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70" r:id="rId1"/>
  </p:sldMasterIdLst>
  <p:notesMasterIdLst>
    <p:notesMasterId r:id="rId44"/>
  </p:notesMasterIdLst>
  <p:handoutMasterIdLst>
    <p:handoutMasterId r:id="rId45"/>
  </p:handoutMasterIdLst>
  <p:sldIdLst>
    <p:sldId id="256" r:id="rId2"/>
    <p:sldId id="1062" r:id="rId3"/>
    <p:sldId id="1158" r:id="rId4"/>
    <p:sldId id="1152" r:id="rId5"/>
    <p:sldId id="1156" r:id="rId6"/>
    <p:sldId id="1155" r:id="rId7"/>
    <p:sldId id="264" r:id="rId8"/>
    <p:sldId id="1142" r:id="rId9"/>
    <p:sldId id="1141" r:id="rId10"/>
    <p:sldId id="1157" r:id="rId11"/>
    <p:sldId id="1117" r:id="rId12"/>
    <p:sldId id="300" r:id="rId13"/>
    <p:sldId id="1161" r:id="rId14"/>
    <p:sldId id="297" r:id="rId15"/>
    <p:sldId id="1120" r:id="rId16"/>
    <p:sldId id="1068" r:id="rId17"/>
    <p:sldId id="1095" r:id="rId18"/>
    <p:sldId id="1105" r:id="rId19"/>
    <p:sldId id="1163" r:id="rId20"/>
    <p:sldId id="259" r:id="rId21"/>
    <p:sldId id="1164" r:id="rId22"/>
    <p:sldId id="1102" r:id="rId23"/>
    <p:sldId id="1076" r:id="rId24"/>
    <p:sldId id="1124" r:id="rId25"/>
    <p:sldId id="1162" r:id="rId26"/>
    <p:sldId id="1059" r:id="rId27"/>
    <p:sldId id="1100" r:id="rId28"/>
    <p:sldId id="1063" r:id="rId29"/>
    <p:sldId id="1167" r:id="rId30"/>
    <p:sldId id="265" r:id="rId31"/>
    <p:sldId id="1168" r:id="rId32"/>
    <p:sldId id="1104" r:id="rId33"/>
    <p:sldId id="1166" r:id="rId34"/>
    <p:sldId id="1169" r:id="rId35"/>
    <p:sldId id="1083" r:id="rId36"/>
    <p:sldId id="1077" r:id="rId37"/>
    <p:sldId id="1086" r:id="rId38"/>
    <p:sldId id="1085" r:id="rId39"/>
    <p:sldId id="1080" r:id="rId40"/>
    <p:sldId id="1081" r:id="rId41"/>
    <p:sldId id="1084" r:id="rId42"/>
    <p:sldId id="1082" r:id="rId43"/>
  </p:sldIdLst>
  <p:sldSz cx="12192000" cy="6858000"/>
  <p:notesSz cx="10234613" cy="7104063"/>
  <p:defaultTextStyle>
    <a:defPPr>
      <a:defRPr lang="en-US"/>
    </a:defPPr>
    <a:lvl1pPr marL="0" algn="l" defTabSz="1218884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2" algn="l" defTabSz="1218884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84" algn="l" defTabSz="1218884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25" algn="l" defTabSz="1218884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66" algn="l" defTabSz="1218884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06" algn="l" defTabSz="1218884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49" algn="l" defTabSz="1218884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088" algn="l" defTabSz="1218884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30" algn="l" defTabSz="1218884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A0"/>
    <a:srgbClr val="0274E5"/>
    <a:srgbClr val="E7EEFF"/>
    <a:srgbClr val="D76C01"/>
    <a:srgbClr val="969696"/>
    <a:srgbClr val="282729"/>
    <a:srgbClr val="29448D"/>
    <a:srgbClr val="CDDCFF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13" autoAdjust="0"/>
    <p:restoredTop sz="87054" autoAdjust="0"/>
  </p:normalViewPr>
  <p:slideViewPr>
    <p:cSldViewPr snapToGrid="0" snapToObjects="1">
      <p:cViewPr>
        <p:scale>
          <a:sx n="100" d="100"/>
          <a:sy n="100" d="100"/>
        </p:scale>
        <p:origin x="156" y="72"/>
      </p:cViewPr>
      <p:guideLst>
        <p:guide orient="horz" pos="2161"/>
        <p:guide pos="3861"/>
      </p:guideLst>
    </p:cSldViewPr>
  </p:slideViewPr>
  <p:outlineViewPr>
    <p:cViewPr>
      <p:scale>
        <a:sx n="33" d="100"/>
        <a:sy n="33" d="100"/>
      </p:scale>
      <p:origin x="0" y="-66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-3072"/>
    </p:cViewPr>
  </p:sorterViewPr>
  <p:notesViewPr>
    <p:cSldViewPr snapToGrid="0" snapToObjects="1">
      <p:cViewPr varScale="1">
        <p:scale>
          <a:sx n="131" d="100"/>
          <a:sy n="131" d="100"/>
        </p:scale>
        <p:origin x="1104" y="10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eiseri\cernbox\Work\Experiments\Work%20For%20LS3\ALICE\Vacuum%20Simulations\ALICE%20LS2%20Static%20Vacuum%202023041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84374393139465"/>
          <c:y val="8.5831036495319438E-2"/>
          <c:w val="0.84875805587130282"/>
          <c:h val="0.7877215401519132"/>
        </c:manualLayout>
      </c:layout>
      <c:scatterChart>
        <c:scatterStyle val="lineMarker"/>
        <c:varyColors val="0"/>
        <c:ser>
          <c:idx val="7"/>
          <c:order val="8"/>
          <c:tx>
            <c:v>LS2 Measurements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dPt>
            <c:idx val="2"/>
            <c:marker>
              <c:symbol val="triangle"/>
              <c:size val="5"/>
              <c:spPr>
                <a:solidFill>
                  <a:srgbClr val="0000FF"/>
                </a:solidFill>
                <a:ln w="9525">
                  <a:solidFill>
                    <a:srgbClr val="0000FF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E530-4AE2-9563-ABC17B9C9060}"/>
              </c:ext>
            </c:extLst>
          </c:dPt>
          <c:dLbls>
            <c:dLbl>
              <c:idx val="0"/>
              <c:layout>
                <c:manualLayout>
                  <c:x val="-8.2449944930579628E-3"/>
                  <c:y val="-3.9716315013965858E-2"/>
                </c:manualLayout>
              </c:layout>
              <c:tx>
                <c:rich>
                  <a:bodyPr/>
                  <a:lstStyle/>
                  <a:p>
                    <a:fld id="{8326CE37-0F5E-45FA-B04D-A21E19FC5B20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E530-4AE2-9563-ABC17B9C9060}"/>
                </c:ext>
              </c:extLst>
            </c:dLbl>
            <c:dLbl>
              <c:idx val="1"/>
              <c:layout>
                <c:manualLayout>
                  <c:x val="-7.214370181425582E-2"/>
                  <c:y val="-2.3167850424813421E-2"/>
                </c:manualLayout>
              </c:layout>
              <c:tx>
                <c:rich>
                  <a:bodyPr/>
                  <a:lstStyle/>
                  <a:p>
                    <a:fld id="{3E016DFF-FFA9-4128-AC41-1661D13E299E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E530-4AE2-9563-ABC17B9C9060}"/>
                </c:ext>
              </c:extLst>
            </c:dLbl>
            <c:dLbl>
              <c:idx val="2"/>
              <c:layout>
                <c:manualLayout>
                  <c:x val="-1.2361374749348916E-2"/>
                  <c:y val="-2.9787323531183341E-2"/>
                </c:manualLayout>
              </c:layout>
              <c:tx>
                <c:rich>
                  <a:bodyPr/>
                  <a:lstStyle/>
                  <a:p>
                    <a:fld id="{EF5FCE18-8CB9-432E-9B07-773037C9493F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E530-4AE2-9563-ABC17B9C90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enorite" panose="00000500000000000000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xVal>
            <c:numRef>
              <c:f>'LS2 pressures'!$C$2:$C$4</c:f>
              <c:numCache>
                <c:formatCode>General</c:formatCode>
                <c:ptCount val="3"/>
                <c:pt idx="0">
                  <c:v>22.21</c:v>
                </c:pt>
                <c:pt idx="1">
                  <c:v>-8.9179999999999993</c:v>
                </c:pt>
                <c:pt idx="2">
                  <c:v>-22.18</c:v>
                </c:pt>
              </c:numCache>
            </c:numRef>
          </c:xVal>
          <c:yVal>
            <c:numRef>
              <c:f>'LS2 pressures'!$B$2:$B$4</c:f>
              <c:numCache>
                <c:formatCode>0.00E+00</c:formatCode>
                <c:ptCount val="3"/>
                <c:pt idx="0">
                  <c:v>2.6000000000000001E-11</c:v>
                </c:pt>
                <c:pt idx="1">
                  <c:v>1.3E-11</c:v>
                </c:pt>
                <c:pt idx="2">
                  <c:v>2.8E-11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'LS2 pressures'!$A$2:$A$4</c15:f>
                <c15:dlblRangeCache>
                  <c:ptCount val="3"/>
                  <c:pt idx="0">
                    <c:v>VGI.220.1R2.X</c:v>
                  </c:pt>
                  <c:pt idx="1">
                    <c:v>VGI.89.1L2.X</c:v>
                  </c:pt>
                  <c:pt idx="2">
                    <c:v>VGPB.190.1L2.X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3-E530-4AE2-9563-ABC17B9C90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17016144"/>
        <c:axId val="1717021968"/>
      </c:scatterChart>
      <c:scatterChart>
        <c:scatterStyle val="smoothMarker"/>
        <c:varyColors val="0"/>
        <c:ser>
          <c:idx val="4"/>
          <c:order val="0"/>
          <c:tx>
            <c:v>Ion Pump Supressed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'No VPI'!$B$2:$B$10001</c:f>
              <c:numCache>
                <c:formatCode>General</c:formatCode>
                <c:ptCount val="10000"/>
                <c:pt idx="0">
                  <c:v>-21.973599</c:v>
                </c:pt>
                <c:pt idx="1">
                  <c:v>-21.969162422302201</c:v>
                </c:pt>
                <c:pt idx="2">
                  <c:v>-21.964725844604502</c:v>
                </c:pt>
                <c:pt idx="3">
                  <c:v>-21.960289266906699</c:v>
                </c:pt>
                <c:pt idx="4">
                  <c:v>-21.9558526892089</c:v>
                </c:pt>
                <c:pt idx="5">
                  <c:v>-21.9514161115112</c:v>
                </c:pt>
                <c:pt idx="6">
                  <c:v>-21.946979533813401</c:v>
                </c:pt>
                <c:pt idx="7">
                  <c:v>-21.942542956115599</c:v>
                </c:pt>
                <c:pt idx="8">
                  <c:v>-21.9381063784178</c:v>
                </c:pt>
                <c:pt idx="9">
                  <c:v>-21.9336698007201</c:v>
                </c:pt>
                <c:pt idx="10">
                  <c:v>-21.929233223022301</c:v>
                </c:pt>
                <c:pt idx="11">
                  <c:v>-21.924796645324498</c:v>
                </c:pt>
                <c:pt idx="12">
                  <c:v>-21.920360067626799</c:v>
                </c:pt>
                <c:pt idx="13">
                  <c:v>-21.915923489929</c:v>
                </c:pt>
                <c:pt idx="14">
                  <c:v>-21.911486912231201</c:v>
                </c:pt>
                <c:pt idx="15">
                  <c:v>-21.907050334533501</c:v>
                </c:pt>
                <c:pt idx="16">
                  <c:v>-21.902613756835699</c:v>
                </c:pt>
                <c:pt idx="17">
                  <c:v>-21.8981771791379</c:v>
                </c:pt>
                <c:pt idx="18">
                  <c:v>-21.893740601440101</c:v>
                </c:pt>
                <c:pt idx="19">
                  <c:v>-21.889304023742401</c:v>
                </c:pt>
                <c:pt idx="20">
                  <c:v>-21.884867446044598</c:v>
                </c:pt>
                <c:pt idx="21">
                  <c:v>-21.880430868346799</c:v>
                </c:pt>
                <c:pt idx="22">
                  <c:v>-21.8759942906491</c:v>
                </c:pt>
                <c:pt idx="23">
                  <c:v>-21.871557712951301</c:v>
                </c:pt>
                <c:pt idx="24">
                  <c:v>-21.867121135253502</c:v>
                </c:pt>
                <c:pt idx="25">
                  <c:v>-21.862684557555799</c:v>
                </c:pt>
                <c:pt idx="26">
                  <c:v>-21.858247979858</c:v>
                </c:pt>
                <c:pt idx="27">
                  <c:v>-21.853811402160201</c:v>
                </c:pt>
                <c:pt idx="28">
                  <c:v>-21.849374824462402</c:v>
                </c:pt>
                <c:pt idx="29">
                  <c:v>-21.844938246764698</c:v>
                </c:pt>
                <c:pt idx="30">
                  <c:v>-21.840501669066899</c:v>
                </c:pt>
                <c:pt idx="31">
                  <c:v>-21.8360650913691</c:v>
                </c:pt>
                <c:pt idx="32">
                  <c:v>-21.831628513671401</c:v>
                </c:pt>
                <c:pt idx="33">
                  <c:v>-21.827191935973602</c:v>
                </c:pt>
                <c:pt idx="34">
                  <c:v>-21.822755358275799</c:v>
                </c:pt>
                <c:pt idx="35">
                  <c:v>-21.8183187805781</c:v>
                </c:pt>
                <c:pt idx="36">
                  <c:v>-21.813882202880301</c:v>
                </c:pt>
                <c:pt idx="37">
                  <c:v>-21.809445625182502</c:v>
                </c:pt>
                <c:pt idx="38">
                  <c:v>-21.805009047484798</c:v>
                </c:pt>
                <c:pt idx="39">
                  <c:v>-21.800572469786999</c:v>
                </c:pt>
                <c:pt idx="40">
                  <c:v>-21.7961358920892</c:v>
                </c:pt>
                <c:pt idx="41">
                  <c:v>-21.791699314391401</c:v>
                </c:pt>
                <c:pt idx="42">
                  <c:v>-21.787262736693702</c:v>
                </c:pt>
                <c:pt idx="43">
                  <c:v>-21.782826158995899</c:v>
                </c:pt>
                <c:pt idx="44">
                  <c:v>-21.7783895812981</c:v>
                </c:pt>
                <c:pt idx="45">
                  <c:v>-21.773953003600401</c:v>
                </c:pt>
                <c:pt idx="46">
                  <c:v>-21.769516425902601</c:v>
                </c:pt>
                <c:pt idx="47">
                  <c:v>-21.765079848204799</c:v>
                </c:pt>
                <c:pt idx="48">
                  <c:v>-21.760643270507099</c:v>
                </c:pt>
                <c:pt idx="49">
                  <c:v>-21.7562066928093</c:v>
                </c:pt>
                <c:pt idx="50">
                  <c:v>-21.751770115111501</c:v>
                </c:pt>
                <c:pt idx="51">
                  <c:v>-21.747333537413699</c:v>
                </c:pt>
                <c:pt idx="52">
                  <c:v>-21.742896959715999</c:v>
                </c:pt>
                <c:pt idx="53">
                  <c:v>-21.7384603820182</c:v>
                </c:pt>
                <c:pt idx="54">
                  <c:v>-21.734023804320401</c:v>
                </c:pt>
                <c:pt idx="55">
                  <c:v>-21.729587226622701</c:v>
                </c:pt>
                <c:pt idx="56">
                  <c:v>-21.725150648924899</c:v>
                </c:pt>
                <c:pt idx="57">
                  <c:v>-21.7207140712271</c:v>
                </c:pt>
                <c:pt idx="58">
                  <c:v>-21.7162774935294</c:v>
                </c:pt>
                <c:pt idx="59">
                  <c:v>-21.711840915831601</c:v>
                </c:pt>
                <c:pt idx="60">
                  <c:v>-21.707404338133799</c:v>
                </c:pt>
                <c:pt idx="61">
                  <c:v>-21.702967760436</c:v>
                </c:pt>
                <c:pt idx="62">
                  <c:v>-21.6985311827383</c:v>
                </c:pt>
                <c:pt idx="63">
                  <c:v>-21.694094605040501</c:v>
                </c:pt>
                <c:pt idx="64">
                  <c:v>-21.689658027342698</c:v>
                </c:pt>
                <c:pt idx="65">
                  <c:v>-21.685221449644999</c:v>
                </c:pt>
                <c:pt idx="66">
                  <c:v>-21.6807848719472</c:v>
                </c:pt>
                <c:pt idx="67">
                  <c:v>-21.676348294249401</c:v>
                </c:pt>
                <c:pt idx="68">
                  <c:v>-21.671911716551701</c:v>
                </c:pt>
                <c:pt idx="69">
                  <c:v>-21.667475138853899</c:v>
                </c:pt>
                <c:pt idx="70">
                  <c:v>-21.6630385611561</c:v>
                </c:pt>
                <c:pt idx="71">
                  <c:v>-21.658601983458301</c:v>
                </c:pt>
                <c:pt idx="72">
                  <c:v>-21.654165405760601</c:v>
                </c:pt>
                <c:pt idx="73">
                  <c:v>-21.649728828062798</c:v>
                </c:pt>
                <c:pt idx="74">
                  <c:v>-21.645292250364999</c:v>
                </c:pt>
                <c:pt idx="75">
                  <c:v>-21.6408556726673</c:v>
                </c:pt>
                <c:pt idx="76">
                  <c:v>-21.636419094969501</c:v>
                </c:pt>
                <c:pt idx="77">
                  <c:v>-21.631982517271702</c:v>
                </c:pt>
                <c:pt idx="78">
                  <c:v>-21.627545939573999</c:v>
                </c:pt>
                <c:pt idx="79">
                  <c:v>-21.6231093618762</c:v>
                </c:pt>
                <c:pt idx="80">
                  <c:v>-21.618672784178401</c:v>
                </c:pt>
                <c:pt idx="81">
                  <c:v>-21.614236206480602</c:v>
                </c:pt>
                <c:pt idx="82">
                  <c:v>-21.609799628782898</c:v>
                </c:pt>
                <c:pt idx="83">
                  <c:v>-21.605363051085099</c:v>
                </c:pt>
                <c:pt idx="84">
                  <c:v>-21.6009264733873</c:v>
                </c:pt>
                <c:pt idx="85">
                  <c:v>-21.596489895689601</c:v>
                </c:pt>
                <c:pt idx="86">
                  <c:v>-21.592053317991802</c:v>
                </c:pt>
                <c:pt idx="87">
                  <c:v>-21.587616740293999</c:v>
                </c:pt>
                <c:pt idx="88">
                  <c:v>-21.5831801625963</c:v>
                </c:pt>
                <c:pt idx="89">
                  <c:v>-21.578743584898501</c:v>
                </c:pt>
                <c:pt idx="90">
                  <c:v>-21.574307007200701</c:v>
                </c:pt>
                <c:pt idx="91">
                  <c:v>-21.569870429502998</c:v>
                </c:pt>
                <c:pt idx="92">
                  <c:v>-21.565433851805199</c:v>
                </c:pt>
                <c:pt idx="93">
                  <c:v>-21.5609972741074</c:v>
                </c:pt>
                <c:pt idx="94">
                  <c:v>-21.556560696409601</c:v>
                </c:pt>
                <c:pt idx="95">
                  <c:v>-21.552124118711902</c:v>
                </c:pt>
                <c:pt idx="96">
                  <c:v>-21.547687541014099</c:v>
                </c:pt>
                <c:pt idx="97">
                  <c:v>-21.5432509633163</c:v>
                </c:pt>
                <c:pt idx="98">
                  <c:v>-21.538814385618601</c:v>
                </c:pt>
                <c:pt idx="99">
                  <c:v>-21.534377807920801</c:v>
                </c:pt>
                <c:pt idx="100">
                  <c:v>-21.529941230222999</c:v>
                </c:pt>
                <c:pt idx="101">
                  <c:v>-21.525504652525299</c:v>
                </c:pt>
                <c:pt idx="102">
                  <c:v>-21.5210680748275</c:v>
                </c:pt>
                <c:pt idx="103">
                  <c:v>-21.516631497129701</c:v>
                </c:pt>
                <c:pt idx="104">
                  <c:v>-21.512194919431899</c:v>
                </c:pt>
                <c:pt idx="105">
                  <c:v>-21.507758341734199</c:v>
                </c:pt>
                <c:pt idx="106">
                  <c:v>-21.5033217640364</c:v>
                </c:pt>
                <c:pt idx="107">
                  <c:v>-21.498885186338601</c:v>
                </c:pt>
                <c:pt idx="108">
                  <c:v>-21.494448608640901</c:v>
                </c:pt>
                <c:pt idx="109">
                  <c:v>-21.490012030943099</c:v>
                </c:pt>
                <c:pt idx="110">
                  <c:v>-21.4855754532453</c:v>
                </c:pt>
                <c:pt idx="111">
                  <c:v>-21.4811388755476</c:v>
                </c:pt>
                <c:pt idx="112">
                  <c:v>-21.476702297849801</c:v>
                </c:pt>
                <c:pt idx="113">
                  <c:v>-21.472265720151999</c:v>
                </c:pt>
                <c:pt idx="114">
                  <c:v>-21.4678291424542</c:v>
                </c:pt>
                <c:pt idx="115">
                  <c:v>-21.4633925647565</c:v>
                </c:pt>
                <c:pt idx="116">
                  <c:v>-21.458955987058701</c:v>
                </c:pt>
                <c:pt idx="117">
                  <c:v>-21.454519409360898</c:v>
                </c:pt>
                <c:pt idx="118">
                  <c:v>-21.450082831663199</c:v>
                </c:pt>
                <c:pt idx="119">
                  <c:v>-21.4456462539654</c:v>
                </c:pt>
                <c:pt idx="120">
                  <c:v>-21.441209676267601</c:v>
                </c:pt>
                <c:pt idx="121">
                  <c:v>-21.436773098569901</c:v>
                </c:pt>
                <c:pt idx="122">
                  <c:v>-21.432336520872099</c:v>
                </c:pt>
                <c:pt idx="123">
                  <c:v>-21.4278999431743</c:v>
                </c:pt>
                <c:pt idx="124">
                  <c:v>-21.423463365476501</c:v>
                </c:pt>
                <c:pt idx="125">
                  <c:v>-21.419026787778801</c:v>
                </c:pt>
                <c:pt idx="126">
                  <c:v>-21.414590210080998</c:v>
                </c:pt>
                <c:pt idx="127">
                  <c:v>-21.410153632383199</c:v>
                </c:pt>
                <c:pt idx="128">
                  <c:v>-21.4057170546855</c:v>
                </c:pt>
                <c:pt idx="129">
                  <c:v>-21.401280476987701</c:v>
                </c:pt>
                <c:pt idx="130">
                  <c:v>-21.396843899289902</c:v>
                </c:pt>
                <c:pt idx="131">
                  <c:v>-21.392407321592199</c:v>
                </c:pt>
                <c:pt idx="132">
                  <c:v>-21.3879707438944</c:v>
                </c:pt>
                <c:pt idx="133">
                  <c:v>-21.383534166196601</c:v>
                </c:pt>
                <c:pt idx="134">
                  <c:v>-21.379097588498901</c:v>
                </c:pt>
                <c:pt idx="135">
                  <c:v>-21.374661010801098</c:v>
                </c:pt>
                <c:pt idx="136">
                  <c:v>-21.370224433103299</c:v>
                </c:pt>
                <c:pt idx="137">
                  <c:v>-21.3657878554055</c:v>
                </c:pt>
                <c:pt idx="138">
                  <c:v>-21.361351277707801</c:v>
                </c:pt>
                <c:pt idx="139">
                  <c:v>-21.356914700010002</c:v>
                </c:pt>
                <c:pt idx="140">
                  <c:v>-21.352478122312199</c:v>
                </c:pt>
                <c:pt idx="141">
                  <c:v>-21.3480415446145</c:v>
                </c:pt>
                <c:pt idx="142">
                  <c:v>-21.343604966916701</c:v>
                </c:pt>
                <c:pt idx="143">
                  <c:v>-21.339168389218901</c:v>
                </c:pt>
                <c:pt idx="144">
                  <c:v>-21.334731811521198</c:v>
                </c:pt>
                <c:pt idx="145">
                  <c:v>-21.330295233823399</c:v>
                </c:pt>
                <c:pt idx="146">
                  <c:v>-21.3258586561256</c:v>
                </c:pt>
                <c:pt idx="147">
                  <c:v>-21.321422078427801</c:v>
                </c:pt>
                <c:pt idx="148">
                  <c:v>-21.316985500730102</c:v>
                </c:pt>
                <c:pt idx="149">
                  <c:v>-21.312548923032299</c:v>
                </c:pt>
                <c:pt idx="150">
                  <c:v>-21.3081123453345</c:v>
                </c:pt>
                <c:pt idx="151">
                  <c:v>-21.3036757676368</c:v>
                </c:pt>
                <c:pt idx="152">
                  <c:v>-21.299239189939001</c:v>
                </c:pt>
                <c:pt idx="153">
                  <c:v>-21.294802612241199</c:v>
                </c:pt>
                <c:pt idx="154">
                  <c:v>-21.290366034543499</c:v>
                </c:pt>
                <c:pt idx="155">
                  <c:v>-21.2859294568457</c:v>
                </c:pt>
                <c:pt idx="156">
                  <c:v>-21.281492879147901</c:v>
                </c:pt>
                <c:pt idx="157">
                  <c:v>-21.277056301450099</c:v>
                </c:pt>
                <c:pt idx="158">
                  <c:v>-21.272619723752399</c:v>
                </c:pt>
                <c:pt idx="159">
                  <c:v>-21.2681831460546</c:v>
                </c:pt>
                <c:pt idx="160">
                  <c:v>-21.263746568356801</c:v>
                </c:pt>
                <c:pt idx="161">
                  <c:v>-21.259309990659101</c:v>
                </c:pt>
                <c:pt idx="162">
                  <c:v>-21.254873412961299</c:v>
                </c:pt>
                <c:pt idx="163">
                  <c:v>-21.2504368352635</c:v>
                </c:pt>
                <c:pt idx="164">
                  <c:v>-21.2460002575658</c:v>
                </c:pt>
                <c:pt idx="165">
                  <c:v>-21.241563679868001</c:v>
                </c:pt>
                <c:pt idx="166">
                  <c:v>-21.237127102170199</c:v>
                </c:pt>
                <c:pt idx="167">
                  <c:v>-21.2326905244724</c:v>
                </c:pt>
                <c:pt idx="168">
                  <c:v>-21.2282539467747</c:v>
                </c:pt>
                <c:pt idx="169">
                  <c:v>-21.223817369076901</c:v>
                </c:pt>
                <c:pt idx="170">
                  <c:v>-21.219380791379098</c:v>
                </c:pt>
                <c:pt idx="171">
                  <c:v>-21.214944213681399</c:v>
                </c:pt>
                <c:pt idx="172">
                  <c:v>-21.2105076359836</c:v>
                </c:pt>
                <c:pt idx="173">
                  <c:v>-21.206071058285801</c:v>
                </c:pt>
                <c:pt idx="174">
                  <c:v>-21.201634480588101</c:v>
                </c:pt>
                <c:pt idx="175">
                  <c:v>-21.197197902890299</c:v>
                </c:pt>
                <c:pt idx="176">
                  <c:v>-21.1927613251925</c:v>
                </c:pt>
                <c:pt idx="177">
                  <c:v>-21.1883247474948</c:v>
                </c:pt>
                <c:pt idx="178">
                  <c:v>-21.183888169797001</c:v>
                </c:pt>
                <c:pt idx="179">
                  <c:v>-21.179451592099198</c:v>
                </c:pt>
                <c:pt idx="180">
                  <c:v>-21.175015014401399</c:v>
                </c:pt>
                <c:pt idx="181">
                  <c:v>-21.1705784367037</c:v>
                </c:pt>
                <c:pt idx="182">
                  <c:v>-21.166141859005901</c:v>
                </c:pt>
                <c:pt idx="183">
                  <c:v>-21.161705281308102</c:v>
                </c:pt>
                <c:pt idx="184">
                  <c:v>-21.157268703610399</c:v>
                </c:pt>
                <c:pt idx="185">
                  <c:v>-21.1528321259126</c:v>
                </c:pt>
                <c:pt idx="186">
                  <c:v>-21.1483955482148</c:v>
                </c:pt>
                <c:pt idx="187">
                  <c:v>-21.143958970517101</c:v>
                </c:pt>
                <c:pt idx="188">
                  <c:v>-21.139522392819298</c:v>
                </c:pt>
                <c:pt idx="189">
                  <c:v>-21.135085815121499</c:v>
                </c:pt>
                <c:pt idx="190">
                  <c:v>-21.1306492374237</c:v>
                </c:pt>
                <c:pt idx="191">
                  <c:v>-21.126212659726001</c:v>
                </c:pt>
                <c:pt idx="192">
                  <c:v>-21.121776082028202</c:v>
                </c:pt>
                <c:pt idx="193">
                  <c:v>-21.117339504330399</c:v>
                </c:pt>
                <c:pt idx="194">
                  <c:v>-21.1129029266327</c:v>
                </c:pt>
                <c:pt idx="195">
                  <c:v>-21.1084663489349</c:v>
                </c:pt>
                <c:pt idx="196">
                  <c:v>-21.104029771237101</c:v>
                </c:pt>
                <c:pt idx="197">
                  <c:v>-21.099593193539398</c:v>
                </c:pt>
                <c:pt idx="198">
                  <c:v>-21.095156615841599</c:v>
                </c:pt>
                <c:pt idx="199">
                  <c:v>-21.0907200381438</c:v>
                </c:pt>
                <c:pt idx="200">
                  <c:v>-21.086283460446001</c:v>
                </c:pt>
                <c:pt idx="201">
                  <c:v>-21.081846882748302</c:v>
                </c:pt>
                <c:pt idx="202">
                  <c:v>-21.077410305050499</c:v>
                </c:pt>
                <c:pt idx="203">
                  <c:v>-21.0729737273527</c:v>
                </c:pt>
                <c:pt idx="204">
                  <c:v>-21.068537149655</c:v>
                </c:pt>
                <c:pt idx="205">
                  <c:v>-21.064100571957201</c:v>
                </c:pt>
                <c:pt idx="206">
                  <c:v>-21.059663994259399</c:v>
                </c:pt>
                <c:pt idx="207">
                  <c:v>-21.055227416561699</c:v>
                </c:pt>
                <c:pt idx="208">
                  <c:v>-21.0507908388639</c:v>
                </c:pt>
                <c:pt idx="209">
                  <c:v>-21.046354261166101</c:v>
                </c:pt>
                <c:pt idx="210">
                  <c:v>-21.041917683468402</c:v>
                </c:pt>
                <c:pt idx="211">
                  <c:v>-21.037481105770599</c:v>
                </c:pt>
                <c:pt idx="212">
                  <c:v>-21.0330445280728</c:v>
                </c:pt>
                <c:pt idx="213">
                  <c:v>-21.028607950375001</c:v>
                </c:pt>
                <c:pt idx="214">
                  <c:v>-21.024171372677301</c:v>
                </c:pt>
                <c:pt idx="215">
                  <c:v>-21.019734794979499</c:v>
                </c:pt>
                <c:pt idx="216">
                  <c:v>-21.0152982172817</c:v>
                </c:pt>
                <c:pt idx="217">
                  <c:v>-21.010861639584</c:v>
                </c:pt>
                <c:pt idx="218">
                  <c:v>-21.006425061886201</c:v>
                </c:pt>
                <c:pt idx="219">
                  <c:v>-21.001988484188399</c:v>
                </c:pt>
                <c:pt idx="220">
                  <c:v>-20.997551906490699</c:v>
                </c:pt>
                <c:pt idx="221">
                  <c:v>-20.9931153287929</c:v>
                </c:pt>
                <c:pt idx="222">
                  <c:v>-20.988678751095101</c:v>
                </c:pt>
                <c:pt idx="223">
                  <c:v>-20.984242173397298</c:v>
                </c:pt>
                <c:pt idx="224">
                  <c:v>-20.979805595699599</c:v>
                </c:pt>
                <c:pt idx="225">
                  <c:v>-20.9753690180018</c:v>
                </c:pt>
                <c:pt idx="226">
                  <c:v>-20.970932440304001</c:v>
                </c:pt>
                <c:pt idx="227">
                  <c:v>-20.966495862606301</c:v>
                </c:pt>
                <c:pt idx="228">
                  <c:v>-20.962059284908499</c:v>
                </c:pt>
                <c:pt idx="229">
                  <c:v>-20.9576227072107</c:v>
                </c:pt>
                <c:pt idx="230">
                  <c:v>-20.953186129513</c:v>
                </c:pt>
                <c:pt idx="231">
                  <c:v>-20.948749551815201</c:v>
                </c:pt>
                <c:pt idx="232">
                  <c:v>-20.944312974117398</c:v>
                </c:pt>
                <c:pt idx="233">
                  <c:v>-20.939876396419599</c:v>
                </c:pt>
                <c:pt idx="234">
                  <c:v>-20.9354398187219</c:v>
                </c:pt>
                <c:pt idx="235">
                  <c:v>-20.931003241024101</c:v>
                </c:pt>
                <c:pt idx="236">
                  <c:v>-20.926566663326302</c:v>
                </c:pt>
                <c:pt idx="237">
                  <c:v>-20.922130085628599</c:v>
                </c:pt>
                <c:pt idx="238">
                  <c:v>-20.9176935079308</c:v>
                </c:pt>
                <c:pt idx="239">
                  <c:v>-20.913256930233</c:v>
                </c:pt>
                <c:pt idx="240">
                  <c:v>-20.908820352535301</c:v>
                </c:pt>
                <c:pt idx="241">
                  <c:v>-20.904383774837498</c:v>
                </c:pt>
                <c:pt idx="242">
                  <c:v>-20.899947197139699</c:v>
                </c:pt>
                <c:pt idx="243">
                  <c:v>-20.8955106194419</c:v>
                </c:pt>
                <c:pt idx="244">
                  <c:v>-20.891074041744201</c:v>
                </c:pt>
                <c:pt idx="245">
                  <c:v>-20.886637464046402</c:v>
                </c:pt>
                <c:pt idx="246">
                  <c:v>-20.882200886348599</c:v>
                </c:pt>
                <c:pt idx="247">
                  <c:v>-20.877764308650899</c:v>
                </c:pt>
                <c:pt idx="248">
                  <c:v>-20.8733277309531</c:v>
                </c:pt>
                <c:pt idx="249">
                  <c:v>-20.868891153255301</c:v>
                </c:pt>
                <c:pt idx="250">
                  <c:v>-20.864454575557598</c:v>
                </c:pt>
                <c:pt idx="251">
                  <c:v>-20.860017997859799</c:v>
                </c:pt>
                <c:pt idx="252">
                  <c:v>-20.855581420162</c:v>
                </c:pt>
                <c:pt idx="253">
                  <c:v>-20.851144842464201</c:v>
                </c:pt>
                <c:pt idx="254">
                  <c:v>-20.846708264766502</c:v>
                </c:pt>
                <c:pt idx="255">
                  <c:v>-20.842271687068699</c:v>
                </c:pt>
                <c:pt idx="256">
                  <c:v>-20.8378351093709</c:v>
                </c:pt>
                <c:pt idx="257">
                  <c:v>-20.8333985316732</c:v>
                </c:pt>
                <c:pt idx="258">
                  <c:v>-20.828961953975401</c:v>
                </c:pt>
                <c:pt idx="259">
                  <c:v>-20.824525376277599</c:v>
                </c:pt>
                <c:pt idx="260">
                  <c:v>-20.820088798579899</c:v>
                </c:pt>
                <c:pt idx="261">
                  <c:v>-20.8156522208821</c:v>
                </c:pt>
                <c:pt idx="262">
                  <c:v>-20.811215643184301</c:v>
                </c:pt>
                <c:pt idx="263">
                  <c:v>-20.806779065486602</c:v>
                </c:pt>
                <c:pt idx="264">
                  <c:v>-20.802342487788799</c:v>
                </c:pt>
                <c:pt idx="265">
                  <c:v>-20.797905910091</c:v>
                </c:pt>
                <c:pt idx="266">
                  <c:v>-20.793469332393201</c:v>
                </c:pt>
                <c:pt idx="267">
                  <c:v>-20.789032754695501</c:v>
                </c:pt>
                <c:pt idx="268">
                  <c:v>-20.784596176997699</c:v>
                </c:pt>
                <c:pt idx="269">
                  <c:v>-20.7801595992999</c:v>
                </c:pt>
                <c:pt idx="270">
                  <c:v>-20.7757230216022</c:v>
                </c:pt>
                <c:pt idx="271">
                  <c:v>-20.771286443904401</c:v>
                </c:pt>
                <c:pt idx="272">
                  <c:v>-20.766849866206599</c:v>
                </c:pt>
                <c:pt idx="273">
                  <c:v>-20.762413288508899</c:v>
                </c:pt>
                <c:pt idx="274">
                  <c:v>-20.7579767108111</c:v>
                </c:pt>
                <c:pt idx="275">
                  <c:v>-20.753540133113301</c:v>
                </c:pt>
                <c:pt idx="276">
                  <c:v>-20.749103555415498</c:v>
                </c:pt>
                <c:pt idx="277">
                  <c:v>-20.744666977717799</c:v>
                </c:pt>
                <c:pt idx="278">
                  <c:v>-20.74023040002</c:v>
                </c:pt>
                <c:pt idx="279">
                  <c:v>-20.735793822322201</c:v>
                </c:pt>
                <c:pt idx="280">
                  <c:v>-20.731357244624501</c:v>
                </c:pt>
                <c:pt idx="281">
                  <c:v>-20.726920666926699</c:v>
                </c:pt>
                <c:pt idx="282">
                  <c:v>-20.7224840892289</c:v>
                </c:pt>
                <c:pt idx="283">
                  <c:v>-20.7180475115312</c:v>
                </c:pt>
                <c:pt idx="284">
                  <c:v>-20.713610933833401</c:v>
                </c:pt>
                <c:pt idx="285">
                  <c:v>-20.709174356135598</c:v>
                </c:pt>
                <c:pt idx="286">
                  <c:v>-20.704737778437799</c:v>
                </c:pt>
                <c:pt idx="287">
                  <c:v>-20.7003012007401</c:v>
                </c:pt>
                <c:pt idx="288">
                  <c:v>-20.695864623042301</c:v>
                </c:pt>
                <c:pt idx="289">
                  <c:v>-20.691428045344502</c:v>
                </c:pt>
                <c:pt idx="290">
                  <c:v>-20.686991467646799</c:v>
                </c:pt>
                <c:pt idx="291">
                  <c:v>-20.682554889948999</c:v>
                </c:pt>
                <c:pt idx="292">
                  <c:v>-20.6781183122512</c:v>
                </c:pt>
                <c:pt idx="293">
                  <c:v>-20.673681734553501</c:v>
                </c:pt>
                <c:pt idx="294">
                  <c:v>-20.669245156855698</c:v>
                </c:pt>
                <c:pt idx="295">
                  <c:v>-20.664808579157899</c:v>
                </c:pt>
                <c:pt idx="296">
                  <c:v>-20.6603720014601</c:v>
                </c:pt>
                <c:pt idx="297">
                  <c:v>-20.655935423762401</c:v>
                </c:pt>
                <c:pt idx="298">
                  <c:v>-20.651498846064602</c:v>
                </c:pt>
                <c:pt idx="299">
                  <c:v>-20.647062268366799</c:v>
                </c:pt>
                <c:pt idx="300">
                  <c:v>-20.642625690669099</c:v>
                </c:pt>
                <c:pt idx="301">
                  <c:v>-20.6381891129713</c:v>
                </c:pt>
                <c:pt idx="302">
                  <c:v>-20.633752535273501</c:v>
                </c:pt>
                <c:pt idx="303">
                  <c:v>-20.629315957575798</c:v>
                </c:pt>
                <c:pt idx="304">
                  <c:v>-20.624879379877999</c:v>
                </c:pt>
                <c:pt idx="305">
                  <c:v>-20.6204428021802</c:v>
                </c:pt>
                <c:pt idx="306">
                  <c:v>-20.616006224482401</c:v>
                </c:pt>
                <c:pt idx="307">
                  <c:v>-20.611569646784702</c:v>
                </c:pt>
                <c:pt idx="308">
                  <c:v>-20.607133069086899</c:v>
                </c:pt>
                <c:pt idx="309">
                  <c:v>-20.6026964913891</c:v>
                </c:pt>
                <c:pt idx="310">
                  <c:v>-20.5982599136914</c:v>
                </c:pt>
                <c:pt idx="311">
                  <c:v>-20.593823335993601</c:v>
                </c:pt>
                <c:pt idx="312">
                  <c:v>-20.589386758295799</c:v>
                </c:pt>
                <c:pt idx="313">
                  <c:v>-20.584950180598099</c:v>
                </c:pt>
                <c:pt idx="314">
                  <c:v>-20.5805136029003</c:v>
                </c:pt>
                <c:pt idx="315">
                  <c:v>-20.576077025202501</c:v>
                </c:pt>
                <c:pt idx="316">
                  <c:v>-20.571640447504802</c:v>
                </c:pt>
                <c:pt idx="317">
                  <c:v>-20.567203869806999</c:v>
                </c:pt>
                <c:pt idx="318">
                  <c:v>-20.5627672921092</c:v>
                </c:pt>
                <c:pt idx="319">
                  <c:v>-20.558330714411401</c:v>
                </c:pt>
                <c:pt idx="320">
                  <c:v>-20.553894136713701</c:v>
                </c:pt>
                <c:pt idx="321">
                  <c:v>-20.549457559015899</c:v>
                </c:pt>
                <c:pt idx="322">
                  <c:v>-20.5450209813181</c:v>
                </c:pt>
                <c:pt idx="323">
                  <c:v>-20.5405844036204</c:v>
                </c:pt>
                <c:pt idx="324">
                  <c:v>-20.536147825922601</c:v>
                </c:pt>
                <c:pt idx="325">
                  <c:v>-20.531711248224799</c:v>
                </c:pt>
                <c:pt idx="326">
                  <c:v>-20.527274670527099</c:v>
                </c:pt>
                <c:pt idx="327">
                  <c:v>-20.5228380928293</c:v>
                </c:pt>
                <c:pt idx="328">
                  <c:v>-20.518401515131501</c:v>
                </c:pt>
                <c:pt idx="329">
                  <c:v>-20.513964937433698</c:v>
                </c:pt>
                <c:pt idx="330">
                  <c:v>-20.509528359735999</c:v>
                </c:pt>
                <c:pt idx="331">
                  <c:v>-20.5050917820382</c:v>
                </c:pt>
                <c:pt idx="332">
                  <c:v>-20.500655204340401</c:v>
                </c:pt>
                <c:pt idx="333">
                  <c:v>-20.496218626642701</c:v>
                </c:pt>
                <c:pt idx="334">
                  <c:v>-20.491782048944899</c:v>
                </c:pt>
                <c:pt idx="335">
                  <c:v>-20.487345471247099</c:v>
                </c:pt>
                <c:pt idx="336">
                  <c:v>-20.4829088935494</c:v>
                </c:pt>
                <c:pt idx="337">
                  <c:v>-20.478472315851601</c:v>
                </c:pt>
                <c:pt idx="338">
                  <c:v>-20.474035738153798</c:v>
                </c:pt>
                <c:pt idx="339">
                  <c:v>-20.469599160455999</c:v>
                </c:pt>
                <c:pt idx="340">
                  <c:v>-20.4651625827583</c:v>
                </c:pt>
                <c:pt idx="341">
                  <c:v>-20.460726005060501</c:v>
                </c:pt>
                <c:pt idx="342">
                  <c:v>-20.456289427362702</c:v>
                </c:pt>
                <c:pt idx="343">
                  <c:v>-20.451852849664999</c:v>
                </c:pt>
                <c:pt idx="344">
                  <c:v>-20.447416271967199</c:v>
                </c:pt>
                <c:pt idx="345">
                  <c:v>-20.4429796942694</c:v>
                </c:pt>
                <c:pt idx="346">
                  <c:v>-20.438543116571701</c:v>
                </c:pt>
                <c:pt idx="347">
                  <c:v>-20.434106538873898</c:v>
                </c:pt>
                <c:pt idx="348">
                  <c:v>-20.429669961176099</c:v>
                </c:pt>
                <c:pt idx="349">
                  <c:v>-20.4252333834783</c:v>
                </c:pt>
                <c:pt idx="350">
                  <c:v>-20.420796805780601</c:v>
                </c:pt>
                <c:pt idx="351">
                  <c:v>-20.416360228082802</c:v>
                </c:pt>
                <c:pt idx="352">
                  <c:v>-20.411923650384999</c:v>
                </c:pt>
                <c:pt idx="353">
                  <c:v>-20.407487072687299</c:v>
                </c:pt>
                <c:pt idx="354">
                  <c:v>-20.4030504949895</c:v>
                </c:pt>
                <c:pt idx="355">
                  <c:v>-20.398613917291701</c:v>
                </c:pt>
                <c:pt idx="356">
                  <c:v>-20.394177339593998</c:v>
                </c:pt>
                <c:pt idx="357">
                  <c:v>-20.389740761896199</c:v>
                </c:pt>
                <c:pt idx="358">
                  <c:v>-20.3853041841984</c:v>
                </c:pt>
                <c:pt idx="359">
                  <c:v>-20.380867606500701</c:v>
                </c:pt>
                <c:pt idx="360">
                  <c:v>-20.376431028802902</c:v>
                </c:pt>
                <c:pt idx="361">
                  <c:v>-20.371994451105099</c:v>
                </c:pt>
                <c:pt idx="362">
                  <c:v>-20.3675578734073</c:v>
                </c:pt>
                <c:pt idx="363">
                  <c:v>-20.3631212957096</c:v>
                </c:pt>
                <c:pt idx="364">
                  <c:v>-20.358684718011801</c:v>
                </c:pt>
                <c:pt idx="365">
                  <c:v>-20.354248140313999</c:v>
                </c:pt>
                <c:pt idx="366">
                  <c:v>-20.349811562616299</c:v>
                </c:pt>
                <c:pt idx="367">
                  <c:v>-20.3453749849185</c:v>
                </c:pt>
                <c:pt idx="368">
                  <c:v>-20.340938407220701</c:v>
                </c:pt>
                <c:pt idx="369">
                  <c:v>-20.336501829523002</c:v>
                </c:pt>
                <c:pt idx="370">
                  <c:v>-20.332065251825199</c:v>
                </c:pt>
                <c:pt idx="371">
                  <c:v>-20.3276286741274</c:v>
                </c:pt>
                <c:pt idx="372">
                  <c:v>-20.323192096429601</c:v>
                </c:pt>
                <c:pt idx="373">
                  <c:v>-20.318755518731901</c:v>
                </c:pt>
                <c:pt idx="374">
                  <c:v>-20.314318941034099</c:v>
                </c:pt>
                <c:pt idx="375">
                  <c:v>-20.3098823633363</c:v>
                </c:pt>
                <c:pt idx="376">
                  <c:v>-20.3054457856386</c:v>
                </c:pt>
                <c:pt idx="377">
                  <c:v>-20.301009207940801</c:v>
                </c:pt>
                <c:pt idx="378">
                  <c:v>-20.296572630242999</c:v>
                </c:pt>
                <c:pt idx="379">
                  <c:v>-20.292136052545299</c:v>
                </c:pt>
                <c:pt idx="380">
                  <c:v>-20.2876994748475</c:v>
                </c:pt>
                <c:pt idx="381">
                  <c:v>-20.283262897149701</c:v>
                </c:pt>
                <c:pt idx="382">
                  <c:v>-20.278826319451898</c:v>
                </c:pt>
                <c:pt idx="383">
                  <c:v>-20.274389741754199</c:v>
                </c:pt>
                <c:pt idx="384">
                  <c:v>-20.2699531640564</c:v>
                </c:pt>
                <c:pt idx="385">
                  <c:v>-20.265516586358601</c:v>
                </c:pt>
                <c:pt idx="386">
                  <c:v>-20.261080008660901</c:v>
                </c:pt>
                <c:pt idx="387">
                  <c:v>-20.256643430963098</c:v>
                </c:pt>
                <c:pt idx="388">
                  <c:v>-20.252206853265299</c:v>
                </c:pt>
                <c:pt idx="389">
                  <c:v>-20.2477702755676</c:v>
                </c:pt>
                <c:pt idx="390">
                  <c:v>-20.243333697869801</c:v>
                </c:pt>
                <c:pt idx="391">
                  <c:v>-20.238897120171998</c:v>
                </c:pt>
                <c:pt idx="392">
                  <c:v>-20.234460542474299</c:v>
                </c:pt>
                <c:pt idx="393">
                  <c:v>-20.2300239647765</c:v>
                </c:pt>
                <c:pt idx="394">
                  <c:v>-20.225587387078701</c:v>
                </c:pt>
                <c:pt idx="395">
                  <c:v>-20.221150809380902</c:v>
                </c:pt>
                <c:pt idx="396">
                  <c:v>-20.216714231683198</c:v>
                </c:pt>
                <c:pt idx="397">
                  <c:v>-20.212277653985399</c:v>
                </c:pt>
                <c:pt idx="398">
                  <c:v>-20.2078410762876</c:v>
                </c:pt>
                <c:pt idx="399">
                  <c:v>-20.203404498589901</c:v>
                </c:pt>
                <c:pt idx="400">
                  <c:v>-20.198967920892098</c:v>
                </c:pt>
                <c:pt idx="401">
                  <c:v>-20.194531343194299</c:v>
                </c:pt>
                <c:pt idx="402">
                  <c:v>-20.1900947654966</c:v>
                </c:pt>
                <c:pt idx="403">
                  <c:v>-20.185658187798801</c:v>
                </c:pt>
                <c:pt idx="404">
                  <c:v>-20.181221610101002</c:v>
                </c:pt>
                <c:pt idx="405">
                  <c:v>-20.176785032403199</c:v>
                </c:pt>
                <c:pt idx="406">
                  <c:v>-20.172348454705499</c:v>
                </c:pt>
                <c:pt idx="407">
                  <c:v>-20.1679118770077</c:v>
                </c:pt>
                <c:pt idx="408">
                  <c:v>-20.163475299309901</c:v>
                </c:pt>
                <c:pt idx="409">
                  <c:v>-20.159038721612198</c:v>
                </c:pt>
                <c:pt idx="410">
                  <c:v>-20.154602143914399</c:v>
                </c:pt>
                <c:pt idx="411">
                  <c:v>-20.1501655662166</c:v>
                </c:pt>
                <c:pt idx="412">
                  <c:v>-20.145728988518901</c:v>
                </c:pt>
                <c:pt idx="413">
                  <c:v>-20.141292410821102</c:v>
                </c:pt>
                <c:pt idx="414">
                  <c:v>-20.136855833123299</c:v>
                </c:pt>
                <c:pt idx="415">
                  <c:v>-20.1324192554255</c:v>
                </c:pt>
                <c:pt idx="416">
                  <c:v>-20.1279826777278</c:v>
                </c:pt>
                <c:pt idx="417">
                  <c:v>-20.123546100030001</c:v>
                </c:pt>
                <c:pt idx="418">
                  <c:v>-20.119109522332199</c:v>
                </c:pt>
                <c:pt idx="419">
                  <c:v>-20.114672944634499</c:v>
                </c:pt>
                <c:pt idx="420">
                  <c:v>-20.1102363669367</c:v>
                </c:pt>
                <c:pt idx="421">
                  <c:v>-20.105799789238901</c:v>
                </c:pt>
                <c:pt idx="422">
                  <c:v>-20.101363211541202</c:v>
                </c:pt>
                <c:pt idx="423">
                  <c:v>-20.096926633843399</c:v>
                </c:pt>
                <c:pt idx="424">
                  <c:v>-20.0924900561456</c:v>
                </c:pt>
                <c:pt idx="425">
                  <c:v>-20.088053478447801</c:v>
                </c:pt>
                <c:pt idx="426">
                  <c:v>-20.083616900750101</c:v>
                </c:pt>
                <c:pt idx="427">
                  <c:v>-20.079180323052299</c:v>
                </c:pt>
                <c:pt idx="428">
                  <c:v>-20.0747437453545</c:v>
                </c:pt>
                <c:pt idx="429">
                  <c:v>-20.0703071676568</c:v>
                </c:pt>
                <c:pt idx="430">
                  <c:v>-20.065870589959001</c:v>
                </c:pt>
                <c:pt idx="431">
                  <c:v>-20.061434012261198</c:v>
                </c:pt>
                <c:pt idx="432">
                  <c:v>-20.056997434563499</c:v>
                </c:pt>
                <c:pt idx="433">
                  <c:v>-20.0525608568657</c:v>
                </c:pt>
                <c:pt idx="434">
                  <c:v>-20.048124279167901</c:v>
                </c:pt>
                <c:pt idx="435">
                  <c:v>-20.043687701470098</c:v>
                </c:pt>
                <c:pt idx="436">
                  <c:v>-20.039251123772399</c:v>
                </c:pt>
                <c:pt idx="437">
                  <c:v>-20.0348145460746</c:v>
                </c:pt>
                <c:pt idx="438">
                  <c:v>-20.030377968376801</c:v>
                </c:pt>
                <c:pt idx="439">
                  <c:v>-20.025941390679101</c:v>
                </c:pt>
                <c:pt idx="440">
                  <c:v>-20.021504812981298</c:v>
                </c:pt>
                <c:pt idx="441">
                  <c:v>-20.017068235283499</c:v>
                </c:pt>
                <c:pt idx="442">
                  <c:v>-20.0126316575858</c:v>
                </c:pt>
                <c:pt idx="443">
                  <c:v>-20.008195079888001</c:v>
                </c:pt>
                <c:pt idx="444">
                  <c:v>-20.003758502190198</c:v>
                </c:pt>
                <c:pt idx="445">
                  <c:v>-19.999321924492499</c:v>
                </c:pt>
                <c:pt idx="446">
                  <c:v>-19.9948853467947</c:v>
                </c:pt>
                <c:pt idx="447">
                  <c:v>-19.990448769096901</c:v>
                </c:pt>
                <c:pt idx="448">
                  <c:v>-19.986012191399102</c:v>
                </c:pt>
                <c:pt idx="449">
                  <c:v>-19.981575613701398</c:v>
                </c:pt>
                <c:pt idx="450">
                  <c:v>-19.977139036003599</c:v>
                </c:pt>
                <c:pt idx="451">
                  <c:v>-19.9727024583058</c:v>
                </c:pt>
                <c:pt idx="452">
                  <c:v>-19.968265880608101</c:v>
                </c:pt>
                <c:pt idx="453">
                  <c:v>-19.963829302910298</c:v>
                </c:pt>
                <c:pt idx="454">
                  <c:v>-19.959392725212499</c:v>
                </c:pt>
                <c:pt idx="455">
                  <c:v>-19.9549561475148</c:v>
                </c:pt>
                <c:pt idx="456">
                  <c:v>-19.950519569817001</c:v>
                </c:pt>
                <c:pt idx="457">
                  <c:v>-19.946082992119202</c:v>
                </c:pt>
                <c:pt idx="458">
                  <c:v>-19.941646414421399</c:v>
                </c:pt>
                <c:pt idx="459">
                  <c:v>-19.937209836723699</c:v>
                </c:pt>
                <c:pt idx="460">
                  <c:v>-19.9327732590259</c:v>
                </c:pt>
                <c:pt idx="461">
                  <c:v>-19.928336681328101</c:v>
                </c:pt>
                <c:pt idx="462">
                  <c:v>-19.923900103630402</c:v>
                </c:pt>
                <c:pt idx="463">
                  <c:v>-19.919463525932599</c:v>
                </c:pt>
                <c:pt idx="464">
                  <c:v>-19.9150269482348</c:v>
                </c:pt>
                <c:pt idx="465">
                  <c:v>-19.910590370537101</c:v>
                </c:pt>
                <c:pt idx="466">
                  <c:v>-19.906153792839302</c:v>
                </c:pt>
                <c:pt idx="467">
                  <c:v>-19.901717215141499</c:v>
                </c:pt>
                <c:pt idx="468">
                  <c:v>-19.8972806374437</c:v>
                </c:pt>
                <c:pt idx="469">
                  <c:v>-19.892844059746</c:v>
                </c:pt>
                <c:pt idx="470">
                  <c:v>-19.888407482048201</c:v>
                </c:pt>
                <c:pt idx="471">
                  <c:v>-19.883970904350399</c:v>
                </c:pt>
                <c:pt idx="472">
                  <c:v>-19.879534326652699</c:v>
                </c:pt>
                <c:pt idx="473">
                  <c:v>-19.8750977489549</c:v>
                </c:pt>
                <c:pt idx="474">
                  <c:v>-19.870661171257101</c:v>
                </c:pt>
                <c:pt idx="475">
                  <c:v>-19.866224593559402</c:v>
                </c:pt>
                <c:pt idx="476">
                  <c:v>-19.861788015861599</c:v>
                </c:pt>
                <c:pt idx="477">
                  <c:v>-19.8573514381638</c:v>
                </c:pt>
                <c:pt idx="478">
                  <c:v>-19.852914860466001</c:v>
                </c:pt>
                <c:pt idx="479">
                  <c:v>-19.848478282768301</c:v>
                </c:pt>
                <c:pt idx="480">
                  <c:v>-19.844041705070499</c:v>
                </c:pt>
                <c:pt idx="481">
                  <c:v>-19.8396051273727</c:v>
                </c:pt>
                <c:pt idx="482">
                  <c:v>-19.835168549675</c:v>
                </c:pt>
                <c:pt idx="483">
                  <c:v>-19.830731971977201</c:v>
                </c:pt>
                <c:pt idx="484">
                  <c:v>-19.826295394279398</c:v>
                </c:pt>
                <c:pt idx="485">
                  <c:v>-19.821858816581699</c:v>
                </c:pt>
                <c:pt idx="486">
                  <c:v>-19.8174222388839</c:v>
                </c:pt>
                <c:pt idx="487">
                  <c:v>-19.812985661186101</c:v>
                </c:pt>
                <c:pt idx="488">
                  <c:v>-19.808549083488298</c:v>
                </c:pt>
                <c:pt idx="489">
                  <c:v>-19.804112505790599</c:v>
                </c:pt>
                <c:pt idx="490">
                  <c:v>-19.7996759280928</c:v>
                </c:pt>
                <c:pt idx="491">
                  <c:v>-19.795239350395001</c:v>
                </c:pt>
                <c:pt idx="492">
                  <c:v>-19.790802772697301</c:v>
                </c:pt>
                <c:pt idx="493">
                  <c:v>-19.786366194999498</c:v>
                </c:pt>
                <c:pt idx="494">
                  <c:v>-19.781929617301699</c:v>
                </c:pt>
                <c:pt idx="495">
                  <c:v>-19.777493039604</c:v>
                </c:pt>
                <c:pt idx="496">
                  <c:v>-19.773056461906201</c:v>
                </c:pt>
                <c:pt idx="497">
                  <c:v>-19.768619884208402</c:v>
                </c:pt>
                <c:pt idx="498">
                  <c:v>-19.764183306510699</c:v>
                </c:pt>
                <c:pt idx="499">
                  <c:v>-19.7597467288129</c:v>
                </c:pt>
                <c:pt idx="500">
                  <c:v>-19.755310151115101</c:v>
                </c:pt>
                <c:pt idx="501">
                  <c:v>-19.750873573417302</c:v>
                </c:pt>
                <c:pt idx="502">
                  <c:v>-19.746436995719598</c:v>
                </c:pt>
                <c:pt idx="503">
                  <c:v>-19.742000418021799</c:v>
                </c:pt>
                <c:pt idx="504">
                  <c:v>-19.737563840324</c:v>
                </c:pt>
                <c:pt idx="505">
                  <c:v>-19.733127262626301</c:v>
                </c:pt>
                <c:pt idx="506">
                  <c:v>-19.728690684928502</c:v>
                </c:pt>
                <c:pt idx="507">
                  <c:v>-19.724254107230699</c:v>
                </c:pt>
                <c:pt idx="508">
                  <c:v>-19.719817529533</c:v>
                </c:pt>
                <c:pt idx="509">
                  <c:v>-19.715380951835201</c:v>
                </c:pt>
                <c:pt idx="510">
                  <c:v>-19.710944374137402</c:v>
                </c:pt>
                <c:pt idx="511">
                  <c:v>-19.706507796439599</c:v>
                </c:pt>
                <c:pt idx="512">
                  <c:v>-19.702071218741899</c:v>
                </c:pt>
                <c:pt idx="513">
                  <c:v>-19.6976346410441</c:v>
                </c:pt>
                <c:pt idx="514">
                  <c:v>-19.693198063346301</c:v>
                </c:pt>
                <c:pt idx="515">
                  <c:v>-19.688761485648602</c:v>
                </c:pt>
                <c:pt idx="516">
                  <c:v>-19.684324907950799</c:v>
                </c:pt>
                <c:pt idx="517">
                  <c:v>-19.679888330253</c:v>
                </c:pt>
                <c:pt idx="518">
                  <c:v>-19.675451752555301</c:v>
                </c:pt>
                <c:pt idx="519">
                  <c:v>-19.671015174857502</c:v>
                </c:pt>
                <c:pt idx="520">
                  <c:v>-19.666578597159699</c:v>
                </c:pt>
                <c:pt idx="521">
                  <c:v>-19.6621420194619</c:v>
                </c:pt>
                <c:pt idx="522">
                  <c:v>-19.6577054417642</c:v>
                </c:pt>
                <c:pt idx="523">
                  <c:v>-19.653268864066401</c:v>
                </c:pt>
                <c:pt idx="524">
                  <c:v>-19.648832286368599</c:v>
                </c:pt>
                <c:pt idx="525">
                  <c:v>-19.644395708670899</c:v>
                </c:pt>
                <c:pt idx="526">
                  <c:v>-19.6399591309731</c:v>
                </c:pt>
                <c:pt idx="527">
                  <c:v>-19.635522553275301</c:v>
                </c:pt>
                <c:pt idx="528">
                  <c:v>-19.631085975577601</c:v>
                </c:pt>
                <c:pt idx="529">
                  <c:v>-19.626649397879799</c:v>
                </c:pt>
                <c:pt idx="530">
                  <c:v>-19.622212820182</c:v>
                </c:pt>
                <c:pt idx="531">
                  <c:v>-19.617776242484201</c:v>
                </c:pt>
                <c:pt idx="532">
                  <c:v>-19.613339664786501</c:v>
                </c:pt>
                <c:pt idx="533">
                  <c:v>-19.608903087088699</c:v>
                </c:pt>
                <c:pt idx="534">
                  <c:v>-19.6044665093909</c:v>
                </c:pt>
                <c:pt idx="535">
                  <c:v>-19.6000299316932</c:v>
                </c:pt>
                <c:pt idx="536">
                  <c:v>-19.595593353995401</c:v>
                </c:pt>
                <c:pt idx="537">
                  <c:v>-19.591156776297598</c:v>
                </c:pt>
                <c:pt idx="538">
                  <c:v>-19.586720198599899</c:v>
                </c:pt>
                <c:pt idx="539">
                  <c:v>-19.5822836209021</c:v>
                </c:pt>
                <c:pt idx="540">
                  <c:v>-19.577847043204301</c:v>
                </c:pt>
                <c:pt idx="541">
                  <c:v>-19.573410465506601</c:v>
                </c:pt>
                <c:pt idx="542">
                  <c:v>-19.568973887808799</c:v>
                </c:pt>
                <c:pt idx="543">
                  <c:v>-19.564537310111</c:v>
                </c:pt>
                <c:pt idx="544">
                  <c:v>-19.560100732413201</c:v>
                </c:pt>
                <c:pt idx="545">
                  <c:v>-19.555664154715501</c:v>
                </c:pt>
                <c:pt idx="546">
                  <c:v>-19.551227577017698</c:v>
                </c:pt>
                <c:pt idx="547">
                  <c:v>-19.546790999319899</c:v>
                </c:pt>
                <c:pt idx="548">
                  <c:v>-19.5423544216222</c:v>
                </c:pt>
                <c:pt idx="549">
                  <c:v>-19.537917843924401</c:v>
                </c:pt>
                <c:pt idx="550">
                  <c:v>-19.533481266226602</c:v>
                </c:pt>
                <c:pt idx="551">
                  <c:v>-19.529044688528899</c:v>
                </c:pt>
                <c:pt idx="552">
                  <c:v>-19.5246081108311</c:v>
                </c:pt>
                <c:pt idx="553">
                  <c:v>-19.520171533133301</c:v>
                </c:pt>
                <c:pt idx="554">
                  <c:v>-19.515734955435502</c:v>
                </c:pt>
                <c:pt idx="555">
                  <c:v>-19.511298377737798</c:v>
                </c:pt>
                <c:pt idx="556">
                  <c:v>-19.506861800039999</c:v>
                </c:pt>
                <c:pt idx="557">
                  <c:v>-19.5024252223422</c:v>
                </c:pt>
                <c:pt idx="558">
                  <c:v>-19.497988644644501</c:v>
                </c:pt>
                <c:pt idx="559">
                  <c:v>-19.493552066946702</c:v>
                </c:pt>
                <c:pt idx="560">
                  <c:v>-19.489115489248899</c:v>
                </c:pt>
                <c:pt idx="561">
                  <c:v>-19.4846789115512</c:v>
                </c:pt>
                <c:pt idx="562">
                  <c:v>-19.480242333853401</c:v>
                </c:pt>
                <c:pt idx="563">
                  <c:v>-19.475805756155602</c:v>
                </c:pt>
                <c:pt idx="564">
                  <c:v>-19.471369178457799</c:v>
                </c:pt>
                <c:pt idx="565">
                  <c:v>-19.466932600760099</c:v>
                </c:pt>
                <c:pt idx="566">
                  <c:v>-19.4624960230623</c:v>
                </c:pt>
                <c:pt idx="567">
                  <c:v>-19.458059445364501</c:v>
                </c:pt>
                <c:pt idx="568">
                  <c:v>-19.453622867666802</c:v>
                </c:pt>
                <c:pt idx="569">
                  <c:v>-19.449186289968999</c:v>
                </c:pt>
                <c:pt idx="570">
                  <c:v>-19.4447497122712</c:v>
                </c:pt>
                <c:pt idx="571">
                  <c:v>-19.440313134573501</c:v>
                </c:pt>
                <c:pt idx="572">
                  <c:v>-19.435876556875701</c:v>
                </c:pt>
                <c:pt idx="573">
                  <c:v>-19.431439979177899</c:v>
                </c:pt>
                <c:pt idx="574">
                  <c:v>-19.427003401480199</c:v>
                </c:pt>
                <c:pt idx="575">
                  <c:v>-19.4225668237824</c:v>
                </c:pt>
                <c:pt idx="576">
                  <c:v>-19.418130246084601</c:v>
                </c:pt>
                <c:pt idx="577">
                  <c:v>-19.413693668386799</c:v>
                </c:pt>
                <c:pt idx="578">
                  <c:v>-19.409257090689099</c:v>
                </c:pt>
                <c:pt idx="579">
                  <c:v>-19.4048205129913</c:v>
                </c:pt>
                <c:pt idx="580">
                  <c:v>-19.400383935293501</c:v>
                </c:pt>
                <c:pt idx="581">
                  <c:v>-19.395947357595801</c:v>
                </c:pt>
                <c:pt idx="582">
                  <c:v>-19.391510779897999</c:v>
                </c:pt>
                <c:pt idx="583">
                  <c:v>-19.3870742022002</c:v>
                </c:pt>
                <c:pt idx="584">
                  <c:v>-19.3826376245025</c:v>
                </c:pt>
                <c:pt idx="585">
                  <c:v>-19.378201046804701</c:v>
                </c:pt>
                <c:pt idx="586">
                  <c:v>-19.373764469106899</c:v>
                </c:pt>
                <c:pt idx="587">
                  <c:v>-19.3693278914091</c:v>
                </c:pt>
                <c:pt idx="588">
                  <c:v>-19.3648913137114</c:v>
                </c:pt>
                <c:pt idx="589">
                  <c:v>-19.360454736013601</c:v>
                </c:pt>
                <c:pt idx="590">
                  <c:v>-19.356018158315798</c:v>
                </c:pt>
                <c:pt idx="591">
                  <c:v>-19.351581580618099</c:v>
                </c:pt>
                <c:pt idx="592">
                  <c:v>-19.3471450029203</c:v>
                </c:pt>
                <c:pt idx="593">
                  <c:v>-19.342708425222501</c:v>
                </c:pt>
                <c:pt idx="594">
                  <c:v>-19.338271847524801</c:v>
                </c:pt>
                <c:pt idx="595">
                  <c:v>-19.333835269826999</c:v>
                </c:pt>
                <c:pt idx="596">
                  <c:v>-19.3293986921292</c:v>
                </c:pt>
                <c:pt idx="597">
                  <c:v>-19.324962114431401</c:v>
                </c:pt>
                <c:pt idx="598">
                  <c:v>-19.320525536733701</c:v>
                </c:pt>
                <c:pt idx="599">
                  <c:v>-19.316088959035898</c:v>
                </c:pt>
                <c:pt idx="600">
                  <c:v>-19.311652381338099</c:v>
                </c:pt>
                <c:pt idx="601">
                  <c:v>-19.3072158036404</c:v>
                </c:pt>
                <c:pt idx="602">
                  <c:v>-19.302779225942601</c:v>
                </c:pt>
                <c:pt idx="603">
                  <c:v>-19.298342648244802</c:v>
                </c:pt>
                <c:pt idx="604">
                  <c:v>-19.293906070547099</c:v>
                </c:pt>
                <c:pt idx="605">
                  <c:v>-19.2894694928493</c:v>
                </c:pt>
                <c:pt idx="606">
                  <c:v>-19.285032915151501</c:v>
                </c:pt>
                <c:pt idx="607">
                  <c:v>-19.280596337453701</c:v>
                </c:pt>
                <c:pt idx="608">
                  <c:v>-19.276159759755998</c:v>
                </c:pt>
                <c:pt idx="609">
                  <c:v>-19.271723182058199</c:v>
                </c:pt>
                <c:pt idx="610">
                  <c:v>-19.2672866043604</c:v>
                </c:pt>
                <c:pt idx="611">
                  <c:v>-19.262850026662701</c:v>
                </c:pt>
                <c:pt idx="612">
                  <c:v>-19.258413448964902</c:v>
                </c:pt>
                <c:pt idx="613">
                  <c:v>-19.253976871267099</c:v>
                </c:pt>
                <c:pt idx="614">
                  <c:v>-19.2495402935694</c:v>
                </c:pt>
                <c:pt idx="615">
                  <c:v>-19.245103715871601</c:v>
                </c:pt>
                <c:pt idx="616">
                  <c:v>-19.240667138173801</c:v>
                </c:pt>
                <c:pt idx="617">
                  <c:v>-19.236230560476098</c:v>
                </c:pt>
                <c:pt idx="618">
                  <c:v>-19.231793982778299</c:v>
                </c:pt>
                <c:pt idx="619">
                  <c:v>-19.2273574050805</c:v>
                </c:pt>
                <c:pt idx="620">
                  <c:v>-19.222920827382701</c:v>
                </c:pt>
                <c:pt idx="621">
                  <c:v>-19.218484249685002</c:v>
                </c:pt>
                <c:pt idx="622">
                  <c:v>-19.214047671987199</c:v>
                </c:pt>
                <c:pt idx="623">
                  <c:v>-19.2096110942894</c:v>
                </c:pt>
                <c:pt idx="624">
                  <c:v>-19.2051745165917</c:v>
                </c:pt>
                <c:pt idx="625">
                  <c:v>-19.200737938893901</c:v>
                </c:pt>
                <c:pt idx="626">
                  <c:v>-19.196301361196099</c:v>
                </c:pt>
                <c:pt idx="627">
                  <c:v>-19.191864783498399</c:v>
                </c:pt>
                <c:pt idx="628">
                  <c:v>-19.1874282058006</c:v>
                </c:pt>
                <c:pt idx="629">
                  <c:v>-19.182991628102801</c:v>
                </c:pt>
                <c:pt idx="630">
                  <c:v>-19.178555050404999</c:v>
                </c:pt>
                <c:pt idx="631">
                  <c:v>-19.174118472707299</c:v>
                </c:pt>
                <c:pt idx="632">
                  <c:v>-19.1696818950095</c:v>
                </c:pt>
                <c:pt idx="633">
                  <c:v>-19.165245317311701</c:v>
                </c:pt>
                <c:pt idx="634">
                  <c:v>-19.160808739614001</c:v>
                </c:pt>
                <c:pt idx="635">
                  <c:v>-19.156372161916199</c:v>
                </c:pt>
                <c:pt idx="636">
                  <c:v>-19.1519355842184</c:v>
                </c:pt>
                <c:pt idx="637">
                  <c:v>-19.1474990065207</c:v>
                </c:pt>
                <c:pt idx="638">
                  <c:v>-19.143062428822901</c:v>
                </c:pt>
                <c:pt idx="639">
                  <c:v>-19.138625851125099</c:v>
                </c:pt>
                <c:pt idx="640">
                  <c:v>-19.1341892734273</c:v>
                </c:pt>
                <c:pt idx="641">
                  <c:v>-19.1297526957296</c:v>
                </c:pt>
                <c:pt idx="642">
                  <c:v>-19.125316118031801</c:v>
                </c:pt>
                <c:pt idx="643">
                  <c:v>-19.120879540333998</c:v>
                </c:pt>
                <c:pt idx="644">
                  <c:v>-19.116442962636299</c:v>
                </c:pt>
                <c:pt idx="645">
                  <c:v>-19.1120063849385</c:v>
                </c:pt>
                <c:pt idx="646">
                  <c:v>-19.107569807240701</c:v>
                </c:pt>
                <c:pt idx="647">
                  <c:v>-19.103133229543001</c:v>
                </c:pt>
                <c:pt idx="648">
                  <c:v>-19.098696651845199</c:v>
                </c:pt>
                <c:pt idx="649">
                  <c:v>-19.0942600741474</c:v>
                </c:pt>
                <c:pt idx="650">
                  <c:v>-19.089823496449601</c:v>
                </c:pt>
                <c:pt idx="651">
                  <c:v>-19.085386918751901</c:v>
                </c:pt>
                <c:pt idx="652">
                  <c:v>-19.080950341054098</c:v>
                </c:pt>
                <c:pt idx="653">
                  <c:v>-19.076513763356299</c:v>
                </c:pt>
                <c:pt idx="654">
                  <c:v>-19.0720771856586</c:v>
                </c:pt>
                <c:pt idx="655">
                  <c:v>-19.067640607960801</c:v>
                </c:pt>
                <c:pt idx="656">
                  <c:v>-19.063204030263002</c:v>
                </c:pt>
                <c:pt idx="657">
                  <c:v>-19.058767452565299</c:v>
                </c:pt>
                <c:pt idx="658">
                  <c:v>-19.0543308748675</c:v>
                </c:pt>
                <c:pt idx="659">
                  <c:v>-19.049894297169701</c:v>
                </c:pt>
                <c:pt idx="660">
                  <c:v>-19.045457719471901</c:v>
                </c:pt>
                <c:pt idx="661">
                  <c:v>-19.041021141774198</c:v>
                </c:pt>
                <c:pt idx="662">
                  <c:v>-19.036584564076399</c:v>
                </c:pt>
                <c:pt idx="663">
                  <c:v>-19.0321479863786</c:v>
                </c:pt>
                <c:pt idx="664">
                  <c:v>-19.027711408680901</c:v>
                </c:pt>
                <c:pt idx="665">
                  <c:v>-19.023274830983102</c:v>
                </c:pt>
                <c:pt idx="666">
                  <c:v>-19.018838253285299</c:v>
                </c:pt>
                <c:pt idx="667">
                  <c:v>-19.0144016755876</c:v>
                </c:pt>
                <c:pt idx="668">
                  <c:v>-19.0099650978898</c:v>
                </c:pt>
                <c:pt idx="669">
                  <c:v>-19.005528520192001</c:v>
                </c:pt>
                <c:pt idx="670">
                  <c:v>-19.001091942494298</c:v>
                </c:pt>
                <c:pt idx="671">
                  <c:v>-18.996655364796499</c:v>
                </c:pt>
                <c:pt idx="672">
                  <c:v>-18.9922187870987</c:v>
                </c:pt>
                <c:pt idx="673">
                  <c:v>-18.987782209400901</c:v>
                </c:pt>
                <c:pt idx="674">
                  <c:v>-18.983345631703202</c:v>
                </c:pt>
                <c:pt idx="675">
                  <c:v>-18.978909054005399</c:v>
                </c:pt>
                <c:pt idx="676">
                  <c:v>-18.9744724763076</c:v>
                </c:pt>
                <c:pt idx="677">
                  <c:v>-18.9700358986099</c:v>
                </c:pt>
                <c:pt idx="678">
                  <c:v>-18.965599320912101</c:v>
                </c:pt>
                <c:pt idx="679">
                  <c:v>-18.961162743214299</c:v>
                </c:pt>
                <c:pt idx="680">
                  <c:v>-18.956726165516599</c:v>
                </c:pt>
                <c:pt idx="681">
                  <c:v>-18.9522895878188</c:v>
                </c:pt>
                <c:pt idx="682">
                  <c:v>-18.947853010121001</c:v>
                </c:pt>
                <c:pt idx="683">
                  <c:v>-18.943416432423199</c:v>
                </c:pt>
                <c:pt idx="684">
                  <c:v>-18.938979854725499</c:v>
                </c:pt>
                <c:pt idx="685">
                  <c:v>-18.9345432770277</c:v>
                </c:pt>
                <c:pt idx="686">
                  <c:v>-18.930106699329901</c:v>
                </c:pt>
                <c:pt idx="687">
                  <c:v>-18.925670121632201</c:v>
                </c:pt>
                <c:pt idx="688">
                  <c:v>-18.921233543934399</c:v>
                </c:pt>
                <c:pt idx="689">
                  <c:v>-18.9167969662366</c:v>
                </c:pt>
                <c:pt idx="690">
                  <c:v>-18.9123603885389</c:v>
                </c:pt>
                <c:pt idx="691">
                  <c:v>-18.907923810841101</c:v>
                </c:pt>
                <c:pt idx="692">
                  <c:v>-18.903487233143299</c:v>
                </c:pt>
                <c:pt idx="693">
                  <c:v>-18.8990506554455</c:v>
                </c:pt>
                <c:pt idx="694">
                  <c:v>-18.8946140777478</c:v>
                </c:pt>
                <c:pt idx="695">
                  <c:v>-18.890177500050001</c:v>
                </c:pt>
                <c:pt idx="696">
                  <c:v>-18.885740922352198</c:v>
                </c:pt>
                <c:pt idx="697">
                  <c:v>-18.881304344654499</c:v>
                </c:pt>
                <c:pt idx="698">
                  <c:v>-18.8768677669567</c:v>
                </c:pt>
                <c:pt idx="699">
                  <c:v>-18.872431189258901</c:v>
                </c:pt>
                <c:pt idx="700">
                  <c:v>-18.867994611561201</c:v>
                </c:pt>
                <c:pt idx="701">
                  <c:v>-18.863558033863399</c:v>
                </c:pt>
                <c:pt idx="702">
                  <c:v>-18.8591214561656</c:v>
                </c:pt>
                <c:pt idx="703">
                  <c:v>-18.854684878467801</c:v>
                </c:pt>
                <c:pt idx="704">
                  <c:v>-18.850248300770101</c:v>
                </c:pt>
                <c:pt idx="705">
                  <c:v>-18.845811723072298</c:v>
                </c:pt>
                <c:pt idx="706">
                  <c:v>-18.841375145374499</c:v>
                </c:pt>
                <c:pt idx="707">
                  <c:v>-18.8369385676768</c:v>
                </c:pt>
                <c:pt idx="708">
                  <c:v>-18.832501989979001</c:v>
                </c:pt>
                <c:pt idx="709">
                  <c:v>-18.828065412281202</c:v>
                </c:pt>
                <c:pt idx="710">
                  <c:v>-18.823628834583499</c:v>
                </c:pt>
                <c:pt idx="711">
                  <c:v>-18.8191922568857</c:v>
                </c:pt>
                <c:pt idx="712">
                  <c:v>-18.8147556791879</c:v>
                </c:pt>
                <c:pt idx="713">
                  <c:v>-18.810319101490101</c:v>
                </c:pt>
                <c:pt idx="714">
                  <c:v>-18.805882523792398</c:v>
                </c:pt>
                <c:pt idx="715">
                  <c:v>-18.801445946094599</c:v>
                </c:pt>
                <c:pt idx="716">
                  <c:v>-18.7970093683968</c:v>
                </c:pt>
                <c:pt idx="717">
                  <c:v>-18.792572790699101</c:v>
                </c:pt>
                <c:pt idx="718">
                  <c:v>-18.788136213001302</c:v>
                </c:pt>
                <c:pt idx="719">
                  <c:v>-18.783699635303499</c:v>
                </c:pt>
                <c:pt idx="720">
                  <c:v>-18.7792630576058</c:v>
                </c:pt>
                <c:pt idx="721">
                  <c:v>-18.774826479908</c:v>
                </c:pt>
                <c:pt idx="722">
                  <c:v>-18.770389902210201</c:v>
                </c:pt>
                <c:pt idx="723">
                  <c:v>-18.765953324512498</c:v>
                </c:pt>
                <c:pt idx="724">
                  <c:v>-18.761516746814699</c:v>
                </c:pt>
                <c:pt idx="725">
                  <c:v>-18.7570801691169</c:v>
                </c:pt>
                <c:pt idx="726">
                  <c:v>-18.752643591419101</c:v>
                </c:pt>
                <c:pt idx="727">
                  <c:v>-18.748207013721402</c:v>
                </c:pt>
                <c:pt idx="728">
                  <c:v>-18.743770436023599</c:v>
                </c:pt>
                <c:pt idx="729">
                  <c:v>-18.7393338583258</c:v>
                </c:pt>
                <c:pt idx="730">
                  <c:v>-18.7348972806281</c:v>
                </c:pt>
                <c:pt idx="731">
                  <c:v>-18.730460702930301</c:v>
                </c:pt>
                <c:pt idx="732">
                  <c:v>-18.726024125232499</c:v>
                </c:pt>
                <c:pt idx="733">
                  <c:v>-18.721587547534799</c:v>
                </c:pt>
                <c:pt idx="734">
                  <c:v>-18.717150969837</c:v>
                </c:pt>
                <c:pt idx="735">
                  <c:v>-18.712714392139201</c:v>
                </c:pt>
                <c:pt idx="736">
                  <c:v>-18.708277814441399</c:v>
                </c:pt>
                <c:pt idx="737">
                  <c:v>-18.703841236743699</c:v>
                </c:pt>
                <c:pt idx="738">
                  <c:v>-18.6994046590459</c:v>
                </c:pt>
                <c:pt idx="739">
                  <c:v>-18.694968081348101</c:v>
                </c:pt>
                <c:pt idx="740">
                  <c:v>-18.690531503650401</c:v>
                </c:pt>
                <c:pt idx="741">
                  <c:v>-18.686094925952599</c:v>
                </c:pt>
                <c:pt idx="742">
                  <c:v>-18.6816583482548</c:v>
                </c:pt>
                <c:pt idx="743">
                  <c:v>-18.6772217705571</c:v>
                </c:pt>
                <c:pt idx="744">
                  <c:v>-18.672785192859301</c:v>
                </c:pt>
                <c:pt idx="745">
                  <c:v>-18.668348615161499</c:v>
                </c:pt>
                <c:pt idx="746">
                  <c:v>-18.6639120374637</c:v>
                </c:pt>
                <c:pt idx="747">
                  <c:v>-18.659475459766</c:v>
                </c:pt>
                <c:pt idx="748">
                  <c:v>-18.655038882068201</c:v>
                </c:pt>
                <c:pt idx="749">
                  <c:v>-18.650602304370398</c:v>
                </c:pt>
                <c:pt idx="750">
                  <c:v>-18.646165726672699</c:v>
                </c:pt>
                <c:pt idx="751">
                  <c:v>-18.6417291489749</c:v>
                </c:pt>
                <c:pt idx="752">
                  <c:v>-18.637292571277101</c:v>
                </c:pt>
                <c:pt idx="753">
                  <c:v>-18.632855993579401</c:v>
                </c:pt>
                <c:pt idx="754">
                  <c:v>-18.628419415881599</c:v>
                </c:pt>
                <c:pt idx="755">
                  <c:v>-18.6239828381838</c:v>
                </c:pt>
                <c:pt idx="756">
                  <c:v>-18.619546260486</c:v>
                </c:pt>
                <c:pt idx="757">
                  <c:v>-18.615109682788301</c:v>
                </c:pt>
                <c:pt idx="758">
                  <c:v>-18.610673105090498</c:v>
                </c:pt>
                <c:pt idx="759">
                  <c:v>-18.606236527392699</c:v>
                </c:pt>
                <c:pt idx="760">
                  <c:v>-18.601799949695</c:v>
                </c:pt>
                <c:pt idx="761">
                  <c:v>-18.597363371997201</c:v>
                </c:pt>
                <c:pt idx="762">
                  <c:v>-18.592926794299402</c:v>
                </c:pt>
                <c:pt idx="763">
                  <c:v>-18.588490216601699</c:v>
                </c:pt>
                <c:pt idx="764">
                  <c:v>-18.584053638903899</c:v>
                </c:pt>
                <c:pt idx="765">
                  <c:v>-18.5796170612061</c:v>
                </c:pt>
                <c:pt idx="766">
                  <c:v>-18.575180483508401</c:v>
                </c:pt>
                <c:pt idx="767">
                  <c:v>-18.570743905810598</c:v>
                </c:pt>
                <c:pt idx="768">
                  <c:v>-18.566307328112799</c:v>
                </c:pt>
                <c:pt idx="769">
                  <c:v>-18.561870750415</c:v>
                </c:pt>
                <c:pt idx="770">
                  <c:v>-18.557434172717301</c:v>
                </c:pt>
                <c:pt idx="771">
                  <c:v>-18.552997595019502</c:v>
                </c:pt>
                <c:pt idx="772">
                  <c:v>-18.548561017321699</c:v>
                </c:pt>
                <c:pt idx="773">
                  <c:v>-18.544124439623999</c:v>
                </c:pt>
                <c:pt idx="774">
                  <c:v>-18.5396878619262</c:v>
                </c:pt>
                <c:pt idx="775">
                  <c:v>-18.535251284228401</c:v>
                </c:pt>
                <c:pt idx="776">
                  <c:v>-18.530814706530698</c:v>
                </c:pt>
                <c:pt idx="777">
                  <c:v>-18.526378128832899</c:v>
                </c:pt>
                <c:pt idx="778">
                  <c:v>-18.5219415511351</c:v>
                </c:pt>
                <c:pt idx="779">
                  <c:v>-18.517504973437301</c:v>
                </c:pt>
                <c:pt idx="780">
                  <c:v>-18.513068395739602</c:v>
                </c:pt>
                <c:pt idx="781">
                  <c:v>-18.508631818041799</c:v>
                </c:pt>
                <c:pt idx="782">
                  <c:v>-18.504195240344</c:v>
                </c:pt>
                <c:pt idx="783">
                  <c:v>-18.4997586626463</c:v>
                </c:pt>
                <c:pt idx="784">
                  <c:v>-18.495322084948501</c:v>
                </c:pt>
                <c:pt idx="785">
                  <c:v>-18.490885507250699</c:v>
                </c:pt>
                <c:pt idx="786">
                  <c:v>-18.486448929552999</c:v>
                </c:pt>
                <c:pt idx="787">
                  <c:v>-18.4820123518552</c:v>
                </c:pt>
                <c:pt idx="788">
                  <c:v>-18.477575774157401</c:v>
                </c:pt>
                <c:pt idx="789">
                  <c:v>-18.473139196459599</c:v>
                </c:pt>
                <c:pt idx="790">
                  <c:v>-18.468702618761899</c:v>
                </c:pt>
                <c:pt idx="791">
                  <c:v>-18.4642660410641</c:v>
                </c:pt>
                <c:pt idx="792">
                  <c:v>-18.459829463366301</c:v>
                </c:pt>
                <c:pt idx="793">
                  <c:v>-18.455392885668601</c:v>
                </c:pt>
                <c:pt idx="794">
                  <c:v>-18.450956307970799</c:v>
                </c:pt>
                <c:pt idx="795">
                  <c:v>-18.446519730273</c:v>
                </c:pt>
                <c:pt idx="796">
                  <c:v>-18.4420831525753</c:v>
                </c:pt>
                <c:pt idx="797">
                  <c:v>-18.437646574877501</c:v>
                </c:pt>
                <c:pt idx="798">
                  <c:v>-18.433209997179699</c:v>
                </c:pt>
                <c:pt idx="799">
                  <c:v>-18.428773419481999</c:v>
                </c:pt>
                <c:pt idx="800">
                  <c:v>-18.4243368417842</c:v>
                </c:pt>
                <c:pt idx="801">
                  <c:v>-18.419900264086401</c:v>
                </c:pt>
                <c:pt idx="802">
                  <c:v>-18.415463686388598</c:v>
                </c:pt>
                <c:pt idx="803">
                  <c:v>-18.411027108690899</c:v>
                </c:pt>
                <c:pt idx="804">
                  <c:v>-18.4065905309931</c:v>
                </c:pt>
                <c:pt idx="805">
                  <c:v>-18.402153953295301</c:v>
                </c:pt>
                <c:pt idx="806">
                  <c:v>-18.397717375597601</c:v>
                </c:pt>
                <c:pt idx="807">
                  <c:v>-18.393280797899799</c:v>
                </c:pt>
                <c:pt idx="808">
                  <c:v>-18.388844220201999</c:v>
                </c:pt>
                <c:pt idx="809">
                  <c:v>-18.3844076425043</c:v>
                </c:pt>
                <c:pt idx="810">
                  <c:v>-18.379971064806501</c:v>
                </c:pt>
                <c:pt idx="811">
                  <c:v>-18.375534487108698</c:v>
                </c:pt>
                <c:pt idx="812">
                  <c:v>-18.371097909410899</c:v>
                </c:pt>
                <c:pt idx="813">
                  <c:v>-18.3666613317132</c:v>
                </c:pt>
                <c:pt idx="814">
                  <c:v>-18.362224754015401</c:v>
                </c:pt>
                <c:pt idx="815">
                  <c:v>-18.357788176317602</c:v>
                </c:pt>
                <c:pt idx="816">
                  <c:v>-18.353351598619899</c:v>
                </c:pt>
                <c:pt idx="817">
                  <c:v>-18.348915020922099</c:v>
                </c:pt>
                <c:pt idx="818">
                  <c:v>-18.3444784432243</c:v>
                </c:pt>
                <c:pt idx="819">
                  <c:v>-18.340041865526601</c:v>
                </c:pt>
                <c:pt idx="820">
                  <c:v>-18.335605287828798</c:v>
                </c:pt>
                <c:pt idx="821">
                  <c:v>-18.331168710130999</c:v>
                </c:pt>
                <c:pt idx="822">
                  <c:v>-18.3267321324332</c:v>
                </c:pt>
                <c:pt idx="823">
                  <c:v>-18.322295554735501</c:v>
                </c:pt>
                <c:pt idx="824">
                  <c:v>-18.317858977037702</c:v>
                </c:pt>
                <c:pt idx="825">
                  <c:v>-18.313422399339899</c:v>
                </c:pt>
                <c:pt idx="826">
                  <c:v>-18.308985821642199</c:v>
                </c:pt>
                <c:pt idx="827">
                  <c:v>-18.3045492439444</c:v>
                </c:pt>
                <c:pt idx="828">
                  <c:v>-18.300112666246601</c:v>
                </c:pt>
                <c:pt idx="829">
                  <c:v>-18.295676088548898</c:v>
                </c:pt>
                <c:pt idx="830">
                  <c:v>-18.291239510851099</c:v>
                </c:pt>
                <c:pt idx="831">
                  <c:v>-18.2868029331533</c:v>
                </c:pt>
                <c:pt idx="832">
                  <c:v>-18.282366355455501</c:v>
                </c:pt>
                <c:pt idx="833">
                  <c:v>-18.277929777757802</c:v>
                </c:pt>
                <c:pt idx="834">
                  <c:v>-18.273493200059999</c:v>
                </c:pt>
                <c:pt idx="835">
                  <c:v>-18.2690566223622</c:v>
                </c:pt>
                <c:pt idx="836">
                  <c:v>-18.2646200446645</c:v>
                </c:pt>
                <c:pt idx="837">
                  <c:v>-18.260183466966701</c:v>
                </c:pt>
                <c:pt idx="838">
                  <c:v>-18.255746889268899</c:v>
                </c:pt>
                <c:pt idx="839">
                  <c:v>-18.251310311571199</c:v>
                </c:pt>
                <c:pt idx="840">
                  <c:v>-18.2468737338734</c:v>
                </c:pt>
                <c:pt idx="841">
                  <c:v>-18.242437156175601</c:v>
                </c:pt>
                <c:pt idx="842">
                  <c:v>-18.238000578477902</c:v>
                </c:pt>
                <c:pt idx="843">
                  <c:v>-18.233564000780099</c:v>
                </c:pt>
                <c:pt idx="844">
                  <c:v>-18.2291274230823</c:v>
                </c:pt>
                <c:pt idx="845">
                  <c:v>-18.224690845384501</c:v>
                </c:pt>
                <c:pt idx="846">
                  <c:v>-18.220254267686801</c:v>
                </c:pt>
                <c:pt idx="847">
                  <c:v>-18.215817689988999</c:v>
                </c:pt>
                <c:pt idx="848">
                  <c:v>-18.2113811122912</c:v>
                </c:pt>
                <c:pt idx="849">
                  <c:v>-18.2069445345935</c:v>
                </c:pt>
                <c:pt idx="850">
                  <c:v>-18.202507956895701</c:v>
                </c:pt>
                <c:pt idx="851">
                  <c:v>-18.198071379197899</c:v>
                </c:pt>
                <c:pt idx="852">
                  <c:v>-18.193634801500199</c:v>
                </c:pt>
                <c:pt idx="853">
                  <c:v>-18.1891982238024</c:v>
                </c:pt>
                <c:pt idx="854">
                  <c:v>-18.184761646104601</c:v>
                </c:pt>
                <c:pt idx="855">
                  <c:v>-18.180325068406798</c:v>
                </c:pt>
                <c:pt idx="856">
                  <c:v>-18.175888490709099</c:v>
                </c:pt>
                <c:pt idx="857">
                  <c:v>-18.1714519130113</c:v>
                </c:pt>
                <c:pt idx="858">
                  <c:v>-18.167015335313501</c:v>
                </c:pt>
                <c:pt idx="859">
                  <c:v>-18.162578757615801</c:v>
                </c:pt>
                <c:pt idx="860">
                  <c:v>-18.158142179917999</c:v>
                </c:pt>
                <c:pt idx="861">
                  <c:v>-18.153705602220199</c:v>
                </c:pt>
                <c:pt idx="862">
                  <c:v>-18.1492690245225</c:v>
                </c:pt>
                <c:pt idx="863">
                  <c:v>-18.144832446824701</c:v>
                </c:pt>
                <c:pt idx="864">
                  <c:v>-18.140395869126898</c:v>
                </c:pt>
                <c:pt idx="865">
                  <c:v>-18.135959291429099</c:v>
                </c:pt>
                <c:pt idx="866">
                  <c:v>-18.1315227137314</c:v>
                </c:pt>
                <c:pt idx="867">
                  <c:v>-18.127086136033601</c:v>
                </c:pt>
                <c:pt idx="868">
                  <c:v>-18.122649558335802</c:v>
                </c:pt>
                <c:pt idx="869">
                  <c:v>-18.118212980638098</c:v>
                </c:pt>
                <c:pt idx="870">
                  <c:v>-18.113776402940299</c:v>
                </c:pt>
                <c:pt idx="871">
                  <c:v>-18.1093398252425</c:v>
                </c:pt>
                <c:pt idx="872">
                  <c:v>-18.104903247544801</c:v>
                </c:pt>
                <c:pt idx="873">
                  <c:v>-18.100466669846998</c:v>
                </c:pt>
                <c:pt idx="874">
                  <c:v>-18.096030092149199</c:v>
                </c:pt>
                <c:pt idx="875">
                  <c:v>-18.0915935144514</c:v>
                </c:pt>
                <c:pt idx="876">
                  <c:v>-18.087156936753701</c:v>
                </c:pt>
                <c:pt idx="877">
                  <c:v>-18.082720359055902</c:v>
                </c:pt>
                <c:pt idx="878">
                  <c:v>-18.078283781358099</c:v>
                </c:pt>
                <c:pt idx="879">
                  <c:v>-18.073847203660399</c:v>
                </c:pt>
                <c:pt idx="880">
                  <c:v>-18.0694106259626</c:v>
                </c:pt>
                <c:pt idx="881">
                  <c:v>-18.064974048264801</c:v>
                </c:pt>
                <c:pt idx="882">
                  <c:v>-18.060537470567098</c:v>
                </c:pt>
                <c:pt idx="883">
                  <c:v>-18.056100892869299</c:v>
                </c:pt>
                <c:pt idx="884">
                  <c:v>-18.0516643151715</c:v>
                </c:pt>
                <c:pt idx="885">
                  <c:v>-18.047227737473701</c:v>
                </c:pt>
                <c:pt idx="886">
                  <c:v>-18.042791159776002</c:v>
                </c:pt>
                <c:pt idx="887">
                  <c:v>-18.038354582078199</c:v>
                </c:pt>
                <c:pt idx="888">
                  <c:v>-18.0339180043804</c:v>
                </c:pt>
                <c:pt idx="889">
                  <c:v>-18.0294814266827</c:v>
                </c:pt>
                <c:pt idx="890">
                  <c:v>-18.025044848984901</c:v>
                </c:pt>
                <c:pt idx="891">
                  <c:v>-18.020608271287099</c:v>
                </c:pt>
                <c:pt idx="892">
                  <c:v>-18.016171693589399</c:v>
                </c:pt>
                <c:pt idx="893">
                  <c:v>-18.0117351158916</c:v>
                </c:pt>
                <c:pt idx="894">
                  <c:v>-18.007298538193801</c:v>
                </c:pt>
                <c:pt idx="895">
                  <c:v>-18.002861960496102</c:v>
                </c:pt>
                <c:pt idx="896">
                  <c:v>-17.998425382798299</c:v>
                </c:pt>
                <c:pt idx="897">
                  <c:v>-17.9939888051005</c:v>
                </c:pt>
                <c:pt idx="898">
                  <c:v>-17.989552227402701</c:v>
                </c:pt>
                <c:pt idx="899">
                  <c:v>-17.985115649705001</c:v>
                </c:pt>
                <c:pt idx="900">
                  <c:v>-17.980679072007199</c:v>
                </c:pt>
                <c:pt idx="901">
                  <c:v>-17.9762424943094</c:v>
                </c:pt>
                <c:pt idx="902">
                  <c:v>-17.9718059166117</c:v>
                </c:pt>
                <c:pt idx="903">
                  <c:v>-17.967369338913901</c:v>
                </c:pt>
                <c:pt idx="904">
                  <c:v>-17.962932761216098</c:v>
                </c:pt>
                <c:pt idx="905">
                  <c:v>-17.958496183518399</c:v>
                </c:pt>
                <c:pt idx="906">
                  <c:v>-17.9540596058206</c:v>
                </c:pt>
                <c:pt idx="907">
                  <c:v>-17.949623028122801</c:v>
                </c:pt>
                <c:pt idx="908">
                  <c:v>-17.945186450424998</c:v>
                </c:pt>
                <c:pt idx="909">
                  <c:v>-17.940749872727299</c:v>
                </c:pt>
                <c:pt idx="910">
                  <c:v>-17.9363132950295</c:v>
                </c:pt>
                <c:pt idx="911">
                  <c:v>-17.931876717331701</c:v>
                </c:pt>
                <c:pt idx="912">
                  <c:v>-17.927440139634001</c:v>
                </c:pt>
                <c:pt idx="913">
                  <c:v>-17.923003561936198</c:v>
                </c:pt>
                <c:pt idx="914">
                  <c:v>-17.918566984238399</c:v>
                </c:pt>
                <c:pt idx="915">
                  <c:v>-17.9141304065407</c:v>
                </c:pt>
                <c:pt idx="916">
                  <c:v>-17.909693828842901</c:v>
                </c:pt>
                <c:pt idx="917">
                  <c:v>-17.905257251145098</c:v>
                </c:pt>
                <c:pt idx="918">
                  <c:v>-17.900820673447299</c:v>
                </c:pt>
                <c:pt idx="919">
                  <c:v>-17.8963840957496</c:v>
                </c:pt>
                <c:pt idx="920">
                  <c:v>-17.891947518051801</c:v>
                </c:pt>
                <c:pt idx="921">
                  <c:v>-17.887510940354002</c:v>
                </c:pt>
                <c:pt idx="922">
                  <c:v>-17.883074362656298</c:v>
                </c:pt>
                <c:pt idx="923">
                  <c:v>-17.878637784958499</c:v>
                </c:pt>
                <c:pt idx="924">
                  <c:v>-17.8742012072607</c:v>
                </c:pt>
                <c:pt idx="925">
                  <c:v>-17.869764629563001</c:v>
                </c:pt>
                <c:pt idx="926">
                  <c:v>-17.865328051865198</c:v>
                </c:pt>
                <c:pt idx="927">
                  <c:v>-17.860891474167399</c:v>
                </c:pt>
                <c:pt idx="928">
                  <c:v>-17.8564548964696</c:v>
                </c:pt>
                <c:pt idx="929">
                  <c:v>-17.852018318771901</c:v>
                </c:pt>
                <c:pt idx="930">
                  <c:v>-17.847581741074102</c:v>
                </c:pt>
                <c:pt idx="931">
                  <c:v>-17.843145163376299</c:v>
                </c:pt>
                <c:pt idx="932">
                  <c:v>-17.838708585678599</c:v>
                </c:pt>
                <c:pt idx="933">
                  <c:v>-17.8342720079808</c:v>
                </c:pt>
                <c:pt idx="934">
                  <c:v>-17.829835430283001</c:v>
                </c:pt>
                <c:pt idx="935">
                  <c:v>-17.825398852585302</c:v>
                </c:pt>
                <c:pt idx="936">
                  <c:v>-17.820962274887499</c:v>
                </c:pt>
                <c:pt idx="937">
                  <c:v>-17.8165256971897</c:v>
                </c:pt>
                <c:pt idx="938">
                  <c:v>-17.812089119492001</c:v>
                </c:pt>
                <c:pt idx="939">
                  <c:v>-17.807652541794202</c:v>
                </c:pt>
                <c:pt idx="940">
                  <c:v>-17.803215964096399</c:v>
                </c:pt>
                <c:pt idx="941">
                  <c:v>-17.7987793863986</c:v>
                </c:pt>
                <c:pt idx="942">
                  <c:v>-17.7943428087009</c:v>
                </c:pt>
                <c:pt idx="943">
                  <c:v>-17.789906231003101</c:v>
                </c:pt>
                <c:pt idx="944">
                  <c:v>-17.785469653305299</c:v>
                </c:pt>
                <c:pt idx="945">
                  <c:v>-17.781033075607599</c:v>
                </c:pt>
                <c:pt idx="946">
                  <c:v>-17.7765964979098</c:v>
                </c:pt>
                <c:pt idx="947">
                  <c:v>-17.772159920212001</c:v>
                </c:pt>
                <c:pt idx="948">
                  <c:v>-17.767723342514302</c:v>
                </c:pt>
                <c:pt idx="949">
                  <c:v>-17.763286764816499</c:v>
                </c:pt>
                <c:pt idx="950">
                  <c:v>-17.7588501871187</c:v>
                </c:pt>
                <c:pt idx="951">
                  <c:v>-17.754413609420901</c:v>
                </c:pt>
                <c:pt idx="952">
                  <c:v>-17.749977031723201</c:v>
                </c:pt>
                <c:pt idx="953">
                  <c:v>-17.745540454025399</c:v>
                </c:pt>
                <c:pt idx="954">
                  <c:v>-17.7411038763276</c:v>
                </c:pt>
                <c:pt idx="955">
                  <c:v>-17.7366672986299</c:v>
                </c:pt>
                <c:pt idx="956">
                  <c:v>-17.732230720932101</c:v>
                </c:pt>
                <c:pt idx="957">
                  <c:v>-17.727794143234298</c:v>
                </c:pt>
                <c:pt idx="958">
                  <c:v>-17.723357565536599</c:v>
                </c:pt>
                <c:pt idx="959">
                  <c:v>-17.7189209878388</c:v>
                </c:pt>
                <c:pt idx="960">
                  <c:v>-17.714484410141001</c:v>
                </c:pt>
                <c:pt idx="961">
                  <c:v>-17.710047832443198</c:v>
                </c:pt>
                <c:pt idx="962">
                  <c:v>-17.705611254745499</c:v>
                </c:pt>
                <c:pt idx="963">
                  <c:v>-17.7011746770477</c:v>
                </c:pt>
                <c:pt idx="964">
                  <c:v>-17.696738099349901</c:v>
                </c:pt>
                <c:pt idx="965">
                  <c:v>-17.692301521652201</c:v>
                </c:pt>
                <c:pt idx="966">
                  <c:v>-17.687864943954398</c:v>
                </c:pt>
                <c:pt idx="967">
                  <c:v>-17.683428366256599</c:v>
                </c:pt>
                <c:pt idx="968">
                  <c:v>-17.6789917885589</c:v>
                </c:pt>
                <c:pt idx="969">
                  <c:v>-17.674555210861101</c:v>
                </c:pt>
                <c:pt idx="970">
                  <c:v>-17.670118633163298</c:v>
                </c:pt>
                <c:pt idx="971">
                  <c:v>-17.665682055465499</c:v>
                </c:pt>
                <c:pt idx="972">
                  <c:v>-17.6612454777678</c:v>
                </c:pt>
                <c:pt idx="973">
                  <c:v>-17.656808900070001</c:v>
                </c:pt>
                <c:pt idx="974">
                  <c:v>-17.652372322372202</c:v>
                </c:pt>
                <c:pt idx="975">
                  <c:v>-17.647935744674498</c:v>
                </c:pt>
                <c:pt idx="976">
                  <c:v>-17.643499166976699</c:v>
                </c:pt>
                <c:pt idx="977">
                  <c:v>-17.6390625892789</c:v>
                </c:pt>
                <c:pt idx="978">
                  <c:v>-17.634626011581201</c:v>
                </c:pt>
                <c:pt idx="979">
                  <c:v>-17.630189433883402</c:v>
                </c:pt>
                <c:pt idx="980">
                  <c:v>-17.625752856185599</c:v>
                </c:pt>
                <c:pt idx="981">
                  <c:v>-17.6213162784879</c:v>
                </c:pt>
                <c:pt idx="982">
                  <c:v>-17.616879700790101</c:v>
                </c:pt>
                <c:pt idx="983">
                  <c:v>-17.612443123092302</c:v>
                </c:pt>
                <c:pt idx="984">
                  <c:v>-17.608006545394499</c:v>
                </c:pt>
                <c:pt idx="985">
                  <c:v>-17.603569967696799</c:v>
                </c:pt>
                <c:pt idx="986">
                  <c:v>-17.599133389999</c:v>
                </c:pt>
                <c:pt idx="987">
                  <c:v>-17.594696812301201</c:v>
                </c:pt>
                <c:pt idx="988">
                  <c:v>-17.590260234603502</c:v>
                </c:pt>
                <c:pt idx="989">
                  <c:v>-17.585823656905699</c:v>
                </c:pt>
                <c:pt idx="990">
                  <c:v>-17.5813870792079</c:v>
                </c:pt>
                <c:pt idx="991">
                  <c:v>-17.576950501510201</c:v>
                </c:pt>
                <c:pt idx="992">
                  <c:v>-17.572513923812402</c:v>
                </c:pt>
                <c:pt idx="993">
                  <c:v>-17.568077346114599</c:v>
                </c:pt>
                <c:pt idx="994">
                  <c:v>-17.5636407684168</c:v>
                </c:pt>
                <c:pt idx="995">
                  <c:v>-17.5592041907191</c:v>
                </c:pt>
                <c:pt idx="996">
                  <c:v>-17.554767613021301</c:v>
                </c:pt>
                <c:pt idx="997">
                  <c:v>-17.550331035323499</c:v>
                </c:pt>
                <c:pt idx="998">
                  <c:v>-17.545894457625799</c:v>
                </c:pt>
                <c:pt idx="999">
                  <c:v>-17.541457879928</c:v>
                </c:pt>
                <c:pt idx="1000">
                  <c:v>-17.537021302230201</c:v>
                </c:pt>
                <c:pt idx="1001">
                  <c:v>-17.532584724532501</c:v>
                </c:pt>
                <c:pt idx="1002">
                  <c:v>-17.528148146834699</c:v>
                </c:pt>
                <c:pt idx="1003">
                  <c:v>-17.5237115691369</c:v>
                </c:pt>
                <c:pt idx="1004">
                  <c:v>-17.519274991439101</c:v>
                </c:pt>
                <c:pt idx="1005">
                  <c:v>-17.514838413741401</c:v>
                </c:pt>
                <c:pt idx="1006">
                  <c:v>-17.510401836043599</c:v>
                </c:pt>
                <c:pt idx="1007">
                  <c:v>-17.5059652583458</c:v>
                </c:pt>
                <c:pt idx="1008">
                  <c:v>-17.5015286806481</c:v>
                </c:pt>
                <c:pt idx="1009">
                  <c:v>-17.497092102950301</c:v>
                </c:pt>
                <c:pt idx="1010">
                  <c:v>-17.492655525252498</c:v>
                </c:pt>
                <c:pt idx="1011">
                  <c:v>-17.488218947554799</c:v>
                </c:pt>
                <c:pt idx="1012">
                  <c:v>-17.483782369857</c:v>
                </c:pt>
                <c:pt idx="1013">
                  <c:v>-17.479345792159201</c:v>
                </c:pt>
                <c:pt idx="1014">
                  <c:v>-17.474909214461402</c:v>
                </c:pt>
                <c:pt idx="1015">
                  <c:v>-17.470472636763699</c:v>
                </c:pt>
                <c:pt idx="1016">
                  <c:v>-17.4660360590659</c:v>
                </c:pt>
                <c:pt idx="1017">
                  <c:v>-17.461599481368101</c:v>
                </c:pt>
                <c:pt idx="1018">
                  <c:v>-17.457162903670401</c:v>
                </c:pt>
                <c:pt idx="1019">
                  <c:v>-17.452726325972598</c:v>
                </c:pt>
                <c:pt idx="1020">
                  <c:v>-17.448289748274799</c:v>
                </c:pt>
                <c:pt idx="1021">
                  <c:v>-17.4438531705771</c:v>
                </c:pt>
                <c:pt idx="1022">
                  <c:v>-17.439416592879301</c:v>
                </c:pt>
                <c:pt idx="1023">
                  <c:v>-17.434980015181502</c:v>
                </c:pt>
                <c:pt idx="1024">
                  <c:v>-17.430543437483799</c:v>
                </c:pt>
                <c:pt idx="1025">
                  <c:v>-17.426106859786</c:v>
                </c:pt>
                <c:pt idx="1026">
                  <c:v>-17.421670282088201</c:v>
                </c:pt>
                <c:pt idx="1027">
                  <c:v>-17.417233704390402</c:v>
                </c:pt>
                <c:pt idx="1028">
                  <c:v>-17.412797126692698</c:v>
                </c:pt>
                <c:pt idx="1029">
                  <c:v>-17.408360548994899</c:v>
                </c:pt>
                <c:pt idx="1030">
                  <c:v>-17.4039239712971</c:v>
                </c:pt>
                <c:pt idx="1031">
                  <c:v>-17.399487393599401</c:v>
                </c:pt>
                <c:pt idx="1032">
                  <c:v>-17.395050815901602</c:v>
                </c:pt>
                <c:pt idx="1033">
                  <c:v>-17.390614238203799</c:v>
                </c:pt>
                <c:pt idx="1034">
                  <c:v>-17.3861776605061</c:v>
                </c:pt>
                <c:pt idx="1035">
                  <c:v>-17.381741082808301</c:v>
                </c:pt>
                <c:pt idx="1036">
                  <c:v>-17.377304505110502</c:v>
                </c:pt>
                <c:pt idx="1037">
                  <c:v>-17.372867927412699</c:v>
                </c:pt>
                <c:pt idx="1038">
                  <c:v>-17.368431349714999</c:v>
                </c:pt>
                <c:pt idx="1039">
                  <c:v>-17.3639947720172</c:v>
                </c:pt>
                <c:pt idx="1040">
                  <c:v>-17.359558194319401</c:v>
                </c:pt>
                <c:pt idx="1041">
                  <c:v>-17.355121616621702</c:v>
                </c:pt>
                <c:pt idx="1042">
                  <c:v>-17.350685038923899</c:v>
                </c:pt>
                <c:pt idx="1043">
                  <c:v>-17.3462484612261</c:v>
                </c:pt>
                <c:pt idx="1044">
                  <c:v>-17.341811883528401</c:v>
                </c:pt>
                <c:pt idx="1045">
                  <c:v>-17.337375305830601</c:v>
                </c:pt>
                <c:pt idx="1046">
                  <c:v>-17.332938728132799</c:v>
                </c:pt>
                <c:pt idx="1047">
                  <c:v>-17.328502150435</c:v>
                </c:pt>
                <c:pt idx="1048">
                  <c:v>-17.3240655727373</c:v>
                </c:pt>
                <c:pt idx="1049">
                  <c:v>-17.319628995039501</c:v>
                </c:pt>
                <c:pt idx="1050">
                  <c:v>-17.315192417341699</c:v>
                </c:pt>
                <c:pt idx="1051">
                  <c:v>-17.310755839643999</c:v>
                </c:pt>
                <c:pt idx="1052">
                  <c:v>-17.3063192619462</c:v>
                </c:pt>
                <c:pt idx="1053">
                  <c:v>-17.301882684248401</c:v>
                </c:pt>
                <c:pt idx="1054">
                  <c:v>-17.297446106550701</c:v>
                </c:pt>
                <c:pt idx="1055">
                  <c:v>-17.293009528852899</c:v>
                </c:pt>
                <c:pt idx="1056">
                  <c:v>-17.2885729511551</c:v>
                </c:pt>
                <c:pt idx="1057">
                  <c:v>-17.284136373457301</c:v>
                </c:pt>
                <c:pt idx="1058">
                  <c:v>-17.279699795759601</c:v>
                </c:pt>
                <c:pt idx="1059">
                  <c:v>-17.275263218061799</c:v>
                </c:pt>
                <c:pt idx="1060">
                  <c:v>-17.270826640364</c:v>
                </c:pt>
                <c:pt idx="1061">
                  <c:v>-17.2663900626663</c:v>
                </c:pt>
                <c:pt idx="1062">
                  <c:v>-17.261953484968501</c:v>
                </c:pt>
                <c:pt idx="1063">
                  <c:v>-17.257516907270698</c:v>
                </c:pt>
                <c:pt idx="1064">
                  <c:v>-17.253080329572999</c:v>
                </c:pt>
                <c:pt idx="1065">
                  <c:v>-17.2486437518752</c:v>
                </c:pt>
                <c:pt idx="1066">
                  <c:v>-17.244207174177401</c:v>
                </c:pt>
                <c:pt idx="1067">
                  <c:v>-17.239770596479602</c:v>
                </c:pt>
                <c:pt idx="1068">
                  <c:v>-17.235334018781899</c:v>
                </c:pt>
                <c:pt idx="1069">
                  <c:v>-17.2308974410841</c:v>
                </c:pt>
                <c:pt idx="1070">
                  <c:v>-17.226460863386301</c:v>
                </c:pt>
                <c:pt idx="1071">
                  <c:v>-17.222024285688601</c:v>
                </c:pt>
                <c:pt idx="1072">
                  <c:v>-17.217587707990798</c:v>
                </c:pt>
                <c:pt idx="1073">
                  <c:v>-17.213151130292999</c:v>
                </c:pt>
                <c:pt idx="1074">
                  <c:v>-17.2087145525953</c:v>
                </c:pt>
                <c:pt idx="1075">
                  <c:v>-17.204277974897501</c:v>
                </c:pt>
                <c:pt idx="1076">
                  <c:v>-17.199841397199702</c:v>
                </c:pt>
                <c:pt idx="1077">
                  <c:v>-17.195404819501999</c:v>
                </c:pt>
                <c:pt idx="1078">
                  <c:v>-17.1909682418042</c:v>
                </c:pt>
                <c:pt idx="1079">
                  <c:v>-17.186531664106401</c:v>
                </c:pt>
                <c:pt idx="1080">
                  <c:v>-17.182095086408602</c:v>
                </c:pt>
                <c:pt idx="1081">
                  <c:v>-17.177658508710898</c:v>
                </c:pt>
                <c:pt idx="1082">
                  <c:v>-17.173221931013099</c:v>
                </c:pt>
                <c:pt idx="1083">
                  <c:v>-17.1687853533153</c:v>
                </c:pt>
                <c:pt idx="1084">
                  <c:v>-17.164348775617601</c:v>
                </c:pt>
                <c:pt idx="1085">
                  <c:v>-17.159912197919802</c:v>
                </c:pt>
                <c:pt idx="1086">
                  <c:v>-17.155475620221999</c:v>
                </c:pt>
                <c:pt idx="1087">
                  <c:v>-17.1510390425243</c:v>
                </c:pt>
                <c:pt idx="1088">
                  <c:v>-17.146602464826501</c:v>
                </c:pt>
                <c:pt idx="1089">
                  <c:v>-17.142165887128701</c:v>
                </c:pt>
                <c:pt idx="1090">
                  <c:v>-17.137729309430899</c:v>
                </c:pt>
                <c:pt idx="1091">
                  <c:v>-17.133292731733199</c:v>
                </c:pt>
                <c:pt idx="1092">
                  <c:v>-17.1288561540354</c:v>
                </c:pt>
                <c:pt idx="1093">
                  <c:v>-17.124419576337601</c:v>
                </c:pt>
                <c:pt idx="1094">
                  <c:v>-17.119982998639902</c:v>
                </c:pt>
                <c:pt idx="1095">
                  <c:v>-17.115546420942099</c:v>
                </c:pt>
                <c:pt idx="1096">
                  <c:v>-17.1111098432443</c:v>
                </c:pt>
                <c:pt idx="1097">
                  <c:v>-17.106673265546601</c:v>
                </c:pt>
                <c:pt idx="1098">
                  <c:v>-17.102236687848801</c:v>
                </c:pt>
                <c:pt idx="1099">
                  <c:v>-17.097800110150999</c:v>
                </c:pt>
                <c:pt idx="1100">
                  <c:v>-17.0933635324532</c:v>
                </c:pt>
                <c:pt idx="1101">
                  <c:v>-17.0889269547555</c:v>
                </c:pt>
                <c:pt idx="1102">
                  <c:v>-17.084490377057701</c:v>
                </c:pt>
                <c:pt idx="1103">
                  <c:v>-17.080053799359899</c:v>
                </c:pt>
                <c:pt idx="1104">
                  <c:v>-17.075617221662199</c:v>
                </c:pt>
                <c:pt idx="1105">
                  <c:v>-17.0711806439644</c:v>
                </c:pt>
                <c:pt idx="1106">
                  <c:v>-17.066744066266601</c:v>
                </c:pt>
                <c:pt idx="1107">
                  <c:v>-17.062307488568901</c:v>
                </c:pt>
                <c:pt idx="1108">
                  <c:v>-17.057870910871099</c:v>
                </c:pt>
                <c:pt idx="1109">
                  <c:v>-17.0534343331733</c:v>
                </c:pt>
                <c:pt idx="1110">
                  <c:v>-17.048997755475501</c:v>
                </c:pt>
                <c:pt idx="1111">
                  <c:v>-17.044561177777801</c:v>
                </c:pt>
                <c:pt idx="1112">
                  <c:v>-17.040124600079999</c:v>
                </c:pt>
                <c:pt idx="1113">
                  <c:v>-17.0356880223822</c:v>
                </c:pt>
                <c:pt idx="1114">
                  <c:v>-17.0312514446845</c:v>
                </c:pt>
                <c:pt idx="1115">
                  <c:v>-17.026814866986701</c:v>
                </c:pt>
                <c:pt idx="1116">
                  <c:v>-17.022378289288898</c:v>
                </c:pt>
                <c:pt idx="1117">
                  <c:v>-17.017941711591199</c:v>
                </c:pt>
                <c:pt idx="1118">
                  <c:v>-17.0135051338934</c:v>
                </c:pt>
                <c:pt idx="1119">
                  <c:v>-17.009068556195601</c:v>
                </c:pt>
                <c:pt idx="1120">
                  <c:v>-17.004631978497802</c:v>
                </c:pt>
                <c:pt idx="1121">
                  <c:v>-17.000195400800099</c:v>
                </c:pt>
                <c:pt idx="1122">
                  <c:v>-16.9957588231023</c:v>
                </c:pt>
                <c:pt idx="1123">
                  <c:v>-16.991322245404501</c:v>
                </c:pt>
                <c:pt idx="1124">
                  <c:v>-16.986885667706801</c:v>
                </c:pt>
                <c:pt idx="1125">
                  <c:v>-16.982449090008998</c:v>
                </c:pt>
                <c:pt idx="1126">
                  <c:v>-16.978012512311199</c:v>
                </c:pt>
                <c:pt idx="1127">
                  <c:v>-16.9735759346135</c:v>
                </c:pt>
                <c:pt idx="1128">
                  <c:v>-16.969139356915701</c:v>
                </c:pt>
                <c:pt idx="1129">
                  <c:v>-16.964702779217902</c:v>
                </c:pt>
                <c:pt idx="1130">
                  <c:v>-16.960266201520199</c:v>
                </c:pt>
                <c:pt idx="1131">
                  <c:v>-16.9558296238224</c:v>
                </c:pt>
                <c:pt idx="1132">
                  <c:v>-16.951393046124601</c:v>
                </c:pt>
                <c:pt idx="1133">
                  <c:v>-16.946956468426801</c:v>
                </c:pt>
                <c:pt idx="1134">
                  <c:v>-16.942519890729098</c:v>
                </c:pt>
                <c:pt idx="1135">
                  <c:v>-16.938083313031299</c:v>
                </c:pt>
                <c:pt idx="1136">
                  <c:v>-16.9336467353335</c:v>
                </c:pt>
                <c:pt idx="1137">
                  <c:v>-16.929210157635801</c:v>
                </c:pt>
                <c:pt idx="1138">
                  <c:v>-16.924773579938002</c:v>
                </c:pt>
                <c:pt idx="1139">
                  <c:v>-16.920337002240199</c:v>
                </c:pt>
                <c:pt idx="1140">
                  <c:v>-16.9159004245425</c:v>
                </c:pt>
                <c:pt idx="1141">
                  <c:v>-16.9114638468447</c:v>
                </c:pt>
                <c:pt idx="1142">
                  <c:v>-16.907027269146901</c:v>
                </c:pt>
                <c:pt idx="1143">
                  <c:v>-16.902590691449099</c:v>
                </c:pt>
                <c:pt idx="1144">
                  <c:v>-16.898154113751399</c:v>
                </c:pt>
                <c:pt idx="1145">
                  <c:v>-16.8937175360536</c:v>
                </c:pt>
                <c:pt idx="1146">
                  <c:v>-16.889280958355801</c:v>
                </c:pt>
                <c:pt idx="1147">
                  <c:v>-16.884844380658102</c:v>
                </c:pt>
                <c:pt idx="1148">
                  <c:v>-16.880407802960299</c:v>
                </c:pt>
                <c:pt idx="1149">
                  <c:v>-16.8759712252625</c:v>
                </c:pt>
                <c:pt idx="1150">
                  <c:v>-16.8715346475648</c:v>
                </c:pt>
                <c:pt idx="1151">
                  <c:v>-16.867098069867001</c:v>
                </c:pt>
                <c:pt idx="1152">
                  <c:v>-16.862661492169199</c:v>
                </c:pt>
                <c:pt idx="1153">
                  <c:v>-16.8582249144714</c:v>
                </c:pt>
                <c:pt idx="1154">
                  <c:v>-16.8537883367737</c:v>
                </c:pt>
                <c:pt idx="1155">
                  <c:v>-16.849351759075901</c:v>
                </c:pt>
                <c:pt idx="1156">
                  <c:v>-16.844915181378099</c:v>
                </c:pt>
                <c:pt idx="1157">
                  <c:v>-16.840478603680399</c:v>
                </c:pt>
                <c:pt idx="1158">
                  <c:v>-16.8360420259826</c:v>
                </c:pt>
                <c:pt idx="1159">
                  <c:v>-16.831605448284801</c:v>
                </c:pt>
                <c:pt idx="1160">
                  <c:v>-16.827168870587101</c:v>
                </c:pt>
                <c:pt idx="1161">
                  <c:v>-16.822732292889299</c:v>
                </c:pt>
                <c:pt idx="1162">
                  <c:v>-16.8182957151915</c:v>
                </c:pt>
                <c:pt idx="1163">
                  <c:v>-16.8138591374938</c:v>
                </c:pt>
                <c:pt idx="1164">
                  <c:v>-16.809422559796001</c:v>
                </c:pt>
                <c:pt idx="1165">
                  <c:v>-16.804985982098199</c:v>
                </c:pt>
                <c:pt idx="1166">
                  <c:v>-16.8005494044004</c:v>
                </c:pt>
                <c:pt idx="1167">
                  <c:v>-16.7961128267027</c:v>
                </c:pt>
                <c:pt idx="1168">
                  <c:v>-16.791676249004901</c:v>
                </c:pt>
                <c:pt idx="1169">
                  <c:v>-16.787239671307098</c:v>
                </c:pt>
                <c:pt idx="1170">
                  <c:v>-16.782803093609399</c:v>
                </c:pt>
                <c:pt idx="1171">
                  <c:v>-16.7783665159116</c:v>
                </c:pt>
                <c:pt idx="1172">
                  <c:v>-16.773929938213801</c:v>
                </c:pt>
                <c:pt idx="1173">
                  <c:v>-16.769493360516101</c:v>
                </c:pt>
                <c:pt idx="1174">
                  <c:v>-16.765056782818299</c:v>
                </c:pt>
                <c:pt idx="1175">
                  <c:v>-16.7606202051205</c:v>
                </c:pt>
                <c:pt idx="1176">
                  <c:v>-16.756183627422701</c:v>
                </c:pt>
                <c:pt idx="1177">
                  <c:v>-16.751747049725001</c:v>
                </c:pt>
                <c:pt idx="1178">
                  <c:v>-16.747310472027198</c:v>
                </c:pt>
                <c:pt idx="1179">
                  <c:v>-16.742873894329399</c:v>
                </c:pt>
                <c:pt idx="1180">
                  <c:v>-16.7384373166317</c:v>
                </c:pt>
                <c:pt idx="1181">
                  <c:v>-16.734000738933901</c:v>
                </c:pt>
                <c:pt idx="1182">
                  <c:v>-16.729564161236102</c:v>
                </c:pt>
                <c:pt idx="1183">
                  <c:v>-16.725127583538399</c:v>
                </c:pt>
                <c:pt idx="1184">
                  <c:v>-16.7206910058406</c:v>
                </c:pt>
                <c:pt idx="1185">
                  <c:v>-16.7162544281428</c:v>
                </c:pt>
                <c:pt idx="1186">
                  <c:v>-16.711817850445001</c:v>
                </c:pt>
                <c:pt idx="1187">
                  <c:v>-16.707381272747298</c:v>
                </c:pt>
                <c:pt idx="1188">
                  <c:v>-16.702944695049499</c:v>
                </c:pt>
                <c:pt idx="1189">
                  <c:v>-16.6985081173517</c:v>
                </c:pt>
                <c:pt idx="1190">
                  <c:v>-16.694071539654001</c:v>
                </c:pt>
                <c:pt idx="1191">
                  <c:v>-16.689634961956202</c:v>
                </c:pt>
                <c:pt idx="1192">
                  <c:v>-16.685198384258399</c:v>
                </c:pt>
                <c:pt idx="1193">
                  <c:v>-16.6807618065607</c:v>
                </c:pt>
                <c:pt idx="1194">
                  <c:v>-16.6763252288629</c:v>
                </c:pt>
                <c:pt idx="1195">
                  <c:v>-16.671888651165101</c:v>
                </c:pt>
                <c:pt idx="1196">
                  <c:v>-16.667452073467299</c:v>
                </c:pt>
                <c:pt idx="1197">
                  <c:v>-16.663015495769599</c:v>
                </c:pt>
                <c:pt idx="1198">
                  <c:v>-16.6585789180718</c:v>
                </c:pt>
                <c:pt idx="1199">
                  <c:v>-16.654142340374001</c:v>
                </c:pt>
                <c:pt idx="1200">
                  <c:v>-16.649705762676302</c:v>
                </c:pt>
                <c:pt idx="1201">
                  <c:v>-16.645269184978499</c:v>
                </c:pt>
                <c:pt idx="1202">
                  <c:v>-16.6408326072807</c:v>
                </c:pt>
                <c:pt idx="1203">
                  <c:v>-16.636396029583</c:v>
                </c:pt>
                <c:pt idx="1204">
                  <c:v>-16.631959451885201</c:v>
                </c:pt>
                <c:pt idx="1205">
                  <c:v>-16.627522874187399</c:v>
                </c:pt>
                <c:pt idx="1206">
                  <c:v>-16.623086296489699</c:v>
                </c:pt>
                <c:pt idx="1207">
                  <c:v>-16.6186497187919</c:v>
                </c:pt>
                <c:pt idx="1208">
                  <c:v>-16.614213141094101</c:v>
                </c:pt>
                <c:pt idx="1209">
                  <c:v>-16.609776563396299</c:v>
                </c:pt>
                <c:pt idx="1210">
                  <c:v>-16.605339985698599</c:v>
                </c:pt>
                <c:pt idx="1211">
                  <c:v>-16.6009034080008</c:v>
                </c:pt>
                <c:pt idx="1212">
                  <c:v>-16.596466830303001</c:v>
                </c:pt>
                <c:pt idx="1213">
                  <c:v>-16.592030252605301</c:v>
                </c:pt>
                <c:pt idx="1214">
                  <c:v>-16.587593674907499</c:v>
                </c:pt>
                <c:pt idx="1215">
                  <c:v>-16.5831570972097</c:v>
                </c:pt>
                <c:pt idx="1216">
                  <c:v>-16.578720519512</c:v>
                </c:pt>
                <c:pt idx="1217">
                  <c:v>-16.574283941814201</c:v>
                </c:pt>
                <c:pt idx="1218">
                  <c:v>-16.569847364116399</c:v>
                </c:pt>
                <c:pt idx="1219">
                  <c:v>-16.5654107864186</c:v>
                </c:pt>
                <c:pt idx="1220">
                  <c:v>-16.5609742087209</c:v>
                </c:pt>
                <c:pt idx="1221">
                  <c:v>-16.556537631023101</c:v>
                </c:pt>
                <c:pt idx="1222">
                  <c:v>-16.552101053325298</c:v>
                </c:pt>
                <c:pt idx="1223">
                  <c:v>-16.547664475627599</c:v>
                </c:pt>
                <c:pt idx="1224">
                  <c:v>-16.5432278979298</c:v>
                </c:pt>
                <c:pt idx="1225">
                  <c:v>-16.538791320232001</c:v>
                </c:pt>
                <c:pt idx="1226">
                  <c:v>-16.534354742534301</c:v>
                </c:pt>
                <c:pt idx="1227">
                  <c:v>-16.529918164836499</c:v>
                </c:pt>
                <c:pt idx="1228">
                  <c:v>-16.5254815871387</c:v>
                </c:pt>
                <c:pt idx="1229">
                  <c:v>-16.5210450094409</c:v>
                </c:pt>
                <c:pt idx="1230">
                  <c:v>-16.516608431743201</c:v>
                </c:pt>
                <c:pt idx="1231">
                  <c:v>-16.512171854045398</c:v>
                </c:pt>
                <c:pt idx="1232">
                  <c:v>-16.507735276347599</c:v>
                </c:pt>
                <c:pt idx="1233">
                  <c:v>-16.5032986986499</c:v>
                </c:pt>
                <c:pt idx="1234">
                  <c:v>-16.498862120952101</c:v>
                </c:pt>
                <c:pt idx="1235">
                  <c:v>-16.494425543254302</c:v>
                </c:pt>
                <c:pt idx="1236">
                  <c:v>-16.489988965556599</c:v>
                </c:pt>
                <c:pt idx="1237">
                  <c:v>-16.4855523878588</c:v>
                </c:pt>
                <c:pt idx="1238">
                  <c:v>-16.481115810161</c:v>
                </c:pt>
                <c:pt idx="1239">
                  <c:v>-16.476679232463201</c:v>
                </c:pt>
                <c:pt idx="1240">
                  <c:v>-16.472242654765498</c:v>
                </c:pt>
                <c:pt idx="1241">
                  <c:v>-16.467806077067699</c:v>
                </c:pt>
                <c:pt idx="1242">
                  <c:v>-16.4633694993699</c:v>
                </c:pt>
                <c:pt idx="1243">
                  <c:v>-16.458932921672201</c:v>
                </c:pt>
                <c:pt idx="1244">
                  <c:v>-16.454496343974402</c:v>
                </c:pt>
                <c:pt idx="1245">
                  <c:v>-16.450059766276599</c:v>
                </c:pt>
                <c:pt idx="1246">
                  <c:v>-16.445623188578899</c:v>
                </c:pt>
                <c:pt idx="1247">
                  <c:v>-16.4411866108811</c:v>
                </c:pt>
                <c:pt idx="1248">
                  <c:v>-16.436750033183301</c:v>
                </c:pt>
                <c:pt idx="1249">
                  <c:v>-16.432313455485598</c:v>
                </c:pt>
                <c:pt idx="1250">
                  <c:v>-16.427876877787799</c:v>
                </c:pt>
                <c:pt idx="1251">
                  <c:v>-16.42344030009</c:v>
                </c:pt>
                <c:pt idx="1252">
                  <c:v>-16.419003722392201</c:v>
                </c:pt>
                <c:pt idx="1253">
                  <c:v>-16.414567144694502</c:v>
                </c:pt>
                <c:pt idx="1254">
                  <c:v>-16.410130566996699</c:v>
                </c:pt>
                <c:pt idx="1255">
                  <c:v>-16.4056939892989</c:v>
                </c:pt>
                <c:pt idx="1256">
                  <c:v>-16.4012574116012</c:v>
                </c:pt>
                <c:pt idx="1257">
                  <c:v>-16.396820833903401</c:v>
                </c:pt>
                <c:pt idx="1258">
                  <c:v>-16.392384256205599</c:v>
                </c:pt>
                <c:pt idx="1259">
                  <c:v>-16.387947678507899</c:v>
                </c:pt>
                <c:pt idx="1260">
                  <c:v>-16.3835111008101</c:v>
                </c:pt>
                <c:pt idx="1261">
                  <c:v>-16.379074523112301</c:v>
                </c:pt>
                <c:pt idx="1262">
                  <c:v>-16.374637945414499</c:v>
                </c:pt>
                <c:pt idx="1263">
                  <c:v>-16.370201367716799</c:v>
                </c:pt>
                <c:pt idx="1264">
                  <c:v>-16.365764790019</c:v>
                </c:pt>
                <c:pt idx="1265">
                  <c:v>-16.361328212321201</c:v>
                </c:pt>
                <c:pt idx="1266">
                  <c:v>-16.356891634623501</c:v>
                </c:pt>
                <c:pt idx="1267">
                  <c:v>-16.352455056925699</c:v>
                </c:pt>
                <c:pt idx="1268">
                  <c:v>-16.3480184792279</c:v>
                </c:pt>
                <c:pt idx="1269">
                  <c:v>-16.3435819015302</c:v>
                </c:pt>
                <c:pt idx="1270">
                  <c:v>-16.339145323832401</c:v>
                </c:pt>
                <c:pt idx="1271">
                  <c:v>-16.334708746134599</c:v>
                </c:pt>
                <c:pt idx="1272">
                  <c:v>-16.3302721684368</c:v>
                </c:pt>
                <c:pt idx="1273">
                  <c:v>-16.3258355907391</c:v>
                </c:pt>
                <c:pt idx="1274">
                  <c:v>-16.321399013041301</c:v>
                </c:pt>
                <c:pt idx="1275">
                  <c:v>-16.316962435343498</c:v>
                </c:pt>
                <c:pt idx="1276">
                  <c:v>-16.312525857645799</c:v>
                </c:pt>
                <c:pt idx="1277">
                  <c:v>-16.308089279948</c:v>
                </c:pt>
                <c:pt idx="1278">
                  <c:v>-16.303652702250201</c:v>
                </c:pt>
                <c:pt idx="1279">
                  <c:v>-16.299216124552501</c:v>
                </c:pt>
                <c:pt idx="1280">
                  <c:v>-16.294779546854699</c:v>
                </c:pt>
                <c:pt idx="1281">
                  <c:v>-16.290342969156899</c:v>
                </c:pt>
                <c:pt idx="1282">
                  <c:v>-16.2859063914591</c:v>
                </c:pt>
                <c:pt idx="1283">
                  <c:v>-16.281469813761401</c:v>
                </c:pt>
                <c:pt idx="1284">
                  <c:v>-16.277033236063598</c:v>
                </c:pt>
                <c:pt idx="1285">
                  <c:v>-16.272596658365799</c:v>
                </c:pt>
                <c:pt idx="1286">
                  <c:v>-16.2681600806681</c:v>
                </c:pt>
                <c:pt idx="1287">
                  <c:v>-16.263723502970301</c:v>
                </c:pt>
                <c:pt idx="1288">
                  <c:v>-16.259286925272502</c:v>
                </c:pt>
                <c:pt idx="1289">
                  <c:v>-16.254850347574799</c:v>
                </c:pt>
                <c:pt idx="1290">
                  <c:v>-16.250413769876999</c:v>
                </c:pt>
                <c:pt idx="1291">
                  <c:v>-16.2459771921792</c:v>
                </c:pt>
                <c:pt idx="1292">
                  <c:v>-16.241540614481401</c:v>
                </c:pt>
                <c:pt idx="1293">
                  <c:v>-16.237104036783698</c:v>
                </c:pt>
                <c:pt idx="1294">
                  <c:v>-16.232667459085899</c:v>
                </c:pt>
                <c:pt idx="1295">
                  <c:v>-16.2282308813881</c:v>
                </c:pt>
                <c:pt idx="1296">
                  <c:v>-16.223794303690401</c:v>
                </c:pt>
                <c:pt idx="1297">
                  <c:v>-16.219357725992602</c:v>
                </c:pt>
                <c:pt idx="1298">
                  <c:v>-16.214921148294799</c:v>
                </c:pt>
                <c:pt idx="1299">
                  <c:v>-16.210484570597099</c:v>
                </c:pt>
                <c:pt idx="1300">
                  <c:v>-16.2060479928993</c:v>
                </c:pt>
                <c:pt idx="1301">
                  <c:v>-16.201611415201501</c:v>
                </c:pt>
                <c:pt idx="1302">
                  <c:v>-16.197174837503798</c:v>
                </c:pt>
                <c:pt idx="1303">
                  <c:v>-16.192738259805999</c:v>
                </c:pt>
                <c:pt idx="1304">
                  <c:v>-16.1883016821082</c:v>
                </c:pt>
                <c:pt idx="1305">
                  <c:v>-16.183865104410401</c:v>
                </c:pt>
                <c:pt idx="1306">
                  <c:v>-16.179428526712702</c:v>
                </c:pt>
                <c:pt idx="1307">
                  <c:v>-16.174991949014899</c:v>
                </c:pt>
                <c:pt idx="1308">
                  <c:v>-16.1705553713171</c:v>
                </c:pt>
                <c:pt idx="1309">
                  <c:v>-16.1661187936194</c:v>
                </c:pt>
                <c:pt idx="1310">
                  <c:v>-16.161682215921601</c:v>
                </c:pt>
                <c:pt idx="1311">
                  <c:v>-16.157245638223799</c:v>
                </c:pt>
                <c:pt idx="1312">
                  <c:v>-16.152809060526099</c:v>
                </c:pt>
                <c:pt idx="1313">
                  <c:v>-16.1483724828283</c:v>
                </c:pt>
                <c:pt idx="1314">
                  <c:v>-16.143935905130501</c:v>
                </c:pt>
                <c:pt idx="1315">
                  <c:v>-16.139499327432699</c:v>
                </c:pt>
                <c:pt idx="1316">
                  <c:v>-16.135062749734999</c:v>
                </c:pt>
                <c:pt idx="1317">
                  <c:v>-16.1306261720372</c:v>
                </c:pt>
                <c:pt idx="1318">
                  <c:v>-16.126189594339401</c:v>
                </c:pt>
                <c:pt idx="1319">
                  <c:v>-16.121753016641701</c:v>
                </c:pt>
                <c:pt idx="1320">
                  <c:v>-16.117316438943899</c:v>
                </c:pt>
                <c:pt idx="1321">
                  <c:v>-16.1128798612461</c:v>
                </c:pt>
                <c:pt idx="1322">
                  <c:v>-16.1084432835484</c:v>
                </c:pt>
                <c:pt idx="1323">
                  <c:v>-16.104006705850601</c:v>
                </c:pt>
                <c:pt idx="1324">
                  <c:v>-16.099570128152799</c:v>
                </c:pt>
                <c:pt idx="1325">
                  <c:v>-16.095133550454999</c:v>
                </c:pt>
                <c:pt idx="1326">
                  <c:v>-16.0906969727573</c:v>
                </c:pt>
                <c:pt idx="1327">
                  <c:v>-16.086260395059501</c:v>
                </c:pt>
                <c:pt idx="1328">
                  <c:v>-16.081823817361698</c:v>
                </c:pt>
                <c:pt idx="1329">
                  <c:v>-16.077387239663999</c:v>
                </c:pt>
                <c:pt idx="1330">
                  <c:v>-16.0729506619662</c:v>
                </c:pt>
                <c:pt idx="1331">
                  <c:v>-16.068514084268401</c:v>
                </c:pt>
                <c:pt idx="1332">
                  <c:v>-16.064077506570701</c:v>
                </c:pt>
                <c:pt idx="1333">
                  <c:v>-16.059640928872899</c:v>
                </c:pt>
                <c:pt idx="1334">
                  <c:v>-16.055204351175099</c:v>
                </c:pt>
                <c:pt idx="1335">
                  <c:v>-16.0507677734773</c:v>
                </c:pt>
                <c:pt idx="1336">
                  <c:v>-16.046331195779601</c:v>
                </c:pt>
                <c:pt idx="1337">
                  <c:v>-16.041894618081798</c:v>
                </c:pt>
                <c:pt idx="1338">
                  <c:v>-16.037458040383999</c:v>
                </c:pt>
                <c:pt idx="1339">
                  <c:v>-16.0330214626863</c:v>
                </c:pt>
                <c:pt idx="1340">
                  <c:v>-16.028584884988501</c:v>
                </c:pt>
                <c:pt idx="1341">
                  <c:v>-16.024148307290702</c:v>
                </c:pt>
                <c:pt idx="1342">
                  <c:v>-16.019711729592998</c:v>
                </c:pt>
                <c:pt idx="1343">
                  <c:v>-16.015275151895199</c:v>
                </c:pt>
                <c:pt idx="1344">
                  <c:v>-16.0108385741974</c:v>
                </c:pt>
                <c:pt idx="1345">
                  <c:v>-16.006401996499601</c:v>
                </c:pt>
                <c:pt idx="1346">
                  <c:v>-16.001965418801898</c:v>
                </c:pt>
                <c:pt idx="1347">
                  <c:v>-15.997528841104099</c:v>
                </c:pt>
                <c:pt idx="1348">
                  <c:v>-15.9930922634063</c:v>
                </c:pt>
                <c:pt idx="1349">
                  <c:v>-15.988655685708601</c:v>
                </c:pt>
                <c:pt idx="1350">
                  <c:v>-15.9842191080108</c:v>
                </c:pt>
                <c:pt idx="1351">
                  <c:v>-15.979782530313001</c:v>
                </c:pt>
                <c:pt idx="1352">
                  <c:v>-15.975345952615299</c:v>
                </c:pt>
                <c:pt idx="1353">
                  <c:v>-15.9709093749175</c:v>
                </c:pt>
                <c:pt idx="1354">
                  <c:v>-15.9664727972197</c:v>
                </c:pt>
                <c:pt idx="1355">
                  <c:v>-15.962036219522</c:v>
                </c:pt>
                <c:pt idx="1356">
                  <c:v>-15.957599641824199</c:v>
                </c:pt>
                <c:pt idx="1357">
                  <c:v>-15.9531630641264</c:v>
                </c:pt>
                <c:pt idx="1358">
                  <c:v>-15.948726486428599</c:v>
                </c:pt>
                <c:pt idx="1359">
                  <c:v>-15.9442899087309</c:v>
                </c:pt>
                <c:pt idx="1360">
                  <c:v>-15.939853331033101</c:v>
                </c:pt>
                <c:pt idx="1361">
                  <c:v>-15.9354167533353</c:v>
                </c:pt>
                <c:pt idx="1362">
                  <c:v>-15.9309801756376</c:v>
                </c:pt>
                <c:pt idx="1363">
                  <c:v>-15.9265435979398</c:v>
                </c:pt>
                <c:pt idx="1364">
                  <c:v>-15.922107020242001</c:v>
                </c:pt>
                <c:pt idx="1365">
                  <c:v>-15.917670442544299</c:v>
                </c:pt>
                <c:pt idx="1366">
                  <c:v>-15.9132338648465</c:v>
                </c:pt>
                <c:pt idx="1367">
                  <c:v>-15.908797287148699</c:v>
                </c:pt>
                <c:pt idx="1368">
                  <c:v>-15.9043607094509</c:v>
                </c:pt>
                <c:pt idx="1369">
                  <c:v>-15.899924131753201</c:v>
                </c:pt>
                <c:pt idx="1370">
                  <c:v>-15.8954875540554</c:v>
                </c:pt>
                <c:pt idx="1371">
                  <c:v>-15.891050976357601</c:v>
                </c:pt>
                <c:pt idx="1372">
                  <c:v>-15.8866143986599</c:v>
                </c:pt>
                <c:pt idx="1373">
                  <c:v>-15.882177820962101</c:v>
                </c:pt>
                <c:pt idx="1374">
                  <c:v>-15.8777412432643</c:v>
                </c:pt>
                <c:pt idx="1375">
                  <c:v>-15.8733046655666</c:v>
                </c:pt>
                <c:pt idx="1376">
                  <c:v>-15.868868087868799</c:v>
                </c:pt>
                <c:pt idx="1377">
                  <c:v>-15.864431510171</c:v>
                </c:pt>
                <c:pt idx="1378">
                  <c:v>-15.859994932473199</c:v>
                </c:pt>
                <c:pt idx="1379">
                  <c:v>-15.8555583547755</c:v>
                </c:pt>
                <c:pt idx="1380">
                  <c:v>-15.851121777077701</c:v>
                </c:pt>
                <c:pt idx="1381">
                  <c:v>-15.8466851993799</c:v>
                </c:pt>
                <c:pt idx="1382">
                  <c:v>-15.8422486216822</c:v>
                </c:pt>
                <c:pt idx="1383">
                  <c:v>-15.8378120439844</c:v>
                </c:pt>
                <c:pt idx="1384">
                  <c:v>-15.833375466286601</c:v>
                </c:pt>
                <c:pt idx="1385">
                  <c:v>-15.828938888588899</c:v>
                </c:pt>
                <c:pt idx="1386">
                  <c:v>-15.8245023108911</c:v>
                </c:pt>
                <c:pt idx="1387">
                  <c:v>-15.820065733193299</c:v>
                </c:pt>
                <c:pt idx="1388">
                  <c:v>-15.8156291554956</c:v>
                </c:pt>
                <c:pt idx="1389">
                  <c:v>-15.811192577797801</c:v>
                </c:pt>
                <c:pt idx="1390">
                  <c:v>-15.8067560001</c:v>
                </c:pt>
                <c:pt idx="1391">
                  <c:v>-15.802319422402199</c:v>
                </c:pt>
                <c:pt idx="1392">
                  <c:v>-15.7978828447045</c:v>
                </c:pt>
                <c:pt idx="1393">
                  <c:v>-15.793446267006701</c:v>
                </c:pt>
                <c:pt idx="1394">
                  <c:v>-15.7890096893089</c:v>
                </c:pt>
                <c:pt idx="1395">
                  <c:v>-15.7845731116112</c:v>
                </c:pt>
                <c:pt idx="1396">
                  <c:v>-15.780136533913399</c:v>
                </c:pt>
                <c:pt idx="1397">
                  <c:v>-15.7756999562156</c:v>
                </c:pt>
                <c:pt idx="1398">
                  <c:v>-15.771263378517901</c:v>
                </c:pt>
                <c:pt idx="1399">
                  <c:v>-15.7668268008201</c:v>
                </c:pt>
                <c:pt idx="1400">
                  <c:v>-15.762390223122299</c:v>
                </c:pt>
                <c:pt idx="1401">
                  <c:v>-15.7579536454245</c:v>
                </c:pt>
                <c:pt idx="1402">
                  <c:v>-15.753517067726801</c:v>
                </c:pt>
                <c:pt idx="1403">
                  <c:v>-15.749080490029</c:v>
                </c:pt>
                <c:pt idx="1404">
                  <c:v>-15.744643912331201</c:v>
                </c:pt>
                <c:pt idx="1405">
                  <c:v>-15.740207334633499</c:v>
                </c:pt>
                <c:pt idx="1406">
                  <c:v>-15.7357707569357</c:v>
                </c:pt>
                <c:pt idx="1407">
                  <c:v>-15.7313341792379</c:v>
                </c:pt>
                <c:pt idx="1408">
                  <c:v>-15.7268976015402</c:v>
                </c:pt>
                <c:pt idx="1409">
                  <c:v>-15.722461023842399</c:v>
                </c:pt>
                <c:pt idx="1410">
                  <c:v>-15.7180244461446</c:v>
                </c:pt>
                <c:pt idx="1411">
                  <c:v>-15.713587868446799</c:v>
                </c:pt>
                <c:pt idx="1412">
                  <c:v>-15.7091512907491</c:v>
                </c:pt>
                <c:pt idx="1413">
                  <c:v>-15.704714713051301</c:v>
                </c:pt>
                <c:pt idx="1414">
                  <c:v>-15.7002781353535</c:v>
                </c:pt>
                <c:pt idx="1415">
                  <c:v>-15.6958415576558</c:v>
                </c:pt>
                <c:pt idx="1416">
                  <c:v>-15.691404979958</c:v>
                </c:pt>
                <c:pt idx="1417">
                  <c:v>-15.686968402260201</c:v>
                </c:pt>
                <c:pt idx="1418">
                  <c:v>-15.682531824562499</c:v>
                </c:pt>
                <c:pt idx="1419">
                  <c:v>-15.6780952468647</c:v>
                </c:pt>
                <c:pt idx="1420">
                  <c:v>-15.673658669166899</c:v>
                </c:pt>
                <c:pt idx="1421">
                  <c:v>-15.6692220914691</c:v>
                </c:pt>
                <c:pt idx="1422">
                  <c:v>-15.664785513771401</c:v>
                </c:pt>
                <c:pt idx="1423">
                  <c:v>-15.6603489360736</c:v>
                </c:pt>
                <c:pt idx="1424">
                  <c:v>-15.655912358375801</c:v>
                </c:pt>
                <c:pt idx="1425">
                  <c:v>-15.6514757806781</c:v>
                </c:pt>
                <c:pt idx="1426">
                  <c:v>-15.6470392029803</c:v>
                </c:pt>
                <c:pt idx="1427">
                  <c:v>-15.6426026252825</c:v>
                </c:pt>
                <c:pt idx="1428">
                  <c:v>-15.6381660475848</c:v>
                </c:pt>
                <c:pt idx="1429">
                  <c:v>-15.633729469886999</c:v>
                </c:pt>
                <c:pt idx="1430">
                  <c:v>-15.6292928921892</c:v>
                </c:pt>
                <c:pt idx="1431">
                  <c:v>-15.624856314491501</c:v>
                </c:pt>
                <c:pt idx="1432">
                  <c:v>-15.6204197367937</c:v>
                </c:pt>
                <c:pt idx="1433">
                  <c:v>-15.615983159095901</c:v>
                </c:pt>
                <c:pt idx="1434">
                  <c:v>-15.6115465813981</c:v>
                </c:pt>
                <c:pt idx="1435">
                  <c:v>-15.6071100037004</c:v>
                </c:pt>
                <c:pt idx="1436">
                  <c:v>-15.6026734260026</c:v>
                </c:pt>
                <c:pt idx="1437">
                  <c:v>-15.598236848304801</c:v>
                </c:pt>
                <c:pt idx="1438">
                  <c:v>-15.593800270607099</c:v>
                </c:pt>
                <c:pt idx="1439">
                  <c:v>-15.5893636929093</c:v>
                </c:pt>
                <c:pt idx="1440">
                  <c:v>-15.584927115211499</c:v>
                </c:pt>
                <c:pt idx="1441">
                  <c:v>-15.5804905375138</c:v>
                </c:pt>
                <c:pt idx="1442">
                  <c:v>-15.576053959816001</c:v>
                </c:pt>
                <c:pt idx="1443">
                  <c:v>-15.5716173821182</c:v>
                </c:pt>
                <c:pt idx="1444">
                  <c:v>-15.567180804420399</c:v>
                </c:pt>
                <c:pt idx="1445">
                  <c:v>-15.5627442267227</c:v>
                </c:pt>
                <c:pt idx="1446">
                  <c:v>-15.558307649024901</c:v>
                </c:pt>
                <c:pt idx="1447">
                  <c:v>-15.5538710713271</c:v>
                </c:pt>
                <c:pt idx="1448">
                  <c:v>-15.5494344936294</c:v>
                </c:pt>
                <c:pt idx="1449">
                  <c:v>-15.544997915931599</c:v>
                </c:pt>
                <c:pt idx="1450">
                  <c:v>-15.5405613382338</c:v>
                </c:pt>
                <c:pt idx="1451">
                  <c:v>-15.536124760536101</c:v>
                </c:pt>
                <c:pt idx="1452">
                  <c:v>-15.5316881828383</c:v>
                </c:pt>
                <c:pt idx="1453">
                  <c:v>-15.527251605140499</c:v>
                </c:pt>
                <c:pt idx="1454">
                  <c:v>-15.5228150274427</c:v>
                </c:pt>
                <c:pt idx="1455">
                  <c:v>-15.518378449745001</c:v>
                </c:pt>
                <c:pt idx="1456">
                  <c:v>-15.5139418720472</c:v>
                </c:pt>
                <c:pt idx="1457">
                  <c:v>-15.509505294349401</c:v>
                </c:pt>
                <c:pt idx="1458">
                  <c:v>-15.505068716651699</c:v>
                </c:pt>
                <c:pt idx="1459">
                  <c:v>-15.5006321389539</c:v>
                </c:pt>
                <c:pt idx="1460">
                  <c:v>-15.4961955612561</c:v>
                </c:pt>
                <c:pt idx="1461">
                  <c:v>-15.4917589835584</c:v>
                </c:pt>
                <c:pt idx="1462">
                  <c:v>-15.487322405860599</c:v>
                </c:pt>
                <c:pt idx="1463">
                  <c:v>-15.4828858281628</c:v>
                </c:pt>
                <c:pt idx="1464">
                  <c:v>-15.478449250464999</c:v>
                </c:pt>
                <c:pt idx="1465">
                  <c:v>-15.4740126727673</c:v>
                </c:pt>
                <c:pt idx="1466">
                  <c:v>-15.469576095069501</c:v>
                </c:pt>
                <c:pt idx="1467">
                  <c:v>-15.4651395173717</c:v>
                </c:pt>
                <c:pt idx="1468">
                  <c:v>-15.460702939674</c:v>
                </c:pt>
                <c:pt idx="1469">
                  <c:v>-15.4562663619762</c:v>
                </c:pt>
                <c:pt idx="1470">
                  <c:v>-15.4518297842784</c:v>
                </c:pt>
                <c:pt idx="1471">
                  <c:v>-15.447393206580699</c:v>
                </c:pt>
                <c:pt idx="1472">
                  <c:v>-15.4429566288829</c:v>
                </c:pt>
                <c:pt idx="1473">
                  <c:v>-15.438520051185099</c:v>
                </c:pt>
                <c:pt idx="1474">
                  <c:v>-15.4340834734873</c:v>
                </c:pt>
                <c:pt idx="1475">
                  <c:v>-15.429646895789601</c:v>
                </c:pt>
                <c:pt idx="1476">
                  <c:v>-15.4252103180918</c:v>
                </c:pt>
                <c:pt idx="1477">
                  <c:v>-15.420773740394001</c:v>
                </c:pt>
                <c:pt idx="1478">
                  <c:v>-15.4163371626963</c:v>
                </c:pt>
                <c:pt idx="1479">
                  <c:v>-15.4119005849985</c:v>
                </c:pt>
                <c:pt idx="1480">
                  <c:v>-15.4074640073007</c:v>
                </c:pt>
                <c:pt idx="1481">
                  <c:v>-15.403027429603</c:v>
                </c:pt>
                <c:pt idx="1482">
                  <c:v>-15.398590851905199</c:v>
                </c:pt>
                <c:pt idx="1483">
                  <c:v>-15.3941542742074</c:v>
                </c:pt>
                <c:pt idx="1484">
                  <c:v>-15.389717696509701</c:v>
                </c:pt>
                <c:pt idx="1485">
                  <c:v>-15.3852811188119</c:v>
                </c:pt>
                <c:pt idx="1486">
                  <c:v>-15.380844541114101</c:v>
                </c:pt>
                <c:pt idx="1487">
                  <c:v>-15.3764079634163</c:v>
                </c:pt>
                <c:pt idx="1488">
                  <c:v>-15.3719713857186</c:v>
                </c:pt>
                <c:pt idx="1489">
                  <c:v>-15.3675348080208</c:v>
                </c:pt>
                <c:pt idx="1490">
                  <c:v>-15.363098230323001</c:v>
                </c:pt>
                <c:pt idx="1491">
                  <c:v>-15.358661652625299</c:v>
                </c:pt>
                <c:pt idx="1492">
                  <c:v>-15.3542250749275</c:v>
                </c:pt>
                <c:pt idx="1493">
                  <c:v>-15.349788497229699</c:v>
                </c:pt>
                <c:pt idx="1494">
                  <c:v>-15.345351919532</c:v>
                </c:pt>
                <c:pt idx="1495">
                  <c:v>-15.340915341834201</c:v>
                </c:pt>
                <c:pt idx="1496">
                  <c:v>-15.3364787641364</c:v>
                </c:pt>
                <c:pt idx="1497">
                  <c:v>-15.332042186438599</c:v>
                </c:pt>
                <c:pt idx="1498">
                  <c:v>-15.3276056087409</c:v>
                </c:pt>
                <c:pt idx="1499">
                  <c:v>-15.323169031043101</c:v>
                </c:pt>
                <c:pt idx="1500">
                  <c:v>-15.3187324533453</c:v>
                </c:pt>
                <c:pt idx="1501">
                  <c:v>-15.3142958756476</c:v>
                </c:pt>
                <c:pt idx="1502">
                  <c:v>-15.309859297949799</c:v>
                </c:pt>
                <c:pt idx="1503">
                  <c:v>-15.305422720252</c:v>
                </c:pt>
                <c:pt idx="1504">
                  <c:v>-15.300986142554301</c:v>
                </c:pt>
                <c:pt idx="1505">
                  <c:v>-15.2965495648565</c:v>
                </c:pt>
                <c:pt idx="1506">
                  <c:v>-15.292112987158699</c:v>
                </c:pt>
                <c:pt idx="1507">
                  <c:v>-15.2876764094609</c:v>
                </c:pt>
                <c:pt idx="1508">
                  <c:v>-15.283239831763201</c:v>
                </c:pt>
                <c:pt idx="1509">
                  <c:v>-15.2788032540654</c:v>
                </c:pt>
                <c:pt idx="1510">
                  <c:v>-15.274366676367601</c:v>
                </c:pt>
                <c:pt idx="1511">
                  <c:v>-15.269930098669899</c:v>
                </c:pt>
                <c:pt idx="1512">
                  <c:v>-15.2654935209721</c:v>
                </c:pt>
                <c:pt idx="1513">
                  <c:v>-15.2610569432743</c:v>
                </c:pt>
                <c:pt idx="1514">
                  <c:v>-15.2566203655766</c:v>
                </c:pt>
                <c:pt idx="1515">
                  <c:v>-15.252183787878799</c:v>
                </c:pt>
                <c:pt idx="1516">
                  <c:v>-15.247747210181</c:v>
                </c:pt>
                <c:pt idx="1517">
                  <c:v>-15.243310632483199</c:v>
                </c:pt>
                <c:pt idx="1518">
                  <c:v>-15.2388740547855</c:v>
                </c:pt>
                <c:pt idx="1519">
                  <c:v>-15.234437477087701</c:v>
                </c:pt>
                <c:pt idx="1520">
                  <c:v>-15.2300008993899</c:v>
                </c:pt>
                <c:pt idx="1521">
                  <c:v>-15.2255643216922</c:v>
                </c:pt>
                <c:pt idx="1522">
                  <c:v>-15.221127743994399</c:v>
                </c:pt>
                <c:pt idx="1523">
                  <c:v>-15.2166911662966</c:v>
                </c:pt>
                <c:pt idx="1524">
                  <c:v>-15.212254588598899</c:v>
                </c:pt>
                <c:pt idx="1525">
                  <c:v>-15.2078180109011</c:v>
                </c:pt>
                <c:pt idx="1526">
                  <c:v>-15.203381433203299</c:v>
                </c:pt>
                <c:pt idx="1527">
                  <c:v>-15.1989448555056</c:v>
                </c:pt>
                <c:pt idx="1528">
                  <c:v>-15.194508277807801</c:v>
                </c:pt>
                <c:pt idx="1529">
                  <c:v>-15.19007170011</c:v>
                </c:pt>
                <c:pt idx="1530">
                  <c:v>-15.185635122412201</c:v>
                </c:pt>
                <c:pt idx="1531">
                  <c:v>-15.181198544714499</c:v>
                </c:pt>
                <c:pt idx="1532">
                  <c:v>-15.1767619670167</c:v>
                </c:pt>
                <c:pt idx="1533">
                  <c:v>-15.1723253893189</c:v>
                </c:pt>
                <c:pt idx="1534">
                  <c:v>-15.1678888116212</c:v>
                </c:pt>
                <c:pt idx="1535">
                  <c:v>-15.163452233923399</c:v>
                </c:pt>
                <c:pt idx="1536">
                  <c:v>-15.1590156562256</c:v>
                </c:pt>
                <c:pt idx="1537">
                  <c:v>-15.154579078527901</c:v>
                </c:pt>
                <c:pt idx="1538">
                  <c:v>-15.1501425008301</c:v>
                </c:pt>
                <c:pt idx="1539">
                  <c:v>-15.145705923132301</c:v>
                </c:pt>
                <c:pt idx="1540">
                  <c:v>-15.1412693454345</c:v>
                </c:pt>
                <c:pt idx="1541">
                  <c:v>-15.1368327677368</c:v>
                </c:pt>
                <c:pt idx="1542">
                  <c:v>-15.132396190039</c:v>
                </c:pt>
                <c:pt idx="1543">
                  <c:v>-15.127959612341201</c:v>
                </c:pt>
                <c:pt idx="1544">
                  <c:v>-15.123523034643499</c:v>
                </c:pt>
                <c:pt idx="1545">
                  <c:v>-15.1190864569457</c:v>
                </c:pt>
                <c:pt idx="1546">
                  <c:v>-15.114649879247899</c:v>
                </c:pt>
                <c:pt idx="1547">
                  <c:v>-15.1102133015502</c:v>
                </c:pt>
                <c:pt idx="1548">
                  <c:v>-15.105776723852401</c:v>
                </c:pt>
                <c:pt idx="1549">
                  <c:v>-15.1013401461546</c:v>
                </c:pt>
                <c:pt idx="1550">
                  <c:v>-15.096903568456799</c:v>
                </c:pt>
                <c:pt idx="1551">
                  <c:v>-15.0924669907591</c:v>
                </c:pt>
                <c:pt idx="1552">
                  <c:v>-15.088030413061301</c:v>
                </c:pt>
                <c:pt idx="1553">
                  <c:v>-15.0835938353635</c:v>
                </c:pt>
                <c:pt idx="1554">
                  <c:v>-15.0791572576658</c:v>
                </c:pt>
                <c:pt idx="1555">
                  <c:v>-15.074720679967999</c:v>
                </c:pt>
                <c:pt idx="1556">
                  <c:v>-15.0702841022702</c:v>
                </c:pt>
                <c:pt idx="1557">
                  <c:v>-15.065847524572501</c:v>
                </c:pt>
                <c:pt idx="1558">
                  <c:v>-15.0614109468747</c:v>
                </c:pt>
                <c:pt idx="1559">
                  <c:v>-15.056974369176899</c:v>
                </c:pt>
                <c:pt idx="1560">
                  <c:v>-15.0525377914791</c:v>
                </c:pt>
                <c:pt idx="1561">
                  <c:v>-15.048101213781401</c:v>
                </c:pt>
                <c:pt idx="1562">
                  <c:v>-15.0436646360836</c:v>
                </c:pt>
                <c:pt idx="1563">
                  <c:v>-15.039228058385801</c:v>
                </c:pt>
                <c:pt idx="1564">
                  <c:v>-15.034791480688099</c:v>
                </c:pt>
                <c:pt idx="1565">
                  <c:v>-15.0303549029903</c:v>
                </c:pt>
                <c:pt idx="1566">
                  <c:v>-15.025918325292499</c:v>
                </c:pt>
                <c:pt idx="1567">
                  <c:v>-15.0214817475948</c:v>
                </c:pt>
                <c:pt idx="1568">
                  <c:v>-15.017045169896999</c:v>
                </c:pt>
                <c:pt idx="1569">
                  <c:v>-15.0126085921992</c:v>
                </c:pt>
                <c:pt idx="1570">
                  <c:v>-15.008172014501501</c:v>
                </c:pt>
                <c:pt idx="1571">
                  <c:v>-15.0037354368037</c:v>
                </c:pt>
                <c:pt idx="1572">
                  <c:v>-14.999298859105901</c:v>
                </c:pt>
                <c:pt idx="1573">
                  <c:v>-14.9948622814081</c:v>
                </c:pt>
                <c:pt idx="1574">
                  <c:v>-14.9904257037104</c:v>
                </c:pt>
                <c:pt idx="1575">
                  <c:v>-14.985989126012599</c:v>
                </c:pt>
                <c:pt idx="1576">
                  <c:v>-14.9815525483148</c:v>
                </c:pt>
                <c:pt idx="1577">
                  <c:v>-14.977115970617101</c:v>
                </c:pt>
                <c:pt idx="1578">
                  <c:v>-14.9726793929193</c:v>
                </c:pt>
                <c:pt idx="1579">
                  <c:v>-14.968242815221499</c:v>
                </c:pt>
                <c:pt idx="1580">
                  <c:v>-14.9638062375238</c:v>
                </c:pt>
                <c:pt idx="1581">
                  <c:v>-14.959369659826001</c:v>
                </c:pt>
                <c:pt idx="1582">
                  <c:v>-14.9549330821282</c:v>
                </c:pt>
                <c:pt idx="1583">
                  <c:v>-14.950496504430401</c:v>
                </c:pt>
                <c:pt idx="1584">
                  <c:v>-14.946059926732699</c:v>
                </c:pt>
                <c:pt idx="1585">
                  <c:v>-14.9416233490349</c:v>
                </c:pt>
                <c:pt idx="1586">
                  <c:v>-14.9371867713371</c:v>
                </c:pt>
                <c:pt idx="1587">
                  <c:v>-14.9327501936394</c:v>
                </c:pt>
                <c:pt idx="1588">
                  <c:v>-14.928313615941599</c:v>
                </c:pt>
                <c:pt idx="1589">
                  <c:v>-14.9238770382438</c:v>
                </c:pt>
                <c:pt idx="1590">
                  <c:v>-14.919440460546101</c:v>
                </c:pt>
                <c:pt idx="1591">
                  <c:v>-14.9150038828483</c:v>
                </c:pt>
                <c:pt idx="1592">
                  <c:v>-14.910567305150501</c:v>
                </c:pt>
                <c:pt idx="1593">
                  <c:v>-14.9061307274527</c:v>
                </c:pt>
                <c:pt idx="1594">
                  <c:v>-14.901694149755</c:v>
                </c:pt>
                <c:pt idx="1595">
                  <c:v>-14.8972575720572</c:v>
                </c:pt>
                <c:pt idx="1596">
                  <c:v>-14.892820994359401</c:v>
                </c:pt>
                <c:pt idx="1597">
                  <c:v>-14.888384416661699</c:v>
                </c:pt>
                <c:pt idx="1598">
                  <c:v>-14.8839478389639</c:v>
                </c:pt>
                <c:pt idx="1599">
                  <c:v>-14.879511261266099</c:v>
                </c:pt>
                <c:pt idx="1600">
                  <c:v>-14.8750746835684</c:v>
                </c:pt>
                <c:pt idx="1601">
                  <c:v>-14.870638105870601</c:v>
                </c:pt>
                <c:pt idx="1602">
                  <c:v>-14.8662015281728</c:v>
                </c:pt>
                <c:pt idx="1603">
                  <c:v>-14.861764950474999</c:v>
                </c:pt>
                <c:pt idx="1604">
                  <c:v>-14.8573283727773</c:v>
                </c:pt>
                <c:pt idx="1605">
                  <c:v>-14.852891795079501</c:v>
                </c:pt>
                <c:pt idx="1606">
                  <c:v>-14.8484552173817</c:v>
                </c:pt>
                <c:pt idx="1607">
                  <c:v>-14.844018639684</c:v>
                </c:pt>
                <c:pt idx="1608">
                  <c:v>-14.839582061986199</c:v>
                </c:pt>
                <c:pt idx="1609">
                  <c:v>-14.8351454842884</c:v>
                </c:pt>
                <c:pt idx="1610">
                  <c:v>-14.830708906590701</c:v>
                </c:pt>
                <c:pt idx="1611">
                  <c:v>-14.8262723288929</c:v>
                </c:pt>
                <c:pt idx="1612">
                  <c:v>-14.821835751195101</c:v>
                </c:pt>
                <c:pt idx="1613">
                  <c:v>-14.8173991734974</c:v>
                </c:pt>
                <c:pt idx="1614">
                  <c:v>-14.812962595799601</c:v>
                </c:pt>
                <c:pt idx="1615">
                  <c:v>-14.8085260181018</c:v>
                </c:pt>
                <c:pt idx="1616">
                  <c:v>-14.804089440404001</c:v>
                </c:pt>
                <c:pt idx="1617">
                  <c:v>-14.799652862706299</c:v>
                </c:pt>
                <c:pt idx="1618">
                  <c:v>-14.7952162850085</c:v>
                </c:pt>
                <c:pt idx="1619">
                  <c:v>-14.790779707310699</c:v>
                </c:pt>
                <c:pt idx="1620">
                  <c:v>-14.786343129613</c:v>
                </c:pt>
                <c:pt idx="1621">
                  <c:v>-14.781906551915201</c:v>
                </c:pt>
                <c:pt idx="1622">
                  <c:v>-14.7774699742174</c:v>
                </c:pt>
                <c:pt idx="1623">
                  <c:v>-14.7730333965197</c:v>
                </c:pt>
                <c:pt idx="1624">
                  <c:v>-14.7685968188219</c:v>
                </c:pt>
                <c:pt idx="1625">
                  <c:v>-14.764160241124101</c:v>
                </c:pt>
                <c:pt idx="1626">
                  <c:v>-14.7597236634263</c:v>
                </c:pt>
                <c:pt idx="1627">
                  <c:v>-14.7552870857286</c:v>
                </c:pt>
                <c:pt idx="1628">
                  <c:v>-14.750850508030799</c:v>
                </c:pt>
                <c:pt idx="1629">
                  <c:v>-14.746413930333</c:v>
                </c:pt>
                <c:pt idx="1630">
                  <c:v>-14.741977352635301</c:v>
                </c:pt>
                <c:pt idx="1631">
                  <c:v>-14.7375407749375</c:v>
                </c:pt>
                <c:pt idx="1632">
                  <c:v>-14.733104197239699</c:v>
                </c:pt>
                <c:pt idx="1633">
                  <c:v>-14.728667619542</c:v>
                </c:pt>
                <c:pt idx="1634">
                  <c:v>-14.724231041844201</c:v>
                </c:pt>
                <c:pt idx="1635">
                  <c:v>-14.7197944641464</c:v>
                </c:pt>
                <c:pt idx="1636">
                  <c:v>-14.715357886448601</c:v>
                </c:pt>
                <c:pt idx="1637">
                  <c:v>-14.710921308750899</c:v>
                </c:pt>
                <c:pt idx="1638">
                  <c:v>-14.7064847310531</c:v>
                </c:pt>
                <c:pt idx="1639">
                  <c:v>-14.7020481533553</c:v>
                </c:pt>
                <c:pt idx="1640">
                  <c:v>-14.6976115756576</c:v>
                </c:pt>
                <c:pt idx="1641">
                  <c:v>-14.693174997959799</c:v>
                </c:pt>
                <c:pt idx="1642">
                  <c:v>-14.688738420262</c:v>
                </c:pt>
                <c:pt idx="1643">
                  <c:v>-14.684301842564301</c:v>
                </c:pt>
                <c:pt idx="1644">
                  <c:v>-14.6798652648665</c:v>
                </c:pt>
                <c:pt idx="1645">
                  <c:v>-14.675428687168701</c:v>
                </c:pt>
                <c:pt idx="1646">
                  <c:v>-14.6709921094709</c:v>
                </c:pt>
                <c:pt idx="1647">
                  <c:v>-14.6665555317732</c:v>
                </c:pt>
                <c:pt idx="1648">
                  <c:v>-14.6621189540754</c:v>
                </c:pt>
                <c:pt idx="1649">
                  <c:v>-14.657682376377601</c:v>
                </c:pt>
                <c:pt idx="1650">
                  <c:v>-14.653245798679899</c:v>
                </c:pt>
                <c:pt idx="1651">
                  <c:v>-14.6488092209821</c:v>
                </c:pt>
                <c:pt idx="1652">
                  <c:v>-14.644372643284299</c:v>
                </c:pt>
                <c:pt idx="1653">
                  <c:v>-14.6399360655866</c:v>
                </c:pt>
                <c:pt idx="1654">
                  <c:v>-14.635499487888801</c:v>
                </c:pt>
                <c:pt idx="1655">
                  <c:v>-14.631062910191</c:v>
                </c:pt>
                <c:pt idx="1656">
                  <c:v>-14.626626332493201</c:v>
                </c:pt>
                <c:pt idx="1657">
                  <c:v>-14.6221897547955</c:v>
                </c:pt>
                <c:pt idx="1658">
                  <c:v>-14.617753177097701</c:v>
                </c:pt>
                <c:pt idx="1659">
                  <c:v>-14.6133165993999</c:v>
                </c:pt>
                <c:pt idx="1660">
                  <c:v>-14.6088800217022</c:v>
                </c:pt>
                <c:pt idx="1661">
                  <c:v>-14.604443444004399</c:v>
                </c:pt>
                <c:pt idx="1662">
                  <c:v>-14.6000068663066</c:v>
                </c:pt>
                <c:pt idx="1663">
                  <c:v>-14.595570288608901</c:v>
                </c:pt>
                <c:pt idx="1664">
                  <c:v>-14.5911337109111</c:v>
                </c:pt>
                <c:pt idx="1665">
                  <c:v>-14.586697133213301</c:v>
                </c:pt>
                <c:pt idx="1666">
                  <c:v>-14.5822605555156</c:v>
                </c:pt>
                <c:pt idx="1667">
                  <c:v>-14.5778239778178</c:v>
                </c:pt>
                <c:pt idx="1668">
                  <c:v>-14.57338740012</c:v>
                </c:pt>
                <c:pt idx="1669">
                  <c:v>-14.568950822422201</c:v>
                </c:pt>
                <c:pt idx="1670">
                  <c:v>-14.564514244724499</c:v>
                </c:pt>
                <c:pt idx="1671">
                  <c:v>-14.5600776670267</c:v>
                </c:pt>
                <c:pt idx="1672">
                  <c:v>-14.555641089328899</c:v>
                </c:pt>
                <c:pt idx="1673">
                  <c:v>-14.5512045116312</c:v>
                </c:pt>
                <c:pt idx="1674">
                  <c:v>-14.546767933933401</c:v>
                </c:pt>
                <c:pt idx="1675">
                  <c:v>-14.5423313562356</c:v>
                </c:pt>
                <c:pt idx="1676">
                  <c:v>-14.5378947785379</c:v>
                </c:pt>
                <c:pt idx="1677">
                  <c:v>-14.5334582008401</c:v>
                </c:pt>
                <c:pt idx="1678">
                  <c:v>-14.529021623142301</c:v>
                </c:pt>
                <c:pt idx="1679">
                  <c:v>-14.5245850454445</c:v>
                </c:pt>
                <c:pt idx="1680">
                  <c:v>-14.5201484677468</c:v>
                </c:pt>
                <c:pt idx="1681">
                  <c:v>-14.515711890048999</c:v>
                </c:pt>
                <c:pt idx="1682">
                  <c:v>-14.5112753123512</c:v>
                </c:pt>
                <c:pt idx="1683">
                  <c:v>-14.506838734653501</c:v>
                </c:pt>
                <c:pt idx="1684">
                  <c:v>-14.5024021569557</c:v>
                </c:pt>
                <c:pt idx="1685">
                  <c:v>-14.497965579257899</c:v>
                </c:pt>
                <c:pt idx="1686">
                  <c:v>-14.4935290015602</c:v>
                </c:pt>
                <c:pt idx="1687">
                  <c:v>-14.489092423862401</c:v>
                </c:pt>
                <c:pt idx="1688">
                  <c:v>-14.4846558461646</c:v>
                </c:pt>
                <c:pt idx="1689">
                  <c:v>-14.480219268466801</c:v>
                </c:pt>
                <c:pt idx="1690">
                  <c:v>-14.475782690769099</c:v>
                </c:pt>
                <c:pt idx="1691">
                  <c:v>-14.4713461130713</c:v>
                </c:pt>
                <c:pt idx="1692">
                  <c:v>-14.4669095353735</c:v>
                </c:pt>
                <c:pt idx="1693">
                  <c:v>-14.4624729576758</c:v>
                </c:pt>
                <c:pt idx="1694">
                  <c:v>-14.458036379977999</c:v>
                </c:pt>
                <c:pt idx="1695">
                  <c:v>-14.4535998022802</c:v>
                </c:pt>
                <c:pt idx="1696">
                  <c:v>-14.449163224582501</c:v>
                </c:pt>
                <c:pt idx="1697">
                  <c:v>-14.4447266468847</c:v>
                </c:pt>
                <c:pt idx="1698">
                  <c:v>-14.440290069186901</c:v>
                </c:pt>
                <c:pt idx="1699">
                  <c:v>-14.4358534914891</c:v>
                </c:pt>
                <c:pt idx="1700">
                  <c:v>-14.4314169137914</c:v>
                </c:pt>
                <c:pt idx="1701">
                  <c:v>-14.4269803360936</c:v>
                </c:pt>
                <c:pt idx="1702">
                  <c:v>-14.4225437583958</c:v>
                </c:pt>
                <c:pt idx="1703">
                  <c:v>-14.418107180698099</c:v>
                </c:pt>
                <c:pt idx="1704">
                  <c:v>-14.4136706030003</c:v>
                </c:pt>
                <c:pt idx="1705">
                  <c:v>-14.409234025302499</c:v>
                </c:pt>
                <c:pt idx="1706">
                  <c:v>-14.4047974476048</c:v>
                </c:pt>
                <c:pt idx="1707">
                  <c:v>-14.400360869907001</c:v>
                </c:pt>
                <c:pt idx="1708">
                  <c:v>-14.3959242922092</c:v>
                </c:pt>
                <c:pt idx="1709">
                  <c:v>-14.3914877145115</c:v>
                </c:pt>
                <c:pt idx="1710">
                  <c:v>-14.3870511368137</c:v>
                </c:pt>
                <c:pt idx="1711">
                  <c:v>-14.3826145591159</c:v>
                </c:pt>
                <c:pt idx="1712">
                  <c:v>-14.3781779814181</c:v>
                </c:pt>
                <c:pt idx="1713">
                  <c:v>-14.3737414037204</c:v>
                </c:pt>
                <c:pt idx="1714">
                  <c:v>-14.369304826022599</c:v>
                </c:pt>
                <c:pt idx="1715">
                  <c:v>-14.3648682483248</c:v>
                </c:pt>
                <c:pt idx="1716">
                  <c:v>-14.360431670627101</c:v>
                </c:pt>
                <c:pt idx="1717">
                  <c:v>-14.3559950929293</c:v>
                </c:pt>
                <c:pt idx="1718">
                  <c:v>-14.351558515231501</c:v>
                </c:pt>
                <c:pt idx="1719">
                  <c:v>-14.347121937533799</c:v>
                </c:pt>
                <c:pt idx="1720">
                  <c:v>-14.342685359836</c:v>
                </c:pt>
                <c:pt idx="1721">
                  <c:v>-14.3382487821382</c:v>
                </c:pt>
                <c:pt idx="1722">
                  <c:v>-14.333812204440401</c:v>
                </c:pt>
                <c:pt idx="1723">
                  <c:v>-14.329375626742699</c:v>
                </c:pt>
                <c:pt idx="1724">
                  <c:v>-14.3249390490449</c:v>
                </c:pt>
                <c:pt idx="1725">
                  <c:v>-14.320502471347099</c:v>
                </c:pt>
                <c:pt idx="1726">
                  <c:v>-14.3160658936494</c:v>
                </c:pt>
                <c:pt idx="1727">
                  <c:v>-14.311629315951601</c:v>
                </c:pt>
                <c:pt idx="1728">
                  <c:v>-14.3071927382538</c:v>
                </c:pt>
                <c:pt idx="1729">
                  <c:v>-14.3027561605561</c:v>
                </c:pt>
                <c:pt idx="1730">
                  <c:v>-14.2983195828583</c:v>
                </c:pt>
                <c:pt idx="1731">
                  <c:v>-14.293883005160501</c:v>
                </c:pt>
                <c:pt idx="1732">
                  <c:v>-14.2894464274627</c:v>
                </c:pt>
                <c:pt idx="1733">
                  <c:v>-14.285009849765</c:v>
                </c:pt>
                <c:pt idx="1734">
                  <c:v>-14.280573272067199</c:v>
                </c:pt>
                <c:pt idx="1735">
                  <c:v>-14.2761366943694</c:v>
                </c:pt>
                <c:pt idx="1736">
                  <c:v>-14.271700116671701</c:v>
                </c:pt>
                <c:pt idx="1737">
                  <c:v>-14.2672635389739</c:v>
                </c:pt>
                <c:pt idx="1738">
                  <c:v>-14.262826961276099</c:v>
                </c:pt>
                <c:pt idx="1739">
                  <c:v>-14.2583903835784</c:v>
                </c:pt>
                <c:pt idx="1740">
                  <c:v>-14.253953805880601</c:v>
                </c:pt>
                <c:pt idx="1741">
                  <c:v>-14.2495172281828</c:v>
                </c:pt>
                <c:pt idx="1742">
                  <c:v>-14.245080650485001</c:v>
                </c:pt>
                <c:pt idx="1743">
                  <c:v>-14.240644072787299</c:v>
                </c:pt>
                <c:pt idx="1744">
                  <c:v>-14.2362074950895</c:v>
                </c:pt>
                <c:pt idx="1745">
                  <c:v>-14.2317709173917</c:v>
                </c:pt>
                <c:pt idx="1746">
                  <c:v>-14.227334339694</c:v>
                </c:pt>
                <c:pt idx="1747">
                  <c:v>-14.222897761996199</c:v>
                </c:pt>
                <c:pt idx="1748">
                  <c:v>-14.2184611842984</c:v>
                </c:pt>
                <c:pt idx="1749">
                  <c:v>-14.214024606600701</c:v>
                </c:pt>
                <c:pt idx="1750">
                  <c:v>-14.2095880289029</c:v>
                </c:pt>
                <c:pt idx="1751">
                  <c:v>-14.205151451205101</c:v>
                </c:pt>
                <c:pt idx="1752">
                  <c:v>-14.200714873507399</c:v>
                </c:pt>
                <c:pt idx="1753">
                  <c:v>-14.1962782958096</c:v>
                </c:pt>
                <c:pt idx="1754">
                  <c:v>-14.1918417181118</c:v>
                </c:pt>
                <c:pt idx="1755">
                  <c:v>-14.187405140414</c:v>
                </c:pt>
                <c:pt idx="1756">
                  <c:v>-14.182968562716299</c:v>
                </c:pt>
                <c:pt idx="1757">
                  <c:v>-14.1785319850185</c:v>
                </c:pt>
                <c:pt idx="1758">
                  <c:v>-14.174095407320699</c:v>
                </c:pt>
                <c:pt idx="1759">
                  <c:v>-14.169658829623</c:v>
                </c:pt>
                <c:pt idx="1760">
                  <c:v>-14.165222251925201</c:v>
                </c:pt>
                <c:pt idx="1761">
                  <c:v>-14.1607856742274</c:v>
                </c:pt>
                <c:pt idx="1762">
                  <c:v>-14.1563490965297</c:v>
                </c:pt>
                <c:pt idx="1763">
                  <c:v>-14.151912518831899</c:v>
                </c:pt>
                <c:pt idx="1764">
                  <c:v>-14.1474759411341</c:v>
                </c:pt>
                <c:pt idx="1765">
                  <c:v>-14.1430393634363</c:v>
                </c:pt>
                <c:pt idx="1766">
                  <c:v>-14.1386027857386</c:v>
                </c:pt>
                <c:pt idx="1767">
                  <c:v>-14.134166208040799</c:v>
                </c:pt>
                <c:pt idx="1768">
                  <c:v>-14.129729630343</c:v>
                </c:pt>
                <c:pt idx="1769">
                  <c:v>-14.125293052645301</c:v>
                </c:pt>
                <c:pt idx="1770">
                  <c:v>-14.1208564749475</c:v>
                </c:pt>
                <c:pt idx="1771">
                  <c:v>-14.116419897249701</c:v>
                </c:pt>
                <c:pt idx="1772">
                  <c:v>-14.111983319551999</c:v>
                </c:pt>
                <c:pt idx="1773">
                  <c:v>-14.1075467418542</c:v>
                </c:pt>
                <c:pt idx="1774">
                  <c:v>-14.1031101641564</c:v>
                </c:pt>
                <c:pt idx="1775">
                  <c:v>-14.098673586458601</c:v>
                </c:pt>
                <c:pt idx="1776">
                  <c:v>-14.094237008760899</c:v>
                </c:pt>
                <c:pt idx="1777">
                  <c:v>-14.0898004310631</c:v>
                </c:pt>
                <c:pt idx="1778">
                  <c:v>-14.085363853365299</c:v>
                </c:pt>
                <c:pt idx="1779">
                  <c:v>-14.0809272756676</c:v>
                </c:pt>
                <c:pt idx="1780">
                  <c:v>-14.076490697969801</c:v>
                </c:pt>
                <c:pt idx="1781">
                  <c:v>-14.072054120272</c:v>
                </c:pt>
                <c:pt idx="1782">
                  <c:v>-14.0676175425743</c:v>
                </c:pt>
                <c:pt idx="1783">
                  <c:v>-14.0631809648765</c:v>
                </c:pt>
                <c:pt idx="1784">
                  <c:v>-14.058744387178701</c:v>
                </c:pt>
                <c:pt idx="1785">
                  <c:v>-14.0543078094809</c:v>
                </c:pt>
                <c:pt idx="1786">
                  <c:v>-14.0498712317832</c:v>
                </c:pt>
                <c:pt idx="1787">
                  <c:v>-14.045434654085399</c:v>
                </c:pt>
                <c:pt idx="1788">
                  <c:v>-14.0409980763876</c:v>
                </c:pt>
                <c:pt idx="1789">
                  <c:v>-14.036561498689901</c:v>
                </c:pt>
                <c:pt idx="1790">
                  <c:v>-14.0321249209921</c:v>
                </c:pt>
                <c:pt idx="1791">
                  <c:v>-14.027688343294299</c:v>
                </c:pt>
                <c:pt idx="1792">
                  <c:v>-14.0232517655966</c:v>
                </c:pt>
                <c:pt idx="1793">
                  <c:v>-14.018815187898801</c:v>
                </c:pt>
                <c:pt idx="1794">
                  <c:v>-14.014378610201</c:v>
                </c:pt>
                <c:pt idx="1795">
                  <c:v>-14.0099420325033</c:v>
                </c:pt>
                <c:pt idx="1796">
                  <c:v>-14.005505454805499</c:v>
                </c:pt>
                <c:pt idx="1797">
                  <c:v>-14.0010688771077</c:v>
                </c:pt>
                <c:pt idx="1798">
                  <c:v>-13.9966322994099</c:v>
                </c:pt>
                <c:pt idx="1799">
                  <c:v>-13.9921957217122</c:v>
                </c:pt>
                <c:pt idx="1800">
                  <c:v>-13.987759144014399</c:v>
                </c:pt>
                <c:pt idx="1801">
                  <c:v>-13.9833225663166</c:v>
                </c:pt>
                <c:pt idx="1802">
                  <c:v>-13.978885988618901</c:v>
                </c:pt>
                <c:pt idx="1803">
                  <c:v>-13.9744494109211</c:v>
                </c:pt>
                <c:pt idx="1804">
                  <c:v>-13.970012833223301</c:v>
                </c:pt>
                <c:pt idx="1805">
                  <c:v>-13.965576255525599</c:v>
                </c:pt>
                <c:pt idx="1806">
                  <c:v>-13.9611396778278</c:v>
                </c:pt>
                <c:pt idx="1807">
                  <c:v>-13.956703100129999</c:v>
                </c:pt>
                <c:pt idx="1808">
                  <c:v>-13.9522665224322</c:v>
                </c:pt>
                <c:pt idx="1809">
                  <c:v>-13.947829944734501</c:v>
                </c:pt>
                <c:pt idx="1810">
                  <c:v>-13.9433933670367</c:v>
                </c:pt>
                <c:pt idx="1811">
                  <c:v>-13.938956789338899</c:v>
                </c:pt>
                <c:pt idx="1812">
                  <c:v>-13.9345202116412</c:v>
                </c:pt>
                <c:pt idx="1813">
                  <c:v>-13.930083633943401</c:v>
                </c:pt>
                <c:pt idx="1814">
                  <c:v>-13.9256470562456</c:v>
                </c:pt>
                <c:pt idx="1815">
                  <c:v>-13.9212104785479</c:v>
                </c:pt>
                <c:pt idx="1816">
                  <c:v>-13.916773900850099</c:v>
                </c:pt>
                <c:pt idx="1817">
                  <c:v>-13.9123373231523</c:v>
                </c:pt>
                <c:pt idx="1818">
                  <c:v>-13.9079007454545</c:v>
                </c:pt>
                <c:pt idx="1819">
                  <c:v>-13.9034641677568</c:v>
                </c:pt>
                <c:pt idx="1820">
                  <c:v>-13.899027590058999</c:v>
                </c:pt>
                <c:pt idx="1821">
                  <c:v>-13.8945910123612</c:v>
                </c:pt>
                <c:pt idx="1822">
                  <c:v>-13.890154434663501</c:v>
                </c:pt>
                <c:pt idx="1823">
                  <c:v>-13.8857178569657</c:v>
                </c:pt>
                <c:pt idx="1824">
                  <c:v>-13.881281279267901</c:v>
                </c:pt>
                <c:pt idx="1825">
                  <c:v>-13.876844701570199</c:v>
                </c:pt>
                <c:pt idx="1826">
                  <c:v>-13.8724081238724</c:v>
                </c:pt>
                <c:pt idx="1827">
                  <c:v>-13.8679715461746</c:v>
                </c:pt>
                <c:pt idx="1828">
                  <c:v>-13.863534968476801</c:v>
                </c:pt>
                <c:pt idx="1829">
                  <c:v>-13.859098390779099</c:v>
                </c:pt>
                <c:pt idx="1830">
                  <c:v>-13.8546618130813</c:v>
                </c:pt>
                <c:pt idx="1831">
                  <c:v>-13.850225235383499</c:v>
                </c:pt>
                <c:pt idx="1832">
                  <c:v>-13.8457886576858</c:v>
                </c:pt>
                <c:pt idx="1833">
                  <c:v>-13.841352079988001</c:v>
                </c:pt>
                <c:pt idx="1834">
                  <c:v>-13.8369155022902</c:v>
                </c:pt>
                <c:pt idx="1835">
                  <c:v>-13.8324789245925</c:v>
                </c:pt>
                <c:pt idx="1836">
                  <c:v>-13.8280423468947</c:v>
                </c:pt>
                <c:pt idx="1837">
                  <c:v>-13.823605769196901</c:v>
                </c:pt>
                <c:pt idx="1838">
                  <c:v>-13.819169191499199</c:v>
                </c:pt>
                <c:pt idx="1839">
                  <c:v>-13.8147326138014</c:v>
                </c:pt>
                <c:pt idx="1840">
                  <c:v>-13.810296036103599</c:v>
                </c:pt>
                <c:pt idx="1841">
                  <c:v>-13.8058594584058</c:v>
                </c:pt>
                <c:pt idx="1842">
                  <c:v>-13.801422880708101</c:v>
                </c:pt>
                <c:pt idx="1843">
                  <c:v>-13.7969863030103</c:v>
                </c:pt>
                <c:pt idx="1844">
                  <c:v>-13.792549725312499</c:v>
                </c:pt>
                <c:pt idx="1845">
                  <c:v>-13.7881131476148</c:v>
                </c:pt>
                <c:pt idx="1846">
                  <c:v>-13.783676569917001</c:v>
                </c:pt>
                <c:pt idx="1847">
                  <c:v>-13.7792399922192</c:v>
                </c:pt>
                <c:pt idx="1848">
                  <c:v>-13.7748034145215</c:v>
                </c:pt>
                <c:pt idx="1849">
                  <c:v>-13.770366836823699</c:v>
                </c:pt>
                <c:pt idx="1850">
                  <c:v>-13.7659302591259</c:v>
                </c:pt>
                <c:pt idx="1851">
                  <c:v>-13.761493681428099</c:v>
                </c:pt>
                <c:pt idx="1852">
                  <c:v>-13.7570571037304</c:v>
                </c:pt>
                <c:pt idx="1853">
                  <c:v>-13.752620526032601</c:v>
                </c:pt>
                <c:pt idx="1854">
                  <c:v>-13.7481839483348</c:v>
                </c:pt>
                <c:pt idx="1855">
                  <c:v>-13.743747370637101</c:v>
                </c:pt>
                <c:pt idx="1856">
                  <c:v>-13.7393107929393</c:v>
                </c:pt>
                <c:pt idx="1857">
                  <c:v>-13.734874215241501</c:v>
                </c:pt>
                <c:pt idx="1858">
                  <c:v>-13.730437637543799</c:v>
                </c:pt>
                <c:pt idx="1859">
                  <c:v>-13.726001059846</c:v>
                </c:pt>
                <c:pt idx="1860">
                  <c:v>-13.721564482148199</c:v>
                </c:pt>
                <c:pt idx="1861">
                  <c:v>-13.7171279044504</c:v>
                </c:pt>
                <c:pt idx="1862">
                  <c:v>-13.712691326752701</c:v>
                </c:pt>
                <c:pt idx="1863">
                  <c:v>-13.7082547490549</c:v>
                </c:pt>
                <c:pt idx="1864">
                  <c:v>-13.703818171357099</c:v>
                </c:pt>
                <c:pt idx="1865">
                  <c:v>-13.6993815936594</c:v>
                </c:pt>
                <c:pt idx="1866">
                  <c:v>-13.694945015961601</c:v>
                </c:pt>
                <c:pt idx="1867">
                  <c:v>-13.6905084382638</c:v>
                </c:pt>
                <c:pt idx="1868">
                  <c:v>-13.6860718605661</c:v>
                </c:pt>
                <c:pt idx="1869">
                  <c:v>-13.681635282868299</c:v>
                </c:pt>
                <c:pt idx="1870">
                  <c:v>-13.6771987051705</c:v>
                </c:pt>
                <c:pt idx="1871">
                  <c:v>-13.6727621274727</c:v>
                </c:pt>
                <c:pt idx="1872">
                  <c:v>-13.668325549775</c:v>
                </c:pt>
                <c:pt idx="1873">
                  <c:v>-13.663888972077199</c:v>
                </c:pt>
                <c:pt idx="1874">
                  <c:v>-13.6594523943794</c:v>
                </c:pt>
                <c:pt idx="1875">
                  <c:v>-13.655015816681701</c:v>
                </c:pt>
                <c:pt idx="1876">
                  <c:v>-13.6505792389839</c:v>
                </c:pt>
                <c:pt idx="1877">
                  <c:v>-13.646142661286101</c:v>
                </c:pt>
                <c:pt idx="1878">
                  <c:v>-13.641706083588399</c:v>
                </c:pt>
                <c:pt idx="1879">
                  <c:v>-13.6372695058906</c:v>
                </c:pt>
                <c:pt idx="1880">
                  <c:v>-13.6328329281928</c:v>
                </c:pt>
                <c:pt idx="1881">
                  <c:v>-13.628396350495001</c:v>
                </c:pt>
                <c:pt idx="1882">
                  <c:v>-13.623959772797299</c:v>
                </c:pt>
                <c:pt idx="1883">
                  <c:v>-13.6195231950995</c:v>
                </c:pt>
                <c:pt idx="1884">
                  <c:v>-13.615086617401699</c:v>
                </c:pt>
                <c:pt idx="1885">
                  <c:v>-13.610650039704</c:v>
                </c:pt>
                <c:pt idx="1886">
                  <c:v>-13.606213462006201</c:v>
                </c:pt>
                <c:pt idx="1887">
                  <c:v>-13.6017768843084</c:v>
                </c:pt>
                <c:pt idx="1888">
                  <c:v>-13.5973403066107</c:v>
                </c:pt>
                <c:pt idx="1889">
                  <c:v>-13.5929037289129</c:v>
                </c:pt>
                <c:pt idx="1890">
                  <c:v>-13.588467151215101</c:v>
                </c:pt>
                <c:pt idx="1891">
                  <c:v>-13.584030573517399</c:v>
                </c:pt>
                <c:pt idx="1892">
                  <c:v>-13.5795939958196</c:v>
                </c:pt>
                <c:pt idx="1893">
                  <c:v>-13.575157418121799</c:v>
                </c:pt>
                <c:pt idx="1894">
                  <c:v>-13.570720840424</c:v>
                </c:pt>
                <c:pt idx="1895">
                  <c:v>-13.566284262726301</c:v>
                </c:pt>
                <c:pt idx="1896">
                  <c:v>-13.5618476850285</c:v>
                </c:pt>
                <c:pt idx="1897">
                  <c:v>-13.557411107330701</c:v>
                </c:pt>
                <c:pt idx="1898">
                  <c:v>-13.552974529633</c:v>
                </c:pt>
                <c:pt idx="1899">
                  <c:v>-13.5485379519352</c:v>
                </c:pt>
                <c:pt idx="1900">
                  <c:v>-13.5441013742374</c:v>
                </c:pt>
                <c:pt idx="1901">
                  <c:v>-13.5396647965397</c:v>
                </c:pt>
                <c:pt idx="1902">
                  <c:v>-13.535228218841899</c:v>
                </c:pt>
                <c:pt idx="1903">
                  <c:v>-13.5307916411441</c:v>
                </c:pt>
                <c:pt idx="1904">
                  <c:v>-13.526355063446299</c:v>
                </c:pt>
                <c:pt idx="1905">
                  <c:v>-13.5219184857486</c:v>
                </c:pt>
                <c:pt idx="1906">
                  <c:v>-13.517481908050801</c:v>
                </c:pt>
                <c:pt idx="1907">
                  <c:v>-13.513045330353</c:v>
                </c:pt>
                <c:pt idx="1908">
                  <c:v>-13.5086087526553</c:v>
                </c:pt>
                <c:pt idx="1909">
                  <c:v>-13.5041721749575</c:v>
                </c:pt>
                <c:pt idx="1910">
                  <c:v>-13.499735597259701</c:v>
                </c:pt>
                <c:pt idx="1911">
                  <c:v>-13.495299019561999</c:v>
                </c:pt>
                <c:pt idx="1912">
                  <c:v>-13.4908624418642</c:v>
                </c:pt>
                <c:pt idx="1913">
                  <c:v>-13.486425864166399</c:v>
                </c:pt>
                <c:pt idx="1914">
                  <c:v>-13.4819892864686</c:v>
                </c:pt>
                <c:pt idx="1915">
                  <c:v>-13.477552708770901</c:v>
                </c:pt>
                <c:pt idx="1916">
                  <c:v>-13.4731161310731</c:v>
                </c:pt>
                <c:pt idx="1917">
                  <c:v>-13.468679553375299</c:v>
                </c:pt>
                <c:pt idx="1918">
                  <c:v>-13.4642429756776</c:v>
                </c:pt>
                <c:pt idx="1919">
                  <c:v>-13.459806397979801</c:v>
                </c:pt>
                <c:pt idx="1920">
                  <c:v>-13.455369820282</c:v>
                </c:pt>
                <c:pt idx="1921">
                  <c:v>-13.4509332425843</c:v>
                </c:pt>
                <c:pt idx="1922">
                  <c:v>-13.446496664886499</c:v>
                </c:pt>
                <c:pt idx="1923">
                  <c:v>-13.4420600871887</c:v>
                </c:pt>
                <c:pt idx="1924">
                  <c:v>-13.437623509491001</c:v>
                </c:pt>
                <c:pt idx="1925">
                  <c:v>-13.4331869317932</c:v>
                </c:pt>
                <c:pt idx="1926">
                  <c:v>-13.428750354095399</c:v>
                </c:pt>
                <c:pt idx="1927">
                  <c:v>-13.4243137763976</c:v>
                </c:pt>
                <c:pt idx="1928">
                  <c:v>-13.419877198699901</c:v>
                </c:pt>
                <c:pt idx="1929">
                  <c:v>-13.4154406210021</c:v>
                </c:pt>
                <c:pt idx="1930">
                  <c:v>-13.411004043304301</c:v>
                </c:pt>
                <c:pt idx="1931">
                  <c:v>-13.406567465606599</c:v>
                </c:pt>
                <c:pt idx="1932">
                  <c:v>-13.4021308879088</c:v>
                </c:pt>
                <c:pt idx="1933">
                  <c:v>-13.397694310211</c:v>
                </c:pt>
                <c:pt idx="1934">
                  <c:v>-13.3932577325133</c:v>
                </c:pt>
                <c:pt idx="1935">
                  <c:v>-13.388821154815499</c:v>
                </c:pt>
                <c:pt idx="1936">
                  <c:v>-13.3843845771177</c:v>
                </c:pt>
                <c:pt idx="1937">
                  <c:v>-13.379947999419899</c:v>
                </c:pt>
                <c:pt idx="1938">
                  <c:v>-13.3755114217222</c:v>
                </c:pt>
                <c:pt idx="1939">
                  <c:v>-13.371074844024401</c:v>
                </c:pt>
                <c:pt idx="1940">
                  <c:v>-13.3666382663266</c:v>
                </c:pt>
                <c:pt idx="1941">
                  <c:v>-13.3622016886289</c:v>
                </c:pt>
                <c:pt idx="1942">
                  <c:v>-13.3577651109311</c:v>
                </c:pt>
                <c:pt idx="1943">
                  <c:v>-13.3533285332333</c:v>
                </c:pt>
                <c:pt idx="1944">
                  <c:v>-13.348891955535599</c:v>
                </c:pt>
                <c:pt idx="1945">
                  <c:v>-13.3444553778378</c:v>
                </c:pt>
                <c:pt idx="1946">
                  <c:v>-13.340018800139999</c:v>
                </c:pt>
                <c:pt idx="1947">
                  <c:v>-13.3355822224422</c:v>
                </c:pt>
                <c:pt idx="1948">
                  <c:v>-13.331145644744501</c:v>
                </c:pt>
                <c:pt idx="1949">
                  <c:v>-13.3267090670467</c:v>
                </c:pt>
                <c:pt idx="1950">
                  <c:v>-13.322272489348901</c:v>
                </c:pt>
                <c:pt idx="1951">
                  <c:v>-13.3178359116512</c:v>
                </c:pt>
                <c:pt idx="1952">
                  <c:v>-13.3133993339534</c:v>
                </c:pt>
                <c:pt idx="1953">
                  <c:v>-13.3089627562556</c:v>
                </c:pt>
                <c:pt idx="1954">
                  <c:v>-13.3045261785579</c:v>
                </c:pt>
                <c:pt idx="1955">
                  <c:v>-13.300089600860099</c:v>
                </c:pt>
                <c:pt idx="1956">
                  <c:v>-13.2956530231623</c:v>
                </c:pt>
                <c:pt idx="1957">
                  <c:v>-13.291216445464499</c:v>
                </c:pt>
                <c:pt idx="1958">
                  <c:v>-13.2867798677668</c:v>
                </c:pt>
                <c:pt idx="1959">
                  <c:v>-13.282343290069001</c:v>
                </c:pt>
                <c:pt idx="1960">
                  <c:v>-13.2779067123712</c:v>
                </c:pt>
                <c:pt idx="1961">
                  <c:v>-13.2734701346735</c:v>
                </c:pt>
                <c:pt idx="1962">
                  <c:v>-13.2690335569757</c:v>
                </c:pt>
                <c:pt idx="1963">
                  <c:v>-13.264596979277901</c:v>
                </c:pt>
                <c:pt idx="1964">
                  <c:v>-13.260160401580199</c:v>
                </c:pt>
                <c:pt idx="1965">
                  <c:v>-13.2557238238824</c:v>
                </c:pt>
                <c:pt idx="1966">
                  <c:v>-13.251287246184599</c:v>
                </c:pt>
                <c:pt idx="1967">
                  <c:v>-13.2468506684868</c:v>
                </c:pt>
                <c:pt idx="1968">
                  <c:v>-13.242414090789101</c:v>
                </c:pt>
                <c:pt idx="1969">
                  <c:v>-13.2379775130913</c:v>
                </c:pt>
                <c:pt idx="1970">
                  <c:v>-13.233540935393499</c:v>
                </c:pt>
                <c:pt idx="1971">
                  <c:v>-13.2291043576958</c:v>
                </c:pt>
                <c:pt idx="1972">
                  <c:v>-13.224667779998001</c:v>
                </c:pt>
                <c:pt idx="1973">
                  <c:v>-13.2202312023002</c:v>
                </c:pt>
                <c:pt idx="1974">
                  <c:v>-13.2157946246025</c:v>
                </c:pt>
                <c:pt idx="1975">
                  <c:v>-13.211358046904699</c:v>
                </c:pt>
                <c:pt idx="1976">
                  <c:v>-13.2069214692069</c:v>
                </c:pt>
                <c:pt idx="1977">
                  <c:v>-13.202484891509201</c:v>
                </c:pt>
                <c:pt idx="1978">
                  <c:v>-13.1980483138114</c:v>
                </c:pt>
                <c:pt idx="1979">
                  <c:v>-13.193611736113599</c:v>
                </c:pt>
                <c:pt idx="1980">
                  <c:v>-13.1891751584158</c:v>
                </c:pt>
                <c:pt idx="1981">
                  <c:v>-13.184738580718101</c:v>
                </c:pt>
                <c:pt idx="1982">
                  <c:v>-13.1803020030203</c:v>
                </c:pt>
                <c:pt idx="1983">
                  <c:v>-13.175865425322501</c:v>
                </c:pt>
                <c:pt idx="1984">
                  <c:v>-13.171428847624799</c:v>
                </c:pt>
                <c:pt idx="1985">
                  <c:v>-13.166992269927</c:v>
                </c:pt>
                <c:pt idx="1986">
                  <c:v>-13.1625556922292</c:v>
                </c:pt>
                <c:pt idx="1987">
                  <c:v>-13.1581191145315</c:v>
                </c:pt>
                <c:pt idx="1988">
                  <c:v>-13.153682536833699</c:v>
                </c:pt>
                <c:pt idx="1989">
                  <c:v>-13.1492459591359</c:v>
                </c:pt>
                <c:pt idx="1990">
                  <c:v>-13.144809381438099</c:v>
                </c:pt>
                <c:pt idx="1991">
                  <c:v>-13.1403728037404</c:v>
                </c:pt>
                <c:pt idx="1992">
                  <c:v>-13.135936226042601</c:v>
                </c:pt>
                <c:pt idx="1993">
                  <c:v>-13.1314996483448</c:v>
                </c:pt>
                <c:pt idx="1994">
                  <c:v>-13.1270630706471</c:v>
                </c:pt>
                <c:pt idx="1995">
                  <c:v>-13.1226264929493</c:v>
                </c:pt>
                <c:pt idx="1996">
                  <c:v>-13.1181899152515</c:v>
                </c:pt>
                <c:pt idx="1997">
                  <c:v>-13.113753337553799</c:v>
                </c:pt>
                <c:pt idx="1998">
                  <c:v>-13.109316759856</c:v>
                </c:pt>
                <c:pt idx="1999">
                  <c:v>-13.104880182158199</c:v>
                </c:pt>
                <c:pt idx="2000">
                  <c:v>-13.1004436044604</c:v>
                </c:pt>
                <c:pt idx="2001">
                  <c:v>-13.096007026762701</c:v>
                </c:pt>
                <c:pt idx="2002">
                  <c:v>-13.0915704490649</c:v>
                </c:pt>
                <c:pt idx="2003">
                  <c:v>-13.087133871367101</c:v>
                </c:pt>
                <c:pt idx="2004">
                  <c:v>-13.082697293669399</c:v>
                </c:pt>
                <c:pt idx="2005">
                  <c:v>-13.0782607159716</c:v>
                </c:pt>
                <c:pt idx="2006">
                  <c:v>-13.0738241382738</c:v>
                </c:pt>
                <c:pt idx="2007">
                  <c:v>-13.0693875605761</c:v>
                </c:pt>
                <c:pt idx="2008">
                  <c:v>-13.064950982878299</c:v>
                </c:pt>
                <c:pt idx="2009">
                  <c:v>-13.0605144051805</c:v>
                </c:pt>
                <c:pt idx="2010">
                  <c:v>-13.056077827482699</c:v>
                </c:pt>
                <c:pt idx="2011">
                  <c:v>-13.051641249785</c:v>
                </c:pt>
                <c:pt idx="2012">
                  <c:v>-13.047204672087201</c:v>
                </c:pt>
                <c:pt idx="2013">
                  <c:v>-13.0427680943894</c:v>
                </c:pt>
                <c:pt idx="2014">
                  <c:v>-13.0383315166917</c:v>
                </c:pt>
                <c:pt idx="2015">
                  <c:v>-13.0338949389939</c:v>
                </c:pt>
                <c:pt idx="2016">
                  <c:v>-13.029458361296101</c:v>
                </c:pt>
                <c:pt idx="2017">
                  <c:v>-13.025021783598399</c:v>
                </c:pt>
                <c:pt idx="2018">
                  <c:v>-13.0205852059006</c:v>
                </c:pt>
                <c:pt idx="2019">
                  <c:v>-13.016148628202799</c:v>
                </c:pt>
                <c:pt idx="2020">
                  <c:v>-13.0117120505051</c:v>
                </c:pt>
                <c:pt idx="2021">
                  <c:v>-13.007275472807301</c:v>
                </c:pt>
                <c:pt idx="2022">
                  <c:v>-13.0028388951095</c:v>
                </c:pt>
                <c:pt idx="2023">
                  <c:v>-12.998402317411699</c:v>
                </c:pt>
                <c:pt idx="2024">
                  <c:v>-12.993965739714</c:v>
                </c:pt>
                <c:pt idx="2025">
                  <c:v>-12.989529162016201</c:v>
                </c:pt>
                <c:pt idx="2026">
                  <c:v>-12.9850925843184</c:v>
                </c:pt>
                <c:pt idx="2027">
                  <c:v>-12.9806560066207</c:v>
                </c:pt>
                <c:pt idx="2028">
                  <c:v>-12.976219428922899</c:v>
                </c:pt>
                <c:pt idx="2029">
                  <c:v>-12.9717828512251</c:v>
                </c:pt>
                <c:pt idx="2030">
                  <c:v>-12.967346273527401</c:v>
                </c:pt>
                <c:pt idx="2031">
                  <c:v>-12.9629096958296</c:v>
                </c:pt>
                <c:pt idx="2032">
                  <c:v>-12.958473118131799</c:v>
                </c:pt>
                <c:pt idx="2033">
                  <c:v>-12.954036540434</c:v>
                </c:pt>
                <c:pt idx="2034">
                  <c:v>-12.949599962736301</c:v>
                </c:pt>
                <c:pt idx="2035">
                  <c:v>-12.9451633850385</c:v>
                </c:pt>
                <c:pt idx="2036">
                  <c:v>-12.940726807340701</c:v>
                </c:pt>
                <c:pt idx="2037">
                  <c:v>-12.936290229642999</c:v>
                </c:pt>
                <c:pt idx="2038">
                  <c:v>-12.9318536519452</c:v>
                </c:pt>
                <c:pt idx="2039">
                  <c:v>-12.927417074247399</c:v>
                </c:pt>
                <c:pt idx="2040">
                  <c:v>-12.9229804965497</c:v>
                </c:pt>
                <c:pt idx="2041">
                  <c:v>-12.918543918851899</c:v>
                </c:pt>
                <c:pt idx="2042">
                  <c:v>-12.9141073411541</c:v>
                </c:pt>
                <c:pt idx="2043">
                  <c:v>-12.909670763456299</c:v>
                </c:pt>
                <c:pt idx="2044">
                  <c:v>-12.9052341857586</c:v>
                </c:pt>
                <c:pt idx="2045">
                  <c:v>-12.900797608060801</c:v>
                </c:pt>
                <c:pt idx="2046">
                  <c:v>-12.896361030363</c:v>
                </c:pt>
                <c:pt idx="2047">
                  <c:v>-12.8919244526653</c:v>
                </c:pt>
                <c:pt idx="2048">
                  <c:v>-12.887487874967499</c:v>
                </c:pt>
                <c:pt idx="2049">
                  <c:v>-12.8830512972697</c:v>
                </c:pt>
                <c:pt idx="2050">
                  <c:v>-12.878614719572001</c:v>
                </c:pt>
                <c:pt idx="2051">
                  <c:v>-12.8741781418742</c:v>
                </c:pt>
                <c:pt idx="2052">
                  <c:v>-12.869741564176399</c:v>
                </c:pt>
                <c:pt idx="2053">
                  <c:v>-12.8653049864786</c:v>
                </c:pt>
                <c:pt idx="2054">
                  <c:v>-12.860868408780901</c:v>
                </c:pt>
                <c:pt idx="2055">
                  <c:v>-12.8564318310831</c:v>
                </c:pt>
                <c:pt idx="2056">
                  <c:v>-12.851995253385301</c:v>
                </c:pt>
                <c:pt idx="2057">
                  <c:v>-12.847558675687599</c:v>
                </c:pt>
                <c:pt idx="2058">
                  <c:v>-12.8431220979898</c:v>
                </c:pt>
                <c:pt idx="2059">
                  <c:v>-12.838685520292</c:v>
                </c:pt>
                <c:pt idx="2060">
                  <c:v>-12.8342489425943</c:v>
                </c:pt>
                <c:pt idx="2061">
                  <c:v>-12.829812364896499</c:v>
                </c:pt>
                <c:pt idx="2062">
                  <c:v>-12.8253757871987</c:v>
                </c:pt>
                <c:pt idx="2063">
                  <c:v>-12.820939209501001</c:v>
                </c:pt>
                <c:pt idx="2064">
                  <c:v>-12.8165026318032</c:v>
                </c:pt>
                <c:pt idx="2065">
                  <c:v>-12.812066054105401</c:v>
                </c:pt>
                <c:pt idx="2066">
                  <c:v>-12.8076294764076</c:v>
                </c:pt>
                <c:pt idx="2067">
                  <c:v>-12.8031928987099</c:v>
                </c:pt>
                <c:pt idx="2068">
                  <c:v>-12.7987563210121</c:v>
                </c:pt>
                <c:pt idx="2069">
                  <c:v>-12.794319743314301</c:v>
                </c:pt>
                <c:pt idx="2070">
                  <c:v>-12.789883165616599</c:v>
                </c:pt>
                <c:pt idx="2071">
                  <c:v>-12.7854465879188</c:v>
                </c:pt>
                <c:pt idx="2072">
                  <c:v>-12.781010010220999</c:v>
                </c:pt>
                <c:pt idx="2073">
                  <c:v>-12.7765734325233</c:v>
                </c:pt>
                <c:pt idx="2074">
                  <c:v>-12.772136854825501</c:v>
                </c:pt>
                <c:pt idx="2075">
                  <c:v>-12.7677002771277</c:v>
                </c:pt>
                <c:pt idx="2076">
                  <c:v>-12.763263699429899</c:v>
                </c:pt>
                <c:pt idx="2077">
                  <c:v>-12.7588271217322</c:v>
                </c:pt>
                <c:pt idx="2078">
                  <c:v>-12.754390544034401</c:v>
                </c:pt>
                <c:pt idx="2079">
                  <c:v>-12.7499539663366</c:v>
                </c:pt>
                <c:pt idx="2080">
                  <c:v>-12.7455173886389</c:v>
                </c:pt>
                <c:pt idx="2081">
                  <c:v>-12.741080810941099</c:v>
                </c:pt>
                <c:pt idx="2082">
                  <c:v>-12.7366442332433</c:v>
                </c:pt>
                <c:pt idx="2083">
                  <c:v>-12.732207655545601</c:v>
                </c:pt>
                <c:pt idx="2084">
                  <c:v>-12.7277710778478</c:v>
                </c:pt>
                <c:pt idx="2085">
                  <c:v>-12.723334500149999</c:v>
                </c:pt>
                <c:pt idx="2086">
                  <c:v>-12.7188979224522</c:v>
                </c:pt>
                <c:pt idx="2087">
                  <c:v>-12.714461344754501</c:v>
                </c:pt>
                <c:pt idx="2088">
                  <c:v>-12.7100247670567</c:v>
                </c:pt>
                <c:pt idx="2089">
                  <c:v>-12.705588189358901</c:v>
                </c:pt>
                <c:pt idx="2090">
                  <c:v>-12.701151611661199</c:v>
                </c:pt>
                <c:pt idx="2091">
                  <c:v>-12.6967150339634</c:v>
                </c:pt>
                <c:pt idx="2092">
                  <c:v>-12.692278456265599</c:v>
                </c:pt>
                <c:pt idx="2093">
                  <c:v>-12.6878418785679</c:v>
                </c:pt>
                <c:pt idx="2094">
                  <c:v>-12.683405300870101</c:v>
                </c:pt>
                <c:pt idx="2095">
                  <c:v>-12.6789687231723</c:v>
                </c:pt>
                <c:pt idx="2096">
                  <c:v>-12.674532145474499</c:v>
                </c:pt>
                <c:pt idx="2097">
                  <c:v>-12.6700955677768</c:v>
                </c:pt>
                <c:pt idx="2098">
                  <c:v>-12.665658990079001</c:v>
                </c:pt>
                <c:pt idx="2099">
                  <c:v>-12.6612224123812</c:v>
                </c:pt>
                <c:pt idx="2100">
                  <c:v>-12.6567858346835</c:v>
                </c:pt>
                <c:pt idx="2101">
                  <c:v>-12.652349256985699</c:v>
                </c:pt>
                <c:pt idx="2102">
                  <c:v>-12.6479126792879</c:v>
                </c:pt>
                <c:pt idx="2103">
                  <c:v>-12.643476101590201</c:v>
                </c:pt>
                <c:pt idx="2104">
                  <c:v>-12.6390395238924</c:v>
                </c:pt>
                <c:pt idx="2105">
                  <c:v>-12.634602946194599</c:v>
                </c:pt>
                <c:pt idx="2106">
                  <c:v>-12.6301663684969</c:v>
                </c:pt>
                <c:pt idx="2107">
                  <c:v>-12.625729790799101</c:v>
                </c:pt>
                <c:pt idx="2108">
                  <c:v>-12.6212932131013</c:v>
                </c:pt>
                <c:pt idx="2109">
                  <c:v>-12.616856635403501</c:v>
                </c:pt>
                <c:pt idx="2110">
                  <c:v>-12.612420057705799</c:v>
                </c:pt>
                <c:pt idx="2111">
                  <c:v>-12.607983480008</c:v>
                </c:pt>
                <c:pt idx="2112">
                  <c:v>-12.6035469023102</c:v>
                </c:pt>
                <c:pt idx="2113">
                  <c:v>-12.5991103246125</c:v>
                </c:pt>
                <c:pt idx="2114">
                  <c:v>-12.594673746914699</c:v>
                </c:pt>
                <c:pt idx="2115">
                  <c:v>-12.5902371692169</c:v>
                </c:pt>
                <c:pt idx="2116">
                  <c:v>-12.585800591519201</c:v>
                </c:pt>
                <c:pt idx="2117">
                  <c:v>-12.5813640138214</c:v>
                </c:pt>
                <c:pt idx="2118">
                  <c:v>-12.576927436123601</c:v>
                </c:pt>
                <c:pt idx="2119">
                  <c:v>-12.5724908584258</c:v>
                </c:pt>
                <c:pt idx="2120">
                  <c:v>-12.5680542807281</c:v>
                </c:pt>
                <c:pt idx="2121">
                  <c:v>-12.5636177030303</c:v>
                </c:pt>
                <c:pt idx="2122">
                  <c:v>-12.559181125332501</c:v>
                </c:pt>
                <c:pt idx="2123">
                  <c:v>-12.554744547634799</c:v>
                </c:pt>
                <c:pt idx="2124">
                  <c:v>-12.550307969937</c:v>
                </c:pt>
                <c:pt idx="2125">
                  <c:v>-12.545871392239199</c:v>
                </c:pt>
                <c:pt idx="2126">
                  <c:v>-12.5414348145415</c:v>
                </c:pt>
                <c:pt idx="2127">
                  <c:v>-12.536998236843701</c:v>
                </c:pt>
                <c:pt idx="2128">
                  <c:v>-12.5325616591459</c:v>
                </c:pt>
                <c:pt idx="2129">
                  <c:v>-12.528125081448101</c:v>
                </c:pt>
                <c:pt idx="2130">
                  <c:v>-12.5236885037504</c:v>
                </c:pt>
                <c:pt idx="2131">
                  <c:v>-12.519251926052601</c:v>
                </c:pt>
                <c:pt idx="2132">
                  <c:v>-12.5148153483548</c:v>
                </c:pt>
                <c:pt idx="2133">
                  <c:v>-12.5103787706571</c:v>
                </c:pt>
                <c:pt idx="2134">
                  <c:v>-12.505942192959299</c:v>
                </c:pt>
                <c:pt idx="2135">
                  <c:v>-12.5015056152615</c:v>
                </c:pt>
                <c:pt idx="2136">
                  <c:v>-12.497069037563801</c:v>
                </c:pt>
                <c:pt idx="2137">
                  <c:v>-12.492632459866</c:v>
                </c:pt>
                <c:pt idx="2138">
                  <c:v>-12.488195882168201</c:v>
                </c:pt>
                <c:pt idx="2139">
                  <c:v>-12.4837593044704</c:v>
                </c:pt>
                <c:pt idx="2140">
                  <c:v>-12.4793227267727</c:v>
                </c:pt>
                <c:pt idx="2141">
                  <c:v>-12.4748861490749</c:v>
                </c:pt>
                <c:pt idx="2142">
                  <c:v>-12.470449571377101</c:v>
                </c:pt>
                <c:pt idx="2143">
                  <c:v>-12.466012993679399</c:v>
                </c:pt>
                <c:pt idx="2144">
                  <c:v>-12.4615764159816</c:v>
                </c:pt>
                <c:pt idx="2145">
                  <c:v>-12.457139838283799</c:v>
                </c:pt>
                <c:pt idx="2146">
                  <c:v>-12.4527032605861</c:v>
                </c:pt>
                <c:pt idx="2147">
                  <c:v>-12.448266682888301</c:v>
                </c:pt>
                <c:pt idx="2148">
                  <c:v>-12.4438301051905</c:v>
                </c:pt>
                <c:pt idx="2149">
                  <c:v>-12.439393527492699</c:v>
                </c:pt>
                <c:pt idx="2150">
                  <c:v>-12.434956949795</c:v>
                </c:pt>
                <c:pt idx="2151">
                  <c:v>-12.430520372097201</c:v>
                </c:pt>
                <c:pt idx="2152">
                  <c:v>-12.4260837943994</c:v>
                </c:pt>
                <c:pt idx="2153">
                  <c:v>-12.4216472167017</c:v>
                </c:pt>
                <c:pt idx="2154">
                  <c:v>-12.417210639003899</c:v>
                </c:pt>
                <c:pt idx="2155">
                  <c:v>-12.4127740613061</c:v>
                </c:pt>
                <c:pt idx="2156">
                  <c:v>-12.408337483608401</c:v>
                </c:pt>
                <c:pt idx="2157">
                  <c:v>-12.4039009059106</c:v>
                </c:pt>
                <c:pt idx="2158">
                  <c:v>-12.399464328212799</c:v>
                </c:pt>
                <c:pt idx="2159">
                  <c:v>-12.3950277505151</c:v>
                </c:pt>
                <c:pt idx="2160">
                  <c:v>-12.390591172817301</c:v>
                </c:pt>
                <c:pt idx="2161">
                  <c:v>-12.3861545951195</c:v>
                </c:pt>
                <c:pt idx="2162">
                  <c:v>-12.381718017421701</c:v>
                </c:pt>
                <c:pt idx="2163">
                  <c:v>-12.377281439723999</c:v>
                </c:pt>
                <c:pt idx="2164">
                  <c:v>-12.3728448620262</c:v>
                </c:pt>
                <c:pt idx="2165">
                  <c:v>-12.3684082843284</c:v>
                </c:pt>
                <c:pt idx="2166">
                  <c:v>-12.3639717066307</c:v>
                </c:pt>
                <c:pt idx="2167">
                  <c:v>-12.359535128932899</c:v>
                </c:pt>
                <c:pt idx="2168">
                  <c:v>-12.3550985512351</c:v>
                </c:pt>
                <c:pt idx="2169">
                  <c:v>-12.350661973537401</c:v>
                </c:pt>
                <c:pt idx="2170">
                  <c:v>-12.3462253958396</c:v>
                </c:pt>
                <c:pt idx="2171">
                  <c:v>-12.341788818141801</c:v>
                </c:pt>
                <c:pt idx="2172">
                  <c:v>-12.337352240444</c:v>
                </c:pt>
                <c:pt idx="2173">
                  <c:v>-12.3329156627463</c:v>
                </c:pt>
                <c:pt idx="2174">
                  <c:v>-12.3284790850485</c:v>
                </c:pt>
                <c:pt idx="2175">
                  <c:v>-12.324042507350701</c:v>
                </c:pt>
                <c:pt idx="2176">
                  <c:v>-12.319605929652999</c:v>
                </c:pt>
                <c:pt idx="2177">
                  <c:v>-12.3151693519552</c:v>
                </c:pt>
                <c:pt idx="2178">
                  <c:v>-12.310732774257399</c:v>
                </c:pt>
                <c:pt idx="2179">
                  <c:v>-12.3062961965597</c:v>
                </c:pt>
                <c:pt idx="2180">
                  <c:v>-12.301859618861901</c:v>
                </c:pt>
                <c:pt idx="2181">
                  <c:v>-12.2974230411641</c:v>
                </c:pt>
                <c:pt idx="2182">
                  <c:v>-12.292986463466301</c:v>
                </c:pt>
                <c:pt idx="2183">
                  <c:v>-12.2885498857686</c:v>
                </c:pt>
                <c:pt idx="2184">
                  <c:v>-12.2841133080708</c:v>
                </c:pt>
                <c:pt idx="2185">
                  <c:v>-12.279676730373</c:v>
                </c:pt>
                <c:pt idx="2186">
                  <c:v>-12.2752401526753</c:v>
                </c:pt>
                <c:pt idx="2187">
                  <c:v>-12.270803574977499</c:v>
                </c:pt>
                <c:pt idx="2188">
                  <c:v>-12.2663669972797</c:v>
                </c:pt>
                <c:pt idx="2189">
                  <c:v>-12.261930419582001</c:v>
                </c:pt>
                <c:pt idx="2190">
                  <c:v>-12.2574938418842</c:v>
                </c:pt>
                <c:pt idx="2191">
                  <c:v>-12.253057264186401</c:v>
                </c:pt>
                <c:pt idx="2192">
                  <c:v>-12.2486206864886</c:v>
                </c:pt>
                <c:pt idx="2193">
                  <c:v>-12.2441841087909</c:v>
                </c:pt>
                <c:pt idx="2194">
                  <c:v>-12.2397475310931</c:v>
                </c:pt>
                <c:pt idx="2195">
                  <c:v>-12.235310953395301</c:v>
                </c:pt>
                <c:pt idx="2196">
                  <c:v>-12.230874375697599</c:v>
                </c:pt>
                <c:pt idx="2197">
                  <c:v>-12.2264377979998</c:v>
                </c:pt>
                <c:pt idx="2198">
                  <c:v>-12.222001220301999</c:v>
                </c:pt>
                <c:pt idx="2199">
                  <c:v>-12.2175646426043</c:v>
                </c:pt>
                <c:pt idx="2200">
                  <c:v>-12.213128064906501</c:v>
                </c:pt>
                <c:pt idx="2201">
                  <c:v>-12.2086914872087</c:v>
                </c:pt>
                <c:pt idx="2202">
                  <c:v>-12.204254909511</c:v>
                </c:pt>
                <c:pt idx="2203">
                  <c:v>-12.1998183318132</c:v>
                </c:pt>
                <c:pt idx="2204">
                  <c:v>-12.195381754115401</c:v>
                </c:pt>
                <c:pt idx="2205">
                  <c:v>-12.1909451764176</c:v>
                </c:pt>
                <c:pt idx="2206">
                  <c:v>-12.1865085987199</c:v>
                </c:pt>
                <c:pt idx="2207">
                  <c:v>-12.182072021022099</c:v>
                </c:pt>
                <c:pt idx="2208">
                  <c:v>-12.1776354433243</c:v>
                </c:pt>
                <c:pt idx="2209">
                  <c:v>-12.173198865626601</c:v>
                </c:pt>
                <c:pt idx="2210">
                  <c:v>-12.1687622879288</c:v>
                </c:pt>
                <c:pt idx="2211">
                  <c:v>-12.164325710230999</c:v>
                </c:pt>
                <c:pt idx="2212">
                  <c:v>-12.1598891325333</c:v>
                </c:pt>
                <c:pt idx="2213">
                  <c:v>-12.155452554835501</c:v>
                </c:pt>
                <c:pt idx="2214">
                  <c:v>-12.1510159771377</c:v>
                </c:pt>
                <c:pt idx="2215">
                  <c:v>-12.146579399439901</c:v>
                </c:pt>
                <c:pt idx="2216">
                  <c:v>-12.142142821742199</c:v>
                </c:pt>
                <c:pt idx="2217">
                  <c:v>-12.1377062440444</c:v>
                </c:pt>
                <c:pt idx="2218">
                  <c:v>-12.1332696663466</c:v>
                </c:pt>
                <c:pt idx="2219">
                  <c:v>-12.1288330886489</c:v>
                </c:pt>
                <c:pt idx="2220">
                  <c:v>-12.124396510951099</c:v>
                </c:pt>
                <c:pt idx="2221">
                  <c:v>-12.1199599332533</c:v>
                </c:pt>
                <c:pt idx="2222">
                  <c:v>-12.115523355555601</c:v>
                </c:pt>
                <c:pt idx="2223">
                  <c:v>-12.1110867778578</c:v>
                </c:pt>
                <c:pt idx="2224">
                  <c:v>-12.106650200160001</c:v>
                </c:pt>
                <c:pt idx="2225">
                  <c:v>-12.1022136224622</c:v>
                </c:pt>
                <c:pt idx="2226">
                  <c:v>-12.0977770447645</c:v>
                </c:pt>
                <c:pt idx="2227">
                  <c:v>-12.0933404670667</c:v>
                </c:pt>
                <c:pt idx="2228">
                  <c:v>-12.0889038893689</c:v>
                </c:pt>
                <c:pt idx="2229">
                  <c:v>-12.084467311671199</c:v>
                </c:pt>
                <c:pt idx="2230">
                  <c:v>-12.0800307339734</c:v>
                </c:pt>
                <c:pt idx="2231">
                  <c:v>-12.075594156275599</c:v>
                </c:pt>
                <c:pt idx="2232">
                  <c:v>-12.0711575785779</c:v>
                </c:pt>
                <c:pt idx="2233">
                  <c:v>-12.066721000880101</c:v>
                </c:pt>
                <c:pt idx="2234">
                  <c:v>-12.0622844231823</c:v>
                </c:pt>
                <c:pt idx="2235">
                  <c:v>-12.057847845484501</c:v>
                </c:pt>
                <c:pt idx="2236">
                  <c:v>-12.053411267786799</c:v>
                </c:pt>
                <c:pt idx="2237">
                  <c:v>-12.048974690089</c:v>
                </c:pt>
                <c:pt idx="2238">
                  <c:v>-12.0445381123912</c:v>
                </c:pt>
                <c:pt idx="2239">
                  <c:v>-12.0401015346935</c:v>
                </c:pt>
                <c:pt idx="2240">
                  <c:v>-12.035664956995699</c:v>
                </c:pt>
                <c:pt idx="2241">
                  <c:v>-12.0312283792979</c:v>
                </c:pt>
                <c:pt idx="2242">
                  <c:v>-12.026791801600201</c:v>
                </c:pt>
                <c:pt idx="2243">
                  <c:v>-12.0223552239024</c:v>
                </c:pt>
                <c:pt idx="2244">
                  <c:v>-12.017918646204601</c:v>
                </c:pt>
                <c:pt idx="2245">
                  <c:v>-12.013482068506899</c:v>
                </c:pt>
                <c:pt idx="2246">
                  <c:v>-12.0090454908091</c:v>
                </c:pt>
                <c:pt idx="2247">
                  <c:v>-12.0046089131113</c:v>
                </c:pt>
                <c:pt idx="2248">
                  <c:v>-12.000172335413501</c:v>
                </c:pt>
                <c:pt idx="2249">
                  <c:v>-11.995735757715799</c:v>
                </c:pt>
                <c:pt idx="2250">
                  <c:v>-11.991299180018</c:v>
                </c:pt>
                <c:pt idx="2251">
                  <c:v>-11.986862602320199</c:v>
                </c:pt>
                <c:pt idx="2252">
                  <c:v>-11.9824260246225</c:v>
                </c:pt>
                <c:pt idx="2253">
                  <c:v>-11.977989446924701</c:v>
                </c:pt>
                <c:pt idx="2254">
                  <c:v>-11.9735528692269</c:v>
                </c:pt>
                <c:pt idx="2255">
                  <c:v>-11.9691162915292</c:v>
                </c:pt>
                <c:pt idx="2256">
                  <c:v>-11.9646797138314</c:v>
                </c:pt>
                <c:pt idx="2257">
                  <c:v>-11.960243136133601</c:v>
                </c:pt>
                <c:pt idx="2258">
                  <c:v>-11.9558065584358</c:v>
                </c:pt>
                <c:pt idx="2259">
                  <c:v>-11.9513699807381</c:v>
                </c:pt>
                <c:pt idx="2260">
                  <c:v>-11.946933403040299</c:v>
                </c:pt>
                <c:pt idx="2261">
                  <c:v>-11.9424968253425</c:v>
                </c:pt>
                <c:pt idx="2262">
                  <c:v>-11.938060247644801</c:v>
                </c:pt>
                <c:pt idx="2263">
                  <c:v>-11.933623669947</c:v>
                </c:pt>
                <c:pt idx="2264">
                  <c:v>-11.929187092249199</c:v>
                </c:pt>
                <c:pt idx="2265">
                  <c:v>-11.9247505145515</c:v>
                </c:pt>
                <c:pt idx="2266">
                  <c:v>-11.920313936853701</c:v>
                </c:pt>
                <c:pt idx="2267">
                  <c:v>-11.9158773591559</c:v>
                </c:pt>
                <c:pt idx="2268">
                  <c:v>-11.911440781458101</c:v>
                </c:pt>
                <c:pt idx="2269">
                  <c:v>-11.907004203760399</c:v>
                </c:pt>
                <c:pt idx="2270">
                  <c:v>-11.9025676260626</c:v>
                </c:pt>
                <c:pt idx="2271">
                  <c:v>-11.8981310483648</c:v>
                </c:pt>
                <c:pt idx="2272">
                  <c:v>-11.8936944706671</c:v>
                </c:pt>
                <c:pt idx="2273">
                  <c:v>-11.889257892969299</c:v>
                </c:pt>
                <c:pt idx="2274">
                  <c:v>-11.8848213152715</c:v>
                </c:pt>
                <c:pt idx="2275">
                  <c:v>-11.880384737573801</c:v>
                </c:pt>
                <c:pt idx="2276">
                  <c:v>-11.875948159876</c:v>
                </c:pt>
                <c:pt idx="2277">
                  <c:v>-11.871511582178201</c:v>
                </c:pt>
                <c:pt idx="2278">
                  <c:v>-11.8670750044804</c:v>
                </c:pt>
                <c:pt idx="2279">
                  <c:v>-11.8626384267827</c:v>
                </c:pt>
                <c:pt idx="2280">
                  <c:v>-11.858201849084899</c:v>
                </c:pt>
                <c:pt idx="2281">
                  <c:v>-11.8537652713871</c:v>
                </c:pt>
                <c:pt idx="2282">
                  <c:v>-11.849328693689399</c:v>
                </c:pt>
                <c:pt idx="2283">
                  <c:v>-11.8448921159916</c:v>
                </c:pt>
                <c:pt idx="2284">
                  <c:v>-11.840455538293799</c:v>
                </c:pt>
                <c:pt idx="2285">
                  <c:v>-11.8360189605961</c:v>
                </c:pt>
                <c:pt idx="2286">
                  <c:v>-11.831582382898301</c:v>
                </c:pt>
                <c:pt idx="2287">
                  <c:v>-11.8271458052005</c:v>
                </c:pt>
                <c:pt idx="2288">
                  <c:v>-11.822709227502701</c:v>
                </c:pt>
                <c:pt idx="2289">
                  <c:v>-11.818272649804999</c:v>
                </c:pt>
                <c:pt idx="2290">
                  <c:v>-11.8138360721072</c:v>
                </c:pt>
                <c:pt idx="2291">
                  <c:v>-11.8093994944094</c:v>
                </c:pt>
                <c:pt idx="2292">
                  <c:v>-11.8049629167117</c:v>
                </c:pt>
                <c:pt idx="2293">
                  <c:v>-11.800526339013899</c:v>
                </c:pt>
                <c:pt idx="2294">
                  <c:v>-11.7960897613161</c:v>
                </c:pt>
                <c:pt idx="2295">
                  <c:v>-11.791653183618401</c:v>
                </c:pt>
                <c:pt idx="2296">
                  <c:v>-11.7872166059206</c:v>
                </c:pt>
                <c:pt idx="2297">
                  <c:v>-11.782780028222801</c:v>
                </c:pt>
                <c:pt idx="2298">
                  <c:v>-11.778343450525099</c:v>
                </c:pt>
                <c:pt idx="2299">
                  <c:v>-11.7739068728273</c:v>
                </c:pt>
                <c:pt idx="2300">
                  <c:v>-11.7694702951295</c:v>
                </c:pt>
                <c:pt idx="2301">
                  <c:v>-11.765033717431701</c:v>
                </c:pt>
                <c:pt idx="2302">
                  <c:v>-11.760597139733999</c:v>
                </c:pt>
                <c:pt idx="2303">
                  <c:v>-11.7561605620362</c:v>
                </c:pt>
                <c:pt idx="2304">
                  <c:v>-11.751723984338399</c:v>
                </c:pt>
                <c:pt idx="2305">
                  <c:v>-11.7472874066407</c:v>
                </c:pt>
                <c:pt idx="2306">
                  <c:v>-11.742850828942901</c:v>
                </c:pt>
                <c:pt idx="2307">
                  <c:v>-11.7384142512451</c:v>
                </c:pt>
                <c:pt idx="2308">
                  <c:v>-11.7339776735474</c:v>
                </c:pt>
                <c:pt idx="2309">
                  <c:v>-11.7295410958496</c:v>
                </c:pt>
                <c:pt idx="2310">
                  <c:v>-11.725104518151801</c:v>
                </c:pt>
                <c:pt idx="2311">
                  <c:v>-11.720667940454</c:v>
                </c:pt>
                <c:pt idx="2312">
                  <c:v>-11.7162313627563</c:v>
                </c:pt>
                <c:pt idx="2313">
                  <c:v>-11.711794785058499</c:v>
                </c:pt>
                <c:pt idx="2314">
                  <c:v>-11.7073582073607</c:v>
                </c:pt>
                <c:pt idx="2315">
                  <c:v>-11.702921629663001</c:v>
                </c:pt>
                <c:pt idx="2316">
                  <c:v>-11.6984850519652</c:v>
                </c:pt>
                <c:pt idx="2317">
                  <c:v>-11.694048474267399</c:v>
                </c:pt>
                <c:pt idx="2318">
                  <c:v>-11.6896118965697</c:v>
                </c:pt>
                <c:pt idx="2319">
                  <c:v>-11.685175318871901</c:v>
                </c:pt>
                <c:pt idx="2320">
                  <c:v>-11.6807387411741</c:v>
                </c:pt>
                <c:pt idx="2321">
                  <c:v>-11.676302163476301</c:v>
                </c:pt>
                <c:pt idx="2322">
                  <c:v>-11.671865585778599</c:v>
                </c:pt>
                <c:pt idx="2323">
                  <c:v>-11.6674290080808</c:v>
                </c:pt>
                <c:pt idx="2324">
                  <c:v>-11.662992430382999</c:v>
                </c:pt>
                <c:pt idx="2325">
                  <c:v>-11.6585558526853</c:v>
                </c:pt>
                <c:pt idx="2326">
                  <c:v>-11.654119274987501</c:v>
                </c:pt>
                <c:pt idx="2327">
                  <c:v>-11.6496826972897</c:v>
                </c:pt>
                <c:pt idx="2328">
                  <c:v>-11.645246119592001</c:v>
                </c:pt>
                <c:pt idx="2329">
                  <c:v>-11.6408095418942</c:v>
                </c:pt>
                <c:pt idx="2330">
                  <c:v>-11.636372964196401</c:v>
                </c:pt>
                <c:pt idx="2331">
                  <c:v>-11.631936386498699</c:v>
                </c:pt>
                <c:pt idx="2332">
                  <c:v>-11.6274998088009</c:v>
                </c:pt>
                <c:pt idx="2333">
                  <c:v>-11.623063231103099</c:v>
                </c:pt>
                <c:pt idx="2334">
                  <c:v>-11.6186266534053</c:v>
                </c:pt>
                <c:pt idx="2335">
                  <c:v>-11.614190075707601</c:v>
                </c:pt>
                <c:pt idx="2336">
                  <c:v>-11.6097534980098</c:v>
                </c:pt>
                <c:pt idx="2337">
                  <c:v>-11.605316920311999</c:v>
                </c:pt>
                <c:pt idx="2338">
                  <c:v>-11.6008803426143</c:v>
                </c:pt>
                <c:pt idx="2339">
                  <c:v>-11.596443764916501</c:v>
                </c:pt>
                <c:pt idx="2340">
                  <c:v>-11.5920071872187</c:v>
                </c:pt>
                <c:pt idx="2341">
                  <c:v>-11.587570609521</c:v>
                </c:pt>
                <c:pt idx="2342">
                  <c:v>-11.583134031823199</c:v>
                </c:pt>
                <c:pt idx="2343">
                  <c:v>-11.5786974541254</c:v>
                </c:pt>
                <c:pt idx="2344">
                  <c:v>-11.5742608764276</c:v>
                </c:pt>
                <c:pt idx="2345">
                  <c:v>-11.5698242987299</c:v>
                </c:pt>
                <c:pt idx="2346">
                  <c:v>-11.565387721032099</c:v>
                </c:pt>
                <c:pt idx="2347">
                  <c:v>-11.5609511433343</c:v>
                </c:pt>
                <c:pt idx="2348">
                  <c:v>-11.556514565636601</c:v>
                </c:pt>
                <c:pt idx="2349">
                  <c:v>-11.5520779879388</c:v>
                </c:pt>
                <c:pt idx="2350">
                  <c:v>-11.547641410241001</c:v>
                </c:pt>
                <c:pt idx="2351">
                  <c:v>-11.543204832543299</c:v>
                </c:pt>
                <c:pt idx="2352">
                  <c:v>-11.5387682548455</c:v>
                </c:pt>
                <c:pt idx="2353">
                  <c:v>-11.5343316771477</c:v>
                </c:pt>
                <c:pt idx="2354">
                  <c:v>-11.529895099449901</c:v>
                </c:pt>
                <c:pt idx="2355">
                  <c:v>-11.525458521752199</c:v>
                </c:pt>
                <c:pt idx="2356">
                  <c:v>-11.5210219440544</c:v>
                </c:pt>
                <c:pt idx="2357">
                  <c:v>-11.516585366356599</c:v>
                </c:pt>
                <c:pt idx="2358">
                  <c:v>-11.5121487886589</c:v>
                </c:pt>
                <c:pt idx="2359">
                  <c:v>-11.507712210961101</c:v>
                </c:pt>
                <c:pt idx="2360">
                  <c:v>-11.5032756332633</c:v>
                </c:pt>
                <c:pt idx="2361">
                  <c:v>-11.4988390555656</c:v>
                </c:pt>
                <c:pt idx="2362">
                  <c:v>-11.4944024778678</c:v>
                </c:pt>
                <c:pt idx="2363">
                  <c:v>-11.489965900170001</c:v>
                </c:pt>
                <c:pt idx="2364">
                  <c:v>-11.4855293224722</c:v>
                </c:pt>
                <c:pt idx="2365">
                  <c:v>-11.4810927447745</c:v>
                </c:pt>
                <c:pt idx="2366">
                  <c:v>-11.476656167076699</c:v>
                </c:pt>
                <c:pt idx="2367">
                  <c:v>-11.4722195893789</c:v>
                </c:pt>
                <c:pt idx="2368">
                  <c:v>-11.467783011681201</c:v>
                </c:pt>
                <c:pt idx="2369">
                  <c:v>-11.4633464339834</c:v>
                </c:pt>
                <c:pt idx="2370">
                  <c:v>-11.458909856285601</c:v>
                </c:pt>
                <c:pt idx="2371">
                  <c:v>-11.4544732785879</c:v>
                </c:pt>
                <c:pt idx="2372">
                  <c:v>-11.450036700890101</c:v>
                </c:pt>
                <c:pt idx="2373">
                  <c:v>-11.4456001231923</c:v>
                </c:pt>
                <c:pt idx="2374">
                  <c:v>-11.441163545494501</c:v>
                </c:pt>
                <c:pt idx="2375">
                  <c:v>-11.436726967796799</c:v>
                </c:pt>
                <c:pt idx="2376">
                  <c:v>-11.432290390099</c:v>
                </c:pt>
                <c:pt idx="2377">
                  <c:v>-11.427853812401199</c:v>
                </c:pt>
                <c:pt idx="2378">
                  <c:v>-11.4234172347035</c:v>
                </c:pt>
                <c:pt idx="2379">
                  <c:v>-11.418980657005701</c:v>
                </c:pt>
                <c:pt idx="2380">
                  <c:v>-11.4145440793079</c:v>
                </c:pt>
                <c:pt idx="2381">
                  <c:v>-11.4101075016102</c:v>
                </c:pt>
                <c:pt idx="2382">
                  <c:v>-11.4056709239124</c:v>
                </c:pt>
                <c:pt idx="2383">
                  <c:v>-11.401234346214601</c:v>
                </c:pt>
                <c:pt idx="2384">
                  <c:v>-11.396797768516899</c:v>
                </c:pt>
                <c:pt idx="2385">
                  <c:v>-11.3923611908191</c:v>
                </c:pt>
                <c:pt idx="2386">
                  <c:v>-11.387924613121299</c:v>
                </c:pt>
                <c:pt idx="2387">
                  <c:v>-11.3834880354235</c:v>
                </c:pt>
                <c:pt idx="2388">
                  <c:v>-11.379051457725801</c:v>
                </c:pt>
                <c:pt idx="2389">
                  <c:v>-11.374614880028</c:v>
                </c:pt>
                <c:pt idx="2390">
                  <c:v>-11.370178302330199</c:v>
                </c:pt>
                <c:pt idx="2391">
                  <c:v>-11.3657417246325</c:v>
                </c:pt>
                <c:pt idx="2392">
                  <c:v>-11.361305146934701</c:v>
                </c:pt>
                <c:pt idx="2393">
                  <c:v>-11.3568685692369</c:v>
                </c:pt>
                <c:pt idx="2394">
                  <c:v>-11.3524319915392</c:v>
                </c:pt>
                <c:pt idx="2395">
                  <c:v>-11.347995413841399</c:v>
                </c:pt>
                <c:pt idx="2396">
                  <c:v>-11.3435588361436</c:v>
                </c:pt>
                <c:pt idx="2397">
                  <c:v>-11.3391222584458</c:v>
                </c:pt>
                <c:pt idx="2398">
                  <c:v>-11.3346856807481</c:v>
                </c:pt>
                <c:pt idx="2399">
                  <c:v>-11.330249103050299</c:v>
                </c:pt>
                <c:pt idx="2400">
                  <c:v>-11.3258125253525</c:v>
                </c:pt>
                <c:pt idx="2401">
                  <c:v>-11.321375947654801</c:v>
                </c:pt>
                <c:pt idx="2402">
                  <c:v>-11.316939369957</c:v>
                </c:pt>
                <c:pt idx="2403">
                  <c:v>-11.312502792259201</c:v>
                </c:pt>
                <c:pt idx="2404">
                  <c:v>-11.308066214561499</c:v>
                </c:pt>
                <c:pt idx="2405">
                  <c:v>-11.3036296368637</c:v>
                </c:pt>
                <c:pt idx="2406">
                  <c:v>-11.2991930591659</c:v>
                </c:pt>
                <c:pt idx="2407">
                  <c:v>-11.294756481468101</c:v>
                </c:pt>
                <c:pt idx="2408">
                  <c:v>-11.290319903770399</c:v>
                </c:pt>
                <c:pt idx="2409">
                  <c:v>-11.2858833260726</c:v>
                </c:pt>
                <c:pt idx="2410">
                  <c:v>-11.281446748374799</c:v>
                </c:pt>
                <c:pt idx="2411">
                  <c:v>-11.2770101706771</c:v>
                </c:pt>
                <c:pt idx="2412">
                  <c:v>-11.272573592979301</c:v>
                </c:pt>
                <c:pt idx="2413">
                  <c:v>-11.2681370152815</c:v>
                </c:pt>
                <c:pt idx="2414">
                  <c:v>-11.2637004375838</c:v>
                </c:pt>
                <c:pt idx="2415">
                  <c:v>-11.259263859886</c:v>
                </c:pt>
                <c:pt idx="2416">
                  <c:v>-11.2548272821882</c:v>
                </c:pt>
                <c:pt idx="2417">
                  <c:v>-11.2503907044904</c:v>
                </c:pt>
                <c:pt idx="2418">
                  <c:v>-11.2459541267927</c:v>
                </c:pt>
                <c:pt idx="2419">
                  <c:v>-11.241517549094899</c:v>
                </c:pt>
                <c:pt idx="2420">
                  <c:v>-11.2370809713971</c:v>
                </c:pt>
                <c:pt idx="2421">
                  <c:v>-11.232644393699401</c:v>
                </c:pt>
                <c:pt idx="2422">
                  <c:v>-11.2282078160016</c:v>
                </c:pt>
                <c:pt idx="2423">
                  <c:v>-11.223771238303801</c:v>
                </c:pt>
                <c:pt idx="2424">
                  <c:v>-11.2193346606061</c:v>
                </c:pt>
                <c:pt idx="2425">
                  <c:v>-11.2148980829083</c:v>
                </c:pt>
                <c:pt idx="2426">
                  <c:v>-11.2104615052105</c:v>
                </c:pt>
                <c:pt idx="2427">
                  <c:v>-11.2060249275128</c:v>
                </c:pt>
                <c:pt idx="2428">
                  <c:v>-11.201588349814999</c:v>
                </c:pt>
                <c:pt idx="2429">
                  <c:v>-11.1971517721172</c:v>
                </c:pt>
                <c:pt idx="2430">
                  <c:v>-11.192715194419399</c:v>
                </c:pt>
                <c:pt idx="2431">
                  <c:v>-11.1882786167217</c:v>
                </c:pt>
                <c:pt idx="2432">
                  <c:v>-11.183842039023901</c:v>
                </c:pt>
                <c:pt idx="2433">
                  <c:v>-11.1794054613261</c:v>
                </c:pt>
                <c:pt idx="2434">
                  <c:v>-11.1749688836284</c:v>
                </c:pt>
                <c:pt idx="2435">
                  <c:v>-11.1705323059306</c:v>
                </c:pt>
                <c:pt idx="2436">
                  <c:v>-11.166095728232801</c:v>
                </c:pt>
                <c:pt idx="2437">
                  <c:v>-11.161659150535099</c:v>
                </c:pt>
                <c:pt idx="2438">
                  <c:v>-11.1572225728373</c:v>
                </c:pt>
                <c:pt idx="2439">
                  <c:v>-11.152785995139499</c:v>
                </c:pt>
                <c:pt idx="2440">
                  <c:v>-11.1483494174417</c:v>
                </c:pt>
                <c:pt idx="2441">
                  <c:v>-11.143912839744001</c:v>
                </c:pt>
                <c:pt idx="2442">
                  <c:v>-11.1394762620462</c:v>
                </c:pt>
                <c:pt idx="2443">
                  <c:v>-11.135039684348399</c:v>
                </c:pt>
                <c:pt idx="2444">
                  <c:v>-11.1306031066507</c:v>
                </c:pt>
                <c:pt idx="2445">
                  <c:v>-11.126166528952901</c:v>
                </c:pt>
                <c:pt idx="2446">
                  <c:v>-11.1217299512551</c:v>
                </c:pt>
                <c:pt idx="2447">
                  <c:v>-11.1172933735574</c:v>
                </c:pt>
                <c:pt idx="2448">
                  <c:v>-11.112856795859599</c:v>
                </c:pt>
                <c:pt idx="2449">
                  <c:v>-11.1084202181618</c:v>
                </c:pt>
                <c:pt idx="2450">
                  <c:v>-11.103983640464</c:v>
                </c:pt>
                <c:pt idx="2451">
                  <c:v>-11.0995470627663</c:v>
                </c:pt>
                <c:pt idx="2452">
                  <c:v>-11.095110485068499</c:v>
                </c:pt>
                <c:pt idx="2453">
                  <c:v>-11.0906739073707</c:v>
                </c:pt>
                <c:pt idx="2454">
                  <c:v>-11.086237329673001</c:v>
                </c:pt>
                <c:pt idx="2455">
                  <c:v>-11.0818007519752</c:v>
                </c:pt>
                <c:pt idx="2456">
                  <c:v>-11.077364174277401</c:v>
                </c:pt>
                <c:pt idx="2457">
                  <c:v>-11.072927596579699</c:v>
                </c:pt>
                <c:pt idx="2458">
                  <c:v>-11.0684910188819</c:v>
                </c:pt>
                <c:pt idx="2459">
                  <c:v>-11.0640544411841</c:v>
                </c:pt>
                <c:pt idx="2460">
                  <c:v>-11.0596178634863</c:v>
                </c:pt>
                <c:pt idx="2461">
                  <c:v>-11.055181285788599</c:v>
                </c:pt>
                <c:pt idx="2462">
                  <c:v>-11.0507447080908</c:v>
                </c:pt>
                <c:pt idx="2463">
                  <c:v>-11.046308130392999</c:v>
                </c:pt>
                <c:pt idx="2464">
                  <c:v>-11.0418715526953</c:v>
                </c:pt>
                <c:pt idx="2465">
                  <c:v>-11.037434974997501</c:v>
                </c:pt>
                <c:pt idx="2466">
                  <c:v>-11.0329983972997</c:v>
                </c:pt>
                <c:pt idx="2467">
                  <c:v>-11.028561819602</c:v>
                </c:pt>
                <c:pt idx="2468">
                  <c:v>-11.0241252419042</c:v>
                </c:pt>
                <c:pt idx="2469">
                  <c:v>-11.0196886642064</c:v>
                </c:pt>
                <c:pt idx="2470">
                  <c:v>-11.015252086508699</c:v>
                </c:pt>
                <c:pt idx="2471">
                  <c:v>-11.0108155088109</c:v>
                </c:pt>
                <c:pt idx="2472">
                  <c:v>-11.006378931113099</c:v>
                </c:pt>
                <c:pt idx="2473">
                  <c:v>-11.0019423534153</c:v>
                </c:pt>
                <c:pt idx="2474">
                  <c:v>-10.997505775717601</c:v>
                </c:pt>
                <c:pt idx="2475">
                  <c:v>-10.9930691980198</c:v>
                </c:pt>
                <c:pt idx="2476">
                  <c:v>-10.988632620322001</c:v>
                </c:pt>
                <c:pt idx="2477">
                  <c:v>-10.984196042624299</c:v>
                </c:pt>
                <c:pt idx="2478">
                  <c:v>-10.9797594649265</c:v>
                </c:pt>
                <c:pt idx="2479">
                  <c:v>-10.9753228872287</c:v>
                </c:pt>
                <c:pt idx="2480">
                  <c:v>-10.970886309531</c:v>
                </c:pt>
                <c:pt idx="2481">
                  <c:v>-10.966449731833199</c:v>
                </c:pt>
                <c:pt idx="2482">
                  <c:v>-10.9620131541354</c:v>
                </c:pt>
                <c:pt idx="2483">
                  <c:v>-10.957576576437599</c:v>
                </c:pt>
                <c:pt idx="2484">
                  <c:v>-10.9531399987399</c:v>
                </c:pt>
                <c:pt idx="2485">
                  <c:v>-10.948703421042101</c:v>
                </c:pt>
                <c:pt idx="2486">
                  <c:v>-10.9442668433443</c:v>
                </c:pt>
                <c:pt idx="2487">
                  <c:v>-10.9398302656466</c:v>
                </c:pt>
                <c:pt idx="2488">
                  <c:v>-10.9353936879488</c:v>
                </c:pt>
                <c:pt idx="2489">
                  <c:v>-10.930957110251001</c:v>
                </c:pt>
                <c:pt idx="2490">
                  <c:v>-10.926520532553299</c:v>
                </c:pt>
                <c:pt idx="2491">
                  <c:v>-10.9220839548555</c:v>
                </c:pt>
                <c:pt idx="2492">
                  <c:v>-10.917647377157699</c:v>
                </c:pt>
                <c:pt idx="2493">
                  <c:v>-10.9132107994599</c:v>
                </c:pt>
                <c:pt idx="2494">
                  <c:v>-10.908774221762201</c:v>
                </c:pt>
                <c:pt idx="2495">
                  <c:v>-10.9043376440644</c:v>
                </c:pt>
                <c:pt idx="2496">
                  <c:v>-10.899901066366599</c:v>
                </c:pt>
                <c:pt idx="2497">
                  <c:v>-10.8954644886689</c:v>
                </c:pt>
                <c:pt idx="2498">
                  <c:v>-10.891027910971101</c:v>
                </c:pt>
                <c:pt idx="2499">
                  <c:v>-10.8865913332733</c:v>
                </c:pt>
                <c:pt idx="2500">
                  <c:v>-10.8821547555756</c:v>
                </c:pt>
                <c:pt idx="2501">
                  <c:v>-10.877718177877799</c:v>
                </c:pt>
                <c:pt idx="2502">
                  <c:v>-10.87328160018</c:v>
                </c:pt>
                <c:pt idx="2503">
                  <c:v>-10.8688450224822</c:v>
                </c:pt>
                <c:pt idx="2504">
                  <c:v>-10.8644084447845</c:v>
                </c:pt>
                <c:pt idx="2505">
                  <c:v>-10.859971867086699</c:v>
                </c:pt>
                <c:pt idx="2506">
                  <c:v>-10.8555352893889</c:v>
                </c:pt>
                <c:pt idx="2507">
                  <c:v>-10.851098711691201</c:v>
                </c:pt>
                <c:pt idx="2508">
                  <c:v>-10.8466621339934</c:v>
                </c:pt>
                <c:pt idx="2509">
                  <c:v>-10.842225556295601</c:v>
                </c:pt>
                <c:pt idx="2510">
                  <c:v>-10.837788978597899</c:v>
                </c:pt>
                <c:pt idx="2511">
                  <c:v>-10.8333524009001</c:v>
                </c:pt>
                <c:pt idx="2512">
                  <c:v>-10.8289158232023</c:v>
                </c:pt>
                <c:pt idx="2513">
                  <c:v>-10.8244792455046</c:v>
                </c:pt>
                <c:pt idx="2514">
                  <c:v>-10.820042667806799</c:v>
                </c:pt>
                <c:pt idx="2515">
                  <c:v>-10.815606090109</c:v>
                </c:pt>
                <c:pt idx="2516">
                  <c:v>-10.811169512411199</c:v>
                </c:pt>
                <c:pt idx="2517">
                  <c:v>-10.8067329347135</c:v>
                </c:pt>
                <c:pt idx="2518">
                  <c:v>-10.802296357015701</c:v>
                </c:pt>
                <c:pt idx="2519">
                  <c:v>-10.7978597793179</c:v>
                </c:pt>
                <c:pt idx="2520">
                  <c:v>-10.7934232016202</c:v>
                </c:pt>
                <c:pt idx="2521">
                  <c:v>-10.788986623922399</c:v>
                </c:pt>
                <c:pt idx="2522">
                  <c:v>-10.7845500462246</c:v>
                </c:pt>
                <c:pt idx="2523">
                  <c:v>-10.780113468526899</c:v>
                </c:pt>
                <c:pt idx="2524">
                  <c:v>-10.7756768908291</c:v>
                </c:pt>
                <c:pt idx="2525">
                  <c:v>-10.771240313131299</c:v>
                </c:pt>
                <c:pt idx="2526">
                  <c:v>-10.7668037354335</c:v>
                </c:pt>
                <c:pt idx="2527">
                  <c:v>-10.762367157735801</c:v>
                </c:pt>
                <c:pt idx="2528">
                  <c:v>-10.757930580038</c:v>
                </c:pt>
                <c:pt idx="2529">
                  <c:v>-10.753494002340201</c:v>
                </c:pt>
                <c:pt idx="2530">
                  <c:v>-10.749057424642499</c:v>
                </c:pt>
                <c:pt idx="2531">
                  <c:v>-10.7446208469447</c:v>
                </c:pt>
                <c:pt idx="2532">
                  <c:v>-10.7401842692469</c:v>
                </c:pt>
                <c:pt idx="2533">
                  <c:v>-10.7357476915492</c:v>
                </c:pt>
                <c:pt idx="2534">
                  <c:v>-10.731311113851399</c:v>
                </c:pt>
                <c:pt idx="2535">
                  <c:v>-10.7268745361536</c:v>
                </c:pt>
                <c:pt idx="2536">
                  <c:v>-10.722437958455799</c:v>
                </c:pt>
                <c:pt idx="2537">
                  <c:v>-10.7180013807581</c:v>
                </c:pt>
                <c:pt idx="2538">
                  <c:v>-10.713564803060301</c:v>
                </c:pt>
                <c:pt idx="2539">
                  <c:v>-10.7091282253625</c:v>
                </c:pt>
                <c:pt idx="2540">
                  <c:v>-10.7046916476648</c:v>
                </c:pt>
                <c:pt idx="2541">
                  <c:v>-10.700255069967</c:v>
                </c:pt>
                <c:pt idx="2542">
                  <c:v>-10.695818492269201</c:v>
                </c:pt>
                <c:pt idx="2543">
                  <c:v>-10.691381914571499</c:v>
                </c:pt>
                <c:pt idx="2544">
                  <c:v>-10.6869453368737</c:v>
                </c:pt>
                <c:pt idx="2545">
                  <c:v>-10.682508759175899</c:v>
                </c:pt>
                <c:pt idx="2546">
                  <c:v>-10.6780721814781</c:v>
                </c:pt>
                <c:pt idx="2547">
                  <c:v>-10.673635603780401</c:v>
                </c:pt>
                <c:pt idx="2548">
                  <c:v>-10.6691990260826</c:v>
                </c:pt>
                <c:pt idx="2549">
                  <c:v>-10.664762448384799</c:v>
                </c:pt>
                <c:pt idx="2550">
                  <c:v>-10.6603258706871</c:v>
                </c:pt>
                <c:pt idx="2551">
                  <c:v>-10.655889292989301</c:v>
                </c:pt>
                <c:pt idx="2552">
                  <c:v>-10.6514527152915</c:v>
                </c:pt>
                <c:pt idx="2553">
                  <c:v>-10.6470161375938</c:v>
                </c:pt>
                <c:pt idx="2554">
                  <c:v>-10.642579559895999</c:v>
                </c:pt>
                <c:pt idx="2555">
                  <c:v>-10.6381429821982</c:v>
                </c:pt>
                <c:pt idx="2556">
                  <c:v>-10.633706404500501</c:v>
                </c:pt>
                <c:pt idx="2557">
                  <c:v>-10.6292698268027</c:v>
                </c:pt>
                <c:pt idx="2558">
                  <c:v>-10.624833249104899</c:v>
                </c:pt>
                <c:pt idx="2559">
                  <c:v>-10.6203966714071</c:v>
                </c:pt>
                <c:pt idx="2560">
                  <c:v>-10.615960093709401</c:v>
                </c:pt>
                <c:pt idx="2561">
                  <c:v>-10.6115235160116</c:v>
                </c:pt>
                <c:pt idx="2562">
                  <c:v>-10.607086938313801</c:v>
                </c:pt>
                <c:pt idx="2563">
                  <c:v>-10.602650360616099</c:v>
                </c:pt>
                <c:pt idx="2564">
                  <c:v>-10.5982137829183</c:v>
                </c:pt>
                <c:pt idx="2565">
                  <c:v>-10.593777205220499</c:v>
                </c:pt>
                <c:pt idx="2566">
                  <c:v>-10.5893406275228</c:v>
                </c:pt>
                <c:pt idx="2567">
                  <c:v>-10.584904049825001</c:v>
                </c:pt>
                <c:pt idx="2568">
                  <c:v>-10.5804674721272</c:v>
                </c:pt>
                <c:pt idx="2569">
                  <c:v>-10.576030894429399</c:v>
                </c:pt>
                <c:pt idx="2570">
                  <c:v>-10.5715943167317</c:v>
                </c:pt>
                <c:pt idx="2571">
                  <c:v>-10.567157739033901</c:v>
                </c:pt>
                <c:pt idx="2572">
                  <c:v>-10.5627211613361</c:v>
                </c:pt>
                <c:pt idx="2573">
                  <c:v>-10.5582845836384</c:v>
                </c:pt>
                <c:pt idx="2574">
                  <c:v>-10.553848005940599</c:v>
                </c:pt>
                <c:pt idx="2575">
                  <c:v>-10.5494114282428</c:v>
                </c:pt>
                <c:pt idx="2576">
                  <c:v>-10.544974850545101</c:v>
                </c:pt>
                <c:pt idx="2577">
                  <c:v>-10.5405382728473</c:v>
                </c:pt>
                <c:pt idx="2578">
                  <c:v>-10.536101695149499</c:v>
                </c:pt>
                <c:pt idx="2579">
                  <c:v>-10.5316651174517</c:v>
                </c:pt>
                <c:pt idx="2580">
                  <c:v>-10.527228539754001</c:v>
                </c:pt>
                <c:pt idx="2581">
                  <c:v>-10.5227919620562</c:v>
                </c:pt>
                <c:pt idx="2582">
                  <c:v>-10.518355384358401</c:v>
                </c:pt>
                <c:pt idx="2583">
                  <c:v>-10.513918806660699</c:v>
                </c:pt>
                <c:pt idx="2584">
                  <c:v>-10.5094822289629</c:v>
                </c:pt>
                <c:pt idx="2585">
                  <c:v>-10.5050456512651</c:v>
                </c:pt>
                <c:pt idx="2586">
                  <c:v>-10.5006090735674</c:v>
                </c:pt>
                <c:pt idx="2587">
                  <c:v>-10.496172495869599</c:v>
                </c:pt>
                <c:pt idx="2588">
                  <c:v>-10.4917359181718</c:v>
                </c:pt>
                <c:pt idx="2589">
                  <c:v>-10.487299340473999</c:v>
                </c:pt>
                <c:pt idx="2590">
                  <c:v>-10.4828627627763</c:v>
                </c:pt>
                <c:pt idx="2591">
                  <c:v>-10.478426185078501</c:v>
                </c:pt>
                <c:pt idx="2592">
                  <c:v>-10.4739896073807</c:v>
                </c:pt>
                <c:pt idx="2593">
                  <c:v>-10.469553029683</c:v>
                </c:pt>
                <c:pt idx="2594">
                  <c:v>-10.4651164519852</c:v>
                </c:pt>
                <c:pt idx="2595">
                  <c:v>-10.460679874287401</c:v>
                </c:pt>
                <c:pt idx="2596">
                  <c:v>-10.456243296589699</c:v>
                </c:pt>
                <c:pt idx="2597">
                  <c:v>-10.4518067188919</c:v>
                </c:pt>
                <c:pt idx="2598">
                  <c:v>-10.447370141194099</c:v>
                </c:pt>
                <c:pt idx="2599">
                  <c:v>-10.4429335634963</c:v>
                </c:pt>
                <c:pt idx="2600">
                  <c:v>-10.438496985798601</c:v>
                </c:pt>
                <c:pt idx="2601">
                  <c:v>-10.4340604081008</c:v>
                </c:pt>
                <c:pt idx="2602">
                  <c:v>-10.429623830402999</c:v>
                </c:pt>
                <c:pt idx="2603">
                  <c:v>-10.4251872527053</c:v>
                </c:pt>
                <c:pt idx="2604">
                  <c:v>-10.420750675007501</c:v>
                </c:pt>
                <c:pt idx="2605">
                  <c:v>-10.4163140973097</c:v>
                </c:pt>
                <c:pt idx="2606">
                  <c:v>-10.411877519612</c:v>
                </c:pt>
                <c:pt idx="2607">
                  <c:v>-10.407440941914199</c:v>
                </c:pt>
                <c:pt idx="2608">
                  <c:v>-10.4030043642164</c:v>
                </c:pt>
                <c:pt idx="2609">
                  <c:v>-10.398567786518701</c:v>
                </c:pt>
                <c:pt idx="2610">
                  <c:v>-10.3941312088209</c:v>
                </c:pt>
                <c:pt idx="2611">
                  <c:v>-10.389694631123101</c:v>
                </c:pt>
                <c:pt idx="2612">
                  <c:v>-10.3852580534253</c:v>
                </c:pt>
                <c:pt idx="2613">
                  <c:v>-10.380821475727601</c:v>
                </c:pt>
                <c:pt idx="2614">
                  <c:v>-10.3763848980298</c:v>
                </c:pt>
                <c:pt idx="2615">
                  <c:v>-10.371948320332001</c:v>
                </c:pt>
                <c:pt idx="2616">
                  <c:v>-10.367511742634299</c:v>
                </c:pt>
                <c:pt idx="2617">
                  <c:v>-10.3630751649365</c:v>
                </c:pt>
                <c:pt idx="2618">
                  <c:v>-10.358638587238699</c:v>
                </c:pt>
                <c:pt idx="2619">
                  <c:v>-10.354202009541</c:v>
                </c:pt>
                <c:pt idx="2620">
                  <c:v>-10.349765431843201</c:v>
                </c:pt>
                <c:pt idx="2621">
                  <c:v>-10.3453288541454</c:v>
                </c:pt>
                <c:pt idx="2622">
                  <c:v>-10.340892276447599</c:v>
                </c:pt>
                <c:pt idx="2623">
                  <c:v>-10.3364556987499</c:v>
                </c:pt>
                <c:pt idx="2624">
                  <c:v>-10.332019121052101</c:v>
                </c:pt>
                <c:pt idx="2625">
                  <c:v>-10.3275825433543</c:v>
                </c:pt>
                <c:pt idx="2626">
                  <c:v>-10.3231459656566</c:v>
                </c:pt>
                <c:pt idx="2627">
                  <c:v>-10.318709387958799</c:v>
                </c:pt>
                <c:pt idx="2628">
                  <c:v>-10.314272810261</c:v>
                </c:pt>
                <c:pt idx="2629">
                  <c:v>-10.309836232563301</c:v>
                </c:pt>
                <c:pt idx="2630">
                  <c:v>-10.3053996548655</c:v>
                </c:pt>
                <c:pt idx="2631">
                  <c:v>-10.300963077167699</c:v>
                </c:pt>
                <c:pt idx="2632">
                  <c:v>-10.2965264994699</c:v>
                </c:pt>
                <c:pt idx="2633">
                  <c:v>-10.292089921772201</c:v>
                </c:pt>
                <c:pt idx="2634">
                  <c:v>-10.2876533440744</c:v>
                </c:pt>
                <c:pt idx="2635">
                  <c:v>-10.283216766376601</c:v>
                </c:pt>
                <c:pt idx="2636">
                  <c:v>-10.278780188678899</c:v>
                </c:pt>
                <c:pt idx="2637">
                  <c:v>-10.2743436109811</c:v>
                </c:pt>
                <c:pt idx="2638">
                  <c:v>-10.2699070332833</c:v>
                </c:pt>
                <c:pt idx="2639">
                  <c:v>-10.2654704555856</c:v>
                </c:pt>
                <c:pt idx="2640">
                  <c:v>-10.261033877887799</c:v>
                </c:pt>
                <c:pt idx="2641">
                  <c:v>-10.25659730019</c:v>
                </c:pt>
                <c:pt idx="2642">
                  <c:v>-10.252160722492199</c:v>
                </c:pt>
                <c:pt idx="2643">
                  <c:v>-10.2477241447945</c:v>
                </c:pt>
                <c:pt idx="2644">
                  <c:v>-10.243287567096701</c:v>
                </c:pt>
                <c:pt idx="2645">
                  <c:v>-10.2388509893989</c:v>
                </c:pt>
                <c:pt idx="2646">
                  <c:v>-10.2344144117012</c:v>
                </c:pt>
                <c:pt idx="2647">
                  <c:v>-10.2299778340034</c:v>
                </c:pt>
                <c:pt idx="2648">
                  <c:v>-10.225541256305601</c:v>
                </c:pt>
                <c:pt idx="2649">
                  <c:v>-10.221104678607899</c:v>
                </c:pt>
                <c:pt idx="2650">
                  <c:v>-10.2166681009101</c:v>
                </c:pt>
                <c:pt idx="2651">
                  <c:v>-10.212231523212299</c:v>
                </c:pt>
                <c:pt idx="2652">
                  <c:v>-10.2077949455146</c:v>
                </c:pt>
                <c:pt idx="2653">
                  <c:v>-10.203358367816801</c:v>
                </c:pt>
                <c:pt idx="2654">
                  <c:v>-10.198921790119</c:v>
                </c:pt>
                <c:pt idx="2655">
                  <c:v>-10.194485212421201</c:v>
                </c:pt>
                <c:pt idx="2656">
                  <c:v>-10.1900486347235</c:v>
                </c:pt>
                <c:pt idx="2657">
                  <c:v>-10.1856120570257</c:v>
                </c:pt>
                <c:pt idx="2658">
                  <c:v>-10.1811754793279</c:v>
                </c:pt>
                <c:pt idx="2659">
                  <c:v>-10.1767389016302</c:v>
                </c:pt>
                <c:pt idx="2660">
                  <c:v>-10.172302323932399</c:v>
                </c:pt>
                <c:pt idx="2661">
                  <c:v>-10.1678657462346</c:v>
                </c:pt>
                <c:pt idx="2662">
                  <c:v>-10.163429168536901</c:v>
                </c:pt>
                <c:pt idx="2663">
                  <c:v>-10.1589925908391</c:v>
                </c:pt>
                <c:pt idx="2664">
                  <c:v>-10.154556013141301</c:v>
                </c:pt>
                <c:pt idx="2665">
                  <c:v>-10.1501194354435</c:v>
                </c:pt>
                <c:pt idx="2666">
                  <c:v>-10.1456828577458</c:v>
                </c:pt>
                <c:pt idx="2667">
                  <c:v>-10.141246280048</c:v>
                </c:pt>
                <c:pt idx="2668">
                  <c:v>-10.136809702350201</c:v>
                </c:pt>
                <c:pt idx="2669">
                  <c:v>-10.132373124652499</c:v>
                </c:pt>
                <c:pt idx="2670">
                  <c:v>-10.1279365469547</c:v>
                </c:pt>
                <c:pt idx="2671">
                  <c:v>-10.123499969256899</c:v>
                </c:pt>
                <c:pt idx="2672">
                  <c:v>-10.1190633915592</c:v>
                </c:pt>
                <c:pt idx="2673">
                  <c:v>-10.114626813861401</c:v>
                </c:pt>
                <c:pt idx="2674">
                  <c:v>-10.1101902361636</c:v>
                </c:pt>
                <c:pt idx="2675">
                  <c:v>-10.105753658465799</c:v>
                </c:pt>
                <c:pt idx="2676">
                  <c:v>-10.1013170807681</c:v>
                </c:pt>
                <c:pt idx="2677">
                  <c:v>-10.096880503070301</c:v>
                </c:pt>
                <c:pt idx="2678">
                  <c:v>-10.0924439253725</c:v>
                </c:pt>
                <c:pt idx="2679">
                  <c:v>-10.0880073476748</c:v>
                </c:pt>
                <c:pt idx="2680">
                  <c:v>-10.083570769976999</c:v>
                </c:pt>
                <c:pt idx="2681">
                  <c:v>-10.0791341922792</c:v>
                </c:pt>
                <c:pt idx="2682">
                  <c:v>-10.074697614581501</c:v>
                </c:pt>
                <c:pt idx="2683">
                  <c:v>-10.0702610368837</c:v>
                </c:pt>
                <c:pt idx="2684">
                  <c:v>-10.065824459185899</c:v>
                </c:pt>
                <c:pt idx="2685">
                  <c:v>-10.0613878814881</c:v>
                </c:pt>
                <c:pt idx="2686">
                  <c:v>-10.056951303790401</c:v>
                </c:pt>
                <c:pt idx="2687">
                  <c:v>-10.0525147260926</c:v>
                </c:pt>
                <c:pt idx="2688">
                  <c:v>-10.048078148394801</c:v>
                </c:pt>
                <c:pt idx="2689">
                  <c:v>-10.043641570697099</c:v>
                </c:pt>
                <c:pt idx="2690">
                  <c:v>-10.0392049929993</c:v>
                </c:pt>
                <c:pt idx="2691">
                  <c:v>-10.0347684153015</c:v>
                </c:pt>
                <c:pt idx="2692">
                  <c:v>-10.0303318376038</c:v>
                </c:pt>
                <c:pt idx="2693">
                  <c:v>-10.025895259905999</c:v>
                </c:pt>
                <c:pt idx="2694">
                  <c:v>-10.0214586822082</c:v>
                </c:pt>
                <c:pt idx="2695">
                  <c:v>-10.017022104510501</c:v>
                </c:pt>
                <c:pt idx="2696">
                  <c:v>-10.0125855268127</c:v>
                </c:pt>
                <c:pt idx="2697">
                  <c:v>-10.008148949114901</c:v>
                </c:pt>
                <c:pt idx="2698">
                  <c:v>-10.0037123714171</c:v>
                </c:pt>
                <c:pt idx="2699">
                  <c:v>-9.9992757937193701</c:v>
                </c:pt>
                <c:pt idx="2700">
                  <c:v>-9.9948392160215995</c:v>
                </c:pt>
                <c:pt idx="2701">
                  <c:v>-9.9904026383238307</c:v>
                </c:pt>
                <c:pt idx="2702">
                  <c:v>-9.9859660606260601</c:v>
                </c:pt>
                <c:pt idx="2703">
                  <c:v>-9.9815294829282895</c:v>
                </c:pt>
                <c:pt idx="2704">
                  <c:v>-9.9770929052305206</c:v>
                </c:pt>
                <c:pt idx="2705">
                  <c:v>-9.97265632753275</c:v>
                </c:pt>
                <c:pt idx="2706">
                  <c:v>-9.9682197498349794</c:v>
                </c:pt>
                <c:pt idx="2707">
                  <c:v>-9.9637831721372105</c:v>
                </c:pt>
                <c:pt idx="2708">
                  <c:v>-9.9593465944394399</c:v>
                </c:pt>
                <c:pt idx="2709">
                  <c:v>-9.95491001674168</c:v>
                </c:pt>
                <c:pt idx="2710">
                  <c:v>-9.9504734390439005</c:v>
                </c:pt>
                <c:pt idx="2711">
                  <c:v>-9.9460368613461299</c:v>
                </c:pt>
                <c:pt idx="2712">
                  <c:v>-9.9416002836483699</c:v>
                </c:pt>
                <c:pt idx="2713">
                  <c:v>-9.9371637059505904</c:v>
                </c:pt>
                <c:pt idx="2714">
                  <c:v>-9.9327271282528304</c:v>
                </c:pt>
                <c:pt idx="2715">
                  <c:v>-9.9282905505550492</c:v>
                </c:pt>
                <c:pt idx="2716">
                  <c:v>-9.9238539728572803</c:v>
                </c:pt>
                <c:pt idx="2717">
                  <c:v>-9.9194173951595204</c:v>
                </c:pt>
                <c:pt idx="2718">
                  <c:v>-9.9149808174617409</c:v>
                </c:pt>
                <c:pt idx="2719">
                  <c:v>-9.9105442397639791</c:v>
                </c:pt>
                <c:pt idx="2720">
                  <c:v>-9.9061076620662103</c:v>
                </c:pt>
                <c:pt idx="2721">
                  <c:v>-9.9016710843684397</c:v>
                </c:pt>
                <c:pt idx="2722">
                  <c:v>-9.8972345066706708</c:v>
                </c:pt>
                <c:pt idx="2723">
                  <c:v>-9.8927979289729002</c:v>
                </c:pt>
                <c:pt idx="2724">
                  <c:v>-9.8883613512751296</c:v>
                </c:pt>
                <c:pt idx="2725">
                  <c:v>-9.8839247735773608</c:v>
                </c:pt>
                <c:pt idx="2726">
                  <c:v>-9.8794881958795902</c:v>
                </c:pt>
                <c:pt idx="2727">
                  <c:v>-9.8750516181818195</c:v>
                </c:pt>
                <c:pt idx="2728">
                  <c:v>-9.8706150404840507</c:v>
                </c:pt>
                <c:pt idx="2729">
                  <c:v>-9.8661784627862801</c:v>
                </c:pt>
                <c:pt idx="2730">
                  <c:v>-9.8617418850885095</c:v>
                </c:pt>
                <c:pt idx="2731">
                  <c:v>-9.8573053073907406</c:v>
                </c:pt>
                <c:pt idx="2732">
                  <c:v>-9.85286872969297</c:v>
                </c:pt>
                <c:pt idx="2733">
                  <c:v>-9.8484321519951994</c:v>
                </c:pt>
                <c:pt idx="2734">
                  <c:v>-9.8439955742974306</c:v>
                </c:pt>
                <c:pt idx="2735">
                  <c:v>-9.8395589965996599</c:v>
                </c:pt>
                <c:pt idx="2736">
                  <c:v>-9.8351224189018893</c:v>
                </c:pt>
                <c:pt idx="2737">
                  <c:v>-9.8306858412041205</c:v>
                </c:pt>
                <c:pt idx="2738">
                  <c:v>-9.8262492635063499</c:v>
                </c:pt>
                <c:pt idx="2739">
                  <c:v>-9.8218126858085792</c:v>
                </c:pt>
                <c:pt idx="2740">
                  <c:v>-9.8173761081108104</c:v>
                </c:pt>
                <c:pt idx="2741">
                  <c:v>-9.8129395304130398</c:v>
                </c:pt>
                <c:pt idx="2742">
                  <c:v>-9.8085029527152692</c:v>
                </c:pt>
                <c:pt idx="2743">
                  <c:v>-9.8040663750175003</c:v>
                </c:pt>
                <c:pt idx="2744">
                  <c:v>-9.7996297973197297</c:v>
                </c:pt>
                <c:pt idx="2745">
                  <c:v>-9.7951932196219609</c:v>
                </c:pt>
                <c:pt idx="2746">
                  <c:v>-9.7907566419241903</c:v>
                </c:pt>
                <c:pt idx="2747">
                  <c:v>-9.7863200642264196</c:v>
                </c:pt>
                <c:pt idx="2748">
                  <c:v>-9.7818834865286508</c:v>
                </c:pt>
                <c:pt idx="2749">
                  <c:v>-9.7774469088308802</c:v>
                </c:pt>
                <c:pt idx="2750">
                  <c:v>-9.7730103311331096</c:v>
                </c:pt>
                <c:pt idx="2751">
                  <c:v>-9.7685737534353407</c:v>
                </c:pt>
                <c:pt idx="2752">
                  <c:v>-9.7641371757375701</c:v>
                </c:pt>
                <c:pt idx="2753">
                  <c:v>-9.7597005980397995</c:v>
                </c:pt>
                <c:pt idx="2754">
                  <c:v>-9.7552640203420307</c:v>
                </c:pt>
                <c:pt idx="2755">
                  <c:v>-9.75082744264426</c:v>
                </c:pt>
                <c:pt idx="2756">
                  <c:v>-9.7463908649464894</c:v>
                </c:pt>
                <c:pt idx="2757">
                  <c:v>-9.7419542872487206</c:v>
                </c:pt>
                <c:pt idx="2758">
                  <c:v>-9.73751770955095</c:v>
                </c:pt>
                <c:pt idx="2759">
                  <c:v>-9.73308113185319</c:v>
                </c:pt>
                <c:pt idx="2760">
                  <c:v>-9.7286445541554105</c:v>
                </c:pt>
                <c:pt idx="2761">
                  <c:v>-9.7242079764576399</c:v>
                </c:pt>
                <c:pt idx="2762">
                  <c:v>-9.7197713987598799</c:v>
                </c:pt>
                <c:pt idx="2763">
                  <c:v>-9.7153348210621093</c:v>
                </c:pt>
                <c:pt idx="2764">
                  <c:v>-9.7108982433643405</c:v>
                </c:pt>
                <c:pt idx="2765">
                  <c:v>-9.7064616656665699</c:v>
                </c:pt>
                <c:pt idx="2766">
                  <c:v>-9.7020250879687993</c:v>
                </c:pt>
                <c:pt idx="2767">
                  <c:v>-9.6975885102710304</c:v>
                </c:pt>
                <c:pt idx="2768">
                  <c:v>-9.6931519325732598</c:v>
                </c:pt>
                <c:pt idx="2769">
                  <c:v>-9.6887153548754892</c:v>
                </c:pt>
                <c:pt idx="2770">
                  <c:v>-9.6842787771777203</c:v>
                </c:pt>
                <c:pt idx="2771">
                  <c:v>-9.6798421994799497</c:v>
                </c:pt>
                <c:pt idx="2772">
                  <c:v>-9.6754056217821809</c:v>
                </c:pt>
                <c:pt idx="2773">
                  <c:v>-9.6709690440844103</c:v>
                </c:pt>
                <c:pt idx="2774">
                  <c:v>-9.6665324663866397</c:v>
                </c:pt>
                <c:pt idx="2775">
                  <c:v>-9.6620958886888708</c:v>
                </c:pt>
                <c:pt idx="2776">
                  <c:v>-9.6576593109911002</c:v>
                </c:pt>
                <c:pt idx="2777">
                  <c:v>-9.6532227332933296</c:v>
                </c:pt>
                <c:pt idx="2778">
                  <c:v>-9.6487861555955607</c:v>
                </c:pt>
                <c:pt idx="2779">
                  <c:v>-9.6443495778977901</c:v>
                </c:pt>
                <c:pt idx="2780">
                  <c:v>-9.6399130002000195</c:v>
                </c:pt>
                <c:pt idx="2781">
                  <c:v>-9.6354764225022507</c:v>
                </c:pt>
                <c:pt idx="2782">
                  <c:v>-9.6310398448044801</c:v>
                </c:pt>
                <c:pt idx="2783">
                  <c:v>-9.6266032671067094</c:v>
                </c:pt>
                <c:pt idx="2784">
                  <c:v>-9.6221666894089406</c:v>
                </c:pt>
                <c:pt idx="2785">
                  <c:v>-9.61773011171117</c:v>
                </c:pt>
                <c:pt idx="2786">
                  <c:v>-9.6132935340133994</c:v>
                </c:pt>
                <c:pt idx="2787">
                  <c:v>-9.6088569563156305</c:v>
                </c:pt>
                <c:pt idx="2788">
                  <c:v>-9.6044203786178599</c:v>
                </c:pt>
                <c:pt idx="2789">
                  <c:v>-9.5999838009200893</c:v>
                </c:pt>
                <c:pt idx="2790">
                  <c:v>-9.5955472232223205</c:v>
                </c:pt>
                <c:pt idx="2791">
                  <c:v>-9.5911106455245498</c:v>
                </c:pt>
                <c:pt idx="2792">
                  <c:v>-9.5866740678267792</c:v>
                </c:pt>
                <c:pt idx="2793">
                  <c:v>-9.5822374901290104</c:v>
                </c:pt>
                <c:pt idx="2794">
                  <c:v>-9.5778009124312398</c:v>
                </c:pt>
                <c:pt idx="2795">
                  <c:v>-9.5733643347334691</c:v>
                </c:pt>
                <c:pt idx="2796">
                  <c:v>-9.5689277570357003</c:v>
                </c:pt>
                <c:pt idx="2797">
                  <c:v>-9.5644911793379297</c:v>
                </c:pt>
                <c:pt idx="2798">
                  <c:v>-9.5600546016401609</c:v>
                </c:pt>
                <c:pt idx="2799">
                  <c:v>-9.5556180239423902</c:v>
                </c:pt>
                <c:pt idx="2800">
                  <c:v>-9.5511814462446196</c:v>
                </c:pt>
                <c:pt idx="2801">
                  <c:v>-9.5467448685468508</c:v>
                </c:pt>
                <c:pt idx="2802">
                  <c:v>-9.5423082908490802</c:v>
                </c:pt>
                <c:pt idx="2803">
                  <c:v>-9.5378717131513202</c:v>
                </c:pt>
                <c:pt idx="2804">
                  <c:v>-9.5334351354535407</c:v>
                </c:pt>
                <c:pt idx="2805">
                  <c:v>-9.5289985577557808</c:v>
                </c:pt>
                <c:pt idx="2806">
                  <c:v>-9.5245619800580101</c:v>
                </c:pt>
                <c:pt idx="2807">
                  <c:v>-9.5201254023602395</c:v>
                </c:pt>
                <c:pt idx="2808">
                  <c:v>-9.5156888246624707</c:v>
                </c:pt>
                <c:pt idx="2809">
                  <c:v>-9.5112522469647001</c:v>
                </c:pt>
                <c:pt idx="2810">
                  <c:v>-9.5068156692669294</c:v>
                </c:pt>
                <c:pt idx="2811">
                  <c:v>-9.5023790915691606</c:v>
                </c:pt>
                <c:pt idx="2812">
                  <c:v>-9.49794251387139</c:v>
                </c:pt>
                <c:pt idx="2813">
                  <c:v>-9.4935059361736194</c:v>
                </c:pt>
                <c:pt idx="2814">
                  <c:v>-9.4890693584758505</c:v>
                </c:pt>
                <c:pt idx="2815">
                  <c:v>-9.4846327807780799</c:v>
                </c:pt>
                <c:pt idx="2816">
                  <c:v>-9.4801962030803093</c:v>
                </c:pt>
                <c:pt idx="2817">
                  <c:v>-9.4757596253825405</c:v>
                </c:pt>
                <c:pt idx="2818">
                  <c:v>-9.4713230476847698</c:v>
                </c:pt>
                <c:pt idx="2819">
                  <c:v>-9.4668864699869992</c:v>
                </c:pt>
                <c:pt idx="2820">
                  <c:v>-9.4624498922892304</c:v>
                </c:pt>
                <c:pt idx="2821">
                  <c:v>-9.4580133145914598</c:v>
                </c:pt>
                <c:pt idx="2822">
                  <c:v>-9.4535767368936892</c:v>
                </c:pt>
                <c:pt idx="2823">
                  <c:v>-9.4491401591959203</c:v>
                </c:pt>
                <c:pt idx="2824">
                  <c:v>-9.4447035814981497</c:v>
                </c:pt>
                <c:pt idx="2825">
                  <c:v>-9.4402670038003809</c:v>
                </c:pt>
                <c:pt idx="2826">
                  <c:v>-9.4358304261026102</c:v>
                </c:pt>
                <c:pt idx="2827">
                  <c:v>-9.4313938484048396</c:v>
                </c:pt>
                <c:pt idx="2828">
                  <c:v>-9.4269572707070708</c:v>
                </c:pt>
                <c:pt idx="2829">
                  <c:v>-9.4225206930093002</c:v>
                </c:pt>
                <c:pt idx="2830">
                  <c:v>-9.4180841153115296</c:v>
                </c:pt>
                <c:pt idx="2831">
                  <c:v>-9.4136475376137607</c:v>
                </c:pt>
                <c:pt idx="2832">
                  <c:v>-9.4092109599159901</c:v>
                </c:pt>
                <c:pt idx="2833">
                  <c:v>-9.4047743822182195</c:v>
                </c:pt>
                <c:pt idx="2834">
                  <c:v>-9.4003378045204506</c:v>
                </c:pt>
                <c:pt idx="2835">
                  <c:v>-9.39590122682268</c:v>
                </c:pt>
                <c:pt idx="2836">
                  <c:v>-9.3914646491249094</c:v>
                </c:pt>
                <c:pt idx="2837">
                  <c:v>-9.3870280714271406</c:v>
                </c:pt>
                <c:pt idx="2838">
                  <c:v>-9.38259149372937</c:v>
                </c:pt>
                <c:pt idx="2839">
                  <c:v>-9.3781549160315993</c:v>
                </c:pt>
                <c:pt idx="2840">
                  <c:v>-9.3737183383338305</c:v>
                </c:pt>
                <c:pt idx="2841">
                  <c:v>-9.3692817606360599</c:v>
                </c:pt>
                <c:pt idx="2842">
                  <c:v>-9.3648451829382893</c:v>
                </c:pt>
                <c:pt idx="2843">
                  <c:v>-9.3604086052405204</c:v>
                </c:pt>
                <c:pt idx="2844">
                  <c:v>-9.3559720275427498</c:v>
                </c:pt>
                <c:pt idx="2845">
                  <c:v>-9.3515354498449899</c:v>
                </c:pt>
                <c:pt idx="2846">
                  <c:v>-9.3470988721472104</c:v>
                </c:pt>
                <c:pt idx="2847">
                  <c:v>-9.3426622944494504</c:v>
                </c:pt>
                <c:pt idx="2848">
                  <c:v>-9.3382257167516691</c:v>
                </c:pt>
                <c:pt idx="2849">
                  <c:v>-9.3337891390539092</c:v>
                </c:pt>
                <c:pt idx="2850">
                  <c:v>-9.3293525613561403</c:v>
                </c:pt>
                <c:pt idx="2851">
                  <c:v>-9.3249159836583697</c:v>
                </c:pt>
                <c:pt idx="2852">
                  <c:v>-9.3204794059606009</c:v>
                </c:pt>
                <c:pt idx="2853">
                  <c:v>-9.3160428282628303</c:v>
                </c:pt>
                <c:pt idx="2854">
                  <c:v>-9.3116062505650596</c:v>
                </c:pt>
                <c:pt idx="2855">
                  <c:v>-9.3071696728672908</c:v>
                </c:pt>
                <c:pt idx="2856">
                  <c:v>-9.3027330951695202</c:v>
                </c:pt>
                <c:pt idx="2857">
                  <c:v>-9.2982965174717496</c:v>
                </c:pt>
                <c:pt idx="2858">
                  <c:v>-9.2938599397739807</c:v>
                </c:pt>
                <c:pt idx="2859">
                  <c:v>-9.2894233620762101</c:v>
                </c:pt>
                <c:pt idx="2860">
                  <c:v>-9.2849867843784395</c:v>
                </c:pt>
                <c:pt idx="2861">
                  <c:v>-9.2805502066806707</c:v>
                </c:pt>
                <c:pt idx="2862">
                  <c:v>-9.2761136289829</c:v>
                </c:pt>
                <c:pt idx="2863">
                  <c:v>-9.2716770512851294</c:v>
                </c:pt>
                <c:pt idx="2864">
                  <c:v>-9.2672404735873606</c:v>
                </c:pt>
                <c:pt idx="2865">
                  <c:v>-9.26280389588959</c:v>
                </c:pt>
                <c:pt idx="2866">
                  <c:v>-9.2583673181918194</c:v>
                </c:pt>
                <c:pt idx="2867">
                  <c:v>-9.2539307404940505</c:v>
                </c:pt>
                <c:pt idx="2868">
                  <c:v>-9.2494941627962799</c:v>
                </c:pt>
                <c:pt idx="2869">
                  <c:v>-9.2450575850985093</c:v>
                </c:pt>
                <c:pt idx="2870">
                  <c:v>-9.2406210074007404</c:v>
                </c:pt>
                <c:pt idx="2871">
                  <c:v>-9.2361844297029698</c:v>
                </c:pt>
                <c:pt idx="2872">
                  <c:v>-9.2317478520051992</c:v>
                </c:pt>
                <c:pt idx="2873">
                  <c:v>-9.2273112743074304</c:v>
                </c:pt>
                <c:pt idx="2874">
                  <c:v>-9.2228746966096598</c:v>
                </c:pt>
                <c:pt idx="2875">
                  <c:v>-9.2184381189118891</c:v>
                </c:pt>
                <c:pt idx="2876">
                  <c:v>-9.2140015412141203</c:v>
                </c:pt>
                <c:pt idx="2877">
                  <c:v>-9.2095649635163497</c:v>
                </c:pt>
                <c:pt idx="2878">
                  <c:v>-9.2051283858185808</c:v>
                </c:pt>
                <c:pt idx="2879">
                  <c:v>-9.2006918081208102</c:v>
                </c:pt>
                <c:pt idx="2880">
                  <c:v>-9.1962552304230396</c:v>
                </c:pt>
                <c:pt idx="2881">
                  <c:v>-9.1918186527252708</c:v>
                </c:pt>
                <c:pt idx="2882">
                  <c:v>-9.1873820750275002</c:v>
                </c:pt>
                <c:pt idx="2883">
                  <c:v>-9.1829454973297295</c:v>
                </c:pt>
                <c:pt idx="2884">
                  <c:v>-9.1785089196319607</c:v>
                </c:pt>
                <c:pt idx="2885">
                  <c:v>-9.1740723419341901</c:v>
                </c:pt>
                <c:pt idx="2886">
                  <c:v>-9.1696357642364195</c:v>
                </c:pt>
                <c:pt idx="2887">
                  <c:v>-9.1651991865386506</c:v>
                </c:pt>
                <c:pt idx="2888">
                  <c:v>-9.16076260884088</c:v>
                </c:pt>
                <c:pt idx="2889">
                  <c:v>-9.15632603114312</c:v>
                </c:pt>
                <c:pt idx="2890">
                  <c:v>-9.1518894534453405</c:v>
                </c:pt>
                <c:pt idx="2891">
                  <c:v>-9.1474528757475699</c:v>
                </c:pt>
                <c:pt idx="2892">
                  <c:v>-9.14301629804981</c:v>
                </c:pt>
                <c:pt idx="2893">
                  <c:v>-9.1385797203520305</c:v>
                </c:pt>
                <c:pt idx="2894">
                  <c:v>-9.1341431426542705</c:v>
                </c:pt>
                <c:pt idx="2895">
                  <c:v>-9.1297065649564999</c:v>
                </c:pt>
                <c:pt idx="2896">
                  <c:v>-9.1252699872587293</c:v>
                </c:pt>
                <c:pt idx="2897">
                  <c:v>-9.1208334095609604</c:v>
                </c:pt>
                <c:pt idx="2898">
                  <c:v>-9.1163968318631898</c:v>
                </c:pt>
                <c:pt idx="2899">
                  <c:v>-9.1119602541654192</c:v>
                </c:pt>
                <c:pt idx="2900">
                  <c:v>-9.1075236764676504</c:v>
                </c:pt>
                <c:pt idx="2901">
                  <c:v>-9.1030870987698798</c:v>
                </c:pt>
                <c:pt idx="2902">
                  <c:v>-9.0986505210721091</c:v>
                </c:pt>
                <c:pt idx="2903">
                  <c:v>-9.0942139433743403</c:v>
                </c:pt>
                <c:pt idx="2904">
                  <c:v>-9.0897773656765697</c:v>
                </c:pt>
                <c:pt idx="2905">
                  <c:v>-9.0853407879788008</c:v>
                </c:pt>
                <c:pt idx="2906">
                  <c:v>-9.0809042102810302</c:v>
                </c:pt>
                <c:pt idx="2907">
                  <c:v>-9.0764676325832596</c:v>
                </c:pt>
                <c:pt idx="2908">
                  <c:v>-9.0720310548854908</c:v>
                </c:pt>
                <c:pt idx="2909">
                  <c:v>-9.0675944771877202</c:v>
                </c:pt>
                <c:pt idx="2910">
                  <c:v>-9.0631578994899495</c:v>
                </c:pt>
                <c:pt idx="2911">
                  <c:v>-9.0587213217921807</c:v>
                </c:pt>
                <c:pt idx="2912">
                  <c:v>-9.0542847440944101</c:v>
                </c:pt>
                <c:pt idx="2913">
                  <c:v>-9.0498481663966395</c:v>
                </c:pt>
                <c:pt idx="2914">
                  <c:v>-9.0454115886988706</c:v>
                </c:pt>
                <c:pt idx="2915">
                  <c:v>-9.0409750110011</c:v>
                </c:pt>
                <c:pt idx="2916">
                  <c:v>-9.0365384333033294</c:v>
                </c:pt>
                <c:pt idx="2917">
                  <c:v>-9.0321018556055606</c:v>
                </c:pt>
                <c:pt idx="2918">
                  <c:v>-9.0276652779077899</c:v>
                </c:pt>
                <c:pt idx="2919">
                  <c:v>-9.0232287002100193</c:v>
                </c:pt>
                <c:pt idx="2920">
                  <c:v>-9.0187921225122505</c:v>
                </c:pt>
                <c:pt idx="2921">
                  <c:v>-9.0143555448144799</c:v>
                </c:pt>
                <c:pt idx="2922">
                  <c:v>-9.0099189671167093</c:v>
                </c:pt>
                <c:pt idx="2923">
                  <c:v>-9.0054823894189404</c:v>
                </c:pt>
                <c:pt idx="2924">
                  <c:v>-9.0010458117211698</c:v>
                </c:pt>
                <c:pt idx="2925">
                  <c:v>-8.9966092340233992</c:v>
                </c:pt>
                <c:pt idx="2926">
                  <c:v>-8.9921726563256303</c:v>
                </c:pt>
                <c:pt idx="2927">
                  <c:v>-8.9877360786278597</c:v>
                </c:pt>
                <c:pt idx="2928">
                  <c:v>-8.9832995009300909</c:v>
                </c:pt>
                <c:pt idx="2929">
                  <c:v>-8.9788629232323203</c:v>
                </c:pt>
                <c:pt idx="2930">
                  <c:v>-8.9744263455345497</c:v>
                </c:pt>
                <c:pt idx="2931">
                  <c:v>-8.9699897678367808</c:v>
                </c:pt>
                <c:pt idx="2932">
                  <c:v>-8.9655531901390102</c:v>
                </c:pt>
                <c:pt idx="2933">
                  <c:v>-8.9611166124412396</c:v>
                </c:pt>
                <c:pt idx="2934">
                  <c:v>-8.9566800347434707</c:v>
                </c:pt>
                <c:pt idx="2935">
                  <c:v>-8.9522434570457001</c:v>
                </c:pt>
                <c:pt idx="2936">
                  <c:v>-8.9478068793479295</c:v>
                </c:pt>
                <c:pt idx="2937">
                  <c:v>-8.9433703016501607</c:v>
                </c:pt>
                <c:pt idx="2938">
                  <c:v>-8.9389337239523901</c:v>
                </c:pt>
                <c:pt idx="2939">
                  <c:v>-8.9344971462546301</c:v>
                </c:pt>
                <c:pt idx="2940">
                  <c:v>-8.9300605685568506</c:v>
                </c:pt>
                <c:pt idx="2941">
                  <c:v>-8.9256239908590906</c:v>
                </c:pt>
                <c:pt idx="2942">
                  <c:v>-8.92118741316132</c:v>
                </c:pt>
                <c:pt idx="2943">
                  <c:v>-8.9167508354635405</c:v>
                </c:pt>
                <c:pt idx="2944">
                  <c:v>-8.9123142577657806</c:v>
                </c:pt>
                <c:pt idx="2945">
                  <c:v>-8.90787768006801</c:v>
                </c:pt>
                <c:pt idx="2946">
                  <c:v>-8.9034411023702393</c:v>
                </c:pt>
                <c:pt idx="2947">
                  <c:v>-8.8990045246724705</c:v>
                </c:pt>
                <c:pt idx="2948">
                  <c:v>-8.8945679469746999</c:v>
                </c:pt>
                <c:pt idx="2949">
                  <c:v>-8.8901313692769293</c:v>
                </c:pt>
                <c:pt idx="2950">
                  <c:v>-8.8856947915791604</c:v>
                </c:pt>
                <c:pt idx="2951">
                  <c:v>-8.8812582138813898</c:v>
                </c:pt>
                <c:pt idx="2952">
                  <c:v>-8.8768216361836192</c:v>
                </c:pt>
                <c:pt idx="2953">
                  <c:v>-8.8723850584858504</c:v>
                </c:pt>
                <c:pt idx="2954">
                  <c:v>-8.8679484807880797</c:v>
                </c:pt>
                <c:pt idx="2955">
                  <c:v>-8.8635119030903091</c:v>
                </c:pt>
                <c:pt idx="2956">
                  <c:v>-8.8590753253925403</c:v>
                </c:pt>
                <c:pt idx="2957">
                  <c:v>-8.8546387476947697</c:v>
                </c:pt>
                <c:pt idx="2958">
                  <c:v>-8.8502021699970008</c:v>
                </c:pt>
                <c:pt idx="2959">
                  <c:v>-8.8457655922992302</c:v>
                </c:pt>
                <c:pt idx="2960">
                  <c:v>-8.8413290146014596</c:v>
                </c:pt>
                <c:pt idx="2961">
                  <c:v>-8.8368924369036908</c:v>
                </c:pt>
                <c:pt idx="2962">
                  <c:v>-8.8324558592059201</c:v>
                </c:pt>
                <c:pt idx="2963">
                  <c:v>-8.8280192815081495</c:v>
                </c:pt>
                <c:pt idx="2964">
                  <c:v>-8.8235827038103807</c:v>
                </c:pt>
                <c:pt idx="2965">
                  <c:v>-8.8191461261126101</c:v>
                </c:pt>
                <c:pt idx="2966">
                  <c:v>-8.8147095484148394</c:v>
                </c:pt>
                <c:pt idx="2967">
                  <c:v>-8.8102729707170706</c:v>
                </c:pt>
                <c:pt idx="2968">
                  <c:v>-8.8058363930193</c:v>
                </c:pt>
                <c:pt idx="2969">
                  <c:v>-8.8013998153215294</c:v>
                </c:pt>
                <c:pt idx="2970">
                  <c:v>-8.7969632376237605</c:v>
                </c:pt>
                <c:pt idx="2971">
                  <c:v>-8.7925266599259899</c:v>
                </c:pt>
                <c:pt idx="2972">
                  <c:v>-8.7880900822282193</c:v>
                </c:pt>
                <c:pt idx="2973">
                  <c:v>-8.7836535045304505</c:v>
                </c:pt>
                <c:pt idx="2974">
                  <c:v>-8.7792169268326798</c:v>
                </c:pt>
                <c:pt idx="2975">
                  <c:v>-8.7747803491349092</c:v>
                </c:pt>
                <c:pt idx="2976">
                  <c:v>-8.7703437714371404</c:v>
                </c:pt>
                <c:pt idx="2977">
                  <c:v>-8.7659071937393698</c:v>
                </c:pt>
                <c:pt idx="2978">
                  <c:v>-8.7614706160415992</c:v>
                </c:pt>
                <c:pt idx="2979">
                  <c:v>-8.7570340383438303</c:v>
                </c:pt>
                <c:pt idx="2980">
                  <c:v>-8.7525974606460597</c:v>
                </c:pt>
                <c:pt idx="2981">
                  <c:v>-8.7481608829482909</c:v>
                </c:pt>
                <c:pt idx="2982">
                  <c:v>-8.7437243052505202</c:v>
                </c:pt>
                <c:pt idx="2983">
                  <c:v>-8.7392877275527603</c:v>
                </c:pt>
                <c:pt idx="2984">
                  <c:v>-8.7348511498549808</c:v>
                </c:pt>
                <c:pt idx="2985">
                  <c:v>-8.7304145721572102</c:v>
                </c:pt>
                <c:pt idx="2986">
                  <c:v>-8.7259779944594502</c:v>
                </c:pt>
                <c:pt idx="2987">
                  <c:v>-8.7215414167616796</c:v>
                </c:pt>
                <c:pt idx="2988">
                  <c:v>-8.7171048390639108</c:v>
                </c:pt>
                <c:pt idx="2989">
                  <c:v>-8.7126682613661401</c:v>
                </c:pt>
                <c:pt idx="2990">
                  <c:v>-8.7082316836683695</c:v>
                </c:pt>
                <c:pt idx="2991">
                  <c:v>-8.7037951059706007</c:v>
                </c:pt>
                <c:pt idx="2992">
                  <c:v>-8.6993585282728301</c:v>
                </c:pt>
                <c:pt idx="2993">
                  <c:v>-8.6949219505750595</c:v>
                </c:pt>
                <c:pt idx="2994">
                  <c:v>-8.6904853728772906</c:v>
                </c:pt>
                <c:pt idx="2995">
                  <c:v>-8.68604879517952</c:v>
                </c:pt>
                <c:pt idx="2996">
                  <c:v>-8.6816122174817494</c:v>
                </c:pt>
                <c:pt idx="2997">
                  <c:v>-8.6771756397839805</c:v>
                </c:pt>
                <c:pt idx="2998">
                  <c:v>-8.6727390620862099</c:v>
                </c:pt>
                <c:pt idx="2999">
                  <c:v>-8.6683024843884393</c:v>
                </c:pt>
                <c:pt idx="3000">
                  <c:v>-8.6638659066906705</c:v>
                </c:pt>
                <c:pt idx="3001">
                  <c:v>-8.6594293289928999</c:v>
                </c:pt>
                <c:pt idx="3002">
                  <c:v>-8.6549927512951292</c:v>
                </c:pt>
                <c:pt idx="3003">
                  <c:v>-8.6505561735973604</c:v>
                </c:pt>
                <c:pt idx="3004">
                  <c:v>-8.6461195958995898</c:v>
                </c:pt>
                <c:pt idx="3005">
                  <c:v>-8.6416830182018192</c:v>
                </c:pt>
                <c:pt idx="3006">
                  <c:v>-8.6372464405040503</c:v>
                </c:pt>
                <c:pt idx="3007">
                  <c:v>-8.6328098628062797</c:v>
                </c:pt>
                <c:pt idx="3008">
                  <c:v>-8.6283732851085109</c:v>
                </c:pt>
                <c:pt idx="3009">
                  <c:v>-8.6239367074107403</c:v>
                </c:pt>
                <c:pt idx="3010">
                  <c:v>-8.6195001297129696</c:v>
                </c:pt>
                <c:pt idx="3011">
                  <c:v>-8.6150635520152008</c:v>
                </c:pt>
                <c:pt idx="3012">
                  <c:v>-8.6106269743174302</c:v>
                </c:pt>
                <c:pt idx="3013">
                  <c:v>-8.6061903966196596</c:v>
                </c:pt>
                <c:pt idx="3014">
                  <c:v>-8.6017538189218907</c:v>
                </c:pt>
                <c:pt idx="3015">
                  <c:v>-8.5973172412241201</c:v>
                </c:pt>
                <c:pt idx="3016">
                  <c:v>-8.5928806635263495</c:v>
                </c:pt>
                <c:pt idx="3017">
                  <c:v>-8.5884440858285807</c:v>
                </c:pt>
                <c:pt idx="3018">
                  <c:v>-8.58400750813081</c:v>
                </c:pt>
                <c:pt idx="3019">
                  <c:v>-8.5795709304330394</c:v>
                </c:pt>
                <c:pt idx="3020">
                  <c:v>-8.5751343527352706</c:v>
                </c:pt>
                <c:pt idx="3021">
                  <c:v>-8.5706977750375</c:v>
                </c:pt>
                <c:pt idx="3022">
                  <c:v>-8.5662611973397293</c:v>
                </c:pt>
                <c:pt idx="3023">
                  <c:v>-8.5618246196419605</c:v>
                </c:pt>
                <c:pt idx="3024">
                  <c:v>-8.5573880419441899</c:v>
                </c:pt>
                <c:pt idx="3025">
                  <c:v>-8.5529514642464299</c:v>
                </c:pt>
                <c:pt idx="3026">
                  <c:v>-8.5485148865486504</c:v>
                </c:pt>
                <c:pt idx="3027">
                  <c:v>-8.5440783088508905</c:v>
                </c:pt>
                <c:pt idx="3028">
                  <c:v>-8.5396417311531199</c:v>
                </c:pt>
                <c:pt idx="3029">
                  <c:v>-8.5352051534553404</c:v>
                </c:pt>
                <c:pt idx="3030">
                  <c:v>-8.5307685757575804</c:v>
                </c:pt>
                <c:pt idx="3031">
                  <c:v>-8.5263319980598098</c:v>
                </c:pt>
                <c:pt idx="3032">
                  <c:v>-8.5218954203620392</c:v>
                </c:pt>
                <c:pt idx="3033">
                  <c:v>-8.5174588426642703</c:v>
                </c:pt>
                <c:pt idx="3034">
                  <c:v>-8.5130222649664908</c:v>
                </c:pt>
                <c:pt idx="3035">
                  <c:v>-8.5085856872687309</c:v>
                </c:pt>
                <c:pt idx="3036">
                  <c:v>-8.5041491095709603</c:v>
                </c:pt>
                <c:pt idx="3037">
                  <c:v>-8.4997125318731896</c:v>
                </c:pt>
                <c:pt idx="3038">
                  <c:v>-8.4952759541754208</c:v>
                </c:pt>
                <c:pt idx="3039">
                  <c:v>-8.4908393764776502</c:v>
                </c:pt>
                <c:pt idx="3040">
                  <c:v>-8.4864027987798796</c:v>
                </c:pt>
                <c:pt idx="3041">
                  <c:v>-8.4819662210821107</c:v>
                </c:pt>
                <c:pt idx="3042">
                  <c:v>-8.4775296433843401</c:v>
                </c:pt>
                <c:pt idx="3043">
                  <c:v>-8.4730930656865695</c:v>
                </c:pt>
                <c:pt idx="3044">
                  <c:v>-8.4686564879888007</c:v>
                </c:pt>
                <c:pt idx="3045">
                  <c:v>-8.46421991029103</c:v>
                </c:pt>
                <c:pt idx="3046">
                  <c:v>-8.4597833325932594</c:v>
                </c:pt>
                <c:pt idx="3047">
                  <c:v>-8.4553467548954906</c:v>
                </c:pt>
                <c:pt idx="3048">
                  <c:v>-8.45091017719772</c:v>
                </c:pt>
                <c:pt idx="3049">
                  <c:v>-8.4464735994999494</c:v>
                </c:pt>
                <c:pt idx="3050">
                  <c:v>-8.4420370218021805</c:v>
                </c:pt>
                <c:pt idx="3051">
                  <c:v>-8.4376004441044099</c:v>
                </c:pt>
                <c:pt idx="3052">
                  <c:v>-8.4331638664066393</c:v>
                </c:pt>
                <c:pt idx="3053">
                  <c:v>-8.4287272887088704</c:v>
                </c:pt>
                <c:pt idx="3054">
                  <c:v>-8.4242907110110998</c:v>
                </c:pt>
                <c:pt idx="3055">
                  <c:v>-8.4198541333133292</c:v>
                </c:pt>
                <c:pt idx="3056">
                  <c:v>-8.4154175556155604</c:v>
                </c:pt>
                <c:pt idx="3057">
                  <c:v>-8.4109809779177898</c:v>
                </c:pt>
                <c:pt idx="3058">
                  <c:v>-8.4065444002200191</c:v>
                </c:pt>
                <c:pt idx="3059">
                  <c:v>-8.4021078225222503</c:v>
                </c:pt>
                <c:pt idx="3060">
                  <c:v>-8.3976712448244797</c:v>
                </c:pt>
                <c:pt idx="3061">
                  <c:v>-8.3932346671267108</c:v>
                </c:pt>
                <c:pt idx="3062">
                  <c:v>-8.3887980894289402</c:v>
                </c:pt>
                <c:pt idx="3063">
                  <c:v>-8.3843615117311696</c:v>
                </c:pt>
                <c:pt idx="3064">
                  <c:v>-8.3799249340334008</c:v>
                </c:pt>
                <c:pt idx="3065">
                  <c:v>-8.3754883563356302</c:v>
                </c:pt>
                <c:pt idx="3066">
                  <c:v>-8.3710517786378595</c:v>
                </c:pt>
                <c:pt idx="3067">
                  <c:v>-8.3666152009400907</c:v>
                </c:pt>
                <c:pt idx="3068">
                  <c:v>-8.3621786232423201</c:v>
                </c:pt>
                <c:pt idx="3069">
                  <c:v>-8.3577420455445601</c:v>
                </c:pt>
                <c:pt idx="3070">
                  <c:v>-8.3533054678467806</c:v>
                </c:pt>
                <c:pt idx="3071">
                  <c:v>-8.34886889014901</c:v>
                </c:pt>
                <c:pt idx="3072">
                  <c:v>-8.3444323124512501</c:v>
                </c:pt>
                <c:pt idx="3073">
                  <c:v>-8.3399957347534794</c:v>
                </c:pt>
                <c:pt idx="3074">
                  <c:v>-8.3355591570557106</c:v>
                </c:pt>
                <c:pt idx="3075">
                  <c:v>-8.33112257935794</c:v>
                </c:pt>
                <c:pt idx="3076">
                  <c:v>-8.3266860016601605</c:v>
                </c:pt>
                <c:pt idx="3077">
                  <c:v>-8.3222494239624005</c:v>
                </c:pt>
                <c:pt idx="3078">
                  <c:v>-8.3178128462646299</c:v>
                </c:pt>
                <c:pt idx="3079">
                  <c:v>-8.3133762685668593</c:v>
                </c:pt>
                <c:pt idx="3080">
                  <c:v>-8.3089396908690905</c:v>
                </c:pt>
                <c:pt idx="3081">
                  <c:v>-8.3045031131713198</c:v>
                </c:pt>
                <c:pt idx="3082">
                  <c:v>-8.3000665354735492</c:v>
                </c:pt>
                <c:pt idx="3083">
                  <c:v>-8.2956299577757804</c:v>
                </c:pt>
                <c:pt idx="3084">
                  <c:v>-8.2911933800780098</c:v>
                </c:pt>
                <c:pt idx="3085">
                  <c:v>-8.2867568023802392</c:v>
                </c:pt>
                <c:pt idx="3086">
                  <c:v>-8.2823202246824703</c:v>
                </c:pt>
                <c:pt idx="3087">
                  <c:v>-8.2778836469846997</c:v>
                </c:pt>
                <c:pt idx="3088">
                  <c:v>-8.2734470692869309</c:v>
                </c:pt>
                <c:pt idx="3089">
                  <c:v>-8.2690104915891602</c:v>
                </c:pt>
                <c:pt idx="3090">
                  <c:v>-8.2645739138913896</c:v>
                </c:pt>
                <c:pt idx="3091">
                  <c:v>-8.2601373361936208</c:v>
                </c:pt>
                <c:pt idx="3092">
                  <c:v>-8.2557007584958502</c:v>
                </c:pt>
                <c:pt idx="3093">
                  <c:v>-8.2512641807980796</c:v>
                </c:pt>
                <c:pt idx="3094">
                  <c:v>-8.2468276031003107</c:v>
                </c:pt>
                <c:pt idx="3095">
                  <c:v>-8.2423910254025401</c:v>
                </c:pt>
                <c:pt idx="3096">
                  <c:v>-8.2379544477047695</c:v>
                </c:pt>
                <c:pt idx="3097">
                  <c:v>-8.2335178700070006</c:v>
                </c:pt>
                <c:pt idx="3098">
                  <c:v>-8.22908129230923</c:v>
                </c:pt>
                <c:pt idx="3099">
                  <c:v>-8.2246447146114594</c:v>
                </c:pt>
                <c:pt idx="3100">
                  <c:v>-8.2202081369136906</c:v>
                </c:pt>
                <c:pt idx="3101">
                  <c:v>-8.21577155921592</c:v>
                </c:pt>
                <c:pt idx="3102">
                  <c:v>-8.2113349815181493</c:v>
                </c:pt>
                <c:pt idx="3103">
                  <c:v>-8.2068984038203805</c:v>
                </c:pt>
                <c:pt idx="3104">
                  <c:v>-8.2024618261226099</c:v>
                </c:pt>
                <c:pt idx="3105">
                  <c:v>-8.1980252484248393</c:v>
                </c:pt>
                <c:pt idx="3106">
                  <c:v>-8.1935886707270704</c:v>
                </c:pt>
                <c:pt idx="3107">
                  <c:v>-8.1891520930292998</c:v>
                </c:pt>
                <c:pt idx="3108">
                  <c:v>-8.1847155153315292</c:v>
                </c:pt>
                <c:pt idx="3109">
                  <c:v>-8.1802789376337603</c:v>
                </c:pt>
                <c:pt idx="3110">
                  <c:v>-8.1758423599359897</c:v>
                </c:pt>
                <c:pt idx="3111">
                  <c:v>-8.1714057822382191</c:v>
                </c:pt>
                <c:pt idx="3112">
                  <c:v>-8.1669692045404503</c:v>
                </c:pt>
                <c:pt idx="3113">
                  <c:v>-8.1625326268426797</c:v>
                </c:pt>
                <c:pt idx="3114">
                  <c:v>-8.1580960491449108</c:v>
                </c:pt>
                <c:pt idx="3115">
                  <c:v>-8.1536594714471509</c:v>
                </c:pt>
                <c:pt idx="3116">
                  <c:v>-8.1492228937493802</c:v>
                </c:pt>
                <c:pt idx="3117">
                  <c:v>-8.1447863160516007</c:v>
                </c:pt>
                <c:pt idx="3118">
                  <c:v>-8.1403497383538301</c:v>
                </c:pt>
                <c:pt idx="3119">
                  <c:v>-8.1359131606560595</c:v>
                </c:pt>
                <c:pt idx="3120">
                  <c:v>-8.1314765829582996</c:v>
                </c:pt>
                <c:pt idx="3121">
                  <c:v>-8.1270400052605307</c:v>
                </c:pt>
                <c:pt idx="3122">
                  <c:v>-8.1226034275627601</c:v>
                </c:pt>
                <c:pt idx="3123">
                  <c:v>-8.1181668498649806</c:v>
                </c:pt>
                <c:pt idx="3124">
                  <c:v>-8.11373027216721</c:v>
                </c:pt>
                <c:pt idx="3125">
                  <c:v>-8.10929369446945</c:v>
                </c:pt>
                <c:pt idx="3126">
                  <c:v>-8.1048571167716794</c:v>
                </c:pt>
                <c:pt idx="3127">
                  <c:v>-8.1004205390739106</c:v>
                </c:pt>
                <c:pt idx="3128">
                  <c:v>-8.09598396137614</c:v>
                </c:pt>
                <c:pt idx="3129">
                  <c:v>-8.0915473836783693</c:v>
                </c:pt>
                <c:pt idx="3130">
                  <c:v>-8.0871108059806005</c:v>
                </c:pt>
                <c:pt idx="3131">
                  <c:v>-8.0826742282828299</c:v>
                </c:pt>
                <c:pt idx="3132">
                  <c:v>-8.0782376505850593</c:v>
                </c:pt>
                <c:pt idx="3133">
                  <c:v>-8.0738010728872904</c:v>
                </c:pt>
                <c:pt idx="3134">
                  <c:v>-8.0693644951895198</c:v>
                </c:pt>
                <c:pt idx="3135">
                  <c:v>-8.0649279174917492</c:v>
                </c:pt>
                <c:pt idx="3136">
                  <c:v>-8.0604913397939804</c:v>
                </c:pt>
                <c:pt idx="3137">
                  <c:v>-8.0560547620962097</c:v>
                </c:pt>
                <c:pt idx="3138">
                  <c:v>-8.0516181843984391</c:v>
                </c:pt>
                <c:pt idx="3139">
                  <c:v>-8.0471816067006703</c:v>
                </c:pt>
                <c:pt idx="3140">
                  <c:v>-8.0427450290028997</c:v>
                </c:pt>
                <c:pt idx="3141">
                  <c:v>-8.0383084513051308</c:v>
                </c:pt>
                <c:pt idx="3142">
                  <c:v>-8.0338718736073602</c:v>
                </c:pt>
                <c:pt idx="3143">
                  <c:v>-8.0294352959095896</c:v>
                </c:pt>
                <c:pt idx="3144">
                  <c:v>-8.0249987182118208</c:v>
                </c:pt>
                <c:pt idx="3145">
                  <c:v>-8.0205621405140501</c:v>
                </c:pt>
                <c:pt idx="3146">
                  <c:v>-8.0161255628162795</c:v>
                </c:pt>
                <c:pt idx="3147">
                  <c:v>-8.0116889851185107</c:v>
                </c:pt>
                <c:pt idx="3148">
                  <c:v>-8.0072524074207401</c:v>
                </c:pt>
                <c:pt idx="3149">
                  <c:v>-8.0028158297229695</c:v>
                </c:pt>
                <c:pt idx="3150">
                  <c:v>-7.9983792520251997</c:v>
                </c:pt>
                <c:pt idx="3151">
                  <c:v>-7.99394267432743</c:v>
                </c:pt>
                <c:pt idx="3152">
                  <c:v>-7.9895060966296603</c:v>
                </c:pt>
                <c:pt idx="3153">
                  <c:v>-7.9850695189318897</c:v>
                </c:pt>
                <c:pt idx="3154">
                  <c:v>-7.9806329412341199</c:v>
                </c:pt>
                <c:pt idx="3155">
                  <c:v>-7.9761963635363502</c:v>
                </c:pt>
                <c:pt idx="3156">
                  <c:v>-7.9717597858385796</c:v>
                </c:pt>
                <c:pt idx="3157">
                  <c:v>-7.9673232081408099</c:v>
                </c:pt>
                <c:pt idx="3158">
                  <c:v>-7.9628866304430499</c:v>
                </c:pt>
                <c:pt idx="3159">
                  <c:v>-7.9584500527452704</c:v>
                </c:pt>
                <c:pt idx="3160">
                  <c:v>-7.9540134750474998</c:v>
                </c:pt>
                <c:pt idx="3161">
                  <c:v>-7.9495768973497301</c:v>
                </c:pt>
                <c:pt idx="3162">
                  <c:v>-7.9451403196519701</c:v>
                </c:pt>
                <c:pt idx="3163">
                  <c:v>-7.9407037419542004</c:v>
                </c:pt>
                <c:pt idx="3164">
                  <c:v>-7.93626716425642</c:v>
                </c:pt>
                <c:pt idx="3165">
                  <c:v>-7.9318305865586503</c:v>
                </c:pt>
                <c:pt idx="3166">
                  <c:v>-7.9273940088608903</c:v>
                </c:pt>
                <c:pt idx="3167">
                  <c:v>-7.9229574311631197</c:v>
                </c:pt>
                <c:pt idx="3168">
                  <c:v>-7.91852085346535</c:v>
                </c:pt>
                <c:pt idx="3169">
                  <c:v>-7.9140842757675802</c:v>
                </c:pt>
                <c:pt idx="3170">
                  <c:v>-7.9096476980698096</c:v>
                </c:pt>
                <c:pt idx="3171">
                  <c:v>-7.9052111203720399</c:v>
                </c:pt>
                <c:pt idx="3172">
                  <c:v>-7.9007745426742702</c:v>
                </c:pt>
                <c:pt idx="3173">
                  <c:v>-7.8963379649765004</c:v>
                </c:pt>
                <c:pt idx="3174">
                  <c:v>-7.8919013872787298</c:v>
                </c:pt>
                <c:pt idx="3175">
                  <c:v>-7.8874648095809601</c:v>
                </c:pt>
                <c:pt idx="3176">
                  <c:v>-7.8830282318831904</c:v>
                </c:pt>
                <c:pt idx="3177">
                  <c:v>-7.8785916541854197</c:v>
                </c:pt>
                <c:pt idx="3178">
                  <c:v>-7.87415507648765</c:v>
                </c:pt>
                <c:pt idx="3179">
                  <c:v>-7.8697184987898803</c:v>
                </c:pt>
                <c:pt idx="3180">
                  <c:v>-7.8652819210921097</c:v>
                </c:pt>
                <c:pt idx="3181">
                  <c:v>-7.8608453433943399</c:v>
                </c:pt>
                <c:pt idx="3182">
                  <c:v>-7.8564087656965702</c:v>
                </c:pt>
                <c:pt idx="3183">
                  <c:v>-7.8519721879987996</c:v>
                </c:pt>
                <c:pt idx="3184">
                  <c:v>-7.8475356103010299</c:v>
                </c:pt>
                <c:pt idx="3185">
                  <c:v>-7.8430990326032601</c:v>
                </c:pt>
                <c:pt idx="3186">
                  <c:v>-7.8386624549054904</c:v>
                </c:pt>
                <c:pt idx="3187">
                  <c:v>-7.8342258772077198</c:v>
                </c:pt>
                <c:pt idx="3188">
                  <c:v>-7.8297892995099501</c:v>
                </c:pt>
                <c:pt idx="3189">
                  <c:v>-7.8253527218121803</c:v>
                </c:pt>
                <c:pt idx="3190">
                  <c:v>-7.8209161441144097</c:v>
                </c:pt>
                <c:pt idx="3191">
                  <c:v>-7.81647956641664</c:v>
                </c:pt>
                <c:pt idx="3192">
                  <c:v>-7.8120429887188703</c:v>
                </c:pt>
                <c:pt idx="3193">
                  <c:v>-7.8076064110210996</c:v>
                </c:pt>
                <c:pt idx="3194">
                  <c:v>-7.8031698333233299</c:v>
                </c:pt>
                <c:pt idx="3195">
                  <c:v>-7.7987332556255602</c:v>
                </c:pt>
                <c:pt idx="3196">
                  <c:v>-7.7942966779277896</c:v>
                </c:pt>
                <c:pt idx="3197">
                  <c:v>-7.7898601002300198</c:v>
                </c:pt>
                <c:pt idx="3198">
                  <c:v>-7.7854235225322501</c:v>
                </c:pt>
                <c:pt idx="3199">
                  <c:v>-7.7809869448344804</c:v>
                </c:pt>
                <c:pt idx="3200">
                  <c:v>-7.7765503671367098</c:v>
                </c:pt>
                <c:pt idx="3201">
                  <c:v>-7.77211378943894</c:v>
                </c:pt>
                <c:pt idx="3202">
                  <c:v>-7.7676772117411703</c:v>
                </c:pt>
                <c:pt idx="3203">
                  <c:v>-7.7632406340433997</c:v>
                </c:pt>
                <c:pt idx="3204">
                  <c:v>-7.75880405634563</c:v>
                </c:pt>
                <c:pt idx="3205">
                  <c:v>-7.75436747864787</c:v>
                </c:pt>
                <c:pt idx="3206">
                  <c:v>-7.7499309009500896</c:v>
                </c:pt>
                <c:pt idx="3207">
                  <c:v>-7.7454943232523199</c:v>
                </c:pt>
                <c:pt idx="3208">
                  <c:v>-7.7410577455545599</c:v>
                </c:pt>
                <c:pt idx="3209">
                  <c:v>-7.7366211678567796</c:v>
                </c:pt>
                <c:pt idx="3210">
                  <c:v>-7.7321845901590196</c:v>
                </c:pt>
                <c:pt idx="3211">
                  <c:v>-7.7277480124612499</c:v>
                </c:pt>
                <c:pt idx="3212">
                  <c:v>-7.7233114347634801</c:v>
                </c:pt>
                <c:pt idx="3213">
                  <c:v>-7.7188748570657104</c:v>
                </c:pt>
                <c:pt idx="3214">
                  <c:v>-7.7144382793679398</c:v>
                </c:pt>
                <c:pt idx="3215">
                  <c:v>-7.7100017016701701</c:v>
                </c:pt>
                <c:pt idx="3216">
                  <c:v>-7.7055651239724003</c:v>
                </c:pt>
                <c:pt idx="3217">
                  <c:v>-7.7011285462746297</c:v>
                </c:pt>
                <c:pt idx="3218">
                  <c:v>-7.69669196857686</c:v>
                </c:pt>
                <c:pt idx="3219">
                  <c:v>-7.6922553908790903</c:v>
                </c:pt>
                <c:pt idx="3220">
                  <c:v>-7.6878188131813197</c:v>
                </c:pt>
                <c:pt idx="3221">
                  <c:v>-7.6833822354835499</c:v>
                </c:pt>
                <c:pt idx="3222">
                  <c:v>-7.6789456577857802</c:v>
                </c:pt>
                <c:pt idx="3223">
                  <c:v>-7.6745090800880096</c:v>
                </c:pt>
                <c:pt idx="3224">
                  <c:v>-7.6700725023902399</c:v>
                </c:pt>
                <c:pt idx="3225">
                  <c:v>-7.6656359246924701</c:v>
                </c:pt>
                <c:pt idx="3226">
                  <c:v>-7.6611993469947004</c:v>
                </c:pt>
                <c:pt idx="3227">
                  <c:v>-7.6567627692969298</c:v>
                </c:pt>
                <c:pt idx="3228">
                  <c:v>-7.6523261915991601</c:v>
                </c:pt>
                <c:pt idx="3229">
                  <c:v>-7.6478896139013903</c:v>
                </c:pt>
                <c:pt idx="3230">
                  <c:v>-7.6434530362036197</c:v>
                </c:pt>
                <c:pt idx="3231">
                  <c:v>-7.63901645850585</c:v>
                </c:pt>
                <c:pt idx="3232">
                  <c:v>-7.6345798808080803</c:v>
                </c:pt>
                <c:pt idx="3233">
                  <c:v>-7.6301433031103096</c:v>
                </c:pt>
                <c:pt idx="3234">
                  <c:v>-7.6257067254125399</c:v>
                </c:pt>
                <c:pt idx="3235">
                  <c:v>-7.6212701477147702</c:v>
                </c:pt>
                <c:pt idx="3236">
                  <c:v>-7.6168335700169996</c:v>
                </c:pt>
                <c:pt idx="3237">
                  <c:v>-7.6123969923192298</c:v>
                </c:pt>
                <c:pt idx="3238">
                  <c:v>-7.6079604146214601</c:v>
                </c:pt>
                <c:pt idx="3239">
                  <c:v>-7.6035238369236904</c:v>
                </c:pt>
                <c:pt idx="3240">
                  <c:v>-7.5990872592259198</c:v>
                </c:pt>
                <c:pt idx="3241">
                  <c:v>-7.59465068152815</c:v>
                </c:pt>
                <c:pt idx="3242">
                  <c:v>-7.5902141038303803</c:v>
                </c:pt>
                <c:pt idx="3243">
                  <c:v>-7.5857775261326097</c:v>
                </c:pt>
                <c:pt idx="3244">
                  <c:v>-7.58134094843484</c:v>
                </c:pt>
                <c:pt idx="3245">
                  <c:v>-7.5769043707370702</c:v>
                </c:pt>
                <c:pt idx="3246">
                  <c:v>-7.5724677930392996</c:v>
                </c:pt>
                <c:pt idx="3247">
                  <c:v>-7.5680312153415299</c:v>
                </c:pt>
                <c:pt idx="3248">
                  <c:v>-7.5635946376437602</c:v>
                </c:pt>
                <c:pt idx="3249">
                  <c:v>-7.5591580599459904</c:v>
                </c:pt>
                <c:pt idx="3250">
                  <c:v>-7.5547214822482198</c:v>
                </c:pt>
                <c:pt idx="3251">
                  <c:v>-7.5502849045504501</c:v>
                </c:pt>
                <c:pt idx="3252">
                  <c:v>-7.5458483268526901</c:v>
                </c:pt>
                <c:pt idx="3253">
                  <c:v>-7.5414117491549204</c:v>
                </c:pt>
                <c:pt idx="3254">
                  <c:v>-7.5369751714571498</c:v>
                </c:pt>
                <c:pt idx="3255">
                  <c:v>-7.5325385937593801</c:v>
                </c:pt>
                <c:pt idx="3256">
                  <c:v>-7.5281020160615997</c:v>
                </c:pt>
                <c:pt idx="3257">
                  <c:v>-7.5236654383638397</c:v>
                </c:pt>
                <c:pt idx="3258">
                  <c:v>-7.51922886066607</c:v>
                </c:pt>
                <c:pt idx="3259">
                  <c:v>-7.5147922829683003</c:v>
                </c:pt>
                <c:pt idx="3260">
                  <c:v>-7.5103557052705296</c:v>
                </c:pt>
                <c:pt idx="3261">
                  <c:v>-7.5059191275727599</c:v>
                </c:pt>
                <c:pt idx="3262">
                  <c:v>-7.5014825498749902</c:v>
                </c:pt>
                <c:pt idx="3263">
                  <c:v>-7.4970459721772196</c:v>
                </c:pt>
                <c:pt idx="3264">
                  <c:v>-7.4926093944794498</c:v>
                </c:pt>
                <c:pt idx="3265">
                  <c:v>-7.4881728167816801</c:v>
                </c:pt>
                <c:pt idx="3266">
                  <c:v>-7.4837362390839104</c:v>
                </c:pt>
                <c:pt idx="3267">
                  <c:v>-7.4792996613861398</c:v>
                </c:pt>
                <c:pt idx="3268">
                  <c:v>-7.47486308368837</c:v>
                </c:pt>
                <c:pt idx="3269">
                  <c:v>-7.4704265059906003</c:v>
                </c:pt>
                <c:pt idx="3270">
                  <c:v>-7.4659899282928297</c:v>
                </c:pt>
                <c:pt idx="3271">
                  <c:v>-7.46155335059506</c:v>
                </c:pt>
                <c:pt idx="3272">
                  <c:v>-7.4571167728972902</c:v>
                </c:pt>
                <c:pt idx="3273">
                  <c:v>-7.4526801951995196</c:v>
                </c:pt>
                <c:pt idx="3274">
                  <c:v>-7.4482436175017499</c:v>
                </c:pt>
                <c:pt idx="3275">
                  <c:v>-7.4438070398039802</c:v>
                </c:pt>
                <c:pt idx="3276">
                  <c:v>-7.4393704621062096</c:v>
                </c:pt>
                <c:pt idx="3277">
                  <c:v>-7.4349338844084398</c:v>
                </c:pt>
                <c:pt idx="3278">
                  <c:v>-7.4304973067106701</c:v>
                </c:pt>
                <c:pt idx="3279">
                  <c:v>-7.4260607290129004</c:v>
                </c:pt>
                <c:pt idx="3280">
                  <c:v>-7.4216241513151298</c:v>
                </c:pt>
                <c:pt idx="3281">
                  <c:v>-7.41718757361736</c:v>
                </c:pt>
                <c:pt idx="3282">
                  <c:v>-7.4127509959195903</c:v>
                </c:pt>
                <c:pt idx="3283">
                  <c:v>-7.4083144182218197</c:v>
                </c:pt>
                <c:pt idx="3284">
                  <c:v>-7.40387784052405</c:v>
                </c:pt>
                <c:pt idx="3285">
                  <c:v>-7.3994412628262802</c:v>
                </c:pt>
                <c:pt idx="3286">
                  <c:v>-7.3950046851285096</c:v>
                </c:pt>
                <c:pt idx="3287">
                  <c:v>-7.3905681074307399</c:v>
                </c:pt>
                <c:pt idx="3288">
                  <c:v>-7.3861315297329702</c:v>
                </c:pt>
                <c:pt idx="3289">
                  <c:v>-7.3816949520352004</c:v>
                </c:pt>
                <c:pt idx="3290">
                  <c:v>-7.3772583743374298</c:v>
                </c:pt>
                <c:pt idx="3291">
                  <c:v>-7.3728217966396601</c:v>
                </c:pt>
                <c:pt idx="3292">
                  <c:v>-7.3683852189418904</c:v>
                </c:pt>
                <c:pt idx="3293">
                  <c:v>-7.3639486412441197</c:v>
                </c:pt>
                <c:pt idx="3294">
                  <c:v>-7.35951206354635</c:v>
                </c:pt>
                <c:pt idx="3295">
                  <c:v>-7.3550754858485901</c:v>
                </c:pt>
                <c:pt idx="3296">
                  <c:v>-7.3506389081508203</c:v>
                </c:pt>
                <c:pt idx="3297">
                  <c:v>-7.3462023304530399</c:v>
                </c:pt>
                <c:pt idx="3298">
                  <c:v>-7.3417657527552702</c:v>
                </c:pt>
                <c:pt idx="3299">
                  <c:v>-7.3373291750574996</c:v>
                </c:pt>
                <c:pt idx="3300">
                  <c:v>-7.3328925973597396</c:v>
                </c:pt>
                <c:pt idx="3301">
                  <c:v>-7.3284560196619699</c:v>
                </c:pt>
                <c:pt idx="3302">
                  <c:v>-7.3240194419642002</c:v>
                </c:pt>
                <c:pt idx="3303">
                  <c:v>-7.3195828642664198</c:v>
                </c:pt>
                <c:pt idx="3304">
                  <c:v>-7.3151462865686598</c:v>
                </c:pt>
                <c:pt idx="3305">
                  <c:v>-7.3107097088708901</c:v>
                </c:pt>
                <c:pt idx="3306">
                  <c:v>-7.3062731311731204</c:v>
                </c:pt>
                <c:pt idx="3307">
                  <c:v>-7.3018365534753498</c:v>
                </c:pt>
                <c:pt idx="3308">
                  <c:v>-7.29739997577758</c:v>
                </c:pt>
                <c:pt idx="3309">
                  <c:v>-7.2929633980798103</c:v>
                </c:pt>
                <c:pt idx="3310">
                  <c:v>-7.2885268203820397</c:v>
                </c:pt>
                <c:pt idx="3311">
                  <c:v>-7.28409024268427</c:v>
                </c:pt>
                <c:pt idx="3312">
                  <c:v>-7.2796536649865002</c:v>
                </c:pt>
                <c:pt idx="3313">
                  <c:v>-7.2752170872887296</c:v>
                </c:pt>
                <c:pt idx="3314">
                  <c:v>-7.2707805095909599</c:v>
                </c:pt>
                <c:pt idx="3315">
                  <c:v>-7.2663439318931902</c:v>
                </c:pt>
                <c:pt idx="3316">
                  <c:v>-7.2619073541954204</c:v>
                </c:pt>
                <c:pt idx="3317">
                  <c:v>-7.2574707764976498</c:v>
                </c:pt>
                <c:pt idx="3318">
                  <c:v>-7.2530341987998801</c:v>
                </c:pt>
                <c:pt idx="3319">
                  <c:v>-7.2485976211021104</c:v>
                </c:pt>
                <c:pt idx="3320">
                  <c:v>-7.2441610434043398</c:v>
                </c:pt>
                <c:pt idx="3321">
                  <c:v>-7.23972446570657</c:v>
                </c:pt>
                <c:pt idx="3322">
                  <c:v>-7.2352878880088003</c:v>
                </c:pt>
                <c:pt idx="3323">
                  <c:v>-7.2308513103110297</c:v>
                </c:pt>
                <c:pt idx="3324">
                  <c:v>-7.22641473261326</c:v>
                </c:pt>
                <c:pt idx="3325">
                  <c:v>-7.2219781549154902</c:v>
                </c:pt>
                <c:pt idx="3326">
                  <c:v>-7.2175415772177196</c:v>
                </c:pt>
                <c:pt idx="3327">
                  <c:v>-7.2131049995199499</c:v>
                </c:pt>
                <c:pt idx="3328">
                  <c:v>-7.2086684218221802</c:v>
                </c:pt>
                <c:pt idx="3329">
                  <c:v>-7.2042318441244104</c:v>
                </c:pt>
                <c:pt idx="3330">
                  <c:v>-7.1997952664266398</c:v>
                </c:pt>
                <c:pt idx="3331">
                  <c:v>-7.1953586887288701</c:v>
                </c:pt>
                <c:pt idx="3332">
                  <c:v>-7.1909221110311003</c:v>
                </c:pt>
                <c:pt idx="3333">
                  <c:v>-7.1864855333333297</c:v>
                </c:pt>
                <c:pt idx="3334">
                  <c:v>-7.18204895563556</c:v>
                </c:pt>
                <c:pt idx="3335">
                  <c:v>-7.1776123779377903</c:v>
                </c:pt>
                <c:pt idx="3336">
                  <c:v>-7.1731758002400197</c:v>
                </c:pt>
                <c:pt idx="3337">
                  <c:v>-7.1687392225422597</c:v>
                </c:pt>
                <c:pt idx="3338">
                  <c:v>-7.16430264484449</c:v>
                </c:pt>
                <c:pt idx="3339">
                  <c:v>-7.1598660671467096</c:v>
                </c:pt>
                <c:pt idx="3340">
                  <c:v>-7.1554294894489399</c:v>
                </c:pt>
                <c:pt idx="3341">
                  <c:v>-7.1509929117511701</c:v>
                </c:pt>
                <c:pt idx="3342">
                  <c:v>-7.1465563340534102</c:v>
                </c:pt>
                <c:pt idx="3343">
                  <c:v>-7.1421197563556396</c:v>
                </c:pt>
                <c:pt idx="3344">
                  <c:v>-7.1376831786578601</c:v>
                </c:pt>
                <c:pt idx="3345">
                  <c:v>-7.1332466009600903</c:v>
                </c:pt>
                <c:pt idx="3346">
                  <c:v>-7.1288100232623197</c:v>
                </c:pt>
                <c:pt idx="3347">
                  <c:v>-7.1243734455645598</c:v>
                </c:pt>
                <c:pt idx="3348">
                  <c:v>-7.11993686786679</c:v>
                </c:pt>
                <c:pt idx="3349">
                  <c:v>-7.1155002901690203</c:v>
                </c:pt>
                <c:pt idx="3350">
                  <c:v>-7.1110637124712497</c:v>
                </c:pt>
                <c:pt idx="3351">
                  <c:v>-7.10662713477348</c:v>
                </c:pt>
                <c:pt idx="3352">
                  <c:v>-7.1021905570757102</c:v>
                </c:pt>
                <c:pt idx="3353">
                  <c:v>-7.0977539793779396</c:v>
                </c:pt>
                <c:pt idx="3354">
                  <c:v>-7.0933174016801699</c:v>
                </c:pt>
                <c:pt idx="3355">
                  <c:v>-7.0888808239824002</c:v>
                </c:pt>
                <c:pt idx="3356">
                  <c:v>-7.0844442462846304</c:v>
                </c:pt>
                <c:pt idx="3357">
                  <c:v>-7.0800076685868598</c:v>
                </c:pt>
                <c:pt idx="3358">
                  <c:v>-7.0755710908890901</c:v>
                </c:pt>
                <c:pt idx="3359">
                  <c:v>-7.0711345131913204</c:v>
                </c:pt>
                <c:pt idx="3360">
                  <c:v>-7.0666979354935497</c:v>
                </c:pt>
                <c:pt idx="3361">
                  <c:v>-7.06226135779578</c:v>
                </c:pt>
                <c:pt idx="3362">
                  <c:v>-7.0578247800980103</c:v>
                </c:pt>
                <c:pt idx="3363">
                  <c:v>-7.0533882024002397</c:v>
                </c:pt>
                <c:pt idx="3364">
                  <c:v>-7.0489516247024699</c:v>
                </c:pt>
                <c:pt idx="3365">
                  <c:v>-7.0445150470047002</c:v>
                </c:pt>
                <c:pt idx="3366">
                  <c:v>-7.0400784693069296</c:v>
                </c:pt>
                <c:pt idx="3367">
                  <c:v>-7.0356418916091599</c:v>
                </c:pt>
                <c:pt idx="3368">
                  <c:v>-7.0312053139113901</c:v>
                </c:pt>
                <c:pt idx="3369">
                  <c:v>-7.0267687362136204</c:v>
                </c:pt>
                <c:pt idx="3370">
                  <c:v>-7.0223321585158498</c:v>
                </c:pt>
                <c:pt idx="3371">
                  <c:v>-7.0178955808180801</c:v>
                </c:pt>
                <c:pt idx="3372">
                  <c:v>-7.0134590031203103</c:v>
                </c:pt>
                <c:pt idx="3373">
                  <c:v>-7.0090224254225397</c:v>
                </c:pt>
                <c:pt idx="3374">
                  <c:v>-7.00458584772477</c:v>
                </c:pt>
                <c:pt idx="3375">
                  <c:v>-7.0001492700270003</c:v>
                </c:pt>
                <c:pt idx="3376">
                  <c:v>-6.9957126923292297</c:v>
                </c:pt>
                <c:pt idx="3377">
                  <c:v>-6.9912761146314599</c:v>
                </c:pt>
                <c:pt idx="3378">
                  <c:v>-6.9868395369336902</c:v>
                </c:pt>
                <c:pt idx="3379">
                  <c:v>-6.9824029592359196</c:v>
                </c:pt>
                <c:pt idx="3380">
                  <c:v>-6.9779663815381499</c:v>
                </c:pt>
                <c:pt idx="3381">
                  <c:v>-6.9735298038403801</c:v>
                </c:pt>
                <c:pt idx="3382">
                  <c:v>-6.9690932261426104</c:v>
                </c:pt>
                <c:pt idx="3383">
                  <c:v>-6.9646566484448398</c:v>
                </c:pt>
                <c:pt idx="3384">
                  <c:v>-6.9602200707470701</c:v>
                </c:pt>
                <c:pt idx="3385">
                  <c:v>-6.9557834930493101</c:v>
                </c:pt>
                <c:pt idx="3386">
                  <c:v>-6.9513469153515297</c:v>
                </c:pt>
                <c:pt idx="3387">
                  <c:v>-6.94691033765376</c:v>
                </c:pt>
                <c:pt idx="3388">
                  <c:v>-6.9424737599559903</c:v>
                </c:pt>
                <c:pt idx="3389">
                  <c:v>-6.9380371822582303</c:v>
                </c:pt>
                <c:pt idx="3390">
                  <c:v>-6.9336006045604597</c:v>
                </c:pt>
                <c:pt idx="3391">
                  <c:v>-6.92916402686269</c:v>
                </c:pt>
                <c:pt idx="3392">
                  <c:v>-6.9247274491649202</c:v>
                </c:pt>
                <c:pt idx="3393">
                  <c:v>-6.9202908714671496</c:v>
                </c:pt>
                <c:pt idx="3394">
                  <c:v>-6.9158542937693799</c:v>
                </c:pt>
                <c:pt idx="3395">
                  <c:v>-6.9114177160716102</c:v>
                </c:pt>
                <c:pt idx="3396">
                  <c:v>-6.9069811383738404</c:v>
                </c:pt>
                <c:pt idx="3397">
                  <c:v>-6.9025445606760698</c:v>
                </c:pt>
                <c:pt idx="3398">
                  <c:v>-6.8981079829783001</c:v>
                </c:pt>
                <c:pt idx="3399">
                  <c:v>-6.8936714052805304</c:v>
                </c:pt>
                <c:pt idx="3400">
                  <c:v>-6.8892348275827597</c:v>
                </c:pt>
                <c:pt idx="3401">
                  <c:v>-6.88479824988499</c:v>
                </c:pt>
                <c:pt idx="3402">
                  <c:v>-6.8803616721872203</c:v>
                </c:pt>
                <c:pt idx="3403">
                  <c:v>-6.8759250944894497</c:v>
                </c:pt>
                <c:pt idx="3404">
                  <c:v>-6.8714885167916799</c:v>
                </c:pt>
                <c:pt idx="3405">
                  <c:v>-6.8670519390939102</c:v>
                </c:pt>
                <c:pt idx="3406">
                  <c:v>-6.8626153613961396</c:v>
                </c:pt>
                <c:pt idx="3407">
                  <c:v>-6.8581787836983699</c:v>
                </c:pt>
                <c:pt idx="3408">
                  <c:v>-6.8537422060006001</c:v>
                </c:pt>
                <c:pt idx="3409">
                  <c:v>-6.8493056283028304</c:v>
                </c:pt>
                <c:pt idx="3410">
                  <c:v>-6.8448690506050598</c:v>
                </c:pt>
                <c:pt idx="3411">
                  <c:v>-6.8404324729072901</c:v>
                </c:pt>
                <c:pt idx="3412">
                  <c:v>-6.8359958952095203</c:v>
                </c:pt>
                <c:pt idx="3413">
                  <c:v>-6.8315593175117497</c:v>
                </c:pt>
                <c:pt idx="3414">
                  <c:v>-6.82712273981398</c:v>
                </c:pt>
                <c:pt idx="3415">
                  <c:v>-6.8226861621162103</c:v>
                </c:pt>
                <c:pt idx="3416">
                  <c:v>-6.8182495844184396</c:v>
                </c:pt>
                <c:pt idx="3417">
                  <c:v>-6.8138130067206699</c:v>
                </c:pt>
                <c:pt idx="3418">
                  <c:v>-6.8093764290229002</c:v>
                </c:pt>
                <c:pt idx="3419">
                  <c:v>-6.8049398513251296</c:v>
                </c:pt>
                <c:pt idx="3420">
                  <c:v>-6.8005032736273598</c:v>
                </c:pt>
                <c:pt idx="3421">
                  <c:v>-6.7960666959295901</c:v>
                </c:pt>
                <c:pt idx="3422">
                  <c:v>-6.7916301182318204</c:v>
                </c:pt>
                <c:pt idx="3423">
                  <c:v>-6.7871935405340498</c:v>
                </c:pt>
                <c:pt idx="3424">
                  <c:v>-6.78275696283628</c:v>
                </c:pt>
                <c:pt idx="3425">
                  <c:v>-6.7783203851385103</c:v>
                </c:pt>
                <c:pt idx="3426">
                  <c:v>-6.7738838074407397</c:v>
                </c:pt>
                <c:pt idx="3427">
                  <c:v>-6.76944722974297</c:v>
                </c:pt>
                <c:pt idx="3428">
                  <c:v>-6.7650106520452002</c:v>
                </c:pt>
                <c:pt idx="3429">
                  <c:v>-6.7605740743474296</c:v>
                </c:pt>
                <c:pt idx="3430">
                  <c:v>-6.7561374966496599</c:v>
                </c:pt>
                <c:pt idx="3431">
                  <c:v>-6.7517009189518902</c:v>
                </c:pt>
                <c:pt idx="3432">
                  <c:v>-6.7472643412541302</c:v>
                </c:pt>
                <c:pt idx="3433">
                  <c:v>-6.7428277635563596</c:v>
                </c:pt>
                <c:pt idx="3434">
                  <c:v>-6.7383911858585899</c:v>
                </c:pt>
                <c:pt idx="3435">
                  <c:v>-6.7339546081608201</c:v>
                </c:pt>
                <c:pt idx="3436">
                  <c:v>-6.7295180304630398</c:v>
                </c:pt>
                <c:pt idx="3437">
                  <c:v>-6.7250814527652798</c:v>
                </c:pt>
                <c:pt idx="3438">
                  <c:v>-6.7206448750675101</c:v>
                </c:pt>
                <c:pt idx="3439">
                  <c:v>-6.7162082973697403</c:v>
                </c:pt>
                <c:pt idx="3440">
                  <c:v>-6.7117717196719697</c:v>
                </c:pt>
                <c:pt idx="3441">
                  <c:v>-6.7073351419742</c:v>
                </c:pt>
                <c:pt idx="3442">
                  <c:v>-6.7028985642764303</c:v>
                </c:pt>
                <c:pt idx="3443">
                  <c:v>-6.6984619865786597</c:v>
                </c:pt>
                <c:pt idx="3444">
                  <c:v>-6.6940254088808899</c:v>
                </c:pt>
                <c:pt idx="3445">
                  <c:v>-6.6895888311831202</c:v>
                </c:pt>
                <c:pt idx="3446">
                  <c:v>-6.6851522534853496</c:v>
                </c:pt>
                <c:pt idx="3447">
                  <c:v>-6.6807156757875799</c:v>
                </c:pt>
                <c:pt idx="3448">
                  <c:v>-6.6762790980898101</c:v>
                </c:pt>
                <c:pt idx="3449">
                  <c:v>-6.6718425203920404</c:v>
                </c:pt>
                <c:pt idx="3450">
                  <c:v>-6.6674059426942698</c:v>
                </c:pt>
                <c:pt idx="3451">
                  <c:v>-6.6629693649965001</c:v>
                </c:pt>
                <c:pt idx="3452">
                  <c:v>-6.6585327872987303</c:v>
                </c:pt>
                <c:pt idx="3453">
                  <c:v>-6.6540962096009597</c:v>
                </c:pt>
                <c:pt idx="3454">
                  <c:v>-6.64965963190319</c:v>
                </c:pt>
                <c:pt idx="3455">
                  <c:v>-6.6452230542054203</c:v>
                </c:pt>
                <c:pt idx="3456">
                  <c:v>-6.6407864765076496</c:v>
                </c:pt>
                <c:pt idx="3457">
                  <c:v>-6.6363498988098799</c:v>
                </c:pt>
                <c:pt idx="3458">
                  <c:v>-6.6319133211121102</c:v>
                </c:pt>
                <c:pt idx="3459">
                  <c:v>-6.6274767434143396</c:v>
                </c:pt>
                <c:pt idx="3460">
                  <c:v>-6.6230401657165698</c:v>
                </c:pt>
                <c:pt idx="3461">
                  <c:v>-6.6186035880188001</c:v>
                </c:pt>
                <c:pt idx="3462">
                  <c:v>-6.6141670103210304</c:v>
                </c:pt>
                <c:pt idx="3463">
                  <c:v>-6.6097304326232598</c:v>
                </c:pt>
                <c:pt idx="3464">
                  <c:v>-6.60529385492549</c:v>
                </c:pt>
                <c:pt idx="3465">
                  <c:v>-6.6008572772277203</c:v>
                </c:pt>
                <c:pt idx="3466">
                  <c:v>-6.5964206995299497</c:v>
                </c:pt>
                <c:pt idx="3467">
                  <c:v>-6.59198412183218</c:v>
                </c:pt>
                <c:pt idx="3468">
                  <c:v>-6.5875475441344102</c:v>
                </c:pt>
                <c:pt idx="3469">
                  <c:v>-6.5831109664366396</c:v>
                </c:pt>
                <c:pt idx="3470">
                  <c:v>-6.5786743887388699</c:v>
                </c:pt>
                <c:pt idx="3471">
                  <c:v>-6.5742378110411002</c:v>
                </c:pt>
                <c:pt idx="3472">
                  <c:v>-6.5698012333433304</c:v>
                </c:pt>
                <c:pt idx="3473">
                  <c:v>-6.5653646556455598</c:v>
                </c:pt>
                <c:pt idx="3474">
                  <c:v>-6.5609280779477901</c:v>
                </c:pt>
                <c:pt idx="3475">
                  <c:v>-6.5564915002500301</c:v>
                </c:pt>
                <c:pt idx="3476">
                  <c:v>-6.5520549225522604</c:v>
                </c:pt>
                <c:pt idx="3477">
                  <c:v>-6.54761834485448</c:v>
                </c:pt>
                <c:pt idx="3478">
                  <c:v>-6.5431817671567103</c:v>
                </c:pt>
                <c:pt idx="3479">
                  <c:v>-6.5387451894589503</c:v>
                </c:pt>
                <c:pt idx="3480">
                  <c:v>-6.5343086117611797</c:v>
                </c:pt>
                <c:pt idx="3481">
                  <c:v>-6.52987203406341</c:v>
                </c:pt>
                <c:pt idx="3482">
                  <c:v>-6.5254354563656403</c:v>
                </c:pt>
                <c:pt idx="3483">
                  <c:v>-6.5209988786678599</c:v>
                </c:pt>
                <c:pt idx="3484">
                  <c:v>-6.5165623009700999</c:v>
                </c:pt>
                <c:pt idx="3485">
                  <c:v>-6.5121257232723302</c:v>
                </c:pt>
                <c:pt idx="3486">
                  <c:v>-6.5076891455745596</c:v>
                </c:pt>
                <c:pt idx="3487">
                  <c:v>-6.5032525678767898</c:v>
                </c:pt>
                <c:pt idx="3488">
                  <c:v>-6.4988159901790201</c:v>
                </c:pt>
                <c:pt idx="3489">
                  <c:v>-6.4943794124812504</c:v>
                </c:pt>
                <c:pt idx="3490">
                  <c:v>-6.4899428347834798</c:v>
                </c:pt>
                <c:pt idx="3491">
                  <c:v>-6.48550625708571</c:v>
                </c:pt>
                <c:pt idx="3492">
                  <c:v>-6.4810696793879403</c:v>
                </c:pt>
                <c:pt idx="3493">
                  <c:v>-6.4766331016901697</c:v>
                </c:pt>
                <c:pt idx="3494">
                  <c:v>-6.4721965239924</c:v>
                </c:pt>
                <c:pt idx="3495">
                  <c:v>-6.4677599462946302</c:v>
                </c:pt>
                <c:pt idx="3496">
                  <c:v>-6.4633233685968596</c:v>
                </c:pt>
                <c:pt idx="3497">
                  <c:v>-6.4588867908990899</c:v>
                </c:pt>
                <c:pt idx="3498">
                  <c:v>-6.4544502132013202</c:v>
                </c:pt>
                <c:pt idx="3499">
                  <c:v>-6.4500136355035496</c:v>
                </c:pt>
                <c:pt idx="3500">
                  <c:v>-6.4455770578057798</c:v>
                </c:pt>
                <c:pt idx="3501">
                  <c:v>-6.4411404801080101</c:v>
                </c:pt>
                <c:pt idx="3502">
                  <c:v>-6.4367039024102404</c:v>
                </c:pt>
                <c:pt idx="3503">
                  <c:v>-6.4322673247124698</c:v>
                </c:pt>
                <c:pt idx="3504">
                  <c:v>-6.4278307470147</c:v>
                </c:pt>
                <c:pt idx="3505">
                  <c:v>-6.4233941693169303</c:v>
                </c:pt>
                <c:pt idx="3506">
                  <c:v>-6.4189575916191597</c:v>
                </c:pt>
                <c:pt idx="3507">
                  <c:v>-6.41452101392139</c:v>
                </c:pt>
                <c:pt idx="3508">
                  <c:v>-6.4100844362236202</c:v>
                </c:pt>
                <c:pt idx="3509">
                  <c:v>-6.4056478585258496</c:v>
                </c:pt>
                <c:pt idx="3510">
                  <c:v>-6.4012112808280799</c:v>
                </c:pt>
                <c:pt idx="3511">
                  <c:v>-6.3967747031303102</c:v>
                </c:pt>
                <c:pt idx="3512">
                  <c:v>-6.3923381254325404</c:v>
                </c:pt>
                <c:pt idx="3513">
                  <c:v>-6.3879015477347698</c:v>
                </c:pt>
                <c:pt idx="3514">
                  <c:v>-6.3834649700370001</c:v>
                </c:pt>
                <c:pt idx="3515">
                  <c:v>-6.3790283923392304</c:v>
                </c:pt>
                <c:pt idx="3516">
                  <c:v>-6.3745918146414597</c:v>
                </c:pt>
                <c:pt idx="3517">
                  <c:v>-6.3701552369436998</c:v>
                </c:pt>
                <c:pt idx="3518">
                  <c:v>-6.3657186592459301</c:v>
                </c:pt>
                <c:pt idx="3519">
                  <c:v>-6.3612820815481497</c:v>
                </c:pt>
                <c:pt idx="3520">
                  <c:v>-6.3568455038503799</c:v>
                </c:pt>
                <c:pt idx="3521">
                  <c:v>-6.3524089261526102</c:v>
                </c:pt>
                <c:pt idx="3522">
                  <c:v>-6.3479723484548503</c:v>
                </c:pt>
                <c:pt idx="3523">
                  <c:v>-6.3435357707570796</c:v>
                </c:pt>
                <c:pt idx="3524">
                  <c:v>-6.3390991930593099</c:v>
                </c:pt>
                <c:pt idx="3525">
                  <c:v>-6.3346626153615304</c:v>
                </c:pt>
                <c:pt idx="3526">
                  <c:v>-6.3302260376637598</c:v>
                </c:pt>
                <c:pt idx="3527">
                  <c:v>-6.3257894599659998</c:v>
                </c:pt>
                <c:pt idx="3528">
                  <c:v>-6.3213528822682301</c:v>
                </c:pt>
                <c:pt idx="3529">
                  <c:v>-6.3169163045704604</c:v>
                </c:pt>
                <c:pt idx="3530">
                  <c:v>-6.31247972687268</c:v>
                </c:pt>
                <c:pt idx="3531">
                  <c:v>-6.30804314917492</c:v>
                </c:pt>
                <c:pt idx="3532">
                  <c:v>-6.3036065714771503</c:v>
                </c:pt>
                <c:pt idx="3533">
                  <c:v>-6.2991699937793797</c:v>
                </c:pt>
                <c:pt idx="3534">
                  <c:v>-6.29473341608161</c:v>
                </c:pt>
                <c:pt idx="3535">
                  <c:v>-6.2902968383838402</c:v>
                </c:pt>
                <c:pt idx="3536">
                  <c:v>-6.2858602606860696</c:v>
                </c:pt>
                <c:pt idx="3537">
                  <c:v>-6.2814236829882999</c:v>
                </c:pt>
                <c:pt idx="3538">
                  <c:v>-6.2769871052905302</c:v>
                </c:pt>
                <c:pt idx="3539">
                  <c:v>-6.2725505275927604</c:v>
                </c:pt>
                <c:pt idx="3540">
                  <c:v>-6.2681139498949898</c:v>
                </c:pt>
                <c:pt idx="3541">
                  <c:v>-6.2636773721972201</c:v>
                </c:pt>
                <c:pt idx="3542">
                  <c:v>-6.2592407944994504</c:v>
                </c:pt>
                <c:pt idx="3543">
                  <c:v>-6.2548042168016798</c:v>
                </c:pt>
                <c:pt idx="3544">
                  <c:v>-6.25036763910391</c:v>
                </c:pt>
                <c:pt idx="3545">
                  <c:v>-6.2459310614061403</c:v>
                </c:pt>
                <c:pt idx="3546">
                  <c:v>-6.2414944837083697</c:v>
                </c:pt>
                <c:pt idx="3547">
                  <c:v>-6.2370579060106</c:v>
                </c:pt>
                <c:pt idx="3548">
                  <c:v>-6.2326213283128302</c:v>
                </c:pt>
                <c:pt idx="3549">
                  <c:v>-6.2281847506150596</c:v>
                </c:pt>
                <c:pt idx="3550">
                  <c:v>-6.2237481729172899</c:v>
                </c:pt>
                <c:pt idx="3551">
                  <c:v>-6.2193115952195202</c:v>
                </c:pt>
                <c:pt idx="3552">
                  <c:v>-6.2148750175217504</c:v>
                </c:pt>
                <c:pt idx="3553">
                  <c:v>-6.2104384398239798</c:v>
                </c:pt>
                <c:pt idx="3554">
                  <c:v>-6.2060018621262101</c:v>
                </c:pt>
                <c:pt idx="3555">
                  <c:v>-6.2015652844284403</c:v>
                </c:pt>
                <c:pt idx="3556">
                  <c:v>-6.1971287067306697</c:v>
                </c:pt>
                <c:pt idx="3557">
                  <c:v>-6.1926921290329</c:v>
                </c:pt>
                <c:pt idx="3558">
                  <c:v>-6.1882555513351303</c:v>
                </c:pt>
                <c:pt idx="3559">
                  <c:v>-6.1838189736373597</c:v>
                </c:pt>
                <c:pt idx="3560">
                  <c:v>-6.1793823959395899</c:v>
                </c:pt>
                <c:pt idx="3561">
                  <c:v>-6.1749458182418202</c:v>
                </c:pt>
                <c:pt idx="3562">
                  <c:v>-6.1705092405440496</c:v>
                </c:pt>
                <c:pt idx="3563">
                  <c:v>-6.1660726628462799</c:v>
                </c:pt>
                <c:pt idx="3564">
                  <c:v>-6.1616360851485199</c:v>
                </c:pt>
                <c:pt idx="3565">
                  <c:v>-6.1571995074507502</c:v>
                </c:pt>
                <c:pt idx="3566">
                  <c:v>-6.1527629297529698</c:v>
                </c:pt>
                <c:pt idx="3567">
                  <c:v>-6.1483263520552001</c:v>
                </c:pt>
                <c:pt idx="3568">
                  <c:v>-6.1438897743574303</c:v>
                </c:pt>
                <c:pt idx="3569">
                  <c:v>-6.1394531966596704</c:v>
                </c:pt>
                <c:pt idx="3570">
                  <c:v>-6.1350166189618998</c:v>
                </c:pt>
                <c:pt idx="3571">
                  <c:v>-6.13058004126413</c:v>
                </c:pt>
                <c:pt idx="3572">
                  <c:v>-6.1261434635663603</c:v>
                </c:pt>
                <c:pt idx="3573">
                  <c:v>-6.1217068858685897</c:v>
                </c:pt>
                <c:pt idx="3574">
                  <c:v>-6.11727030817082</c:v>
                </c:pt>
                <c:pt idx="3575">
                  <c:v>-6.1128337304730502</c:v>
                </c:pt>
                <c:pt idx="3576">
                  <c:v>-6.1083971527752796</c:v>
                </c:pt>
                <c:pt idx="3577">
                  <c:v>-6.1039605750775099</c:v>
                </c:pt>
                <c:pt idx="3578">
                  <c:v>-6.0995239973797402</c:v>
                </c:pt>
                <c:pt idx="3579">
                  <c:v>-6.0950874196819704</c:v>
                </c:pt>
                <c:pt idx="3580">
                  <c:v>-6.0906508419841998</c:v>
                </c:pt>
                <c:pt idx="3581">
                  <c:v>-6.0862142642864301</c:v>
                </c:pt>
                <c:pt idx="3582">
                  <c:v>-6.0817776865886604</c:v>
                </c:pt>
                <c:pt idx="3583">
                  <c:v>-6.0773411088908897</c:v>
                </c:pt>
                <c:pt idx="3584">
                  <c:v>-6.07290453119312</c:v>
                </c:pt>
                <c:pt idx="3585">
                  <c:v>-6.0684679534953503</c:v>
                </c:pt>
                <c:pt idx="3586">
                  <c:v>-6.0640313757975797</c:v>
                </c:pt>
                <c:pt idx="3587">
                  <c:v>-6.0595947980998099</c:v>
                </c:pt>
                <c:pt idx="3588">
                  <c:v>-6.0551582204020402</c:v>
                </c:pt>
                <c:pt idx="3589">
                  <c:v>-6.0507216427042696</c:v>
                </c:pt>
                <c:pt idx="3590">
                  <c:v>-6.0462850650064999</c:v>
                </c:pt>
                <c:pt idx="3591">
                  <c:v>-6.0418484873087301</c:v>
                </c:pt>
                <c:pt idx="3592">
                  <c:v>-6.0374119096109604</c:v>
                </c:pt>
                <c:pt idx="3593">
                  <c:v>-6.0329753319131898</c:v>
                </c:pt>
                <c:pt idx="3594">
                  <c:v>-6.0285387542154201</c:v>
                </c:pt>
                <c:pt idx="3595">
                  <c:v>-6.0241021765176503</c:v>
                </c:pt>
                <c:pt idx="3596">
                  <c:v>-6.0196655988198797</c:v>
                </c:pt>
                <c:pt idx="3597">
                  <c:v>-6.01522902112211</c:v>
                </c:pt>
                <c:pt idx="3598">
                  <c:v>-6.0107924434243403</c:v>
                </c:pt>
                <c:pt idx="3599">
                  <c:v>-6.0063558657265697</c:v>
                </c:pt>
                <c:pt idx="3600">
                  <c:v>-6.0019192880287999</c:v>
                </c:pt>
                <c:pt idx="3601">
                  <c:v>-5.9974827103310302</c:v>
                </c:pt>
                <c:pt idx="3602">
                  <c:v>-5.9930461326332596</c:v>
                </c:pt>
                <c:pt idx="3603">
                  <c:v>-5.9886095549354899</c:v>
                </c:pt>
                <c:pt idx="3604">
                  <c:v>-5.9841729772377201</c:v>
                </c:pt>
                <c:pt idx="3605">
                  <c:v>-5.9797363995399504</c:v>
                </c:pt>
                <c:pt idx="3606">
                  <c:v>-5.9752998218421798</c:v>
                </c:pt>
                <c:pt idx="3607">
                  <c:v>-5.9708632441444101</c:v>
                </c:pt>
                <c:pt idx="3608">
                  <c:v>-5.9664266664466403</c:v>
                </c:pt>
                <c:pt idx="3609">
                  <c:v>-5.9619900887488697</c:v>
                </c:pt>
                <c:pt idx="3610">
                  <c:v>-5.9575535110511</c:v>
                </c:pt>
                <c:pt idx="3611">
                  <c:v>-5.9531169333533303</c:v>
                </c:pt>
                <c:pt idx="3612">
                  <c:v>-5.9486803556555703</c:v>
                </c:pt>
                <c:pt idx="3613">
                  <c:v>-5.9442437779577899</c:v>
                </c:pt>
                <c:pt idx="3614">
                  <c:v>-5.9398072002600202</c:v>
                </c:pt>
                <c:pt idx="3615">
                  <c:v>-5.9353706225622496</c:v>
                </c:pt>
                <c:pt idx="3616">
                  <c:v>-5.9309340448644896</c:v>
                </c:pt>
                <c:pt idx="3617">
                  <c:v>-5.9264974671667199</c:v>
                </c:pt>
                <c:pt idx="3618">
                  <c:v>-5.9220608894689502</c:v>
                </c:pt>
                <c:pt idx="3619">
                  <c:v>-5.9176243117711698</c:v>
                </c:pt>
                <c:pt idx="3620">
                  <c:v>-5.9131877340734</c:v>
                </c:pt>
                <c:pt idx="3621">
                  <c:v>-5.9087511563756401</c:v>
                </c:pt>
                <c:pt idx="3622">
                  <c:v>-5.9043145786778704</c:v>
                </c:pt>
                <c:pt idx="3623">
                  <c:v>-5.8998780009800997</c:v>
                </c:pt>
                <c:pt idx="3624">
                  <c:v>-5.89544142328233</c:v>
                </c:pt>
                <c:pt idx="3625">
                  <c:v>-5.8910048455845603</c:v>
                </c:pt>
                <c:pt idx="3626">
                  <c:v>-5.8865682678867897</c:v>
                </c:pt>
                <c:pt idx="3627">
                  <c:v>-5.8821316901890199</c:v>
                </c:pt>
                <c:pt idx="3628">
                  <c:v>-5.8776951124912502</c:v>
                </c:pt>
                <c:pt idx="3629">
                  <c:v>-5.8732585347934796</c:v>
                </c:pt>
                <c:pt idx="3630">
                  <c:v>-5.8688219570957099</c:v>
                </c:pt>
                <c:pt idx="3631">
                  <c:v>-5.8643853793979401</c:v>
                </c:pt>
                <c:pt idx="3632">
                  <c:v>-5.8599488017001704</c:v>
                </c:pt>
                <c:pt idx="3633">
                  <c:v>-5.8555122240023998</c:v>
                </c:pt>
                <c:pt idx="3634">
                  <c:v>-5.8510756463046301</c:v>
                </c:pt>
                <c:pt idx="3635">
                  <c:v>-5.8466390686068603</c:v>
                </c:pt>
                <c:pt idx="3636">
                  <c:v>-5.8422024909090897</c:v>
                </c:pt>
                <c:pt idx="3637">
                  <c:v>-5.83776591321132</c:v>
                </c:pt>
                <c:pt idx="3638">
                  <c:v>-5.8333293355135503</c:v>
                </c:pt>
                <c:pt idx="3639">
                  <c:v>-5.8288927578157796</c:v>
                </c:pt>
                <c:pt idx="3640">
                  <c:v>-5.8244561801180099</c:v>
                </c:pt>
                <c:pt idx="3641">
                  <c:v>-5.8200196024202402</c:v>
                </c:pt>
                <c:pt idx="3642">
                  <c:v>-5.8155830247224696</c:v>
                </c:pt>
                <c:pt idx="3643">
                  <c:v>-5.8111464470246998</c:v>
                </c:pt>
                <c:pt idx="3644">
                  <c:v>-5.8067098693269301</c:v>
                </c:pt>
                <c:pt idx="3645">
                  <c:v>-5.8022732916291604</c:v>
                </c:pt>
                <c:pt idx="3646">
                  <c:v>-5.7978367139313898</c:v>
                </c:pt>
                <c:pt idx="3647">
                  <c:v>-5.79340013623362</c:v>
                </c:pt>
                <c:pt idx="3648">
                  <c:v>-5.7889635585358503</c:v>
                </c:pt>
                <c:pt idx="3649">
                  <c:v>-5.7845269808380797</c:v>
                </c:pt>
                <c:pt idx="3650">
                  <c:v>-5.78009040314031</c:v>
                </c:pt>
                <c:pt idx="3651">
                  <c:v>-5.7756538254425402</c:v>
                </c:pt>
                <c:pt idx="3652">
                  <c:v>-5.7712172477447696</c:v>
                </c:pt>
                <c:pt idx="3653">
                  <c:v>-5.7667806700469999</c:v>
                </c:pt>
                <c:pt idx="3654">
                  <c:v>-5.7623440923492399</c:v>
                </c:pt>
                <c:pt idx="3655">
                  <c:v>-5.7579075146514596</c:v>
                </c:pt>
                <c:pt idx="3656">
                  <c:v>-5.7534709369536898</c:v>
                </c:pt>
                <c:pt idx="3657">
                  <c:v>-5.7490343592559201</c:v>
                </c:pt>
                <c:pt idx="3658">
                  <c:v>-5.7445977815581504</c:v>
                </c:pt>
                <c:pt idx="3659">
                  <c:v>-5.7401612038603904</c:v>
                </c:pt>
                <c:pt idx="3660">
                  <c:v>-5.73572462616261</c:v>
                </c:pt>
                <c:pt idx="3661">
                  <c:v>-5.7312880484648403</c:v>
                </c:pt>
                <c:pt idx="3662">
                  <c:v>-5.7268514707670697</c:v>
                </c:pt>
                <c:pt idx="3663">
                  <c:v>-5.7224148930693097</c:v>
                </c:pt>
                <c:pt idx="3664">
                  <c:v>-5.71797831537154</c:v>
                </c:pt>
                <c:pt idx="3665">
                  <c:v>-5.7135417376737703</c:v>
                </c:pt>
                <c:pt idx="3666">
                  <c:v>-5.7091051599759997</c:v>
                </c:pt>
                <c:pt idx="3667">
                  <c:v>-5.7046685822782299</c:v>
                </c:pt>
                <c:pt idx="3668">
                  <c:v>-5.7002320045804602</c:v>
                </c:pt>
                <c:pt idx="3669">
                  <c:v>-5.6957954268826896</c:v>
                </c:pt>
                <c:pt idx="3670">
                  <c:v>-5.6913588491849199</c:v>
                </c:pt>
                <c:pt idx="3671">
                  <c:v>-5.6869222714871501</c:v>
                </c:pt>
                <c:pt idx="3672">
                  <c:v>-5.6824856937893804</c:v>
                </c:pt>
                <c:pt idx="3673">
                  <c:v>-5.6780491160916098</c:v>
                </c:pt>
                <c:pt idx="3674">
                  <c:v>-5.6736125383938401</c:v>
                </c:pt>
                <c:pt idx="3675">
                  <c:v>-5.6691759606960703</c:v>
                </c:pt>
                <c:pt idx="3676">
                  <c:v>-5.6647393829982997</c:v>
                </c:pt>
                <c:pt idx="3677">
                  <c:v>-5.66030280530053</c:v>
                </c:pt>
                <c:pt idx="3678">
                  <c:v>-5.6558662276027603</c:v>
                </c:pt>
                <c:pt idx="3679">
                  <c:v>-5.6514296499049896</c:v>
                </c:pt>
                <c:pt idx="3680">
                  <c:v>-5.6469930722072199</c:v>
                </c:pt>
                <c:pt idx="3681">
                  <c:v>-5.6425564945094502</c:v>
                </c:pt>
                <c:pt idx="3682">
                  <c:v>-5.6381199168116796</c:v>
                </c:pt>
                <c:pt idx="3683">
                  <c:v>-5.6336833391139098</c:v>
                </c:pt>
                <c:pt idx="3684">
                  <c:v>-5.6292467614161401</c:v>
                </c:pt>
                <c:pt idx="3685">
                  <c:v>-5.6248101837183704</c:v>
                </c:pt>
                <c:pt idx="3686">
                  <c:v>-5.6203736060205998</c:v>
                </c:pt>
                <c:pt idx="3687">
                  <c:v>-5.61593702832283</c:v>
                </c:pt>
                <c:pt idx="3688">
                  <c:v>-5.6115004506250603</c:v>
                </c:pt>
                <c:pt idx="3689">
                  <c:v>-5.6070638729272897</c:v>
                </c:pt>
                <c:pt idx="3690">
                  <c:v>-5.60262729522952</c:v>
                </c:pt>
                <c:pt idx="3691">
                  <c:v>-5.5981907175317502</c:v>
                </c:pt>
                <c:pt idx="3692">
                  <c:v>-5.5937541398339796</c:v>
                </c:pt>
                <c:pt idx="3693">
                  <c:v>-5.5893175621362099</c:v>
                </c:pt>
                <c:pt idx="3694">
                  <c:v>-5.5848809844384402</c:v>
                </c:pt>
                <c:pt idx="3695">
                  <c:v>-5.5804444067406704</c:v>
                </c:pt>
                <c:pt idx="3696">
                  <c:v>-5.5760078290428998</c:v>
                </c:pt>
                <c:pt idx="3697">
                  <c:v>-5.5715712513451301</c:v>
                </c:pt>
                <c:pt idx="3698">
                  <c:v>-5.5671346736473604</c:v>
                </c:pt>
                <c:pt idx="3699">
                  <c:v>-5.5626980959495897</c:v>
                </c:pt>
                <c:pt idx="3700">
                  <c:v>-5.55826151825182</c:v>
                </c:pt>
                <c:pt idx="3701">
                  <c:v>-5.5538249405540503</c:v>
                </c:pt>
                <c:pt idx="3702">
                  <c:v>-5.5493883628562797</c:v>
                </c:pt>
                <c:pt idx="3703">
                  <c:v>-5.5449517851585099</c:v>
                </c:pt>
                <c:pt idx="3704">
                  <c:v>-5.54051520746075</c:v>
                </c:pt>
                <c:pt idx="3705">
                  <c:v>-5.5360786297629803</c:v>
                </c:pt>
                <c:pt idx="3706">
                  <c:v>-5.5316420520652096</c:v>
                </c:pt>
                <c:pt idx="3707">
                  <c:v>-5.5272054743674399</c:v>
                </c:pt>
                <c:pt idx="3708">
                  <c:v>-5.5227688966696702</c:v>
                </c:pt>
                <c:pt idx="3709">
                  <c:v>-5.5183323189718996</c:v>
                </c:pt>
                <c:pt idx="3710">
                  <c:v>-5.5138957412741298</c:v>
                </c:pt>
                <c:pt idx="3711">
                  <c:v>-5.5094591635763601</c:v>
                </c:pt>
                <c:pt idx="3712">
                  <c:v>-5.5050225858785904</c:v>
                </c:pt>
                <c:pt idx="3713">
                  <c:v>-5.5005860081808198</c:v>
                </c:pt>
                <c:pt idx="3714">
                  <c:v>-5.49614943048305</c:v>
                </c:pt>
                <c:pt idx="3715">
                  <c:v>-5.4917128527852803</c:v>
                </c:pt>
                <c:pt idx="3716">
                  <c:v>-5.4872762750875097</c:v>
                </c:pt>
                <c:pt idx="3717">
                  <c:v>-5.48283969738974</c:v>
                </c:pt>
                <c:pt idx="3718">
                  <c:v>-5.4784031196919702</c:v>
                </c:pt>
                <c:pt idx="3719">
                  <c:v>-5.4739665419941996</c:v>
                </c:pt>
                <c:pt idx="3720">
                  <c:v>-5.4695299642964299</c:v>
                </c:pt>
                <c:pt idx="3721">
                  <c:v>-5.4650933865986602</c:v>
                </c:pt>
                <c:pt idx="3722">
                  <c:v>-5.4606568089008896</c:v>
                </c:pt>
                <c:pt idx="3723">
                  <c:v>-5.4562202312031198</c:v>
                </c:pt>
                <c:pt idx="3724">
                  <c:v>-5.4517836535053501</c:v>
                </c:pt>
                <c:pt idx="3725">
                  <c:v>-5.4473470758075804</c:v>
                </c:pt>
                <c:pt idx="3726">
                  <c:v>-5.4429104981098098</c:v>
                </c:pt>
                <c:pt idx="3727">
                  <c:v>-5.43847392041204</c:v>
                </c:pt>
                <c:pt idx="3728">
                  <c:v>-5.4340373427142703</c:v>
                </c:pt>
                <c:pt idx="3729">
                  <c:v>-5.4296007650164997</c:v>
                </c:pt>
                <c:pt idx="3730">
                  <c:v>-5.42516418731873</c:v>
                </c:pt>
                <c:pt idx="3731">
                  <c:v>-5.4207276096209602</c:v>
                </c:pt>
                <c:pt idx="3732">
                  <c:v>-5.4162910319231896</c:v>
                </c:pt>
                <c:pt idx="3733">
                  <c:v>-5.4118544542254199</c:v>
                </c:pt>
                <c:pt idx="3734">
                  <c:v>-5.4074178765276502</c:v>
                </c:pt>
                <c:pt idx="3735">
                  <c:v>-5.4029812988298804</c:v>
                </c:pt>
                <c:pt idx="3736">
                  <c:v>-5.3985447211321098</c:v>
                </c:pt>
                <c:pt idx="3737">
                  <c:v>-5.3941081434343401</c:v>
                </c:pt>
                <c:pt idx="3738">
                  <c:v>-5.3896715657365704</c:v>
                </c:pt>
                <c:pt idx="3739">
                  <c:v>-5.3852349880387997</c:v>
                </c:pt>
                <c:pt idx="3740">
                  <c:v>-5.38079841034103</c:v>
                </c:pt>
                <c:pt idx="3741">
                  <c:v>-5.3763618326432603</c:v>
                </c:pt>
                <c:pt idx="3742">
                  <c:v>-5.3719252549454897</c:v>
                </c:pt>
                <c:pt idx="3743">
                  <c:v>-5.3674886772477199</c:v>
                </c:pt>
                <c:pt idx="3744">
                  <c:v>-5.3630520995499502</c:v>
                </c:pt>
                <c:pt idx="3745">
                  <c:v>-5.3586155218521796</c:v>
                </c:pt>
                <c:pt idx="3746">
                  <c:v>-5.3541789441544196</c:v>
                </c:pt>
                <c:pt idx="3747">
                  <c:v>-5.3497423664566499</c:v>
                </c:pt>
                <c:pt idx="3748">
                  <c:v>-5.3453057887588802</c:v>
                </c:pt>
                <c:pt idx="3749">
                  <c:v>-5.3408692110611096</c:v>
                </c:pt>
                <c:pt idx="3750">
                  <c:v>-5.3364326333633398</c:v>
                </c:pt>
                <c:pt idx="3751">
                  <c:v>-5.3319960556655701</c:v>
                </c:pt>
                <c:pt idx="3752">
                  <c:v>-5.3275594779678004</c:v>
                </c:pt>
                <c:pt idx="3753">
                  <c:v>-5.3231229002700298</c:v>
                </c:pt>
                <c:pt idx="3754">
                  <c:v>-5.31868632257226</c:v>
                </c:pt>
                <c:pt idx="3755">
                  <c:v>-5.3142497448744903</c:v>
                </c:pt>
                <c:pt idx="3756">
                  <c:v>-5.3098131671767197</c:v>
                </c:pt>
                <c:pt idx="3757">
                  <c:v>-5.30537658947895</c:v>
                </c:pt>
                <c:pt idx="3758">
                  <c:v>-5.3009400117811802</c:v>
                </c:pt>
                <c:pt idx="3759">
                  <c:v>-5.2965034340834096</c:v>
                </c:pt>
                <c:pt idx="3760">
                  <c:v>-5.2920668563856399</c:v>
                </c:pt>
                <c:pt idx="3761">
                  <c:v>-5.2876302786878702</c:v>
                </c:pt>
                <c:pt idx="3762">
                  <c:v>-5.2831937009901004</c:v>
                </c:pt>
                <c:pt idx="3763">
                  <c:v>-5.2787571232923298</c:v>
                </c:pt>
                <c:pt idx="3764">
                  <c:v>-5.2743205455945601</c:v>
                </c:pt>
                <c:pt idx="3765">
                  <c:v>-5.2698839678967904</c:v>
                </c:pt>
                <c:pt idx="3766">
                  <c:v>-5.2654473901990198</c:v>
                </c:pt>
                <c:pt idx="3767">
                  <c:v>-5.26101081250125</c:v>
                </c:pt>
                <c:pt idx="3768">
                  <c:v>-5.2565742348034803</c:v>
                </c:pt>
                <c:pt idx="3769">
                  <c:v>-5.2521376571057097</c:v>
                </c:pt>
                <c:pt idx="3770">
                  <c:v>-5.24770107940794</c:v>
                </c:pt>
                <c:pt idx="3771">
                  <c:v>-5.2432645017101702</c:v>
                </c:pt>
                <c:pt idx="3772">
                  <c:v>-5.2388279240123996</c:v>
                </c:pt>
                <c:pt idx="3773">
                  <c:v>-5.2343913463146299</c:v>
                </c:pt>
                <c:pt idx="3774">
                  <c:v>-5.2299547686168602</c:v>
                </c:pt>
                <c:pt idx="3775">
                  <c:v>-5.2255181909190904</c:v>
                </c:pt>
                <c:pt idx="3776">
                  <c:v>-5.2210816132213198</c:v>
                </c:pt>
                <c:pt idx="3777">
                  <c:v>-5.2166450355235501</c:v>
                </c:pt>
                <c:pt idx="3778">
                  <c:v>-5.2122084578257803</c:v>
                </c:pt>
                <c:pt idx="3779">
                  <c:v>-5.2077718801280097</c:v>
                </c:pt>
                <c:pt idx="3780">
                  <c:v>-5.20333530243024</c:v>
                </c:pt>
                <c:pt idx="3781">
                  <c:v>-5.1988987247324703</c:v>
                </c:pt>
                <c:pt idx="3782">
                  <c:v>-5.1944621470346997</c:v>
                </c:pt>
                <c:pt idx="3783">
                  <c:v>-5.1900255693369299</c:v>
                </c:pt>
                <c:pt idx="3784">
                  <c:v>-5.1855889916391602</c:v>
                </c:pt>
                <c:pt idx="3785">
                  <c:v>-5.1811524139413896</c:v>
                </c:pt>
                <c:pt idx="3786">
                  <c:v>-5.1767158362436199</c:v>
                </c:pt>
                <c:pt idx="3787">
                  <c:v>-5.1722792585458501</c:v>
                </c:pt>
                <c:pt idx="3788">
                  <c:v>-5.1678426808480902</c:v>
                </c:pt>
                <c:pt idx="3789">
                  <c:v>-5.1634061031503196</c:v>
                </c:pt>
                <c:pt idx="3790">
                  <c:v>-5.1589695254525401</c:v>
                </c:pt>
                <c:pt idx="3791">
                  <c:v>-5.1545329477547801</c:v>
                </c:pt>
                <c:pt idx="3792">
                  <c:v>-5.1500963700570104</c:v>
                </c:pt>
                <c:pt idx="3793">
                  <c:v>-5.1456597923592398</c:v>
                </c:pt>
                <c:pt idx="3794">
                  <c:v>-5.14122321466147</c:v>
                </c:pt>
                <c:pt idx="3795">
                  <c:v>-5.1367866369637003</c:v>
                </c:pt>
                <c:pt idx="3796">
                  <c:v>-5.1323500592659297</c:v>
                </c:pt>
                <c:pt idx="3797">
                  <c:v>-5.12791348156816</c:v>
                </c:pt>
                <c:pt idx="3798">
                  <c:v>-5.1234769038703902</c:v>
                </c:pt>
                <c:pt idx="3799">
                  <c:v>-5.1190403261726196</c:v>
                </c:pt>
                <c:pt idx="3800">
                  <c:v>-5.1146037484748499</c:v>
                </c:pt>
                <c:pt idx="3801">
                  <c:v>-5.1101671707770802</c:v>
                </c:pt>
                <c:pt idx="3802">
                  <c:v>-5.1057305930793104</c:v>
                </c:pt>
                <c:pt idx="3803">
                  <c:v>-5.1012940153815398</c:v>
                </c:pt>
                <c:pt idx="3804">
                  <c:v>-5.0968574376837701</c:v>
                </c:pt>
                <c:pt idx="3805">
                  <c:v>-5.0924208599860004</c:v>
                </c:pt>
                <c:pt idx="3806">
                  <c:v>-5.0879842822882297</c:v>
                </c:pt>
                <c:pt idx="3807">
                  <c:v>-5.08354770459046</c:v>
                </c:pt>
                <c:pt idx="3808">
                  <c:v>-5.0791111268926903</c:v>
                </c:pt>
                <c:pt idx="3809">
                  <c:v>-5.0746745491949197</c:v>
                </c:pt>
                <c:pt idx="3810">
                  <c:v>-5.0702379714971499</c:v>
                </c:pt>
                <c:pt idx="3811">
                  <c:v>-5.0658013937993802</c:v>
                </c:pt>
                <c:pt idx="3812">
                  <c:v>-5.0613648161016096</c:v>
                </c:pt>
                <c:pt idx="3813">
                  <c:v>-5.0569282384038399</c:v>
                </c:pt>
                <c:pt idx="3814">
                  <c:v>-5.0524916607060701</c:v>
                </c:pt>
                <c:pt idx="3815">
                  <c:v>-5.0480550830083004</c:v>
                </c:pt>
                <c:pt idx="3816">
                  <c:v>-5.0436185053105298</c:v>
                </c:pt>
                <c:pt idx="3817">
                  <c:v>-5.0391819276127601</c:v>
                </c:pt>
                <c:pt idx="3818">
                  <c:v>-5.0347453499149903</c:v>
                </c:pt>
                <c:pt idx="3819">
                  <c:v>-5.0303087722172197</c:v>
                </c:pt>
                <c:pt idx="3820">
                  <c:v>-5.02587219451945</c:v>
                </c:pt>
                <c:pt idx="3821">
                  <c:v>-5.0214356168216803</c:v>
                </c:pt>
                <c:pt idx="3822">
                  <c:v>-5.0169990391239097</c:v>
                </c:pt>
                <c:pt idx="3823">
                  <c:v>-5.0125624614261399</c:v>
                </c:pt>
                <c:pt idx="3824">
                  <c:v>-5.0081258837283702</c:v>
                </c:pt>
                <c:pt idx="3825">
                  <c:v>-5.0036893060305996</c:v>
                </c:pt>
                <c:pt idx="3826">
                  <c:v>-4.9992527283328299</c:v>
                </c:pt>
                <c:pt idx="3827">
                  <c:v>-4.9948161506350601</c:v>
                </c:pt>
                <c:pt idx="3828">
                  <c:v>-4.9903795729372904</c:v>
                </c:pt>
                <c:pt idx="3829">
                  <c:v>-4.9859429952395198</c:v>
                </c:pt>
                <c:pt idx="3830">
                  <c:v>-4.9815064175417598</c:v>
                </c:pt>
                <c:pt idx="3831">
                  <c:v>-4.9770698398439901</c:v>
                </c:pt>
                <c:pt idx="3832">
                  <c:v>-4.9726332621462097</c:v>
                </c:pt>
                <c:pt idx="3833">
                  <c:v>-4.96819668444844</c:v>
                </c:pt>
                <c:pt idx="3834">
                  <c:v>-4.96376010675068</c:v>
                </c:pt>
                <c:pt idx="3835">
                  <c:v>-4.9593235290529103</c:v>
                </c:pt>
                <c:pt idx="3836">
                  <c:v>-4.9548869513551397</c:v>
                </c:pt>
                <c:pt idx="3837">
                  <c:v>-4.95045037365737</c:v>
                </c:pt>
                <c:pt idx="3838">
                  <c:v>-4.9460137959595896</c:v>
                </c:pt>
                <c:pt idx="3839">
                  <c:v>-4.9415772182618296</c:v>
                </c:pt>
                <c:pt idx="3840">
                  <c:v>-4.9371406405640599</c:v>
                </c:pt>
                <c:pt idx="3841">
                  <c:v>-4.9327040628662902</c:v>
                </c:pt>
                <c:pt idx="3842">
                  <c:v>-4.9282674851685204</c:v>
                </c:pt>
                <c:pt idx="3843">
                  <c:v>-4.9238309074707498</c:v>
                </c:pt>
                <c:pt idx="3844">
                  <c:v>-4.9193943297729801</c:v>
                </c:pt>
                <c:pt idx="3845">
                  <c:v>-4.9149577520752104</c:v>
                </c:pt>
                <c:pt idx="3846">
                  <c:v>-4.9105211743774397</c:v>
                </c:pt>
                <c:pt idx="3847">
                  <c:v>-4.90608459667967</c:v>
                </c:pt>
                <c:pt idx="3848">
                  <c:v>-4.9016480189819003</c:v>
                </c:pt>
                <c:pt idx="3849">
                  <c:v>-4.8972114412841297</c:v>
                </c:pt>
                <c:pt idx="3850">
                  <c:v>-4.8927748635863599</c:v>
                </c:pt>
                <c:pt idx="3851">
                  <c:v>-4.8883382858885902</c:v>
                </c:pt>
                <c:pt idx="3852">
                  <c:v>-4.8839017081908196</c:v>
                </c:pt>
                <c:pt idx="3853">
                  <c:v>-4.8794651304930499</c:v>
                </c:pt>
                <c:pt idx="3854">
                  <c:v>-4.8750285527952801</c:v>
                </c:pt>
                <c:pt idx="3855">
                  <c:v>-4.8705919750975104</c:v>
                </c:pt>
                <c:pt idx="3856">
                  <c:v>-4.8661553973997398</c:v>
                </c:pt>
                <c:pt idx="3857">
                  <c:v>-4.8617188197019701</c:v>
                </c:pt>
                <c:pt idx="3858">
                  <c:v>-4.8572822420042003</c:v>
                </c:pt>
                <c:pt idx="3859">
                  <c:v>-4.8528456643064297</c:v>
                </c:pt>
                <c:pt idx="3860">
                  <c:v>-4.84840908660866</c:v>
                </c:pt>
                <c:pt idx="3861">
                  <c:v>-4.8439725089108903</c:v>
                </c:pt>
                <c:pt idx="3862">
                  <c:v>-4.8395359312131196</c:v>
                </c:pt>
                <c:pt idx="3863">
                  <c:v>-4.8350993535153499</c:v>
                </c:pt>
                <c:pt idx="3864">
                  <c:v>-4.8306627758175802</c:v>
                </c:pt>
                <c:pt idx="3865">
                  <c:v>-4.8262261981198096</c:v>
                </c:pt>
                <c:pt idx="3866">
                  <c:v>-4.8217896204220398</c:v>
                </c:pt>
                <c:pt idx="3867">
                  <c:v>-4.8173530427242701</c:v>
                </c:pt>
                <c:pt idx="3868">
                  <c:v>-4.8129164650265004</c:v>
                </c:pt>
                <c:pt idx="3869">
                  <c:v>-4.8084798873287298</c:v>
                </c:pt>
                <c:pt idx="3870">
                  <c:v>-4.80404330963096</c:v>
                </c:pt>
                <c:pt idx="3871">
                  <c:v>-4.7996067319331903</c:v>
                </c:pt>
                <c:pt idx="3872">
                  <c:v>-4.7951701542354304</c:v>
                </c:pt>
                <c:pt idx="3873">
                  <c:v>-4.79073357653765</c:v>
                </c:pt>
                <c:pt idx="3874">
                  <c:v>-4.7862969988398802</c:v>
                </c:pt>
                <c:pt idx="3875">
                  <c:v>-4.7818604211421096</c:v>
                </c:pt>
                <c:pt idx="3876">
                  <c:v>-4.7774238434443399</c:v>
                </c:pt>
                <c:pt idx="3877">
                  <c:v>-4.7729872657465799</c:v>
                </c:pt>
                <c:pt idx="3878">
                  <c:v>-4.7685506880488102</c:v>
                </c:pt>
                <c:pt idx="3879">
                  <c:v>-4.7641141103510298</c:v>
                </c:pt>
                <c:pt idx="3880">
                  <c:v>-4.7596775326532601</c:v>
                </c:pt>
                <c:pt idx="3881">
                  <c:v>-4.7552409549555001</c:v>
                </c:pt>
                <c:pt idx="3882">
                  <c:v>-4.7508043772577304</c:v>
                </c:pt>
                <c:pt idx="3883">
                  <c:v>-4.7463677995599598</c:v>
                </c:pt>
                <c:pt idx="3884">
                  <c:v>-4.7419312218621901</c:v>
                </c:pt>
                <c:pt idx="3885">
                  <c:v>-4.7374946441644097</c:v>
                </c:pt>
                <c:pt idx="3886">
                  <c:v>-4.7330580664666497</c:v>
                </c:pt>
                <c:pt idx="3887">
                  <c:v>-4.72862148876888</c:v>
                </c:pt>
                <c:pt idx="3888">
                  <c:v>-4.7241849110711103</c:v>
                </c:pt>
                <c:pt idx="3889">
                  <c:v>-4.7197483333733397</c:v>
                </c:pt>
                <c:pt idx="3890">
                  <c:v>-4.7153117556755699</c:v>
                </c:pt>
                <c:pt idx="3891">
                  <c:v>-4.7108751779778002</c:v>
                </c:pt>
                <c:pt idx="3892">
                  <c:v>-4.7064386002800296</c:v>
                </c:pt>
                <c:pt idx="3893">
                  <c:v>-4.7020020225822599</c:v>
                </c:pt>
                <c:pt idx="3894">
                  <c:v>-4.6975654448844901</c:v>
                </c:pt>
                <c:pt idx="3895">
                  <c:v>-4.6931288671867204</c:v>
                </c:pt>
                <c:pt idx="3896">
                  <c:v>-4.6886922894889498</c:v>
                </c:pt>
                <c:pt idx="3897">
                  <c:v>-4.6842557117911801</c:v>
                </c:pt>
                <c:pt idx="3898">
                  <c:v>-4.6798191340934103</c:v>
                </c:pt>
                <c:pt idx="3899">
                  <c:v>-4.6753825563956397</c:v>
                </c:pt>
                <c:pt idx="3900">
                  <c:v>-4.67094597869787</c:v>
                </c:pt>
                <c:pt idx="3901">
                  <c:v>-4.6665094010001003</c:v>
                </c:pt>
                <c:pt idx="3902">
                  <c:v>-4.6620728233023296</c:v>
                </c:pt>
                <c:pt idx="3903">
                  <c:v>-4.6576362456045599</c:v>
                </c:pt>
                <c:pt idx="3904">
                  <c:v>-4.6531996679067902</c:v>
                </c:pt>
                <c:pt idx="3905">
                  <c:v>-4.6487630902090196</c:v>
                </c:pt>
                <c:pt idx="3906">
                  <c:v>-4.6443265125112498</c:v>
                </c:pt>
                <c:pt idx="3907">
                  <c:v>-4.6398899348134801</c:v>
                </c:pt>
                <c:pt idx="3908">
                  <c:v>-4.6354533571157104</c:v>
                </c:pt>
                <c:pt idx="3909">
                  <c:v>-4.6310167794179398</c:v>
                </c:pt>
                <c:pt idx="3910">
                  <c:v>-4.62658020172017</c:v>
                </c:pt>
                <c:pt idx="3911">
                  <c:v>-4.6221436240224003</c:v>
                </c:pt>
                <c:pt idx="3912">
                  <c:v>-4.6177070463246297</c:v>
                </c:pt>
                <c:pt idx="3913">
                  <c:v>-4.61327046862686</c:v>
                </c:pt>
                <c:pt idx="3914">
                  <c:v>-4.6088338909291</c:v>
                </c:pt>
                <c:pt idx="3915">
                  <c:v>-4.6043973132313196</c:v>
                </c:pt>
                <c:pt idx="3916">
                  <c:v>-4.5999607355335499</c:v>
                </c:pt>
                <c:pt idx="3917">
                  <c:v>-4.5955241578357802</c:v>
                </c:pt>
                <c:pt idx="3918">
                  <c:v>-4.5910875801380104</c:v>
                </c:pt>
                <c:pt idx="3919">
                  <c:v>-4.5866510024402496</c:v>
                </c:pt>
                <c:pt idx="3920">
                  <c:v>-4.5822144247424701</c:v>
                </c:pt>
                <c:pt idx="3921">
                  <c:v>-4.5777778470447004</c:v>
                </c:pt>
                <c:pt idx="3922">
                  <c:v>-4.5733412693469297</c:v>
                </c:pt>
                <c:pt idx="3923">
                  <c:v>-4.56890469164916</c:v>
                </c:pt>
                <c:pt idx="3924">
                  <c:v>-4.5644681139514001</c:v>
                </c:pt>
                <c:pt idx="3925">
                  <c:v>-4.5600315362536303</c:v>
                </c:pt>
                <c:pt idx="3926">
                  <c:v>-4.5555949585558499</c:v>
                </c:pt>
                <c:pt idx="3927">
                  <c:v>-4.5511583808580802</c:v>
                </c:pt>
                <c:pt idx="3928">
                  <c:v>-4.5467218031603096</c:v>
                </c:pt>
                <c:pt idx="3929">
                  <c:v>-4.5422852254625496</c:v>
                </c:pt>
                <c:pt idx="3930">
                  <c:v>-4.5378486477647799</c:v>
                </c:pt>
                <c:pt idx="3931">
                  <c:v>-4.5334120700670102</c:v>
                </c:pt>
                <c:pt idx="3932">
                  <c:v>-4.5289754923692298</c:v>
                </c:pt>
                <c:pt idx="3933">
                  <c:v>-4.5245389146714698</c:v>
                </c:pt>
                <c:pt idx="3934">
                  <c:v>-4.5201023369737001</c:v>
                </c:pt>
                <c:pt idx="3935">
                  <c:v>-4.5156657592759304</c:v>
                </c:pt>
                <c:pt idx="3936">
                  <c:v>-4.5112291815781598</c:v>
                </c:pt>
                <c:pt idx="3937">
                  <c:v>-4.50679260388039</c:v>
                </c:pt>
                <c:pt idx="3938">
                  <c:v>-4.5023560261826203</c:v>
                </c:pt>
                <c:pt idx="3939">
                  <c:v>-4.4979194484848497</c:v>
                </c:pt>
                <c:pt idx="3940">
                  <c:v>-4.49348287078708</c:v>
                </c:pt>
                <c:pt idx="3941">
                  <c:v>-4.4890462930893102</c:v>
                </c:pt>
                <c:pt idx="3942">
                  <c:v>-4.4846097153915396</c:v>
                </c:pt>
                <c:pt idx="3943">
                  <c:v>-4.4801731376937699</c:v>
                </c:pt>
                <c:pt idx="3944">
                  <c:v>-4.4757365599960002</c:v>
                </c:pt>
                <c:pt idx="3945">
                  <c:v>-4.4712999822982296</c:v>
                </c:pt>
                <c:pt idx="3946">
                  <c:v>-4.4668634046004598</c:v>
                </c:pt>
                <c:pt idx="3947">
                  <c:v>-4.4624268269026901</c:v>
                </c:pt>
                <c:pt idx="3948">
                  <c:v>-4.4579902492049204</c:v>
                </c:pt>
                <c:pt idx="3949">
                  <c:v>-4.4535536715071498</c:v>
                </c:pt>
                <c:pt idx="3950">
                  <c:v>-4.44911709380938</c:v>
                </c:pt>
                <c:pt idx="3951">
                  <c:v>-4.4446805161116103</c:v>
                </c:pt>
                <c:pt idx="3952">
                  <c:v>-4.4402439384138397</c:v>
                </c:pt>
                <c:pt idx="3953">
                  <c:v>-4.43580736071607</c:v>
                </c:pt>
                <c:pt idx="3954">
                  <c:v>-4.4313707830183002</c:v>
                </c:pt>
                <c:pt idx="3955">
                  <c:v>-4.4269342053205296</c:v>
                </c:pt>
                <c:pt idx="3956">
                  <c:v>-4.4224976276227599</c:v>
                </c:pt>
                <c:pt idx="3957">
                  <c:v>-4.4180610499249902</c:v>
                </c:pt>
                <c:pt idx="3958">
                  <c:v>-4.4136244722272204</c:v>
                </c:pt>
                <c:pt idx="3959">
                  <c:v>-4.4091878945294498</c:v>
                </c:pt>
                <c:pt idx="3960">
                  <c:v>-4.4047513168316801</c:v>
                </c:pt>
                <c:pt idx="3961">
                  <c:v>-4.4003147391339104</c:v>
                </c:pt>
                <c:pt idx="3962">
                  <c:v>-4.3958781614361397</c:v>
                </c:pt>
                <c:pt idx="3963">
                  <c:v>-4.39144158373837</c:v>
                </c:pt>
                <c:pt idx="3964">
                  <c:v>-4.3870050060406003</c:v>
                </c:pt>
                <c:pt idx="3965">
                  <c:v>-4.3825684283428297</c:v>
                </c:pt>
                <c:pt idx="3966">
                  <c:v>-4.3781318506450697</c:v>
                </c:pt>
                <c:pt idx="3967">
                  <c:v>-4.3736952729473</c:v>
                </c:pt>
                <c:pt idx="3968">
                  <c:v>-4.3692586952495196</c:v>
                </c:pt>
                <c:pt idx="3969">
                  <c:v>-4.3648221175517499</c:v>
                </c:pt>
                <c:pt idx="3970">
                  <c:v>-4.3603855398539801</c:v>
                </c:pt>
                <c:pt idx="3971">
                  <c:v>-4.3559489621562202</c:v>
                </c:pt>
                <c:pt idx="3972">
                  <c:v>-4.3515123844584496</c:v>
                </c:pt>
                <c:pt idx="3973">
                  <c:v>-4.3470758067606701</c:v>
                </c:pt>
                <c:pt idx="3974">
                  <c:v>-4.3426392290629003</c:v>
                </c:pt>
                <c:pt idx="3975">
                  <c:v>-4.3382026513651297</c:v>
                </c:pt>
                <c:pt idx="3976">
                  <c:v>-4.3337660736673698</c:v>
                </c:pt>
                <c:pt idx="3977">
                  <c:v>-4.3293294959696</c:v>
                </c:pt>
                <c:pt idx="3978">
                  <c:v>-4.3248929182718303</c:v>
                </c:pt>
                <c:pt idx="3979">
                  <c:v>-4.3204563405740499</c:v>
                </c:pt>
                <c:pt idx="3980">
                  <c:v>-4.3160197628762802</c:v>
                </c:pt>
                <c:pt idx="3981">
                  <c:v>-4.3115831851785202</c:v>
                </c:pt>
                <c:pt idx="3982">
                  <c:v>-4.3071466074807496</c:v>
                </c:pt>
                <c:pt idx="3983">
                  <c:v>-4.3027100297829799</c:v>
                </c:pt>
                <c:pt idx="3984">
                  <c:v>-4.2982734520852102</c:v>
                </c:pt>
                <c:pt idx="3985">
                  <c:v>-4.2938368743874404</c:v>
                </c:pt>
                <c:pt idx="3986">
                  <c:v>-4.2894002966896698</c:v>
                </c:pt>
                <c:pt idx="3987">
                  <c:v>-4.2849637189919001</c:v>
                </c:pt>
                <c:pt idx="3988">
                  <c:v>-4.2805271412941304</c:v>
                </c:pt>
                <c:pt idx="3989">
                  <c:v>-4.2760905635963598</c:v>
                </c:pt>
                <c:pt idx="3990">
                  <c:v>-4.27165398589859</c:v>
                </c:pt>
                <c:pt idx="3991">
                  <c:v>-4.2672174082008203</c:v>
                </c:pt>
                <c:pt idx="3992">
                  <c:v>-4.2627808305030497</c:v>
                </c:pt>
                <c:pt idx="3993">
                  <c:v>-4.25834425280528</c:v>
                </c:pt>
                <c:pt idx="3994">
                  <c:v>-4.2539076751075102</c:v>
                </c:pt>
                <c:pt idx="3995">
                  <c:v>-4.2494710974097396</c:v>
                </c:pt>
                <c:pt idx="3996">
                  <c:v>-4.2450345197119699</c:v>
                </c:pt>
                <c:pt idx="3997">
                  <c:v>-4.2405979420142002</c:v>
                </c:pt>
                <c:pt idx="3998">
                  <c:v>-4.2361613643164304</c:v>
                </c:pt>
                <c:pt idx="3999">
                  <c:v>-4.2317247866186598</c:v>
                </c:pt>
                <c:pt idx="4000">
                  <c:v>-4.2272882089208901</c:v>
                </c:pt>
                <c:pt idx="4001">
                  <c:v>-4.2228516312231204</c:v>
                </c:pt>
                <c:pt idx="4002">
                  <c:v>-4.2184150535253497</c:v>
                </c:pt>
                <c:pt idx="4003">
                  <c:v>-4.21397847582758</c:v>
                </c:pt>
                <c:pt idx="4004">
                  <c:v>-4.2095418981298103</c:v>
                </c:pt>
                <c:pt idx="4005">
                  <c:v>-4.2051053204320397</c:v>
                </c:pt>
                <c:pt idx="4006">
                  <c:v>-4.2006687427342699</c:v>
                </c:pt>
                <c:pt idx="4007">
                  <c:v>-4.1962321650365002</c:v>
                </c:pt>
                <c:pt idx="4008">
                  <c:v>-4.1917955873387296</c:v>
                </c:pt>
                <c:pt idx="4009">
                  <c:v>-4.1873590096409599</c:v>
                </c:pt>
                <c:pt idx="4010">
                  <c:v>-4.1829224319431901</c:v>
                </c:pt>
                <c:pt idx="4011">
                  <c:v>-4.1784858542454204</c:v>
                </c:pt>
                <c:pt idx="4012">
                  <c:v>-4.1740492765476498</c:v>
                </c:pt>
                <c:pt idx="4013">
                  <c:v>-4.1696126988498801</c:v>
                </c:pt>
                <c:pt idx="4014">
                  <c:v>-4.1651761211521201</c:v>
                </c:pt>
                <c:pt idx="4015">
                  <c:v>-4.1607395434543397</c:v>
                </c:pt>
                <c:pt idx="4016">
                  <c:v>-4.15630296575657</c:v>
                </c:pt>
                <c:pt idx="4017">
                  <c:v>-4.1518663880588003</c:v>
                </c:pt>
                <c:pt idx="4018">
                  <c:v>-4.1474298103610403</c:v>
                </c:pt>
                <c:pt idx="4019">
                  <c:v>-4.1429932326632697</c:v>
                </c:pt>
                <c:pt idx="4020">
                  <c:v>-4.1385566549655</c:v>
                </c:pt>
                <c:pt idx="4021">
                  <c:v>-4.1341200772677196</c:v>
                </c:pt>
                <c:pt idx="4022">
                  <c:v>-4.1296834995699498</c:v>
                </c:pt>
                <c:pt idx="4023">
                  <c:v>-4.1252469218721899</c:v>
                </c:pt>
                <c:pt idx="4024">
                  <c:v>-4.1208103441744202</c:v>
                </c:pt>
                <c:pt idx="4025">
                  <c:v>-4.1163737664766504</c:v>
                </c:pt>
                <c:pt idx="4026">
                  <c:v>-4.11193718877887</c:v>
                </c:pt>
                <c:pt idx="4027">
                  <c:v>-4.1075006110811101</c:v>
                </c:pt>
                <c:pt idx="4028">
                  <c:v>-4.1030640333833404</c:v>
                </c:pt>
                <c:pt idx="4029">
                  <c:v>-4.0986274556855697</c:v>
                </c:pt>
                <c:pt idx="4030">
                  <c:v>-4.0941908779878</c:v>
                </c:pt>
                <c:pt idx="4031">
                  <c:v>-4.0897543002900303</c:v>
                </c:pt>
                <c:pt idx="4032">
                  <c:v>-4.0853177225922597</c:v>
                </c:pt>
                <c:pt idx="4033">
                  <c:v>-4.0808811448944899</c:v>
                </c:pt>
                <c:pt idx="4034">
                  <c:v>-4.0764445671967202</c:v>
                </c:pt>
                <c:pt idx="4035">
                  <c:v>-4.0720079894989496</c:v>
                </c:pt>
                <c:pt idx="4036">
                  <c:v>-4.0675714118011799</c:v>
                </c:pt>
                <c:pt idx="4037">
                  <c:v>-4.0631348341034101</c:v>
                </c:pt>
                <c:pt idx="4038">
                  <c:v>-4.0586982564056404</c:v>
                </c:pt>
                <c:pt idx="4039">
                  <c:v>-4.0542616787078698</c:v>
                </c:pt>
                <c:pt idx="4040">
                  <c:v>-4.0498251010101001</c:v>
                </c:pt>
                <c:pt idx="4041">
                  <c:v>-4.0453885233123303</c:v>
                </c:pt>
                <c:pt idx="4042">
                  <c:v>-4.0409519456145597</c:v>
                </c:pt>
                <c:pt idx="4043">
                  <c:v>-4.03651536791679</c:v>
                </c:pt>
                <c:pt idx="4044">
                  <c:v>-4.0320787902190203</c:v>
                </c:pt>
                <c:pt idx="4045">
                  <c:v>-4.0276422125212497</c:v>
                </c:pt>
                <c:pt idx="4046">
                  <c:v>-4.0232056348234799</c:v>
                </c:pt>
                <c:pt idx="4047">
                  <c:v>-4.0187690571257102</c:v>
                </c:pt>
                <c:pt idx="4048">
                  <c:v>-4.0143324794279396</c:v>
                </c:pt>
                <c:pt idx="4049">
                  <c:v>-4.0098959017301699</c:v>
                </c:pt>
                <c:pt idx="4050">
                  <c:v>-4.0054593240324001</c:v>
                </c:pt>
                <c:pt idx="4051">
                  <c:v>-4.0010227463346304</c:v>
                </c:pt>
                <c:pt idx="4052">
                  <c:v>-3.9965861686368598</c:v>
                </c:pt>
                <c:pt idx="4053">
                  <c:v>-3.9921495909390901</c:v>
                </c:pt>
                <c:pt idx="4054">
                  <c:v>-3.9877130132413199</c:v>
                </c:pt>
                <c:pt idx="4055">
                  <c:v>-3.9832764355435502</c:v>
                </c:pt>
                <c:pt idx="4056">
                  <c:v>-3.97883985784578</c:v>
                </c:pt>
                <c:pt idx="4057">
                  <c:v>-3.9744032801480098</c:v>
                </c:pt>
                <c:pt idx="4058">
                  <c:v>-3.9699667024502401</c:v>
                </c:pt>
                <c:pt idx="4059">
                  <c:v>-3.9655301247524699</c:v>
                </c:pt>
                <c:pt idx="4060">
                  <c:v>-3.9610935470547002</c:v>
                </c:pt>
                <c:pt idx="4061">
                  <c:v>-3.9566569693569398</c:v>
                </c:pt>
                <c:pt idx="4062">
                  <c:v>-3.9522203916591598</c:v>
                </c:pt>
                <c:pt idx="4063">
                  <c:v>-3.9477838139613901</c:v>
                </c:pt>
                <c:pt idx="4064">
                  <c:v>-3.9433472362636199</c:v>
                </c:pt>
                <c:pt idx="4065">
                  <c:v>-3.9389106585658502</c:v>
                </c:pt>
                <c:pt idx="4066">
                  <c:v>-3.9344740808680898</c:v>
                </c:pt>
                <c:pt idx="4067">
                  <c:v>-3.9300375031703099</c:v>
                </c:pt>
                <c:pt idx="4068">
                  <c:v>-3.9256009254725401</c:v>
                </c:pt>
                <c:pt idx="4069">
                  <c:v>-3.9211643477747802</c:v>
                </c:pt>
                <c:pt idx="4070">
                  <c:v>-3.91672777007701</c:v>
                </c:pt>
                <c:pt idx="4071">
                  <c:v>-3.9122911923792398</c:v>
                </c:pt>
                <c:pt idx="4072">
                  <c:v>-3.9078546146814701</c:v>
                </c:pt>
                <c:pt idx="4073">
                  <c:v>-3.9034180369836999</c:v>
                </c:pt>
                <c:pt idx="4074">
                  <c:v>-3.8989814592859302</c:v>
                </c:pt>
                <c:pt idx="4075">
                  <c:v>-3.89454488158816</c:v>
                </c:pt>
                <c:pt idx="4076">
                  <c:v>-3.8901083038903899</c:v>
                </c:pt>
                <c:pt idx="4077">
                  <c:v>-3.8856717261926201</c:v>
                </c:pt>
                <c:pt idx="4078">
                  <c:v>-3.88123514849485</c:v>
                </c:pt>
                <c:pt idx="4079">
                  <c:v>-3.8767985707970798</c:v>
                </c:pt>
                <c:pt idx="4080">
                  <c:v>-3.8723619930993101</c:v>
                </c:pt>
                <c:pt idx="4081">
                  <c:v>-3.8679254154015399</c:v>
                </c:pt>
                <c:pt idx="4082">
                  <c:v>-3.8634888377037702</c:v>
                </c:pt>
                <c:pt idx="4083">
                  <c:v>-3.859052260006</c:v>
                </c:pt>
                <c:pt idx="4084">
                  <c:v>-3.8546156823082298</c:v>
                </c:pt>
                <c:pt idx="4085">
                  <c:v>-3.8501791046104601</c:v>
                </c:pt>
                <c:pt idx="4086">
                  <c:v>-3.8457425269126899</c:v>
                </c:pt>
                <c:pt idx="4087">
                  <c:v>-3.8413059492149202</c:v>
                </c:pt>
                <c:pt idx="4088">
                  <c:v>-3.83686937151715</c:v>
                </c:pt>
                <c:pt idx="4089">
                  <c:v>-3.8324327938193798</c:v>
                </c:pt>
                <c:pt idx="4090">
                  <c:v>-3.8279962161216101</c:v>
                </c:pt>
                <c:pt idx="4091">
                  <c:v>-3.8235596384238399</c:v>
                </c:pt>
                <c:pt idx="4092">
                  <c:v>-3.8191230607260702</c:v>
                </c:pt>
                <c:pt idx="4093">
                  <c:v>-3.8146864830283</c:v>
                </c:pt>
                <c:pt idx="4094">
                  <c:v>-3.8102499053305299</c:v>
                </c:pt>
                <c:pt idx="4095">
                  <c:v>-3.8058133276327601</c:v>
                </c:pt>
                <c:pt idx="4096">
                  <c:v>-3.80137674993499</c:v>
                </c:pt>
                <c:pt idx="4097">
                  <c:v>-3.7969401722372198</c:v>
                </c:pt>
                <c:pt idx="4098">
                  <c:v>-3.7925035945394501</c:v>
                </c:pt>
                <c:pt idx="4099">
                  <c:v>-3.7880670168416799</c:v>
                </c:pt>
                <c:pt idx="4100">
                  <c:v>-3.7836304391439102</c:v>
                </c:pt>
                <c:pt idx="4101">
                  <c:v>-3.77919386144614</c:v>
                </c:pt>
                <c:pt idx="4102">
                  <c:v>-3.7747572837483698</c:v>
                </c:pt>
                <c:pt idx="4103">
                  <c:v>-3.7703207060506001</c:v>
                </c:pt>
                <c:pt idx="4104">
                  <c:v>-3.7658841283528299</c:v>
                </c:pt>
                <c:pt idx="4105">
                  <c:v>-3.7614475506550602</c:v>
                </c:pt>
                <c:pt idx="4106">
                  <c:v>-3.75701097295729</c:v>
                </c:pt>
                <c:pt idx="4107">
                  <c:v>-3.7525743952595199</c:v>
                </c:pt>
                <c:pt idx="4108">
                  <c:v>-3.7481378175617599</c:v>
                </c:pt>
                <c:pt idx="4109">
                  <c:v>-3.74370123986398</c:v>
                </c:pt>
                <c:pt idx="4110">
                  <c:v>-3.73926466216622</c:v>
                </c:pt>
                <c:pt idx="4111">
                  <c:v>-3.7348280844684498</c:v>
                </c:pt>
                <c:pt idx="4112">
                  <c:v>-3.7303915067706801</c:v>
                </c:pt>
                <c:pt idx="4113">
                  <c:v>-3.7259549290729099</c:v>
                </c:pt>
                <c:pt idx="4114">
                  <c:v>-3.7215183513751402</c:v>
                </c:pt>
                <c:pt idx="4115">
                  <c:v>-3.71708177367737</c:v>
                </c:pt>
                <c:pt idx="4116">
                  <c:v>-3.7126451959795999</c:v>
                </c:pt>
                <c:pt idx="4117">
                  <c:v>-3.7082086182818301</c:v>
                </c:pt>
                <c:pt idx="4118">
                  <c:v>-3.70377204058406</c:v>
                </c:pt>
                <c:pt idx="4119">
                  <c:v>-3.6993354628862898</c:v>
                </c:pt>
                <c:pt idx="4120">
                  <c:v>-3.6948988851885201</c:v>
                </c:pt>
                <c:pt idx="4121">
                  <c:v>-3.6904623074907499</c:v>
                </c:pt>
                <c:pt idx="4122">
                  <c:v>-3.6860257297929802</c:v>
                </c:pt>
                <c:pt idx="4123">
                  <c:v>-3.68158915209521</c:v>
                </c:pt>
                <c:pt idx="4124">
                  <c:v>-3.6771525743974398</c:v>
                </c:pt>
                <c:pt idx="4125">
                  <c:v>-3.6727159966996701</c:v>
                </c:pt>
                <c:pt idx="4126">
                  <c:v>-3.6682794190018999</c:v>
                </c:pt>
                <c:pt idx="4127">
                  <c:v>-3.6638428413041302</c:v>
                </c:pt>
                <c:pt idx="4128">
                  <c:v>-3.65940626360636</c:v>
                </c:pt>
                <c:pt idx="4129">
                  <c:v>-3.6549696859085898</c:v>
                </c:pt>
                <c:pt idx="4130">
                  <c:v>-3.6505331082108201</c:v>
                </c:pt>
                <c:pt idx="4131">
                  <c:v>-3.6460965305130499</c:v>
                </c:pt>
                <c:pt idx="4132">
                  <c:v>-3.6416599528152802</c:v>
                </c:pt>
                <c:pt idx="4133">
                  <c:v>-3.63722337511751</c:v>
                </c:pt>
                <c:pt idx="4134">
                  <c:v>-3.6327867974197399</c:v>
                </c:pt>
                <c:pt idx="4135">
                  <c:v>-3.6283502197219701</c:v>
                </c:pt>
                <c:pt idx="4136">
                  <c:v>-3.6239136420242</c:v>
                </c:pt>
                <c:pt idx="4137">
                  <c:v>-3.6194770643264298</c:v>
                </c:pt>
                <c:pt idx="4138">
                  <c:v>-3.6150404866286601</c:v>
                </c:pt>
                <c:pt idx="4139">
                  <c:v>-3.6106039089308899</c:v>
                </c:pt>
                <c:pt idx="4140">
                  <c:v>-3.6061673312331202</c:v>
                </c:pt>
                <c:pt idx="4141">
                  <c:v>-3.60173075353535</c:v>
                </c:pt>
                <c:pt idx="4142">
                  <c:v>-3.5972941758375798</c:v>
                </c:pt>
                <c:pt idx="4143">
                  <c:v>-3.5928575981398101</c:v>
                </c:pt>
                <c:pt idx="4144">
                  <c:v>-3.5884210204420399</c:v>
                </c:pt>
                <c:pt idx="4145">
                  <c:v>-3.5839844427442702</c:v>
                </c:pt>
                <c:pt idx="4146">
                  <c:v>-3.5795478650465</c:v>
                </c:pt>
                <c:pt idx="4147">
                  <c:v>-3.5751112873487298</c:v>
                </c:pt>
                <c:pt idx="4148">
                  <c:v>-3.5706747096509601</c:v>
                </c:pt>
                <c:pt idx="4149">
                  <c:v>-3.5662381319532002</c:v>
                </c:pt>
                <c:pt idx="4150">
                  <c:v>-3.5618015542554202</c:v>
                </c:pt>
                <c:pt idx="4151">
                  <c:v>-3.55736497655765</c:v>
                </c:pt>
                <c:pt idx="4152">
                  <c:v>-3.5529283988598901</c:v>
                </c:pt>
                <c:pt idx="4153">
                  <c:v>-3.5484918211621199</c:v>
                </c:pt>
                <c:pt idx="4154">
                  <c:v>-3.5440552434643502</c:v>
                </c:pt>
                <c:pt idx="4155">
                  <c:v>-3.53961866576658</c:v>
                </c:pt>
                <c:pt idx="4156">
                  <c:v>-3.5351820880688098</c:v>
                </c:pt>
                <c:pt idx="4157">
                  <c:v>-3.5307455103710401</c:v>
                </c:pt>
                <c:pt idx="4158">
                  <c:v>-3.5263089326732699</c:v>
                </c:pt>
                <c:pt idx="4159">
                  <c:v>-3.5218723549755002</c:v>
                </c:pt>
                <c:pt idx="4160">
                  <c:v>-3.51743577727773</c:v>
                </c:pt>
                <c:pt idx="4161">
                  <c:v>-3.5129991995799599</c:v>
                </c:pt>
                <c:pt idx="4162">
                  <c:v>-3.5085626218821901</c:v>
                </c:pt>
                <c:pt idx="4163">
                  <c:v>-3.50412604418442</c:v>
                </c:pt>
                <c:pt idx="4164">
                  <c:v>-3.4996894664866498</c:v>
                </c:pt>
                <c:pt idx="4165">
                  <c:v>-3.4952528887888801</c:v>
                </c:pt>
                <c:pt idx="4166">
                  <c:v>-3.4908163110911099</c:v>
                </c:pt>
                <c:pt idx="4167">
                  <c:v>-3.4863797333933402</c:v>
                </c:pt>
                <c:pt idx="4168">
                  <c:v>-3.48194315569557</c:v>
                </c:pt>
                <c:pt idx="4169">
                  <c:v>-3.4775065779977998</c:v>
                </c:pt>
                <c:pt idx="4170">
                  <c:v>-3.4730700003000301</c:v>
                </c:pt>
                <c:pt idx="4171">
                  <c:v>-3.4686334226022599</c:v>
                </c:pt>
                <c:pt idx="4172">
                  <c:v>-3.4641968449044902</c:v>
                </c:pt>
                <c:pt idx="4173">
                  <c:v>-3.45976026720672</c:v>
                </c:pt>
                <c:pt idx="4174">
                  <c:v>-3.4553236895089499</c:v>
                </c:pt>
                <c:pt idx="4175">
                  <c:v>-3.4508871118111801</c:v>
                </c:pt>
                <c:pt idx="4176">
                  <c:v>-3.44645053411341</c:v>
                </c:pt>
                <c:pt idx="4177">
                  <c:v>-3.4420139564156398</c:v>
                </c:pt>
                <c:pt idx="4178">
                  <c:v>-3.4375773787178701</c:v>
                </c:pt>
                <c:pt idx="4179">
                  <c:v>-3.4331408010200999</c:v>
                </c:pt>
                <c:pt idx="4180">
                  <c:v>-3.4287042233223302</c:v>
                </c:pt>
                <c:pt idx="4181">
                  <c:v>-3.42426764562456</c:v>
                </c:pt>
                <c:pt idx="4182">
                  <c:v>-3.4198310679267898</c:v>
                </c:pt>
                <c:pt idx="4183">
                  <c:v>-3.4153944902290201</c:v>
                </c:pt>
                <c:pt idx="4184">
                  <c:v>-3.4109579125312499</c:v>
                </c:pt>
                <c:pt idx="4185">
                  <c:v>-3.4065213348334802</c:v>
                </c:pt>
                <c:pt idx="4186">
                  <c:v>-3.40208475713571</c:v>
                </c:pt>
                <c:pt idx="4187">
                  <c:v>-3.3976481794379398</c:v>
                </c:pt>
                <c:pt idx="4188">
                  <c:v>-3.3932116017401701</c:v>
                </c:pt>
                <c:pt idx="4189">
                  <c:v>-3.3887750240423999</c:v>
                </c:pt>
                <c:pt idx="4190">
                  <c:v>-3.3843384463446302</c:v>
                </c:pt>
                <c:pt idx="4191">
                  <c:v>-3.3799018686468698</c:v>
                </c:pt>
                <c:pt idx="4192">
                  <c:v>-3.3754652909490899</c:v>
                </c:pt>
                <c:pt idx="4193">
                  <c:v>-3.3710287132513201</c:v>
                </c:pt>
                <c:pt idx="4194">
                  <c:v>-3.3665921355535602</c:v>
                </c:pt>
                <c:pt idx="4195">
                  <c:v>-3.36215555785579</c:v>
                </c:pt>
                <c:pt idx="4196">
                  <c:v>-3.3577189801580198</c:v>
                </c:pt>
                <c:pt idx="4197">
                  <c:v>-3.3532824024602501</c:v>
                </c:pt>
                <c:pt idx="4198">
                  <c:v>-3.3488458247624799</c:v>
                </c:pt>
                <c:pt idx="4199">
                  <c:v>-3.3444092470647102</c:v>
                </c:pt>
                <c:pt idx="4200">
                  <c:v>-3.33997266936694</c:v>
                </c:pt>
                <c:pt idx="4201">
                  <c:v>-3.3355360916691699</c:v>
                </c:pt>
                <c:pt idx="4202">
                  <c:v>-3.3310995139714001</c:v>
                </c:pt>
                <c:pt idx="4203">
                  <c:v>-3.32666293627363</c:v>
                </c:pt>
                <c:pt idx="4204">
                  <c:v>-3.3222263585758598</c:v>
                </c:pt>
                <c:pt idx="4205">
                  <c:v>-3.3177897808780901</c:v>
                </c:pt>
                <c:pt idx="4206">
                  <c:v>-3.3133532031803199</c:v>
                </c:pt>
                <c:pt idx="4207">
                  <c:v>-3.3089166254825502</c:v>
                </c:pt>
                <c:pt idx="4208">
                  <c:v>-3.30448004778478</c:v>
                </c:pt>
                <c:pt idx="4209">
                  <c:v>-3.3000434700870098</c:v>
                </c:pt>
                <c:pt idx="4210">
                  <c:v>-3.2956068923892401</c:v>
                </c:pt>
                <c:pt idx="4211">
                  <c:v>-3.2911703146914699</c:v>
                </c:pt>
                <c:pt idx="4212">
                  <c:v>-3.2867337369937002</c:v>
                </c:pt>
                <c:pt idx="4213">
                  <c:v>-3.28229715929593</c:v>
                </c:pt>
                <c:pt idx="4214">
                  <c:v>-3.2778605815981599</c:v>
                </c:pt>
                <c:pt idx="4215">
                  <c:v>-3.2734240039003901</c:v>
                </c:pt>
                <c:pt idx="4216">
                  <c:v>-3.26898742620262</c:v>
                </c:pt>
                <c:pt idx="4217">
                  <c:v>-3.2645508485048498</c:v>
                </c:pt>
                <c:pt idx="4218">
                  <c:v>-3.2601142708070801</c:v>
                </c:pt>
                <c:pt idx="4219">
                  <c:v>-3.2556776931093099</c:v>
                </c:pt>
                <c:pt idx="4220">
                  <c:v>-3.2512411154115402</c:v>
                </c:pt>
                <c:pt idx="4221">
                  <c:v>-3.24680453771377</c:v>
                </c:pt>
                <c:pt idx="4222">
                  <c:v>-3.2423679600159998</c:v>
                </c:pt>
                <c:pt idx="4223">
                  <c:v>-3.2379313823182301</c:v>
                </c:pt>
                <c:pt idx="4224">
                  <c:v>-3.2334948046204599</c:v>
                </c:pt>
                <c:pt idx="4225">
                  <c:v>-3.2290582269226902</c:v>
                </c:pt>
                <c:pt idx="4226">
                  <c:v>-3.22462164922492</c:v>
                </c:pt>
                <c:pt idx="4227">
                  <c:v>-3.2201850715271498</c:v>
                </c:pt>
                <c:pt idx="4228">
                  <c:v>-3.2157484938293801</c:v>
                </c:pt>
                <c:pt idx="4229">
                  <c:v>-3.2113119161316099</c:v>
                </c:pt>
                <c:pt idx="4230">
                  <c:v>-3.2068753384338402</c:v>
                </c:pt>
                <c:pt idx="4231">
                  <c:v>-3.20243876073607</c:v>
                </c:pt>
                <c:pt idx="4232">
                  <c:v>-3.1980021830382999</c:v>
                </c:pt>
                <c:pt idx="4233">
                  <c:v>-3.1935656053405301</c:v>
                </c:pt>
                <c:pt idx="4234">
                  <c:v>-3.18912902764276</c:v>
                </c:pt>
                <c:pt idx="4235">
                  <c:v>-3.1846924499449898</c:v>
                </c:pt>
                <c:pt idx="4236">
                  <c:v>-3.1802558722472298</c:v>
                </c:pt>
                <c:pt idx="4237">
                  <c:v>-3.1758192945494601</c:v>
                </c:pt>
                <c:pt idx="4238">
                  <c:v>-3.1713827168516899</c:v>
                </c:pt>
                <c:pt idx="4239">
                  <c:v>-3.16694613915391</c:v>
                </c:pt>
                <c:pt idx="4240">
                  <c:v>-3.1625095614561398</c:v>
                </c:pt>
                <c:pt idx="4241">
                  <c:v>-3.1580729837583799</c:v>
                </c:pt>
                <c:pt idx="4242">
                  <c:v>-3.1536364060606101</c:v>
                </c:pt>
                <c:pt idx="4243">
                  <c:v>-3.14919982836284</c:v>
                </c:pt>
                <c:pt idx="4244">
                  <c:v>-3.1447632506650698</c:v>
                </c:pt>
                <c:pt idx="4245">
                  <c:v>-3.1403266729673001</c:v>
                </c:pt>
                <c:pt idx="4246">
                  <c:v>-3.1358900952695299</c:v>
                </c:pt>
                <c:pt idx="4247">
                  <c:v>-3.1314535175717602</c:v>
                </c:pt>
                <c:pt idx="4248">
                  <c:v>-3.12701693987399</c:v>
                </c:pt>
                <c:pt idx="4249">
                  <c:v>-3.1225803621762198</c:v>
                </c:pt>
                <c:pt idx="4250">
                  <c:v>-3.1181437844784501</c:v>
                </c:pt>
                <c:pt idx="4251">
                  <c:v>-3.1137072067806799</c:v>
                </c:pt>
                <c:pt idx="4252">
                  <c:v>-3.1092706290829102</c:v>
                </c:pt>
                <c:pt idx="4253">
                  <c:v>-3.10483405138514</c:v>
                </c:pt>
                <c:pt idx="4254">
                  <c:v>-3.1003974736873698</c:v>
                </c:pt>
                <c:pt idx="4255">
                  <c:v>-3.0959608959896001</c:v>
                </c:pt>
                <c:pt idx="4256">
                  <c:v>-3.0915243182918299</c:v>
                </c:pt>
                <c:pt idx="4257">
                  <c:v>-3.0870877405940602</c:v>
                </c:pt>
                <c:pt idx="4258">
                  <c:v>-3.08265116289629</c:v>
                </c:pt>
                <c:pt idx="4259">
                  <c:v>-3.0782145851985199</c:v>
                </c:pt>
                <c:pt idx="4260">
                  <c:v>-3.0737780075007501</c:v>
                </c:pt>
                <c:pt idx="4261">
                  <c:v>-3.06934142980298</c:v>
                </c:pt>
                <c:pt idx="4262">
                  <c:v>-3.0649048521052098</c:v>
                </c:pt>
                <c:pt idx="4263">
                  <c:v>-3.0604682744074401</c:v>
                </c:pt>
                <c:pt idx="4264">
                  <c:v>-3.0560316967096699</c:v>
                </c:pt>
                <c:pt idx="4265">
                  <c:v>-3.0515951190119002</c:v>
                </c:pt>
                <c:pt idx="4266">
                  <c:v>-3.04715854131413</c:v>
                </c:pt>
                <c:pt idx="4267">
                  <c:v>-3.0427219636163598</c:v>
                </c:pt>
                <c:pt idx="4268">
                  <c:v>-3.0382853859185901</c:v>
                </c:pt>
                <c:pt idx="4269">
                  <c:v>-3.0338488082208199</c:v>
                </c:pt>
                <c:pt idx="4270">
                  <c:v>-3.0294122305230502</c:v>
                </c:pt>
                <c:pt idx="4271">
                  <c:v>-3.02497565282528</c:v>
                </c:pt>
                <c:pt idx="4272">
                  <c:v>-3.0205390751275099</c:v>
                </c:pt>
                <c:pt idx="4273">
                  <c:v>-3.0161024974297401</c:v>
                </c:pt>
                <c:pt idx="4274">
                  <c:v>-3.01166591973197</c:v>
                </c:pt>
                <c:pt idx="4275">
                  <c:v>-3.0072293420341998</c:v>
                </c:pt>
                <c:pt idx="4276">
                  <c:v>-3.0027927643364301</c:v>
                </c:pt>
                <c:pt idx="4277">
                  <c:v>-2.9983561866386599</c:v>
                </c:pt>
                <c:pt idx="4278">
                  <c:v>-2.9939196089408902</c:v>
                </c:pt>
                <c:pt idx="4279">
                  <c:v>-2.9894830312431302</c:v>
                </c:pt>
                <c:pt idx="4280">
                  <c:v>-2.9850464535453498</c:v>
                </c:pt>
                <c:pt idx="4281">
                  <c:v>-2.9806098758475801</c:v>
                </c:pt>
                <c:pt idx="4282">
                  <c:v>-2.9761732981498099</c:v>
                </c:pt>
                <c:pt idx="4283">
                  <c:v>-2.97173672045205</c:v>
                </c:pt>
                <c:pt idx="4284">
                  <c:v>-2.9673001427542798</c:v>
                </c:pt>
                <c:pt idx="4285">
                  <c:v>-2.9628635650565101</c:v>
                </c:pt>
                <c:pt idx="4286">
                  <c:v>-2.9584269873587301</c:v>
                </c:pt>
                <c:pt idx="4287">
                  <c:v>-2.9539904096609599</c:v>
                </c:pt>
                <c:pt idx="4288">
                  <c:v>-2.9495538319632</c:v>
                </c:pt>
                <c:pt idx="4289">
                  <c:v>-2.9451172542654298</c:v>
                </c:pt>
                <c:pt idx="4290">
                  <c:v>-2.9406806765676601</c:v>
                </c:pt>
                <c:pt idx="4291">
                  <c:v>-2.9362440988698899</c:v>
                </c:pt>
                <c:pt idx="4292">
                  <c:v>-2.93180752117211</c:v>
                </c:pt>
                <c:pt idx="4293">
                  <c:v>-2.92737094347435</c:v>
                </c:pt>
                <c:pt idx="4294">
                  <c:v>-2.9229343657765798</c:v>
                </c:pt>
                <c:pt idx="4295">
                  <c:v>-2.9184977880788101</c:v>
                </c:pt>
                <c:pt idx="4296">
                  <c:v>-2.9140612103810399</c:v>
                </c:pt>
                <c:pt idx="4297">
                  <c:v>-2.9096246326832702</c:v>
                </c:pt>
                <c:pt idx="4298">
                  <c:v>-2.9051880549855</c:v>
                </c:pt>
                <c:pt idx="4299">
                  <c:v>-2.9007514772877299</c:v>
                </c:pt>
                <c:pt idx="4300">
                  <c:v>-2.8963148995899601</c:v>
                </c:pt>
                <c:pt idx="4301">
                  <c:v>-2.89187832189219</c:v>
                </c:pt>
                <c:pt idx="4302">
                  <c:v>-2.8874417441944198</c:v>
                </c:pt>
                <c:pt idx="4303">
                  <c:v>-2.8830051664966501</c:v>
                </c:pt>
                <c:pt idx="4304">
                  <c:v>-2.8785685887988799</c:v>
                </c:pt>
                <c:pt idx="4305">
                  <c:v>-2.8741320111011102</c:v>
                </c:pt>
                <c:pt idx="4306">
                  <c:v>-2.86969543340334</c:v>
                </c:pt>
                <c:pt idx="4307">
                  <c:v>-2.8652588557055698</c:v>
                </c:pt>
                <c:pt idx="4308">
                  <c:v>-2.8608222780078001</c:v>
                </c:pt>
                <c:pt idx="4309">
                  <c:v>-2.8563857003100299</c:v>
                </c:pt>
                <c:pt idx="4310">
                  <c:v>-2.8519491226122602</c:v>
                </c:pt>
                <c:pt idx="4311">
                  <c:v>-2.84751254491449</c:v>
                </c:pt>
                <c:pt idx="4312">
                  <c:v>-2.8430759672167198</c:v>
                </c:pt>
                <c:pt idx="4313">
                  <c:v>-2.8386393895189501</c:v>
                </c:pt>
                <c:pt idx="4314">
                  <c:v>-2.8342028118211799</c:v>
                </c:pt>
                <c:pt idx="4315">
                  <c:v>-2.8297662341234102</c:v>
                </c:pt>
                <c:pt idx="4316">
                  <c:v>-2.82532965642564</c:v>
                </c:pt>
                <c:pt idx="4317">
                  <c:v>-2.8208930787278699</c:v>
                </c:pt>
                <c:pt idx="4318">
                  <c:v>-2.8164565010301001</c:v>
                </c:pt>
                <c:pt idx="4319">
                  <c:v>-2.81201992333233</c:v>
                </c:pt>
                <c:pt idx="4320">
                  <c:v>-2.8075833456345598</c:v>
                </c:pt>
                <c:pt idx="4321">
                  <c:v>-2.8031467679367998</c:v>
                </c:pt>
                <c:pt idx="4322">
                  <c:v>-2.7987101902390199</c:v>
                </c:pt>
                <c:pt idx="4323">
                  <c:v>-2.7942736125412502</c:v>
                </c:pt>
                <c:pt idx="4324">
                  <c:v>-2.78983703484348</c:v>
                </c:pt>
                <c:pt idx="4325">
                  <c:v>-2.7854004571457098</c:v>
                </c:pt>
                <c:pt idx="4326">
                  <c:v>-2.7809638794479499</c:v>
                </c:pt>
                <c:pt idx="4327">
                  <c:v>-2.7765273017501801</c:v>
                </c:pt>
                <c:pt idx="4328">
                  <c:v>-2.7720907240524002</c:v>
                </c:pt>
                <c:pt idx="4329">
                  <c:v>-2.76765414635463</c:v>
                </c:pt>
                <c:pt idx="4330">
                  <c:v>-2.7632175686568599</c:v>
                </c:pt>
                <c:pt idx="4331">
                  <c:v>-2.7587809909590999</c:v>
                </c:pt>
                <c:pt idx="4332">
                  <c:v>-2.7543444132613302</c:v>
                </c:pt>
                <c:pt idx="4333">
                  <c:v>-2.7499078355635498</c:v>
                </c:pt>
                <c:pt idx="4334">
                  <c:v>-2.7454712578657801</c:v>
                </c:pt>
                <c:pt idx="4335">
                  <c:v>-2.7410346801680201</c:v>
                </c:pt>
                <c:pt idx="4336">
                  <c:v>-2.7365981024702499</c:v>
                </c:pt>
                <c:pt idx="4337">
                  <c:v>-2.7321615247724802</c:v>
                </c:pt>
                <c:pt idx="4338">
                  <c:v>-2.72772494707471</c:v>
                </c:pt>
                <c:pt idx="4339">
                  <c:v>-2.7232883693769301</c:v>
                </c:pt>
                <c:pt idx="4340">
                  <c:v>-2.7188517916791701</c:v>
                </c:pt>
                <c:pt idx="4341">
                  <c:v>-2.7144152139814</c:v>
                </c:pt>
                <c:pt idx="4342">
                  <c:v>-2.7099786362836298</c:v>
                </c:pt>
                <c:pt idx="4343">
                  <c:v>-2.7055420585858601</c:v>
                </c:pt>
                <c:pt idx="4344">
                  <c:v>-2.7011054808880899</c:v>
                </c:pt>
                <c:pt idx="4345">
                  <c:v>-2.6966689031903202</c:v>
                </c:pt>
                <c:pt idx="4346">
                  <c:v>-2.69223232549255</c:v>
                </c:pt>
                <c:pt idx="4347">
                  <c:v>-2.6877957477947798</c:v>
                </c:pt>
                <c:pt idx="4348">
                  <c:v>-2.6833591700970101</c:v>
                </c:pt>
                <c:pt idx="4349">
                  <c:v>-2.6789225923992399</c:v>
                </c:pt>
                <c:pt idx="4350">
                  <c:v>-2.6744860147014702</c:v>
                </c:pt>
                <c:pt idx="4351">
                  <c:v>-2.6700494370037</c:v>
                </c:pt>
                <c:pt idx="4352">
                  <c:v>-2.6656128593059298</c:v>
                </c:pt>
                <c:pt idx="4353">
                  <c:v>-2.6611762816081601</c:v>
                </c:pt>
                <c:pt idx="4354">
                  <c:v>-2.6567397039103899</c:v>
                </c:pt>
                <c:pt idx="4355">
                  <c:v>-2.6523031262126202</c:v>
                </c:pt>
                <c:pt idx="4356">
                  <c:v>-2.64786654851485</c:v>
                </c:pt>
                <c:pt idx="4357">
                  <c:v>-2.6434299708170799</c:v>
                </c:pt>
                <c:pt idx="4358">
                  <c:v>-2.6389933931193101</c:v>
                </c:pt>
                <c:pt idx="4359">
                  <c:v>-2.63455681542154</c:v>
                </c:pt>
                <c:pt idx="4360">
                  <c:v>-2.6301202377237698</c:v>
                </c:pt>
                <c:pt idx="4361">
                  <c:v>-2.6256836600260001</c:v>
                </c:pt>
                <c:pt idx="4362">
                  <c:v>-2.6212470823282299</c:v>
                </c:pt>
                <c:pt idx="4363">
                  <c:v>-2.6168105046304602</c:v>
                </c:pt>
                <c:pt idx="4364">
                  <c:v>-2.61237392693269</c:v>
                </c:pt>
                <c:pt idx="4365">
                  <c:v>-2.6079373492349198</c:v>
                </c:pt>
                <c:pt idx="4366">
                  <c:v>-2.6035007715371501</c:v>
                </c:pt>
                <c:pt idx="4367">
                  <c:v>-2.5990641938393799</c:v>
                </c:pt>
                <c:pt idx="4368">
                  <c:v>-2.59462761614162</c:v>
                </c:pt>
                <c:pt idx="4369">
                  <c:v>-2.59019103844384</c:v>
                </c:pt>
                <c:pt idx="4370">
                  <c:v>-2.5857544607460698</c:v>
                </c:pt>
                <c:pt idx="4371">
                  <c:v>-2.5813178830483001</c:v>
                </c:pt>
                <c:pt idx="4372">
                  <c:v>-2.5768813053505299</c:v>
                </c:pt>
                <c:pt idx="4373">
                  <c:v>-2.57244472765277</c:v>
                </c:pt>
                <c:pt idx="4374">
                  <c:v>-2.5680081499549998</c:v>
                </c:pt>
                <c:pt idx="4375">
                  <c:v>-2.5635715722572199</c:v>
                </c:pt>
                <c:pt idx="4376">
                  <c:v>-2.5591349945594501</c:v>
                </c:pt>
                <c:pt idx="4377">
                  <c:v>-2.55469841686168</c:v>
                </c:pt>
                <c:pt idx="4378">
                  <c:v>-2.55026183916392</c:v>
                </c:pt>
                <c:pt idx="4379">
                  <c:v>-2.5458252614661498</c:v>
                </c:pt>
                <c:pt idx="4380">
                  <c:v>-2.5413886837683801</c:v>
                </c:pt>
                <c:pt idx="4381">
                  <c:v>-2.5369521060706002</c:v>
                </c:pt>
                <c:pt idx="4382">
                  <c:v>-2.53251552837283</c:v>
                </c:pt>
                <c:pt idx="4383">
                  <c:v>-2.52807895067507</c:v>
                </c:pt>
                <c:pt idx="4384">
                  <c:v>-2.5236423729772999</c:v>
                </c:pt>
                <c:pt idx="4385">
                  <c:v>-2.5192057952795301</c:v>
                </c:pt>
                <c:pt idx="4386">
                  <c:v>-2.5147692175817502</c:v>
                </c:pt>
                <c:pt idx="4387">
                  <c:v>-2.5103326398839898</c:v>
                </c:pt>
                <c:pt idx="4388">
                  <c:v>-2.5058960621862201</c:v>
                </c:pt>
                <c:pt idx="4389">
                  <c:v>-2.5014594844884499</c:v>
                </c:pt>
                <c:pt idx="4390">
                  <c:v>-2.4970229067906802</c:v>
                </c:pt>
                <c:pt idx="4391">
                  <c:v>-2.49258632909291</c:v>
                </c:pt>
                <c:pt idx="4392">
                  <c:v>-2.4881497513951398</c:v>
                </c:pt>
                <c:pt idx="4393">
                  <c:v>-2.4837131736973701</c:v>
                </c:pt>
                <c:pt idx="4394">
                  <c:v>-2.4792765959995999</c:v>
                </c:pt>
                <c:pt idx="4395">
                  <c:v>-2.4748400183018302</c:v>
                </c:pt>
                <c:pt idx="4396">
                  <c:v>-2.47040344060406</c:v>
                </c:pt>
                <c:pt idx="4397">
                  <c:v>-2.4659668629062899</c:v>
                </c:pt>
                <c:pt idx="4398">
                  <c:v>-2.4615302852085201</c:v>
                </c:pt>
                <c:pt idx="4399">
                  <c:v>-2.45709370751075</c:v>
                </c:pt>
                <c:pt idx="4400">
                  <c:v>-2.4526571298129798</c:v>
                </c:pt>
                <c:pt idx="4401">
                  <c:v>-2.4482205521152101</c:v>
                </c:pt>
                <c:pt idx="4402">
                  <c:v>-2.4437839744174399</c:v>
                </c:pt>
                <c:pt idx="4403">
                  <c:v>-2.4393473967196702</c:v>
                </c:pt>
                <c:pt idx="4404">
                  <c:v>-2.4349108190219</c:v>
                </c:pt>
                <c:pt idx="4405">
                  <c:v>-2.4304742413241298</c:v>
                </c:pt>
                <c:pt idx="4406">
                  <c:v>-2.4260376636263601</c:v>
                </c:pt>
                <c:pt idx="4407">
                  <c:v>-2.4216010859285899</c:v>
                </c:pt>
                <c:pt idx="4408">
                  <c:v>-2.4171645082308202</c:v>
                </c:pt>
                <c:pt idx="4409">
                  <c:v>-2.41272793053305</c:v>
                </c:pt>
                <c:pt idx="4410">
                  <c:v>-2.4082913528352798</c:v>
                </c:pt>
                <c:pt idx="4411">
                  <c:v>-2.4038547751375101</c:v>
                </c:pt>
                <c:pt idx="4412">
                  <c:v>-2.3994181974397399</c:v>
                </c:pt>
                <c:pt idx="4413">
                  <c:v>-2.3949816197419702</c:v>
                </c:pt>
                <c:pt idx="4414">
                  <c:v>-2.3905450420442</c:v>
                </c:pt>
                <c:pt idx="4415">
                  <c:v>-2.3861084643464299</c:v>
                </c:pt>
                <c:pt idx="4416">
                  <c:v>-2.3816718866486601</c:v>
                </c:pt>
                <c:pt idx="4417">
                  <c:v>-2.37723530895089</c:v>
                </c:pt>
                <c:pt idx="4418">
                  <c:v>-2.3727987312531198</c:v>
                </c:pt>
                <c:pt idx="4419">
                  <c:v>-2.3683621535553501</c:v>
                </c:pt>
                <c:pt idx="4420">
                  <c:v>-2.3639255758575901</c:v>
                </c:pt>
                <c:pt idx="4421">
                  <c:v>-2.3594889981598199</c:v>
                </c:pt>
                <c:pt idx="4422">
                  <c:v>-2.35505242046204</c:v>
                </c:pt>
                <c:pt idx="4423">
                  <c:v>-2.3506158427642698</c:v>
                </c:pt>
                <c:pt idx="4424">
                  <c:v>-2.3461792650665001</c:v>
                </c:pt>
                <c:pt idx="4425">
                  <c:v>-2.3417426873687401</c:v>
                </c:pt>
                <c:pt idx="4426">
                  <c:v>-2.33730610967097</c:v>
                </c:pt>
                <c:pt idx="4427">
                  <c:v>-2.3328695319731998</c:v>
                </c:pt>
                <c:pt idx="4428">
                  <c:v>-2.3284329542754199</c:v>
                </c:pt>
                <c:pt idx="4429">
                  <c:v>-2.3239963765776501</c:v>
                </c:pt>
                <c:pt idx="4430">
                  <c:v>-2.3195597988798902</c:v>
                </c:pt>
                <c:pt idx="4431">
                  <c:v>-2.31512322118212</c:v>
                </c:pt>
                <c:pt idx="4432">
                  <c:v>-2.3106866434843498</c:v>
                </c:pt>
                <c:pt idx="4433">
                  <c:v>-2.3062500657865801</c:v>
                </c:pt>
                <c:pt idx="4434">
                  <c:v>-2.3018134880888099</c:v>
                </c:pt>
                <c:pt idx="4435">
                  <c:v>-2.2973769103910402</c:v>
                </c:pt>
                <c:pt idx="4436">
                  <c:v>-2.29294033269327</c:v>
                </c:pt>
                <c:pt idx="4437">
                  <c:v>-2.2885037549954999</c:v>
                </c:pt>
                <c:pt idx="4438">
                  <c:v>-2.2840671772977301</c:v>
                </c:pt>
                <c:pt idx="4439">
                  <c:v>-2.27963059959996</c:v>
                </c:pt>
                <c:pt idx="4440">
                  <c:v>-2.2751940219021898</c:v>
                </c:pt>
                <c:pt idx="4441">
                  <c:v>-2.2707574442044201</c:v>
                </c:pt>
                <c:pt idx="4442">
                  <c:v>-2.2663208665066499</c:v>
                </c:pt>
                <c:pt idx="4443">
                  <c:v>-2.2618842888088802</c:v>
                </c:pt>
                <c:pt idx="4444">
                  <c:v>-2.25744771111111</c:v>
                </c:pt>
                <c:pt idx="4445">
                  <c:v>-2.2530111334133398</c:v>
                </c:pt>
                <c:pt idx="4446">
                  <c:v>-2.2485745557155701</c:v>
                </c:pt>
                <c:pt idx="4447">
                  <c:v>-2.2441379780177999</c:v>
                </c:pt>
                <c:pt idx="4448">
                  <c:v>-2.2397014003200302</c:v>
                </c:pt>
                <c:pt idx="4449">
                  <c:v>-2.23526482262226</c:v>
                </c:pt>
                <c:pt idx="4450">
                  <c:v>-2.2308282449244898</c:v>
                </c:pt>
                <c:pt idx="4451">
                  <c:v>-2.2263916672267201</c:v>
                </c:pt>
                <c:pt idx="4452">
                  <c:v>-2.2219550895289499</c:v>
                </c:pt>
                <c:pt idx="4453">
                  <c:v>-2.2175185118311802</c:v>
                </c:pt>
                <c:pt idx="4454">
                  <c:v>-2.21308193413341</c:v>
                </c:pt>
                <c:pt idx="4455">
                  <c:v>-2.2086453564356399</c:v>
                </c:pt>
                <c:pt idx="4456">
                  <c:v>-2.2042087787378701</c:v>
                </c:pt>
                <c:pt idx="4457">
                  <c:v>-2.1997722010401</c:v>
                </c:pt>
                <c:pt idx="4458">
                  <c:v>-2.1953356233423298</c:v>
                </c:pt>
                <c:pt idx="4459">
                  <c:v>-2.1908990456445601</c:v>
                </c:pt>
                <c:pt idx="4460">
                  <c:v>-2.1864624679467899</c:v>
                </c:pt>
                <c:pt idx="4461">
                  <c:v>-2.1820258902490202</c:v>
                </c:pt>
                <c:pt idx="4462">
                  <c:v>-2.17758931255125</c:v>
                </c:pt>
                <c:pt idx="4463">
                  <c:v>-2.1731527348534798</c:v>
                </c:pt>
                <c:pt idx="4464">
                  <c:v>-2.1687161571557101</c:v>
                </c:pt>
                <c:pt idx="4465">
                  <c:v>-2.1642795794579399</c:v>
                </c:pt>
                <c:pt idx="4466">
                  <c:v>-2.1598430017601702</c:v>
                </c:pt>
                <c:pt idx="4467">
                  <c:v>-2.1554064240624</c:v>
                </c:pt>
                <c:pt idx="4468">
                  <c:v>-2.1509698463646401</c:v>
                </c:pt>
                <c:pt idx="4469">
                  <c:v>-2.1465332686668601</c:v>
                </c:pt>
                <c:pt idx="4470">
                  <c:v>-2.1420966909690899</c:v>
                </c:pt>
                <c:pt idx="4471">
                  <c:v>-2.1376601132713202</c:v>
                </c:pt>
                <c:pt idx="4472">
                  <c:v>-2.1332235355735598</c:v>
                </c:pt>
                <c:pt idx="4473">
                  <c:v>-2.1287869578757901</c:v>
                </c:pt>
                <c:pt idx="4474">
                  <c:v>-2.1243503801780199</c:v>
                </c:pt>
                <c:pt idx="4475">
                  <c:v>-2.1199138024802502</c:v>
                </c:pt>
                <c:pt idx="4476">
                  <c:v>-2.11547722478248</c:v>
                </c:pt>
                <c:pt idx="4477">
                  <c:v>-2.1110406470847098</c:v>
                </c:pt>
                <c:pt idx="4478">
                  <c:v>-2.1066040693869401</c:v>
                </c:pt>
                <c:pt idx="4479">
                  <c:v>-2.1021674916891699</c:v>
                </c:pt>
                <c:pt idx="4480">
                  <c:v>-2.0977309139914002</c:v>
                </c:pt>
                <c:pt idx="4481">
                  <c:v>-2.09329433629363</c:v>
                </c:pt>
                <c:pt idx="4482">
                  <c:v>-2.0888577585958599</c:v>
                </c:pt>
                <c:pt idx="4483">
                  <c:v>-2.0844211808980901</c:v>
                </c:pt>
                <c:pt idx="4484">
                  <c:v>-2.07998460320032</c:v>
                </c:pt>
                <c:pt idx="4485">
                  <c:v>-2.0755480255025498</c:v>
                </c:pt>
                <c:pt idx="4486">
                  <c:v>-2.0711114478047801</c:v>
                </c:pt>
                <c:pt idx="4487">
                  <c:v>-2.0666748701070099</c:v>
                </c:pt>
                <c:pt idx="4488">
                  <c:v>-2.0622382924092402</c:v>
                </c:pt>
                <c:pt idx="4489">
                  <c:v>-2.05780171471147</c:v>
                </c:pt>
                <c:pt idx="4490">
                  <c:v>-2.0533651370136998</c:v>
                </c:pt>
                <c:pt idx="4491">
                  <c:v>-2.0489285593159301</c:v>
                </c:pt>
                <c:pt idx="4492">
                  <c:v>-2.0444919816181599</c:v>
                </c:pt>
                <c:pt idx="4493">
                  <c:v>-2.0400554039203902</c:v>
                </c:pt>
                <c:pt idx="4494">
                  <c:v>-2.03561882622262</c:v>
                </c:pt>
                <c:pt idx="4495">
                  <c:v>-2.0311822485248499</c:v>
                </c:pt>
                <c:pt idx="4496">
                  <c:v>-2.0267456708270801</c:v>
                </c:pt>
                <c:pt idx="4497">
                  <c:v>-2.02230909312931</c:v>
                </c:pt>
                <c:pt idx="4498">
                  <c:v>-2.0178725154315398</c:v>
                </c:pt>
                <c:pt idx="4499">
                  <c:v>-2.0134359377337701</c:v>
                </c:pt>
                <c:pt idx="4500">
                  <c:v>-2.0089993600359999</c:v>
                </c:pt>
                <c:pt idx="4501">
                  <c:v>-2.0045627823382302</c:v>
                </c:pt>
                <c:pt idx="4502">
                  <c:v>-2.00012620464046</c:v>
                </c:pt>
                <c:pt idx="4503">
                  <c:v>-1.99568962694269</c:v>
                </c:pt>
                <c:pt idx="4504">
                  <c:v>-1.9912530492449201</c:v>
                </c:pt>
                <c:pt idx="4505">
                  <c:v>-1.9868164715471499</c:v>
                </c:pt>
                <c:pt idx="4506">
                  <c:v>-1.98237989384938</c:v>
                </c:pt>
                <c:pt idx="4507">
                  <c:v>-1.97794331615161</c:v>
                </c:pt>
                <c:pt idx="4508">
                  <c:v>-1.9735067384538401</c:v>
                </c:pt>
                <c:pt idx="4509">
                  <c:v>-1.9690701607560701</c:v>
                </c:pt>
                <c:pt idx="4510">
                  <c:v>-1.9646335830582999</c:v>
                </c:pt>
                <c:pt idx="4511">
                  <c:v>-1.96019700536053</c:v>
                </c:pt>
                <c:pt idx="4512">
                  <c:v>-1.95576042766276</c:v>
                </c:pt>
                <c:pt idx="4513">
                  <c:v>-1.9513238499649901</c:v>
                </c:pt>
                <c:pt idx="4514">
                  <c:v>-1.9468872722672299</c:v>
                </c:pt>
                <c:pt idx="4515">
                  <c:v>-1.94245069456946</c:v>
                </c:pt>
                <c:pt idx="4516">
                  <c:v>-1.93801411687168</c:v>
                </c:pt>
                <c:pt idx="4517">
                  <c:v>-1.9335775391739201</c:v>
                </c:pt>
                <c:pt idx="4518">
                  <c:v>-1.9291409614761501</c:v>
                </c:pt>
                <c:pt idx="4519">
                  <c:v>-1.9247043837783799</c:v>
                </c:pt>
                <c:pt idx="4520">
                  <c:v>-1.92026780608061</c:v>
                </c:pt>
                <c:pt idx="4521">
                  <c:v>-1.91583122838284</c:v>
                </c:pt>
                <c:pt idx="4522">
                  <c:v>-1.9113946506850701</c:v>
                </c:pt>
                <c:pt idx="4523">
                  <c:v>-1.9069580729872999</c:v>
                </c:pt>
                <c:pt idx="4524">
                  <c:v>-1.90252149528953</c:v>
                </c:pt>
                <c:pt idx="4525">
                  <c:v>-1.89808491759176</c:v>
                </c:pt>
                <c:pt idx="4526">
                  <c:v>-1.8936483398939901</c:v>
                </c:pt>
                <c:pt idx="4527">
                  <c:v>-1.8892117621962199</c:v>
                </c:pt>
                <c:pt idx="4528">
                  <c:v>-1.8847751844984499</c:v>
                </c:pt>
                <c:pt idx="4529">
                  <c:v>-1.88033860680068</c:v>
                </c:pt>
                <c:pt idx="4530">
                  <c:v>-1.87590202910291</c:v>
                </c:pt>
                <c:pt idx="4531">
                  <c:v>-1.8714654514051401</c:v>
                </c:pt>
                <c:pt idx="4532">
                  <c:v>-1.8670288737073699</c:v>
                </c:pt>
                <c:pt idx="4533">
                  <c:v>-1.8625922960096</c:v>
                </c:pt>
                <c:pt idx="4534">
                  <c:v>-1.85815571831183</c:v>
                </c:pt>
                <c:pt idx="4535">
                  <c:v>-1.8537191406140601</c:v>
                </c:pt>
                <c:pt idx="4536">
                  <c:v>-1.8492825629162899</c:v>
                </c:pt>
                <c:pt idx="4537">
                  <c:v>-1.8448459852185199</c:v>
                </c:pt>
                <c:pt idx="4538">
                  <c:v>-1.84040940752075</c:v>
                </c:pt>
                <c:pt idx="4539">
                  <c:v>-1.83597282982298</c:v>
                </c:pt>
                <c:pt idx="4540">
                  <c:v>-1.8315362521252101</c:v>
                </c:pt>
                <c:pt idx="4541">
                  <c:v>-1.8270996744274399</c:v>
                </c:pt>
                <c:pt idx="4542">
                  <c:v>-1.82266309672967</c:v>
                </c:pt>
                <c:pt idx="4543">
                  <c:v>-1.8182265190319</c:v>
                </c:pt>
                <c:pt idx="4544">
                  <c:v>-1.8137899413341301</c:v>
                </c:pt>
                <c:pt idx="4545">
                  <c:v>-1.8093533636363599</c:v>
                </c:pt>
                <c:pt idx="4546">
                  <c:v>-1.80491678593859</c:v>
                </c:pt>
                <c:pt idx="4547">
                  <c:v>-1.80048020824082</c:v>
                </c:pt>
                <c:pt idx="4548">
                  <c:v>-1.7960436305430501</c:v>
                </c:pt>
                <c:pt idx="4549">
                  <c:v>-1.7916070528452801</c:v>
                </c:pt>
                <c:pt idx="4550">
                  <c:v>-1.7871704751475099</c:v>
                </c:pt>
                <c:pt idx="4551">
                  <c:v>-1.78273389744974</c:v>
                </c:pt>
                <c:pt idx="4552">
                  <c:v>-1.77829731975197</c:v>
                </c:pt>
                <c:pt idx="4553">
                  <c:v>-1.7738607420542001</c:v>
                </c:pt>
                <c:pt idx="4554">
                  <c:v>-1.7694241643564299</c:v>
                </c:pt>
                <c:pt idx="4555">
                  <c:v>-1.7649875866586699</c:v>
                </c:pt>
                <c:pt idx="4556">
                  <c:v>-1.7605510089609</c:v>
                </c:pt>
                <c:pt idx="4557">
                  <c:v>-1.75611443126313</c:v>
                </c:pt>
                <c:pt idx="4558">
                  <c:v>-1.7516778535653601</c:v>
                </c:pt>
                <c:pt idx="4559">
                  <c:v>-1.7472412758675899</c:v>
                </c:pt>
                <c:pt idx="4560">
                  <c:v>-1.74280469816982</c:v>
                </c:pt>
                <c:pt idx="4561">
                  <c:v>-1.73836812047205</c:v>
                </c:pt>
                <c:pt idx="4562">
                  <c:v>-1.7339315427742801</c:v>
                </c:pt>
                <c:pt idx="4563">
                  <c:v>-1.7294949650765099</c:v>
                </c:pt>
                <c:pt idx="4564">
                  <c:v>-1.72505838737874</c:v>
                </c:pt>
                <c:pt idx="4565">
                  <c:v>-1.72062180968097</c:v>
                </c:pt>
                <c:pt idx="4566">
                  <c:v>-1.7161852319832001</c:v>
                </c:pt>
                <c:pt idx="4567">
                  <c:v>-1.7117486542854301</c:v>
                </c:pt>
                <c:pt idx="4568">
                  <c:v>-1.7073120765876599</c:v>
                </c:pt>
                <c:pt idx="4569">
                  <c:v>-1.70287549888989</c:v>
                </c:pt>
                <c:pt idx="4570">
                  <c:v>-1.69843892119212</c:v>
                </c:pt>
                <c:pt idx="4571">
                  <c:v>-1.6940023434943501</c:v>
                </c:pt>
                <c:pt idx="4572">
                  <c:v>-1.6895657657965799</c:v>
                </c:pt>
                <c:pt idx="4573">
                  <c:v>-1.68512918809881</c:v>
                </c:pt>
                <c:pt idx="4574">
                  <c:v>-1.68069261040104</c:v>
                </c:pt>
                <c:pt idx="4575">
                  <c:v>-1.6762560327032701</c:v>
                </c:pt>
                <c:pt idx="4576">
                  <c:v>-1.6718194550055001</c:v>
                </c:pt>
                <c:pt idx="4577">
                  <c:v>-1.6673828773077299</c:v>
                </c:pt>
                <c:pt idx="4578">
                  <c:v>-1.66294629960996</c:v>
                </c:pt>
                <c:pt idx="4579">
                  <c:v>-1.65850972191219</c:v>
                </c:pt>
                <c:pt idx="4580">
                  <c:v>-1.6540731442144201</c:v>
                </c:pt>
                <c:pt idx="4581">
                  <c:v>-1.6496365665166499</c:v>
                </c:pt>
                <c:pt idx="4582">
                  <c:v>-1.64519998881888</c:v>
                </c:pt>
                <c:pt idx="4583">
                  <c:v>-1.64076341112111</c:v>
                </c:pt>
                <c:pt idx="4584">
                  <c:v>-1.6363268334233401</c:v>
                </c:pt>
                <c:pt idx="4585">
                  <c:v>-1.6318902557255699</c:v>
                </c:pt>
                <c:pt idx="4586">
                  <c:v>-1.6274536780277999</c:v>
                </c:pt>
                <c:pt idx="4587">
                  <c:v>-1.62301710033003</c:v>
                </c:pt>
                <c:pt idx="4588">
                  <c:v>-1.61858052263226</c:v>
                </c:pt>
                <c:pt idx="4589">
                  <c:v>-1.6141439449344901</c:v>
                </c:pt>
                <c:pt idx="4590">
                  <c:v>-1.6097073672367199</c:v>
                </c:pt>
                <c:pt idx="4591">
                  <c:v>-1.60527078953895</c:v>
                </c:pt>
                <c:pt idx="4592">
                  <c:v>-1.60083421184118</c:v>
                </c:pt>
                <c:pt idx="4593">
                  <c:v>-1.5963976341434101</c:v>
                </c:pt>
                <c:pt idx="4594">
                  <c:v>-1.5919610564456399</c:v>
                </c:pt>
                <c:pt idx="4595">
                  <c:v>-1.5875244787478699</c:v>
                </c:pt>
                <c:pt idx="4596">
                  <c:v>-1.5830879010501</c:v>
                </c:pt>
                <c:pt idx="4597">
                  <c:v>-1.57865132335234</c:v>
                </c:pt>
                <c:pt idx="4598">
                  <c:v>-1.5742147456545701</c:v>
                </c:pt>
                <c:pt idx="4599">
                  <c:v>-1.5697781679567899</c:v>
                </c:pt>
                <c:pt idx="4600">
                  <c:v>-1.56534159025903</c:v>
                </c:pt>
                <c:pt idx="4601">
                  <c:v>-1.56090501256126</c:v>
                </c:pt>
                <c:pt idx="4602">
                  <c:v>-1.5564684348634901</c:v>
                </c:pt>
                <c:pt idx="4603">
                  <c:v>-1.5520318571657199</c:v>
                </c:pt>
                <c:pt idx="4604">
                  <c:v>-1.5475952794679499</c:v>
                </c:pt>
                <c:pt idx="4605">
                  <c:v>-1.54315870177018</c:v>
                </c:pt>
                <c:pt idx="4606">
                  <c:v>-1.53872212407241</c:v>
                </c:pt>
                <c:pt idx="4607">
                  <c:v>-1.5342855463746401</c:v>
                </c:pt>
                <c:pt idx="4608">
                  <c:v>-1.5298489686768699</c:v>
                </c:pt>
                <c:pt idx="4609">
                  <c:v>-1.5254123909791</c:v>
                </c:pt>
                <c:pt idx="4610">
                  <c:v>-1.52097581328133</c:v>
                </c:pt>
                <c:pt idx="4611">
                  <c:v>-1.5165392355835601</c:v>
                </c:pt>
                <c:pt idx="4612">
                  <c:v>-1.5121026578857899</c:v>
                </c:pt>
                <c:pt idx="4613">
                  <c:v>-1.50766608018802</c:v>
                </c:pt>
                <c:pt idx="4614">
                  <c:v>-1.50322950249025</c:v>
                </c:pt>
                <c:pt idx="4615">
                  <c:v>-1.4987929247924801</c:v>
                </c:pt>
                <c:pt idx="4616">
                  <c:v>-1.4943563470947101</c:v>
                </c:pt>
                <c:pt idx="4617">
                  <c:v>-1.4899197693969399</c:v>
                </c:pt>
                <c:pt idx="4618">
                  <c:v>-1.48548319169917</c:v>
                </c:pt>
                <c:pt idx="4619">
                  <c:v>-1.4810466140014</c:v>
                </c:pt>
                <c:pt idx="4620">
                  <c:v>-1.4766100363036301</c:v>
                </c:pt>
                <c:pt idx="4621">
                  <c:v>-1.4721734586058599</c:v>
                </c:pt>
                <c:pt idx="4622">
                  <c:v>-1.46773688090809</c:v>
                </c:pt>
                <c:pt idx="4623">
                  <c:v>-1.46330030321032</c:v>
                </c:pt>
                <c:pt idx="4624">
                  <c:v>-1.4588637255125501</c:v>
                </c:pt>
                <c:pt idx="4625">
                  <c:v>-1.4544271478147801</c:v>
                </c:pt>
                <c:pt idx="4626">
                  <c:v>-1.4499905701170099</c:v>
                </c:pt>
                <c:pt idx="4627">
                  <c:v>-1.44555399241924</c:v>
                </c:pt>
                <c:pt idx="4628">
                  <c:v>-1.44111741472147</c:v>
                </c:pt>
                <c:pt idx="4629">
                  <c:v>-1.4366808370237001</c:v>
                </c:pt>
                <c:pt idx="4630">
                  <c:v>-1.4322442593259299</c:v>
                </c:pt>
                <c:pt idx="4631">
                  <c:v>-1.42780768162816</c:v>
                </c:pt>
                <c:pt idx="4632">
                  <c:v>-1.42337110393039</c:v>
                </c:pt>
                <c:pt idx="4633">
                  <c:v>-1.4189345262326201</c:v>
                </c:pt>
                <c:pt idx="4634">
                  <c:v>-1.4144979485348499</c:v>
                </c:pt>
                <c:pt idx="4635">
                  <c:v>-1.4100613708370799</c:v>
                </c:pt>
                <c:pt idx="4636">
                  <c:v>-1.40562479313931</c:v>
                </c:pt>
                <c:pt idx="4637">
                  <c:v>-1.40118821544154</c:v>
                </c:pt>
                <c:pt idx="4638">
                  <c:v>-1.3967516377437701</c:v>
                </c:pt>
                <c:pt idx="4639">
                  <c:v>-1.3923150600460099</c:v>
                </c:pt>
                <c:pt idx="4640">
                  <c:v>-1.38787848234823</c:v>
                </c:pt>
                <c:pt idx="4641">
                  <c:v>-1.38344190465046</c:v>
                </c:pt>
                <c:pt idx="4642">
                  <c:v>-1.3790053269526901</c:v>
                </c:pt>
                <c:pt idx="4643">
                  <c:v>-1.3745687492549299</c:v>
                </c:pt>
                <c:pt idx="4644">
                  <c:v>-1.3701321715571599</c:v>
                </c:pt>
                <c:pt idx="4645">
                  <c:v>-1.36569559385939</c:v>
                </c:pt>
                <c:pt idx="4646">
                  <c:v>-1.36125901616161</c:v>
                </c:pt>
                <c:pt idx="4647">
                  <c:v>-1.3568224384638401</c:v>
                </c:pt>
                <c:pt idx="4648">
                  <c:v>-1.3523858607660799</c:v>
                </c:pt>
                <c:pt idx="4649">
                  <c:v>-1.34794928306831</c:v>
                </c:pt>
                <c:pt idx="4650">
                  <c:v>-1.34351270537054</c:v>
                </c:pt>
                <c:pt idx="4651">
                  <c:v>-1.3390761276727701</c:v>
                </c:pt>
                <c:pt idx="4652">
                  <c:v>-1.3346395499749999</c:v>
                </c:pt>
                <c:pt idx="4653">
                  <c:v>-1.3302029722772299</c:v>
                </c:pt>
                <c:pt idx="4654">
                  <c:v>-1.32576639457946</c:v>
                </c:pt>
                <c:pt idx="4655">
                  <c:v>-1.32132981688169</c:v>
                </c:pt>
                <c:pt idx="4656">
                  <c:v>-1.3168932391839201</c:v>
                </c:pt>
                <c:pt idx="4657">
                  <c:v>-1.3124566614861499</c:v>
                </c:pt>
                <c:pt idx="4658">
                  <c:v>-1.30802008378838</c:v>
                </c:pt>
                <c:pt idx="4659">
                  <c:v>-1.30358350609061</c:v>
                </c:pt>
                <c:pt idx="4660">
                  <c:v>-1.2991469283928401</c:v>
                </c:pt>
                <c:pt idx="4661">
                  <c:v>-1.2947103506950699</c:v>
                </c:pt>
                <c:pt idx="4662">
                  <c:v>-1.2902737729973</c:v>
                </c:pt>
                <c:pt idx="4663">
                  <c:v>-1.28583719529953</c:v>
                </c:pt>
                <c:pt idx="4664">
                  <c:v>-1.2814006176017601</c:v>
                </c:pt>
                <c:pt idx="4665">
                  <c:v>-1.2769640399039901</c:v>
                </c:pt>
                <c:pt idx="4666">
                  <c:v>-1.2725274622062199</c:v>
                </c:pt>
                <c:pt idx="4667">
                  <c:v>-1.26809088450845</c:v>
                </c:pt>
                <c:pt idx="4668">
                  <c:v>-1.26365430681068</c:v>
                </c:pt>
                <c:pt idx="4669">
                  <c:v>-1.2592177291129101</c:v>
                </c:pt>
                <c:pt idx="4670">
                  <c:v>-1.2547811514151399</c:v>
                </c:pt>
                <c:pt idx="4671">
                  <c:v>-1.25034457371737</c:v>
                </c:pt>
                <c:pt idx="4672">
                  <c:v>-1.2459079960196</c:v>
                </c:pt>
                <c:pt idx="4673">
                  <c:v>-1.2414714183218301</c:v>
                </c:pt>
                <c:pt idx="4674">
                  <c:v>-1.2370348406240601</c:v>
                </c:pt>
                <c:pt idx="4675">
                  <c:v>-1.2325982629262899</c:v>
                </c:pt>
                <c:pt idx="4676">
                  <c:v>-1.22816168522852</c:v>
                </c:pt>
                <c:pt idx="4677">
                  <c:v>-1.22372510753075</c:v>
                </c:pt>
                <c:pt idx="4678">
                  <c:v>-1.2192885298329801</c:v>
                </c:pt>
                <c:pt idx="4679">
                  <c:v>-1.2148519521352099</c:v>
                </c:pt>
                <c:pt idx="4680">
                  <c:v>-1.21041537443744</c:v>
                </c:pt>
                <c:pt idx="4681">
                  <c:v>-1.20597879673968</c:v>
                </c:pt>
                <c:pt idx="4682">
                  <c:v>-1.2015422190419001</c:v>
                </c:pt>
                <c:pt idx="4683">
                  <c:v>-1.1971056413441299</c:v>
                </c:pt>
                <c:pt idx="4684">
                  <c:v>-1.1926690636463599</c:v>
                </c:pt>
                <c:pt idx="4685">
                  <c:v>-1.1882324859486</c:v>
                </c:pt>
                <c:pt idx="4686">
                  <c:v>-1.18379590825083</c:v>
                </c:pt>
                <c:pt idx="4687">
                  <c:v>-1.1793593305530601</c:v>
                </c:pt>
                <c:pt idx="4688">
                  <c:v>-1.1749227528552799</c:v>
                </c:pt>
                <c:pt idx="4689">
                  <c:v>-1.17048617515751</c:v>
                </c:pt>
                <c:pt idx="4690">
                  <c:v>-1.16604959745975</c:v>
                </c:pt>
                <c:pt idx="4691">
                  <c:v>-1.1616130197619801</c:v>
                </c:pt>
                <c:pt idx="4692">
                  <c:v>-1.1571764420642101</c:v>
                </c:pt>
                <c:pt idx="4693">
                  <c:v>-1.1527398643664299</c:v>
                </c:pt>
                <c:pt idx="4694">
                  <c:v>-1.14830328666866</c:v>
                </c:pt>
                <c:pt idx="4695">
                  <c:v>-1.1438667089709</c:v>
                </c:pt>
                <c:pt idx="4696">
                  <c:v>-1.1394301312731301</c:v>
                </c:pt>
                <c:pt idx="4697">
                  <c:v>-1.1349935535753599</c:v>
                </c:pt>
                <c:pt idx="4698">
                  <c:v>-1.13055697587759</c:v>
                </c:pt>
                <c:pt idx="4699">
                  <c:v>-1.12612039817981</c:v>
                </c:pt>
                <c:pt idx="4700">
                  <c:v>-1.1216838204820501</c:v>
                </c:pt>
                <c:pt idx="4701">
                  <c:v>-1.1172472427842799</c:v>
                </c:pt>
                <c:pt idx="4702">
                  <c:v>-1.1128106650865099</c:v>
                </c:pt>
                <c:pt idx="4703">
                  <c:v>-1.10837408738874</c:v>
                </c:pt>
                <c:pt idx="4704">
                  <c:v>-1.10393750969097</c:v>
                </c:pt>
                <c:pt idx="4705">
                  <c:v>-1.0995009319932001</c:v>
                </c:pt>
                <c:pt idx="4706">
                  <c:v>-1.0950643542954299</c:v>
                </c:pt>
                <c:pt idx="4707">
                  <c:v>-1.09062777659766</c:v>
                </c:pt>
                <c:pt idx="4708">
                  <c:v>-1.08619119889989</c:v>
                </c:pt>
                <c:pt idx="4709">
                  <c:v>-1.0817546212021201</c:v>
                </c:pt>
                <c:pt idx="4710">
                  <c:v>-1.0773180435043499</c:v>
                </c:pt>
                <c:pt idx="4711">
                  <c:v>-1.0728814658065799</c:v>
                </c:pt>
                <c:pt idx="4712">
                  <c:v>-1.06844488810881</c:v>
                </c:pt>
                <c:pt idx="4713">
                  <c:v>-1.06400831041104</c:v>
                </c:pt>
                <c:pt idx="4714">
                  <c:v>-1.0595717327132701</c:v>
                </c:pt>
                <c:pt idx="4715">
                  <c:v>-1.0551351550154999</c:v>
                </c:pt>
                <c:pt idx="4716">
                  <c:v>-1.05069857731773</c:v>
                </c:pt>
                <c:pt idx="4717">
                  <c:v>-1.04626199961996</c:v>
                </c:pt>
                <c:pt idx="4718">
                  <c:v>-1.0418254219221901</c:v>
                </c:pt>
                <c:pt idx="4719">
                  <c:v>-1.0373888442244199</c:v>
                </c:pt>
                <c:pt idx="4720">
                  <c:v>-1.03295226652665</c:v>
                </c:pt>
                <c:pt idx="4721">
                  <c:v>-1.02851568882888</c:v>
                </c:pt>
                <c:pt idx="4722">
                  <c:v>-1.0240791111311101</c:v>
                </c:pt>
                <c:pt idx="4723">
                  <c:v>-1.0196425334333401</c:v>
                </c:pt>
                <c:pt idx="4724">
                  <c:v>-1.0152059557355699</c:v>
                </c:pt>
                <c:pt idx="4725">
                  <c:v>-1.0107693780378</c:v>
                </c:pt>
                <c:pt idx="4726">
                  <c:v>-1.00633280034003</c:v>
                </c:pt>
                <c:pt idx="4727">
                  <c:v>-1.0018962226422601</c:v>
                </c:pt>
                <c:pt idx="4728">
                  <c:v>-0.99745964494449502</c:v>
                </c:pt>
                <c:pt idx="4729">
                  <c:v>-0.99302306724672496</c:v>
                </c:pt>
                <c:pt idx="4730">
                  <c:v>-0.98858648954895401</c:v>
                </c:pt>
                <c:pt idx="4731">
                  <c:v>-0.98414991185118295</c:v>
                </c:pt>
                <c:pt idx="4732">
                  <c:v>-0.979713334153413</c:v>
                </c:pt>
                <c:pt idx="4733">
                  <c:v>-0.97527675645564604</c:v>
                </c:pt>
                <c:pt idx="4734">
                  <c:v>-0.97084017875787498</c:v>
                </c:pt>
                <c:pt idx="4735">
                  <c:v>-0.96640360106010503</c:v>
                </c:pt>
                <c:pt idx="4736">
                  <c:v>-0.96196702336233397</c:v>
                </c:pt>
                <c:pt idx="4737">
                  <c:v>-0.95753044566456702</c:v>
                </c:pt>
                <c:pt idx="4738">
                  <c:v>-0.95309386796679596</c:v>
                </c:pt>
                <c:pt idx="4739">
                  <c:v>-0.94865729026902601</c:v>
                </c:pt>
                <c:pt idx="4740">
                  <c:v>-0.94422071257125495</c:v>
                </c:pt>
                <c:pt idx="4741">
                  <c:v>-0.939784134873484</c:v>
                </c:pt>
                <c:pt idx="4742">
                  <c:v>-0.93534755717571705</c:v>
                </c:pt>
                <c:pt idx="4743">
                  <c:v>-0.93091097947794699</c:v>
                </c:pt>
                <c:pt idx="4744">
                  <c:v>-0.92647440178017604</c:v>
                </c:pt>
                <c:pt idx="4745">
                  <c:v>-0.92203782408240498</c:v>
                </c:pt>
                <c:pt idx="4746">
                  <c:v>-0.91760124638463503</c:v>
                </c:pt>
                <c:pt idx="4747">
                  <c:v>-0.91316466868686796</c:v>
                </c:pt>
                <c:pt idx="4748">
                  <c:v>-0.90872809098909701</c:v>
                </c:pt>
                <c:pt idx="4749">
                  <c:v>-0.90429151329132695</c:v>
                </c:pt>
                <c:pt idx="4750">
                  <c:v>-0.899854935593556</c:v>
                </c:pt>
                <c:pt idx="4751">
                  <c:v>-0.89541835789578506</c:v>
                </c:pt>
                <c:pt idx="4752">
                  <c:v>-0.89098178019801799</c:v>
                </c:pt>
                <c:pt idx="4753">
                  <c:v>-0.88654520250024804</c:v>
                </c:pt>
                <c:pt idx="4754">
                  <c:v>-0.88210862480247698</c:v>
                </c:pt>
                <c:pt idx="4755">
                  <c:v>-0.87767204710470603</c:v>
                </c:pt>
                <c:pt idx="4756">
                  <c:v>-0.87323546940693897</c:v>
                </c:pt>
                <c:pt idx="4757">
                  <c:v>-0.86879889170916902</c:v>
                </c:pt>
                <c:pt idx="4758">
                  <c:v>-0.86436231401140196</c:v>
                </c:pt>
                <c:pt idx="4759">
                  <c:v>-0.85992573631363101</c:v>
                </c:pt>
                <c:pt idx="4760">
                  <c:v>-0.85548915861585995</c:v>
                </c:pt>
                <c:pt idx="4761">
                  <c:v>-0.85105258091809299</c:v>
                </c:pt>
                <c:pt idx="4762">
                  <c:v>-0.84661600322032304</c:v>
                </c:pt>
                <c:pt idx="4763">
                  <c:v>-0.84217942552255198</c:v>
                </c:pt>
                <c:pt idx="4764">
                  <c:v>-0.83774284782478203</c:v>
                </c:pt>
                <c:pt idx="4765">
                  <c:v>-0.83330627012701097</c:v>
                </c:pt>
                <c:pt idx="4766">
                  <c:v>-0.82886969242924402</c:v>
                </c:pt>
                <c:pt idx="4767">
                  <c:v>-0.82443311473147296</c:v>
                </c:pt>
                <c:pt idx="4768">
                  <c:v>-0.81999653703370301</c:v>
                </c:pt>
                <c:pt idx="4769">
                  <c:v>-0.81555995933593195</c:v>
                </c:pt>
                <c:pt idx="4770">
                  <c:v>-0.811123381638165</c:v>
                </c:pt>
                <c:pt idx="4771">
                  <c:v>-0.80668680394039405</c:v>
                </c:pt>
                <c:pt idx="4772">
                  <c:v>-0.80225022624262399</c:v>
                </c:pt>
                <c:pt idx="4773">
                  <c:v>-0.79781364854485304</c:v>
                </c:pt>
                <c:pt idx="4774">
                  <c:v>-0.79337707084708198</c:v>
                </c:pt>
                <c:pt idx="4775">
                  <c:v>-0.78894049314931503</c:v>
                </c:pt>
                <c:pt idx="4776">
                  <c:v>-0.78450391545154496</c:v>
                </c:pt>
                <c:pt idx="4777">
                  <c:v>-0.78006733775377401</c:v>
                </c:pt>
                <c:pt idx="4778">
                  <c:v>-0.77563076005600395</c:v>
                </c:pt>
                <c:pt idx="4779">
                  <c:v>-0.771194182358233</c:v>
                </c:pt>
                <c:pt idx="4780">
                  <c:v>-0.76675760466046605</c:v>
                </c:pt>
                <c:pt idx="4781">
                  <c:v>-0.76232102696269499</c:v>
                </c:pt>
                <c:pt idx="4782">
                  <c:v>-0.75788444926492504</c:v>
                </c:pt>
                <c:pt idx="4783">
                  <c:v>-0.75344787156715398</c:v>
                </c:pt>
                <c:pt idx="4784">
                  <c:v>-0.74901129386938303</c:v>
                </c:pt>
                <c:pt idx="4785">
                  <c:v>-0.74457471617161597</c:v>
                </c:pt>
                <c:pt idx="4786">
                  <c:v>-0.74013813847384602</c:v>
                </c:pt>
                <c:pt idx="4787">
                  <c:v>-0.73570156077607496</c:v>
                </c:pt>
                <c:pt idx="4788">
                  <c:v>-0.73126498307830501</c:v>
                </c:pt>
                <c:pt idx="4789">
                  <c:v>-0.72682840538053695</c:v>
                </c:pt>
                <c:pt idx="4790">
                  <c:v>-0.722391827682767</c:v>
                </c:pt>
                <c:pt idx="4791">
                  <c:v>-0.71795524998499605</c:v>
                </c:pt>
                <c:pt idx="4792">
                  <c:v>-0.71351867228722599</c:v>
                </c:pt>
                <c:pt idx="4793">
                  <c:v>-0.70908209458945504</c:v>
                </c:pt>
                <c:pt idx="4794">
                  <c:v>-0.70464551689168797</c:v>
                </c:pt>
                <c:pt idx="4795">
                  <c:v>-0.70020893919391702</c:v>
                </c:pt>
                <c:pt idx="4796">
                  <c:v>-0.69577236149614696</c:v>
                </c:pt>
                <c:pt idx="4797">
                  <c:v>-0.69133578379838001</c:v>
                </c:pt>
                <c:pt idx="4798">
                  <c:v>-0.68689920610060895</c:v>
                </c:pt>
                <c:pt idx="4799">
                  <c:v>-0.682462628402838</c:v>
                </c:pt>
                <c:pt idx="4800">
                  <c:v>-0.67802605070507105</c:v>
                </c:pt>
                <c:pt idx="4801">
                  <c:v>-0.67358947300730099</c:v>
                </c:pt>
                <c:pt idx="4802">
                  <c:v>-0.66915289530953004</c:v>
                </c:pt>
                <c:pt idx="4803">
                  <c:v>-0.66471631761175898</c:v>
                </c:pt>
                <c:pt idx="4804">
                  <c:v>-0.66027973991399203</c:v>
                </c:pt>
                <c:pt idx="4805">
                  <c:v>-0.65584316221622196</c:v>
                </c:pt>
                <c:pt idx="4806">
                  <c:v>-0.65140658451845102</c:v>
                </c:pt>
                <c:pt idx="4807">
                  <c:v>-0.64697000682068095</c:v>
                </c:pt>
                <c:pt idx="4808">
                  <c:v>-0.642533429122913</c:v>
                </c:pt>
                <c:pt idx="4809">
                  <c:v>-0.63809685142514305</c:v>
                </c:pt>
                <c:pt idx="4810">
                  <c:v>-0.63366027372737199</c:v>
                </c:pt>
                <c:pt idx="4811">
                  <c:v>-0.62922369602960204</c:v>
                </c:pt>
                <c:pt idx="4812">
                  <c:v>-0.62478711833183098</c:v>
                </c:pt>
                <c:pt idx="4813">
                  <c:v>-0.62035054063406403</c:v>
                </c:pt>
                <c:pt idx="4814">
                  <c:v>-0.61591396293629297</c:v>
                </c:pt>
                <c:pt idx="4815">
                  <c:v>-0.61147738523852302</c:v>
                </c:pt>
                <c:pt idx="4816">
                  <c:v>-0.60704080754075196</c:v>
                </c:pt>
                <c:pt idx="4817">
                  <c:v>-0.60260422984298201</c:v>
                </c:pt>
                <c:pt idx="4818">
                  <c:v>-0.59816765214521395</c:v>
                </c:pt>
                <c:pt idx="4819">
                  <c:v>-0.593731074447444</c:v>
                </c:pt>
                <c:pt idx="4820">
                  <c:v>-0.58929449674967305</c:v>
                </c:pt>
                <c:pt idx="4821">
                  <c:v>-0.58485791905190299</c:v>
                </c:pt>
                <c:pt idx="4822">
                  <c:v>-0.58042134135413204</c:v>
                </c:pt>
                <c:pt idx="4823">
                  <c:v>-0.57598476365636497</c:v>
                </c:pt>
                <c:pt idx="4824">
                  <c:v>-0.57154818595859402</c:v>
                </c:pt>
                <c:pt idx="4825">
                  <c:v>-0.56711160826082396</c:v>
                </c:pt>
                <c:pt idx="4826">
                  <c:v>-0.56267503056305301</c:v>
                </c:pt>
                <c:pt idx="4827">
                  <c:v>-0.55823845286528595</c:v>
                </c:pt>
                <c:pt idx="4828">
                  <c:v>-0.553801875167515</c:v>
                </c:pt>
                <c:pt idx="4829">
                  <c:v>-0.54936529746974505</c:v>
                </c:pt>
                <c:pt idx="4830">
                  <c:v>-0.54492871977197399</c:v>
                </c:pt>
                <c:pt idx="4831">
                  <c:v>-0.54049214207420404</c:v>
                </c:pt>
                <c:pt idx="4832">
                  <c:v>-0.53605556437643598</c:v>
                </c:pt>
                <c:pt idx="4833">
                  <c:v>-0.53161898667866603</c:v>
                </c:pt>
                <c:pt idx="4834">
                  <c:v>-0.52718240898089497</c:v>
                </c:pt>
                <c:pt idx="4835">
                  <c:v>-0.52274583128312502</c:v>
                </c:pt>
                <c:pt idx="4836">
                  <c:v>-0.51830925358535795</c:v>
                </c:pt>
                <c:pt idx="4837">
                  <c:v>-0.513872675887587</c:v>
                </c:pt>
                <c:pt idx="4838">
                  <c:v>-0.50943609818981594</c:v>
                </c:pt>
                <c:pt idx="4839">
                  <c:v>-0.50499952049204899</c:v>
                </c:pt>
                <c:pt idx="4840">
                  <c:v>-0.50056294279427904</c:v>
                </c:pt>
                <c:pt idx="4841">
                  <c:v>-0.49612636509650798</c:v>
                </c:pt>
                <c:pt idx="4842">
                  <c:v>-0.49168978739874097</c:v>
                </c:pt>
                <c:pt idx="4843">
                  <c:v>-0.48725320970097002</c:v>
                </c:pt>
                <c:pt idx="4844">
                  <c:v>-0.48281663200320002</c:v>
                </c:pt>
                <c:pt idx="4845">
                  <c:v>-0.47838005430542901</c:v>
                </c:pt>
                <c:pt idx="4846">
                  <c:v>-0.47394347660766201</c:v>
                </c:pt>
                <c:pt idx="4847">
                  <c:v>-0.469506898909891</c:v>
                </c:pt>
                <c:pt idx="4848">
                  <c:v>-0.465070321212121</c:v>
                </c:pt>
                <c:pt idx="4849">
                  <c:v>-0.46063374351434999</c:v>
                </c:pt>
                <c:pt idx="4850">
                  <c:v>-0.45619716581657999</c:v>
                </c:pt>
                <c:pt idx="4851">
                  <c:v>-0.45176058811881298</c:v>
                </c:pt>
                <c:pt idx="4852">
                  <c:v>-0.44732401042104197</c:v>
                </c:pt>
                <c:pt idx="4853">
                  <c:v>-0.44288743272327102</c:v>
                </c:pt>
                <c:pt idx="4854">
                  <c:v>-0.43845085502550102</c:v>
                </c:pt>
                <c:pt idx="4855">
                  <c:v>-0.43401427732773001</c:v>
                </c:pt>
                <c:pt idx="4856">
                  <c:v>-0.42957769962996301</c:v>
                </c:pt>
                <c:pt idx="4857">
                  <c:v>-0.425141121932192</c:v>
                </c:pt>
                <c:pt idx="4858">
                  <c:v>-0.420704544234422</c:v>
                </c:pt>
                <c:pt idx="4859">
                  <c:v>-0.41626796653665099</c:v>
                </c:pt>
                <c:pt idx="4860">
                  <c:v>-0.41183138883888398</c:v>
                </c:pt>
                <c:pt idx="4861">
                  <c:v>-0.40739481114111298</c:v>
                </c:pt>
                <c:pt idx="4862">
                  <c:v>-0.40295823344334297</c:v>
                </c:pt>
                <c:pt idx="4863">
                  <c:v>-0.39852165574557202</c:v>
                </c:pt>
                <c:pt idx="4864">
                  <c:v>-0.39408507804780202</c:v>
                </c:pt>
                <c:pt idx="4865">
                  <c:v>-0.38964850035003501</c:v>
                </c:pt>
                <c:pt idx="4866">
                  <c:v>-0.385211922652264</c:v>
                </c:pt>
                <c:pt idx="4867">
                  <c:v>-0.380775344954493</c:v>
                </c:pt>
                <c:pt idx="4868">
                  <c:v>-0.37633876725672299</c:v>
                </c:pt>
                <c:pt idx="4869">
                  <c:v>-0.37190218955895199</c:v>
                </c:pt>
                <c:pt idx="4870">
                  <c:v>-0.36746561186118498</c:v>
                </c:pt>
                <c:pt idx="4871">
                  <c:v>-0.36302903416341398</c:v>
                </c:pt>
                <c:pt idx="4872">
                  <c:v>-0.35859245646564403</c:v>
                </c:pt>
                <c:pt idx="4873">
                  <c:v>-0.35415587876787302</c:v>
                </c:pt>
                <c:pt idx="4874">
                  <c:v>-0.34971930107010302</c:v>
                </c:pt>
                <c:pt idx="4875">
                  <c:v>-0.34528272337233501</c:v>
                </c:pt>
                <c:pt idx="4876">
                  <c:v>-0.340846145674565</c:v>
                </c:pt>
                <c:pt idx="4877">
                  <c:v>-0.336409567976794</c:v>
                </c:pt>
                <c:pt idx="4878">
                  <c:v>-0.33197299027902699</c:v>
                </c:pt>
                <c:pt idx="4879">
                  <c:v>-0.32753641258125699</c:v>
                </c:pt>
                <c:pt idx="4880">
                  <c:v>-0.32309983488348598</c:v>
                </c:pt>
                <c:pt idx="4881">
                  <c:v>-0.31866325718571897</c:v>
                </c:pt>
                <c:pt idx="4882">
                  <c:v>-0.31422667948794802</c:v>
                </c:pt>
                <c:pt idx="4883">
                  <c:v>-0.30979010179017802</c:v>
                </c:pt>
                <c:pt idx="4884">
                  <c:v>-0.30535352409241101</c:v>
                </c:pt>
                <c:pt idx="4885">
                  <c:v>-0.30091694639464001</c:v>
                </c:pt>
                <c:pt idx="4886">
                  <c:v>-0.296480368696869</c:v>
                </c:pt>
                <c:pt idx="4887">
                  <c:v>-0.292043790999099</c:v>
                </c:pt>
                <c:pt idx="4888">
                  <c:v>-0.28760721330132799</c:v>
                </c:pt>
                <c:pt idx="4889">
                  <c:v>-0.28317063560356098</c:v>
                </c:pt>
                <c:pt idx="4890">
                  <c:v>-0.27873405790578998</c:v>
                </c:pt>
                <c:pt idx="4891">
                  <c:v>-0.27429748020801997</c:v>
                </c:pt>
                <c:pt idx="4892">
                  <c:v>-0.26986090251024902</c:v>
                </c:pt>
                <c:pt idx="4893">
                  <c:v>-0.26542432481248202</c:v>
                </c:pt>
                <c:pt idx="4894">
                  <c:v>-0.26098774711471201</c:v>
                </c:pt>
                <c:pt idx="4895">
                  <c:v>-0.25655116941694101</c:v>
                </c:pt>
                <c:pt idx="4896">
                  <c:v>-0.25211459171917</c:v>
                </c:pt>
                <c:pt idx="4897">
                  <c:v>-0.24767801402139999</c:v>
                </c:pt>
                <c:pt idx="4898">
                  <c:v>-0.24324143632363299</c:v>
                </c:pt>
                <c:pt idx="4899">
                  <c:v>-0.23880485862586201</c:v>
                </c:pt>
                <c:pt idx="4900">
                  <c:v>-0.23436828092809101</c:v>
                </c:pt>
                <c:pt idx="4901">
                  <c:v>-0.229931703230321</c:v>
                </c:pt>
                <c:pt idx="4902">
                  <c:v>-0.22549512553254999</c:v>
                </c:pt>
                <c:pt idx="4903">
                  <c:v>-0.22105854783478299</c:v>
                </c:pt>
                <c:pt idx="4904">
                  <c:v>-0.21662197013701201</c:v>
                </c:pt>
                <c:pt idx="4905">
                  <c:v>-0.212185392439242</c:v>
                </c:pt>
                <c:pt idx="4906">
                  <c:v>-0.207748814741471</c:v>
                </c:pt>
                <c:pt idx="4907">
                  <c:v>-0.20331223704370099</c:v>
                </c:pt>
                <c:pt idx="4908">
                  <c:v>-0.19887565934593401</c:v>
                </c:pt>
                <c:pt idx="4909">
                  <c:v>-0.19443908164816301</c:v>
                </c:pt>
                <c:pt idx="4910">
                  <c:v>-0.190002503950392</c:v>
                </c:pt>
                <c:pt idx="4911">
                  <c:v>-0.185565926252622</c:v>
                </c:pt>
                <c:pt idx="4912">
                  <c:v>-0.18112934855485499</c:v>
                </c:pt>
                <c:pt idx="4913">
                  <c:v>-0.17669277085708401</c:v>
                </c:pt>
                <c:pt idx="4914">
                  <c:v>-0.17225619315931301</c:v>
                </c:pt>
                <c:pt idx="4915">
                  <c:v>-0.167819615461543</c:v>
                </c:pt>
                <c:pt idx="4916">
                  <c:v>-0.163383037763772</c:v>
                </c:pt>
                <c:pt idx="4917">
                  <c:v>-0.15894646006600499</c:v>
                </c:pt>
                <c:pt idx="4918">
                  <c:v>-0.15450988236823399</c:v>
                </c:pt>
                <c:pt idx="4919">
                  <c:v>-0.15007330467046401</c:v>
                </c:pt>
                <c:pt idx="4920">
                  <c:v>-0.145636726972697</c:v>
                </c:pt>
                <c:pt idx="4921">
                  <c:v>-0.141200149274926</c:v>
                </c:pt>
                <c:pt idx="4922">
                  <c:v>-0.13676357157715599</c:v>
                </c:pt>
                <c:pt idx="4923">
                  <c:v>-0.13232699387938901</c:v>
                </c:pt>
                <c:pt idx="4924">
                  <c:v>-0.12789041618161801</c:v>
                </c:pt>
                <c:pt idx="4925">
                  <c:v>-0.123453838483847</c:v>
                </c:pt>
                <c:pt idx="4926">
                  <c:v>-0.11901726078607699</c:v>
                </c:pt>
                <c:pt idx="4927">
                  <c:v>-0.11458068308831</c:v>
                </c:pt>
                <c:pt idx="4928">
                  <c:v>-0.110144105390539</c:v>
                </c:pt>
                <c:pt idx="4929">
                  <c:v>-0.10570752769276801</c:v>
                </c:pt>
                <c:pt idx="4930">
                  <c:v>-0.101270949994998</c:v>
                </c:pt>
                <c:pt idx="4931">
                  <c:v>-9.68343722972307E-2</c:v>
                </c:pt>
                <c:pt idx="4932">
                  <c:v>-9.2397794599460098E-2</c:v>
                </c:pt>
                <c:pt idx="4933">
                  <c:v>-8.7961216901689496E-2</c:v>
                </c:pt>
                <c:pt idx="4934">
                  <c:v>-8.3524639203918796E-2</c:v>
                </c:pt>
                <c:pt idx="4935">
                  <c:v>-7.9088061506148194E-2</c:v>
                </c:pt>
                <c:pt idx="4936">
                  <c:v>-7.46514838083812E-2</c:v>
                </c:pt>
                <c:pt idx="4937">
                  <c:v>-7.02149061106105E-2</c:v>
                </c:pt>
                <c:pt idx="4938">
                  <c:v>-6.5778328412839898E-2</c:v>
                </c:pt>
                <c:pt idx="4939">
                  <c:v>-6.1341750715069303E-2</c:v>
                </c:pt>
                <c:pt idx="4940">
                  <c:v>-5.6905173017298701E-2</c:v>
                </c:pt>
                <c:pt idx="4941">
                  <c:v>-5.2468595319531602E-2</c:v>
                </c:pt>
                <c:pt idx="4942">
                  <c:v>-4.8032017621761E-2</c:v>
                </c:pt>
                <c:pt idx="4943">
                  <c:v>-4.3595439923990398E-2</c:v>
                </c:pt>
                <c:pt idx="4944">
                  <c:v>-3.9158862226219802E-2</c:v>
                </c:pt>
                <c:pt idx="4945">
                  <c:v>-3.4722284528452697E-2</c:v>
                </c:pt>
                <c:pt idx="4946">
                  <c:v>-3.0285706830682099E-2</c:v>
                </c:pt>
                <c:pt idx="4947">
                  <c:v>-2.58491291329115E-2</c:v>
                </c:pt>
                <c:pt idx="4948">
                  <c:v>-2.1412551435140901E-2</c:v>
                </c:pt>
                <c:pt idx="4949">
                  <c:v>-1.6975973737370299E-2</c:v>
                </c:pt>
                <c:pt idx="4950">
                  <c:v>-1.25393960396032E-2</c:v>
                </c:pt>
                <c:pt idx="4951">
                  <c:v>-8.1028183418325704E-3</c:v>
                </c:pt>
                <c:pt idx="4952">
                  <c:v>-3.6662406440619599E-3</c:v>
                </c:pt>
                <c:pt idx="4953">
                  <c:v>7.70337053708659E-4</c:v>
                </c:pt>
                <c:pt idx="4954">
                  <c:v>5.2069147514792798E-3</c:v>
                </c:pt>
                <c:pt idx="4955">
                  <c:v>9.6434924492463398E-3</c:v>
                </c:pt>
                <c:pt idx="4956">
                  <c:v>1.4080070147016999E-2</c:v>
                </c:pt>
                <c:pt idx="4957">
                  <c:v>1.8516647844787602E-2</c:v>
                </c:pt>
                <c:pt idx="4958">
                  <c:v>2.29532255425582E-2</c:v>
                </c:pt>
                <c:pt idx="4959">
                  <c:v>2.7389803240325299E-2</c:v>
                </c:pt>
                <c:pt idx="4960">
                  <c:v>3.1826380938095901E-2</c:v>
                </c:pt>
                <c:pt idx="4961">
                  <c:v>3.6262958635862902E-2</c:v>
                </c:pt>
                <c:pt idx="4962">
                  <c:v>4.0699536333633497E-2</c:v>
                </c:pt>
                <c:pt idx="4963">
                  <c:v>4.5136114031404197E-2</c:v>
                </c:pt>
                <c:pt idx="4964">
                  <c:v>4.9572691729171198E-2</c:v>
                </c:pt>
                <c:pt idx="4965">
                  <c:v>5.40092694269418E-2</c:v>
                </c:pt>
                <c:pt idx="4966">
                  <c:v>5.8445847124712499E-2</c:v>
                </c:pt>
                <c:pt idx="4967">
                  <c:v>6.2882424822483102E-2</c:v>
                </c:pt>
                <c:pt idx="4968">
                  <c:v>6.7319002520253704E-2</c:v>
                </c:pt>
                <c:pt idx="4969">
                  <c:v>7.1755580218020795E-2</c:v>
                </c:pt>
                <c:pt idx="4970">
                  <c:v>7.6192157915791398E-2</c:v>
                </c:pt>
                <c:pt idx="4971">
                  <c:v>8.0628735613562E-2</c:v>
                </c:pt>
                <c:pt idx="4972">
                  <c:v>8.5065313311332602E-2</c:v>
                </c:pt>
                <c:pt idx="4973">
                  <c:v>8.9501891009103204E-2</c:v>
                </c:pt>
                <c:pt idx="4974">
                  <c:v>9.3938468706870296E-2</c:v>
                </c:pt>
                <c:pt idx="4975">
                  <c:v>9.8375046404640898E-2</c:v>
                </c:pt>
                <c:pt idx="4976">
                  <c:v>0.102811624102412</c:v>
                </c:pt>
                <c:pt idx="4977">
                  <c:v>0.10724820180018201</c:v>
                </c:pt>
                <c:pt idx="4978">
                  <c:v>0.111684779497953</c:v>
                </c:pt>
                <c:pt idx="4979">
                  <c:v>0.11612135719572</c:v>
                </c:pt>
                <c:pt idx="4980">
                  <c:v>0.12055793489349</c:v>
                </c:pt>
                <c:pt idx="4981">
                  <c:v>0.124994512591261</c:v>
                </c:pt>
                <c:pt idx="4982">
                  <c:v>0.12943109028903199</c:v>
                </c:pt>
                <c:pt idx="4983">
                  <c:v>0.133867667986799</c:v>
                </c:pt>
                <c:pt idx="4984">
                  <c:v>0.138304245684569</c:v>
                </c:pt>
                <c:pt idx="4985">
                  <c:v>0.14274082338234001</c:v>
                </c:pt>
                <c:pt idx="4986">
                  <c:v>0.14717740108011099</c:v>
                </c:pt>
                <c:pt idx="4987">
                  <c:v>0.15161397877788099</c:v>
                </c:pt>
                <c:pt idx="4988">
                  <c:v>0.156050556475648</c:v>
                </c:pt>
                <c:pt idx="4989">
                  <c:v>0.160487134173419</c:v>
                </c:pt>
                <c:pt idx="4990">
                  <c:v>0.16492371187118901</c:v>
                </c:pt>
                <c:pt idx="4991">
                  <c:v>0.16936028956895999</c:v>
                </c:pt>
                <c:pt idx="4992">
                  <c:v>0.17379686726673099</c:v>
                </c:pt>
                <c:pt idx="4993">
                  <c:v>0.178233444964498</c:v>
                </c:pt>
                <c:pt idx="4994">
                  <c:v>0.18267002266226801</c:v>
                </c:pt>
                <c:pt idx="4995">
                  <c:v>0.18710660036003901</c:v>
                </c:pt>
                <c:pt idx="4996">
                  <c:v>0.19154317805780999</c:v>
                </c:pt>
                <c:pt idx="4997">
                  <c:v>0.195979755755577</c:v>
                </c:pt>
                <c:pt idx="4998">
                  <c:v>0.200416333453347</c:v>
                </c:pt>
                <c:pt idx="4999">
                  <c:v>0.20485291115111801</c:v>
                </c:pt>
                <c:pt idx="5000">
                  <c:v>0.20928948884888501</c:v>
                </c:pt>
                <c:pt idx="5001">
                  <c:v>0.21372606654665599</c:v>
                </c:pt>
                <c:pt idx="5002">
                  <c:v>0.218162644244426</c:v>
                </c:pt>
                <c:pt idx="5003">
                  <c:v>0.222599221942193</c:v>
                </c:pt>
                <c:pt idx="5004">
                  <c:v>0.22703579963996401</c:v>
                </c:pt>
                <c:pt idx="5005">
                  <c:v>0.23147237733773501</c:v>
                </c:pt>
                <c:pt idx="5006">
                  <c:v>0.23590895503550499</c:v>
                </c:pt>
                <c:pt idx="5007">
                  <c:v>0.240345532733272</c:v>
                </c:pt>
                <c:pt idx="5008">
                  <c:v>0.244782110431043</c:v>
                </c:pt>
                <c:pt idx="5009">
                  <c:v>0.24921868812881301</c:v>
                </c:pt>
                <c:pt idx="5010">
                  <c:v>0.25365526582658399</c:v>
                </c:pt>
                <c:pt idx="5011">
                  <c:v>0.25809184352435499</c:v>
                </c:pt>
                <c:pt idx="5012">
                  <c:v>0.262528421222122</c:v>
                </c:pt>
                <c:pt idx="5013">
                  <c:v>0.266964998919892</c:v>
                </c:pt>
                <c:pt idx="5014">
                  <c:v>0.27140157661766301</c:v>
                </c:pt>
                <c:pt idx="5015">
                  <c:v>0.27583815431543401</c:v>
                </c:pt>
                <c:pt idx="5016">
                  <c:v>0.28027473201320102</c:v>
                </c:pt>
                <c:pt idx="5017">
                  <c:v>0.28471130971097097</c:v>
                </c:pt>
                <c:pt idx="5018">
                  <c:v>0.28914788740874198</c:v>
                </c:pt>
                <c:pt idx="5019">
                  <c:v>0.29358446510651298</c:v>
                </c:pt>
                <c:pt idx="5020">
                  <c:v>0.29802104280428299</c:v>
                </c:pt>
                <c:pt idx="5021">
                  <c:v>0.30245762050205</c:v>
                </c:pt>
                <c:pt idx="5022">
                  <c:v>0.306894198199821</c:v>
                </c:pt>
                <c:pt idx="5023">
                  <c:v>0.31133077589759101</c:v>
                </c:pt>
                <c:pt idx="5024">
                  <c:v>0.31576735359536201</c:v>
                </c:pt>
                <c:pt idx="5025">
                  <c:v>0.32020393129313302</c:v>
                </c:pt>
                <c:pt idx="5026">
                  <c:v>0.32464050899090002</c:v>
                </c:pt>
                <c:pt idx="5027">
                  <c:v>0.32907708668866997</c:v>
                </c:pt>
                <c:pt idx="5028">
                  <c:v>0.33351366438644098</c:v>
                </c:pt>
                <c:pt idx="5029">
                  <c:v>0.33795024208421198</c:v>
                </c:pt>
                <c:pt idx="5030">
                  <c:v>0.34238681978198199</c:v>
                </c:pt>
                <c:pt idx="5031">
                  <c:v>0.346823397479749</c:v>
                </c:pt>
                <c:pt idx="5032">
                  <c:v>0.35125997517752</c:v>
                </c:pt>
                <c:pt idx="5033">
                  <c:v>0.35569655287529001</c:v>
                </c:pt>
                <c:pt idx="5034">
                  <c:v>0.36013313057306101</c:v>
                </c:pt>
                <c:pt idx="5035">
                  <c:v>0.36456970827082802</c:v>
                </c:pt>
                <c:pt idx="5036">
                  <c:v>0.36900628596859902</c:v>
                </c:pt>
                <c:pt idx="5037">
                  <c:v>0.37344286366636897</c:v>
                </c:pt>
                <c:pt idx="5038">
                  <c:v>0.37787944136413998</c:v>
                </c:pt>
                <c:pt idx="5039">
                  <c:v>0.38231601906190699</c:v>
                </c:pt>
                <c:pt idx="5040">
                  <c:v>0.38675259675967799</c:v>
                </c:pt>
                <c:pt idx="5041">
                  <c:v>0.391189174457448</c:v>
                </c:pt>
                <c:pt idx="5042">
                  <c:v>0.395625752155215</c:v>
                </c:pt>
                <c:pt idx="5043">
                  <c:v>0.40006232985298601</c:v>
                </c:pt>
                <c:pt idx="5044">
                  <c:v>0.40449890755075701</c:v>
                </c:pt>
                <c:pt idx="5045">
                  <c:v>0.40893548524852402</c:v>
                </c:pt>
                <c:pt idx="5046">
                  <c:v>0.41337206294629403</c:v>
                </c:pt>
                <c:pt idx="5047">
                  <c:v>0.41780864064406498</c:v>
                </c:pt>
                <c:pt idx="5048">
                  <c:v>0.42224521834183598</c:v>
                </c:pt>
                <c:pt idx="5049">
                  <c:v>0.42668179603960599</c:v>
                </c:pt>
                <c:pt idx="5050">
                  <c:v>0.431118373737373</c:v>
                </c:pt>
                <c:pt idx="5051">
                  <c:v>0.435554951435144</c:v>
                </c:pt>
                <c:pt idx="5052">
                  <c:v>0.43999152913291401</c:v>
                </c:pt>
                <c:pt idx="5053">
                  <c:v>0.44442810683068501</c:v>
                </c:pt>
                <c:pt idx="5054">
                  <c:v>0.44886468452845202</c:v>
                </c:pt>
                <c:pt idx="5055">
                  <c:v>0.45330126222622302</c:v>
                </c:pt>
                <c:pt idx="5056">
                  <c:v>0.45773783992399297</c:v>
                </c:pt>
                <c:pt idx="5057">
                  <c:v>0.46217441762176398</c:v>
                </c:pt>
                <c:pt idx="5058">
                  <c:v>0.46661099531953498</c:v>
                </c:pt>
                <c:pt idx="5059">
                  <c:v>0.47104757301730199</c:v>
                </c:pt>
                <c:pt idx="5060">
                  <c:v>0.475484150715072</c:v>
                </c:pt>
                <c:pt idx="5061">
                  <c:v>0.479920728412843</c:v>
                </c:pt>
                <c:pt idx="5062">
                  <c:v>0.48435730611061301</c:v>
                </c:pt>
                <c:pt idx="5063">
                  <c:v>0.48879388380838401</c:v>
                </c:pt>
                <c:pt idx="5064">
                  <c:v>0.49323046150615102</c:v>
                </c:pt>
                <c:pt idx="5065">
                  <c:v>0.49766703920392202</c:v>
                </c:pt>
                <c:pt idx="5066">
                  <c:v>0.50210361690169203</c:v>
                </c:pt>
                <c:pt idx="5067">
                  <c:v>0.50654019459946298</c:v>
                </c:pt>
                <c:pt idx="5068">
                  <c:v>0.51097677229723004</c:v>
                </c:pt>
                <c:pt idx="5069">
                  <c:v>0.51541334999500099</c:v>
                </c:pt>
                <c:pt idx="5070">
                  <c:v>0.51984992769277105</c:v>
                </c:pt>
                <c:pt idx="5071">
                  <c:v>0.524286505390542</c:v>
                </c:pt>
                <c:pt idx="5072">
                  <c:v>0.52872308308831295</c:v>
                </c:pt>
                <c:pt idx="5073">
                  <c:v>0.53315966078608001</c:v>
                </c:pt>
                <c:pt idx="5074">
                  <c:v>0.53759623848384996</c:v>
                </c:pt>
                <c:pt idx="5075">
                  <c:v>0.54203281618162102</c:v>
                </c:pt>
                <c:pt idx="5076">
                  <c:v>0.54646939387939097</c:v>
                </c:pt>
                <c:pt idx="5077">
                  <c:v>0.55090597157716203</c:v>
                </c:pt>
                <c:pt idx="5078">
                  <c:v>0.55534254927492899</c:v>
                </c:pt>
                <c:pt idx="5079">
                  <c:v>0.55977912697270005</c:v>
                </c:pt>
                <c:pt idx="5080">
                  <c:v>0.56421570467047</c:v>
                </c:pt>
                <c:pt idx="5081">
                  <c:v>0.56865228236823695</c:v>
                </c:pt>
                <c:pt idx="5082">
                  <c:v>0.57308886006600801</c:v>
                </c:pt>
                <c:pt idx="5083">
                  <c:v>0.57752543776377896</c:v>
                </c:pt>
                <c:pt idx="5084">
                  <c:v>0.58196201546154602</c:v>
                </c:pt>
                <c:pt idx="5085">
                  <c:v>0.58639859315931597</c:v>
                </c:pt>
                <c:pt idx="5086">
                  <c:v>0.59083517085708703</c:v>
                </c:pt>
                <c:pt idx="5087">
                  <c:v>0.59527174855485399</c:v>
                </c:pt>
                <c:pt idx="5088">
                  <c:v>0.59970832625262505</c:v>
                </c:pt>
                <c:pt idx="5089">
                  <c:v>0.604144903950395</c:v>
                </c:pt>
                <c:pt idx="5090">
                  <c:v>0.60858148164816595</c:v>
                </c:pt>
                <c:pt idx="5091">
                  <c:v>0.61301805934593701</c:v>
                </c:pt>
                <c:pt idx="5092">
                  <c:v>0.61745463704370396</c:v>
                </c:pt>
                <c:pt idx="5093">
                  <c:v>0.62189121474147402</c:v>
                </c:pt>
                <c:pt idx="5094">
                  <c:v>0.62632779243924497</c:v>
                </c:pt>
                <c:pt idx="5095">
                  <c:v>0.63076437013701503</c:v>
                </c:pt>
                <c:pt idx="5096">
                  <c:v>0.63520094783478598</c:v>
                </c:pt>
                <c:pt idx="5097">
                  <c:v>0.63963752553255304</c:v>
                </c:pt>
                <c:pt idx="5098">
                  <c:v>0.64407410323032399</c:v>
                </c:pt>
                <c:pt idx="5099">
                  <c:v>0.64851068092809405</c:v>
                </c:pt>
                <c:pt idx="5100">
                  <c:v>0.652947258625865</c:v>
                </c:pt>
                <c:pt idx="5101">
                  <c:v>0.65738383632363595</c:v>
                </c:pt>
                <c:pt idx="5102">
                  <c:v>0.66182041402140301</c:v>
                </c:pt>
                <c:pt idx="5103">
                  <c:v>0.66625699171917296</c:v>
                </c:pt>
                <c:pt idx="5104">
                  <c:v>0.67069356941694402</c:v>
                </c:pt>
                <c:pt idx="5105">
                  <c:v>0.67513014711471397</c:v>
                </c:pt>
                <c:pt idx="5106">
                  <c:v>0.67956672481248204</c:v>
                </c:pt>
                <c:pt idx="5107">
                  <c:v>0.68400330251025199</c:v>
                </c:pt>
                <c:pt idx="5108">
                  <c:v>0.68843988020802305</c:v>
                </c:pt>
                <c:pt idx="5109">
                  <c:v>0.692876457905793</c:v>
                </c:pt>
                <c:pt idx="5110">
                  <c:v>0.69731303560356395</c:v>
                </c:pt>
                <c:pt idx="5111">
                  <c:v>0.70174961330133101</c:v>
                </c:pt>
                <c:pt idx="5112">
                  <c:v>0.70618619099910196</c:v>
                </c:pt>
                <c:pt idx="5113">
                  <c:v>0.71062276869687202</c:v>
                </c:pt>
                <c:pt idx="5114">
                  <c:v>0.71505934639464297</c:v>
                </c:pt>
                <c:pt idx="5115">
                  <c:v>0.71949592409241403</c:v>
                </c:pt>
                <c:pt idx="5116">
                  <c:v>0.72393250179018098</c:v>
                </c:pt>
                <c:pt idx="5117">
                  <c:v>0.72836907948795104</c:v>
                </c:pt>
                <c:pt idx="5118">
                  <c:v>0.73280565718572199</c:v>
                </c:pt>
                <c:pt idx="5119">
                  <c:v>0.73724223488349205</c:v>
                </c:pt>
                <c:pt idx="5120">
                  <c:v>0.74167881258126001</c:v>
                </c:pt>
                <c:pt idx="5121">
                  <c:v>0.74611539027902996</c:v>
                </c:pt>
                <c:pt idx="5122">
                  <c:v>0.75055196797680102</c:v>
                </c:pt>
                <c:pt idx="5123">
                  <c:v>0.75498854567456797</c:v>
                </c:pt>
                <c:pt idx="5124">
                  <c:v>0.75942512337233803</c:v>
                </c:pt>
                <c:pt idx="5125">
                  <c:v>0.76386170107010898</c:v>
                </c:pt>
                <c:pt idx="5126">
                  <c:v>0.76829827876787604</c:v>
                </c:pt>
                <c:pt idx="5127">
                  <c:v>0.77273485646564699</c:v>
                </c:pt>
                <c:pt idx="5128">
                  <c:v>0.77717143416341705</c:v>
                </c:pt>
                <c:pt idx="5129">
                  <c:v>0.781608011861188</c:v>
                </c:pt>
                <c:pt idx="5130">
                  <c:v>0.78604458955895495</c:v>
                </c:pt>
                <c:pt idx="5131">
                  <c:v>0.79048116725672601</c:v>
                </c:pt>
                <c:pt idx="5132">
                  <c:v>0.79491774495449596</c:v>
                </c:pt>
                <c:pt idx="5133">
                  <c:v>0.79935432265226702</c:v>
                </c:pt>
                <c:pt idx="5134">
                  <c:v>0.80379090035003697</c:v>
                </c:pt>
                <c:pt idx="5135">
                  <c:v>0.80822747804780504</c:v>
                </c:pt>
                <c:pt idx="5136">
                  <c:v>0.81266405574557499</c:v>
                </c:pt>
                <c:pt idx="5137">
                  <c:v>0.81710063344334605</c:v>
                </c:pt>
                <c:pt idx="5138">
                  <c:v>0.821537211141116</c:v>
                </c:pt>
                <c:pt idx="5139">
                  <c:v>0.82597378883888295</c:v>
                </c:pt>
                <c:pt idx="5140">
                  <c:v>0.83041036653665401</c:v>
                </c:pt>
                <c:pt idx="5141">
                  <c:v>0.83484694423442496</c:v>
                </c:pt>
                <c:pt idx="5142">
                  <c:v>0.83928352193219502</c:v>
                </c:pt>
                <c:pt idx="5143">
                  <c:v>0.84372009962996597</c:v>
                </c:pt>
                <c:pt idx="5144">
                  <c:v>0.84815667732773303</c:v>
                </c:pt>
                <c:pt idx="5145">
                  <c:v>0.85259325502550398</c:v>
                </c:pt>
                <c:pt idx="5146">
                  <c:v>0.85702983272327404</c:v>
                </c:pt>
                <c:pt idx="5147">
                  <c:v>0.86146641042104499</c:v>
                </c:pt>
                <c:pt idx="5148">
                  <c:v>0.86590298811881505</c:v>
                </c:pt>
                <c:pt idx="5149">
                  <c:v>0.87033956581658201</c:v>
                </c:pt>
                <c:pt idx="5150">
                  <c:v>0.87477614351435296</c:v>
                </c:pt>
                <c:pt idx="5151">
                  <c:v>0.87921272121212402</c:v>
                </c:pt>
                <c:pt idx="5152">
                  <c:v>0.88364929890989397</c:v>
                </c:pt>
                <c:pt idx="5153">
                  <c:v>0.88808587660766503</c:v>
                </c:pt>
                <c:pt idx="5154">
                  <c:v>0.89252245430543198</c:v>
                </c:pt>
                <c:pt idx="5155">
                  <c:v>0.89695903200320304</c:v>
                </c:pt>
                <c:pt idx="5156">
                  <c:v>0.90139560970097299</c:v>
                </c:pt>
                <c:pt idx="5157">
                  <c:v>0.90583218739874405</c:v>
                </c:pt>
                <c:pt idx="5158">
                  <c:v>0.910268765096511</c:v>
                </c:pt>
                <c:pt idx="5159">
                  <c:v>0.91470534279428195</c:v>
                </c:pt>
                <c:pt idx="5160">
                  <c:v>0.91914192049205201</c:v>
                </c:pt>
                <c:pt idx="5161">
                  <c:v>0.92357849818982296</c:v>
                </c:pt>
                <c:pt idx="5162">
                  <c:v>0.92801507588759002</c:v>
                </c:pt>
                <c:pt idx="5163">
                  <c:v>0.93245165358535997</c:v>
                </c:pt>
                <c:pt idx="5164">
                  <c:v>0.93688823128312804</c:v>
                </c:pt>
                <c:pt idx="5165">
                  <c:v>0.94132480898089799</c:v>
                </c:pt>
                <c:pt idx="5166">
                  <c:v>0.94576138667866905</c:v>
                </c:pt>
                <c:pt idx="5167">
                  <c:v>0.950197964376439</c:v>
                </c:pt>
                <c:pt idx="5168">
                  <c:v>0.95463454207420595</c:v>
                </c:pt>
                <c:pt idx="5169">
                  <c:v>0.95907111977197701</c:v>
                </c:pt>
                <c:pt idx="5170">
                  <c:v>0.96350769746974796</c:v>
                </c:pt>
                <c:pt idx="5171">
                  <c:v>0.96794427516751802</c:v>
                </c:pt>
                <c:pt idx="5172">
                  <c:v>0.97238085286528897</c:v>
                </c:pt>
                <c:pt idx="5173">
                  <c:v>0.97681743056305603</c:v>
                </c:pt>
                <c:pt idx="5174">
                  <c:v>0.98125400826082698</c:v>
                </c:pt>
                <c:pt idx="5175">
                  <c:v>0.98569058595859704</c:v>
                </c:pt>
                <c:pt idx="5176">
                  <c:v>0.99012716365636799</c:v>
                </c:pt>
                <c:pt idx="5177">
                  <c:v>0.99456374135413494</c:v>
                </c:pt>
                <c:pt idx="5178">
                  <c:v>0.99900031905190501</c:v>
                </c:pt>
                <c:pt idx="5179">
                  <c:v>1.0034368967496801</c:v>
                </c:pt>
                <c:pt idx="5180">
                  <c:v>1.00787347444745</c:v>
                </c:pt>
                <c:pt idx="5181">
                  <c:v>1.01231005214522</c:v>
                </c:pt>
                <c:pt idx="5182">
                  <c:v>1.0167466298429799</c:v>
                </c:pt>
                <c:pt idx="5183">
                  <c:v>1.0211832075407601</c:v>
                </c:pt>
                <c:pt idx="5184">
                  <c:v>1.02561978523853</c:v>
                </c:pt>
                <c:pt idx="5185">
                  <c:v>1.0300563629363</c:v>
                </c:pt>
                <c:pt idx="5186">
                  <c:v>1.0344929406340699</c:v>
                </c:pt>
                <c:pt idx="5187">
                  <c:v>1.0389295183318299</c:v>
                </c:pt>
                <c:pt idx="5188">
                  <c:v>1.0433660960296001</c:v>
                </c:pt>
                <c:pt idx="5189">
                  <c:v>1.04780267372738</c:v>
                </c:pt>
                <c:pt idx="5190">
                  <c:v>1.05223925142515</c:v>
                </c:pt>
                <c:pt idx="5191">
                  <c:v>1.0566758291229099</c:v>
                </c:pt>
                <c:pt idx="5192">
                  <c:v>1.0611124068206801</c:v>
                </c:pt>
                <c:pt idx="5193">
                  <c:v>1.06554898451845</c:v>
                </c:pt>
                <c:pt idx="5194">
                  <c:v>1.06998556221622</c:v>
                </c:pt>
                <c:pt idx="5195">
                  <c:v>1.0744221399139999</c:v>
                </c:pt>
                <c:pt idx="5196">
                  <c:v>1.0788587176117601</c:v>
                </c:pt>
                <c:pt idx="5197">
                  <c:v>1.0832952953095301</c:v>
                </c:pt>
                <c:pt idx="5198">
                  <c:v>1.0877318730073</c:v>
                </c:pt>
                <c:pt idx="5199">
                  <c:v>1.09216845070507</c:v>
                </c:pt>
                <c:pt idx="5200">
                  <c:v>1.0966050284028399</c:v>
                </c:pt>
                <c:pt idx="5201">
                  <c:v>1.1010416061006101</c:v>
                </c:pt>
                <c:pt idx="5202">
                  <c:v>1.10547818379838</c:v>
                </c:pt>
                <c:pt idx="5203">
                  <c:v>1.10991476149615</c:v>
                </c:pt>
                <c:pt idx="5204">
                  <c:v>1.1143513391939199</c:v>
                </c:pt>
                <c:pt idx="5205">
                  <c:v>1.1187879168916901</c:v>
                </c:pt>
                <c:pt idx="5206">
                  <c:v>1.1232244945894601</c:v>
                </c:pt>
                <c:pt idx="5207">
                  <c:v>1.12766107228723</c:v>
                </c:pt>
                <c:pt idx="5208">
                  <c:v>1.132097649985</c:v>
                </c:pt>
                <c:pt idx="5209">
                  <c:v>1.1365342276827699</c:v>
                </c:pt>
                <c:pt idx="5210">
                  <c:v>1.1409708053805401</c:v>
                </c:pt>
                <c:pt idx="5211">
                  <c:v>1.14540738307831</c:v>
                </c:pt>
                <c:pt idx="5212">
                  <c:v>1.14984396077608</c:v>
                </c:pt>
                <c:pt idx="5213">
                  <c:v>1.1542805384738499</c:v>
                </c:pt>
                <c:pt idx="5214">
                  <c:v>1.1587171161716201</c:v>
                </c:pt>
                <c:pt idx="5215">
                  <c:v>1.16315369386939</c:v>
                </c:pt>
                <c:pt idx="5216">
                  <c:v>1.16759027156716</c:v>
                </c:pt>
                <c:pt idx="5217">
                  <c:v>1.1720268492649299</c:v>
                </c:pt>
                <c:pt idx="5218">
                  <c:v>1.1764634269626999</c:v>
                </c:pt>
                <c:pt idx="5219">
                  <c:v>1.1809000046604701</c:v>
                </c:pt>
                <c:pt idx="5220">
                  <c:v>1.18533658235824</c:v>
                </c:pt>
                <c:pt idx="5221">
                  <c:v>1.18977316005601</c:v>
                </c:pt>
                <c:pt idx="5222">
                  <c:v>1.1942097377537799</c:v>
                </c:pt>
                <c:pt idx="5223">
                  <c:v>1.1986463154515501</c:v>
                </c:pt>
                <c:pt idx="5224">
                  <c:v>1.20308289314932</c:v>
                </c:pt>
                <c:pt idx="5225">
                  <c:v>1.20751947084709</c:v>
                </c:pt>
                <c:pt idx="5226">
                  <c:v>1.2119560485448599</c:v>
                </c:pt>
                <c:pt idx="5227">
                  <c:v>1.2163926262426299</c:v>
                </c:pt>
                <c:pt idx="5228">
                  <c:v>1.2208292039404001</c:v>
                </c:pt>
                <c:pt idx="5229">
                  <c:v>1.22526578163816</c:v>
                </c:pt>
                <c:pt idx="5230">
                  <c:v>1.22970235933593</c:v>
                </c:pt>
                <c:pt idx="5231">
                  <c:v>1.2341389370337099</c:v>
                </c:pt>
                <c:pt idx="5232">
                  <c:v>1.2385755147314801</c:v>
                </c:pt>
                <c:pt idx="5233">
                  <c:v>1.24301209242925</c:v>
                </c:pt>
                <c:pt idx="5234">
                  <c:v>1.24744867012701</c:v>
                </c:pt>
                <c:pt idx="5235">
                  <c:v>1.2518852478247799</c:v>
                </c:pt>
                <c:pt idx="5236">
                  <c:v>1.2563218255225601</c:v>
                </c:pt>
                <c:pt idx="5237">
                  <c:v>1.2607584032203301</c:v>
                </c:pt>
                <c:pt idx="5238">
                  <c:v>1.2651949809181</c:v>
                </c:pt>
                <c:pt idx="5239">
                  <c:v>1.26963155861586</c:v>
                </c:pt>
                <c:pt idx="5240">
                  <c:v>1.2740681363136299</c:v>
                </c:pt>
                <c:pt idx="5241">
                  <c:v>1.2785047140114001</c:v>
                </c:pt>
                <c:pt idx="5242">
                  <c:v>1.28294129170917</c:v>
                </c:pt>
                <c:pt idx="5243">
                  <c:v>1.28737786940694</c:v>
                </c:pt>
                <c:pt idx="5244">
                  <c:v>1.2918144471047099</c:v>
                </c:pt>
                <c:pt idx="5245">
                  <c:v>1.2962510248024799</c:v>
                </c:pt>
                <c:pt idx="5246">
                  <c:v>1.3006876025002501</c:v>
                </c:pt>
                <c:pt idx="5247">
                  <c:v>1.30512418019802</c:v>
                </c:pt>
                <c:pt idx="5248">
                  <c:v>1.30956075789579</c:v>
                </c:pt>
                <c:pt idx="5249">
                  <c:v>1.3139973355935599</c:v>
                </c:pt>
                <c:pt idx="5250">
                  <c:v>1.3184339132913301</c:v>
                </c:pt>
                <c:pt idx="5251">
                  <c:v>1.3228704909891</c:v>
                </c:pt>
                <c:pt idx="5252">
                  <c:v>1.32730706868687</c:v>
                </c:pt>
                <c:pt idx="5253">
                  <c:v>1.3317436463846399</c:v>
                </c:pt>
                <c:pt idx="5254">
                  <c:v>1.3361802240824101</c:v>
                </c:pt>
                <c:pt idx="5255">
                  <c:v>1.3406168017801801</c:v>
                </c:pt>
                <c:pt idx="5256">
                  <c:v>1.34505337947795</c:v>
                </c:pt>
                <c:pt idx="5257">
                  <c:v>1.34948995717572</c:v>
                </c:pt>
                <c:pt idx="5258">
                  <c:v>1.3539265348734899</c:v>
                </c:pt>
                <c:pt idx="5259">
                  <c:v>1.3583631125712601</c:v>
                </c:pt>
                <c:pt idx="5260">
                  <c:v>1.36279969026903</c:v>
                </c:pt>
                <c:pt idx="5261">
                  <c:v>1.3672362679668</c:v>
                </c:pt>
                <c:pt idx="5262">
                  <c:v>1.3716728456645699</c:v>
                </c:pt>
                <c:pt idx="5263">
                  <c:v>1.3761094233623401</c:v>
                </c:pt>
                <c:pt idx="5264">
                  <c:v>1.3805460010601101</c:v>
                </c:pt>
                <c:pt idx="5265">
                  <c:v>1.38498257875788</c:v>
                </c:pt>
                <c:pt idx="5266">
                  <c:v>1.38941915645565</c:v>
                </c:pt>
                <c:pt idx="5267">
                  <c:v>1.3938557341534199</c:v>
                </c:pt>
                <c:pt idx="5268">
                  <c:v>1.3982923118511901</c:v>
                </c:pt>
                <c:pt idx="5269">
                  <c:v>1.40272888954896</c:v>
                </c:pt>
                <c:pt idx="5270">
                  <c:v>1.40716546724673</c:v>
                </c:pt>
                <c:pt idx="5271">
                  <c:v>1.4116020449444999</c:v>
                </c:pt>
                <c:pt idx="5272">
                  <c:v>1.4160386226422701</c:v>
                </c:pt>
                <c:pt idx="5273">
                  <c:v>1.42047520034004</c:v>
                </c:pt>
                <c:pt idx="5274">
                  <c:v>1.42491177803781</c:v>
                </c:pt>
                <c:pt idx="5275">
                  <c:v>1.4293483557355799</c:v>
                </c:pt>
                <c:pt idx="5276">
                  <c:v>1.4337849334333499</c:v>
                </c:pt>
                <c:pt idx="5277">
                  <c:v>1.4382215111311101</c:v>
                </c:pt>
                <c:pt idx="5278">
                  <c:v>1.44265808882889</c:v>
                </c:pt>
                <c:pt idx="5279">
                  <c:v>1.44709466652666</c:v>
                </c:pt>
                <c:pt idx="5280">
                  <c:v>1.4515312442244299</c:v>
                </c:pt>
                <c:pt idx="5281">
                  <c:v>1.4559678219221901</c:v>
                </c:pt>
                <c:pt idx="5282">
                  <c:v>1.46040439961996</c:v>
                </c:pt>
                <c:pt idx="5283">
                  <c:v>1.46484097731773</c:v>
                </c:pt>
                <c:pt idx="5284">
                  <c:v>1.4692775550154999</c:v>
                </c:pt>
                <c:pt idx="5285">
                  <c:v>1.4737141327132699</c:v>
                </c:pt>
                <c:pt idx="5286">
                  <c:v>1.4781507104110401</c:v>
                </c:pt>
                <c:pt idx="5287">
                  <c:v>1.48258728810881</c:v>
                </c:pt>
                <c:pt idx="5288">
                  <c:v>1.48702386580658</c:v>
                </c:pt>
                <c:pt idx="5289">
                  <c:v>1.4914604435043499</c:v>
                </c:pt>
                <c:pt idx="5290">
                  <c:v>1.4958970212021201</c:v>
                </c:pt>
                <c:pt idx="5291">
                  <c:v>1.50033359889989</c:v>
                </c:pt>
                <c:pt idx="5292">
                  <c:v>1.50477017659766</c:v>
                </c:pt>
                <c:pt idx="5293">
                  <c:v>1.5092067542954299</c:v>
                </c:pt>
                <c:pt idx="5294">
                  <c:v>1.5136433319931999</c:v>
                </c:pt>
                <c:pt idx="5295">
                  <c:v>1.5180799096909701</c:v>
                </c:pt>
                <c:pt idx="5296">
                  <c:v>1.52251648738874</c:v>
                </c:pt>
                <c:pt idx="5297">
                  <c:v>1.52695306508651</c:v>
                </c:pt>
                <c:pt idx="5298">
                  <c:v>1.5313896427842799</c:v>
                </c:pt>
                <c:pt idx="5299">
                  <c:v>1.5358262204820501</c:v>
                </c:pt>
                <c:pt idx="5300">
                  <c:v>1.54026279817982</c:v>
                </c:pt>
                <c:pt idx="5301">
                  <c:v>1.54469937587759</c:v>
                </c:pt>
                <c:pt idx="5302">
                  <c:v>1.5491359535753599</c:v>
                </c:pt>
                <c:pt idx="5303">
                  <c:v>1.5535725312731301</c:v>
                </c:pt>
                <c:pt idx="5304">
                  <c:v>1.5580091089709001</c:v>
                </c:pt>
                <c:pt idx="5305">
                  <c:v>1.56244568666867</c:v>
                </c:pt>
                <c:pt idx="5306">
                  <c:v>1.56688226436644</c:v>
                </c:pt>
                <c:pt idx="5307">
                  <c:v>1.5713188420642099</c:v>
                </c:pt>
                <c:pt idx="5308">
                  <c:v>1.5757554197619801</c:v>
                </c:pt>
                <c:pt idx="5309">
                  <c:v>1.58019199745975</c:v>
                </c:pt>
                <c:pt idx="5310">
                  <c:v>1.58462857515752</c:v>
                </c:pt>
                <c:pt idx="5311">
                  <c:v>1.5890651528552899</c:v>
                </c:pt>
                <c:pt idx="5312">
                  <c:v>1.5935017305530601</c:v>
                </c:pt>
                <c:pt idx="5313">
                  <c:v>1.5979383082508301</c:v>
                </c:pt>
                <c:pt idx="5314">
                  <c:v>1.6023748859486</c:v>
                </c:pt>
                <c:pt idx="5315">
                  <c:v>1.60681146364637</c:v>
                </c:pt>
                <c:pt idx="5316">
                  <c:v>1.6112480413441399</c:v>
                </c:pt>
                <c:pt idx="5317">
                  <c:v>1.6156846190419101</c:v>
                </c:pt>
                <c:pt idx="5318">
                  <c:v>1.62012119673968</c:v>
                </c:pt>
                <c:pt idx="5319">
                  <c:v>1.62455777443745</c:v>
                </c:pt>
                <c:pt idx="5320">
                  <c:v>1.6289943521352199</c:v>
                </c:pt>
                <c:pt idx="5321">
                  <c:v>1.6334309298329901</c:v>
                </c:pt>
                <c:pt idx="5322">
                  <c:v>1.63786750753076</c:v>
                </c:pt>
                <c:pt idx="5323">
                  <c:v>1.64230408522852</c:v>
                </c:pt>
                <c:pt idx="5324">
                  <c:v>1.64674066292629</c:v>
                </c:pt>
                <c:pt idx="5325">
                  <c:v>1.6511772406240699</c:v>
                </c:pt>
                <c:pt idx="5326">
                  <c:v>1.6556138183218301</c:v>
                </c:pt>
                <c:pt idx="5327">
                  <c:v>1.6600503960196</c:v>
                </c:pt>
                <c:pt idx="5328">
                  <c:v>1.66448697371737</c:v>
                </c:pt>
                <c:pt idx="5329">
                  <c:v>1.6689235514151399</c:v>
                </c:pt>
                <c:pt idx="5330">
                  <c:v>1.6733601291129101</c:v>
                </c:pt>
                <c:pt idx="5331">
                  <c:v>1.67779670681068</c:v>
                </c:pt>
                <c:pt idx="5332">
                  <c:v>1.68223328450845</c:v>
                </c:pt>
                <c:pt idx="5333">
                  <c:v>1.6866698622062199</c:v>
                </c:pt>
                <c:pt idx="5334">
                  <c:v>1.6911064399039899</c:v>
                </c:pt>
                <c:pt idx="5335">
                  <c:v>1.6955430176017601</c:v>
                </c:pt>
                <c:pt idx="5336">
                  <c:v>1.69997959529953</c:v>
                </c:pt>
                <c:pt idx="5337">
                  <c:v>1.7044161729973</c:v>
                </c:pt>
                <c:pt idx="5338">
                  <c:v>1.7088527506950699</c:v>
                </c:pt>
                <c:pt idx="5339">
                  <c:v>1.7132893283928401</c:v>
                </c:pt>
                <c:pt idx="5340">
                  <c:v>1.71772590609061</c:v>
                </c:pt>
                <c:pt idx="5341">
                  <c:v>1.72216248378838</c:v>
                </c:pt>
                <c:pt idx="5342">
                  <c:v>1.7265990614861499</c:v>
                </c:pt>
                <c:pt idx="5343">
                  <c:v>1.7310356391839199</c:v>
                </c:pt>
                <c:pt idx="5344">
                  <c:v>1.7354722168816901</c:v>
                </c:pt>
                <c:pt idx="5345">
                  <c:v>1.73990879457946</c:v>
                </c:pt>
                <c:pt idx="5346">
                  <c:v>1.74434537227723</c:v>
                </c:pt>
                <c:pt idx="5347">
                  <c:v>1.7487819499749999</c:v>
                </c:pt>
                <c:pt idx="5348">
                  <c:v>1.7532185276727701</c:v>
                </c:pt>
                <c:pt idx="5349">
                  <c:v>1.75765510537054</c:v>
                </c:pt>
                <c:pt idx="5350">
                  <c:v>1.76209168306831</c:v>
                </c:pt>
                <c:pt idx="5351">
                  <c:v>1.7665282607660799</c:v>
                </c:pt>
                <c:pt idx="5352">
                  <c:v>1.7709648384638501</c:v>
                </c:pt>
                <c:pt idx="5353">
                  <c:v>1.7754014161616201</c:v>
                </c:pt>
                <c:pt idx="5354">
                  <c:v>1.77983799385939</c:v>
                </c:pt>
                <c:pt idx="5355">
                  <c:v>1.78427457155716</c:v>
                </c:pt>
                <c:pt idx="5356">
                  <c:v>1.7887111492549299</c:v>
                </c:pt>
                <c:pt idx="5357">
                  <c:v>1.7931477269527001</c:v>
                </c:pt>
                <c:pt idx="5358">
                  <c:v>1.79758430465047</c:v>
                </c:pt>
                <c:pt idx="5359">
                  <c:v>1.80202088234824</c:v>
                </c:pt>
                <c:pt idx="5360">
                  <c:v>1.8064574600460099</c:v>
                </c:pt>
                <c:pt idx="5361">
                  <c:v>1.8108940377437801</c:v>
                </c:pt>
                <c:pt idx="5362">
                  <c:v>1.8153306154415501</c:v>
                </c:pt>
                <c:pt idx="5363">
                  <c:v>1.81976719313932</c:v>
                </c:pt>
                <c:pt idx="5364">
                  <c:v>1.82420377083709</c:v>
                </c:pt>
                <c:pt idx="5365">
                  <c:v>1.8286403485348499</c:v>
                </c:pt>
                <c:pt idx="5366">
                  <c:v>1.8330769262326301</c:v>
                </c:pt>
                <c:pt idx="5367">
                  <c:v>1.83751350393039</c:v>
                </c:pt>
                <c:pt idx="5368">
                  <c:v>1.84195008162816</c:v>
                </c:pt>
                <c:pt idx="5369">
                  <c:v>1.8463866593259299</c:v>
                </c:pt>
                <c:pt idx="5370">
                  <c:v>1.8508232370237001</c:v>
                </c:pt>
                <c:pt idx="5371">
                  <c:v>1.8552598147214701</c:v>
                </c:pt>
                <c:pt idx="5372">
                  <c:v>1.85969639241924</c:v>
                </c:pt>
                <c:pt idx="5373">
                  <c:v>1.86413297011701</c:v>
                </c:pt>
                <c:pt idx="5374">
                  <c:v>1.8685695478147799</c:v>
                </c:pt>
                <c:pt idx="5375">
                  <c:v>1.8730061255125501</c:v>
                </c:pt>
                <c:pt idx="5376">
                  <c:v>1.87744270321032</c:v>
                </c:pt>
                <c:pt idx="5377">
                  <c:v>1.88187928090809</c:v>
                </c:pt>
                <c:pt idx="5378">
                  <c:v>1.8863158586058599</c:v>
                </c:pt>
                <c:pt idx="5379">
                  <c:v>1.8907524363036301</c:v>
                </c:pt>
                <c:pt idx="5380">
                  <c:v>1.8951890140014001</c:v>
                </c:pt>
                <c:pt idx="5381">
                  <c:v>1.89962559169917</c:v>
                </c:pt>
                <c:pt idx="5382">
                  <c:v>1.90406216939694</c:v>
                </c:pt>
                <c:pt idx="5383">
                  <c:v>1.9084987470947099</c:v>
                </c:pt>
                <c:pt idx="5384">
                  <c:v>1.9129353247924801</c:v>
                </c:pt>
                <c:pt idx="5385">
                  <c:v>1.91737190249025</c:v>
                </c:pt>
                <c:pt idx="5386">
                  <c:v>1.92180848018802</c:v>
                </c:pt>
                <c:pt idx="5387">
                  <c:v>1.9262450578857899</c:v>
                </c:pt>
                <c:pt idx="5388">
                  <c:v>1.9306816355835601</c:v>
                </c:pt>
                <c:pt idx="5389">
                  <c:v>1.93511821328133</c:v>
                </c:pt>
                <c:pt idx="5390">
                  <c:v>1.9395547909791</c:v>
                </c:pt>
                <c:pt idx="5391">
                  <c:v>1.9439913686768699</c:v>
                </c:pt>
                <c:pt idx="5392">
                  <c:v>1.9484279463746399</c:v>
                </c:pt>
                <c:pt idx="5393">
                  <c:v>1.9528645240724101</c:v>
                </c:pt>
                <c:pt idx="5394">
                  <c:v>1.95730110177018</c:v>
                </c:pt>
                <c:pt idx="5395">
                  <c:v>1.96173767946795</c:v>
                </c:pt>
                <c:pt idx="5396">
                  <c:v>1.9661742571657199</c:v>
                </c:pt>
                <c:pt idx="5397">
                  <c:v>1.9706108348634901</c:v>
                </c:pt>
                <c:pt idx="5398">
                  <c:v>1.97504741256126</c:v>
                </c:pt>
                <c:pt idx="5399">
                  <c:v>1.97948399025903</c:v>
                </c:pt>
                <c:pt idx="5400">
                  <c:v>1.9839205679567999</c:v>
                </c:pt>
                <c:pt idx="5401">
                  <c:v>1.9883571456545699</c:v>
                </c:pt>
                <c:pt idx="5402">
                  <c:v>1.9927937233523401</c:v>
                </c:pt>
                <c:pt idx="5403">
                  <c:v>1.99723030105011</c:v>
                </c:pt>
                <c:pt idx="5404">
                  <c:v>2.00166687874788</c:v>
                </c:pt>
                <c:pt idx="5405">
                  <c:v>2.0061034564456501</c:v>
                </c:pt>
                <c:pt idx="5406">
                  <c:v>2.0105400341434101</c:v>
                </c:pt>
                <c:pt idx="5407">
                  <c:v>2.0149766118411798</c:v>
                </c:pt>
                <c:pt idx="5408">
                  <c:v>2.0194131895389602</c:v>
                </c:pt>
                <c:pt idx="5409">
                  <c:v>2.0238497672367202</c:v>
                </c:pt>
                <c:pt idx="5410">
                  <c:v>2.0282863449344899</c:v>
                </c:pt>
                <c:pt idx="5411">
                  <c:v>2.0327229226322601</c:v>
                </c:pt>
                <c:pt idx="5412">
                  <c:v>2.0371595003300298</c:v>
                </c:pt>
                <c:pt idx="5413">
                  <c:v>2.0415960780278102</c:v>
                </c:pt>
                <c:pt idx="5414">
                  <c:v>2.0460326557255701</c:v>
                </c:pt>
                <c:pt idx="5415">
                  <c:v>2.0504692334233399</c:v>
                </c:pt>
                <c:pt idx="5416">
                  <c:v>2.05490581112111</c:v>
                </c:pt>
                <c:pt idx="5417">
                  <c:v>2.0593423888188802</c:v>
                </c:pt>
                <c:pt idx="5418">
                  <c:v>2.0637789665166499</c:v>
                </c:pt>
                <c:pt idx="5419">
                  <c:v>2.0682155442144201</c:v>
                </c:pt>
                <c:pt idx="5420">
                  <c:v>2.0726521219121898</c:v>
                </c:pt>
                <c:pt idx="5421">
                  <c:v>2.07708869960996</c:v>
                </c:pt>
                <c:pt idx="5422">
                  <c:v>2.0815252773077302</c:v>
                </c:pt>
                <c:pt idx="5423">
                  <c:v>2.0859618550054999</c:v>
                </c:pt>
                <c:pt idx="5424">
                  <c:v>2.0903984327032701</c:v>
                </c:pt>
                <c:pt idx="5425">
                  <c:v>2.0948350104010398</c:v>
                </c:pt>
                <c:pt idx="5426">
                  <c:v>2.09927158809881</c:v>
                </c:pt>
                <c:pt idx="5427">
                  <c:v>2.1037081657965802</c:v>
                </c:pt>
                <c:pt idx="5428">
                  <c:v>2.1081447434943499</c:v>
                </c:pt>
                <c:pt idx="5429">
                  <c:v>2.1125813211921201</c:v>
                </c:pt>
                <c:pt idx="5430">
                  <c:v>2.1170178988898898</c:v>
                </c:pt>
                <c:pt idx="5431">
                  <c:v>2.12145447658766</c:v>
                </c:pt>
                <c:pt idx="5432">
                  <c:v>2.1258910542854301</c:v>
                </c:pt>
                <c:pt idx="5433">
                  <c:v>2.1303276319831999</c:v>
                </c:pt>
                <c:pt idx="5434">
                  <c:v>2.13476420968097</c:v>
                </c:pt>
                <c:pt idx="5435">
                  <c:v>2.1392007873787402</c:v>
                </c:pt>
                <c:pt idx="5436">
                  <c:v>2.1436373650765099</c:v>
                </c:pt>
                <c:pt idx="5437">
                  <c:v>2.1480739427742801</c:v>
                </c:pt>
                <c:pt idx="5438">
                  <c:v>2.1525105204720498</c:v>
                </c:pt>
                <c:pt idx="5439">
                  <c:v>2.15694709816982</c:v>
                </c:pt>
                <c:pt idx="5440">
                  <c:v>2.1613836758675902</c:v>
                </c:pt>
                <c:pt idx="5441">
                  <c:v>2.1658202535653599</c:v>
                </c:pt>
                <c:pt idx="5442">
                  <c:v>2.1702568312631301</c:v>
                </c:pt>
                <c:pt idx="5443">
                  <c:v>2.1746934089608998</c:v>
                </c:pt>
                <c:pt idx="5444">
                  <c:v>2.17912998665867</c:v>
                </c:pt>
                <c:pt idx="5445">
                  <c:v>2.1835665643564401</c:v>
                </c:pt>
                <c:pt idx="5446">
                  <c:v>2.1880031420542099</c:v>
                </c:pt>
                <c:pt idx="5447">
                  <c:v>2.19243971975198</c:v>
                </c:pt>
                <c:pt idx="5448">
                  <c:v>2.19687629744974</c:v>
                </c:pt>
                <c:pt idx="5449">
                  <c:v>2.2013128751475199</c:v>
                </c:pt>
                <c:pt idx="5450">
                  <c:v>2.2057494528452901</c:v>
                </c:pt>
                <c:pt idx="5451">
                  <c:v>2.2101860305430598</c:v>
                </c:pt>
                <c:pt idx="5452">
                  <c:v>2.2146226082408198</c:v>
                </c:pt>
                <c:pt idx="5453">
                  <c:v>2.21905918593859</c:v>
                </c:pt>
                <c:pt idx="5454">
                  <c:v>2.2234957636363601</c:v>
                </c:pt>
                <c:pt idx="5455">
                  <c:v>2.2279323413341401</c:v>
                </c:pt>
                <c:pt idx="5456">
                  <c:v>2.2323689190319</c:v>
                </c:pt>
                <c:pt idx="5457">
                  <c:v>2.2368054967296702</c:v>
                </c:pt>
                <c:pt idx="5458">
                  <c:v>2.2412420744274399</c:v>
                </c:pt>
                <c:pt idx="5459">
                  <c:v>2.2456786521252101</c:v>
                </c:pt>
                <c:pt idx="5460">
                  <c:v>2.2501152298229798</c:v>
                </c:pt>
                <c:pt idx="5461">
                  <c:v>2.25455180752075</c:v>
                </c:pt>
                <c:pt idx="5462">
                  <c:v>2.2589883852185202</c:v>
                </c:pt>
                <c:pt idx="5463">
                  <c:v>2.2634249629162899</c:v>
                </c:pt>
                <c:pt idx="5464">
                  <c:v>2.2678615406140601</c:v>
                </c:pt>
                <c:pt idx="5465">
                  <c:v>2.2722981183118298</c:v>
                </c:pt>
                <c:pt idx="5466">
                  <c:v>2.2767346960096</c:v>
                </c:pt>
                <c:pt idx="5467">
                  <c:v>2.2811712737073702</c:v>
                </c:pt>
                <c:pt idx="5468">
                  <c:v>2.2856078514051399</c:v>
                </c:pt>
                <c:pt idx="5469">
                  <c:v>2.2900444291029101</c:v>
                </c:pt>
                <c:pt idx="5470">
                  <c:v>2.2944810068006798</c:v>
                </c:pt>
                <c:pt idx="5471">
                  <c:v>2.29891758449845</c:v>
                </c:pt>
                <c:pt idx="5472">
                  <c:v>2.3033541621962201</c:v>
                </c:pt>
                <c:pt idx="5473">
                  <c:v>2.3077907398939899</c:v>
                </c:pt>
                <c:pt idx="5474">
                  <c:v>2.31222731759176</c:v>
                </c:pt>
                <c:pt idx="5475">
                  <c:v>2.3166638952895302</c:v>
                </c:pt>
                <c:pt idx="5476">
                  <c:v>2.3211004729872999</c:v>
                </c:pt>
                <c:pt idx="5477">
                  <c:v>2.3255370506850701</c:v>
                </c:pt>
                <c:pt idx="5478">
                  <c:v>2.3299736283828398</c:v>
                </c:pt>
                <c:pt idx="5479">
                  <c:v>2.33441020608061</c:v>
                </c:pt>
                <c:pt idx="5480">
                  <c:v>2.3388467837783802</c:v>
                </c:pt>
                <c:pt idx="5481">
                  <c:v>2.3432833614761499</c:v>
                </c:pt>
                <c:pt idx="5482">
                  <c:v>2.3477199391739201</c:v>
                </c:pt>
                <c:pt idx="5483">
                  <c:v>2.3521565168716898</c:v>
                </c:pt>
                <c:pt idx="5484">
                  <c:v>2.35659309456946</c:v>
                </c:pt>
                <c:pt idx="5485">
                  <c:v>2.3610296722672302</c:v>
                </c:pt>
                <c:pt idx="5486">
                  <c:v>2.3654662499649999</c:v>
                </c:pt>
                <c:pt idx="5487">
                  <c:v>2.3699028276627701</c:v>
                </c:pt>
                <c:pt idx="5488">
                  <c:v>2.3743394053605398</c:v>
                </c:pt>
                <c:pt idx="5489">
                  <c:v>2.37877598305831</c:v>
                </c:pt>
                <c:pt idx="5490">
                  <c:v>2.3832125607560801</c:v>
                </c:pt>
                <c:pt idx="5491">
                  <c:v>2.3876491384538499</c:v>
                </c:pt>
                <c:pt idx="5492">
                  <c:v>2.39208571615162</c:v>
                </c:pt>
                <c:pt idx="5493">
                  <c:v>2.3965222938493902</c:v>
                </c:pt>
                <c:pt idx="5494">
                  <c:v>2.4009588715471502</c:v>
                </c:pt>
                <c:pt idx="5495">
                  <c:v>2.4053954492449199</c:v>
                </c:pt>
                <c:pt idx="5496">
                  <c:v>2.4098320269426998</c:v>
                </c:pt>
                <c:pt idx="5497">
                  <c:v>2.41426860464047</c:v>
                </c:pt>
                <c:pt idx="5498">
                  <c:v>2.4187051823382402</c:v>
                </c:pt>
                <c:pt idx="5499">
                  <c:v>2.4231417600360001</c:v>
                </c:pt>
                <c:pt idx="5500">
                  <c:v>2.4275783377337699</c:v>
                </c:pt>
                <c:pt idx="5501">
                  <c:v>2.43201491543154</c:v>
                </c:pt>
                <c:pt idx="5502">
                  <c:v>2.43645149312932</c:v>
                </c:pt>
                <c:pt idx="5503">
                  <c:v>2.4408880708270901</c:v>
                </c:pt>
                <c:pt idx="5504">
                  <c:v>2.4453246485248501</c:v>
                </c:pt>
                <c:pt idx="5505">
                  <c:v>2.4497612262226198</c:v>
                </c:pt>
                <c:pt idx="5506">
                  <c:v>2.45419780392039</c:v>
                </c:pt>
                <c:pt idx="5507">
                  <c:v>2.4586343816181602</c:v>
                </c:pt>
                <c:pt idx="5508">
                  <c:v>2.4630709593159299</c:v>
                </c:pt>
                <c:pt idx="5509">
                  <c:v>2.4675075370137001</c:v>
                </c:pt>
                <c:pt idx="5510">
                  <c:v>2.4719441147114698</c:v>
                </c:pt>
                <c:pt idx="5511">
                  <c:v>2.47638069240924</c:v>
                </c:pt>
                <c:pt idx="5512">
                  <c:v>2.4808172701070101</c:v>
                </c:pt>
                <c:pt idx="5513">
                  <c:v>2.4852538478047799</c:v>
                </c:pt>
                <c:pt idx="5514">
                  <c:v>2.48969042550255</c:v>
                </c:pt>
                <c:pt idx="5515">
                  <c:v>2.4941270032003202</c:v>
                </c:pt>
                <c:pt idx="5516">
                  <c:v>2.4985635808980899</c:v>
                </c:pt>
                <c:pt idx="5517">
                  <c:v>2.5030001585958601</c:v>
                </c:pt>
                <c:pt idx="5518">
                  <c:v>2.5074367362936298</c:v>
                </c:pt>
                <c:pt idx="5519">
                  <c:v>2.5118733139914</c:v>
                </c:pt>
                <c:pt idx="5520">
                  <c:v>2.5163098916891702</c:v>
                </c:pt>
                <c:pt idx="5521">
                  <c:v>2.5207464693869399</c:v>
                </c:pt>
                <c:pt idx="5522">
                  <c:v>2.5251830470847101</c:v>
                </c:pt>
                <c:pt idx="5523">
                  <c:v>2.5296196247824798</c:v>
                </c:pt>
                <c:pt idx="5524">
                  <c:v>2.53405620248025</c:v>
                </c:pt>
                <c:pt idx="5525">
                  <c:v>2.5384927801780202</c:v>
                </c:pt>
                <c:pt idx="5526">
                  <c:v>2.5429293578757899</c:v>
                </c:pt>
                <c:pt idx="5527">
                  <c:v>2.5473659355735601</c:v>
                </c:pt>
                <c:pt idx="5528">
                  <c:v>2.5518025132713298</c:v>
                </c:pt>
                <c:pt idx="5529">
                  <c:v>2.5562390909691</c:v>
                </c:pt>
                <c:pt idx="5530">
                  <c:v>2.5606756686668701</c:v>
                </c:pt>
                <c:pt idx="5531">
                  <c:v>2.5651122463646399</c:v>
                </c:pt>
                <c:pt idx="5532">
                  <c:v>2.56954882406241</c:v>
                </c:pt>
                <c:pt idx="5533">
                  <c:v>2.5739854017601802</c:v>
                </c:pt>
                <c:pt idx="5534">
                  <c:v>2.5784219794579499</c:v>
                </c:pt>
                <c:pt idx="5535">
                  <c:v>2.5828585571557201</c:v>
                </c:pt>
                <c:pt idx="5536">
                  <c:v>2.5872951348534898</c:v>
                </c:pt>
                <c:pt idx="5537">
                  <c:v>2.5917317125512498</c:v>
                </c:pt>
                <c:pt idx="5538">
                  <c:v>2.5961682902490302</c:v>
                </c:pt>
                <c:pt idx="5539">
                  <c:v>2.6006048679467999</c:v>
                </c:pt>
                <c:pt idx="5540">
                  <c:v>2.6050414456445701</c:v>
                </c:pt>
                <c:pt idx="5541">
                  <c:v>2.60947802334233</c:v>
                </c:pt>
                <c:pt idx="5542">
                  <c:v>2.6139146010401002</c:v>
                </c:pt>
                <c:pt idx="5543">
                  <c:v>2.6183511787378801</c:v>
                </c:pt>
                <c:pt idx="5544">
                  <c:v>2.6227877564356499</c:v>
                </c:pt>
                <c:pt idx="5545">
                  <c:v>2.62722433413342</c:v>
                </c:pt>
                <c:pt idx="5546">
                  <c:v>2.63166091183118</c:v>
                </c:pt>
                <c:pt idx="5547">
                  <c:v>2.6360974895289502</c:v>
                </c:pt>
                <c:pt idx="5548">
                  <c:v>2.6405340672267199</c:v>
                </c:pt>
                <c:pt idx="5549">
                  <c:v>2.6449706449244998</c:v>
                </c:pt>
                <c:pt idx="5550">
                  <c:v>2.64940722262227</c:v>
                </c:pt>
                <c:pt idx="5551">
                  <c:v>2.65384380032003</c:v>
                </c:pt>
                <c:pt idx="5552">
                  <c:v>2.6582803780178001</c:v>
                </c:pt>
                <c:pt idx="5553">
                  <c:v>2.6627169557155699</c:v>
                </c:pt>
                <c:pt idx="5554">
                  <c:v>2.66715353341334</c:v>
                </c:pt>
                <c:pt idx="5555">
                  <c:v>2.67159011111112</c:v>
                </c:pt>
                <c:pt idx="5556">
                  <c:v>2.6760266888088799</c:v>
                </c:pt>
                <c:pt idx="5557">
                  <c:v>2.6804632665066501</c:v>
                </c:pt>
                <c:pt idx="5558">
                  <c:v>2.6848998442044198</c:v>
                </c:pt>
                <c:pt idx="5559">
                  <c:v>2.68933642190219</c:v>
                </c:pt>
                <c:pt idx="5560">
                  <c:v>2.6937729995999602</c:v>
                </c:pt>
                <c:pt idx="5561">
                  <c:v>2.6982095772977299</c:v>
                </c:pt>
                <c:pt idx="5562">
                  <c:v>2.7026461549955001</c:v>
                </c:pt>
                <c:pt idx="5563">
                  <c:v>2.7070827326932698</c:v>
                </c:pt>
                <c:pt idx="5564">
                  <c:v>2.71151931039104</c:v>
                </c:pt>
                <c:pt idx="5565">
                  <c:v>2.7159558880888102</c:v>
                </c:pt>
                <c:pt idx="5566">
                  <c:v>2.7203924657865799</c:v>
                </c:pt>
                <c:pt idx="5567">
                  <c:v>2.7248290434843501</c:v>
                </c:pt>
                <c:pt idx="5568">
                  <c:v>2.7292656211821198</c:v>
                </c:pt>
                <c:pt idx="5569">
                  <c:v>2.73370219887989</c:v>
                </c:pt>
                <c:pt idx="5570">
                  <c:v>2.7381387765776601</c:v>
                </c:pt>
                <c:pt idx="5571">
                  <c:v>2.7425753542754299</c:v>
                </c:pt>
                <c:pt idx="5572">
                  <c:v>2.7470119319732</c:v>
                </c:pt>
                <c:pt idx="5573">
                  <c:v>2.7514485096709702</c:v>
                </c:pt>
                <c:pt idx="5574">
                  <c:v>2.7558850873687399</c:v>
                </c:pt>
                <c:pt idx="5575">
                  <c:v>2.7603216650665101</c:v>
                </c:pt>
                <c:pt idx="5576">
                  <c:v>2.7647582427642798</c:v>
                </c:pt>
                <c:pt idx="5577">
                  <c:v>2.76919482046205</c:v>
                </c:pt>
                <c:pt idx="5578">
                  <c:v>2.7736313981598202</c:v>
                </c:pt>
                <c:pt idx="5579">
                  <c:v>2.7780679758575899</c:v>
                </c:pt>
                <c:pt idx="5580">
                  <c:v>2.7825045535553601</c:v>
                </c:pt>
                <c:pt idx="5581">
                  <c:v>2.7869411312531298</c:v>
                </c:pt>
                <c:pt idx="5582">
                  <c:v>2.7913777089509</c:v>
                </c:pt>
                <c:pt idx="5583">
                  <c:v>2.7958142866486702</c:v>
                </c:pt>
                <c:pt idx="5584">
                  <c:v>2.8002508643464301</c:v>
                </c:pt>
                <c:pt idx="5585">
                  <c:v>2.8046874420442101</c:v>
                </c:pt>
                <c:pt idx="5586">
                  <c:v>2.8091240197419798</c:v>
                </c:pt>
                <c:pt idx="5587">
                  <c:v>2.81356059743975</c:v>
                </c:pt>
                <c:pt idx="5588">
                  <c:v>2.8179971751375201</c:v>
                </c:pt>
                <c:pt idx="5589">
                  <c:v>2.8224337528352801</c:v>
                </c:pt>
                <c:pt idx="5590">
                  <c:v>2.8268703305330498</c:v>
                </c:pt>
                <c:pt idx="5591">
                  <c:v>2.8313069082308302</c:v>
                </c:pt>
                <c:pt idx="5592">
                  <c:v>2.8357434859285999</c:v>
                </c:pt>
                <c:pt idx="5593">
                  <c:v>2.8401800636263599</c:v>
                </c:pt>
                <c:pt idx="5594">
                  <c:v>2.8446166413241301</c:v>
                </c:pt>
                <c:pt idx="5595">
                  <c:v>2.8490532190218998</c:v>
                </c:pt>
                <c:pt idx="5596">
                  <c:v>2.8534897967196802</c:v>
                </c:pt>
                <c:pt idx="5597">
                  <c:v>2.8579263744174499</c:v>
                </c:pt>
                <c:pt idx="5598">
                  <c:v>2.8623629521152099</c:v>
                </c:pt>
                <c:pt idx="5599">
                  <c:v>2.86679952981298</c:v>
                </c:pt>
                <c:pt idx="5600">
                  <c:v>2.8712361075107502</c:v>
                </c:pt>
                <c:pt idx="5601">
                  <c:v>2.8756726852085199</c:v>
                </c:pt>
                <c:pt idx="5602">
                  <c:v>2.8801092629062999</c:v>
                </c:pt>
                <c:pt idx="5603">
                  <c:v>2.8845458406040598</c:v>
                </c:pt>
                <c:pt idx="5604">
                  <c:v>2.88898241830183</c:v>
                </c:pt>
                <c:pt idx="5605">
                  <c:v>2.8934189959996002</c:v>
                </c:pt>
                <c:pt idx="5606">
                  <c:v>2.8978555736973699</c:v>
                </c:pt>
                <c:pt idx="5607">
                  <c:v>2.9022921513951401</c:v>
                </c:pt>
                <c:pt idx="5608">
                  <c:v>2.9067287290929098</c:v>
                </c:pt>
                <c:pt idx="5609">
                  <c:v>2.91116530679068</c:v>
                </c:pt>
                <c:pt idx="5610">
                  <c:v>2.9156018844884501</c:v>
                </c:pt>
                <c:pt idx="5611">
                  <c:v>2.9200384621862199</c:v>
                </c:pt>
                <c:pt idx="5612">
                  <c:v>2.92447503988399</c:v>
                </c:pt>
                <c:pt idx="5613">
                  <c:v>2.9289116175817602</c:v>
                </c:pt>
                <c:pt idx="5614">
                  <c:v>2.9333481952795299</c:v>
                </c:pt>
                <c:pt idx="5615">
                  <c:v>2.9377847729773001</c:v>
                </c:pt>
                <c:pt idx="5616">
                  <c:v>2.9422213506750698</c:v>
                </c:pt>
                <c:pt idx="5617">
                  <c:v>2.94665792837284</c:v>
                </c:pt>
                <c:pt idx="5618">
                  <c:v>2.9510945060706102</c:v>
                </c:pt>
                <c:pt idx="5619">
                  <c:v>2.9555310837683799</c:v>
                </c:pt>
                <c:pt idx="5620">
                  <c:v>2.9599676614661501</c:v>
                </c:pt>
                <c:pt idx="5621">
                  <c:v>2.9644042391639198</c:v>
                </c:pt>
                <c:pt idx="5622">
                  <c:v>2.96884081686169</c:v>
                </c:pt>
                <c:pt idx="5623">
                  <c:v>2.9732773945594602</c:v>
                </c:pt>
                <c:pt idx="5624">
                  <c:v>2.9777139722572299</c:v>
                </c:pt>
                <c:pt idx="5625">
                  <c:v>2.9821505499550001</c:v>
                </c:pt>
                <c:pt idx="5626">
                  <c:v>2.9865871276527698</c:v>
                </c:pt>
                <c:pt idx="5627">
                  <c:v>2.99102370535054</c:v>
                </c:pt>
                <c:pt idx="5628">
                  <c:v>2.9954602830483101</c:v>
                </c:pt>
                <c:pt idx="5629">
                  <c:v>2.9998968607460799</c:v>
                </c:pt>
                <c:pt idx="5630">
                  <c:v>3.00433343844385</c:v>
                </c:pt>
                <c:pt idx="5631">
                  <c:v>3.00877001614161</c:v>
                </c:pt>
                <c:pt idx="5632">
                  <c:v>3.0132065938393899</c:v>
                </c:pt>
                <c:pt idx="5633">
                  <c:v>3.0176431715371601</c:v>
                </c:pt>
                <c:pt idx="5634">
                  <c:v>3.0220797492349298</c:v>
                </c:pt>
                <c:pt idx="5635">
                  <c:v>3.0265163269327</c:v>
                </c:pt>
                <c:pt idx="5636">
                  <c:v>3.03095290463046</c:v>
                </c:pt>
                <c:pt idx="5637">
                  <c:v>3.0353894823282301</c:v>
                </c:pt>
                <c:pt idx="5638">
                  <c:v>3.0398260600260101</c:v>
                </c:pt>
                <c:pt idx="5639">
                  <c:v>3.0442626377237798</c:v>
                </c:pt>
                <c:pt idx="5640">
                  <c:v>3.04869921542155</c:v>
                </c:pt>
                <c:pt idx="5641">
                  <c:v>3.0531357931193099</c:v>
                </c:pt>
                <c:pt idx="5642">
                  <c:v>3.0575723708170801</c:v>
                </c:pt>
                <c:pt idx="5643">
                  <c:v>3.0620089485148498</c:v>
                </c:pt>
                <c:pt idx="5644">
                  <c:v>3.0664455262126298</c:v>
                </c:pt>
                <c:pt idx="5645">
                  <c:v>3.0708821039103902</c:v>
                </c:pt>
                <c:pt idx="5646">
                  <c:v>3.0753186816081599</c:v>
                </c:pt>
                <c:pt idx="5647">
                  <c:v>3.0797552593059301</c:v>
                </c:pt>
                <c:pt idx="5648">
                  <c:v>3.0841918370036998</c:v>
                </c:pt>
                <c:pt idx="5649">
                  <c:v>3.08862841470147</c:v>
                </c:pt>
                <c:pt idx="5650">
                  <c:v>3.0930649923992402</c:v>
                </c:pt>
                <c:pt idx="5651">
                  <c:v>3.0975015700970099</c:v>
                </c:pt>
                <c:pt idx="5652">
                  <c:v>3.1019381477947801</c:v>
                </c:pt>
                <c:pt idx="5653">
                  <c:v>3.1063747254925498</c:v>
                </c:pt>
                <c:pt idx="5654">
                  <c:v>3.11081130319032</c:v>
                </c:pt>
                <c:pt idx="5655">
                  <c:v>3.1152478808880901</c:v>
                </c:pt>
                <c:pt idx="5656">
                  <c:v>3.1196844585858599</c:v>
                </c:pt>
                <c:pt idx="5657">
                  <c:v>3.12412103628363</c:v>
                </c:pt>
                <c:pt idx="5658">
                  <c:v>3.1285576139814002</c:v>
                </c:pt>
                <c:pt idx="5659">
                  <c:v>3.1329941916791699</c:v>
                </c:pt>
                <c:pt idx="5660">
                  <c:v>3.1374307693769401</c:v>
                </c:pt>
                <c:pt idx="5661">
                  <c:v>3.1418673470747098</c:v>
                </c:pt>
                <c:pt idx="5662">
                  <c:v>3.14630392477248</c:v>
                </c:pt>
                <c:pt idx="5663">
                  <c:v>3.1507405024702502</c:v>
                </c:pt>
                <c:pt idx="5664">
                  <c:v>3.1551770801680199</c:v>
                </c:pt>
                <c:pt idx="5665">
                  <c:v>3.1596136578657901</c:v>
                </c:pt>
                <c:pt idx="5666">
                  <c:v>3.1640502355635598</c:v>
                </c:pt>
                <c:pt idx="5667">
                  <c:v>3.16848681326133</c:v>
                </c:pt>
                <c:pt idx="5668">
                  <c:v>3.1729233909591001</c:v>
                </c:pt>
                <c:pt idx="5669">
                  <c:v>3.1773599686568699</c:v>
                </c:pt>
                <c:pt idx="5670">
                  <c:v>3.18179654635464</c:v>
                </c:pt>
                <c:pt idx="5671">
                  <c:v>3.1862331240524102</c:v>
                </c:pt>
                <c:pt idx="5672">
                  <c:v>3.1906697017501799</c:v>
                </c:pt>
                <c:pt idx="5673">
                  <c:v>3.1951062794479501</c:v>
                </c:pt>
                <c:pt idx="5674">
                  <c:v>3.1995428571457198</c:v>
                </c:pt>
                <c:pt idx="5675">
                  <c:v>3.20397943484349</c:v>
                </c:pt>
                <c:pt idx="5676">
                  <c:v>3.2084160125412602</c:v>
                </c:pt>
                <c:pt idx="5677">
                  <c:v>3.2128525902390299</c:v>
                </c:pt>
                <c:pt idx="5678">
                  <c:v>3.2172891679368001</c:v>
                </c:pt>
                <c:pt idx="5679">
                  <c:v>3.2217257456345698</c:v>
                </c:pt>
                <c:pt idx="5680">
                  <c:v>3.22616232333234</c:v>
                </c:pt>
                <c:pt idx="5681">
                  <c:v>3.2305989010301102</c:v>
                </c:pt>
                <c:pt idx="5682">
                  <c:v>3.2350354787278799</c:v>
                </c:pt>
                <c:pt idx="5683">
                  <c:v>3.2394720564256398</c:v>
                </c:pt>
                <c:pt idx="5684">
                  <c:v>3.24390863412341</c:v>
                </c:pt>
                <c:pt idx="5685">
                  <c:v>3.24834521182119</c:v>
                </c:pt>
                <c:pt idx="5686">
                  <c:v>3.2527817895189601</c:v>
                </c:pt>
                <c:pt idx="5687">
                  <c:v>3.2572183672167201</c:v>
                </c:pt>
                <c:pt idx="5688">
                  <c:v>3.2616549449144898</c:v>
                </c:pt>
                <c:pt idx="5689">
                  <c:v>3.26609152261226</c:v>
                </c:pt>
                <c:pt idx="5690">
                  <c:v>3.2705281003100302</c:v>
                </c:pt>
                <c:pt idx="5691">
                  <c:v>3.2749646780077999</c:v>
                </c:pt>
                <c:pt idx="5692">
                  <c:v>3.2794012557055701</c:v>
                </c:pt>
                <c:pt idx="5693">
                  <c:v>3.2838378334033398</c:v>
                </c:pt>
                <c:pt idx="5694">
                  <c:v>3.28827441110111</c:v>
                </c:pt>
                <c:pt idx="5695">
                  <c:v>3.2927109887988801</c:v>
                </c:pt>
                <c:pt idx="5696">
                  <c:v>3.2971475664966499</c:v>
                </c:pt>
                <c:pt idx="5697">
                  <c:v>3.30158414419442</c:v>
                </c:pt>
                <c:pt idx="5698">
                  <c:v>3.3060207218921902</c:v>
                </c:pt>
                <c:pt idx="5699">
                  <c:v>3.3104572995899599</c:v>
                </c:pt>
                <c:pt idx="5700">
                  <c:v>3.3148938772877301</c:v>
                </c:pt>
                <c:pt idx="5701">
                  <c:v>3.3193304549854998</c:v>
                </c:pt>
                <c:pt idx="5702">
                  <c:v>3.32376703268327</c:v>
                </c:pt>
                <c:pt idx="5703">
                  <c:v>3.3282036103810402</c:v>
                </c:pt>
                <c:pt idx="5704">
                  <c:v>3.3326401880788099</c:v>
                </c:pt>
                <c:pt idx="5705">
                  <c:v>3.3370767657765801</c:v>
                </c:pt>
                <c:pt idx="5706">
                  <c:v>3.3415133434743498</c:v>
                </c:pt>
                <c:pt idx="5707">
                  <c:v>3.34594992117212</c:v>
                </c:pt>
                <c:pt idx="5708">
                  <c:v>3.3503864988698902</c:v>
                </c:pt>
                <c:pt idx="5709">
                  <c:v>3.3548230765676599</c:v>
                </c:pt>
                <c:pt idx="5710">
                  <c:v>3.3592596542654301</c:v>
                </c:pt>
                <c:pt idx="5711">
                  <c:v>3.3636962319631998</c:v>
                </c:pt>
                <c:pt idx="5712">
                  <c:v>3.36813280966097</c:v>
                </c:pt>
                <c:pt idx="5713">
                  <c:v>3.3725693873587401</c:v>
                </c:pt>
                <c:pt idx="5714">
                  <c:v>3.3770059650565099</c:v>
                </c:pt>
                <c:pt idx="5715">
                  <c:v>3.38144254275428</c:v>
                </c:pt>
                <c:pt idx="5716">
                  <c:v>3.3858791204520502</c:v>
                </c:pt>
                <c:pt idx="5717">
                  <c:v>3.3903156981498199</c:v>
                </c:pt>
                <c:pt idx="5718">
                  <c:v>3.3947522758475901</c:v>
                </c:pt>
                <c:pt idx="5719">
                  <c:v>3.3991888535453598</c:v>
                </c:pt>
                <c:pt idx="5720">
                  <c:v>3.40362543124313</c:v>
                </c:pt>
                <c:pt idx="5721">
                  <c:v>3.4080620089409002</c:v>
                </c:pt>
                <c:pt idx="5722">
                  <c:v>3.4124985866386699</c:v>
                </c:pt>
                <c:pt idx="5723">
                  <c:v>3.4169351643364401</c:v>
                </c:pt>
                <c:pt idx="5724">
                  <c:v>3.4213717420342098</c:v>
                </c:pt>
                <c:pt idx="5725">
                  <c:v>3.42580831973198</c:v>
                </c:pt>
                <c:pt idx="5726">
                  <c:v>3.4302448974297501</c:v>
                </c:pt>
                <c:pt idx="5727">
                  <c:v>3.4346814751275199</c:v>
                </c:pt>
                <c:pt idx="5728">
                  <c:v>3.43911805282529</c:v>
                </c:pt>
                <c:pt idx="5729">
                  <c:v>3.44355463052305</c:v>
                </c:pt>
                <c:pt idx="5730">
                  <c:v>3.4479912082208202</c:v>
                </c:pt>
                <c:pt idx="5731">
                  <c:v>3.4524277859185899</c:v>
                </c:pt>
                <c:pt idx="5732">
                  <c:v>3.4568643636163601</c:v>
                </c:pt>
                <c:pt idx="5733">
                  <c:v>3.4613009413141298</c:v>
                </c:pt>
                <c:pt idx="5734">
                  <c:v>3.4657375190119</c:v>
                </c:pt>
                <c:pt idx="5735">
                  <c:v>3.4701740967096701</c:v>
                </c:pt>
                <c:pt idx="5736">
                  <c:v>3.4746106744074399</c:v>
                </c:pt>
                <c:pt idx="5737">
                  <c:v>3.47904725210521</c:v>
                </c:pt>
                <c:pt idx="5738">
                  <c:v>3.4834838298029802</c:v>
                </c:pt>
                <c:pt idx="5739">
                  <c:v>3.4879204075007499</c:v>
                </c:pt>
                <c:pt idx="5740">
                  <c:v>3.4923569851985201</c:v>
                </c:pt>
                <c:pt idx="5741">
                  <c:v>3.4967935628962898</c:v>
                </c:pt>
                <c:pt idx="5742">
                  <c:v>3.50123014059406</c:v>
                </c:pt>
                <c:pt idx="5743">
                  <c:v>3.5056667182918302</c:v>
                </c:pt>
                <c:pt idx="5744">
                  <c:v>3.5101032959895999</c:v>
                </c:pt>
                <c:pt idx="5745">
                  <c:v>3.5145398736873701</c:v>
                </c:pt>
                <c:pt idx="5746">
                  <c:v>3.5189764513851398</c:v>
                </c:pt>
                <c:pt idx="5747">
                  <c:v>3.52341302908291</c:v>
                </c:pt>
                <c:pt idx="5748">
                  <c:v>3.5278496067806802</c:v>
                </c:pt>
                <c:pt idx="5749">
                  <c:v>3.5322861844784499</c:v>
                </c:pt>
                <c:pt idx="5750">
                  <c:v>3.5367227621762201</c:v>
                </c:pt>
                <c:pt idx="5751">
                  <c:v>3.5411593398739898</c:v>
                </c:pt>
                <c:pt idx="5752">
                  <c:v>3.54559591757176</c:v>
                </c:pt>
                <c:pt idx="5753">
                  <c:v>3.5500324952695301</c:v>
                </c:pt>
                <c:pt idx="5754">
                  <c:v>3.5544690729672999</c:v>
                </c:pt>
                <c:pt idx="5755">
                  <c:v>3.55890565066507</c:v>
                </c:pt>
                <c:pt idx="5756">
                  <c:v>3.5633422283628402</c:v>
                </c:pt>
                <c:pt idx="5757">
                  <c:v>3.5677788060606099</c:v>
                </c:pt>
                <c:pt idx="5758">
                  <c:v>3.5722153837583801</c:v>
                </c:pt>
                <c:pt idx="5759">
                  <c:v>3.5766519614561498</c:v>
                </c:pt>
                <c:pt idx="5760">
                  <c:v>3.58108853915392</c:v>
                </c:pt>
                <c:pt idx="5761">
                  <c:v>3.5855251168516902</c:v>
                </c:pt>
                <c:pt idx="5762">
                  <c:v>3.5899616945494599</c:v>
                </c:pt>
                <c:pt idx="5763">
                  <c:v>3.5943982722472301</c:v>
                </c:pt>
                <c:pt idx="5764">
                  <c:v>3.5988348499449998</c:v>
                </c:pt>
                <c:pt idx="5765">
                  <c:v>3.60327142764277</c:v>
                </c:pt>
                <c:pt idx="5766">
                  <c:v>3.6077080053405401</c:v>
                </c:pt>
                <c:pt idx="5767">
                  <c:v>3.6121445830383099</c:v>
                </c:pt>
                <c:pt idx="5768">
                  <c:v>3.61658116073608</c:v>
                </c:pt>
                <c:pt idx="5769">
                  <c:v>3.6210177384338502</c:v>
                </c:pt>
                <c:pt idx="5770">
                  <c:v>3.6254543161316199</c:v>
                </c:pt>
                <c:pt idx="5771">
                  <c:v>3.6298908938293799</c:v>
                </c:pt>
                <c:pt idx="5772">
                  <c:v>3.6343274715271501</c:v>
                </c:pt>
                <c:pt idx="5773">
                  <c:v>3.6387640492249198</c:v>
                </c:pt>
                <c:pt idx="5774">
                  <c:v>3.64320062692269</c:v>
                </c:pt>
                <c:pt idx="5775">
                  <c:v>3.6476372046204601</c:v>
                </c:pt>
                <c:pt idx="5776">
                  <c:v>3.6520737823182299</c:v>
                </c:pt>
                <c:pt idx="5777">
                  <c:v>3.656510360016</c:v>
                </c:pt>
                <c:pt idx="5778">
                  <c:v>3.6609469377137702</c:v>
                </c:pt>
                <c:pt idx="5779">
                  <c:v>3.6653835154115399</c:v>
                </c:pt>
                <c:pt idx="5780">
                  <c:v>3.6698200931093101</c:v>
                </c:pt>
                <c:pt idx="5781">
                  <c:v>3.6742566708070798</c:v>
                </c:pt>
                <c:pt idx="5782">
                  <c:v>3.67869324850485</c:v>
                </c:pt>
                <c:pt idx="5783">
                  <c:v>3.6831298262026202</c:v>
                </c:pt>
                <c:pt idx="5784">
                  <c:v>3.6875664039003899</c:v>
                </c:pt>
                <c:pt idx="5785">
                  <c:v>3.6920029815981601</c:v>
                </c:pt>
                <c:pt idx="5786">
                  <c:v>3.6964395592959298</c:v>
                </c:pt>
                <c:pt idx="5787">
                  <c:v>3.7008761369937</c:v>
                </c:pt>
                <c:pt idx="5788">
                  <c:v>3.7053127146914702</c:v>
                </c:pt>
                <c:pt idx="5789">
                  <c:v>3.7097492923892399</c:v>
                </c:pt>
                <c:pt idx="5790">
                  <c:v>3.7141858700870101</c:v>
                </c:pt>
                <c:pt idx="5791">
                  <c:v>3.7186224477847798</c:v>
                </c:pt>
                <c:pt idx="5792">
                  <c:v>3.72305902548255</c:v>
                </c:pt>
                <c:pt idx="5793">
                  <c:v>3.7274956031803201</c:v>
                </c:pt>
                <c:pt idx="5794">
                  <c:v>3.7319321808780899</c:v>
                </c:pt>
                <c:pt idx="5795">
                  <c:v>3.73636875857586</c:v>
                </c:pt>
                <c:pt idx="5796">
                  <c:v>3.7408053362736302</c:v>
                </c:pt>
                <c:pt idx="5797">
                  <c:v>3.7452419139713999</c:v>
                </c:pt>
                <c:pt idx="5798">
                  <c:v>3.7496784916691701</c:v>
                </c:pt>
                <c:pt idx="5799">
                  <c:v>3.7541150693669398</c:v>
                </c:pt>
                <c:pt idx="5800">
                  <c:v>3.75855164706471</c:v>
                </c:pt>
                <c:pt idx="5801">
                  <c:v>3.7629882247624802</c:v>
                </c:pt>
                <c:pt idx="5802">
                  <c:v>3.7674248024602499</c:v>
                </c:pt>
                <c:pt idx="5803">
                  <c:v>3.7718613801580201</c:v>
                </c:pt>
                <c:pt idx="5804">
                  <c:v>3.7762979578557898</c:v>
                </c:pt>
                <c:pt idx="5805">
                  <c:v>3.78073453555356</c:v>
                </c:pt>
                <c:pt idx="5806">
                  <c:v>3.7851711132513302</c:v>
                </c:pt>
                <c:pt idx="5807">
                  <c:v>3.7896076909490999</c:v>
                </c:pt>
                <c:pt idx="5808">
                  <c:v>3.7940442686468701</c:v>
                </c:pt>
                <c:pt idx="5809">
                  <c:v>3.7984808463446398</c:v>
                </c:pt>
                <c:pt idx="5810">
                  <c:v>3.80291742404241</c:v>
                </c:pt>
                <c:pt idx="5811">
                  <c:v>3.8073540017401801</c:v>
                </c:pt>
                <c:pt idx="5812">
                  <c:v>3.8117905794379401</c:v>
                </c:pt>
                <c:pt idx="5813">
                  <c:v>3.8162271571357098</c:v>
                </c:pt>
                <c:pt idx="5814">
                  <c:v>3.82066373483348</c:v>
                </c:pt>
                <c:pt idx="5815">
                  <c:v>3.8251003125312599</c:v>
                </c:pt>
                <c:pt idx="5816">
                  <c:v>3.8295368902290199</c:v>
                </c:pt>
                <c:pt idx="5817">
                  <c:v>3.8339734679267901</c:v>
                </c:pt>
                <c:pt idx="5818">
                  <c:v>3.8384100456245598</c:v>
                </c:pt>
                <c:pt idx="5819">
                  <c:v>3.84284662332233</c:v>
                </c:pt>
                <c:pt idx="5820">
                  <c:v>3.8472832010201001</c:v>
                </c:pt>
                <c:pt idx="5821">
                  <c:v>3.8517197787178699</c:v>
                </c:pt>
                <c:pt idx="5822">
                  <c:v>3.85615635641564</c:v>
                </c:pt>
                <c:pt idx="5823">
                  <c:v>3.8605929341134102</c:v>
                </c:pt>
                <c:pt idx="5824">
                  <c:v>3.8650295118111799</c:v>
                </c:pt>
                <c:pt idx="5825">
                  <c:v>3.8694660895089501</c:v>
                </c:pt>
                <c:pt idx="5826">
                  <c:v>3.8739026672067198</c:v>
                </c:pt>
                <c:pt idx="5827">
                  <c:v>3.87833924490449</c:v>
                </c:pt>
                <c:pt idx="5828">
                  <c:v>3.8827758226022602</c:v>
                </c:pt>
                <c:pt idx="5829">
                  <c:v>3.8872124003000299</c:v>
                </c:pt>
                <c:pt idx="5830">
                  <c:v>3.8916489779978001</c:v>
                </c:pt>
                <c:pt idx="5831">
                  <c:v>3.8960855556955698</c:v>
                </c:pt>
                <c:pt idx="5832">
                  <c:v>3.90052213339334</c:v>
                </c:pt>
                <c:pt idx="5833">
                  <c:v>3.9049587110911101</c:v>
                </c:pt>
                <c:pt idx="5834">
                  <c:v>3.9093952887888799</c:v>
                </c:pt>
                <c:pt idx="5835">
                  <c:v>3.91383186648665</c:v>
                </c:pt>
                <c:pt idx="5836">
                  <c:v>3.9182684441844202</c:v>
                </c:pt>
                <c:pt idx="5837">
                  <c:v>3.9227050218821899</c:v>
                </c:pt>
                <c:pt idx="5838">
                  <c:v>3.9271415995799601</c:v>
                </c:pt>
                <c:pt idx="5839">
                  <c:v>3.9315781772777298</c:v>
                </c:pt>
                <c:pt idx="5840">
                  <c:v>3.9360147549755</c:v>
                </c:pt>
                <c:pt idx="5841">
                  <c:v>3.9404513326732702</c:v>
                </c:pt>
                <c:pt idx="5842">
                  <c:v>3.9448879103710399</c:v>
                </c:pt>
                <c:pt idx="5843">
                  <c:v>3.9493244880688101</c:v>
                </c:pt>
                <c:pt idx="5844">
                  <c:v>3.9537610657665798</c:v>
                </c:pt>
                <c:pt idx="5845">
                  <c:v>3.95819764346435</c:v>
                </c:pt>
                <c:pt idx="5846">
                  <c:v>3.9626342211621202</c:v>
                </c:pt>
                <c:pt idx="5847">
                  <c:v>3.9670707988598899</c:v>
                </c:pt>
                <c:pt idx="5848">
                  <c:v>3.9715073765576601</c:v>
                </c:pt>
                <c:pt idx="5849">
                  <c:v>3.9759439542554298</c:v>
                </c:pt>
                <c:pt idx="5850">
                  <c:v>3.9803805319532</c:v>
                </c:pt>
                <c:pt idx="5851">
                  <c:v>3.9848171096509701</c:v>
                </c:pt>
                <c:pt idx="5852">
                  <c:v>3.9892536873487399</c:v>
                </c:pt>
                <c:pt idx="5853">
                  <c:v>3.99369026504651</c:v>
                </c:pt>
                <c:pt idx="5854">
                  <c:v>3.99812684274427</c:v>
                </c:pt>
                <c:pt idx="5855">
                  <c:v>4.0025634204420397</c:v>
                </c:pt>
                <c:pt idx="5856">
                  <c:v>4.0069999981398201</c:v>
                </c:pt>
                <c:pt idx="5857">
                  <c:v>4.0114365758375898</c:v>
                </c:pt>
                <c:pt idx="5858">
                  <c:v>4.0158731535353498</c:v>
                </c:pt>
                <c:pt idx="5859">
                  <c:v>4.0203097312331204</c:v>
                </c:pt>
                <c:pt idx="5860">
                  <c:v>4.0247463089308901</c:v>
                </c:pt>
                <c:pt idx="5861">
                  <c:v>4.0291828866286599</c:v>
                </c:pt>
                <c:pt idx="5862">
                  <c:v>4.0336194643264403</c:v>
                </c:pt>
                <c:pt idx="5863">
                  <c:v>4.0380560420242002</c:v>
                </c:pt>
                <c:pt idx="5864">
                  <c:v>4.0424926197219699</c:v>
                </c:pt>
                <c:pt idx="5865">
                  <c:v>4.0469291974197397</c:v>
                </c:pt>
                <c:pt idx="5866">
                  <c:v>4.0513657751175103</c:v>
                </c:pt>
                <c:pt idx="5867">
                  <c:v>4.05580235281528</c:v>
                </c:pt>
                <c:pt idx="5868">
                  <c:v>4.0602389305130497</c:v>
                </c:pt>
                <c:pt idx="5869">
                  <c:v>4.0646755082108204</c:v>
                </c:pt>
                <c:pt idx="5870">
                  <c:v>4.0691120859085901</c:v>
                </c:pt>
                <c:pt idx="5871">
                  <c:v>4.0735486636063598</c:v>
                </c:pt>
                <c:pt idx="5872">
                  <c:v>4.0779852413041304</c:v>
                </c:pt>
                <c:pt idx="5873">
                  <c:v>4.0824218190019002</c:v>
                </c:pt>
                <c:pt idx="5874">
                  <c:v>4.0868583966996699</c:v>
                </c:pt>
                <c:pt idx="5875">
                  <c:v>4.0912949743974396</c:v>
                </c:pt>
                <c:pt idx="5876">
                  <c:v>4.0957315520952102</c:v>
                </c:pt>
                <c:pt idx="5877">
                  <c:v>4.10016812979298</c:v>
                </c:pt>
                <c:pt idx="5878">
                  <c:v>4.1046047074907497</c:v>
                </c:pt>
                <c:pt idx="5879">
                  <c:v>4.1090412851885203</c:v>
                </c:pt>
                <c:pt idx="5880">
                  <c:v>4.11347786288629</c:v>
                </c:pt>
                <c:pt idx="5881">
                  <c:v>4.1179144405840598</c:v>
                </c:pt>
                <c:pt idx="5882">
                  <c:v>4.1223510182818304</c:v>
                </c:pt>
                <c:pt idx="5883">
                  <c:v>4.1267875959796001</c:v>
                </c:pt>
                <c:pt idx="5884">
                  <c:v>4.1312241736773698</c:v>
                </c:pt>
                <c:pt idx="5885">
                  <c:v>4.1356607513751404</c:v>
                </c:pt>
                <c:pt idx="5886">
                  <c:v>4.1400973290729102</c:v>
                </c:pt>
                <c:pt idx="5887">
                  <c:v>4.1445339067706799</c:v>
                </c:pt>
                <c:pt idx="5888">
                  <c:v>4.1489704844684496</c:v>
                </c:pt>
                <c:pt idx="5889">
                  <c:v>4.1534070621662202</c:v>
                </c:pt>
                <c:pt idx="5890">
                  <c:v>4.15784363986399</c:v>
                </c:pt>
                <c:pt idx="5891">
                  <c:v>4.1622802175617597</c:v>
                </c:pt>
                <c:pt idx="5892">
                  <c:v>4.1667167952595303</c:v>
                </c:pt>
                <c:pt idx="5893">
                  <c:v>4.1711533729573</c:v>
                </c:pt>
                <c:pt idx="5894">
                  <c:v>4.1755899506550698</c:v>
                </c:pt>
                <c:pt idx="5895">
                  <c:v>4.1800265283528404</c:v>
                </c:pt>
                <c:pt idx="5896">
                  <c:v>4.1844631060506003</c:v>
                </c:pt>
                <c:pt idx="5897">
                  <c:v>4.1888996837483701</c:v>
                </c:pt>
                <c:pt idx="5898">
                  <c:v>4.1933362614461496</c:v>
                </c:pt>
                <c:pt idx="5899">
                  <c:v>4.1977728391439202</c:v>
                </c:pt>
                <c:pt idx="5900">
                  <c:v>4.2022094168416899</c:v>
                </c:pt>
                <c:pt idx="5901">
                  <c:v>4.2066459945394499</c:v>
                </c:pt>
                <c:pt idx="5902">
                  <c:v>4.2110825722372196</c:v>
                </c:pt>
                <c:pt idx="5903">
                  <c:v>4.215519149935</c:v>
                </c:pt>
                <c:pt idx="5904">
                  <c:v>4.2199557276327697</c:v>
                </c:pt>
                <c:pt idx="5905">
                  <c:v>4.2243923053305403</c:v>
                </c:pt>
                <c:pt idx="5906">
                  <c:v>4.2288288830283003</c:v>
                </c:pt>
                <c:pt idx="5907">
                  <c:v>4.23326546072607</c:v>
                </c:pt>
                <c:pt idx="5908">
                  <c:v>4.2377020384238397</c:v>
                </c:pt>
                <c:pt idx="5909">
                  <c:v>4.2421386161216201</c:v>
                </c:pt>
                <c:pt idx="5910">
                  <c:v>4.2465751938193801</c:v>
                </c:pt>
                <c:pt idx="5911">
                  <c:v>4.2510117715171498</c:v>
                </c:pt>
                <c:pt idx="5912">
                  <c:v>4.2554483492149204</c:v>
                </c:pt>
                <c:pt idx="5913">
                  <c:v>4.2598849269126902</c:v>
                </c:pt>
                <c:pt idx="5914">
                  <c:v>4.2643215046104599</c:v>
                </c:pt>
                <c:pt idx="5915">
                  <c:v>4.2687580823082403</c:v>
                </c:pt>
                <c:pt idx="5916">
                  <c:v>4.27319466000601</c:v>
                </c:pt>
                <c:pt idx="5917">
                  <c:v>4.27763123770377</c:v>
                </c:pt>
                <c:pt idx="5918">
                  <c:v>4.2820678154015397</c:v>
                </c:pt>
                <c:pt idx="5919">
                  <c:v>4.2865043930993103</c:v>
                </c:pt>
                <c:pt idx="5920">
                  <c:v>4.29094097079708</c:v>
                </c:pt>
                <c:pt idx="5921">
                  <c:v>4.2953775484948498</c:v>
                </c:pt>
                <c:pt idx="5922">
                  <c:v>4.2998141261926204</c:v>
                </c:pt>
                <c:pt idx="5923">
                  <c:v>4.3042507038903901</c:v>
                </c:pt>
                <c:pt idx="5924">
                  <c:v>4.3086872815881598</c:v>
                </c:pt>
                <c:pt idx="5925">
                  <c:v>4.3131238592859296</c:v>
                </c:pt>
                <c:pt idx="5926">
                  <c:v>4.3175604369837002</c:v>
                </c:pt>
                <c:pt idx="5927">
                  <c:v>4.3219970146814699</c:v>
                </c:pt>
                <c:pt idx="5928">
                  <c:v>4.3264335923792396</c:v>
                </c:pt>
                <c:pt idx="5929">
                  <c:v>4.3308701700770103</c:v>
                </c:pt>
                <c:pt idx="5930">
                  <c:v>4.33530674777478</c:v>
                </c:pt>
                <c:pt idx="5931">
                  <c:v>4.3397433254725497</c:v>
                </c:pt>
                <c:pt idx="5932">
                  <c:v>4.3441799031703203</c:v>
                </c:pt>
                <c:pt idx="5933">
                  <c:v>4.3486164808680901</c:v>
                </c:pt>
                <c:pt idx="5934">
                  <c:v>4.3530530585658598</c:v>
                </c:pt>
                <c:pt idx="5935">
                  <c:v>4.3574896362636304</c:v>
                </c:pt>
                <c:pt idx="5936">
                  <c:v>4.3619262139614001</c:v>
                </c:pt>
                <c:pt idx="5937">
                  <c:v>4.3663627916591699</c:v>
                </c:pt>
                <c:pt idx="5938">
                  <c:v>4.3707993693569298</c:v>
                </c:pt>
                <c:pt idx="5939">
                  <c:v>4.3752359470547102</c:v>
                </c:pt>
                <c:pt idx="5940">
                  <c:v>4.3796725247524799</c:v>
                </c:pt>
                <c:pt idx="5941">
                  <c:v>4.3841091024502497</c:v>
                </c:pt>
                <c:pt idx="5942">
                  <c:v>4.3885456801480203</c:v>
                </c:pt>
                <c:pt idx="5943">
                  <c:v>4.39298225784579</c:v>
                </c:pt>
                <c:pt idx="5944">
                  <c:v>4.3974188355435597</c:v>
                </c:pt>
                <c:pt idx="5945">
                  <c:v>4.4018554132413303</c:v>
                </c:pt>
                <c:pt idx="5946">
                  <c:v>4.4062919909390903</c:v>
                </c:pt>
                <c:pt idx="5947">
                  <c:v>4.41072856863686</c:v>
                </c:pt>
                <c:pt idx="5948">
                  <c:v>4.4151651463346298</c:v>
                </c:pt>
                <c:pt idx="5949">
                  <c:v>4.4196017240324004</c:v>
                </c:pt>
                <c:pt idx="5950">
                  <c:v>4.4240383017301701</c:v>
                </c:pt>
                <c:pt idx="5951">
                  <c:v>4.4284748794279496</c:v>
                </c:pt>
                <c:pt idx="5952">
                  <c:v>4.4329114571257202</c:v>
                </c:pt>
                <c:pt idx="5953">
                  <c:v>4.4373480348234899</c:v>
                </c:pt>
                <c:pt idx="5954">
                  <c:v>4.4417846125212597</c:v>
                </c:pt>
                <c:pt idx="5955">
                  <c:v>4.4462211902190196</c:v>
                </c:pt>
                <c:pt idx="5956">
                  <c:v>4.4506577679167902</c:v>
                </c:pt>
                <c:pt idx="5957">
                  <c:v>4.45509434561456</c:v>
                </c:pt>
                <c:pt idx="5958">
                  <c:v>4.4595309233123297</c:v>
                </c:pt>
                <c:pt idx="5959">
                  <c:v>4.4639675010101003</c:v>
                </c:pt>
                <c:pt idx="5960">
                  <c:v>4.46840407870787</c:v>
                </c:pt>
                <c:pt idx="5961">
                  <c:v>4.4728406564056398</c:v>
                </c:pt>
                <c:pt idx="5962">
                  <c:v>4.4772772341034202</c:v>
                </c:pt>
                <c:pt idx="5963">
                  <c:v>4.4817138118011899</c:v>
                </c:pt>
                <c:pt idx="5964">
                  <c:v>4.4861503894989596</c:v>
                </c:pt>
                <c:pt idx="5965">
                  <c:v>4.4905869671967196</c:v>
                </c:pt>
                <c:pt idx="5966">
                  <c:v>4.4950235448944902</c:v>
                </c:pt>
                <c:pt idx="5967">
                  <c:v>4.4994601225922599</c:v>
                </c:pt>
                <c:pt idx="5968">
                  <c:v>4.5038967002900296</c:v>
                </c:pt>
                <c:pt idx="5969">
                  <c:v>4.5083332779878003</c:v>
                </c:pt>
                <c:pt idx="5970">
                  <c:v>4.51276985568557</c:v>
                </c:pt>
                <c:pt idx="5971">
                  <c:v>4.5172064333833397</c:v>
                </c:pt>
                <c:pt idx="5972">
                  <c:v>4.5216430110811103</c:v>
                </c:pt>
                <c:pt idx="5973">
                  <c:v>4.5260795887788801</c:v>
                </c:pt>
                <c:pt idx="5974">
                  <c:v>4.5305161664766498</c:v>
                </c:pt>
                <c:pt idx="5975">
                  <c:v>4.5349527441744204</c:v>
                </c:pt>
                <c:pt idx="5976">
                  <c:v>4.5393893218721901</c:v>
                </c:pt>
                <c:pt idx="5977">
                  <c:v>4.5438258995699599</c:v>
                </c:pt>
                <c:pt idx="5978">
                  <c:v>4.5482624772677296</c:v>
                </c:pt>
                <c:pt idx="5979">
                  <c:v>4.5526990549655002</c:v>
                </c:pt>
                <c:pt idx="5980">
                  <c:v>4.5571356326632699</c:v>
                </c:pt>
                <c:pt idx="5981">
                  <c:v>4.5615722103610397</c:v>
                </c:pt>
                <c:pt idx="5982">
                  <c:v>4.5660087880588103</c:v>
                </c:pt>
                <c:pt idx="5983">
                  <c:v>4.57044536575658</c:v>
                </c:pt>
                <c:pt idx="5984">
                  <c:v>4.57488194345434</c:v>
                </c:pt>
                <c:pt idx="5985">
                  <c:v>4.5793185211521097</c:v>
                </c:pt>
                <c:pt idx="5986">
                  <c:v>4.5837550988498901</c:v>
                </c:pt>
                <c:pt idx="5987">
                  <c:v>4.5881916765476598</c:v>
                </c:pt>
                <c:pt idx="5988">
                  <c:v>4.5926282542454304</c:v>
                </c:pt>
                <c:pt idx="5989">
                  <c:v>4.5970648319432001</c:v>
                </c:pt>
                <c:pt idx="5990">
                  <c:v>4.6015014096409699</c:v>
                </c:pt>
                <c:pt idx="5991">
                  <c:v>4.6059379873387396</c:v>
                </c:pt>
                <c:pt idx="5992">
                  <c:v>4.6103745650365102</c:v>
                </c:pt>
                <c:pt idx="5993">
                  <c:v>4.6148111427342702</c:v>
                </c:pt>
                <c:pt idx="5994">
                  <c:v>4.6192477204320399</c:v>
                </c:pt>
                <c:pt idx="5995">
                  <c:v>4.6236842981298096</c:v>
                </c:pt>
                <c:pt idx="5996">
                  <c:v>4.6281208758275802</c:v>
                </c:pt>
                <c:pt idx="5997">
                  <c:v>4.63255745352535</c:v>
                </c:pt>
                <c:pt idx="5998">
                  <c:v>4.6369940312231304</c:v>
                </c:pt>
                <c:pt idx="5999">
                  <c:v>4.6414306089209001</c:v>
                </c:pt>
                <c:pt idx="6000">
                  <c:v>4.6458671866186698</c:v>
                </c:pt>
                <c:pt idx="6001">
                  <c:v>4.6503037643164404</c:v>
                </c:pt>
                <c:pt idx="6002">
                  <c:v>4.6547403420142102</c:v>
                </c:pt>
                <c:pt idx="6003">
                  <c:v>4.6591769197119701</c:v>
                </c:pt>
                <c:pt idx="6004">
                  <c:v>4.6636134974097398</c:v>
                </c:pt>
                <c:pt idx="6005">
                  <c:v>4.6680500751075096</c:v>
                </c:pt>
                <c:pt idx="6006">
                  <c:v>4.6724866528052802</c:v>
                </c:pt>
                <c:pt idx="6007">
                  <c:v>4.6769232305030499</c:v>
                </c:pt>
                <c:pt idx="6008">
                  <c:v>4.6813598082008196</c:v>
                </c:pt>
                <c:pt idx="6009">
                  <c:v>4.6857963858986</c:v>
                </c:pt>
                <c:pt idx="6010">
                  <c:v>4.69023296359636</c:v>
                </c:pt>
                <c:pt idx="6011">
                  <c:v>4.6946695412941297</c:v>
                </c:pt>
                <c:pt idx="6012">
                  <c:v>4.6991061189919003</c:v>
                </c:pt>
                <c:pt idx="6013">
                  <c:v>4.7035426966896701</c:v>
                </c:pt>
                <c:pt idx="6014">
                  <c:v>4.7079792743874398</c:v>
                </c:pt>
                <c:pt idx="6015">
                  <c:v>4.7124158520852104</c:v>
                </c:pt>
                <c:pt idx="6016">
                  <c:v>4.7168524297829801</c:v>
                </c:pt>
                <c:pt idx="6017">
                  <c:v>4.7212890074807499</c:v>
                </c:pt>
                <c:pt idx="6018">
                  <c:v>4.7257255851785196</c:v>
                </c:pt>
                <c:pt idx="6019">
                  <c:v>4.7301621628762902</c:v>
                </c:pt>
                <c:pt idx="6020">
                  <c:v>4.7345987405740599</c:v>
                </c:pt>
                <c:pt idx="6021">
                  <c:v>4.7390353182718297</c:v>
                </c:pt>
                <c:pt idx="6022">
                  <c:v>4.7434718959696003</c:v>
                </c:pt>
                <c:pt idx="6023">
                  <c:v>4.74790847366737</c:v>
                </c:pt>
                <c:pt idx="6024">
                  <c:v>4.7523450513651397</c:v>
                </c:pt>
                <c:pt idx="6025">
                  <c:v>4.7567816290629104</c:v>
                </c:pt>
                <c:pt idx="6026">
                  <c:v>4.7612182067606801</c:v>
                </c:pt>
                <c:pt idx="6027">
                  <c:v>4.7656547844584498</c:v>
                </c:pt>
                <c:pt idx="6028">
                  <c:v>4.7700913621562204</c:v>
                </c:pt>
                <c:pt idx="6029">
                  <c:v>4.7745279398539902</c:v>
                </c:pt>
                <c:pt idx="6030">
                  <c:v>4.7789645175517599</c:v>
                </c:pt>
                <c:pt idx="6031">
                  <c:v>4.7834010952495198</c:v>
                </c:pt>
                <c:pt idx="6032">
                  <c:v>4.7878376729472896</c:v>
                </c:pt>
                <c:pt idx="6033">
                  <c:v>4.79227425064507</c:v>
                </c:pt>
                <c:pt idx="6034">
                  <c:v>4.7967108283428397</c:v>
                </c:pt>
                <c:pt idx="6035">
                  <c:v>4.8011474060406103</c:v>
                </c:pt>
                <c:pt idx="6036">
                  <c:v>4.80558398373838</c:v>
                </c:pt>
                <c:pt idx="6037">
                  <c:v>4.8100205614361498</c:v>
                </c:pt>
                <c:pt idx="6038">
                  <c:v>4.8144571391339204</c:v>
                </c:pt>
                <c:pt idx="6039">
                  <c:v>4.8188937168316901</c:v>
                </c:pt>
                <c:pt idx="6040">
                  <c:v>4.8233302945294501</c:v>
                </c:pt>
                <c:pt idx="6041">
                  <c:v>4.8277668722272198</c:v>
                </c:pt>
                <c:pt idx="6042">
                  <c:v>4.8322034499249904</c:v>
                </c:pt>
                <c:pt idx="6043">
                  <c:v>4.8366400276227601</c:v>
                </c:pt>
                <c:pt idx="6044">
                  <c:v>4.8410766053205299</c:v>
                </c:pt>
                <c:pt idx="6045">
                  <c:v>4.8455131830183102</c:v>
                </c:pt>
                <c:pt idx="6046">
                  <c:v>4.84994976071608</c:v>
                </c:pt>
                <c:pt idx="6047">
                  <c:v>4.8543863384138497</c:v>
                </c:pt>
                <c:pt idx="6048">
                  <c:v>4.8588229161116203</c:v>
                </c:pt>
                <c:pt idx="6049">
                  <c:v>4.8632594938093803</c:v>
                </c:pt>
                <c:pt idx="6050">
                  <c:v>4.86769607150715</c:v>
                </c:pt>
                <c:pt idx="6051">
                  <c:v>4.8721326492049197</c:v>
                </c:pt>
                <c:pt idx="6052">
                  <c:v>4.8765692269026903</c:v>
                </c:pt>
                <c:pt idx="6053">
                  <c:v>4.8810058046004601</c:v>
                </c:pt>
                <c:pt idx="6054">
                  <c:v>4.8854423822982298</c:v>
                </c:pt>
                <c:pt idx="6055">
                  <c:v>4.8898789599960004</c:v>
                </c:pt>
                <c:pt idx="6056">
                  <c:v>4.8943155376937701</c:v>
                </c:pt>
                <c:pt idx="6057">
                  <c:v>4.8987521153915399</c:v>
                </c:pt>
                <c:pt idx="6058">
                  <c:v>4.9031886930893096</c:v>
                </c:pt>
                <c:pt idx="6059">
                  <c:v>4.9076252707870802</c:v>
                </c:pt>
                <c:pt idx="6060">
                  <c:v>4.9120618484848499</c:v>
                </c:pt>
                <c:pt idx="6061">
                  <c:v>4.9164984261826197</c:v>
                </c:pt>
                <c:pt idx="6062">
                  <c:v>4.9209350038803903</c:v>
                </c:pt>
                <c:pt idx="6063">
                  <c:v>4.92537158157816</c:v>
                </c:pt>
                <c:pt idx="6064">
                  <c:v>4.9298081592759297</c:v>
                </c:pt>
                <c:pt idx="6065">
                  <c:v>4.9342447369737004</c:v>
                </c:pt>
                <c:pt idx="6066">
                  <c:v>4.9386813146714701</c:v>
                </c:pt>
                <c:pt idx="6067">
                  <c:v>4.9431178923692398</c:v>
                </c:pt>
                <c:pt idx="6068">
                  <c:v>4.9475544700670104</c:v>
                </c:pt>
                <c:pt idx="6069">
                  <c:v>4.9519910477647802</c:v>
                </c:pt>
                <c:pt idx="6070">
                  <c:v>4.9564276254625499</c:v>
                </c:pt>
                <c:pt idx="6071">
                  <c:v>4.9608642031603196</c:v>
                </c:pt>
                <c:pt idx="6072">
                  <c:v>4.9653007808580902</c:v>
                </c:pt>
                <c:pt idx="6073">
                  <c:v>4.96973735855586</c:v>
                </c:pt>
                <c:pt idx="6074">
                  <c:v>4.9741739362536297</c:v>
                </c:pt>
                <c:pt idx="6075">
                  <c:v>4.9786105139514003</c:v>
                </c:pt>
                <c:pt idx="6076">
                  <c:v>4.98304709164917</c:v>
                </c:pt>
                <c:pt idx="6077">
                  <c:v>4.9874836693469398</c:v>
                </c:pt>
                <c:pt idx="6078">
                  <c:v>4.9919202470446997</c:v>
                </c:pt>
                <c:pt idx="6079">
                  <c:v>4.9963568247424703</c:v>
                </c:pt>
                <c:pt idx="6080">
                  <c:v>5.0007934024402401</c:v>
                </c:pt>
                <c:pt idx="6081">
                  <c:v>5.0052299801380196</c:v>
                </c:pt>
                <c:pt idx="6082">
                  <c:v>5.0096665578357902</c:v>
                </c:pt>
                <c:pt idx="6083">
                  <c:v>5.0141031355335599</c:v>
                </c:pt>
                <c:pt idx="6084">
                  <c:v>5.0185397132313296</c:v>
                </c:pt>
                <c:pt idx="6085">
                  <c:v>5.0229762909291003</c:v>
                </c:pt>
                <c:pt idx="6086">
                  <c:v>5.02741286862687</c:v>
                </c:pt>
                <c:pt idx="6087">
                  <c:v>5.0318494463246397</c:v>
                </c:pt>
                <c:pt idx="6088">
                  <c:v>5.0362860240223997</c:v>
                </c:pt>
                <c:pt idx="6089">
                  <c:v>5.0407226017201703</c:v>
                </c:pt>
                <c:pt idx="6090">
                  <c:v>5.04515917941794</c:v>
                </c:pt>
                <c:pt idx="6091">
                  <c:v>5.0495957571157097</c:v>
                </c:pt>
                <c:pt idx="6092">
                  <c:v>5.0540323348134901</c:v>
                </c:pt>
                <c:pt idx="6093">
                  <c:v>5.0584689125112501</c:v>
                </c:pt>
                <c:pt idx="6094">
                  <c:v>5.0629054902090198</c:v>
                </c:pt>
                <c:pt idx="6095">
                  <c:v>5.0673420679067904</c:v>
                </c:pt>
                <c:pt idx="6096">
                  <c:v>5.0717786456045602</c:v>
                </c:pt>
                <c:pt idx="6097">
                  <c:v>5.0762152233023299</c:v>
                </c:pt>
                <c:pt idx="6098">
                  <c:v>5.0806518010000996</c:v>
                </c:pt>
                <c:pt idx="6099">
                  <c:v>5.0850883786978702</c:v>
                </c:pt>
                <c:pt idx="6100">
                  <c:v>5.08952495639564</c:v>
                </c:pt>
                <c:pt idx="6101">
                  <c:v>5.0939615340934097</c:v>
                </c:pt>
                <c:pt idx="6102">
                  <c:v>5.0983981117911803</c:v>
                </c:pt>
                <c:pt idx="6103">
                  <c:v>5.10283468948895</c:v>
                </c:pt>
                <c:pt idx="6104">
                  <c:v>5.1072712671867198</c:v>
                </c:pt>
                <c:pt idx="6105">
                  <c:v>5.1117078448844904</c:v>
                </c:pt>
                <c:pt idx="6106">
                  <c:v>5.1161444225822601</c:v>
                </c:pt>
                <c:pt idx="6107">
                  <c:v>5.1205810002800298</c:v>
                </c:pt>
                <c:pt idx="6108">
                  <c:v>5.1250175779778004</c:v>
                </c:pt>
                <c:pt idx="6109">
                  <c:v>5.1294541556755702</c:v>
                </c:pt>
                <c:pt idx="6110">
                  <c:v>5.1338907333733399</c:v>
                </c:pt>
                <c:pt idx="6111">
                  <c:v>5.1383273110711096</c:v>
                </c:pt>
                <c:pt idx="6112">
                  <c:v>5.1427638887688802</c:v>
                </c:pt>
                <c:pt idx="6113">
                  <c:v>5.14720046646665</c:v>
                </c:pt>
                <c:pt idx="6114">
                  <c:v>5.1516370441644197</c:v>
                </c:pt>
                <c:pt idx="6115">
                  <c:v>5.1560736218621903</c:v>
                </c:pt>
                <c:pt idx="6116">
                  <c:v>5.16051019955996</c:v>
                </c:pt>
                <c:pt idx="6117">
                  <c:v>5.1649467772577298</c:v>
                </c:pt>
                <c:pt idx="6118">
                  <c:v>5.1693833549555004</c:v>
                </c:pt>
                <c:pt idx="6119">
                  <c:v>5.1738199326532701</c:v>
                </c:pt>
                <c:pt idx="6120">
                  <c:v>5.1782565103510398</c:v>
                </c:pt>
                <c:pt idx="6121">
                  <c:v>5.1826930880488096</c:v>
                </c:pt>
                <c:pt idx="6122">
                  <c:v>5.1871296657465802</c:v>
                </c:pt>
                <c:pt idx="6123">
                  <c:v>5.1915662434443499</c:v>
                </c:pt>
                <c:pt idx="6124">
                  <c:v>5.1960028211421196</c:v>
                </c:pt>
                <c:pt idx="6125">
                  <c:v>5.2004393988398903</c:v>
                </c:pt>
                <c:pt idx="6126">
                  <c:v>5.2048759765376502</c:v>
                </c:pt>
                <c:pt idx="6127">
                  <c:v>5.2093125542354199</c:v>
                </c:pt>
                <c:pt idx="6128">
                  <c:v>5.2137491319332003</c:v>
                </c:pt>
                <c:pt idx="6129">
                  <c:v>5.2181857096309701</c:v>
                </c:pt>
                <c:pt idx="6130">
                  <c:v>5.2226222873287398</c:v>
                </c:pt>
                <c:pt idx="6131">
                  <c:v>5.2270588650265104</c:v>
                </c:pt>
                <c:pt idx="6132">
                  <c:v>5.2314954427242704</c:v>
                </c:pt>
                <c:pt idx="6133">
                  <c:v>5.2359320204220401</c:v>
                </c:pt>
                <c:pt idx="6134">
                  <c:v>5.2403685981198196</c:v>
                </c:pt>
                <c:pt idx="6135">
                  <c:v>5.2448051758175804</c:v>
                </c:pt>
                <c:pt idx="6136">
                  <c:v>5.2492417535153502</c:v>
                </c:pt>
                <c:pt idx="6137">
                  <c:v>5.2536783312131199</c:v>
                </c:pt>
                <c:pt idx="6138">
                  <c:v>5.2581149089108896</c:v>
                </c:pt>
                <c:pt idx="6139">
                  <c:v>5.2625514866086602</c:v>
                </c:pt>
                <c:pt idx="6140">
                  <c:v>5.26698806430643</c:v>
                </c:pt>
                <c:pt idx="6141">
                  <c:v>5.2714246420041997</c:v>
                </c:pt>
                <c:pt idx="6142">
                  <c:v>5.2758612197019703</c:v>
                </c:pt>
                <c:pt idx="6143">
                  <c:v>5.28029779739974</c:v>
                </c:pt>
                <c:pt idx="6144">
                  <c:v>5.2847343750975098</c:v>
                </c:pt>
                <c:pt idx="6145">
                  <c:v>5.2891709527952804</c:v>
                </c:pt>
                <c:pt idx="6146">
                  <c:v>5.2936075304930501</c:v>
                </c:pt>
                <c:pt idx="6147">
                  <c:v>5.2980441081908198</c:v>
                </c:pt>
                <c:pt idx="6148">
                  <c:v>5.3024806858885896</c:v>
                </c:pt>
                <c:pt idx="6149">
                  <c:v>5.3069172635863602</c:v>
                </c:pt>
                <c:pt idx="6150">
                  <c:v>5.3113538412841299</c:v>
                </c:pt>
                <c:pt idx="6151">
                  <c:v>5.3157904189818996</c:v>
                </c:pt>
                <c:pt idx="6152">
                  <c:v>5.3202269966796703</c:v>
                </c:pt>
                <c:pt idx="6153">
                  <c:v>5.32466357437744</c:v>
                </c:pt>
                <c:pt idx="6154">
                  <c:v>5.3291001520752097</c:v>
                </c:pt>
                <c:pt idx="6155">
                  <c:v>5.3335367297729803</c:v>
                </c:pt>
                <c:pt idx="6156">
                  <c:v>5.3379733074707501</c:v>
                </c:pt>
                <c:pt idx="6157">
                  <c:v>5.3424098851685198</c:v>
                </c:pt>
                <c:pt idx="6158">
                  <c:v>5.3468464628662904</c:v>
                </c:pt>
                <c:pt idx="6159">
                  <c:v>5.3512830405640601</c:v>
                </c:pt>
                <c:pt idx="6160">
                  <c:v>5.3557196182618299</c:v>
                </c:pt>
                <c:pt idx="6161">
                  <c:v>5.3601561959595996</c:v>
                </c:pt>
                <c:pt idx="6162">
                  <c:v>5.3645927736573702</c:v>
                </c:pt>
                <c:pt idx="6163">
                  <c:v>5.3690293513551399</c:v>
                </c:pt>
                <c:pt idx="6164">
                  <c:v>5.3734659290529097</c:v>
                </c:pt>
                <c:pt idx="6165">
                  <c:v>5.3779025067506803</c:v>
                </c:pt>
                <c:pt idx="6166">
                  <c:v>5.38233908444845</c:v>
                </c:pt>
                <c:pt idx="6167">
                  <c:v>5.3867756621462197</c:v>
                </c:pt>
                <c:pt idx="6168">
                  <c:v>5.3912122398439903</c:v>
                </c:pt>
                <c:pt idx="6169">
                  <c:v>5.3956488175417601</c:v>
                </c:pt>
                <c:pt idx="6170">
                  <c:v>5.4000853952395298</c:v>
                </c:pt>
                <c:pt idx="6171">
                  <c:v>5.4045219729373004</c:v>
                </c:pt>
                <c:pt idx="6172">
                  <c:v>5.4089585506350701</c:v>
                </c:pt>
                <c:pt idx="6173">
                  <c:v>5.4133951283328301</c:v>
                </c:pt>
                <c:pt idx="6174">
                  <c:v>5.4178317060305998</c:v>
                </c:pt>
                <c:pt idx="6175">
                  <c:v>5.4222682837283802</c:v>
                </c:pt>
                <c:pt idx="6176">
                  <c:v>5.4267048614261499</c:v>
                </c:pt>
                <c:pt idx="6177">
                  <c:v>5.4311414391239099</c:v>
                </c:pt>
                <c:pt idx="6178">
                  <c:v>5.4355780168216796</c:v>
                </c:pt>
                <c:pt idx="6179">
                  <c:v>5.4400145945194502</c:v>
                </c:pt>
                <c:pt idx="6180">
                  <c:v>5.44445117221722</c:v>
                </c:pt>
                <c:pt idx="6181">
                  <c:v>5.4488877499150004</c:v>
                </c:pt>
                <c:pt idx="6182">
                  <c:v>5.4533243276127603</c:v>
                </c:pt>
                <c:pt idx="6183">
                  <c:v>5.45776090531053</c:v>
                </c:pt>
                <c:pt idx="6184">
                  <c:v>5.4621974830082998</c:v>
                </c:pt>
                <c:pt idx="6185">
                  <c:v>5.4666340607060704</c:v>
                </c:pt>
                <c:pt idx="6186">
                  <c:v>5.4710706384038401</c:v>
                </c:pt>
                <c:pt idx="6187">
                  <c:v>5.4755072161016098</c:v>
                </c:pt>
                <c:pt idx="6188">
                  <c:v>5.4799437937993796</c:v>
                </c:pt>
                <c:pt idx="6189">
                  <c:v>5.4843803714971502</c:v>
                </c:pt>
                <c:pt idx="6190">
                  <c:v>5.4888169491949199</c:v>
                </c:pt>
                <c:pt idx="6191">
                  <c:v>5.4932535268926896</c:v>
                </c:pt>
                <c:pt idx="6192">
                  <c:v>5.4976901045904603</c:v>
                </c:pt>
                <c:pt idx="6193">
                  <c:v>5.50212668228823</c:v>
                </c:pt>
                <c:pt idx="6194">
                  <c:v>5.5065632599859997</c:v>
                </c:pt>
                <c:pt idx="6195">
                  <c:v>5.5109998376837703</c:v>
                </c:pt>
                <c:pt idx="6196">
                  <c:v>5.5154364153815401</c:v>
                </c:pt>
                <c:pt idx="6197">
                  <c:v>5.5198729930793098</c:v>
                </c:pt>
                <c:pt idx="6198">
                  <c:v>5.5243095707770804</c:v>
                </c:pt>
                <c:pt idx="6199">
                  <c:v>5.5287461484748501</c:v>
                </c:pt>
                <c:pt idx="6200">
                  <c:v>5.5331827261726199</c:v>
                </c:pt>
                <c:pt idx="6201">
                  <c:v>5.5376193038703896</c:v>
                </c:pt>
                <c:pt idx="6202">
                  <c:v>5.5420558815681602</c:v>
                </c:pt>
                <c:pt idx="6203">
                  <c:v>5.5464924592659299</c:v>
                </c:pt>
                <c:pt idx="6204">
                  <c:v>5.5509290369636997</c:v>
                </c:pt>
                <c:pt idx="6205">
                  <c:v>5.5553656146614703</c:v>
                </c:pt>
                <c:pt idx="6206">
                  <c:v>5.55980219235924</c:v>
                </c:pt>
                <c:pt idx="6207">
                  <c:v>5.5642387700570097</c:v>
                </c:pt>
                <c:pt idx="6208">
                  <c:v>5.5686753477547803</c:v>
                </c:pt>
                <c:pt idx="6209">
                  <c:v>5.5731119254525501</c:v>
                </c:pt>
                <c:pt idx="6210">
                  <c:v>5.5775485031503198</c:v>
                </c:pt>
                <c:pt idx="6211">
                  <c:v>5.5819850808480904</c:v>
                </c:pt>
                <c:pt idx="6212">
                  <c:v>5.5864216585458601</c:v>
                </c:pt>
                <c:pt idx="6213">
                  <c:v>5.5908582362436299</c:v>
                </c:pt>
                <c:pt idx="6214">
                  <c:v>5.5952948139413996</c:v>
                </c:pt>
                <c:pt idx="6215">
                  <c:v>5.5997313916391702</c:v>
                </c:pt>
                <c:pt idx="6216">
                  <c:v>5.6041679693369399</c:v>
                </c:pt>
                <c:pt idx="6217">
                  <c:v>5.6086045470347097</c:v>
                </c:pt>
                <c:pt idx="6218">
                  <c:v>5.6130411247324803</c:v>
                </c:pt>
                <c:pt idx="6219">
                  <c:v>5.61747770243025</c:v>
                </c:pt>
                <c:pt idx="6220">
                  <c:v>5.62191428012801</c:v>
                </c:pt>
                <c:pt idx="6221">
                  <c:v>5.6263508578257797</c:v>
                </c:pt>
                <c:pt idx="6222">
                  <c:v>5.6307874355235503</c:v>
                </c:pt>
                <c:pt idx="6223">
                  <c:v>5.63522401322132</c:v>
                </c:pt>
                <c:pt idx="6224">
                  <c:v>5.6396605909190898</c:v>
                </c:pt>
                <c:pt idx="6225">
                  <c:v>5.6440971686168604</c:v>
                </c:pt>
                <c:pt idx="6226">
                  <c:v>5.6485337463146301</c:v>
                </c:pt>
                <c:pt idx="6227">
                  <c:v>5.6529703240123998</c:v>
                </c:pt>
                <c:pt idx="6228">
                  <c:v>5.6574069017101802</c:v>
                </c:pt>
                <c:pt idx="6229">
                  <c:v>5.66184347940795</c:v>
                </c:pt>
                <c:pt idx="6230">
                  <c:v>5.6662800571057099</c:v>
                </c:pt>
                <c:pt idx="6231">
                  <c:v>5.6707166348034796</c:v>
                </c:pt>
                <c:pt idx="6232">
                  <c:v>5.6751532125012503</c:v>
                </c:pt>
                <c:pt idx="6233">
                  <c:v>5.67958979019902</c:v>
                </c:pt>
                <c:pt idx="6234">
                  <c:v>5.6840263678967897</c:v>
                </c:pt>
                <c:pt idx="6235">
                  <c:v>5.6884629455945603</c:v>
                </c:pt>
                <c:pt idx="6236">
                  <c:v>5.6928995232923301</c:v>
                </c:pt>
                <c:pt idx="6237">
                  <c:v>5.6973361009900998</c:v>
                </c:pt>
                <c:pt idx="6238">
                  <c:v>5.7017726786878704</c:v>
                </c:pt>
                <c:pt idx="6239">
                  <c:v>5.7062092563856401</c:v>
                </c:pt>
                <c:pt idx="6240">
                  <c:v>5.7106458340834099</c:v>
                </c:pt>
                <c:pt idx="6241">
                  <c:v>5.7150824117811796</c:v>
                </c:pt>
                <c:pt idx="6242">
                  <c:v>5.7195189894789502</c:v>
                </c:pt>
                <c:pt idx="6243">
                  <c:v>5.7239555671767199</c:v>
                </c:pt>
                <c:pt idx="6244">
                  <c:v>5.7283921448744897</c:v>
                </c:pt>
                <c:pt idx="6245">
                  <c:v>5.7328287225722603</c:v>
                </c:pt>
                <c:pt idx="6246">
                  <c:v>5.73726530027003</c:v>
                </c:pt>
                <c:pt idx="6247">
                  <c:v>5.7417018779677997</c:v>
                </c:pt>
                <c:pt idx="6248">
                  <c:v>5.7461384556655704</c:v>
                </c:pt>
                <c:pt idx="6249">
                  <c:v>5.7505750333633401</c:v>
                </c:pt>
                <c:pt idx="6250">
                  <c:v>5.7550116110611098</c:v>
                </c:pt>
                <c:pt idx="6251">
                  <c:v>5.7594481887588804</c:v>
                </c:pt>
                <c:pt idx="6252">
                  <c:v>5.7638847664566502</c:v>
                </c:pt>
                <c:pt idx="6253">
                  <c:v>5.7683213441544199</c:v>
                </c:pt>
                <c:pt idx="6254">
                  <c:v>5.7727579218521896</c:v>
                </c:pt>
                <c:pt idx="6255">
                  <c:v>5.7771944995499602</c:v>
                </c:pt>
                <c:pt idx="6256">
                  <c:v>5.78163107724773</c:v>
                </c:pt>
                <c:pt idx="6257">
                  <c:v>5.7860676549454997</c:v>
                </c:pt>
                <c:pt idx="6258">
                  <c:v>5.7905042326432703</c:v>
                </c:pt>
                <c:pt idx="6259">
                  <c:v>5.79494081034104</c:v>
                </c:pt>
                <c:pt idx="6260">
                  <c:v>5.7993773880388</c:v>
                </c:pt>
                <c:pt idx="6261">
                  <c:v>5.8038139657365697</c:v>
                </c:pt>
                <c:pt idx="6262">
                  <c:v>5.8082505434343403</c:v>
                </c:pt>
                <c:pt idx="6263">
                  <c:v>5.8126871211321101</c:v>
                </c:pt>
                <c:pt idx="6264">
                  <c:v>5.8171236988298904</c:v>
                </c:pt>
                <c:pt idx="6265">
                  <c:v>5.8215602765276602</c:v>
                </c:pt>
                <c:pt idx="6266">
                  <c:v>5.8259968542254299</c:v>
                </c:pt>
                <c:pt idx="6267">
                  <c:v>5.8304334319231899</c:v>
                </c:pt>
                <c:pt idx="6268">
                  <c:v>5.8348700096209596</c:v>
                </c:pt>
                <c:pt idx="6269">
                  <c:v>5.8393065873187302</c:v>
                </c:pt>
                <c:pt idx="6270">
                  <c:v>5.8437431650164999</c:v>
                </c:pt>
                <c:pt idx="6271">
                  <c:v>5.8481797427142697</c:v>
                </c:pt>
                <c:pt idx="6272">
                  <c:v>5.8526163204120403</c:v>
                </c:pt>
                <c:pt idx="6273">
                  <c:v>5.85705289810981</c:v>
                </c:pt>
                <c:pt idx="6274">
                  <c:v>5.8614894758075797</c:v>
                </c:pt>
                <c:pt idx="6275">
                  <c:v>5.8659260535053601</c:v>
                </c:pt>
                <c:pt idx="6276">
                  <c:v>5.8703626312031298</c:v>
                </c:pt>
                <c:pt idx="6277">
                  <c:v>5.8747992089008898</c:v>
                </c:pt>
                <c:pt idx="6278">
                  <c:v>5.8792357865986604</c:v>
                </c:pt>
                <c:pt idx="6279">
                  <c:v>5.8836723642964301</c:v>
                </c:pt>
                <c:pt idx="6280">
                  <c:v>5.8881089419941999</c:v>
                </c:pt>
                <c:pt idx="6281">
                  <c:v>5.8925455196919696</c:v>
                </c:pt>
                <c:pt idx="6282">
                  <c:v>5.8969820973897402</c:v>
                </c:pt>
                <c:pt idx="6283">
                  <c:v>5.9014186750875099</c:v>
                </c:pt>
                <c:pt idx="6284">
                  <c:v>5.9058552527852797</c:v>
                </c:pt>
                <c:pt idx="6285">
                  <c:v>5.9102918304830503</c:v>
                </c:pt>
                <c:pt idx="6286">
                  <c:v>5.91472840818082</c:v>
                </c:pt>
                <c:pt idx="6287">
                  <c:v>5.9191649858785897</c:v>
                </c:pt>
                <c:pt idx="6288">
                  <c:v>5.9236015635763604</c:v>
                </c:pt>
                <c:pt idx="6289">
                  <c:v>5.9280381412741301</c:v>
                </c:pt>
                <c:pt idx="6290">
                  <c:v>5.9324747189718998</c:v>
                </c:pt>
                <c:pt idx="6291">
                  <c:v>5.9369112966696704</c:v>
                </c:pt>
                <c:pt idx="6292">
                  <c:v>5.9413478743674402</c:v>
                </c:pt>
                <c:pt idx="6293">
                  <c:v>5.9457844520652099</c:v>
                </c:pt>
                <c:pt idx="6294">
                  <c:v>5.9502210297629796</c:v>
                </c:pt>
                <c:pt idx="6295">
                  <c:v>5.9546576074607502</c:v>
                </c:pt>
                <c:pt idx="6296">
                  <c:v>5.95909418515852</c:v>
                </c:pt>
                <c:pt idx="6297">
                  <c:v>5.9635307628562897</c:v>
                </c:pt>
                <c:pt idx="6298">
                  <c:v>5.9679673405540603</c:v>
                </c:pt>
                <c:pt idx="6299">
                  <c:v>5.97240391825183</c:v>
                </c:pt>
                <c:pt idx="6300">
                  <c:v>5.9768404959495998</c:v>
                </c:pt>
                <c:pt idx="6301">
                  <c:v>5.9812770736473704</c:v>
                </c:pt>
                <c:pt idx="6302">
                  <c:v>5.9857136513451401</c:v>
                </c:pt>
                <c:pt idx="6303">
                  <c:v>5.9901502290429098</c:v>
                </c:pt>
                <c:pt idx="6304">
                  <c:v>5.9945868067406796</c:v>
                </c:pt>
                <c:pt idx="6305">
                  <c:v>5.9990233844384404</c:v>
                </c:pt>
                <c:pt idx="6306">
                  <c:v>6.0034599621362101</c:v>
                </c:pt>
                <c:pt idx="6307">
                  <c:v>6.0078965398339799</c:v>
                </c:pt>
                <c:pt idx="6308">
                  <c:v>6.0123331175317496</c:v>
                </c:pt>
                <c:pt idx="6309">
                  <c:v>6.0167696952295202</c:v>
                </c:pt>
                <c:pt idx="6310">
                  <c:v>6.0212062729272899</c:v>
                </c:pt>
                <c:pt idx="6311">
                  <c:v>6.0256428506250703</c:v>
                </c:pt>
                <c:pt idx="6312">
                  <c:v>6.0300794283228401</c:v>
                </c:pt>
                <c:pt idx="6313">
                  <c:v>6.0345160060206098</c:v>
                </c:pt>
                <c:pt idx="6314">
                  <c:v>6.0389525837183804</c:v>
                </c:pt>
                <c:pt idx="6315">
                  <c:v>6.0433891614161404</c:v>
                </c:pt>
                <c:pt idx="6316">
                  <c:v>6.0478257391139101</c:v>
                </c:pt>
                <c:pt idx="6317">
                  <c:v>6.0522623168116798</c:v>
                </c:pt>
                <c:pt idx="6318">
                  <c:v>6.0566988945094504</c:v>
                </c:pt>
                <c:pt idx="6319">
                  <c:v>6.0611354722072202</c:v>
                </c:pt>
                <c:pt idx="6320">
                  <c:v>6.0655720499049899</c:v>
                </c:pt>
                <c:pt idx="6321">
                  <c:v>6.0700086276027596</c:v>
                </c:pt>
                <c:pt idx="6322">
                  <c:v>6.07444520530054</c:v>
                </c:pt>
                <c:pt idx="6323">
                  <c:v>6.0788817829983097</c:v>
                </c:pt>
                <c:pt idx="6324">
                  <c:v>6.0833183606960697</c:v>
                </c:pt>
                <c:pt idx="6325">
                  <c:v>6.0877549383938403</c:v>
                </c:pt>
                <c:pt idx="6326">
                  <c:v>6.09219151609161</c:v>
                </c:pt>
                <c:pt idx="6327">
                  <c:v>6.0966280937893798</c:v>
                </c:pt>
                <c:pt idx="6328">
                  <c:v>6.1010646714871504</c:v>
                </c:pt>
                <c:pt idx="6329">
                  <c:v>6.1055012491849201</c:v>
                </c:pt>
                <c:pt idx="6330">
                  <c:v>6.1099378268826898</c:v>
                </c:pt>
                <c:pt idx="6331">
                  <c:v>6.1143744045804604</c:v>
                </c:pt>
                <c:pt idx="6332">
                  <c:v>6.1188109822782302</c:v>
                </c:pt>
                <c:pt idx="6333">
                  <c:v>6.1232475599759999</c:v>
                </c:pt>
                <c:pt idx="6334">
                  <c:v>6.1276841376737696</c:v>
                </c:pt>
                <c:pt idx="6335">
                  <c:v>6.1321207153715402</c:v>
                </c:pt>
                <c:pt idx="6336">
                  <c:v>6.13655729306931</c:v>
                </c:pt>
                <c:pt idx="6337">
                  <c:v>6.1409938707670797</c:v>
                </c:pt>
                <c:pt idx="6338">
                  <c:v>6.1454304484648503</c:v>
                </c:pt>
                <c:pt idx="6339">
                  <c:v>6.14986702616262</c:v>
                </c:pt>
                <c:pt idx="6340">
                  <c:v>6.1543036038603898</c:v>
                </c:pt>
                <c:pt idx="6341">
                  <c:v>6.1587401815581604</c:v>
                </c:pt>
                <c:pt idx="6342">
                  <c:v>6.1631767592559301</c:v>
                </c:pt>
                <c:pt idx="6343">
                  <c:v>6.1676133369536998</c:v>
                </c:pt>
                <c:pt idx="6344">
                  <c:v>6.1720499146514598</c:v>
                </c:pt>
                <c:pt idx="6345">
                  <c:v>6.1764864923492304</c:v>
                </c:pt>
                <c:pt idx="6346">
                  <c:v>6.1809230700470099</c:v>
                </c:pt>
                <c:pt idx="6347">
                  <c:v>6.1853596477447796</c:v>
                </c:pt>
                <c:pt idx="6348">
                  <c:v>6.1897962254425503</c:v>
                </c:pt>
                <c:pt idx="6349">
                  <c:v>6.19423280314032</c:v>
                </c:pt>
                <c:pt idx="6350">
                  <c:v>6.1986693808380897</c:v>
                </c:pt>
                <c:pt idx="6351">
                  <c:v>6.2031059585358603</c:v>
                </c:pt>
                <c:pt idx="6352">
                  <c:v>6.2075425362336301</c:v>
                </c:pt>
                <c:pt idx="6353">
                  <c:v>6.21197911393139</c:v>
                </c:pt>
                <c:pt idx="6354">
                  <c:v>6.2164156916291597</c:v>
                </c:pt>
                <c:pt idx="6355">
                  <c:v>6.2208522693269304</c:v>
                </c:pt>
                <c:pt idx="6356">
                  <c:v>6.2252888470247001</c:v>
                </c:pt>
                <c:pt idx="6357">
                  <c:v>6.2297254247224698</c:v>
                </c:pt>
                <c:pt idx="6358">
                  <c:v>6.2341620024202502</c:v>
                </c:pt>
                <c:pt idx="6359">
                  <c:v>6.2385985801180199</c:v>
                </c:pt>
                <c:pt idx="6360">
                  <c:v>6.2430351578157897</c:v>
                </c:pt>
                <c:pt idx="6361">
                  <c:v>6.2474717355135603</c:v>
                </c:pt>
                <c:pt idx="6362">
                  <c:v>6.2519083132113202</c:v>
                </c:pt>
                <c:pt idx="6363">
                  <c:v>6.25634489090909</c:v>
                </c:pt>
                <c:pt idx="6364">
                  <c:v>6.2607814686068597</c:v>
                </c:pt>
                <c:pt idx="6365">
                  <c:v>6.2652180463046303</c:v>
                </c:pt>
                <c:pt idx="6366">
                  <c:v>6.2696546240024</c:v>
                </c:pt>
                <c:pt idx="6367">
                  <c:v>6.2740912017001698</c:v>
                </c:pt>
                <c:pt idx="6368">
                  <c:v>6.2785277793979404</c:v>
                </c:pt>
                <c:pt idx="6369">
                  <c:v>6.2829643570957101</c:v>
                </c:pt>
                <c:pt idx="6370">
                  <c:v>6.2874009347934896</c:v>
                </c:pt>
                <c:pt idx="6371">
                  <c:v>6.2918375124912496</c:v>
                </c:pt>
                <c:pt idx="6372">
                  <c:v>6.2962740901890202</c:v>
                </c:pt>
                <c:pt idx="6373">
                  <c:v>6.3007106678867899</c:v>
                </c:pt>
                <c:pt idx="6374">
                  <c:v>6.3051472455845596</c:v>
                </c:pt>
                <c:pt idx="6375">
                  <c:v>6.3095838232823303</c:v>
                </c:pt>
                <c:pt idx="6376">
                  <c:v>6.3140204009801</c:v>
                </c:pt>
                <c:pt idx="6377">
                  <c:v>6.3184569786778697</c:v>
                </c:pt>
                <c:pt idx="6378">
                  <c:v>6.3228935563756403</c:v>
                </c:pt>
                <c:pt idx="6379">
                  <c:v>6.3273301340734101</c:v>
                </c:pt>
                <c:pt idx="6380">
                  <c:v>6.3317667117711798</c:v>
                </c:pt>
                <c:pt idx="6381">
                  <c:v>6.3362032894689504</c:v>
                </c:pt>
                <c:pt idx="6382">
                  <c:v>6.3406398671667201</c:v>
                </c:pt>
                <c:pt idx="6383">
                  <c:v>6.3450764448644899</c:v>
                </c:pt>
                <c:pt idx="6384">
                  <c:v>6.3495130225622596</c:v>
                </c:pt>
                <c:pt idx="6385">
                  <c:v>6.3539496002600302</c:v>
                </c:pt>
                <c:pt idx="6386">
                  <c:v>6.3583861779577999</c:v>
                </c:pt>
                <c:pt idx="6387">
                  <c:v>6.3628227556555697</c:v>
                </c:pt>
                <c:pt idx="6388">
                  <c:v>6.3672593333533403</c:v>
                </c:pt>
                <c:pt idx="6389">
                  <c:v>6.37169591105111</c:v>
                </c:pt>
                <c:pt idx="6390">
                  <c:v>6.37613248874887</c:v>
                </c:pt>
                <c:pt idx="6391">
                  <c:v>6.3805690664466397</c:v>
                </c:pt>
                <c:pt idx="6392">
                  <c:v>6.3850056441444103</c:v>
                </c:pt>
                <c:pt idx="6393">
                  <c:v>6.38944222184218</c:v>
                </c:pt>
                <c:pt idx="6394">
                  <c:v>6.3938787995399604</c:v>
                </c:pt>
                <c:pt idx="6395">
                  <c:v>6.3983153772377301</c:v>
                </c:pt>
                <c:pt idx="6396">
                  <c:v>6.4027519549354999</c:v>
                </c:pt>
                <c:pt idx="6397">
                  <c:v>6.4071885326332696</c:v>
                </c:pt>
                <c:pt idx="6398">
                  <c:v>6.4116251103310402</c:v>
                </c:pt>
                <c:pt idx="6399">
                  <c:v>6.4160616880288099</c:v>
                </c:pt>
                <c:pt idx="6400">
                  <c:v>6.4204982657265699</c:v>
                </c:pt>
                <c:pt idx="6401">
                  <c:v>6.4249348434243396</c:v>
                </c:pt>
                <c:pt idx="6402">
                  <c:v>6.4293714211221102</c:v>
                </c:pt>
                <c:pt idx="6403">
                  <c:v>6.43380799881988</c:v>
                </c:pt>
                <c:pt idx="6404">
                  <c:v>6.4382445765176497</c:v>
                </c:pt>
                <c:pt idx="6405">
                  <c:v>6.4426811542154301</c:v>
                </c:pt>
                <c:pt idx="6406">
                  <c:v>6.4471177319131998</c:v>
                </c:pt>
                <c:pt idx="6407">
                  <c:v>6.4515543096109704</c:v>
                </c:pt>
                <c:pt idx="6408">
                  <c:v>6.4559908873087402</c:v>
                </c:pt>
                <c:pt idx="6409">
                  <c:v>6.4604274650065001</c:v>
                </c:pt>
                <c:pt idx="6410">
                  <c:v>6.4648640427042698</c:v>
                </c:pt>
                <c:pt idx="6411">
                  <c:v>6.4693006204020396</c:v>
                </c:pt>
                <c:pt idx="6412">
                  <c:v>6.4737371980998102</c:v>
                </c:pt>
                <c:pt idx="6413">
                  <c:v>6.4781737757975799</c:v>
                </c:pt>
                <c:pt idx="6414">
                  <c:v>6.4826103534953496</c:v>
                </c:pt>
                <c:pt idx="6415">
                  <c:v>6.4870469311931203</c:v>
                </c:pt>
                <c:pt idx="6416">
                  <c:v>6.49148350889089</c:v>
                </c:pt>
                <c:pt idx="6417">
                  <c:v>6.4959200865886597</c:v>
                </c:pt>
                <c:pt idx="6418">
                  <c:v>6.5003566642864303</c:v>
                </c:pt>
                <c:pt idx="6419">
                  <c:v>6.5047932419842001</c:v>
                </c:pt>
                <c:pt idx="6420">
                  <c:v>6.5092298196819698</c:v>
                </c:pt>
                <c:pt idx="6421">
                  <c:v>6.5136663973797404</c:v>
                </c:pt>
                <c:pt idx="6422">
                  <c:v>6.5181029750775101</c:v>
                </c:pt>
                <c:pt idx="6423">
                  <c:v>6.5225395527752799</c:v>
                </c:pt>
                <c:pt idx="6424">
                  <c:v>6.5269761304730496</c:v>
                </c:pt>
                <c:pt idx="6425">
                  <c:v>6.5314127081708202</c:v>
                </c:pt>
                <c:pt idx="6426">
                  <c:v>6.5358492858685899</c:v>
                </c:pt>
                <c:pt idx="6427">
                  <c:v>6.5402858635663597</c:v>
                </c:pt>
                <c:pt idx="6428">
                  <c:v>6.5447224412641196</c:v>
                </c:pt>
                <c:pt idx="6429">
                  <c:v>6.5491590189619</c:v>
                </c:pt>
                <c:pt idx="6430">
                  <c:v>6.5535955966596697</c:v>
                </c:pt>
                <c:pt idx="6431">
                  <c:v>6.5580321743574403</c:v>
                </c:pt>
                <c:pt idx="6432">
                  <c:v>6.5624687520552101</c:v>
                </c:pt>
                <c:pt idx="6433">
                  <c:v>6.5669053297529798</c:v>
                </c:pt>
                <c:pt idx="6434">
                  <c:v>6.5713419074507504</c:v>
                </c:pt>
                <c:pt idx="6435">
                  <c:v>6.5757784851485201</c:v>
                </c:pt>
                <c:pt idx="6436">
                  <c:v>6.5802150628462899</c:v>
                </c:pt>
                <c:pt idx="6437">
                  <c:v>6.5846516405440596</c:v>
                </c:pt>
                <c:pt idx="6438">
                  <c:v>6.5890882182418196</c:v>
                </c:pt>
                <c:pt idx="6439">
                  <c:v>6.5935247959395902</c:v>
                </c:pt>
                <c:pt idx="6440">
                  <c:v>6.5979613736373599</c:v>
                </c:pt>
                <c:pt idx="6441">
                  <c:v>6.6023979513351403</c:v>
                </c:pt>
                <c:pt idx="6442">
                  <c:v>6.60683452903291</c:v>
                </c:pt>
                <c:pt idx="6443">
                  <c:v>6.6112711067306797</c:v>
                </c:pt>
                <c:pt idx="6444">
                  <c:v>6.6157076844284504</c:v>
                </c:pt>
                <c:pt idx="6445">
                  <c:v>6.6201442621262201</c:v>
                </c:pt>
                <c:pt idx="6446">
                  <c:v>6.6245808398239898</c:v>
                </c:pt>
                <c:pt idx="6447">
                  <c:v>6.6290174175217498</c:v>
                </c:pt>
                <c:pt idx="6448">
                  <c:v>6.6334539952195204</c:v>
                </c:pt>
                <c:pt idx="6449">
                  <c:v>6.6378905729172901</c:v>
                </c:pt>
                <c:pt idx="6450">
                  <c:v>6.6423271506150598</c:v>
                </c:pt>
                <c:pt idx="6451">
                  <c:v>6.6467637283128296</c:v>
                </c:pt>
                <c:pt idx="6452">
                  <c:v>6.65120030601061</c:v>
                </c:pt>
                <c:pt idx="6453">
                  <c:v>6.6556368837083797</c:v>
                </c:pt>
                <c:pt idx="6454">
                  <c:v>6.6600734614061503</c:v>
                </c:pt>
                <c:pt idx="6455">
                  <c:v>6.6645100391039103</c:v>
                </c:pt>
                <c:pt idx="6456">
                  <c:v>6.66894661680168</c:v>
                </c:pt>
                <c:pt idx="6457">
                  <c:v>6.6733831944994497</c:v>
                </c:pt>
                <c:pt idx="6458">
                  <c:v>6.6778197721972203</c:v>
                </c:pt>
                <c:pt idx="6459">
                  <c:v>6.6822563498949901</c:v>
                </c:pt>
                <c:pt idx="6460">
                  <c:v>6.6866929275927598</c:v>
                </c:pt>
                <c:pt idx="6461">
                  <c:v>6.6911295052905304</c:v>
                </c:pt>
                <c:pt idx="6462">
                  <c:v>6.6955660829883001</c:v>
                </c:pt>
                <c:pt idx="6463">
                  <c:v>6.7000026606860699</c:v>
                </c:pt>
                <c:pt idx="6464">
                  <c:v>6.7044392383838396</c:v>
                </c:pt>
                <c:pt idx="6465">
                  <c:v>6.7088758160816102</c:v>
                </c:pt>
                <c:pt idx="6466">
                  <c:v>6.7133123937793799</c:v>
                </c:pt>
                <c:pt idx="6467">
                  <c:v>6.7177489714771497</c:v>
                </c:pt>
                <c:pt idx="6468">
                  <c:v>6.7221855491749203</c:v>
                </c:pt>
                <c:pt idx="6469">
                  <c:v>6.72662212687269</c:v>
                </c:pt>
                <c:pt idx="6470">
                  <c:v>6.7310587045704597</c:v>
                </c:pt>
                <c:pt idx="6471">
                  <c:v>6.7354952822682304</c:v>
                </c:pt>
                <c:pt idx="6472">
                  <c:v>6.7399318599660001</c:v>
                </c:pt>
                <c:pt idx="6473">
                  <c:v>6.7443684376637698</c:v>
                </c:pt>
                <c:pt idx="6474">
                  <c:v>6.7488050153615404</c:v>
                </c:pt>
                <c:pt idx="6475">
                  <c:v>6.7532415930593102</c:v>
                </c:pt>
                <c:pt idx="6476">
                  <c:v>6.7576781707570701</c:v>
                </c:pt>
                <c:pt idx="6477">
                  <c:v>6.7621147484548496</c:v>
                </c:pt>
                <c:pt idx="6478">
                  <c:v>6.7665513261526202</c:v>
                </c:pt>
                <c:pt idx="6479">
                  <c:v>6.77098790385039</c:v>
                </c:pt>
                <c:pt idx="6480">
                  <c:v>6.7754244815481597</c:v>
                </c:pt>
                <c:pt idx="6481">
                  <c:v>6.7798610592459303</c:v>
                </c:pt>
                <c:pt idx="6482">
                  <c:v>6.7842976369437</c:v>
                </c:pt>
                <c:pt idx="6483">
                  <c:v>6.7887342146414698</c:v>
                </c:pt>
                <c:pt idx="6484">
                  <c:v>6.7931707923392404</c:v>
                </c:pt>
                <c:pt idx="6485">
                  <c:v>6.7976073700370003</c:v>
                </c:pt>
                <c:pt idx="6486">
                  <c:v>6.8020439477347701</c:v>
                </c:pt>
                <c:pt idx="6487">
                  <c:v>6.8064805254325398</c:v>
                </c:pt>
                <c:pt idx="6488">
                  <c:v>6.8109171031303202</c:v>
                </c:pt>
                <c:pt idx="6489">
                  <c:v>6.8153536808280899</c:v>
                </c:pt>
                <c:pt idx="6490">
                  <c:v>6.8197902585258596</c:v>
                </c:pt>
                <c:pt idx="6491">
                  <c:v>6.8242268362236302</c:v>
                </c:pt>
                <c:pt idx="6492">
                  <c:v>6.8286634139214</c:v>
                </c:pt>
                <c:pt idx="6493">
                  <c:v>6.8330999916191599</c:v>
                </c:pt>
                <c:pt idx="6494">
                  <c:v>6.8375365693169403</c:v>
                </c:pt>
                <c:pt idx="6495">
                  <c:v>6.8419731470147003</c:v>
                </c:pt>
                <c:pt idx="6496">
                  <c:v>6.84640972471247</c:v>
                </c:pt>
                <c:pt idx="6497">
                  <c:v>6.8508463024102397</c:v>
                </c:pt>
                <c:pt idx="6498">
                  <c:v>6.8552828801080103</c:v>
                </c:pt>
                <c:pt idx="6499">
                  <c:v>6.8597194578057801</c:v>
                </c:pt>
                <c:pt idx="6500">
                  <c:v>6.8641560355035498</c:v>
                </c:pt>
                <c:pt idx="6501">
                  <c:v>6.8685926132013204</c:v>
                </c:pt>
                <c:pt idx="6502">
                  <c:v>6.8730291908990901</c:v>
                </c:pt>
                <c:pt idx="6503">
                  <c:v>6.8774657685968599</c:v>
                </c:pt>
                <c:pt idx="6504">
                  <c:v>6.8819023462946296</c:v>
                </c:pt>
                <c:pt idx="6505">
                  <c:v>6.8863389239924002</c:v>
                </c:pt>
                <c:pt idx="6506">
                  <c:v>6.8907755016901699</c:v>
                </c:pt>
                <c:pt idx="6507">
                  <c:v>6.8952120793879397</c:v>
                </c:pt>
                <c:pt idx="6508">
                  <c:v>6.8996486570857103</c:v>
                </c:pt>
                <c:pt idx="6509">
                  <c:v>6.90408523478348</c:v>
                </c:pt>
                <c:pt idx="6510">
                  <c:v>6.9085218124812497</c:v>
                </c:pt>
                <c:pt idx="6511">
                  <c:v>6.9129583901790204</c:v>
                </c:pt>
                <c:pt idx="6512">
                  <c:v>6.9173949678767901</c:v>
                </c:pt>
                <c:pt idx="6513">
                  <c:v>6.9218315455745598</c:v>
                </c:pt>
                <c:pt idx="6514">
                  <c:v>6.9262681232723304</c:v>
                </c:pt>
                <c:pt idx="6515">
                  <c:v>6.9307047009701002</c:v>
                </c:pt>
                <c:pt idx="6516">
                  <c:v>6.9351412786678699</c:v>
                </c:pt>
                <c:pt idx="6517">
                  <c:v>6.9395778563656396</c:v>
                </c:pt>
                <c:pt idx="6518">
                  <c:v>6.9440144340634102</c:v>
                </c:pt>
                <c:pt idx="6519">
                  <c:v>6.94845101176118</c:v>
                </c:pt>
                <c:pt idx="6520">
                  <c:v>6.9528875894589497</c:v>
                </c:pt>
                <c:pt idx="6521">
                  <c:v>6.9573241671567203</c:v>
                </c:pt>
                <c:pt idx="6522">
                  <c:v>6.96176074485449</c:v>
                </c:pt>
                <c:pt idx="6523">
                  <c:v>6.96619732255225</c:v>
                </c:pt>
                <c:pt idx="6524">
                  <c:v>6.9706339002500304</c:v>
                </c:pt>
                <c:pt idx="6525">
                  <c:v>6.9750704779478001</c:v>
                </c:pt>
                <c:pt idx="6526">
                  <c:v>6.9795070556455698</c:v>
                </c:pt>
                <c:pt idx="6527">
                  <c:v>6.9839436333433396</c:v>
                </c:pt>
                <c:pt idx="6528">
                  <c:v>6.9883802110411102</c:v>
                </c:pt>
                <c:pt idx="6529">
                  <c:v>6.9928167887388799</c:v>
                </c:pt>
                <c:pt idx="6530">
                  <c:v>6.9972533664366496</c:v>
                </c:pt>
                <c:pt idx="6531">
                  <c:v>7.0016899441344203</c:v>
                </c:pt>
                <c:pt idx="6532">
                  <c:v>7.0061265218321802</c:v>
                </c:pt>
                <c:pt idx="6533">
                  <c:v>7.0105630995299499</c:v>
                </c:pt>
                <c:pt idx="6534">
                  <c:v>7.0149996772277197</c:v>
                </c:pt>
                <c:pt idx="6535">
                  <c:v>7.0194362549255001</c:v>
                </c:pt>
                <c:pt idx="6536">
                  <c:v>7.0238728326232698</c:v>
                </c:pt>
                <c:pt idx="6537">
                  <c:v>7.0283094103210404</c:v>
                </c:pt>
                <c:pt idx="6538">
                  <c:v>7.0327459880188004</c:v>
                </c:pt>
                <c:pt idx="6539">
                  <c:v>7.0371825657165701</c:v>
                </c:pt>
                <c:pt idx="6540">
                  <c:v>7.0416191434143398</c:v>
                </c:pt>
                <c:pt idx="6541">
                  <c:v>7.0460557211121202</c:v>
                </c:pt>
                <c:pt idx="6542">
                  <c:v>7.0504922988098802</c:v>
                </c:pt>
                <c:pt idx="6543">
                  <c:v>7.0549288765076499</c:v>
                </c:pt>
                <c:pt idx="6544">
                  <c:v>7.0593654542054196</c:v>
                </c:pt>
                <c:pt idx="6545">
                  <c:v>7.0638020319031902</c:v>
                </c:pt>
                <c:pt idx="6546">
                  <c:v>7.06823860960096</c:v>
                </c:pt>
                <c:pt idx="6547">
                  <c:v>7.0726751872987297</c:v>
                </c:pt>
                <c:pt idx="6548">
                  <c:v>7.0771117649965003</c:v>
                </c:pt>
                <c:pt idx="6549">
                  <c:v>7.08154834269427</c:v>
                </c:pt>
                <c:pt idx="6550">
                  <c:v>7.0859849203920398</c:v>
                </c:pt>
                <c:pt idx="6551">
                  <c:v>7.0904214980898104</c:v>
                </c:pt>
                <c:pt idx="6552">
                  <c:v>7.0948580757875801</c:v>
                </c:pt>
                <c:pt idx="6553">
                  <c:v>7.0992946534853498</c:v>
                </c:pt>
                <c:pt idx="6554">
                  <c:v>7.1037312311831204</c:v>
                </c:pt>
                <c:pt idx="6555">
                  <c:v>7.1081678088808902</c:v>
                </c:pt>
                <c:pt idx="6556">
                  <c:v>7.1126043865786599</c:v>
                </c:pt>
                <c:pt idx="6557">
                  <c:v>7.1170409642764296</c:v>
                </c:pt>
                <c:pt idx="6558">
                  <c:v>7.1214775419742002</c:v>
                </c:pt>
                <c:pt idx="6559">
                  <c:v>7.12591411967197</c:v>
                </c:pt>
                <c:pt idx="6560">
                  <c:v>7.1303506973697397</c:v>
                </c:pt>
                <c:pt idx="6561">
                  <c:v>7.1347872750675103</c:v>
                </c:pt>
                <c:pt idx="6562">
                  <c:v>7.13922385276528</c:v>
                </c:pt>
                <c:pt idx="6563">
                  <c:v>7.1436604304630498</c:v>
                </c:pt>
                <c:pt idx="6564">
                  <c:v>7.1480970081608204</c:v>
                </c:pt>
                <c:pt idx="6565">
                  <c:v>7.1525335858585901</c:v>
                </c:pt>
                <c:pt idx="6566">
                  <c:v>7.1569701635563598</c:v>
                </c:pt>
                <c:pt idx="6567">
                  <c:v>7.1614067412541296</c:v>
                </c:pt>
                <c:pt idx="6568">
                  <c:v>7.1658433189519002</c:v>
                </c:pt>
                <c:pt idx="6569">
                  <c:v>7.1702798966496699</c:v>
                </c:pt>
                <c:pt idx="6570">
                  <c:v>7.1747164743474299</c:v>
                </c:pt>
                <c:pt idx="6571">
                  <c:v>7.1791530520452103</c:v>
                </c:pt>
                <c:pt idx="6572">
                  <c:v>7.18358962974298</c:v>
                </c:pt>
                <c:pt idx="6573">
                  <c:v>7.1880262074407497</c:v>
                </c:pt>
                <c:pt idx="6574">
                  <c:v>7.1924627851385203</c:v>
                </c:pt>
                <c:pt idx="6575">
                  <c:v>7.1968993628362901</c:v>
                </c:pt>
                <c:pt idx="6576">
                  <c:v>7.2013359405340598</c:v>
                </c:pt>
                <c:pt idx="6577">
                  <c:v>7.2057725182318304</c:v>
                </c:pt>
                <c:pt idx="6578">
                  <c:v>7.2102090959296001</c:v>
                </c:pt>
                <c:pt idx="6579">
                  <c:v>7.2146456736273699</c:v>
                </c:pt>
                <c:pt idx="6580">
                  <c:v>7.2190822513251298</c:v>
                </c:pt>
                <c:pt idx="6581">
                  <c:v>7.2235188290229004</c:v>
                </c:pt>
                <c:pt idx="6582">
                  <c:v>7.2279554067206799</c:v>
                </c:pt>
                <c:pt idx="6583">
                  <c:v>7.2323919844184399</c:v>
                </c:pt>
                <c:pt idx="6584">
                  <c:v>7.2368285621162096</c:v>
                </c:pt>
                <c:pt idx="6585">
                  <c:v>7.2412651398139802</c:v>
                </c:pt>
                <c:pt idx="6586">
                  <c:v>7.24570171751175</c:v>
                </c:pt>
                <c:pt idx="6587">
                  <c:v>7.2501382952095197</c:v>
                </c:pt>
                <c:pt idx="6588">
                  <c:v>7.2545748729073001</c:v>
                </c:pt>
                <c:pt idx="6589">
                  <c:v>7.25901145060506</c:v>
                </c:pt>
                <c:pt idx="6590">
                  <c:v>7.2634480283028298</c:v>
                </c:pt>
                <c:pt idx="6591">
                  <c:v>7.2678846060006004</c:v>
                </c:pt>
                <c:pt idx="6592">
                  <c:v>7.2723211836983701</c:v>
                </c:pt>
                <c:pt idx="6593">
                  <c:v>7.2767577613961398</c:v>
                </c:pt>
                <c:pt idx="6594">
                  <c:v>7.2811943390939096</c:v>
                </c:pt>
                <c:pt idx="6595">
                  <c:v>7.2856309167916802</c:v>
                </c:pt>
                <c:pt idx="6596">
                  <c:v>7.2900674944894499</c:v>
                </c:pt>
                <c:pt idx="6597">
                  <c:v>7.2945040721872196</c:v>
                </c:pt>
                <c:pt idx="6598">
                  <c:v>7.2989406498849903</c:v>
                </c:pt>
                <c:pt idx="6599">
                  <c:v>7.30337722758276</c:v>
                </c:pt>
                <c:pt idx="6600">
                  <c:v>7.3078138052805297</c:v>
                </c:pt>
                <c:pt idx="6601">
                  <c:v>7.3122503829783003</c:v>
                </c:pt>
                <c:pt idx="6602">
                  <c:v>7.3166869606760701</c:v>
                </c:pt>
                <c:pt idx="6603">
                  <c:v>7.3211235383738398</c:v>
                </c:pt>
                <c:pt idx="6604">
                  <c:v>7.3255601160716104</c:v>
                </c:pt>
                <c:pt idx="6605">
                  <c:v>7.3299966937693801</c:v>
                </c:pt>
                <c:pt idx="6606">
                  <c:v>7.3344332714671499</c:v>
                </c:pt>
                <c:pt idx="6607">
                  <c:v>7.3388698491649196</c:v>
                </c:pt>
                <c:pt idx="6608">
                  <c:v>7.3433064268626902</c:v>
                </c:pt>
                <c:pt idx="6609">
                  <c:v>7.3477430045604599</c:v>
                </c:pt>
                <c:pt idx="6610">
                  <c:v>7.3521795822582297</c:v>
                </c:pt>
                <c:pt idx="6611">
                  <c:v>7.3566161599560003</c:v>
                </c:pt>
                <c:pt idx="6612">
                  <c:v>7.36105273765377</c:v>
                </c:pt>
                <c:pt idx="6613">
                  <c:v>7.3654893153515397</c:v>
                </c:pt>
                <c:pt idx="6614">
                  <c:v>7.3699258930493103</c:v>
                </c:pt>
                <c:pt idx="6615">
                  <c:v>7.3743624707470801</c:v>
                </c:pt>
                <c:pt idx="6616">
                  <c:v>7.3787990484448498</c:v>
                </c:pt>
                <c:pt idx="6617">
                  <c:v>7.3832356261426098</c:v>
                </c:pt>
                <c:pt idx="6618">
                  <c:v>7.3876722038403901</c:v>
                </c:pt>
                <c:pt idx="6619">
                  <c:v>7.3921087815381599</c:v>
                </c:pt>
                <c:pt idx="6620">
                  <c:v>7.3965453592359296</c:v>
                </c:pt>
                <c:pt idx="6621">
                  <c:v>7.4009819369337002</c:v>
                </c:pt>
                <c:pt idx="6622">
                  <c:v>7.4054185146314602</c:v>
                </c:pt>
                <c:pt idx="6623">
                  <c:v>7.4098550923292299</c:v>
                </c:pt>
                <c:pt idx="6624">
                  <c:v>7.4142916700270103</c:v>
                </c:pt>
                <c:pt idx="6625">
                  <c:v>7.41872824772478</c:v>
                </c:pt>
                <c:pt idx="6626">
                  <c:v>7.4231648254225497</c:v>
                </c:pt>
                <c:pt idx="6627">
                  <c:v>7.4276014031203097</c:v>
                </c:pt>
                <c:pt idx="6628">
                  <c:v>7.4320379808180803</c:v>
                </c:pt>
                <c:pt idx="6629">
                  <c:v>7.43647455851585</c:v>
                </c:pt>
                <c:pt idx="6630">
                  <c:v>7.4409111362136198</c:v>
                </c:pt>
                <c:pt idx="6631">
                  <c:v>7.4453477139113904</c:v>
                </c:pt>
                <c:pt idx="6632">
                  <c:v>7.4497842916091601</c:v>
                </c:pt>
                <c:pt idx="6633">
                  <c:v>7.4542208693069298</c:v>
                </c:pt>
                <c:pt idx="6634">
                  <c:v>7.4586574470046996</c:v>
                </c:pt>
                <c:pt idx="6635">
                  <c:v>7.46309402470248</c:v>
                </c:pt>
                <c:pt idx="6636">
                  <c:v>7.4675306024002399</c:v>
                </c:pt>
                <c:pt idx="6637">
                  <c:v>7.4719671800980096</c:v>
                </c:pt>
                <c:pt idx="6638">
                  <c:v>7.4764037577957803</c:v>
                </c:pt>
                <c:pt idx="6639">
                  <c:v>7.48084033549355</c:v>
                </c:pt>
                <c:pt idx="6640">
                  <c:v>7.4852769131913197</c:v>
                </c:pt>
                <c:pt idx="6641">
                  <c:v>7.4897134908890903</c:v>
                </c:pt>
                <c:pt idx="6642">
                  <c:v>7.4941500685868601</c:v>
                </c:pt>
                <c:pt idx="6643">
                  <c:v>7.4985866462846298</c:v>
                </c:pt>
                <c:pt idx="6644">
                  <c:v>7.5030232239824004</c:v>
                </c:pt>
                <c:pt idx="6645">
                  <c:v>7.5074598016801701</c:v>
                </c:pt>
                <c:pt idx="6646">
                  <c:v>7.5118963793779399</c:v>
                </c:pt>
                <c:pt idx="6647">
                  <c:v>7.5163329570757096</c:v>
                </c:pt>
                <c:pt idx="6648">
                  <c:v>7.5207695347734802</c:v>
                </c:pt>
                <c:pt idx="6649">
                  <c:v>7.5252061124712499</c:v>
                </c:pt>
                <c:pt idx="6650">
                  <c:v>7.5296426901690197</c:v>
                </c:pt>
                <c:pt idx="6651">
                  <c:v>7.5340792678667903</c:v>
                </c:pt>
                <c:pt idx="6652">
                  <c:v>7.53851584556456</c:v>
                </c:pt>
                <c:pt idx="6653">
                  <c:v>7.5429524232623297</c:v>
                </c:pt>
                <c:pt idx="6654">
                  <c:v>7.5473890009601003</c:v>
                </c:pt>
                <c:pt idx="6655">
                  <c:v>7.5518255786578701</c:v>
                </c:pt>
                <c:pt idx="6656">
                  <c:v>7.5562621563556398</c:v>
                </c:pt>
                <c:pt idx="6657">
                  <c:v>7.5606987340534104</c:v>
                </c:pt>
                <c:pt idx="6658">
                  <c:v>7.5651353117511801</c:v>
                </c:pt>
                <c:pt idx="6659">
                  <c:v>7.5695718894489499</c:v>
                </c:pt>
                <c:pt idx="6660">
                  <c:v>7.5740084671467196</c:v>
                </c:pt>
                <c:pt idx="6661">
                  <c:v>7.5784450448444902</c:v>
                </c:pt>
                <c:pt idx="6662">
                  <c:v>7.5828816225422599</c:v>
                </c:pt>
                <c:pt idx="6663">
                  <c:v>7.5873182002400297</c:v>
                </c:pt>
                <c:pt idx="6664">
                  <c:v>7.5917547779378003</c:v>
                </c:pt>
                <c:pt idx="6665">
                  <c:v>7.59619135563557</c:v>
                </c:pt>
                <c:pt idx="6666">
                  <c:v>7.60062793333333</c:v>
                </c:pt>
                <c:pt idx="6667">
                  <c:v>7.6050645110310997</c:v>
                </c:pt>
                <c:pt idx="6668">
                  <c:v>7.6095010887288703</c:v>
                </c:pt>
                <c:pt idx="6669">
                  <c:v>7.61393766642664</c:v>
                </c:pt>
                <c:pt idx="6670">
                  <c:v>7.6183742441244098</c:v>
                </c:pt>
                <c:pt idx="6671">
                  <c:v>7.6228108218221902</c:v>
                </c:pt>
                <c:pt idx="6672">
                  <c:v>7.6272473995199599</c:v>
                </c:pt>
                <c:pt idx="6673">
                  <c:v>7.6316839772177296</c:v>
                </c:pt>
                <c:pt idx="6674">
                  <c:v>7.6361205549154896</c:v>
                </c:pt>
                <c:pt idx="6675">
                  <c:v>7.6405571326132602</c:v>
                </c:pt>
                <c:pt idx="6676">
                  <c:v>7.6449937103110299</c:v>
                </c:pt>
                <c:pt idx="6677">
                  <c:v>7.6494302880087996</c:v>
                </c:pt>
                <c:pt idx="6678">
                  <c:v>7.6538668657065703</c:v>
                </c:pt>
                <c:pt idx="6679">
                  <c:v>7.65830344340434</c:v>
                </c:pt>
                <c:pt idx="6680">
                  <c:v>7.6627400211021097</c:v>
                </c:pt>
                <c:pt idx="6681">
                  <c:v>7.6671765987998803</c:v>
                </c:pt>
                <c:pt idx="6682">
                  <c:v>7.6716131764976501</c:v>
                </c:pt>
                <c:pt idx="6683">
                  <c:v>7.6760497541954296</c:v>
                </c:pt>
                <c:pt idx="6684">
                  <c:v>7.6804863318931904</c:v>
                </c:pt>
                <c:pt idx="6685">
                  <c:v>7.6849229095909601</c:v>
                </c:pt>
                <c:pt idx="6686">
                  <c:v>7.6893594872887299</c:v>
                </c:pt>
                <c:pt idx="6687">
                  <c:v>7.6937960649864996</c:v>
                </c:pt>
                <c:pt idx="6688">
                  <c:v>7.6982326426842702</c:v>
                </c:pt>
                <c:pt idx="6689">
                  <c:v>7.7026692203820399</c:v>
                </c:pt>
                <c:pt idx="6690">
                  <c:v>7.7071057980798097</c:v>
                </c:pt>
                <c:pt idx="6691">
                  <c:v>7.7115423757775803</c:v>
                </c:pt>
                <c:pt idx="6692">
                  <c:v>7.71597895347535</c:v>
                </c:pt>
                <c:pt idx="6693">
                  <c:v>7.7204155311731197</c:v>
                </c:pt>
                <c:pt idx="6694">
                  <c:v>7.7248521088708904</c:v>
                </c:pt>
                <c:pt idx="6695">
                  <c:v>7.7292886865686601</c:v>
                </c:pt>
                <c:pt idx="6696">
                  <c:v>7.7337252642664298</c:v>
                </c:pt>
                <c:pt idx="6697">
                  <c:v>7.7381618419642004</c:v>
                </c:pt>
                <c:pt idx="6698">
                  <c:v>7.7425984196619702</c:v>
                </c:pt>
                <c:pt idx="6699">
                  <c:v>7.7470349973597399</c:v>
                </c:pt>
                <c:pt idx="6700">
                  <c:v>7.7514715750575096</c:v>
                </c:pt>
                <c:pt idx="6701">
                  <c:v>7.7559081527552802</c:v>
                </c:pt>
                <c:pt idx="6702">
                  <c:v>7.76034473045305</c:v>
                </c:pt>
                <c:pt idx="6703">
                  <c:v>7.7647813081508197</c:v>
                </c:pt>
                <c:pt idx="6704">
                  <c:v>7.7692178858485903</c:v>
                </c:pt>
                <c:pt idx="6705">
                  <c:v>7.7736544635463503</c:v>
                </c:pt>
                <c:pt idx="6706">
                  <c:v>7.77809104124412</c:v>
                </c:pt>
                <c:pt idx="6707">
                  <c:v>7.7825276189419004</c:v>
                </c:pt>
                <c:pt idx="6708">
                  <c:v>7.7869641966396701</c:v>
                </c:pt>
                <c:pt idx="6709">
                  <c:v>7.7914007743374398</c:v>
                </c:pt>
                <c:pt idx="6710">
                  <c:v>7.7958373520352104</c:v>
                </c:pt>
                <c:pt idx="6711">
                  <c:v>7.8002739297329802</c:v>
                </c:pt>
                <c:pt idx="6712">
                  <c:v>7.8047105074307401</c:v>
                </c:pt>
                <c:pt idx="6713">
                  <c:v>7.8091470851285099</c:v>
                </c:pt>
                <c:pt idx="6714">
                  <c:v>7.8135836628262796</c:v>
                </c:pt>
                <c:pt idx="6715">
                  <c:v>7.8180202405240502</c:v>
                </c:pt>
                <c:pt idx="6716">
                  <c:v>7.8224568182218199</c:v>
                </c:pt>
                <c:pt idx="6717">
                  <c:v>7.8268933959195897</c:v>
                </c:pt>
                <c:pt idx="6718">
                  <c:v>7.83132997361737</c:v>
                </c:pt>
                <c:pt idx="6719">
                  <c:v>7.8357665513151398</c:v>
                </c:pt>
                <c:pt idx="6720">
                  <c:v>7.8402031290129104</c:v>
                </c:pt>
                <c:pt idx="6721">
                  <c:v>7.8446397067106801</c:v>
                </c:pt>
                <c:pt idx="6722">
                  <c:v>7.8490762844084401</c:v>
                </c:pt>
                <c:pt idx="6723">
                  <c:v>7.8535128621062098</c:v>
                </c:pt>
                <c:pt idx="6724">
                  <c:v>7.8579494398039804</c:v>
                </c:pt>
                <c:pt idx="6725">
                  <c:v>7.8623860175017501</c:v>
                </c:pt>
                <c:pt idx="6726">
                  <c:v>7.8668225951995199</c:v>
                </c:pt>
                <c:pt idx="6727">
                  <c:v>7.8712591728972896</c:v>
                </c:pt>
                <c:pt idx="6728">
                  <c:v>7.8756957505950602</c:v>
                </c:pt>
                <c:pt idx="6729">
                  <c:v>7.8801323282928299</c:v>
                </c:pt>
                <c:pt idx="6730">
                  <c:v>7.8845689059906103</c:v>
                </c:pt>
                <c:pt idx="6731">
                  <c:v>7.8890054836883703</c:v>
                </c:pt>
                <c:pt idx="6732">
                  <c:v>7.89344206138614</c:v>
                </c:pt>
                <c:pt idx="6733">
                  <c:v>7.8978786390839097</c:v>
                </c:pt>
                <c:pt idx="6734">
                  <c:v>7.9023152167816804</c:v>
                </c:pt>
                <c:pt idx="6735">
                  <c:v>7.9067517944794501</c:v>
                </c:pt>
                <c:pt idx="6736">
                  <c:v>7.9111883721772198</c:v>
                </c:pt>
                <c:pt idx="6737">
                  <c:v>7.9156249498749904</c:v>
                </c:pt>
                <c:pt idx="6738">
                  <c:v>7.9200615275727602</c:v>
                </c:pt>
                <c:pt idx="6739">
                  <c:v>7.9244981052705299</c:v>
                </c:pt>
                <c:pt idx="6740">
                  <c:v>7.9289346829682996</c:v>
                </c:pt>
                <c:pt idx="6741">
                  <c:v>7.9333712606660702</c:v>
                </c:pt>
                <c:pt idx="6742">
                  <c:v>7.93780783836384</c:v>
                </c:pt>
                <c:pt idx="6743">
                  <c:v>7.9422444160616097</c:v>
                </c:pt>
                <c:pt idx="6744">
                  <c:v>7.9466809937593803</c:v>
                </c:pt>
                <c:pt idx="6745">
                  <c:v>7.95111757145715</c:v>
                </c:pt>
                <c:pt idx="6746">
                  <c:v>7.9555541491549198</c:v>
                </c:pt>
                <c:pt idx="6747">
                  <c:v>7.9599907268526904</c:v>
                </c:pt>
                <c:pt idx="6748">
                  <c:v>7.9644273045504601</c:v>
                </c:pt>
                <c:pt idx="6749">
                  <c:v>7.9688638822482298</c:v>
                </c:pt>
                <c:pt idx="6750">
                  <c:v>7.9733004599459898</c:v>
                </c:pt>
                <c:pt idx="6751">
                  <c:v>7.9777370376437604</c:v>
                </c:pt>
                <c:pt idx="6752">
                  <c:v>7.9821736153415301</c:v>
                </c:pt>
                <c:pt idx="6753">
                  <c:v>7.9866101930392999</c:v>
                </c:pt>
                <c:pt idx="6754">
                  <c:v>7.9910467707370803</c:v>
                </c:pt>
                <c:pt idx="6755">
                  <c:v>7.99548334843485</c:v>
                </c:pt>
                <c:pt idx="6756">
                  <c:v>7.9999199261326197</c:v>
                </c:pt>
                <c:pt idx="6757">
                  <c:v>8.0043565038303903</c:v>
                </c:pt>
                <c:pt idx="6758">
                  <c:v>8.0087930815281592</c:v>
                </c:pt>
                <c:pt idx="6759">
                  <c:v>8.0132296592259191</c:v>
                </c:pt>
                <c:pt idx="6760">
                  <c:v>8.0176662369236897</c:v>
                </c:pt>
                <c:pt idx="6761">
                  <c:v>8.0221028146214604</c:v>
                </c:pt>
                <c:pt idx="6762">
                  <c:v>8.0265393923192292</c:v>
                </c:pt>
                <c:pt idx="6763">
                  <c:v>8.0309759700169998</c:v>
                </c:pt>
                <c:pt idx="6764">
                  <c:v>8.0354125477147704</c:v>
                </c:pt>
                <c:pt idx="6765">
                  <c:v>8.0398491254125499</c:v>
                </c:pt>
                <c:pt idx="6766">
                  <c:v>8.0442857031103205</c:v>
                </c:pt>
                <c:pt idx="6767">
                  <c:v>8.0487222808080894</c:v>
                </c:pt>
                <c:pt idx="6768">
                  <c:v>8.05315885850586</c:v>
                </c:pt>
                <c:pt idx="6769">
                  <c:v>8.05759543620362</c:v>
                </c:pt>
                <c:pt idx="6770">
                  <c:v>8.0620320139013906</c:v>
                </c:pt>
                <c:pt idx="6771">
                  <c:v>8.0664685915991594</c:v>
                </c:pt>
                <c:pt idx="6772">
                  <c:v>8.07090516929693</c:v>
                </c:pt>
                <c:pt idx="6773">
                  <c:v>8.0753417469947006</c:v>
                </c:pt>
                <c:pt idx="6774">
                  <c:v>8.0797783246924695</c:v>
                </c:pt>
                <c:pt idx="6775">
                  <c:v>8.0842149023902401</c:v>
                </c:pt>
                <c:pt idx="6776">
                  <c:v>8.0886514800880107</c:v>
                </c:pt>
                <c:pt idx="6777">
                  <c:v>8.0930880577857796</c:v>
                </c:pt>
                <c:pt idx="6778">
                  <c:v>8.0975246354835502</c:v>
                </c:pt>
                <c:pt idx="6779">
                  <c:v>8.1019612131813208</c:v>
                </c:pt>
                <c:pt idx="6780">
                  <c:v>8.1063977908790896</c:v>
                </c:pt>
                <c:pt idx="6781">
                  <c:v>8.1108343685768602</c:v>
                </c:pt>
                <c:pt idx="6782">
                  <c:v>8.1152709462746309</c:v>
                </c:pt>
                <c:pt idx="6783">
                  <c:v>8.1197075239723997</c:v>
                </c:pt>
                <c:pt idx="6784">
                  <c:v>8.1241441016701703</c:v>
                </c:pt>
                <c:pt idx="6785">
                  <c:v>8.1285806793679392</c:v>
                </c:pt>
                <c:pt idx="6786">
                  <c:v>8.1330172570657098</c:v>
                </c:pt>
                <c:pt idx="6787">
                  <c:v>8.1374538347634804</c:v>
                </c:pt>
                <c:pt idx="6788">
                  <c:v>8.1418904124612492</c:v>
                </c:pt>
                <c:pt idx="6789">
                  <c:v>8.1463269901590198</c:v>
                </c:pt>
                <c:pt idx="6790">
                  <c:v>8.1507635678567905</c:v>
                </c:pt>
                <c:pt idx="6791">
                  <c:v>8.1552001455545593</c:v>
                </c:pt>
                <c:pt idx="6792">
                  <c:v>8.1596367232523299</c:v>
                </c:pt>
                <c:pt idx="6793">
                  <c:v>8.1640733009501005</c:v>
                </c:pt>
                <c:pt idx="6794">
                  <c:v>8.1685098786478694</c:v>
                </c:pt>
                <c:pt idx="6795">
                  <c:v>8.17294645634564</c:v>
                </c:pt>
                <c:pt idx="6796">
                  <c:v>8.1773830340434106</c:v>
                </c:pt>
                <c:pt idx="6797">
                  <c:v>8.1818196117411706</c:v>
                </c:pt>
                <c:pt idx="6798">
                  <c:v>8.1862561894389394</c:v>
                </c:pt>
                <c:pt idx="6799">
                  <c:v>8.19069276713671</c:v>
                </c:pt>
                <c:pt idx="6800">
                  <c:v>8.1951293448344806</c:v>
                </c:pt>
                <c:pt idx="6801">
                  <c:v>8.1995659225322601</c:v>
                </c:pt>
                <c:pt idx="6802">
                  <c:v>8.2040025002300307</c:v>
                </c:pt>
                <c:pt idx="6803">
                  <c:v>8.2084390779277996</c:v>
                </c:pt>
                <c:pt idx="6804">
                  <c:v>8.2128756556255702</c:v>
                </c:pt>
                <c:pt idx="6805">
                  <c:v>8.2173122333233408</c:v>
                </c:pt>
                <c:pt idx="6806">
                  <c:v>8.2217488110211097</c:v>
                </c:pt>
                <c:pt idx="6807">
                  <c:v>8.2261853887188696</c:v>
                </c:pt>
                <c:pt idx="6808">
                  <c:v>8.2306219664166402</c:v>
                </c:pt>
                <c:pt idx="6809">
                  <c:v>8.2350585441144109</c:v>
                </c:pt>
                <c:pt idx="6810">
                  <c:v>8.2394951218121797</c:v>
                </c:pt>
                <c:pt idx="6811">
                  <c:v>8.2439316995099503</c:v>
                </c:pt>
                <c:pt idx="6812">
                  <c:v>8.2483682772077191</c:v>
                </c:pt>
                <c:pt idx="6813">
                  <c:v>8.2528048549055004</c:v>
                </c:pt>
                <c:pt idx="6814">
                  <c:v>8.2572414326032693</c:v>
                </c:pt>
                <c:pt idx="6815">
                  <c:v>8.2616780103010399</c:v>
                </c:pt>
                <c:pt idx="6816">
                  <c:v>8.2661145879987998</c:v>
                </c:pt>
                <c:pt idx="6817">
                  <c:v>8.2705511656965705</c:v>
                </c:pt>
                <c:pt idx="6818">
                  <c:v>8.2749877433943393</c:v>
                </c:pt>
                <c:pt idx="6819">
                  <c:v>8.2794243210921099</c:v>
                </c:pt>
                <c:pt idx="6820">
                  <c:v>8.2838608987898805</c:v>
                </c:pt>
                <c:pt idx="6821">
                  <c:v>8.2882974764876494</c:v>
                </c:pt>
                <c:pt idx="6822">
                  <c:v>8.29273405418542</c:v>
                </c:pt>
                <c:pt idx="6823">
                  <c:v>8.2971706318831906</c:v>
                </c:pt>
                <c:pt idx="6824">
                  <c:v>8.3016072095809594</c:v>
                </c:pt>
                <c:pt idx="6825">
                  <c:v>8.3060437872787301</c:v>
                </c:pt>
                <c:pt idx="6826">
                  <c:v>8.3104803649765007</c:v>
                </c:pt>
                <c:pt idx="6827">
                  <c:v>8.3149169426742695</c:v>
                </c:pt>
                <c:pt idx="6828">
                  <c:v>8.3193535203720401</c:v>
                </c:pt>
                <c:pt idx="6829">
                  <c:v>8.3237900980698107</c:v>
                </c:pt>
                <c:pt idx="6830">
                  <c:v>8.3282266757675796</c:v>
                </c:pt>
                <c:pt idx="6831">
                  <c:v>8.3326632534653502</c:v>
                </c:pt>
                <c:pt idx="6832">
                  <c:v>8.3370998311631208</c:v>
                </c:pt>
                <c:pt idx="6833">
                  <c:v>8.3415364088608897</c:v>
                </c:pt>
                <c:pt idx="6834">
                  <c:v>8.3459729865586603</c:v>
                </c:pt>
                <c:pt idx="6835">
                  <c:v>8.3504095642564202</c:v>
                </c:pt>
                <c:pt idx="6836">
                  <c:v>8.3548461419541908</c:v>
                </c:pt>
                <c:pt idx="6837">
                  <c:v>8.3592827196519703</c:v>
                </c:pt>
                <c:pt idx="6838">
                  <c:v>8.3637192973497392</c:v>
                </c:pt>
                <c:pt idx="6839">
                  <c:v>8.3681558750475098</c:v>
                </c:pt>
                <c:pt idx="6840">
                  <c:v>8.3725924527452804</c:v>
                </c:pt>
                <c:pt idx="6841">
                  <c:v>8.3770290304430493</c:v>
                </c:pt>
                <c:pt idx="6842">
                  <c:v>8.3814656081408199</c:v>
                </c:pt>
                <c:pt idx="6843">
                  <c:v>8.3859021858385905</c:v>
                </c:pt>
                <c:pt idx="6844">
                  <c:v>8.3903387635363593</c:v>
                </c:pt>
                <c:pt idx="6845">
                  <c:v>8.3947753412341193</c:v>
                </c:pt>
                <c:pt idx="6846">
                  <c:v>8.3992119189318899</c:v>
                </c:pt>
                <c:pt idx="6847">
                  <c:v>8.4036484966296605</c:v>
                </c:pt>
                <c:pt idx="6848">
                  <c:v>8.40808507432744</c:v>
                </c:pt>
                <c:pt idx="6849">
                  <c:v>8.4125216520252106</c:v>
                </c:pt>
                <c:pt idx="6850">
                  <c:v>8.4169582297229795</c:v>
                </c:pt>
                <c:pt idx="6851">
                  <c:v>8.4213948074207501</c:v>
                </c:pt>
                <c:pt idx="6852">
                  <c:v>8.4258313851185207</c:v>
                </c:pt>
                <c:pt idx="6853">
                  <c:v>8.4302679628162895</c:v>
                </c:pt>
                <c:pt idx="6854">
                  <c:v>8.4347045405140495</c:v>
                </c:pt>
                <c:pt idx="6855">
                  <c:v>8.4391411182118201</c:v>
                </c:pt>
                <c:pt idx="6856">
                  <c:v>8.4435776959095907</c:v>
                </c:pt>
                <c:pt idx="6857">
                  <c:v>8.4480142736073596</c:v>
                </c:pt>
                <c:pt idx="6858">
                  <c:v>8.4524508513051302</c:v>
                </c:pt>
                <c:pt idx="6859">
                  <c:v>8.4568874290029008</c:v>
                </c:pt>
                <c:pt idx="6860">
                  <c:v>8.4613240067006803</c:v>
                </c:pt>
                <c:pt idx="6861">
                  <c:v>8.4657605843984403</c:v>
                </c:pt>
                <c:pt idx="6862">
                  <c:v>8.4701971620962109</c:v>
                </c:pt>
                <c:pt idx="6863">
                  <c:v>8.4746337397939797</c:v>
                </c:pt>
                <c:pt idx="6864">
                  <c:v>8.4790703174917503</c:v>
                </c:pt>
                <c:pt idx="6865">
                  <c:v>8.4835068951895192</c:v>
                </c:pt>
                <c:pt idx="6866">
                  <c:v>8.4879434728872898</c:v>
                </c:pt>
                <c:pt idx="6867">
                  <c:v>8.4923800505850604</c:v>
                </c:pt>
                <c:pt idx="6868">
                  <c:v>8.4968166282828292</c:v>
                </c:pt>
                <c:pt idx="6869">
                  <c:v>8.5012532059805999</c:v>
                </c:pt>
                <c:pt idx="6870">
                  <c:v>8.5056897836783705</c:v>
                </c:pt>
                <c:pt idx="6871">
                  <c:v>8.5101263613761393</c:v>
                </c:pt>
                <c:pt idx="6872">
                  <c:v>8.5145629390739099</c:v>
                </c:pt>
                <c:pt idx="6873">
                  <c:v>8.5189995167716805</c:v>
                </c:pt>
                <c:pt idx="6874">
                  <c:v>8.5234360944694494</c:v>
                </c:pt>
                <c:pt idx="6875">
                  <c:v>8.52787267216722</c:v>
                </c:pt>
                <c:pt idx="6876">
                  <c:v>8.5323092498649906</c:v>
                </c:pt>
                <c:pt idx="6877">
                  <c:v>8.5367458275627595</c:v>
                </c:pt>
                <c:pt idx="6878">
                  <c:v>8.5411824052605301</c:v>
                </c:pt>
                <c:pt idx="6879">
                  <c:v>8.5456189829583007</c:v>
                </c:pt>
                <c:pt idx="6880">
                  <c:v>8.5500555606560695</c:v>
                </c:pt>
                <c:pt idx="6881">
                  <c:v>8.5544921383538401</c:v>
                </c:pt>
                <c:pt idx="6882">
                  <c:v>8.5589287160516001</c:v>
                </c:pt>
                <c:pt idx="6883">
                  <c:v>8.5633652937493707</c:v>
                </c:pt>
                <c:pt idx="6884">
                  <c:v>8.5678018714471502</c:v>
                </c:pt>
                <c:pt idx="6885">
                  <c:v>8.5722384491449208</c:v>
                </c:pt>
                <c:pt idx="6886">
                  <c:v>8.5766750268426897</c:v>
                </c:pt>
                <c:pt idx="6887">
                  <c:v>8.5811116045404603</c:v>
                </c:pt>
                <c:pt idx="6888">
                  <c:v>8.5855481822382291</c:v>
                </c:pt>
                <c:pt idx="6889">
                  <c:v>8.5899847599359997</c:v>
                </c:pt>
                <c:pt idx="6890">
                  <c:v>8.5944213376337704</c:v>
                </c:pt>
                <c:pt idx="6891">
                  <c:v>8.5988579153315392</c:v>
                </c:pt>
                <c:pt idx="6892">
                  <c:v>8.6032944930292992</c:v>
                </c:pt>
                <c:pt idx="6893">
                  <c:v>8.6077310707270698</c:v>
                </c:pt>
                <c:pt idx="6894">
                  <c:v>8.6121676484248404</c:v>
                </c:pt>
                <c:pt idx="6895">
                  <c:v>8.6166042261226199</c:v>
                </c:pt>
                <c:pt idx="6896">
                  <c:v>8.6210408038203905</c:v>
                </c:pt>
                <c:pt idx="6897">
                  <c:v>8.6254773815181593</c:v>
                </c:pt>
                <c:pt idx="6898">
                  <c:v>8.62991395921593</c:v>
                </c:pt>
                <c:pt idx="6899">
                  <c:v>8.6343505369136899</c:v>
                </c:pt>
                <c:pt idx="6900">
                  <c:v>8.6387871146114605</c:v>
                </c:pt>
                <c:pt idx="6901">
                  <c:v>8.6432236923092294</c:v>
                </c:pt>
                <c:pt idx="6902">
                  <c:v>8.647660270007</c:v>
                </c:pt>
                <c:pt idx="6903">
                  <c:v>8.6520968477047706</c:v>
                </c:pt>
                <c:pt idx="6904">
                  <c:v>8.6565334254025395</c:v>
                </c:pt>
                <c:pt idx="6905">
                  <c:v>8.6609700031003101</c:v>
                </c:pt>
                <c:pt idx="6906">
                  <c:v>8.6654065807980807</c:v>
                </c:pt>
                <c:pt idx="6907">
                  <c:v>8.6698431584958495</c:v>
                </c:pt>
                <c:pt idx="6908">
                  <c:v>8.6742797361936201</c:v>
                </c:pt>
                <c:pt idx="6909">
                  <c:v>8.6787163138913908</c:v>
                </c:pt>
                <c:pt idx="6910">
                  <c:v>8.6831528915891596</c:v>
                </c:pt>
                <c:pt idx="6911">
                  <c:v>8.6875894692869302</c:v>
                </c:pt>
                <c:pt idx="6912">
                  <c:v>8.6920260469847008</c:v>
                </c:pt>
                <c:pt idx="6913">
                  <c:v>8.6964626246824697</c:v>
                </c:pt>
                <c:pt idx="6914">
                  <c:v>8.7008992023802403</c:v>
                </c:pt>
                <c:pt idx="6915">
                  <c:v>8.7053357800780091</c:v>
                </c:pt>
                <c:pt idx="6916">
                  <c:v>8.7097723577757797</c:v>
                </c:pt>
                <c:pt idx="6917">
                  <c:v>8.7142089354735504</c:v>
                </c:pt>
                <c:pt idx="6918">
                  <c:v>8.7186455131713192</c:v>
                </c:pt>
                <c:pt idx="6919">
                  <c:v>8.7230820908690898</c:v>
                </c:pt>
                <c:pt idx="6920">
                  <c:v>8.7275186685668604</c:v>
                </c:pt>
                <c:pt idx="6921">
                  <c:v>8.7319552462646293</c:v>
                </c:pt>
                <c:pt idx="6922">
                  <c:v>8.7363918239623999</c:v>
                </c:pt>
                <c:pt idx="6923">
                  <c:v>8.7408284016601705</c:v>
                </c:pt>
                <c:pt idx="6924">
                  <c:v>8.7452649793579393</c:v>
                </c:pt>
                <c:pt idx="6925">
                  <c:v>8.74970155705571</c:v>
                </c:pt>
                <c:pt idx="6926">
                  <c:v>8.7541381347534806</c:v>
                </c:pt>
                <c:pt idx="6927">
                  <c:v>8.7585747124512494</c:v>
                </c:pt>
                <c:pt idx="6928">
                  <c:v>8.76301129014902</c:v>
                </c:pt>
                <c:pt idx="6929">
                  <c:v>8.7674478678467906</c:v>
                </c:pt>
                <c:pt idx="6930">
                  <c:v>8.7718844455445506</c:v>
                </c:pt>
                <c:pt idx="6931">
                  <c:v>8.7763210232423301</c:v>
                </c:pt>
                <c:pt idx="6932">
                  <c:v>8.7807576009401007</c:v>
                </c:pt>
                <c:pt idx="6933">
                  <c:v>8.7851941786378696</c:v>
                </c:pt>
                <c:pt idx="6934">
                  <c:v>8.7896307563356402</c:v>
                </c:pt>
                <c:pt idx="6935">
                  <c:v>8.7940673340334108</c:v>
                </c:pt>
                <c:pt idx="6936">
                  <c:v>8.7985039117311796</c:v>
                </c:pt>
                <c:pt idx="6937">
                  <c:v>8.8029404894289502</c:v>
                </c:pt>
                <c:pt idx="6938">
                  <c:v>8.8073770671267209</c:v>
                </c:pt>
                <c:pt idx="6939">
                  <c:v>8.8118136448244808</c:v>
                </c:pt>
                <c:pt idx="6940">
                  <c:v>8.8162502225222497</c:v>
                </c:pt>
                <c:pt idx="6941">
                  <c:v>8.8206868002200203</c:v>
                </c:pt>
                <c:pt idx="6942">
                  <c:v>8.8251233779177891</c:v>
                </c:pt>
                <c:pt idx="6943">
                  <c:v>8.8295599556155704</c:v>
                </c:pt>
                <c:pt idx="6944">
                  <c:v>8.8339965333133303</c:v>
                </c:pt>
                <c:pt idx="6945">
                  <c:v>8.8384331110110992</c:v>
                </c:pt>
                <c:pt idx="6946">
                  <c:v>8.8428696887088698</c:v>
                </c:pt>
                <c:pt idx="6947">
                  <c:v>8.8473062664066404</c:v>
                </c:pt>
                <c:pt idx="6948">
                  <c:v>8.8517428441044199</c:v>
                </c:pt>
                <c:pt idx="6949">
                  <c:v>8.8561794218021799</c:v>
                </c:pt>
                <c:pt idx="6950">
                  <c:v>8.8606159994999505</c:v>
                </c:pt>
                <c:pt idx="6951">
                  <c:v>8.8650525771977193</c:v>
                </c:pt>
                <c:pt idx="6952">
                  <c:v>8.8694891548954899</c:v>
                </c:pt>
                <c:pt idx="6953">
                  <c:v>8.8739257325932606</c:v>
                </c:pt>
                <c:pt idx="6954">
                  <c:v>8.8783623102910294</c:v>
                </c:pt>
                <c:pt idx="6955">
                  <c:v>8.8827988879888</c:v>
                </c:pt>
                <c:pt idx="6956">
                  <c:v>8.8872354656865706</c:v>
                </c:pt>
                <c:pt idx="6957">
                  <c:v>8.8916720433843395</c:v>
                </c:pt>
                <c:pt idx="6958">
                  <c:v>8.8961086210821101</c:v>
                </c:pt>
                <c:pt idx="6959">
                  <c:v>8.9005451987798807</c:v>
                </c:pt>
                <c:pt idx="6960">
                  <c:v>8.9049817764776495</c:v>
                </c:pt>
                <c:pt idx="6961">
                  <c:v>8.9094183541754202</c:v>
                </c:pt>
                <c:pt idx="6962">
                  <c:v>8.9138549318731908</c:v>
                </c:pt>
                <c:pt idx="6963">
                  <c:v>8.9182915095709596</c:v>
                </c:pt>
                <c:pt idx="6964">
                  <c:v>8.9227280872687302</c:v>
                </c:pt>
                <c:pt idx="6965">
                  <c:v>8.9271646649665009</c:v>
                </c:pt>
                <c:pt idx="6966">
                  <c:v>8.9316012426642697</c:v>
                </c:pt>
                <c:pt idx="6967">
                  <c:v>8.9360378203620403</c:v>
                </c:pt>
                <c:pt idx="6968">
                  <c:v>8.9404743980598091</c:v>
                </c:pt>
                <c:pt idx="6969">
                  <c:v>8.9449109757575798</c:v>
                </c:pt>
                <c:pt idx="6970">
                  <c:v>8.9493475534553504</c:v>
                </c:pt>
                <c:pt idx="6971">
                  <c:v>8.9537841311531192</c:v>
                </c:pt>
                <c:pt idx="6972">
                  <c:v>8.9582207088508898</c:v>
                </c:pt>
                <c:pt idx="6973">
                  <c:v>8.9626572865486605</c:v>
                </c:pt>
                <c:pt idx="6974">
                  <c:v>8.9670938642464293</c:v>
                </c:pt>
                <c:pt idx="6975">
                  <c:v>8.9715304419441999</c:v>
                </c:pt>
                <c:pt idx="6976">
                  <c:v>8.9759670196419705</c:v>
                </c:pt>
                <c:pt idx="6977">
                  <c:v>8.9804035973397305</c:v>
                </c:pt>
                <c:pt idx="6978">
                  <c:v>8.98484017503751</c:v>
                </c:pt>
                <c:pt idx="6979">
                  <c:v>8.9892767527352806</c:v>
                </c:pt>
                <c:pt idx="6980">
                  <c:v>8.9937133304330494</c:v>
                </c:pt>
                <c:pt idx="6981">
                  <c:v>8.9981499081308201</c:v>
                </c:pt>
                <c:pt idx="6982">
                  <c:v>9.0025864858285907</c:v>
                </c:pt>
                <c:pt idx="6983">
                  <c:v>9.0070230635263506</c:v>
                </c:pt>
                <c:pt idx="6984">
                  <c:v>9.0114596412241301</c:v>
                </c:pt>
                <c:pt idx="6985">
                  <c:v>9.0158962189219007</c:v>
                </c:pt>
                <c:pt idx="6986">
                  <c:v>9.0203327966196607</c:v>
                </c:pt>
                <c:pt idx="6987">
                  <c:v>9.0247693743174295</c:v>
                </c:pt>
                <c:pt idx="6988">
                  <c:v>9.0292059520152002</c:v>
                </c:pt>
                <c:pt idx="6989">
                  <c:v>9.0336425297129708</c:v>
                </c:pt>
                <c:pt idx="6990">
                  <c:v>9.0380791074107396</c:v>
                </c:pt>
                <c:pt idx="6991">
                  <c:v>9.0425156851085102</c:v>
                </c:pt>
                <c:pt idx="6992">
                  <c:v>9.0469522628062808</c:v>
                </c:pt>
                <c:pt idx="6993">
                  <c:v>9.0513888405040497</c:v>
                </c:pt>
                <c:pt idx="6994">
                  <c:v>9.0558254182018203</c:v>
                </c:pt>
                <c:pt idx="6995">
                  <c:v>9.0602619958995891</c:v>
                </c:pt>
                <c:pt idx="6996">
                  <c:v>9.0646985735973598</c:v>
                </c:pt>
                <c:pt idx="6997">
                  <c:v>9.0691351512951304</c:v>
                </c:pt>
                <c:pt idx="6998">
                  <c:v>9.0735717289928992</c:v>
                </c:pt>
                <c:pt idx="6999">
                  <c:v>9.0780083066906698</c:v>
                </c:pt>
                <c:pt idx="7000">
                  <c:v>9.0824448843884404</c:v>
                </c:pt>
                <c:pt idx="7001">
                  <c:v>9.0868814620862093</c:v>
                </c:pt>
                <c:pt idx="7002">
                  <c:v>9.0913180397839799</c:v>
                </c:pt>
                <c:pt idx="7003">
                  <c:v>9.0957546174817505</c:v>
                </c:pt>
                <c:pt idx="7004">
                  <c:v>9.1001911951795194</c:v>
                </c:pt>
                <c:pt idx="7005">
                  <c:v>9.10462777287729</c:v>
                </c:pt>
                <c:pt idx="7006">
                  <c:v>9.1090643505750606</c:v>
                </c:pt>
                <c:pt idx="7007">
                  <c:v>9.1135009282728294</c:v>
                </c:pt>
                <c:pt idx="7008">
                  <c:v>9.1179375059706</c:v>
                </c:pt>
                <c:pt idx="7009">
                  <c:v>9.1223740836683707</c:v>
                </c:pt>
                <c:pt idx="7010">
                  <c:v>9.1268106613661395</c:v>
                </c:pt>
                <c:pt idx="7011">
                  <c:v>9.1312472390639101</c:v>
                </c:pt>
                <c:pt idx="7012">
                  <c:v>9.1356838167616807</c:v>
                </c:pt>
                <c:pt idx="7013">
                  <c:v>9.1401203944594496</c:v>
                </c:pt>
                <c:pt idx="7014">
                  <c:v>9.1445569721572202</c:v>
                </c:pt>
                <c:pt idx="7015">
                  <c:v>9.1489935498549908</c:v>
                </c:pt>
                <c:pt idx="7016">
                  <c:v>9.1534301275527596</c:v>
                </c:pt>
                <c:pt idx="7017">
                  <c:v>9.1578667052505303</c:v>
                </c:pt>
                <c:pt idx="7018">
                  <c:v>9.1623032829483009</c:v>
                </c:pt>
                <c:pt idx="7019">
                  <c:v>9.1667398606460697</c:v>
                </c:pt>
                <c:pt idx="7020">
                  <c:v>9.1711764383438403</c:v>
                </c:pt>
                <c:pt idx="7021">
                  <c:v>9.1756130160416092</c:v>
                </c:pt>
                <c:pt idx="7022">
                  <c:v>9.1800495937393798</c:v>
                </c:pt>
                <c:pt idx="7023">
                  <c:v>9.1844861714371504</c:v>
                </c:pt>
                <c:pt idx="7024">
                  <c:v>9.1889227491349104</c:v>
                </c:pt>
                <c:pt idx="7025">
                  <c:v>9.1933593268326899</c:v>
                </c:pt>
                <c:pt idx="7026">
                  <c:v>9.1977959045304605</c:v>
                </c:pt>
                <c:pt idx="7027">
                  <c:v>9.2022324822282293</c:v>
                </c:pt>
                <c:pt idx="7028">
                  <c:v>9.2066690599259893</c:v>
                </c:pt>
                <c:pt idx="7029">
                  <c:v>9.2111056376237599</c:v>
                </c:pt>
                <c:pt idx="7030">
                  <c:v>9.2155422153215305</c:v>
                </c:pt>
                <c:pt idx="7031">
                  <c:v>9.21997879301931</c:v>
                </c:pt>
                <c:pt idx="7032">
                  <c:v>9.2244153707170806</c:v>
                </c:pt>
                <c:pt idx="7033">
                  <c:v>9.2288519484148495</c:v>
                </c:pt>
                <c:pt idx="7034">
                  <c:v>9.2332885261126094</c:v>
                </c:pt>
                <c:pt idx="7035">
                  <c:v>9.23772510381038</c:v>
                </c:pt>
                <c:pt idx="7036">
                  <c:v>9.2421616815081507</c:v>
                </c:pt>
                <c:pt idx="7037">
                  <c:v>9.2465982592059195</c:v>
                </c:pt>
                <c:pt idx="7038">
                  <c:v>9.2510348369036901</c:v>
                </c:pt>
                <c:pt idx="7039">
                  <c:v>9.2554714146014607</c:v>
                </c:pt>
                <c:pt idx="7040">
                  <c:v>9.2599079922992296</c:v>
                </c:pt>
                <c:pt idx="7041">
                  <c:v>9.2643445699970002</c:v>
                </c:pt>
                <c:pt idx="7042">
                  <c:v>9.2687811476947708</c:v>
                </c:pt>
                <c:pt idx="7043">
                  <c:v>9.2732177253925396</c:v>
                </c:pt>
                <c:pt idx="7044">
                  <c:v>9.2776543030903103</c:v>
                </c:pt>
                <c:pt idx="7045">
                  <c:v>9.2820908807880809</c:v>
                </c:pt>
                <c:pt idx="7046">
                  <c:v>9.2865274584858497</c:v>
                </c:pt>
                <c:pt idx="7047">
                  <c:v>9.2909640361836203</c:v>
                </c:pt>
                <c:pt idx="7048">
                  <c:v>9.2954006138813892</c:v>
                </c:pt>
                <c:pt idx="7049">
                  <c:v>9.2998371915791598</c:v>
                </c:pt>
                <c:pt idx="7050">
                  <c:v>9.3042737692769304</c:v>
                </c:pt>
                <c:pt idx="7051">
                  <c:v>9.3087103469746992</c:v>
                </c:pt>
                <c:pt idx="7052">
                  <c:v>9.3131469246724699</c:v>
                </c:pt>
                <c:pt idx="7053">
                  <c:v>9.3175835023702405</c:v>
                </c:pt>
                <c:pt idx="7054">
                  <c:v>9.3220200800680093</c:v>
                </c:pt>
                <c:pt idx="7055">
                  <c:v>9.3264566577657799</c:v>
                </c:pt>
                <c:pt idx="7056">
                  <c:v>9.3308932354635505</c:v>
                </c:pt>
                <c:pt idx="7057">
                  <c:v>9.3353298131613194</c:v>
                </c:pt>
                <c:pt idx="7058">
                  <c:v>9.33976639085909</c:v>
                </c:pt>
                <c:pt idx="7059">
                  <c:v>9.3442029685568606</c:v>
                </c:pt>
                <c:pt idx="7060">
                  <c:v>9.3486395462546295</c:v>
                </c:pt>
                <c:pt idx="7061">
                  <c:v>9.3530761239524001</c:v>
                </c:pt>
                <c:pt idx="7062">
                  <c:v>9.3575127016501707</c:v>
                </c:pt>
                <c:pt idx="7063">
                  <c:v>9.3619492793479395</c:v>
                </c:pt>
                <c:pt idx="7064">
                  <c:v>9.3663858570457101</c:v>
                </c:pt>
                <c:pt idx="7065">
                  <c:v>9.3708224347434808</c:v>
                </c:pt>
                <c:pt idx="7066">
                  <c:v>9.3752590124412407</c:v>
                </c:pt>
                <c:pt idx="7067">
                  <c:v>9.3796955901390202</c:v>
                </c:pt>
                <c:pt idx="7068">
                  <c:v>9.3841321678367908</c:v>
                </c:pt>
                <c:pt idx="7069">
                  <c:v>9.3885687455345597</c:v>
                </c:pt>
                <c:pt idx="7070">
                  <c:v>9.3930053232323303</c:v>
                </c:pt>
                <c:pt idx="7071">
                  <c:v>9.3974419009300991</c:v>
                </c:pt>
                <c:pt idx="7072">
                  <c:v>9.4018784786278609</c:v>
                </c:pt>
                <c:pt idx="7073">
                  <c:v>9.4063150563256297</c:v>
                </c:pt>
                <c:pt idx="7074">
                  <c:v>9.4107516340234003</c:v>
                </c:pt>
                <c:pt idx="7075">
                  <c:v>9.4151882117211692</c:v>
                </c:pt>
                <c:pt idx="7076">
                  <c:v>9.4196247894189398</c:v>
                </c:pt>
                <c:pt idx="7077">
                  <c:v>9.4240613671167104</c:v>
                </c:pt>
                <c:pt idx="7078">
                  <c:v>9.4284979448144899</c:v>
                </c:pt>
                <c:pt idx="7079">
                  <c:v>9.4329345225122605</c:v>
                </c:pt>
                <c:pt idx="7080">
                  <c:v>9.4373711002100293</c:v>
                </c:pt>
                <c:pt idx="7081">
                  <c:v>9.4418076779077893</c:v>
                </c:pt>
                <c:pt idx="7082">
                  <c:v>9.4462442556055599</c:v>
                </c:pt>
                <c:pt idx="7083">
                  <c:v>9.4506808333033305</c:v>
                </c:pt>
                <c:pt idx="7084">
                  <c:v>9.4551174110010994</c:v>
                </c:pt>
                <c:pt idx="7085">
                  <c:v>9.45955398869887</c:v>
                </c:pt>
                <c:pt idx="7086">
                  <c:v>9.4639905663966406</c:v>
                </c:pt>
                <c:pt idx="7087">
                  <c:v>9.4684271440944094</c:v>
                </c:pt>
                <c:pt idx="7088">
                  <c:v>9.4728637217921801</c:v>
                </c:pt>
                <c:pt idx="7089">
                  <c:v>9.4773002994899507</c:v>
                </c:pt>
                <c:pt idx="7090">
                  <c:v>9.4817368771877195</c:v>
                </c:pt>
                <c:pt idx="7091">
                  <c:v>9.4861734548854901</c:v>
                </c:pt>
                <c:pt idx="7092">
                  <c:v>9.4906100325832607</c:v>
                </c:pt>
                <c:pt idx="7093">
                  <c:v>9.4950466102810296</c:v>
                </c:pt>
                <c:pt idx="7094">
                  <c:v>9.4994831879788002</c:v>
                </c:pt>
                <c:pt idx="7095">
                  <c:v>9.5039197656765708</c:v>
                </c:pt>
                <c:pt idx="7096">
                  <c:v>9.5083563433743397</c:v>
                </c:pt>
                <c:pt idx="7097">
                  <c:v>9.5127929210721103</c:v>
                </c:pt>
                <c:pt idx="7098">
                  <c:v>9.5172294987698791</c:v>
                </c:pt>
                <c:pt idx="7099">
                  <c:v>9.5216660764676497</c:v>
                </c:pt>
                <c:pt idx="7100">
                  <c:v>9.5261026541654203</c:v>
                </c:pt>
                <c:pt idx="7101">
                  <c:v>9.5305392318631892</c:v>
                </c:pt>
                <c:pt idx="7102">
                  <c:v>9.5349758095609598</c:v>
                </c:pt>
                <c:pt idx="7103">
                  <c:v>9.5394123872587304</c:v>
                </c:pt>
                <c:pt idx="7104">
                  <c:v>9.5438489649564993</c:v>
                </c:pt>
                <c:pt idx="7105">
                  <c:v>9.5482855426542699</c:v>
                </c:pt>
                <c:pt idx="7106">
                  <c:v>9.5527221203520405</c:v>
                </c:pt>
                <c:pt idx="7107">
                  <c:v>9.5571586980498093</c:v>
                </c:pt>
                <c:pt idx="7108">
                  <c:v>9.5615952757475799</c:v>
                </c:pt>
                <c:pt idx="7109">
                  <c:v>9.5660318534453506</c:v>
                </c:pt>
                <c:pt idx="7110">
                  <c:v>9.5704684311431194</c:v>
                </c:pt>
                <c:pt idx="7111">
                  <c:v>9.5749050088408794</c:v>
                </c:pt>
                <c:pt idx="7112">
                  <c:v>9.57934158653865</c:v>
                </c:pt>
                <c:pt idx="7113">
                  <c:v>9.5837781642364206</c:v>
                </c:pt>
                <c:pt idx="7114">
                  <c:v>9.5882147419342001</c:v>
                </c:pt>
                <c:pt idx="7115">
                  <c:v>9.5926513196319707</c:v>
                </c:pt>
                <c:pt idx="7116">
                  <c:v>9.5970878973297395</c:v>
                </c:pt>
                <c:pt idx="7117">
                  <c:v>9.6015244750275102</c:v>
                </c:pt>
                <c:pt idx="7118">
                  <c:v>9.6059610527252808</c:v>
                </c:pt>
                <c:pt idx="7119">
                  <c:v>9.6103976304230407</c:v>
                </c:pt>
                <c:pt idx="7120">
                  <c:v>9.6148342081208096</c:v>
                </c:pt>
                <c:pt idx="7121">
                  <c:v>9.6192707858185802</c:v>
                </c:pt>
                <c:pt idx="7122">
                  <c:v>9.6237073635163508</c:v>
                </c:pt>
                <c:pt idx="7123">
                  <c:v>9.6281439412141196</c:v>
                </c:pt>
                <c:pt idx="7124">
                  <c:v>9.6325805189118903</c:v>
                </c:pt>
                <c:pt idx="7125">
                  <c:v>9.6370170966096609</c:v>
                </c:pt>
                <c:pt idx="7126">
                  <c:v>9.6414536743074404</c:v>
                </c:pt>
                <c:pt idx="7127">
                  <c:v>9.6458902520052092</c:v>
                </c:pt>
                <c:pt idx="7128">
                  <c:v>9.6503268297029692</c:v>
                </c:pt>
                <c:pt idx="7129">
                  <c:v>9.6547634074007398</c:v>
                </c:pt>
                <c:pt idx="7130">
                  <c:v>9.6591999850985104</c:v>
                </c:pt>
                <c:pt idx="7131">
                  <c:v>9.6636365627962793</c:v>
                </c:pt>
                <c:pt idx="7132">
                  <c:v>9.6680731404940499</c:v>
                </c:pt>
                <c:pt idx="7133">
                  <c:v>9.6725097181918205</c:v>
                </c:pt>
                <c:pt idx="7134">
                  <c:v>9.6769462958895893</c:v>
                </c:pt>
                <c:pt idx="7135">
                  <c:v>9.6813828735873599</c:v>
                </c:pt>
                <c:pt idx="7136">
                  <c:v>9.6858194512851306</c:v>
                </c:pt>
                <c:pt idx="7137">
                  <c:v>9.6902560289829101</c:v>
                </c:pt>
                <c:pt idx="7138">
                  <c:v>9.69469260668067</c:v>
                </c:pt>
                <c:pt idx="7139">
                  <c:v>9.6991291843784406</c:v>
                </c:pt>
                <c:pt idx="7140">
                  <c:v>9.7035657620762095</c:v>
                </c:pt>
                <c:pt idx="7141">
                  <c:v>9.7080023397739801</c:v>
                </c:pt>
                <c:pt idx="7142">
                  <c:v>9.7124389174717507</c:v>
                </c:pt>
                <c:pt idx="7143">
                  <c:v>9.7168754951695195</c:v>
                </c:pt>
                <c:pt idx="7144">
                  <c:v>9.7213120728672902</c:v>
                </c:pt>
                <c:pt idx="7145">
                  <c:v>9.7257486505650608</c:v>
                </c:pt>
                <c:pt idx="7146">
                  <c:v>9.7301852282628296</c:v>
                </c:pt>
                <c:pt idx="7147">
                  <c:v>9.7346218059606002</c:v>
                </c:pt>
                <c:pt idx="7148">
                  <c:v>9.7390583836583708</c:v>
                </c:pt>
                <c:pt idx="7149">
                  <c:v>9.7434949613561397</c:v>
                </c:pt>
                <c:pt idx="7150">
                  <c:v>9.7479315390539103</c:v>
                </c:pt>
                <c:pt idx="7151">
                  <c:v>9.7523681167516791</c:v>
                </c:pt>
                <c:pt idx="7152">
                  <c:v>9.7568046944494498</c:v>
                </c:pt>
                <c:pt idx="7153">
                  <c:v>9.7612412721472204</c:v>
                </c:pt>
                <c:pt idx="7154">
                  <c:v>9.7656778498449892</c:v>
                </c:pt>
                <c:pt idx="7155">
                  <c:v>9.7701144275427598</c:v>
                </c:pt>
                <c:pt idx="7156">
                  <c:v>9.7745510052405304</c:v>
                </c:pt>
                <c:pt idx="7157">
                  <c:v>9.7789875829382904</c:v>
                </c:pt>
                <c:pt idx="7158">
                  <c:v>9.7834241606360592</c:v>
                </c:pt>
                <c:pt idx="7159">
                  <c:v>9.7878607383338299</c:v>
                </c:pt>
                <c:pt idx="7160">
                  <c:v>9.7922973160316005</c:v>
                </c:pt>
                <c:pt idx="7161">
                  <c:v>9.79673389372938</c:v>
                </c:pt>
                <c:pt idx="7162">
                  <c:v>9.8011704714271506</c:v>
                </c:pt>
                <c:pt idx="7163">
                  <c:v>9.8056070491249194</c:v>
                </c:pt>
                <c:pt idx="7164">
                  <c:v>9.81004362682269</c:v>
                </c:pt>
                <c:pt idx="7165">
                  <c:v>9.8144802045204607</c:v>
                </c:pt>
                <c:pt idx="7166">
                  <c:v>9.8189167822182206</c:v>
                </c:pt>
                <c:pt idx="7167">
                  <c:v>9.8233533599159895</c:v>
                </c:pt>
                <c:pt idx="7168">
                  <c:v>9.8277899376137601</c:v>
                </c:pt>
                <c:pt idx="7169">
                  <c:v>9.8322265153115307</c:v>
                </c:pt>
                <c:pt idx="7170">
                  <c:v>9.8366630930092995</c:v>
                </c:pt>
                <c:pt idx="7171">
                  <c:v>9.8410996707070701</c:v>
                </c:pt>
                <c:pt idx="7172">
                  <c:v>9.8455362484048408</c:v>
                </c:pt>
                <c:pt idx="7173">
                  <c:v>9.8499728261026203</c:v>
                </c:pt>
                <c:pt idx="7174">
                  <c:v>9.8544094038003909</c:v>
                </c:pt>
                <c:pt idx="7175">
                  <c:v>9.8588459814981597</c:v>
                </c:pt>
                <c:pt idx="7176">
                  <c:v>9.8632825591959197</c:v>
                </c:pt>
                <c:pt idx="7177">
                  <c:v>9.8677191368936903</c:v>
                </c:pt>
                <c:pt idx="7178">
                  <c:v>9.8721557145914591</c:v>
                </c:pt>
                <c:pt idx="7179">
                  <c:v>9.8765922922892297</c:v>
                </c:pt>
                <c:pt idx="7180">
                  <c:v>9.8810288699870004</c:v>
                </c:pt>
                <c:pt idx="7181">
                  <c:v>9.8854654476847692</c:v>
                </c:pt>
                <c:pt idx="7182">
                  <c:v>9.8899020253825398</c:v>
                </c:pt>
                <c:pt idx="7183">
                  <c:v>9.8943386030803104</c:v>
                </c:pt>
                <c:pt idx="7184">
                  <c:v>9.8987751807780793</c:v>
                </c:pt>
                <c:pt idx="7185">
                  <c:v>9.9032117584758499</c:v>
                </c:pt>
                <c:pt idx="7186">
                  <c:v>9.9076483361736205</c:v>
                </c:pt>
                <c:pt idx="7187">
                  <c:v>9.9120849138713893</c:v>
                </c:pt>
                <c:pt idx="7188">
                  <c:v>9.91652149156916</c:v>
                </c:pt>
                <c:pt idx="7189">
                  <c:v>9.9209580692669306</c:v>
                </c:pt>
                <c:pt idx="7190">
                  <c:v>9.9253946469646994</c:v>
                </c:pt>
                <c:pt idx="7191">
                  <c:v>9.92983122466247</c:v>
                </c:pt>
                <c:pt idx="7192">
                  <c:v>9.9342678023602407</c:v>
                </c:pt>
                <c:pt idx="7193">
                  <c:v>9.9387043800580095</c:v>
                </c:pt>
                <c:pt idx="7194">
                  <c:v>9.9431409577557801</c:v>
                </c:pt>
                <c:pt idx="7195">
                  <c:v>9.9475775354535401</c:v>
                </c:pt>
                <c:pt idx="7196">
                  <c:v>9.9520141131513107</c:v>
                </c:pt>
                <c:pt idx="7197">
                  <c:v>9.9564506908490902</c:v>
                </c:pt>
                <c:pt idx="7198">
                  <c:v>9.9608872685468608</c:v>
                </c:pt>
                <c:pt idx="7199">
                  <c:v>9.9653238462446296</c:v>
                </c:pt>
                <c:pt idx="7200">
                  <c:v>9.9697604239424003</c:v>
                </c:pt>
                <c:pt idx="7201">
                  <c:v>9.9741970016401709</c:v>
                </c:pt>
                <c:pt idx="7202">
                  <c:v>9.9786335793379397</c:v>
                </c:pt>
                <c:pt idx="7203">
                  <c:v>9.9830701570357103</c:v>
                </c:pt>
                <c:pt idx="7204">
                  <c:v>9.9875067347334703</c:v>
                </c:pt>
                <c:pt idx="7205">
                  <c:v>9.9919433124312391</c:v>
                </c:pt>
                <c:pt idx="7206">
                  <c:v>9.9963798901290097</c:v>
                </c:pt>
                <c:pt idx="7207">
                  <c:v>10.0008164678268</c:v>
                </c:pt>
                <c:pt idx="7208">
                  <c:v>10.005253045524601</c:v>
                </c:pt>
                <c:pt idx="7209">
                  <c:v>10.0096896232223</c:v>
                </c:pt>
                <c:pt idx="7210">
                  <c:v>10.014126200920099</c:v>
                </c:pt>
                <c:pt idx="7211">
                  <c:v>10.0185627786179</c:v>
                </c:pt>
                <c:pt idx="7212">
                  <c:v>10.0229993563156</c:v>
                </c:pt>
                <c:pt idx="7213">
                  <c:v>10.0274359340134</c:v>
                </c:pt>
                <c:pt idx="7214">
                  <c:v>10.0318725117112</c:v>
                </c:pt>
                <c:pt idx="7215">
                  <c:v>10.036309089408901</c:v>
                </c:pt>
                <c:pt idx="7216">
                  <c:v>10.0407456671067</c:v>
                </c:pt>
                <c:pt idx="7217">
                  <c:v>10.045182244804501</c:v>
                </c:pt>
                <c:pt idx="7218">
                  <c:v>10.0496188225023</c:v>
                </c:pt>
                <c:pt idx="7219">
                  <c:v>10.054055400199999</c:v>
                </c:pt>
                <c:pt idx="7220">
                  <c:v>10.0584919778978</c:v>
                </c:pt>
                <c:pt idx="7221">
                  <c:v>10.062928555595599</c:v>
                </c:pt>
                <c:pt idx="7222">
                  <c:v>10.067365133293301</c:v>
                </c:pt>
                <c:pt idx="7223">
                  <c:v>10.0718017109911</c:v>
                </c:pt>
                <c:pt idx="7224">
                  <c:v>10.0762382886889</c:v>
                </c:pt>
                <c:pt idx="7225">
                  <c:v>10.0806748663866</c:v>
                </c:pt>
                <c:pt idx="7226">
                  <c:v>10.085111444084401</c:v>
                </c:pt>
                <c:pt idx="7227">
                  <c:v>10.0895480217822</c:v>
                </c:pt>
                <c:pt idx="7228">
                  <c:v>10.093984599480001</c:v>
                </c:pt>
                <c:pt idx="7229">
                  <c:v>10.0984211771777</c:v>
                </c:pt>
                <c:pt idx="7230">
                  <c:v>10.102857754875499</c:v>
                </c:pt>
                <c:pt idx="7231">
                  <c:v>10.1072943325733</c:v>
                </c:pt>
                <c:pt idx="7232">
                  <c:v>10.111730910271</c:v>
                </c:pt>
                <c:pt idx="7233">
                  <c:v>10.1161674879688</c:v>
                </c:pt>
                <c:pt idx="7234">
                  <c:v>10.120604065666599</c:v>
                </c:pt>
                <c:pt idx="7235">
                  <c:v>10.125040643364301</c:v>
                </c:pt>
                <c:pt idx="7236">
                  <c:v>10.1294772210621</c:v>
                </c:pt>
                <c:pt idx="7237">
                  <c:v>10.133913798759901</c:v>
                </c:pt>
                <c:pt idx="7238">
                  <c:v>10.1383503764577</c:v>
                </c:pt>
                <c:pt idx="7239">
                  <c:v>10.142786954155399</c:v>
                </c:pt>
                <c:pt idx="7240">
                  <c:v>10.1472235318532</c:v>
                </c:pt>
                <c:pt idx="7241">
                  <c:v>10.151660109551001</c:v>
                </c:pt>
                <c:pt idx="7242">
                  <c:v>10.1560966872487</c:v>
                </c:pt>
                <c:pt idx="7243">
                  <c:v>10.160533264946499</c:v>
                </c:pt>
                <c:pt idx="7244">
                  <c:v>10.1649698426443</c:v>
                </c:pt>
                <c:pt idx="7245">
                  <c:v>10.169406420342</c:v>
                </c:pt>
                <c:pt idx="7246">
                  <c:v>10.173842998039801</c:v>
                </c:pt>
                <c:pt idx="7247">
                  <c:v>10.1782795757376</c:v>
                </c:pt>
                <c:pt idx="7248">
                  <c:v>10.182716153435299</c:v>
                </c:pt>
                <c:pt idx="7249">
                  <c:v>10.1871527311331</c:v>
                </c:pt>
                <c:pt idx="7250">
                  <c:v>10.191589308830901</c:v>
                </c:pt>
                <c:pt idx="7251">
                  <c:v>10.1960258865287</c:v>
                </c:pt>
                <c:pt idx="7252">
                  <c:v>10.200462464226399</c:v>
                </c:pt>
                <c:pt idx="7253">
                  <c:v>10.2048990419242</c:v>
                </c:pt>
                <c:pt idx="7254">
                  <c:v>10.209335619621999</c:v>
                </c:pt>
                <c:pt idx="7255">
                  <c:v>10.213772197319701</c:v>
                </c:pt>
                <c:pt idx="7256">
                  <c:v>10.2182087750175</c:v>
                </c:pt>
                <c:pt idx="7257">
                  <c:v>10.222645352715301</c:v>
                </c:pt>
                <c:pt idx="7258">
                  <c:v>10.227081930413</c:v>
                </c:pt>
                <c:pt idx="7259">
                  <c:v>10.231518508110801</c:v>
                </c:pt>
                <c:pt idx="7260">
                  <c:v>10.2359550858086</c:v>
                </c:pt>
                <c:pt idx="7261">
                  <c:v>10.240391663506401</c:v>
                </c:pt>
                <c:pt idx="7262">
                  <c:v>10.2448282412041</c:v>
                </c:pt>
                <c:pt idx="7263">
                  <c:v>10.249264818901899</c:v>
                </c:pt>
                <c:pt idx="7264">
                  <c:v>10.2537013965997</c:v>
                </c:pt>
                <c:pt idx="7265">
                  <c:v>10.2581379742974</c:v>
                </c:pt>
                <c:pt idx="7266">
                  <c:v>10.262574551995201</c:v>
                </c:pt>
                <c:pt idx="7267">
                  <c:v>10.267011129693</c:v>
                </c:pt>
                <c:pt idx="7268">
                  <c:v>10.271447707390699</c:v>
                </c:pt>
                <c:pt idx="7269">
                  <c:v>10.2758842850885</c:v>
                </c:pt>
                <c:pt idx="7270">
                  <c:v>10.280320862786301</c:v>
                </c:pt>
                <c:pt idx="7271">
                  <c:v>10.2847574404841</c:v>
                </c:pt>
                <c:pt idx="7272">
                  <c:v>10.289194018181799</c:v>
                </c:pt>
                <c:pt idx="7273">
                  <c:v>10.2936305958796</c:v>
                </c:pt>
                <c:pt idx="7274">
                  <c:v>10.298067173577399</c:v>
                </c:pt>
                <c:pt idx="7275">
                  <c:v>10.302503751275101</c:v>
                </c:pt>
                <c:pt idx="7276">
                  <c:v>10.3069403289729</c:v>
                </c:pt>
                <c:pt idx="7277">
                  <c:v>10.3113769066707</c:v>
                </c:pt>
                <c:pt idx="7278">
                  <c:v>10.3158134843684</c:v>
                </c:pt>
                <c:pt idx="7279">
                  <c:v>10.320250062066201</c:v>
                </c:pt>
                <c:pt idx="7280">
                  <c:v>10.324686639764</c:v>
                </c:pt>
                <c:pt idx="7281">
                  <c:v>10.329123217461699</c:v>
                </c:pt>
                <c:pt idx="7282">
                  <c:v>10.3335597951595</c:v>
                </c:pt>
                <c:pt idx="7283">
                  <c:v>10.337996372857299</c:v>
                </c:pt>
                <c:pt idx="7284">
                  <c:v>10.3424329505551</c:v>
                </c:pt>
                <c:pt idx="7285">
                  <c:v>10.3468695282528</c:v>
                </c:pt>
                <c:pt idx="7286">
                  <c:v>10.3513061059506</c:v>
                </c:pt>
                <c:pt idx="7287">
                  <c:v>10.355742683648399</c:v>
                </c:pt>
                <c:pt idx="7288">
                  <c:v>10.360179261346101</c:v>
                </c:pt>
                <c:pt idx="7289">
                  <c:v>10.3646158390439</c:v>
                </c:pt>
                <c:pt idx="7290">
                  <c:v>10.369052416741701</c:v>
                </c:pt>
                <c:pt idx="7291">
                  <c:v>10.3734889944394</c:v>
                </c:pt>
                <c:pt idx="7292">
                  <c:v>10.377925572137199</c:v>
                </c:pt>
                <c:pt idx="7293">
                  <c:v>10.382362149835</c:v>
                </c:pt>
                <c:pt idx="7294">
                  <c:v>10.386798727532801</c:v>
                </c:pt>
                <c:pt idx="7295">
                  <c:v>10.3912353052305</c:v>
                </c:pt>
                <c:pt idx="7296">
                  <c:v>10.395671882928299</c:v>
                </c:pt>
                <c:pt idx="7297">
                  <c:v>10.4001084606261</c:v>
                </c:pt>
                <c:pt idx="7298">
                  <c:v>10.4045450383238</c:v>
                </c:pt>
                <c:pt idx="7299">
                  <c:v>10.408981616021601</c:v>
                </c:pt>
                <c:pt idx="7300">
                  <c:v>10.4134181937194</c:v>
                </c:pt>
                <c:pt idx="7301">
                  <c:v>10.417854771417099</c:v>
                </c:pt>
                <c:pt idx="7302">
                  <c:v>10.4222913491149</c:v>
                </c:pt>
                <c:pt idx="7303">
                  <c:v>10.426727926812701</c:v>
                </c:pt>
                <c:pt idx="7304">
                  <c:v>10.4311645045105</c:v>
                </c:pt>
                <c:pt idx="7305">
                  <c:v>10.435601082208199</c:v>
                </c:pt>
                <c:pt idx="7306">
                  <c:v>10.440037659906</c:v>
                </c:pt>
                <c:pt idx="7307">
                  <c:v>10.444474237603799</c:v>
                </c:pt>
                <c:pt idx="7308">
                  <c:v>10.448910815301501</c:v>
                </c:pt>
                <c:pt idx="7309">
                  <c:v>10.4533473929993</c:v>
                </c:pt>
                <c:pt idx="7310">
                  <c:v>10.457783970697101</c:v>
                </c:pt>
                <c:pt idx="7311">
                  <c:v>10.4622205483948</c:v>
                </c:pt>
                <c:pt idx="7312">
                  <c:v>10.466657126092599</c:v>
                </c:pt>
                <c:pt idx="7313">
                  <c:v>10.4710937037904</c:v>
                </c:pt>
                <c:pt idx="7314">
                  <c:v>10.475530281488201</c:v>
                </c:pt>
                <c:pt idx="7315">
                  <c:v>10.4799668591859</c:v>
                </c:pt>
                <c:pt idx="7316">
                  <c:v>10.484403436883699</c:v>
                </c:pt>
                <c:pt idx="7317">
                  <c:v>10.4888400145815</c:v>
                </c:pt>
                <c:pt idx="7318">
                  <c:v>10.4932765922792</c:v>
                </c:pt>
                <c:pt idx="7319">
                  <c:v>10.497713169977001</c:v>
                </c:pt>
                <c:pt idx="7320">
                  <c:v>10.5021497476748</c:v>
                </c:pt>
                <c:pt idx="7321">
                  <c:v>10.506586325372499</c:v>
                </c:pt>
                <c:pt idx="7322">
                  <c:v>10.5110229030703</c:v>
                </c:pt>
                <c:pt idx="7323">
                  <c:v>10.515459480768101</c:v>
                </c:pt>
                <c:pt idx="7324">
                  <c:v>10.5198960584659</c:v>
                </c:pt>
                <c:pt idx="7325">
                  <c:v>10.524332636163599</c:v>
                </c:pt>
                <c:pt idx="7326">
                  <c:v>10.5287692138614</c:v>
                </c:pt>
                <c:pt idx="7327">
                  <c:v>10.533205791559199</c:v>
                </c:pt>
                <c:pt idx="7328">
                  <c:v>10.537642369256901</c:v>
                </c:pt>
                <c:pt idx="7329">
                  <c:v>10.5420789469547</c:v>
                </c:pt>
                <c:pt idx="7330">
                  <c:v>10.5465155246525</c:v>
                </c:pt>
                <c:pt idx="7331">
                  <c:v>10.5509521023502</c:v>
                </c:pt>
                <c:pt idx="7332">
                  <c:v>10.555388680048001</c:v>
                </c:pt>
                <c:pt idx="7333">
                  <c:v>10.5598252577458</c:v>
                </c:pt>
                <c:pt idx="7334">
                  <c:v>10.564261835443499</c:v>
                </c:pt>
                <c:pt idx="7335">
                  <c:v>10.5686984131413</c:v>
                </c:pt>
                <c:pt idx="7336">
                  <c:v>10.573134990839099</c:v>
                </c:pt>
                <c:pt idx="7337">
                  <c:v>10.5775715685369</c:v>
                </c:pt>
                <c:pt idx="7338">
                  <c:v>10.5820081462346</c:v>
                </c:pt>
                <c:pt idx="7339">
                  <c:v>10.5864447239324</c:v>
                </c:pt>
                <c:pt idx="7340">
                  <c:v>10.590881301630199</c:v>
                </c:pt>
                <c:pt idx="7341">
                  <c:v>10.595317879327901</c:v>
                </c:pt>
                <c:pt idx="7342">
                  <c:v>10.5997544570257</c:v>
                </c:pt>
                <c:pt idx="7343">
                  <c:v>10.604191034723501</c:v>
                </c:pt>
                <c:pt idx="7344">
                  <c:v>10.6086276124212</c:v>
                </c:pt>
                <c:pt idx="7345">
                  <c:v>10.613064190118999</c:v>
                </c:pt>
                <c:pt idx="7346">
                  <c:v>10.6175007678168</c:v>
                </c:pt>
                <c:pt idx="7347">
                  <c:v>10.621937345514599</c:v>
                </c:pt>
                <c:pt idx="7348">
                  <c:v>10.6263739232123</c:v>
                </c:pt>
                <c:pt idx="7349">
                  <c:v>10.630810500910099</c:v>
                </c:pt>
                <c:pt idx="7350">
                  <c:v>10.6352470786079</c:v>
                </c:pt>
                <c:pt idx="7351">
                  <c:v>10.6396836563056</c:v>
                </c:pt>
                <c:pt idx="7352">
                  <c:v>10.644120234003401</c:v>
                </c:pt>
                <c:pt idx="7353">
                  <c:v>10.6485568117012</c:v>
                </c:pt>
                <c:pt idx="7354">
                  <c:v>10.652993389398899</c:v>
                </c:pt>
                <c:pt idx="7355">
                  <c:v>10.6574299670967</c:v>
                </c:pt>
                <c:pt idx="7356">
                  <c:v>10.661866544794499</c:v>
                </c:pt>
                <c:pt idx="7357">
                  <c:v>10.6663031224923</c:v>
                </c:pt>
                <c:pt idx="7358">
                  <c:v>10.67073970019</c:v>
                </c:pt>
                <c:pt idx="7359">
                  <c:v>10.6751762778878</c:v>
                </c:pt>
                <c:pt idx="7360">
                  <c:v>10.679612855585599</c:v>
                </c:pt>
                <c:pt idx="7361">
                  <c:v>10.684049433283301</c:v>
                </c:pt>
                <c:pt idx="7362">
                  <c:v>10.6884860109811</c:v>
                </c:pt>
                <c:pt idx="7363">
                  <c:v>10.692922588678901</c:v>
                </c:pt>
                <c:pt idx="7364">
                  <c:v>10.6973591663766</c:v>
                </c:pt>
                <c:pt idx="7365">
                  <c:v>10.701795744074399</c:v>
                </c:pt>
                <c:pt idx="7366">
                  <c:v>10.7062323217722</c:v>
                </c:pt>
                <c:pt idx="7367">
                  <c:v>10.710668899470001</c:v>
                </c:pt>
                <c:pt idx="7368">
                  <c:v>10.7151054771677</c:v>
                </c:pt>
                <c:pt idx="7369">
                  <c:v>10.719542054865499</c:v>
                </c:pt>
                <c:pt idx="7370">
                  <c:v>10.7239786325633</c:v>
                </c:pt>
                <c:pt idx="7371">
                  <c:v>10.728415210261</c:v>
                </c:pt>
                <c:pt idx="7372">
                  <c:v>10.732851787958801</c:v>
                </c:pt>
                <c:pt idx="7373">
                  <c:v>10.7372883656566</c:v>
                </c:pt>
                <c:pt idx="7374">
                  <c:v>10.741724943354299</c:v>
                </c:pt>
                <c:pt idx="7375">
                  <c:v>10.7461615210521</c:v>
                </c:pt>
                <c:pt idx="7376">
                  <c:v>10.750598098749901</c:v>
                </c:pt>
                <c:pt idx="7377">
                  <c:v>10.7550346764476</c:v>
                </c:pt>
                <c:pt idx="7378">
                  <c:v>10.759471254145399</c:v>
                </c:pt>
                <c:pt idx="7379">
                  <c:v>10.7639078318432</c:v>
                </c:pt>
                <c:pt idx="7380">
                  <c:v>10.768344409540999</c:v>
                </c:pt>
                <c:pt idx="7381">
                  <c:v>10.772780987238701</c:v>
                </c:pt>
                <c:pt idx="7382">
                  <c:v>10.7772175649365</c:v>
                </c:pt>
                <c:pt idx="7383">
                  <c:v>10.7816541426343</c:v>
                </c:pt>
                <c:pt idx="7384">
                  <c:v>10.786090720332</c:v>
                </c:pt>
                <c:pt idx="7385">
                  <c:v>10.790527298029801</c:v>
                </c:pt>
                <c:pt idx="7386">
                  <c:v>10.7949638757276</c:v>
                </c:pt>
                <c:pt idx="7387">
                  <c:v>10.799400453425299</c:v>
                </c:pt>
                <c:pt idx="7388">
                  <c:v>10.8038370311231</c:v>
                </c:pt>
                <c:pt idx="7389">
                  <c:v>10.808273608820899</c:v>
                </c:pt>
                <c:pt idx="7390">
                  <c:v>10.8127101865187</c:v>
                </c:pt>
                <c:pt idx="7391">
                  <c:v>10.8171467642164</c:v>
                </c:pt>
                <c:pt idx="7392">
                  <c:v>10.8215833419142</c:v>
                </c:pt>
                <c:pt idx="7393">
                  <c:v>10.826019919611999</c:v>
                </c:pt>
                <c:pt idx="7394">
                  <c:v>10.830456497309701</c:v>
                </c:pt>
                <c:pt idx="7395">
                  <c:v>10.8348930750075</c:v>
                </c:pt>
                <c:pt idx="7396">
                  <c:v>10.839329652705301</c:v>
                </c:pt>
                <c:pt idx="7397">
                  <c:v>10.843766230403</c:v>
                </c:pt>
                <c:pt idx="7398">
                  <c:v>10.848202808100799</c:v>
                </c:pt>
                <c:pt idx="7399">
                  <c:v>10.8526393857986</c:v>
                </c:pt>
                <c:pt idx="7400">
                  <c:v>10.857075963496399</c:v>
                </c:pt>
                <c:pt idx="7401">
                  <c:v>10.8615125411941</c:v>
                </c:pt>
                <c:pt idx="7402">
                  <c:v>10.8659491188919</c:v>
                </c:pt>
                <c:pt idx="7403">
                  <c:v>10.8703856965897</c:v>
                </c:pt>
                <c:pt idx="7404">
                  <c:v>10.8748222742874</c:v>
                </c:pt>
                <c:pt idx="7405">
                  <c:v>10.879258851985201</c:v>
                </c:pt>
                <c:pt idx="7406">
                  <c:v>10.883695429683</c:v>
                </c:pt>
                <c:pt idx="7407">
                  <c:v>10.888132007380699</c:v>
                </c:pt>
                <c:pt idx="7408">
                  <c:v>10.8925685850785</c:v>
                </c:pt>
                <c:pt idx="7409">
                  <c:v>10.897005162776299</c:v>
                </c:pt>
                <c:pt idx="7410">
                  <c:v>10.901441740474</c:v>
                </c:pt>
                <c:pt idx="7411">
                  <c:v>10.9058783181718</c:v>
                </c:pt>
                <c:pt idx="7412">
                  <c:v>10.9103148958696</c:v>
                </c:pt>
                <c:pt idx="7413">
                  <c:v>10.914751473567399</c:v>
                </c:pt>
                <c:pt idx="7414">
                  <c:v>10.919188051265101</c:v>
                </c:pt>
                <c:pt idx="7415">
                  <c:v>10.9236246289629</c:v>
                </c:pt>
                <c:pt idx="7416">
                  <c:v>10.928061206660701</c:v>
                </c:pt>
                <c:pt idx="7417">
                  <c:v>10.9324977843584</c:v>
                </c:pt>
                <c:pt idx="7418">
                  <c:v>10.936934362056199</c:v>
                </c:pt>
                <c:pt idx="7419">
                  <c:v>10.941370939754</c:v>
                </c:pt>
                <c:pt idx="7420">
                  <c:v>10.9458075174517</c:v>
                </c:pt>
                <c:pt idx="7421">
                  <c:v>10.9502440951495</c:v>
                </c:pt>
                <c:pt idx="7422">
                  <c:v>10.954680672847299</c:v>
                </c:pt>
                <c:pt idx="7423">
                  <c:v>10.9591172505451</c:v>
                </c:pt>
                <c:pt idx="7424">
                  <c:v>10.9635538282428</c:v>
                </c:pt>
                <c:pt idx="7425">
                  <c:v>10.967990405940601</c:v>
                </c:pt>
                <c:pt idx="7426">
                  <c:v>10.9724269836384</c:v>
                </c:pt>
                <c:pt idx="7427">
                  <c:v>10.976863561336099</c:v>
                </c:pt>
                <c:pt idx="7428">
                  <c:v>10.9813001390339</c:v>
                </c:pt>
                <c:pt idx="7429">
                  <c:v>10.985736716731701</c:v>
                </c:pt>
                <c:pt idx="7430">
                  <c:v>10.9901732944294</c:v>
                </c:pt>
                <c:pt idx="7431">
                  <c:v>10.994609872127199</c:v>
                </c:pt>
                <c:pt idx="7432">
                  <c:v>10.999046449825</c:v>
                </c:pt>
                <c:pt idx="7433">
                  <c:v>11.003483027522799</c:v>
                </c:pt>
                <c:pt idx="7434">
                  <c:v>11.007919605220501</c:v>
                </c:pt>
                <c:pt idx="7435">
                  <c:v>11.0123561829183</c:v>
                </c:pt>
                <c:pt idx="7436">
                  <c:v>11.0167927606161</c:v>
                </c:pt>
                <c:pt idx="7437">
                  <c:v>11.0212293383138</c:v>
                </c:pt>
                <c:pt idx="7438">
                  <c:v>11.025665916011601</c:v>
                </c:pt>
                <c:pt idx="7439">
                  <c:v>11.0301024937094</c:v>
                </c:pt>
                <c:pt idx="7440">
                  <c:v>11.034539071407099</c:v>
                </c:pt>
                <c:pt idx="7441">
                  <c:v>11.0389756491049</c:v>
                </c:pt>
                <c:pt idx="7442">
                  <c:v>11.043412226802699</c:v>
                </c:pt>
                <c:pt idx="7443">
                  <c:v>11.0478488045005</c:v>
                </c:pt>
                <c:pt idx="7444">
                  <c:v>11.0522853821982</c:v>
                </c:pt>
                <c:pt idx="7445">
                  <c:v>11.056721959896</c:v>
                </c:pt>
                <c:pt idx="7446">
                  <c:v>11.0611585375938</c:v>
                </c:pt>
                <c:pt idx="7447">
                  <c:v>11.065595115291501</c:v>
                </c:pt>
                <c:pt idx="7448">
                  <c:v>11.0700316929893</c:v>
                </c:pt>
                <c:pt idx="7449">
                  <c:v>11.074468270687101</c:v>
                </c:pt>
                <c:pt idx="7450">
                  <c:v>11.0789048483848</c:v>
                </c:pt>
                <c:pt idx="7451">
                  <c:v>11.083341426082599</c:v>
                </c:pt>
                <c:pt idx="7452">
                  <c:v>11.0877780037804</c:v>
                </c:pt>
                <c:pt idx="7453">
                  <c:v>11.0922145814781</c:v>
                </c:pt>
                <c:pt idx="7454">
                  <c:v>11.096651159175901</c:v>
                </c:pt>
                <c:pt idx="7455">
                  <c:v>11.1010877368737</c:v>
                </c:pt>
                <c:pt idx="7456">
                  <c:v>11.1055243145715</c:v>
                </c:pt>
                <c:pt idx="7457">
                  <c:v>11.1099608922692</c:v>
                </c:pt>
                <c:pt idx="7458">
                  <c:v>11.114397469967001</c:v>
                </c:pt>
                <c:pt idx="7459">
                  <c:v>11.1188340476648</c:v>
                </c:pt>
                <c:pt idx="7460">
                  <c:v>11.123270625362499</c:v>
                </c:pt>
                <c:pt idx="7461">
                  <c:v>11.1277072030603</c:v>
                </c:pt>
                <c:pt idx="7462">
                  <c:v>11.132143780758099</c:v>
                </c:pt>
                <c:pt idx="7463">
                  <c:v>11.136580358455801</c:v>
                </c:pt>
                <c:pt idx="7464">
                  <c:v>11.1410169361536</c:v>
                </c:pt>
                <c:pt idx="7465">
                  <c:v>11.1454535138514</c:v>
                </c:pt>
                <c:pt idx="7466">
                  <c:v>11.149890091549199</c:v>
                </c:pt>
                <c:pt idx="7467">
                  <c:v>11.154326669246901</c:v>
                </c:pt>
                <c:pt idx="7468">
                  <c:v>11.1587632469447</c:v>
                </c:pt>
                <c:pt idx="7469">
                  <c:v>11.163199824642501</c:v>
                </c:pt>
                <c:pt idx="7470">
                  <c:v>11.1676364023402</c:v>
                </c:pt>
                <c:pt idx="7471">
                  <c:v>11.172072980037999</c:v>
                </c:pt>
                <c:pt idx="7472">
                  <c:v>11.1765095577358</c:v>
                </c:pt>
                <c:pt idx="7473">
                  <c:v>11.1809461354335</c:v>
                </c:pt>
                <c:pt idx="7474">
                  <c:v>11.1853827131313</c:v>
                </c:pt>
                <c:pt idx="7475">
                  <c:v>11.189819290829099</c:v>
                </c:pt>
                <c:pt idx="7476">
                  <c:v>11.1942558685269</c:v>
                </c:pt>
                <c:pt idx="7477">
                  <c:v>11.1986924462246</c:v>
                </c:pt>
                <c:pt idx="7478">
                  <c:v>11.203129023922401</c:v>
                </c:pt>
                <c:pt idx="7479">
                  <c:v>11.2075656016202</c:v>
                </c:pt>
                <c:pt idx="7480">
                  <c:v>11.212002179317899</c:v>
                </c:pt>
                <c:pt idx="7481">
                  <c:v>11.2164387570157</c:v>
                </c:pt>
                <c:pt idx="7482">
                  <c:v>11.220875334713501</c:v>
                </c:pt>
                <c:pt idx="7483">
                  <c:v>11.2253119124112</c:v>
                </c:pt>
                <c:pt idx="7484">
                  <c:v>11.229748490108999</c:v>
                </c:pt>
                <c:pt idx="7485">
                  <c:v>11.2341850678068</c:v>
                </c:pt>
                <c:pt idx="7486">
                  <c:v>11.238621645504599</c:v>
                </c:pt>
                <c:pt idx="7487">
                  <c:v>11.243058223202301</c:v>
                </c:pt>
                <c:pt idx="7488">
                  <c:v>11.2474948009001</c:v>
                </c:pt>
                <c:pt idx="7489">
                  <c:v>11.2519313785979</c:v>
                </c:pt>
                <c:pt idx="7490">
                  <c:v>11.2563679562956</c:v>
                </c:pt>
                <c:pt idx="7491">
                  <c:v>11.260804533993401</c:v>
                </c:pt>
                <c:pt idx="7492">
                  <c:v>11.2652411116912</c:v>
                </c:pt>
                <c:pt idx="7493">
                  <c:v>11.269677689388899</c:v>
                </c:pt>
                <c:pt idx="7494">
                  <c:v>11.2741142670867</c:v>
                </c:pt>
                <c:pt idx="7495">
                  <c:v>11.278550844784499</c:v>
                </c:pt>
                <c:pt idx="7496">
                  <c:v>11.2829874224823</c:v>
                </c:pt>
                <c:pt idx="7497">
                  <c:v>11.28742400018</c:v>
                </c:pt>
                <c:pt idx="7498">
                  <c:v>11.291860577877801</c:v>
                </c:pt>
                <c:pt idx="7499">
                  <c:v>11.2962971555756</c:v>
                </c:pt>
                <c:pt idx="7500">
                  <c:v>11.300733733273301</c:v>
                </c:pt>
                <c:pt idx="7501">
                  <c:v>11.3051703109711</c:v>
                </c:pt>
                <c:pt idx="7502">
                  <c:v>11.309606888668901</c:v>
                </c:pt>
                <c:pt idx="7503">
                  <c:v>11.3140434663666</c:v>
                </c:pt>
                <c:pt idx="7504">
                  <c:v>11.318480044064399</c:v>
                </c:pt>
                <c:pt idx="7505">
                  <c:v>11.3229166217622</c:v>
                </c:pt>
                <c:pt idx="7506">
                  <c:v>11.327353199459999</c:v>
                </c:pt>
                <c:pt idx="7507">
                  <c:v>11.331789777157701</c:v>
                </c:pt>
                <c:pt idx="7508">
                  <c:v>11.3362263548555</c:v>
                </c:pt>
                <c:pt idx="7509">
                  <c:v>11.3406629325533</c:v>
                </c:pt>
                <c:pt idx="7510">
                  <c:v>11.345099510251</c:v>
                </c:pt>
                <c:pt idx="7511">
                  <c:v>11.349536087948801</c:v>
                </c:pt>
                <c:pt idx="7512">
                  <c:v>11.3539726656466</c:v>
                </c:pt>
                <c:pt idx="7513">
                  <c:v>11.358409243344299</c:v>
                </c:pt>
                <c:pt idx="7514">
                  <c:v>11.3628458210421</c:v>
                </c:pt>
                <c:pt idx="7515">
                  <c:v>11.367282398739899</c:v>
                </c:pt>
                <c:pt idx="7516">
                  <c:v>11.371718976437601</c:v>
                </c:pt>
                <c:pt idx="7517">
                  <c:v>11.3761555541354</c:v>
                </c:pt>
                <c:pt idx="7518">
                  <c:v>11.3805921318332</c:v>
                </c:pt>
                <c:pt idx="7519">
                  <c:v>11.385028709530999</c:v>
                </c:pt>
                <c:pt idx="7520">
                  <c:v>11.389465287228701</c:v>
                </c:pt>
                <c:pt idx="7521">
                  <c:v>11.3939018649265</c:v>
                </c:pt>
                <c:pt idx="7522">
                  <c:v>11.398338442624301</c:v>
                </c:pt>
                <c:pt idx="7523">
                  <c:v>11.402775020322</c:v>
                </c:pt>
                <c:pt idx="7524">
                  <c:v>11.407211598019799</c:v>
                </c:pt>
                <c:pt idx="7525">
                  <c:v>11.4116481757176</c:v>
                </c:pt>
                <c:pt idx="7526">
                  <c:v>11.4160847534153</c:v>
                </c:pt>
                <c:pt idx="7527">
                  <c:v>11.4205213311131</c:v>
                </c:pt>
                <c:pt idx="7528">
                  <c:v>11.424957908810899</c:v>
                </c:pt>
                <c:pt idx="7529">
                  <c:v>11.4293944865087</c:v>
                </c:pt>
                <c:pt idx="7530">
                  <c:v>11.4338310642064</c:v>
                </c:pt>
                <c:pt idx="7531">
                  <c:v>11.438267641904201</c:v>
                </c:pt>
                <c:pt idx="7532">
                  <c:v>11.442704219602</c:v>
                </c:pt>
                <c:pt idx="7533">
                  <c:v>11.447140797299699</c:v>
                </c:pt>
                <c:pt idx="7534">
                  <c:v>11.4515773749975</c:v>
                </c:pt>
                <c:pt idx="7535">
                  <c:v>11.456013952695301</c:v>
                </c:pt>
                <c:pt idx="7536">
                  <c:v>11.460450530393</c:v>
                </c:pt>
                <c:pt idx="7537">
                  <c:v>11.464887108090799</c:v>
                </c:pt>
                <c:pt idx="7538">
                  <c:v>11.4693236857886</c:v>
                </c:pt>
                <c:pt idx="7539">
                  <c:v>11.4737602634863</c:v>
                </c:pt>
                <c:pt idx="7540">
                  <c:v>11.478196841184101</c:v>
                </c:pt>
                <c:pt idx="7541">
                  <c:v>11.4826334188819</c:v>
                </c:pt>
                <c:pt idx="7542">
                  <c:v>11.487069996579701</c:v>
                </c:pt>
                <c:pt idx="7543">
                  <c:v>11.4915065742774</c:v>
                </c:pt>
                <c:pt idx="7544">
                  <c:v>11.495943151975199</c:v>
                </c:pt>
                <c:pt idx="7545">
                  <c:v>11.500379729673</c:v>
                </c:pt>
                <c:pt idx="7546">
                  <c:v>11.504816307370699</c:v>
                </c:pt>
                <c:pt idx="7547">
                  <c:v>11.5092528850685</c:v>
                </c:pt>
                <c:pt idx="7548">
                  <c:v>11.513689462766299</c:v>
                </c:pt>
                <c:pt idx="7549">
                  <c:v>11.518126040464001</c:v>
                </c:pt>
                <c:pt idx="7550">
                  <c:v>11.5225626181618</c:v>
                </c:pt>
                <c:pt idx="7551">
                  <c:v>11.526999195859601</c:v>
                </c:pt>
                <c:pt idx="7552">
                  <c:v>11.5314357735574</c:v>
                </c:pt>
                <c:pt idx="7553">
                  <c:v>11.535872351255099</c:v>
                </c:pt>
                <c:pt idx="7554">
                  <c:v>11.5403089289529</c:v>
                </c:pt>
                <c:pt idx="7555">
                  <c:v>11.544745506650701</c:v>
                </c:pt>
                <c:pt idx="7556">
                  <c:v>11.5491820843484</c:v>
                </c:pt>
                <c:pt idx="7557">
                  <c:v>11.553618662046199</c:v>
                </c:pt>
                <c:pt idx="7558">
                  <c:v>11.558055239744</c:v>
                </c:pt>
                <c:pt idx="7559">
                  <c:v>11.5624918174417</c:v>
                </c:pt>
                <c:pt idx="7560">
                  <c:v>11.566928395139501</c:v>
                </c:pt>
                <c:pt idx="7561">
                  <c:v>11.5713649728373</c:v>
                </c:pt>
                <c:pt idx="7562">
                  <c:v>11.5758015505351</c:v>
                </c:pt>
                <c:pt idx="7563">
                  <c:v>11.5802381282328</c:v>
                </c:pt>
                <c:pt idx="7564">
                  <c:v>11.584674705930601</c:v>
                </c:pt>
                <c:pt idx="7565">
                  <c:v>11.5891112836284</c:v>
                </c:pt>
                <c:pt idx="7566">
                  <c:v>11.593547861326099</c:v>
                </c:pt>
                <c:pt idx="7567">
                  <c:v>11.5979844390239</c:v>
                </c:pt>
                <c:pt idx="7568">
                  <c:v>11.602421016721699</c:v>
                </c:pt>
                <c:pt idx="7569">
                  <c:v>11.606857594419401</c:v>
                </c:pt>
                <c:pt idx="7570">
                  <c:v>11.6112941721172</c:v>
                </c:pt>
                <c:pt idx="7571">
                  <c:v>11.615730749815</c:v>
                </c:pt>
                <c:pt idx="7572">
                  <c:v>11.620167327512799</c:v>
                </c:pt>
                <c:pt idx="7573">
                  <c:v>11.624603905210501</c:v>
                </c:pt>
                <c:pt idx="7574">
                  <c:v>11.6290404829083</c:v>
                </c:pt>
                <c:pt idx="7575">
                  <c:v>11.633477060606101</c:v>
                </c:pt>
                <c:pt idx="7576">
                  <c:v>11.6379136383038</c:v>
                </c:pt>
                <c:pt idx="7577">
                  <c:v>11.642350216001599</c:v>
                </c:pt>
                <c:pt idx="7578">
                  <c:v>11.6467867936994</c:v>
                </c:pt>
                <c:pt idx="7579">
                  <c:v>11.6512233713971</c:v>
                </c:pt>
                <c:pt idx="7580">
                  <c:v>11.6556599490949</c:v>
                </c:pt>
                <c:pt idx="7581">
                  <c:v>11.660096526792699</c:v>
                </c:pt>
                <c:pt idx="7582">
                  <c:v>11.664533104490401</c:v>
                </c:pt>
                <c:pt idx="7583">
                  <c:v>11.6689696821882</c:v>
                </c:pt>
                <c:pt idx="7584">
                  <c:v>11.673406259886001</c:v>
                </c:pt>
                <c:pt idx="7585">
                  <c:v>11.6778428375838</c:v>
                </c:pt>
                <c:pt idx="7586">
                  <c:v>11.682279415281499</c:v>
                </c:pt>
                <c:pt idx="7587">
                  <c:v>11.6867159929793</c:v>
                </c:pt>
                <c:pt idx="7588">
                  <c:v>11.691152570677099</c:v>
                </c:pt>
                <c:pt idx="7589">
                  <c:v>11.6955891483748</c:v>
                </c:pt>
                <c:pt idx="7590">
                  <c:v>11.700025726072599</c:v>
                </c:pt>
                <c:pt idx="7591">
                  <c:v>11.7044623037704</c:v>
                </c:pt>
                <c:pt idx="7592">
                  <c:v>11.7088988814681</c:v>
                </c:pt>
                <c:pt idx="7593">
                  <c:v>11.713335459165901</c:v>
                </c:pt>
                <c:pt idx="7594">
                  <c:v>11.7177720368637</c:v>
                </c:pt>
                <c:pt idx="7595">
                  <c:v>11.722208614561501</c:v>
                </c:pt>
                <c:pt idx="7596">
                  <c:v>11.7266451922592</c:v>
                </c:pt>
                <c:pt idx="7597">
                  <c:v>11.731081769956999</c:v>
                </c:pt>
                <c:pt idx="7598">
                  <c:v>11.7355183476548</c:v>
                </c:pt>
                <c:pt idx="7599">
                  <c:v>11.7399549253525</c:v>
                </c:pt>
                <c:pt idx="7600">
                  <c:v>11.7443915030503</c:v>
                </c:pt>
                <c:pt idx="7601">
                  <c:v>11.748828080748099</c:v>
                </c:pt>
                <c:pt idx="7602">
                  <c:v>11.753264658445801</c:v>
                </c:pt>
                <c:pt idx="7603">
                  <c:v>11.7577012361436</c:v>
                </c:pt>
                <c:pt idx="7604">
                  <c:v>11.762137813841401</c:v>
                </c:pt>
                <c:pt idx="7605">
                  <c:v>11.7665743915392</c:v>
                </c:pt>
                <c:pt idx="7606">
                  <c:v>11.771010969236899</c:v>
                </c:pt>
                <c:pt idx="7607">
                  <c:v>11.7754475469347</c:v>
                </c:pt>
                <c:pt idx="7608">
                  <c:v>11.779884124632501</c:v>
                </c:pt>
                <c:pt idx="7609">
                  <c:v>11.7843207023302</c:v>
                </c:pt>
                <c:pt idx="7610">
                  <c:v>11.788757280027999</c:v>
                </c:pt>
                <c:pt idx="7611">
                  <c:v>11.7931938577258</c:v>
                </c:pt>
                <c:pt idx="7612">
                  <c:v>11.7976304354235</c:v>
                </c:pt>
                <c:pt idx="7613">
                  <c:v>11.802067013121301</c:v>
                </c:pt>
                <c:pt idx="7614">
                  <c:v>11.8065035908191</c:v>
                </c:pt>
                <c:pt idx="7615">
                  <c:v>11.8109401685169</c:v>
                </c:pt>
                <c:pt idx="7616">
                  <c:v>11.8153767462146</c:v>
                </c:pt>
                <c:pt idx="7617">
                  <c:v>11.819813323912401</c:v>
                </c:pt>
                <c:pt idx="7618">
                  <c:v>11.8242499016102</c:v>
                </c:pt>
                <c:pt idx="7619">
                  <c:v>11.828686479307899</c:v>
                </c:pt>
                <c:pt idx="7620">
                  <c:v>11.8331230570057</c:v>
                </c:pt>
                <c:pt idx="7621">
                  <c:v>11.837559634703499</c:v>
                </c:pt>
                <c:pt idx="7622">
                  <c:v>11.841996212401201</c:v>
                </c:pt>
                <c:pt idx="7623">
                  <c:v>11.846432790099</c:v>
                </c:pt>
                <c:pt idx="7624">
                  <c:v>11.8508693677968</c:v>
                </c:pt>
                <c:pt idx="7625">
                  <c:v>11.855305945494599</c:v>
                </c:pt>
                <c:pt idx="7626">
                  <c:v>11.859742523192301</c:v>
                </c:pt>
                <c:pt idx="7627">
                  <c:v>11.8641791008901</c:v>
                </c:pt>
                <c:pt idx="7628">
                  <c:v>11.868615678587901</c:v>
                </c:pt>
                <c:pt idx="7629">
                  <c:v>11.8730522562856</c:v>
                </c:pt>
                <c:pt idx="7630">
                  <c:v>11.877488833983399</c:v>
                </c:pt>
                <c:pt idx="7631">
                  <c:v>11.8819254116812</c:v>
                </c:pt>
                <c:pt idx="7632">
                  <c:v>11.8863619893789</c:v>
                </c:pt>
                <c:pt idx="7633">
                  <c:v>11.8907985670767</c:v>
                </c:pt>
                <c:pt idx="7634">
                  <c:v>11.8952351447745</c:v>
                </c:pt>
                <c:pt idx="7635">
                  <c:v>11.899671722472201</c:v>
                </c:pt>
                <c:pt idx="7636">
                  <c:v>11.90410830017</c:v>
                </c:pt>
                <c:pt idx="7637">
                  <c:v>11.908544877867801</c:v>
                </c:pt>
                <c:pt idx="7638">
                  <c:v>11.9129814555656</c:v>
                </c:pt>
                <c:pt idx="7639">
                  <c:v>11.917418033263299</c:v>
                </c:pt>
                <c:pt idx="7640">
                  <c:v>11.9218546109611</c:v>
                </c:pt>
                <c:pt idx="7641">
                  <c:v>11.926291188658899</c:v>
                </c:pt>
                <c:pt idx="7642">
                  <c:v>11.9307277663566</c:v>
                </c:pt>
                <c:pt idx="7643">
                  <c:v>11.9351643440544</c:v>
                </c:pt>
                <c:pt idx="7644">
                  <c:v>11.9396009217522</c:v>
                </c:pt>
                <c:pt idx="7645">
                  <c:v>11.9440374994499</c:v>
                </c:pt>
                <c:pt idx="7646">
                  <c:v>11.948474077147701</c:v>
                </c:pt>
                <c:pt idx="7647">
                  <c:v>11.9529106548455</c:v>
                </c:pt>
                <c:pt idx="7648">
                  <c:v>11.957347232543301</c:v>
                </c:pt>
                <c:pt idx="7649">
                  <c:v>11.961783810241</c:v>
                </c:pt>
                <c:pt idx="7650">
                  <c:v>11.966220387938799</c:v>
                </c:pt>
                <c:pt idx="7651">
                  <c:v>11.9706569656366</c:v>
                </c:pt>
                <c:pt idx="7652">
                  <c:v>11.9750935433343</c:v>
                </c:pt>
                <c:pt idx="7653">
                  <c:v>11.9795301210321</c:v>
                </c:pt>
                <c:pt idx="7654">
                  <c:v>11.983966698729899</c:v>
                </c:pt>
                <c:pt idx="7655">
                  <c:v>11.988403276427601</c:v>
                </c:pt>
                <c:pt idx="7656">
                  <c:v>11.9928398541254</c:v>
                </c:pt>
                <c:pt idx="7657">
                  <c:v>11.997276431823201</c:v>
                </c:pt>
                <c:pt idx="7658">
                  <c:v>12.001713009521</c:v>
                </c:pt>
                <c:pt idx="7659">
                  <c:v>12.006149587218699</c:v>
                </c:pt>
                <c:pt idx="7660">
                  <c:v>12.0105861649165</c:v>
                </c:pt>
                <c:pt idx="7661">
                  <c:v>12.015022742614301</c:v>
                </c:pt>
                <c:pt idx="7662">
                  <c:v>12.019459320312</c:v>
                </c:pt>
                <c:pt idx="7663">
                  <c:v>12.023895898009799</c:v>
                </c:pt>
                <c:pt idx="7664">
                  <c:v>12.0283324757076</c:v>
                </c:pt>
                <c:pt idx="7665">
                  <c:v>12.0327690534053</c:v>
                </c:pt>
                <c:pt idx="7666">
                  <c:v>12.037205631103101</c:v>
                </c:pt>
                <c:pt idx="7667">
                  <c:v>12.0416422088009</c:v>
                </c:pt>
                <c:pt idx="7668">
                  <c:v>12.046078786498599</c:v>
                </c:pt>
                <c:pt idx="7669">
                  <c:v>12.0505153641964</c:v>
                </c:pt>
                <c:pt idx="7670">
                  <c:v>12.054951941894201</c:v>
                </c:pt>
                <c:pt idx="7671">
                  <c:v>12.059388519592</c:v>
                </c:pt>
                <c:pt idx="7672">
                  <c:v>12.063825097289699</c:v>
                </c:pt>
                <c:pt idx="7673">
                  <c:v>12.0682616749875</c:v>
                </c:pt>
                <c:pt idx="7674">
                  <c:v>12.072698252685299</c:v>
                </c:pt>
                <c:pt idx="7675">
                  <c:v>12.077134830383001</c:v>
                </c:pt>
                <c:pt idx="7676">
                  <c:v>12.0815714080808</c:v>
                </c:pt>
                <c:pt idx="7677">
                  <c:v>12.0860079857786</c:v>
                </c:pt>
                <c:pt idx="7678">
                  <c:v>12.0904445634763</c:v>
                </c:pt>
                <c:pt idx="7679">
                  <c:v>12.094881141174101</c:v>
                </c:pt>
                <c:pt idx="7680">
                  <c:v>12.0993177188719</c:v>
                </c:pt>
                <c:pt idx="7681">
                  <c:v>12.103754296569701</c:v>
                </c:pt>
                <c:pt idx="7682">
                  <c:v>12.1081908742674</c:v>
                </c:pt>
                <c:pt idx="7683">
                  <c:v>12.112627451965199</c:v>
                </c:pt>
                <c:pt idx="7684">
                  <c:v>12.117064029663</c:v>
                </c:pt>
                <c:pt idx="7685">
                  <c:v>12.1215006073607</c:v>
                </c:pt>
                <c:pt idx="7686">
                  <c:v>12.1259371850585</c:v>
                </c:pt>
                <c:pt idx="7687">
                  <c:v>12.1303737627563</c:v>
                </c:pt>
                <c:pt idx="7688">
                  <c:v>12.134810340454001</c:v>
                </c:pt>
                <c:pt idx="7689">
                  <c:v>12.1392469181518</c:v>
                </c:pt>
                <c:pt idx="7690">
                  <c:v>12.143683495849601</c:v>
                </c:pt>
                <c:pt idx="7691">
                  <c:v>12.1481200735474</c:v>
                </c:pt>
                <c:pt idx="7692">
                  <c:v>12.152556651245099</c:v>
                </c:pt>
                <c:pt idx="7693">
                  <c:v>12.1569932289429</c:v>
                </c:pt>
                <c:pt idx="7694">
                  <c:v>12.161429806640699</c:v>
                </c:pt>
                <c:pt idx="7695">
                  <c:v>12.165866384338401</c:v>
                </c:pt>
                <c:pt idx="7696">
                  <c:v>12.1703029620362</c:v>
                </c:pt>
                <c:pt idx="7697">
                  <c:v>12.174739539734</c:v>
                </c:pt>
                <c:pt idx="7698">
                  <c:v>12.1791761174317</c:v>
                </c:pt>
                <c:pt idx="7699">
                  <c:v>12.183612695129501</c:v>
                </c:pt>
                <c:pt idx="7700">
                  <c:v>12.1880492728273</c:v>
                </c:pt>
                <c:pt idx="7701">
                  <c:v>12.192485850525101</c:v>
                </c:pt>
                <c:pt idx="7702">
                  <c:v>12.1969224282228</c:v>
                </c:pt>
                <c:pt idx="7703">
                  <c:v>12.201359005920599</c:v>
                </c:pt>
                <c:pt idx="7704">
                  <c:v>12.2057955836184</c:v>
                </c:pt>
                <c:pt idx="7705">
                  <c:v>12.2102321613161</c:v>
                </c:pt>
                <c:pt idx="7706">
                  <c:v>12.2146687390139</c:v>
                </c:pt>
                <c:pt idx="7707">
                  <c:v>12.219105316711699</c:v>
                </c:pt>
                <c:pt idx="7708">
                  <c:v>12.223541894409401</c:v>
                </c:pt>
                <c:pt idx="7709">
                  <c:v>12.2279784721072</c:v>
                </c:pt>
                <c:pt idx="7710">
                  <c:v>12.232415049805001</c:v>
                </c:pt>
                <c:pt idx="7711">
                  <c:v>12.2368516275028</c:v>
                </c:pt>
                <c:pt idx="7712">
                  <c:v>12.241288205200499</c:v>
                </c:pt>
                <c:pt idx="7713">
                  <c:v>12.2457247828983</c:v>
                </c:pt>
                <c:pt idx="7714">
                  <c:v>12.250161360596101</c:v>
                </c:pt>
                <c:pt idx="7715">
                  <c:v>12.2545979382938</c:v>
                </c:pt>
                <c:pt idx="7716">
                  <c:v>12.259034515991599</c:v>
                </c:pt>
                <c:pt idx="7717">
                  <c:v>12.2634710936894</c:v>
                </c:pt>
                <c:pt idx="7718">
                  <c:v>12.2679076713871</c:v>
                </c:pt>
                <c:pt idx="7719">
                  <c:v>12.272344249084901</c:v>
                </c:pt>
                <c:pt idx="7720">
                  <c:v>12.2767808267827</c:v>
                </c:pt>
                <c:pt idx="7721">
                  <c:v>12.2812174044805</c:v>
                </c:pt>
                <c:pt idx="7722">
                  <c:v>12.2856539821782</c:v>
                </c:pt>
                <c:pt idx="7723">
                  <c:v>12.290090559876001</c:v>
                </c:pt>
                <c:pt idx="7724">
                  <c:v>12.2945271375738</c:v>
                </c:pt>
                <c:pt idx="7725">
                  <c:v>12.298963715271499</c:v>
                </c:pt>
                <c:pt idx="7726">
                  <c:v>12.3034002929693</c:v>
                </c:pt>
                <c:pt idx="7727">
                  <c:v>12.307836870667099</c:v>
                </c:pt>
                <c:pt idx="7728">
                  <c:v>12.312273448364801</c:v>
                </c:pt>
                <c:pt idx="7729">
                  <c:v>12.3167100260626</c:v>
                </c:pt>
                <c:pt idx="7730">
                  <c:v>12.3211466037604</c:v>
                </c:pt>
                <c:pt idx="7731">
                  <c:v>12.3255831814582</c:v>
                </c:pt>
                <c:pt idx="7732">
                  <c:v>12.330019759155901</c:v>
                </c:pt>
                <c:pt idx="7733">
                  <c:v>12.3344563368537</c:v>
                </c:pt>
                <c:pt idx="7734">
                  <c:v>12.338892914551501</c:v>
                </c:pt>
                <c:pt idx="7735">
                  <c:v>12.3433294922492</c:v>
                </c:pt>
                <c:pt idx="7736">
                  <c:v>12.347766069946999</c:v>
                </c:pt>
                <c:pt idx="7737">
                  <c:v>12.3522026476448</c:v>
                </c:pt>
                <c:pt idx="7738">
                  <c:v>12.3566392253425</c:v>
                </c:pt>
                <c:pt idx="7739">
                  <c:v>12.361075803040301</c:v>
                </c:pt>
                <c:pt idx="7740">
                  <c:v>12.3655123807381</c:v>
                </c:pt>
                <c:pt idx="7741">
                  <c:v>12.369948958435799</c:v>
                </c:pt>
                <c:pt idx="7742">
                  <c:v>12.3743855361336</c:v>
                </c:pt>
                <c:pt idx="7743">
                  <c:v>12.378822113831401</c:v>
                </c:pt>
                <c:pt idx="7744">
                  <c:v>12.3832586915292</c:v>
                </c:pt>
                <c:pt idx="7745">
                  <c:v>12.387695269226899</c:v>
                </c:pt>
                <c:pt idx="7746">
                  <c:v>12.3921318469247</c:v>
                </c:pt>
                <c:pt idx="7747">
                  <c:v>12.396568424622499</c:v>
                </c:pt>
                <c:pt idx="7748">
                  <c:v>12.401005002320201</c:v>
                </c:pt>
                <c:pt idx="7749">
                  <c:v>12.405441580018</c:v>
                </c:pt>
                <c:pt idx="7750">
                  <c:v>12.4098781577158</c:v>
                </c:pt>
                <c:pt idx="7751">
                  <c:v>12.4143147354135</c:v>
                </c:pt>
                <c:pt idx="7752">
                  <c:v>12.418751313111301</c:v>
                </c:pt>
                <c:pt idx="7753">
                  <c:v>12.4231878908091</c:v>
                </c:pt>
                <c:pt idx="7754">
                  <c:v>12.427624468506799</c:v>
                </c:pt>
                <c:pt idx="7755">
                  <c:v>12.4320610462046</c:v>
                </c:pt>
                <c:pt idx="7756">
                  <c:v>12.436497623902399</c:v>
                </c:pt>
                <c:pt idx="7757">
                  <c:v>12.4409342016002</c:v>
                </c:pt>
                <c:pt idx="7758">
                  <c:v>12.4453707792979</c:v>
                </c:pt>
                <c:pt idx="7759">
                  <c:v>12.4498073569957</c:v>
                </c:pt>
                <c:pt idx="7760">
                  <c:v>12.454243934693499</c:v>
                </c:pt>
                <c:pt idx="7761">
                  <c:v>12.458680512391201</c:v>
                </c:pt>
                <c:pt idx="7762">
                  <c:v>12.463117090089</c:v>
                </c:pt>
                <c:pt idx="7763">
                  <c:v>12.467553667786801</c:v>
                </c:pt>
                <c:pt idx="7764">
                  <c:v>12.4719902454845</c:v>
                </c:pt>
                <c:pt idx="7765">
                  <c:v>12.476426823182299</c:v>
                </c:pt>
                <c:pt idx="7766">
                  <c:v>12.4808634008801</c:v>
                </c:pt>
                <c:pt idx="7767">
                  <c:v>12.485299978577901</c:v>
                </c:pt>
                <c:pt idx="7768">
                  <c:v>12.4897365562756</c:v>
                </c:pt>
                <c:pt idx="7769">
                  <c:v>12.494173133973399</c:v>
                </c:pt>
                <c:pt idx="7770">
                  <c:v>12.4986097116712</c:v>
                </c:pt>
                <c:pt idx="7771">
                  <c:v>12.5030462893689</c:v>
                </c:pt>
                <c:pt idx="7772">
                  <c:v>12.507482867066701</c:v>
                </c:pt>
                <c:pt idx="7773">
                  <c:v>12.5119194447645</c:v>
                </c:pt>
                <c:pt idx="7774">
                  <c:v>12.516356022462199</c:v>
                </c:pt>
                <c:pt idx="7775">
                  <c:v>12.52079260016</c:v>
                </c:pt>
                <c:pt idx="7776">
                  <c:v>12.525229177857801</c:v>
                </c:pt>
                <c:pt idx="7777">
                  <c:v>12.5296657555556</c:v>
                </c:pt>
                <c:pt idx="7778">
                  <c:v>12.534102333253299</c:v>
                </c:pt>
                <c:pt idx="7779">
                  <c:v>12.5385389109511</c:v>
                </c:pt>
                <c:pt idx="7780">
                  <c:v>12.542975488648899</c:v>
                </c:pt>
                <c:pt idx="7781">
                  <c:v>12.547412066346601</c:v>
                </c:pt>
                <c:pt idx="7782">
                  <c:v>12.5518486440444</c:v>
                </c:pt>
                <c:pt idx="7783">
                  <c:v>12.556285221742201</c:v>
                </c:pt>
                <c:pt idx="7784">
                  <c:v>12.5607217994399</c:v>
                </c:pt>
                <c:pt idx="7785">
                  <c:v>12.565158377137699</c:v>
                </c:pt>
                <c:pt idx="7786">
                  <c:v>12.5695949548355</c:v>
                </c:pt>
                <c:pt idx="7787">
                  <c:v>12.574031532533301</c:v>
                </c:pt>
                <c:pt idx="7788">
                  <c:v>12.578468110231</c:v>
                </c:pt>
                <c:pt idx="7789">
                  <c:v>12.582904687928799</c:v>
                </c:pt>
                <c:pt idx="7790">
                  <c:v>12.5873412656266</c:v>
                </c:pt>
                <c:pt idx="7791">
                  <c:v>12.5917778433243</c:v>
                </c:pt>
                <c:pt idx="7792">
                  <c:v>12.596214421022101</c:v>
                </c:pt>
                <c:pt idx="7793">
                  <c:v>12.6006509987199</c:v>
                </c:pt>
                <c:pt idx="7794">
                  <c:v>12.605087576417599</c:v>
                </c:pt>
                <c:pt idx="7795">
                  <c:v>12.6095241541154</c:v>
                </c:pt>
                <c:pt idx="7796">
                  <c:v>12.613960731813201</c:v>
                </c:pt>
                <c:pt idx="7797">
                  <c:v>12.618397309511</c:v>
                </c:pt>
                <c:pt idx="7798">
                  <c:v>12.622833887208699</c:v>
                </c:pt>
                <c:pt idx="7799">
                  <c:v>12.6272704649065</c:v>
                </c:pt>
                <c:pt idx="7800">
                  <c:v>12.631707042604299</c:v>
                </c:pt>
                <c:pt idx="7801">
                  <c:v>12.636143620302001</c:v>
                </c:pt>
                <c:pt idx="7802">
                  <c:v>12.6405801979998</c:v>
                </c:pt>
                <c:pt idx="7803">
                  <c:v>12.6450167756976</c:v>
                </c:pt>
                <c:pt idx="7804">
                  <c:v>12.6494533533953</c:v>
                </c:pt>
                <c:pt idx="7805">
                  <c:v>12.653889931093101</c:v>
                </c:pt>
                <c:pt idx="7806">
                  <c:v>12.6583265087909</c:v>
                </c:pt>
                <c:pt idx="7807">
                  <c:v>12.662763086488701</c:v>
                </c:pt>
                <c:pt idx="7808">
                  <c:v>12.6671996641864</c:v>
                </c:pt>
                <c:pt idx="7809">
                  <c:v>12.671636241884199</c:v>
                </c:pt>
                <c:pt idx="7810">
                  <c:v>12.676072819582</c:v>
                </c:pt>
                <c:pt idx="7811">
                  <c:v>12.6805093972797</c:v>
                </c:pt>
                <c:pt idx="7812">
                  <c:v>12.6849459749775</c:v>
                </c:pt>
                <c:pt idx="7813">
                  <c:v>12.689382552675299</c:v>
                </c:pt>
                <c:pt idx="7814">
                  <c:v>12.693819130373001</c:v>
                </c:pt>
                <c:pt idx="7815">
                  <c:v>12.6982557080708</c:v>
                </c:pt>
                <c:pt idx="7816">
                  <c:v>12.702692285768601</c:v>
                </c:pt>
                <c:pt idx="7817">
                  <c:v>12.7071288634664</c:v>
                </c:pt>
                <c:pt idx="7818">
                  <c:v>12.711565441164099</c:v>
                </c:pt>
                <c:pt idx="7819">
                  <c:v>12.7160020188619</c:v>
                </c:pt>
                <c:pt idx="7820">
                  <c:v>12.720438596559701</c:v>
                </c:pt>
                <c:pt idx="7821">
                  <c:v>12.7248751742574</c:v>
                </c:pt>
                <c:pt idx="7822">
                  <c:v>12.729311751955199</c:v>
                </c:pt>
                <c:pt idx="7823">
                  <c:v>12.733748329653</c:v>
                </c:pt>
                <c:pt idx="7824">
                  <c:v>12.7381849073507</c:v>
                </c:pt>
                <c:pt idx="7825">
                  <c:v>12.742621485048501</c:v>
                </c:pt>
                <c:pt idx="7826">
                  <c:v>12.7470580627463</c:v>
                </c:pt>
                <c:pt idx="7827">
                  <c:v>12.751494640444101</c:v>
                </c:pt>
                <c:pt idx="7828">
                  <c:v>12.7559312181418</c:v>
                </c:pt>
                <c:pt idx="7829">
                  <c:v>12.760367795839599</c:v>
                </c:pt>
                <c:pt idx="7830">
                  <c:v>12.7648043735374</c:v>
                </c:pt>
                <c:pt idx="7831">
                  <c:v>12.7692409512351</c:v>
                </c:pt>
                <c:pt idx="7832">
                  <c:v>12.7736775289329</c:v>
                </c:pt>
                <c:pt idx="7833">
                  <c:v>12.778114106630699</c:v>
                </c:pt>
                <c:pt idx="7834">
                  <c:v>12.782550684328401</c:v>
                </c:pt>
                <c:pt idx="7835">
                  <c:v>12.7869872620262</c:v>
                </c:pt>
                <c:pt idx="7836">
                  <c:v>12.791423839724001</c:v>
                </c:pt>
                <c:pt idx="7837">
                  <c:v>12.7958604174218</c:v>
                </c:pt>
                <c:pt idx="7838">
                  <c:v>12.800296995119499</c:v>
                </c:pt>
                <c:pt idx="7839">
                  <c:v>12.8047335728173</c:v>
                </c:pt>
                <c:pt idx="7840">
                  <c:v>12.809170150515101</c:v>
                </c:pt>
                <c:pt idx="7841">
                  <c:v>12.8136067282128</c:v>
                </c:pt>
                <c:pt idx="7842">
                  <c:v>12.818043305910599</c:v>
                </c:pt>
                <c:pt idx="7843">
                  <c:v>12.8224798836084</c:v>
                </c:pt>
                <c:pt idx="7844">
                  <c:v>12.8269164613061</c:v>
                </c:pt>
                <c:pt idx="7845">
                  <c:v>12.831353039003901</c:v>
                </c:pt>
                <c:pt idx="7846">
                  <c:v>12.8357896167017</c:v>
                </c:pt>
                <c:pt idx="7847">
                  <c:v>12.840226194399399</c:v>
                </c:pt>
                <c:pt idx="7848">
                  <c:v>12.8446627720972</c:v>
                </c:pt>
                <c:pt idx="7849">
                  <c:v>12.849099349795001</c:v>
                </c:pt>
                <c:pt idx="7850">
                  <c:v>12.8535359274928</c:v>
                </c:pt>
                <c:pt idx="7851">
                  <c:v>12.857972505190499</c:v>
                </c:pt>
                <c:pt idx="7852">
                  <c:v>12.8624090828883</c:v>
                </c:pt>
                <c:pt idx="7853">
                  <c:v>12.866845660586099</c:v>
                </c:pt>
                <c:pt idx="7854">
                  <c:v>12.871282238283801</c:v>
                </c:pt>
                <c:pt idx="7855">
                  <c:v>12.8757188159816</c:v>
                </c:pt>
                <c:pt idx="7856">
                  <c:v>12.8801553936794</c:v>
                </c:pt>
                <c:pt idx="7857">
                  <c:v>12.8845919713771</c:v>
                </c:pt>
                <c:pt idx="7858">
                  <c:v>12.889028549074901</c:v>
                </c:pt>
                <c:pt idx="7859">
                  <c:v>12.8934651267727</c:v>
                </c:pt>
                <c:pt idx="7860">
                  <c:v>12.897901704470501</c:v>
                </c:pt>
                <c:pt idx="7861">
                  <c:v>12.9023382821682</c:v>
                </c:pt>
                <c:pt idx="7862">
                  <c:v>12.906774859865999</c:v>
                </c:pt>
                <c:pt idx="7863">
                  <c:v>12.9112114375638</c:v>
                </c:pt>
                <c:pt idx="7864">
                  <c:v>12.9156480152615</c:v>
                </c:pt>
                <c:pt idx="7865">
                  <c:v>12.9200845929593</c:v>
                </c:pt>
                <c:pt idx="7866">
                  <c:v>12.924521170657099</c:v>
                </c:pt>
                <c:pt idx="7867">
                  <c:v>12.928957748354801</c:v>
                </c:pt>
                <c:pt idx="7868">
                  <c:v>12.9333943260526</c:v>
                </c:pt>
                <c:pt idx="7869">
                  <c:v>12.937830903750401</c:v>
                </c:pt>
                <c:pt idx="7870">
                  <c:v>12.9422674814481</c:v>
                </c:pt>
                <c:pt idx="7871">
                  <c:v>12.946704059145899</c:v>
                </c:pt>
                <c:pt idx="7872">
                  <c:v>12.9511406368437</c:v>
                </c:pt>
                <c:pt idx="7873">
                  <c:v>12.955577214541499</c:v>
                </c:pt>
                <c:pt idx="7874">
                  <c:v>12.9600137922392</c:v>
                </c:pt>
                <c:pt idx="7875">
                  <c:v>12.964450369937</c:v>
                </c:pt>
                <c:pt idx="7876">
                  <c:v>12.9688869476348</c:v>
                </c:pt>
                <c:pt idx="7877">
                  <c:v>12.9733235253325</c:v>
                </c:pt>
                <c:pt idx="7878">
                  <c:v>12.977760103030301</c:v>
                </c:pt>
                <c:pt idx="7879">
                  <c:v>12.9821966807281</c:v>
                </c:pt>
                <c:pt idx="7880">
                  <c:v>12.986633258425799</c:v>
                </c:pt>
                <c:pt idx="7881">
                  <c:v>12.9910698361236</c:v>
                </c:pt>
                <c:pt idx="7882">
                  <c:v>12.995506413821399</c:v>
                </c:pt>
                <c:pt idx="7883">
                  <c:v>12.9999429915192</c:v>
                </c:pt>
                <c:pt idx="7884">
                  <c:v>13.0043795692169</c:v>
                </c:pt>
                <c:pt idx="7885">
                  <c:v>13.0088161469147</c:v>
                </c:pt>
                <c:pt idx="7886">
                  <c:v>13.013252724612499</c:v>
                </c:pt>
                <c:pt idx="7887">
                  <c:v>13.017689302310201</c:v>
                </c:pt>
                <c:pt idx="7888">
                  <c:v>13.022125880008</c:v>
                </c:pt>
                <c:pt idx="7889">
                  <c:v>13.026562457705801</c:v>
                </c:pt>
                <c:pt idx="7890">
                  <c:v>13.0309990354035</c:v>
                </c:pt>
                <c:pt idx="7891">
                  <c:v>13.035435613101299</c:v>
                </c:pt>
                <c:pt idx="7892">
                  <c:v>13.0398721907991</c:v>
                </c:pt>
                <c:pt idx="7893">
                  <c:v>13.044308768496901</c:v>
                </c:pt>
                <c:pt idx="7894">
                  <c:v>13.0487453461946</c:v>
                </c:pt>
                <c:pt idx="7895">
                  <c:v>13.053181923892399</c:v>
                </c:pt>
                <c:pt idx="7896">
                  <c:v>13.0576185015902</c:v>
                </c:pt>
                <c:pt idx="7897">
                  <c:v>13.0620550792879</c:v>
                </c:pt>
                <c:pt idx="7898">
                  <c:v>13.066491656985701</c:v>
                </c:pt>
                <c:pt idx="7899">
                  <c:v>13.0709282346835</c:v>
                </c:pt>
                <c:pt idx="7900">
                  <c:v>13.075364812381199</c:v>
                </c:pt>
                <c:pt idx="7901">
                  <c:v>13.079801390079</c:v>
                </c:pt>
                <c:pt idx="7902">
                  <c:v>13.084237967776801</c:v>
                </c:pt>
                <c:pt idx="7903">
                  <c:v>13.0886745454746</c:v>
                </c:pt>
                <c:pt idx="7904">
                  <c:v>13.093111123172299</c:v>
                </c:pt>
                <c:pt idx="7905">
                  <c:v>13.0975477008701</c:v>
                </c:pt>
                <c:pt idx="7906">
                  <c:v>13.101984278567899</c:v>
                </c:pt>
                <c:pt idx="7907">
                  <c:v>13.106420856265601</c:v>
                </c:pt>
                <c:pt idx="7908">
                  <c:v>13.1108574339634</c:v>
                </c:pt>
                <c:pt idx="7909">
                  <c:v>13.1152940116612</c:v>
                </c:pt>
                <c:pt idx="7910">
                  <c:v>13.1197305893589</c:v>
                </c:pt>
                <c:pt idx="7911">
                  <c:v>13.124167167056701</c:v>
                </c:pt>
                <c:pt idx="7912">
                  <c:v>13.1286037447545</c:v>
                </c:pt>
                <c:pt idx="7913">
                  <c:v>13.133040322452199</c:v>
                </c:pt>
                <c:pt idx="7914">
                  <c:v>13.13747690015</c:v>
                </c:pt>
                <c:pt idx="7915">
                  <c:v>13.141913477847799</c:v>
                </c:pt>
                <c:pt idx="7916">
                  <c:v>13.1463500555456</c:v>
                </c:pt>
                <c:pt idx="7917">
                  <c:v>13.1507866332433</c:v>
                </c:pt>
                <c:pt idx="7918">
                  <c:v>13.1552232109411</c:v>
                </c:pt>
                <c:pt idx="7919">
                  <c:v>13.1596597886389</c:v>
                </c:pt>
                <c:pt idx="7920">
                  <c:v>13.164096366336601</c:v>
                </c:pt>
                <c:pt idx="7921">
                  <c:v>13.1685329440344</c:v>
                </c:pt>
                <c:pt idx="7922">
                  <c:v>13.172969521732201</c:v>
                </c:pt>
                <c:pt idx="7923">
                  <c:v>13.1774060994299</c:v>
                </c:pt>
                <c:pt idx="7924">
                  <c:v>13.181842677127699</c:v>
                </c:pt>
                <c:pt idx="7925">
                  <c:v>13.1862792548255</c:v>
                </c:pt>
                <c:pt idx="7926">
                  <c:v>13.190715832523299</c:v>
                </c:pt>
                <c:pt idx="7927">
                  <c:v>13.195152410221</c:v>
                </c:pt>
                <c:pt idx="7928">
                  <c:v>13.1995889879188</c:v>
                </c:pt>
                <c:pt idx="7929">
                  <c:v>13.2040255656166</c:v>
                </c:pt>
                <c:pt idx="7930">
                  <c:v>13.2084621433143</c:v>
                </c:pt>
                <c:pt idx="7931">
                  <c:v>13.212898721012101</c:v>
                </c:pt>
                <c:pt idx="7932">
                  <c:v>13.2173352987099</c:v>
                </c:pt>
                <c:pt idx="7933">
                  <c:v>13.221771876407599</c:v>
                </c:pt>
                <c:pt idx="7934">
                  <c:v>13.2262084541054</c:v>
                </c:pt>
                <c:pt idx="7935">
                  <c:v>13.230645031803199</c:v>
                </c:pt>
                <c:pt idx="7936">
                  <c:v>13.235081609501</c:v>
                </c:pt>
                <c:pt idx="7937">
                  <c:v>13.2395181871987</c:v>
                </c:pt>
                <c:pt idx="7938">
                  <c:v>13.2439547648965</c:v>
                </c:pt>
                <c:pt idx="7939">
                  <c:v>13.248391342594299</c:v>
                </c:pt>
                <c:pt idx="7940">
                  <c:v>13.252827920292001</c:v>
                </c:pt>
                <c:pt idx="7941">
                  <c:v>13.2572644979898</c:v>
                </c:pt>
                <c:pt idx="7942">
                  <c:v>13.261701075687601</c:v>
                </c:pt>
                <c:pt idx="7943">
                  <c:v>13.2661376533853</c:v>
                </c:pt>
                <c:pt idx="7944">
                  <c:v>13.270574231083099</c:v>
                </c:pt>
                <c:pt idx="7945">
                  <c:v>13.2750108087809</c:v>
                </c:pt>
                <c:pt idx="7946">
                  <c:v>13.279447386478701</c:v>
                </c:pt>
                <c:pt idx="7947">
                  <c:v>13.2838839641764</c:v>
                </c:pt>
                <c:pt idx="7948">
                  <c:v>13.288320541874199</c:v>
                </c:pt>
                <c:pt idx="7949">
                  <c:v>13.292757119572</c:v>
                </c:pt>
                <c:pt idx="7950">
                  <c:v>13.2971936972697</c:v>
                </c:pt>
                <c:pt idx="7951">
                  <c:v>13.301630274967501</c:v>
                </c:pt>
                <c:pt idx="7952">
                  <c:v>13.3060668526653</c:v>
                </c:pt>
                <c:pt idx="7953">
                  <c:v>13.310503430362999</c:v>
                </c:pt>
                <c:pt idx="7954">
                  <c:v>13.3149400080608</c:v>
                </c:pt>
                <c:pt idx="7955">
                  <c:v>13.319376585758601</c:v>
                </c:pt>
                <c:pt idx="7956">
                  <c:v>13.3238131634564</c:v>
                </c:pt>
                <c:pt idx="7957">
                  <c:v>13.328249741154099</c:v>
                </c:pt>
                <c:pt idx="7958">
                  <c:v>13.3326863188519</c:v>
                </c:pt>
                <c:pt idx="7959">
                  <c:v>13.337122896549699</c:v>
                </c:pt>
                <c:pt idx="7960">
                  <c:v>13.341559474247401</c:v>
                </c:pt>
                <c:pt idx="7961">
                  <c:v>13.3459960519452</c:v>
                </c:pt>
                <c:pt idx="7962">
                  <c:v>13.350432629643</c:v>
                </c:pt>
                <c:pt idx="7963">
                  <c:v>13.3548692073407</c:v>
                </c:pt>
                <c:pt idx="7964">
                  <c:v>13.359305785038501</c:v>
                </c:pt>
                <c:pt idx="7965">
                  <c:v>13.3637423627363</c:v>
                </c:pt>
                <c:pt idx="7966">
                  <c:v>13.368178940434101</c:v>
                </c:pt>
                <c:pt idx="7967">
                  <c:v>13.3726155181318</c:v>
                </c:pt>
                <c:pt idx="7968">
                  <c:v>13.377052095829599</c:v>
                </c:pt>
                <c:pt idx="7969">
                  <c:v>13.3814886735274</c:v>
                </c:pt>
                <c:pt idx="7970">
                  <c:v>13.3859252512251</c:v>
                </c:pt>
                <c:pt idx="7971">
                  <c:v>13.390361828922901</c:v>
                </c:pt>
                <c:pt idx="7972">
                  <c:v>13.3947984066207</c:v>
                </c:pt>
                <c:pt idx="7973">
                  <c:v>13.399234984318401</c:v>
                </c:pt>
                <c:pt idx="7974">
                  <c:v>13.4036715620162</c:v>
                </c:pt>
                <c:pt idx="7975">
                  <c:v>13.408108139714001</c:v>
                </c:pt>
                <c:pt idx="7976">
                  <c:v>13.4125447174117</c:v>
                </c:pt>
                <c:pt idx="7977">
                  <c:v>13.416981295109499</c:v>
                </c:pt>
                <c:pt idx="7978">
                  <c:v>13.4214178728073</c:v>
                </c:pt>
                <c:pt idx="7979">
                  <c:v>13.425854450505099</c:v>
                </c:pt>
                <c:pt idx="7980">
                  <c:v>13.430291028202801</c:v>
                </c:pt>
                <c:pt idx="7981">
                  <c:v>13.4347276059006</c:v>
                </c:pt>
                <c:pt idx="7982">
                  <c:v>13.4391641835984</c:v>
                </c:pt>
                <c:pt idx="7983">
                  <c:v>13.4436007612961</c:v>
                </c:pt>
                <c:pt idx="7984">
                  <c:v>13.448037338993901</c:v>
                </c:pt>
                <c:pt idx="7985">
                  <c:v>13.4524739166917</c:v>
                </c:pt>
                <c:pt idx="7986">
                  <c:v>13.456910494389399</c:v>
                </c:pt>
                <c:pt idx="7987">
                  <c:v>13.4613470720872</c:v>
                </c:pt>
                <c:pt idx="7988">
                  <c:v>13.465783649784999</c:v>
                </c:pt>
                <c:pt idx="7989">
                  <c:v>13.470220227482701</c:v>
                </c:pt>
                <c:pt idx="7990">
                  <c:v>13.4746568051805</c:v>
                </c:pt>
                <c:pt idx="7991">
                  <c:v>13.4790933828783</c:v>
                </c:pt>
                <c:pt idx="7992">
                  <c:v>13.483529960576099</c:v>
                </c:pt>
                <c:pt idx="7993">
                  <c:v>13.487966538273801</c:v>
                </c:pt>
                <c:pt idx="7994">
                  <c:v>13.4924031159716</c:v>
                </c:pt>
                <c:pt idx="7995">
                  <c:v>13.496839693669401</c:v>
                </c:pt>
                <c:pt idx="7996">
                  <c:v>13.5012762713671</c:v>
                </c:pt>
                <c:pt idx="7997">
                  <c:v>13.505712849064899</c:v>
                </c:pt>
                <c:pt idx="7998">
                  <c:v>13.5101494267627</c:v>
                </c:pt>
                <c:pt idx="7999">
                  <c:v>13.5145860044604</c:v>
                </c:pt>
                <c:pt idx="8000">
                  <c:v>13.5190225821582</c:v>
                </c:pt>
                <c:pt idx="8001">
                  <c:v>13.523459159855999</c:v>
                </c:pt>
                <c:pt idx="8002">
                  <c:v>13.5278957375538</c:v>
                </c:pt>
                <c:pt idx="8003">
                  <c:v>13.5323323152515</c:v>
                </c:pt>
                <c:pt idx="8004">
                  <c:v>13.536768892949301</c:v>
                </c:pt>
                <c:pt idx="8005">
                  <c:v>13.5412054706471</c:v>
                </c:pt>
                <c:pt idx="8006">
                  <c:v>13.545642048344799</c:v>
                </c:pt>
                <c:pt idx="8007">
                  <c:v>13.5500786260426</c:v>
                </c:pt>
                <c:pt idx="8008">
                  <c:v>13.554515203740401</c:v>
                </c:pt>
                <c:pt idx="8009">
                  <c:v>13.5589517814381</c:v>
                </c:pt>
                <c:pt idx="8010">
                  <c:v>13.563388359135899</c:v>
                </c:pt>
                <c:pt idx="8011">
                  <c:v>13.5678249368337</c:v>
                </c:pt>
                <c:pt idx="8012">
                  <c:v>13.572261514531499</c:v>
                </c:pt>
                <c:pt idx="8013">
                  <c:v>13.576698092229201</c:v>
                </c:pt>
                <c:pt idx="8014">
                  <c:v>13.581134669927</c:v>
                </c:pt>
                <c:pt idx="8015">
                  <c:v>13.585571247624801</c:v>
                </c:pt>
                <c:pt idx="8016">
                  <c:v>13.5900078253225</c:v>
                </c:pt>
                <c:pt idx="8017">
                  <c:v>13.594444403020301</c:v>
                </c:pt>
                <c:pt idx="8018">
                  <c:v>13.5988809807181</c:v>
                </c:pt>
                <c:pt idx="8019">
                  <c:v>13.603317558415799</c:v>
                </c:pt>
                <c:pt idx="8020">
                  <c:v>13.6077541361136</c:v>
                </c:pt>
                <c:pt idx="8021">
                  <c:v>13.612190713811399</c:v>
                </c:pt>
                <c:pt idx="8022">
                  <c:v>13.6166272915092</c:v>
                </c:pt>
                <c:pt idx="8023">
                  <c:v>13.6210638692069</c:v>
                </c:pt>
                <c:pt idx="8024">
                  <c:v>13.625500446904701</c:v>
                </c:pt>
                <c:pt idx="8025">
                  <c:v>13.6299370246025</c:v>
                </c:pt>
                <c:pt idx="8026">
                  <c:v>13.634373602300199</c:v>
                </c:pt>
                <c:pt idx="8027">
                  <c:v>13.638810179998</c:v>
                </c:pt>
                <c:pt idx="8028">
                  <c:v>13.643246757695801</c:v>
                </c:pt>
                <c:pt idx="8029">
                  <c:v>13.6476833353935</c:v>
                </c:pt>
                <c:pt idx="8030">
                  <c:v>13.652119913091299</c:v>
                </c:pt>
                <c:pt idx="8031">
                  <c:v>13.6565564907891</c:v>
                </c:pt>
                <c:pt idx="8032">
                  <c:v>13.660993068486899</c:v>
                </c:pt>
                <c:pt idx="8033">
                  <c:v>13.665429646184601</c:v>
                </c:pt>
                <c:pt idx="8034">
                  <c:v>13.6698662238824</c:v>
                </c:pt>
                <c:pt idx="8035">
                  <c:v>13.6743028015802</c:v>
                </c:pt>
                <c:pt idx="8036">
                  <c:v>13.6787393792779</c:v>
                </c:pt>
                <c:pt idx="8037">
                  <c:v>13.683175956975701</c:v>
                </c:pt>
                <c:pt idx="8038">
                  <c:v>13.6876125346735</c:v>
                </c:pt>
                <c:pt idx="8039">
                  <c:v>13.692049112371199</c:v>
                </c:pt>
                <c:pt idx="8040">
                  <c:v>13.696485690069</c:v>
                </c:pt>
                <c:pt idx="8041">
                  <c:v>13.700922267766799</c:v>
                </c:pt>
                <c:pt idx="8042">
                  <c:v>13.7053588454646</c:v>
                </c:pt>
                <c:pt idx="8043">
                  <c:v>13.7097954231623</c:v>
                </c:pt>
                <c:pt idx="8044">
                  <c:v>13.7142320008601</c:v>
                </c:pt>
                <c:pt idx="8045">
                  <c:v>13.718668578557899</c:v>
                </c:pt>
                <c:pt idx="8046">
                  <c:v>13.723105156255601</c:v>
                </c:pt>
                <c:pt idx="8047">
                  <c:v>13.7275417339534</c:v>
                </c:pt>
                <c:pt idx="8048">
                  <c:v>13.731978311651201</c:v>
                </c:pt>
                <c:pt idx="8049">
                  <c:v>13.7364148893489</c:v>
                </c:pt>
                <c:pt idx="8050">
                  <c:v>13.740851467046699</c:v>
                </c:pt>
                <c:pt idx="8051">
                  <c:v>13.7452880447445</c:v>
                </c:pt>
                <c:pt idx="8052">
                  <c:v>13.749724622442301</c:v>
                </c:pt>
                <c:pt idx="8053">
                  <c:v>13.75416120014</c:v>
                </c:pt>
                <c:pt idx="8054">
                  <c:v>13.758597777837799</c:v>
                </c:pt>
                <c:pt idx="8055">
                  <c:v>13.7630343555356</c:v>
                </c:pt>
                <c:pt idx="8056">
                  <c:v>13.7674709332333</c:v>
                </c:pt>
                <c:pt idx="8057">
                  <c:v>13.771907510931101</c:v>
                </c:pt>
                <c:pt idx="8058">
                  <c:v>13.7763440886289</c:v>
                </c:pt>
                <c:pt idx="8059">
                  <c:v>13.780780666326599</c:v>
                </c:pt>
                <c:pt idx="8060">
                  <c:v>13.7852172440244</c:v>
                </c:pt>
                <c:pt idx="8061">
                  <c:v>13.789653821722201</c:v>
                </c:pt>
                <c:pt idx="8062">
                  <c:v>13.7940903994199</c:v>
                </c:pt>
                <c:pt idx="8063">
                  <c:v>13.798526977117699</c:v>
                </c:pt>
                <c:pt idx="8064">
                  <c:v>13.8029635548155</c:v>
                </c:pt>
                <c:pt idx="8065">
                  <c:v>13.807400132513299</c:v>
                </c:pt>
                <c:pt idx="8066">
                  <c:v>13.811836710211001</c:v>
                </c:pt>
                <c:pt idx="8067">
                  <c:v>13.8162732879088</c:v>
                </c:pt>
                <c:pt idx="8068">
                  <c:v>13.820709865606601</c:v>
                </c:pt>
                <c:pt idx="8069">
                  <c:v>13.8251464433043</c:v>
                </c:pt>
                <c:pt idx="8070">
                  <c:v>13.829583021002099</c:v>
                </c:pt>
                <c:pt idx="8071">
                  <c:v>13.8340195986999</c:v>
                </c:pt>
                <c:pt idx="8072">
                  <c:v>13.8384561763976</c:v>
                </c:pt>
                <c:pt idx="8073">
                  <c:v>13.8428927540954</c:v>
                </c:pt>
                <c:pt idx="8074">
                  <c:v>13.847329331793199</c:v>
                </c:pt>
                <c:pt idx="8075">
                  <c:v>13.851765909491</c:v>
                </c:pt>
                <c:pt idx="8076">
                  <c:v>13.8562024871887</c:v>
                </c:pt>
                <c:pt idx="8077">
                  <c:v>13.860639064886501</c:v>
                </c:pt>
                <c:pt idx="8078">
                  <c:v>13.8650756425843</c:v>
                </c:pt>
                <c:pt idx="8079">
                  <c:v>13.869512220281999</c:v>
                </c:pt>
                <c:pt idx="8080">
                  <c:v>13.8739487979798</c:v>
                </c:pt>
                <c:pt idx="8081">
                  <c:v>13.878385375677601</c:v>
                </c:pt>
                <c:pt idx="8082">
                  <c:v>13.8828219533753</c:v>
                </c:pt>
                <c:pt idx="8083">
                  <c:v>13.887258531073099</c:v>
                </c:pt>
                <c:pt idx="8084">
                  <c:v>13.8916951087709</c:v>
                </c:pt>
                <c:pt idx="8085">
                  <c:v>13.896131686468699</c:v>
                </c:pt>
                <c:pt idx="8086">
                  <c:v>13.900568264166401</c:v>
                </c:pt>
                <c:pt idx="8087">
                  <c:v>13.9050048418642</c:v>
                </c:pt>
                <c:pt idx="8088">
                  <c:v>13.909441419562</c:v>
                </c:pt>
                <c:pt idx="8089">
                  <c:v>13.9138779972597</c:v>
                </c:pt>
                <c:pt idx="8090">
                  <c:v>13.918314574957501</c:v>
                </c:pt>
                <c:pt idx="8091">
                  <c:v>13.9227511526553</c:v>
                </c:pt>
                <c:pt idx="8092">
                  <c:v>13.927187730352999</c:v>
                </c:pt>
                <c:pt idx="8093">
                  <c:v>13.9316243080508</c:v>
                </c:pt>
                <c:pt idx="8094">
                  <c:v>13.936060885748599</c:v>
                </c:pt>
                <c:pt idx="8095">
                  <c:v>13.940497463446301</c:v>
                </c:pt>
                <c:pt idx="8096">
                  <c:v>13.9449340411441</c:v>
                </c:pt>
                <c:pt idx="8097">
                  <c:v>13.9493706188419</c:v>
                </c:pt>
                <c:pt idx="8098">
                  <c:v>13.953807196539699</c:v>
                </c:pt>
                <c:pt idx="8099">
                  <c:v>13.958243774237401</c:v>
                </c:pt>
                <c:pt idx="8100">
                  <c:v>13.9626803519352</c:v>
                </c:pt>
                <c:pt idx="8101">
                  <c:v>13.967116929633001</c:v>
                </c:pt>
                <c:pt idx="8102">
                  <c:v>13.9715535073307</c:v>
                </c:pt>
                <c:pt idx="8103">
                  <c:v>13.975990085028499</c:v>
                </c:pt>
                <c:pt idx="8104">
                  <c:v>13.9804266627263</c:v>
                </c:pt>
                <c:pt idx="8105">
                  <c:v>13.984863240424</c:v>
                </c:pt>
                <c:pt idx="8106">
                  <c:v>13.9892998181218</c:v>
                </c:pt>
                <c:pt idx="8107">
                  <c:v>13.993736395819599</c:v>
                </c:pt>
                <c:pt idx="8108">
                  <c:v>13.9981729735174</c:v>
                </c:pt>
                <c:pt idx="8109">
                  <c:v>14.0026095512151</c:v>
                </c:pt>
                <c:pt idx="8110">
                  <c:v>14.007046128912901</c:v>
                </c:pt>
                <c:pt idx="8111">
                  <c:v>14.0114827066107</c:v>
                </c:pt>
                <c:pt idx="8112">
                  <c:v>14.015919284308399</c:v>
                </c:pt>
                <c:pt idx="8113">
                  <c:v>14.0203558620062</c:v>
                </c:pt>
                <c:pt idx="8114">
                  <c:v>14.024792439703999</c:v>
                </c:pt>
                <c:pt idx="8115">
                  <c:v>14.0292290174017</c:v>
                </c:pt>
                <c:pt idx="8116">
                  <c:v>14.0336655950995</c:v>
                </c:pt>
                <c:pt idx="8117">
                  <c:v>14.0381021727973</c:v>
                </c:pt>
                <c:pt idx="8118">
                  <c:v>14.042538750495099</c:v>
                </c:pt>
                <c:pt idx="8119">
                  <c:v>14.046975328192801</c:v>
                </c:pt>
                <c:pt idx="8120">
                  <c:v>14.0514119058906</c:v>
                </c:pt>
                <c:pt idx="8121">
                  <c:v>14.055848483588401</c:v>
                </c:pt>
                <c:pt idx="8122">
                  <c:v>14.0602850612861</c:v>
                </c:pt>
                <c:pt idx="8123">
                  <c:v>14.064721638983899</c:v>
                </c:pt>
                <c:pt idx="8124">
                  <c:v>14.0691582166817</c:v>
                </c:pt>
                <c:pt idx="8125">
                  <c:v>14.0735947943794</c:v>
                </c:pt>
                <c:pt idx="8126">
                  <c:v>14.0780313720772</c:v>
                </c:pt>
                <c:pt idx="8127">
                  <c:v>14.082467949774999</c:v>
                </c:pt>
                <c:pt idx="8128">
                  <c:v>14.0869045274728</c:v>
                </c:pt>
                <c:pt idx="8129">
                  <c:v>14.0913411051705</c:v>
                </c:pt>
                <c:pt idx="8130">
                  <c:v>14.095777682868301</c:v>
                </c:pt>
                <c:pt idx="8131">
                  <c:v>14.1002142605661</c:v>
                </c:pt>
                <c:pt idx="8132">
                  <c:v>14.104650838263799</c:v>
                </c:pt>
                <c:pt idx="8133">
                  <c:v>14.1090874159616</c:v>
                </c:pt>
                <c:pt idx="8134">
                  <c:v>14.113523993659401</c:v>
                </c:pt>
                <c:pt idx="8135">
                  <c:v>14.1179605713571</c:v>
                </c:pt>
                <c:pt idx="8136">
                  <c:v>14.122397149054899</c:v>
                </c:pt>
                <c:pt idx="8137">
                  <c:v>14.1268337267527</c:v>
                </c:pt>
                <c:pt idx="8138">
                  <c:v>14.1312703044504</c:v>
                </c:pt>
                <c:pt idx="8139">
                  <c:v>14.135706882148201</c:v>
                </c:pt>
                <c:pt idx="8140">
                  <c:v>14.140143459846</c:v>
                </c:pt>
                <c:pt idx="8141">
                  <c:v>14.1445800375438</c:v>
                </c:pt>
                <c:pt idx="8142">
                  <c:v>14.1490166152415</c:v>
                </c:pt>
                <c:pt idx="8143">
                  <c:v>14.153453192939301</c:v>
                </c:pt>
                <c:pt idx="8144">
                  <c:v>14.1578897706371</c:v>
                </c:pt>
                <c:pt idx="8145">
                  <c:v>14.162326348334799</c:v>
                </c:pt>
                <c:pt idx="8146">
                  <c:v>14.1667629260326</c:v>
                </c:pt>
                <c:pt idx="8147">
                  <c:v>14.171199503730399</c:v>
                </c:pt>
                <c:pt idx="8148">
                  <c:v>14.175636081428101</c:v>
                </c:pt>
                <c:pt idx="8149">
                  <c:v>14.1800726591259</c:v>
                </c:pt>
                <c:pt idx="8150">
                  <c:v>14.1845092368237</c:v>
                </c:pt>
                <c:pt idx="8151">
                  <c:v>14.188945814521499</c:v>
                </c:pt>
                <c:pt idx="8152">
                  <c:v>14.193382392219201</c:v>
                </c:pt>
                <c:pt idx="8153">
                  <c:v>14.197818969917</c:v>
                </c:pt>
                <c:pt idx="8154">
                  <c:v>14.202255547614801</c:v>
                </c:pt>
                <c:pt idx="8155">
                  <c:v>14.2066921253125</c:v>
                </c:pt>
                <c:pt idx="8156">
                  <c:v>14.211128703010299</c:v>
                </c:pt>
                <c:pt idx="8157">
                  <c:v>14.2155652807081</c:v>
                </c:pt>
                <c:pt idx="8158">
                  <c:v>14.2200018584058</c:v>
                </c:pt>
                <c:pt idx="8159">
                  <c:v>14.2244384361036</c:v>
                </c:pt>
                <c:pt idx="8160">
                  <c:v>14.2288750138014</c:v>
                </c:pt>
                <c:pt idx="8161">
                  <c:v>14.2333115914992</c:v>
                </c:pt>
                <c:pt idx="8162">
                  <c:v>14.2377481691969</c:v>
                </c:pt>
                <c:pt idx="8163">
                  <c:v>14.242184746894701</c:v>
                </c:pt>
                <c:pt idx="8164">
                  <c:v>14.2466213245925</c:v>
                </c:pt>
                <c:pt idx="8165">
                  <c:v>14.251057902290199</c:v>
                </c:pt>
                <c:pt idx="8166">
                  <c:v>14.255494479988</c:v>
                </c:pt>
                <c:pt idx="8167">
                  <c:v>14.259931057685799</c:v>
                </c:pt>
                <c:pt idx="8168">
                  <c:v>14.2643676353835</c:v>
                </c:pt>
                <c:pt idx="8169">
                  <c:v>14.2688042130813</c:v>
                </c:pt>
                <c:pt idx="8170">
                  <c:v>14.2732407907791</c:v>
                </c:pt>
                <c:pt idx="8171">
                  <c:v>14.277677368476899</c:v>
                </c:pt>
                <c:pt idx="8172">
                  <c:v>14.282113946174601</c:v>
                </c:pt>
                <c:pt idx="8173">
                  <c:v>14.2865505238724</c:v>
                </c:pt>
                <c:pt idx="8174">
                  <c:v>14.290987101570201</c:v>
                </c:pt>
                <c:pt idx="8175">
                  <c:v>14.2954236792679</c:v>
                </c:pt>
                <c:pt idx="8176">
                  <c:v>14.299860256965699</c:v>
                </c:pt>
                <c:pt idx="8177">
                  <c:v>14.3042968346635</c:v>
                </c:pt>
                <c:pt idx="8178">
                  <c:v>14.3087334123612</c:v>
                </c:pt>
                <c:pt idx="8179">
                  <c:v>14.313169990059</c:v>
                </c:pt>
                <c:pt idx="8180">
                  <c:v>14.317606567756799</c:v>
                </c:pt>
                <c:pt idx="8181">
                  <c:v>14.3220431454546</c:v>
                </c:pt>
                <c:pt idx="8182">
                  <c:v>14.3264797231523</c:v>
                </c:pt>
                <c:pt idx="8183">
                  <c:v>14.330916300850101</c:v>
                </c:pt>
                <c:pt idx="8184">
                  <c:v>14.3353528785479</c:v>
                </c:pt>
                <c:pt idx="8185">
                  <c:v>14.339789456245599</c:v>
                </c:pt>
                <c:pt idx="8186">
                  <c:v>14.3442260339434</c:v>
                </c:pt>
                <c:pt idx="8187">
                  <c:v>14.348662611641201</c:v>
                </c:pt>
                <c:pt idx="8188">
                  <c:v>14.3530991893389</c:v>
                </c:pt>
                <c:pt idx="8189">
                  <c:v>14.357535767036699</c:v>
                </c:pt>
                <c:pt idx="8190">
                  <c:v>14.3619723447345</c:v>
                </c:pt>
                <c:pt idx="8191">
                  <c:v>14.3664089224322</c:v>
                </c:pt>
                <c:pt idx="8192">
                  <c:v>14.370845500130001</c:v>
                </c:pt>
                <c:pt idx="8193">
                  <c:v>14.3752820778278</c:v>
                </c:pt>
                <c:pt idx="8194">
                  <c:v>14.3797186555256</c:v>
                </c:pt>
                <c:pt idx="8195">
                  <c:v>14.3841552332233</c:v>
                </c:pt>
                <c:pt idx="8196">
                  <c:v>14.388591810921101</c:v>
                </c:pt>
                <c:pt idx="8197">
                  <c:v>14.3930283886189</c:v>
                </c:pt>
                <c:pt idx="8198">
                  <c:v>14.397464966316599</c:v>
                </c:pt>
                <c:pt idx="8199">
                  <c:v>14.4019015440144</c:v>
                </c:pt>
                <c:pt idx="8200">
                  <c:v>14.406338121712199</c:v>
                </c:pt>
                <c:pt idx="8201">
                  <c:v>14.410774699409901</c:v>
                </c:pt>
                <c:pt idx="8202">
                  <c:v>14.4152112771077</c:v>
                </c:pt>
                <c:pt idx="8203">
                  <c:v>14.4196478548055</c:v>
                </c:pt>
                <c:pt idx="8204">
                  <c:v>14.4240844325033</c:v>
                </c:pt>
                <c:pt idx="8205">
                  <c:v>14.428521010201001</c:v>
                </c:pt>
                <c:pt idx="8206">
                  <c:v>14.4329575878988</c:v>
                </c:pt>
                <c:pt idx="8207">
                  <c:v>14.437394165596601</c:v>
                </c:pt>
                <c:pt idx="8208">
                  <c:v>14.4418307432943</c:v>
                </c:pt>
                <c:pt idx="8209">
                  <c:v>14.446267320992099</c:v>
                </c:pt>
                <c:pt idx="8210">
                  <c:v>14.4507038986899</c:v>
                </c:pt>
                <c:pt idx="8211">
                  <c:v>14.4551404763876</c:v>
                </c:pt>
                <c:pt idx="8212">
                  <c:v>14.459577054085401</c:v>
                </c:pt>
                <c:pt idx="8213">
                  <c:v>14.4640136317832</c:v>
                </c:pt>
                <c:pt idx="8214">
                  <c:v>14.468450209481</c:v>
                </c:pt>
                <c:pt idx="8215">
                  <c:v>14.4728867871787</c:v>
                </c:pt>
                <c:pt idx="8216">
                  <c:v>14.477323364876501</c:v>
                </c:pt>
                <c:pt idx="8217">
                  <c:v>14.4817599425743</c:v>
                </c:pt>
                <c:pt idx="8218">
                  <c:v>14.486196520271999</c:v>
                </c:pt>
                <c:pt idx="8219">
                  <c:v>14.4906330979698</c:v>
                </c:pt>
                <c:pt idx="8220">
                  <c:v>14.495069675667599</c:v>
                </c:pt>
                <c:pt idx="8221">
                  <c:v>14.499506253365301</c:v>
                </c:pt>
                <c:pt idx="8222">
                  <c:v>14.5039428310631</c:v>
                </c:pt>
                <c:pt idx="8223">
                  <c:v>14.5083794087609</c:v>
                </c:pt>
                <c:pt idx="8224">
                  <c:v>14.5128159864586</c:v>
                </c:pt>
                <c:pt idx="8225">
                  <c:v>14.517252564156401</c:v>
                </c:pt>
                <c:pt idx="8226">
                  <c:v>14.5216891418542</c:v>
                </c:pt>
                <c:pt idx="8227">
                  <c:v>14.526125719552001</c:v>
                </c:pt>
                <c:pt idx="8228">
                  <c:v>14.5305622972497</c:v>
                </c:pt>
                <c:pt idx="8229">
                  <c:v>14.534998874947499</c:v>
                </c:pt>
                <c:pt idx="8230">
                  <c:v>14.5394354526453</c:v>
                </c:pt>
                <c:pt idx="8231">
                  <c:v>14.543872030343</c:v>
                </c:pt>
                <c:pt idx="8232">
                  <c:v>14.5483086080408</c:v>
                </c:pt>
                <c:pt idx="8233">
                  <c:v>14.552745185738599</c:v>
                </c:pt>
                <c:pt idx="8234">
                  <c:v>14.557181763436301</c:v>
                </c:pt>
                <c:pt idx="8235">
                  <c:v>14.5616183411341</c:v>
                </c:pt>
                <c:pt idx="8236">
                  <c:v>14.566054918831901</c:v>
                </c:pt>
                <c:pt idx="8237">
                  <c:v>14.5704914965297</c:v>
                </c:pt>
                <c:pt idx="8238">
                  <c:v>14.574928074227399</c:v>
                </c:pt>
                <c:pt idx="8239">
                  <c:v>14.5793646519252</c:v>
                </c:pt>
                <c:pt idx="8240">
                  <c:v>14.583801229623001</c:v>
                </c:pt>
                <c:pt idx="8241">
                  <c:v>14.5882378073207</c:v>
                </c:pt>
                <c:pt idx="8242">
                  <c:v>14.592674385018499</c:v>
                </c:pt>
                <c:pt idx="8243">
                  <c:v>14.5971109627163</c:v>
                </c:pt>
                <c:pt idx="8244">
                  <c:v>14.601547540414</c:v>
                </c:pt>
                <c:pt idx="8245">
                  <c:v>14.605984118111801</c:v>
                </c:pt>
                <c:pt idx="8246">
                  <c:v>14.6104206958096</c:v>
                </c:pt>
                <c:pt idx="8247">
                  <c:v>14.6148572735074</c:v>
                </c:pt>
                <c:pt idx="8248">
                  <c:v>14.6192938512051</c:v>
                </c:pt>
                <c:pt idx="8249">
                  <c:v>14.623730428902901</c:v>
                </c:pt>
                <c:pt idx="8250">
                  <c:v>14.6281670066007</c:v>
                </c:pt>
                <c:pt idx="8251">
                  <c:v>14.632603584298399</c:v>
                </c:pt>
                <c:pt idx="8252">
                  <c:v>14.6370401619962</c:v>
                </c:pt>
                <c:pt idx="8253">
                  <c:v>14.641476739693999</c:v>
                </c:pt>
                <c:pt idx="8254">
                  <c:v>14.645913317391701</c:v>
                </c:pt>
                <c:pt idx="8255">
                  <c:v>14.6503498950895</c:v>
                </c:pt>
                <c:pt idx="8256">
                  <c:v>14.654786472787301</c:v>
                </c:pt>
                <c:pt idx="8257">
                  <c:v>14.6592230504851</c:v>
                </c:pt>
                <c:pt idx="8258">
                  <c:v>14.663659628182801</c:v>
                </c:pt>
                <c:pt idx="8259">
                  <c:v>14.6680962058806</c:v>
                </c:pt>
                <c:pt idx="8260">
                  <c:v>14.672532783578401</c:v>
                </c:pt>
                <c:pt idx="8261">
                  <c:v>14.6769693612761</c:v>
                </c:pt>
                <c:pt idx="8262">
                  <c:v>14.681405938973899</c:v>
                </c:pt>
                <c:pt idx="8263">
                  <c:v>14.6858425166717</c:v>
                </c:pt>
                <c:pt idx="8264">
                  <c:v>14.6902790943694</c:v>
                </c:pt>
                <c:pt idx="8265">
                  <c:v>14.694715672067201</c:v>
                </c:pt>
                <c:pt idx="8266">
                  <c:v>14.699152249765</c:v>
                </c:pt>
                <c:pt idx="8267">
                  <c:v>14.703588827462699</c:v>
                </c:pt>
                <c:pt idx="8268">
                  <c:v>14.7080254051605</c:v>
                </c:pt>
                <c:pt idx="8269">
                  <c:v>14.712461982858301</c:v>
                </c:pt>
                <c:pt idx="8270">
                  <c:v>14.7168985605561</c:v>
                </c:pt>
                <c:pt idx="8271">
                  <c:v>14.721335138253799</c:v>
                </c:pt>
                <c:pt idx="8272">
                  <c:v>14.7257717159516</c:v>
                </c:pt>
                <c:pt idx="8273">
                  <c:v>14.730208293649399</c:v>
                </c:pt>
                <c:pt idx="8274">
                  <c:v>14.734644871347101</c:v>
                </c:pt>
                <c:pt idx="8275">
                  <c:v>14.7390814490449</c:v>
                </c:pt>
                <c:pt idx="8276">
                  <c:v>14.7435180267427</c:v>
                </c:pt>
                <c:pt idx="8277">
                  <c:v>14.7479546044404</c:v>
                </c:pt>
                <c:pt idx="8278">
                  <c:v>14.752391182138201</c:v>
                </c:pt>
                <c:pt idx="8279">
                  <c:v>14.756827759836</c:v>
                </c:pt>
                <c:pt idx="8280">
                  <c:v>14.761264337533801</c:v>
                </c:pt>
                <c:pt idx="8281">
                  <c:v>14.7657009152315</c:v>
                </c:pt>
                <c:pt idx="8282">
                  <c:v>14.770137492929299</c:v>
                </c:pt>
                <c:pt idx="8283">
                  <c:v>14.7745740706271</c:v>
                </c:pt>
                <c:pt idx="8284">
                  <c:v>14.7790106483248</c:v>
                </c:pt>
                <c:pt idx="8285">
                  <c:v>14.7834472260226</c:v>
                </c:pt>
                <c:pt idx="8286">
                  <c:v>14.787883803720399</c:v>
                </c:pt>
                <c:pt idx="8287">
                  <c:v>14.792320381418101</c:v>
                </c:pt>
                <c:pt idx="8288">
                  <c:v>14.7967569591159</c:v>
                </c:pt>
                <c:pt idx="8289">
                  <c:v>14.801193536813701</c:v>
                </c:pt>
                <c:pt idx="8290">
                  <c:v>14.8056301145115</c:v>
                </c:pt>
                <c:pt idx="8291">
                  <c:v>14.810066692209199</c:v>
                </c:pt>
                <c:pt idx="8292">
                  <c:v>14.814503269907</c:v>
                </c:pt>
                <c:pt idx="8293">
                  <c:v>14.818939847604801</c:v>
                </c:pt>
                <c:pt idx="8294">
                  <c:v>14.8233764253025</c:v>
                </c:pt>
                <c:pt idx="8295">
                  <c:v>14.827813003000299</c:v>
                </c:pt>
                <c:pt idx="8296">
                  <c:v>14.8322495806981</c:v>
                </c:pt>
                <c:pt idx="8297">
                  <c:v>14.8366861583958</c:v>
                </c:pt>
                <c:pt idx="8298">
                  <c:v>14.841122736093601</c:v>
                </c:pt>
                <c:pt idx="8299">
                  <c:v>14.8455593137914</c:v>
                </c:pt>
                <c:pt idx="8300">
                  <c:v>14.849995891489201</c:v>
                </c:pt>
                <c:pt idx="8301">
                  <c:v>14.8544324691869</c:v>
                </c:pt>
                <c:pt idx="8302">
                  <c:v>14.858869046884699</c:v>
                </c:pt>
                <c:pt idx="8303">
                  <c:v>14.8633056245825</c:v>
                </c:pt>
                <c:pt idx="8304">
                  <c:v>14.867742202280199</c:v>
                </c:pt>
                <c:pt idx="8305">
                  <c:v>14.872178779978</c:v>
                </c:pt>
                <c:pt idx="8306">
                  <c:v>14.876615357675799</c:v>
                </c:pt>
                <c:pt idx="8307">
                  <c:v>14.881051935373501</c:v>
                </c:pt>
                <c:pt idx="8308">
                  <c:v>14.8854885130713</c:v>
                </c:pt>
                <c:pt idx="8309">
                  <c:v>14.889925090769101</c:v>
                </c:pt>
                <c:pt idx="8310">
                  <c:v>14.8943616684669</c:v>
                </c:pt>
                <c:pt idx="8311">
                  <c:v>14.898798246164599</c:v>
                </c:pt>
                <c:pt idx="8312">
                  <c:v>14.9032348238624</c:v>
                </c:pt>
                <c:pt idx="8313">
                  <c:v>14.907671401560201</c:v>
                </c:pt>
                <c:pt idx="8314">
                  <c:v>14.9121079792579</c:v>
                </c:pt>
                <c:pt idx="8315">
                  <c:v>14.916544556955699</c:v>
                </c:pt>
                <c:pt idx="8316">
                  <c:v>14.9209811346535</c:v>
                </c:pt>
                <c:pt idx="8317">
                  <c:v>14.9254177123512</c:v>
                </c:pt>
                <c:pt idx="8318">
                  <c:v>14.929854290049001</c:v>
                </c:pt>
                <c:pt idx="8319">
                  <c:v>14.9342908677468</c:v>
                </c:pt>
                <c:pt idx="8320">
                  <c:v>14.938727445444499</c:v>
                </c:pt>
                <c:pt idx="8321">
                  <c:v>14.9431640231423</c:v>
                </c:pt>
                <c:pt idx="8322">
                  <c:v>14.947600600840101</c:v>
                </c:pt>
                <c:pt idx="8323">
                  <c:v>14.9520371785379</c:v>
                </c:pt>
                <c:pt idx="8324">
                  <c:v>14.956473756235599</c:v>
                </c:pt>
                <c:pt idx="8325">
                  <c:v>14.9609103339334</c:v>
                </c:pt>
                <c:pt idx="8326">
                  <c:v>14.965346911631199</c:v>
                </c:pt>
                <c:pt idx="8327">
                  <c:v>14.969783489328901</c:v>
                </c:pt>
                <c:pt idx="8328">
                  <c:v>14.9742200670267</c:v>
                </c:pt>
                <c:pt idx="8329">
                  <c:v>14.9786566447245</c:v>
                </c:pt>
                <c:pt idx="8330">
                  <c:v>14.9830932224222</c:v>
                </c:pt>
                <c:pt idx="8331">
                  <c:v>14.987529800120001</c:v>
                </c:pt>
                <c:pt idx="8332">
                  <c:v>14.9919663778178</c:v>
                </c:pt>
                <c:pt idx="8333">
                  <c:v>14.996402955515601</c:v>
                </c:pt>
                <c:pt idx="8334">
                  <c:v>15.0008395332133</c:v>
                </c:pt>
                <c:pt idx="8335">
                  <c:v>15.005276110911099</c:v>
                </c:pt>
                <c:pt idx="8336">
                  <c:v>15.0097126886089</c:v>
                </c:pt>
                <c:pt idx="8337">
                  <c:v>15.0141492663066</c:v>
                </c:pt>
                <c:pt idx="8338">
                  <c:v>15.0185858440044</c:v>
                </c:pt>
                <c:pt idx="8339">
                  <c:v>15.023022421702199</c:v>
                </c:pt>
                <c:pt idx="8340">
                  <c:v>15.027458999399901</c:v>
                </c:pt>
                <c:pt idx="8341">
                  <c:v>15.0318955770977</c:v>
                </c:pt>
                <c:pt idx="8342">
                  <c:v>15.036332154795501</c:v>
                </c:pt>
                <c:pt idx="8343">
                  <c:v>15.0407687324932</c:v>
                </c:pt>
                <c:pt idx="8344">
                  <c:v>15.045205310190999</c:v>
                </c:pt>
                <c:pt idx="8345">
                  <c:v>15.0496418878888</c:v>
                </c:pt>
                <c:pt idx="8346">
                  <c:v>15.054078465586599</c:v>
                </c:pt>
                <c:pt idx="8347">
                  <c:v>15.0585150432843</c:v>
                </c:pt>
                <c:pt idx="8348">
                  <c:v>15.062951620982099</c:v>
                </c:pt>
                <c:pt idx="8349">
                  <c:v>15.0673881986799</c:v>
                </c:pt>
                <c:pt idx="8350">
                  <c:v>15.0718247763776</c:v>
                </c:pt>
                <c:pt idx="8351">
                  <c:v>15.076261354075401</c:v>
                </c:pt>
                <c:pt idx="8352">
                  <c:v>15.0806979317732</c:v>
                </c:pt>
                <c:pt idx="8353">
                  <c:v>15.085134509470899</c:v>
                </c:pt>
                <c:pt idx="8354">
                  <c:v>15.0895710871687</c:v>
                </c:pt>
                <c:pt idx="8355">
                  <c:v>15.094007664866499</c:v>
                </c:pt>
                <c:pt idx="8356">
                  <c:v>15.0984442425643</c:v>
                </c:pt>
                <c:pt idx="8357">
                  <c:v>15.102880820262</c:v>
                </c:pt>
                <c:pt idx="8358">
                  <c:v>15.1073173979598</c:v>
                </c:pt>
                <c:pt idx="8359">
                  <c:v>15.111753975657599</c:v>
                </c:pt>
                <c:pt idx="8360">
                  <c:v>15.116190553355301</c:v>
                </c:pt>
                <c:pt idx="8361">
                  <c:v>15.1206271310531</c:v>
                </c:pt>
                <c:pt idx="8362">
                  <c:v>15.125063708750901</c:v>
                </c:pt>
                <c:pt idx="8363">
                  <c:v>15.1295002864486</c:v>
                </c:pt>
                <c:pt idx="8364">
                  <c:v>15.133936864146399</c:v>
                </c:pt>
                <c:pt idx="8365">
                  <c:v>15.1383734418442</c:v>
                </c:pt>
                <c:pt idx="8366">
                  <c:v>15.142810019542001</c:v>
                </c:pt>
                <c:pt idx="8367">
                  <c:v>15.1472465972397</c:v>
                </c:pt>
                <c:pt idx="8368">
                  <c:v>15.151683174937499</c:v>
                </c:pt>
                <c:pt idx="8369">
                  <c:v>15.1561197526353</c:v>
                </c:pt>
                <c:pt idx="8370">
                  <c:v>15.160556330333</c:v>
                </c:pt>
                <c:pt idx="8371">
                  <c:v>15.164992908030801</c:v>
                </c:pt>
                <c:pt idx="8372">
                  <c:v>15.1694294857286</c:v>
                </c:pt>
                <c:pt idx="8373">
                  <c:v>15.173866063426299</c:v>
                </c:pt>
                <c:pt idx="8374">
                  <c:v>15.1783026411241</c:v>
                </c:pt>
                <c:pt idx="8375">
                  <c:v>15.182739218821901</c:v>
                </c:pt>
                <c:pt idx="8376">
                  <c:v>15.1871757965197</c:v>
                </c:pt>
                <c:pt idx="8377">
                  <c:v>15.191612374217399</c:v>
                </c:pt>
                <c:pt idx="8378">
                  <c:v>15.1960489519152</c:v>
                </c:pt>
                <c:pt idx="8379">
                  <c:v>15.200485529612999</c:v>
                </c:pt>
                <c:pt idx="8380">
                  <c:v>15.204922107310701</c:v>
                </c:pt>
                <c:pt idx="8381">
                  <c:v>15.2093586850085</c:v>
                </c:pt>
                <c:pt idx="8382">
                  <c:v>15.2137952627063</c:v>
                </c:pt>
                <c:pt idx="8383">
                  <c:v>15.218231840404</c:v>
                </c:pt>
                <c:pt idx="8384">
                  <c:v>15.222668418101801</c:v>
                </c:pt>
                <c:pt idx="8385">
                  <c:v>15.2271049957996</c:v>
                </c:pt>
                <c:pt idx="8386">
                  <c:v>15.231541573497401</c:v>
                </c:pt>
                <c:pt idx="8387">
                  <c:v>15.2359781511951</c:v>
                </c:pt>
                <c:pt idx="8388">
                  <c:v>15.240414728892899</c:v>
                </c:pt>
                <c:pt idx="8389">
                  <c:v>15.2448513065907</c:v>
                </c:pt>
                <c:pt idx="8390">
                  <c:v>15.2492878842884</c:v>
                </c:pt>
                <c:pt idx="8391">
                  <c:v>15.2537244619862</c:v>
                </c:pt>
                <c:pt idx="8392">
                  <c:v>15.258161039684</c:v>
                </c:pt>
                <c:pt idx="8393">
                  <c:v>15.262597617381701</c:v>
                </c:pt>
                <c:pt idx="8394">
                  <c:v>15.2670341950795</c:v>
                </c:pt>
                <c:pt idx="8395">
                  <c:v>15.271470772777301</c:v>
                </c:pt>
                <c:pt idx="8396">
                  <c:v>15.275907350475</c:v>
                </c:pt>
                <c:pt idx="8397">
                  <c:v>15.280343928172799</c:v>
                </c:pt>
                <c:pt idx="8398">
                  <c:v>15.2847805058706</c:v>
                </c:pt>
                <c:pt idx="8399">
                  <c:v>15.289217083568399</c:v>
                </c:pt>
                <c:pt idx="8400">
                  <c:v>15.2936536612661</c:v>
                </c:pt>
                <c:pt idx="8401">
                  <c:v>15.2980902389639</c:v>
                </c:pt>
                <c:pt idx="8402">
                  <c:v>15.3025268166617</c:v>
                </c:pt>
                <c:pt idx="8403">
                  <c:v>15.3069633943594</c:v>
                </c:pt>
                <c:pt idx="8404">
                  <c:v>15.311399972057201</c:v>
                </c:pt>
                <c:pt idx="8405">
                  <c:v>15.315836549755</c:v>
                </c:pt>
                <c:pt idx="8406">
                  <c:v>15.320273127452699</c:v>
                </c:pt>
                <c:pt idx="8407">
                  <c:v>15.3247097051505</c:v>
                </c:pt>
                <c:pt idx="8408">
                  <c:v>15.329146282848299</c:v>
                </c:pt>
                <c:pt idx="8409">
                  <c:v>15.3335828605461</c:v>
                </c:pt>
                <c:pt idx="8410">
                  <c:v>15.3380194382438</c:v>
                </c:pt>
                <c:pt idx="8411">
                  <c:v>15.3424560159416</c:v>
                </c:pt>
                <c:pt idx="8412">
                  <c:v>15.346892593639399</c:v>
                </c:pt>
                <c:pt idx="8413">
                  <c:v>15.351329171337101</c:v>
                </c:pt>
                <c:pt idx="8414">
                  <c:v>15.3557657490349</c:v>
                </c:pt>
                <c:pt idx="8415">
                  <c:v>15.360202326732701</c:v>
                </c:pt>
                <c:pt idx="8416">
                  <c:v>15.3646389044304</c:v>
                </c:pt>
                <c:pt idx="8417">
                  <c:v>15.369075482128199</c:v>
                </c:pt>
                <c:pt idx="8418">
                  <c:v>15.373512059826</c:v>
                </c:pt>
                <c:pt idx="8419">
                  <c:v>15.377948637523801</c:v>
                </c:pt>
                <c:pt idx="8420">
                  <c:v>15.3823852152215</c:v>
                </c:pt>
                <c:pt idx="8421">
                  <c:v>15.386821792919299</c:v>
                </c:pt>
                <c:pt idx="8422">
                  <c:v>15.3912583706171</c:v>
                </c:pt>
                <c:pt idx="8423">
                  <c:v>15.3956949483148</c:v>
                </c:pt>
                <c:pt idx="8424">
                  <c:v>15.400131526012601</c:v>
                </c:pt>
                <c:pt idx="8425">
                  <c:v>15.4045681037104</c:v>
                </c:pt>
                <c:pt idx="8426">
                  <c:v>15.409004681408099</c:v>
                </c:pt>
                <c:pt idx="8427">
                  <c:v>15.4134412591059</c:v>
                </c:pt>
                <c:pt idx="8428">
                  <c:v>15.417877836803701</c:v>
                </c:pt>
                <c:pt idx="8429">
                  <c:v>15.4223144145015</c:v>
                </c:pt>
                <c:pt idx="8430">
                  <c:v>15.426750992199199</c:v>
                </c:pt>
                <c:pt idx="8431">
                  <c:v>15.431187569897</c:v>
                </c:pt>
                <c:pt idx="8432">
                  <c:v>15.435624147594799</c:v>
                </c:pt>
                <c:pt idx="8433">
                  <c:v>15.440060725292501</c:v>
                </c:pt>
                <c:pt idx="8434">
                  <c:v>15.4444973029903</c:v>
                </c:pt>
                <c:pt idx="8435">
                  <c:v>15.4489338806881</c:v>
                </c:pt>
                <c:pt idx="8436">
                  <c:v>15.4533704583858</c:v>
                </c:pt>
                <c:pt idx="8437">
                  <c:v>15.457807036083601</c:v>
                </c:pt>
                <c:pt idx="8438">
                  <c:v>15.4622436137814</c:v>
                </c:pt>
                <c:pt idx="8439">
                  <c:v>15.466680191479201</c:v>
                </c:pt>
                <c:pt idx="8440">
                  <c:v>15.4711167691769</c:v>
                </c:pt>
                <c:pt idx="8441">
                  <c:v>15.475553346874699</c:v>
                </c:pt>
                <c:pt idx="8442">
                  <c:v>15.4799899245725</c:v>
                </c:pt>
                <c:pt idx="8443">
                  <c:v>15.4844265022702</c:v>
                </c:pt>
                <c:pt idx="8444">
                  <c:v>15.488863079968</c:v>
                </c:pt>
                <c:pt idx="8445">
                  <c:v>15.4932996576658</c:v>
                </c:pt>
                <c:pt idx="8446">
                  <c:v>15.497736235363501</c:v>
                </c:pt>
                <c:pt idx="8447">
                  <c:v>15.5021728130613</c:v>
                </c:pt>
                <c:pt idx="8448">
                  <c:v>15.506609390759101</c:v>
                </c:pt>
                <c:pt idx="8449">
                  <c:v>15.5110459684568</c:v>
                </c:pt>
                <c:pt idx="8450">
                  <c:v>15.515482546154599</c:v>
                </c:pt>
                <c:pt idx="8451">
                  <c:v>15.5199191238524</c:v>
                </c:pt>
                <c:pt idx="8452">
                  <c:v>15.524355701550199</c:v>
                </c:pt>
                <c:pt idx="8453">
                  <c:v>15.528792279247901</c:v>
                </c:pt>
                <c:pt idx="8454">
                  <c:v>15.5332288569457</c:v>
                </c:pt>
                <c:pt idx="8455">
                  <c:v>15.5376654346435</c:v>
                </c:pt>
                <c:pt idx="8456">
                  <c:v>15.5421020123412</c:v>
                </c:pt>
                <c:pt idx="8457">
                  <c:v>15.546538590039001</c:v>
                </c:pt>
                <c:pt idx="8458">
                  <c:v>15.5509751677368</c:v>
                </c:pt>
                <c:pt idx="8459">
                  <c:v>15.555411745434499</c:v>
                </c:pt>
                <c:pt idx="8460">
                  <c:v>15.5598483231323</c:v>
                </c:pt>
                <c:pt idx="8461">
                  <c:v>15.564284900830099</c:v>
                </c:pt>
                <c:pt idx="8462">
                  <c:v>15.5687214785279</c:v>
                </c:pt>
                <c:pt idx="8463">
                  <c:v>15.5731580562256</c:v>
                </c:pt>
                <c:pt idx="8464">
                  <c:v>15.5775946339234</c:v>
                </c:pt>
                <c:pt idx="8465">
                  <c:v>15.582031211621199</c:v>
                </c:pt>
                <c:pt idx="8466">
                  <c:v>15.586467789318901</c:v>
                </c:pt>
                <c:pt idx="8467">
                  <c:v>15.5909043670167</c:v>
                </c:pt>
                <c:pt idx="8468">
                  <c:v>15.595340944714501</c:v>
                </c:pt>
                <c:pt idx="8469">
                  <c:v>15.5997775224122</c:v>
                </c:pt>
                <c:pt idx="8470">
                  <c:v>15.604214100109999</c:v>
                </c:pt>
                <c:pt idx="8471">
                  <c:v>15.6086506778078</c:v>
                </c:pt>
                <c:pt idx="8472">
                  <c:v>15.6130872555055</c:v>
                </c:pt>
                <c:pt idx="8473">
                  <c:v>15.6175238332033</c:v>
                </c:pt>
                <c:pt idx="8474">
                  <c:v>15.621960410901099</c:v>
                </c:pt>
                <c:pt idx="8475">
                  <c:v>15.6263969885989</c:v>
                </c:pt>
                <c:pt idx="8476">
                  <c:v>15.6308335662966</c:v>
                </c:pt>
                <c:pt idx="8477">
                  <c:v>15.635270143994401</c:v>
                </c:pt>
                <c:pt idx="8478">
                  <c:v>15.6397067216922</c:v>
                </c:pt>
                <c:pt idx="8479">
                  <c:v>15.644143299389899</c:v>
                </c:pt>
                <c:pt idx="8480">
                  <c:v>15.6485798770877</c:v>
                </c:pt>
                <c:pt idx="8481">
                  <c:v>15.653016454785501</c:v>
                </c:pt>
                <c:pt idx="8482">
                  <c:v>15.6574530324832</c:v>
                </c:pt>
                <c:pt idx="8483">
                  <c:v>15.661889610180999</c:v>
                </c:pt>
                <c:pt idx="8484">
                  <c:v>15.6663261878788</c:v>
                </c:pt>
                <c:pt idx="8485">
                  <c:v>15.670762765576599</c:v>
                </c:pt>
                <c:pt idx="8486">
                  <c:v>15.675199343274301</c:v>
                </c:pt>
                <c:pt idx="8487">
                  <c:v>15.6796359209721</c:v>
                </c:pt>
                <c:pt idx="8488">
                  <c:v>15.6840724986699</c:v>
                </c:pt>
                <c:pt idx="8489">
                  <c:v>15.6885090763676</c:v>
                </c:pt>
                <c:pt idx="8490">
                  <c:v>15.692945654065401</c:v>
                </c:pt>
                <c:pt idx="8491">
                  <c:v>15.6973822317632</c:v>
                </c:pt>
                <c:pt idx="8492">
                  <c:v>15.701818809460899</c:v>
                </c:pt>
                <c:pt idx="8493">
                  <c:v>15.7062553871587</c:v>
                </c:pt>
                <c:pt idx="8494">
                  <c:v>15.710691964856499</c:v>
                </c:pt>
                <c:pt idx="8495">
                  <c:v>15.7151285425543</c:v>
                </c:pt>
                <c:pt idx="8496">
                  <c:v>15.719565120252</c:v>
                </c:pt>
                <c:pt idx="8497">
                  <c:v>15.724001697949801</c:v>
                </c:pt>
                <c:pt idx="8498">
                  <c:v>15.7284382756476</c:v>
                </c:pt>
                <c:pt idx="8499">
                  <c:v>15.732874853345299</c:v>
                </c:pt>
                <c:pt idx="8500">
                  <c:v>15.7373114310431</c:v>
                </c:pt>
                <c:pt idx="8501">
                  <c:v>15.741748008740901</c:v>
                </c:pt>
                <c:pt idx="8502">
                  <c:v>15.7461845864386</c:v>
                </c:pt>
                <c:pt idx="8503">
                  <c:v>15.750621164136399</c:v>
                </c:pt>
                <c:pt idx="8504">
                  <c:v>15.7550577418342</c:v>
                </c:pt>
                <c:pt idx="8505">
                  <c:v>15.759494319531999</c:v>
                </c:pt>
                <c:pt idx="8506">
                  <c:v>15.763930897229701</c:v>
                </c:pt>
                <c:pt idx="8507">
                  <c:v>15.7683674749275</c:v>
                </c:pt>
                <c:pt idx="8508">
                  <c:v>15.7728040526253</c:v>
                </c:pt>
                <c:pt idx="8509">
                  <c:v>15.777240630323</c:v>
                </c:pt>
                <c:pt idx="8510">
                  <c:v>15.781677208020801</c:v>
                </c:pt>
                <c:pt idx="8511">
                  <c:v>15.7861137857186</c:v>
                </c:pt>
                <c:pt idx="8512">
                  <c:v>15.790550363416299</c:v>
                </c:pt>
                <c:pt idx="8513">
                  <c:v>15.7949869411141</c:v>
                </c:pt>
                <c:pt idx="8514">
                  <c:v>15.799423518811899</c:v>
                </c:pt>
                <c:pt idx="8515">
                  <c:v>15.8038600965097</c:v>
                </c:pt>
                <c:pt idx="8516">
                  <c:v>15.8082966742074</c:v>
                </c:pt>
                <c:pt idx="8517">
                  <c:v>15.8127332519052</c:v>
                </c:pt>
                <c:pt idx="8518">
                  <c:v>15.817169829602999</c:v>
                </c:pt>
                <c:pt idx="8519">
                  <c:v>15.821606407300701</c:v>
                </c:pt>
                <c:pt idx="8520">
                  <c:v>15.8260429849985</c:v>
                </c:pt>
                <c:pt idx="8521">
                  <c:v>15.830479562696301</c:v>
                </c:pt>
                <c:pt idx="8522">
                  <c:v>15.834916140394</c:v>
                </c:pt>
                <c:pt idx="8523">
                  <c:v>15.839352718091799</c:v>
                </c:pt>
                <c:pt idx="8524">
                  <c:v>15.8437892957896</c:v>
                </c:pt>
                <c:pt idx="8525">
                  <c:v>15.848225873487401</c:v>
                </c:pt>
                <c:pt idx="8526">
                  <c:v>15.8526624511851</c:v>
                </c:pt>
                <c:pt idx="8527">
                  <c:v>15.857099028882899</c:v>
                </c:pt>
                <c:pt idx="8528">
                  <c:v>15.8615356065807</c:v>
                </c:pt>
                <c:pt idx="8529">
                  <c:v>15.8659721842784</c:v>
                </c:pt>
                <c:pt idx="8530">
                  <c:v>15.870408761976201</c:v>
                </c:pt>
                <c:pt idx="8531">
                  <c:v>15.874845339674</c:v>
                </c:pt>
                <c:pt idx="8532">
                  <c:v>15.879281917371699</c:v>
                </c:pt>
                <c:pt idx="8533">
                  <c:v>15.8837184950695</c:v>
                </c:pt>
                <c:pt idx="8534">
                  <c:v>15.888155072767301</c:v>
                </c:pt>
                <c:pt idx="8535">
                  <c:v>15.8925916504651</c:v>
                </c:pt>
                <c:pt idx="8536">
                  <c:v>15.897028228162799</c:v>
                </c:pt>
                <c:pt idx="8537">
                  <c:v>15.9014648058606</c:v>
                </c:pt>
                <c:pt idx="8538">
                  <c:v>15.905901383558399</c:v>
                </c:pt>
                <c:pt idx="8539">
                  <c:v>15.910337961256101</c:v>
                </c:pt>
                <c:pt idx="8540">
                  <c:v>15.9147745389539</c:v>
                </c:pt>
                <c:pt idx="8541">
                  <c:v>15.919211116651701</c:v>
                </c:pt>
                <c:pt idx="8542">
                  <c:v>15.9236476943494</c:v>
                </c:pt>
                <c:pt idx="8543">
                  <c:v>15.928084272047199</c:v>
                </c:pt>
                <c:pt idx="8544">
                  <c:v>15.932520849745</c:v>
                </c:pt>
                <c:pt idx="8545">
                  <c:v>15.936957427442801</c:v>
                </c:pt>
                <c:pt idx="8546">
                  <c:v>15.9413940051405</c:v>
                </c:pt>
                <c:pt idx="8547">
                  <c:v>15.945830582838299</c:v>
                </c:pt>
                <c:pt idx="8548">
                  <c:v>15.9502671605361</c:v>
                </c:pt>
                <c:pt idx="8549">
                  <c:v>15.9547037382338</c:v>
                </c:pt>
                <c:pt idx="8550">
                  <c:v>15.959140315931601</c:v>
                </c:pt>
                <c:pt idx="8551">
                  <c:v>15.9635768936294</c:v>
                </c:pt>
                <c:pt idx="8552">
                  <c:v>15.968013471327099</c:v>
                </c:pt>
                <c:pt idx="8553">
                  <c:v>15.9724500490249</c:v>
                </c:pt>
                <c:pt idx="8554">
                  <c:v>15.976886626722701</c:v>
                </c:pt>
                <c:pt idx="8555">
                  <c:v>15.9813232044204</c:v>
                </c:pt>
                <c:pt idx="8556">
                  <c:v>15.985759782118199</c:v>
                </c:pt>
                <c:pt idx="8557">
                  <c:v>15.990196359816</c:v>
                </c:pt>
                <c:pt idx="8558">
                  <c:v>15.994632937513799</c:v>
                </c:pt>
                <c:pt idx="8559">
                  <c:v>15.999069515211501</c:v>
                </c:pt>
                <c:pt idx="8560">
                  <c:v>16.003506092909301</c:v>
                </c:pt>
                <c:pt idx="8561">
                  <c:v>16.0079426706071</c:v>
                </c:pt>
                <c:pt idx="8562">
                  <c:v>16.0123792483048</c:v>
                </c:pt>
                <c:pt idx="8563">
                  <c:v>16.016815826002599</c:v>
                </c:pt>
                <c:pt idx="8564">
                  <c:v>16.021252403700402</c:v>
                </c:pt>
                <c:pt idx="8565">
                  <c:v>16.025688981398101</c:v>
                </c:pt>
                <c:pt idx="8566">
                  <c:v>16.0301255590959</c:v>
                </c:pt>
                <c:pt idx="8567">
                  <c:v>16.034562136793699</c:v>
                </c:pt>
                <c:pt idx="8568">
                  <c:v>16.038998714491498</c:v>
                </c:pt>
                <c:pt idx="8569">
                  <c:v>16.043435292189201</c:v>
                </c:pt>
                <c:pt idx="8570">
                  <c:v>16.047871869887</c:v>
                </c:pt>
                <c:pt idx="8571">
                  <c:v>16.052308447584799</c:v>
                </c:pt>
                <c:pt idx="8572">
                  <c:v>16.056745025282499</c:v>
                </c:pt>
                <c:pt idx="8573">
                  <c:v>16.061181602980302</c:v>
                </c:pt>
                <c:pt idx="8574">
                  <c:v>16.065618180678101</c:v>
                </c:pt>
                <c:pt idx="8575">
                  <c:v>16.0700547583758</c:v>
                </c:pt>
                <c:pt idx="8576">
                  <c:v>16.074491336073599</c:v>
                </c:pt>
                <c:pt idx="8577">
                  <c:v>16.078927913771398</c:v>
                </c:pt>
                <c:pt idx="8578">
                  <c:v>16.083364491469101</c:v>
                </c:pt>
                <c:pt idx="8579">
                  <c:v>16.0878010691669</c:v>
                </c:pt>
                <c:pt idx="8580">
                  <c:v>16.092237646864699</c:v>
                </c:pt>
                <c:pt idx="8581">
                  <c:v>16.096674224562499</c:v>
                </c:pt>
                <c:pt idx="8582">
                  <c:v>16.101110802260202</c:v>
                </c:pt>
                <c:pt idx="8583">
                  <c:v>16.105547379958001</c:v>
                </c:pt>
                <c:pt idx="8584">
                  <c:v>16.1099839576558</c:v>
                </c:pt>
                <c:pt idx="8585">
                  <c:v>16.114420535353499</c:v>
                </c:pt>
                <c:pt idx="8586">
                  <c:v>16.118857113051298</c:v>
                </c:pt>
                <c:pt idx="8587">
                  <c:v>16.123293690749101</c:v>
                </c:pt>
                <c:pt idx="8588">
                  <c:v>16.1277302684468</c:v>
                </c:pt>
                <c:pt idx="8589">
                  <c:v>16.1321668461446</c:v>
                </c:pt>
                <c:pt idx="8590">
                  <c:v>16.136603423842399</c:v>
                </c:pt>
                <c:pt idx="8591">
                  <c:v>16.141040001540201</c:v>
                </c:pt>
                <c:pt idx="8592">
                  <c:v>16.145476579237901</c:v>
                </c:pt>
                <c:pt idx="8593">
                  <c:v>16.1499131569357</c:v>
                </c:pt>
                <c:pt idx="8594">
                  <c:v>16.154349734633499</c:v>
                </c:pt>
                <c:pt idx="8595">
                  <c:v>16.158786312331198</c:v>
                </c:pt>
                <c:pt idx="8596">
                  <c:v>16.163222890029001</c:v>
                </c:pt>
                <c:pt idx="8597">
                  <c:v>16.1676594677268</c:v>
                </c:pt>
                <c:pt idx="8598">
                  <c:v>16.1720960454245</c:v>
                </c:pt>
                <c:pt idx="8599">
                  <c:v>16.176532623122299</c:v>
                </c:pt>
                <c:pt idx="8600">
                  <c:v>16.180969200820101</c:v>
                </c:pt>
                <c:pt idx="8601">
                  <c:v>16.1854057785179</c:v>
                </c:pt>
                <c:pt idx="8602">
                  <c:v>16.1898423562156</c:v>
                </c:pt>
                <c:pt idx="8603">
                  <c:v>16.194278933913399</c:v>
                </c:pt>
                <c:pt idx="8604">
                  <c:v>16.198715511611201</c:v>
                </c:pt>
                <c:pt idx="8605">
                  <c:v>16.203152089308901</c:v>
                </c:pt>
                <c:pt idx="8606">
                  <c:v>16.2075886670067</c:v>
                </c:pt>
                <c:pt idx="8607">
                  <c:v>16.212025244704499</c:v>
                </c:pt>
                <c:pt idx="8608">
                  <c:v>16.216461822402199</c:v>
                </c:pt>
                <c:pt idx="8609">
                  <c:v>16.220898400100001</c:v>
                </c:pt>
                <c:pt idx="8610">
                  <c:v>16.2253349777978</c:v>
                </c:pt>
                <c:pt idx="8611">
                  <c:v>16.229771555495599</c:v>
                </c:pt>
                <c:pt idx="8612">
                  <c:v>16.234208133193299</c:v>
                </c:pt>
                <c:pt idx="8613">
                  <c:v>16.238644710891101</c:v>
                </c:pt>
                <c:pt idx="8614">
                  <c:v>16.2430812885889</c:v>
                </c:pt>
                <c:pt idx="8615">
                  <c:v>16.2475178662866</c:v>
                </c:pt>
                <c:pt idx="8616">
                  <c:v>16.251954443984399</c:v>
                </c:pt>
                <c:pt idx="8617">
                  <c:v>16.256391021682202</c:v>
                </c:pt>
                <c:pt idx="8618">
                  <c:v>16.260827599379901</c:v>
                </c:pt>
                <c:pt idx="8619">
                  <c:v>16.2652641770777</c:v>
                </c:pt>
                <c:pt idx="8620">
                  <c:v>16.269700754775499</c:v>
                </c:pt>
                <c:pt idx="8621">
                  <c:v>16.274137332473298</c:v>
                </c:pt>
                <c:pt idx="8622">
                  <c:v>16.278573910171001</c:v>
                </c:pt>
                <c:pt idx="8623">
                  <c:v>16.2830104878688</c:v>
                </c:pt>
                <c:pt idx="8624">
                  <c:v>16.287447065566599</c:v>
                </c:pt>
                <c:pt idx="8625">
                  <c:v>16.291883643264299</c:v>
                </c:pt>
                <c:pt idx="8626">
                  <c:v>16.296320220962102</c:v>
                </c:pt>
                <c:pt idx="8627">
                  <c:v>16.300756798659901</c:v>
                </c:pt>
                <c:pt idx="8628">
                  <c:v>16.3051933763576</c:v>
                </c:pt>
                <c:pt idx="8629">
                  <c:v>16.309629954055399</c:v>
                </c:pt>
                <c:pt idx="8630">
                  <c:v>16.314066531753198</c:v>
                </c:pt>
                <c:pt idx="8631">
                  <c:v>16.318503109451001</c:v>
                </c:pt>
                <c:pt idx="8632">
                  <c:v>16.3229396871487</c:v>
                </c:pt>
                <c:pt idx="8633">
                  <c:v>16.3273762648465</c:v>
                </c:pt>
                <c:pt idx="8634">
                  <c:v>16.331812842544299</c:v>
                </c:pt>
                <c:pt idx="8635">
                  <c:v>16.336249420242002</c:v>
                </c:pt>
                <c:pt idx="8636">
                  <c:v>16.340685997939801</c:v>
                </c:pt>
                <c:pt idx="8637">
                  <c:v>16.3451225756376</c:v>
                </c:pt>
                <c:pt idx="8638">
                  <c:v>16.349559153335299</c:v>
                </c:pt>
                <c:pt idx="8639">
                  <c:v>16.353995731033098</c:v>
                </c:pt>
                <c:pt idx="8640">
                  <c:v>16.358432308730901</c:v>
                </c:pt>
                <c:pt idx="8641">
                  <c:v>16.3628688864287</c:v>
                </c:pt>
                <c:pt idx="8642">
                  <c:v>16.3673054641264</c:v>
                </c:pt>
                <c:pt idx="8643">
                  <c:v>16.371742041824199</c:v>
                </c:pt>
                <c:pt idx="8644">
                  <c:v>16.376178619522001</c:v>
                </c:pt>
                <c:pt idx="8645">
                  <c:v>16.380615197219701</c:v>
                </c:pt>
                <c:pt idx="8646">
                  <c:v>16.3850517749175</c:v>
                </c:pt>
                <c:pt idx="8647">
                  <c:v>16.389488352615299</c:v>
                </c:pt>
                <c:pt idx="8648">
                  <c:v>16.393924930312998</c:v>
                </c:pt>
                <c:pt idx="8649">
                  <c:v>16.398361508010801</c:v>
                </c:pt>
                <c:pt idx="8650">
                  <c:v>16.4027980857086</c:v>
                </c:pt>
                <c:pt idx="8651">
                  <c:v>16.4072346634063</c:v>
                </c:pt>
                <c:pt idx="8652">
                  <c:v>16.411671241104099</c:v>
                </c:pt>
                <c:pt idx="8653">
                  <c:v>16.416107818801901</c:v>
                </c:pt>
                <c:pt idx="8654">
                  <c:v>16.4205443964997</c:v>
                </c:pt>
                <c:pt idx="8655">
                  <c:v>16.4249809741974</c:v>
                </c:pt>
                <c:pt idx="8656">
                  <c:v>16.429417551895199</c:v>
                </c:pt>
                <c:pt idx="8657">
                  <c:v>16.433854129593001</c:v>
                </c:pt>
                <c:pt idx="8658">
                  <c:v>16.438290707290701</c:v>
                </c:pt>
                <c:pt idx="8659">
                  <c:v>16.4427272849885</c:v>
                </c:pt>
                <c:pt idx="8660">
                  <c:v>16.447163862686299</c:v>
                </c:pt>
                <c:pt idx="8661">
                  <c:v>16.451600440383999</c:v>
                </c:pt>
                <c:pt idx="8662">
                  <c:v>16.456037018081801</c:v>
                </c:pt>
                <c:pt idx="8663">
                  <c:v>16.4604735957796</c:v>
                </c:pt>
                <c:pt idx="8664">
                  <c:v>16.464910173477399</c:v>
                </c:pt>
                <c:pt idx="8665">
                  <c:v>16.469346751175099</c:v>
                </c:pt>
                <c:pt idx="8666">
                  <c:v>16.473783328872901</c:v>
                </c:pt>
                <c:pt idx="8667">
                  <c:v>16.4782199065707</c:v>
                </c:pt>
                <c:pt idx="8668">
                  <c:v>16.4826564842684</c:v>
                </c:pt>
                <c:pt idx="8669">
                  <c:v>16.487093061966199</c:v>
                </c:pt>
                <c:pt idx="8670">
                  <c:v>16.491529639664002</c:v>
                </c:pt>
                <c:pt idx="8671">
                  <c:v>16.495966217361701</c:v>
                </c:pt>
                <c:pt idx="8672">
                  <c:v>16.5004027950595</c:v>
                </c:pt>
                <c:pt idx="8673">
                  <c:v>16.504839372757299</c:v>
                </c:pt>
                <c:pt idx="8674">
                  <c:v>16.509275950455098</c:v>
                </c:pt>
                <c:pt idx="8675">
                  <c:v>16.513712528152801</c:v>
                </c:pt>
                <c:pt idx="8676">
                  <c:v>16.5181491058506</c:v>
                </c:pt>
                <c:pt idx="8677">
                  <c:v>16.5225856835484</c:v>
                </c:pt>
                <c:pt idx="8678">
                  <c:v>16.527022261246099</c:v>
                </c:pt>
                <c:pt idx="8679">
                  <c:v>16.531458838943902</c:v>
                </c:pt>
                <c:pt idx="8680">
                  <c:v>16.535895416641701</c:v>
                </c:pt>
                <c:pt idx="8681">
                  <c:v>16.5403319943394</c:v>
                </c:pt>
                <c:pt idx="8682">
                  <c:v>16.544768572037199</c:v>
                </c:pt>
                <c:pt idx="8683">
                  <c:v>16.549205149734998</c:v>
                </c:pt>
                <c:pt idx="8684">
                  <c:v>16.553641727432701</c:v>
                </c:pt>
                <c:pt idx="8685">
                  <c:v>16.5580783051305</c:v>
                </c:pt>
                <c:pt idx="8686">
                  <c:v>16.5625148828283</c:v>
                </c:pt>
                <c:pt idx="8687">
                  <c:v>16.566951460526099</c:v>
                </c:pt>
                <c:pt idx="8688">
                  <c:v>16.571388038223802</c:v>
                </c:pt>
                <c:pt idx="8689">
                  <c:v>16.575824615921601</c:v>
                </c:pt>
                <c:pt idx="8690">
                  <c:v>16.5802611936194</c:v>
                </c:pt>
                <c:pt idx="8691">
                  <c:v>16.584697771317099</c:v>
                </c:pt>
                <c:pt idx="8692">
                  <c:v>16.589134349014898</c:v>
                </c:pt>
                <c:pt idx="8693">
                  <c:v>16.593570926712701</c:v>
                </c:pt>
                <c:pt idx="8694">
                  <c:v>16.598007504410401</c:v>
                </c:pt>
                <c:pt idx="8695">
                  <c:v>16.6024440821082</c:v>
                </c:pt>
                <c:pt idx="8696">
                  <c:v>16.606880659805999</c:v>
                </c:pt>
                <c:pt idx="8697">
                  <c:v>16.611317237503801</c:v>
                </c:pt>
                <c:pt idx="8698">
                  <c:v>16.615753815201501</c:v>
                </c:pt>
                <c:pt idx="8699">
                  <c:v>16.6201903928993</c:v>
                </c:pt>
                <c:pt idx="8700">
                  <c:v>16.624626970597099</c:v>
                </c:pt>
                <c:pt idx="8701">
                  <c:v>16.629063548294798</c:v>
                </c:pt>
                <c:pt idx="8702">
                  <c:v>16.633500125992601</c:v>
                </c:pt>
                <c:pt idx="8703">
                  <c:v>16.6379367036904</c:v>
                </c:pt>
                <c:pt idx="8704">
                  <c:v>16.6423732813881</c:v>
                </c:pt>
                <c:pt idx="8705">
                  <c:v>16.646809859085899</c:v>
                </c:pt>
                <c:pt idx="8706">
                  <c:v>16.651246436783701</c:v>
                </c:pt>
                <c:pt idx="8707">
                  <c:v>16.6556830144815</c:v>
                </c:pt>
                <c:pt idx="8708">
                  <c:v>16.6601195921792</c:v>
                </c:pt>
                <c:pt idx="8709">
                  <c:v>16.664556169876999</c:v>
                </c:pt>
                <c:pt idx="8710">
                  <c:v>16.668992747574801</c:v>
                </c:pt>
                <c:pt idx="8711">
                  <c:v>16.673429325272501</c:v>
                </c:pt>
                <c:pt idx="8712">
                  <c:v>16.6778659029703</c:v>
                </c:pt>
                <c:pt idx="8713">
                  <c:v>16.682302480668099</c:v>
                </c:pt>
                <c:pt idx="8714">
                  <c:v>16.686739058365799</c:v>
                </c:pt>
                <c:pt idx="8715">
                  <c:v>16.691175636063601</c:v>
                </c:pt>
                <c:pt idx="8716">
                  <c:v>16.6956122137614</c:v>
                </c:pt>
                <c:pt idx="8717">
                  <c:v>16.700048791459199</c:v>
                </c:pt>
                <c:pt idx="8718">
                  <c:v>16.704485369156899</c:v>
                </c:pt>
                <c:pt idx="8719">
                  <c:v>16.708921946854701</c:v>
                </c:pt>
                <c:pt idx="8720">
                  <c:v>16.7133585245525</c:v>
                </c:pt>
                <c:pt idx="8721">
                  <c:v>16.7177951022502</c:v>
                </c:pt>
                <c:pt idx="8722">
                  <c:v>16.722231679947999</c:v>
                </c:pt>
                <c:pt idx="8723">
                  <c:v>16.726668257645802</c:v>
                </c:pt>
                <c:pt idx="8724">
                  <c:v>16.731104835343501</c:v>
                </c:pt>
                <c:pt idx="8725">
                  <c:v>16.7355414130413</c:v>
                </c:pt>
                <c:pt idx="8726">
                  <c:v>16.739977990739099</c:v>
                </c:pt>
                <c:pt idx="8727">
                  <c:v>16.744414568436799</c:v>
                </c:pt>
                <c:pt idx="8728">
                  <c:v>16.748851146134601</c:v>
                </c:pt>
                <c:pt idx="8729">
                  <c:v>16.753287723832401</c:v>
                </c:pt>
                <c:pt idx="8730">
                  <c:v>16.7577243015302</c:v>
                </c:pt>
                <c:pt idx="8731">
                  <c:v>16.762160879227899</c:v>
                </c:pt>
                <c:pt idx="8732">
                  <c:v>16.766597456925702</c:v>
                </c:pt>
                <c:pt idx="8733">
                  <c:v>16.771034034623501</c:v>
                </c:pt>
                <c:pt idx="8734">
                  <c:v>16.7754706123212</c:v>
                </c:pt>
                <c:pt idx="8735">
                  <c:v>16.779907190018999</c:v>
                </c:pt>
                <c:pt idx="8736">
                  <c:v>16.784343767716798</c:v>
                </c:pt>
                <c:pt idx="8737">
                  <c:v>16.788780345414501</c:v>
                </c:pt>
                <c:pt idx="8738">
                  <c:v>16.793216923112301</c:v>
                </c:pt>
                <c:pt idx="8739">
                  <c:v>16.7976535008101</c:v>
                </c:pt>
                <c:pt idx="8740">
                  <c:v>16.802090078507899</c:v>
                </c:pt>
                <c:pt idx="8741">
                  <c:v>16.806526656205602</c:v>
                </c:pt>
                <c:pt idx="8742">
                  <c:v>16.810963233903401</c:v>
                </c:pt>
                <c:pt idx="8743">
                  <c:v>16.8153998116012</c:v>
                </c:pt>
                <c:pt idx="8744">
                  <c:v>16.819836389298899</c:v>
                </c:pt>
                <c:pt idx="8745">
                  <c:v>16.824272966996698</c:v>
                </c:pt>
                <c:pt idx="8746">
                  <c:v>16.828709544694501</c:v>
                </c:pt>
                <c:pt idx="8747">
                  <c:v>16.833146122392201</c:v>
                </c:pt>
                <c:pt idx="8748">
                  <c:v>16.83758270009</c:v>
                </c:pt>
                <c:pt idx="8749">
                  <c:v>16.842019277787799</c:v>
                </c:pt>
                <c:pt idx="8750">
                  <c:v>16.846455855485601</c:v>
                </c:pt>
                <c:pt idx="8751">
                  <c:v>16.850892433183301</c:v>
                </c:pt>
                <c:pt idx="8752">
                  <c:v>16.8553290108811</c:v>
                </c:pt>
                <c:pt idx="8753">
                  <c:v>16.859765588578899</c:v>
                </c:pt>
                <c:pt idx="8754">
                  <c:v>16.864202166276598</c:v>
                </c:pt>
                <c:pt idx="8755">
                  <c:v>16.868638743974401</c:v>
                </c:pt>
                <c:pt idx="8756">
                  <c:v>16.8730753216722</c:v>
                </c:pt>
                <c:pt idx="8757">
                  <c:v>16.8775118993699</c:v>
                </c:pt>
                <c:pt idx="8758">
                  <c:v>16.881948477067699</c:v>
                </c:pt>
                <c:pt idx="8759">
                  <c:v>16.886385054765501</c:v>
                </c:pt>
                <c:pt idx="8760">
                  <c:v>16.8908216324633</c:v>
                </c:pt>
                <c:pt idx="8761">
                  <c:v>16.895258210161</c:v>
                </c:pt>
                <c:pt idx="8762">
                  <c:v>16.899694787858799</c:v>
                </c:pt>
                <c:pt idx="8763">
                  <c:v>16.904131365556601</c:v>
                </c:pt>
                <c:pt idx="8764">
                  <c:v>16.908567943254301</c:v>
                </c:pt>
                <c:pt idx="8765">
                  <c:v>16.9130045209521</c:v>
                </c:pt>
                <c:pt idx="8766">
                  <c:v>16.917441098649899</c:v>
                </c:pt>
                <c:pt idx="8767">
                  <c:v>16.921877676347599</c:v>
                </c:pt>
                <c:pt idx="8768">
                  <c:v>16.926314254045401</c:v>
                </c:pt>
                <c:pt idx="8769">
                  <c:v>16.9307508317432</c:v>
                </c:pt>
                <c:pt idx="8770">
                  <c:v>16.935187409440999</c:v>
                </c:pt>
                <c:pt idx="8771">
                  <c:v>16.939623987138699</c:v>
                </c:pt>
                <c:pt idx="8772">
                  <c:v>16.944060564836501</c:v>
                </c:pt>
                <c:pt idx="8773">
                  <c:v>16.948497142534301</c:v>
                </c:pt>
                <c:pt idx="8774">
                  <c:v>16.952933720232</c:v>
                </c:pt>
                <c:pt idx="8775">
                  <c:v>16.957370297929799</c:v>
                </c:pt>
                <c:pt idx="8776">
                  <c:v>16.961806875627602</c:v>
                </c:pt>
                <c:pt idx="8777">
                  <c:v>16.966243453325301</c:v>
                </c:pt>
                <c:pt idx="8778">
                  <c:v>16.9706800310231</c:v>
                </c:pt>
                <c:pt idx="8779">
                  <c:v>16.975116608720899</c:v>
                </c:pt>
                <c:pt idx="8780">
                  <c:v>16.979553186418698</c:v>
                </c:pt>
                <c:pt idx="8781">
                  <c:v>16.983989764116401</c:v>
                </c:pt>
                <c:pt idx="8782">
                  <c:v>16.988426341814201</c:v>
                </c:pt>
                <c:pt idx="8783">
                  <c:v>16.992862919512</c:v>
                </c:pt>
                <c:pt idx="8784">
                  <c:v>16.997299497209699</c:v>
                </c:pt>
                <c:pt idx="8785">
                  <c:v>17.001736074907502</c:v>
                </c:pt>
                <c:pt idx="8786">
                  <c:v>17.006172652605301</c:v>
                </c:pt>
                <c:pt idx="8787">
                  <c:v>17.010609230303</c:v>
                </c:pt>
                <c:pt idx="8788">
                  <c:v>17.015045808000799</c:v>
                </c:pt>
                <c:pt idx="8789">
                  <c:v>17.019482385698598</c:v>
                </c:pt>
                <c:pt idx="8790">
                  <c:v>17.023918963396302</c:v>
                </c:pt>
                <c:pt idx="8791">
                  <c:v>17.028355541094101</c:v>
                </c:pt>
                <c:pt idx="8792">
                  <c:v>17.0327921187919</c:v>
                </c:pt>
                <c:pt idx="8793">
                  <c:v>17.037228696489699</c:v>
                </c:pt>
                <c:pt idx="8794">
                  <c:v>17.041665274187402</c:v>
                </c:pt>
                <c:pt idx="8795">
                  <c:v>17.046101851885201</c:v>
                </c:pt>
                <c:pt idx="8796">
                  <c:v>17.050538429583</c:v>
                </c:pt>
                <c:pt idx="8797">
                  <c:v>17.054975007280699</c:v>
                </c:pt>
                <c:pt idx="8798">
                  <c:v>17.059411584978498</c:v>
                </c:pt>
                <c:pt idx="8799">
                  <c:v>17.063848162676301</c:v>
                </c:pt>
                <c:pt idx="8800">
                  <c:v>17.068284740374001</c:v>
                </c:pt>
                <c:pt idx="8801">
                  <c:v>17.0727213180718</c:v>
                </c:pt>
                <c:pt idx="8802">
                  <c:v>17.077157895769599</c:v>
                </c:pt>
                <c:pt idx="8803">
                  <c:v>17.081594473467302</c:v>
                </c:pt>
                <c:pt idx="8804">
                  <c:v>17.086031051165101</c:v>
                </c:pt>
                <c:pt idx="8805">
                  <c:v>17.0904676288629</c:v>
                </c:pt>
                <c:pt idx="8806">
                  <c:v>17.094904206560699</c:v>
                </c:pt>
                <c:pt idx="8807">
                  <c:v>17.099340784258398</c:v>
                </c:pt>
                <c:pt idx="8808">
                  <c:v>17.103777361956201</c:v>
                </c:pt>
                <c:pt idx="8809">
                  <c:v>17.108213939654</c:v>
                </c:pt>
                <c:pt idx="8810">
                  <c:v>17.1126505173517</c:v>
                </c:pt>
                <c:pt idx="8811">
                  <c:v>17.117087095049499</c:v>
                </c:pt>
                <c:pt idx="8812">
                  <c:v>17.121523672747301</c:v>
                </c:pt>
                <c:pt idx="8813">
                  <c:v>17.125960250445001</c:v>
                </c:pt>
                <c:pt idx="8814">
                  <c:v>17.1303968281428</c:v>
                </c:pt>
                <c:pt idx="8815">
                  <c:v>17.134833405840599</c:v>
                </c:pt>
                <c:pt idx="8816">
                  <c:v>17.139269983538401</c:v>
                </c:pt>
                <c:pt idx="8817">
                  <c:v>17.143706561236101</c:v>
                </c:pt>
                <c:pt idx="8818">
                  <c:v>17.1481431389339</c:v>
                </c:pt>
                <c:pt idx="8819">
                  <c:v>17.152579716631699</c:v>
                </c:pt>
                <c:pt idx="8820">
                  <c:v>17.157016294329399</c:v>
                </c:pt>
                <c:pt idx="8821">
                  <c:v>17.161452872027201</c:v>
                </c:pt>
                <c:pt idx="8822">
                  <c:v>17.165889449725</c:v>
                </c:pt>
                <c:pt idx="8823">
                  <c:v>17.1703260274227</c:v>
                </c:pt>
                <c:pt idx="8824">
                  <c:v>17.174762605120499</c:v>
                </c:pt>
                <c:pt idx="8825">
                  <c:v>17.179199182818301</c:v>
                </c:pt>
                <c:pt idx="8826">
                  <c:v>17.183635760516101</c:v>
                </c:pt>
                <c:pt idx="8827">
                  <c:v>17.1880723382138</c:v>
                </c:pt>
                <c:pt idx="8828">
                  <c:v>17.192508915911599</c:v>
                </c:pt>
                <c:pt idx="8829">
                  <c:v>17.196945493609402</c:v>
                </c:pt>
                <c:pt idx="8830">
                  <c:v>17.201382071307101</c:v>
                </c:pt>
                <c:pt idx="8831">
                  <c:v>17.2058186490049</c:v>
                </c:pt>
                <c:pt idx="8832">
                  <c:v>17.210255226702699</c:v>
                </c:pt>
                <c:pt idx="8833">
                  <c:v>17.214691804400399</c:v>
                </c:pt>
                <c:pt idx="8834">
                  <c:v>17.219128382098202</c:v>
                </c:pt>
                <c:pt idx="8835">
                  <c:v>17.223564959796001</c:v>
                </c:pt>
                <c:pt idx="8836">
                  <c:v>17.2280015374938</c:v>
                </c:pt>
                <c:pt idx="8837">
                  <c:v>17.232438115191499</c:v>
                </c:pt>
                <c:pt idx="8838">
                  <c:v>17.236874692889302</c:v>
                </c:pt>
                <c:pt idx="8839">
                  <c:v>17.241311270587101</c:v>
                </c:pt>
                <c:pt idx="8840">
                  <c:v>17.2457478482848</c:v>
                </c:pt>
                <c:pt idx="8841">
                  <c:v>17.250184425982599</c:v>
                </c:pt>
                <c:pt idx="8842">
                  <c:v>17.254621003680398</c:v>
                </c:pt>
                <c:pt idx="8843">
                  <c:v>17.259057581378102</c:v>
                </c:pt>
                <c:pt idx="8844">
                  <c:v>17.263494159075901</c:v>
                </c:pt>
                <c:pt idx="8845">
                  <c:v>17.2679307367737</c:v>
                </c:pt>
                <c:pt idx="8846">
                  <c:v>17.272367314471499</c:v>
                </c:pt>
                <c:pt idx="8847">
                  <c:v>17.276803892169202</c:v>
                </c:pt>
                <c:pt idx="8848">
                  <c:v>17.281240469867001</c:v>
                </c:pt>
                <c:pt idx="8849">
                  <c:v>17.2856770475648</c:v>
                </c:pt>
                <c:pt idx="8850">
                  <c:v>17.290113625262499</c:v>
                </c:pt>
                <c:pt idx="8851">
                  <c:v>17.294550202960298</c:v>
                </c:pt>
                <c:pt idx="8852">
                  <c:v>17.298986780658101</c:v>
                </c:pt>
                <c:pt idx="8853">
                  <c:v>17.303423358355801</c:v>
                </c:pt>
                <c:pt idx="8854">
                  <c:v>17.3078599360536</c:v>
                </c:pt>
                <c:pt idx="8855">
                  <c:v>17.312296513751399</c:v>
                </c:pt>
                <c:pt idx="8856">
                  <c:v>17.316733091449201</c:v>
                </c:pt>
                <c:pt idx="8857">
                  <c:v>17.321169669146901</c:v>
                </c:pt>
                <c:pt idx="8858">
                  <c:v>17.3256062468447</c:v>
                </c:pt>
                <c:pt idx="8859">
                  <c:v>17.330042824542499</c:v>
                </c:pt>
                <c:pt idx="8860">
                  <c:v>17.334479402240198</c:v>
                </c:pt>
                <c:pt idx="8861">
                  <c:v>17.338915979938001</c:v>
                </c:pt>
                <c:pt idx="8862">
                  <c:v>17.3433525576358</c:v>
                </c:pt>
                <c:pt idx="8863">
                  <c:v>17.3477891353335</c:v>
                </c:pt>
                <c:pt idx="8864">
                  <c:v>17.352225713031299</c:v>
                </c:pt>
                <c:pt idx="8865">
                  <c:v>17.356662290729101</c:v>
                </c:pt>
                <c:pt idx="8866">
                  <c:v>17.361098868426801</c:v>
                </c:pt>
                <c:pt idx="8867">
                  <c:v>17.3655354461246</c:v>
                </c:pt>
                <c:pt idx="8868">
                  <c:v>17.369972023822399</c:v>
                </c:pt>
                <c:pt idx="8869">
                  <c:v>17.374408601520202</c:v>
                </c:pt>
                <c:pt idx="8870">
                  <c:v>17.378845179217901</c:v>
                </c:pt>
                <c:pt idx="8871">
                  <c:v>17.3832817569157</c:v>
                </c:pt>
                <c:pt idx="8872">
                  <c:v>17.387718334613499</c:v>
                </c:pt>
                <c:pt idx="8873">
                  <c:v>17.392154912311199</c:v>
                </c:pt>
                <c:pt idx="8874">
                  <c:v>17.396591490009001</c:v>
                </c:pt>
                <c:pt idx="8875">
                  <c:v>17.4010280677068</c:v>
                </c:pt>
                <c:pt idx="8876">
                  <c:v>17.4054646454045</c:v>
                </c:pt>
                <c:pt idx="8877">
                  <c:v>17.409901223102299</c:v>
                </c:pt>
                <c:pt idx="8878">
                  <c:v>17.414337800800102</c:v>
                </c:pt>
                <c:pt idx="8879">
                  <c:v>17.418774378497901</c:v>
                </c:pt>
                <c:pt idx="8880">
                  <c:v>17.4232109561956</c:v>
                </c:pt>
                <c:pt idx="8881">
                  <c:v>17.427647533893399</c:v>
                </c:pt>
                <c:pt idx="8882">
                  <c:v>17.432084111591202</c:v>
                </c:pt>
                <c:pt idx="8883">
                  <c:v>17.436520689288901</c:v>
                </c:pt>
                <c:pt idx="8884">
                  <c:v>17.4409572669867</c:v>
                </c:pt>
                <c:pt idx="8885">
                  <c:v>17.445393844684499</c:v>
                </c:pt>
                <c:pt idx="8886">
                  <c:v>17.449830422382199</c:v>
                </c:pt>
                <c:pt idx="8887">
                  <c:v>17.454267000080002</c:v>
                </c:pt>
                <c:pt idx="8888">
                  <c:v>17.458703577777801</c:v>
                </c:pt>
                <c:pt idx="8889">
                  <c:v>17.4631401554756</c:v>
                </c:pt>
                <c:pt idx="8890">
                  <c:v>17.467576733173299</c:v>
                </c:pt>
                <c:pt idx="8891">
                  <c:v>17.472013310871102</c:v>
                </c:pt>
                <c:pt idx="8892">
                  <c:v>17.476449888568901</c:v>
                </c:pt>
                <c:pt idx="8893">
                  <c:v>17.4808864662666</c:v>
                </c:pt>
                <c:pt idx="8894">
                  <c:v>17.485323043964399</c:v>
                </c:pt>
                <c:pt idx="8895">
                  <c:v>17.489759621662198</c:v>
                </c:pt>
                <c:pt idx="8896">
                  <c:v>17.494196199359902</c:v>
                </c:pt>
                <c:pt idx="8897">
                  <c:v>17.498632777057701</c:v>
                </c:pt>
                <c:pt idx="8898">
                  <c:v>17.5030693547555</c:v>
                </c:pt>
                <c:pt idx="8899">
                  <c:v>17.507505932453299</c:v>
                </c:pt>
                <c:pt idx="8900">
                  <c:v>17.511942510150998</c:v>
                </c:pt>
                <c:pt idx="8901">
                  <c:v>17.516379087848801</c:v>
                </c:pt>
                <c:pt idx="8902">
                  <c:v>17.5208156655466</c:v>
                </c:pt>
                <c:pt idx="8903">
                  <c:v>17.525252243244299</c:v>
                </c:pt>
                <c:pt idx="8904">
                  <c:v>17.529688820942098</c:v>
                </c:pt>
                <c:pt idx="8905">
                  <c:v>17.534125398639901</c:v>
                </c:pt>
                <c:pt idx="8906">
                  <c:v>17.538561976337601</c:v>
                </c:pt>
                <c:pt idx="8907">
                  <c:v>17.5429985540354</c:v>
                </c:pt>
                <c:pt idx="8908">
                  <c:v>17.547435131733199</c:v>
                </c:pt>
                <c:pt idx="8909">
                  <c:v>17.551871709430898</c:v>
                </c:pt>
                <c:pt idx="8910">
                  <c:v>17.556308287128701</c:v>
                </c:pt>
                <c:pt idx="8911">
                  <c:v>17.5607448648265</c:v>
                </c:pt>
                <c:pt idx="8912">
                  <c:v>17.565181442524299</c:v>
                </c:pt>
                <c:pt idx="8913">
                  <c:v>17.569618020221998</c:v>
                </c:pt>
                <c:pt idx="8914">
                  <c:v>17.574054597919801</c:v>
                </c:pt>
                <c:pt idx="8915">
                  <c:v>17.5784911756176</c:v>
                </c:pt>
                <c:pt idx="8916">
                  <c:v>17.5829277533153</c:v>
                </c:pt>
                <c:pt idx="8917">
                  <c:v>17.587364331013099</c:v>
                </c:pt>
                <c:pt idx="8918">
                  <c:v>17.591800908710901</c:v>
                </c:pt>
                <c:pt idx="8919">
                  <c:v>17.596237486408601</c:v>
                </c:pt>
                <c:pt idx="8920">
                  <c:v>17.6006740641064</c:v>
                </c:pt>
                <c:pt idx="8921">
                  <c:v>17.605110641804199</c:v>
                </c:pt>
                <c:pt idx="8922">
                  <c:v>17.609547219502002</c:v>
                </c:pt>
                <c:pt idx="8923">
                  <c:v>17.613983797199701</c:v>
                </c:pt>
                <c:pt idx="8924">
                  <c:v>17.6184203748975</c:v>
                </c:pt>
                <c:pt idx="8925">
                  <c:v>17.622856952595299</c:v>
                </c:pt>
                <c:pt idx="8926">
                  <c:v>17.627293530292999</c:v>
                </c:pt>
                <c:pt idx="8927">
                  <c:v>17.631730107990801</c:v>
                </c:pt>
                <c:pt idx="8928">
                  <c:v>17.6361666856886</c:v>
                </c:pt>
                <c:pt idx="8929">
                  <c:v>17.6406032633863</c:v>
                </c:pt>
                <c:pt idx="8930">
                  <c:v>17.645039841084099</c:v>
                </c:pt>
                <c:pt idx="8931">
                  <c:v>17.649476418781902</c:v>
                </c:pt>
                <c:pt idx="8932">
                  <c:v>17.653912996479701</c:v>
                </c:pt>
                <c:pt idx="8933">
                  <c:v>17.6583495741774</c:v>
                </c:pt>
                <c:pt idx="8934">
                  <c:v>17.662786151875199</c:v>
                </c:pt>
                <c:pt idx="8935">
                  <c:v>17.667222729573002</c:v>
                </c:pt>
                <c:pt idx="8936">
                  <c:v>17.671659307270701</c:v>
                </c:pt>
                <c:pt idx="8937">
                  <c:v>17.6760958849685</c:v>
                </c:pt>
                <c:pt idx="8938">
                  <c:v>17.680532462666299</c:v>
                </c:pt>
                <c:pt idx="8939">
                  <c:v>17.684969040363999</c:v>
                </c:pt>
                <c:pt idx="8940">
                  <c:v>17.689405618061802</c:v>
                </c:pt>
                <c:pt idx="8941">
                  <c:v>17.693842195759601</c:v>
                </c:pt>
                <c:pt idx="8942">
                  <c:v>17.6982787734574</c:v>
                </c:pt>
                <c:pt idx="8943">
                  <c:v>17.702715351155099</c:v>
                </c:pt>
                <c:pt idx="8944">
                  <c:v>17.707151928852898</c:v>
                </c:pt>
                <c:pt idx="8945">
                  <c:v>17.711588506550701</c:v>
                </c:pt>
                <c:pt idx="8946">
                  <c:v>17.7160250842484</c:v>
                </c:pt>
                <c:pt idx="8947">
                  <c:v>17.720461661946199</c:v>
                </c:pt>
                <c:pt idx="8948">
                  <c:v>17.724898239643998</c:v>
                </c:pt>
                <c:pt idx="8949">
                  <c:v>17.729334817341702</c:v>
                </c:pt>
                <c:pt idx="8950">
                  <c:v>17.733771395039501</c:v>
                </c:pt>
                <c:pt idx="8951">
                  <c:v>17.7382079727373</c:v>
                </c:pt>
                <c:pt idx="8952">
                  <c:v>17.742644550434999</c:v>
                </c:pt>
                <c:pt idx="8953">
                  <c:v>17.747081128132798</c:v>
                </c:pt>
                <c:pt idx="8954">
                  <c:v>17.751517705830601</c:v>
                </c:pt>
                <c:pt idx="8955">
                  <c:v>17.7559542835284</c:v>
                </c:pt>
                <c:pt idx="8956">
                  <c:v>17.760390861226099</c:v>
                </c:pt>
                <c:pt idx="8957">
                  <c:v>17.764827438923898</c:v>
                </c:pt>
                <c:pt idx="8958">
                  <c:v>17.769264016621701</c:v>
                </c:pt>
                <c:pt idx="8959">
                  <c:v>17.773700594319401</c:v>
                </c:pt>
                <c:pt idx="8960">
                  <c:v>17.7781371720172</c:v>
                </c:pt>
                <c:pt idx="8961">
                  <c:v>17.782573749714999</c:v>
                </c:pt>
                <c:pt idx="8962">
                  <c:v>17.787010327412698</c:v>
                </c:pt>
                <c:pt idx="8963">
                  <c:v>17.791446905110501</c:v>
                </c:pt>
                <c:pt idx="8964">
                  <c:v>17.7958834828083</c:v>
                </c:pt>
                <c:pt idx="8965">
                  <c:v>17.800320060506099</c:v>
                </c:pt>
                <c:pt idx="8966">
                  <c:v>17.804756638203799</c:v>
                </c:pt>
                <c:pt idx="8967">
                  <c:v>17.809193215901601</c:v>
                </c:pt>
                <c:pt idx="8968">
                  <c:v>17.8136297935994</c:v>
                </c:pt>
                <c:pt idx="8969">
                  <c:v>17.8180663712971</c:v>
                </c:pt>
                <c:pt idx="8970">
                  <c:v>17.822502948994899</c:v>
                </c:pt>
                <c:pt idx="8971">
                  <c:v>17.826939526692701</c:v>
                </c:pt>
                <c:pt idx="8972">
                  <c:v>17.831376104390401</c:v>
                </c:pt>
                <c:pt idx="8973">
                  <c:v>17.8358126820882</c:v>
                </c:pt>
                <c:pt idx="8974">
                  <c:v>17.840249259785999</c:v>
                </c:pt>
                <c:pt idx="8975">
                  <c:v>17.844685837483802</c:v>
                </c:pt>
                <c:pt idx="8976">
                  <c:v>17.849122415181501</c:v>
                </c:pt>
                <c:pt idx="8977">
                  <c:v>17.8535589928793</c:v>
                </c:pt>
                <c:pt idx="8978">
                  <c:v>17.857995570577099</c:v>
                </c:pt>
                <c:pt idx="8979">
                  <c:v>17.862432148274799</c:v>
                </c:pt>
                <c:pt idx="8980">
                  <c:v>17.866868725972601</c:v>
                </c:pt>
                <c:pt idx="8981">
                  <c:v>17.8713053036704</c:v>
                </c:pt>
                <c:pt idx="8982">
                  <c:v>17.8757418813681</c:v>
                </c:pt>
                <c:pt idx="8983">
                  <c:v>17.880178459065899</c:v>
                </c:pt>
                <c:pt idx="8984">
                  <c:v>17.884615036763702</c:v>
                </c:pt>
                <c:pt idx="8985">
                  <c:v>17.889051614461501</c:v>
                </c:pt>
                <c:pt idx="8986">
                  <c:v>17.8934881921592</c:v>
                </c:pt>
                <c:pt idx="8987">
                  <c:v>17.897924769856999</c:v>
                </c:pt>
                <c:pt idx="8988">
                  <c:v>17.902361347554798</c:v>
                </c:pt>
                <c:pt idx="8989">
                  <c:v>17.906797925252501</c:v>
                </c:pt>
                <c:pt idx="8990">
                  <c:v>17.9112345029503</c:v>
                </c:pt>
                <c:pt idx="8991">
                  <c:v>17.915671080648099</c:v>
                </c:pt>
                <c:pt idx="8992">
                  <c:v>17.920107658345799</c:v>
                </c:pt>
                <c:pt idx="8993">
                  <c:v>17.924544236043602</c:v>
                </c:pt>
                <c:pt idx="8994">
                  <c:v>17.928980813741401</c:v>
                </c:pt>
                <c:pt idx="8995">
                  <c:v>17.9334173914391</c:v>
                </c:pt>
                <c:pt idx="8996">
                  <c:v>17.937853969136899</c:v>
                </c:pt>
                <c:pt idx="8997">
                  <c:v>17.942290546834698</c:v>
                </c:pt>
                <c:pt idx="8998">
                  <c:v>17.946727124532501</c:v>
                </c:pt>
                <c:pt idx="8999">
                  <c:v>17.9511637022302</c:v>
                </c:pt>
                <c:pt idx="9000">
                  <c:v>17.955600279927999</c:v>
                </c:pt>
                <c:pt idx="9001">
                  <c:v>17.960036857625798</c:v>
                </c:pt>
                <c:pt idx="9002">
                  <c:v>17.964473435323502</c:v>
                </c:pt>
                <c:pt idx="9003">
                  <c:v>17.968910013021301</c:v>
                </c:pt>
                <c:pt idx="9004">
                  <c:v>17.9733465907191</c:v>
                </c:pt>
                <c:pt idx="9005">
                  <c:v>17.977783168416799</c:v>
                </c:pt>
                <c:pt idx="9006">
                  <c:v>17.982219746114598</c:v>
                </c:pt>
                <c:pt idx="9007">
                  <c:v>17.986656323812401</c:v>
                </c:pt>
                <c:pt idx="9008">
                  <c:v>17.9910929015102</c:v>
                </c:pt>
                <c:pt idx="9009">
                  <c:v>17.995529479207899</c:v>
                </c:pt>
                <c:pt idx="9010">
                  <c:v>17.999966056905699</c:v>
                </c:pt>
                <c:pt idx="9011">
                  <c:v>18.004402634603501</c:v>
                </c:pt>
                <c:pt idx="9012">
                  <c:v>18.008839212301201</c:v>
                </c:pt>
                <c:pt idx="9013">
                  <c:v>18.013275789999</c:v>
                </c:pt>
                <c:pt idx="9014">
                  <c:v>18.017712367696799</c:v>
                </c:pt>
                <c:pt idx="9015">
                  <c:v>18.022148945394498</c:v>
                </c:pt>
                <c:pt idx="9016">
                  <c:v>18.026585523092301</c:v>
                </c:pt>
                <c:pt idx="9017">
                  <c:v>18.0310221007901</c:v>
                </c:pt>
                <c:pt idx="9018">
                  <c:v>18.035458678487899</c:v>
                </c:pt>
                <c:pt idx="9019">
                  <c:v>18.039895256185599</c:v>
                </c:pt>
                <c:pt idx="9020">
                  <c:v>18.044331833883401</c:v>
                </c:pt>
                <c:pt idx="9021">
                  <c:v>18.0487684115812</c:v>
                </c:pt>
                <c:pt idx="9022">
                  <c:v>18.0532049892789</c:v>
                </c:pt>
                <c:pt idx="9023">
                  <c:v>18.057641566976699</c:v>
                </c:pt>
                <c:pt idx="9024">
                  <c:v>18.062078144674501</c:v>
                </c:pt>
                <c:pt idx="9025">
                  <c:v>18.066514722372201</c:v>
                </c:pt>
                <c:pt idx="9026">
                  <c:v>18.07095130007</c:v>
                </c:pt>
                <c:pt idx="9027">
                  <c:v>18.075387877767799</c:v>
                </c:pt>
                <c:pt idx="9028">
                  <c:v>18.079824455465602</c:v>
                </c:pt>
                <c:pt idx="9029">
                  <c:v>18.084261033163301</c:v>
                </c:pt>
                <c:pt idx="9030">
                  <c:v>18.0886976108611</c:v>
                </c:pt>
                <c:pt idx="9031">
                  <c:v>18.093134188558899</c:v>
                </c:pt>
                <c:pt idx="9032">
                  <c:v>18.097570766256599</c:v>
                </c:pt>
                <c:pt idx="9033">
                  <c:v>18.102007343954401</c:v>
                </c:pt>
                <c:pt idx="9034">
                  <c:v>18.1064439216522</c:v>
                </c:pt>
                <c:pt idx="9035">
                  <c:v>18.1108804993499</c:v>
                </c:pt>
                <c:pt idx="9036">
                  <c:v>18.115317077047699</c:v>
                </c:pt>
                <c:pt idx="9037">
                  <c:v>18.119753654745502</c:v>
                </c:pt>
                <c:pt idx="9038">
                  <c:v>18.124190232443201</c:v>
                </c:pt>
                <c:pt idx="9039">
                  <c:v>18.128626810141</c:v>
                </c:pt>
                <c:pt idx="9040">
                  <c:v>18.133063387838799</c:v>
                </c:pt>
                <c:pt idx="9041">
                  <c:v>18.137499965536598</c:v>
                </c:pt>
                <c:pt idx="9042">
                  <c:v>18.141936543234301</c:v>
                </c:pt>
                <c:pt idx="9043">
                  <c:v>18.1463731209321</c:v>
                </c:pt>
                <c:pt idx="9044">
                  <c:v>18.150809698629899</c:v>
                </c:pt>
                <c:pt idx="9045">
                  <c:v>18.155246276327599</c:v>
                </c:pt>
                <c:pt idx="9046">
                  <c:v>18.159682854025402</c:v>
                </c:pt>
                <c:pt idx="9047">
                  <c:v>18.164119431723201</c:v>
                </c:pt>
                <c:pt idx="9048">
                  <c:v>18.1685560094209</c:v>
                </c:pt>
                <c:pt idx="9049">
                  <c:v>18.172992587118699</c:v>
                </c:pt>
                <c:pt idx="9050">
                  <c:v>18.177429164816498</c:v>
                </c:pt>
                <c:pt idx="9051">
                  <c:v>18.181865742514301</c:v>
                </c:pt>
                <c:pt idx="9052">
                  <c:v>18.186302320212</c:v>
                </c:pt>
                <c:pt idx="9053">
                  <c:v>18.190738897909799</c:v>
                </c:pt>
                <c:pt idx="9054">
                  <c:v>18.195175475607599</c:v>
                </c:pt>
                <c:pt idx="9055">
                  <c:v>18.199612053305302</c:v>
                </c:pt>
                <c:pt idx="9056">
                  <c:v>18.204048631003101</c:v>
                </c:pt>
                <c:pt idx="9057">
                  <c:v>18.2084852087009</c:v>
                </c:pt>
                <c:pt idx="9058">
                  <c:v>18.212921786398599</c:v>
                </c:pt>
                <c:pt idx="9059">
                  <c:v>18.217358364096398</c:v>
                </c:pt>
                <c:pt idx="9060">
                  <c:v>18.221794941794201</c:v>
                </c:pt>
                <c:pt idx="9061">
                  <c:v>18.226231519492</c:v>
                </c:pt>
                <c:pt idx="9062">
                  <c:v>18.230668097189699</c:v>
                </c:pt>
                <c:pt idx="9063">
                  <c:v>18.235104674887499</c:v>
                </c:pt>
                <c:pt idx="9064">
                  <c:v>18.239541252585301</c:v>
                </c:pt>
                <c:pt idx="9065">
                  <c:v>18.243977830283001</c:v>
                </c:pt>
                <c:pt idx="9066">
                  <c:v>18.2484144079808</c:v>
                </c:pt>
                <c:pt idx="9067">
                  <c:v>18.252850985678599</c:v>
                </c:pt>
                <c:pt idx="9068">
                  <c:v>18.257287563376298</c:v>
                </c:pt>
                <c:pt idx="9069">
                  <c:v>18.261724141074101</c:v>
                </c:pt>
                <c:pt idx="9070">
                  <c:v>18.2661607187719</c:v>
                </c:pt>
                <c:pt idx="9071">
                  <c:v>18.2705972964696</c:v>
                </c:pt>
                <c:pt idx="9072">
                  <c:v>18.275033874167399</c:v>
                </c:pt>
                <c:pt idx="9073">
                  <c:v>18.279470451865201</c:v>
                </c:pt>
                <c:pt idx="9074">
                  <c:v>18.283907029563</c:v>
                </c:pt>
                <c:pt idx="9075">
                  <c:v>18.2883436072607</c:v>
                </c:pt>
                <c:pt idx="9076">
                  <c:v>18.292780184958499</c:v>
                </c:pt>
                <c:pt idx="9077">
                  <c:v>18.297216762656301</c:v>
                </c:pt>
                <c:pt idx="9078">
                  <c:v>18.301653340354001</c:v>
                </c:pt>
                <c:pt idx="9079">
                  <c:v>18.3060899180518</c:v>
                </c:pt>
                <c:pt idx="9080">
                  <c:v>18.310526495749599</c:v>
                </c:pt>
                <c:pt idx="9081">
                  <c:v>18.314963073447299</c:v>
                </c:pt>
                <c:pt idx="9082">
                  <c:v>18.319399651145101</c:v>
                </c:pt>
                <c:pt idx="9083">
                  <c:v>18.3238362288429</c:v>
                </c:pt>
                <c:pt idx="9084">
                  <c:v>18.328272806540699</c:v>
                </c:pt>
                <c:pt idx="9085">
                  <c:v>18.332709384238399</c:v>
                </c:pt>
                <c:pt idx="9086">
                  <c:v>18.337145961936201</c:v>
                </c:pt>
                <c:pt idx="9087">
                  <c:v>18.341582539634</c:v>
                </c:pt>
                <c:pt idx="9088">
                  <c:v>18.3460191173317</c:v>
                </c:pt>
                <c:pt idx="9089">
                  <c:v>18.350455695029499</c:v>
                </c:pt>
                <c:pt idx="9090">
                  <c:v>18.354892272727302</c:v>
                </c:pt>
                <c:pt idx="9091">
                  <c:v>18.359328850425001</c:v>
                </c:pt>
                <c:pt idx="9092">
                  <c:v>18.3637654281228</c:v>
                </c:pt>
                <c:pt idx="9093">
                  <c:v>18.368202005820599</c:v>
                </c:pt>
                <c:pt idx="9094">
                  <c:v>18.372638583518398</c:v>
                </c:pt>
                <c:pt idx="9095">
                  <c:v>18.377075161216101</c:v>
                </c:pt>
                <c:pt idx="9096">
                  <c:v>18.3815117389139</c:v>
                </c:pt>
                <c:pt idx="9097">
                  <c:v>18.385948316611699</c:v>
                </c:pt>
                <c:pt idx="9098">
                  <c:v>18.390384894309399</c:v>
                </c:pt>
                <c:pt idx="9099">
                  <c:v>18.394821472007202</c:v>
                </c:pt>
                <c:pt idx="9100">
                  <c:v>18.399258049705001</c:v>
                </c:pt>
                <c:pt idx="9101">
                  <c:v>18.4036946274027</c:v>
                </c:pt>
                <c:pt idx="9102">
                  <c:v>18.408131205100499</c:v>
                </c:pt>
                <c:pt idx="9103">
                  <c:v>18.412567782798298</c:v>
                </c:pt>
                <c:pt idx="9104">
                  <c:v>18.417004360496101</c:v>
                </c:pt>
                <c:pt idx="9105">
                  <c:v>18.4214409381938</c:v>
                </c:pt>
                <c:pt idx="9106">
                  <c:v>18.4258775158916</c:v>
                </c:pt>
                <c:pt idx="9107">
                  <c:v>18.430314093589399</c:v>
                </c:pt>
                <c:pt idx="9108">
                  <c:v>18.434750671287102</c:v>
                </c:pt>
                <c:pt idx="9109">
                  <c:v>18.439187248984901</c:v>
                </c:pt>
                <c:pt idx="9110">
                  <c:v>18.4436238266827</c:v>
                </c:pt>
                <c:pt idx="9111">
                  <c:v>18.448060404380399</c:v>
                </c:pt>
                <c:pt idx="9112">
                  <c:v>18.452496982078198</c:v>
                </c:pt>
                <c:pt idx="9113">
                  <c:v>18.456933559776001</c:v>
                </c:pt>
                <c:pt idx="9114">
                  <c:v>18.4613701374738</c:v>
                </c:pt>
                <c:pt idx="9115">
                  <c:v>18.4658067151715</c:v>
                </c:pt>
                <c:pt idx="9116">
                  <c:v>18.470243292869299</c:v>
                </c:pt>
                <c:pt idx="9117">
                  <c:v>18.474679870567101</c:v>
                </c:pt>
                <c:pt idx="9118">
                  <c:v>18.479116448264801</c:v>
                </c:pt>
                <c:pt idx="9119">
                  <c:v>18.4835530259626</c:v>
                </c:pt>
                <c:pt idx="9120">
                  <c:v>18.487989603660399</c:v>
                </c:pt>
                <c:pt idx="9121">
                  <c:v>18.492426181358098</c:v>
                </c:pt>
                <c:pt idx="9122">
                  <c:v>18.496862759055901</c:v>
                </c:pt>
                <c:pt idx="9123">
                  <c:v>18.5012993367537</c:v>
                </c:pt>
                <c:pt idx="9124">
                  <c:v>18.5057359144514</c:v>
                </c:pt>
                <c:pt idx="9125">
                  <c:v>18.510172492149199</c:v>
                </c:pt>
                <c:pt idx="9126">
                  <c:v>18.514609069847001</c:v>
                </c:pt>
                <c:pt idx="9127">
                  <c:v>18.5190456475448</c:v>
                </c:pt>
                <c:pt idx="9128">
                  <c:v>18.5234822252425</c:v>
                </c:pt>
                <c:pt idx="9129">
                  <c:v>18.527918802940299</c:v>
                </c:pt>
                <c:pt idx="9130">
                  <c:v>18.532355380638101</c:v>
                </c:pt>
                <c:pt idx="9131">
                  <c:v>18.536791958335801</c:v>
                </c:pt>
                <c:pt idx="9132">
                  <c:v>18.5412285360336</c:v>
                </c:pt>
                <c:pt idx="9133">
                  <c:v>18.545665113731399</c:v>
                </c:pt>
                <c:pt idx="9134">
                  <c:v>18.550101691429099</c:v>
                </c:pt>
                <c:pt idx="9135">
                  <c:v>18.554538269126901</c:v>
                </c:pt>
                <c:pt idx="9136">
                  <c:v>18.5589748468247</c:v>
                </c:pt>
                <c:pt idx="9137">
                  <c:v>18.563411424522499</c:v>
                </c:pt>
                <c:pt idx="9138">
                  <c:v>18.567848002220199</c:v>
                </c:pt>
                <c:pt idx="9139">
                  <c:v>18.572284579918001</c:v>
                </c:pt>
                <c:pt idx="9140">
                  <c:v>18.5767211576158</c:v>
                </c:pt>
                <c:pt idx="9141">
                  <c:v>18.5811577353135</c:v>
                </c:pt>
                <c:pt idx="9142">
                  <c:v>18.585594313011299</c:v>
                </c:pt>
                <c:pt idx="9143">
                  <c:v>18.590030890709102</c:v>
                </c:pt>
                <c:pt idx="9144">
                  <c:v>18.594467468406801</c:v>
                </c:pt>
                <c:pt idx="9145">
                  <c:v>18.5989040461046</c:v>
                </c:pt>
                <c:pt idx="9146">
                  <c:v>18.603340623802399</c:v>
                </c:pt>
                <c:pt idx="9147">
                  <c:v>18.607777201500198</c:v>
                </c:pt>
                <c:pt idx="9148">
                  <c:v>18.612213779197901</c:v>
                </c:pt>
                <c:pt idx="9149">
                  <c:v>18.6166503568957</c:v>
                </c:pt>
                <c:pt idx="9150">
                  <c:v>18.6210869345935</c:v>
                </c:pt>
                <c:pt idx="9151">
                  <c:v>18.625523512291199</c:v>
                </c:pt>
                <c:pt idx="9152">
                  <c:v>18.629960089989002</c:v>
                </c:pt>
                <c:pt idx="9153">
                  <c:v>18.634396667686801</c:v>
                </c:pt>
                <c:pt idx="9154">
                  <c:v>18.6388332453845</c:v>
                </c:pt>
                <c:pt idx="9155">
                  <c:v>18.643269823082299</c:v>
                </c:pt>
                <c:pt idx="9156">
                  <c:v>18.647706400780098</c:v>
                </c:pt>
                <c:pt idx="9157">
                  <c:v>18.652142978477801</c:v>
                </c:pt>
                <c:pt idx="9158">
                  <c:v>18.6565795561756</c:v>
                </c:pt>
                <c:pt idx="9159">
                  <c:v>18.6610161338734</c:v>
                </c:pt>
                <c:pt idx="9160">
                  <c:v>18.665452711571199</c:v>
                </c:pt>
                <c:pt idx="9161">
                  <c:v>18.669889289268902</c:v>
                </c:pt>
                <c:pt idx="9162">
                  <c:v>18.674325866966701</c:v>
                </c:pt>
                <c:pt idx="9163">
                  <c:v>18.6787624446645</c:v>
                </c:pt>
                <c:pt idx="9164">
                  <c:v>18.683199022362199</c:v>
                </c:pt>
                <c:pt idx="9165">
                  <c:v>18.687635600059998</c:v>
                </c:pt>
                <c:pt idx="9166">
                  <c:v>18.692072177757801</c:v>
                </c:pt>
                <c:pt idx="9167">
                  <c:v>18.696508755455501</c:v>
                </c:pt>
                <c:pt idx="9168">
                  <c:v>18.7009453331533</c:v>
                </c:pt>
                <c:pt idx="9169">
                  <c:v>18.705381910851099</c:v>
                </c:pt>
                <c:pt idx="9170">
                  <c:v>18.709818488548901</c:v>
                </c:pt>
                <c:pt idx="9171">
                  <c:v>18.714255066246601</c:v>
                </c:pt>
                <c:pt idx="9172">
                  <c:v>18.7186916439444</c:v>
                </c:pt>
                <c:pt idx="9173">
                  <c:v>18.723128221642199</c:v>
                </c:pt>
                <c:pt idx="9174">
                  <c:v>18.727564799339898</c:v>
                </c:pt>
                <c:pt idx="9175">
                  <c:v>18.732001377037701</c:v>
                </c:pt>
                <c:pt idx="9176">
                  <c:v>18.7364379547355</c:v>
                </c:pt>
                <c:pt idx="9177">
                  <c:v>18.7408745324332</c:v>
                </c:pt>
                <c:pt idx="9178">
                  <c:v>18.745311110130999</c:v>
                </c:pt>
                <c:pt idx="9179">
                  <c:v>18.749747687828801</c:v>
                </c:pt>
                <c:pt idx="9180">
                  <c:v>18.7541842655266</c:v>
                </c:pt>
                <c:pt idx="9181">
                  <c:v>18.7586208432243</c:v>
                </c:pt>
                <c:pt idx="9182">
                  <c:v>18.763057420922099</c:v>
                </c:pt>
                <c:pt idx="9183">
                  <c:v>18.767493998619901</c:v>
                </c:pt>
                <c:pt idx="9184">
                  <c:v>18.771930576317601</c:v>
                </c:pt>
                <c:pt idx="9185">
                  <c:v>18.7763671540154</c:v>
                </c:pt>
                <c:pt idx="9186">
                  <c:v>18.780803731713199</c:v>
                </c:pt>
                <c:pt idx="9187">
                  <c:v>18.785240309410899</c:v>
                </c:pt>
                <c:pt idx="9188">
                  <c:v>18.789676887108701</c:v>
                </c:pt>
                <c:pt idx="9189">
                  <c:v>18.7941134648065</c:v>
                </c:pt>
                <c:pt idx="9190">
                  <c:v>18.798550042504299</c:v>
                </c:pt>
                <c:pt idx="9191">
                  <c:v>18.802986620201999</c:v>
                </c:pt>
                <c:pt idx="9192">
                  <c:v>18.807423197899801</c:v>
                </c:pt>
                <c:pt idx="9193">
                  <c:v>18.8118597755976</c:v>
                </c:pt>
                <c:pt idx="9194">
                  <c:v>18.8162963532953</c:v>
                </c:pt>
                <c:pt idx="9195">
                  <c:v>18.820732930993099</c:v>
                </c:pt>
                <c:pt idx="9196">
                  <c:v>18.825169508690902</c:v>
                </c:pt>
                <c:pt idx="9197">
                  <c:v>18.829606086388601</c:v>
                </c:pt>
                <c:pt idx="9198">
                  <c:v>18.8340426640864</c:v>
                </c:pt>
                <c:pt idx="9199">
                  <c:v>18.838479241784199</c:v>
                </c:pt>
                <c:pt idx="9200">
                  <c:v>18.842915819481899</c:v>
                </c:pt>
                <c:pt idx="9201">
                  <c:v>18.847352397179701</c:v>
                </c:pt>
                <c:pt idx="9202">
                  <c:v>18.8517889748775</c:v>
                </c:pt>
                <c:pt idx="9203">
                  <c:v>18.8562255525753</c:v>
                </c:pt>
                <c:pt idx="9204">
                  <c:v>18.860662130272999</c:v>
                </c:pt>
                <c:pt idx="9205">
                  <c:v>18.865098707970802</c:v>
                </c:pt>
                <c:pt idx="9206">
                  <c:v>18.869535285668601</c:v>
                </c:pt>
                <c:pt idx="9207">
                  <c:v>18.8739718633663</c:v>
                </c:pt>
                <c:pt idx="9208">
                  <c:v>18.878408441064099</c:v>
                </c:pt>
                <c:pt idx="9209">
                  <c:v>18.882845018761898</c:v>
                </c:pt>
                <c:pt idx="9210">
                  <c:v>18.887281596459601</c:v>
                </c:pt>
                <c:pt idx="9211">
                  <c:v>18.891718174157401</c:v>
                </c:pt>
                <c:pt idx="9212">
                  <c:v>18.8961547518552</c:v>
                </c:pt>
                <c:pt idx="9213">
                  <c:v>18.900591329552999</c:v>
                </c:pt>
                <c:pt idx="9214">
                  <c:v>18.905027907250702</c:v>
                </c:pt>
                <c:pt idx="9215">
                  <c:v>18.909464484948501</c:v>
                </c:pt>
                <c:pt idx="9216">
                  <c:v>18.9139010626463</c:v>
                </c:pt>
                <c:pt idx="9217">
                  <c:v>18.918337640343999</c:v>
                </c:pt>
                <c:pt idx="9218">
                  <c:v>18.922774218041798</c:v>
                </c:pt>
                <c:pt idx="9219">
                  <c:v>18.927210795739601</c:v>
                </c:pt>
                <c:pt idx="9220">
                  <c:v>18.931647373437301</c:v>
                </c:pt>
                <c:pt idx="9221">
                  <c:v>18.9360839511351</c:v>
                </c:pt>
                <c:pt idx="9222">
                  <c:v>18.940520528832899</c:v>
                </c:pt>
                <c:pt idx="9223">
                  <c:v>18.944957106530701</c:v>
                </c:pt>
                <c:pt idx="9224">
                  <c:v>18.949393684228401</c:v>
                </c:pt>
                <c:pt idx="9225">
                  <c:v>18.9538302619262</c:v>
                </c:pt>
                <c:pt idx="9226">
                  <c:v>18.958266839623999</c:v>
                </c:pt>
                <c:pt idx="9227">
                  <c:v>18.962703417321698</c:v>
                </c:pt>
                <c:pt idx="9228">
                  <c:v>18.967139995019501</c:v>
                </c:pt>
                <c:pt idx="9229">
                  <c:v>18.9715765727173</c:v>
                </c:pt>
                <c:pt idx="9230">
                  <c:v>18.976013150415</c:v>
                </c:pt>
                <c:pt idx="9231">
                  <c:v>18.980449728112799</c:v>
                </c:pt>
                <c:pt idx="9232">
                  <c:v>18.984886305810601</c:v>
                </c:pt>
                <c:pt idx="9233">
                  <c:v>18.9893228835084</c:v>
                </c:pt>
                <c:pt idx="9234">
                  <c:v>18.9937594612061</c:v>
                </c:pt>
                <c:pt idx="9235">
                  <c:v>18.998196038903899</c:v>
                </c:pt>
                <c:pt idx="9236">
                  <c:v>19.002632616601701</c:v>
                </c:pt>
                <c:pt idx="9237">
                  <c:v>19.007069194299401</c:v>
                </c:pt>
                <c:pt idx="9238">
                  <c:v>19.0115057719972</c:v>
                </c:pt>
                <c:pt idx="9239">
                  <c:v>19.015942349694999</c:v>
                </c:pt>
                <c:pt idx="9240">
                  <c:v>19.020378927392699</c:v>
                </c:pt>
                <c:pt idx="9241">
                  <c:v>19.024815505090501</c:v>
                </c:pt>
                <c:pt idx="9242">
                  <c:v>19.0292520827883</c:v>
                </c:pt>
                <c:pt idx="9243">
                  <c:v>19.033688660486099</c:v>
                </c:pt>
                <c:pt idx="9244">
                  <c:v>19.038125238183799</c:v>
                </c:pt>
                <c:pt idx="9245">
                  <c:v>19.042561815881601</c:v>
                </c:pt>
                <c:pt idx="9246">
                  <c:v>19.0469983935794</c:v>
                </c:pt>
                <c:pt idx="9247">
                  <c:v>19.0514349712771</c:v>
                </c:pt>
                <c:pt idx="9248">
                  <c:v>19.055871548974899</c:v>
                </c:pt>
                <c:pt idx="9249">
                  <c:v>19.060308126672702</c:v>
                </c:pt>
                <c:pt idx="9250">
                  <c:v>19.064744704370401</c:v>
                </c:pt>
                <c:pt idx="9251">
                  <c:v>19.0691812820682</c:v>
                </c:pt>
                <c:pt idx="9252">
                  <c:v>19.073617859765999</c:v>
                </c:pt>
                <c:pt idx="9253">
                  <c:v>19.078054437463798</c:v>
                </c:pt>
                <c:pt idx="9254">
                  <c:v>19.082491015161501</c:v>
                </c:pt>
                <c:pt idx="9255">
                  <c:v>19.086927592859301</c:v>
                </c:pt>
                <c:pt idx="9256">
                  <c:v>19.0913641705571</c:v>
                </c:pt>
                <c:pt idx="9257">
                  <c:v>19.095800748254799</c:v>
                </c:pt>
                <c:pt idx="9258">
                  <c:v>19.100237325952602</c:v>
                </c:pt>
                <c:pt idx="9259">
                  <c:v>19.104673903650401</c:v>
                </c:pt>
                <c:pt idx="9260">
                  <c:v>19.1091104813481</c:v>
                </c:pt>
                <c:pt idx="9261">
                  <c:v>19.113547059045899</c:v>
                </c:pt>
                <c:pt idx="9262">
                  <c:v>19.117983636743698</c:v>
                </c:pt>
                <c:pt idx="9263">
                  <c:v>19.122420214441401</c:v>
                </c:pt>
                <c:pt idx="9264">
                  <c:v>19.126856792139201</c:v>
                </c:pt>
                <c:pt idx="9265">
                  <c:v>19.131293369837</c:v>
                </c:pt>
                <c:pt idx="9266">
                  <c:v>19.135729947534799</c:v>
                </c:pt>
                <c:pt idx="9267">
                  <c:v>19.140166525232502</c:v>
                </c:pt>
                <c:pt idx="9268">
                  <c:v>19.144603102930301</c:v>
                </c:pt>
                <c:pt idx="9269">
                  <c:v>19.1490396806281</c:v>
                </c:pt>
                <c:pt idx="9270">
                  <c:v>19.153476258325799</c:v>
                </c:pt>
                <c:pt idx="9271">
                  <c:v>19.157912836023598</c:v>
                </c:pt>
                <c:pt idx="9272">
                  <c:v>19.162349413721401</c:v>
                </c:pt>
                <c:pt idx="9273">
                  <c:v>19.166785991419101</c:v>
                </c:pt>
                <c:pt idx="9274">
                  <c:v>19.1712225691169</c:v>
                </c:pt>
                <c:pt idx="9275">
                  <c:v>19.175659146814699</c:v>
                </c:pt>
                <c:pt idx="9276">
                  <c:v>19.180095724512501</c:v>
                </c:pt>
                <c:pt idx="9277">
                  <c:v>19.184532302210201</c:v>
                </c:pt>
                <c:pt idx="9278">
                  <c:v>19.188968879908</c:v>
                </c:pt>
                <c:pt idx="9279">
                  <c:v>19.193405457605799</c:v>
                </c:pt>
                <c:pt idx="9280">
                  <c:v>19.197842035303498</c:v>
                </c:pt>
                <c:pt idx="9281">
                  <c:v>19.202278613001301</c:v>
                </c:pt>
                <c:pt idx="9282">
                  <c:v>19.2067151906991</c:v>
                </c:pt>
                <c:pt idx="9283">
                  <c:v>19.2111517683968</c:v>
                </c:pt>
                <c:pt idx="9284">
                  <c:v>19.215588346094599</c:v>
                </c:pt>
                <c:pt idx="9285">
                  <c:v>19.220024923792401</c:v>
                </c:pt>
                <c:pt idx="9286">
                  <c:v>19.224461501490101</c:v>
                </c:pt>
                <c:pt idx="9287">
                  <c:v>19.2288980791879</c:v>
                </c:pt>
                <c:pt idx="9288">
                  <c:v>19.233334656885699</c:v>
                </c:pt>
                <c:pt idx="9289">
                  <c:v>19.237771234583501</c:v>
                </c:pt>
                <c:pt idx="9290">
                  <c:v>19.242207812281201</c:v>
                </c:pt>
                <c:pt idx="9291">
                  <c:v>19.246644389979</c:v>
                </c:pt>
                <c:pt idx="9292">
                  <c:v>19.251080967676799</c:v>
                </c:pt>
                <c:pt idx="9293">
                  <c:v>19.255517545374499</c:v>
                </c:pt>
                <c:pt idx="9294">
                  <c:v>19.259954123072301</c:v>
                </c:pt>
                <c:pt idx="9295">
                  <c:v>19.2643907007701</c:v>
                </c:pt>
                <c:pt idx="9296">
                  <c:v>19.2688272784678</c:v>
                </c:pt>
                <c:pt idx="9297">
                  <c:v>19.273263856165599</c:v>
                </c:pt>
                <c:pt idx="9298">
                  <c:v>19.277700433863401</c:v>
                </c:pt>
                <c:pt idx="9299">
                  <c:v>19.282137011561201</c:v>
                </c:pt>
                <c:pt idx="9300">
                  <c:v>19.2865735892589</c:v>
                </c:pt>
                <c:pt idx="9301">
                  <c:v>19.291010166956699</c:v>
                </c:pt>
                <c:pt idx="9302">
                  <c:v>19.295446744654502</c:v>
                </c:pt>
                <c:pt idx="9303">
                  <c:v>19.299883322352201</c:v>
                </c:pt>
                <c:pt idx="9304">
                  <c:v>19.30431990005</c:v>
                </c:pt>
                <c:pt idx="9305">
                  <c:v>19.308756477747799</c:v>
                </c:pt>
                <c:pt idx="9306">
                  <c:v>19.313193055445499</c:v>
                </c:pt>
                <c:pt idx="9307">
                  <c:v>19.317629633143302</c:v>
                </c:pt>
                <c:pt idx="9308">
                  <c:v>19.322066210841101</c:v>
                </c:pt>
                <c:pt idx="9309">
                  <c:v>19.3265027885389</c:v>
                </c:pt>
                <c:pt idx="9310">
                  <c:v>19.330939366236599</c:v>
                </c:pt>
                <c:pt idx="9311">
                  <c:v>19.335375943934402</c:v>
                </c:pt>
                <c:pt idx="9312">
                  <c:v>19.339812521632201</c:v>
                </c:pt>
                <c:pt idx="9313">
                  <c:v>19.3442490993299</c:v>
                </c:pt>
                <c:pt idx="9314">
                  <c:v>19.348685677027699</c:v>
                </c:pt>
                <c:pt idx="9315">
                  <c:v>19.353122254725498</c:v>
                </c:pt>
                <c:pt idx="9316">
                  <c:v>19.357558832423202</c:v>
                </c:pt>
                <c:pt idx="9317">
                  <c:v>19.361995410121001</c:v>
                </c:pt>
                <c:pt idx="9318">
                  <c:v>19.3664319878188</c:v>
                </c:pt>
                <c:pt idx="9319">
                  <c:v>19.370868565516599</c:v>
                </c:pt>
                <c:pt idx="9320">
                  <c:v>19.375305143214302</c:v>
                </c:pt>
                <c:pt idx="9321">
                  <c:v>19.379741720912101</c:v>
                </c:pt>
                <c:pt idx="9322">
                  <c:v>19.3841782986099</c:v>
                </c:pt>
                <c:pt idx="9323">
                  <c:v>19.388614876307599</c:v>
                </c:pt>
                <c:pt idx="9324">
                  <c:v>19.393051454005398</c:v>
                </c:pt>
                <c:pt idx="9325">
                  <c:v>19.397488031703201</c:v>
                </c:pt>
                <c:pt idx="9326">
                  <c:v>19.401924609400901</c:v>
                </c:pt>
                <c:pt idx="9327">
                  <c:v>19.4063611870987</c:v>
                </c:pt>
                <c:pt idx="9328">
                  <c:v>19.410797764796499</c:v>
                </c:pt>
                <c:pt idx="9329">
                  <c:v>19.415234342494301</c:v>
                </c:pt>
                <c:pt idx="9330">
                  <c:v>19.419670920192001</c:v>
                </c:pt>
                <c:pt idx="9331">
                  <c:v>19.4241074978898</c:v>
                </c:pt>
                <c:pt idx="9332">
                  <c:v>19.428544075587599</c:v>
                </c:pt>
                <c:pt idx="9333">
                  <c:v>19.432980653285298</c:v>
                </c:pt>
                <c:pt idx="9334">
                  <c:v>19.437417230983101</c:v>
                </c:pt>
                <c:pt idx="9335">
                  <c:v>19.4418538086809</c:v>
                </c:pt>
                <c:pt idx="9336">
                  <c:v>19.4462903863786</c:v>
                </c:pt>
                <c:pt idx="9337">
                  <c:v>19.450726964076399</c:v>
                </c:pt>
                <c:pt idx="9338">
                  <c:v>19.455163541774201</c:v>
                </c:pt>
                <c:pt idx="9339">
                  <c:v>19.459600119472</c:v>
                </c:pt>
                <c:pt idx="9340">
                  <c:v>19.4640366971697</c:v>
                </c:pt>
                <c:pt idx="9341">
                  <c:v>19.468473274867499</c:v>
                </c:pt>
                <c:pt idx="9342">
                  <c:v>19.472909852565301</c:v>
                </c:pt>
                <c:pt idx="9343">
                  <c:v>19.477346430263001</c:v>
                </c:pt>
                <c:pt idx="9344">
                  <c:v>19.4817830079608</c:v>
                </c:pt>
                <c:pt idx="9345">
                  <c:v>19.486219585658599</c:v>
                </c:pt>
                <c:pt idx="9346">
                  <c:v>19.490656163356299</c:v>
                </c:pt>
                <c:pt idx="9347">
                  <c:v>19.495092741054101</c:v>
                </c:pt>
                <c:pt idx="9348">
                  <c:v>19.4995293187519</c:v>
                </c:pt>
                <c:pt idx="9349">
                  <c:v>19.503965896449699</c:v>
                </c:pt>
                <c:pt idx="9350">
                  <c:v>19.508402474147399</c:v>
                </c:pt>
                <c:pt idx="9351">
                  <c:v>19.512839051845202</c:v>
                </c:pt>
                <c:pt idx="9352">
                  <c:v>19.517275629543001</c:v>
                </c:pt>
                <c:pt idx="9353">
                  <c:v>19.5217122072407</c:v>
                </c:pt>
                <c:pt idx="9354">
                  <c:v>19.526148784938499</c:v>
                </c:pt>
                <c:pt idx="9355">
                  <c:v>19.530585362636302</c:v>
                </c:pt>
                <c:pt idx="9356">
                  <c:v>19.535021940334001</c:v>
                </c:pt>
                <c:pt idx="9357">
                  <c:v>19.5394585180318</c:v>
                </c:pt>
                <c:pt idx="9358">
                  <c:v>19.543895095729599</c:v>
                </c:pt>
                <c:pt idx="9359">
                  <c:v>19.548331673427398</c:v>
                </c:pt>
                <c:pt idx="9360">
                  <c:v>19.552768251125102</c:v>
                </c:pt>
                <c:pt idx="9361">
                  <c:v>19.557204828822901</c:v>
                </c:pt>
                <c:pt idx="9362">
                  <c:v>19.5616414065207</c:v>
                </c:pt>
                <c:pt idx="9363">
                  <c:v>19.566077984218399</c:v>
                </c:pt>
                <c:pt idx="9364">
                  <c:v>19.570514561916202</c:v>
                </c:pt>
                <c:pt idx="9365">
                  <c:v>19.574951139614001</c:v>
                </c:pt>
                <c:pt idx="9366">
                  <c:v>19.5793877173117</c:v>
                </c:pt>
                <c:pt idx="9367">
                  <c:v>19.583824295009499</c:v>
                </c:pt>
                <c:pt idx="9368">
                  <c:v>19.588260872707298</c:v>
                </c:pt>
                <c:pt idx="9369">
                  <c:v>19.592697450405002</c:v>
                </c:pt>
                <c:pt idx="9370">
                  <c:v>19.597134028102801</c:v>
                </c:pt>
                <c:pt idx="9371">
                  <c:v>19.6015706058006</c:v>
                </c:pt>
                <c:pt idx="9372">
                  <c:v>19.606007183498399</c:v>
                </c:pt>
                <c:pt idx="9373">
                  <c:v>19.610443761196102</c:v>
                </c:pt>
                <c:pt idx="9374">
                  <c:v>19.614880338893901</c:v>
                </c:pt>
                <c:pt idx="9375">
                  <c:v>19.6193169165917</c:v>
                </c:pt>
                <c:pt idx="9376">
                  <c:v>19.623753494289399</c:v>
                </c:pt>
                <c:pt idx="9377">
                  <c:v>19.628190071987198</c:v>
                </c:pt>
                <c:pt idx="9378">
                  <c:v>19.632626649685001</c:v>
                </c:pt>
                <c:pt idx="9379">
                  <c:v>19.637063227382701</c:v>
                </c:pt>
                <c:pt idx="9380">
                  <c:v>19.6414998050805</c:v>
                </c:pt>
                <c:pt idx="9381">
                  <c:v>19.645936382778299</c:v>
                </c:pt>
                <c:pt idx="9382">
                  <c:v>19.650372960475998</c:v>
                </c:pt>
                <c:pt idx="9383">
                  <c:v>19.654809538173801</c:v>
                </c:pt>
                <c:pt idx="9384">
                  <c:v>19.6592461158716</c:v>
                </c:pt>
                <c:pt idx="9385">
                  <c:v>19.663682693569399</c:v>
                </c:pt>
                <c:pt idx="9386">
                  <c:v>19.668119271267098</c:v>
                </c:pt>
                <c:pt idx="9387">
                  <c:v>19.672555848964901</c:v>
                </c:pt>
                <c:pt idx="9388">
                  <c:v>19.6769924266627</c:v>
                </c:pt>
                <c:pt idx="9389">
                  <c:v>19.6814290043604</c:v>
                </c:pt>
                <c:pt idx="9390">
                  <c:v>19.685865582058199</c:v>
                </c:pt>
                <c:pt idx="9391">
                  <c:v>19.690302159756001</c:v>
                </c:pt>
                <c:pt idx="9392">
                  <c:v>19.694738737453701</c:v>
                </c:pt>
                <c:pt idx="9393">
                  <c:v>19.6991753151515</c:v>
                </c:pt>
                <c:pt idx="9394">
                  <c:v>19.703611892849299</c:v>
                </c:pt>
                <c:pt idx="9395">
                  <c:v>19.708048470547102</c:v>
                </c:pt>
                <c:pt idx="9396">
                  <c:v>19.712485048244801</c:v>
                </c:pt>
                <c:pt idx="9397">
                  <c:v>19.7169216259426</c:v>
                </c:pt>
                <c:pt idx="9398">
                  <c:v>19.721358203640399</c:v>
                </c:pt>
                <c:pt idx="9399">
                  <c:v>19.725794781338099</c:v>
                </c:pt>
                <c:pt idx="9400">
                  <c:v>19.730231359035901</c:v>
                </c:pt>
                <c:pt idx="9401">
                  <c:v>19.7346679367337</c:v>
                </c:pt>
                <c:pt idx="9402">
                  <c:v>19.7391045144314</c:v>
                </c:pt>
                <c:pt idx="9403">
                  <c:v>19.743541092129199</c:v>
                </c:pt>
                <c:pt idx="9404">
                  <c:v>19.747977669827002</c:v>
                </c:pt>
                <c:pt idx="9405">
                  <c:v>19.752414247524801</c:v>
                </c:pt>
                <c:pt idx="9406">
                  <c:v>19.7568508252225</c:v>
                </c:pt>
                <c:pt idx="9407">
                  <c:v>19.761287402920299</c:v>
                </c:pt>
                <c:pt idx="9408">
                  <c:v>19.765723980618102</c:v>
                </c:pt>
                <c:pt idx="9409">
                  <c:v>19.770160558315801</c:v>
                </c:pt>
                <c:pt idx="9410">
                  <c:v>19.7745971360136</c:v>
                </c:pt>
                <c:pt idx="9411">
                  <c:v>19.779033713711399</c:v>
                </c:pt>
                <c:pt idx="9412">
                  <c:v>19.783470291409099</c:v>
                </c:pt>
                <c:pt idx="9413">
                  <c:v>19.787906869106902</c:v>
                </c:pt>
                <c:pt idx="9414">
                  <c:v>19.792343446804701</c:v>
                </c:pt>
                <c:pt idx="9415">
                  <c:v>19.7967800245025</c:v>
                </c:pt>
                <c:pt idx="9416">
                  <c:v>19.801216602200199</c:v>
                </c:pt>
                <c:pt idx="9417">
                  <c:v>19.805653179897998</c:v>
                </c:pt>
                <c:pt idx="9418">
                  <c:v>19.810089757595801</c:v>
                </c:pt>
                <c:pt idx="9419">
                  <c:v>19.8145263352935</c:v>
                </c:pt>
                <c:pt idx="9420">
                  <c:v>19.818962912991299</c:v>
                </c:pt>
                <c:pt idx="9421">
                  <c:v>19.823399490689098</c:v>
                </c:pt>
                <c:pt idx="9422">
                  <c:v>19.827836068386802</c:v>
                </c:pt>
                <c:pt idx="9423">
                  <c:v>19.832272646084601</c:v>
                </c:pt>
                <c:pt idx="9424">
                  <c:v>19.8367092237824</c:v>
                </c:pt>
                <c:pt idx="9425">
                  <c:v>19.841145801480199</c:v>
                </c:pt>
                <c:pt idx="9426">
                  <c:v>19.845582379177898</c:v>
                </c:pt>
                <c:pt idx="9427">
                  <c:v>19.850018956875701</c:v>
                </c:pt>
                <c:pt idx="9428">
                  <c:v>19.8544555345735</c:v>
                </c:pt>
                <c:pt idx="9429">
                  <c:v>19.858892112271199</c:v>
                </c:pt>
                <c:pt idx="9430">
                  <c:v>19.863328689968998</c:v>
                </c:pt>
                <c:pt idx="9431">
                  <c:v>19.867765267666801</c:v>
                </c:pt>
                <c:pt idx="9432">
                  <c:v>19.872201845364501</c:v>
                </c:pt>
                <c:pt idx="9433">
                  <c:v>19.8766384230623</c:v>
                </c:pt>
                <c:pt idx="9434">
                  <c:v>19.881075000760099</c:v>
                </c:pt>
                <c:pt idx="9435">
                  <c:v>19.885511578457901</c:v>
                </c:pt>
                <c:pt idx="9436">
                  <c:v>19.889948156155601</c:v>
                </c:pt>
                <c:pt idx="9437">
                  <c:v>19.8943847338534</c:v>
                </c:pt>
                <c:pt idx="9438">
                  <c:v>19.898821311551199</c:v>
                </c:pt>
                <c:pt idx="9439">
                  <c:v>19.903257889248898</c:v>
                </c:pt>
                <c:pt idx="9440">
                  <c:v>19.907694466946701</c:v>
                </c:pt>
                <c:pt idx="9441">
                  <c:v>19.9121310446445</c:v>
                </c:pt>
                <c:pt idx="9442">
                  <c:v>19.9165676223422</c:v>
                </c:pt>
                <c:pt idx="9443">
                  <c:v>19.921004200039999</c:v>
                </c:pt>
                <c:pt idx="9444">
                  <c:v>19.925440777737801</c:v>
                </c:pt>
                <c:pt idx="9445">
                  <c:v>19.9298773554356</c:v>
                </c:pt>
                <c:pt idx="9446">
                  <c:v>19.9343139331333</c:v>
                </c:pt>
                <c:pt idx="9447">
                  <c:v>19.938750510831099</c:v>
                </c:pt>
                <c:pt idx="9448">
                  <c:v>19.943187088528902</c:v>
                </c:pt>
                <c:pt idx="9449">
                  <c:v>19.947623666226601</c:v>
                </c:pt>
                <c:pt idx="9450">
                  <c:v>19.9520602439244</c:v>
                </c:pt>
                <c:pt idx="9451">
                  <c:v>19.956496821622199</c:v>
                </c:pt>
                <c:pt idx="9452">
                  <c:v>19.960933399319899</c:v>
                </c:pt>
                <c:pt idx="9453">
                  <c:v>19.965369977017701</c:v>
                </c:pt>
                <c:pt idx="9454">
                  <c:v>19.9698065547155</c:v>
                </c:pt>
                <c:pt idx="9455">
                  <c:v>19.9742431324132</c:v>
                </c:pt>
                <c:pt idx="9456">
                  <c:v>19.978679710110999</c:v>
                </c:pt>
                <c:pt idx="9457">
                  <c:v>19.983116287808802</c:v>
                </c:pt>
                <c:pt idx="9458">
                  <c:v>19.987552865506601</c:v>
                </c:pt>
                <c:pt idx="9459">
                  <c:v>19.9919894432043</c:v>
                </c:pt>
                <c:pt idx="9460">
                  <c:v>19.996426020902099</c:v>
                </c:pt>
                <c:pt idx="9461">
                  <c:v>20.000862598599898</c:v>
                </c:pt>
                <c:pt idx="9462">
                  <c:v>20.005299176297601</c:v>
                </c:pt>
                <c:pt idx="9463">
                  <c:v>20.0097357539954</c:v>
                </c:pt>
                <c:pt idx="9464">
                  <c:v>20.014172331693199</c:v>
                </c:pt>
                <c:pt idx="9465">
                  <c:v>20.018608909390899</c:v>
                </c:pt>
                <c:pt idx="9466">
                  <c:v>20.023045487088702</c:v>
                </c:pt>
                <c:pt idx="9467">
                  <c:v>20.027482064786501</c:v>
                </c:pt>
                <c:pt idx="9468">
                  <c:v>20.0319186424843</c:v>
                </c:pt>
                <c:pt idx="9469">
                  <c:v>20.036355220181999</c:v>
                </c:pt>
                <c:pt idx="9470">
                  <c:v>20.040791797879798</c:v>
                </c:pt>
                <c:pt idx="9471">
                  <c:v>20.045228375577601</c:v>
                </c:pt>
                <c:pt idx="9472">
                  <c:v>20.0496649532753</c:v>
                </c:pt>
                <c:pt idx="9473">
                  <c:v>20.054101530973099</c:v>
                </c:pt>
                <c:pt idx="9474">
                  <c:v>20.058538108670898</c:v>
                </c:pt>
                <c:pt idx="9475">
                  <c:v>20.062974686368602</c:v>
                </c:pt>
                <c:pt idx="9476">
                  <c:v>20.067411264066401</c:v>
                </c:pt>
                <c:pt idx="9477">
                  <c:v>20.0718478417642</c:v>
                </c:pt>
                <c:pt idx="9478">
                  <c:v>20.076284419461999</c:v>
                </c:pt>
                <c:pt idx="9479">
                  <c:v>20.080720997159698</c:v>
                </c:pt>
                <c:pt idx="9480">
                  <c:v>20.085157574857501</c:v>
                </c:pt>
                <c:pt idx="9481">
                  <c:v>20.0895941525553</c:v>
                </c:pt>
                <c:pt idx="9482">
                  <c:v>20.094030730252999</c:v>
                </c:pt>
                <c:pt idx="9483">
                  <c:v>20.098467307950798</c:v>
                </c:pt>
                <c:pt idx="9484">
                  <c:v>20.102903885648601</c:v>
                </c:pt>
                <c:pt idx="9485">
                  <c:v>20.107340463346301</c:v>
                </c:pt>
                <c:pt idx="9486">
                  <c:v>20.1117770410441</c:v>
                </c:pt>
                <c:pt idx="9487">
                  <c:v>20.116213618741899</c:v>
                </c:pt>
                <c:pt idx="9488">
                  <c:v>20.120650196439598</c:v>
                </c:pt>
                <c:pt idx="9489">
                  <c:v>20.125086774137401</c:v>
                </c:pt>
                <c:pt idx="9490">
                  <c:v>20.1295233518352</c:v>
                </c:pt>
                <c:pt idx="9491">
                  <c:v>20.133959929532999</c:v>
                </c:pt>
                <c:pt idx="9492">
                  <c:v>20.138396507230699</c:v>
                </c:pt>
                <c:pt idx="9493">
                  <c:v>20.142833084928501</c:v>
                </c:pt>
                <c:pt idx="9494">
                  <c:v>20.1472696626263</c:v>
                </c:pt>
                <c:pt idx="9495">
                  <c:v>20.151706240324</c:v>
                </c:pt>
                <c:pt idx="9496">
                  <c:v>20.156142818021799</c:v>
                </c:pt>
                <c:pt idx="9497">
                  <c:v>20.160579395719601</c:v>
                </c:pt>
                <c:pt idx="9498">
                  <c:v>20.165015973417301</c:v>
                </c:pt>
                <c:pt idx="9499">
                  <c:v>20.1694525511151</c:v>
                </c:pt>
                <c:pt idx="9500">
                  <c:v>20.173889128812899</c:v>
                </c:pt>
                <c:pt idx="9501">
                  <c:v>20.178325706510702</c:v>
                </c:pt>
                <c:pt idx="9502">
                  <c:v>20.182762284208401</c:v>
                </c:pt>
                <c:pt idx="9503">
                  <c:v>20.1871988619062</c:v>
                </c:pt>
                <c:pt idx="9504">
                  <c:v>20.191635439603999</c:v>
                </c:pt>
                <c:pt idx="9505">
                  <c:v>20.196072017301699</c:v>
                </c:pt>
                <c:pt idx="9506">
                  <c:v>20.200508594999501</c:v>
                </c:pt>
                <c:pt idx="9507">
                  <c:v>20.2049451726973</c:v>
                </c:pt>
                <c:pt idx="9508">
                  <c:v>20.209381750395</c:v>
                </c:pt>
                <c:pt idx="9509">
                  <c:v>20.213818328092799</c:v>
                </c:pt>
                <c:pt idx="9510">
                  <c:v>20.218254905790602</c:v>
                </c:pt>
                <c:pt idx="9511">
                  <c:v>20.222691483488401</c:v>
                </c:pt>
                <c:pt idx="9512">
                  <c:v>20.2271280611861</c:v>
                </c:pt>
                <c:pt idx="9513">
                  <c:v>20.231564638883899</c:v>
                </c:pt>
                <c:pt idx="9514">
                  <c:v>20.236001216581698</c:v>
                </c:pt>
                <c:pt idx="9515">
                  <c:v>20.240437794279401</c:v>
                </c:pt>
                <c:pt idx="9516">
                  <c:v>20.2448743719772</c:v>
                </c:pt>
                <c:pt idx="9517">
                  <c:v>20.249310949674999</c:v>
                </c:pt>
                <c:pt idx="9518">
                  <c:v>20.253747527372699</c:v>
                </c:pt>
                <c:pt idx="9519">
                  <c:v>20.258184105070502</c:v>
                </c:pt>
                <c:pt idx="9520">
                  <c:v>20.262620682768301</c:v>
                </c:pt>
                <c:pt idx="9521">
                  <c:v>20.2670572604661</c:v>
                </c:pt>
                <c:pt idx="9522">
                  <c:v>20.271493838163799</c:v>
                </c:pt>
                <c:pt idx="9523">
                  <c:v>20.275930415861598</c:v>
                </c:pt>
                <c:pt idx="9524">
                  <c:v>20.280366993559401</c:v>
                </c:pt>
                <c:pt idx="9525">
                  <c:v>20.2848035712571</c:v>
                </c:pt>
                <c:pt idx="9526">
                  <c:v>20.289240148954899</c:v>
                </c:pt>
                <c:pt idx="9527">
                  <c:v>20.293676726652699</c:v>
                </c:pt>
                <c:pt idx="9528">
                  <c:v>20.298113304350402</c:v>
                </c:pt>
                <c:pt idx="9529">
                  <c:v>20.302549882048201</c:v>
                </c:pt>
                <c:pt idx="9530">
                  <c:v>20.306986459746</c:v>
                </c:pt>
                <c:pt idx="9531">
                  <c:v>20.311423037443699</c:v>
                </c:pt>
                <c:pt idx="9532">
                  <c:v>20.315859615141498</c:v>
                </c:pt>
                <c:pt idx="9533">
                  <c:v>20.320296192839301</c:v>
                </c:pt>
                <c:pt idx="9534">
                  <c:v>20.3247327705371</c:v>
                </c:pt>
                <c:pt idx="9535">
                  <c:v>20.329169348234799</c:v>
                </c:pt>
                <c:pt idx="9536">
                  <c:v>20.333605925932599</c:v>
                </c:pt>
                <c:pt idx="9537">
                  <c:v>20.338042503630401</c:v>
                </c:pt>
                <c:pt idx="9538">
                  <c:v>20.342479081328101</c:v>
                </c:pt>
                <c:pt idx="9539">
                  <c:v>20.3469156590259</c:v>
                </c:pt>
                <c:pt idx="9540">
                  <c:v>20.351352236723699</c:v>
                </c:pt>
                <c:pt idx="9541">
                  <c:v>20.355788814421398</c:v>
                </c:pt>
                <c:pt idx="9542">
                  <c:v>20.360225392119201</c:v>
                </c:pt>
                <c:pt idx="9543">
                  <c:v>20.364661969817</c:v>
                </c:pt>
                <c:pt idx="9544">
                  <c:v>20.369098547514799</c:v>
                </c:pt>
                <c:pt idx="9545">
                  <c:v>20.373535125212499</c:v>
                </c:pt>
                <c:pt idx="9546">
                  <c:v>20.377971702910301</c:v>
                </c:pt>
                <c:pt idx="9547">
                  <c:v>20.3824082806081</c:v>
                </c:pt>
                <c:pt idx="9548">
                  <c:v>20.3868448583058</c:v>
                </c:pt>
                <c:pt idx="9549">
                  <c:v>20.391281436003599</c:v>
                </c:pt>
                <c:pt idx="9550">
                  <c:v>20.395718013701401</c:v>
                </c:pt>
                <c:pt idx="9551">
                  <c:v>20.400154591399101</c:v>
                </c:pt>
                <c:pt idx="9552">
                  <c:v>20.4045911690969</c:v>
                </c:pt>
                <c:pt idx="9553">
                  <c:v>20.409027746794699</c:v>
                </c:pt>
                <c:pt idx="9554">
                  <c:v>20.413464324492502</c:v>
                </c:pt>
                <c:pt idx="9555">
                  <c:v>20.417900902190201</c:v>
                </c:pt>
                <c:pt idx="9556">
                  <c:v>20.422337479888</c:v>
                </c:pt>
                <c:pt idx="9557">
                  <c:v>20.426774057585799</c:v>
                </c:pt>
                <c:pt idx="9558">
                  <c:v>20.431210635283499</c:v>
                </c:pt>
                <c:pt idx="9559">
                  <c:v>20.435647212981301</c:v>
                </c:pt>
                <c:pt idx="9560">
                  <c:v>20.4400837906791</c:v>
                </c:pt>
                <c:pt idx="9561">
                  <c:v>20.4445203683768</c:v>
                </c:pt>
                <c:pt idx="9562">
                  <c:v>20.448956946074599</c:v>
                </c:pt>
                <c:pt idx="9563">
                  <c:v>20.453393523772402</c:v>
                </c:pt>
                <c:pt idx="9564">
                  <c:v>20.457830101470201</c:v>
                </c:pt>
                <c:pt idx="9565">
                  <c:v>20.4622666791679</c:v>
                </c:pt>
                <c:pt idx="9566">
                  <c:v>20.466703256865699</c:v>
                </c:pt>
                <c:pt idx="9567">
                  <c:v>20.471139834563498</c:v>
                </c:pt>
                <c:pt idx="9568">
                  <c:v>20.475576412261201</c:v>
                </c:pt>
                <c:pt idx="9569">
                  <c:v>20.480012989959</c:v>
                </c:pt>
                <c:pt idx="9570">
                  <c:v>20.484449567656799</c:v>
                </c:pt>
                <c:pt idx="9571">
                  <c:v>20.488886145354499</c:v>
                </c:pt>
                <c:pt idx="9572">
                  <c:v>20.493322723052302</c:v>
                </c:pt>
                <c:pt idx="9573">
                  <c:v>20.497759300750101</c:v>
                </c:pt>
                <c:pt idx="9574">
                  <c:v>20.5021958784479</c:v>
                </c:pt>
                <c:pt idx="9575">
                  <c:v>20.506632456145599</c:v>
                </c:pt>
                <c:pt idx="9576">
                  <c:v>20.511069033843398</c:v>
                </c:pt>
                <c:pt idx="9577">
                  <c:v>20.515505611541201</c:v>
                </c:pt>
                <c:pt idx="9578">
                  <c:v>20.5199421892389</c:v>
                </c:pt>
                <c:pt idx="9579">
                  <c:v>20.524378766936699</c:v>
                </c:pt>
                <c:pt idx="9580">
                  <c:v>20.528815344634499</c:v>
                </c:pt>
                <c:pt idx="9581">
                  <c:v>20.533251922332202</c:v>
                </c:pt>
                <c:pt idx="9582">
                  <c:v>20.537688500030001</c:v>
                </c:pt>
                <c:pt idx="9583">
                  <c:v>20.5421250777278</c:v>
                </c:pt>
                <c:pt idx="9584">
                  <c:v>20.546561655425599</c:v>
                </c:pt>
                <c:pt idx="9585">
                  <c:v>20.550998233123298</c:v>
                </c:pt>
                <c:pt idx="9586">
                  <c:v>20.555434810821101</c:v>
                </c:pt>
                <c:pt idx="9587">
                  <c:v>20.5598713885189</c:v>
                </c:pt>
                <c:pt idx="9588">
                  <c:v>20.5643079662166</c:v>
                </c:pt>
                <c:pt idx="9589">
                  <c:v>20.568744543914399</c:v>
                </c:pt>
                <c:pt idx="9590">
                  <c:v>20.573181121612201</c:v>
                </c:pt>
                <c:pt idx="9591">
                  <c:v>20.577617699309901</c:v>
                </c:pt>
                <c:pt idx="9592">
                  <c:v>20.5820542770077</c:v>
                </c:pt>
                <c:pt idx="9593">
                  <c:v>20.586490854705499</c:v>
                </c:pt>
                <c:pt idx="9594">
                  <c:v>20.590927432403198</c:v>
                </c:pt>
                <c:pt idx="9595">
                  <c:v>20.595364010101001</c:v>
                </c:pt>
                <c:pt idx="9596">
                  <c:v>20.5998005877988</c:v>
                </c:pt>
                <c:pt idx="9597">
                  <c:v>20.604237165496599</c:v>
                </c:pt>
                <c:pt idx="9598">
                  <c:v>20.608673743194299</c:v>
                </c:pt>
                <c:pt idx="9599">
                  <c:v>20.613110320892101</c:v>
                </c:pt>
                <c:pt idx="9600">
                  <c:v>20.6175468985899</c:v>
                </c:pt>
                <c:pt idx="9601">
                  <c:v>20.6219834762876</c:v>
                </c:pt>
                <c:pt idx="9602">
                  <c:v>20.626420053985399</c:v>
                </c:pt>
                <c:pt idx="9603">
                  <c:v>20.630856631683201</c:v>
                </c:pt>
                <c:pt idx="9604">
                  <c:v>20.635293209380901</c:v>
                </c:pt>
                <c:pt idx="9605">
                  <c:v>20.6397297870787</c:v>
                </c:pt>
                <c:pt idx="9606">
                  <c:v>20.644166364776499</c:v>
                </c:pt>
                <c:pt idx="9607">
                  <c:v>20.648602942474302</c:v>
                </c:pt>
                <c:pt idx="9608">
                  <c:v>20.653039520172001</c:v>
                </c:pt>
                <c:pt idx="9609">
                  <c:v>20.6574760978698</c:v>
                </c:pt>
                <c:pt idx="9610">
                  <c:v>20.661912675567599</c:v>
                </c:pt>
                <c:pt idx="9611">
                  <c:v>20.666349253265299</c:v>
                </c:pt>
                <c:pt idx="9612">
                  <c:v>20.670785830963101</c:v>
                </c:pt>
                <c:pt idx="9613">
                  <c:v>20.6752224086609</c:v>
                </c:pt>
                <c:pt idx="9614">
                  <c:v>20.6796589863586</c:v>
                </c:pt>
                <c:pt idx="9615">
                  <c:v>20.684095564056399</c:v>
                </c:pt>
                <c:pt idx="9616">
                  <c:v>20.688532141754202</c:v>
                </c:pt>
                <c:pt idx="9617">
                  <c:v>20.692968719451901</c:v>
                </c:pt>
                <c:pt idx="9618">
                  <c:v>20.6974052971497</c:v>
                </c:pt>
                <c:pt idx="9619">
                  <c:v>20.701841874847499</c:v>
                </c:pt>
                <c:pt idx="9620">
                  <c:v>20.706278452545298</c:v>
                </c:pt>
                <c:pt idx="9621">
                  <c:v>20.710715030243001</c:v>
                </c:pt>
                <c:pt idx="9622">
                  <c:v>20.7151516079408</c:v>
                </c:pt>
                <c:pt idx="9623">
                  <c:v>20.719588185638599</c:v>
                </c:pt>
                <c:pt idx="9624">
                  <c:v>20.724024763336299</c:v>
                </c:pt>
                <c:pt idx="9625">
                  <c:v>20.728461341034102</c:v>
                </c:pt>
                <c:pt idx="9626">
                  <c:v>20.732897918731901</c:v>
                </c:pt>
                <c:pt idx="9627">
                  <c:v>20.7373344964296</c:v>
                </c:pt>
                <c:pt idx="9628">
                  <c:v>20.741771074127399</c:v>
                </c:pt>
                <c:pt idx="9629">
                  <c:v>20.746207651825198</c:v>
                </c:pt>
                <c:pt idx="9630">
                  <c:v>20.750644229523001</c:v>
                </c:pt>
                <c:pt idx="9631">
                  <c:v>20.7550808072207</c:v>
                </c:pt>
                <c:pt idx="9632">
                  <c:v>20.7595173849185</c:v>
                </c:pt>
                <c:pt idx="9633">
                  <c:v>20.763953962616299</c:v>
                </c:pt>
                <c:pt idx="9634">
                  <c:v>20.768390540314002</c:v>
                </c:pt>
                <c:pt idx="9635">
                  <c:v>20.772827118011801</c:v>
                </c:pt>
                <c:pt idx="9636">
                  <c:v>20.7772636957096</c:v>
                </c:pt>
                <c:pt idx="9637">
                  <c:v>20.781700273407299</c:v>
                </c:pt>
                <c:pt idx="9638">
                  <c:v>20.786136851105098</c:v>
                </c:pt>
                <c:pt idx="9639">
                  <c:v>20.790573428802901</c:v>
                </c:pt>
                <c:pt idx="9640">
                  <c:v>20.7950100065007</c:v>
                </c:pt>
                <c:pt idx="9641">
                  <c:v>20.7994465841984</c:v>
                </c:pt>
                <c:pt idx="9642">
                  <c:v>20.803883161896199</c:v>
                </c:pt>
                <c:pt idx="9643">
                  <c:v>20.808319739594001</c:v>
                </c:pt>
                <c:pt idx="9644">
                  <c:v>20.812756317291701</c:v>
                </c:pt>
                <c:pt idx="9645">
                  <c:v>20.8171928949895</c:v>
                </c:pt>
                <c:pt idx="9646">
                  <c:v>20.821629472687299</c:v>
                </c:pt>
                <c:pt idx="9647">
                  <c:v>20.826066050384998</c:v>
                </c:pt>
                <c:pt idx="9648">
                  <c:v>20.830502628082801</c:v>
                </c:pt>
                <c:pt idx="9649">
                  <c:v>20.8349392057806</c:v>
                </c:pt>
                <c:pt idx="9650">
                  <c:v>20.839375783478399</c:v>
                </c:pt>
                <c:pt idx="9651">
                  <c:v>20.843812361176099</c:v>
                </c:pt>
                <c:pt idx="9652">
                  <c:v>20.848248938873901</c:v>
                </c:pt>
                <c:pt idx="9653">
                  <c:v>20.8526855165717</c:v>
                </c:pt>
                <c:pt idx="9654">
                  <c:v>20.8571220942694</c:v>
                </c:pt>
                <c:pt idx="9655">
                  <c:v>20.861558671967199</c:v>
                </c:pt>
                <c:pt idx="9656">
                  <c:v>20.865995249665001</c:v>
                </c:pt>
                <c:pt idx="9657">
                  <c:v>20.870431827362701</c:v>
                </c:pt>
                <c:pt idx="9658">
                  <c:v>20.8748684050605</c:v>
                </c:pt>
                <c:pt idx="9659">
                  <c:v>20.879304982758299</c:v>
                </c:pt>
                <c:pt idx="9660">
                  <c:v>20.883741560456102</c:v>
                </c:pt>
                <c:pt idx="9661">
                  <c:v>20.888178138153801</c:v>
                </c:pt>
                <c:pt idx="9662">
                  <c:v>20.8926147158516</c:v>
                </c:pt>
                <c:pt idx="9663">
                  <c:v>20.897051293549399</c:v>
                </c:pt>
                <c:pt idx="9664">
                  <c:v>20.901487871247099</c:v>
                </c:pt>
                <c:pt idx="9665">
                  <c:v>20.905924448944901</c:v>
                </c:pt>
                <c:pt idx="9666">
                  <c:v>20.9103610266427</c:v>
                </c:pt>
                <c:pt idx="9667">
                  <c:v>20.9147976043404</c:v>
                </c:pt>
                <c:pt idx="9668">
                  <c:v>20.919234182038199</c:v>
                </c:pt>
                <c:pt idx="9669">
                  <c:v>20.923670759736002</c:v>
                </c:pt>
                <c:pt idx="9670">
                  <c:v>20.928107337433801</c:v>
                </c:pt>
                <c:pt idx="9671">
                  <c:v>20.9325439151315</c:v>
                </c:pt>
                <c:pt idx="9672">
                  <c:v>20.936980492829299</c:v>
                </c:pt>
                <c:pt idx="9673">
                  <c:v>20.941417070527098</c:v>
                </c:pt>
                <c:pt idx="9674">
                  <c:v>20.945853648224801</c:v>
                </c:pt>
                <c:pt idx="9675">
                  <c:v>20.9502902259226</c:v>
                </c:pt>
                <c:pt idx="9676">
                  <c:v>20.9547268036204</c:v>
                </c:pt>
                <c:pt idx="9677">
                  <c:v>20.959163381318099</c:v>
                </c:pt>
                <c:pt idx="9678">
                  <c:v>20.963599959015902</c:v>
                </c:pt>
                <c:pt idx="9679">
                  <c:v>20.968036536713701</c:v>
                </c:pt>
                <c:pt idx="9680">
                  <c:v>20.9724731144114</c:v>
                </c:pt>
                <c:pt idx="9681">
                  <c:v>20.976909692109199</c:v>
                </c:pt>
                <c:pt idx="9682">
                  <c:v>20.981346269806998</c:v>
                </c:pt>
                <c:pt idx="9683">
                  <c:v>20.985782847504801</c:v>
                </c:pt>
                <c:pt idx="9684">
                  <c:v>20.990219425202501</c:v>
                </c:pt>
                <c:pt idx="9685">
                  <c:v>20.9946560029003</c:v>
                </c:pt>
                <c:pt idx="9686">
                  <c:v>20.999092580598099</c:v>
                </c:pt>
                <c:pt idx="9687">
                  <c:v>21.003529158295802</c:v>
                </c:pt>
                <c:pt idx="9688">
                  <c:v>21.007965735993601</c:v>
                </c:pt>
                <c:pt idx="9689">
                  <c:v>21.0124023136914</c:v>
                </c:pt>
                <c:pt idx="9690">
                  <c:v>21.016838891389099</c:v>
                </c:pt>
                <c:pt idx="9691">
                  <c:v>21.021275469086898</c:v>
                </c:pt>
                <c:pt idx="9692">
                  <c:v>21.025712046784701</c:v>
                </c:pt>
                <c:pt idx="9693">
                  <c:v>21.0301486244825</c:v>
                </c:pt>
                <c:pt idx="9694">
                  <c:v>21.0345852021802</c:v>
                </c:pt>
                <c:pt idx="9695">
                  <c:v>21.039021779877999</c:v>
                </c:pt>
                <c:pt idx="9696">
                  <c:v>21.043458357575801</c:v>
                </c:pt>
                <c:pt idx="9697">
                  <c:v>21.047894935273501</c:v>
                </c:pt>
                <c:pt idx="9698">
                  <c:v>21.0523315129713</c:v>
                </c:pt>
                <c:pt idx="9699">
                  <c:v>21.056768090669099</c:v>
                </c:pt>
                <c:pt idx="9700">
                  <c:v>21.061204668366798</c:v>
                </c:pt>
                <c:pt idx="9701">
                  <c:v>21.065641246064601</c:v>
                </c:pt>
                <c:pt idx="9702">
                  <c:v>21.0700778237624</c:v>
                </c:pt>
                <c:pt idx="9703">
                  <c:v>21.074514401460199</c:v>
                </c:pt>
                <c:pt idx="9704">
                  <c:v>21.078950979157899</c:v>
                </c:pt>
                <c:pt idx="9705">
                  <c:v>21.083387556855701</c:v>
                </c:pt>
                <c:pt idx="9706">
                  <c:v>21.0878241345535</c:v>
                </c:pt>
                <c:pt idx="9707">
                  <c:v>21.0922607122512</c:v>
                </c:pt>
                <c:pt idx="9708">
                  <c:v>21.096697289948999</c:v>
                </c:pt>
                <c:pt idx="9709">
                  <c:v>21.101133867646801</c:v>
                </c:pt>
                <c:pt idx="9710">
                  <c:v>21.105570445344501</c:v>
                </c:pt>
                <c:pt idx="9711">
                  <c:v>21.1100070230423</c:v>
                </c:pt>
                <c:pt idx="9712">
                  <c:v>21.114443600740099</c:v>
                </c:pt>
                <c:pt idx="9713">
                  <c:v>21.118880178437902</c:v>
                </c:pt>
                <c:pt idx="9714">
                  <c:v>21.123316756135601</c:v>
                </c:pt>
                <c:pt idx="9715">
                  <c:v>21.1277533338334</c:v>
                </c:pt>
                <c:pt idx="9716">
                  <c:v>21.132189911531199</c:v>
                </c:pt>
                <c:pt idx="9717">
                  <c:v>21.136626489228899</c:v>
                </c:pt>
                <c:pt idx="9718">
                  <c:v>21.141063066926701</c:v>
                </c:pt>
                <c:pt idx="9719">
                  <c:v>21.1454996446245</c:v>
                </c:pt>
                <c:pt idx="9720">
                  <c:v>21.1499362223222</c:v>
                </c:pt>
                <c:pt idx="9721">
                  <c:v>21.154372800019999</c:v>
                </c:pt>
                <c:pt idx="9722">
                  <c:v>21.158809377717802</c:v>
                </c:pt>
                <c:pt idx="9723">
                  <c:v>21.163245955415501</c:v>
                </c:pt>
                <c:pt idx="9724">
                  <c:v>21.1676825331133</c:v>
                </c:pt>
                <c:pt idx="9725">
                  <c:v>21.172119110811099</c:v>
                </c:pt>
                <c:pt idx="9726">
                  <c:v>21.176555688508898</c:v>
                </c:pt>
                <c:pt idx="9727">
                  <c:v>21.180992266206601</c:v>
                </c:pt>
                <c:pt idx="9728">
                  <c:v>21.185428843904401</c:v>
                </c:pt>
                <c:pt idx="9729">
                  <c:v>21.1898654216022</c:v>
                </c:pt>
                <c:pt idx="9730">
                  <c:v>21.194301999299899</c:v>
                </c:pt>
                <c:pt idx="9731">
                  <c:v>21.198738576997702</c:v>
                </c:pt>
                <c:pt idx="9732">
                  <c:v>21.203175154695501</c:v>
                </c:pt>
                <c:pt idx="9733">
                  <c:v>21.2076117323932</c:v>
                </c:pt>
                <c:pt idx="9734">
                  <c:v>21.212048310090999</c:v>
                </c:pt>
                <c:pt idx="9735">
                  <c:v>21.216484887788798</c:v>
                </c:pt>
                <c:pt idx="9736">
                  <c:v>21.220921465486601</c:v>
                </c:pt>
                <c:pt idx="9737">
                  <c:v>21.225358043184301</c:v>
                </c:pt>
                <c:pt idx="9738">
                  <c:v>21.2297946208821</c:v>
                </c:pt>
                <c:pt idx="9739">
                  <c:v>21.234231198579899</c:v>
                </c:pt>
                <c:pt idx="9740">
                  <c:v>21.238667776277602</c:v>
                </c:pt>
                <c:pt idx="9741">
                  <c:v>21.243104353975401</c:v>
                </c:pt>
                <c:pt idx="9742">
                  <c:v>21.2475409316732</c:v>
                </c:pt>
                <c:pt idx="9743">
                  <c:v>21.251977509370899</c:v>
                </c:pt>
                <c:pt idx="9744">
                  <c:v>21.256414087068698</c:v>
                </c:pt>
                <c:pt idx="9745">
                  <c:v>21.260850664766501</c:v>
                </c:pt>
                <c:pt idx="9746">
                  <c:v>21.2652872424643</c:v>
                </c:pt>
                <c:pt idx="9747">
                  <c:v>21.269723820162</c:v>
                </c:pt>
                <c:pt idx="9748">
                  <c:v>21.274160397859799</c:v>
                </c:pt>
                <c:pt idx="9749">
                  <c:v>21.278596975557601</c:v>
                </c:pt>
                <c:pt idx="9750">
                  <c:v>21.283033553255301</c:v>
                </c:pt>
                <c:pt idx="9751">
                  <c:v>21.2874701309531</c:v>
                </c:pt>
                <c:pt idx="9752">
                  <c:v>21.291906708650899</c:v>
                </c:pt>
                <c:pt idx="9753">
                  <c:v>21.296343286348598</c:v>
                </c:pt>
                <c:pt idx="9754">
                  <c:v>21.300779864046401</c:v>
                </c:pt>
                <c:pt idx="9755">
                  <c:v>21.3052164417442</c:v>
                </c:pt>
                <c:pt idx="9756">
                  <c:v>21.3096530194419</c:v>
                </c:pt>
                <c:pt idx="9757">
                  <c:v>21.314089597139699</c:v>
                </c:pt>
                <c:pt idx="9758">
                  <c:v>21.318526174837501</c:v>
                </c:pt>
                <c:pt idx="9759">
                  <c:v>21.3229627525353</c:v>
                </c:pt>
                <c:pt idx="9760">
                  <c:v>21.327399330233</c:v>
                </c:pt>
                <c:pt idx="9761">
                  <c:v>21.331835907930799</c:v>
                </c:pt>
                <c:pt idx="9762">
                  <c:v>21.336272485628601</c:v>
                </c:pt>
                <c:pt idx="9763">
                  <c:v>21.340709063326301</c:v>
                </c:pt>
                <c:pt idx="9764">
                  <c:v>21.3451456410241</c:v>
                </c:pt>
                <c:pt idx="9765">
                  <c:v>21.349582218721899</c:v>
                </c:pt>
                <c:pt idx="9766">
                  <c:v>21.354018796419599</c:v>
                </c:pt>
                <c:pt idx="9767">
                  <c:v>21.358455374117401</c:v>
                </c:pt>
                <c:pt idx="9768">
                  <c:v>21.3628919518152</c:v>
                </c:pt>
                <c:pt idx="9769">
                  <c:v>21.367328529512999</c:v>
                </c:pt>
                <c:pt idx="9770">
                  <c:v>21.371765107210699</c:v>
                </c:pt>
                <c:pt idx="9771">
                  <c:v>21.376201684908501</c:v>
                </c:pt>
                <c:pt idx="9772">
                  <c:v>21.380638262606301</c:v>
                </c:pt>
                <c:pt idx="9773">
                  <c:v>21.385074840304</c:v>
                </c:pt>
                <c:pt idx="9774">
                  <c:v>21.389511418001799</c:v>
                </c:pt>
                <c:pt idx="9775">
                  <c:v>21.393947995699602</c:v>
                </c:pt>
                <c:pt idx="9776">
                  <c:v>21.398384573397301</c:v>
                </c:pt>
                <c:pt idx="9777">
                  <c:v>21.4028211510951</c:v>
                </c:pt>
                <c:pt idx="9778">
                  <c:v>21.407257728792899</c:v>
                </c:pt>
                <c:pt idx="9779">
                  <c:v>21.411694306490698</c:v>
                </c:pt>
                <c:pt idx="9780">
                  <c:v>21.416130884188401</c:v>
                </c:pt>
                <c:pt idx="9781">
                  <c:v>21.420567461886201</c:v>
                </c:pt>
                <c:pt idx="9782">
                  <c:v>21.425004039584</c:v>
                </c:pt>
                <c:pt idx="9783">
                  <c:v>21.429440617281699</c:v>
                </c:pt>
                <c:pt idx="9784">
                  <c:v>21.433877194979502</c:v>
                </c:pt>
                <c:pt idx="9785">
                  <c:v>21.438313772677301</c:v>
                </c:pt>
                <c:pt idx="9786">
                  <c:v>21.442750350375</c:v>
                </c:pt>
                <c:pt idx="9787">
                  <c:v>21.447186928072799</c:v>
                </c:pt>
                <c:pt idx="9788">
                  <c:v>21.451623505770598</c:v>
                </c:pt>
                <c:pt idx="9789">
                  <c:v>21.456060083468401</c:v>
                </c:pt>
                <c:pt idx="9790">
                  <c:v>21.460496661166101</c:v>
                </c:pt>
                <c:pt idx="9791">
                  <c:v>21.4649332388639</c:v>
                </c:pt>
                <c:pt idx="9792">
                  <c:v>21.469369816561699</c:v>
                </c:pt>
                <c:pt idx="9793">
                  <c:v>21.473806394259402</c:v>
                </c:pt>
                <c:pt idx="9794">
                  <c:v>21.478242971957201</c:v>
                </c:pt>
                <c:pt idx="9795">
                  <c:v>21.482679549655</c:v>
                </c:pt>
                <c:pt idx="9796">
                  <c:v>21.487116127352699</c:v>
                </c:pt>
                <c:pt idx="9797">
                  <c:v>21.491552705050498</c:v>
                </c:pt>
                <c:pt idx="9798">
                  <c:v>21.495989282748301</c:v>
                </c:pt>
                <c:pt idx="9799">
                  <c:v>21.5004258604461</c:v>
                </c:pt>
                <c:pt idx="9800">
                  <c:v>21.5048624381438</c:v>
                </c:pt>
                <c:pt idx="9801">
                  <c:v>21.509299015841599</c:v>
                </c:pt>
                <c:pt idx="9802">
                  <c:v>21.513735593539401</c:v>
                </c:pt>
                <c:pt idx="9803">
                  <c:v>21.518172171237101</c:v>
                </c:pt>
                <c:pt idx="9804">
                  <c:v>21.5226087489349</c:v>
                </c:pt>
                <c:pt idx="9805">
                  <c:v>21.527045326632699</c:v>
                </c:pt>
                <c:pt idx="9806">
                  <c:v>21.531481904330398</c:v>
                </c:pt>
                <c:pt idx="9807">
                  <c:v>21.535918482028201</c:v>
                </c:pt>
                <c:pt idx="9808">
                  <c:v>21.540355059726</c:v>
                </c:pt>
                <c:pt idx="9809">
                  <c:v>21.5447916374237</c:v>
                </c:pt>
                <c:pt idx="9810">
                  <c:v>21.549228215121499</c:v>
                </c:pt>
                <c:pt idx="9811">
                  <c:v>21.553664792819301</c:v>
                </c:pt>
                <c:pt idx="9812">
                  <c:v>21.5581013705171</c:v>
                </c:pt>
                <c:pt idx="9813">
                  <c:v>21.5625379482148</c:v>
                </c:pt>
                <c:pt idx="9814">
                  <c:v>21.566974525912599</c:v>
                </c:pt>
                <c:pt idx="9815">
                  <c:v>21.571411103610401</c:v>
                </c:pt>
                <c:pt idx="9816">
                  <c:v>21.575847681308101</c:v>
                </c:pt>
                <c:pt idx="9817">
                  <c:v>21.5802842590059</c:v>
                </c:pt>
                <c:pt idx="9818">
                  <c:v>21.584720836703699</c:v>
                </c:pt>
                <c:pt idx="9819">
                  <c:v>21.589157414401399</c:v>
                </c:pt>
                <c:pt idx="9820">
                  <c:v>21.593593992099201</c:v>
                </c:pt>
                <c:pt idx="9821">
                  <c:v>21.598030569797</c:v>
                </c:pt>
                <c:pt idx="9822">
                  <c:v>21.602467147494799</c:v>
                </c:pt>
                <c:pt idx="9823">
                  <c:v>21.606903725192499</c:v>
                </c:pt>
                <c:pt idx="9824">
                  <c:v>21.611340302890302</c:v>
                </c:pt>
                <c:pt idx="9825">
                  <c:v>21.615776880588101</c:v>
                </c:pt>
                <c:pt idx="9826">
                  <c:v>21.6202134582858</c:v>
                </c:pt>
                <c:pt idx="9827">
                  <c:v>21.624650035983599</c:v>
                </c:pt>
                <c:pt idx="9828">
                  <c:v>21.629086613681402</c:v>
                </c:pt>
                <c:pt idx="9829">
                  <c:v>21.633523191379101</c:v>
                </c:pt>
                <c:pt idx="9830">
                  <c:v>21.6379597690769</c:v>
                </c:pt>
                <c:pt idx="9831">
                  <c:v>21.642396346774699</c:v>
                </c:pt>
                <c:pt idx="9832">
                  <c:v>21.646832924472498</c:v>
                </c:pt>
                <c:pt idx="9833">
                  <c:v>21.651269502170202</c:v>
                </c:pt>
                <c:pt idx="9834">
                  <c:v>21.655706079868001</c:v>
                </c:pt>
                <c:pt idx="9835">
                  <c:v>21.6601426575658</c:v>
                </c:pt>
                <c:pt idx="9836">
                  <c:v>21.664579235263499</c:v>
                </c:pt>
                <c:pt idx="9837">
                  <c:v>21.669015812961302</c:v>
                </c:pt>
                <c:pt idx="9838">
                  <c:v>21.673452390659101</c:v>
                </c:pt>
                <c:pt idx="9839">
                  <c:v>21.6778889683568</c:v>
                </c:pt>
                <c:pt idx="9840">
                  <c:v>21.682325546054599</c:v>
                </c:pt>
                <c:pt idx="9841">
                  <c:v>21.686762123752398</c:v>
                </c:pt>
                <c:pt idx="9842">
                  <c:v>21.691198701450102</c:v>
                </c:pt>
                <c:pt idx="9843">
                  <c:v>21.695635279147901</c:v>
                </c:pt>
                <c:pt idx="9844">
                  <c:v>21.7000718568457</c:v>
                </c:pt>
                <c:pt idx="9845">
                  <c:v>21.704508434543499</c:v>
                </c:pt>
                <c:pt idx="9846">
                  <c:v>21.708945012241202</c:v>
                </c:pt>
                <c:pt idx="9847">
                  <c:v>21.713381589939001</c:v>
                </c:pt>
                <c:pt idx="9848">
                  <c:v>21.7178181676368</c:v>
                </c:pt>
                <c:pt idx="9849">
                  <c:v>21.722254745334499</c:v>
                </c:pt>
                <c:pt idx="9850">
                  <c:v>21.726691323032298</c:v>
                </c:pt>
                <c:pt idx="9851">
                  <c:v>21.731127900730101</c:v>
                </c:pt>
                <c:pt idx="9852">
                  <c:v>21.735564478427801</c:v>
                </c:pt>
                <c:pt idx="9853">
                  <c:v>21.7400010561256</c:v>
                </c:pt>
                <c:pt idx="9854">
                  <c:v>21.744437633823399</c:v>
                </c:pt>
                <c:pt idx="9855">
                  <c:v>21.748874211521201</c:v>
                </c:pt>
                <c:pt idx="9856">
                  <c:v>21.753310789218901</c:v>
                </c:pt>
                <c:pt idx="9857">
                  <c:v>21.7577473669167</c:v>
                </c:pt>
                <c:pt idx="9858">
                  <c:v>21.762183944614499</c:v>
                </c:pt>
                <c:pt idx="9859">
                  <c:v>21.766620522312198</c:v>
                </c:pt>
                <c:pt idx="9860">
                  <c:v>21.771057100010001</c:v>
                </c:pt>
                <c:pt idx="9861">
                  <c:v>21.7754936777078</c:v>
                </c:pt>
                <c:pt idx="9862">
                  <c:v>21.7799302554055</c:v>
                </c:pt>
                <c:pt idx="9863">
                  <c:v>21.784366833103299</c:v>
                </c:pt>
                <c:pt idx="9864">
                  <c:v>21.788803410801101</c:v>
                </c:pt>
                <c:pt idx="9865">
                  <c:v>21.7932399884989</c:v>
                </c:pt>
                <c:pt idx="9866">
                  <c:v>21.7976765661966</c:v>
                </c:pt>
                <c:pt idx="9867">
                  <c:v>21.802113143894399</c:v>
                </c:pt>
                <c:pt idx="9868">
                  <c:v>21.806549721592202</c:v>
                </c:pt>
                <c:pt idx="9869">
                  <c:v>21.810986299289901</c:v>
                </c:pt>
                <c:pt idx="9870">
                  <c:v>21.8154228769877</c:v>
                </c:pt>
                <c:pt idx="9871">
                  <c:v>21.819859454685499</c:v>
                </c:pt>
                <c:pt idx="9872">
                  <c:v>21.824296032383199</c:v>
                </c:pt>
                <c:pt idx="9873">
                  <c:v>21.828732610081001</c:v>
                </c:pt>
                <c:pt idx="9874">
                  <c:v>21.8331691877788</c:v>
                </c:pt>
                <c:pt idx="9875">
                  <c:v>21.837605765476599</c:v>
                </c:pt>
                <c:pt idx="9876">
                  <c:v>21.842042343174299</c:v>
                </c:pt>
                <c:pt idx="9877">
                  <c:v>21.846478920872102</c:v>
                </c:pt>
                <c:pt idx="9878">
                  <c:v>21.850915498569901</c:v>
                </c:pt>
                <c:pt idx="9879">
                  <c:v>21.8553520762676</c:v>
                </c:pt>
                <c:pt idx="9880">
                  <c:v>21.859788653965399</c:v>
                </c:pt>
                <c:pt idx="9881">
                  <c:v>21.864225231663202</c:v>
                </c:pt>
                <c:pt idx="9882">
                  <c:v>21.868661809360901</c:v>
                </c:pt>
                <c:pt idx="9883">
                  <c:v>21.8730983870587</c:v>
                </c:pt>
                <c:pt idx="9884">
                  <c:v>21.877534964756499</c:v>
                </c:pt>
                <c:pt idx="9885">
                  <c:v>21.881971542454199</c:v>
                </c:pt>
                <c:pt idx="9886">
                  <c:v>21.886408120152002</c:v>
                </c:pt>
                <c:pt idx="9887">
                  <c:v>21.890844697849801</c:v>
                </c:pt>
                <c:pt idx="9888">
                  <c:v>21.8952812755476</c:v>
                </c:pt>
                <c:pt idx="9889">
                  <c:v>21.899717853245299</c:v>
                </c:pt>
                <c:pt idx="9890">
                  <c:v>21.904154430943102</c:v>
                </c:pt>
                <c:pt idx="9891">
                  <c:v>21.908591008640901</c:v>
                </c:pt>
                <c:pt idx="9892">
                  <c:v>21.9130275863386</c:v>
                </c:pt>
                <c:pt idx="9893">
                  <c:v>21.917464164036399</c:v>
                </c:pt>
                <c:pt idx="9894">
                  <c:v>21.921900741734198</c:v>
                </c:pt>
                <c:pt idx="9895">
                  <c:v>21.926337319431902</c:v>
                </c:pt>
                <c:pt idx="9896">
                  <c:v>21.930773897129701</c:v>
                </c:pt>
                <c:pt idx="9897">
                  <c:v>21.9352104748275</c:v>
                </c:pt>
                <c:pt idx="9898">
                  <c:v>21.939647052525299</c:v>
                </c:pt>
                <c:pt idx="9899">
                  <c:v>21.944083630222998</c:v>
                </c:pt>
                <c:pt idx="9900">
                  <c:v>21.948520207920801</c:v>
                </c:pt>
                <c:pt idx="9901">
                  <c:v>21.9529567856186</c:v>
                </c:pt>
                <c:pt idx="9902">
                  <c:v>21.957393363316299</c:v>
                </c:pt>
                <c:pt idx="9903">
                  <c:v>21.961829941014098</c:v>
                </c:pt>
                <c:pt idx="9904">
                  <c:v>21.966266518711901</c:v>
                </c:pt>
                <c:pt idx="9905">
                  <c:v>21.970703096409601</c:v>
                </c:pt>
                <c:pt idx="9906">
                  <c:v>21.9751396741074</c:v>
                </c:pt>
                <c:pt idx="9907">
                  <c:v>21.979576251805199</c:v>
                </c:pt>
                <c:pt idx="9908">
                  <c:v>21.984012829503001</c:v>
                </c:pt>
                <c:pt idx="9909">
                  <c:v>21.988449407200701</c:v>
                </c:pt>
                <c:pt idx="9910">
                  <c:v>21.9928859848985</c:v>
                </c:pt>
                <c:pt idx="9911">
                  <c:v>21.997322562596299</c:v>
                </c:pt>
                <c:pt idx="9912">
                  <c:v>22.001759140293998</c:v>
                </c:pt>
                <c:pt idx="9913">
                  <c:v>22.006195717991801</c:v>
                </c:pt>
                <c:pt idx="9914">
                  <c:v>22.0106322956896</c:v>
                </c:pt>
                <c:pt idx="9915">
                  <c:v>22.0150688733873</c:v>
                </c:pt>
                <c:pt idx="9916">
                  <c:v>22.019505451085099</c:v>
                </c:pt>
                <c:pt idx="9917">
                  <c:v>22.023942028782901</c:v>
                </c:pt>
                <c:pt idx="9918">
                  <c:v>22.0283786064807</c:v>
                </c:pt>
                <c:pt idx="9919">
                  <c:v>22.0328151841784</c:v>
                </c:pt>
                <c:pt idx="9920">
                  <c:v>22.037251761876199</c:v>
                </c:pt>
                <c:pt idx="9921">
                  <c:v>22.041688339574002</c:v>
                </c:pt>
                <c:pt idx="9922">
                  <c:v>22.046124917271701</c:v>
                </c:pt>
                <c:pt idx="9923">
                  <c:v>22.0505614949695</c:v>
                </c:pt>
                <c:pt idx="9924">
                  <c:v>22.054998072667299</c:v>
                </c:pt>
                <c:pt idx="9925">
                  <c:v>22.059434650364999</c:v>
                </c:pt>
                <c:pt idx="9926">
                  <c:v>22.063871228062801</c:v>
                </c:pt>
                <c:pt idx="9927">
                  <c:v>22.0683078057606</c:v>
                </c:pt>
                <c:pt idx="9928">
                  <c:v>22.0727443834583</c:v>
                </c:pt>
                <c:pt idx="9929">
                  <c:v>22.077180961156099</c:v>
                </c:pt>
                <c:pt idx="9930">
                  <c:v>22.081617538853902</c:v>
                </c:pt>
                <c:pt idx="9931">
                  <c:v>22.086054116551701</c:v>
                </c:pt>
                <c:pt idx="9932">
                  <c:v>22.0904906942494</c:v>
                </c:pt>
                <c:pt idx="9933">
                  <c:v>22.094927271947199</c:v>
                </c:pt>
                <c:pt idx="9934">
                  <c:v>22.099363849644998</c:v>
                </c:pt>
                <c:pt idx="9935">
                  <c:v>22.103800427342701</c:v>
                </c:pt>
                <c:pt idx="9936">
                  <c:v>22.1082370050405</c:v>
                </c:pt>
                <c:pt idx="9937">
                  <c:v>22.112673582738299</c:v>
                </c:pt>
                <c:pt idx="9938">
                  <c:v>22.117110160435999</c:v>
                </c:pt>
                <c:pt idx="9939">
                  <c:v>22.121546738133802</c:v>
                </c:pt>
                <c:pt idx="9940">
                  <c:v>22.125983315831601</c:v>
                </c:pt>
                <c:pt idx="9941">
                  <c:v>22.1304198935294</c:v>
                </c:pt>
                <c:pt idx="9942">
                  <c:v>22.134856471227099</c:v>
                </c:pt>
                <c:pt idx="9943">
                  <c:v>22.139293048924898</c:v>
                </c:pt>
                <c:pt idx="9944">
                  <c:v>22.143729626622701</c:v>
                </c:pt>
                <c:pt idx="9945">
                  <c:v>22.1481662043204</c:v>
                </c:pt>
                <c:pt idx="9946">
                  <c:v>22.152602782018199</c:v>
                </c:pt>
                <c:pt idx="9947">
                  <c:v>22.157039359715998</c:v>
                </c:pt>
                <c:pt idx="9948">
                  <c:v>22.161475937413702</c:v>
                </c:pt>
                <c:pt idx="9949">
                  <c:v>22.165912515111501</c:v>
                </c:pt>
                <c:pt idx="9950">
                  <c:v>22.1703490928093</c:v>
                </c:pt>
                <c:pt idx="9951">
                  <c:v>22.174785670507099</c:v>
                </c:pt>
                <c:pt idx="9952">
                  <c:v>22.179222248204798</c:v>
                </c:pt>
                <c:pt idx="9953">
                  <c:v>22.183658825902601</c:v>
                </c:pt>
                <c:pt idx="9954">
                  <c:v>22.1880954036004</c:v>
                </c:pt>
                <c:pt idx="9955">
                  <c:v>22.192531981298099</c:v>
                </c:pt>
                <c:pt idx="9956">
                  <c:v>22.196968558995898</c:v>
                </c:pt>
                <c:pt idx="9957">
                  <c:v>22.201405136693701</c:v>
                </c:pt>
                <c:pt idx="9958">
                  <c:v>22.205841714391401</c:v>
                </c:pt>
                <c:pt idx="9959">
                  <c:v>22.2102782920892</c:v>
                </c:pt>
                <c:pt idx="9960">
                  <c:v>22.214714869786999</c:v>
                </c:pt>
                <c:pt idx="9961">
                  <c:v>22.219151447484698</c:v>
                </c:pt>
                <c:pt idx="9962">
                  <c:v>22.223588025182501</c:v>
                </c:pt>
                <c:pt idx="9963">
                  <c:v>22.2280246028803</c:v>
                </c:pt>
                <c:pt idx="9964">
                  <c:v>22.232461180578099</c:v>
                </c:pt>
                <c:pt idx="9965">
                  <c:v>22.236897758275799</c:v>
                </c:pt>
                <c:pt idx="9966">
                  <c:v>22.241334335973601</c:v>
                </c:pt>
                <c:pt idx="9967">
                  <c:v>22.2457709136714</c:v>
                </c:pt>
                <c:pt idx="9968">
                  <c:v>22.2502074913691</c:v>
                </c:pt>
                <c:pt idx="9969">
                  <c:v>22.254644069066899</c:v>
                </c:pt>
                <c:pt idx="9970">
                  <c:v>22.259080646764701</c:v>
                </c:pt>
                <c:pt idx="9971">
                  <c:v>22.263517224462401</c:v>
                </c:pt>
                <c:pt idx="9972">
                  <c:v>22.2679538021602</c:v>
                </c:pt>
                <c:pt idx="9973">
                  <c:v>22.272390379857999</c:v>
                </c:pt>
                <c:pt idx="9974">
                  <c:v>22.276826957555802</c:v>
                </c:pt>
                <c:pt idx="9975">
                  <c:v>22.281263535253501</c:v>
                </c:pt>
                <c:pt idx="9976">
                  <c:v>22.2857001129513</c:v>
                </c:pt>
                <c:pt idx="9977">
                  <c:v>22.290136690649099</c:v>
                </c:pt>
                <c:pt idx="9978">
                  <c:v>22.294573268346799</c:v>
                </c:pt>
                <c:pt idx="9979">
                  <c:v>22.299009846044601</c:v>
                </c:pt>
                <c:pt idx="9980">
                  <c:v>22.3034464237424</c:v>
                </c:pt>
                <c:pt idx="9981">
                  <c:v>22.3078830014401</c:v>
                </c:pt>
                <c:pt idx="9982">
                  <c:v>22.312319579137899</c:v>
                </c:pt>
                <c:pt idx="9983">
                  <c:v>22.316756156835702</c:v>
                </c:pt>
                <c:pt idx="9984">
                  <c:v>22.321192734533501</c:v>
                </c:pt>
                <c:pt idx="9985">
                  <c:v>22.3256293122312</c:v>
                </c:pt>
                <c:pt idx="9986">
                  <c:v>22.330065889928999</c:v>
                </c:pt>
                <c:pt idx="9987">
                  <c:v>22.334502467626798</c:v>
                </c:pt>
                <c:pt idx="9988">
                  <c:v>22.338939045324501</c:v>
                </c:pt>
                <c:pt idx="9989">
                  <c:v>22.3433756230223</c:v>
                </c:pt>
                <c:pt idx="9990">
                  <c:v>22.347812200720099</c:v>
                </c:pt>
                <c:pt idx="9991">
                  <c:v>22.352248778417799</c:v>
                </c:pt>
                <c:pt idx="9992">
                  <c:v>22.356685356115602</c:v>
                </c:pt>
                <c:pt idx="9993">
                  <c:v>22.361121933813401</c:v>
                </c:pt>
                <c:pt idx="9994">
                  <c:v>22.3655585115112</c:v>
                </c:pt>
                <c:pt idx="9995">
                  <c:v>22.369995089208899</c:v>
                </c:pt>
                <c:pt idx="9996">
                  <c:v>22.374431666906698</c:v>
                </c:pt>
                <c:pt idx="9997">
                  <c:v>22.378868244604501</c:v>
                </c:pt>
                <c:pt idx="9998">
                  <c:v>22.3833048223022</c:v>
                </c:pt>
                <c:pt idx="9999">
                  <c:v>22.387741399999999</c:v>
                </c:pt>
              </c:numCache>
              <c:extLst xmlns:c15="http://schemas.microsoft.com/office/drawing/2012/chart"/>
            </c:numRef>
          </c:xVal>
          <c:yVal>
            <c:numRef>
              <c:f>'No VPI'!$K$2:$K$10001</c:f>
              <c:numCache>
                <c:formatCode>0.00E+00</c:formatCode>
                <c:ptCount val="10000"/>
                <c:pt idx="0">
                  <c:v>3.888382615759671E-11</c:v>
                </c:pt>
                <c:pt idx="1">
                  <c:v>3.899595442736334E-11</c:v>
                </c:pt>
                <c:pt idx="2">
                  <c:v>3.9105350151637146E-11</c:v>
                </c:pt>
                <c:pt idx="3">
                  <c:v>3.9212013330418341E-11</c:v>
                </c:pt>
                <c:pt idx="4">
                  <c:v>3.9315943963706724E-11</c:v>
                </c:pt>
                <c:pt idx="5">
                  <c:v>3.9417142051502484E-11</c:v>
                </c:pt>
                <c:pt idx="6">
                  <c:v>3.9515607593805626E-11</c:v>
                </c:pt>
                <c:pt idx="7">
                  <c:v>3.9611340590615757E-11</c:v>
                </c:pt>
                <c:pt idx="8">
                  <c:v>3.9704341041933282E-11</c:v>
                </c:pt>
                <c:pt idx="9">
                  <c:v>3.9794608947758184E-11</c:v>
                </c:pt>
                <c:pt idx="10">
                  <c:v>3.9882144308090281E-11</c:v>
                </c:pt>
                <c:pt idx="11">
                  <c:v>3.9966947122929761E-11</c:v>
                </c:pt>
                <c:pt idx="12">
                  <c:v>4.0049017392276416E-11</c:v>
                </c:pt>
                <c:pt idx="13">
                  <c:v>4.012835511613026E-11</c:v>
                </c:pt>
                <c:pt idx="14">
                  <c:v>4.0204960294491492E-11</c:v>
                </c:pt>
                <c:pt idx="15">
                  <c:v>4.0278832927359907E-11</c:v>
                </c:pt>
                <c:pt idx="16">
                  <c:v>4.0349973014735724E-11</c:v>
                </c:pt>
                <c:pt idx="17">
                  <c:v>4.0418380556618897E-11</c:v>
                </c:pt>
                <c:pt idx="18">
                  <c:v>4.0484055553009078E-11</c:v>
                </c:pt>
                <c:pt idx="19">
                  <c:v>4.0546998003906648E-11</c:v>
                </c:pt>
                <c:pt idx="20">
                  <c:v>4.0607207909311601E-11</c:v>
                </c:pt>
                <c:pt idx="21">
                  <c:v>4.0664685269223729E-11</c:v>
                </c:pt>
                <c:pt idx="22">
                  <c:v>4.0719430083643053E-11</c:v>
                </c:pt>
                <c:pt idx="23">
                  <c:v>4.0771442352569758E-11</c:v>
                </c:pt>
                <c:pt idx="24">
                  <c:v>4.082072207600384E-11</c:v>
                </c:pt>
                <c:pt idx="25">
                  <c:v>4.0867269253945111E-11</c:v>
                </c:pt>
                <c:pt idx="26">
                  <c:v>4.091108388639357E-11</c:v>
                </c:pt>
                <c:pt idx="27">
                  <c:v>4.0952165973349418E-11</c:v>
                </c:pt>
                <c:pt idx="28">
                  <c:v>4.0990515514812455E-11</c:v>
                </c:pt>
                <c:pt idx="29">
                  <c:v>4.1026132510782861E-11</c:v>
                </c:pt>
                <c:pt idx="30">
                  <c:v>4.1059016961260475E-11</c:v>
                </c:pt>
                <c:pt idx="31">
                  <c:v>4.1089168866245259E-11</c:v>
                </c:pt>
                <c:pt idx="32">
                  <c:v>4.1116588225737444E-11</c:v>
                </c:pt>
                <c:pt idx="33">
                  <c:v>4.1141275039736999E-11</c:v>
                </c:pt>
                <c:pt idx="34">
                  <c:v>4.1163229308243743E-11</c:v>
                </c:pt>
                <c:pt idx="35">
                  <c:v>4.1182451031257675E-11</c:v>
                </c:pt>
                <c:pt idx="36">
                  <c:v>4.1198940208779003E-11</c:v>
                </c:pt>
                <c:pt idx="37">
                  <c:v>4.1212696840807493E-11</c:v>
                </c:pt>
                <c:pt idx="38">
                  <c:v>4.1223720927343386E-11</c:v>
                </c:pt>
                <c:pt idx="39">
                  <c:v>4.123201246838646E-11</c:v>
                </c:pt>
                <c:pt idx="40">
                  <c:v>4.123757146393673E-11</c:v>
                </c:pt>
                <c:pt idx="41">
                  <c:v>4.1240397913994569E-11</c:v>
                </c:pt>
                <c:pt idx="42">
                  <c:v>4.124049181855941E-11</c:v>
                </c:pt>
                <c:pt idx="43">
                  <c:v>4.1237871603968868E-11</c:v>
                </c:pt>
                <c:pt idx="44">
                  <c:v>4.1233319206659702E-11</c:v>
                </c:pt>
                <c:pt idx="45">
                  <c:v>4.1227248728521072E-11</c:v>
                </c:pt>
                <c:pt idx="46">
                  <c:v>4.1219660169553212E-11</c:v>
                </c:pt>
                <c:pt idx="47">
                  <c:v>4.1210553529756096E-11</c:v>
                </c:pt>
                <c:pt idx="48">
                  <c:v>4.1199928809129717E-11</c:v>
                </c:pt>
                <c:pt idx="49">
                  <c:v>4.1187786007673894E-11</c:v>
                </c:pt>
                <c:pt idx="50">
                  <c:v>4.1174125125389002E-11</c:v>
                </c:pt>
                <c:pt idx="51">
                  <c:v>4.1158946162274673E-11</c:v>
                </c:pt>
                <c:pt idx="52">
                  <c:v>4.1142249118331094E-11</c:v>
                </c:pt>
                <c:pt idx="53">
                  <c:v>4.1124033993558239E-11</c:v>
                </c:pt>
                <c:pt idx="54">
                  <c:v>4.110430078795596E-11</c:v>
                </c:pt>
                <c:pt idx="55">
                  <c:v>4.1083049501524605E-11</c:v>
                </c:pt>
                <c:pt idx="56">
                  <c:v>4.1060280134263807E-11</c:v>
                </c:pt>
                <c:pt idx="57">
                  <c:v>4.1035992686173758E-11</c:v>
                </c:pt>
                <c:pt idx="58">
                  <c:v>4.101018715725446E-11</c:v>
                </c:pt>
                <c:pt idx="59">
                  <c:v>4.0982863547505712E-11</c:v>
                </c:pt>
                <c:pt idx="60">
                  <c:v>4.0954021856927914E-11</c:v>
                </c:pt>
                <c:pt idx="61">
                  <c:v>4.0923662085520653E-11</c:v>
                </c:pt>
                <c:pt idx="62">
                  <c:v>4.0891784233284142E-11</c:v>
                </c:pt>
                <c:pt idx="63">
                  <c:v>4.0858388300218374E-11</c:v>
                </c:pt>
                <c:pt idx="64">
                  <c:v>4.0823474286323363E-11</c:v>
                </c:pt>
                <c:pt idx="65">
                  <c:v>4.0787042191598889E-11</c:v>
                </c:pt>
                <c:pt idx="66">
                  <c:v>4.0749092016045172E-11</c:v>
                </c:pt>
                <c:pt idx="67">
                  <c:v>4.0709623759662386E-11</c:v>
                </c:pt>
                <c:pt idx="68">
                  <c:v>4.0668637422449975E-11</c:v>
                </c:pt>
                <c:pt idx="69">
                  <c:v>4.0611279484450453E-11</c:v>
                </c:pt>
                <c:pt idx="70">
                  <c:v>4.050923399226309E-11</c:v>
                </c:pt>
                <c:pt idx="71">
                  <c:v>4.0406648738002978E-11</c:v>
                </c:pt>
                <c:pt idx="72">
                  <c:v>4.0303523721670285E-11</c:v>
                </c:pt>
                <c:pt idx="73">
                  <c:v>4.0199858943265042E-11</c:v>
                </c:pt>
                <c:pt idx="74">
                  <c:v>4.0095654402787051E-11</c:v>
                </c:pt>
                <c:pt idx="75">
                  <c:v>3.9990910100236484E-11</c:v>
                </c:pt>
                <c:pt idx="76">
                  <c:v>3.9885626035613349E-11</c:v>
                </c:pt>
                <c:pt idx="77">
                  <c:v>3.9779802208917452E-11</c:v>
                </c:pt>
                <c:pt idx="78">
                  <c:v>3.9673438620149006E-11</c:v>
                </c:pt>
                <c:pt idx="79">
                  <c:v>3.9566535269307798E-11</c:v>
                </c:pt>
                <c:pt idx="80">
                  <c:v>3.9459092156394041E-11</c:v>
                </c:pt>
                <c:pt idx="81">
                  <c:v>3.9351109281407703E-11</c:v>
                </c:pt>
                <c:pt idx="82">
                  <c:v>3.9242586644348602E-11</c:v>
                </c:pt>
                <c:pt idx="83">
                  <c:v>3.9133524245216953E-11</c:v>
                </c:pt>
                <c:pt idx="84">
                  <c:v>3.9023922084012554E-11</c:v>
                </c:pt>
                <c:pt idx="85">
                  <c:v>3.891378016073558E-11</c:v>
                </c:pt>
                <c:pt idx="86">
                  <c:v>3.8803098475386032E-11</c:v>
                </c:pt>
                <c:pt idx="87">
                  <c:v>3.8691877027963747E-11</c:v>
                </c:pt>
                <c:pt idx="88">
                  <c:v>3.8580115818468881E-11</c:v>
                </c:pt>
                <c:pt idx="89">
                  <c:v>3.8467814846901466E-11</c:v>
                </c:pt>
                <c:pt idx="90">
                  <c:v>3.8354974113261289E-11</c:v>
                </c:pt>
                <c:pt idx="91">
                  <c:v>3.8241593617548537E-11</c:v>
                </c:pt>
                <c:pt idx="92">
                  <c:v>3.8127673359763049E-11</c:v>
                </c:pt>
                <c:pt idx="93">
                  <c:v>3.8013213339904993E-11</c:v>
                </c:pt>
                <c:pt idx="94">
                  <c:v>3.7898213557974374E-11</c:v>
                </c:pt>
                <c:pt idx="95">
                  <c:v>3.7782674013970993E-11</c:v>
                </c:pt>
                <c:pt idx="96">
                  <c:v>3.7666594707895051E-11</c:v>
                </c:pt>
                <c:pt idx="97">
                  <c:v>3.7549975639746546E-11</c:v>
                </c:pt>
                <c:pt idx="98">
                  <c:v>3.743281680952528E-11</c:v>
                </c:pt>
                <c:pt idx="99">
                  <c:v>3.7315118217231438E-11</c:v>
                </c:pt>
                <c:pt idx="100">
                  <c:v>3.7196879862864861E-11</c:v>
                </c:pt>
                <c:pt idx="101">
                  <c:v>3.7078101746425721E-11</c:v>
                </c:pt>
                <c:pt idx="102">
                  <c:v>3.6958783867914007E-11</c:v>
                </c:pt>
                <c:pt idx="103">
                  <c:v>3.6838926227329536E-11</c:v>
                </c:pt>
                <c:pt idx="104">
                  <c:v>3.6718528824672511E-11</c:v>
                </c:pt>
                <c:pt idx="105">
                  <c:v>3.6597591659942723E-11</c:v>
                </c:pt>
                <c:pt idx="106">
                  <c:v>3.6476114733140373E-11</c:v>
                </c:pt>
                <c:pt idx="107">
                  <c:v>3.6354098044265449E-11</c:v>
                </c:pt>
                <c:pt idx="108">
                  <c:v>3.6231541593317782E-11</c:v>
                </c:pt>
                <c:pt idx="109">
                  <c:v>3.6108445380297546E-11</c:v>
                </c:pt>
                <c:pt idx="110">
                  <c:v>3.5984809405204742E-11</c:v>
                </c:pt>
                <c:pt idx="111">
                  <c:v>3.5860633668039195E-11</c:v>
                </c:pt>
                <c:pt idx="112">
                  <c:v>3.5735918168801067E-11</c:v>
                </c:pt>
                <c:pt idx="113">
                  <c:v>3.5610662907490203E-11</c:v>
                </c:pt>
                <c:pt idx="114">
                  <c:v>3.5484867884106951E-11</c:v>
                </c:pt>
                <c:pt idx="115">
                  <c:v>3.5358533098650763E-11</c:v>
                </c:pt>
                <c:pt idx="116">
                  <c:v>3.52316585511222E-11</c:v>
                </c:pt>
                <c:pt idx="117">
                  <c:v>3.5104244241520681E-11</c:v>
                </c:pt>
                <c:pt idx="118">
                  <c:v>3.49762901698468E-11</c:v>
                </c:pt>
                <c:pt idx="119">
                  <c:v>3.4847796336100151E-11</c:v>
                </c:pt>
                <c:pt idx="120">
                  <c:v>3.471876274028094E-11</c:v>
                </c:pt>
                <c:pt idx="121">
                  <c:v>3.4589189382388993E-11</c:v>
                </c:pt>
                <c:pt idx="122">
                  <c:v>3.4459076262424451E-11</c:v>
                </c:pt>
                <c:pt idx="123">
                  <c:v>3.4328423380387367E-11</c:v>
                </c:pt>
                <c:pt idx="124">
                  <c:v>3.4197230736277527E-11</c:v>
                </c:pt>
                <c:pt idx="125">
                  <c:v>3.4065498330095119E-11</c:v>
                </c:pt>
                <c:pt idx="126">
                  <c:v>3.3933226161840143E-11</c:v>
                </c:pt>
                <c:pt idx="127">
                  <c:v>3.3800414231512417E-11</c:v>
                </c:pt>
                <c:pt idx="128">
                  <c:v>3.3667062539112123E-11</c:v>
                </c:pt>
                <c:pt idx="129">
                  <c:v>3.3533171084639067E-11</c:v>
                </c:pt>
                <c:pt idx="130">
                  <c:v>3.3398739868093455E-11</c:v>
                </c:pt>
                <c:pt idx="131">
                  <c:v>3.3263768889475288E-11</c:v>
                </c:pt>
                <c:pt idx="132">
                  <c:v>3.3128258148784352E-11</c:v>
                </c:pt>
                <c:pt idx="133">
                  <c:v>3.2992207646020848E-11</c:v>
                </c:pt>
                <c:pt idx="134">
                  <c:v>3.2855617381184601E-11</c:v>
                </c:pt>
                <c:pt idx="135">
                  <c:v>3.2718487354275786E-11</c:v>
                </c:pt>
                <c:pt idx="136">
                  <c:v>3.2580817565294402E-11</c:v>
                </c:pt>
                <c:pt idx="137">
                  <c:v>3.2442608014240269E-11</c:v>
                </c:pt>
                <c:pt idx="138">
                  <c:v>3.2303858701113568E-11</c:v>
                </c:pt>
                <c:pt idx="139">
                  <c:v>3.2164569625914305E-11</c:v>
                </c:pt>
                <c:pt idx="140">
                  <c:v>3.2024740788642293E-11</c:v>
                </c:pt>
                <c:pt idx="141">
                  <c:v>3.1884372189297699E-11</c:v>
                </c:pt>
                <c:pt idx="142">
                  <c:v>3.1743463827880363E-11</c:v>
                </c:pt>
                <c:pt idx="143">
                  <c:v>3.1602015704390464E-11</c:v>
                </c:pt>
                <c:pt idx="144">
                  <c:v>3.1460027818827991E-11</c:v>
                </c:pt>
                <c:pt idx="145">
                  <c:v>3.1317500171192769E-11</c:v>
                </c:pt>
                <c:pt idx="146">
                  <c:v>3.1174432761484985E-11</c:v>
                </c:pt>
                <c:pt idx="147">
                  <c:v>3.1030825589704432E-11</c:v>
                </c:pt>
                <c:pt idx="148">
                  <c:v>3.0886678655851524E-11</c:v>
                </c:pt>
                <c:pt idx="149">
                  <c:v>3.074199195992566E-11</c:v>
                </c:pt>
                <c:pt idx="150">
                  <c:v>3.0596765501927428E-11</c:v>
                </c:pt>
                <c:pt idx="151">
                  <c:v>3.0450999281856427E-11</c:v>
                </c:pt>
                <c:pt idx="152">
                  <c:v>3.030469329971269E-11</c:v>
                </c:pt>
                <c:pt idx="153">
                  <c:v>3.0157847555496566E-11</c:v>
                </c:pt>
                <c:pt idx="154">
                  <c:v>3.0010462049207505E-11</c:v>
                </c:pt>
                <c:pt idx="155">
                  <c:v>2.9862536780846062E-11</c:v>
                </c:pt>
                <c:pt idx="156">
                  <c:v>2.9714071750411871E-11</c:v>
                </c:pt>
                <c:pt idx="157">
                  <c:v>2.9565066957905124E-11</c:v>
                </c:pt>
                <c:pt idx="158">
                  <c:v>2.9415522403325596E-11</c:v>
                </c:pt>
                <c:pt idx="159">
                  <c:v>2.9265438086673525E-11</c:v>
                </c:pt>
                <c:pt idx="160">
                  <c:v>2.9114814007948886E-11</c:v>
                </c:pt>
                <c:pt idx="161">
                  <c:v>2.8963650167151485E-11</c:v>
                </c:pt>
                <c:pt idx="162">
                  <c:v>2.8811946564281525E-11</c:v>
                </c:pt>
                <c:pt idx="163">
                  <c:v>2.8659703199338803E-11</c:v>
                </c:pt>
                <c:pt idx="164">
                  <c:v>2.8506920072323519E-11</c:v>
                </c:pt>
                <c:pt idx="165">
                  <c:v>2.8353597183235676E-11</c:v>
                </c:pt>
                <c:pt idx="166">
                  <c:v>2.8199734532075074E-11</c:v>
                </c:pt>
                <c:pt idx="167">
                  <c:v>2.8045332118841907E-11</c:v>
                </c:pt>
                <c:pt idx="168">
                  <c:v>2.7890389943536182E-11</c:v>
                </c:pt>
                <c:pt idx="169">
                  <c:v>2.7734908006157694E-11</c:v>
                </c:pt>
                <c:pt idx="170">
                  <c:v>2.7578886306706648E-11</c:v>
                </c:pt>
                <c:pt idx="171">
                  <c:v>2.7422324845182846E-11</c:v>
                </c:pt>
                <c:pt idx="172">
                  <c:v>2.7265223621586476E-11</c:v>
                </c:pt>
                <c:pt idx="173">
                  <c:v>2.7107582635917544E-11</c:v>
                </c:pt>
                <c:pt idx="174">
                  <c:v>2.6949401888175856E-11</c:v>
                </c:pt>
                <c:pt idx="175">
                  <c:v>2.6790681378361599E-11</c:v>
                </c:pt>
                <c:pt idx="176">
                  <c:v>2.6612024091396764E-11</c:v>
                </c:pt>
                <c:pt idx="177">
                  <c:v>2.6351841636344948E-11</c:v>
                </c:pt>
                <c:pt idx="178">
                  <c:v>2.6095008864817146E-11</c:v>
                </c:pt>
                <c:pt idx="179">
                  <c:v>2.5841437932897268E-11</c:v>
                </c:pt>
                <c:pt idx="180">
                  <c:v>2.5591041012450599E-11</c:v>
                </c:pt>
                <c:pt idx="181">
                  <c:v>2.5343736905080419E-11</c:v>
                </c:pt>
                <c:pt idx="182">
                  <c:v>2.509945853658635E-11</c:v>
                </c:pt>
                <c:pt idx="183">
                  <c:v>2.4858140313597962E-11</c:v>
                </c:pt>
                <c:pt idx="184">
                  <c:v>2.4619716642745197E-11</c:v>
                </c:pt>
                <c:pt idx="185">
                  <c:v>2.4384125342185304E-11</c:v>
                </c:pt>
                <c:pt idx="186">
                  <c:v>2.4151314089652443E-11</c:v>
                </c:pt>
                <c:pt idx="187">
                  <c:v>2.3921232037454292E-11</c:v>
                </c:pt>
                <c:pt idx="188">
                  <c:v>2.3693828337843659E-11</c:v>
                </c:pt>
                <c:pt idx="189">
                  <c:v>2.3469053852934371E-11</c:v>
                </c:pt>
                <c:pt idx="190">
                  <c:v>2.3246866189598528E-11</c:v>
                </c:pt>
                <c:pt idx="191">
                  <c:v>2.3027224392795461E-11</c:v>
                </c:pt>
                <c:pt idx="192">
                  <c:v>2.2810087502048524E-11</c:v>
                </c:pt>
                <c:pt idx="193">
                  <c:v>2.2595415397042129E-11</c:v>
                </c:pt>
                <c:pt idx="194">
                  <c:v>2.2383172494911802E-11</c:v>
                </c:pt>
                <c:pt idx="195">
                  <c:v>2.2173324580660678E-11</c:v>
                </c:pt>
                <c:pt idx="196">
                  <c:v>2.1965837430940216E-11</c:v>
                </c:pt>
                <c:pt idx="197">
                  <c:v>2.1760677225206288E-11</c:v>
                </c:pt>
                <c:pt idx="198">
                  <c:v>2.1557813168512988E-11</c:v>
                </c:pt>
                <c:pt idx="199">
                  <c:v>2.1357215731303794E-11</c:v>
                </c:pt>
                <c:pt idx="200">
                  <c:v>2.1158855379997583E-11</c:v>
                </c:pt>
                <c:pt idx="201">
                  <c:v>2.0962702767909196E-11</c:v>
                </c:pt>
                <c:pt idx="202">
                  <c:v>2.0768730560801162E-11</c:v>
                </c:pt>
                <c:pt idx="203">
                  <c:v>2.0576912573177957E-11</c:v>
                </c:pt>
                <c:pt idx="204">
                  <c:v>2.0387222626003908E-11</c:v>
                </c:pt>
                <c:pt idx="205">
                  <c:v>2.0199634622943439E-11</c:v>
                </c:pt>
                <c:pt idx="206">
                  <c:v>2.0014123809327734E-11</c:v>
                </c:pt>
                <c:pt idx="207">
                  <c:v>1.9830666464387895E-11</c:v>
                </c:pt>
                <c:pt idx="208">
                  <c:v>1.9649238888499965E-11</c:v>
                </c:pt>
                <c:pt idx="209">
                  <c:v>1.946981741599734E-11</c:v>
                </c:pt>
                <c:pt idx="210">
                  <c:v>1.9292379280218017E-11</c:v>
                </c:pt>
                <c:pt idx="211">
                  <c:v>1.9116902644545204E-11</c:v>
                </c:pt>
                <c:pt idx="212">
                  <c:v>1.8943365711072442E-11</c:v>
                </c:pt>
                <c:pt idx="213">
                  <c:v>1.8771746694157346E-11</c:v>
                </c:pt>
                <c:pt idx="214">
                  <c:v>1.8602024413585167E-11</c:v>
                </c:pt>
                <c:pt idx="215">
                  <c:v>1.8434178529295228E-11</c:v>
                </c:pt>
                <c:pt idx="216">
                  <c:v>1.8268188759885295E-11</c:v>
                </c:pt>
                <c:pt idx="217">
                  <c:v>1.8104034827416756E-11</c:v>
                </c:pt>
                <c:pt idx="218">
                  <c:v>1.7941696862430764E-11</c:v>
                </c:pt>
                <c:pt idx="219">
                  <c:v>1.7781155758480348E-11</c:v>
                </c:pt>
                <c:pt idx="220">
                  <c:v>1.7622392490193119E-11</c:v>
                </c:pt>
                <c:pt idx="221">
                  <c:v>1.7465388032742493E-11</c:v>
                </c:pt>
                <c:pt idx="222">
                  <c:v>1.7310123635826649E-11</c:v>
                </c:pt>
                <c:pt idx="223">
                  <c:v>1.7156581244294529E-11</c:v>
                </c:pt>
                <c:pt idx="224">
                  <c:v>1.7004742909341526E-11</c:v>
                </c:pt>
                <c:pt idx="225">
                  <c:v>1.6854590682165785E-11</c:v>
                </c:pt>
                <c:pt idx="226">
                  <c:v>1.670610679662756E-11</c:v>
                </c:pt>
                <c:pt idx="227">
                  <c:v>1.6559274118859356E-11</c:v>
                </c:pt>
                <c:pt idx="228">
                  <c:v>1.6414075649939884E-11</c:v>
                </c:pt>
                <c:pt idx="229">
                  <c:v>1.6270494390947882E-11</c:v>
                </c:pt>
                <c:pt idx="230">
                  <c:v>1.6128513463293432E-11</c:v>
                </c:pt>
                <c:pt idx="231">
                  <c:v>1.5988116558465946E-11</c:v>
                </c:pt>
                <c:pt idx="232">
                  <c:v>1.5849287535293242E-11</c:v>
                </c:pt>
                <c:pt idx="233">
                  <c:v>1.5712010252594292E-11</c:v>
                </c:pt>
                <c:pt idx="234">
                  <c:v>1.5576268647379278E-11</c:v>
                </c:pt>
                <c:pt idx="235">
                  <c:v>1.5442047164490461E-11</c:v>
                </c:pt>
                <c:pt idx="236">
                  <c:v>1.5309330450628838E-11</c:v>
                </c:pt>
                <c:pt idx="237">
                  <c:v>1.5178103152966274E-11</c:v>
                </c:pt>
                <c:pt idx="238">
                  <c:v>1.504834996813224E-11</c:v>
                </c:pt>
                <c:pt idx="239">
                  <c:v>1.4920056039222419E-11</c:v>
                </c:pt>
                <c:pt idx="240">
                  <c:v>1.4793206745409428E-11</c:v>
                </c:pt>
                <c:pt idx="241">
                  <c:v>1.4667787467963113E-11</c:v>
                </c:pt>
                <c:pt idx="242">
                  <c:v>1.4543783618115301E-11</c:v>
                </c:pt>
                <c:pt idx="243">
                  <c:v>1.4421180993651699E-11</c:v>
                </c:pt>
                <c:pt idx="244">
                  <c:v>1.4299965660534836E-11</c:v>
                </c:pt>
                <c:pt idx="245">
                  <c:v>1.4180123690074151E-11</c:v>
                </c:pt>
                <c:pt idx="246">
                  <c:v>1.406164117059259E-11</c:v>
                </c:pt>
                <c:pt idx="247">
                  <c:v>1.3944504519120167E-11</c:v>
                </c:pt>
                <c:pt idx="248">
                  <c:v>1.3828700449349027E-11</c:v>
                </c:pt>
                <c:pt idx="249">
                  <c:v>1.3714215685563844E-11</c:v>
                </c:pt>
                <c:pt idx="250">
                  <c:v>1.3601036960817932E-11</c:v>
                </c:pt>
                <c:pt idx="251">
                  <c:v>1.3489151281835517E-11</c:v>
                </c:pt>
                <c:pt idx="252">
                  <c:v>1.3378545975587482E-11</c:v>
                </c:pt>
                <c:pt idx="253">
                  <c:v>1.3269208387180953E-11</c:v>
                </c:pt>
                <c:pt idx="254">
                  <c:v>1.3161125865606451E-11</c:v>
                </c:pt>
                <c:pt idx="255">
                  <c:v>1.3054285982148922E-11</c:v>
                </c:pt>
                <c:pt idx="256">
                  <c:v>1.2948676645913876E-11</c:v>
                </c:pt>
                <c:pt idx="257">
                  <c:v>1.2844285794230273E-11</c:v>
                </c:pt>
                <c:pt idx="258">
                  <c:v>1.2741101365750524E-11</c:v>
                </c:pt>
                <c:pt idx="259">
                  <c:v>1.2639111474592922E-11</c:v>
                </c:pt>
                <c:pt idx="260">
                  <c:v>1.2538304583318736E-11</c:v>
                </c:pt>
                <c:pt idx="261">
                  <c:v>1.2438669195537928E-11</c:v>
                </c:pt>
                <c:pt idx="262">
                  <c:v>1.2340193815119795E-11</c:v>
                </c:pt>
                <c:pt idx="263">
                  <c:v>1.2242867079986571E-11</c:v>
                </c:pt>
                <c:pt idx="264">
                  <c:v>1.2146677979396847E-11</c:v>
                </c:pt>
                <c:pt idx="265">
                  <c:v>1.2051615559370987E-11</c:v>
                </c:pt>
                <c:pt idx="266">
                  <c:v>1.1957668865935473E-11</c:v>
                </c:pt>
                <c:pt idx="267">
                  <c:v>1.1864827043975674E-11</c:v>
                </c:pt>
                <c:pt idx="268">
                  <c:v>1.1773079584255972E-11</c:v>
                </c:pt>
                <c:pt idx="269">
                  <c:v>1.1682416053012127E-11</c:v>
                </c:pt>
                <c:pt idx="270">
                  <c:v>1.1592826016479881E-11</c:v>
                </c:pt>
                <c:pt idx="271">
                  <c:v>1.1504299111450505E-11</c:v>
                </c:pt>
                <c:pt idx="272">
                  <c:v>1.14168253063668E-11</c:v>
                </c:pt>
                <c:pt idx="273">
                  <c:v>1.1330394666883234E-11</c:v>
                </c:pt>
                <c:pt idx="274">
                  <c:v>1.1244997258663958E-11</c:v>
                </c:pt>
                <c:pt idx="275">
                  <c:v>1.11606231961487E-11</c:v>
                </c:pt>
                <c:pt idx="276">
                  <c:v>1.107726290354088E-11</c:v>
                </c:pt>
                <c:pt idx="277">
                  <c:v>1.0994906926096906E-11</c:v>
                </c:pt>
                <c:pt idx="278">
                  <c:v>1.0913545809345696E-11</c:v>
                </c:pt>
                <c:pt idx="279">
                  <c:v>1.0833170131218422E-11</c:v>
                </c:pt>
                <c:pt idx="280">
                  <c:v>1.0753770752045613E-11</c:v>
                </c:pt>
                <c:pt idx="281">
                  <c:v>1.0675338677557208E-11</c:v>
                </c:pt>
                <c:pt idx="282">
                  <c:v>1.0597864914675096E-11</c:v>
                </c:pt>
                <c:pt idx="283">
                  <c:v>1.0521340490768372E-11</c:v>
                </c:pt>
                <c:pt idx="284">
                  <c:v>1.0445756684695774E-11</c:v>
                </c:pt>
                <c:pt idx="285">
                  <c:v>1.0371104944182122E-11</c:v>
                </c:pt>
                <c:pt idx="286">
                  <c:v>1.0297376720066699E-11</c:v>
                </c:pt>
                <c:pt idx="287">
                  <c:v>1.0224563475236956E-11</c:v>
                </c:pt>
                <c:pt idx="288">
                  <c:v>1.0152656891291642E-11</c:v>
                </c:pt>
                <c:pt idx="289">
                  <c:v>1.0081648840104257E-11</c:v>
                </c:pt>
                <c:pt idx="290">
                  <c:v>1.00115311998796E-11</c:v>
                </c:pt>
                <c:pt idx="291">
                  <c:v>9.9422958185909349E-12</c:v>
                </c:pt>
                <c:pt idx="292">
                  <c:v>9.8739345552875844E-12</c:v>
                </c:pt>
                <c:pt idx="293">
                  <c:v>9.8064398186094743E-12</c:v>
                </c:pt>
                <c:pt idx="294">
                  <c:v>9.7398040968498039E-12</c:v>
                </c:pt>
                <c:pt idx="295">
                  <c:v>9.6740198783017257E-12</c:v>
                </c:pt>
                <c:pt idx="296">
                  <c:v>9.6090796512583952E-12</c:v>
                </c:pt>
                <c:pt idx="297">
                  <c:v>9.5449759040130102E-12</c:v>
                </c:pt>
                <c:pt idx="298">
                  <c:v>9.4817011248586956E-12</c:v>
                </c:pt>
                <c:pt idx="299">
                  <c:v>9.4192478051288803E-12</c:v>
                </c:pt>
                <c:pt idx="300">
                  <c:v>9.3576087001159731E-12</c:v>
                </c:pt>
                <c:pt idx="301">
                  <c:v>9.2967770199228989E-12</c:v>
                </c:pt>
                <c:pt idx="302">
                  <c:v>9.2367460186794175E-12</c:v>
                </c:pt>
                <c:pt idx="303">
                  <c:v>9.1775089505152696E-12</c:v>
                </c:pt>
                <c:pt idx="304">
                  <c:v>9.1190590695602054E-12</c:v>
                </c:pt>
                <c:pt idx="305">
                  <c:v>9.061389629944022E-12</c:v>
                </c:pt>
                <c:pt idx="306">
                  <c:v>9.0044938857964259E-12</c:v>
                </c:pt>
                <c:pt idx="307">
                  <c:v>8.9483650896171855E-12</c:v>
                </c:pt>
                <c:pt idx="308">
                  <c:v>8.8929959748227146E-12</c:v>
                </c:pt>
                <c:pt idx="309">
                  <c:v>8.8383800978332818E-12</c:v>
                </c:pt>
                <c:pt idx="310">
                  <c:v>8.7845117604308407E-12</c:v>
                </c:pt>
                <c:pt idx="311">
                  <c:v>8.7313852643972612E-12</c:v>
                </c:pt>
                <c:pt idx="312">
                  <c:v>8.6789949115144631E-12</c:v>
                </c:pt>
                <c:pt idx="313">
                  <c:v>8.6273350035643308E-12</c:v>
                </c:pt>
                <c:pt idx="314">
                  <c:v>8.5763998423287823E-12</c:v>
                </c:pt>
                <c:pt idx="315">
                  <c:v>8.5261837295897086E-12</c:v>
                </c:pt>
                <c:pt idx="316">
                  <c:v>8.476680967129023E-12</c:v>
                </c:pt>
                <c:pt idx="317">
                  <c:v>8.4278858567286324E-12</c:v>
                </c:pt>
                <c:pt idx="318">
                  <c:v>8.3797927001704244E-12</c:v>
                </c:pt>
                <c:pt idx="319">
                  <c:v>8.332395799236301E-12</c:v>
                </c:pt>
                <c:pt idx="320">
                  <c:v>8.2856894557081724E-12</c:v>
                </c:pt>
                <c:pt idx="321">
                  <c:v>8.239667971367939E-12</c:v>
                </c:pt>
                <c:pt idx="322">
                  <c:v>8.194325647997503E-12</c:v>
                </c:pt>
                <c:pt idx="323">
                  <c:v>8.1496567873787696E-12</c:v>
                </c:pt>
                <c:pt idx="324">
                  <c:v>8.1056557967225129E-12</c:v>
                </c:pt>
                <c:pt idx="325">
                  <c:v>8.0623179060222734E-12</c:v>
                </c:pt>
                <c:pt idx="326">
                  <c:v>8.0196386760012932E-12</c:v>
                </c:pt>
                <c:pt idx="327">
                  <c:v>7.9776136633287781E-12</c:v>
                </c:pt>
                <c:pt idx="328">
                  <c:v>7.936238424673937E-12</c:v>
                </c:pt>
                <c:pt idx="329">
                  <c:v>7.8955085167059902E-12</c:v>
                </c:pt>
                <c:pt idx="330">
                  <c:v>7.8554194960941272E-12</c:v>
                </c:pt>
                <c:pt idx="331">
                  <c:v>7.8159669195075798E-12</c:v>
                </c:pt>
                <c:pt idx="332">
                  <c:v>7.7771463436155471E-12</c:v>
                </c:pt>
                <c:pt idx="333">
                  <c:v>7.7389533250872237E-12</c:v>
                </c:pt>
                <c:pt idx="334">
                  <c:v>7.701383420591854E-12</c:v>
                </c:pt>
                <c:pt idx="335">
                  <c:v>7.664432186798613E-12</c:v>
                </c:pt>
                <c:pt idx="336">
                  <c:v>7.6280951803767291E-12</c:v>
                </c:pt>
                <c:pt idx="337">
                  <c:v>7.5923679579953969E-12</c:v>
                </c:pt>
                <c:pt idx="338">
                  <c:v>7.5572460763238348E-12</c:v>
                </c:pt>
                <c:pt idx="339">
                  <c:v>7.5227250920312665E-12</c:v>
                </c:pt>
                <c:pt idx="340">
                  <c:v>7.4888005104802318E-12</c:v>
                </c:pt>
                <c:pt idx="341">
                  <c:v>7.4554672424163871E-12</c:v>
                </c:pt>
                <c:pt idx="342">
                  <c:v>7.4227217027296842E-12</c:v>
                </c:pt>
                <c:pt idx="343">
                  <c:v>7.3905608233818082E-12</c:v>
                </c:pt>
                <c:pt idx="344">
                  <c:v>7.3589815363344232E-12</c:v>
                </c:pt>
                <c:pt idx="345">
                  <c:v>7.3279807735491887E-12</c:v>
                </c:pt>
                <c:pt idx="346">
                  <c:v>7.297555466987759E-12</c:v>
                </c:pt>
                <c:pt idx="347">
                  <c:v>7.2677025486118024E-12</c:v>
                </c:pt>
                <c:pt idx="348">
                  <c:v>7.238418950382987E-12</c:v>
                </c:pt>
                <c:pt idx="349">
                  <c:v>7.2097016042629609E-12</c:v>
                </c:pt>
                <c:pt idx="350">
                  <c:v>7.1815474422134132E-12</c:v>
                </c:pt>
                <c:pt idx="351">
                  <c:v>7.1539533961960058E-12</c:v>
                </c:pt>
                <c:pt idx="352">
                  <c:v>7.1269163981723784E-12</c:v>
                </c:pt>
                <c:pt idx="353">
                  <c:v>7.1004333801042179E-12</c:v>
                </c:pt>
                <c:pt idx="354">
                  <c:v>7.0745012739531732E-12</c:v>
                </c:pt>
                <c:pt idx="355">
                  <c:v>7.049117011680901E-12</c:v>
                </c:pt>
                <c:pt idx="356">
                  <c:v>7.0242775252490947E-12</c:v>
                </c:pt>
                <c:pt idx="357">
                  <c:v>6.9999797466194038E-12</c:v>
                </c:pt>
                <c:pt idx="358">
                  <c:v>6.9762206077534901E-12</c:v>
                </c:pt>
                <c:pt idx="359">
                  <c:v>6.952997040612996E-12</c:v>
                </c:pt>
                <c:pt idx="360">
                  <c:v>6.9303059771596235E-12</c:v>
                </c:pt>
                <c:pt idx="361">
                  <c:v>6.9081443493550206E-12</c:v>
                </c:pt>
                <c:pt idx="362">
                  <c:v>6.8865090891608436E-12</c:v>
                </c:pt>
                <c:pt idx="363">
                  <c:v>6.8653971285387604E-12</c:v>
                </c:pt>
                <c:pt idx="364">
                  <c:v>6.8448053994504378E-12</c:v>
                </c:pt>
                <c:pt idx="365">
                  <c:v>6.8247309850506874E-12</c:v>
                </c:pt>
                <c:pt idx="366">
                  <c:v>6.8051719801286096E-12</c:v>
                </c:pt>
                <c:pt idx="367">
                  <c:v>6.7861267944865634E-12</c:v>
                </c:pt>
                <c:pt idx="368">
                  <c:v>6.7675938290228637E-12</c:v>
                </c:pt>
                <c:pt idx="369">
                  <c:v>6.7495714846359432E-12</c:v>
                </c:pt>
                <c:pt idx="370">
                  <c:v>6.7320581622241377E-12</c:v>
                </c:pt>
                <c:pt idx="371">
                  <c:v>6.7150522626858542E-12</c:v>
                </c:pt>
                <c:pt idx="372">
                  <c:v>6.6985521869194566E-12</c:v>
                </c:pt>
                <c:pt idx="373">
                  <c:v>6.6825563358232985E-12</c:v>
                </c:pt>
                <c:pt idx="374">
                  <c:v>6.6670631102958071E-12</c:v>
                </c:pt>
                <c:pt idx="375">
                  <c:v>6.6520709112353003E-12</c:v>
                </c:pt>
                <c:pt idx="376">
                  <c:v>6.6375781395401988E-12</c:v>
                </c:pt>
                <c:pt idx="377">
                  <c:v>6.6235831961088747E-12</c:v>
                </c:pt>
                <c:pt idx="378">
                  <c:v>6.6100844818396736E-12</c:v>
                </c:pt>
                <c:pt idx="379">
                  <c:v>6.5970803976309957E-12</c:v>
                </c:pt>
                <c:pt idx="380">
                  <c:v>6.5845693443812142E-12</c:v>
                </c:pt>
                <c:pt idx="381">
                  <c:v>6.5725497229887028E-12</c:v>
                </c:pt>
                <c:pt idx="382">
                  <c:v>6.5610199343518401E-12</c:v>
                </c:pt>
                <c:pt idx="383">
                  <c:v>6.5499783793690224E-12</c:v>
                </c:pt>
                <c:pt idx="384">
                  <c:v>6.5394234589385815E-12</c:v>
                </c:pt>
                <c:pt idx="385">
                  <c:v>6.529353573958922E-12</c:v>
                </c:pt>
                <c:pt idx="386">
                  <c:v>6.5197671253284167E-12</c:v>
                </c:pt>
                <c:pt idx="387">
                  <c:v>6.5106625139454491E-12</c:v>
                </c:pt>
                <c:pt idx="388">
                  <c:v>6.5020381407083785E-12</c:v>
                </c:pt>
                <c:pt idx="389">
                  <c:v>6.4938924130620499E-12</c:v>
                </c:pt>
                <c:pt idx="390">
                  <c:v>6.4862249312111969E-12</c:v>
                </c:pt>
                <c:pt idx="391">
                  <c:v>6.4790357726793123E-12</c:v>
                </c:pt>
                <c:pt idx="392">
                  <c:v>6.4723244742125683E-12</c:v>
                </c:pt>
                <c:pt idx="393">
                  <c:v>6.4660905725571796E-12</c:v>
                </c:pt>
                <c:pt idx="394">
                  <c:v>6.4603336044592748E-12</c:v>
                </c:pt>
                <c:pt idx="395">
                  <c:v>6.4550531066650734E-12</c:v>
                </c:pt>
                <c:pt idx="396">
                  <c:v>6.4502486159207516E-12</c:v>
                </c:pt>
                <c:pt idx="397">
                  <c:v>6.4459196689724765E-12</c:v>
                </c:pt>
                <c:pt idx="398">
                  <c:v>6.4420658025664081E-12</c:v>
                </c:pt>
                <c:pt idx="399">
                  <c:v>6.4386865534487796E-12</c:v>
                </c:pt>
                <c:pt idx="400">
                  <c:v>6.435781458365727E-12</c:v>
                </c:pt>
                <c:pt idx="401">
                  <c:v>6.4333500540634382E-12</c:v>
                </c:pt>
                <c:pt idx="402">
                  <c:v>6.4313918772881145E-12</c:v>
                </c:pt>
                <c:pt idx="403">
                  <c:v>6.4299064647859189E-12</c:v>
                </c:pt>
                <c:pt idx="404">
                  <c:v>6.4288933533030243E-12</c:v>
                </c:pt>
                <c:pt idx="405">
                  <c:v>6.4283520795856318E-12</c:v>
                </c:pt>
                <c:pt idx="406">
                  <c:v>6.428282230460385E-12</c:v>
                </c:pt>
                <c:pt idx="407">
                  <c:v>6.4286839155138462E-12</c:v>
                </c:pt>
                <c:pt idx="408">
                  <c:v>6.4295575553669244E-12</c:v>
                </c:pt>
                <c:pt idx="409">
                  <c:v>6.4309035747637838E-12</c:v>
                </c:pt>
                <c:pt idx="410">
                  <c:v>6.4327223984485996E-12</c:v>
                </c:pt>
                <c:pt idx="411">
                  <c:v>6.4350144511655114E-12</c:v>
                </c:pt>
                <c:pt idx="412">
                  <c:v>6.4377801576587196E-12</c:v>
                </c:pt>
                <c:pt idx="413">
                  <c:v>6.4410199426723421E-12</c:v>
                </c:pt>
                <c:pt idx="414">
                  <c:v>6.444734230950588E-12</c:v>
                </c:pt>
                <c:pt idx="415">
                  <c:v>6.4489234472375866E-12</c:v>
                </c:pt>
                <c:pt idx="416">
                  <c:v>6.4535880162775107E-12</c:v>
                </c:pt>
                <c:pt idx="417">
                  <c:v>6.458728362814521E-12</c:v>
                </c:pt>
                <c:pt idx="418">
                  <c:v>6.4643449115928073E-12</c:v>
                </c:pt>
                <c:pt idx="419">
                  <c:v>6.4704380873564956E-12</c:v>
                </c:pt>
                <c:pt idx="420">
                  <c:v>6.4770083148497571E-12</c:v>
                </c:pt>
                <c:pt idx="421">
                  <c:v>6.4840560188167961E-12</c:v>
                </c:pt>
                <c:pt idx="422">
                  <c:v>6.4915815536813134E-12</c:v>
                </c:pt>
                <c:pt idx="423">
                  <c:v>6.499584579807818E-12</c:v>
                </c:pt>
                <c:pt idx="424">
                  <c:v>6.5080661943504101E-12</c:v>
                </c:pt>
                <c:pt idx="425">
                  <c:v>6.5170279561651716E-12</c:v>
                </c:pt>
                <c:pt idx="426">
                  <c:v>6.5264714241082292E-12</c:v>
                </c:pt>
                <c:pt idx="427">
                  <c:v>6.5363981570357091E-12</c:v>
                </c:pt>
                <c:pt idx="428">
                  <c:v>6.5468097138036987E-12</c:v>
                </c:pt>
                <c:pt idx="429">
                  <c:v>6.557707653268312E-12</c:v>
                </c:pt>
                <c:pt idx="430">
                  <c:v>6.5690935342856539E-12</c:v>
                </c:pt>
                <c:pt idx="431">
                  <c:v>6.5809689157118443E-12</c:v>
                </c:pt>
                <c:pt idx="432">
                  <c:v>6.5933353564029801E-12</c:v>
                </c:pt>
                <c:pt idx="433">
                  <c:v>6.6061944152151722E-12</c:v>
                </c:pt>
                <c:pt idx="434">
                  <c:v>6.6195476510045626E-12</c:v>
                </c:pt>
                <c:pt idx="435">
                  <c:v>6.6333966226272058E-12</c:v>
                </c:pt>
                <c:pt idx="436">
                  <c:v>6.6477428889392415E-12</c:v>
                </c:pt>
                <c:pt idx="437">
                  <c:v>6.6625880087967886E-12</c:v>
                </c:pt>
                <c:pt idx="438">
                  <c:v>6.6779335410559271E-12</c:v>
                </c:pt>
                <c:pt idx="439">
                  <c:v>6.6937810445728025E-12</c:v>
                </c:pt>
                <c:pt idx="440">
                  <c:v>6.7101320782034877E-12</c:v>
                </c:pt>
                <c:pt idx="441">
                  <c:v>6.7269882008041225E-12</c:v>
                </c:pt>
                <c:pt idx="442">
                  <c:v>6.7443509712307853E-12</c:v>
                </c:pt>
                <c:pt idx="443">
                  <c:v>6.7622219483396047E-12</c:v>
                </c:pt>
                <c:pt idx="444">
                  <c:v>6.780602690986685E-12</c:v>
                </c:pt>
                <c:pt idx="445">
                  <c:v>6.7994947580281651E-12</c:v>
                </c:pt>
                <c:pt idx="446">
                  <c:v>6.8188997083200994E-12</c:v>
                </c:pt>
                <c:pt idx="447">
                  <c:v>6.8388191074375751E-12</c:v>
                </c:pt>
                <c:pt idx="448">
                  <c:v>6.8592552506210972E-12</c:v>
                </c:pt>
                <c:pt idx="449">
                  <c:v>6.8802111423341235E-12</c:v>
                </c:pt>
                <c:pt idx="450">
                  <c:v>6.9016898057875886E-12</c:v>
                </c:pt>
                <c:pt idx="451">
                  <c:v>6.9236942641923954E-12</c:v>
                </c:pt>
                <c:pt idx="452">
                  <c:v>6.9462275407594832E-12</c:v>
                </c:pt>
                <c:pt idx="453">
                  <c:v>6.9692926586997865E-12</c:v>
                </c:pt>
                <c:pt idx="454">
                  <c:v>6.9928926412242325E-12</c:v>
                </c:pt>
                <c:pt idx="455">
                  <c:v>7.0170305115437307E-12</c:v>
                </c:pt>
                <c:pt idx="456">
                  <c:v>7.0417092928692171E-12</c:v>
                </c:pt>
                <c:pt idx="457">
                  <c:v>7.0669320084116344E-12</c:v>
                </c:pt>
                <c:pt idx="458">
                  <c:v>7.0927016813818895E-12</c:v>
                </c:pt>
                <c:pt idx="459">
                  <c:v>7.1190213349909258E-12</c:v>
                </c:pt>
                <c:pt idx="460">
                  <c:v>7.1458939924496778E-12</c:v>
                </c:pt>
                <c:pt idx="461">
                  <c:v>7.1733226769690387E-12</c:v>
                </c:pt>
                <c:pt idx="462">
                  <c:v>7.2013104117599698E-12</c:v>
                </c:pt>
                <c:pt idx="463">
                  <c:v>7.2298602200333699E-12</c:v>
                </c:pt>
                <c:pt idx="464">
                  <c:v>7.2589751250001978E-12</c:v>
                </c:pt>
                <c:pt idx="465">
                  <c:v>7.2886581498713757E-12</c:v>
                </c:pt>
                <c:pt idx="466">
                  <c:v>7.318912317857798E-12</c:v>
                </c:pt>
                <c:pt idx="467">
                  <c:v>7.3497406521704376E-12</c:v>
                </c:pt>
                <c:pt idx="468">
                  <c:v>7.3811461760201864E-12</c:v>
                </c:pt>
                <c:pt idx="469">
                  <c:v>7.4131319126179926E-12</c:v>
                </c:pt>
                <c:pt idx="470">
                  <c:v>7.4457008851747753E-12</c:v>
                </c:pt>
                <c:pt idx="471">
                  <c:v>7.4788561299727506E-12</c:v>
                </c:pt>
                <c:pt idx="472">
                  <c:v>7.5126019565331707E-12</c:v>
                </c:pt>
                <c:pt idx="473">
                  <c:v>7.5469432059150752E-12</c:v>
                </c:pt>
                <c:pt idx="474">
                  <c:v>7.5818842705385424E-12</c:v>
                </c:pt>
                <c:pt idx="475">
                  <c:v>7.6174295428236213E-12</c:v>
                </c:pt>
                <c:pt idx="476">
                  <c:v>7.6535834151903348E-12</c:v>
                </c:pt>
                <c:pt idx="477">
                  <c:v>7.6903502800587725E-12</c:v>
                </c:pt>
                <c:pt idx="478">
                  <c:v>7.7277345298489703E-12</c:v>
                </c:pt>
                <c:pt idx="479">
                  <c:v>7.765740556980979E-12</c:v>
                </c:pt>
                <c:pt idx="480">
                  <c:v>7.8043727538748441E-12</c:v>
                </c:pt>
                <c:pt idx="481">
                  <c:v>7.8436355129506472E-12</c:v>
                </c:pt>
                <c:pt idx="482">
                  <c:v>7.8835332266284111E-12</c:v>
                </c:pt>
                <c:pt idx="483">
                  <c:v>7.9240702873281851E-12</c:v>
                </c:pt>
                <c:pt idx="484">
                  <c:v>7.9652510874700551E-12</c:v>
                </c:pt>
                <c:pt idx="485">
                  <c:v>8.0070800194740396E-12</c:v>
                </c:pt>
                <c:pt idx="486">
                  <c:v>8.0495614757602052E-12</c:v>
                </c:pt>
                <c:pt idx="487">
                  <c:v>8.0926998487486154E-12</c:v>
                </c:pt>
                <c:pt idx="488">
                  <c:v>8.1364999054541925E-12</c:v>
                </c:pt>
                <c:pt idx="489">
                  <c:v>8.1809674637819702E-12</c:v>
                </c:pt>
                <c:pt idx="490">
                  <c:v>8.2261078708505841E-12</c:v>
                </c:pt>
                <c:pt idx="491">
                  <c:v>8.2719264354723318E-12</c:v>
                </c:pt>
                <c:pt idx="492">
                  <c:v>8.3184284664595525E-12</c:v>
                </c:pt>
                <c:pt idx="493">
                  <c:v>8.3656192726245389E-12</c:v>
                </c:pt>
                <c:pt idx="494">
                  <c:v>8.4135041627796368E-12</c:v>
                </c:pt>
                <c:pt idx="495">
                  <c:v>8.4620884457371807E-12</c:v>
                </c:pt>
                <c:pt idx="496">
                  <c:v>8.5113774432486538E-12</c:v>
                </c:pt>
                <c:pt idx="497">
                  <c:v>8.5613767927613737E-12</c:v>
                </c:pt>
                <c:pt idx="498">
                  <c:v>8.6120924528397669E-12</c:v>
                </c:pt>
                <c:pt idx="499">
                  <c:v>8.6635303961207699E-12</c:v>
                </c:pt>
                <c:pt idx="500">
                  <c:v>8.715696595241405E-12</c:v>
                </c:pt>
                <c:pt idx="501">
                  <c:v>8.768597022838646E-12</c:v>
                </c:pt>
                <c:pt idx="502">
                  <c:v>8.8222376515494943E-12</c:v>
                </c:pt>
                <c:pt idx="503">
                  <c:v>8.8766244540108978E-12</c:v>
                </c:pt>
                <c:pt idx="504">
                  <c:v>8.9317634265374487E-12</c:v>
                </c:pt>
                <c:pt idx="505">
                  <c:v>8.9876609934713783E-12</c:v>
                </c:pt>
                <c:pt idx="506">
                  <c:v>9.0443237034627914E-12</c:v>
                </c:pt>
                <c:pt idx="507">
                  <c:v>9.1017580553887584E-12</c:v>
                </c:pt>
                <c:pt idx="508">
                  <c:v>9.1599705488819052E-12</c:v>
                </c:pt>
                <c:pt idx="509">
                  <c:v>9.2189677949324737E-12</c:v>
                </c:pt>
                <c:pt idx="510">
                  <c:v>9.2787566320129322E-12</c:v>
                </c:pt>
                <c:pt idx="511">
                  <c:v>9.3393439263361248E-12</c:v>
                </c:pt>
                <c:pt idx="512">
                  <c:v>9.4007365442612663E-12</c:v>
                </c:pt>
                <c:pt idx="513">
                  <c:v>9.4629414438927516E-12</c:v>
                </c:pt>
                <c:pt idx="514">
                  <c:v>9.5259658308202012E-12</c:v>
                </c:pt>
                <c:pt idx="515">
                  <c:v>9.5898169518979258E-12</c:v>
                </c:pt>
                <c:pt idx="516">
                  <c:v>9.6545020539816368E-12</c:v>
                </c:pt>
                <c:pt idx="517">
                  <c:v>9.7200284568377723E-12</c:v>
                </c:pt>
                <c:pt idx="518">
                  <c:v>9.7864037429763522E-12</c:v>
                </c:pt>
                <c:pt idx="519">
                  <c:v>9.8536355539936509E-12</c:v>
                </c:pt>
                <c:pt idx="520">
                  <c:v>9.9217315314859022E-12</c:v>
                </c:pt>
                <c:pt idx="521">
                  <c:v>9.9906993731290918E-12</c:v>
                </c:pt>
                <c:pt idx="522">
                  <c:v>1.0060547048202216E-11</c:v>
                </c:pt>
                <c:pt idx="523">
                  <c:v>1.0131282607985256E-11</c:v>
                </c:pt>
                <c:pt idx="524">
                  <c:v>1.020291410377373E-11</c:v>
                </c:pt>
                <c:pt idx="525">
                  <c:v>1.027544962861229E-11</c:v>
                </c:pt>
                <c:pt idx="526">
                  <c:v>1.0348897549099228E-11</c:v>
                </c:pt>
                <c:pt idx="527">
                  <c:v>1.0423266341831785E-11</c:v>
                </c:pt>
                <c:pt idx="528">
                  <c:v>1.0498564483701703E-11</c:v>
                </c:pt>
                <c:pt idx="529">
                  <c:v>1.0574800481434825E-11</c:v>
                </c:pt>
                <c:pt idx="530">
                  <c:v>1.0651983110775198E-11</c:v>
                </c:pt>
                <c:pt idx="531">
                  <c:v>1.0730121289872831E-11</c:v>
                </c:pt>
                <c:pt idx="532">
                  <c:v>1.0809223938166846E-11</c:v>
                </c:pt>
                <c:pt idx="533">
                  <c:v>1.0889299995316063E-11</c:v>
                </c:pt>
                <c:pt idx="534">
                  <c:v>1.0970358659511708E-11</c:v>
                </c:pt>
                <c:pt idx="535">
                  <c:v>1.1052409307379241E-11</c:v>
                </c:pt>
                <c:pt idx="536">
                  <c:v>1.1135461319073265E-11</c:v>
                </c:pt>
                <c:pt idx="537">
                  <c:v>1.1219524087510047E-11</c:v>
                </c:pt>
                <c:pt idx="538">
                  <c:v>1.1304607248356435E-11</c:v>
                </c:pt>
                <c:pt idx="539">
                  <c:v>1.1390720654466334E-11</c:v>
                </c:pt>
                <c:pt idx="540">
                  <c:v>1.1477874166331199E-11</c:v>
                </c:pt>
                <c:pt idx="541">
                  <c:v>1.1566077651723902E-11</c:v>
                </c:pt>
                <c:pt idx="542">
                  <c:v>1.1655341200878268E-11</c:v>
                </c:pt>
                <c:pt idx="543">
                  <c:v>1.1745675161687908E-11</c:v>
                </c:pt>
                <c:pt idx="544">
                  <c:v>1.183708989640647E-11</c:v>
                </c:pt>
                <c:pt idx="545">
                  <c:v>1.1929595770847807E-11</c:v>
                </c:pt>
                <c:pt idx="546">
                  <c:v>1.2023203349424037E-11</c:v>
                </c:pt>
                <c:pt idx="547">
                  <c:v>1.211792349529676E-11</c:v>
                </c:pt>
                <c:pt idx="548">
                  <c:v>1.2213767096236541E-11</c:v>
                </c:pt>
                <c:pt idx="549">
                  <c:v>1.2310745041346819E-11</c:v>
                </c:pt>
                <c:pt idx="550">
                  <c:v>1.2408868391993502E-11</c:v>
                </c:pt>
                <c:pt idx="551">
                  <c:v>1.2508148548800843E-11</c:v>
                </c:pt>
                <c:pt idx="552">
                  <c:v>1.2608596951937238E-11</c:v>
                </c:pt>
                <c:pt idx="553">
                  <c:v>1.271022504184908E-11</c:v>
                </c:pt>
                <c:pt idx="554">
                  <c:v>1.2813044403729468E-11</c:v>
                </c:pt>
                <c:pt idx="555">
                  <c:v>1.2917067000655305E-11</c:v>
                </c:pt>
                <c:pt idx="556">
                  <c:v>1.3022304856415592E-11</c:v>
                </c:pt>
                <c:pt idx="557">
                  <c:v>1.3128769994798496E-11</c:v>
                </c:pt>
                <c:pt idx="558">
                  <c:v>1.3236474557193513E-11</c:v>
                </c:pt>
                <c:pt idx="559">
                  <c:v>1.3345431098142083E-11</c:v>
                </c:pt>
                <c:pt idx="560">
                  <c:v>1.3455652262482523E-11</c:v>
                </c:pt>
                <c:pt idx="561">
                  <c:v>1.3567150695053111E-11</c:v>
                </c:pt>
                <c:pt idx="562">
                  <c:v>1.3679939133418609E-11</c:v>
                </c:pt>
                <c:pt idx="563">
                  <c:v>1.3794030758437233E-11</c:v>
                </c:pt>
                <c:pt idx="564">
                  <c:v>1.3909438882487747E-11</c:v>
                </c:pt>
                <c:pt idx="565">
                  <c:v>1.4026176817961247E-11</c:v>
                </c:pt>
                <c:pt idx="566">
                  <c:v>1.4144257948348432E-11</c:v>
                </c:pt>
                <c:pt idx="567">
                  <c:v>1.4263696125282143E-11</c:v>
                </c:pt>
                <c:pt idx="568">
                  <c:v>1.4384505388248312E-11</c:v>
                </c:pt>
                <c:pt idx="569">
                  <c:v>1.4506699777192852E-11</c:v>
                </c:pt>
                <c:pt idx="570">
                  <c:v>1.4630293384583696E-11</c:v>
                </c:pt>
                <c:pt idx="571">
                  <c:v>1.4755300792343588E-11</c:v>
                </c:pt>
                <c:pt idx="572">
                  <c:v>1.4881736845893521E-11</c:v>
                </c:pt>
                <c:pt idx="573">
                  <c:v>1.5009616393068472E-11</c:v>
                </c:pt>
                <c:pt idx="574">
                  <c:v>1.5138954318470548E-11</c:v>
                </c:pt>
                <c:pt idx="575">
                  <c:v>1.5269766015751522E-11</c:v>
                </c:pt>
                <c:pt idx="576">
                  <c:v>1.540206724419978E-11</c:v>
                </c:pt>
                <c:pt idx="577">
                  <c:v>1.5535873770774311E-11</c:v>
                </c:pt>
                <c:pt idx="578">
                  <c:v>1.5671201386055016E-11</c:v>
                </c:pt>
                <c:pt idx="579">
                  <c:v>1.5808066409113068E-11</c:v>
                </c:pt>
                <c:pt idx="580">
                  <c:v>1.5946485665045503E-11</c:v>
                </c:pt>
                <c:pt idx="581">
                  <c:v>1.6086475998424984E-11</c:v>
                </c:pt>
                <c:pt idx="582">
                  <c:v>1.6228054266782388E-11</c:v>
                </c:pt>
                <c:pt idx="583">
                  <c:v>1.6371237876229648E-11</c:v>
                </c:pt>
                <c:pt idx="584">
                  <c:v>1.6516044936061407E-11</c:v>
                </c:pt>
                <c:pt idx="585">
                  <c:v>1.6662493599530651E-11</c:v>
                </c:pt>
                <c:pt idx="586">
                  <c:v>1.6810602024725941E-11</c:v>
                </c:pt>
                <c:pt idx="587">
                  <c:v>1.6960388938423593E-11</c:v>
                </c:pt>
                <c:pt idx="588">
                  <c:v>1.7111874052510587E-11</c:v>
                </c:pt>
                <c:pt idx="589">
                  <c:v>1.7265077171785057E-11</c:v>
                </c:pt>
                <c:pt idx="590">
                  <c:v>1.7420018100596275E-11</c:v>
                </c:pt>
                <c:pt idx="591">
                  <c:v>1.75767172294118E-11</c:v>
                </c:pt>
                <c:pt idx="592">
                  <c:v>1.7735196340914419E-11</c:v>
                </c:pt>
                <c:pt idx="593">
                  <c:v>1.789547740687213E-11</c:v>
                </c:pt>
                <c:pt idx="594">
                  <c:v>1.8057582396573573E-11</c:v>
                </c:pt>
                <c:pt idx="595">
                  <c:v>1.8221533875461906E-11</c:v>
                </c:pt>
                <c:pt idx="596">
                  <c:v>1.8387356388271422E-11</c:v>
                </c:pt>
                <c:pt idx="597">
                  <c:v>1.8555074855873303E-11</c:v>
                </c:pt>
                <c:pt idx="598">
                  <c:v>1.8724714197728415E-11</c:v>
                </c:pt>
                <c:pt idx="599">
                  <c:v>1.8896299927619467E-11</c:v>
                </c:pt>
                <c:pt idx="600">
                  <c:v>1.9069860373191243E-11</c:v>
                </c:pt>
                <c:pt idx="601">
                  <c:v>1.9245424599155455E-11</c:v>
                </c:pt>
                <c:pt idx="602">
                  <c:v>1.9423021670223778E-11</c:v>
                </c:pt>
                <c:pt idx="603">
                  <c:v>1.9602681235266285E-11</c:v>
                </c:pt>
                <c:pt idx="604">
                  <c:v>1.9784436908428677E-11</c:v>
                </c:pt>
                <c:pt idx="605">
                  <c:v>1.9968323731645722E-11</c:v>
                </c:pt>
                <c:pt idx="606">
                  <c:v>2.0154376746911742E-11</c:v>
                </c:pt>
                <c:pt idx="607">
                  <c:v>2.0342631558983941E-11</c:v>
                </c:pt>
                <c:pt idx="608">
                  <c:v>2.0533129297599663E-11</c:v>
                </c:pt>
                <c:pt idx="609">
                  <c:v>2.0725913795399511E-11</c:v>
                </c:pt>
                <c:pt idx="610">
                  <c:v>2.0921028894221836E-11</c:v>
                </c:pt>
                <c:pt idx="611">
                  <c:v>2.1118518948834771E-11</c:v>
                </c:pt>
                <c:pt idx="612">
                  <c:v>2.131843592699679E-11</c:v>
                </c:pt>
                <c:pt idx="613">
                  <c:v>2.152083676549193E-11</c:v>
                </c:pt>
                <c:pt idx="614">
                  <c:v>2.1725778460779485E-11</c:v>
                </c:pt>
                <c:pt idx="615">
                  <c:v>2.1933318432860695E-11</c:v>
                </c:pt>
                <c:pt idx="616">
                  <c:v>2.2143524437276755E-11</c:v>
                </c:pt>
                <c:pt idx="617">
                  <c:v>2.2356473125261234E-11</c:v>
                </c:pt>
                <c:pt idx="618">
                  <c:v>2.2572241376632003E-11</c:v>
                </c:pt>
                <c:pt idx="619">
                  <c:v>2.2727565681882595E-11</c:v>
                </c:pt>
                <c:pt idx="620">
                  <c:v>2.2838712791821231E-11</c:v>
                </c:pt>
                <c:pt idx="621">
                  <c:v>2.2947690985947236E-11</c:v>
                </c:pt>
                <c:pt idx="622">
                  <c:v>2.3054500264260253E-11</c:v>
                </c:pt>
                <c:pt idx="623">
                  <c:v>2.3159140626760445E-11</c:v>
                </c:pt>
                <c:pt idx="624">
                  <c:v>2.3261612073447831E-11</c:v>
                </c:pt>
                <c:pt idx="625">
                  <c:v>2.3361914604322204E-11</c:v>
                </c:pt>
                <c:pt idx="626">
                  <c:v>2.346004821938377E-11</c:v>
                </c:pt>
                <c:pt idx="627">
                  <c:v>2.355601291863233E-11</c:v>
                </c:pt>
                <c:pt idx="628">
                  <c:v>2.3649808702068265E-11</c:v>
                </c:pt>
                <c:pt idx="629">
                  <c:v>2.3741435569691196E-11</c:v>
                </c:pt>
                <c:pt idx="630">
                  <c:v>2.3830893521501118E-11</c:v>
                </c:pt>
                <c:pt idx="631">
                  <c:v>2.3918182557498427E-11</c:v>
                </c:pt>
                <c:pt idx="632">
                  <c:v>2.4003302677682723E-11</c:v>
                </c:pt>
                <c:pt idx="633">
                  <c:v>2.408625388205422E-11</c:v>
                </c:pt>
                <c:pt idx="634">
                  <c:v>2.4167036170612703E-11</c:v>
                </c:pt>
                <c:pt idx="635">
                  <c:v>2.4245649543358371E-11</c:v>
                </c:pt>
                <c:pt idx="636">
                  <c:v>2.4322094000291223E-11</c:v>
                </c:pt>
                <c:pt idx="637">
                  <c:v>2.4396369541411074E-11</c:v>
                </c:pt>
                <c:pt idx="638">
                  <c:v>2.4468476166718103E-11</c:v>
                </c:pt>
                <c:pt idx="639">
                  <c:v>2.4538413876212336E-11</c:v>
                </c:pt>
                <c:pt idx="640">
                  <c:v>2.4606182669893747E-11</c:v>
                </c:pt>
                <c:pt idx="641">
                  <c:v>2.4671782547762157E-11</c:v>
                </c:pt>
                <c:pt idx="642">
                  <c:v>2.4735213509817751E-11</c:v>
                </c:pt>
                <c:pt idx="643">
                  <c:v>2.4796475556060336E-11</c:v>
                </c:pt>
                <c:pt idx="644">
                  <c:v>2.4855568686490105E-11</c:v>
                </c:pt>
                <c:pt idx="645">
                  <c:v>2.4912492901107067E-11</c:v>
                </c:pt>
                <c:pt idx="646">
                  <c:v>2.4967248199911217E-11</c:v>
                </c:pt>
                <c:pt idx="647">
                  <c:v>2.501983458290236E-11</c:v>
                </c:pt>
                <c:pt idx="648">
                  <c:v>2.5070252050080688E-11</c:v>
                </c:pt>
                <c:pt idx="649">
                  <c:v>2.5118500601446206E-11</c:v>
                </c:pt>
                <c:pt idx="650">
                  <c:v>2.5164580236998717E-11</c:v>
                </c:pt>
                <c:pt idx="651">
                  <c:v>2.5208490956738413E-11</c:v>
                </c:pt>
                <c:pt idx="652">
                  <c:v>2.5250232760665105E-11</c:v>
                </c:pt>
                <c:pt idx="653">
                  <c:v>2.5289805648779185E-11</c:v>
                </c:pt>
                <c:pt idx="654">
                  <c:v>2.5327209621080248E-11</c:v>
                </c:pt>
                <c:pt idx="655">
                  <c:v>2.5362444677568503E-11</c:v>
                </c:pt>
                <c:pt idx="656">
                  <c:v>2.539551081824375E-11</c:v>
                </c:pt>
                <c:pt idx="657">
                  <c:v>2.5426408043106182E-11</c:v>
                </c:pt>
                <c:pt idx="658">
                  <c:v>2.5455136352155808E-11</c:v>
                </c:pt>
                <c:pt idx="659">
                  <c:v>2.548169574539242E-11</c:v>
                </c:pt>
                <c:pt idx="660">
                  <c:v>2.5506086222816223E-11</c:v>
                </c:pt>
                <c:pt idx="661">
                  <c:v>2.5528307784427217E-11</c:v>
                </c:pt>
                <c:pt idx="662">
                  <c:v>2.5548360430225201E-11</c:v>
                </c:pt>
                <c:pt idx="663">
                  <c:v>2.5566244160210566E-11</c:v>
                </c:pt>
                <c:pt idx="664">
                  <c:v>2.5581958974382727E-11</c:v>
                </c:pt>
                <c:pt idx="665">
                  <c:v>2.5595504872742283E-11</c:v>
                </c:pt>
                <c:pt idx="666">
                  <c:v>2.5606881855288819E-11</c:v>
                </c:pt>
                <c:pt idx="667">
                  <c:v>2.5616089922022542E-11</c:v>
                </c:pt>
                <c:pt idx="668">
                  <c:v>2.5623129072943456E-11</c:v>
                </c:pt>
                <c:pt idx="669">
                  <c:v>2.5627999308051364E-11</c:v>
                </c:pt>
                <c:pt idx="670">
                  <c:v>2.5630700627346462E-11</c:v>
                </c:pt>
                <c:pt idx="671">
                  <c:v>2.5631233030828553E-11</c:v>
                </c:pt>
                <c:pt idx="672">
                  <c:v>2.5629596518498026E-11</c:v>
                </c:pt>
                <c:pt idx="673">
                  <c:v>2.5625791090354483E-11</c:v>
                </c:pt>
                <c:pt idx="674">
                  <c:v>2.5619816746397939E-11</c:v>
                </c:pt>
                <c:pt idx="675">
                  <c:v>2.5611673486628589E-11</c:v>
                </c:pt>
                <c:pt idx="676">
                  <c:v>2.5601361311046427E-11</c:v>
                </c:pt>
                <c:pt idx="677">
                  <c:v>2.5588880219651442E-11</c:v>
                </c:pt>
                <c:pt idx="678">
                  <c:v>2.5574230212443647E-11</c:v>
                </c:pt>
                <c:pt idx="679">
                  <c:v>2.555741128942285E-11</c:v>
                </c:pt>
                <c:pt idx="680">
                  <c:v>2.5538423450589046E-11</c:v>
                </c:pt>
                <c:pt idx="681">
                  <c:v>2.5517266695942619E-11</c:v>
                </c:pt>
                <c:pt idx="682">
                  <c:v>2.5488489009212282E-11</c:v>
                </c:pt>
                <c:pt idx="683">
                  <c:v>2.5452910782275264E-11</c:v>
                </c:pt>
                <c:pt idx="684">
                  <c:v>2.541676470243788E-11</c:v>
                </c:pt>
                <c:pt idx="685">
                  <c:v>2.5380050769700323E-11</c:v>
                </c:pt>
                <c:pt idx="686">
                  <c:v>2.5342768984062771E-11</c:v>
                </c:pt>
                <c:pt idx="687">
                  <c:v>2.530491934552485E-11</c:v>
                </c:pt>
                <c:pt idx="688">
                  <c:v>2.5266501854086765E-11</c:v>
                </c:pt>
                <c:pt idx="689">
                  <c:v>2.5227516509748499E-11</c:v>
                </c:pt>
                <c:pt idx="690">
                  <c:v>2.5187963312510056E-11</c:v>
                </c:pt>
                <c:pt idx="691">
                  <c:v>2.5147842262371441E-11</c:v>
                </c:pt>
                <c:pt idx="692">
                  <c:v>2.510715335933264E-11</c:v>
                </c:pt>
                <c:pt idx="693">
                  <c:v>2.506589660339367E-11</c:v>
                </c:pt>
                <c:pt idx="694">
                  <c:v>2.5024071994554527E-11</c:v>
                </c:pt>
                <c:pt idx="695">
                  <c:v>2.4981679532815196E-11</c:v>
                </c:pt>
                <c:pt idx="696">
                  <c:v>2.4938719218175698E-11</c:v>
                </c:pt>
                <c:pt idx="697">
                  <c:v>2.4895191050636028E-11</c:v>
                </c:pt>
                <c:pt idx="698">
                  <c:v>2.4851095030196169E-11</c:v>
                </c:pt>
                <c:pt idx="699">
                  <c:v>2.4817130509981413E-11</c:v>
                </c:pt>
                <c:pt idx="700">
                  <c:v>2.4789312574366257E-11</c:v>
                </c:pt>
                <c:pt idx="701">
                  <c:v>2.475956853030708E-11</c:v>
                </c:pt>
                <c:pt idx="702">
                  <c:v>2.4727898377804078E-11</c:v>
                </c:pt>
                <c:pt idx="703">
                  <c:v>2.4694302116857259E-11</c:v>
                </c:pt>
                <c:pt idx="704">
                  <c:v>2.4658779747466637E-11</c:v>
                </c:pt>
                <c:pt idx="705">
                  <c:v>2.4621331269632188E-11</c:v>
                </c:pt>
                <c:pt idx="706">
                  <c:v>2.4581956683353923E-11</c:v>
                </c:pt>
                <c:pt idx="707">
                  <c:v>2.4540655988631838E-11</c:v>
                </c:pt>
                <c:pt idx="708">
                  <c:v>2.449742918546574E-11</c:v>
                </c:pt>
                <c:pt idx="709">
                  <c:v>2.4452276273855835E-11</c:v>
                </c:pt>
                <c:pt idx="710">
                  <c:v>2.4405197253802292E-11</c:v>
                </c:pt>
                <c:pt idx="711">
                  <c:v>2.4356192125304747E-11</c:v>
                </c:pt>
                <c:pt idx="712">
                  <c:v>2.4305260888363384E-11</c:v>
                </c:pt>
                <c:pt idx="713">
                  <c:v>2.4252403542978196E-11</c:v>
                </c:pt>
                <c:pt idx="714">
                  <c:v>2.419762008914901E-11</c:v>
                </c:pt>
                <c:pt idx="715">
                  <c:v>2.4140910526876193E-11</c:v>
                </c:pt>
                <c:pt idx="716">
                  <c:v>2.4082274856159557E-11</c:v>
                </c:pt>
                <c:pt idx="717">
                  <c:v>2.4021713076998904E-11</c:v>
                </c:pt>
                <c:pt idx="718">
                  <c:v>2.3959225189394442E-11</c:v>
                </c:pt>
                <c:pt idx="719">
                  <c:v>2.3894811193346349E-11</c:v>
                </c:pt>
                <c:pt idx="720">
                  <c:v>2.3828471088854248E-11</c:v>
                </c:pt>
                <c:pt idx="721">
                  <c:v>2.3760204875918332E-11</c:v>
                </c:pt>
                <c:pt idx="722">
                  <c:v>2.3690012554538595E-11</c:v>
                </c:pt>
                <c:pt idx="723">
                  <c:v>2.3617894124714862E-11</c:v>
                </c:pt>
                <c:pt idx="724">
                  <c:v>2.3543849586447485E-11</c:v>
                </c:pt>
                <c:pt idx="725">
                  <c:v>2.34678789397363E-11</c:v>
                </c:pt>
                <c:pt idx="726">
                  <c:v>2.3389982184581103E-11</c:v>
                </c:pt>
                <c:pt idx="727">
                  <c:v>2.3310159320982082E-11</c:v>
                </c:pt>
                <c:pt idx="728">
                  <c:v>2.3228410348939249E-11</c:v>
                </c:pt>
                <c:pt idx="729">
                  <c:v>2.3144735268452605E-11</c:v>
                </c:pt>
                <c:pt idx="730">
                  <c:v>2.3059134079522133E-11</c:v>
                </c:pt>
                <c:pt idx="731">
                  <c:v>2.2971606782147842E-11</c:v>
                </c:pt>
                <c:pt idx="732">
                  <c:v>2.2882153376329741E-11</c:v>
                </c:pt>
                <c:pt idx="733">
                  <c:v>2.2790773862067818E-11</c:v>
                </c:pt>
                <c:pt idx="734">
                  <c:v>2.2697468239361883E-11</c:v>
                </c:pt>
                <c:pt idx="735">
                  <c:v>2.2602236508212136E-11</c:v>
                </c:pt>
                <c:pt idx="736">
                  <c:v>2.2505078668618759E-11</c:v>
                </c:pt>
                <c:pt idx="737">
                  <c:v>2.240599472058137E-11</c:v>
                </c:pt>
                <c:pt idx="738">
                  <c:v>2.2304984664100166E-11</c:v>
                </c:pt>
                <c:pt idx="739">
                  <c:v>2.2202048499175144E-11</c:v>
                </c:pt>
                <c:pt idx="740">
                  <c:v>2.209718622580612E-11</c:v>
                </c:pt>
                <c:pt idx="741">
                  <c:v>2.1990397843993462E-11</c:v>
                </c:pt>
                <c:pt idx="742">
                  <c:v>2.1881683353736979E-11</c:v>
                </c:pt>
                <c:pt idx="743">
                  <c:v>2.1771042755036505E-11</c:v>
                </c:pt>
                <c:pt idx="744">
                  <c:v>2.1658476047892257E-11</c:v>
                </c:pt>
                <c:pt idx="745">
                  <c:v>2.1543983232304178E-11</c:v>
                </c:pt>
                <c:pt idx="746">
                  <c:v>2.1427564308272255E-11</c:v>
                </c:pt>
                <c:pt idx="747">
                  <c:v>2.1309219275796518E-11</c:v>
                </c:pt>
                <c:pt idx="748">
                  <c:v>2.1188948134876927E-11</c:v>
                </c:pt>
                <c:pt idx="749">
                  <c:v>2.106675088551346E-11</c:v>
                </c:pt>
                <c:pt idx="750">
                  <c:v>2.0942627527706171E-11</c:v>
                </c:pt>
                <c:pt idx="751">
                  <c:v>2.0816578061455049E-11</c:v>
                </c:pt>
                <c:pt idx="752">
                  <c:v>2.0688602486760111E-11</c:v>
                </c:pt>
                <c:pt idx="753">
                  <c:v>2.0558700803621317E-11</c:v>
                </c:pt>
                <c:pt idx="754">
                  <c:v>2.0426873012038666E-11</c:v>
                </c:pt>
                <c:pt idx="755">
                  <c:v>2.0293119112012187E-11</c:v>
                </c:pt>
                <c:pt idx="756">
                  <c:v>2.0157439103541845E-11</c:v>
                </c:pt>
                <c:pt idx="757">
                  <c:v>2.0019832986627698E-11</c:v>
                </c:pt>
                <c:pt idx="758">
                  <c:v>1.98803007612697E-11</c:v>
                </c:pt>
                <c:pt idx="759">
                  <c:v>1.9738842427467865E-11</c:v>
                </c:pt>
                <c:pt idx="760">
                  <c:v>1.9595457985222186E-11</c:v>
                </c:pt>
                <c:pt idx="761">
                  <c:v>1.9450147434532657E-11</c:v>
                </c:pt>
                <c:pt idx="762">
                  <c:v>1.9317476268912699E-11</c:v>
                </c:pt>
                <c:pt idx="763">
                  <c:v>1.920160581313121E-11</c:v>
                </c:pt>
                <c:pt idx="764">
                  <c:v>1.9086671344138141E-11</c:v>
                </c:pt>
                <c:pt idx="765">
                  <c:v>1.897265919843143E-11</c:v>
                </c:pt>
                <c:pt idx="766">
                  <c:v>1.8859555712509073E-11</c:v>
                </c:pt>
                <c:pt idx="767">
                  <c:v>1.8747347222869011E-11</c:v>
                </c:pt>
                <c:pt idx="768">
                  <c:v>1.8636020100098121E-11</c:v>
                </c:pt>
                <c:pt idx="769">
                  <c:v>1.8525562158236055E-11</c:v>
                </c:pt>
                <c:pt idx="770">
                  <c:v>1.8415962796302737E-11</c:v>
                </c:pt>
                <c:pt idx="771">
                  <c:v>1.8307211441681484E-11</c:v>
                </c:pt>
                <c:pt idx="772">
                  <c:v>1.8199297521755681E-11</c:v>
                </c:pt>
                <c:pt idx="773">
                  <c:v>1.8092210463908684E-11</c:v>
                </c:pt>
                <c:pt idx="774">
                  <c:v>1.7985939696900473E-11</c:v>
                </c:pt>
                <c:pt idx="775">
                  <c:v>1.7880475318534669E-11</c:v>
                </c:pt>
                <c:pt idx="776">
                  <c:v>1.7775808739800095E-11</c:v>
                </c:pt>
                <c:pt idx="777">
                  <c:v>1.7671931465852746E-11</c:v>
                </c:pt>
                <c:pt idx="778">
                  <c:v>1.7568835001848661E-11</c:v>
                </c:pt>
                <c:pt idx="779">
                  <c:v>1.7466510852943913E-11</c:v>
                </c:pt>
                <c:pt idx="780">
                  <c:v>1.7364950524294521E-11</c:v>
                </c:pt>
                <c:pt idx="781">
                  <c:v>1.7264145788698486E-11</c:v>
                </c:pt>
                <c:pt idx="782">
                  <c:v>1.716408940436735E-11</c:v>
                </c:pt>
                <c:pt idx="783">
                  <c:v>1.7064774295600378E-11</c:v>
                </c:pt>
                <c:pt idx="784">
                  <c:v>1.6966193385161463E-11</c:v>
                </c:pt>
                <c:pt idx="785">
                  <c:v>1.6868339595814489E-11</c:v>
                </c:pt>
                <c:pt idx="786">
                  <c:v>1.6771205850323328E-11</c:v>
                </c:pt>
                <c:pt idx="787">
                  <c:v>1.6674785166477231E-11</c:v>
                </c:pt>
                <c:pt idx="788">
                  <c:v>1.6579071223450886E-11</c:v>
                </c:pt>
                <c:pt idx="789">
                  <c:v>1.6484057934222809E-11</c:v>
                </c:pt>
                <c:pt idx="790">
                  <c:v>1.6389739208049433E-11</c:v>
                </c:pt>
                <c:pt idx="791">
                  <c:v>1.6296108954187178E-11</c:v>
                </c:pt>
                <c:pt idx="792">
                  <c:v>1.6203161081892459E-11</c:v>
                </c:pt>
                <c:pt idx="793">
                  <c:v>1.6110889528365053E-11</c:v>
                </c:pt>
                <c:pt idx="794">
                  <c:v>1.6019288637794276E-11</c:v>
                </c:pt>
                <c:pt idx="795">
                  <c:v>1.5928353023203579E-11</c:v>
                </c:pt>
                <c:pt idx="796">
                  <c:v>1.583807729791151E-11</c:v>
                </c:pt>
                <c:pt idx="797">
                  <c:v>1.5748456075236669E-11</c:v>
                </c:pt>
                <c:pt idx="798">
                  <c:v>1.5659483968497667E-11</c:v>
                </c:pt>
                <c:pt idx="799">
                  <c:v>1.5571155596601954E-11</c:v>
                </c:pt>
                <c:pt idx="800">
                  <c:v>1.5483465808629437E-11</c:v>
                </c:pt>
                <c:pt idx="801">
                  <c:v>1.5396409725075853E-11</c:v>
                </c:pt>
                <c:pt idx="802">
                  <c:v>1.5309982477447482E-11</c:v>
                </c:pt>
                <c:pt idx="803">
                  <c:v>1.5224179197250625E-11</c:v>
                </c:pt>
                <c:pt idx="804">
                  <c:v>1.5138995015991602E-11</c:v>
                </c:pt>
                <c:pt idx="805">
                  <c:v>1.5054425065497994E-11</c:v>
                </c:pt>
                <c:pt idx="806">
                  <c:v>1.4970464595038342E-11</c:v>
                </c:pt>
                <c:pt idx="807">
                  <c:v>1.4887109104012419E-11</c:v>
                </c:pt>
                <c:pt idx="808">
                  <c:v>1.4804354118980412E-11</c:v>
                </c:pt>
                <c:pt idx="809">
                  <c:v>1.4722195166502429E-11</c:v>
                </c:pt>
                <c:pt idx="810">
                  <c:v>1.4640627773138606E-11</c:v>
                </c:pt>
                <c:pt idx="811">
                  <c:v>1.4559647465449114E-11</c:v>
                </c:pt>
                <c:pt idx="812">
                  <c:v>1.4479249822722506E-11</c:v>
                </c:pt>
                <c:pt idx="813">
                  <c:v>1.4399430636162869E-11</c:v>
                </c:pt>
                <c:pt idx="814">
                  <c:v>1.4320185745166811E-11</c:v>
                </c:pt>
                <c:pt idx="815">
                  <c:v>1.4241510989017835E-11</c:v>
                </c:pt>
                <c:pt idx="816">
                  <c:v>1.4163402206999545E-11</c:v>
                </c:pt>
                <c:pt idx="817">
                  <c:v>1.4085855238395448E-11</c:v>
                </c:pt>
                <c:pt idx="818">
                  <c:v>1.4008865943705553E-11</c:v>
                </c:pt>
                <c:pt idx="819">
                  <c:v>1.3932430346920518E-11</c:v>
                </c:pt>
                <c:pt idx="820">
                  <c:v>1.3856544544234873E-11</c:v>
                </c:pt>
                <c:pt idx="821">
                  <c:v>1.3781204631895788E-11</c:v>
                </c:pt>
                <c:pt idx="822">
                  <c:v>1.3706406706150394E-11</c:v>
                </c:pt>
                <c:pt idx="823">
                  <c:v>1.3632146863245817E-11</c:v>
                </c:pt>
                <c:pt idx="824">
                  <c:v>1.3558421206542633E-11</c:v>
                </c:pt>
                <c:pt idx="825">
                  <c:v>1.3485225956169664E-11</c:v>
                </c:pt>
                <c:pt idx="826">
                  <c:v>1.3412557424674554E-11</c:v>
                </c:pt>
                <c:pt idx="827">
                  <c:v>1.3340411926843149E-11</c:v>
                </c:pt>
                <c:pt idx="828">
                  <c:v>1.3268785777461325E-11</c:v>
                </c:pt>
                <c:pt idx="829">
                  <c:v>1.3197675291314902E-11</c:v>
                </c:pt>
                <c:pt idx="830">
                  <c:v>1.3127076784816602E-11</c:v>
                </c:pt>
                <c:pt idx="831">
                  <c:v>1.3056986651231703E-11</c:v>
                </c:pt>
                <c:pt idx="832">
                  <c:v>1.298740138943316E-11</c:v>
                </c:pt>
                <c:pt idx="833">
                  <c:v>1.2918317505661213E-11</c:v>
                </c:pt>
                <c:pt idx="834">
                  <c:v>1.2849731506156062E-11</c:v>
                </c:pt>
                <c:pt idx="835">
                  <c:v>1.2781639897157958E-11</c:v>
                </c:pt>
                <c:pt idx="836">
                  <c:v>1.2714039185026121E-11</c:v>
                </c:pt>
                <c:pt idx="837">
                  <c:v>1.2646925921680529E-11</c:v>
                </c:pt>
                <c:pt idx="838">
                  <c:v>1.258029676920662E-11</c:v>
                </c:pt>
                <c:pt idx="839">
                  <c:v>1.2514148405663195E-11</c:v>
                </c:pt>
                <c:pt idx="840">
                  <c:v>1.2448477509109003E-11</c:v>
                </c:pt>
                <c:pt idx="841">
                  <c:v>1.238328075760285E-11</c:v>
                </c:pt>
                <c:pt idx="842">
                  <c:v>1.2318554829203547E-11</c:v>
                </c:pt>
                <c:pt idx="843">
                  <c:v>1.2254296425727698E-11</c:v>
                </c:pt>
                <c:pt idx="844">
                  <c:v>1.2190502353843258E-11</c:v>
                </c:pt>
                <c:pt idx="845">
                  <c:v>1.2127169448719652E-11</c:v>
                </c:pt>
                <c:pt idx="846">
                  <c:v>1.2064294545518767E-11</c:v>
                </c:pt>
                <c:pt idx="847">
                  <c:v>1.200187447940257E-11</c:v>
                </c:pt>
                <c:pt idx="848">
                  <c:v>1.1939906085533001E-11</c:v>
                </c:pt>
                <c:pt idx="849">
                  <c:v>1.1878386210016945E-11</c:v>
                </c:pt>
                <c:pt idx="850">
                  <c:v>1.1817311789281395E-11</c:v>
                </c:pt>
                <c:pt idx="851">
                  <c:v>1.1756679803875793E-11</c:v>
                </c:pt>
                <c:pt idx="852">
                  <c:v>1.1696487234626713E-11</c:v>
                </c:pt>
                <c:pt idx="853">
                  <c:v>1.1636731062360776E-11</c:v>
                </c:pt>
                <c:pt idx="854">
                  <c:v>1.1577408267904578E-11</c:v>
                </c:pt>
                <c:pt idx="855">
                  <c:v>1.1518515836229119E-11</c:v>
                </c:pt>
                <c:pt idx="856">
                  <c:v>1.1460050823397686E-11</c:v>
                </c:pt>
                <c:pt idx="857">
                  <c:v>1.1402010344877044E-11</c:v>
                </c:pt>
                <c:pt idx="858">
                  <c:v>1.1344391517927376E-11</c:v>
                </c:pt>
                <c:pt idx="859">
                  <c:v>1.1287191459808932E-11</c:v>
                </c:pt>
                <c:pt idx="860">
                  <c:v>1.1230407287782008E-11</c:v>
                </c:pt>
                <c:pt idx="861">
                  <c:v>1.1174036120176916E-11</c:v>
                </c:pt>
                <c:pt idx="862">
                  <c:v>1.111807512616107E-11</c:v>
                </c:pt>
                <c:pt idx="863">
                  <c:v>1.106252154638366E-11</c:v>
                </c:pt>
                <c:pt idx="864">
                  <c:v>1.1007372626817945E-11</c:v>
                </c:pt>
                <c:pt idx="865">
                  <c:v>1.0952625613437126E-11</c:v>
                </c:pt>
                <c:pt idx="866">
                  <c:v>1.0898277752214464E-11</c:v>
                </c:pt>
                <c:pt idx="867">
                  <c:v>1.0844326289221387E-11</c:v>
                </c:pt>
                <c:pt idx="868">
                  <c:v>1.0790768502892739E-11</c:v>
                </c:pt>
                <c:pt idx="869">
                  <c:v>1.0737601749767734E-11</c:v>
                </c:pt>
                <c:pt idx="870">
                  <c:v>1.0684823397867019E-11</c:v>
                </c:pt>
                <c:pt idx="871">
                  <c:v>1.063243081521123E-11</c:v>
                </c:pt>
                <c:pt idx="872">
                  <c:v>1.0580421369821033E-11</c:v>
                </c:pt>
                <c:pt idx="873">
                  <c:v>1.0528792429717068E-11</c:v>
                </c:pt>
                <c:pt idx="874">
                  <c:v>1.0477541380872707E-11</c:v>
                </c:pt>
                <c:pt idx="875">
                  <c:v>1.0426665686687605E-11</c:v>
                </c:pt>
                <c:pt idx="876">
                  <c:v>1.0376162831322023E-11</c:v>
                </c:pt>
                <c:pt idx="877">
                  <c:v>1.0326030298935028E-11</c:v>
                </c:pt>
                <c:pt idx="878">
                  <c:v>1.0276265573685695E-11</c:v>
                </c:pt>
                <c:pt idx="879">
                  <c:v>1.0226866139733112E-11</c:v>
                </c:pt>
                <c:pt idx="880">
                  <c:v>1.0177829489955975E-11</c:v>
                </c:pt>
                <c:pt idx="881">
                  <c:v>1.0129153186338108E-11</c:v>
                </c:pt>
                <c:pt idx="882">
                  <c:v>1.0080834823637435E-11</c:v>
                </c:pt>
                <c:pt idx="883">
                  <c:v>1.0032871996802498E-11</c:v>
                </c:pt>
                <c:pt idx="884">
                  <c:v>9.9852623007818564E-12</c:v>
                </c:pt>
                <c:pt idx="885">
                  <c:v>9.9380033305240997E-12</c:v>
                </c:pt>
                <c:pt idx="886">
                  <c:v>9.8910926844645286E-12</c:v>
                </c:pt>
                <c:pt idx="887">
                  <c:v>9.8445280170886014E-12</c:v>
                </c:pt>
                <c:pt idx="888">
                  <c:v>9.7983070279511821E-12</c:v>
                </c:pt>
                <c:pt idx="889">
                  <c:v>9.7524274178711555E-12</c:v>
                </c:pt>
                <c:pt idx="890">
                  <c:v>9.7068868876673517E-12</c:v>
                </c:pt>
                <c:pt idx="891">
                  <c:v>9.6616831381586731E-12</c:v>
                </c:pt>
                <c:pt idx="892">
                  <c:v>9.6168138711365252E-12</c:v>
                </c:pt>
                <c:pt idx="893">
                  <c:v>9.5722768295598548E-12</c:v>
                </c:pt>
                <c:pt idx="894">
                  <c:v>9.5280698116776549E-12</c:v>
                </c:pt>
                <c:pt idx="895">
                  <c:v>9.4841906196024112E-12</c:v>
                </c:pt>
                <c:pt idx="896">
                  <c:v>9.4406370554466592E-12</c:v>
                </c:pt>
                <c:pt idx="897">
                  <c:v>9.3974069213228747E-12</c:v>
                </c:pt>
                <c:pt idx="898">
                  <c:v>9.3544980194533209E-12</c:v>
                </c:pt>
                <c:pt idx="899">
                  <c:v>9.3119081789570255E-12</c:v>
                </c:pt>
                <c:pt idx="900">
                  <c:v>9.2696352904302637E-12</c:v>
                </c:pt>
                <c:pt idx="901">
                  <c:v>9.22767725298582E-12</c:v>
                </c:pt>
                <c:pt idx="902">
                  <c:v>9.1860319657364404E-12</c:v>
                </c:pt>
                <c:pt idx="903">
                  <c:v>9.1446973277949044E-12</c:v>
                </c:pt>
                <c:pt idx="904">
                  <c:v>9.1036712382739483E-12</c:v>
                </c:pt>
                <c:pt idx="905">
                  <c:v>9.062951611576362E-12</c:v>
                </c:pt>
                <c:pt idx="906">
                  <c:v>9.0225364241130067E-12</c:v>
                </c:pt>
                <c:pt idx="907">
                  <c:v>8.9824236679463725E-12</c:v>
                </c:pt>
                <c:pt idx="908">
                  <c:v>8.9426113351386182E-12</c:v>
                </c:pt>
                <c:pt idx="909">
                  <c:v>8.9030974177517847E-12</c:v>
                </c:pt>
                <c:pt idx="910">
                  <c:v>8.8638799078480388E-12</c:v>
                </c:pt>
                <c:pt idx="911">
                  <c:v>8.8249568050929011E-12</c:v>
                </c:pt>
                <c:pt idx="912">
                  <c:v>8.786326165396925E-12</c:v>
                </c:pt>
                <c:pt idx="913">
                  <c:v>8.7479860698208706E-12</c:v>
                </c:pt>
                <c:pt idx="914">
                  <c:v>8.7099345995387782E-12</c:v>
                </c:pt>
                <c:pt idx="915">
                  <c:v>8.6721698357247816E-12</c:v>
                </c:pt>
                <c:pt idx="916">
                  <c:v>8.6346898595529616E-12</c:v>
                </c:pt>
                <c:pt idx="917">
                  <c:v>8.5974927553405025E-12</c:v>
                </c:pt>
                <c:pt idx="918">
                  <c:v>8.5605766536974868E-12</c:v>
                </c:pt>
                <c:pt idx="919">
                  <c:v>8.5239397203955657E-12</c:v>
                </c:pt>
                <c:pt idx="920">
                  <c:v>8.4875801220760177E-12</c:v>
                </c:pt>
                <c:pt idx="921">
                  <c:v>8.4514960253801515E-12</c:v>
                </c:pt>
                <c:pt idx="922">
                  <c:v>8.4156855969492714E-12</c:v>
                </c:pt>
                <c:pt idx="923">
                  <c:v>8.3801469956161934E-12</c:v>
                </c:pt>
                <c:pt idx="924">
                  <c:v>8.3448783505742933E-12</c:v>
                </c:pt>
                <c:pt idx="925">
                  <c:v>8.3098779228497357E-12</c:v>
                </c:pt>
                <c:pt idx="926">
                  <c:v>8.2751440004310008E-12</c:v>
                </c:pt>
                <c:pt idx="927">
                  <c:v>8.2406748713065528E-12</c:v>
                </c:pt>
                <c:pt idx="928">
                  <c:v>8.2064688234648752E-12</c:v>
                </c:pt>
                <c:pt idx="929">
                  <c:v>8.1725241448944078E-12</c:v>
                </c:pt>
                <c:pt idx="930">
                  <c:v>8.138839123583681E-12</c:v>
                </c:pt>
                <c:pt idx="931">
                  <c:v>8.105412047521112E-12</c:v>
                </c:pt>
                <c:pt idx="932">
                  <c:v>8.0722412046952232E-12</c:v>
                </c:pt>
                <c:pt idx="933">
                  <c:v>8.0393248830944786E-12</c:v>
                </c:pt>
                <c:pt idx="934">
                  <c:v>8.0066613707073213E-12</c:v>
                </c:pt>
                <c:pt idx="935">
                  <c:v>7.9742489555222784E-12</c:v>
                </c:pt>
                <c:pt idx="936">
                  <c:v>7.9420859568579859E-12</c:v>
                </c:pt>
                <c:pt idx="937">
                  <c:v>7.9101707948724173E-12</c:v>
                </c:pt>
                <c:pt idx="938">
                  <c:v>7.8785019087202583E-12</c:v>
                </c:pt>
                <c:pt idx="939">
                  <c:v>7.8470777375562394E-12</c:v>
                </c:pt>
                <c:pt idx="940">
                  <c:v>7.8158967205350511E-12</c:v>
                </c:pt>
                <c:pt idx="941">
                  <c:v>7.7849572968114126E-12</c:v>
                </c:pt>
                <c:pt idx="942">
                  <c:v>7.7542579055399966E-12</c:v>
                </c:pt>
                <c:pt idx="943">
                  <c:v>7.723796985875503E-12</c:v>
                </c:pt>
                <c:pt idx="944">
                  <c:v>7.6935729769726464E-12</c:v>
                </c:pt>
                <c:pt idx="945">
                  <c:v>7.6635843179861106E-12</c:v>
                </c:pt>
                <c:pt idx="946">
                  <c:v>7.633829448070586E-12</c:v>
                </c:pt>
                <c:pt idx="947">
                  <c:v>7.6043068063808063E-12</c:v>
                </c:pt>
                <c:pt idx="948">
                  <c:v>7.5750148393926244E-12</c:v>
                </c:pt>
                <c:pt idx="949">
                  <c:v>7.5459520756257308E-12</c:v>
                </c:pt>
                <c:pt idx="950">
                  <c:v>7.5171170931417051E-12</c:v>
                </c:pt>
                <c:pt idx="951">
                  <c:v>7.4885084705210616E-12</c:v>
                </c:pt>
                <c:pt idx="952">
                  <c:v>7.4601247863443453E-12</c:v>
                </c:pt>
                <c:pt idx="953">
                  <c:v>7.4319646191920543E-12</c:v>
                </c:pt>
                <c:pt idx="954">
                  <c:v>7.40402654764469E-12</c:v>
                </c:pt>
                <c:pt idx="955">
                  <c:v>7.3763091502828021E-12</c:v>
                </c:pt>
                <c:pt idx="956">
                  <c:v>7.3488110056868855E-12</c:v>
                </c:pt>
                <c:pt idx="957">
                  <c:v>7.3215306924374514E-12</c:v>
                </c:pt>
                <c:pt idx="958">
                  <c:v>7.2944667891150478E-12</c:v>
                </c:pt>
                <c:pt idx="959">
                  <c:v>7.2676178743001512E-12</c:v>
                </c:pt>
                <c:pt idx="960">
                  <c:v>7.2409825186263278E-12</c:v>
                </c:pt>
                <c:pt idx="961">
                  <c:v>7.2145591193814381E-12</c:v>
                </c:pt>
                <c:pt idx="962">
                  <c:v>7.1883463196476366E-12</c:v>
                </c:pt>
                <c:pt idx="963">
                  <c:v>7.162342886276818E-12</c:v>
                </c:pt>
                <c:pt idx="964">
                  <c:v>7.1365475861208752E-12</c:v>
                </c:pt>
                <c:pt idx="965">
                  <c:v>7.110959186031711E-12</c:v>
                </c:pt>
                <c:pt idx="966">
                  <c:v>7.0855764528612587E-12</c:v>
                </c:pt>
                <c:pt idx="967">
                  <c:v>7.0603981534613573E-12</c:v>
                </c:pt>
                <c:pt idx="968">
                  <c:v>7.0354230546839402E-12</c:v>
                </c:pt>
                <c:pt idx="969">
                  <c:v>7.0106499233808915E-12</c:v>
                </c:pt>
                <c:pt idx="970">
                  <c:v>6.9860775264041187E-12</c:v>
                </c:pt>
                <c:pt idx="971">
                  <c:v>6.9617046306055029E-12</c:v>
                </c:pt>
                <c:pt idx="972">
                  <c:v>6.9375300028369563E-12</c:v>
                </c:pt>
                <c:pt idx="973">
                  <c:v>6.9135524099503664E-12</c:v>
                </c:pt>
                <c:pt idx="974">
                  <c:v>6.889770618797639E-12</c:v>
                </c:pt>
                <c:pt idx="975">
                  <c:v>6.8661833962306568E-12</c:v>
                </c:pt>
                <c:pt idx="976">
                  <c:v>6.8427895091013361E-12</c:v>
                </c:pt>
                <c:pt idx="977">
                  <c:v>6.8195877242615724E-12</c:v>
                </c:pt>
                <c:pt idx="978">
                  <c:v>6.7965768085632587E-12</c:v>
                </c:pt>
                <c:pt idx="979">
                  <c:v>6.7737555288582768E-12</c:v>
                </c:pt>
                <c:pt idx="980">
                  <c:v>6.751122651998543E-12</c:v>
                </c:pt>
                <c:pt idx="981">
                  <c:v>6.7286769448359351E-12</c:v>
                </c:pt>
                <c:pt idx="982">
                  <c:v>6.7064171742223694E-12</c:v>
                </c:pt>
                <c:pt idx="983">
                  <c:v>6.6843421070097545E-12</c:v>
                </c:pt>
                <c:pt idx="984">
                  <c:v>6.6624505100499573E-12</c:v>
                </c:pt>
                <c:pt idx="985">
                  <c:v>6.6407411136294352E-12</c:v>
                </c:pt>
                <c:pt idx="986">
                  <c:v>6.6192124886296252E-12</c:v>
                </c:pt>
                <c:pt idx="987">
                  <c:v>6.5978635953739225E-12</c:v>
                </c:pt>
                <c:pt idx="988">
                  <c:v>6.5766934703261257E-12</c:v>
                </c:pt>
                <c:pt idx="989">
                  <c:v>6.5557011499500803E-12</c:v>
                </c:pt>
                <c:pt idx="990">
                  <c:v>6.534885670709651E-12</c:v>
                </c:pt>
                <c:pt idx="991">
                  <c:v>6.5142460690686786E-12</c:v>
                </c:pt>
                <c:pt idx="992">
                  <c:v>6.4937813814909656E-12</c:v>
                </c:pt>
                <c:pt idx="993">
                  <c:v>6.4734906444404013E-12</c:v>
                </c:pt>
                <c:pt idx="994">
                  <c:v>6.453372894380776E-12</c:v>
                </c:pt>
                <c:pt idx="995">
                  <c:v>6.4334271677759611E-12</c:v>
                </c:pt>
                <c:pt idx="996">
                  <c:v>6.413652501089794E-12</c:v>
                </c:pt>
                <c:pt idx="997">
                  <c:v>6.3940479307861064E-12</c:v>
                </c:pt>
                <c:pt idx="998">
                  <c:v>6.3746124933287535E-12</c:v>
                </c:pt>
                <c:pt idx="999">
                  <c:v>6.3553452251815395E-12</c:v>
                </c:pt>
                <c:pt idx="1000">
                  <c:v>6.3362451628083302E-12</c:v>
                </c:pt>
                <c:pt idx="1001">
                  <c:v>6.3173113426729677E-12</c:v>
                </c:pt>
                <c:pt idx="1002">
                  <c:v>6.2985428012392886E-12</c:v>
                </c:pt>
                <c:pt idx="1003">
                  <c:v>6.2799385749711214E-12</c:v>
                </c:pt>
                <c:pt idx="1004">
                  <c:v>6.2614977003323099E-12</c:v>
                </c:pt>
                <c:pt idx="1005">
                  <c:v>6.2432192137867151E-12</c:v>
                </c:pt>
                <c:pt idx="1006">
                  <c:v>6.2251021517981402E-12</c:v>
                </c:pt>
                <c:pt idx="1007">
                  <c:v>6.2071455508304648E-12</c:v>
                </c:pt>
                <c:pt idx="1008">
                  <c:v>6.1893484473474931E-12</c:v>
                </c:pt>
                <c:pt idx="1009">
                  <c:v>6.1717098778130729E-12</c:v>
                </c:pt>
                <c:pt idx="1010">
                  <c:v>6.1542288786910627E-12</c:v>
                </c:pt>
                <c:pt idx="1011">
                  <c:v>6.1369044864452894E-12</c:v>
                </c:pt>
                <c:pt idx="1012">
                  <c:v>6.1197357375396048E-12</c:v>
                </c:pt>
                <c:pt idx="1013">
                  <c:v>6.1027216684378205E-12</c:v>
                </c:pt>
                <c:pt idx="1014">
                  <c:v>6.0858613156037812E-12</c:v>
                </c:pt>
                <c:pt idx="1015">
                  <c:v>6.0691537155013654E-12</c:v>
                </c:pt>
                <c:pt idx="1016">
                  <c:v>6.0525979045943726E-12</c:v>
                </c:pt>
                <c:pt idx="1017">
                  <c:v>6.0361929193466588E-12</c:v>
                </c:pt>
                <c:pt idx="1018">
                  <c:v>6.0199377962220523E-12</c:v>
                </c:pt>
                <c:pt idx="1019">
                  <c:v>6.003831571684402E-12</c:v>
                </c:pt>
                <c:pt idx="1020">
                  <c:v>5.987873282197546E-12</c:v>
                </c:pt>
                <c:pt idx="1021">
                  <c:v>5.9720619642253378E-12</c:v>
                </c:pt>
                <c:pt idx="1022">
                  <c:v>5.9563966315200803E-12</c:v>
                </c:pt>
                <c:pt idx="1023">
                  <c:v>5.9408759501025729E-12</c:v>
                </c:pt>
                <c:pt idx="1024">
                  <c:v>5.925499071793951E-12</c:v>
                </c:pt>
                <c:pt idx="1025">
                  <c:v>5.9102653565134101E-12</c:v>
                </c:pt>
                <c:pt idx="1026">
                  <c:v>5.8951741641801769E-12</c:v>
                </c:pt>
                <c:pt idx="1027">
                  <c:v>5.8802248547134502E-12</c:v>
                </c:pt>
                <c:pt idx="1028">
                  <c:v>5.8654167880324257E-12</c:v>
                </c:pt>
                <c:pt idx="1029">
                  <c:v>5.8507493240563161E-12</c:v>
                </c:pt>
                <c:pt idx="1030">
                  <c:v>5.8362218227043365E-12</c:v>
                </c:pt>
                <c:pt idx="1031">
                  <c:v>5.8218336438956536E-12</c:v>
                </c:pt>
                <c:pt idx="1032">
                  <c:v>5.8075841475495277E-12</c:v>
                </c:pt>
                <c:pt idx="1033">
                  <c:v>5.7934726935851141E-12</c:v>
                </c:pt>
                <c:pt idx="1034">
                  <c:v>5.7794986419216457E-12</c:v>
                </c:pt>
                <c:pt idx="1035">
                  <c:v>5.7656613524783335E-12</c:v>
                </c:pt>
                <c:pt idx="1036">
                  <c:v>5.7519601851743508E-12</c:v>
                </c:pt>
                <c:pt idx="1037">
                  <c:v>5.7383944999289335E-12</c:v>
                </c:pt>
                <c:pt idx="1038">
                  <c:v>5.724963656661258E-12</c:v>
                </c:pt>
                <c:pt idx="1039">
                  <c:v>5.7116670152905571E-12</c:v>
                </c:pt>
                <c:pt idx="1040">
                  <c:v>5.6985039357360235E-12</c:v>
                </c:pt>
                <c:pt idx="1041">
                  <c:v>5.6854737779168672E-12</c:v>
                </c:pt>
                <c:pt idx="1042">
                  <c:v>5.6725759017522671E-12</c:v>
                </c:pt>
                <c:pt idx="1043">
                  <c:v>5.6598096671614577E-12</c:v>
                </c:pt>
                <c:pt idx="1044">
                  <c:v>5.6471744340636524E-12</c:v>
                </c:pt>
                <c:pt idx="1045">
                  <c:v>5.6346695623780002E-12</c:v>
                </c:pt>
                <c:pt idx="1046">
                  <c:v>5.622294412023779E-12</c:v>
                </c:pt>
                <c:pt idx="1047">
                  <c:v>5.6100483429201443E-12</c:v>
                </c:pt>
                <c:pt idx="1048">
                  <c:v>5.5979307149863096E-12</c:v>
                </c:pt>
                <c:pt idx="1049">
                  <c:v>5.5859408881414883E-12</c:v>
                </c:pt>
                <c:pt idx="1050">
                  <c:v>5.5740782223048874E-12</c:v>
                </c:pt>
                <c:pt idx="1051">
                  <c:v>5.5623420773957157E-12</c:v>
                </c:pt>
                <c:pt idx="1052">
                  <c:v>5.550731813333155E-12</c:v>
                </c:pt>
                <c:pt idx="1053">
                  <c:v>5.5392467900364213E-12</c:v>
                </c:pt>
                <c:pt idx="1054">
                  <c:v>5.5278863674247265E-12</c:v>
                </c:pt>
                <c:pt idx="1055">
                  <c:v>5.5166499054172736E-12</c:v>
                </c:pt>
                <c:pt idx="1056">
                  <c:v>5.5055367639332485E-12</c:v>
                </c:pt>
                <c:pt idx="1057">
                  <c:v>5.4945463028918866E-12</c:v>
                </c:pt>
                <c:pt idx="1058">
                  <c:v>5.4836778822123852E-12</c:v>
                </c:pt>
                <c:pt idx="1059">
                  <c:v>5.4729308618139295E-12</c:v>
                </c:pt>
                <c:pt idx="1060">
                  <c:v>5.4623046016157419E-12</c:v>
                </c:pt>
                <c:pt idx="1061">
                  <c:v>5.4517984615370206E-12</c:v>
                </c:pt>
                <c:pt idx="1062">
                  <c:v>5.4414118014969685E-12</c:v>
                </c:pt>
                <c:pt idx="1063">
                  <c:v>5.4311439814147999E-12</c:v>
                </c:pt>
                <c:pt idx="1064">
                  <c:v>5.420994361209717E-12</c:v>
                </c:pt>
                <c:pt idx="1065">
                  <c:v>5.4109623008009083E-12</c:v>
                </c:pt>
                <c:pt idx="1066">
                  <c:v>5.4010471601076081E-12</c:v>
                </c:pt>
                <c:pt idx="1067">
                  <c:v>5.3912482990489914E-12</c:v>
                </c:pt>
                <c:pt idx="1068">
                  <c:v>5.3815650775442941E-12</c:v>
                </c:pt>
                <c:pt idx="1069">
                  <c:v>5.3719968555126845E-12</c:v>
                </c:pt>
                <c:pt idx="1070">
                  <c:v>5.3625429928733859E-12</c:v>
                </c:pt>
                <c:pt idx="1071">
                  <c:v>5.3532028495456212E-12</c:v>
                </c:pt>
                <c:pt idx="1072">
                  <c:v>5.3439757854485711E-12</c:v>
                </c:pt>
                <c:pt idx="1073">
                  <c:v>5.3348611605014424E-12</c:v>
                </c:pt>
                <c:pt idx="1074">
                  <c:v>5.3258583346234414E-12</c:v>
                </c:pt>
                <c:pt idx="1075">
                  <c:v>5.3169666677337711E-12</c:v>
                </c:pt>
                <c:pt idx="1076">
                  <c:v>5.3081855197516489E-12</c:v>
                </c:pt>
                <c:pt idx="1077">
                  <c:v>5.2995142505962724E-12</c:v>
                </c:pt>
                <c:pt idx="1078">
                  <c:v>5.2909522699914374E-12</c:v>
                </c:pt>
                <c:pt idx="1079">
                  <c:v>5.2824993461690061E-12</c:v>
                </c:pt>
                <c:pt idx="1080">
                  <c:v>5.2741551793685172E-12</c:v>
                </c:pt>
                <c:pt idx="1081">
                  <c:v>5.2659194343221122E-12</c:v>
                </c:pt>
                <c:pt idx="1082">
                  <c:v>5.2577917757618711E-12</c:v>
                </c:pt>
                <c:pt idx="1083">
                  <c:v>5.2497718684199136E-12</c:v>
                </c:pt>
                <c:pt idx="1084">
                  <c:v>5.241859377028339E-12</c:v>
                </c:pt>
                <c:pt idx="1085">
                  <c:v>5.2340539663192696E-12</c:v>
                </c:pt>
                <c:pt idx="1086">
                  <c:v>5.226355301024769E-12</c:v>
                </c:pt>
                <c:pt idx="1087">
                  <c:v>5.2187630458769958E-12</c:v>
                </c:pt>
                <c:pt idx="1088">
                  <c:v>5.2112768656080259E-12</c:v>
                </c:pt>
                <c:pt idx="1089">
                  <c:v>5.2038964249499726E-12</c:v>
                </c:pt>
                <c:pt idx="1090">
                  <c:v>5.1966213886349448E-12</c:v>
                </c:pt>
                <c:pt idx="1091">
                  <c:v>5.18945142139503E-12</c:v>
                </c:pt>
                <c:pt idx="1092">
                  <c:v>5.1823861879623664E-12</c:v>
                </c:pt>
                <c:pt idx="1093">
                  <c:v>5.175425353069013E-12</c:v>
                </c:pt>
                <c:pt idx="1094">
                  <c:v>5.1685685814471136E-12</c:v>
                </c:pt>
                <c:pt idx="1095">
                  <c:v>5.1618155378287693E-12</c:v>
                </c:pt>
                <c:pt idx="1096">
                  <c:v>5.155165886946082E-12</c:v>
                </c:pt>
                <c:pt idx="1097">
                  <c:v>5.1486192935311527E-12</c:v>
                </c:pt>
                <c:pt idx="1098">
                  <c:v>5.1421754223161002E-12</c:v>
                </c:pt>
                <c:pt idx="1099">
                  <c:v>5.1358339380330022E-12</c:v>
                </c:pt>
                <c:pt idx="1100">
                  <c:v>5.1295945054139855E-12</c:v>
                </c:pt>
                <c:pt idx="1101">
                  <c:v>5.123456789191148E-12</c:v>
                </c:pt>
                <c:pt idx="1102">
                  <c:v>5.1174204540966084E-12</c:v>
                </c:pt>
                <c:pt idx="1103">
                  <c:v>5.1114851648624558E-12</c:v>
                </c:pt>
                <c:pt idx="1104">
                  <c:v>5.1056505862208218E-12</c:v>
                </c:pt>
                <c:pt idx="1105">
                  <c:v>5.0999163829037728E-12</c:v>
                </c:pt>
                <c:pt idx="1106">
                  <c:v>5.0942822196434486E-12</c:v>
                </c:pt>
                <c:pt idx="1107">
                  <c:v>5.0887477611719446E-12</c:v>
                </c:pt>
                <c:pt idx="1108">
                  <c:v>5.0833126722213537E-12</c:v>
                </c:pt>
                <c:pt idx="1109">
                  <c:v>5.0779766175238053E-12</c:v>
                </c:pt>
                <c:pt idx="1110">
                  <c:v>5.0727392618113867E-12</c:v>
                </c:pt>
                <c:pt idx="1111">
                  <c:v>5.0676002698161973E-12</c:v>
                </c:pt>
                <c:pt idx="1112">
                  <c:v>5.0625593062703746E-12</c:v>
                </c:pt>
                <c:pt idx="1113">
                  <c:v>5.057616035905988E-12</c:v>
                </c:pt>
                <c:pt idx="1114">
                  <c:v>5.0527701234551685E-12</c:v>
                </c:pt>
                <c:pt idx="1115">
                  <c:v>5.0480212336500018E-12</c:v>
                </c:pt>
                <c:pt idx="1116">
                  <c:v>5.0433690312226237E-12</c:v>
                </c:pt>
                <c:pt idx="1117">
                  <c:v>5.0388131809051077E-12</c:v>
                </c:pt>
                <c:pt idx="1118">
                  <c:v>5.0343533474295817E-12</c:v>
                </c:pt>
                <c:pt idx="1119">
                  <c:v>5.0299891955281328E-12</c:v>
                </c:pt>
                <c:pt idx="1120">
                  <c:v>5.0257203899328815E-12</c:v>
                </c:pt>
                <c:pt idx="1121">
                  <c:v>5.0215465953759297E-12</c:v>
                </c:pt>
                <c:pt idx="1122">
                  <c:v>5.017467476589372E-12</c:v>
                </c:pt>
                <c:pt idx="1123">
                  <c:v>5.0134826983053393E-12</c:v>
                </c:pt>
                <c:pt idx="1124">
                  <c:v>5.0095919252559221E-12</c:v>
                </c:pt>
                <c:pt idx="1125">
                  <c:v>5.0057948221732296E-12</c:v>
                </c:pt>
                <c:pt idx="1126">
                  <c:v>5.0020910537893515E-12</c:v>
                </c:pt>
                <c:pt idx="1127">
                  <c:v>4.9984802848364066E-12</c:v>
                </c:pt>
                <c:pt idx="1128">
                  <c:v>4.9949621800465017E-12</c:v>
                </c:pt>
                <c:pt idx="1129">
                  <c:v>4.9915364041517442E-12</c:v>
                </c:pt>
                <c:pt idx="1130">
                  <c:v>4.9882026218842384E-12</c:v>
                </c:pt>
                <c:pt idx="1131">
                  <c:v>4.9849604979760822E-12</c:v>
                </c:pt>
                <c:pt idx="1132">
                  <c:v>4.9818096971593951E-12</c:v>
                </c:pt>
                <c:pt idx="1133">
                  <c:v>4.9787498841662718E-12</c:v>
                </c:pt>
                <c:pt idx="1134">
                  <c:v>4.9757810265274999E-12</c:v>
                </c:pt>
                <c:pt idx="1135">
                  <c:v>4.9729036325166096E-12</c:v>
                </c:pt>
                <c:pt idx="1136">
                  <c:v>4.970117586251045E-12</c:v>
                </c:pt>
                <c:pt idx="1137">
                  <c:v>4.9674227389705145E-12</c:v>
                </c:pt>
                <c:pt idx="1138">
                  <c:v>4.9648189419147324E-12</c:v>
                </c:pt>
                <c:pt idx="1139">
                  <c:v>4.962306046323392E-12</c:v>
                </c:pt>
                <c:pt idx="1140">
                  <c:v>4.9598839034362035E-12</c:v>
                </c:pt>
                <c:pt idx="1141">
                  <c:v>4.9575523644928754E-12</c:v>
                </c:pt>
                <c:pt idx="1142">
                  <c:v>4.9553112807331098E-12</c:v>
                </c:pt>
                <c:pt idx="1143">
                  <c:v>4.9531605033966194E-12</c:v>
                </c:pt>
                <c:pt idx="1144">
                  <c:v>4.9510998837231064E-12</c:v>
                </c:pt>
                <c:pt idx="1145">
                  <c:v>4.9491292729522792E-12</c:v>
                </c:pt>
                <c:pt idx="1146">
                  <c:v>4.9472485223238352E-12</c:v>
                </c:pt>
                <c:pt idx="1147">
                  <c:v>4.945457483077499E-12</c:v>
                </c:pt>
                <c:pt idx="1148">
                  <c:v>4.9437560064529576E-12</c:v>
                </c:pt>
                <c:pt idx="1149">
                  <c:v>4.9421439436899275E-12</c:v>
                </c:pt>
                <c:pt idx="1150">
                  <c:v>4.940621146028106E-12</c:v>
                </c:pt>
                <c:pt idx="1151">
                  <c:v>4.9391874647072138E-12</c:v>
                </c:pt>
                <c:pt idx="1152">
                  <c:v>4.9378427509669449E-12</c:v>
                </c:pt>
                <c:pt idx="1153">
                  <c:v>4.9365868560470096E-12</c:v>
                </c:pt>
                <c:pt idx="1154">
                  <c:v>4.9354196311871141E-12</c:v>
                </c:pt>
                <c:pt idx="1155">
                  <c:v>4.9343409276269619E-12</c:v>
                </c:pt>
                <c:pt idx="1156">
                  <c:v>4.9333505966062675E-12</c:v>
                </c:pt>
                <c:pt idx="1157">
                  <c:v>4.9324484893647272E-12</c:v>
                </c:pt>
                <c:pt idx="1158">
                  <c:v>4.9316344571420529E-12</c:v>
                </c:pt>
                <c:pt idx="1159">
                  <c:v>4.9309083699526492E-12</c:v>
                </c:pt>
                <c:pt idx="1160">
                  <c:v>4.9302701693875814E-12</c:v>
                </c:pt>
                <c:pt idx="1161">
                  <c:v>4.9297198136470519E-12</c:v>
                </c:pt>
                <c:pt idx="1162">
                  <c:v>4.929257260928436E-12</c:v>
                </c:pt>
                <c:pt idx="1163">
                  <c:v>4.9288824694291184E-12</c:v>
                </c:pt>
                <c:pt idx="1164">
                  <c:v>4.9285953973464793E-12</c:v>
                </c:pt>
                <c:pt idx="1165">
                  <c:v>4.9283960028779189E-12</c:v>
                </c:pt>
                <c:pt idx="1166">
                  <c:v>4.928284244220801E-12</c:v>
                </c:pt>
                <c:pt idx="1167">
                  <c:v>4.928260079572521E-12</c:v>
                </c:pt>
                <c:pt idx="1168">
                  <c:v>4.9283234671304623E-12</c:v>
                </c:pt>
                <c:pt idx="1169">
                  <c:v>4.9284743650920096E-12</c:v>
                </c:pt>
                <c:pt idx="1170">
                  <c:v>4.9287127316545382E-12</c:v>
                </c:pt>
                <c:pt idx="1171">
                  <c:v>4.9290385250154492E-12</c:v>
                </c:pt>
                <c:pt idx="1172">
                  <c:v>4.9294517033721095E-12</c:v>
                </c:pt>
                <c:pt idx="1173">
                  <c:v>4.9299522249219099E-12</c:v>
                </c:pt>
                <c:pt idx="1174">
                  <c:v>4.9305400478622294E-12</c:v>
                </c:pt>
                <c:pt idx="1175">
                  <c:v>4.9312151303904651E-12</c:v>
                </c:pt>
                <c:pt idx="1176">
                  <c:v>4.931977430703989E-12</c:v>
                </c:pt>
                <c:pt idx="1177">
                  <c:v>4.9328269070001899E-12</c:v>
                </c:pt>
                <c:pt idx="1178">
                  <c:v>4.9337635174764504E-12</c:v>
                </c:pt>
                <c:pt idx="1179">
                  <c:v>4.9347872203301577E-12</c:v>
                </c:pt>
                <c:pt idx="1180">
                  <c:v>4.9358979737586895E-12</c:v>
                </c:pt>
                <c:pt idx="1181">
                  <c:v>4.9370957359594339E-12</c:v>
                </c:pt>
                <c:pt idx="1182">
                  <c:v>4.9383804651297773E-12</c:v>
                </c:pt>
                <c:pt idx="1183">
                  <c:v>4.9397521195650989E-12</c:v>
                </c:pt>
                <c:pt idx="1184">
                  <c:v>4.9412106859223171E-12</c:v>
                </c:pt>
                <c:pt idx="1185">
                  <c:v>4.9427562182964605E-12</c:v>
                </c:pt>
                <c:pt idx="1186">
                  <c:v>4.9443887805857865E-12</c:v>
                </c:pt>
                <c:pt idx="1187">
                  <c:v>4.9461084366885432E-12</c:v>
                </c:pt>
                <c:pt idx="1188">
                  <c:v>4.9479152505029879E-12</c:v>
                </c:pt>
                <c:pt idx="1189">
                  <c:v>4.9498092859273631E-12</c:v>
                </c:pt>
                <c:pt idx="1190">
                  <c:v>4.9517906068599334E-12</c:v>
                </c:pt>
                <c:pt idx="1191">
                  <c:v>4.9538592771989381E-12</c:v>
                </c:pt>
                <c:pt idx="1192">
                  <c:v>4.9560153608426345E-12</c:v>
                </c:pt>
                <c:pt idx="1193">
                  <c:v>4.9582589216892699E-12</c:v>
                </c:pt>
                <c:pt idx="1194">
                  <c:v>4.960590023637108E-12</c:v>
                </c:pt>
                <c:pt idx="1195">
                  <c:v>4.9630087305843867E-12</c:v>
                </c:pt>
                <c:pt idx="1196">
                  <c:v>4.9655151064293647E-12</c:v>
                </c:pt>
                <c:pt idx="1197">
                  <c:v>4.9681092150702944E-12</c:v>
                </c:pt>
                <c:pt idx="1198">
                  <c:v>4.9707911204054264E-12</c:v>
                </c:pt>
                <c:pt idx="1199">
                  <c:v>4.9735608863330083E-12</c:v>
                </c:pt>
                <c:pt idx="1200">
                  <c:v>4.9764185767512964E-12</c:v>
                </c:pt>
                <c:pt idx="1201">
                  <c:v>4.9793642555585397E-12</c:v>
                </c:pt>
                <c:pt idx="1202">
                  <c:v>4.9823979866529964E-12</c:v>
                </c:pt>
                <c:pt idx="1203">
                  <c:v>4.9855198339329147E-12</c:v>
                </c:pt>
                <c:pt idx="1204">
                  <c:v>4.9887298612965389E-12</c:v>
                </c:pt>
                <c:pt idx="1205">
                  <c:v>4.9920281326421349E-12</c:v>
                </c:pt>
                <c:pt idx="1206">
                  <c:v>4.9954147118679358E-12</c:v>
                </c:pt>
                <c:pt idx="1207">
                  <c:v>4.9988896628722108E-12</c:v>
                </c:pt>
                <c:pt idx="1208">
                  <c:v>5.0024530501335078E-12</c:v>
                </c:pt>
                <c:pt idx="1209">
                  <c:v>5.0061049781383324E-12</c:v>
                </c:pt>
                <c:pt idx="1210">
                  <c:v>5.009845613283693E-12</c:v>
                </c:pt>
                <c:pt idx="1211">
                  <c:v>5.0136751270911911E-12</c:v>
                </c:pt>
                <c:pt idx="1212">
                  <c:v>5.0175936910824158E-12</c:v>
                </c:pt>
                <c:pt idx="1213">
                  <c:v>5.021601476778963E-12</c:v>
                </c:pt>
                <c:pt idx="1214">
                  <c:v>5.0256986557024203E-12</c:v>
                </c:pt>
                <c:pt idx="1215">
                  <c:v>5.0298853993743827E-12</c:v>
                </c:pt>
                <c:pt idx="1216">
                  <c:v>5.0341618793164509E-12</c:v>
                </c:pt>
                <c:pt idx="1217">
                  <c:v>5.0385282670502125E-12</c:v>
                </c:pt>
                <c:pt idx="1218">
                  <c:v>5.0429847340972592E-12</c:v>
                </c:pt>
                <c:pt idx="1219">
                  <c:v>5.0475314519791924E-12</c:v>
                </c:pt>
                <c:pt idx="1220">
                  <c:v>5.0521685922175999E-12</c:v>
                </c:pt>
                <c:pt idx="1221">
                  <c:v>5.0568963263340685E-12</c:v>
                </c:pt>
                <c:pt idx="1222">
                  <c:v>5.0617148258502102E-12</c:v>
                </c:pt>
                <c:pt idx="1223">
                  <c:v>5.0666242622876078E-12</c:v>
                </c:pt>
                <c:pt idx="1224">
                  <c:v>5.0716248071678505E-12</c:v>
                </c:pt>
                <c:pt idx="1225">
                  <c:v>5.0767166320125366E-12</c:v>
                </c:pt>
                <c:pt idx="1226">
                  <c:v>5.0818999083432619E-12</c:v>
                </c:pt>
                <c:pt idx="1227">
                  <c:v>5.0871748076816147E-12</c:v>
                </c:pt>
                <c:pt idx="1228">
                  <c:v>5.0925415015491975E-12</c:v>
                </c:pt>
                <c:pt idx="1229">
                  <c:v>5.0980001614675954E-12</c:v>
                </c:pt>
                <c:pt idx="1230">
                  <c:v>5.1035509589584033E-12</c:v>
                </c:pt>
                <c:pt idx="1231">
                  <c:v>5.1091940655432188E-12</c:v>
                </c:pt>
                <c:pt idx="1232">
                  <c:v>5.1149296527436302E-12</c:v>
                </c:pt>
                <c:pt idx="1233">
                  <c:v>5.1207578938648794E-12</c:v>
                </c:pt>
                <c:pt idx="1234">
                  <c:v>5.1266790166308135E-12</c:v>
                </c:pt>
                <c:pt idx="1235">
                  <c:v>5.1326933033155401E-12</c:v>
                </c:pt>
                <c:pt idx="1236">
                  <c:v>5.1388010382274335E-12</c:v>
                </c:pt>
                <c:pt idx="1237">
                  <c:v>5.1450025056749156E-12</c:v>
                </c:pt>
                <c:pt idx="1238">
                  <c:v>5.1512979899663954E-12</c:v>
                </c:pt>
                <c:pt idx="1239">
                  <c:v>5.1576877754102908E-12</c:v>
                </c:pt>
                <c:pt idx="1240">
                  <c:v>5.1641721463149785E-12</c:v>
                </c:pt>
                <c:pt idx="1241">
                  <c:v>5.1707513869889037E-12</c:v>
                </c:pt>
                <c:pt idx="1242">
                  <c:v>5.1774257817404529E-12</c:v>
                </c:pt>
                <c:pt idx="1243">
                  <c:v>5.1841956148780449E-12</c:v>
                </c:pt>
                <c:pt idx="1244">
                  <c:v>5.1910611707100771E-12</c:v>
                </c:pt>
                <c:pt idx="1245">
                  <c:v>5.1980227335449636E-12</c:v>
                </c:pt>
                <c:pt idx="1246">
                  <c:v>5.2050805876911133E-12</c:v>
                </c:pt>
                <c:pt idx="1247">
                  <c:v>5.2122350174569133E-12</c:v>
                </c:pt>
                <c:pt idx="1248">
                  <c:v>5.2194863071508285E-12</c:v>
                </c:pt>
                <c:pt idx="1249">
                  <c:v>5.2268347410811974E-12</c:v>
                </c:pt>
                <c:pt idx="1250">
                  <c:v>5.2342806035564793E-12</c:v>
                </c:pt>
                <c:pt idx="1251">
                  <c:v>5.2418241788850581E-12</c:v>
                </c:pt>
                <c:pt idx="1252">
                  <c:v>5.2494657513753588E-12</c:v>
                </c:pt>
                <c:pt idx="1253">
                  <c:v>5.2572056053357631E-12</c:v>
                </c:pt>
                <c:pt idx="1254">
                  <c:v>5.2650440250747042E-12</c:v>
                </c:pt>
                <c:pt idx="1255">
                  <c:v>5.2729812949005821E-12</c:v>
                </c:pt>
                <c:pt idx="1256">
                  <c:v>5.2810176991217938E-12</c:v>
                </c:pt>
                <c:pt idx="1257">
                  <c:v>5.2891535220467685E-12</c:v>
                </c:pt>
                <c:pt idx="1258">
                  <c:v>5.2973891191253179E-12</c:v>
                </c:pt>
                <c:pt idx="1259">
                  <c:v>5.3057249532658615E-12</c:v>
                </c:pt>
                <c:pt idx="1260">
                  <c:v>5.3141614006533261E-12</c:v>
                </c:pt>
                <c:pt idx="1261">
                  <c:v>5.3226988352675236E-12</c:v>
                </c:pt>
                <c:pt idx="1262">
                  <c:v>5.3313376310882658E-12</c:v>
                </c:pt>
                <c:pt idx="1263">
                  <c:v>5.3400781620953937E-12</c:v>
                </c:pt>
                <c:pt idx="1264">
                  <c:v>5.3489208022687014E-12</c:v>
                </c:pt>
                <c:pt idx="1265">
                  <c:v>5.3578659255880282E-12</c:v>
                </c:pt>
                <c:pt idx="1266">
                  <c:v>5.366913906033186E-12</c:v>
                </c:pt>
                <c:pt idx="1267">
                  <c:v>5.3760651175840045E-12</c:v>
                </c:pt>
                <c:pt idx="1268">
                  <c:v>5.3853199342202881E-12</c:v>
                </c:pt>
                <c:pt idx="1269">
                  <c:v>5.3946787299218626E-12</c:v>
                </c:pt>
                <c:pt idx="1270">
                  <c:v>5.4041418793055659E-12</c:v>
                </c:pt>
                <c:pt idx="1271">
                  <c:v>5.4137097832604177E-12</c:v>
                </c:pt>
                <c:pt idx="1272">
                  <c:v>5.4233828769153919E-12</c:v>
                </c:pt>
                <c:pt idx="1273">
                  <c:v>5.4331615976475762E-12</c:v>
                </c:pt>
                <c:pt idx="1274">
                  <c:v>5.4430463828340776E-12</c:v>
                </c:pt>
                <c:pt idx="1275">
                  <c:v>5.4530376698520183E-12</c:v>
                </c:pt>
                <c:pt idx="1276">
                  <c:v>5.4631358960784697E-12</c:v>
                </c:pt>
                <c:pt idx="1277">
                  <c:v>5.473341498890564E-12</c:v>
                </c:pt>
                <c:pt idx="1278">
                  <c:v>5.4836549156653782E-12</c:v>
                </c:pt>
                <c:pt idx="1279">
                  <c:v>5.4940765837800371E-12</c:v>
                </c:pt>
                <c:pt idx="1280">
                  <c:v>5.5046069406116226E-12</c:v>
                </c:pt>
                <c:pt idx="1281">
                  <c:v>5.5152464235372659E-12</c:v>
                </c:pt>
                <c:pt idx="1282">
                  <c:v>5.5259954700204489E-12</c:v>
                </c:pt>
                <c:pt idx="1283">
                  <c:v>5.5368545547847959E-12</c:v>
                </c:pt>
                <c:pt idx="1284">
                  <c:v>5.5478241799025901E-12</c:v>
                </c:pt>
                <c:pt idx="1285">
                  <c:v>5.5589048323419404E-12</c:v>
                </c:pt>
                <c:pt idx="1286">
                  <c:v>5.5700969990709253E-12</c:v>
                </c:pt>
                <c:pt idx="1287">
                  <c:v>5.5814011670576657E-12</c:v>
                </c:pt>
                <c:pt idx="1288">
                  <c:v>5.5928178232702263E-12</c:v>
                </c:pt>
                <c:pt idx="1289">
                  <c:v>5.604347458163373E-12</c:v>
                </c:pt>
                <c:pt idx="1290">
                  <c:v>5.6159905843276768E-12</c:v>
                </c:pt>
                <c:pt idx="1291">
                  <c:v>5.6277477229990941E-12</c:v>
                </c:pt>
                <c:pt idx="1292">
                  <c:v>5.6396193954329462E-12</c:v>
                </c:pt>
                <c:pt idx="1293">
                  <c:v>5.6516061228846045E-12</c:v>
                </c:pt>
                <c:pt idx="1294">
                  <c:v>5.6637084266093871E-12</c:v>
                </c:pt>
                <c:pt idx="1295">
                  <c:v>5.6759268294928414E-12</c:v>
                </c:pt>
                <c:pt idx="1296">
                  <c:v>5.6882618744339533E-12</c:v>
                </c:pt>
                <c:pt idx="1297">
                  <c:v>5.7007141177448067E-12</c:v>
                </c:pt>
                <c:pt idx="1298">
                  <c:v>5.7132841159834232E-12</c:v>
                </c:pt>
                <c:pt idx="1299">
                  <c:v>5.7259724257078161E-12</c:v>
                </c:pt>
                <c:pt idx="1300">
                  <c:v>5.7387796034760295E-12</c:v>
                </c:pt>
                <c:pt idx="1301">
                  <c:v>5.7517062064195562E-12</c:v>
                </c:pt>
                <c:pt idx="1302">
                  <c:v>5.7647528081013246E-12</c:v>
                </c:pt>
                <c:pt idx="1303">
                  <c:v>5.7779200005107441E-12</c:v>
                </c:pt>
                <c:pt idx="1304">
                  <c:v>5.7912083766107612E-12</c:v>
                </c:pt>
                <c:pt idx="1305">
                  <c:v>5.8046185293643955E-12</c:v>
                </c:pt>
                <c:pt idx="1306">
                  <c:v>5.8181510517346256E-12</c:v>
                </c:pt>
                <c:pt idx="1307">
                  <c:v>5.8318065367928086E-12</c:v>
                </c:pt>
                <c:pt idx="1308">
                  <c:v>5.8455855897019324E-12</c:v>
                </c:pt>
                <c:pt idx="1309">
                  <c:v>5.8594888384944583E-12</c:v>
                </c:pt>
                <c:pt idx="1310">
                  <c:v>5.8735169137407229E-12</c:v>
                </c:pt>
                <c:pt idx="1311">
                  <c:v>5.8876704460110592E-12</c:v>
                </c:pt>
                <c:pt idx="1312">
                  <c:v>5.901950065875781E-12</c:v>
                </c:pt>
                <c:pt idx="1313">
                  <c:v>5.916356403906354E-12</c:v>
                </c:pt>
                <c:pt idx="1314">
                  <c:v>5.930890098462449E-12</c:v>
                </c:pt>
                <c:pt idx="1315">
                  <c:v>5.9455518137173022E-12</c:v>
                </c:pt>
                <c:pt idx="1316">
                  <c:v>5.9603422191705029E-12</c:v>
                </c:pt>
                <c:pt idx="1317">
                  <c:v>5.9752619843217205E-12</c:v>
                </c:pt>
                <c:pt idx="1318">
                  <c:v>5.990311778670563E-12</c:v>
                </c:pt>
                <c:pt idx="1319">
                  <c:v>6.0054922717166562E-12</c:v>
                </c:pt>
                <c:pt idx="1320">
                  <c:v>6.0208041373329587E-12</c:v>
                </c:pt>
                <c:pt idx="1321">
                  <c:v>6.0362480756667778E-12</c:v>
                </c:pt>
                <c:pt idx="1322">
                  <c:v>6.0518247966025716E-12</c:v>
                </c:pt>
                <c:pt idx="1323">
                  <c:v>6.067535010039896E-12</c:v>
                </c:pt>
                <c:pt idx="1324">
                  <c:v>6.0833794258783058E-12</c:v>
                </c:pt>
                <c:pt idx="1325">
                  <c:v>6.0993587540173328E-12</c:v>
                </c:pt>
                <c:pt idx="1326">
                  <c:v>6.1154737064508142E-12</c:v>
                </c:pt>
                <c:pt idx="1327">
                  <c:v>6.1317250193838876E-12</c:v>
                </c:pt>
                <c:pt idx="1328">
                  <c:v>6.1481134445285057E-12</c:v>
                </c:pt>
                <c:pt idx="1329">
                  <c:v>6.1646397338471491E-12</c:v>
                </c:pt>
                <c:pt idx="1330">
                  <c:v>6.181304639302314E-12</c:v>
                </c:pt>
                <c:pt idx="1331">
                  <c:v>6.1981089128565022E-12</c:v>
                </c:pt>
                <c:pt idx="1332">
                  <c:v>6.2150533072331821E-12</c:v>
                </c:pt>
                <c:pt idx="1333">
                  <c:v>6.232138595439936E-12</c:v>
                </c:pt>
                <c:pt idx="1334">
                  <c:v>6.2493655723472527E-12</c:v>
                </c:pt>
                <c:pt idx="1335">
                  <c:v>6.26673503390235E-12</c:v>
                </c:pt>
                <c:pt idx="1336">
                  <c:v>6.2842477760524156E-12</c:v>
                </c:pt>
                <c:pt idx="1337">
                  <c:v>6.3019045947446779E-12</c:v>
                </c:pt>
                <c:pt idx="1338">
                  <c:v>6.3197062860769224E-12</c:v>
                </c:pt>
                <c:pt idx="1339">
                  <c:v>6.3376536614058709E-12</c:v>
                </c:pt>
                <c:pt idx="1340">
                  <c:v>6.3557475599875722E-12</c:v>
                </c:pt>
                <c:pt idx="1341">
                  <c:v>6.3739888240354631E-12</c:v>
                </c:pt>
                <c:pt idx="1342">
                  <c:v>6.3923782957630667E-12</c:v>
                </c:pt>
                <c:pt idx="1343">
                  <c:v>6.4109168173838917E-12</c:v>
                </c:pt>
                <c:pt idx="1344">
                  <c:v>6.4296052311119509E-12</c:v>
                </c:pt>
                <c:pt idx="1345">
                  <c:v>6.4484443892081967E-12</c:v>
                </c:pt>
                <c:pt idx="1346">
                  <c:v>6.467435176440841E-12</c:v>
                </c:pt>
                <c:pt idx="1347">
                  <c:v>6.4865784840855539E-12</c:v>
                </c:pt>
                <c:pt idx="1348">
                  <c:v>6.5058752034180014E-12</c:v>
                </c:pt>
                <c:pt idx="1349">
                  <c:v>6.5253262257138866E-12</c:v>
                </c:pt>
                <c:pt idx="1350">
                  <c:v>6.5449324422488086E-12</c:v>
                </c:pt>
                <c:pt idx="1351">
                  <c:v>6.5646947500382057E-12</c:v>
                </c:pt>
                <c:pt idx="1352">
                  <c:v>6.5846140804102266E-12</c:v>
                </c:pt>
                <c:pt idx="1353">
                  <c:v>6.6046913772349158E-12</c:v>
                </c:pt>
                <c:pt idx="1354">
                  <c:v>6.6249275843972572E-12</c:v>
                </c:pt>
                <c:pt idx="1355">
                  <c:v>6.6453236457822233E-12</c:v>
                </c:pt>
                <c:pt idx="1356">
                  <c:v>6.6658805052748045E-12</c:v>
                </c:pt>
                <c:pt idx="1357">
                  <c:v>6.6865991095300784E-12</c:v>
                </c:pt>
                <c:pt idx="1358">
                  <c:v>6.7074804381303135E-12</c:v>
                </c:pt>
                <c:pt idx="1359">
                  <c:v>6.7285254918960986E-12</c:v>
                </c:pt>
                <c:pt idx="1360">
                  <c:v>6.7497352719839524E-12</c:v>
                </c:pt>
                <c:pt idx="1361">
                  <c:v>6.7711107795504048E-12</c:v>
                </c:pt>
                <c:pt idx="1362">
                  <c:v>6.7926530157519663E-12</c:v>
                </c:pt>
                <c:pt idx="1363">
                  <c:v>6.8143629827106919E-12</c:v>
                </c:pt>
                <c:pt idx="1364">
                  <c:v>6.8362417114187123E-12</c:v>
                </c:pt>
                <c:pt idx="1365">
                  <c:v>6.8582902650174305E-12</c:v>
                </c:pt>
                <c:pt idx="1366">
                  <c:v>6.8805097082716801E-12</c:v>
                </c:pt>
                <c:pt idx="1367">
                  <c:v>6.9029011059462551E-12</c:v>
                </c:pt>
                <c:pt idx="1368">
                  <c:v>6.9254655228059868E-12</c:v>
                </c:pt>
                <c:pt idx="1369">
                  <c:v>6.9482040237404411E-12</c:v>
                </c:pt>
                <c:pt idx="1370">
                  <c:v>6.9711176963923327E-12</c:v>
                </c:pt>
                <c:pt idx="1371">
                  <c:v>6.9942076730261296E-12</c:v>
                </c:pt>
                <c:pt idx="1372">
                  <c:v>7.0174750908871557E-12</c:v>
                </c:pt>
                <c:pt idx="1373">
                  <c:v>7.040921087220806E-12</c:v>
                </c:pt>
                <c:pt idx="1374">
                  <c:v>7.0645467992724175E-12</c:v>
                </c:pt>
                <c:pt idx="1375">
                  <c:v>7.0883533642525078E-12</c:v>
                </c:pt>
                <c:pt idx="1376">
                  <c:v>7.1123419348945881E-12</c:v>
                </c:pt>
                <c:pt idx="1377">
                  <c:v>7.1365137212569314E-12</c:v>
                </c:pt>
                <c:pt idx="1378">
                  <c:v>7.1608699457989927E-12</c:v>
                </c:pt>
                <c:pt idx="1379">
                  <c:v>7.1854118309802598E-12</c:v>
                </c:pt>
                <c:pt idx="1380">
                  <c:v>7.2101405992601974E-12</c:v>
                </c:pt>
                <c:pt idx="1381">
                  <c:v>7.2350574730982744E-12</c:v>
                </c:pt>
                <c:pt idx="1382">
                  <c:v>7.2601636839501865E-12</c:v>
                </c:pt>
                <c:pt idx="1383">
                  <c:v>7.2854605305750203E-12</c:v>
                </c:pt>
                <c:pt idx="1384">
                  <c:v>7.3109493392521924E-12</c:v>
                </c:pt>
                <c:pt idx="1385">
                  <c:v>7.336631436292402E-12</c:v>
                </c:pt>
                <c:pt idx="1386">
                  <c:v>7.3625081480063716E-12</c:v>
                </c:pt>
                <c:pt idx="1387">
                  <c:v>7.3885808007048545E-12</c:v>
                </c:pt>
                <c:pt idx="1388">
                  <c:v>7.4148507247713521E-12</c:v>
                </c:pt>
                <c:pt idx="1389">
                  <c:v>7.4413193230939631E-12</c:v>
                </c:pt>
                <c:pt idx="1390">
                  <c:v>7.4679880525285955E-12</c:v>
                </c:pt>
                <c:pt idx="1391">
                  <c:v>7.4948583709249518E-12</c:v>
                </c:pt>
                <c:pt idx="1392">
                  <c:v>7.5219317361327361E-12</c:v>
                </c:pt>
                <c:pt idx="1393">
                  <c:v>7.5492096060016672E-12</c:v>
                </c:pt>
                <c:pt idx="1394">
                  <c:v>7.5766934391303302E-12</c:v>
                </c:pt>
                <c:pt idx="1395">
                  <c:v>7.6043847658155086E-12</c:v>
                </c:pt>
                <c:pt idx="1396">
                  <c:v>7.6322852115231409E-12</c:v>
                </c:pt>
                <c:pt idx="1397">
                  <c:v>7.6603964072302794E-12</c:v>
                </c:pt>
                <c:pt idx="1398">
                  <c:v>7.6887199839139939E-12</c:v>
                </c:pt>
                <c:pt idx="1399">
                  <c:v>7.7172575725513866E-12</c:v>
                </c:pt>
                <c:pt idx="1400">
                  <c:v>7.7460108033681503E-12</c:v>
                </c:pt>
                <c:pt idx="1401">
                  <c:v>7.774981369662294E-12</c:v>
                </c:pt>
                <c:pt idx="1402">
                  <c:v>7.8041711190608881E-12</c:v>
                </c:pt>
                <c:pt idx="1403">
                  <c:v>7.8335819186332919E-12</c:v>
                </c:pt>
                <c:pt idx="1404">
                  <c:v>7.8632156354488259E-12</c:v>
                </c:pt>
                <c:pt idx="1405">
                  <c:v>7.8930741365768608E-12</c:v>
                </c:pt>
                <c:pt idx="1406">
                  <c:v>7.9231592885817668E-12</c:v>
                </c:pt>
                <c:pt idx="1407">
                  <c:v>7.9534730042952409E-12</c:v>
                </c:pt>
                <c:pt idx="1408">
                  <c:v>7.9840174271158483E-12</c:v>
                </c:pt>
                <c:pt idx="1409">
                  <c:v>8.014794756070695E-12</c:v>
                </c:pt>
                <c:pt idx="1410">
                  <c:v>8.0458071901868628E-12</c:v>
                </c:pt>
                <c:pt idx="1411">
                  <c:v>8.0770569284913914E-12</c:v>
                </c:pt>
                <c:pt idx="1412">
                  <c:v>8.1085461700113772E-12</c:v>
                </c:pt>
                <c:pt idx="1413">
                  <c:v>8.1402771410272929E-12</c:v>
                </c:pt>
                <c:pt idx="1414">
                  <c:v>8.1722523780599477E-12</c:v>
                </c:pt>
                <c:pt idx="1415">
                  <c:v>8.2044745585304595E-12</c:v>
                </c:pt>
                <c:pt idx="1416">
                  <c:v>8.2369463599554291E-12</c:v>
                </c:pt>
                <c:pt idx="1417">
                  <c:v>8.2696704598514138E-12</c:v>
                </c:pt>
                <c:pt idx="1418">
                  <c:v>8.3026495357349304E-12</c:v>
                </c:pt>
                <c:pt idx="1419">
                  <c:v>8.335886275480456E-12</c:v>
                </c:pt>
                <c:pt idx="1420">
                  <c:v>8.3693837443640378E-12</c:v>
                </c:pt>
                <c:pt idx="1421">
                  <c:v>8.4031453173042253E-12</c:v>
                </c:pt>
                <c:pt idx="1422">
                  <c:v>8.4371743748939143E-12</c:v>
                </c:pt>
                <c:pt idx="1423">
                  <c:v>8.4714742977260309E-12</c:v>
                </c:pt>
                <c:pt idx="1424">
                  <c:v>8.506048466393542E-12</c:v>
                </c:pt>
                <c:pt idx="1425">
                  <c:v>8.5409002580532865E-12</c:v>
                </c:pt>
                <c:pt idx="1426">
                  <c:v>8.5760334653828441E-12</c:v>
                </c:pt>
                <c:pt idx="1427">
                  <c:v>8.6114524819340925E-12</c:v>
                </c:pt>
                <c:pt idx="1428">
                  <c:v>8.6471617362440788E-12</c:v>
                </c:pt>
                <c:pt idx="1429">
                  <c:v>8.6831656568498354E-12</c:v>
                </c:pt>
                <c:pt idx="1430">
                  <c:v>8.7194686722884432E-12</c:v>
                </c:pt>
                <c:pt idx="1431">
                  <c:v>8.7555186660727739E-12</c:v>
                </c:pt>
                <c:pt idx="1432">
                  <c:v>8.7895179930604966E-12</c:v>
                </c:pt>
                <c:pt idx="1433">
                  <c:v>8.8217652160025613E-12</c:v>
                </c:pt>
                <c:pt idx="1434">
                  <c:v>8.8522603348990068E-12</c:v>
                </c:pt>
                <c:pt idx="1435">
                  <c:v>8.8810033497497942E-12</c:v>
                </c:pt>
                <c:pt idx="1436">
                  <c:v>8.9079942605549316E-12</c:v>
                </c:pt>
                <c:pt idx="1437">
                  <c:v>8.9332330673144432E-12</c:v>
                </c:pt>
                <c:pt idx="1438">
                  <c:v>8.9567197700283049E-12</c:v>
                </c:pt>
                <c:pt idx="1439">
                  <c:v>8.9784543686965167E-12</c:v>
                </c:pt>
                <c:pt idx="1440">
                  <c:v>8.9984368633190962E-12</c:v>
                </c:pt>
                <c:pt idx="1441">
                  <c:v>9.0166672538960193E-12</c:v>
                </c:pt>
                <c:pt idx="1442">
                  <c:v>9.0331455404273005E-12</c:v>
                </c:pt>
                <c:pt idx="1443">
                  <c:v>9.0478717229129511E-12</c:v>
                </c:pt>
                <c:pt idx="1444">
                  <c:v>9.0608458013529501E-12</c:v>
                </c:pt>
                <c:pt idx="1445">
                  <c:v>9.0720677757473121E-12</c:v>
                </c:pt>
                <c:pt idx="1446">
                  <c:v>9.0815376460960322E-12</c:v>
                </c:pt>
                <c:pt idx="1447">
                  <c:v>9.0892554123991023E-12</c:v>
                </c:pt>
                <c:pt idx="1448">
                  <c:v>9.095221074656516E-12</c:v>
                </c:pt>
                <c:pt idx="1449">
                  <c:v>9.0994346328683023E-12</c:v>
                </c:pt>
                <c:pt idx="1450">
                  <c:v>9.1018960870344613E-12</c:v>
                </c:pt>
                <c:pt idx="1451">
                  <c:v>9.1026054371549509E-12</c:v>
                </c:pt>
                <c:pt idx="1452">
                  <c:v>9.1015626832298067E-12</c:v>
                </c:pt>
                <c:pt idx="1453">
                  <c:v>9.0987678252590141E-12</c:v>
                </c:pt>
                <c:pt idx="1454">
                  <c:v>9.0942208632425878E-12</c:v>
                </c:pt>
                <c:pt idx="1455">
                  <c:v>9.087921797180513E-12</c:v>
                </c:pt>
                <c:pt idx="1456">
                  <c:v>9.0798706270727899E-12</c:v>
                </c:pt>
                <c:pt idx="1457">
                  <c:v>9.070067352919433E-12</c:v>
                </c:pt>
                <c:pt idx="1458">
                  <c:v>9.058511974720431E-12</c:v>
                </c:pt>
                <c:pt idx="1459">
                  <c:v>9.0452044924757758E-12</c:v>
                </c:pt>
                <c:pt idx="1460">
                  <c:v>9.0301449061854899E-12</c:v>
                </c:pt>
                <c:pt idx="1461">
                  <c:v>9.0133332158495525E-12</c:v>
                </c:pt>
                <c:pt idx="1462">
                  <c:v>8.9947694214679894E-12</c:v>
                </c:pt>
                <c:pt idx="1463">
                  <c:v>8.9744535230407569E-12</c:v>
                </c:pt>
                <c:pt idx="1464">
                  <c:v>8.9523855205679116E-12</c:v>
                </c:pt>
                <c:pt idx="1465">
                  <c:v>8.9285654140493937E-12</c:v>
                </c:pt>
                <c:pt idx="1466">
                  <c:v>8.9029932034852484E-12</c:v>
                </c:pt>
                <c:pt idx="1467">
                  <c:v>8.8756688888754532E-12</c:v>
                </c:pt>
                <c:pt idx="1468">
                  <c:v>8.8465924702200031E-12</c:v>
                </c:pt>
                <c:pt idx="1469">
                  <c:v>8.8157639475189273E-12</c:v>
                </c:pt>
                <c:pt idx="1470">
                  <c:v>8.7831833207722048E-12</c:v>
                </c:pt>
                <c:pt idx="1471">
                  <c:v>8.7488505899798436E-12</c:v>
                </c:pt>
                <c:pt idx="1472">
                  <c:v>8.7134230943095709E-12</c:v>
                </c:pt>
                <c:pt idx="1473">
                  <c:v>8.6782491934999744E-12</c:v>
                </c:pt>
                <c:pt idx="1474">
                  <c:v>8.6433651050913267E-12</c:v>
                </c:pt>
                <c:pt idx="1475">
                  <c:v>8.6087665054788052E-12</c:v>
                </c:pt>
                <c:pt idx="1476">
                  <c:v>8.5744490710575905E-12</c:v>
                </c:pt>
                <c:pt idx="1477">
                  <c:v>8.5404084782228583E-12</c:v>
                </c:pt>
                <c:pt idx="1478">
                  <c:v>8.5066404773588688E-12</c:v>
                </c:pt>
                <c:pt idx="1479">
                  <c:v>8.4731414727703872E-12</c:v>
                </c:pt>
                <c:pt idx="1480">
                  <c:v>8.4399081438882895E-12</c:v>
                </c:pt>
                <c:pt idx="1481">
                  <c:v>8.406937164280573E-12</c:v>
                </c:pt>
                <c:pt idx="1482">
                  <c:v>8.3742252075152303E-12</c:v>
                </c:pt>
                <c:pt idx="1483">
                  <c:v>8.3417689471602862E-12</c:v>
                </c:pt>
                <c:pt idx="1484">
                  <c:v>8.3095650755892742E-12</c:v>
                </c:pt>
                <c:pt idx="1485">
                  <c:v>8.2776106559242545E-12</c:v>
                </c:pt>
                <c:pt idx="1486">
                  <c:v>8.2459030337353197E-12</c:v>
                </c:pt>
                <c:pt idx="1487">
                  <c:v>8.2144395541826909E-12</c:v>
                </c:pt>
                <c:pt idx="1488">
                  <c:v>8.1832175624265604E-12</c:v>
                </c:pt>
                <c:pt idx="1489">
                  <c:v>8.1522344036271656E-12</c:v>
                </c:pt>
                <c:pt idx="1490">
                  <c:v>8.1214874256706772E-12</c:v>
                </c:pt>
                <c:pt idx="1491">
                  <c:v>8.0909741666922218E-12</c:v>
                </c:pt>
                <c:pt idx="1492">
                  <c:v>8.0606924204953721E-12</c:v>
                </c:pt>
                <c:pt idx="1493">
                  <c:v>8.0306399908194792E-12</c:v>
                </c:pt>
                <c:pt idx="1494">
                  <c:v>8.0008146814039281E-12</c:v>
                </c:pt>
                <c:pt idx="1495">
                  <c:v>7.9712142959880666E-12</c:v>
                </c:pt>
                <c:pt idx="1496">
                  <c:v>7.9418366383200313E-12</c:v>
                </c:pt>
                <c:pt idx="1497">
                  <c:v>7.9126795980376779E-12</c:v>
                </c:pt>
                <c:pt idx="1498">
                  <c:v>7.8837412753592904E-12</c:v>
                </c:pt>
                <c:pt idx="1499">
                  <c:v>7.8550197929674608E-12</c:v>
                </c:pt>
                <c:pt idx="1500">
                  <c:v>7.8265132735447193E-12</c:v>
                </c:pt>
                <c:pt idx="1501">
                  <c:v>7.7982198397736951E-12</c:v>
                </c:pt>
                <c:pt idx="1502">
                  <c:v>7.7701376143368766E-12</c:v>
                </c:pt>
                <c:pt idx="1503">
                  <c:v>7.7422647538207643E-12</c:v>
                </c:pt>
                <c:pt idx="1504">
                  <c:v>7.714599571467774E-12</c:v>
                </c:pt>
                <c:pt idx="1505">
                  <c:v>7.6871404175027105E-12</c:v>
                </c:pt>
                <c:pt idx="1506">
                  <c:v>7.6598856417579703E-12</c:v>
                </c:pt>
                <c:pt idx="1507">
                  <c:v>7.632833594065864E-12</c:v>
                </c:pt>
                <c:pt idx="1508">
                  <c:v>7.6059826242587704E-12</c:v>
                </c:pt>
                <c:pt idx="1509">
                  <c:v>7.579331093952193E-12</c:v>
                </c:pt>
                <c:pt idx="1510">
                  <c:v>7.5528774704949112E-12</c:v>
                </c:pt>
                <c:pt idx="1511">
                  <c:v>7.5266202705977111E-12</c:v>
                </c:pt>
                <c:pt idx="1512">
                  <c:v>7.5005580106546055E-12</c:v>
                </c:pt>
                <c:pt idx="1513">
                  <c:v>7.4746892070595958E-12</c:v>
                </c:pt>
                <c:pt idx="1514">
                  <c:v>7.4490123762066321E-12</c:v>
                </c:pt>
                <c:pt idx="1515">
                  <c:v>7.4235260377417893E-12</c:v>
                </c:pt>
                <c:pt idx="1516">
                  <c:v>7.3982287772669864E-12</c:v>
                </c:pt>
                <c:pt idx="1517">
                  <c:v>7.3731192363635838E-12</c:v>
                </c:pt>
                <c:pt idx="1518">
                  <c:v>7.3481960577635148E-12</c:v>
                </c:pt>
                <c:pt idx="1519">
                  <c:v>7.3234578841987399E-12</c:v>
                </c:pt>
                <c:pt idx="1520">
                  <c:v>7.2989033584012553E-12</c:v>
                </c:pt>
                <c:pt idx="1521">
                  <c:v>7.2745311236350643E-12</c:v>
                </c:pt>
                <c:pt idx="1522">
                  <c:v>7.2503398609591284E-12</c:v>
                </c:pt>
                <c:pt idx="1523">
                  <c:v>7.2263283084350045E-12</c:v>
                </c:pt>
                <c:pt idx="1524">
                  <c:v>7.202495208209237E-12</c:v>
                </c:pt>
                <c:pt idx="1525">
                  <c:v>7.1788393024284287E-12</c:v>
                </c:pt>
                <c:pt idx="1526">
                  <c:v>7.1553593332391082E-12</c:v>
                </c:pt>
                <c:pt idx="1527">
                  <c:v>7.1320540427950586E-12</c:v>
                </c:pt>
                <c:pt idx="1528">
                  <c:v>7.1089221926445872E-12</c:v>
                </c:pt>
                <c:pt idx="1529">
                  <c:v>7.0859625977258427E-12</c:v>
                </c:pt>
                <c:pt idx="1530">
                  <c:v>7.0631740813732622E-12</c:v>
                </c:pt>
                <c:pt idx="1531">
                  <c:v>7.0405554669212629E-12</c:v>
                </c:pt>
                <c:pt idx="1532">
                  <c:v>7.0181055777042955E-12</c:v>
                </c:pt>
                <c:pt idx="1533">
                  <c:v>6.9958232370567376E-12</c:v>
                </c:pt>
                <c:pt idx="1534">
                  <c:v>6.9737072771354086E-12</c:v>
                </c:pt>
                <c:pt idx="1535">
                  <c:v>6.9517565758184123E-12</c:v>
                </c:pt>
                <c:pt idx="1536">
                  <c:v>6.9299700251192919E-12</c:v>
                </c:pt>
                <c:pt idx="1537">
                  <c:v>6.9083465170295854E-12</c:v>
                </c:pt>
                <c:pt idx="1538">
                  <c:v>6.8868849435409229E-12</c:v>
                </c:pt>
                <c:pt idx="1539">
                  <c:v>6.8655841966449012E-12</c:v>
                </c:pt>
                <c:pt idx="1540">
                  <c:v>6.8444431718745676E-12</c:v>
                </c:pt>
                <c:pt idx="1541">
                  <c:v>6.823460800584982E-12</c:v>
                </c:pt>
                <c:pt idx="1542">
                  <c:v>6.8026360344392826E-12</c:v>
                </c:pt>
                <c:pt idx="1543">
                  <c:v>6.78196782529552E-12</c:v>
                </c:pt>
                <c:pt idx="1544">
                  <c:v>6.7614551250117059E-12</c:v>
                </c:pt>
                <c:pt idx="1545">
                  <c:v>6.7410968854459024E-12</c:v>
                </c:pt>
                <c:pt idx="1546">
                  <c:v>6.720892059580838E-12</c:v>
                </c:pt>
                <c:pt idx="1547">
                  <c:v>6.7008396262985243E-12</c:v>
                </c:pt>
                <c:pt idx="1548">
                  <c:v>6.6809385899624787E-12</c:v>
                </c:pt>
                <c:pt idx="1549">
                  <c:v>6.66118795597077E-12</c:v>
                </c:pt>
                <c:pt idx="1550">
                  <c:v>6.6415867297215476E-12</c:v>
                </c:pt>
                <c:pt idx="1551">
                  <c:v>6.6221339166129157E-12</c:v>
                </c:pt>
                <c:pt idx="1552">
                  <c:v>6.6028285222550153E-12</c:v>
                </c:pt>
                <c:pt idx="1553">
                  <c:v>6.5836695693251203E-12</c:v>
                </c:pt>
                <c:pt idx="1554">
                  <c:v>6.5646561093331061E-12</c:v>
                </c:pt>
                <c:pt idx="1555">
                  <c:v>6.5457871965230922E-12</c:v>
                </c:pt>
                <c:pt idx="1556">
                  <c:v>6.5270618851391608E-12</c:v>
                </c:pt>
                <c:pt idx="1557">
                  <c:v>6.50847922942542E-12</c:v>
                </c:pt>
                <c:pt idx="1558">
                  <c:v>6.4900382836312988E-12</c:v>
                </c:pt>
                <c:pt idx="1559">
                  <c:v>6.4717381119910644E-12</c:v>
                </c:pt>
                <c:pt idx="1560">
                  <c:v>6.4535778085224023E-12</c:v>
                </c:pt>
                <c:pt idx="1561">
                  <c:v>6.4355564727103379E-12</c:v>
                </c:pt>
                <c:pt idx="1562">
                  <c:v>6.4176732040399855E-12</c:v>
                </c:pt>
                <c:pt idx="1563">
                  <c:v>6.3999271019964555E-12</c:v>
                </c:pt>
                <c:pt idx="1564">
                  <c:v>6.382317266064769E-12</c:v>
                </c:pt>
                <c:pt idx="1565">
                  <c:v>6.3648428008574391E-12</c:v>
                </c:pt>
                <c:pt idx="1566">
                  <c:v>6.3475028388647375E-12</c:v>
                </c:pt>
                <c:pt idx="1567">
                  <c:v>6.3302965219373305E-12</c:v>
                </c:pt>
                <c:pt idx="1568">
                  <c:v>6.3132229919304643E-12</c:v>
                </c:pt>
                <c:pt idx="1569">
                  <c:v>6.2962813906993418E-12</c:v>
                </c:pt>
                <c:pt idx="1570">
                  <c:v>6.2794708600991521E-12</c:v>
                </c:pt>
                <c:pt idx="1571">
                  <c:v>6.2627905442714363E-12</c:v>
                </c:pt>
                <c:pt idx="1572">
                  <c:v>6.2462396110010361E-12</c:v>
                </c:pt>
                <c:pt idx="1573">
                  <c:v>6.229817241971323E-12</c:v>
                </c:pt>
                <c:pt idx="1574">
                  <c:v>6.2135226190388E-12</c:v>
                </c:pt>
                <c:pt idx="1575">
                  <c:v>6.1973549240599723E-12</c:v>
                </c:pt>
                <c:pt idx="1576">
                  <c:v>6.1813133388913396E-12</c:v>
                </c:pt>
                <c:pt idx="1577">
                  <c:v>6.1653970461900363E-12</c:v>
                </c:pt>
                <c:pt idx="1578">
                  <c:v>6.149605246894992E-12</c:v>
                </c:pt>
                <c:pt idx="1579">
                  <c:v>6.1339371600751976E-12</c:v>
                </c:pt>
                <c:pt idx="1580">
                  <c:v>6.1183920055694148E-12</c:v>
                </c:pt>
                <c:pt idx="1581">
                  <c:v>6.1029690032164038E-12</c:v>
                </c:pt>
                <c:pt idx="1582">
                  <c:v>6.0876673728549253E-12</c:v>
                </c:pt>
                <c:pt idx="1583">
                  <c:v>6.0724863344938552E-12</c:v>
                </c:pt>
                <c:pt idx="1584">
                  <c:v>6.0574251208958517E-12</c:v>
                </c:pt>
                <c:pt idx="1585">
                  <c:v>6.0424829861034235E-12</c:v>
                </c:pt>
                <c:pt idx="1586">
                  <c:v>6.0276591861683738E-12</c:v>
                </c:pt>
                <c:pt idx="1587">
                  <c:v>6.0129529771424388E-12</c:v>
                </c:pt>
                <c:pt idx="1588">
                  <c:v>5.9983636150774386E-12</c:v>
                </c:pt>
                <c:pt idx="1589">
                  <c:v>5.9838903560318899E-12</c:v>
                </c:pt>
                <c:pt idx="1590">
                  <c:v>5.9695324639095635E-12</c:v>
                </c:pt>
                <c:pt idx="1591">
                  <c:v>5.9552892253220101E-12</c:v>
                </c:pt>
                <c:pt idx="1592">
                  <c:v>5.9411599309486355E-12</c:v>
                </c:pt>
                <c:pt idx="1593">
                  <c:v>5.9271438714688313E-12</c:v>
                </c:pt>
                <c:pt idx="1594">
                  <c:v>5.9132403375619616E-12</c:v>
                </c:pt>
                <c:pt idx="1595">
                  <c:v>5.8994486199074176E-12</c:v>
                </c:pt>
                <c:pt idx="1596">
                  <c:v>5.8857680133892591E-12</c:v>
                </c:pt>
                <c:pt idx="1597">
                  <c:v>5.8721978347868419E-12</c:v>
                </c:pt>
                <c:pt idx="1598">
                  <c:v>5.8587374079589374E-12</c:v>
                </c:pt>
                <c:pt idx="1599">
                  <c:v>5.8453860567670961E-12</c:v>
                </c:pt>
                <c:pt idx="1600">
                  <c:v>5.8321431050729141E-12</c:v>
                </c:pt>
                <c:pt idx="1601">
                  <c:v>5.8190078767379612E-12</c:v>
                </c:pt>
                <c:pt idx="1602">
                  <c:v>5.8059796975766271E-12</c:v>
                </c:pt>
                <c:pt idx="1603">
                  <c:v>5.7930579124549687E-12</c:v>
                </c:pt>
                <c:pt idx="1604">
                  <c:v>5.7802418769640457E-12</c:v>
                </c:pt>
                <c:pt idx="1605">
                  <c:v>5.7675309468128896E-12</c:v>
                </c:pt>
                <c:pt idx="1606">
                  <c:v>5.7549244777105792E-12</c:v>
                </c:pt>
                <c:pt idx="1607">
                  <c:v>5.7424218253662131E-12</c:v>
                </c:pt>
                <c:pt idx="1608">
                  <c:v>5.7300223462080037E-12</c:v>
                </c:pt>
                <c:pt idx="1609">
                  <c:v>5.7177254117345468E-12</c:v>
                </c:pt>
                <c:pt idx="1610">
                  <c:v>5.7055304077020706E-12</c:v>
                </c:pt>
                <c:pt idx="1611">
                  <c:v>5.693436720423331E-12</c:v>
                </c:pt>
                <c:pt idx="1612">
                  <c:v>5.6814437362111874E-12</c:v>
                </c:pt>
                <c:pt idx="1613">
                  <c:v>5.6695508413784127E-12</c:v>
                </c:pt>
                <c:pt idx="1614">
                  <c:v>5.6577574224051514E-12</c:v>
                </c:pt>
                <c:pt idx="1615">
                  <c:v>5.6460628765190493E-12</c:v>
                </c:pt>
                <c:pt idx="1616">
                  <c:v>5.6344666179683048E-12</c:v>
                </c:pt>
                <c:pt idx="1617">
                  <c:v>5.6229680625030207E-12</c:v>
                </c:pt>
                <c:pt idx="1618">
                  <c:v>5.6115666258733122E-12</c:v>
                </c:pt>
                <c:pt idx="1619">
                  <c:v>5.6002617238292894E-12</c:v>
                </c:pt>
                <c:pt idx="1620">
                  <c:v>5.5890527718782497E-12</c:v>
                </c:pt>
                <c:pt idx="1621">
                  <c:v>5.5779391705101132E-12</c:v>
                </c:pt>
                <c:pt idx="1622">
                  <c:v>5.5669203561166017E-12</c:v>
                </c:pt>
                <c:pt idx="1623">
                  <c:v>5.555995786437067E-12</c:v>
                </c:pt>
                <c:pt idx="1624">
                  <c:v>5.5451649192109815E-12</c:v>
                </c:pt>
                <c:pt idx="1625">
                  <c:v>5.5344272121777278E-12</c:v>
                </c:pt>
                <c:pt idx="1626">
                  <c:v>5.5237821230767168E-12</c:v>
                </c:pt>
                <c:pt idx="1627">
                  <c:v>5.5132291096473835E-12</c:v>
                </c:pt>
                <c:pt idx="1628">
                  <c:v>5.5027676296290976E-12</c:v>
                </c:pt>
                <c:pt idx="1629">
                  <c:v>5.4923971407612968E-12</c:v>
                </c:pt>
                <c:pt idx="1630">
                  <c:v>5.4821171007833909E-12</c:v>
                </c:pt>
                <c:pt idx="1631">
                  <c:v>5.4719269674347862E-12</c:v>
                </c:pt>
                <c:pt idx="1632">
                  <c:v>5.4618261984548943E-12</c:v>
                </c:pt>
                <c:pt idx="1633">
                  <c:v>5.4518142558757297E-12</c:v>
                </c:pt>
                <c:pt idx="1634">
                  <c:v>5.4418906350270853E-12</c:v>
                </c:pt>
                <c:pt idx="1635">
                  <c:v>5.4320548462750163E-12</c:v>
                </c:pt>
                <c:pt idx="1636">
                  <c:v>5.4223064000238785E-12</c:v>
                </c:pt>
                <c:pt idx="1637">
                  <c:v>5.4126448066780454E-12</c:v>
                </c:pt>
                <c:pt idx="1638">
                  <c:v>5.4030695766418849E-12</c:v>
                </c:pt>
                <c:pt idx="1639">
                  <c:v>5.3935802203197562E-12</c:v>
                </c:pt>
                <c:pt idx="1640">
                  <c:v>5.3841762481160433E-12</c:v>
                </c:pt>
                <c:pt idx="1641">
                  <c:v>5.3748571704351109E-12</c:v>
                </c:pt>
                <c:pt idx="1642">
                  <c:v>5.3656224976813164E-12</c:v>
                </c:pt>
                <c:pt idx="1643">
                  <c:v>5.356471740259035E-12</c:v>
                </c:pt>
                <c:pt idx="1644">
                  <c:v>5.3474044085726363E-12</c:v>
                </c:pt>
                <c:pt idx="1645">
                  <c:v>5.3384200060528257E-12</c:v>
                </c:pt>
                <c:pt idx="1646">
                  <c:v>5.3295179713545227E-12</c:v>
                </c:pt>
                <c:pt idx="1647">
                  <c:v>5.3206978523890185E-12</c:v>
                </c:pt>
                <c:pt idx="1648">
                  <c:v>5.3119592315009731E-12</c:v>
                </c:pt>
                <c:pt idx="1649">
                  <c:v>5.3033016910350206E-12</c:v>
                </c:pt>
                <c:pt idx="1650">
                  <c:v>5.2947248133358283E-12</c:v>
                </c:pt>
                <c:pt idx="1651">
                  <c:v>5.2862281807480271E-12</c:v>
                </c:pt>
                <c:pt idx="1652">
                  <c:v>5.2778113756162852E-12</c:v>
                </c:pt>
                <c:pt idx="1653">
                  <c:v>5.2694739802852334E-12</c:v>
                </c:pt>
                <c:pt idx="1654">
                  <c:v>5.2612155770995366E-12</c:v>
                </c:pt>
                <c:pt idx="1655">
                  <c:v>5.253035748403833E-12</c:v>
                </c:pt>
                <c:pt idx="1656">
                  <c:v>5.2449340765427802E-12</c:v>
                </c:pt>
                <c:pt idx="1657">
                  <c:v>5.236910143861022E-12</c:v>
                </c:pt>
                <c:pt idx="1658">
                  <c:v>5.2289635327032022E-12</c:v>
                </c:pt>
                <c:pt idx="1659">
                  <c:v>5.2210938254139834E-12</c:v>
                </c:pt>
                <c:pt idx="1660">
                  <c:v>5.2133006043380118E-12</c:v>
                </c:pt>
                <c:pt idx="1661">
                  <c:v>5.2055834518199271E-12</c:v>
                </c:pt>
                <c:pt idx="1662">
                  <c:v>5.197941950204387E-12</c:v>
                </c:pt>
                <c:pt idx="1663">
                  <c:v>5.1903756818360394E-12</c:v>
                </c:pt>
                <c:pt idx="1664">
                  <c:v>5.1828842290595337E-12</c:v>
                </c:pt>
                <c:pt idx="1665">
                  <c:v>5.1754671742195195E-12</c:v>
                </c:pt>
                <c:pt idx="1666">
                  <c:v>5.1681240996606479E-12</c:v>
                </c:pt>
                <c:pt idx="1667">
                  <c:v>5.1608545877275603E-12</c:v>
                </c:pt>
                <c:pt idx="1668">
                  <c:v>5.1536582207649159E-12</c:v>
                </c:pt>
                <c:pt idx="1669">
                  <c:v>5.1465345811173554E-12</c:v>
                </c:pt>
                <c:pt idx="1670">
                  <c:v>5.1394832568837576E-12</c:v>
                </c:pt>
                <c:pt idx="1671">
                  <c:v>5.1325038934138648E-12</c:v>
                </c:pt>
                <c:pt idx="1672">
                  <c:v>5.1255961599865371E-12</c:v>
                </c:pt>
                <c:pt idx="1673">
                  <c:v>5.1187597248834941E-12</c:v>
                </c:pt>
                <c:pt idx="1674">
                  <c:v>5.111994256386445E-12</c:v>
                </c:pt>
                <c:pt idx="1675">
                  <c:v>5.1052994227771045E-12</c:v>
                </c:pt>
                <c:pt idx="1676">
                  <c:v>5.0986748923371819E-12</c:v>
                </c:pt>
                <c:pt idx="1677">
                  <c:v>5.0921203333483919E-12</c:v>
                </c:pt>
                <c:pt idx="1678">
                  <c:v>5.0856354140924575E-12</c:v>
                </c:pt>
                <c:pt idx="1679">
                  <c:v>5.0792198028510837E-12</c:v>
                </c:pt>
                <c:pt idx="1680">
                  <c:v>5.0728731679059837E-12</c:v>
                </c:pt>
                <c:pt idx="1681">
                  <c:v>5.0665951775388757E-12</c:v>
                </c:pt>
                <c:pt idx="1682">
                  <c:v>5.0603855000314678E-12</c:v>
                </c:pt>
                <c:pt idx="1683">
                  <c:v>5.0542438036654888E-12</c:v>
                </c:pt>
                <c:pt idx="1684">
                  <c:v>5.0481697567226315E-12</c:v>
                </c:pt>
                <c:pt idx="1685">
                  <c:v>5.0421630274846221E-12</c:v>
                </c:pt>
                <c:pt idx="1686">
                  <c:v>5.0362232842331721E-12</c:v>
                </c:pt>
                <c:pt idx="1687">
                  <c:v>5.0303501952499884E-12</c:v>
                </c:pt>
                <c:pt idx="1688">
                  <c:v>5.0245434288168002E-12</c:v>
                </c:pt>
                <c:pt idx="1689">
                  <c:v>5.0188026532153047E-12</c:v>
                </c:pt>
                <c:pt idx="1690">
                  <c:v>5.0131275367272294E-12</c:v>
                </c:pt>
                <c:pt idx="1691">
                  <c:v>5.0075177476342763E-12</c:v>
                </c:pt>
                <c:pt idx="1692">
                  <c:v>5.0019729542181692E-12</c:v>
                </c:pt>
                <c:pt idx="1693">
                  <c:v>4.9964928247606147E-12</c:v>
                </c:pt>
                <c:pt idx="1694">
                  <c:v>4.9910770275433252E-12</c:v>
                </c:pt>
                <c:pt idx="1695">
                  <c:v>4.9857251908179637E-12</c:v>
                </c:pt>
                <c:pt idx="1696">
                  <c:v>4.9804369388943745E-12</c:v>
                </c:pt>
                <c:pt idx="1697">
                  <c:v>4.9752120290546016E-12</c:v>
                </c:pt>
                <c:pt idx="1698">
                  <c:v>4.9700502231617138E-12</c:v>
                </c:pt>
                <c:pt idx="1699">
                  <c:v>4.9649512830787912E-12</c:v>
                </c:pt>
                <c:pt idx="1700">
                  <c:v>4.9599149706689115E-12</c:v>
                </c:pt>
                <c:pt idx="1701">
                  <c:v>4.9549410477951336E-12</c:v>
                </c:pt>
                <c:pt idx="1702">
                  <c:v>4.9500292763205361E-12</c:v>
                </c:pt>
                <c:pt idx="1703">
                  <c:v>4.9451794181081927E-12</c:v>
                </c:pt>
                <c:pt idx="1704">
                  <c:v>4.9403912350211809E-12</c:v>
                </c:pt>
                <c:pt idx="1705">
                  <c:v>4.935664488922559E-12</c:v>
                </c:pt>
                <c:pt idx="1706">
                  <c:v>4.9309989416754176E-12</c:v>
                </c:pt>
                <c:pt idx="1707">
                  <c:v>4.9263943551428134E-12</c:v>
                </c:pt>
                <c:pt idx="1708">
                  <c:v>4.9218504911878345E-12</c:v>
                </c:pt>
                <c:pt idx="1709">
                  <c:v>4.9173671116735384E-12</c:v>
                </c:pt>
                <c:pt idx="1710">
                  <c:v>4.9129439784630099E-12</c:v>
                </c:pt>
                <c:pt idx="1711">
                  <c:v>4.90858085341931E-12</c:v>
                </c:pt>
                <c:pt idx="1712">
                  <c:v>4.9042774984055201E-12</c:v>
                </c:pt>
                <c:pt idx="1713">
                  <c:v>4.9000336752847147E-12</c:v>
                </c:pt>
                <c:pt idx="1714">
                  <c:v>4.8958491459199626E-12</c:v>
                </c:pt>
                <c:pt idx="1715">
                  <c:v>4.8917236721743383E-12</c:v>
                </c:pt>
                <c:pt idx="1716">
                  <c:v>4.8876570159109096E-12</c:v>
                </c:pt>
                <c:pt idx="1717">
                  <c:v>4.8836489389927495E-12</c:v>
                </c:pt>
                <c:pt idx="1718">
                  <c:v>4.8796992032829371E-12</c:v>
                </c:pt>
                <c:pt idx="1719">
                  <c:v>4.8758075706445453E-12</c:v>
                </c:pt>
                <c:pt idx="1720">
                  <c:v>4.871973802940638E-12</c:v>
                </c:pt>
                <c:pt idx="1721">
                  <c:v>4.8681976620342937E-12</c:v>
                </c:pt>
                <c:pt idx="1722">
                  <c:v>4.8644789097885852E-12</c:v>
                </c:pt>
                <c:pt idx="1723">
                  <c:v>4.8608173080665845E-12</c:v>
                </c:pt>
                <c:pt idx="1724">
                  <c:v>4.8572126187313636E-12</c:v>
                </c:pt>
                <c:pt idx="1725">
                  <c:v>4.8536646036460017E-12</c:v>
                </c:pt>
                <c:pt idx="1726">
                  <c:v>4.8501730246735563E-12</c:v>
                </c:pt>
                <c:pt idx="1727">
                  <c:v>4.8467376436771181E-12</c:v>
                </c:pt>
                <c:pt idx="1728">
                  <c:v>4.8433582225197444E-12</c:v>
                </c:pt>
                <c:pt idx="1729">
                  <c:v>4.8400345230645203E-12</c:v>
                </c:pt>
                <c:pt idx="1730">
                  <c:v>4.8367663071745079E-12</c:v>
                </c:pt>
                <c:pt idx="1731">
                  <c:v>4.8335533367127915E-12</c:v>
                </c:pt>
                <c:pt idx="1732">
                  <c:v>4.8303953837785728E-12</c:v>
                </c:pt>
                <c:pt idx="1733">
                  <c:v>4.8272922950488323E-12</c:v>
                </c:pt>
                <c:pt idx="1734">
                  <c:v>4.8242439332150739E-12</c:v>
                </c:pt>
                <c:pt idx="1735">
                  <c:v>4.8212501589034542E-12</c:v>
                </c:pt>
                <c:pt idx="1736">
                  <c:v>4.8183108327401236E-12</c:v>
                </c:pt>
                <c:pt idx="1737">
                  <c:v>4.815425815351251E-12</c:v>
                </c:pt>
                <c:pt idx="1738">
                  <c:v>4.8125949673629753E-12</c:v>
                </c:pt>
                <c:pt idx="1739">
                  <c:v>4.8098181494014604E-12</c:v>
                </c:pt>
                <c:pt idx="1740">
                  <c:v>4.8070952220928649E-12</c:v>
                </c:pt>
                <c:pt idx="1741">
                  <c:v>4.8044260460633389E-12</c:v>
                </c:pt>
                <c:pt idx="1742">
                  <c:v>4.8018104819390481E-12</c:v>
                </c:pt>
                <c:pt idx="1743">
                  <c:v>4.7992483903461355E-12</c:v>
                </c:pt>
                <c:pt idx="1744">
                  <c:v>4.7967396319107602E-12</c:v>
                </c:pt>
                <c:pt idx="1745">
                  <c:v>4.7942840672590822E-12</c:v>
                </c:pt>
                <c:pt idx="1746">
                  <c:v>4.7918815570172519E-12</c:v>
                </c:pt>
                <c:pt idx="1747">
                  <c:v>4.7895319618114315E-12</c:v>
                </c:pt>
                <c:pt idx="1748">
                  <c:v>4.7872351422677698E-12</c:v>
                </c:pt>
                <c:pt idx="1749">
                  <c:v>4.7849909590124292E-12</c:v>
                </c:pt>
                <c:pt idx="1750">
                  <c:v>4.7827992726715574E-12</c:v>
                </c:pt>
                <c:pt idx="1751">
                  <c:v>4.7806599438713178E-12</c:v>
                </c:pt>
                <c:pt idx="1752">
                  <c:v>4.7785728332378589E-12</c:v>
                </c:pt>
                <c:pt idx="1753">
                  <c:v>4.7765378013973408E-12</c:v>
                </c:pt>
                <c:pt idx="1754">
                  <c:v>4.7745547089759194E-12</c:v>
                </c:pt>
                <c:pt idx="1755">
                  <c:v>4.7726234165997521E-12</c:v>
                </c:pt>
                <c:pt idx="1756">
                  <c:v>4.7707437848949894E-12</c:v>
                </c:pt>
                <c:pt idx="1757">
                  <c:v>4.7689156744877863E-12</c:v>
                </c:pt>
                <c:pt idx="1758">
                  <c:v>4.7671389460043069E-12</c:v>
                </c:pt>
                <c:pt idx="1759">
                  <c:v>4.7654134600707046E-12</c:v>
                </c:pt>
                <c:pt idx="1760">
                  <c:v>4.7637390773131265E-12</c:v>
                </c:pt>
                <c:pt idx="1761">
                  <c:v>4.7621156583577334E-12</c:v>
                </c:pt>
                <c:pt idx="1762">
                  <c:v>4.7605430638306852E-12</c:v>
                </c:pt>
                <c:pt idx="1763">
                  <c:v>4.7590211543581282E-12</c:v>
                </c:pt>
                <c:pt idx="1764">
                  <c:v>4.7575497905662312E-12</c:v>
                </c:pt>
                <c:pt idx="1765">
                  <c:v>4.7561288330811422E-12</c:v>
                </c:pt>
                <c:pt idx="1766">
                  <c:v>4.7547581425290089E-12</c:v>
                </c:pt>
                <c:pt idx="1767">
                  <c:v>4.753437579536005E-12</c:v>
                </c:pt>
                <c:pt idx="1768">
                  <c:v>4.7521670047282688E-12</c:v>
                </c:pt>
                <c:pt idx="1769">
                  <c:v>4.7509462946471486E-12</c:v>
                </c:pt>
                <c:pt idx="1770">
                  <c:v>4.7497754681353228E-12</c:v>
                </c:pt>
                <c:pt idx="1771">
                  <c:v>4.7486544865437684E-12</c:v>
                </c:pt>
                <c:pt idx="1772">
                  <c:v>4.7475832855661625E-12</c:v>
                </c:pt>
                <c:pt idx="1773">
                  <c:v>4.7465618008961772E-12</c:v>
                </c:pt>
                <c:pt idx="1774">
                  <c:v>4.7455899682274952E-12</c:v>
                </c:pt>
                <c:pt idx="1775">
                  <c:v>4.7446677232537887E-12</c:v>
                </c:pt>
                <c:pt idx="1776">
                  <c:v>4.7437950016687282E-12</c:v>
                </c:pt>
                <c:pt idx="1777">
                  <c:v>4.7429717391659988E-12</c:v>
                </c:pt>
                <c:pt idx="1778">
                  <c:v>4.7421978714392752E-12</c:v>
                </c:pt>
                <c:pt idx="1779">
                  <c:v>4.7414733341822285E-12</c:v>
                </c:pt>
                <c:pt idx="1780">
                  <c:v>4.7407980630885344E-12</c:v>
                </c:pt>
                <c:pt idx="1781">
                  <c:v>4.7401719938518722E-12</c:v>
                </c:pt>
                <c:pt idx="1782">
                  <c:v>4.7395950621659205E-12</c:v>
                </c:pt>
                <c:pt idx="1783">
                  <c:v>4.7390672037243491E-12</c:v>
                </c:pt>
                <c:pt idx="1784">
                  <c:v>4.7385883542208367E-12</c:v>
                </c:pt>
                <c:pt idx="1785">
                  <c:v>4.7381584493490642E-12</c:v>
                </c:pt>
                <c:pt idx="1786">
                  <c:v>4.7377774248026982E-12</c:v>
                </c:pt>
                <c:pt idx="1787">
                  <c:v>4.7374452162754222E-12</c:v>
                </c:pt>
                <c:pt idx="1788">
                  <c:v>4.7371617594609059E-12</c:v>
                </c:pt>
                <c:pt idx="1789">
                  <c:v>4.7369269900528336E-12</c:v>
                </c:pt>
                <c:pt idx="1790">
                  <c:v>4.7367408437448719E-12</c:v>
                </c:pt>
                <c:pt idx="1791">
                  <c:v>4.7366032562307057E-12</c:v>
                </c:pt>
                <c:pt idx="1792">
                  <c:v>4.7365141632040026E-12</c:v>
                </c:pt>
                <c:pt idx="1793">
                  <c:v>4.7364735003584458E-12</c:v>
                </c:pt>
                <c:pt idx="1794">
                  <c:v>4.7364812063535459E-12</c:v>
                </c:pt>
                <c:pt idx="1795">
                  <c:v>4.7365372532726165E-12</c:v>
                </c:pt>
                <c:pt idx="1796">
                  <c:v>4.7366416340941913E-12</c:v>
                </c:pt>
                <c:pt idx="1797">
                  <c:v>4.7367943421032433E-12</c:v>
                </c:pt>
                <c:pt idx="1798">
                  <c:v>4.7369953705847444E-12</c:v>
                </c:pt>
                <c:pt idx="1799">
                  <c:v>4.7372447128236603E-12</c:v>
                </c:pt>
                <c:pt idx="1800">
                  <c:v>4.7375423621049766E-12</c:v>
                </c:pt>
                <c:pt idx="1801">
                  <c:v>4.7378883117136557E-12</c:v>
                </c:pt>
                <c:pt idx="1802">
                  <c:v>4.7382825549346802E-12</c:v>
                </c:pt>
                <c:pt idx="1803">
                  <c:v>4.7387250850530187E-12</c:v>
                </c:pt>
                <c:pt idx="1804">
                  <c:v>4.7392158953536362E-12</c:v>
                </c:pt>
                <c:pt idx="1805">
                  <c:v>4.739754979121523E-12</c:v>
                </c:pt>
                <c:pt idx="1806">
                  <c:v>4.740342329641632E-12</c:v>
                </c:pt>
                <c:pt idx="1807">
                  <c:v>4.7409779401989561E-12</c:v>
                </c:pt>
                <c:pt idx="1808">
                  <c:v>4.741661804078448E-12</c:v>
                </c:pt>
                <c:pt idx="1809">
                  <c:v>4.7423939145650974E-12</c:v>
                </c:pt>
                <c:pt idx="1810">
                  <c:v>4.7431742649438739E-12</c:v>
                </c:pt>
                <c:pt idx="1811">
                  <c:v>4.7440028484997408E-12</c:v>
                </c:pt>
                <c:pt idx="1812">
                  <c:v>4.7448796585176844E-12</c:v>
                </c:pt>
                <c:pt idx="1813">
                  <c:v>4.7458046882826665E-12</c:v>
                </c:pt>
                <c:pt idx="1814">
                  <c:v>4.7467779310796629E-12</c:v>
                </c:pt>
                <c:pt idx="1815">
                  <c:v>4.7477993801936531E-12</c:v>
                </c:pt>
                <c:pt idx="1816">
                  <c:v>4.7488690289096074E-12</c:v>
                </c:pt>
                <c:pt idx="1817">
                  <c:v>4.7499868705124929E-12</c:v>
                </c:pt>
                <c:pt idx="1818">
                  <c:v>4.751152898287285E-12</c:v>
                </c:pt>
                <c:pt idx="1819">
                  <c:v>4.7523670566147584E-12</c:v>
                </c:pt>
                <c:pt idx="1820">
                  <c:v>4.7536292980424022E-12</c:v>
                </c:pt>
                <c:pt idx="1821">
                  <c:v>4.7549396863156698E-12</c:v>
                </c:pt>
                <c:pt idx="1822">
                  <c:v>4.7562982867272696E-12</c:v>
                </c:pt>
                <c:pt idx="1823">
                  <c:v>4.7577051645699108E-12</c:v>
                </c:pt>
                <c:pt idx="1824">
                  <c:v>4.759160385136297E-12</c:v>
                </c:pt>
                <c:pt idx="1825">
                  <c:v>4.7606640137191373E-12</c:v>
                </c:pt>
                <c:pt idx="1826">
                  <c:v>4.7622161156111378E-12</c:v>
                </c:pt>
                <c:pt idx="1827">
                  <c:v>4.7638167561050109E-12</c:v>
                </c:pt>
                <c:pt idx="1828">
                  <c:v>4.765466000493452E-12</c:v>
                </c:pt>
                <c:pt idx="1829">
                  <c:v>4.7671639140691801E-12</c:v>
                </c:pt>
                <c:pt idx="1830">
                  <c:v>4.7689105621248922E-12</c:v>
                </c:pt>
                <c:pt idx="1831">
                  <c:v>4.7707060099532984E-12</c:v>
                </c:pt>
                <c:pt idx="1832">
                  <c:v>4.7725503228471095E-12</c:v>
                </c:pt>
                <c:pt idx="1833">
                  <c:v>4.7744435660990306E-12</c:v>
                </c:pt>
                <c:pt idx="1834">
                  <c:v>4.7763858050017653E-12</c:v>
                </c:pt>
                <c:pt idx="1835">
                  <c:v>4.7783771048480228E-12</c:v>
                </c:pt>
                <c:pt idx="1836">
                  <c:v>4.7804175309305091E-12</c:v>
                </c:pt>
                <c:pt idx="1837">
                  <c:v>4.7825071485419358E-12</c:v>
                </c:pt>
                <c:pt idx="1838">
                  <c:v>4.7846460229750057E-12</c:v>
                </c:pt>
                <c:pt idx="1839">
                  <c:v>4.7868342195224206E-12</c:v>
                </c:pt>
                <c:pt idx="1840">
                  <c:v>4.7890718034768971E-12</c:v>
                </c:pt>
                <c:pt idx="1841">
                  <c:v>4.7913588401311396E-12</c:v>
                </c:pt>
                <c:pt idx="1842">
                  <c:v>4.7936953947778459E-12</c:v>
                </c:pt>
                <c:pt idx="1843">
                  <c:v>4.7960815327097389E-12</c:v>
                </c:pt>
                <c:pt idx="1844">
                  <c:v>4.7985173192195077E-12</c:v>
                </c:pt>
                <c:pt idx="1845">
                  <c:v>4.8010028195998776E-12</c:v>
                </c:pt>
                <c:pt idx="1846">
                  <c:v>4.8035380991435345E-12</c:v>
                </c:pt>
                <c:pt idx="1847">
                  <c:v>4.8061232231432101E-12</c:v>
                </c:pt>
                <c:pt idx="1848">
                  <c:v>4.8087582568915854E-12</c:v>
                </c:pt>
                <c:pt idx="1849">
                  <c:v>4.8114432656813857E-12</c:v>
                </c:pt>
                <c:pt idx="1850">
                  <c:v>4.8141783148053138E-12</c:v>
                </c:pt>
                <c:pt idx="1851">
                  <c:v>4.8169634695560733E-12</c:v>
                </c:pt>
                <c:pt idx="1852">
                  <c:v>4.819798795226374E-12</c:v>
                </c:pt>
                <c:pt idx="1853">
                  <c:v>4.8226843571089221E-12</c:v>
                </c:pt>
                <c:pt idx="1854">
                  <c:v>4.8256202204964179E-12</c:v>
                </c:pt>
                <c:pt idx="1855">
                  <c:v>4.8286064506815802E-12</c:v>
                </c:pt>
                <c:pt idx="1856">
                  <c:v>4.831643112543473E-12</c:v>
                </c:pt>
                <c:pt idx="1857">
                  <c:v>4.8347303131568486E-12</c:v>
                </c:pt>
                <c:pt idx="1858">
                  <c:v>4.8378682069435027E-12</c:v>
                </c:pt>
                <c:pt idx="1859">
                  <c:v>4.8410569498887424E-12</c:v>
                </c:pt>
                <c:pt idx="1860">
                  <c:v>4.8442966979778463E-12</c:v>
                </c:pt>
                <c:pt idx="1861">
                  <c:v>4.8475876071961197E-12</c:v>
                </c:pt>
                <c:pt idx="1862">
                  <c:v>4.850929833528855E-12</c:v>
                </c:pt>
                <c:pt idx="1863">
                  <c:v>4.8543235329613334E-12</c:v>
                </c:pt>
                <c:pt idx="1864">
                  <c:v>4.8577688614788657E-12</c:v>
                </c:pt>
                <c:pt idx="1865">
                  <c:v>4.8612659750667258E-12</c:v>
                </c:pt>
                <c:pt idx="1866">
                  <c:v>4.8648150297102296E-12</c:v>
                </c:pt>
                <c:pt idx="1867">
                  <c:v>4.8684161813946492E-12</c:v>
                </c:pt>
                <c:pt idx="1868">
                  <c:v>4.8720695861052907E-12</c:v>
                </c:pt>
                <c:pt idx="1869">
                  <c:v>4.8757753998274466E-12</c:v>
                </c:pt>
                <c:pt idx="1870">
                  <c:v>4.8795337785464077E-12</c:v>
                </c:pt>
                <c:pt idx="1871">
                  <c:v>4.8833448782474712E-12</c:v>
                </c:pt>
                <c:pt idx="1872">
                  <c:v>4.8872088549159221E-12</c:v>
                </c:pt>
                <c:pt idx="1873">
                  <c:v>4.8911258645370571E-12</c:v>
                </c:pt>
                <c:pt idx="1874">
                  <c:v>4.8950960630961781E-12</c:v>
                </c:pt>
                <c:pt idx="1875">
                  <c:v>4.8991196065785702E-12</c:v>
                </c:pt>
                <c:pt idx="1876">
                  <c:v>4.9031966509695308E-12</c:v>
                </c:pt>
                <c:pt idx="1877">
                  <c:v>4.9073273522543466E-12</c:v>
                </c:pt>
                <c:pt idx="1878">
                  <c:v>4.9115118664183212E-12</c:v>
                </c:pt>
                <c:pt idx="1879">
                  <c:v>4.9157503494467407E-12</c:v>
                </c:pt>
                <c:pt idx="1880">
                  <c:v>4.9200429573248974E-12</c:v>
                </c:pt>
                <c:pt idx="1881">
                  <c:v>4.9243898460380958E-12</c:v>
                </c:pt>
                <c:pt idx="1882">
                  <c:v>4.928791171571617E-12</c:v>
                </c:pt>
                <c:pt idx="1883">
                  <c:v>4.9332470899107599E-12</c:v>
                </c:pt>
                <c:pt idx="1884">
                  <c:v>4.937757757040816E-12</c:v>
                </c:pt>
                <c:pt idx="1885">
                  <c:v>4.9423233289470811E-12</c:v>
                </c:pt>
                <c:pt idx="1886">
                  <c:v>4.9469439616148499E-12</c:v>
                </c:pt>
                <c:pt idx="1887">
                  <c:v>4.9516198110294083E-12</c:v>
                </c:pt>
                <c:pt idx="1888">
                  <c:v>4.9563510331760529E-12</c:v>
                </c:pt>
                <c:pt idx="1889">
                  <c:v>4.9611377840400888E-12</c:v>
                </c:pt>
                <c:pt idx="1890">
                  <c:v>4.9659802196067908E-12</c:v>
                </c:pt>
                <c:pt idx="1891">
                  <c:v>4.9708784958614642E-12</c:v>
                </c:pt>
                <c:pt idx="1892">
                  <c:v>4.9758327687894046E-12</c:v>
                </c:pt>
                <c:pt idx="1893">
                  <c:v>4.980843215976827E-12</c:v>
                </c:pt>
                <c:pt idx="1894">
                  <c:v>4.9859101471176647E-12</c:v>
                </c:pt>
                <c:pt idx="1895">
                  <c:v>4.9910338169279557E-12</c:v>
                </c:pt>
                <c:pt idx="1896">
                  <c:v>4.9962144642520048E-12</c:v>
                </c:pt>
                <c:pt idx="1897">
                  <c:v>5.001452327934115E-12</c:v>
                </c:pt>
                <c:pt idx="1898">
                  <c:v>5.0067476468185904E-12</c:v>
                </c:pt>
                <c:pt idx="1899">
                  <c:v>5.012100659749746E-12</c:v>
                </c:pt>
                <c:pt idx="1900">
                  <c:v>5.0175116055718811E-12</c:v>
                </c:pt>
                <c:pt idx="1901">
                  <c:v>5.0229807231293053E-12</c:v>
                </c:pt>
                <c:pt idx="1902">
                  <c:v>5.02850825126632E-12</c:v>
                </c:pt>
                <c:pt idx="1903">
                  <c:v>5.0340944288272396E-12</c:v>
                </c:pt>
                <c:pt idx="1904">
                  <c:v>5.0397394946563618E-12</c:v>
                </c:pt>
                <c:pt idx="1905">
                  <c:v>5.045443687598E-12</c:v>
                </c:pt>
                <c:pt idx="1906">
                  <c:v>5.0512072464964558E-12</c:v>
                </c:pt>
                <c:pt idx="1907">
                  <c:v>5.0570304101960404E-12</c:v>
                </c:pt>
                <c:pt idx="1908">
                  <c:v>5.0629134175410505E-12</c:v>
                </c:pt>
                <c:pt idx="1909">
                  <c:v>5.0688565073758062E-12</c:v>
                </c:pt>
                <c:pt idx="1910">
                  <c:v>5.0748599185445993E-12</c:v>
                </c:pt>
                <c:pt idx="1911">
                  <c:v>5.0809238898917491E-12</c:v>
                </c:pt>
                <c:pt idx="1912">
                  <c:v>5.0870486602615425E-12</c:v>
                </c:pt>
                <c:pt idx="1913">
                  <c:v>5.0932344684983126E-12</c:v>
                </c:pt>
                <c:pt idx="1914">
                  <c:v>5.0994815534463479E-12</c:v>
                </c:pt>
                <c:pt idx="1915">
                  <c:v>5.1057901539499541E-12</c:v>
                </c:pt>
                <c:pt idx="1916">
                  <c:v>5.1121605088534472E-12</c:v>
                </c:pt>
                <c:pt idx="1917">
                  <c:v>5.1185928570011294E-12</c:v>
                </c:pt>
                <c:pt idx="1918">
                  <c:v>5.1250874376273019E-12</c:v>
                </c:pt>
                <c:pt idx="1919">
                  <c:v>5.1316445277640873E-12</c:v>
                </c:pt>
                <c:pt idx="1920">
                  <c:v>5.1382644396343721E-12</c:v>
                </c:pt>
                <c:pt idx="1921">
                  <c:v>5.144947486285452E-12</c:v>
                </c:pt>
                <c:pt idx="1922">
                  <c:v>5.1516939807646202E-12</c:v>
                </c:pt>
                <c:pt idx="1923">
                  <c:v>5.1585042361191701E-12</c:v>
                </c:pt>
                <c:pt idx="1924">
                  <c:v>5.1653785653963971E-12</c:v>
                </c:pt>
                <c:pt idx="1925">
                  <c:v>5.1723172816435915E-12</c:v>
                </c:pt>
                <c:pt idx="1926">
                  <c:v>5.1793206979080527E-12</c:v>
                </c:pt>
                <c:pt idx="1927">
                  <c:v>5.1863891272370647E-12</c:v>
                </c:pt>
                <c:pt idx="1928">
                  <c:v>5.1935228826779364E-12</c:v>
                </c:pt>
                <c:pt idx="1929">
                  <c:v>5.2007222772779437E-12</c:v>
                </c:pt>
                <c:pt idx="1930">
                  <c:v>5.20798762408439E-12</c:v>
                </c:pt>
                <c:pt idx="1931">
                  <c:v>5.2153192361445697E-12</c:v>
                </c:pt>
                <c:pt idx="1932">
                  <c:v>5.2227174265057821E-12</c:v>
                </c:pt>
                <c:pt idx="1933">
                  <c:v>5.2301825082153063E-12</c:v>
                </c:pt>
                <c:pt idx="1934">
                  <c:v>5.2377147943204465E-12</c:v>
                </c:pt>
                <c:pt idx="1935">
                  <c:v>5.2453145978684931E-12</c:v>
                </c:pt>
                <c:pt idx="1936">
                  <c:v>5.2529822319067454E-12</c:v>
                </c:pt>
                <c:pt idx="1937">
                  <c:v>5.2607180094824931E-12</c:v>
                </c:pt>
                <c:pt idx="1938">
                  <c:v>5.2685222436430248E-12</c:v>
                </c:pt>
                <c:pt idx="1939">
                  <c:v>5.2763952474356408E-12</c:v>
                </c:pt>
                <c:pt idx="1940">
                  <c:v>5.2843373339076339E-12</c:v>
                </c:pt>
                <c:pt idx="1941">
                  <c:v>5.2923488161062969E-12</c:v>
                </c:pt>
                <c:pt idx="1942">
                  <c:v>5.3004300070789267E-12</c:v>
                </c:pt>
                <c:pt idx="1943">
                  <c:v>5.3085812221383185E-12</c:v>
                </c:pt>
                <c:pt idx="1944">
                  <c:v>5.3168028300646929E-12</c:v>
                </c:pt>
                <c:pt idx="1945">
                  <c:v>5.3250952273075076E-12</c:v>
                </c:pt>
                <c:pt idx="1946">
                  <c:v>5.3334588103418966E-12</c:v>
                </c:pt>
                <c:pt idx="1947">
                  <c:v>5.3418939756430245E-12</c:v>
                </c:pt>
                <c:pt idx="1948">
                  <c:v>5.3504011196860271E-12</c:v>
                </c:pt>
                <c:pt idx="1949">
                  <c:v>5.3589806389460618E-12</c:v>
                </c:pt>
                <c:pt idx="1950">
                  <c:v>5.3676329298982682E-12</c:v>
                </c:pt>
                <c:pt idx="1951">
                  <c:v>5.3763583890178007E-12</c:v>
                </c:pt>
                <c:pt idx="1952">
                  <c:v>5.3851574127798069E-12</c:v>
                </c:pt>
                <c:pt idx="1953">
                  <c:v>5.3940303976594371E-12</c:v>
                </c:pt>
                <c:pt idx="1954">
                  <c:v>5.4029777401318302E-12</c:v>
                </c:pt>
                <c:pt idx="1955">
                  <c:v>5.4119998366721387E-12</c:v>
                </c:pt>
                <c:pt idx="1956">
                  <c:v>5.4210970837555217E-12</c:v>
                </c:pt>
                <c:pt idx="1957">
                  <c:v>5.4302698778571125E-12</c:v>
                </c:pt>
                <c:pt idx="1958">
                  <c:v>5.4395186154520717E-12</c:v>
                </c:pt>
                <c:pt idx="1959">
                  <c:v>5.4488436930155439E-12</c:v>
                </c:pt>
                <c:pt idx="1960">
                  <c:v>5.4582455070226632E-12</c:v>
                </c:pt>
                <c:pt idx="1961">
                  <c:v>5.4677244539486038E-12</c:v>
                </c:pt>
                <c:pt idx="1962">
                  <c:v>5.4772809302684854E-12</c:v>
                </c:pt>
                <c:pt idx="1963">
                  <c:v>5.4869153324574847E-12</c:v>
                </c:pt>
                <c:pt idx="1964">
                  <c:v>5.4966280569907278E-12</c:v>
                </c:pt>
                <c:pt idx="1965">
                  <c:v>5.5064195003433761E-12</c:v>
                </c:pt>
                <c:pt idx="1966">
                  <c:v>5.5162900589905693E-12</c:v>
                </c:pt>
                <c:pt idx="1967">
                  <c:v>5.5262401314101967E-12</c:v>
                </c:pt>
                <c:pt idx="1968">
                  <c:v>5.536270217748572E-12</c:v>
                </c:pt>
                <c:pt idx="1969">
                  <c:v>5.5463808231303433E-12</c:v>
                </c:pt>
                <c:pt idx="1970">
                  <c:v>5.5565724137053433E-12</c:v>
                </c:pt>
                <c:pt idx="1971">
                  <c:v>5.5668454556233827E-12</c:v>
                </c:pt>
                <c:pt idx="1972">
                  <c:v>5.5772004150342794E-12</c:v>
                </c:pt>
                <c:pt idx="1973">
                  <c:v>5.5876377580878628E-12</c:v>
                </c:pt>
                <c:pt idx="1974">
                  <c:v>5.5981579509339629E-12</c:v>
                </c:pt>
                <c:pt idx="1975">
                  <c:v>5.6087614597223833E-12</c:v>
                </c:pt>
                <c:pt idx="1976">
                  <c:v>5.6194487506029516E-12</c:v>
                </c:pt>
                <c:pt idx="1977">
                  <c:v>5.6302202897254955E-12</c:v>
                </c:pt>
                <c:pt idx="1978">
                  <c:v>5.6410765432398289E-12</c:v>
                </c:pt>
                <c:pt idx="1979">
                  <c:v>5.6520179772957764E-12</c:v>
                </c:pt>
                <c:pt idx="1980">
                  <c:v>5.6630450609329162E-12</c:v>
                </c:pt>
                <c:pt idx="1981">
                  <c:v>5.6741582935783872E-12</c:v>
                </c:pt>
                <c:pt idx="1982">
                  <c:v>5.6853581921292683E-12</c:v>
                </c:pt>
                <c:pt idx="1983">
                  <c:v>5.6966452736630363E-12</c:v>
                </c:pt>
                <c:pt idx="1984">
                  <c:v>5.7080200552571664E-12</c:v>
                </c:pt>
                <c:pt idx="1985">
                  <c:v>5.7194830539891426E-12</c:v>
                </c:pt>
                <c:pt idx="1986">
                  <c:v>5.7310347869364331E-12</c:v>
                </c:pt>
                <c:pt idx="1987">
                  <c:v>5.7426757711765259E-12</c:v>
                </c:pt>
                <c:pt idx="1988">
                  <c:v>5.7544065237868891E-12</c:v>
                </c:pt>
                <c:pt idx="1989">
                  <c:v>5.7662275618450066E-12</c:v>
                </c:pt>
                <c:pt idx="1990">
                  <c:v>5.7781394024283651E-12</c:v>
                </c:pt>
                <c:pt idx="1991">
                  <c:v>5.7901425626144147E-12</c:v>
                </c:pt>
                <c:pt idx="1992">
                  <c:v>5.802237562928036E-12</c:v>
                </c:pt>
                <c:pt idx="1993">
                  <c:v>5.8144249669869599E-12</c:v>
                </c:pt>
                <c:pt idx="1994">
                  <c:v>5.8267053383685954E-12</c:v>
                </c:pt>
                <c:pt idx="1995">
                  <c:v>5.8390792347209734E-12</c:v>
                </c:pt>
                <c:pt idx="1996">
                  <c:v>5.8515472136921761E-12</c:v>
                </c:pt>
                <c:pt idx="1997">
                  <c:v>5.8641098329302739E-12</c:v>
                </c:pt>
                <c:pt idx="1998">
                  <c:v>5.8767676501075909E-12</c:v>
                </c:pt>
                <c:pt idx="1999">
                  <c:v>5.8895212304754785E-12</c:v>
                </c:pt>
                <c:pt idx="2000">
                  <c:v>5.9023711574505821E-12</c:v>
                </c:pt>
                <c:pt idx="2001">
                  <c:v>5.9153180171067299E-12</c:v>
                </c:pt>
                <c:pt idx="2002">
                  <c:v>5.9283623955178352E-12</c:v>
                </c:pt>
                <c:pt idx="2003">
                  <c:v>5.9415048787577447E-12</c:v>
                </c:pt>
                <c:pt idx="2004">
                  <c:v>5.9547460529003182E-12</c:v>
                </c:pt>
                <c:pt idx="2005">
                  <c:v>5.9680865086336874E-12</c:v>
                </c:pt>
                <c:pt idx="2006">
                  <c:v>5.9815268563383377E-12</c:v>
                </c:pt>
                <c:pt idx="2007">
                  <c:v>5.9950677116282172E-12</c:v>
                </c:pt>
                <c:pt idx="2008">
                  <c:v>6.0087096901173125E-12</c:v>
                </c:pt>
                <c:pt idx="2009">
                  <c:v>6.0224534074195912E-12</c:v>
                </c:pt>
                <c:pt idx="2010">
                  <c:v>6.0362994791490278E-12</c:v>
                </c:pt>
                <c:pt idx="2011">
                  <c:v>6.0502485233741248E-12</c:v>
                </c:pt>
                <c:pt idx="2012">
                  <c:v>6.0643011773698387E-12</c:v>
                </c:pt>
                <c:pt idx="2013">
                  <c:v>6.0784580874282676E-12</c:v>
                </c:pt>
                <c:pt idx="2014">
                  <c:v>6.0927198998923937E-12</c:v>
                </c:pt>
                <c:pt idx="2015">
                  <c:v>6.1070872611052164E-12</c:v>
                </c:pt>
                <c:pt idx="2016">
                  <c:v>6.1215608174097173E-12</c:v>
                </c:pt>
                <c:pt idx="2017">
                  <c:v>6.1361412162237361E-12</c:v>
                </c:pt>
                <c:pt idx="2018">
                  <c:v>6.1508291219772791E-12</c:v>
                </c:pt>
                <c:pt idx="2019">
                  <c:v>6.1656252126462396E-12</c:v>
                </c:pt>
                <c:pt idx="2020">
                  <c:v>6.1805301665792705E-12</c:v>
                </c:pt>
                <c:pt idx="2021">
                  <c:v>6.1955446621249325E-12</c:v>
                </c:pt>
                <c:pt idx="2022">
                  <c:v>6.2106693776318802E-12</c:v>
                </c:pt>
                <c:pt idx="2023">
                  <c:v>6.2259049917773501E-12</c:v>
                </c:pt>
                <c:pt idx="2024">
                  <c:v>6.2412521968819055E-12</c:v>
                </c:pt>
                <c:pt idx="2025">
                  <c:v>6.2567117034297619E-12</c:v>
                </c:pt>
                <c:pt idx="2026">
                  <c:v>6.2722842231584803E-12</c:v>
                </c:pt>
                <c:pt idx="2027">
                  <c:v>6.2879704678056772E-12</c:v>
                </c:pt>
                <c:pt idx="2028">
                  <c:v>6.3037711491089118E-12</c:v>
                </c:pt>
                <c:pt idx="2029">
                  <c:v>6.3196869788463349E-12</c:v>
                </c:pt>
                <c:pt idx="2030">
                  <c:v>6.335718678528639E-12</c:v>
                </c:pt>
                <c:pt idx="2031">
                  <c:v>6.3518669917636014E-12</c:v>
                </c:pt>
                <c:pt idx="2032">
                  <c:v>6.3681326651961352E-12</c:v>
                </c:pt>
                <c:pt idx="2033">
                  <c:v>6.3845164454711735E-12</c:v>
                </c:pt>
                <c:pt idx="2034">
                  <c:v>6.4010190792336441E-12</c:v>
                </c:pt>
                <c:pt idx="2035">
                  <c:v>6.4176413131282635E-12</c:v>
                </c:pt>
                <c:pt idx="2036">
                  <c:v>6.4343838998341201E-12</c:v>
                </c:pt>
                <c:pt idx="2037">
                  <c:v>6.4512476164550076E-12</c:v>
                </c:pt>
                <c:pt idx="2038">
                  <c:v>6.4682332462386789E-12</c:v>
                </c:pt>
                <c:pt idx="2039">
                  <c:v>6.4853415724328571E-12</c:v>
                </c:pt>
                <c:pt idx="2040">
                  <c:v>6.502573378285236E-12</c:v>
                </c:pt>
                <c:pt idx="2041">
                  <c:v>6.5199294470435928E-12</c:v>
                </c:pt>
                <c:pt idx="2042">
                  <c:v>6.5374105652215349E-12</c:v>
                </c:pt>
                <c:pt idx="2043">
                  <c:v>6.5550175436487561E-12</c:v>
                </c:pt>
                <c:pt idx="2044">
                  <c:v>6.572751204062749E-12</c:v>
                </c:pt>
                <c:pt idx="2045">
                  <c:v>6.5906123682502826E-12</c:v>
                </c:pt>
                <c:pt idx="2046">
                  <c:v>6.6086018579981323E-12</c:v>
                </c:pt>
                <c:pt idx="2047">
                  <c:v>6.6267204950930638E-12</c:v>
                </c:pt>
                <c:pt idx="2048">
                  <c:v>6.6449691027808552E-12</c:v>
                </c:pt>
                <c:pt idx="2049">
                  <c:v>6.6633485263158976E-12</c:v>
                </c:pt>
                <c:pt idx="2050">
                  <c:v>6.6818596278706671E-12</c:v>
                </c:pt>
                <c:pt idx="2051">
                  <c:v>6.7005032700443689E-12</c:v>
                </c:pt>
                <c:pt idx="2052">
                  <c:v>6.7192803154362422E-12</c:v>
                </c:pt>
                <c:pt idx="2053">
                  <c:v>6.7381916266454461E-12</c:v>
                </c:pt>
                <c:pt idx="2054">
                  <c:v>6.7572380667240399E-12</c:v>
                </c:pt>
                <c:pt idx="2055">
                  <c:v>6.7764205168010494E-12</c:v>
                </c:pt>
                <c:pt idx="2056">
                  <c:v>6.7957398814939242E-12</c:v>
                </c:pt>
                <c:pt idx="2057">
                  <c:v>6.8151970669714264E-12</c:v>
                </c:pt>
                <c:pt idx="2058">
                  <c:v>6.8347929794023068E-12</c:v>
                </c:pt>
                <c:pt idx="2059">
                  <c:v>6.854528524955364E-12</c:v>
                </c:pt>
                <c:pt idx="2060">
                  <c:v>6.8744046098503488E-12</c:v>
                </c:pt>
                <c:pt idx="2061">
                  <c:v>6.8944221535290603E-12</c:v>
                </c:pt>
                <c:pt idx="2062">
                  <c:v>6.914582105184927E-12</c:v>
                </c:pt>
                <c:pt idx="2063">
                  <c:v>6.9348854180209745E-12</c:v>
                </c:pt>
                <c:pt idx="2064">
                  <c:v>6.9553330452401735E-12</c:v>
                </c:pt>
                <c:pt idx="2065">
                  <c:v>6.9759259400455456E-12</c:v>
                </c:pt>
                <c:pt idx="2066">
                  <c:v>6.9966650556380864E-12</c:v>
                </c:pt>
                <c:pt idx="2067">
                  <c:v>7.017551353585095E-12</c:v>
                </c:pt>
                <c:pt idx="2068">
                  <c:v>7.0385858299509419E-12</c:v>
                </c:pt>
                <c:pt idx="2069">
                  <c:v>7.059769489487085E-12</c:v>
                </c:pt>
                <c:pt idx="2070">
                  <c:v>7.0811033369450011E-12</c:v>
                </c:pt>
                <c:pt idx="2071">
                  <c:v>7.1025883770761383E-12</c:v>
                </c:pt>
                <c:pt idx="2072">
                  <c:v>7.1242256146319495E-12</c:v>
                </c:pt>
                <c:pt idx="2073">
                  <c:v>7.1460160589435115E-12</c:v>
                </c:pt>
                <c:pt idx="2074">
                  <c:v>7.1679607555967292E-12</c:v>
                </c:pt>
                <c:pt idx="2075">
                  <c:v>7.1900607669054725E-12</c:v>
                </c:pt>
                <c:pt idx="2076">
                  <c:v>7.2123171552569413E-12</c:v>
                </c:pt>
                <c:pt idx="2077">
                  <c:v>7.2347309830383614E-12</c:v>
                </c:pt>
                <c:pt idx="2078">
                  <c:v>7.2573033126368666E-12</c:v>
                </c:pt>
                <c:pt idx="2079">
                  <c:v>7.2800352084267771E-12</c:v>
                </c:pt>
                <c:pt idx="2080">
                  <c:v>7.3029277696946827E-12</c:v>
                </c:pt>
                <c:pt idx="2081">
                  <c:v>7.325982124166018E-12</c:v>
                </c:pt>
                <c:pt idx="2082">
                  <c:v>7.3491994003260132E-12</c:v>
                </c:pt>
                <c:pt idx="2083">
                  <c:v>7.3725807266599048E-12</c:v>
                </c:pt>
                <c:pt idx="2084">
                  <c:v>7.3961272316529599E-12</c:v>
                </c:pt>
                <c:pt idx="2085">
                  <c:v>7.4198400442689147E-12</c:v>
                </c:pt>
                <c:pt idx="2086">
                  <c:v>7.4437203241399635E-12</c:v>
                </c:pt>
                <c:pt idx="2087">
                  <c:v>7.4677692747741411E-12</c:v>
                </c:pt>
                <c:pt idx="2088">
                  <c:v>7.4919881028213955E-12</c:v>
                </c:pt>
                <c:pt idx="2089">
                  <c:v>7.5163780149317684E-12</c:v>
                </c:pt>
                <c:pt idx="2090">
                  <c:v>7.5409402177552627E-12</c:v>
                </c:pt>
                <c:pt idx="2091">
                  <c:v>7.565675917854911E-12</c:v>
                </c:pt>
                <c:pt idx="2092">
                  <c:v>7.5905863456555721E-12</c:v>
                </c:pt>
                <c:pt idx="2093">
                  <c:v>7.6156727942213259E-12</c:v>
                </c:pt>
                <c:pt idx="2094">
                  <c:v>7.6409365659232995E-12</c:v>
                </c:pt>
                <c:pt idx="2095">
                  <c:v>7.666378963132639E-12</c:v>
                </c:pt>
                <c:pt idx="2096">
                  <c:v>7.6920012882204164E-12</c:v>
                </c:pt>
                <c:pt idx="2097">
                  <c:v>7.7178048435257927E-12</c:v>
                </c:pt>
                <c:pt idx="2098">
                  <c:v>7.7437909470108938E-12</c:v>
                </c:pt>
                <c:pt idx="2099">
                  <c:v>7.7699609993092811E-12</c:v>
                </c:pt>
                <c:pt idx="2100">
                  <c:v>7.7963164244510497E-12</c:v>
                </c:pt>
                <c:pt idx="2101">
                  <c:v>7.8228586464663192E-12</c:v>
                </c:pt>
                <c:pt idx="2102">
                  <c:v>7.8495890893851864E-12</c:v>
                </c:pt>
                <c:pt idx="2103">
                  <c:v>7.8765091772377868E-12</c:v>
                </c:pt>
                <c:pt idx="2104">
                  <c:v>7.9036203425866418E-12</c:v>
                </c:pt>
                <c:pt idx="2105">
                  <c:v>7.9309241169683556E-12</c:v>
                </c:pt>
                <c:pt idx="2106">
                  <c:v>7.9584220845801154E-12</c:v>
                </c:pt>
                <c:pt idx="2107">
                  <c:v>7.9861158298674303E-12</c:v>
                </c:pt>
                <c:pt idx="2108">
                  <c:v>8.0140069372757258E-12</c:v>
                </c:pt>
                <c:pt idx="2109">
                  <c:v>8.0420969912504786E-12</c:v>
                </c:pt>
                <c:pt idx="2110">
                  <c:v>8.0703875791509225E-12</c:v>
                </c:pt>
                <c:pt idx="2111">
                  <c:v>8.0988803972372876E-12</c:v>
                </c:pt>
                <c:pt idx="2112">
                  <c:v>8.1275772456358024E-12</c:v>
                </c:pt>
                <c:pt idx="2113">
                  <c:v>8.1564799275904974E-12</c:v>
                </c:pt>
                <c:pt idx="2114">
                  <c:v>8.1855902463454226E-12</c:v>
                </c:pt>
                <c:pt idx="2115">
                  <c:v>8.2149100051446859E-12</c:v>
                </c:pt>
                <c:pt idx="2116">
                  <c:v>8.244441006483424E-12</c:v>
                </c:pt>
                <c:pt idx="2117">
                  <c:v>8.2741851614161651E-12</c:v>
                </c:pt>
                <c:pt idx="2118">
                  <c:v>8.3041445658978552E-12</c:v>
                </c:pt>
                <c:pt idx="2119">
                  <c:v>8.3343213304294467E-12</c:v>
                </c:pt>
                <c:pt idx="2120">
                  <c:v>8.3647175655118467E-12</c:v>
                </c:pt>
                <c:pt idx="2121">
                  <c:v>8.3953353816459045E-12</c:v>
                </c:pt>
                <c:pt idx="2122">
                  <c:v>8.4261768875625981E-12</c:v>
                </c:pt>
                <c:pt idx="2123">
                  <c:v>8.457244285700572E-12</c:v>
                </c:pt>
                <c:pt idx="2124">
                  <c:v>8.4885400801651122E-12</c:v>
                </c:pt>
                <c:pt idx="2125">
                  <c:v>8.5200668232820968E-12</c:v>
                </c:pt>
                <c:pt idx="2126">
                  <c:v>8.5518270673774493E-12</c:v>
                </c:pt>
                <c:pt idx="2127">
                  <c:v>8.5838233647771127E-12</c:v>
                </c:pt>
                <c:pt idx="2128">
                  <c:v>8.6160582673377421E-12</c:v>
                </c:pt>
                <c:pt idx="2129">
                  <c:v>8.6485343917860038E-12</c:v>
                </c:pt>
                <c:pt idx="2130">
                  <c:v>8.6812548033413799E-12</c:v>
                </c:pt>
                <c:pt idx="2131">
                  <c:v>8.7142227014427011E-12</c:v>
                </c:pt>
                <c:pt idx="2132">
                  <c:v>8.7474412855286643E-12</c:v>
                </c:pt>
                <c:pt idx="2133">
                  <c:v>8.7809137550380955E-12</c:v>
                </c:pt>
                <c:pt idx="2134">
                  <c:v>8.8146433094097239E-12</c:v>
                </c:pt>
                <c:pt idx="2135">
                  <c:v>8.8486331836506264E-12</c:v>
                </c:pt>
                <c:pt idx="2136">
                  <c:v>8.8828872058752493E-12</c:v>
                </c:pt>
                <c:pt idx="2137">
                  <c:v>8.9174095351835399E-12</c:v>
                </c:pt>
                <c:pt idx="2138">
                  <c:v>8.9522043319060573E-12</c:v>
                </c:pt>
                <c:pt idx="2139">
                  <c:v>8.9872757563733899E-12</c:v>
                </c:pt>
                <c:pt idx="2140">
                  <c:v>9.022627968916118E-12</c:v>
                </c:pt>
                <c:pt idx="2141">
                  <c:v>9.0615507280950836E-12</c:v>
                </c:pt>
                <c:pt idx="2142">
                  <c:v>9.1002790778246149E-12</c:v>
                </c:pt>
                <c:pt idx="2143">
                  <c:v>9.1370864797349347E-12</c:v>
                </c:pt>
                <c:pt idx="2144">
                  <c:v>9.1719729338259588E-12</c:v>
                </c:pt>
                <c:pt idx="2145">
                  <c:v>9.204938440097747E-12</c:v>
                </c:pt>
                <c:pt idx="2146">
                  <c:v>9.2359829985502849E-12</c:v>
                </c:pt>
                <c:pt idx="2147">
                  <c:v>9.2651066091835627E-12</c:v>
                </c:pt>
                <c:pt idx="2148">
                  <c:v>9.2923092719976062E-12</c:v>
                </c:pt>
                <c:pt idx="2149">
                  <c:v>9.3175909869923832E-12</c:v>
                </c:pt>
                <c:pt idx="2150">
                  <c:v>9.3409517541678968E-12</c:v>
                </c:pt>
                <c:pt idx="2151">
                  <c:v>9.3623915735241553E-12</c:v>
                </c:pt>
                <c:pt idx="2152">
                  <c:v>9.3819104450611843E-12</c:v>
                </c:pt>
                <c:pt idx="2153">
                  <c:v>9.3995083687789371E-12</c:v>
                </c:pt>
                <c:pt idx="2154">
                  <c:v>9.415185344677454E-12</c:v>
                </c:pt>
                <c:pt idx="2155">
                  <c:v>9.428941372756714E-12</c:v>
                </c:pt>
                <c:pt idx="2156">
                  <c:v>9.4407764530167011E-12</c:v>
                </c:pt>
                <c:pt idx="2157">
                  <c:v>9.4506905854574604E-12</c:v>
                </c:pt>
                <c:pt idx="2158">
                  <c:v>9.4586837700789563E-12</c:v>
                </c:pt>
                <c:pt idx="2159">
                  <c:v>9.4647560068812003E-12</c:v>
                </c:pt>
                <c:pt idx="2160">
                  <c:v>9.4689072958641874E-12</c:v>
                </c:pt>
                <c:pt idx="2161">
                  <c:v>9.4711376370279257E-12</c:v>
                </c:pt>
                <c:pt idx="2162">
                  <c:v>9.4714470303724006E-12</c:v>
                </c:pt>
                <c:pt idx="2163">
                  <c:v>9.4698354758976511E-12</c:v>
                </c:pt>
                <c:pt idx="2164">
                  <c:v>9.4663029736036221E-12</c:v>
                </c:pt>
                <c:pt idx="2165">
                  <c:v>9.4608495234903378E-12</c:v>
                </c:pt>
                <c:pt idx="2166">
                  <c:v>9.4534751255578176E-12</c:v>
                </c:pt>
                <c:pt idx="2167">
                  <c:v>9.4441797798060245E-12</c:v>
                </c:pt>
                <c:pt idx="2168">
                  <c:v>9.4329634862350003E-12</c:v>
                </c:pt>
                <c:pt idx="2169">
                  <c:v>9.4198262448447145E-12</c:v>
                </c:pt>
                <c:pt idx="2170">
                  <c:v>9.4047680556351782E-12</c:v>
                </c:pt>
                <c:pt idx="2171">
                  <c:v>9.3877889186063883E-12</c:v>
                </c:pt>
                <c:pt idx="2172">
                  <c:v>9.3688888337583222E-12</c:v>
                </c:pt>
                <c:pt idx="2173">
                  <c:v>9.3480678010910412E-12</c:v>
                </c:pt>
                <c:pt idx="2174">
                  <c:v>9.325325820604484E-12</c:v>
                </c:pt>
                <c:pt idx="2175">
                  <c:v>9.3006628922986732E-12</c:v>
                </c:pt>
                <c:pt idx="2176">
                  <c:v>9.2740790161736281E-12</c:v>
                </c:pt>
                <c:pt idx="2177">
                  <c:v>9.2455741922293068E-12</c:v>
                </c:pt>
                <c:pt idx="2178">
                  <c:v>9.2151484204657528E-12</c:v>
                </c:pt>
                <c:pt idx="2179">
                  <c:v>9.1828017008829258E-12</c:v>
                </c:pt>
                <c:pt idx="2180">
                  <c:v>9.1485340334808614E-12</c:v>
                </c:pt>
                <c:pt idx="2181">
                  <c:v>9.1123828771311933E-12</c:v>
                </c:pt>
                <c:pt idx="2182">
                  <c:v>9.0758263583613327E-12</c:v>
                </c:pt>
                <c:pt idx="2183">
                  <c:v>9.0395838708322779E-12</c:v>
                </c:pt>
                <c:pt idx="2184">
                  <c:v>9.0036505819162601E-12</c:v>
                </c:pt>
                <c:pt idx="2185">
                  <c:v>8.9680216589854071E-12</c:v>
                </c:pt>
                <c:pt idx="2186">
                  <c:v>8.9326922694118676E-12</c:v>
                </c:pt>
                <c:pt idx="2187">
                  <c:v>8.8976575805678324E-12</c:v>
                </c:pt>
                <c:pt idx="2188">
                  <c:v>8.862912759825426E-12</c:v>
                </c:pt>
                <c:pt idx="2189">
                  <c:v>8.8284532329133686E-12</c:v>
                </c:pt>
                <c:pt idx="2190">
                  <c:v>8.7942753878090724E-12</c:v>
                </c:pt>
                <c:pt idx="2191">
                  <c:v>8.7603757147310408E-12</c:v>
                </c:pt>
                <c:pt idx="2192">
                  <c:v>8.7267506990189494E-12</c:v>
                </c:pt>
                <c:pt idx="2193">
                  <c:v>8.6933968260123607E-12</c:v>
                </c:pt>
                <c:pt idx="2194">
                  <c:v>8.6603105810509665E-12</c:v>
                </c:pt>
                <c:pt idx="2195">
                  <c:v>8.6274884494743537E-12</c:v>
                </c:pt>
                <c:pt idx="2196">
                  <c:v>8.5949269674965004E-12</c:v>
                </c:pt>
                <c:pt idx="2197">
                  <c:v>8.5626232145966112E-12</c:v>
                </c:pt>
                <c:pt idx="2198">
                  <c:v>8.5305744997230826E-12</c:v>
                </c:pt>
                <c:pt idx="2199">
                  <c:v>8.4987781197759113E-12</c:v>
                </c:pt>
                <c:pt idx="2200">
                  <c:v>8.4672313716551381E-12</c:v>
                </c:pt>
                <c:pt idx="2201">
                  <c:v>8.4359315522607647E-12</c:v>
                </c:pt>
                <c:pt idx="2202">
                  <c:v>8.4048759584928073E-12</c:v>
                </c:pt>
                <c:pt idx="2203">
                  <c:v>8.3740618913596185E-12</c:v>
                </c:pt>
                <c:pt idx="2204">
                  <c:v>8.3434868916551712E-12</c:v>
                </c:pt>
                <c:pt idx="2205">
                  <c:v>8.3131487694339575E-12</c:v>
                </c:pt>
                <c:pt idx="2206">
                  <c:v>8.2830453330364349E-12</c:v>
                </c:pt>
                <c:pt idx="2207">
                  <c:v>8.2531743908030337E-12</c:v>
                </c:pt>
                <c:pt idx="2208">
                  <c:v>8.2235337510742374E-12</c:v>
                </c:pt>
                <c:pt idx="2209">
                  <c:v>8.1941212221904565E-12</c:v>
                </c:pt>
                <c:pt idx="2210">
                  <c:v>8.1649346124921877E-12</c:v>
                </c:pt>
                <c:pt idx="2211">
                  <c:v>8.1359718068179424E-12</c:v>
                </c:pt>
                <c:pt idx="2212">
                  <c:v>8.1072309232037209E-12</c:v>
                </c:pt>
                <c:pt idx="2213">
                  <c:v>8.0787101032245016E-12</c:v>
                </c:pt>
                <c:pt idx="2214">
                  <c:v>8.0504074881681361E-12</c:v>
                </c:pt>
                <c:pt idx="2215">
                  <c:v>8.0223212193226055E-12</c:v>
                </c:pt>
                <c:pt idx="2216">
                  <c:v>7.9944494379757547E-12</c:v>
                </c:pt>
                <c:pt idx="2217">
                  <c:v>7.9667902854155468E-12</c:v>
                </c:pt>
                <c:pt idx="2218">
                  <c:v>7.9393419205340206E-12</c:v>
                </c:pt>
                <c:pt idx="2219">
                  <c:v>7.9121026525725968E-12</c:v>
                </c:pt>
                <c:pt idx="2220">
                  <c:v>7.8850708505804604E-12</c:v>
                </c:pt>
                <c:pt idx="2221">
                  <c:v>7.8582448820448742E-12</c:v>
                </c:pt>
                <c:pt idx="2222">
                  <c:v>7.8316231144530977E-12</c:v>
                </c:pt>
                <c:pt idx="2223">
                  <c:v>7.8052039152924391E-12</c:v>
                </c:pt>
                <c:pt idx="2224">
                  <c:v>7.7789856520501579E-12</c:v>
                </c:pt>
                <c:pt idx="2225">
                  <c:v>7.7529666943404116E-12</c:v>
                </c:pt>
                <c:pt idx="2226">
                  <c:v>7.7271454884843345E-12</c:v>
                </c:pt>
                <c:pt idx="2227">
                  <c:v>7.7015205619786387E-12</c:v>
                </c:pt>
                <c:pt idx="2228">
                  <c:v>7.6760904441143851E-12</c:v>
                </c:pt>
                <c:pt idx="2229">
                  <c:v>7.650853664182657E-12</c:v>
                </c:pt>
                <c:pt idx="2230">
                  <c:v>7.6258087514745329E-12</c:v>
                </c:pt>
                <c:pt idx="2231">
                  <c:v>7.6009542352810608E-12</c:v>
                </c:pt>
                <c:pt idx="2232">
                  <c:v>7.5762886448933078E-12</c:v>
                </c:pt>
                <c:pt idx="2233">
                  <c:v>7.5518105391580216E-12</c:v>
                </c:pt>
                <c:pt idx="2234">
                  <c:v>7.5275185586355485E-12</c:v>
                </c:pt>
                <c:pt idx="2235">
                  <c:v>7.5034113550570735E-12</c:v>
                </c:pt>
                <c:pt idx="2236">
                  <c:v>7.4794875801536699E-12</c:v>
                </c:pt>
                <c:pt idx="2237">
                  <c:v>7.4557458856564063E-12</c:v>
                </c:pt>
                <c:pt idx="2238">
                  <c:v>7.4321849232964255E-12</c:v>
                </c:pt>
                <c:pt idx="2239">
                  <c:v>7.4088033448048041E-12</c:v>
                </c:pt>
                <c:pt idx="2240">
                  <c:v>7.3855998101781693E-12</c:v>
                </c:pt>
                <c:pt idx="2241">
                  <c:v>7.3625730424477844E-12</c:v>
                </c:pt>
                <c:pt idx="2242">
                  <c:v>7.3397217913284314E-12</c:v>
                </c:pt>
                <c:pt idx="2243">
                  <c:v>7.3170448064508282E-12</c:v>
                </c:pt>
                <c:pt idx="2244">
                  <c:v>7.2945408374457157E-12</c:v>
                </c:pt>
                <c:pt idx="2245">
                  <c:v>7.2722086339438498E-12</c:v>
                </c:pt>
                <c:pt idx="2246">
                  <c:v>7.2500469455759792E-12</c:v>
                </c:pt>
                <c:pt idx="2247">
                  <c:v>7.2280545233571307E-12</c:v>
                </c:pt>
                <c:pt idx="2248">
                  <c:v>7.2062301568499256E-12</c:v>
                </c:pt>
                <c:pt idx="2249">
                  <c:v>7.1845726761591259E-12</c:v>
                </c:pt>
                <c:pt idx="2250">
                  <c:v>7.1630809130800397E-12</c:v>
                </c:pt>
                <c:pt idx="2251">
                  <c:v>7.1417536994080554E-12</c:v>
                </c:pt>
                <c:pt idx="2252">
                  <c:v>7.1205898669384399E-12</c:v>
                </c:pt>
                <c:pt idx="2253">
                  <c:v>7.0995882474665815E-12</c:v>
                </c:pt>
                <c:pt idx="2254">
                  <c:v>7.078747672813309E-12</c:v>
                </c:pt>
                <c:pt idx="2255">
                  <c:v>7.0580669929976382E-12</c:v>
                </c:pt>
                <c:pt idx="2256">
                  <c:v>7.0375451045198316E-12</c:v>
                </c:pt>
                <c:pt idx="2257">
                  <c:v>7.0171809108610122E-12</c:v>
                </c:pt>
                <c:pt idx="2258">
                  <c:v>6.9969733155022162E-12</c:v>
                </c:pt>
                <c:pt idx="2259">
                  <c:v>6.9769212219245381E-12</c:v>
                </c:pt>
                <c:pt idx="2260">
                  <c:v>6.9570235336090391E-12</c:v>
                </c:pt>
                <c:pt idx="2261">
                  <c:v>6.9372791540368155E-12</c:v>
                </c:pt>
                <c:pt idx="2262">
                  <c:v>6.9176869929114649E-12</c:v>
                </c:pt>
                <c:pt idx="2263">
                  <c:v>6.8982460014491483E-12</c:v>
                </c:pt>
                <c:pt idx="2264">
                  <c:v>6.8789551474762954E-12</c:v>
                </c:pt>
                <c:pt idx="2265">
                  <c:v>6.8598133988427589E-12</c:v>
                </c:pt>
                <c:pt idx="2266">
                  <c:v>6.8408197233984141E-12</c:v>
                </c:pt>
                <c:pt idx="2267">
                  <c:v>6.8219730889930998E-12</c:v>
                </c:pt>
                <c:pt idx="2268">
                  <c:v>6.8032724634767082E-12</c:v>
                </c:pt>
                <c:pt idx="2269">
                  <c:v>6.7847168160728693E-12</c:v>
                </c:pt>
                <c:pt idx="2270">
                  <c:v>6.7663051451453643E-12</c:v>
                </c:pt>
                <c:pt idx="2271">
                  <c:v>6.7480364764907135E-12</c:v>
                </c:pt>
                <c:pt idx="2272">
                  <c:v>6.7299098369354313E-12</c:v>
                </c:pt>
                <c:pt idx="2273">
                  <c:v>6.7119242533059545E-12</c:v>
                </c:pt>
                <c:pt idx="2274">
                  <c:v>6.6940787524288484E-12</c:v>
                </c:pt>
                <c:pt idx="2275">
                  <c:v>6.6763723611305257E-12</c:v>
                </c:pt>
                <c:pt idx="2276">
                  <c:v>6.6588041063155989E-12</c:v>
                </c:pt>
                <c:pt idx="2277">
                  <c:v>6.6413730307700502E-12</c:v>
                </c:pt>
                <c:pt idx="2278">
                  <c:v>6.6240782116683623E-12</c:v>
                </c:pt>
                <c:pt idx="2279">
                  <c:v>6.6069187306144249E-12</c:v>
                </c:pt>
                <c:pt idx="2280">
                  <c:v>6.5898936692121744E-12</c:v>
                </c:pt>
                <c:pt idx="2281">
                  <c:v>6.5730021090655335E-12</c:v>
                </c:pt>
                <c:pt idx="2282">
                  <c:v>6.5562431317783943E-12</c:v>
                </c:pt>
                <c:pt idx="2283">
                  <c:v>6.5396158189547173E-12</c:v>
                </c:pt>
                <c:pt idx="2284">
                  <c:v>6.5231192584651004E-12</c:v>
                </c:pt>
                <c:pt idx="2285">
                  <c:v>6.5067525720033458E-12</c:v>
                </c:pt>
                <c:pt idx="2286">
                  <c:v>6.4905148925070894E-12</c:v>
                </c:pt>
                <c:pt idx="2287">
                  <c:v>6.4744053529174214E-12</c:v>
                </c:pt>
                <c:pt idx="2288">
                  <c:v>6.4584230861753931E-12</c:v>
                </c:pt>
                <c:pt idx="2289">
                  <c:v>6.4425672252221195E-12</c:v>
                </c:pt>
                <c:pt idx="2290">
                  <c:v>6.4268369029986415E-12</c:v>
                </c:pt>
                <c:pt idx="2291">
                  <c:v>6.4112312541323539E-12</c:v>
                </c:pt>
                <c:pt idx="2292">
                  <c:v>6.3957494392173394E-12</c:v>
                </c:pt>
                <c:pt idx="2293">
                  <c:v>6.3803906390703026E-12</c:v>
                </c:pt>
                <c:pt idx="2294">
                  <c:v>6.365154035029706E-12</c:v>
                </c:pt>
                <c:pt idx="2295">
                  <c:v>6.3500388084340361E-12</c:v>
                </c:pt>
                <c:pt idx="2296">
                  <c:v>6.3350441406217724E-12</c:v>
                </c:pt>
                <c:pt idx="2297">
                  <c:v>6.3201692129313731E-12</c:v>
                </c:pt>
                <c:pt idx="2298">
                  <c:v>6.3054132068789355E-12</c:v>
                </c:pt>
                <c:pt idx="2299">
                  <c:v>6.2907753195859164E-12</c:v>
                </c:pt>
                <c:pt idx="2300">
                  <c:v>6.2762547754673275E-12</c:v>
                </c:pt>
                <c:pt idx="2301">
                  <c:v>6.2618508016649854E-12</c:v>
                </c:pt>
                <c:pt idx="2302">
                  <c:v>6.2475626253207284E-12</c:v>
                </c:pt>
                <c:pt idx="2303">
                  <c:v>6.2333894735764133E-12</c:v>
                </c:pt>
                <c:pt idx="2304">
                  <c:v>6.2193305735738052E-12</c:v>
                </c:pt>
                <c:pt idx="2305">
                  <c:v>6.2053851524547898E-12</c:v>
                </c:pt>
                <c:pt idx="2306">
                  <c:v>6.1915524442215097E-12</c:v>
                </c:pt>
                <c:pt idx="2307">
                  <c:v>6.1778317118782558E-12</c:v>
                </c:pt>
                <c:pt idx="2308">
                  <c:v>6.1642222260290553E-12</c:v>
                </c:pt>
                <c:pt idx="2309">
                  <c:v>6.1507232572771038E-12</c:v>
                </c:pt>
                <c:pt idx="2310">
                  <c:v>6.1373340762256361E-12</c:v>
                </c:pt>
                <c:pt idx="2311">
                  <c:v>6.1240539534778645E-12</c:v>
                </c:pt>
                <c:pt idx="2312">
                  <c:v>6.1108821596370232E-12</c:v>
                </c:pt>
                <c:pt idx="2313">
                  <c:v>6.0978179674350027E-12</c:v>
                </c:pt>
                <c:pt idx="2314">
                  <c:v>6.0848606735608208E-12</c:v>
                </c:pt>
                <c:pt idx="2315">
                  <c:v>6.0720095897073842E-12</c:v>
                </c:pt>
                <c:pt idx="2316">
                  <c:v>6.0592640277920178E-12</c:v>
                </c:pt>
                <c:pt idx="2317">
                  <c:v>6.0466232997320503E-12</c:v>
                </c:pt>
                <c:pt idx="2318">
                  <c:v>6.034086717444821E-12</c:v>
                </c:pt>
                <c:pt idx="2319">
                  <c:v>6.0216535928476572E-12</c:v>
                </c:pt>
                <c:pt idx="2320">
                  <c:v>6.0093232381897139E-12</c:v>
                </c:pt>
                <c:pt idx="2321">
                  <c:v>5.9970949813034526E-12</c:v>
                </c:pt>
                <c:pt idx="2322">
                  <c:v>5.984968171821066E-12</c:v>
                </c:pt>
                <c:pt idx="2323">
                  <c:v>5.972942160985353E-12</c:v>
                </c:pt>
                <c:pt idx="2324">
                  <c:v>5.96101630003919E-12</c:v>
                </c:pt>
                <c:pt idx="2325">
                  <c:v>5.9491899402253767E-12</c:v>
                </c:pt>
                <c:pt idx="2326">
                  <c:v>5.9374624327867703E-12</c:v>
                </c:pt>
                <c:pt idx="2327">
                  <c:v>5.9258331289209583E-12</c:v>
                </c:pt>
                <c:pt idx="2328">
                  <c:v>5.9143013560195964E-12</c:v>
                </c:pt>
                <c:pt idx="2329">
                  <c:v>5.902866482981035E-12</c:v>
                </c:pt>
                <c:pt idx="2330">
                  <c:v>5.8915279163901113E-12</c:v>
                </c:pt>
                <c:pt idx="2331">
                  <c:v>5.8802850628316923E-12</c:v>
                </c:pt>
                <c:pt idx="2332">
                  <c:v>5.8691373288906249E-12</c:v>
                </c:pt>
                <c:pt idx="2333">
                  <c:v>5.8580841211517688E-12</c:v>
                </c:pt>
                <c:pt idx="2334">
                  <c:v>5.8471248461999741E-12</c:v>
                </c:pt>
                <c:pt idx="2335">
                  <c:v>5.8362589106200949E-12</c:v>
                </c:pt>
                <c:pt idx="2336">
                  <c:v>5.8254857209969927E-12</c:v>
                </c:pt>
                <c:pt idx="2337">
                  <c:v>5.8148046839155143E-12</c:v>
                </c:pt>
                <c:pt idx="2338">
                  <c:v>5.8042152059605219E-12</c:v>
                </c:pt>
                <c:pt idx="2339">
                  <c:v>5.7937166937168655E-12</c:v>
                </c:pt>
                <c:pt idx="2340">
                  <c:v>5.7833085537693929E-12</c:v>
                </c:pt>
                <c:pt idx="2341">
                  <c:v>5.7729901927029759E-12</c:v>
                </c:pt>
                <c:pt idx="2342">
                  <c:v>5.7627610187037812E-12</c:v>
                </c:pt>
                <c:pt idx="2343">
                  <c:v>5.7526204745660388E-12</c:v>
                </c:pt>
                <c:pt idx="2344">
                  <c:v>5.7425680342836115E-12</c:v>
                </c:pt>
                <c:pt idx="2345">
                  <c:v>5.7326031727208745E-12</c:v>
                </c:pt>
                <c:pt idx="2346">
                  <c:v>5.722725364742182E-12</c:v>
                </c:pt>
                <c:pt idx="2347">
                  <c:v>5.7129340852119109E-12</c:v>
                </c:pt>
                <c:pt idx="2348">
                  <c:v>5.703228808994433E-12</c:v>
                </c:pt>
                <c:pt idx="2349">
                  <c:v>5.6936090109541003E-12</c:v>
                </c:pt>
                <c:pt idx="2350">
                  <c:v>5.6840741659552861E-12</c:v>
                </c:pt>
                <c:pt idx="2351">
                  <c:v>5.6746237488623545E-12</c:v>
                </c:pt>
                <c:pt idx="2352">
                  <c:v>5.6652572345396741E-12</c:v>
                </c:pt>
                <c:pt idx="2353">
                  <c:v>5.6559740978516073E-12</c:v>
                </c:pt>
                <c:pt idx="2354">
                  <c:v>5.6467738136625268E-12</c:v>
                </c:pt>
                <c:pt idx="2355">
                  <c:v>5.6376558568367981E-12</c:v>
                </c:pt>
                <c:pt idx="2356">
                  <c:v>5.6286197022387875E-12</c:v>
                </c:pt>
                <c:pt idx="2357">
                  <c:v>5.6196648327192893E-12</c:v>
                </c:pt>
                <c:pt idx="2358">
                  <c:v>5.6107907729646654E-12</c:v>
                </c:pt>
                <c:pt idx="2359">
                  <c:v>5.6019970602556329E-12</c:v>
                </c:pt>
                <c:pt idx="2360">
                  <c:v>5.5932832318241338E-12</c:v>
                </c:pt>
                <c:pt idx="2361">
                  <c:v>5.5846488249021271E-12</c:v>
                </c:pt>
                <c:pt idx="2362">
                  <c:v>5.5760933767215691E-12</c:v>
                </c:pt>
                <c:pt idx="2363">
                  <c:v>5.5676164245144082E-12</c:v>
                </c:pt>
                <c:pt idx="2364">
                  <c:v>5.5592175055125913E-12</c:v>
                </c:pt>
                <c:pt idx="2365">
                  <c:v>5.550896156948086E-12</c:v>
                </c:pt>
                <c:pt idx="2366">
                  <c:v>5.5426519160528327E-12</c:v>
                </c:pt>
                <c:pt idx="2367">
                  <c:v>5.5344843200587919E-12</c:v>
                </c:pt>
                <c:pt idx="2368">
                  <c:v>5.526392906197912E-12</c:v>
                </c:pt>
                <c:pt idx="2369">
                  <c:v>5.5183772117021453E-12</c:v>
                </c:pt>
                <c:pt idx="2370">
                  <c:v>5.5104367738034443E-12</c:v>
                </c:pt>
                <c:pt idx="2371">
                  <c:v>5.5025711299533715E-12</c:v>
                </c:pt>
                <c:pt idx="2372">
                  <c:v>5.4947798379554555E-12</c:v>
                </c:pt>
                <c:pt idx="2373">
                  <c:v>5.4870624893666862E-12</c:v>
                </c:pt>
                <c:pt idx="2374">
                  <c:v>5.4794186785902819E-12</c:v>
                </c:pt>
                <c:pt idx="2375">
                  <c:v>5.471848000029434E-12</c:v>
                </c:pt>
                <c:pt idx="2376">
                  <c:v>5.464350048087347E-12</c:v>
                </c:pt>
                <c:pt idx="2377">
                  <c:v>5.4569244171672174E-12</c:v>
                </c:pt>
                <c:pt idx="2378">
                  <c:v>5.4495707016722577E-12</c:v>
                </c:pt>
                <c:pt idx="2379">
                  <c:v>5.4422884960056617E-12</c:v>
                </c:pt>
                <c:pt idx="2380">
                  <c:v>5.43507739457063E-12</c:v>
                </c:pt>
                <c:pt idx="2381">
                  <c:v>5.4279369917703687E-12</c:v>
                </c:pt>
                <c:pt idx="2382">
                  <c:v>5.4208668820080724E-12</c:v>
                </c:pt>
                <c:pt idx="2383">
                  <c:v>5.4138666596869521E-12</c:v>
                </c:pt>
                <c:pt idx="2384">
                  <c:v>5.4069359192102002E-12</c:v>
                </c:pt>
                <c:pt idx="2385">
                  <c:v>5.4000742549810293E-12</c:v>
                </c:pt>
                <c:pt idx="2386">
                  <c:v>5.3932812333839627E-12</c:v>
                </c:pt>
                <c:pt idx="2387">
                  <c:v>5.38655636698439E-12</c:v>
                </c:pt>
                <c:pt idx="2388">
                  <c:v>5.3798993127635787E-12</c:v>
                </c:pt>
                <c:pt idx="2389">
                  <c:v>5.3733097420788281E-12</c:v>
                </c:pt>
                <c:pt idx="2390">
                  <c:v>5.3667873262874114E-12</c:v>
                </c:pt>
                <c:pt idx="2391">
                  <c:v>5.3603317367466253E-12</c:v>
                </c:pt>
                <c:pt idx="2392">
                  <c:v>5.3539426448137432E-12</c:v>
                </c:pt>
                <c:pt idx="2393">
                  <c:v>5.3476197218460642E-12</c:v>
                </c:pt>
                <c:pt idx="2394">
                  <c:v>5.3413626392008648E-12</c:v>
                </c:pt>
                <c:pt idx="2395">
                  <c:v>5.3351710682354288E-12</c:v>
                </c:pt>
                <c:pt idx="2396">
                  <c:v>5.3290446803070506E-12</c:v>
                </c:pt>
                <c:pt idx="2397">
                  <c:v>5.3229831467730067E-12</c:v>
                </c:pt>
                <c:pt idx="2398">
                  <c:v>5.316986138990584E-12</c:v>
                </c:pt>
                <c:pt idx="2399">
                  <c:v>5.3110533283170795E-12</c:v>
                </c:pt>
                <c:pt idx="2400">
                  <c:v>5.3051843861097613E-12</c:v>
                </c:pt>
                <c:pt idx="2401">
                  <c:v>5.2993789837259265E-12</c:v>
                </c:pt>
                <c:pt idx="2402">
                  <c:v>5.2936367925228537E-12</c:v>
                </c:pt>
                <c:pt idx="2403">
                  <c:v>5.2879574838578351E-12</c:v>
                </c:pt>
                <c:pt idx="2404">
                  <c:v>5.2823407290881567E-12</c:v>
                </c:pt>
                <c:pt idx="2405">
                  <c:v>5.2767861995710943E-12</c:v>
                </c:pt>
                <c:pt idx="2406">
                  <c:v>5.2712935666639398E-12</c:v>
                </c:pt>
                <c:pt idx="2407">
                  <c:v>5.2658625017239827E-12</c:v>
                </c:pt>
                <c:pt idx="2408">
                  <c:v>5.2604926761084994E-12</c:v>
                </c:pt>
                <c:pt idx="2409">
                  <c:v>5.2551837611747876E-12</c:v>
                </c:pt>
                <c:pt idx="2410">
                  <c:v>5.249935428280118E-12</c:v>
                </c:pt>
                <c:pt idx="2411">
                  <c:v>5.2447473487817826E-12</c:v>
                </c:pt>
                <c:pt idx="2412">
                  <c:v>5.2396191940370741E-12</c:v>
                </c:pt>
                <c:pt idx="2413">
                  <c:v>5.2345506354032673E-12</c:v>
                </c:pt>
                <c:pt idx="2414">
                  <c:v>5.2295413442376558E-12</c:v>
                </c:pt>
                <c:pt idx="2415">
                  <c:v>5.2245909772367333E-12</c:v>
                </c:pt>
                <c:pt idx="2416">
                  <c:v>5.2196990938081758E-12</c:v>
                </c:pt>
                <c:pt idx="2417">
                  <c:v>5.2148654312479154E-12</c:v>
                </c:pt>
                <c:pt idx="2418">
                  <c:v>5.2100897720363629E-12</c:v>
                </c:pt>
                <c:pt idx="2419">
                  <c:v>5.2053718986539311E-12</c:v>
                </c:pt>
                <c:pt idx="2420">
                  <c:v>5.2007115935810276E-12</c:v>
                </c:pt>
                <c:pt idx="2421">
                  <c:v>5.1961086392980638E-12</c:v>
                </c:pt>
                <c:pt idx="2422">
                  <c:v>5.1915628182854561E-12</c:v>
                </c:pt>
                <c:pt idx="2423">
                  <c:v>5.187073913023606E-12</c:v>
                </c:pt>
                <c:pt idx="2424">
                  <c:v>5.1826417059929276E-12</c:v>
                </c:pt>
                <c:pt idx="2425">
                  <c:v>5.1782659796738306E-12</c:v>
                </c:pt>
                <c:pt idx="2426">
                  <c:v>5.1739465165467273E-12</c:v>
                </c:pt>
                <c:pt idx="2427">
                  <c:v>5.1696830990920291E-12</c:v>
                </c:pt>
                <c:pt idx="2428">
                  <c:v>5.1654755097901532E-12</c:v>
                </c:pt>
                <c:pt idx="2429">
                  <c:v>5.1613235311214973E-12</c:v>
                </c:pt>
                <c:pt idx="2430">
                  <c:v>5.1572269455664776E-12</c:v>
                </c:pt>
                <c:pt idx="2431">
                  <c:v>5.1531855356055032E-12</c:v>
                </c:pt>
                <c:pt idx="2432">
                  <c:v>5.1491990837189879E-12</c:v>
                </c:pt>
                <c:pt idx="2433">
                  <c:v>5.1452673723873497E-12</c:v>
                </c:pt>
                <c:pt idx="2434">
                  <c:v>5.1413901840909854E-12</c:v>
                </c:pt>
                <c:pt idx="2435">
                  <c:v>5.1375673013103106E-12</c:v>
                </c:pt>
                <c:pt idx="2436">
                  <c:v>5.1337985065257383E-12</c:v>
                </c:pt>
                <c:pt idx="2437">
                  <c:v>5.1300835822176783E-12</c:v>
                </c:pt>
                <c:pt idx="2438">
                  <c:v>5.1264223108665356E-12</c:v>
                </c:pt>
                <c:pt idx="2439">
                  <c:v>5.1228144749527338E-12</c:v>
                </c:pt>
                <c:pt idx="2440">
                  <c:v>5.1192598569566754E-12</c:v>
                </c:pt>
                <c:pt idx="2441">
                  <c:v>5.1157582393587655E-12</c:v>
                </c:pt>
                <c:pt idx="2442">
                  <c:v>5.1123094046394251E-12</c:v>
                </c:pt>
                <c:pt idx="2443">
                  <c:v>5.1089131352790634E-12</c:v>
                </c:pt>
                <c:pt idx="2444">
                  <c:v>5.1055692137580851E-12</c:v>
                </c:pt>
                <c:pt idx="2445">
                  <c:v>5.1022774225569052E-12</c:v>
                </c:pt>
                <c:pt idx="2446">
                  <c:v>5.0990375441559349E-12</c:v>
                </c:pt>
                <c:pt idx="2447">
                  <c:v>5.0958493610355898E-12</c:v>
                </c:pt>
                <c:pt idx="2448">
                  <c:v>5.0927126556762619E-12</c:v>
                </c:pt>
                <c:pt idx="2449">
                  <c:v>5.0896272105583821E-12</c:v>
                </c:pt>
                <c:pt idx="2450">
                  <c:v>5.0865928081623546E-12</c:v>
                </c:pt>
                <c:pt idx="2451">
                  <c:v>5.0836092309685859E-12</c:v>
                </c:pt>
                <c:pt idx="2452">
                  <c:v>5.0806762614574923E-12</c:v>
                </c:pt>
                <c:pt idx="2453">
                  <c:v>5.0777936821094813E-12</c:v>
                </c:pt>
                <c:pt idx="2454">
                  <c:v>5.0749612754049658E-12</c:v>
                </c:pt>
                <c:pt idx="2455">
                  <c:v>5.0721788238243502E-12</c:v>
                </c:pt>
                <c:pt idx="2456">
                  <c:v>5.0694461098480555E-12</c:v>
                </c:pt>
                <c:pt idx="2457">
                  <c:v>5.0667629159564899E-12</c:v>
                </c:pt>
                <c:pt idx="2458">
                  <c:v>5.0641290246300528E-12</c:v>
                </c:pt>
                <c:pt idx="2459">
                  <c:v>5.0615442306315671E-12</c:v>
                </c:pt>
                <c:pt idx="2460">
                  <c:v>5.0590084221916259E-12</c:v>
                </c:pt>
                <c:pt idx="2461">
                  <c:v>5.0565215005534695E-12</c:v>
                </c:pt>
                <c:pt idx="2462">
                  <c:v>5.0540833628566079E-12</c:v>
                </c:pt>
                <c:pt idx="2463">
                  <c:v>5.0516939062405301E-12</c:v>
                </c:pt>
                <c:pt idx="2464">
                  <c:v>5.0493530278447543E-12</c:v>
                </c:pt>
                <c:pt idx="2465">
                  <c:v>5.0470606248087662E-12</c:v>
                </c:pt>
                <c:pt idx="2466">
                  <c:v>5.0448165942720808E-12</c:v>
                </c:pt>
                <c:pt idx="2467">
                  <c:v>5.0426208333741982E-12</c:v>
                </c:pt>
                <c:pt idx="2468">
                  <c:v>5.0404732392546158E-12</c:v>
                </c:pt>
                <c:pt idx="2469">
                  <c:v>5.0383737090528344E-12</c:v>
                </c:pt>
                <c:pt idx="2470">
                  <c:v>5.0363221399083611E-12</c:v>
                </c:pt>
                <c:pt idx="2471">
                  <c:v>5.0343184289606961E-12</c:v>
                </c:pt>
                <c:pt idx="2472">
                  <c:v>5.032362473349334E-12</c:v>
                </c:pt>
                <c:pt idx="2473">
                  <c:v>5.030454170213793E-12</c:v>
                </c:pt>
                <c:pt idx="2474">
                  <c:v>5.0285934166935646E-12</c:v>
                </c:pt>
                <c:pt idx="2475">
                  <c:v>5.0267801099281458E-12</c:v>
                </c:pt>
                <c:pt idx="2476">
                  <c:v>5.0250141470570531E-12</c:v>
                </c:pt>
                <c:pt idx="2477">
                  <c:v>5.0232954252197699E-12</c:v>
                </c:pt>
                <c:pt idx="2478">
                  <c:v>5.0216238415558135E-12</c:v>
                </c:pt>
                <c:pt idx="2479">
                  <c:v>5.0199992932046834E-12</c:v>
                </c:pt>
                <c:pt idx="2480">
                  <c:v>5.0184216773058783E-12</c:v>
                </c:pt>
                <c:pt idx="2481">
                  <c:v>5.0168908909988978E-12</c:v>
                </c:pt>
                <c:pt idx="2482">
                  <c:v>5.0154068314232422E-12</c:v>
                </c:pt>
                <c:pt idx="2483">
                  <c:v>5.013969395718423E-12</c:v>
                </c:pt>
                <c:pt idx="2484">
                  <c:v>5.0125784810239383E-12</c:v>
                </c:pt>
                <c:pt idx="2485">
                  <c:v>5.0112339844792884E-12</c:v>
                </c:pt>
                <c:pt idx="2486">
                  <c:v>5.0099358032239711E-12</c:v>
                </c:pt>
                <c:pt idx="2487">
                  <c:v>5.0086838343974982E-12</c:v>
                </c:pt>
                <c:pt idx="2488">
                  <c:v>5.0074779751393634E-12</c:v>
                </c:pt>
                <c:pt idx="2489">
                  <c:v>5.0063181225890704E-12</c:v>
                </c:pt>
                <c:pt idx="2490">
                  <c:v>5.0052041738861227E-12</c:v>
                </c:pt>
                <c:pt idx="2491">
                  <c:v>5.004136026170027E-12</c:v>
                </c:pt>
                <c:pt idx="2492">
                  <c:v>5.0031135765802782E-12</c:v>
                </c:pt>
                <c:pt idx="2493">
                  <c:v>5.0021367222563773E-12</c:v>
                </c:pt>
                <c:pt idx="2494">
                  <c:v>5.0012053603378278E-12</c:v>
                </c:pt>
                <c:pt idx="2495">
                  <c:v>5.0003193879641342E-12</c:v>
                </c:pt>
                <c:pt idx="2496">
                  <c:v>4.9994787022748017E-12</c:v>
                </c:pt>
                <c:pt idx="2497">
                  <c:v>4.9986832004093273E-12</c:v>
                </c:pt>
                <c:pt idx="2498">
                  <c:v>4.9979327795072089E-12</c:v>
                </c:pt>
                <c:pt idx="2499">
                  <c:v>4.9972273367079566E-12</c:v>
                </c:pt>
                <c:pt idx="2500">
                  <c:v>4.9965667691510698E-12</c:v>
                </c:pt>
                <c:pt idx="2501">
                  <c:v>4.9959509739760418E-12</c:v>
                </c:pt>
                <c:pt idx="2502">
                  <c:v>4.9953798483223896E-12</c:v>
                </c:pt>
                <c:pt idx="2503">
                  <c:v>4.9948533549541307E-12</c:v>
                </c:pt>
                <c:pt idx="2504">
                  <c:v>4.9943716074567937E-12</c:v>
                </c:pt>
                <c:pt idx="2505">
                  <c:v>4.9939345982349995E-12</c:v>
                </c:pt>
                <c:pt idx="2506">
                  <c:v>4.9935423115730135E-12</c:v>
                </c:pt>
                <c:pt idx="2507">
                  <c:v>4.99319473175509E-12</c:v>
                </c:pt>
                <c:pt idx="2508">
                  <c:v>4.9928918430654848E-12</c:v>
                </c:pt>
                <c:pt idx="2509">
                  <c:v>4.9926336297884674E-12</c:v>
                </c:pt>
                <c:pt idx="2510">
                  <c:v>4.9924200762082935E-12</c:v>
                </c:pt>
                <c:pt idx="2511">
                  <c:v>4.992251166609227E-12</c:v>
                </c:pt>
                <c:pt idx="2512">
                  <c:v>4.9921268852755222E-12</c:v>
                </c:pt>
                <c:pt idx="2513">
                  <c:v>4.9920472164914396E-12</c:v>
                </c:pt>
                <c:pt idx="2514">
                  <c:v>4.9920121445412472E-12</c:v>
                </c:pt>
                <c:pt idx="2515">
                  <c:v>4.9920216537092016E-12</c:v>
                </c:pt>
                <c:pt idx="2516">
                  <c:v>4.992075728279552E-12</c:v>
                </c:pt>
                <c:pt idx="2517">
                  <c:v>4.9921743525365738E-12</c:v>
                </c:pt>
                <c:pt idx="2518">
                  <c:v>4.9923175107645218E-12</c:v>
                </c:pt>
                <c:pt idx="2519">
                  <c:v>4.9925051872476527E-12</c:v>
                </c:pt>
                <c:pt idx="2520">
                  <c:v>4.9927373662702287E-12</c:v>
                </c:pt>
                <c:pt idx="2521">
                  <c:v>4.9930140321165137E-12</c:v>
                </c:pt>
                <c:pt idx="2522">
                  <c:v>4.9933351690707619E-12</c:v>
                </c:pt>
                <c:pt idx="2523">
                  <c:v>4.9937007614172323E-12</c:v>
                </c:pt>
                <c:pt idx="2524">
                  <c:v>4.9941107934401945E-12</c:v>
                </c:pt>
                <c:pt idx="2525">
                  <c:v>4.9945652494239041E-12</c:v>
                </c:pt>
                <c:pt idx="2526">
                  <c:v>4.9950641136526211E-12</c:v>
                </c:pt>
                <c:pt idx="2527">
                  <c:v>4.9956073704106005E-12</c:v>
                </c:pt>
                <c:pt idx="2528">
                  <c:v>4.9961950039821044E-12</c:v>
                </c:pt>
                <c:pt idx="2529">
                  <c:v>4.9968269986513968E-12</c:v>
                </c:pt>
                <c:pt idx="2530">
                  <c:v>4.9975033387027416E-12</c:v>
                </c:pt>
                <c:pt idx="2531">
                  <c:v>4.9982240084203912E-12</c:v>
                </c:pt>
                <c:pt idx="2532">
                  <c:v>4.9989889933340513E-12</c:v>
                </c:pt>
                <c:pt idx="2533">
                  <c:v>4.999798310913672E-12</c:v>
                </c:pt>
                <c:pt idx="2534">
                  <c:v>5.0006520122942122E-12</c:v>
                </c:pt>
                <c:pt idx="2535">
                  <c:v>5.0015501502012968E-12</c:v>
                </c:pt>
                <c:pt idx="2536">
                  <c:v>5.0024927773605424E-12</c:v>
                </c:pt>
                <c:pt idx="2537">
                  <c:v>5.0034799464975731E-12</c:v>
                </c:pt>
                <c:pt idx="2538">
                  <c:v>5.0045117103379949E-12</c:v>
                </c:pt>
                <c:pt idx="2539">
                  <c:v>5.0055881216074423E-12</c:v>
                </c:pt>
                <c:pt idx="2540">
                  <c:v>5.00670923303152E-12</c:v>
                </c:pt>
                <c:pt idx="2541">
                  <c:v>5.0078750973358535E-12</c:v>
                </c:pt>
                <c:pt idx="2542">
                  <c:v>5.0090857672460643E-12</c:v>
                </c:pt>
                <c:pt idx="2543">
                  <c:v>5.010341295487761E-12</c:v>
                </c:pt>
                <c:pt idx="2544">
                  <c:v>5.011641734786575E-12</c:v>
                </c:pt>
                <c:pt idx="2545">
                  <c:v>5.0129871378681131E-12</c:v>
                </c:pt>
                <c:pt idx="2546">
                  <c:v>5.0143775574580035E-12</c:v>
                </c:pt>
                <c:pt idx="2547">
                  <c:v>5.0158130462818635E-12</c:v>
                </c:pt>
                <c:pt idx="2548">
                  <c:v>5.0172936570653067E-12</c:v>
                </c:pt>
                <c:pt idx="2549">
                  <c:v>5.0188194425339521E-12</c:v>
                </c:pt>
                <c:pt idx="2550">
                  <c:v>5.0203904554134238E-12</c:v>
                </c:pt>
                <c:pt idx="2551">
                  <c:v>5.0220067484293351E-12</c:v>
                </c:pt>
                <c:pt idx="2552">
                  <c:v>5.0236683743073069E-12</c:v>
                </c:pt>
                <c:pt idx="2553">
                  <c:v>5.0253753857729575E-12</c:v>
                </c:pt>
                <c:pt idx="2554">
                  <c:v>5.027127835551905E-12</c:v>
                </c:pt>
                <c:pt idx="2555">
                  <c:v>5.028925776369776E-12</c:v>
                </c:pt>
                <c:pt idx="2556">
                  <c:v>5.0307692609521766E-12</c:v>
                </c:pt>
                <c:pt idx="2557">
                  <c:v>5.0326583420247356E-12</c:v>
                </c:pt>
                <c:pt idx="2558">
                  <c:v>5.0345930723130658E-12</c:v>
                </c:pt>
                <c:pt idx="2559">
                  <c:v>5.0365735045427828E-12</c:v>
                </c:pt>
                <c:pt idx="2560">
                  <c:v>5.0385996914395157E-12</c:v>
                </c:pt>
                <c:pt idx="2561">
                  <c:v>5.0406716759046597E-12</c:v>
                </c:pt>
                <c:pt idx="2562">
                  <c:v>5.0427893714824732E-12</c:v>
                </c:pt>
                <c:pt idx="2563">
                  <c:v>5.0449528545598047E-12</c:v>
                </c:pt>
                <c:pt idx="2564">
                  <c:v>5.0471622674456759E-12</c:v>
                </c:pt>
                <c:pt idx="2565">
                  <c:v>5.0494177524490811E-12</c:v>
                </c:pt>
                <c:pt idx="2566">
                  <c:v>5.0517194518790525E-12</c:v>
                </c:pt>
                <c:pt idx="2567">
                  <c:v>5.0540675080445862E-12</c:v>
                </c:pt>
                <c:pt idx="2568">
                  <c:v>5.0564620632547062E-12</c:v>
                </c:pt>
                <c:pt idx="2569">
                  <c:v>5.0589032598184102E-12</c:v>
                </c:pt>
                <c:pt idx="2570">
                  <c:v>5.0613912400447214E-12</c:v>
                </c:pt>
                <c:pt idx="2571">
                  <c:v>5.0639261462426472E-12</c:v>
                </c:pt>
                <c:pt idx="2572">
                  <c:v>5.0665081207212012E-12</c:v>
                </c:pt>
                <c:pt idx="2573">
                  <c:v>5.0691373057893907E-12</c:v>
                </c:pt>
                <c:pt idx="2574">
                  <c:v>5.0718138437562382E-12</c:v>
                </c:pt>
                <c:pt idx="2575">
                  <c:v>5.0745378769307404E-12</c:v>
                </c:pt>
                <c:pt idx="2576">
                  <c:v>5.077309547621916E-12</c:v>
                </c:pt>
                <c:pt idx="2577">
                  <c:v>5.0801289981387809E-12</c:v>
                </c:pt>
                <c:pt idx="2578">
                  <c:v>5.0829963707903393E-12</c:v>
                </c:pt>
                <c:pt idx="2579">
                  <c:v>5.0859118078856072E-12</c:v>
                </c:pt>
                <c:pt idx="2580">
                  <c:v>5.0888754517335967E-12</c:v>
                </c:pt>
                <c:pt idx="2581">
                  <c:v>5.0918874446433223E-12</c:v>
                </c:pt>
                <c:pt idx="2582">
                  <c:v>5.0949479289237848E-12</c:v>
                </c:pt>
                <c:pt idx="2583">
                  <c:v>5.0980570468840027E-12</c:v>
                </c:pt>
                <c:pt idx="2584">
                  <c:v>5.1012149408329921E-12</c:v>
                </c:pt>
                <c:pt idx="2585">
                  <c:v>5.1044217530797562E-12</c:v>
                </c:pt>
                <c:pt idx="2586">
                  <c:v>5.1076776259333103E-12</c:v>
                </c:pt>
                <c:pt idx="2587">
                  <c:v>5.1109827017026689E-12</c:v>
                </c:pt>
                <c:pt idx="2588">
                  <c:v>5.1143371226968385E-12</c:v>
                </c:pt>
                <c:pt idx="2589">
                  <c:v>5.1177410312248392E-12</c:v>
                </c:pt>
                <c:pt idx="2590">
                  <c:v>5.1211945695956798E-12</c:v>
                </c:pt>
                <c:pt idx="2591">
                  <c:v>5.1246978801183579E-12</c:v>
                </c:pt>
                <c:pt idx="2592">
                  <c:v>5.1282511051019041E-12</c:v>
                </c:pt>
                <c:pt idx="2593">
                  <c:v>5.1318543868553265E-12</c:v>
                </c:pt>
                <c:pt idx="2594">
                  <c:v>5.1355078676876226E-12</c:v>
                </c:pt>
                <c:pt idx="2595">
                  <c:v>5.1392116899078214E-12</c:v>
                </c:pt>
                <c:pt idx="2596">
                  <c:v>5.1429659958249238E-12</c:v>
                </c:pt>
                <c:pt idx="2597">
                  <c:v>5.1467709277479457E-12</c:v>
                </c:pt>
                <c:pt idx="2598">
                  <c:v>5.1506266279859034E-12</c:v>
                </c:pt>
                <c:pt idx="2599">
                  <c:v>5.1545332388478008E-12</c:v>
                </c:pt>
                <c:pt idx="2600">
                  <c:v>5.1584909026426485E-12</c:v>
                </c:pt>
                <c:pt idx="2601">
                  <c:v>5.1624997616794673E-12</c:v>
                </c:pt>
                <c:pt idx="2602">
                  <c:v>5.1665599582672604E-12</c:v>
                </c:pt>
                <c:pt idx="2603">
                  <c:v>5.1706716347150391E-12</c:v>
                </c:pt>
                <c:pt idx="2604">
                  <c:v>5.1748349333318253E-12</c:v>
                </c:pt>
                <c:pt idx="2605">
                  <c:v>5.1790499904864344E-12</c:v>
                </c:pt>
                <c:pt idx="2606">
                  <c:v>5.1833169502856435E-12</c:v>
                </c:pt>
                <c:pt idx="2607">
                  <c:v>5.1876360624222826E-12</c:v>
                </c:pt>
                <c:pt idx="2608">
                  <c:v>5.1920075903818201E-12</c:v>
                </c:pt>
                <c:pt idx="2609">
                  <c:v>5.1964317976497316E-12</c:v>
                </c:pt>
                <c:pt idx="2610">
                  <c:v>5.2009089477114846E-12</c:v>
                </c:pt>
                <c:pt idx="2611">
                  <c:v>5.2054393040525425E-12</c:v>
                </c:pt>
                <c:pt idx="2612">
                  <c:v>5.2100231301583761E-12</c:v>
                </c:pt>
                <c:pt idx="2613">
                  <c:v>5.2146606895144561E-12</c:v>
                </c:pt>
                <c:pt idx="2614">
                  <c:v>5.2193522456062485E-12</c:v>
                </c:pt>
                <c:pt idx="2615">
                  <c:v>5.2240980619192215E-12</c:v>
                </c:pt>
                <c:pt idx="2616">
                  <c:v>5.2288984019388491E-12</c:v>
                </c:pt>
                <c:pt idx="2617">
                  <c:v>5.2337535291505948E-12</c:v>
                </c:pt>
                <c:pt idx="2618">
                  <c:v>5.2386637070399318E-12</c:v>
                </c:pt>
                <c:pt idx="2619">
                  <c:v>5.2436291990923259E-12</c:v>
                </c:pt>
                <c:pt idx="2620">
                  <c:v>5.2486502687932503E-12</c:v>
                </c:pt>
                <c:pt idx="2621">
                  <c:v>5.2537271796281652E-12</c:v>
                </c:pt>
                <c:pt idx="2622">
                  <c:v>5.2588601950825472E-12</c:v>
                </c:pt>
                <c:pt idx="2623">
                  <c:v>5.2640495786418603E-12</c:v>
                </c:pt>
                <c:pt idx="2624">
                  <c:v>5.2692955937915729E-12</c:v>
                </c:pt>
                <c:pt idx="2625">
                  <c:v>5.2745985040171624E-12</c:v>
                </c:pt>
                <c:pt idx="2626">
                  <c:v>5.2799585728040879E-12</c:v>
                </c:pt>
                <c:pt idx="2627">
                  <c:v>5.285376063637818E-12</c:v>
                </c:pt>
                <c:pt idx="2628">
                  <c:v>5.2908512400038306E-12</c:v>
                </c:pt>
                <c:pt idx="2629">
                  <c:v>5.2963843653875835E-12</c:v>
                </c:pt>
                <c:pt idx="2630">
                  <c:v>5.301975703274558E-12</c:v>
                </c:pt>
                <c:pt idx="2631">
                  <c:v>5.3076255171502094E-12</c:v>
                </c:pt>
                <c:pt idx="2632">
                  <c:v>5.3133340705000214E-12</c:v>
                </c:pt>
                <c:pt idx="2633">
                  <c:v>5.3191016268094503E-12</c:v>
                </c:pt>
                <c:pt idx="2634">
                  <c:v>5.3249284495639659E-12</c:v>
                </c:pt>
                <c:pt idx="2635">
                  <c:v>5.3308148022490414E-12</c:v>
                </c:pt>
                <c:pt idx="2636">
                  <c:v>5.3367609483501436E-12</c:v>
                </c:pt>
                <c:pt idx="2637">
                  <c:v>5.342767151352739E-12</c:v>
                </c:pt>
                <c:pt idx="2638">
                  <c:v>5.3488336747423034E-12</c:v>
                </c:pt>
                <c:pt idx="2639">
                  <c:v>5.3549607820043026E-12</c:v>
                </c:pt>
                <c:pt idx="2640">
                  <c:v>5.3611487366242057E-12</c:v>
                </c:pt>
                <c:pt idx="2641">
                  <c:v>5.3673978020874738E-12</c:v>
                </c:pt>
                <c:pt idx="2642">
                  <c:v>5.3737082418795784E-12</c:v>
                </c:pt>
                <c:pt idx="2643">
                  <c:v>5.3800803194859999E-12</c:v>
                </c:pt>
                <c:pt idx="2644">
                  <c:v>5.3865142983921987E-12</c:v>
                </c:pt>
                <c:pt idx="2645">
                  <c:v>5.3930104420836454E-12</c:v>
                </c:pt>
                <c:pt idx="2646">
                  <c:v>5.3995690140458003E-12</c:v>
                </c:pt>
                <c:pt idx="2647">
                  <c:v>5.406190277764147E-12</c:v>
                </c:pt>
                <c:pt idx="2648">
                  <c:v>5.4128744967241401E-12</c:v>
                </c:pt>
                <c:pt idx="2649">
                  <c:v>5.4196219158543371E-12</c:v>
                </c:pt>
                <c:pt idx="2650">
                  <c:v>5.4264327974224357E-12</c:v>
                </c:pt>
                <c:pt idx="2651">
                  <c:v>5.4333075435030785E-12</c:v>
                </c:pt>
                <c:pt idx="2652">
                  <c:v>5.4402465655391642E-12</c:v>
                </c:pt>
                <c:pt idx="2653">
                  <c:v>5.4472502749736316E-12</c:v>
                </c:pt>
                <c:pt idx="2654">
                  <c:v>5.4543190832493777E-12</c:v>
                </c:pt>
                <c:pt idx="2655">
                  <c:v>5.4614534018093302E-12</c:v>
                </c:pt>
                <c:pt idx="2656">
                  <c:v>5.4686536420964127E-12</c:v>
                </c:pt>
                <c:pt idx="2657">
                  <c:v>5.4759202155535203E-12</c:v>
                </c:pt>
                <c:pt idx="2658">
                  <c:v>5.4832535336235963E-12</c:v>
                </c:pt>
                <c:pt idx="2659">
                  <c:v>5.4906540077495382E-12</c:v>
                </c:pt>
                <c:pt idx="2660">
                  <c:v>5.4981220493742673E-12</c:v>
                </c:pt>
                <c:pt idx="2661">
                  <c:v>5.5056580699407128E-12</c:v>
                </c:pt>
                <c:pt idx="2662">
                  <c:v>5.5132624808917725E-12</c:v>
                </c:pt>
                <c:pt idx="2663">
                  <c:v>5.5209356936703724E-12</c:v>
                </c:pt>
                <c:pt idx="2664">
                  <c:v>5.5286781197194368E-12</c:v>
                </c:pt>
                <c:pt idx="2665">
                  <c:v>5.5364901704818693E-12</c:v>
                </c:pt>
                <c:pt idx="2666">
                  <c:v>5.5443722574005933E-12</c:v>
                </c:pt>
                <c:pt idx="2667">
                  <c:v>5.5523247919185269E-12</c:v>
                </c:pt>
                <c:pt idx="2668">
                  <c:v>5.5603481854785855E-12</c:v>
                </c:pt>
                <c:pt idx="2669">
                  <c:v>5.5684428495236838E-12</c:v>
                </c:pt>
                <c:pt idx="2670">
                  <c:v>5.5766091954967455E-12</c:v>
                </c:pt>
                <c:pt idx="2671">
                  <c:v>5.5848476348406869E-12</c:v>
                </c:pt>
                <c:pt idx="2672">
                  <c:v>5.5931585789984121E-12</c:v>
                </c:pt>
                <c:pt idx="2673">
                  <c:v>5.6015424394128513E-12</c:v>
                </c:pt>
                <c:pt idx="2674">
                  <c:v>5.6099996275269159E-12</c:v>
                </c:pt>
                <c:pt idx="2675">
                  <c:v>5.6185305547835263E-12</c:v>
                </c:pt>
                <c:pt idx="2676">
                  <c:v>5.627135632625598E-12</c:v>
                </c:pt>
                <c:pt idx="2677">
                  <c:v>5.6358152724960465E-12</c:v>
                </c:pt>
                <c:pt idx="2678">
                  <c:v>5.6445698858377939E-12</c:v>
                </c:pt>
                <c:pt idx="2679">
                  <c:v>5.6533998840937418E-12</c:v>
                </c:pt>
                <c:pt idx="2680">
                  <c:v>5.66230567870683E-12</c:v>
                </c:pt>
                <c:pt idx="2681">
                  <c:v>5.6712876811199588E-12</c:v>
                </c:pt>
                <c:pt idx="2682">
                  <c:v>5.6803463027760501E-12</c:v>
                </c:pt>
                <c:pt idx="2683">
                  <c:v>5.6894819551180145E-12</c:v>
                </c:pt>
                <c:pt idx="2684">
                  <c:v>5.6986950495887781E-12</c:v>
                </c:pt>
                <c:pt idx="2685">
                  <c:v>5.7079859976312588E-12</c:v>
                </c:pt>
                <c:pt idx="2686">
                  <c:v>5.7173552106883689E-12</c:v>
                </c:pt>
                <c:pt idx="2687">
                  <c:v>5.7268031002030247E-12</c:v>
                </c:pt>
                <c:pt idx="2688">
                  <c:v>5.7363300776181499E-12</c:v>
                </c:pt>
                <c:pt idx="2689">
                  <c:v>5.7459365543766511E-12</c:v>
                </c:pt>
                <c:pt idx="2690">
                  <c:v>5.7556229419214518E-12</c:v>
                </c:pt>
                <c:pt idx="2691">
                  <c:v>5.7653896516954651E-12</c:v>
                </c:pt>
                <c:pt idx="2692">
                  <c:v>5.7752370951416139E-12</c:v>
                </c:pt>
                <c:pt idx="2693">
                  <c:v>5.7851656400392175E-12</c:v>
                </c:pt>
                <c:pt idx="2694">
                  <c:v>5.7951757136362096E-12</c:v>
                </c:pt>
                <c:pt idx="2695">
                  <c:v>5.8052679135257601E-12</c:v>
                </c:pt>
                <c:pt idx="2696">
                  <c:v>5.8154428409278822E-12</c:v>
                </c:pt>
                <c:pt idx="2697">
                  <c:v>5.8257010970625733E-12</c:v>
                </c:pt>
                <c:pt idx="2698">
                  <c:v>5.836043283149846E-12</c:v>
                </c:pt>
                <c:pt idx="2699">
                  <c:v>5.8464700004097103E-12</c:v>
                </c:pt>
                <c:pt idx="2700">
                  <c:v>5.85698185006217E-12</c:v>
                </c:pt>
                <c:pt idx="2701">
                  <c:v>5.8675794333272401E-12</c:v>
                </c:pt>
                <c:pt idx="2702">
                  <c:v>5.8782633514249244E-12</c:v>
                </c:pt>
                <c:pt idx="2703">
                  <c:v>5.8890342055752208E-12</c:v>
                </c:pt>
                <c:pt idx="2704">
                  <c:v>5.8998925969981548E-12</c:v>
                </c:pt>
                <c:pt idx="2705">
                  <c:v>5.9108391269137278E-12</c:v>
                </c:pt>
                <c:pt idx="2706">
                  <c:v>5.9218743965419466E-12</c:v>
                </c:pt>
                <c:pt idx="2707">
                  <c:v>5.9329990071028183E-12</c:v>
                </c:pt>
                <c:pt idx="2708">
                  <c:v>5.9442135598163464E-12</c:v>
                </c:pt>
                <c:pt idx="2709">
                  <c:v>5.9555186559025493E-12</c:v>
                </c:pt>
                <c:pt idx="2710">
                  <c:v>5.9669148965814225E-12</c:v>
                </c:pt>
                <c:pt idx="2711">
                  <c:v>5.9784028830729876E-12</c:v>
                </c:pt>
                <c:pt idx="2712">
                  <c:v>5.9899832165972434E-12</c:v>
                </c:pt>
                <c:pt idx="2713">
                  <c:v>6.0016564983742008E-12</c:v>
                </c:pt>
                <c:pt idx="2714">
                  <c:v>6.0134233296238596E-12</c:v>
                </c:pt>
                <c:pt idx="2715">
                  <c:v>6.0252843115662436E-12</c:v>
                </c:pt>
                <c:pt idx="2716">
                  <c:v>6.0372400454213459E-12</c:v>
                </c:pt>
                <c:pt idx="2717">
                  <c:v>6.0492911324091761E-12</c:v>
                </c:pt>
                <c:pt idx="2718">
                  <c:v>6.0614381737497547E-12</c:v>
                </c:pt>
                <c:pt idx="2719">
                  <c:v>6.0736817706630773E-12</c:v>
                </c:pt>
                <c:pt idx="2720">
                  <c:v>6.0860225243691607E-12</c:v>
                </c:pt>
                <c:pt idx="2721">
                  <c:v>6.0984610360879995E-12</c:v>
                </c:pt>
                <c:pt idx="2722">
                  <c:v>6.1109979070396096E-12</c:v>
                </c:pt>
                <c:pt idx="2723">
                  <c:v>6.1236337384440013E-12</c:v>
                </c:pt>
                <c:pt idx="2724">
                  <c:v>6.1363691315211877E-12</c:v>
                </c:pt>
                <c:pt idx="2725">
                  <c:v>6.1492046874911558E-12</c:v>
                </c:pt>
                <c:pt idx="2726">
                  <c:v>6.1621410075739407E-12</c:v>
                </c:pt>
                <c:pt idx="2727">
                  <c:v>6.1751786929895292E-12</c:v>
                </c:pt>
                <c:pt idx="2728">
                  <c:v>6.1883183449579314E-12</c:v>
                </c:pt>
                <c:pt idx="2729">
                  <c:v>6.2015605646991631E-12</c:v>
                </c:pt>
                <c:pt idx="2730">
                  <c:v>6.214905953433228E-12</c:v>
                </c:pt>
                <c:pt idx="2731">
                  <c:v>6.2283551123801428E-12</c:v>
                </c:pt>
                <c:pt idx="2732">
                  <c:v>6.2419086427598893E-12</c:v>
                </c:pt>
                <c:pt idx="2733">
                  <c:v>6.2555671457925165E-12</c:v>
                </c:pt>
                <c:pt idx="2734">
                  <c:v>6.2693312226979998E-12</c:v>
                </c:pt>
                <c:pt idx="2735">
                  <c:v>6.2832014746963542E-12</c:v>
                </c:pt>
                <c:pt idx="2736">
                  <c:v>6.2971785030075931E-12</c:v>
                </c:pt>
                <c:pt idx="2737">
                  <c:v>6.3112631066099689E-12</c:v>
                </c:pt>
                <c:pt idx="2738">
                  <c:v>6.3254562323090105E-12</c:v>
                </c:pt>
                <c:pt idx="2739">
                  <c:v>6.3397586833660398E-12</c:v>
                </c:pt>
                <c:pt idx="2740">
                  <c:v>6.3541712629770543E-12</c:v>
                </c:pt>
                <c:pt idx="2741">
                  <c:v>6.3686947743381666E-12</c:v>
                </c:pt>
                <c:pt idx="2742">
                  <c:v>6.3833300206454244E-12</c:v>
                </c:pt>
                <c:pt idx="2743">
                  <c:v>6.3980778050948829E-12</c:v>
                </c:pt>
                <c:pt idx="2744">
                  <c:v>6.4129389308826207E-12</c:v>
                </c:pt>
                <c:pt idx="2745">
                  <c:v>6.4279142012046781E-12</c:v>
                </c:pt>
                <c:pt idx="2746">
                  <c:v>6.4430044192571338E-12</c:v>
                </c:pt>
                <c:pt idx="2747">
                  <c:v>6.4582103882360421E-12</c:v>
                </c:pt>
                <c:pt idx="2748">
                  <c:v>6.4735329113374823E-12</c:v>
                </c:pt>
                <c:pt idx="2749">
                  <c:v>6.4889727917574998E-12</c:v>
                </c:pt>
                <c:pt idx="2750">
                  <c:v>6.504530832692169E-12</c:v>
                </c:pt>
                <c:pt idx="2751">
                  <c:v>6.520207837337525E-12</c:v>
                </c:pt>
                <c:pt idx="2752">
                  <c:v>6.5360046088896784E-12</c:v>
                </c:pt>
                <c:pt idx="2753">
                  <c:v>6.5519219505446505E-12</c:v>
                </c:pt>
                <c:pt idx="2754">
                  <c:v>6.5679606654985158E-12</c:v>
                </c:pt>
                <c:pt idx="2755">
                  <c:v>6.5841215569473431E-12</c:v>
                </c:pt>
                <c:pt idx="2756">
                  <c:v>6.6004054280871729E-12</c:v>
                </c:pt>
                <c:pt idx="2757">
                  <c:v>6.6168130821141153E-12</c:v>
                </c:pt>
                <c:pt idx="2758">
                  <c:v>6.6333453222241938E-12</c:v>
                </c:pt>
                <c:pt idx="2759">
                  <c:v>6.650002951613454E-12</c:v>
                </c:pt>
                <c:pt idx="2760">
                  <c:v>6.666786773478013E-12</c:v>
                </c:pt>
                <c:pt idx="2761">
                  <c:v>6.6836975910139098E-12</c:v>
                </c:pt>
                <c:pt idx="2762">
                  <c:v>6.7007362074171842E-12</c:v>
                </c:pt>
                <c:pt idx="2763">
                  <c:v>6.7179034258839146E-12</c:v>
                </c:pt>
                <c:pt idx="2764">
                  <c:v>6.7352000496101805E-12</c:v>
                </c:pt>
                <c:pt idx="2765">
                  <c:v>6.7526268817920215E-12</c:v>
                </c:pt>
                <c:pt idx="2766">
                  <c:v>6.7701848284566388E-12</c:v>
                </c:pt>
                <c:pt idx="2767">
                  <c:v>6.7878750099733105E-12</c:v>
                </c:pt>
                <c:pt idx="2768">
                  <c:v>6.8056983849418719E-12</c:v>
                </c:pt>
                <c:pt idx="2769">
                  <c:v>6.8236559033307284E-12</c:v>
                </c:pt>
                <c:pt idx="2770">
                  <c:v>6.8417485151082321E-12</c:v>
                </c:pt>
                <c:pt idx="2771">
                  <c:v>6.8599771702427494E-12</c:v>
                </c:pt>
                <c:pt idx="2772">
                  <c:v>6.8783428187026517E-12</c:v>
                </c:pt>
                <c:pt idx="2773">
                  <c:v>6.8968464104562936E-12</c:v>
                </c:pt>
                <c:pt idx="2774">
                  <c:v>6.915488895472085E-12</c:v>
                </c:pt>
                <c:pt idx="2775">
                  <c:v>6.9342712237183676E-12</c:v>
                </c:pt>
                <c:pt idx="2776">
                  <c:v>6.9531943451635015E-12</c:v>
                </c:pt>
                <c:pt idx="2777">
                  <c:v>6.9722592097758814E-12</c:v>
                </c:pt>
                <c:pt idx="2778">
                  <c:v>6.9914667675238455E-12</c:v>
                </c:pt>
                <c:pt idx="2779">
                  <c:v>7.0108179683757978E-12</c:v>
                </c:pt>
                <c:pt idx="2780">
                  <c:v>7.0303137622062664E-12</c:v>
                </c:pt>
                <c:pt idx="2781">
                  <c:v>7.0499551186773585E-12</c:v>
                </c:pt>
                <c:pt idx="2782">
                  <c:v>7.0697430832011354E-12</c:v>
                </c:pt>
                <c:pt idx="2783">
                  <c:v>7.0896787174202211E-12</c:v>
                </c:pt>
                <c:pt idx="2784">
                  <c:v>7.1097630829772619E-12</c:v>
                </c:pt>
                <c:pt idx="2785">
                  <c:v>7.1299972415148731E-12</c:v>
                </c:pt>
                <c:pt idx="2786">
                  <c:v>7.1503822546757177E-12</c:v>
                </c:pt>
                <c:pt idx="2787">
                  <c:v>7.1709191841023951E-12</c:v>
                </c:pt>
                <c:pt idx="2788">
                  <c:v>7.1916090914375584E-12</c:v>
                </c:pt>
                <c:pt idx="2789">
                  <c:v>7.212453038323824E-12</c:v>
                </c:pt>
                <c:pt idx="2790">
                  <c:v>7.2334520864038427E-12</c:v>
                </c:pt>
                <c:pt idx="2791">
                  <c:v>7.2546072973202389E-12</c:v>
                </c:pt>
                <c:pt idx="2792">
                  <c:v>7.275919732715632E-12</c:v>
                </c:pt>
                <c:pt idx="2793">
                  <c:v>7.2973904542326599E-12</c:v>
                </c:pt>
                <c:pt idx="2794">
                  <c:v>7.3190205235139615E-12</c:v>
                </c:pt>
                <c:pt idx="2795">
                  <c:v>7.3408110032469572E-12</c:v>
                </c:pt>
                <c:pt idx="2796">
                  <c:v>7.362763009451359E-12</c:v>
                </c:pt>
                <c:pt idx="2797">
                  <c:v>7.384877723808516E-12</c:v>
                </c:pt>
                <c:pt idx="2798">
                  <c:v>7.4071563315519498E-12</c:v>
                </c:pt>
                <c:pt idx="2799">
                  <c:v>7.4296000179151623E-12</c:v>
                </c:pt>
                <c:pt idx="2800">
                  <c:v>7.4522099681316183E-12</c:v>
                </c:pt>
                <c:pt idx="2801">
                  <c:v>7.4749873674348359E-12</c:v>
                </c:pt>
                <c:pt idx="2802">
                  <c:v>7.4979334010582783E-12</c:v>
                </c:pt>
                <c:pt idx="2803">
                  <c:v>7.5210492542354702E-12</c:v>
                </c:pt>
                <c:pt idx="2804">
                  <c:v>7.5443361121999119E-12</c:v>
                </c:pt>
                <c:pt idx="2805">
                  <c:v>7.5677951601850552E-12</c:v>
                </c:pt>
                <c:pt idx="2806">
                  <c:v>7.5914275834244136E-12</c:v>
                </c:pt>
                <c:pt idx="2807">
                  <c:v>7.615234567151505E-12</c:v>
                </c:pt>
                <c:pt idx="2808">
                  <c:v>7.6392172965998041E-12</c:v>
                </c:pt>
                <c:pt idx="2809">
                  <c:v>7.6633769570027902E-12</c:v>
                </c:pt>
                <c:pt idx="2810">
                  <c:v>7.6877147977831225E-12</c:v>
                </c:pt>
                <c:pt idx="2811">
                  <c:v>7.7122321495943367E-12</c:v>
                </c:pt>
                <c:pt idx="2812">
                  <c:v>7.7369302988176867E-12</c:v>
                </c:pt>
                <c:pt idx="2813">
                  <c:v>7.7618105315917941E-12</c:v>
                </c:pt>
                <c:pt idx="2814">
                  <c:v>7.7868741340552777E-12</c:v>
                </c:pt>
                <c:pt idx="2815">
                  <c:v>7.812122392346785E-12</c:v>
                </c:pt>
                <c:pt idx="2816">
                  <c:v>7.837556592604946E-12</c:v>
                </c:pt>
                <c:pt idx="2817">
                  <c:v>7.8631780235194672E-12</c:v>
                </c:pt>
                <c:pt idx="2818">
                  <c:v>7.8889880125516083E-12</c:v>
                </c:pt>
                <c:pt idx="2819">
                  <c:v>7.9149879171118873E-12</c:v>
                </c:pt>
                <c:pt idx="2820">
                  <c:v>7.9411790953745669E-12</c:v>
                </c:pt>
                <c:pt idx="2821">
                  <c:v>7.9675629055138661E-12</c:v>
                </c:pt>
                <c:pt idx="2822">
                  <c:v>7.9941407057040765E-12</c:v>
                </c:pt>
                <c:pt idx="2823">
                  <c:v>8.0209138541194186E-12</c:v>
                </c:pt>
                <c:pt idx="2824">
                  <c:v>8.0478837092422767E-12</c:v>
                </c:pt>
                <c:pt idx="2825">
                  <c:v>8.0750516556497059E-12</c:v>
                </c:pt>
                <c:pt idx="2826">
                  <c:v>8.1024191229625908E-12</c:v>
                </c:pt>
                <c:pt idx="2827">
                  <c:v>8.1299875452328672E-12</c:v>
                </c:pt>
                <c:pt idx="2828">
                  <c:v>8.1577583565123615E-12</c:v>
                </c:pt>
                <c:pt idx="2829">
                  <c:v>8.1857329908530047E-12</c:v>
                </c:pt>
                <c:pt idx="2830">
                  <c:v>8.2139128823066456E-12</c:v>
                </c:pt>
                <c:pt idx="2831">
                  <c:v>8.2422994649247647E-12</c:v>
                </c:pt>
                <c:pt idx="2832">
                  <c:v>8.2708941856000523E-12</c:v>
                </c:pt>
                <c:pt idx="2833">
                  <c:v>8.2996985446019537E-12</c:v>
                </c:pt>
                <c:pt idx="2834">
                  <c:v>8.3287140559412678E-12</c:v>
                </c:pt>
                <c:pt idx="2835">
                  <c:v>8.3579422336288132E-12</c:v>
                </c:pt>
                <c:pt idx="2836">
                  <c:v>8.3873845916754453E-12</c:v>
                </c:pt>
                <c:pt idx="2837">
                  <c:v>8.4170426440919616E-12</c:v>
                </c:pt>
                <c:pt idx="2838">
                  <c:v>8.4469179048892111E-12</c:v>
                </c:pt>
                <c:pt idx="2839">
                  <c:v>8.4770118925375674E-12</c:v>
                </c:pt>
                <c:pt idx="2840">
                  <c:v>8.5073261746629014E-12</c:v>
                </c:pt>
                <c:pt idx="2841">
                  <c:v>8.5378623491542489E-12</c:v>
                </c:pt>
                <c:pt idx="2842">
                  <c:v>8.5686220143320482E-12</c:v>
                </c:pt>
                <c:pt idx="2843">
                  <c:v>8.5996067685168747E-12</c:v>
                </c:pt>
                <c:pt idx="2844">
                  <c:v>8.6308182100291763E-12</c:v>
                </c:pt>
                <c:pt idx="2845">
                  <c:v>8.6622579371894671E-12</c:v>
                </c:pt>
                <c:pt idx="2846">
                  <c:v>8.6939275491026755E-12</c:v>
                </c:pt>
                <c:pt idx="2847">
                  <c:v>8.725828680510217E-12</c:v>
                </c:pt>
                <c:pt idx="2848">
                  <c:v>8.7579630151752819E-12</c:v>
                </c:pt>
                <c:pt idx="2849">
                  <c:v>8.7903322403921234E-12</c:v>
                </c:pt>
                <c:pt idx="2850">
                  <c:v>8.8229380434550058E-12</c:v>
                </c:pt>
                <c:pt idx="2851">
                  <c:v>8.8557821116581628E-12</c:v>
                </c:pt>
                <c:pt idx="2852">
                  <c:v>8.8888661322958801E-12</c:v>
                </c:pt>
                <c:pt idx="2853">
                  <c:v>8.9221917926632313E-12</c:v>
                </c:pt>
                <c:pt idx="2854">
                  <c:v>8.9557607993448401E-12</c:v>
                </c:pt>
                <c:pt idx="2855">
                  <c:v>8.9895749212161532E-12</c:v>
                </c:pt>
                <c:pt idx="2856">
                  <c:v>9.0236359395894637E-12</c:v>
                </c:pt>
                <c:pt idx="2857">
                  <c:v>9.0579456357771436E-12</c:v>
                </c:pt>
                <c:pt idx="2858">
                  <c:v>9.0925057910914716E-12</c:v>
                </c:pt>
                <c:pt idx="2859">
                  <c:v>9.127318186844831E-12</c:v>
                </c:pt>
                <c:pt idx="2860">
                  <c:v>9.1623846043494988E-12</c:v>
                </c:pt>
                <c:pt idx="2861">
                  <c:v>9.1977068323482248E-12</c:v>
                </c:pt>
                <c:pt idx="2862">
                  <c:v>9.2332867212531189E-12</c:v>
                </c:pt>
                <c:pt idx="2863">
                  <c:v>9.2691261517274636E-12</c:v>
                </c:pt>
                <c:pt idx="2864">
                  <c:v>9.3052270046317758E-12</c:v>
                </c:pt>
                <c:pt idx="2865">
                  <c:v>9.3415911608265755E-12</c:v>
                </c:pt>
                <c:pt idx="2866">
                  <c:v>9.3782205011723874E-12</c:v>
                </c:pt>
                <c:pt idx="2867">
                  <c:v>9.4151169065297026E-12</c:v>
                </c:pt>
                <c:pt idx="2868">
                  <c:v>9.4522822594354387E-12</c:v>
                </c:pt>
                <c:pt idx="2869">
                  <c:v>9.4897184904318742E-12</c:v>
                </c:pt>
                <c:pt idx="2870">
                  <c:v>9.5274275833759587E-12</c:v>
                </c:pt>
                <c:pt idx="2871">
                  <c:v>9.5654115248629504E-12</c:v>
                </c:pt>
                <c:pt idx="2872">
                  <c:v>9.6036723014880944E-12</c:v>
                </c:pt>
                <c:pt idx="2873">
                  <c:v>9.642211899846633E-12</c:v>
                </c:pt>
                <c:pt idx="2874">
                  <c:v>9.6810323065338339E-12</c:v>
                </c:pt>
                <c:pt idx="2875">
                  <c:v>9.7201355081927979E-12</c:v>
                </c:pt>
                <c:pt idx="2876">
                  <c:v>9.7595235198811148E-12</c:v>
                </c:pt>
                <c:pt idx="2877">
                  <c:v>9.799198429643533E-12</c:v>
                </c:pt>
                <c:pt idx="2878">
                  <c:v>9.8391623369337496E-12</c:v>
                </c:pt>
                <c:pt idx="2879">
                  <c:v>9.8794173412054258E-12</c:v>
                </c:pt>
                <c:pt idx="2880">
                  <c:v>9.9199655419122036E-12</c:v>
                </c:pt>
                <c:pt idx="2881">
                  <c:v>9.9608090385077977E-12</c:v>
                </c:pt>
                <c:pt idx="2882">
                  <c:v>1.0001949930445829E-11</c:v>
                </c:pt>
                <c:pt idx="2883">
                  <c:v>1.0043390329103086E-11</c:v>
                </c:pt>
                <c:pt idx="2884">
                  <c:v>1.0085132424182992E-11</c:v>
                </c:pt>
                <c:pt idx="2885">
                  <c:v>1.0127178436461761E-11</c:v>
                </c:pt>
                <c:pt idx="2886">
                  <c:v>1.0169530586779248E-11</c:v>
                </c:pt>
                <c:pt idx="2887">
                  <c:v>1.0212191095975291E-11</c:v>
                </c:pt>
                <c:pt idx="2888">
                  <c:v>1.0255162184889765E-11</c:v>
                </c:pt>
                <c:pt idx="2889">
                  <c:v>1.0298446074362521E-11</c:v>
                </c:pt>
                <c:pt idx="2890">
                  <c:v>1.0342044988353765E-11</c:v>
                </c:pt>
                <c:pt idx="2891">
                  <c:v>1.0385961216539548E-11</c:v>
                </c:pt>
                <c:pt idx="2892">
                  <c:v>1.0430197109633643E-11</c:v>
                </c:pt>
                <c:pt idx="2893">
                  <c:v>1.0474755020576642E-11</c:v>
                </c:pt>
                <c:pt idx="2894">
                  <c:v>1.0519637302309039E-11</c:v>
                </c:pt>
                <c:pt idx="2895">
                  <c:v>1.0564846307771444E-11</c:v>
                </c:pt>
                <c:pt idx="2896">
                  <c:v>1.0610384389904367E-11</c:v>
                </c:pt>
                <c:pt idx="2897">
                  <c:v>1.0656253901785638E-11</c:v>
                </c:pt>
                <c:pt idx="2898">
                  <c:v>1.0702457238740275E-11</c:v>
                </c:pt>
                <c:pt idx="2899">
                  <c:v>1.0748996888278915E-11</c:v>
                </c:pt>
                <c:pt idx="2900">
                  <c:v>1.0795875349661993E-11</c:v>
                </c:pt>
                <c:pt idx="2901">
                  <c:v>1.0843095122149854E-11</c:v>
                </c:pt>
                <c:pt idx="2902">
                  <c:v>1.0890658705002964E-11</c:v>
                </c:pt>
                <c:pt idx="2903">
                  <c:v>1.0938568597481638E-11</c:v>
                </c:pt>
                <c:pt idx="2904">
                  <c:v>1.0986827298846312E-11</c:v>
                </c:pt>
                <c:pt idx="2905">
                  <c:v>1.1035437327115683E-11</c:v>
                </c:pt>
                <c:pt idx="2906">
                  <c:v>1.1084401310332009E-11</c:v>
                </c:pt>
                <c:pt idx="2907">
                  <c:v>1.1133721914020092E-11</c:v>
                </c:pt>
                <c:pt idx="2908">
                  <c:v>1.1183401803709751E-11</c:v>
                </c:pt>
                <c:pt idx="2909">
                  <c:v>1.1233443644930903E-11</c:v>
                </c:pt>
                <c:pt idx="2910">
                  <c:v>1.1283850103213372E-11</c:v>
                </c:pt>
                <c:pt idx="2911">
                  <c:v>1.1334623844086982E-11</c:v>
                </c:pt>
                <c:pt idx="2912">
                  <c:v>1.1385767537975996E-11</c:v>
                </c:pt>
                <c:pt idx="2913">
                  <c:v>1.1437283957118983E-11</c:v>
                </c:pt>
                <c:pt idx="2914">
                  <c:v>1.1489175960399289E-11</c:v>
                </c:pt>
                <c:pt idx="2915">
                  <c:v>1.1541446409062647E-11</c:v>
                </c:pt>
                <c:pt idx="2916">
                  <c:v>1.1594098164354867E-11</c:v>
                </c:pt>
                <c:pt idx="2917">
                  <c:v>1.1647134087521719E-11</c:v>
                </c:pt>
                <c:pt idx="2918">
                  <c:v>1.1700557039808922E-11</c:v>
                </c:pt>
                <c:pt idx="2919">
                  <c:v>1.175436988213209E-11</c:v>
                </c:pt>
                <c:pt idx="2920">
                  <c:v>1.1808575547041927E-11</c:v>
                </c:pt>
                <c:pt idx="2921">
                  <c:v>1.1863177119663211E-11</c:v>
                </c:pt>
                <c:pt idx="2922">
                  <c:v>1.1918177702281389E-11</c:v>
                </c:pt>
                <c:pt idx="2923">
                  <c:v>1.1973580397181987E-11</c:v>
                </c:pt>
                <c:pt idx="2924">
                  <c:v>1.2029388306650435E-11</c:v>
                </c:pt>
                <c:pt idx="2925">
                  <c:v>1.2085604532972246E-11</c:v>
                </c:pt>
                <c:pt idx="2926">
                  <c:v>1.2142232178341947E-11</c:v>
                </c:pt>
                <c:pt idx="2927">
                  <c:v>1.2199274376582971E-11</c:v>
                </c:pt>
                <c:pt idx="2928">
                  <c:v>1.2256734475520724E-11</c:v>
                </c:pt>
                <c:pt idx="2929">
                  <c:v>1.2314615890498467E-11</c:v>
                </c:pt>
                <c:pt idx="2930">
                  <c:v>1.2372922036859593E-11</c:v>
                </c:pt>
                <c:pt idx="2931">
                  <c:v>1.2431656329947422E-11</c:v>
                </c:pt>
                <c:pt idx="2932">
                  <c:v>1.2490822185105295E-11</c:v>
                </c:pt>
                <c:pt idx="2933">
                  <c:v>1.2550423017676591E-11</c:v>
                </c:pt>
                <c:pt idx="2934">
                  <c:v>1.2610462248163952E-11</c:v>
                </c:pt>
                <c:pt idx="2935">
                  <c:v>1.2670943525407491E-11</c:v>
                </c:pt>
                <c:pt idx="2936">
                  <c:v>1.2731870691149923E-11</c:v>
                </c:pt>
                <c:pt idx="2937">
                  <c:v>1.2793247590851627E-11</c:v>
                </c:pt>
                <c:pt idx="2938">
                  <c:v>1.2855078069973061E-11</c:v>
                </c:pt>
                <c:pt idx="2939">
                  <c:v>1.2917365973974538E-11</c:v>
                </c:pt>
                <c:pt idx="2940">
                  <c:v>1.2980115148316549E-11</c:v>
                </c:pt>
                <c:pt idx="2941">
                  <c:v>1.3043329432725169E-11</c:v>
                </c:pt>
                <c:pt idx="2942">
                  <c:v>1.3107012849646949E-11</c:v>
                </c:pt>
                <c:pt idx="2943">
                  <c:v>1.3171169828230131E-11</c:v>
                </c:pt>
                <c:pt idx="2944">
                  <c:v>1.3235804837278931E-11</c:v>
                </c:pt>
                <c:pt idx="2945">
                  <c:v>1.3300922345597536E-11</c:v>
                </c:pt>
                <c:pt idx="2946">
                  <c:v>1.3366526821990244E-11</c:v>
                </c:pt>
                <c:pt idx="2947">
                  <c:v>1.3432622735261176E-11</c:v>
                </c:pt>
                <c:pt idx="2948">
                  <c:v>1.3499214551995559E-11</c:v>
                </c:pt>
                <c:pt idx="2949">
                  <c:v>1.3566306820370485E-11</c:v>
                </c:pt>
                <c:pt idx="2950">
                  <c:v>1.3633904765722882E-11</c:v>
                </c:pt>
                <c:pt idx="2951">
                  <c:v>1.3702013802412893E-11</c:v>
                </c:pt>
                <c:pt idx="2952">
                  <c:v>1.3770639344800715E-11</c:v>
                </c:pt>
                <c:pt idx="2953">
                  <c:v>1.3839786807246453E-11</c:v>
                </c:pt>
                <c:pt idx="2954">
                  <c:v>1.3909461604110268E-11</c:v>
                </c:pt>
                <c:pt idx="2955">
                  <c:v>1.3979669149752296E-11</c:v>
                </c:pt>
                <c:pt idx="2956">
                  <c:v>1.4050414856790805E-11</c:v>
                </c:pt>
                <c:pt idx="2957">
                  <c:v>1.4121704977620705E-11</c:v>
                </c:pt>
                <c:pt idx="2958">
                  <c:v>1.4193546406796323E-11</c:v>
                </c:pt>
                <c:pt idx="2959">
                  <c:v>1.4265946045066185E-11</c:v>
                </c:pt>
                <c:pt idx="2960">
                  <c:v>1.433891079317893E-11</c:v>
                </c:pt>
                <c:pt idx="2961">
                  <c:v>1.4412447551883062E-11</c:v>
                </c:pt>
                <c:pt idx="2962">
                  <c:v>1.4486563221927133E-11</c:v>
                </c:pt>
                <c:pt idx="2963">
                  <c:v>1.4561264663110015E-11</c:v>
                </c:pt>
                <c:pt idx="2964">
                  <c:v>1.4636559509863458E-11</c:v>
                </c:pt>
                <c:pt idx="2965">
                  <c:v>1.4712456945435063E-11</c:v>
                </c:pt>
                <c:pt idx="2966">
                  <c:v>1.4788966268540831E-11</c:v>
                </c:pt>
                <c:pt idx="2967">
                  <c:v>1.4866096777896999E-11</c:v>
                </c:pt>
                <c:pt idx="2968">
                  <c:v>1.4943857772219611E-11</c:v>
                </c:pt>
                <c:pt idx="2969">
                  <c:v>1.5022258550224799E-11</c:v>
                </c:pt>
                <c:pt idx="2970">
                  <c:v>1.5114877265438683E-11</c:v>
                </c:pt>
                <c:pt idx="2971">
                  <c:v>1.5250171701323523E-11</c:v>
                </c:pt>
                <c:pt idx="2972">
                  <c:v>1.5382017237068462E-11</c:v>
                </c:pt>
                <c:pt idx="2973">
                  <c:v>1.551041387267339E-11</c:v>
                </c:pt>
                <c:pt idx="2974">
                  <c:v>1.5635361608138509E-11</c:v>
                </c:pt>
                <c:pt idx="2975">
                  <c:v>1.5756860443463726E-11</c:v>
                </c:pt>
                <c:pt idx="2976">
                  <c:v>1.587491037864904E-11</c:v>
                </c:pt>
                <c:pt idx="2977">
                  <c:v>1.598951141369445E-11</c:v>
                </c:pt>
                <c:pt idx="2978">
                  <c:v>1.610066354859985E-11</c:v>
                </c:pt>
                <c:pt idx="2979">
                  <c:v>1.6208366783365458E-11</c:v>
                </c:pt>
                <c:pt idx="2980">
                  <c:v>1.6312621117991143E-11</c:v>
                </c:pt>
                <c:pt idx="2981">
                  <c:v>1.6413426552476918E-11</c:v>
                </c:pt>
                <c:pt idx="2982">
                  <c:v>1.6510783086822786E-11</c:v>
                </c:pt>
                <c:pt idx="2983">
                  <c:v>1.6604690721028685E-11</c:v>
                </c:pt>
                <c:pt idx="2984">
                  <c:v>1.6695149455094742E-11</c:v>
                </c:pt>
                <c:pt idx="2985">
                  <c:v>1.6782159289020904E-11</c:v>
                </c:pt>
                <c:pt idx="2986">
                  <c:v>1.6865720222807118E-11</c:v>
                </c:pt>
                <c:pt idx="2987">
                  <c:v>1.6945832256453427E-11</c:v>
                </c:pt>
                <c:pt idx="2988">
                  <c:v>1.7022495389959839E-11</c:v>
                </c:pt>
                <c:pt idx="2989">
                  <c:v>1.709570962332636E-11</c:v>
                </c:pt>
                <c:pt idx="2990">
                  <c:v>1.716547495655299E-11</c:v>
                </c:pt>
                <c:pt idx="2991">
                  <c:v>1.7231791389639703E-11</c:v>
                </c:pt>
                <c:pt idx="2992">
                  <c:v>1.7294658922586461E-11</c:v>
                </c:pt>
                <c:pt idx="2993">
                  <c:v>1.7354077555393373E-11</c:v>
                </c:pt>
                <c:pt idx="2994">
                  <c:v>1.7410047288060374E-11</c:v>
                </c:pt>
                <c:pt idx="2995">
                  <c:v>1.7462568120587472E-11</c:v>
                </c:pt>
                <c:pt idx="2996">
                  <c:v>1.7511640052974659E-11</c:v>
                </c:pt>
                <c:pt idx="2997">
                  <c:v>1.7557263085221887E-11</c:v>
                </c:pt>
                <c:pt idx="2998">
                  <c:v>1.7599437217329276E-11</c:v>
                </c:pt>
                <c:pt idx="2999">
                  <c:v>1.7638162449296748E-11</c:v>
                </c:pt>
                <c:pt idx="3000">
                  <c:v>1.7673438781124297E-11</c:v>
                </c:pt>
                <c:pt idx="3001">
                  <c:v>1.7705266212811952E-11</c:v>
                </c:pt>
                <c:pt idx="3002">
                  <c:v>1.7733644744359667E-11</c:v>
                </c:pt>
                <c:pt idx="3003">
                  <c:v>1.7758574375767521E-11</c:v>
                </c:pt>
                <c:pt idx="3004">
                  <c:v>1.7780055107035441E-11</c:v>
                </c:pt>
                <c:pt idx="3005">
                  <c:v>1.7798086938163474E-11</c:v>
                </c:pt>
                <c:pt idx="3006">
                  <c:v>1.7812669869151596E-11</c:v>
                </c:pt>
                <c:pt idx="3007">
                  <c:v>1.7823803899999801E-11</c:v>
                </c:pt>
                <c:pt idx="3008">
                  <c:v>1.7831489030708109E-11</c:v>
                </c:pt>
                <c:pt idx="3009">
                  <c:v>1.7835725261276523E-11</c:v>
                </c:pt>
                <c:pt idx="3010">
                  <c:v>1.7836512591705016E-11</c:v>
                </c:pt>
                <c:pt idx="3011">
                  <c:v>1.7833851021993616E-11</c:v>
                </c:pt>
                <c:pt idx="3012">
                  <c:v>1.7827740552142292E-11</c:v>
                </c:pt>
                <c:pt idx="3013">
                  <c:v>1.7818181182151067E-11</c:v>
                </c:pt>
                <c:pt idx="3014">
                  <c:v>1.7805172912019955E-11</c:v>
                </c:pt>
                <c:pt idx="3015">
                  <c:v>1.778871574174892E-11</c:v>
                </c:pt>
                <c:pt idx="3016">
                  <c:v>1.776880967133799E-11</c:v>
                </c:pt>
                <c:pt idx="3017">
                  <c:v>1.7745454700787153E-11</c:v>
                </c:pt>
                <c:pt idx="3018">
                  <c:v>1.7718650830096389E-11</c:v>
                </c:pt>
                <c:pt idx="3019">
                  <c:v>1.7688398059265741E-11</c:v>
                </c:pt>
                <c:pt idx="3020">
                  <c:v>1.7654696388295199E-11</c:v>
                </c:pt>
                <c:pt idx="3021">
                  <c:v>1.7617545817184737E-11</c:v>
                </c:pt>
                <c:pt idx="3022">
                  <c:v>1.7576946345934354E-11</c:v>
                </c:pt>
                <c:pt idx="3023">
                  <c:v>1.7532897974544062E-11</c:v>
                </c:pt>
                <c:pt idx="3024">
                  <c:v>1.7485400703013881E-11</c:v>
                </c:pt>
                <c:pt idx="3025">
                  <c:v>1.7434454531343813E-11</c:v>
                </c:pt>
                <c:pt idx="3026">
                  <c:v>1.7380059459533815E-11</c:v>
                </c:pt>
                <c:pt idx="3027">
                  <c:v>1.7322215487583932E-11</c:v>
                </c:pt>
                <c:pt idx="3028">
                  <c:v>1.7260922615494104E-11</c:v>
                </c:pt>
                <c:pt idx="3029">
                  <c:v>1.7196180843264398E-11</c:v>
                </c:pt>
                <c:pt idx="3030">
                  <c:v>1.7127990170894816E-11</c:v>
                </c:pt>
                <c:pt idx="3031">
                  <c:v>1.7056350598385276E-11</c:v>
                </c:pt>
                <c:pt idx="3032">
                  <c:v>1.6981262125735838E-11</c:v>
                </c:pt>
                <c:pt idx="3033">
                  <c:v>1.6896196093739415E-11</c:v>
                </c:pt>
                <c:pt idx="3034">
                  <c:v>1.6763444688209665E-11</c:v>
                </c:pt>
                <c:pt idx="3035">
                  <c:v>1.6632312008394622E-11</c:v>
                </c:pt>
                <c:pt idx="3036">
                  <c:v>1.6502758608042261E-11</c:v>
                </c:pt>
                <c:pt idx="3037">
                  <c:v>1.6374745040900873E-11</c:v>
                </c:pt>
                <c:pt idx="3038">
                  <c:v>1.6248231860718639E-11</c:v>
                </c:pt>
                <c:pt idx="3039">
                  <c:v>1.6123181180485335E-11</c:v>
                </c:pt>
                <c:pt idx="3040">
                  <c:v>1.5999563452923972E-11</c:v>
                </c:pt>
                <c:pt idx="3041">
                  <c:v>1.5877351094495045E-11</c:v>
                </c:pt>
                <c:pt idx="3042">
                  <c:v>1.5756516462159807E-11</c:v>
                </c:pt>
                <c:pt idx="3043">
                  <c:v>1.5637031912879425E-11</c:v>
                </c:pt>
                <c:pt idx="3044">
                  <c:v>1.5518869960329021E-11</c:v>
                </c:pt>
                <c:pt idx="3045">
                  <c:v>1.5402006907517109E-11</c:v>
                </c:pt>
                <c:pt idx="3046">
                  <c:v>1.5286422167863783E-11</c:v>
                </c:pt>
                <c:pt idx="3047">
                  <c:v>1.5172095134915325E-11</c:v>
                </c:pt>
                <c:pt idx="3048">
                  <c:v>1.5059005202217841E-11</c:v>
                </c:pt>
                <c:pt idx="3049">
                  <c:v>1.4947131763317651E-11</c:v>
                </c:pt>
                <c:pt idx="3050">
                  <c:v>1.4836455318289819E-11</c:v>
                </c:pt>
                <c:pt idx="3051">
                  <c:v>1.4726959267774442E-11</c:v>
                </c:pt>
                <c:pt idx="3052">
                  <c:v>1.4618627295925085E-11</c:v>
                </c:pt>
                <c:pt idx="3053">
                  <c:v>1.4511443086649424E-11</c:v>
                </c:pt>
                <c:pt idx="3054">
                  <c:v>1.4405390323855206E-11</c:v>
                </c:pt>
                <c:pt idx="3055">
                  <c:v>1.4300452880977961E-11</c:v>
                </c:pt>
                <c:pt idx="3056">
                  <c:v>1.4196616381591755E-11</c:v>
                </c:pt>
                <c:pt idx="3057">
                  <c:v>1.4093867226317122E-11</c:v>
                </c:pt>
                <c:pt idx="3058">
                  <c:v>1.3992191801760682E-11</c:v>
                </c:pt>
                <c:pt idx="3059">
                  <c:v>1.3891576494528811E-11</c:v>
                </c:pt>
                <c:pt idx="3060">
                  <c:v>1.3792007701190737E-11</c:v>
                </c:pt>
                <c:pt idx="3061">
                  <c:v>1.3693472537975114E-11</c:v>
                </c:pt>
                <c:pt idx="3062">
                  <c:v>1.3595959123458269E-11</c:v>
                </c:pt>
                <c:pt idx="3063">
                  <c:v>1.3499455623935065E-11</c:v>
                </c:pt>
                <c:pt idx="3064">
                  <c:v>1.3403950205700201E-11</c:v>
                </c:pt>
                <c:pt idx="3065">
                  <c:v>1.3309431035048565E-11</c:v>
                </c:pt>
                <c:pt idx="3066">
                  <c:v>1.3215886460626729E-11</c:v>
                </c:pt>
                <c:pt idx="3067">
                  <c:v>1.3123305678746715E-11</c:v>
                </c:pt>
                <c:pt idx="3068">
                  <c:v>1.3031678095603362E-11</c:v>
                </c:pt>
                <c:pt idx="3069">
                  <c:v>1.2940993115753715E-11</c:v>
                </c:pt>
                <c:pt idx="3070">
                  <c:v>1.2851240143754817E-11</c:v>
                </c:pt>
                <c:pt idx="3071">
                  <c:v>1.2762408609246841E-11</c:v>
                </c:pt>
                <c:pt idx="3072">
                  <c:v>1.2674488423184017E-11</c:v>
                </c:pt>
                <c:pt idx="3073">
                  <c:v>1.2587469897642912E-11</c:v>
                </c:pt>
                <c:pt idx="3074">
                  <c:v>1.2501343353355342E-11</c:v>
                </c:pt>
                <c:pt idx="3075">
                  <c:v>1.2416099111053089E-11</c:v>
                </c:pt>
                <c:pt idx="3076">
                  <c:v>1.2331727491662488E-11</c:v>
                </c:pt>
                <c:pt idx="3077">
                  <c:v>1.224821900054181E-11</c:v>
                </c:pt>
                <c:pt idx="3078">
                  <c:v>1.2165564611320473E-11</c:v>
                </c:pt>
                <c:pt idx="3079">
                  <c:v>1.2083755365146664E-11</c:v>
                </c:pt>
                <c:pt idx="3080">
                  <c:v>1.2002782303168469E-11</c:v>
                </c:pt>
                <c:pt idx="3081">
                  <c:v>1.1922636466534023E-11</c:v>
                </c:pt>
                <c:pt idx="3082">
                  <c:v>1.18433089388713E-11</c:v>
                </c:pt>
                <c:pt idx="3083">
                  <c:v>1.1764791173631316E-11</c:v>
                </c:pt>
                <c:pt idx="3084">
                  <c:v>1.1687074808696072E-11</c:v>
                </c:pt>
                <c:pt idx="3085">
                  <c:v>1.1610151482868808E-11</c:v>
                </c:pt>
                <c:pt idx="3086">
                  <c:v>1.1534012834952854E-11</c:v>
                </c:pt>
                <c:pt idx="3087">
                  <c:v>1.1458650507545622E-11</c:v>
                </c:pt>
                <c:pt idx="3088">
                  <c:v>1.1384056344448214E-11</c:v>
                </c:pt>
                <c:pt idx="3089">
                  <c:v>1.1310222479866256E-11</c:v>
                </c:pt>
                <c:pt idx="3090">
                  <c:v>1.123714106990009E-11</c:v>
                </c:pt>
                <c:pt idx="3091">
                  <c:v>1.1164804270650223E-11</c:v>
                </c:pt>
                <c:pt idx="3092">
                  <c:v>1.1093204238216981E-11</c:v>
                </c:pt>
                <c:pt idx="3093">
                  <c:v>1.1022333198075827E-11</c:v>
                </c:pt>
                <c:pt idx="3094">
                  <c:v>1.0952183683960794E-11</c:v>
                </c:pt>
                <c:pt idx="3095">
                  <c:v>1.0882748313779516E-11</c:v>
                </c:pt>
                <c:pt idx="3096">
                  <c:v>1.0814019705412351E-11</c:v>
                </c:pt>
                <c:pt idx="3097">
                  <c:v>1.0745990476739538E-11</c:v>
                </c:pt>
                <c:pt idx="3098">
                  <c:v>1.0678653259071501E-11</c:v>
                </c:pt>
                <c:pt idx="3099">
                  <c:v>1.0612000905601712E-11</c:v>
                </c:pt>
                <c:pt idx="3100">
                  <c:v>1.054602645010792E-11</c:v>
                </c:pt>
                <c:pt idx="3101">
                  <c:v>1.0480722931480666E-11</c:v>
                </c:pt>
                <c:pt idx="3102">
                  <c:v>1.0416083388610292E-11</c:v>
                </c:pt>
                <c:pt idx="3103">
                  <c:v>1.0352100860810534E-11</c:v>
                </c:pt>
                <c:pt idx="3104">
                  <c:v>1.0288768495315412E-11</c:v>
                </c:pt>
                <c:pt idx="3105">
                  <c:v>1.0226079686153832E-11</c:v>
                </c:pt>
                <c:pt idx="3106">
                  <c:v>1.0164027861392649E-11</c:v>
                </c:pt>
                <c:pt idx="3107">
                  <c:v>1.0102606449098622E-11</c:v>
                </c:pt>
                <c:pt idx="3108">
                  <c:v>1.0041808877338682E-11</c:v>
                </c:pt>
                <c:pt idx="3109">
                  <c:v>9.9816286058625204E-12</c:v>
                </c:pt>
                <c:pt idx="3110">
                  <c:v>9.9220593243964993E-12</c:v>
                </c:pt>
                <c:pt idx="3111">
                  <c:v>9.8630948235303934E-12</c:v>
                </c:pt>
                <c:pt idx="3112">
                  <c:v>9.8047288942530857E-12</c:v>
                </c:pt>
                <c:pt idx="3113">
                  <c:v>9.746955327553511E-12</c:v>
                </c:pt>
                <c:pt idx="3114">
                  <c:v>9.6897679186750202E-12</c:v>
                </c:pt>
                <c:pt idx="3115">
                  <c:v>9.6331606092609369E-12</c:v>
                </c:pt>
                <c:pt idx="3116">
                  <c:v>9.5771275198123329E-12</c:v>
                </c:pt>
                <c:pt idx="3117">
                  <c:v>9.521662781617184E-12</c:v>
                </c:pt>
                <c:pt idx="3118">
                  <c:v>9.4667605259633381E-12</c:v>
                </c:pt>
                <c:pt idx="3119">
                  <c:v>9.4124148841396869E-12</c:v>
                </c:pt>
                <c:pt idx="3120">
                  <c:v>9.3586200474401753E-12</c:v>
                </c:pt>
                <c:pt idx="3121">
                  <c:v>9.305370420308878E-12</c:v>
                </c:pt>
                <c:pt idx="3122">
                  <c:v>9.2526604542009964E-12</c:v>
                </c:pt>
                <c:pt idx="3123">
                  <c:v>9.2004846005716382E-12</c:v>
                </c:pt>
                <c:pt idx="3124">
                  <c:v>9.1488373108759755E-12</c:v>
                </c:pt>
                <c:pt idx="3125">
                  <c:v>9.0977130508438593E-12</c:v>
                </c:pt>
                <c:pt idx="3126">
                  <c:v>9.0471064582847104E-12</c:v>
                </c:pt>
                <c:pt idx="3127">
                  <c:v>8.9970122845317019E-12</c:v>
                </c:pt>
                <c:pt idx="3128">
                  <c:v>8.9474252828912995E-12</c:v>
                </c:pt>
                <c:pt idx="3129">
                  <c:v>8.8983402066700512E-12</c:v>
                </c:pt>
                <c:pt idx="3130">
                  <c:v>8.849751810147982E-12</c:v>
                </c:pt>
                <c:pt idx="3131">
                  <c:v>8.801654942242715E-12</c:v>
                </c:pt>
                <c:pt idx="3132">
                  <c:v>8.7540446232460814E-12</c:v>
                </c:pt>
                <c:pt idx="3133">
                  <c:v>8.70691589140786E-12</c:v>
                </c:pt>
                <c:pt idx="3134">
                  <c:v>8.6602637849778535E-12</c:v>
                </c:pt>
                <c:pt idx="3135">
                  <c:v>8.614083342205708E-12</c:v>
                </c:pt>
                <c:pt idx="3136">
                  <c:v>8.5683696333137524E-12</c:v>
                </c:pt>
                <c:pt idx="3137">
                  <c:v>8.5231179052568799E-12</c:v>
                </c:pt>
                <c:pt idx="3138">
                  <c:v>8.4783234654311651E-12</c:v>
                </c:pt>
                <c:pt idx="3139">
                  <c:v>8.433981621275678E-12</c:v>
                </c:pt>
                <c:pt idx="3140">
                  <c:v>8.390087680229293E-12</c:v>
                </c:pt>
                <c:pt idx="3141">
                  <c:v>8.3466369553828273E-12</c:v>
                </c:pt>
                <c:pt idx="3142">
                  <c:v>8.3036248836794601E-12</c:v>
                </c:pt>
                <c:pt idx="3143">
                  <c:v>8.2610470220965768E-12</c:v>
                </c:pt>
                <c:pt idx="3144">
                  <c:v>8.2188989324981033E-12</c:v>
                </c:pt>
                <c:pt idx="3145">
                  <c:v>8.1771761767480785E-12</c:v>
                </c:pt>
                <c:pt idx="3146">
                  <c:v>8.13587431679029E-12</c:v>
                </c:pt>
                <c:pt idx="3147">
                  <c:v>8.0949889720361552E-12</c:v>
                </c:pt>
                <c:pt idx="3148">
                  <c:v>8.054515918571809E-12</c:v>
                </c:pt>
                <c:pt idx="3149">
                  <c:v>8.0144509587999971E-12</c:v>
                </c:pt>
                <c:pt idx="3150">
                  <c:v>7.9747898951235168E-12</c:v>
                </c:pt>
                <c:pt idx="3151">
                  <c:v>7.9355285299450717E-12</c:v>
                </c:pt>
                <c:pt idx="3152">
                  <c:v>7.896662613270246E-12</c:v>
                </c:pt>
                <c:pt idx="3153">
                  <c:v>7.8581879730648393E-12</c:v>
                </c:pt>
                <c:pt idx="3154">
                  <c:v>7.8201007347858869E-12</c:v>
                </c:pt>
                <c:pt idx="3155">
                  <c:v>7.7823970358339475E-12</c:v>
                </c:pt>
                <c:pt idx="3156">
                  <c:v>7.7450730136095622E-12</c:v>
                </c:pt>
                <c:pt idx="3157">
                  <c:v>7.7081248055132347E-12</c:v>
                </c:pt>
                <c:pt idx="3158">
                  <c:v>7.6715485489455547E-12</c:v>
                </c:pt>
                <c:pt idx="3159">
                  <c:v>7.6353403813069483E-12</c:v>
                </c:pt>
                <c:pt idx="3160">
                  <c:v>7.5994964399980148E-12</c:v>
                </c:pt>
                <c:pt idx="3161">
                  <c:v>7.5640128624192677E-12</c:v>
                </c:pt>
                <c:pt idx="3162">
                  <c:v>7.5288857859712707E-12</c:v>
                </c:pt>
                <c:pt idx="3163">
                  <c:v>7.4941112513206437E-12</c:v>
                </c:pt>
                <c:pt idx="3164">
                  <c:v>7.4596856027561403E-12</c:v>
                </c:pt>
                <c:pt idx="3165">
                  <c:v>7.4256054772662706E-12</c:v>
                </c:pt>
                <c:pt idx="3166">
                  <c:v>7.3918675121439035E-12</c:v>
                </c:pt>
                <c:pt idx="3167">
                  <c:v>7.3584683446818592E-12</c:v>
                </c:pt>
                <c:pt idx="3168">
                  <c:v>7.3254046121730198E-12</c:v>
                </c:pt>
                <c:pt idx="3169">
                  <c:v>7.2926729519102459E-12</c:v>
                </c:pt>
                <c:pt idx="3170">
                  <c:v>7.2602700011863775E-12</c:v>
                </c:pt>
                <c:pt idx="3171">
                  <c:v>7.2281923972942889E-12</c:v>
                </c:pt>
                <c:pt idx="3172">
                  <c:v>7.1964367775268459E-12</c:v>
                </c:pt>
                <c:pt idx="3173">
                  <c:v>7.1649997791768785E-12</c:v>
                </c:pt>
                <c:pt idx="3174">
                  <c:v>7.1338780395372485E-12</c:v>
                </c:pt>
                <c:pt idx="3175">
                  <c:v>7.1030681959008262E-12</c:v>
                </c:pt>
                <c:pt idx="3176">
                  <c:v>7.0725668855604669E-12</c:v>
                </c:pt>
                <c:pt idx="3177">
                  <c:v>7.0423707458090604E-12</c:v>
                </c:pt>
                <c:pt idx="3178">
                  <c:v>7.0124764139394053E-12</c:v>
                </c:pt>
                <c:pt idx="3179">
                  <c:v>6.9828803762169071E-12</c:v>
                </c:pt>
                <c:pt idx="3180">
                  <c:v>6.9535793191724576E-12</c:v>
                </c:pt>
                <c:pt idx="3181">
                  <c:v>6.9245704984864854E-12</c:v>
                </c:pt>
                <c:pt idx="3182">
                  <c:v>6.8958511812772784E-12</c:v>
                </c:pt>
                <c:pt idx="3183">
                  <c:v>6.8674186346631456E-12</c:v>
                </c:pt>
                <c:pt idx="3184">
                  <c:v>6.83927012576245E-12</c:v>
                </c:pt>
                <c:pt idx="3185">
                  <c:v>6.8114029216934415E-12</c:v>
                </c:pt>
                <c:pt idx="3186">
                  <c:v>6.7838142895745278E-12</c:v>
                </c:pt>
                <c:pt idx="3187">
                  <c:v>6.7565014965239207E-12</c:v>
                </c:pt>
                <c:pt idx="3188">
                  <c:v>6.7294618096599898E-12</c:v>
                </c:pt>
                <c:pt idx="3189">
                  <c:v>6.7026924961010416E-12</c:v>
                </c:pt>
                <c:pt idx="3190">
                  <c:v>6.6761908229653939E-12</c:v>
                </c:pt>
                <c:pt idx="3191">
                  <c:v>6.6499540573713573E-12</c:v>
                </c:pt>
                <c:pt idx="3192">
                  <c:v>6.6239794664372568E-12</c:v>
                </c:pt>
                <c:pt idx="3193">
                  <c:v>6.5982643172813635E-12</c:v>
                </c:pt>
                <c:pt idx="3194">
                  <c:v>6.5728058770220525E-12</c:v>
                </c:pt>
                <c:pt idx="3195">
                  <c:v>6.5476014127776093E-12</c:v>
                </c:pt>
                <c:pt idx="3196">
                  <c:v>6.5226481916663476E-12</c:v>
                </c:pt>
                <c:pt idx="3197">
                  <c:v>6.4979434808065781E-12</c:v>
                </c:pt>
                <c:pt idx="3198">
                  <c:v>6.4734845473166332E-12</c:v>
                </c:pt>
                <c:pt idx="3199">
                  <c:v>6.4492686583148184E-12</c:v>
                </c:pt>
                <c:pt idx="3200">
                  <c:v>6.4252930809194654E-12</c:v>
                </c:pt>
                <c:pt idx="3201">
                  <c:v>6.4015550822488459E-12</c:v>
                </c:pt>
                <c:pt idx="3202">
                  <c:v>6.3780519294212898E-12</c:v>
                </c:pt>
                <c:pt idx="3203">
                  <c:v>6.3547809655473013E-12</c:v>
                </c:pt>
                <c:pt idx="3204">
                  <c:v>6.3317400313121428E-12</c:v>
                </c:pt>
                <c:pt idx="3205">
                  <c:v>6.3089270179143351E-12</c:v>
                </c:pt>
                <c:pt idx="3206">
                  <c:v>6.2863397982572043E-12</c:v>
                </c:pt>
                <c:pt idx="3207">
                  <c:v>6.2639762452440774E-12</c:v>
                </c:pt>
                <c:pt idx="3208">
                  <c:v>6.2418342317783435E-12</c:v>
                </c:pt>
                <c:pt idx="3209">
                  <c:v>6.2199116307632836E-12</c:v>
                </c:pt>
                <c:pt idx="3210">
                  <c:v>6.1982063151022957E-12</c:v>
                </c:pt>
                <c:pt idx="3211">
                  <c:v>6.1767161576986994E-12</c:v>
                </c:pt>
                <c:pt idx="3212">
                  <c:v>6.1554390314557999E-12</c:v>
                </c:pt>
                <c:pt idx="3213">
                  <c:v>6.134372809277013E-12</c:v>
                </c:pt>
                <c:pt idx="3214">
                  <c:v>6.113515364065643E-12</c:v>
                </c:pt>
                <c:pt idx="3215">
                  <c:v>6.0928645687250258E-12</c:v>
                </c:pt>
                <c:pt idx="3216">
                  <c:v>6.0724182961585013E-12</c:v>
                </c:pt>
                <c:pt idx="3217">
                  <c:v>6.052174419269431E-12</c:v>
                </c:pt>
                <c:pt idx="3218">
                  <c:v>6.0321308109611477E-12</c:v>
                </c:pt>
                <c:pt idx="3219">
                  <c:v>6.0122853441370106E-12</c:v>
                </c:pt>
                <c:pt idx="3220">
                  <c:v>5.9926358917003354E-12</c:v>
                </c:pt>
                <c:pt idx="3221">
                  <c:v>5.9731803265544707E-12</c:v>
                </c:pt>
                <c:pt idx="3222">
                  <c:v>5.9539165216027629E-12</c:v>
                </c:pt>
                <c:pt idx="3223">
                  <c:v>5.93484234974856E-12</c:v>
                </c:pt>
                <c:pt idx="3224">
                  <c:v>5.9159556838952108E-12</c:v>
                </c:pt>
                <c:pt idx="3225">
                  <c:v>5.8972543969460381E-12</c:v>
                </c:pt>
                <c:pt idx="3226">
                  <c:v>5.8787363618043964E-12</c:v>
                </c:pt>
                <c:pt idx="3227">
                  <c:v>5.8603994307735858E-12</c:v>
                </c:pt>
                <c:pt idx="3228">
                  <c:v>5.8422414354907577E-12</c:v>
                </c:pt>
                <c:pt idx="3229">
                  <c:v>5.8242606950101166E-12</c:v>
                </c:pt>
                <c:pt idx="3230">
                  <c:v>5.8064556182464926E-12</c:v>
                </c:pt>
                <c:pt idx="3231">
                  <c:v>5.7888246141147186E-12</c:v>
                </c:pt>
                <c:pt idx="3232">
                  <c:v>5.7713660915296407E-12</c:v>
                </c:pt>
                <c:pt idx="3233">
                  <c:v>5.7540784594061106E-12</c:v>
                </c:pt>
                <c:pt idx="3234">
                  <c:v>5.7369601266589324E-12</c:v>
                </c:pt>
                <c:pt idx="3235">
                  <c:v>5.7200095022029618E-12</c:v>
                </c:pt>
                <c:pt idx="3236">
                  <c:v>5.7032249949530319E-12</c:v>
                </c:pt>
                <c:pt idx="3237">
                  <c:v>5.6866050138239758E-12</c:v>
                </c:pt>
                <c:pt idx="3238">
                  <c:v>5.6701479677306508E-12</c:v>
                </c:pt>
                <c:pt idx="3239">
                  <c:v>5.6538522655878586E-12</c:v>
                </c:pt>
                <c:pt idx="3240">
                  <c:v>5.6377163163104614E-12</c:v>
                </c:pt>
                <c:pt idx="3241">
                  <c:v>5.6217385288132867E-12</c:v>
                </c:pt>
                <c:pt idx="3242">
                  <c:v>5.6059173120111747E-12</c:v>
                </c:pt>
                <c:pt idx="3243">
                  <c:v>5.59025107481897E-12</c:v>
                </c:pt>
                <c:pt idx="3244">
                  <c:v>5.5747382261514943E-12</c:v>
                </c:pt>
                <c:pt idx="3245">
                  <c:v>5.5593771749235848E-12</c:v>
                </c:pt>
                <c:pt idx="3246">
                  <c:v>5.54416633005009E-12</c:v>
                </c:pt>
                <c:pt idx="3247">
                  <c:v>5.529104100445843E-12</c:v>
                </c:pt>
                <c:pt idx="3248">
                  <c:v>5.5141888950256736E-12</c:v>
                </c:pt>
                <c:pt idx="3249">
                  <c:v>5.4994191227044206E-12</c:v>
                </c:pt>
                <c:pt idx="3250">
                  <c:v>5.4847931923969326E-12</c:v>
                </c:pt>
                <c:pt idx="3251">
                  <c:v>5.4703095130180288E-12</c:v>
                </c:pt>
                <c:pt idx="3252">
                  <c:v>5.4559664934825553E-12</c:v>
                </c:pt>
                <c:pt idx="3253">
                  <c:v>5.4417625427053493E-12</c:v>
                </c:pt>
                <c:pt idx="3254">
                  <c:v>5.4276960696012423E-12</c:v>
                </c:pt>
                <c:pt idx="3255">
                  <c:v>5.413765483085073E-12</c:v>
                </c:pt>
                <c:pt idx="3256">
                  <c:v>5.3999691920716778E-12</c:v>
                </c:pt>
                <c:pt idx="3257">
                  <c:v>5.3863056054759076E-12</c:v>
                </c:pt>
                <c:pt idx="3258">
                  <c:v>5.3727731322125752E-12</c:v>
                </c:pt>
                <c:pt idx="3259">
                  <c:v>5.3593701785214312E-12</c:v>
                </c:pt>
                <c:pt idx="3260">
                  <c:v>5.3460948613142385E-12</c:v>
                </c:pt>
                <c:pt idx="3261">
                  <c:v>5.3329457673367308E-12</c:v>
                </c:pt>
                <c:pt idx="3262">
                  <c:v>5.3199218426855521E-12</c:v>
                </c:pt>
                <c:pt idx="3263">
                  <c:v>5.3070220334573083E-12</c:v>
                </c:pt>
                <c:pt idx="3264">
                  <c:v>5.2942452857486265E-12</c:v>
                </c:pt>
                <c:pt idx="3265">
                  <c:v>5.2815905456561344E-12</c:v>
                </c:pt>
                <c:pt idx="3266">
                  <c:v>5.2690567592764726E-12</c:v>
                </c:pt>
                <c:pt idx="3267">
                  <c:v>5.2566428727062473E-12</c:v>
                </c:pt>
                <c:pt idx="3268">
                  <c:v>5.2443478320420821E-12</c:v>
                </c:pt>
                <c:pt idx="3269">
                  <c:v>5.2321705833806275E-12</c:v>
                </c:pt>
                <c:pt idx="3270">
                  <c:v>5.2201100728184789E-12</c:v>
                </c:pt>
                <c:pt idx="3271">
                  <c:v>5.2081652464522891E-12</c:v>
                </c:pt>
                <c:pt idx="3272">
                  <c:v>5.196335050378665E-12</c:v>
                </c:pt>
                <c:pt idx="3273">
                  <c:v>5.1846184306942407E-12</c:v>
                </c:pt>
                <c:pt idx="3274">
                  <c:v>5.1730143334956321E-12</c:v>
                </c:pt>
                <c:pt idx="3275">
                  <c:v>5.1615217048794764E-12</c:v>
                </c:pt>
                <c:pt idx="3276">
                  <c:v>5.1501394909424081E-12</c:v>
                </c:pt>
                <c:pt idx="3277">
                  <c:v>5.1388666377810305E-12</c:v>
                </c:pt>
                <c:pt idx="3278">
                  <c:v>5.1277020914919757E-12</c:v>
                </c:pt>
                <c:pt idx="3279">
                  <c:v>5.1166447981718754E-12</c:v>
                </c:pt>
                <c:pt idx="3280">
                  <c:v>5.1056937039173524E-12</c:v>
                </c:pt>
                <c:pt idx="3281">
                  <c:v>5.0948477548250436E-12</c:v>
                </c:pt>
                <c:pt idx="3282">
                  <c:v>5.0841058969915589E-12</c:v>
                </c:pt>
                <c:pt idx="3283">
                  <c:v>5.0734670765135229E-12</c:v>
                </c:pt>
                <c:pt idx="3284">
                  <c:v>5.0629302394875715E-12</c:v>
                </c:pt>
                <c:pt idx="3285">
                  <c:v>5.0524943320103348E-12</c:v>
                </c:pt>
                <c:pt idx="3286">
                  <c:v>5.042158300178422E-12</c:v>
                </c:pt>
                <c:pt idx="3287">
                  <c:v>5.0319210900884707E-12</c:v>
                </c:pt>
                <c:pt idx="3288">
                  <c:v>5.0217816478371014E-12</c:v>
                </c:pt>
                <c:pt idx="3289">
                  <c:v>5.0117389195209483E-12</c:v>
                </c:pt>
                <c:pt idx="3290">
                  <c:v>5.001791851236627E-12</c:v>
                </c:pt>
                <c:pt idx="3291">
                  <c:v>4.9919393890807622E-12</c:v>
                </c:pt>
                <c:pt idx="3292">
                  <c:v>4.9821804791499921E-12</c:v>
                </c:pt>
                <c:pt idx="3293">
                  <c:v>4.9725140675409292E-12</c:v>
                </c:pt>
                <c:pt idx="3294">
                  <c:v>4.9629391003502069E-12</c:v>
                </c:pt>
                <c:pt idx="3295">
                  <c:v>4.9534545236744587E-12</c:v>
                </c:pt>
                <c:pt idx="3296">
                  <c:v>4.9440592836102912E-12</c:v>
                </c:pt>
                <c:pt idx="3297">
                  <c:v>4.9347523262543365E-12</c:v>
                </c:pt>
                <c:pt idx="3298">
                  <c:v>4.9255325977032286E-12</c:v>
                </c:pt>
                <c:pt idx="3299">
                  <c:v>4.9163990440535833E-12</c:v>
                </c:pt>
                <c:pt idx="3300">
                  <c:v>4.9073506114020373E-12</c:v>
                </c:pt>
                <c:pt idx="3301">
                  <c:v>4.8983862458452062E-12</c:v>
                </c:pt>
                <c:pt idx="3302">
                  <c:v>4.8895048934797227E-12</c:v>
                </c:pt>
                <c:pt idx="3303">
                  <c:v>4.880705500402208E-12</c:v>
                </c:pt>
                <c:pt idx="3304">
                  <c:v>4.8719870127092981E-12</c:v>
                </c:pt>
                <c:pt idx="3305">
                  <c:v>4.8633483764975997E-12</c:v>
                </c:pt>
                <c:pt idx="3306">
                  <c:v>4.8547885378637479E-12</c:v>
                </c:pt>
                <c:pt idx="3307">
                  <c:v>4.8463064429043722E-12</c:v>
                </c:pt>
                <c:pt idx="3308">
                  <c:v>4.8379012359140437E-12</c:v>
                </c:pt>
                <c:pt idx="3309">
                  <c:v>4.8295727284652914E-12</c:v>
                </c:pt>
                <c:pt idx="3310">
                  <c:v>4.8213203298781479E-12</c:v>
                </c:pt>
                <c:pt idx="3311">
                  <c:v>4.8131434016646721E-12</c:v>
                </c:pt>
                <c:pt idx="3312">
                  <c:v>4.8050413053368904E-12</c:v>
                </c:pt>
                <c:pt idx="3313">
                  <c:v>4.7970134024068552E-12</c:v>
                </c:pt>
                <c:pt idx="3314">
                  <c:v>4.7890590543866132E-12</c:v>
                </c:pt>
                <c:pt idx="3315">
                  <c:v>4.7811776227881981E-12</c:v>
                </c:pt>
                <c:pt idx="3316">
                  <c:v>4.7733684691236566E-12</c:v>
                </c:pt>
                <c:pt idx="3317">
                  <c:v>4.7656309549050266E-12</c:v>
                </c:pt>
                <c:pt idx="3318">
                  <c:v>4.7579644416443669E-12</c:v>
                </c:pt>
                <c:pt idx="3319">
                  <c:v>4.7503682908537055E-12</c:v>
                </c:pt>
                <c:pt idx="3320">
                  <c:v>4.7428418640450884E-12</c:v>
                </c:pt>
                <c:pt idx="3321">
                  <c:v>4.7353845227305615E-12</c:v>
                </c:pt>
                <c:pt idx="3322">
                  <c:v>4.7279956284221657E-12</c:v>
                </c:pt>
                <c:pt idx="3323">
                  <c:v>4.7206745426319494E-12</c:v>
                </c:pt>
                <c:pt idx="3324">
                  <c:v>4.7134206268719504E-12</c:v>
                </c:pt>
                <c:pt idx="3325">
                  <c:v>4.7062332426542146E-12</c:v>
                </c:pt>
                <c:pt idx="3326">
                  <c:v>4.6991117514907749E-12</c:v>
                </c:pt>
                <c:pt idx="3327">
                  <c:v>4.6920555148936861E-12</c:v>
                </c:pt>
                <c:pt idx="3328">
                  <c:v>4.6850638943749958E-12</c:v>
                </c:pt>
                <c:pt idx="3329">
                  <c:v>4.6781362514467336E-12</c:v>
                </c:pt>
                <c:pt idx="3330">
                  <c:v>4.6712719476209503E-12</c:v>
                </c:pt>
                <c:pt idx="3331">
                  <c:v>4.6644703444096844E-12</c:v>
                </c:pt>
                <c:pt idx="3332">
                  <c:v>4.6577308033249779E-12</c:v>
                </c:pt>
                <c:pt idx="3333">
                  <c:v>4.6510526858788839E-12</c:v>
                </c:pt>
                <c:pt idx="3334">
                  <c:v>4.6444353535834386E-12</c:v>
                </c:pt>
                <c:pt idx="3335">
                  <c:v>4.6378781679506757E-12</c:v>
                </c:pt>
                <c:pt idx="3336">
                  <c:v>4.631380490492659E-12</c:v>
                </c:pt>
                <c:pt idx="3337">
                  <c:v>4.6249416827214205E-12</c:v>
                </c:pt>
                <c:pt idx="3338">
                  <c:v>4.6185611061489956E-12</c:v>
                </c:pt>
                <c:pt idx="3339">
                  <c:v>4.61223812228744E-12</c:v>
                </c:pt>
                <c:pt idx="3340">
                  <c:v>4.6059720926487882E-12</c:v>
                </c:pt>
                <c:pt idx="3341">
                  <c:v>4.5997623787450876E-12</c:v>
                </c:pt>
                <c:pt idx="3342">
                  <c:v>4.5936083420883851E-12</c:v>
                </c:pt>
                <c:pt idx="3343">
                  <c:v>4.5875093441907095E-12</c:v>
                </c:pt>
                <c:pt idx="3344">
                  <c:v>4.5814647465641204E-12</c:v>
                </c:pt>
                <c:pt idx="3345">
                  <c:v>4.5754739107206549E-12</c:v>
                </c:pt>
                <c:pt idx="3346">
                  <c:v>4.5695361981723523E-12</c:v>
                </c:pt>
                <c:pt idx="3347">
                  <c:v>4.5636509704312593E-12</c:v>
                </c:pt>
                <c:pt idx="3348">
                  <c:v>4.5578175890094163E-12</c:v>
                </c:pt>
                <c:pt idx="3349">
                  <c:v>4.5520354154188746E-12</c:v>
                </c:pt>
                <c:pt idx="3350">
                  <c:v>4.5463038111716609E-12</c:v>
                </c:pt>
                <c:pt idx="3351">
                  <c:v>4.5406221377798364E-12</c:v>
                </c:pt>
                <c:pt idx="3352">
                  <c:v>4.5349897567554363E-12</c:v>
                </c:pt>
                <c:pt idx="3353">
                  <c:v>4.5294060296104987E-12</c:v>
                </c:pt>
                <c:pt idx="3354">
                  <c:v>4.523870317857074E-12</c:v>
                </c:pt>
                <c:pt idx="3355">
                  <c:v>4.5183819830071987E-12</c:v>
                </c:pt>
                <c:pt idx="3356">
                  <c:v>4.5129403989736088E-12</c:v>
                </c:pt>
                <c:pt idx="3357">
                  <c:v>4.5075453426002352E-12</c:v>
                </c:pt>
                <c:pt idx="3358">
                  <c:v>4.5021965630477349E-12</c:v>
                </c:pt>
                <c:pt idx="3359">
                  <c:v>4.4968936735000396E-12</c:v>
                </c:pt>
                <c:pt idx="3360">
                  <c:v>4.4916362871410831E-12</c:v>
                </c:pt>
                <c:pt idx="3361">
                  <c:v>4.4864240171548196E-12</c:v>
                </c:pt>
                <c:pt idx="3362">
                  <c:v>4.4812564767251597E-12</c:v>
                </c:pt>
                <c:pt idx="3363">
                  <c:v>4.4761332790360599E-12</c:v>
                </c:pt>
                <c:pt idx="3364">
                  <c:v>4.471054037271446E-12</c:v>
                </c:pt>
                <c:pt idx="3365">
                  <c:v>4.4660183646152618E-12</c:v>
                </c:pt>
                <c:pt idx="3366">
                  <c:v>4.4610258742514404E-12</c:v>
                </c:pt>
                <c:pt idx="3367">
                  <c:v>4.4560761793639213E-12</c:v>
                </c:pt>
                <c:pt idx="3368">
                  <c:v>4.4511688931366362E-12</c:v>
                </c:pt>
                <c:pt idx="3369">
                  <c:v>4.4463036287535277E-12</c:v>
                </c:pt>
                <c:pt idx="3370">
                  <c:v>4.44147999939853E-12</c:v>
                </c:pt>
                <c:pt idx="3371">
                  <c:v>4.4366976182555713E-12</c:v>
                </c:pt>
                <c:pt idx="3372">
                  <c:v>4.4319560985086089E-12</c:v>
                </c:pt>
                <c:pt idx="3373">
                  <c:v>4.4272550533415575E-12</c:v>
                </c:pt>
                <c:pt idx="3374">
                  <c:v>4.4225940959383647E-12</c:v>
                </c:pt>
                <c:pt idx="3375">
                  <c:v>4.4179728394829733E-12</c:v>
                </c:pt>
                <c:pt idx="3376">
                  <c:v>4.4133908971593004E-12</c:v>
                </c:pt>
                <c:pt idx="3377">
                  <c:v>4.4088478821513025E-12</c:v>
                </c:pt>
                <c:pt idx="3378">
                  <c:v>4.4043434076429079E-12</c:v>
                </c:pt>
                <c:pt idx="3379">
                  <c:v>4.3998770868180497E-12</c:v>
                </c:pt>
                <c:pt idx="3380">
                  <c:v>4.3954485328606741E-12</c:v>
                </c:pt>
                <c:pt idx="3381">
                  <c:v>4.3910573589547085E-12</c:v>
                </c:pt>
                <c:pt idx="3382">
                  <c:v>4.3867031782840982E-12</c:v>
                </c:pt>
                <c:pt idx="3383">
                  <c:v>4.3823856040327706E-12</c:v>
                </c:pt>
                <c:pt idx="3384">
                  <c:v>4.3781042493846638E-12</c:v>
                </c:pt>
                <c:pt idx="3385">
                  <c:v>4.3738587275237302E-12</c:v>
                </c:pt>
                <c:pt idx="3386">
                  <c:v>4.3696486516338821E-12</c:v>
                </c:pt>
                <c:pt idx="3387">
                  <c:v>4.365473634899072E-12</c:v>
                </c:pt>
                <c:pt idx="3388">
                  <c:v>4.3613332905032297E-12</c:v>
                </c:pt>
                <c:pt idx="3389">
                  <c:v>4.357227231630307E-12</c:v>
                </c:pt>
                <c:pt idx="3390">
                  <c:v>4.3531550714642185E-12</c:v>
                </c:pt>
                <c:pt idx="3391">
                  <c:v>4.3491164231889126E-12</c:v>
                </c:pt>
                <c:pt idx="3392">
                  <c:v>4.3451108999883241E-12</c:v>
                </c:pt>
                <c:pt idx="3393">
                  <c:v>4.3411381150463886E-12</c:v>
                </c:pt>
                <c:pt idx="3394">
                  <c:v>4.3371976815470465E-12</c:v>
                </c:pt>
                <c:pt idx="3395">
                  <c:v>4.3332892126742342E-12</c:v>
                </c:pt>
                <c:pt idx="3396">
                  <c:v>4.3294123216118799E-12</c:v>
                </c:pt>
                <c:pt idx="3397">
                  <c:v>4.325566621543933E-12</c:v>
                </c:pt>
                <c:pt idx="3398">
                  <c:v>4.3217517256543209E-12</c:v>
                </c:pt>
                <c:pt idx="3399">
                  <c:v>4.3179672471269809E-12</c:v>
                </c:pt>
                <c:pt idx="3400">
                  <c:v>4.3142127991458533E-12</c:v>
                </c:pt>
                <c:pt idx="3401">
                  <c:v>4.3104879948948777E-12</c:v>
                </c:pt>
                <c:pt idx="3402">
                  <c:v>4.3067924475579842E-12</c:v>
                </c:pt>
                <c:pt idx="3403">
                  <c:v>4.3031257703191081E-12</c:v>
                </c:pt>
                <c:pt idx="3404">
                  <c:v>4.2994875763621965E-12</c:v>
                </c:pt>
                <c:pt idx="3405">
                  <c:v>4.2958775850866411E-12</c:v>
                </c:pt>
                <c:pt idx="3406">
                  <c:v>4.2922957238871312E-12</c:v>
                </c:pt>
                <c:pt idx="3407">
                  <c:v>4.2887417655395099E-12</c:v>
                </c:pt>
                <c:pt idx="3408">
                  <c:v>4.2852154756986352E-12</c:v>
                </c:pt>
                <c:pt idx="3409">
                  <c:v>4.2817166200193591E-12</c:v>
                </c:pt>
                <c:pt idx="3410">
                  <c:v>4.2782449641565437E-12</c:v>
                </c:pt>
                <c:pt idx="3411">
                  <c:v>4.2748002737650643E-12</c:v>
                </c:pt>
                <c:pt idx="3412">
                  <c:v>4.2713823144997548E-12</c:v>
                </c:pt>
                <c:pt idx="3413">
                  <c:v>4.2679908520154946E-12</c:v>
                </c:pt>
                <c:pt idx="3414">
                  <c:v>4.264625651967141E-12</c:v>
                </c:pt>
                <c:pt idx="3415">
                  <c:v>4.2612864800095466E-12</c:v>
                </c:pt>
                <c:pt idx="3416">
                  <c:v>4.2579731017975738E-12</c:v>
                </c:pt>
                <c:pt idx="3417">
                  <c:v>4.2546852829860888E-12</c:v>
                </c:pt>
                <c:pt idx="3418">
                  <c:v>4.2514227892299506E-12</c:v>
                </c:pt>
                <c:pt idx="3419">
                  <c:v>4.248185386184003E-12</c:v>
                </c:pt>
                <c:pt idx="3420">
                  <c:v>4.24497283950313E-12</c:v>
                </c:pt>
                <c:pt idx="3421">
                  <c:v>4.2417849148421705E-12</c:v>
                </c:pt>
                <c:pt idx="3422">
                  <c:v>4.2386213778560038E-12</c:v>
                </c:pt>
                <c:pt idx="3423">
                  <c:v>4.2354819941994735E-12</c:v>
                </c:pt>
                <c:pt idx="3424">
                  <c:v>4.2323665295274532E-12</c:v>
                </c:pt>
                <c:pt idx="3425">
                  <c:v>4.2292747494947866E-12</c:v>
                </c:pt>
                <c:pt idx="3426">
                  <c:v>4.2262064197563466E-12</c:v>
                </c:pt>
                <c:pt idx="3427">
                  <c:v>4.2231613059669937E-12</c:v>
                </c:pt>
                <c:pt idx="3428">
                  <c:v>4.2201391737815797E-12</c:v>
                </c:pt>
                <c:pt idx="3429">
                  <c:v>4.2171397888549645E-12</c:v>
                </c:pt>
                <c:pt idx="3430">
                  <c:v>4.2141629168420168E-12</c:v>
                </c:pt>
                <c:pt idx="3431">
                  <c:v>4.2112083233975941E-12</c:v>
                </c:pt>
                <c:pt idx="3432">
                  <c:v>4.2082757741765513E-12</c:v>
                </c:pt>
                <c:pt idx="3433">
                  <c:v>4.2053650348337491E-12</c:v>
                </c:pt>
                <c:pt idx="3434">
                  <c:v>4.2024758710240515E-12</c:v>
                </c:pt>
                <c:pt idx="3435">
                  <c:v>4.1996080484023126E-12</c:v>
                </c:pt>
                <c:pt idx="3436">
                  <c:v>4.1967613326233995E-12</c:v>
                </c:pt>
                <c:pt idx="3437">
                  <c:v>4.1939354893421696E-12</c:v>
                </c:pt>
                <c:pt idx="3438">
                  <c:v>4.1911302842134821E-12</c:v>
                </c:pt>
                <c:pt idx="3439">
                  <c:v>4.1883454828921927E-12</c:v>
                </c:pt>
                <c:pt idx="3440">
                  <c:v>4.1855808510331693E-12</c:v>
                </c:pt>
                <c:pt idx="3441">
                  <c:v>4.1828361542912686E-12</c:v>
                </c:pt>
                <c:pt idx="3442">
                  <c:v>4.180111158321344E-12</c:v>
                </c:pt>
                <c:pt idx="3443">
                  <c:v>4.1774056287782649E-12</c:v>
                </c:pt>
                <c:pt idx="3444">
                  <c:v>4.1747193313168841E-12</c:v>
                </c:pt>
                <c:pt idx="3445">
                  <c:v>4.1720520315920694E-12</c:v>
                </c:pt>
                <c:pt idx="3446">
                  <c:v>4.1694034952586799E-12</c:v>
                </c:pt>
                <c:pt idx="3447">
                  <c:v>4.1667734879715689E-12</c:v>
                </c:pt>
                <c:pt idx="3448">
                  <c:v>4.1641617753855955E-12</c:v>
                </c:pt>
                <c:pt idx="3449">
                  <c:v>4.1615681231556277E-12</c:v>
                </c:pt>
                <c:pt idx="3450">
                  <c:v>4.1589922969365204E-12</c:v>
                </c:pt>
                <c:pt idx="3451">
                  <c:v>4.1564340623831367E-12</c:v>
                </c:pt>
                <c:pt idx="3452">
                  <c:v>4.1538931851503317E-12</c:v>
                </c:pt>
                <c:pt idx="3453">
                  <c:v>4.1513694426744429E-12</c:v>
                </c:pt>
                <c:pt idx="3454">
                  <c:v>4.1488627718836141E-12</c:v>
                </c:pt>
                <c:pt idx="3455">
                  <c:v>4.1463730665218406E-12</c:v>
                </c:pt>
                <c:pt idx="3456">
                  <c:v>4.1439001846159026E-12</c:v>
                </c:pt>
                <c:pt idx="3457">
                  <c:v>4.1414439841925644E-12</c:v>
                </c:pt>
                <c:pt idx="3458">
                  <c:v>4.1390043232785872E-12</c:v>
                </c:pt>
                <c:pt idx="3459">
                  <c:v>4.1365810599007367E-12</c:v>
                </c:pt>
                <c:pt idx="3460">
                  <c:v>4.1341740520857855E-12</c:v>
                </c:pt>
                <c:pt idx="3461">
                  <c:v>4.1317831578604912E-12</c:v>
                </c:pt>
                <c:pt idx="3462">
                  <c:v>4.1294082352516262E-12</c:v>
                </c:pt>
                <c:pt idx="3463">
                  <c:v>4.1270491422859533E-12</c:v>
                </c:pt>
                <c:pt idx="3464">
                  <c:v>4.1247057369902399E-12</c:v>
                </c:pt>
                <c:pt idx="3465">
                  <c:v>4.1223778773912512E-12</c:v>
                </c:pt>
                <c:pt idx="3466">
                  <c:v>4.1200654215157537E-12</c:v>
                </c:pt>
                <c:pt idx="3467">
                  <c:v>4.1177682273905119E-12</c:v>
                </c:pt>
                <c:pt idx="3468">
                  <c:v>4.1154861530422884E-12</c:v>
                </c:pt>
                <c:pt idx="3469">
                  <c:v>4.1132190564978627E-12</c:v>
                </c:pt>
                <c:pt idx="3470">
                  <c:v>4.1109667957839832E-12</c:v>
                </c:pt>
                <c:pt idx="3471">
                  <c:v>4.108729228927426E-12</c:v>
                </c:pt>
                <c:pt idx="3472">
                  <c:v>4.1065062139549581E-12</c:v>
                </c:pt>
                <c:pt idx="3473">
                  <c:v>4.1042976088933338E-12</c:v>
                </c:pt>
                <c:pt idx="3474">
                  <c:v>4.1021032717693362E-12</c:v>
                </c:pt>
                <c:pt idx="3475">
                  <c:v>4.0999230606097206E-12</c:v>
                </c:pt>
                <c:pt idx="3476">
                  <c:v>4.0977568334412504E-12</c:v>
                </c:pt>
                <c:pt idx="3477">
                  <c:v>4.0956044482906981E-12</c:v>
                </c:pt>
                <c:pt idx="3478">
                  <c:v>4.0934657631848263E-12</c:v>
                </c:pt>
                <c:pt idx="3479">
                  <c:v>4.0913406361504041E-12</c:v>
                </c:pt>
                <c:pt idx="3480">
                  <c:v>4.0892289252141935E-12</c:v>
                </c:pt>
                <c:pt idx="3481">
                  <c:v>4.0871304884029586E-12</c:v>
                </c:pt>
                <c:pt idx="3482">
                  <c:v>4.085045183743471E-12</c:v>
                </c:pt>
                <c:pt idx="3483">
                  <c:v>4.0829728692624975E-12</c:v>
                </c:pt>
                <c:pt idx="3484">
                  <c:v>4.0809134029867999E-12</c:v>
                </c:pt>
                <c:pt idx="3485">
                  <c:v>4.0788666429431466E-12</c:v>
                </c:pt>
                <c:pt idx="3486">
                  <c:v>4.0768324471582944E-12</c:v>
                </c:pt>
                <c:pt idx="3487">
                  <c:v>4.0748106736590264E-12</c:v>
                </c:pt>
                <c:pt idx="3488">
                  <c:v>4.0728011804720938E-12</c:v>
                </c:pt>
                <c:pt idx="3489">
                  <c:v>4.0708038256242667E-12</c:v>
                </c:pt>
                <c:pt idx="3490">
                  <c:v>4.0688184671423149E-12</c:v>
                </c:pt>
                <c:pt idx="3491">
                  <c:v>4.0668449630529978E-12</c:v>
                </c:pt>
                <c:pt idx="3492">
                  <c:v>4.0648831713830871E-12</c:v>
                </c:pt>
                <c:pt idx="3493">
                  <c:v>4.0629329501593462E-12</c:v>
                </c:pt>
                <c:pt idx="3494">
                  <c:v>4.0609941574085434E-12</c:v>
                </c:pt>
                <c:pt idx="3495">
                  <c:v>4.059066651157439E-12</c:v>
                </c:pt>
                <c:pt idx="3496">
                  <c:v>4.0571502894328005E-12</c:v>
                </c:pt>
                <c:pt idx="3497">
                  <c:v>4.0552449302613986E-12</c:v>
                </c:pt>
                <c:pt idx="3498">
                  <c:v>4.0533504316699993E-12</c:v>
                </c:pt>
                <c:pt idx="3499">
                  <c:v>4.0514666516853627E-12</c:v>
                </c:pt>
                <c:pt idx="3500">
                  <c:v>4.0495934483342548E-12</c:v>
                </c:pt>
                <c:pt idx="3501">
                  <c:v>4.0477306796434456E-12</c:v>
                </c:pt>
                <c:pt idx="3502">
                  <c:v>4.0458782575012328E-12</c:v>
                </c:pt>
                <c:pt idx="3503">
                  <c:v>4.0440361497340251E-12</c:v>
                </c:pt>
                <c:pt idx="3504">
                  <c:v>4.0422042707856787E-12</c:v>
                </c:pt>
                <c:pt idx="3505">
                  <c:v>4.0403825346450892E-12</c:v>
                </c:pt>
                <c:pt idx="3506">
                  <c:v>4.0385708553011787E-12</c:v>
                </c:pt>
                <c:pt idx="3507">
                  <c:v>4.0367691467428357E-12</c:v>
                </c:pt>
                <c:pt idx="3508">
                  <c:v>4.0349773229589774E-12</c:v>
                </c:pt>
                <c:pt idx="3509">
                  <c:v>4.0331952979385075E-12</c:v>
                </c:pt>
                <c:pt idx="3510">
                  <c:v>4.0314229856703257E-12</c:v>
                </c:pt>
                <c:pt idx="3511">
                  <c:v>4.0296603001433452E-12</c:v>
                </c:pt>
                <c:pt idx="3512">
                  <c:v>4.0279071553464624E-12</c:v>
                </c:pt>
                <c:pt idx="3513">
                  <c:v>4.0261634652685851E-12</c:v>
                </c:pt>
                <c:pt idx="3514">
                  <c:v>4.0244291438986241E-12</c:v>
                </c:pt>
                <c:pt idx="3515">
                  <c:v>4.0227041052254774E-12</c:v>
                </c:pt>
                <c:pt idx="3516">
                  <c:v>4.0209882632380568E-12</c:v>
                </c:pt>
                <c:pt idx="3517">
                  <c:v>4.0192815319252674E-12</c:v>
                </c:pt>
                <c:pt idx="3518">
                  <c:v>4.017583825276005E-12</c:v>
                </c:pt>
                <c:pt idx="3519">
                  <c:v>4.0158950572791884E-12</c:v>
                </c:pt>
                <c:pt idx="3520">
                  <c:v>4.0142151419237085E-12</c:v>
                </c:pt>
                <c:pt idx="3521">
                  <c:v>4.0125439931984808E-12</c:v>
                </c:pt>
                <c:pt idx="3522">
                  <c:v>4.0108815250924116E-12</c:v>
                </c:pt>
                <c:pt idx="3523">
                  <c:v>4.009227651594398E-12</c:v>
                </c:pt>
                <c:pt idx="3524">
                  <c:v>4.0075822866933558E-12</c:v>
                </c:pt>
                <c:pt idx="3525">
                  <c:v>4.0059453443781781E-12</c:v>
                </c:pt>
                <c:pt idx="3526">
                  <c:v>4.0043167386377758E-12</c:v>
                </c:pt>
                <c:pt idx="3527">
                  <c:v>4.0026963834610574E-12</c:v>
                </c:pt>
                <c:pt idx="3528">
                  <c:v>4.0010841928369283E-12</c:v>
                </c:pt>
                <c:pt idx="3529">
                  <c:v>3.9994800807542822E-12</c:v>
                </c:pt>
                <c:pt idx="3530">
                  <c:v>3.9978839612020423E-12</c:v>
                </c:pt>
                <c:pt idx="3531">
                  <c:v>3.9962957481691026E-12</c:v>
                </c:pt>
                <c:pt idx="3532">
                  <c:v>3.9947153556443682E-12</c:v>
                </c:pt>
                <c:pt idx="3533">
                  <c:v>3.9931426976167485E-12</c:v>
                </c:pt>
                <c:pt idx="3534">
                  <c:v>3.9915776880751455E-12</c:v>
                </c:pt>
                <c:pt idx="3535">
                  <c:v>3.9900202410084677E-12</c:v>
                </c:pt>
                <c:pt idx="3536">
                  <c:v>3.9884702704056164E-12</c:v>
                </c:pt>
                <c:pt idx="3537">
                  <c:v>3.9869276902554959E-12</c:v>
                </c:pt>
                <c:pt idx="3538">
                  <c:v>3.9853924145470172E-12</c:v>
                </c:pt>
                <c:pt idx="3539">
                  <c:v>3.983864357269088E-12</c:v>
                </c:pt>
                <c:pt idx="3540">
                  <c:v>3.9823434324106046E-12</c:v>
                </c:pt>
                <c:pt idx="3541">
                  <c:v>3.9808295539604748E-12</c:v>
                </c:pt>
                <c:pt idx="3542">
                  <c:v>3.979322635907607E-12</c:v>
                </c:pt>
                <c:pt idx="3543">
                  <c:v>3.9778225922409089E-12</c:v>
                </c:pt>
                <c:pt idx="3544">
                  <c:v>3.9763293369492729E-12</c:v>
                </c:pt>
                <c:pt idx="3545">
                  <c:v>3.9748427840216228E-12</c:v>
                </c:pt>
                <c:pt idx="3546">
                  <c:v>3.9733628474468509E-12</c:v>
                </c:pt>
                <c:pt idx="3547">
                  <c:v>3.9718894412138625E-12</c:v>
                </c:pt>
                <c:pt idx="3548">
                  <c:v>3.9704224793115636E-12</c:v>
                </c:pt>
                <c:pt idx="3549">
                  <c:v>3.9689618757288717E-12</c:v>
                </c:pt>
                <c:pt idx="3550">
                  <c:v>3.967507552758973E-12</c:v>
                </c:pt>
                <c:pt idx="3551">
                  <c:v>3.9660594920722221E-12</c:v>
                </c:pt>
                <c:pt idx="3552">
                  <c:v>3.9646176502289901E-12</c:v>
                </c:pt>
                <c:pt idx="3553">
                  <c:v>3.9631819751223242E-12</c:v>
                </c:pt>
                <c:pt idx="3554">
                  <c:v>3.9617524146452848E-12</c:v>
                </c:pt>
                <c:pt idx="3555">
                  <c:v>3.9603289166909329E-12</c:v>
                </c:pt>
                <c:pt idx="3556">
                  <c:v>3.9589114291523273E-12</c:v>
                </c:pt>
                <c:pt idx="3557">
                  <c:v>3.9574998999225152E-12</c:v>
                </c:pt>
                <c:pt idx="3558">
                  <c:v>3.956094276894557E-12</c:v>
                </c:pt>
                <c:pt idx="3559">
                  <c:v>3.9546945079615122E-12</c:v>
                </c:pt>
                <c:pt idx="3560">
                  <c:v>3.9533005410164353E-12</c:v>
                </c:pt>
                <c:pt idx="3561">
                  <c:v>3.9519123239523842E-12</c:v>
                </c:pt>
                <c:pt idx="3562">
                  <c:v>3.9505298046624144E-12</c:v>
                </c:pt>
                <c:pt idx="3563">
                  <c:v>3.9491529310395797E-12</c:v>
                </c:pt>
                <c:pt idx="3564">
                  <c:v>3.9477816509769493E-12</c:v>
                </c:pt>
                <c:pt idx="3565">
                  <c:v>3.9464159123675632E-12</c:v>
                </c:pt>
                <c:pt idx="3566">
                  <c:v>3.945055663104489E-12</c:v>
                </c:pt>
                <c:pt idx="3567">
                  <c:v>3.9437008510807829E-12</c:v>
                </c:pt>
                <c:pt idx="3568">
                  <c:v>3.9423514241894964E-12</c:v>
                </c:pt>
                <c:pt idx="3569">
                  <c:v>3.9410073303236872E-12</c:v>
                </c:pt>
                <c:pt idx="3570">
                  <c:v>3.9396685173764174E-12</c:v>
                </c:pt>
                <c:pt idx="3571">
                  <c:v>3.938334933240735E-12</c:v>
                </c:pt>
                <c:pt idx="3572">
                  <c:v>3.9370065258097068E-12</c:v>
                </c:pt>
                <c:pt idx="3573">
                  <c:v>3.9356832429763883E-12</c:v>
                </c:pt>
                <c:pt idx="3574">
                  <c:v>3.9343650326338236E-12</c:v>
                </c:pt>
                <c:pt idx="3575">
                  <c:v>3.9330518426750874E-12</c:v>
                </c:pt>
                <c:pt idx="3576">
                  <c:v>3.9317436209932183E-12</c:v>
                </c:pt>
                <c:pt idx="3577">
                  <c:v>3.9304403154812855E-12</c:v>
                </c:pt>
                <c:pt idx="3578">
                  <c:v>3.9291418740323459E-12</c:v>
                </c:pt>
                <c:pt idx="3579">
                  <c:v>3.9278482445394494E-12</c:v>
                </c:pt>
                <c:pt idx="3580">
                  <c:v>3.9265593748956604E-12</c:v>
                </c:pt>
                <c:pt idx="3581">
                  <c:v>3.9252752129940276E-12</c:v>
                </c:pt>
                <c:pt idx="3582">
                  <c:v>3.9239957067276083E-12</c:v>
                </c:pt>
                <c:pt idx="3583">
                  <c:v>3.9227208039894676E-12</c:v>
                </c:pt>
                <c:pt idx="3584">
                  <c:v>3.9214504526726519E-12</c:v>
                </c:pt>
                <c:pt idx="3585">
                  <c:v>3.9201846006702281E-12</c:v>
                </c:pt>
                <c:pt idx="3586">
                  <c:v>3.9189231958752435E-12</c:v>
                </c:pt>
                <c:pt idx="3587">
                  <c:v>3.9176661861807641E-12</c:v>
                </c:pt>
                <c:pt idx="3588">
                  <c:v>3.9164135194798428E-12</c:v>
                </c:pt>
                <c:pt idx="3589">
                  <c:v>3.9151651436655286E-12</c:v>
                </c:pt>
                <c:pt idx="3590">
                  <c:v>3.9139210066308875E-12</c:v>
                </c:pt>
                <c:pt idx="3591">
                  <c:v>3.9126810562689765E-12</c:v>
                </c:pt>
                <c:pt idx="3592">
                  <c:v>3.9114452404728487E-12</c:v>
                </c:pt>
                <c:pt idx="3593">
                  <c:v>3.9102135071355618E-12</c:v>
                </c:pt>
                <c:pt idx="3594">
                  <c:v>3.9089858041501714E-12</c:v>
                </c:pt>
                <c:pt idx="3595">
                  <c:v>3.9077620794097329E-12</c:v>
                </c:pt>
                <c:pt idx="3596">
                  <c:v>3.9065422808073064E-12</c:v>
                </c:pt>
                <c:pt idx="3597">
                  <c:v>3.9053263562359517E-12</c:v>
                </c:pt>
                <c:pt idx="3598">
                  <c:v>3.90411425361924E-12</c:v>
                </c:pt>
                <c:pt idx="3599">
                  <c:v>3.9029059469821483E-12</c:v>
                </c:pt>
                <c:pt idx="3600">
                  <c:v>3.9017014209301428E-12</c:v>
                </c:pt>
                <c:pt idx="3601">
                  <c:v>3.900500643897335E-12</c:v>
                </c:pt>
                <c:pt idx="3602">
                  <c:v>3.89930358431784E-12</c:v>
                </c:pt>
                <c:pt idx="3603">
                  <c:v>3.8981102106257694E-12</c:v>
                </c:pt>
                <c:pt idx="3604">
                  <c:v>3.8969204912552439E-12</c:v>
                </c:pt>
                <c:pt idx="3605">
                  <c:v>3.8957343946403702E-12</c:v>
                </c:pt>
                <c:pt idx="3606">
                  <c:v>3.8945518892152649E-12</c:v>
                </c:pt>
                <c:pt idx="3607">
                  <c:v>3.893372943414047E-12</c:v>
                </c:pt>
                <c:pt idx="3608">
                  <c:v>3.8921975256708315E-12</c:v>
                </c:pt>
                <c:pt idx="3609">
                  <c:v>3.8910256044197251E-12</c:v>
                </c:pt>
                <c:pt idx="3610">
                  <c:v>3.8898571480948444E-12</c:v>
                </c:pt>
                <c:pt idx="3611">
                  <c:v>3.8886921251303085E-12</c:v>
                </c:pt>
                <c:pt idx="3612">
                  <c:v>3.8875305039602322E-12</c:v>
                </c:pt>
                <c:pt idx="3613">
                  <c:v>3.8863722530187248E-12</c:v>
                </c:pt>
                <c:pt idx="3614">
                  <c:v>3.8852173407398972E-12</c:v>
                </c:pt>
                <c:pt idx="3615">
                  <c:v>3.884065735557874E-12</c:v>
                </c:pt>
                <c:pt idx="3616">
                  <c:v>3.8829174059067621E-12</c:v>
                </c:pt>
                <c:pt idx="3617">
                  <c:v>3.8817723202206821E-12</c:v>
                </c:pt>
                <c:pt idx="3618">
                  <c:v>3.8806304469337417E-12</c:v>
                </c:pt>
                <c:pt idx="3619">
                  <c:v>3.8794917544800557E-12</c:v>
                </c:pt>
                <c:pt idx="3620">
                  <c:v>3.8783562112937448E-12</c:v>
                </c:pt>
                <c:pt idx="3621">
                  <c:v>3.877223785808923E-12</c:v>
                </c:pt>
                <c:pt idx="3622">
                  <c:v>3.8760944464596989E-12</c:v>
                </c:pt>
                <c:pt idx="3623">
                  <c:v>3.8749681616801939E-12</c:v>
                </c:pt>
                <c:pt idx="3624">
                  <c:v>3.8738448999045131E-12</c:v>
                </c:pt>
                <c:pt idx="3625">
                  <c:v>3.8727246295667748E-12</c:v>
                </c:pt>
                <c:pt idx="3626">
                  <c:v>3.8716073191010971E-12</c:v>
                </c:pt>
                <c:pt idx="3627">
                  <c:v>3.8704929369415894E-12</c:v>
                </c:pt>
                <c:pt idx="3628">
                  <c:v>3.869381451522372E-12</c:v>
                </c:pt>
                <c:pt idx="3629">
                  <c:v>3.8682728312775521E-12</c:v>
                </c:pt>
                <c:pt idx="3630">
                  <c:v>3.8671670446412516E-12</c:v>
                </c:pt>
                <c:pt idx="3631">
                  <c:v>3.8660640600475792E-12</c:v>
                </c:pt>
                <c:pt idx="3632">
                  <c:v>3.864963845930653E-12</c:v>
                </c:pt>
                <c:pt idx="3633">
                  <c:v>3.8638663707245838E-12</c:v>
                </c:pt>
                <c:pt idx="3634">
                  <c:v>3.8627716028634858E-12</c:v>
                </c:pt>
                <c:pt idx="3635">
                  <c:v>3.8616795107814837E-12</c:v>
                </c:pt>
                <c:pt idx="3636">
                  <c:v>3.8605900629126745E-12</c:v>
                </c:pt>
                <c:pt idx="3637">
                  <c:v>3.8595032276911854E-12</c:v>
                </c:pt>
                <c:pt idx="3638">
                  <c:v>3.8584189735511247E-12</c:v>
                </c:pt>
                <c:pt idx="3639">
                  <c:v>3.8573372689266124E-12</c:v>
                </c:pt>
                <c:pt idx="3640">
                  <c:v>3.8562580822517641E-12</c:v>
                </c:pt>
                <c:pt idx="3641">
                  <c:v>3.8551813819606858E-12</c:v>
                </c:pt>
                <c:pt idx="3642">
                  <c:v>3.8541071364874925E-12</c:v>
                </c:pt>
                <c:pt idx="3643">
                  <c:v>3.8530353142663073E-12</c:v>
                </c:pt>
                <c:pt idx="3644">
                  <c:v>3.8519658837312353E-12</c:v>
                </c:pt>
                <c:pt idx="3645">
                  <c:v>3.8508988133163996E-12</c:v>
                </c:pt>
                <c:pt idx="3646">
                  <c:v>3.8498340714559062E-12</c:v>
                </c:pt>
                <c:pt idx="3647">
                  <c:v>3.8487716316053701E-12</c:v>
                </c:pt>
                <c:pt idx="3648">
                  <c:v>3.8477114879862263E-12</c:v>
                </c:pt>
                <c:pt idx="3649">
                  <c:v>3.8466536233367478E-12</c:v>
                </c:pt>
                <c:pt idx="3650">
                  <c:v>3.8455980185368705E-12</c:v>
                </c:pt>
                <c:pt idx="3651">
                  <c:v>3.8445446544665285E-12</c:v>
                </c:pt>
                <c:pt idx="3652">
                  <c:v>3.8434935120056681E-12</c:v>
                </c:pt>
                <c:pt idx="3653">
                  <c:v>3.8424445720342269E-12</c:v>
                </c:pt>
                <c:pt idx="3654">
                  <c:v>3.8413978154321389E-12</c:v>
                </c:pt>
                <c:pt idx="3655">
                  <c:v>3.8403532230793417E-12</c:v>
                </c:pt>
                <c:pt idx="3656">
                  <c:v>3.8393107758557775E-12</c:v>
                </c:pt>
                <c:pt idx="3657">
                  <c:v>3.8382704546413797E-12</c:v>
                </c:pt>
                <c:pt idx="3658">
                  <c:v>3.8372322403160939E-12</c:v>
                </c:pt>
                <c:pt idx="3659">
                  <c:v>3.8361961137598517E-12</c:v>
                </c:pt>
                <c:pt idx="3660">
                  <c:v>3.8351620558525956E-12</c:v>
                </c:pt>
                <c:pt idx="3661">
                  <c:v>3.8341300474742597E-12</c:v>
                </c:pt>
                <c:pt idx="3662">
                  <c:v>3.8331000695047814E-12</c:v>
                </c:pt>
                <c:pt idx="3663">
                  <c:v>3.8320721028241055E-12</c:v>
                </c:pt>
                <c:pt idx="3664">
                  <c:v>3.8310461283121694E-12</c:v>
                </c:pt>
                <c:pt idx="3665">
                  <c:v>3.8300221268489073E-12</c:v>
                </c:pt>
                <c:pt idx="3666">
                  <c:v>3.829000079314255E-12</c:v>
                </c:pt>
                <c:pt idx="3667">
                  <c:v>3.8279799665881588E-12</c:v>
                </c:pt>
                <c:pt idx="3668">
                  <c:v>3.8269617695505538E-12</c:v>
                </c:pt>
                <c:pt idx="3669">
                  <c:v>3.8259454690813701E-12</c:v>
                </c:pt>
                <c:pt idx="3670">
                  <c:v>3.8249310460605638E-12</c:v>
                </c:pt>
                <c:pt idx="3671">
                  <c:v>3.823918481368052E-12</c:v>
                </c:pt>
                <c:pt idx="3672">
                  <c:v>3.8229077558837909E-12</c:v>
                </c:pt>
                <c:pt idx="3673">
                  <c:v>3.8218988504877024E-12</c:v>
                </c:pt>
                <c:pt idx="3674">
                  <c:v>3.8208917460597394E-12</c:v>
                </c:pt>
                <c:pt idx="3675">
                  <c:v>3.8198864234798352E-12</c:v>
                </c:pt>
                <c:pt idx="3676">
                  <c:v>3.8188828636279258E-12</c:v>
                </c:pt>
                <c:pt idx="3677">
                  <c:v>3.8178810473839517E-12</c:v>
                </c:pt>
                <c:pt idx="3678">
                  <c:v>3.8168809556278505E-12</c:v>
                </c:pt>
                <c:pt idx="3679">
                  <c:v>3.8158825692395546E-12</c:v>
                </c:pt>
                <c:pt idx="3680">
                  <c:v>3.8148858690990128E-12</c:v>
                </c:pt>
                <c:pt idx="3681">
                  <c:v>3.8138908360861538E-12</c:v>
                </c:pt>
                <c:pt idx="3682">
                  <c:v>3.8128974510809237E-12</c:v>
                </c:pt>
                <c:pt idx="3683">
                  <c:v>3.8119056949632625E-12</c:v>
                </c:pt>
                <c:pt idx="3684">
                  <c:v>3.8109155486130931E-12</c:v>
                </c:pt>
                <c:pt idx="3685">
                  <c:v>3.8099269929103723E-12</c:v>
                </c:pt>
                <c:pt idx="3686">
                  <c:v>3.8089400087350221E-12</c:v>
                </c:pt>
                <c:pt idx="3687">
                  <c:v>3.8079545769669914E-12</c:v>
                </c:pt>
                <c:pt idx="3688">
                  <c:v>3.80697067848622E-12</c:v>
                </c:pt>
                <c:pt idx="3689">
                  <c:v>3.805988294172638E-12</c:v>
                </c:pt>
                <c:pt idx="3690">
                  <c:v>3.8050074049061927E-12</c:v>
                </c:pt>
                <c:pt idx="3691">
                  <c:v>3.8040279915668108E-12</c:v>
                </c:pt>
                <c:pt idx="3692">
                  <c:v>3.8030500350344372E-12</c:v>
                </c:pt>
                <c:pt idx="3693">
                  <c:v>3.8020735161890108E-12</c:v>
                </c:pt>
                <c:pt idx="3694">
                  <c:v>3.8010984159104733E-12</c:v>
                </c:pt>
                <c:pt idx="3695">
                  <c:v>3.8001247152964913E-12</c:v>
                </c:pt>
                <c:pt idx="3696">
                  <c:v>3.7991524069457469E-12</c:v>
                </c:pt>
                <c:pt idx="3697">
                  <c:v>3.798181483845142E-12</c:v>
                </c:pt>
                <c:pt idx="3698">
                  <c:v>3.7972119344169953E-12</c:v>
                </c:pt>
                <c:pt idx="3699">
                  <c:v>3.7962437470836388E-12</c:v>
                </c:pt>
                <c:pt idx="3700">
                  <c:v>3.7952769102673904E-12</c:v>
                </c:pt>
                <c:pt idx="3701">
                  <c:v>3.7943114123905725E-12</c:v>
                </c:pt>
                <c:pt idx="3702">
                  <c:v>3.7933472418755223E-12</c:v>
                </c:pt>
                <c:pt idx="3703">
                  <c:v>3.7923843871445443E-12</c:v>
                </c:pt>
                <c:pt idx="3704">
                  <c:v>3.7914228366199768E-12</c:v>
                </c:pt>
                <c:pt idx="3705">
                  <c:v>3.7904625787241402E-12</c:v>
                </c:pt>
                <c:pt idx="3706">
                  <c:v>3.7895036018793536E-12</c:v>
                </c:pt>
                <c:pt idx="3707">
                  <c:v>3.7885458945079421E-12</c:v>
                </c:pt>
                <c:pt idx="3708">
                  <c:v>3.7875894450322328E-12</c:v>
                </c:pt>
                <c:pt idx="3709">
                  <c:v>3.7866342418745528E-12</c:v>
                </c:pt>
                <c:pt idx="3710">
                  <c:v>3.7856802734572103E-12</c:v>
                </c:pt>
                <c:pt idx="3711">
                  <c:v>3.7847275282025468E-12</c:v>
                </c:pt>
                <c:pt idx="3712">
                  <c:v>3.7837759945328773E-12</c:v>
                </c:pt>
                <c:pt idx="3713">
                  <c:v>3.7828256608705247E-12</c:v>
                </c:pt>
                <c:pt idx="3714">
                  <c:v>3.781876515637812E-12</c:v>
                </c:pt>
                <c:pt idx="3715">
                  <c:v>3.780928547257074E-12</c:v>
                </c:pt>
                <c:pt idx="3716">
                  <c:v>3.7799817441506186E-12</c:v>
                </c:pt>
                <c:pt idx="3717">
                  <c:v>3.779036094740779E-12</c:v>
                </c:pt>
                <c:pt idx="3718">
                  <c:v>3.7780915874498815E-12</c:v>
                </c:pt>
                <c:pt idx="3719">
                  <c:v>3.7771482107002409E-12</c:v>
                </c:pt>
                <c:pt idx="3720">
                  <c:v>3.7762059529141842E-12</c:v>
                </c:pt>
                <c:pt idx="3721">
                  <c:v>3.7752648025140375E-12</c:v>
                </c:pt>
                <c:pt idx="3722">
                  <c:v>3.7743247479221271E-12</c:v>
                </c:pt>
                <c:pt idx="3723">
                  <c:v>3.773385777560771E-12</c:v>
                </c:pt>
                <c:pt idx="3724">
                  <c:v>3.7724478798522921E-12</c:v>
                </c:pt>
                <c:pt idx="3725">
                  <c:v>3.7715110432190191E-12</c:v>
                </c:pt>
                <c:pt idx="3726">
                  <c:v>3.7705752560832708E-12</c:v>
                </c:pt>
                <c:pt idx="3727">
                  <c:v>3.7696405068673782E-12</c:v>
                </c:pt>
                <c:pt idx="3728">
                  <c:v>3.7687067839936571E-12</c:v>
                </c:pt>
                <c:pt idx="3729">
                  <c:v>3.7677740758844359E-12</c:v>
                </c:pt>
                <c:pt idx="3730">
                  <c:v>3.7668423709620369E-12</c:v>
                </c:pt>
                <c:pt idx="3731">
                  <c:v>3.7659116576487798E-12</c:v>
                </c:pt>
                <c:pt idx="3732">
                  <c:v>3.7649819243669955E-12</c:v>
                </c:pt>
                <c:pt idx="3733">
                  <c:v>3.7640531595390086E-12</c:v>
                </c:pt>
                <c:pt idx="3734">
                  <c:v>3.7631253515871355E-12</c:v>
                </c:pt>
                <c:pt idx="3735">
                  <c:v>3.7621984889337009E-12</c:v>
                </c:pt>
                <c:pt idx="3736">
                  <c:v>3.7612725600010341E-12</c:v>
                </c:pt>
                <c:pt idx="3737">
                  <c:v>3.7603475532114524E-12</c:v>
                </c:pt>
                <c:pt idx="3738">
                  <c:v>3.7594234569872868E-12</c:v>
                </c:pt>
                <c:pt idx="3739">
                  <c:v>3.7585002597508595E-12</c:v>
                </c:pt>
                <c:pt idx="3740">
                  <c:v>3.7575779499244837E-12</c:v>
                </c:pt>
                <c:pt idx="3741">
                  <c:v>3.7566565159305E-12</c:v>
                </c:pt>
                <c:pt idx="3742">
                  <c:v>3.7557359461912146E-12</c:v>
                </c:pt>
                <c:pt idx="3743">
                  <c:v>3.7548162291289623E-12</c:v>
                </c:pt>
                <c:pt idx="3744">
                  <c:v>3.7538973559292428E-12</c:v>
                </c:pt>
                <c:pt idx="3745">
                  <c:v>3.7529793245025495E-12</c:v>
                </c:pt>
                <c:pt idx="3746">
                  <c:v>3.7520621281634203E-12</c:v>
                </c:pt>
                <c:pt idx="3747">
                  <c:v>3.7511457599074037E-12</c:v>
                </c:pt>
                <c:pt idx="3748">
                  <c:v>3.7502302127300531E-12</c:v>
                </c:pt>
                <c:pt idx="3749">
                  <c:v>3.7493154796269291E-12</c:v>
                </c:pt>
                <c:pt idx="3750">
                  <c:v>3.7484015535935833E-12</c:v>
                </c:pt>
                <c:pt idx="3751">
                  <c:v>3.7474884276255578E-12</c:v>
                </c:pt>
                <c:pt idx="3752">
                  <c:v>3.7465760947184237E-12</c:v>
                </c:pt>
                <c:pt idx="3753">
                  <c:v>3.7456645478677164E-12</c:v>
                </c:pt>
                <c:pt idx="3754">
                  <c:v>3.7447537800690104E-12</c:v>
                </c:pt>
                <c:pt idx="3755">
                  <c:v>3.7438437843178379E-12</c:v>
                </c:pt>
                <c:pt idx="3756">
                  <c:v>3.7429345536097692E-12</c:v>
                </c:pt>
                <c:pt idx="3757">
                  <c:v>3.7420260809403448E-12</c:v>
                </c:pt>
                <c:pt idx="3758">
                  <c:v>3.7411183593051267E-12</c:v>
                </c:pt>
                <c:pt idx="3759">
                  <c:v>3.7402113816996685E-12</c:v>
                </c:pt>
                <c:pt idx="3760">
                  <c:v>3.7393051411195184E-12</c:v>
                </c:pt>
                <c:pt idx="3761">
                  <c:v>3.7383996305602298E-12</c:v>
                </c:pt>
                <c:pt idx="3762">
                  <c:v>3.7374948430173618E-12</c:v>
                </c:pt>
                <c:pt idx="3763">
                  <c:v>3.7365907714864683E-12</c:v>
                </c:pt>
                <c:pt idx="3764">
                  <c:v>3.7356874089630972E-12</c:v>
                </c:pt>
                <c:pt idx="3765">
                  <c:v>3.7347847484428017E-12</c:v>
                </c:pt>
                <c:pt idx="3766">
                  <c:v>3.7338827829211407E-12</c:v>
                </c:pt>
                <c:pt idx="3767">
                  <c:v>3.7329815053936629E-12</c:v>
                </c:pt>
                <c:pt idx="3768">
                  <c:v>3.7320809088559262E-12</c:v>
                </c:pt>
                <c:pt idx="3769">
                  <c:v>3.73118098630348E-12</c:v>
                </c:pt>
                <c:pt idx="3770">
                  <c:v>3.7302817307318825E-12</c:v>
                </c:pt>
                <c:pt idx="3771">
                  <c:v>3.7293831351366798E-12</c:v>
                </c:pt>
                <c:pt idx="3772">
                  <c:v>3.7284851925134291E-12</c:v>
                </c:pt>
                <c:pt idx="3773">
                  <c:v>3.7275878958576942E-12</c:v>
                </c:pt>
                <c:pt idx="3774">
                  <c:v>3.7266912381650084E-12</c:v>
                </c:pt>
                <c:pt idx="3775">
                  <c:v>3.7257952124309411E-12</c:v>
                </c:pt>
                <c:pt idx="3776">
                  <c:v>3.7248998116510375E-12</c:v>
                </c:pt>
                <c:pt idx="3777">
                  <c:v>3.7240050288208567E-12</c:v>
                </c:pt>
                <c:pt idx="3778">
                  <c:v>3.7231108569359534E-12</c:v>
                </c:pt>
                <c:pt idx="3779">
                  <c:v>3.7222172889918739E-12</c:v>
                </c:pt>
                <c:pt idx="3780">
                  <c:v>3.7213243179841737E-12</c:v>
                </c:pt>
                <c:pt idx="3781">
                  <c:v>3.7204319369084096E-12</c:v>
                </c:pt>
                <c:pt idx="3782">
                  <c:v>3.7195401387601307E-12</c:v>
                </c:pt>
                <c:pt idx="3783">
                  <c:v>3.7186489165348968E-12</c:v>
                </c:pt>
                <c:pt idx="3784">
                  <c:v>3.7177582632282565E-12</c:v>
                </c:pt>
                <c:pt idx="3785">
                  <c:v>3.7168681718357662E-12</c:v>
                </c:pt>
                <c:pt idx="3786">
                  <c:v>3.7159786353529753E-12</c:v>
                </c:pt>
                <c:pt idx="3787">
                  <c:v>3.715089646775437E-12</c:v>
                </c:pt>
                <c:pt idx="3788">
                  <c:v>3.7142011990987103E-12</c:v>
                </c:pt>
                <c:pt idx="3789">
                  <c:v>3.7133132853183494E-12</c:v>
                </c:pt>
                <c:pt idx="3790">
                  <c:v>3.7124258984299012E-12</c:v>
                </c:pt>
                <c:pt idx="3791">
                  <c:v>3.7115390314289204E-12</c:v>
                </c:pt>
                <c:pt idx="3792">
                  <c:v>3.7106526775660424E-12</c:v>
                </c:pt>
                <c:pt idx="3793">
                  <c:v>3.7097668347563033E-12</c:v>
                </c:pt>
                <c:pt idx="3794">
                  <c:v>3.7088814999951871E-12</c:v>
                </c:pt>
                <c:pt idx="3795">
                  <c:v>3.707996669055135E-12</c:v>
                </c:pt>
                <c:pt idx="3796">
                  <c:v>3.7071123377086007E-12</c:v>
                </c:pt>
                <c:pt idx="3797">
                  <c:v>3.7062285017280223E-12</c:v>
                </c:pt>
                <c:pt idx="3798">
                  <c:v>3.7053451568858559E-12</c:v>
                </c:pt>
                <c:pt idx="3799">
                  <c:v>3.7044622989545421E-12</c:v>
                </c:pt>
                <c:pt idx="3800">
                  <c:v>3.7035799237065313E-12</c:v>
                </c:pt>
                <c:pt idx="3801">
                  <c:v>3.702698026914268E-12</c:v>
                </c:pt>
                <c:pt idx="3802">
                  <c:v>3.7018166043501979E-12</c:v>
                </c:pt>
                <c:pt idx="3803">
                  <c:v>3.7009356517867736E-12</c:v>
                </c:pt>
                <c:pt idx="3804">
                  <c:v>3.7000551649964407E-12</c:v>
                </c:pt>
                <c:pt idx="3805">
                  <c:v>3.6991751397516454E-12</c:v>
                </c:pt>
                <c:pt idx="3806">
                  <c:v>3.6982955718248292E-12</c:v>
                </c:pt>
                <c:pt idx="3807">
                  <c:v>3.6974164569884473E-12</c:v>
                </c:pt>
                <c:pt idx="3808">
                  <c:v>3.6965377910149411E-12</c:v>
                </c:pt>
                <c:pt idx="3809">
                  <c:v>3.6956595696767642E-12</c:v>
                </c:pt>
                <c:pt idx="3810">
                  <c:v>3.6947817887463547E-12</c:v>
                </c:pt>
                <c:pt idx="3811">
                  <c:v>3.6939044439961696E-12</c:v>
                </c:pt>
                <c:pt idx="3812">
                  <c:v>3.6930275311986478E-12</c:v>
                </c:pt>
                <c:pt idx="3813">
                  <c:v>3.6921510461262356E-12</c:v>
                </c:pt>
                <c:pt idx="3814">
                  <c:v>3.6912749845513931E-12</c:v>
                </c:pt>
                <c:pt idx="3815">
                  <c:v>3.6903993422465487E-12</c:v>
                </c:pt>
                <c:pt idx="3816">
                  <c:v>3.6895241149841633E-12</c:v>
                </c:pt>
                <c:pt idx="3817">
                  <c:v>3.688649298536684E-12</c:v>
                </c:pt>
                <c:pt idx="3818">
                  <c:v>3.6877748886765474E-12</c:v>
                </c:pt>
                <c:pt idx="3819">
                  <c:v>3.6869008811762039E-12</c:v>
                </c:pt>
                <c:pt idx="3820">
                  <c:v>3.686027271808107E-12</c:v>
                </c:pt>
                <c:pt idx="3821">
                  <c:v>3.6851540563446989E-12</c:v>
                </c:pt>
                <c:pt idx="3822">
                  <c:v>3.6842812305584284E-12</c:v>
                </c:pt>
                <c:pt idx="3823">
                  <c:v>3.6834087902217401E-12</c:v>
                </c:pt>
                <c:pt idx="3824">
                  <c:v>3.6825367311070853E-12</c:v>
                </c:pt>
                <c:pt idx="3825">
                  <c:v>3.6816650489869053E-12</c:v>
                </c:pt>
                <c:pt idx="3826">
                  <c:v>3.6807937396336537E-12</c:v>
                </c:pt>
                <c:pt idx="3827">
                  <c:v>3.6799227988197703E-12</c:v>
                </c:pt>
                <c:pt idx="3828">
                  <c:v>3.6790522223177112E-12</c:v>
                </c:pt>
                <c:pt idx="3829">
                  <c:v>3.6781820058999081E-12</c:v>
                </c:pt>
                <c:pt idx="3830">
                  <c:v>3.6773121453388274E-12</c:v>
                </c:pt>
                <c:pt idx="3831">
                  <c:v>3.6764426364069058E-12</c:v>
                </c:pt>
                <c:pt idx="3832">
                  <c:v>3.6755734748765855E-12</c:v>
                </c:pt>
                <c:pt idx="3833">
                  <c:v>3.6747046565203234E-12</c:v>
                </c:pt>
                <c:pt idx="3834">
                  <c:v>3.6738361771105673E-12</c:v>
                </c:pt>
                <c:pt idx="3835">
                  <c:v>3.6729680324197571E-12</c:v>
                </c:pt>
                <c:pt idx="3836">
                  <c:v>3.6721002182203374E-12</c:v>
                </c:pt>
                <c:pt idx="3837">
                  <c:v>3.6712327302847635E-12</c:v>
                </c:pt>
                <c:pt idx="3838">
                  <c:v>3.6703655643854775E-12</c:v>
                </c:pt>
                <c:pt idx="3839">
                  <c:v>3.669498716294925E-12</c:v>
                </c:pt>
                <c:pt idx="3840">
                  <c:v>3.6686321817855644E-12</c:v>
                </c:pt>
                <c:pt idx="3841">
                  <c:v>3.6677659590467466E-12</c:v>
                </c:pt>
                <c:pt idx="3842">
                  <c:v>3.666900048765324E-12</c:v>
                </c:pt>
                <c:pt idx="3843">
                  <c:v>3.6660344482538957E-12</c:v>
                </c:pt>
                <c:pt idx="3844">
                  <c:v>3.6651691547653909E-12</c:v>
                </c:pt>
                <c:pt idx="3845">
                  <c:v>3.6643041655527436E-12</c:v>
                </c:pt>
                <c:pt idx="3846">
                  <c:v>3.6634394778688975E-12</c:v>
                </c:pt>
                <c:pt idx="3847">
                  <c:v>3.6625750889667842E-12</c:v>
                </c:pt>
                <c:pt idx="3848">
                  <c:v>3.6617109960993304E-12</c:v>
                </c:pt>
                <c:pt idx="3849">
                  <c:v>3.660847196519487E-12</c:v>
                </c:pt>
                <c:pt idx="3850">
                  <c:v>3.659983687480176E-12</c:v>
                </c:pt>
                <c:pt idx="3851">
                  <c:v>3.6591204662343345E-12</c:v>
                </c:pt>
                <c:pt idx="3852">
                  <c:v>3.6582575300348989E-12</c:v>
                </c:pt>
                <c:pt idx="3853">
                  <c:v>3.6573948761348122E-12</c:v>
                </c:pt>
                <c:pt idx="3854">
                  <c:v>3.6565325017869931E-12</c:v>
                </c:pt>
                <c:pt idx="3855">
                  <c:v>3.6556704042443915E-12</c:v>
                </c:pt>
                <c:pt idx="3856">
                  <c:v>3.6548085807599383E-12</c:v>
                </c:pt>
                <c:pt idx="3857">
                  <c:v>3.6539470285865652E-12</c:v>
                </c:pt>
                <c:pt idx="3858">
                  <c:v>3.6530857449772132E-12</c:v>
                </c:pt>
                <c:pt idx="3859">
                  <c:v>3.6522247271848028E-12</c:v>
                </c:pt>
                <c:pt idx="3860">
                  <c:v>3.6513639724622904E-12</c:v>
                </c:pt>
                <c:pt idx="3861">
                  <c:v>3.6505034780625965E-12</c:v>
                </c:pt>
                <c:pt idx="3862">
                  <c:v>3.6496432412386581E-12</c:v>
                </c:pt>
                <c:pt idx="3863">
                  <c:v>3.648783259243415E-12</c:v>
                </c:pt>
                <c:pt idx="3864">
                  <c:v>3.6479235293297978E-12</c:v>
                </c:pt>
                <c:pt idx="3865">
                  <c:v>3.6470640487507448E-12</c:v>
                </c:pt>
                <c:pt idx="3866">
                  <c:v>3.6462048147591873E-12</c:v>
                </c:pt>
                <c:pt idx="3867">
                  <c:v>3.6453458246080659E-12</c:v>
                </c:pt>
                <c:pt idx="3868">
                  <c:v>3.6444870755503097E-12</c:v>
                </c:pt>
                <c:pt idx="3869">
                  <c:v>3.6436285648388599E-12</c:v>
                </c:pt>
                <c:pt idx="3870">
                  <c:v>3.6427702897266442E-12</c:v>
                </c:pt>
                <c:pt idx="3871">
                  <c:v>3.6419122474665989E-12</c:v>
                </c:pt>
                <c:pt idx="3872">
                  <c:v>3.6410544353116661E-12</c:v>
                </c:pt>
                <c:pt idx="3873">
                  <c:v>3.6401968508653121E-12</c:v>
                </c:pt>
                <c:pt idx="3874">
                  <c:v>3.63933949325369E-12</c:v>
                </c:pt>
                <c:pt idx="3875">
                  <c:v>3.6384823605444269E-12</c:v>
                </c:pt>
                <c:pt idx="3876">
                  <c:v>3.6376254506237401E-12</c:v>
                </c:pt>
                <c:pt idx="3877">
                  <c:v>3.6367687613778311E-12</c:v>
                </c:pt>
                <c:pt idx="3878">
                  <c:v>3.6359122906929173E-12</c:v>
                </c:pt>
                <c:pt idx="3879">
                  <c:v>3.6350560364552E-12</c:v>
                </c:pt>
                <c:pt idx="3880">
                  <c:v>3.6341999965508956E-12</c:v>
                </c:pt>
                <c:pt idx="3881">
                  <c:v>3.6333441688662065E-12</c:v>
                </c:pt>
                <c:pt idx="3882">
                  <c:v>3.6324885512873483E-12</c:v>
                </c:pt>
                <c:pt idx="3883">
                  <c:v>3.6316331417005243E-12</c:v>
                </c:pt>
                <c:pt idx="3884">
                  <c:v>3.6307779379919443E-12</c:v>
                </c:pt>
                <c:pt idx="3885">
                  <c:v>3.6299229380478214E-12</c:v>
                </c:pt>
                <c:pt idx="3886">
                  <c:v>3.6290681397543666E-12</c:v>
                </c:pt>
                <c:pt idx="3887">
                  <c:v>3.6282135409977837E-12</c:v>
                </c:pt>
                <c:pt idx="3888">
                  <c:v>3.6273591396642808E-12</c:v>
                </c:pt>
                <c:pt idx="3889">
                  <c:v>3.6265049336529178E-12</c:v>
                </c:pt>
                <c:pt idx="3890">
                  <c:v>3.6256509210680714E-12</c:v>
                </c:pt>
                <c:pt idx="3891">
                  <c:v>3.624797100132115E-12</c:v>
                </c:pt>
                <c:pt idx="3892">
                  <c:v>3.6239434690619701E-12</c:v>
                </c:pt>
                <c:pt idx="3893">
                  <c:v>3.6230900260745727E-12</c:v>
                </c:pt>
                <c:pt idx="3894">
                  <c:v>3.6222367693868419E-12</c:v>
                </c:pt>
                <c:pt idx="3895">
                  <c:v>3.6213836972157123E-12</c:v>
                </c:pt>
                <c:pt idx="3896">
                  <c:v>3.6205308077781059E-12</c:v>
                </c:pt>
                <c:pt idx="3897">
                  <c:v>3.6196780992909563E-12</c:v>
                </c:pt>
                <c:pt idx="3898">
                  <c:v>3.6188255699711851E-12</c:v>
                </c:pt>
                <c:pt idx="3899">
                  <c:v>3.6179732180357197E-12</c:v>
                </c:pt>
                <c:pt idx="3900">
                  <c:v>3.6171210417014931E-12</c:v>
                </c:pt>
                <c:pt idx="3901">
                  <c:v>3.6162690391854344E-12</c:v>
                </c:pt>
                <c:pt idx="3902">
                  <c:v>3.6154172087044575E-12</c:v>
                </c:pt>
                <c:pt idx="3903">
                  <c:v>3.6145655484755104E-12</c:v>
                </c:pt>
                <c:pt idx="3904">
                  <c:v>3.6137140567155073E-12</c:v>
                </c:pt>
                <c:pt idx="3905">
                  <c:v>3.6128951260733352E-12</c:v>
                </c:pt>
                <c:pt idx="3906">
                  <c:v>3.6121602453827267E-12</c:v>
                </c:pt>
                <c:pt idx="3907">
                  <c:v>3.6114255162719201E-12</c:v>
                </c:pt>
                <c:pt idx="3908">
                  <c:v>3.6106909375377058E-12</c:v>
                </c:pt>
                <c:pt idx="3909">
                  <c:v>3.60995650797688E-12</c:v>
                </c:pt>
                <c:pt idx="3910">
                  <c:v>3.6092222263862314E-12</c:v>
                </c:pt>
                <c:pt idx="3911">
                  <c:v>3.6084880915625415E-12</c:v>
                </c:pt>
                <c:pt idx="3912">
                  <c:v>3.6077541023026073E-12</c:v>
                </c:pt>
                <c:pt idx="3913">
                  <c:v>3.607020257403211E-12</c:v>
                </c:pt>
                <c:pt idx="3914">
                  <c:v>3.6062865556611494E-12</c:v>
                </c:pt>
                <c:pt idx="3915">
                  <c:v>3.6055529958750549E-12</c:v>
                </c:pt>
                <c:pt idx="3916">
                  <c:v>3.6048195769106545E-12</c:v>
                </c:pt>
                <c:pt idx="3917">
                  <c:v>3.6040862977159622E-12</c:v>
                </c:pt>
                <c:pt idx="3918">
                  <c:v>3.603353157243807E-12</c:v>
                </c:pt>
                <c:pt idx="3919">
                  <c:v>3.6026201544470303E-12</c:v>
                </c:pt>
                <c:pt idx="3920">
                  <c:v>3.6018872882784664E-12</c:v>
                </c:pt>
                <c:pt idx="3921">
                  <c:v>3.6011545576909453E-12</c:v>
                </c:pt>
                <c:pt idx="3922">
                  <c:v>3.6004219616373012E-12</c:v>
                </c:pt>
                <c:pt idx="3923">
                  <c:v>3.5996894990703755E-12</c:v>
                </c:pt>
                <c:pt idx="3924">
                  <c:v>3.5989571689430033E-12</c:v>
                </c:pt>
                <c:pt idx="3925">
                  <c:v>3.5980691538840453E-12</c:v>
                </c:pt>
                <c:pt idx="3926">
                  <c:v>3.5969857490072899E-12</c:v>
                </c:pt>
                <c:pt idx="3927">
                  <c:v>3.5959025076705863E-12</c:v>
                </c:pt>
                <c:pt idx="3928">
                  <c:v>3.5948194281316875E-12</c:v>
                </c:pt>
                <c:pt idx="3929">
                  <c:v>3.5937365086483445E-12</c:v>
                </c:pt>
                <c:pt idx="3930">
                  <c:v>3.5926537474783005E-12</c:v>
                </c:pt>
                <c:pt idx="3931">
                  <c:v>3.5915711428793022E-12</c:v>
                </c:pt>
                <c:pt idx="3932">
                  <c:v>3.5904886931091061E-12</c:v>
                </c:pt>
                <c:pt idx="3933">
                  <c:v>3.589406396425457E-12</c:v>
                </c:pt>
                <c:pt idx="3934">
                  <c:v>3.5883242510860965E-12</c:v>
                </c:pt>
                <c:pt idx="3935">
                  <c:v>3.5872422553487781E-12</c:v>
                </c:pt>
                <c:pt idx="3936">
                  <c:v>3.58616040747125E-12</c:v>
                </c:pt>
                <c:pt idx="3937">
                  <c:v>3.5850787057112596E-12</c:v>
                </c:pt>
                <c:pt idx="3938">
                  <c:v>3.5839971483265567E-12</c:v>
                </c:pt>
                <c:pt idx="3939">
                  <c:v>3.5829157335792913E-12</c:v>
                </c:pt>
                <c:pt idx="3940">
                  <c:v>3.5818344598469713E-12</c:v>
                </c:pt>
                <c:pt idx="3941">
                  <c:v>3.5807533256252156E-12</c:v>
                </c:pt>
                <c:pt idx="3942">
                  <c:v>3.5796723294144092E-12</c:v>
                </c:pt>
                <c:pt idx="3943">
                  <c:v>3.5785914697149141E-12</c:v>
                </c:pt>
                <c:pt idx="3944">
                  <c:v>3.5775107450271103E-12</c:v>
                </c:pt>
                <c:pt idx="3945">
                  <c:v>3.5764301538513691E-12</c:v>
                </c:pt>
                <c:pt idx="3946">
                  <c:v>3.5753496946880722E-12</c:v>
                </c:pt>
                <c:pt idx="3947">
                  <c:v>3.5742693660375735E-12</c:v>
                </c:pt>
                <c:pt idx="3948">
                  <c:v>3.5731891664002648E-12</c:v>
                </c:pt>
                <c:pt idx="3949">
                  <c:v>3.5721090942765125E-12</c:v>
                </c:pt>
                <c:pt idx="3950">
                  <c:v>3.5710291481666869E-12</c:v>
                </c:pt>
                <c:pt idx="3951">
                  <c:v>3.5699493265711708E-12</c:v>
                </c:pt>
                <c:pt idx="3952">
                  <c:v>3.5688696279903263E-12</c:v>
                </c:pt>
                <c:pt idx="3953">
                  <c:v>3.5677900508873028E-12</c:v>
                </c:pt>
                <c:pt idx="3954">
                  <c:v>3.5667105934439985E-12</c:v>
                </c:pt>
                <c:pt idx="3955">
                  <c:v>3.5656312543341626E-12</c:v>
                </c:pt>
                <c:pt idx="3956">
                  <c:v>3.5645520323676231E-12</c:v>
                </c:pt>
                <c:pt idx="3957">
                  <c:v>3.563472926354213E-12</c:v>
                </c:pt>
                <c:pt idx="3958">
                  <c:v>3.5623939351037599E-12</c:v>
                </c:pt>
                <c:pt idx="3959">
                  <c:v>3.5613150574260887E-12</c:v>
                </c:pt>
                <c:pt idx="3960">
                  <c:v>3.5602362921310398E-12</c:v>
                </c:pt>
                <c:pt idx="3961">
                  <c:v>3.5591576380284345E-12</c:v>
                </c:pt>
                <c:pt idx="3962">
                  <c:v>3.5580790939281062E-12</c:v>
                </c:pt>
                <c:pt idx="3963">
                  <c:v>3.5570006586398868E-12</c:v>
                </c:pt>
                <c:pt idx="3964">
                  <c:v>3.5559223309736041E-12</c:v>
                </c:pt>
                <c:pt idx="3965">
                  <c:v>3.5548441097390902E-12</c:v>
                </c:pt>
                <c:pt idx="3966">
                  <c:v>3.5537659937461735E-12</c:v>
                </c:pt>
                <c:pt idx="3967">
                  <c:v>3.5526879818046793E-12</c:v>
                </c:pt>
                <c:pt idx="3968">
                  <c:v>3.5516100727244493E-12</c:v>
                </c:pt>
                <c:pt idx="3969">
                  <c:v>3.5505322653153006E-12</c:v>
                </c:pt>
                <c:pt idx="3970">
                  <c:v>3.5494545583870708E-12</c:v>
                </c:pt>
                <c:pt idx="3971">
                  <c:v>3.5483769507495877E-12</c:v>
                </c:pt>
                <c:pt idx="3972">
                  <c:v>3.54729944121269E-12</c:v>
                </c:pt>
                <c:pt idx="3973">
                  <c:v>3.5462220285861884E-12</c:v>
                </c:pt>
                <c:pt idx="3974">
                  <c:v>3.5451447116799315E-12</c:v>
                </c:pt>
                <c:pt idx="3975">
                  <c:v>3.5440674893037421E-12</c:v>
                </c:pt>
                <c:pt idx="3976">
                  <c:v>3.5429903602674499E-12</c:v>
                </c:pt>
                <c:pt idx="3977">
                  <c:v>3.5419133233808813E-12</c:v>
                </c:pt>
                <c:pt idx="3978">
                  <c:v>3.5408363774538713E-12</c:v>
                </c:pt>
                <c:pt idx="3979">
                  <c:v>3.5397595212962499E-12</c:v>
                </c:pt>
                <c:pt idx="3980">
                  <c:v>3.5386827537178513E-12</c:v>
                </c:pt>
                <c:pt idx="3981">
                  <c:v>3.5376060735115709E-12</c:v>
                </c:pt>
                <c:pt idx="3982">
                  <c:v>3.5365294792921891E-12</c:v>
                </c:pt>
                <c:pt idx="3983">
                  <c:v>3.5354529701092352E-12</c:v>
                </c:pt>
                <c:pt idx="3984">
                  <c:v>3.534376545155335E-12</c:v>
                </c:pt>
                <c:pt idx="3985">
                  <c:v>3.5333002036231101E-12</c:v>
                </c:pt>
                <c:pt idx="3986">
                  <c:v>3.5322239447052023E-12</c:v>
                </c:pt>
                <c:pt idx="3987">
                  <c:v>3.5311477675942268E-12</c:v>
                </c:pt>
                <c:pt idx="3988">
                  <c:v>3.5300716714828206E-12</c:v>
                </c:pt>
                <c:pt idx="3989">
                  <c:v>3.5289956555636107E-12</c:v>
                </c:pt>
                <c:pt idx="3990">
                  <c:v>3.5279197190292278E-12</c:v>
                </c:pt>
                <c:pt idx="3991">
                  <c:v>3.5268438610722989E-12</c:v>
                </c:pt>
                <c:pt idx="3992">
                  <c:v>3.5257680808854534E-12</c:v>
                </c:pt>
                <c:pt idx="3993">
                  <c:v>3.5246923776613217E-12</c:v>
                </c:pt>
                <c:pt idx="3994">
                  <c:v>3.5236167505925247E-12</c:v>
                </c:pt>
                <c:pt idx="3995">
                  <c:v>3.5225411988717046E-12</c:v>
                </c:pt>
                <c:pt idx="3996">
                  <c:v>3.5214657216914774E-12</c:v>
                </c:pt>
                <c:pt idx="3997">
                  <c:v>3.5203903182444788E-12</c:v>
                </c:pt>
                <c:pt idx="3998">
                  <c:v>3.5193149877233363E-12</c:v>
                </c:pt>
                <c:pt idx="3999">
                  <c:v>3.5182397293206802E-12</c:v>
                </c:pt>
                <c:pt idx="4000">
                  <c:v>3.5171645422291395E-12</c:v>
                </c:pt>
                <c:pt idx="4001">
                  <c:v>3.5160894256413355E-12</c:v>
                </c:pt>
                <c:pt idx="4002">
                  <c:v>3.5150143787499095E-12</c:v>
                </c:pt>
                <c:pt idx="4003">
                  <c:v>3.51393940074748E-12</c:v>
                </c:pt>
                <c:pt idx="4004">
                  <c:v>3.512864490826686E-12</c:v>
                </c:pt>
                <c:pt idx="4005">
                  <c:v>3.511789648180145E-12</c:v>
                </c:pt>
                <c:pt idx="4006">
                  <c:v>3.5107148720004921E-12</c:v>
                </c:pt>
                <c:pt idx="4007">
                  <c:v>3.5096401614803574E-12</c:v>
                </c:pt>
                <c:pt idx="4008">
                  <c:v>3.5085655158123665E-12</c:v>
                </c:pt>
                <c:pt idx="4009">
                  <c:v>3.5074909341891516E-12</c:v>
                </c:pt>
                <c:pt idx="4010">
                  <c:v>3.50641641580334E-12</c:v>
                </c:pt>
                <c:pt idx="4011">
                  <c:v>3.5053419598475537E-12</c:v>
                </c:pt>
                <c:pt idx="4012">
                  <c:v>3.5042675655144362E-12</c:v>
                </c:pt>
                <c:pt idx="4013">
                  <c:v>3.5031932319966014E-12</c:v>
                </c:pt>
                <c:pt idx="4014">
                  <c:v>3.5021189584866855E-12</c:v>
                </c:pt>
                <c:pt idx="4015">
                  <c:v>3.5010447441773183E-12</c:v>
                </c:pt>
                <c:pt idx="4016">
                  <c:v>3.4999705882611278E-12</c:v>
                </c:pt>
                <c:pt idx="4017">
                  <c:v>3.4988964899307421E-12</c:v>
                </c:pt>
                <c:pt idx="4018">
                  <c:v>3.4978224483787918E-12</c:v>
                </c:pt>
                <c:pt idx="4019">
                  <c:v>3.4967484627978981E-12</c:v>
                </c:pt>
                <c:pt idx="4020">
                  <c:v>3.4956745323807024E-12</c:v>
                </c:pt>
                <c:pt idx="4021">
                  <c:v>3.4946006563198227E-12</c:v>
                </c:pt>
                <c:pt idx="4022">
                  <c:v>3.4935268338078981E-12</c:v>
                </c:pt>
                <c:pt idx="4023">
                  <c:v>3.4924530640442338E-12</c:v>
                </c:pt>
                <c:pt idx="4024">
                  <c:v>3.4913793466203004E-12</c:v>
                </c:pt>
                <c:pt idx="4025">
                  <c:v>3.4903056811802919E-12</c:v>
                </c:pt>
                <c:pt idx="4026">
                  <c:v>3.4892320672202077E-12</c:v>
                </c:pt>
                <c:pt idx="4027">
                  <c:v>3.4881585042360508E-12</c:v>
                </c:pt>
                <c:pt idx="4028">
                  <c:v>3.4870849917238178E-12</c:v>
                </c:pt>
                <c:pt idx="4029">
                  <c:v>3.4860115291795232E-12</c:v>
                </c:pt>
                <c:pt idx="4030">
                  <c:v>3.4849381160991578E-12</c:v>
                </c:pt>
                <c:pt idx="4031">
                  <c:v>3.4838647519787279E-12</c:v>
                </c:pt>
                <c:pt idx="4032">
                  <c:v>3.4827914363142366E-12</c:v>
                </c:pt>
                <c:pt idx="4033">
                  <c:v>3.4817181686016925E-12</c:v>
                </c:pt>
                <c:pt idx="4034">
                  <c:v>3.480644948337079E-12</c:v>
                </c:pt>
                <c:pt idx="4035">
                  <c:v>3.4795717750164173E-12</c:v>
                </c:pt>
                <c:pt idx="4036">
                  <c:v>3.4784986481357023E-12</c:v>
                </c:pt>
                <c:pt idx="4037">
                  <c:v>3.4774255671909375E-12</c:v>
                </c:pt>
                <c:pt idx="4038">
                  <c:v>3.4763525316781192E-12</c:v>
                </c:pt>
                <c:pt idx="4039">
                  <c:v>3.4752795410932551E-12</c:v>
                </c:pt>
                <c:pt idx="4040">
                  <c:v>3.4742065949323467E-12</c:v>
                </c:pt>
                <c:pt idx="4041">
                  <c:v>3.473133692691404E-12</c:v>
                </c:pt>
                <c:pt idx="4042">
                  <c:v>3.4720608338664142E-12</c:v>
                </c:pt>
                <c:pt idx="4043">
                  <c:v>3.4709880179533897E-12</c:v>
                </c:pt>
                <c:pt idx="4044">
                  <c:v>3.4699152444483235E-12</c:v>
                </c:pt>
                <c:pt idx="4045">
                  <c:v>3.4688425128472311E-12</c:v>
                </c:pt>
                <c:pt idx="4046">
                  <c:v>3.467769822646101E-12</c:v>
                </c:pt>
                <c:pt idx="4047">
                  <c:v>3.4666971733409501E-12</c:v>
                </c:pt>
                <c:pt idx="4048">
                  <c:v>3.4656245644277664E-12</c:v>
                </c:pt>
                <c:pt idx="4049">
                  <c:v>3.4645519954025614E-12</c:v>
                </c:pt>
                <c:pt idx="4050">
                  <c:v>3.4634794657613326E-12</c:v>
                </c:pt>
                <c:pt idx="4051">
                  <c:v>3.4624069750000855E-12</c:v>
                </c:pt>
                <c:pt idx="4052">
                  <c:v>3.4613345226148218E-12</c:v>
                </c:pt>
                <c:pt idx="4053">
                  <c:v>3.4602621081015427E-12</c:v>
                </c:pt>
                <c:pt idx="4054">
                  <c:v>3.4591897309562511E-12</c:v>
                </c:pt>
                <c:pt idx="4055">
                  <c:v>3.4581173906749441E-12</c:v>
                </c:pt>
                <c:pt idx="4056">
                  <c:v>3.4570450867536328E-12</c:v>
                </c:pt>
                <c:pt idx="4057">
                  <c:v>3.4559728186883117E-12</c:v>
                </c:pt>
                <c:pt idx="4058">
                  <c:v>3.454900585974986E-12</c:v>
                </c:pt>
                <c:pt idx="4059">
                  <c:v>3.4538283881096591E-12</c:v>
                </c:pt>
                <c:pt idx="4060">
                  <c:v>3.4527562245883328E-12</c:v>
                </c:pt>
                <c:pt idx="4061">
                  <c:v>3.4516840949070094E-12</c:v>
                </c:pt>
                <c:pt idx="4062">
                  <c:v>3.450611998561692E-12</c:v>
                </c:pt>
                <c:pt idx="4063">
                  <c:v>3.449539935048375E-12</c:v>
                </c:pt>
                <c:pt idx="4064">
                  <c:v>3.4484679038630746E-12</c:v>
                </c:pt>
                <c:pt idx="4065">
                  <c:v>3.4473959045020182E-12</c:v>
                </c:pt>
                <c:pt idx="4066">
                  <c:v>3.4463239366662646E-12</c:v>
                </c:pt>
                <c:pt idx="4067">
                  <c:v>3.4452520001584887E-12</c:v>
                </c:pt>
                <c:pt idx="4068">
                  <c:v>3.444180094663225E-12</c:v>
                </c:pt>
                <c:pt idx="4069">
                  <c:v>3.4431082198650078E-12</c:v>
                </c:pt>
                <c:pt idx="4070">
                  <c:v>3.4420363754483703E-12</c:v>
                </c:pt>
                <c:pt idx="4071">
                  <c:v>3.4409645610978462E-12</c:v>
                </c:pt>
                <c:pt idx="4072">
                  <c:v>3.4398927764979633E-12</c:v>
                </c:pt>
                <c:pt idx="4073">
                  <c:v>3.4388210213332669E-12</c:v>
                </c:pt>
                <c:pt idx="4074">
                  <c:v>3.4377492952882798E-12</c:v>
                </c:pt>
                <c:pt idx="4075">
                  <c:v>3.4366775980475461E-12</c:v>
                </c:pt>
                <c:pt idx="4076">
                  <c:v>3.4356059292955903E-12</c:v>
                </c:pt>
                <c:pt idx="4077">
                  <c:v>3.4345342887169494E-12</c:v>
                </c:pt>
                <c:pt idx="4078">
                  <c:v>3.4334626759961526E-12</c:v>
                </c:pt>
                <c:pt idx="4079">
                  <c:v>3.4323910908177438E-12</c:v>
                </c:pt>
                <c:pt idx="4080">
                  <c:v>3.4313195328662543E-12</c:v>
                </c:pt>
                <c:pt idx="4081">
                  <c:v>3.4302480018262075E-12</c:v>
                </c:pt>
                <c:pt idx="4082">
                  <c:v>3.4291764973821532E-12</c:v>
                </c:pt>
                <c:pt idx="4083">
                  <c:v>3.4281050192186109E-12</c:v>
                </c:pt>
                <c:pt idx="4084">
                  <c:v>3.4270335670201202E-12</c:v>
                </c:pt>
                <c:pt idx="4085">
                  <c:v>3.4259621404712155E-12</c:v>
                </c:pt>
                <c:pt idx="4086">
                  <c:v>3.42489073925643E-12</c:v>
                </c:pt>
                <c:pt idx="4087">
                  <c:v>3.4238193630602984E-12</c:v>
                </c:pt>
                <c:pt idx="4088">
                  <c:v>3.4227480115673545E-12</c:v>
                </c:pt>
                <c:pt idx="4089">
                  <c:v>3.4216766844621305E-12</c:v>
                </c:pt>
                <c:pt idx="4090">
                  <c:v>3.420605381429156E-12</c:v>
                </c:pt>
                <c:pt idx="4091">
                  <c:v>3.4195341021529698E-12</c:v>
                </c:pt>
                <c:pt idx="4092">
                  <c:v>3.4184628463181108E-12</c:v>
                </c:pt>
                <c:pt idx="4093">
                  <c:v>3.4173916136091017E-12</c:v>
                </c:pt>
                <c:pt idx="4094">
                  <c:v>3.416320403710483E-12</c:v>
                </c:pt>
                <c:pt idx="4095">
                  <c:v>3.4152492163067865E-12</c:v>
                </c:pt>
                <c:pt idx="4096">
                  <c:v>3.4141780510825484E-12</c:v>
                </c:pt>
                <c:pt idx="4097">
                  <c:v>3.4131069077222945E-12</c:v>
                </c:pt>
                <c:pt idx="4098">
                  <c:v>3.4120357859105713E-12</c:v>
                </c:pt>
                <c:pt idx="4099">
                  <c:v>3.4109646853319004E-12</c:v>
                </c:pt>
                <c:pt idx="4100">
                  <c:v>3.4098936056708273E-12</c:v>
                </c:pt>
                <c:pt idx="4101">
                  <c:v>3.4088225466118749E-12</c:v>
                </c:pt>
                <c:pt idx="4102">
                  <c:v>3.4077515078395812E-12</c:v>
                </c:pt>
                <c:pt idx="4103">
                  <c:v>3.4066804890384813E-12</c:v>
                </c:pt>
                <c:pt idx="4104">
                  <c:v>3.405609489893108E-12</c:v>
                </c:pt>
                <c:pt idx="4105">
                  <c:v>3.4045385100879958E-12</c:v>
                </c:pt>
                <c:pt idx="4106">
                  <c:v>3.4034675493076721E-12</c:v>
                </c:pt>
                <c:pt idx="4107">
                  <c:v>3.4023966072366827E-12</c:v>
                </c:pt>
                <c:pt idx="4108">
                  <c:v>3.4013256836594072E-12</c:v>
                </c:pt>
                <c:pt idx="4109">
                  <c:v>3.4002547784683862E-12</c:v>
                </c:pt>
                <c:pt idx="4110">
                  <c:v>3.3991838914653014E-12</c:v>
                </c:pt>
                <c:pt idx="4111">
                  <c:v>3.3981130224511513E-12</c:v>
                </c:pt>
                <c:pt idx="4112">
                  <c:v>3.3970421712269302E-12</c:v>
                </c:pt>
                <c:pt idx="4113">
                  <c:v>3.3959713375936391E-12</c:v>
                </c:pt>
                <c:pt idx="4114">
                  <c:v>3.3949005213522731E-12</c:v>
                </c:pt>
                <c:pt idx="4115">
                  <c:v>3.3938297223038255E-12</c:v>
                </c:pt>
                <c:pt idx="4116">
                  <c:v>3.3927589402493032E-12</c:v>
                </c:pt>
                <c:pt idx="4117">
                  <c:v>3.3916881749896928E-12</c:v>
                </c:pt>
                <c:pt idx="4118">
                  <c:v>3.3906174263260045E-12</c:v>
                </c:pt>
                <c:pt idx="4119">
                  <c:v>3.3895466940592223E-12</c:v>
                </c:pt>
                <c:pt idx="4120">
                  <c:v>3.3884759779903482E-12</c:v>
                </c:pt>
                <c:pt idx="4121">
                  <c:v>3.3874052779203827E-12</c:v>
                </c:pt>
                <c:pt idx="4122">
                  <c:v>3.3863345936503225E-12</c:v>
                </c:pt>
                <c:pt idx="4123">
                  <c:v>3.3852639249811577E-12</c:v>
                </c:pt>
                <c:pt idx="4124">
                  <c:v>3.3841932717138972E-12</c:v>
                </c:pt>
                <c:pt idx="4125">
                  <c:v>3.3831226336495289E-12</c:v>
                </c:pt>
                <c:pt idx="4126">
                  <c:v>3.3820520105890594E-12</c:v>
                </c:pt>
                <c:pt idx="4127">
                  <c:v>3.3809814023334757E-12</c:v>
                </c:pt>
                <c:pt idx="4128">
                  <c:v>3.3799108086837796E-12</c:v>
                </c:pt>
                <c:pt idx="4129">
                  <c:v>3.3788402294409706E-12</c:v>
                </c:pt>
                <c:pt idx="4130">
                  <c:v>3.3777696644060449E-12</c:v>
                </c:pt>
                <c:pt idx="4131">
                  <c:v>3.37669911338E-12</c:v>
                </c:pt>
                <c:pt idx="4132">
                  <c:v>3.375628576163832E-12</c:v>
                </c:pt>
                <c:pt idx="4133">
                  <c:v>3.3745580525585349E-12</c:v>
                </c:pt>
                <c:pt idx="4134">
                  <c:v>3.3734875423651151E-12</c:v>
                </c:pt>
                <c:pt idx="4135">
                  <c:v>3.3724170453845606E-12</c:v>
                </c:pt>
                <c:pt idx="4136">
                  <c:v>3.3713465614178727E-12</c:v>
                </c:pt>
                <c:pt idx="4137">
                  <c:v>3.3702760902660506E-12</c:v>
                </c:pt>
                <c:pt idx="4138">
                  <c:v>3.3692056317300899E-12</c:v>
                </c:pt>
                <c:pt idx="4139">
                  <c:v>3.3681351856109879E-12</c:v>
                </c:pt>
                <c:pt idx="4140">
                  <c:v>3.3670647517097435E-12</c:v>
                </c:pt>
                <c:pt idx="4141">
                  <c:v>3.3659943298273537E-12</c:v>
                </c:pt>
                <c:pt idx="4142">
                  <c:v>3.3649239197648086E-12</c:v>
                </c:pt>
                <c:pt idx="4143">
                  <c:v>3.3638535213231184E-12</c:v>
                </c:pt>
                <c:pt idx="4144">
                  <c:v>3.3627831343032694E-12</c:v>
                </c:pt>
                <c:pt idx="4145">
                  <c:v>3.3617127585062632E-12</c:v>
                </c:pt>
                <c:pt idx="4146">
                  <c:v>3.3606423937330978E-12</c:v>
                </c:pt>
                <c:pt idx="4147">
                  <c:v>3.359572039784771E-12</c:v>
                </c:pt>
                <c:pt idx="4148">
                  <c:v>3.3585016964622794E-12</c:v>
                </c:pt>
                <c:pt idx="4149">
                  <c:v>3.3574313635666201E-12</c:v>
                </c:pt>
                <c:pt idx="4150">
                  <c:v>3.3563610409962483E-12</c:v>
                </c:pt>
                <c:pt idx="4151">
                  <c:v>3.355290728782856E-12</c:v>
                </c:pt>
                <c:pt idx="4152">
                  <c:v>3.3542204267834507E-12</c:v>
                </c:pt>
                <c:pt idx="4153">
                  <c:v>3.353150134849001E-12</c:v>
                </c:pt>
                <c:pt idx="4154">
                  <c:v>3.3520798528304504E-12</c:v>
                </c:pt>
                <c:pt idx="4155">
                  <c:v>3.3510095805787622E-12</c:v>
                </c:pt>
                <c:pt idx="4156">
                  <c:v>3.3499393179448931E-12</c:v>
                </c:pt>
                <c:pt idx="4157">
                  <c:v>3.3488690647797969E-12</c:v>
                </c:pt>
                <c:pt idx="4158">
                  <c:v>3.3477988209344271E-12</c:v>
                </c:pt>
                <c:pt idx="4159">
                  <c:v>3.3467285862597507E-12</c:v>
                </c:pt>
                <c:pt idx="4160">
                  <c:v>3.3456583606067168E-12</c:v>
                </c:pt>
                <c:pt idx="4161">
                  <c:v>3.3445881438262779E-12</c:v>
                </c:pt>
                <c:pt idx="4162">
                  <c:v>3.3435179357693951E-12</c:v>
                </c:pt>
                <c:pt idx="4163">
                  <c:v>3.3424477362870253E-12</c:v>
                </c:pt>
                <c:pt idx="4164">
                  <c:v>3.3413775452376916E-12</c:v>
                </c:pt>
                <c:pt idx="4165">
                  <c:v>3.3403073624949913E-12</c:v>
                </c:pt>
                <c:pt idx="4166">
                  <c:v>3.3392371879193149E-12</c:v>
                </c:pt>
                <c:pt idx="4167">
                  <c:v>3.3381670213703448E-12</c:v>
                </c:pt>
                <c:pt idx="4168">
                  <c:v>3.3370968627077574E-12</c:v>
                </c:pt>
                <c:pt idx="4169">
                  <c:v>3.3360267117912488E-12</c:v>
                </c:pt>
                <c:pt idx="4170">
                  <c:v>3.334956568480491E-12</c:v>
                </c:pt>
                <c:pt idx="4171">
                  <c:v>3.3338864326351715E-12</c:v>
                </c:pt>
                <c:pt idx="4172">
                  <c:v>3.3328163041149742E-12</c:v>
                </c:pt>
                <c:pt idx="4173">
                  <c:v>3.3317461827795824E-12</c:v>
                </c:pt>
                <c:pt idx="4174">
                  <c:v>3.3306760684886796E-12</c:v>
                </c:pt>
                <c:pt idx="4175">
                  <c:v>3.3296059611019477E-12</c:v>
                </c:pt>
                <c:pt idx="4176">
                  <c:v>3.3285358604790712E-12</c:v>
                </c:pt>
                <c:pt idx="4177">
                  <c:v>3.3274657664797264E-12</c:v>
                </c:pt>
                <c:pt idx="4178">
                  <c:v>3.3262631582660153E-12</c:v>
                </c:pt>
                <c:pt idx="4179">
                  <c:v>3.325007729172188E-12</c:v>
                </c:pt>
                <c:pt idx="4180">
                  <c:v>3.3237523102430405E-12</c:v>
                </c:pt>
                <c:pt idx="4181">
                  <c:v>3.3224969013195985E-12</c:v>
                </c:pt>
                <c:pt idx="4182">
                  <c:v>3.3212415022429012E-12</c:v>
                </c:pt>
                <c:pt idx="4183">
                  <c:v>3.319986112853974E-12</c:v>
                </c:pt>
                <c:pt idx="4184">
                  <c:v>3.3187307329938415E-12</c:v>
                </c:pt>
                <c:pt idx="4185">
                  <c:v>3.3174753625035428E-12</c:v>
                </c:pt>
                <c:pt idx="4186">
                  <c:v>3.3162200012240962E-12</c:v>
                </c:pt>
                <c:pt idx="4187">
                  <c:v>3.3149646489965395E-12</c:v>
                </c:pt>
                <c:pt idx="4188">
                  <c:v>3.3137093056619083E-12</c:v>
                </c:pt>
                <c:pt idx="4189">
                  <c:v>3.3124539710612171E-12</c:v>
                </c:pt>
                <c:pt idx="4190">
                  <c:v>3.3111986450355046E-12</c:v>
                </c:pt>
                <c:pt idx="4191">
                  <c:v>3.3099433274258003E-12</c:v>
                </c:pt>
                <c:pt idx="4192">
                  <c:v>3.3086880180822265E-12</c:v>
                </c:pt>
                <c:pt idx="4193">
                  <c:v>3.3074327168913546E-12</c:v>
                </c:pt>
                <c:pt idx="4194">
                  <c:v>3.3061774237315945E-12</c:v>
                </c:pt>
                <c:pt idx="4195">
                  <c:v>3.3049221384798662E-12</c:v>
                </c:pt>
                <c:pt idx="4196">
                  <c:v>3.3036668610131093E-12</c:v>
                </c:pt>
                <c:pt idx="4197">
                  <c:v>3.3024115912082402E-12</c:v>
                </c:pt>
                <c:pt idx="4198">
                  <c:v>3.3011563289421796E-12</c:v>
                </c:pt>
                <c:pt idx="4199">
                  <c:v>3.2999010740918614E-12</c:v>
                </c:pt>
                <c:pt idx="4200">
                  <c:v>3.2986458265342152E-12</c:v>
                </c:pt>
                <c:pt idx="4201">
                  <c:v>3.2973905861461564E-12</c:v>
                </c:pt>
                <c:pt idx="4202">
                  <c:v>3.2961353528046159E-12</c:v>
                </c:pt>
                <c:pt idx="4203">
                  <c:v>3.2948801263865194E-12</c:v>
                </c:pt>
                <c:pt idx="4204">
                  <c:v>3.2936249067687942E-12</c:v>
                </c:pt>
                <c:pt idx="4205">
                  <c:v>3.2923696938283649E-12</c:v>
                </c:pt>
                <c:pt idx="4206">
                  <c:v>3.2911144874341703E-12</c:v>
                </c:pt>
                <c:pt idx="4207">
                  <c:v>3.2898592874470179E-12</c:v>
                </c:pt>
                <c:pt idx="4208">
                  <c:v>3.2886040937696666E-12</c:v>
                </c:pt>
                <c:pt idx="4209">
                  <c:v>3.287348906308204E-12</c:v>
                </c:pt>
                <c:pt idx="4210">
                  <c:v>3.2860937249686995E-12</c:v>
                </c:pt>
                <c:pt idx="4211">
                  <c:v>3.2848385496572244E-12</c:v>
                </c:pt>
                <c:pt idx="4212">
                  <c:v>3.2835833802798591E-12</c:v>
                </c:pt>
                <c:pt idx="4213">
                  <c:v>3.2823282167426853E-12</c:v>
                </c:pt>
                <c:pt idx="4214">
                  <c:v>3.2810730589517692E-12</c:v>
                </c:pt>
                <c:pt idx="4215">
                  <c:v>3.2798179068131903E-12</c:v>
                </c:pt>
                <c:pt idx="4216">
                  <c:v>3.2785627602330248E-12</c:v>
                </c:pt>
                <c:pt idx="4217">
                  <c:v>3.2773076191173513E-12</c:v>
                </c:pt>
                <c:pt idx="4218">
                  <c:v>3.2760524833722417E-12</c:v>
                </c:pt>
                <c:pt idx="4219">
                  <c:v>3.2747973529037733E-12</c:v>
                </c:pt>
                <c:pt idx="4220">
                  <c:v>3.2735422276180233E-12</c:v>
                </c:pt>
                <c:pt idx="4221">
                  <c:v>3.2722871074210609E-12</c:v>
                </c:pt>
                <c:pt idx="4222">
                  <c:v>3.2710319922189725E-12</c:v>
                </c:pt>
                <c:pt idx="4223">
                  <c:v>3.2697768819178246E-12</c:v>
                </c:pt>
                <c:pt idx="4224">
                  <c:v>3.2685217764237027E-12</c:v>
                </c:pt>
                <c:pt idx="4225">
                  <c:v>3.2672666756426727E-12</c:v>
                </c:pt>
                <c:pt idx="4226">
                  <c:v>3.2660115794808154E-12</c:v>
                </c:pt>
                <c:pt idx="4227">
                  <c:v>3.2647564878442125E-12</c:v>
                </c:pt>
                <c:pt idx="4228">
                  <c:v>3.2635014006389283E-12</c:v>
                </c:pt>
                <c:pt idx="4229">
                  <c:v>3.2622463177710449E-12</c:v>
                </c:pt>
                <c:pt idx="4230">
                  <c:v>3.2609912391466384E-12</c:v>
                </c:pt>
                <c:pt idx="4231">
                  <c:v>3.2597361646717827E-12</c:v>
                </c:pt>
                <c:pt idx="4232">
                  <c:v>3.2584810942525567E-12</c:v>
                </c:pt>
                <c:pt idx="4233">
                  <c:v>3.2572260277950348E-12</c:v>
                </c:pt>
                <c:pt idx="4234">
                  <c:v>3.2559709652010796E-12</c:v>
                </c:pt>
                <c:pt idx="4235">
                  <c:v>3.2547159063690425E-12</c:v>
                </c:pt>
                <c:pt idx="4236">
                  <c:v>3.25346085123306E-12</c:v>
                </c:pt>
                <c:pt idx="4237">
                  <c:v>3.2522057997310737E-12</c:v>
                </c:pt>
                <c:pt idx="4238">
                  <c:v>3.25095075180104E-12</c:v>
                </c:pt>
                <c:pt idx="4239">
                  <c:v>3.2496957073809077E-12</c:v>
                </c:pt>
                <c:pt idx="4240">
                  <c:v>3.2484406664086318E-12</c:v>
                </c:pt>
                <c:pt idx="4241">
                  <c:v>3.2471856288221495E-12</c:v>
                </c:pt>
                <c:pt idx="4242">
                  <c:v>3.2459305945594154E-12</c:v>
                </c:pt>
                <c:pt idx="4243">
                  <c:v>3.2446755635583793E-12</c:v>
                </c:pt>
                <c:pt idx="4244">
                  <c:v>3.2434205357569905E-12</c:v>
                </c:pt>
                <c:pt idx="4245">
                  <c:v>3.2421655110931988E-12</c:v>
                </c:pt>
                <c:pt idx="4246">
                  <c:v>3.2409104895049522E-12</c:v>
                </c:pt>
                <c:pt idx="4247">
                  <c:v>3.2396554709301936E-12</c:v>
                </c:pt>
                <c:pt idx="4248">
                  <c:v>3.2384004553068853E-12</c:v>
                </c:pt>
                <c:pt idx="4249">
                  <c:v>3.2371454425729642E-12</c:v>
                </c:pt>
                <c:pt idx="4250">
                  <c:v>3.2358904326663904E-12</c:v>
                </c:pt>
                <c:pt idx="4251">
                  <c:v>3.2346354255251032E-12</c:v>
                </c:pt>
                <c:pt idx="4252">
                  <c:v>3.2333804210870556E-12</c:v>
                </c:pt>
                <c:pt idx="4253">
                  <c:v>3.2321254192901977E-12</c:v>
                </c:pt>
                <c:pt idx="4254">
                  <c:v>3.2308704200724849E-12</c:v>
                </c:pt>
                <c:pt idx="4255">
                  <c:v>3.229615423371854E-12</c:v>
                </c:pt>
                <c:pt idx="4256">
                  <c:v>3.2283604291262609E-12</c:v>
                </c:pt>
                <c:pt idx="4257">
                  <c:v>3.2271054372736532E-12</c:v>
                </c:pt>
                <c:pt idx="4258">
                  <c:v>3.2258504477519754E-12</c:v>
                </c:pt>
                <c:pt idx="4259">
                  <c:v>3.2245954604991887E-12</c:v>
                </c:pt>
                <c:pt idx="4260">
                  <c:v>3.2233404754532353E-12</c:v>
                </c:pt>
                <c:pt idx="4261">
                  <c:v>3.2220854925520584E-12</c:v>
                </c:pt>
                <c:pt idx="4262">
                  <c:v>3.2208305117336204E-12</c:v>
                </c:pt>
                <c:pt idx="4263">
                  <c:v>3.2195755329358583E-12</c:v>
                </c:pt>
                <c:pt idx="4264">
                  <c:v>3.2183205560967313E-12</c:v>
                </c:pt>
                <c:pt idx="4265">
                  <c:v>3.2170655811541785E-12</c:v>
                </c:pt>
                <c:pt idx="4266">
                  <c:v>3.2158106080461552E-12</c:v>
                </c:pt>
                <c:pt idx="4267">
                  <c:v>3.2145556367106095E-12</c:v>
                </c:pt>
                <c:pt idx="4268">
                  <c:v>3.2133006670854915E-12</c:v>
                </c:pt>
                <c:pt idx="4269">
                  <c:v>3.2120456991087494E-12</c:v>
                </c:pt>
                <c:pt idx="4270">
                  <c:v>3.2107907327183325E-12</c:v>
                </c:pt>
                <c:pt idx="4271">
                  <c:v>3.2095357678521914E-12</c:v>
                </c:pt>
                <c:pt idx="4272">
                  <c:v>3.2082808044482734E-12</c:v>
                </c:pt>
                <c:pt idx="4273">
                  <c:v>3.207025842444529E-12</c:v>
                </c:pt>
                <c:pt idx="4274">
                  <c:v>3.2057708817788999E-12</c:v>
                </c:pt>
                <c:pt idx="4275">
                  <c:v>3.2045159223893488E-12</c:v>
                </c:pt>
                <c:pt idx="4276">
                  <c:v>3.2032609642181373E-12</c:v>
                </c:pt>
                <c:pt idx="4277">
                  <c:v>3.2020060072461762E-12</c:v>
                </c:pt>
                <c:pt idx="4278">
                  <c:v>3.2007510514420645E-12</c:v>
                </c:pt>
                <c:pt idx="4279">
                  <c:v>3.1994960967682082E-12</c:v>
                </c:pt>
                <c:pt idx="4280">
                  <c:v>3.1982411431870252E-12</c:v>
                </c:pt>
                <c:pt idx="4281">
                  <c:v>3.1969861906609321E-12</c:v>
                </c:pt>
                <c:pt idx="4282">
                  <c:v>3.1957312391523426E-12</c:v>
                </c:pt>
                <c:pt idx="4283">
                  <c:v>3.1944762886236726E-12</c:v>
                </c:pt>
                <c:pt idx="4284">
                  <c:v>3.1932213390373357E-12</c:v>
                </c:pt>
                <c:pt idx="4285">
                  <c:v>3.1919663903557434E-12</c:v>
                </c:pt>
                <c:pt idx="4286">
                  <c:v>3.1907114425413179E-12</c:v>
                </c:pt>
                <c:pt idx="4287">
                  <c:v>3.189456495556473E-12</c:v>
                </c:pt>
                <c:pt idx="4288">
                  <c:v>3.1882015493636143E-12</c:v>
                </c:pt>
                <c:pt idx="4289">
                  <c:v>3.1869466039251698E-12</c:v>
                </c:pt>
                <c:pt idx="4290">
                  <c:v>3.1856916592035424E-12</c:v>
                </c:pt>
                <c:pt idx="4291">
                  <c:v>3.1844367151611517E-12</c:v>
                </c:pt>
                <c:pt idx="4292">
                  <c:v>3.1831817717604142E-12</c:v>
                </c:pt>
                <c:pt idx="4293">
                  <c:v>3.1819268289637507E-12</c:v>
                </c:pt>
                <c:pt idx="4294">
                  <c:v>3.1806718867335617E-12</c:v>
                </c:pt>
                <c:pt idx="4295">
                  <c:v>3.1794169450322659E-12</c:v>
                </c:pt>
                <c:pt idx="4296">
                  <c:v>3.1781620038222871E-12</c:v>
                </c:pt>
                <c:pt idx="4297">
                  <c:v>3.176907063066035E-12</c:v>
                </c:pt>
                <c:pt idx="4298">
                  <c:v>3.1756521227259239E-12</c:v>
                </c:pt>
                <c:pt idx="4299">
                  <c:v>3.1743971827643703E-12</c:v>
                </c:pt>
                <c:pt idx="4300">
                  <c:v>3.1731422431437802E-12</c:v>
                </c:pt>
                <c:pt idx="4301">
                  <c:v>3.1718873038265837E-12</c:v>
                </c:pt>
                <c:pt idx="4302">
                  <c:v>3.170632364775182E-12</c:v>
                </c:pt>
                <c:pt idx="4303">
                  <c:v>3.1693774259519957E-12</c:v>
                </c:pt>
                <c:pt idx="4304">
                  <c:v>3.1681224873194467E-12</c:v>
                </c:pt>
                <c:pt idx="4305">
                  <c:v>3.166867548839937E-12</c:v>
                </c:pt>
                <c:pt idx="4306">
                  <c:v>3.1656126104758872E-12</c:v>
                </c:pt>
                <c:pt idx="4307">
                  <c:v>3.164357672189712E-12</c:v>
                </c:pt>
                <c:pt idx="4308">
                  <c:v>3.1631027339438278E-12</c:v>
                </c:pt>
                <c:pt idx="4309">
                  <c:v>3.1618477957006474E-12</c:v>
                </c:pt>
                <c:pt idx="4310">
                  <c:v>3.160592857422582E-12</c:v>
                </c:pt>
                <c:pt idx="4311">
                  <c:v>3.1593379190720559E-12</c:v>
                </c:pt>
                <c:pt idx="4312">
                  <c:v>3.1580829806114801E-12</c:v>
                </c:pt>
                <c:pt idx="4313">
                  <c:v>3.1568280420032614E-12</c:v>
                </c:pt>
                <c:pt idx="4314">
                  <c:v>3.1555731032098277E-12</c:v>
                </c:pt>
                <c:pt idx="4315">
                  <c:v>3.1543181641935836E-12</c:v>
                </c:pt>
                <c:pt idx="4316">
                  <c:v>3.1530632249169521E-12</c:v>
                </c:pt>
                <c:pt idx="4317">
                  <c:v>3.1518082853423389E-12</c:v>
                </c:pt>
                <c:pt idx="4318">
                  <c:v>3.1505533454334816E-12</c:v>
                </c:pt>
                <c:pt idx="4319">
                  <c:v>3.1492984051766039E-12</c:v>
                </c:pt>
                <c:pt idx="4320">
                  <c:v>3.1480434645543535E-12</c:v>
                </c:pt>
                <c:pt idx="4321">
                  <c:v>3.1467885235440504E-12</c:v>
                </c:pt>
                <c:pt idx="4322">
                  <c:v>3.1455335821230145E-12</c:v>
                </c:pt>
                <c:pt idx="4323">
                  <c:v>3.1442786402685667E-12</c:v>
                </c:pt>
                <c:pt idx="4324">
                  <c:v>3.1430236979580241E-12</c:v>
                </c:pt>
                <c:pt idx="4325">
                  <c:v>3.141768755168703E-12</c:v>
                </c:pt>
                <c:pt idx="4326">
                  <c:v>3.1405138118779336E-12</c:v>
                </c:pt>
                <c:pt idx="4327">
                  <c:v>3.1392588680630229E-12</c:v>
                </c:pt>
                <c:pt idx="4328">
                  <c:v>3.1380039237013042E-12</c:v>
                </c:pt>
                <c:pt idx="4329">
                  <c:v>3.1367489787700846E-12</c:v>
                </c:pt>
                <c:pt idx="4330">
                  <c:v>3.1354940332466889E-12</c:v>
                </c:pt>
                <c:pt idx="4331">
                  <c:v>3.1342390871084443E-12</c:v>
                </c:pt>
                <c:pt idx="4332">
                  <c:v>3.1329841403326572E-12</c:v>
                </c:pt>
                <c:pt idx="4333">
                  <c:v>3.1317291928966539E-12</c:v>
                </c:pt>
                <c:pt idx="4334">
                  <c:v>3.130474244777748E-12</c:v>
                </c:pt>
                <c:pt idx="4335">
                  <c:v>3.1292192959532712E-12</c:v>
                </c:pt>
                <c:pt idx="4336">
                  <c:v>3.1279643464005365E-12</c:v>
                </c:pt>
                <c:pt idx="4337">
                  <c:v>3.126709396096864E-12</c:v>
                </c:pt>
                <c:pt idx="4338">
                  <c:v>3.1254544450195677E-12</c:v>
                </c:pt>
                <c:pt idx="4339">
                  <c:v>3.1241994931459783E-12</c:v>
                </c:pt>
                <c:pt idx="4340">
                  <c:v>3.1229445404534106E-12</c:v>
                </c:pt>
                <c:pt idx="4341">
                  <c:v>3.1216895869191782E-12</c:v>
                </c:pt>
                <c:pt idx="4342">
                  <c:v>3.1204346325206059E-12</c:v>
                </c:pt>
                <c:pt idx="4343">
                  <c:v>3.119179677235014E-12</c:v>
                </c:pt>
                <c:pt idx="4344">
                  <c:v>3.1179247210397278E-12</c:v>
                </c:pt>
                <c:pt idx="4345">
                  <c:v>3.116669763912056E-12</c:v>
                </c:pt>
                <c:pt idx="4346">
                  <c:v>3.1154148058293234E-12</c:v>
                </c:pt>
                <c:pt idx="4347">
                  <c:v>3.114159846768848E-12</c:v>
                </c:pt>
                <c:pt idx="4348">
                  <c:v>3.1129048867079469E-12</c:v>
                </c:pt>
                <c:pt idx="4349">
                  <c:v>3.111649925623949E-12</c:v>
                </c:pt>
                <c:pt idx="4350">
                  <c:v>3.1103949634941694E-12</c:v>
                </c:pt>
                <c:pt idx="4351">
                  <c:v>3.1091400002959277E-12</c:v>
                </c:pt>
                <c:pt idx="4352">
                  <c:v>3.1078850360065367E-12</c:v>
                </c:pt>
                <c:pt idx="4353">
                  <c:v>3.1066300706033288E-12</c:v>
                </c:pt>
                <c:pt idx="4354">
                  <c:v>3.1053751040636114E-12</c:v>
                </c:pt>
                <c:pt idx="4355">
                  <c:v>3.1041201363647156E-12</c:v>
                </c:pt>
                <c:pt idx="4356">
                  <c:v>3.1028651674839511E-12</c:v>
                </c:pt>
                <c:pt idx="4357">
                  <c:v>3.1016101973986404E-12</c:v>
                </c:pt>
                <c:pt idx="4358">
                  <c:v>3.1003552260861055E-12</c:v>
                </c:pt>
                <c:pt idx="4359">
                  <c:v>3.0991002535236668E-12</c:v>
                </c:pt>
                <c:pt idx="4360">
                  <c:v>3.0978452796889309E-12</c:v>
                </c:pt>
                <c:pt idx="4361">
                  <c:v>3.0965903045719908E-12</c:v>
                </c:pt>
                <c:pt idx="4362">
                  <c:v>3.0953353281636409E-12</c:v>
                </c:pt>
                <c:pt idx="4363">
                  <c:v>3.0940803504503456E-12</c:v>
                </c:pt>
                <c:pt idx="4364">
                  <c:v>3.0928253714185539E-12</c:v>
                </c:pt>
                <c:pt idx="4365">
                  <c:v>3.0915703910547119E-12</c:v>
                </c:pt>
                <c:pt idx="4366">
                  <c:v>3.0903154093452849E-12</c:v>
                </c:pt>
                <c:pt idx="4367">
                  <c:v>3.0890604262767137E-12</c:v>
                </c:pt>
                <c:pt idx="4368">
                  <c:v>3.0878054418354646E-12</c:v>
                </c:pt>
                <c:pt idx="4369">
                  <c:v>3.0865504560079795E-12</c:v>
                </c:pt>
                <c:pt idx="4370">
                  <c:v>3.0852954687807157E-12</c:v>
                </c:pt>
                <c:pt idx="4371">
                  <c:v>3.0840404801401279E-12</c:v>
                </c:pt>
                <c:pt idx="4372">
                  <c:v>3.0827854900726681E-12</c:v>
                </c:pt>
                <c:pt idx="4373">
                  <c:v>3.0815304985647911E-12</c:v>
                </c:pt>
                <c:pt idx="4374">
                  <c:v>3.0802755056029496E-12</c:v>
                </c:pt>
                <c:pt idx="4375">
                  <c:v>3.0790205111735907E-12</c:v>
                </c:pt>
                <c:pt idx="4376">
                  <c:v>3.0777655152631794E-12</c:v>
                </c:pt>
                <c:pt idx="4377">
                  <c:v>3.0765105178581631E-12</c:v>
                </c:pt>
                <c:pt idx="4378">
                  <c:v>3.0752555189449905E-12</c:v>
                </c:pt>
                <c:pt idx="4379">
                  <c:v>3.0740005185101238E-12</c:v>
                </c:pt>
                <c:pt idx="4380">
                  <c:v>3.0727455165400067E-12</c:v>
                </c:pt>
                <c:pt idx="4381">
                  <c:v>3.0714905130210989E-12</c:v>
                </c:pt>
                <c:pt idx="4382">
                  <c:v>3.0702355079398578E-12</c:v>
                </c:pt>
                <c:pt idx="4383">
                  <c:v>3.0689805012827261E-12</c:v>
                </c:pt>
                <c:pt idx="4384">
                  <c:v>3.0677254930361624E-12</c:v>
                </c:pt>
                <c:pt idx="4385">
                  <c:v>3.0664704831866205E-12</c:v>
                </c:pt>
                <c:pt idx="4386">
                  <c:v>3.0652154717205523E-12</c:v>
                </c:pt>
                <c:pt idx="4387">
                  <c:v>3.0639604586244125E-12</c:v>
                </c:pt>
                <c:pt idx="4388">
                  <c:v>3.0627054438846479E-12</c:v>
                </c:pt>
                <c:pt idx="4389">
                  <c:v>3.0614504274877238E-12</c:v>
                </c:pt>
                <c:pt idx="4390">
                  <c:v>3.0601954094200883E-12</c:v>
                </c:pt>
                <c:pt idx="4391">
                  <c:v>3.0589403896681879E-12</c:v>
                </c:pt>
                <c:pt idx="4392">
                  <c:v>3.0576853682184864E-12</c:v>
                </c:pt>
                <c:pt idx="4393">
                  <c:v>3.0564303450574278E-12</c:v>
                </c:pt>
                <c:pt idx="4394">
                  <c:v>3.0551753201714693E-12</c:v>
                </c:pt>
                <c:pt idx="4395">
                  <c:v>3.0539202935470713E-12</c:v>
                </c:pt>
                <c:pt idx="4396">
                  <c:v>3.052665265170674E-12</c:v>
                </c:pt>
                <c:pt idx="4397">
                  <c:v>3.0514102350287385E-12</c:v>
                </c:pt>
                <c:pt idx="4398">
                  <c:v>3.0501552031077164E-12</c:v>
                </c:pt>
                <c:pt idx="4399">
                  <c:v>3.0489001693940631E-12</c:v>
                </c:pt>
                <c:pt idx="4400">
                  <c:v>3.0476451338742289E-12</c:v>
                </c:pt>
                <c:pt idx="4401">
                  <c:v>3.0463900965346633E-12</c:v>
                </c:pt>
                <c:pt idx="4402">
                  <c:v>3.0451350573618744E-12</c:v>
                </c:pt>
                <c:pt idx="4403">
                  <c:v>3.0438800163541089E-12</c:v>
                </c:pt>
                <c:pt idx="4404">
                  <c:v>3.0426249735102787E-12</c:v>
                </c:pt>
                <c:pt idx="4405">
                  <c:v>3.0413699288215732E-12</c:v>
                </c:pt>
                <c:pt idx="4406">
                  <c:v>3.0401148822791789E-12</c:v>
                </c:pt>
                <c:pt idx="4407">
                  <c:v>3.038859833874266E-12</c:v>
                </c:pt>
                <c:pt idx="4408">
                  <c:v>3.0376047835980253E-12</c:v>
                </c:pt>
                <c:pt idx="4409">
                  <c:v>3.036349731441635E-12</c:v>
                </c:pt>
                <c:pt idx="4410">
                  <c:v>3.0350946773962805E-12</c:v>
                </c:pt>
                <c:pt idx="4411">
                  <c:v>3.0338396214531474E-12</c:v>
                </c:pt>
                <c:pt idx="4412">
                  <c:v>3.0325845636034022E-12</c:v>
                </c:pt>
                <c:pt idx="4413">
                  <c:v>3.0313295038382435E-12</c:v>
                </c:pt>
                <c:pt idx="4414">
                  <c:v>3.0300744421488475E-12</c:v>
                </c:pt>
                <c:pt idx="4415">
                  <c:v>3.0288193785263974E-12</c:v>
                </c:pt>
                <c:pt idx="4416">
                  <c:v>3.0275643129620694E-12</c:v>
                </c:pt>
                <c:pt idx="4417">
                  <c:v>3.026309245447056E-12</c:v>
                </c:pt>
                <c:pt idx="4418">
                  <c:v>3.025054175972528E-12</c:v>
                </c:pt>
                <c:pt idx="4419">
                  <c:v>3.023799104529679E-12</c:v>
                </c:pt>
                <c:pt idx="4420">
                  <c:v>3.0225440311096809E-12</c:v>
                </c:pt>
                <c:pt idx="4421">
                  <c:v>3.0212889557037211E-12</c:v>
                </c:pt>
                <c:pt idx="4422">
                  <c:v>3.0200338783029813E-12</c:v>
                </c:pt>
                <c:pt idx="4423">
                  <c:v>3.0187787988986428E-12</c:v>
                </c:pt>
                <c:pt idx="4424">
                  <c:v>3.0175237174818903E-12</c:v>
                </c:pt>
                <c:pt idx="4425">
                  <c:v>3.0162686340439029E-12</c:v>
                </c:pt>
                <c:pt idx="4426">
                  <c:v>3.0150135485758661E-12</c:v>
                </c:pt>
                <c:pt idx="4427">
                  <c:v>3.0137584610689596E-12</c:v>
                </c:pt>
                <c:pt idx="4428">
                  <c:v>3.0125033715143597E-12</c:v>
                </c:pt>
                <c:pt idx="4429">
                  <c:v>3.0112482799032604E-12</c:v>
                </c:pt>
                <c:pt idx="4430">
                  <c:v>3.0099931862268337E-12</c:v>
                </c:pt>
                <c:pt idx="4431">
                  <c:v>3.0080626637522209E-12</c:v>
                </c:pt>
                <c:pt idx="4432">
                  <c:v>3.0061228791470128E-12</c:v>
                </c:pt>
                <c:pt idx="4433">
                  <c:v>3.0041830918754785E-12</c:v>
                </c:pt>
                <c:pt idx="4434">
                  <c:v>3.00224330192507E-12</c:v>
                </c:pt>
                <c:pt idx="4435">
                  <c:v>3.0003035092832465E-12</c:v>
                </c:pt>
                <c:pt idx="4436">
                  <c:v>2.9983637139374726E-12</c:v>
                </c:pt>
                <c:pt idx="4437">
                  <c:v>2.9964239158751983E-12</c:v>
                </c:pt>
                <c:pt idx="4438">
                  <c:v>2.9944841150838904E-12</c:v>
                </c:pt>
                <c:pt idx="4439">
                  <c:v>2.9925443115509994E-12</c:v>
                </c:pt>
                <c:pt idx="4440">
                  <c:v>2.9906045052639843E-12</c:v>
                </c:pt>
                <c:pt idx="4441">
                  <c:v>2.9886646962103082E-12</c:v>
                </c:pt>
                <c:pt idx="4442">
                  <c:v>2.9867248843774247E-12</c:v>
                </c:pt>
                <c:pt idx="4443">
                  <c:v>2.9847850697527962E-12</c:v>
                </c:pt>
                <c:pt idx="4444">
                  <c:v>2.9828452523238763E-12</c:v>
                </c:pt>
                <c:pt idx="4445">
                  <c:v>2.9809054320781226E-12</c:v>
                </c:pt>
                <c:pt idx="4446">
                  <c:v>2.9789656090029999E-12</c:v>
                </c:pt>
                <c:pt idx="4447">
                  <c:v>2.977025783085959E-12</c:v>
                </c:pt>
                <c:pt idx="4448">
                  <c:v>2.9750859543144647E-12</c:v>
                </c:pt>
                <c:pt idx="4449">
                  <c:v>2.9731461226759697E-12</c:v>
                </c:pt>
                <c:pt idx="4450">
                  <c:v>2.9712062881579318E-12</c:v>
                </c:pt>
                <c:pt idx="4451">
                  <c:v>2.9692664507478144E-12</c:v>
                </c:pt>
                <c:pt idx="4452">
                  <c:v>2.9673266104330712E-12</c:v>
                </c:pt>
                <c:pt idx="4453">
                  <c:v>2.9653867672011658E-12</c:v>
                </c:pt>
                <c:pt idx="4454">
                  <c:v>2.963446921039549E-12</c:v>
                </c:pt>
                <c:pt idx="4455">
                  <c:v>2.9615070719356851E-12</c:v>
                </c:pt>
                <c:pt idx="4456">
                  <c:v>2.959567219877023E-12</c:v>
                </c:pt>
                <c:pt idx="4457">
                  <c:v>2.957627364851035E-12</c:v>
                </c:pt>
                <c:pt idx="4458">
                  <c:v>2.9556875068451709E-12</c:v>
                </c:pt>
                <c:pt idx="4459">
                  <c:v>2.9537476458503978E-12</c:v>
                </c:pt>
                <c:pt idx="4460">
                  <c:v>2.9518077818617334E-12</c:v>
                </c:pt>
                <c:pt idx="4461">
                  <c:v>2.9498679148708792E-12</c:v>
                </c:pt>
                <c:pt idx="4462">
                  <c:v>2.9479280448694951E-12</c:v>
                </c:pt>
                <c:pt idx="4463">
                  <c:v>2.9459881718492495E-12</c:v>
                </c:pt>
                <c:pt idx="4464">
                  <c:v>2.9440482958018011E-12</c:v>
                </c:pt>
                <c:pt idx="4465">
                  <c:v>2.9421084167188212E-12</c:v>
                </c:pt>
                <c:pt idx="4466">
                  <c:v>2.9401685345919673E-12</c:v>
                </c:pt>
                <c:pt idx="4467">
                  <c:v>2.9382286494129026E-12</c:v>
                </c:pt>
                <c:pt idx="4468">
                  <c:v>2.9362887611732991E-12</c:v>
                </c:pt>
                <c:pt idx="4469">
                  <c:v>2.934348869864814E-12</c:v>
                </c:pt>
                <c:pt idx="4470">
                  <c:v>2.9324089754791167E-12</c:v>
                </c:pt>
                <c:pt idx="4471">
                  <c:v>2.9304690780078678E-12</c:v>
                </c:pt>
                <c:pt idx="4472">
                  <c:v>2.9285291774427348E-12</c:v>
                </c:pt>
                <c:pt idx="4473">
                  <c:v>2.9265892737753716E-12</c:v>
                </c:pt>
                <c:pt idx="4474">
                  <c:v>2.9246493669974603E-12</c:v>
                </c:pt>
                <c:pt idx="4475">
                  <c:v>2.9227094571006519E-12</c:v>
                </c:pt>
                <c:pt idx="4476">
                  <c:v>2.9207695440766122E-12</c:v>
                </c:pt>
                <c:pt idx="4477">
                  <c:v>2.9188296279170045E-12</c:v>
                </c:pt>
                <c:pt idx="4478">
                  <c:v>2.9168897086134987E-12</c:v>
                </c:pt>
                <c:pt idx="4479">
                  <c:v>2.9149497861577537E-12</c:v>
                </c:pt>
                <c:pt idx="4480">
                  <c:v>2.9130098605414397E-12</c:v>
                </c:pt>
                <c:pt idx="4481">
                  <c:v>2.9110699317562149E-12</c:v>
                </c:pt>
                <c:pt idx="4482">
                  <c:v>2.9091299997937474E-12</c:v>
                </c:pt>
                <c:pt idx="4483">
                  <c:v>2.9071900646456991E-12</c:v>
                </c:pt>
                <c:pt idx="4484">
                  <c:v>2.9052501263037316E-12</c:v>
                </c:pt>
                <c:pt idx="4485">
                  <c:v>2.9033101847595161E-12</c:v>
                </c:pt>
                <c:pt idx="4486">
                  <c:v>2.9013702400047097E-12</c:v>
                </c:pt>
                <c:pt idx="4487">
                  <c:v>2.8994302920304711E-12</c:v>
                </c:pt>
                <c:pt idx="4488">
                  <c:v>2.8974903408291594E-12</c:v>
                </c:pt>
                <c:pt idx="4489">
                  <c:v>2.8955503863954206E-12</c:v>
                </c:pt>
                <c:pt idx="4490">
                  <c:v>2.8936104287239474E-12</c:v>
                </c:pt>
                <c:pt idx="4491">
                  <c:v>2.8916704678094177E-12</c:v>
                </c:pt>
                <c:pt idx="4492">
                  <c:v>2.8897305036465231E-12</c:v>
                </c:pt>
                <c:pt idx="4493">
                  <c:v>2.887790536229945E-12</c:v>
                </c:pt>
                <c:pt idx="4494">
                  <c:v>2.8858505655543678E-12</c:v>
                </c:pt>
                <c:pt idx="4495">
                  <c:v>2.8839105916144823E-12</c:v>
                </c:pt>
                <c:pt idx="4496">
                  <c:v>2.8819706144049683E-12</c:v>
                </c:pt>
                <c:pt idx="4497">
                  <c:v>2.8800306339205174E-12</c:v>
                </c:pt>
                <c:pt idx="4498">
                  <c:v>2.8780906501558079E-12</c:v>
                </c:pt>
                <c:pt idx="4499">
                  <c:v>2.8761506631055281E-12</c:v>
                </c:pt>
                <c:pt idx="4500">
                  <c:v>2.8742106727643668E-12</c:v>
                </c:pt>
                <c:pt idx="4501">
                  <c:v>2.8722706791270099E-12</c:v>
                </c:pt>
                <c:pt idx="4502">
                  <c:v>2.8703306821881312E-12</c:v>
                </c:pt>
                <c:pt idx="4503">
                  <c:v>2.868390681942428E-12</c:v>
                </c:pt>
                <c:pt idx="4504">
                  <c:v>2.8664506783845865E-12</c:v>
                </c:pt>
                <c:pt idx="4505">
                  <c:v>2.8645106715092844E-12</c:v>
                </c:pt>
                <c:pt idx="4506">
                  <c:v>2.8625706613112089E-12</c:v>
                </c:pt>
                <c:pt idx="4507">
                  <c:v>2.8606306477850499E-12</c:v>
                </c:pt>
                <c:pt idx="4508">
                  <c:v>2.8586906309254887E-12</c:v>
                </c:pt>
                <c:pt idx="4509">
                  <c:v>2.8567506107272084E-12</c:v>
                </c:pt>
                <c:pt idx="4510">
                  <c:v>2.8548105871849084E-12</c:v>
                </c:pt>
                <c:pt idx="4511">
                  <c:v>2.8528705602932555E-12</c:v>
                </c:pt>
                <c:pt idx="4512">
                  <c:v>2.8509305300469469E-12</c:v>
                </c:pt>
                <c:pt idx="4513">
                  <c:v>2.8489904964406619E-12</c:v>
                </c:pt>
                <c:pt idx="4514">
                  <c:v>2.847050459469093E-12</c:v>
                </c:pt>
                <c:pt idx="4515">
                  <c:v>2.8451104191269179E-12</c:v>
                </c:pt>
                <c:pt idx="4516">
                  <c:v>2.8431703754088228E-12</c:v>
                </c:pt>
                <c:pt idx="4517">
                  <c:v>2.8412303283095005E-12</c:v>
                </c:pt>
                <c:pt idx="4518">
                  <c:v>2.839290277823629E-12</c:v>
                </c:pt>
                <c:pt idx="4519">
                  <c:v>2.8373502239458988E-12</c:v>
                </c:pt>
                <c:pt idx="4520">
                  <c:v>2.8354101666709908E-12</c:v>
                </c:pt>
                <c:pt idx="4521">
                  <c:v>2.8334701059935969E-12</c:v>
                </c:pt>
                <c:pt idx="4522">
                  <c:v>2.8315300419083894E-12</c:v>
                </c:pt>
                <c:pt idx="4523">
                  <c:v>2.829589974410071E-12</c:v>
                </c:pt>
                <c:pt idx="4524">
                  <c:v>2.8276499034933113E-12</c:v>
                </c:pt>
                <c:pt idx="4525">
                  <c:v>2.8257098291528126E-12</c:v>
                </c:pt>
                <c:pt idx="4526">
                  <c:v>2.8237697513832423E-12</c:v>
                </c:pt>
                <c:pt idx="4527">
                  <c:v>2.8218296701792981E-12</c:v>
                </c:pt>
                <c:pt idx="4528">
                  <c:v>2.8198895855356587E-12</c:v>
                </c:pt>
                <c:pt idx="4529">
                  <c:v>2.8179494974483512E-12</c:v>
                </c:pt>
                <c:pt idx="4530">
                  <c:v>2.8160094059168729E-12</c:v>
                </c:pt>
                <c:pt idx="4531">
                  <c:v>2.8140693109381751E-12</c:v>
                </c:pt>
                <c:pt idx="4532">
                  <c:v>2.8121292125089912E-12</c:v>
                </c:pt>
                <c:pt idx="4533">
                  <c:v>2.8101891106260587E-12</c:v>
                </c:pt>
                <c:pt idx="4534">
                  <c:v>2.8082490052861212E-12</c:v>
                </c:pt>
                <c:pt idx="4535">
                  <c:v>2.8063088964859099E-12</c:v>
                </c:pt>
                <c:pt idx="4536">
                  <c:v>2.804368784222165E-12</c:v>
                </c:pt>
                <c:pt idx="4537">
                  <c:v>2.8024286684916333E-12</c:v>
                </c:pt>
                <c:pt idx="4538">
                  <c:v>2.8004885492910386E-12</c:v>
                </c:pt>
                <c:pt idx="4539">
                  <c:v>2.7985484266171267E-12</c:v>
                </c:pt>
                <c:pt idx="4540">
                  <c:v>2.7966083004666332E-12</c:v>
                </c:pt>
                <c:pt idx="4541">
                  <c:v>2.7946681708362987E-12</c:v>
                </c:pt>
                <c:pt idx="4542">
                  <c:v>2.792728037722859E-12</c:v>
                </c:pt>
                <c:pt idx="4543">
                  <c:v>2.79078790112305E-12</c:v>
                </c:pt>
                <c:pt idx="4544">
                  <c:v>2.7888477610336149E-12</c:v>
                </c:pt>
                <c:pt idx="4545">
                  <c:v>2.7869076174512868E-12</c:v>
                </c:pt>
                <c:pt idx="4546">
                  <c:v>2.7849674703728084E-12</c:v>
                </c:pt>
                <c:pt idx="4547">
                  <c:v>2.7830273197949133E-12</c:v>
                </c:pt>
                <c:pt idx="4548">
                  <c:v>2.7810871657143453E-12</c:v>
                </c:pt>
                <c:pt idx="4549">
                  <c:v>2.7791470081278353E-12</c:v>
                </c:pt>
                <c:pt idx="4550">
                  <c:v>2.7772068470321218E-12</c:v>
                </c:pt>
                <c:pt idx="4551">
                  <c:v>2.775266682423943E-12</c:v>
                </c:pt>
                <c:pt idx="4552">
                  <c:v>2.7733265143000483E-12</c:v>
                </c:pt>
                <c:pt idx="4553">
                  <c:v>2.7713863426571588E-12</c:v>
                </c:pt>
                <c:pt idx="4554">
                  <c:v>2.7694461674920236E-12</c:v>
                </c:pt>
                <c:pt idx="4555">
                  <c:v>2.76750598880138E-12</c:v>
                </c:pt>
                <c:pt idx="4556">
                  <c:v>2.7655658065819613E-12</c:v>
                </c:pt>
                <c:pt idx="4557">
                  <c:v>2.7636256208305039E-12</c:v>
                </c:pt>
                <c:pt idx="4558">
                  <c:v>2.7616854315437538E-12</c:v>
                </c:pt>
                <c:pt idx="4559">
                  <c:v>2.7597452387184361E-12</c:v>
                </c:pt>
                <c:pt idx="4560">
                  <c:v>2.7578050423513068E-12</c:v>
                </c:pt>
                <c:pt idx="4561">
                  <c:v>2.7558648424390909E-12</c:v>
                </c:pt>
                <c:pt idx="4562">
                  <c:v>2.7539246389785267E-12</c:v>
                </c:pt>
                <c:pt idx="4563">
                  <c:v>2.7519844319663587E-12</c:v>
                </c:pt>
                <c:pt idx="4564">
                  <c:v>2.7500442213993198E-12</c:v>
                </c:pt>
                <c:pt idx="4565">
                  <c:v>2.7481040072741466E-12</c:v>
                </c:pt>
                <c:pt idx="4566">
                  <c:v>2.7461637895875828E-12</c:v>
                </c:pt>
                <c:pt idx="4567">
                  <c:v>2.7442235683363609E-12</c:v>
                </c:pt>
                <c:pt idx="4568">
                  <c:v>2.742283343517225E-12</c:v>
                </c:pt>
                <c:pt idx="4569">
                  <c:v>2.7403431151269081E-12</c:v>
                </c:pt>
                <c:pt idx="4570">
                  <c:v>2.7384028831621455E-12</c:v>
                </c:pt>
                <c:pt idx="4571">
                  <c:v>2.7364626476202771E-12</c:v>
                </c:pt>
                <c:pt idx="4572">
                  <c:v>2.7345224085010322E-12</c:v>
                </c:pt>
                <c:pt idx="4573">
                  <c:v>2.7325821658023478E-12</c:v>
                </c:pt>
                <c:pt idx="4574">
                  <c:v>2.7306419195219032E-12</c:v>
                </c:pt>
                <c:pt idx="4575">
                  <c:v>2.7287016696573685E-12</c:v>
                </c:pt>
                <c:pt idx="4576">
                  <c:v>2.7267614162064041E-12</c:v>
                </c:pt>
                <c:pt idx="4577">
                  <c:v>2.7248211591666786E-12</c:v>
                </c:pt>
                <c:pt idx="4578">
                  <c:v>2.7228808985358664E-12</c:v>
                </c:pt>
                <c:pt idx="4579">
                  <c:v>2.7209406343116298E-12</c:v>
                </c:pt>
                <c:pt idx="4580">
                  <c:v>2.7190003664916447E-12</c:v>
                </c:pt>
                <c:pt idx="4581">
                  <c:v>2.7170600950735714E-12</c:v>
                </c:pt>
                <c:pt idx="4582">
                  <c:v>2.7151198200550801E-12</c:v>
                </c:pt>
                <c:pt idx="4583">
                  <c:v>2.7131795414338421E-12</c:v>
                </c:pt>
                <c:pt idx="4584">
                  <c:v>2.7112392592075223E-12</c:v>
                </c:pt>
                <c:pt idx="4585">
                  <c:v>2.7092989733737932E-12</c:v>
                </c:pt>
                <c:pt idx="4586">
                  <c:v>2.707358683930319E-12</c:v>
                </c:pt>
                <c:pt idx="4587">
                  <c:v>2.7054183908747675E-12</c:v>
                </c:pt>
                <c:pt idx="4588">
                  <c:v>2.7034780942048112E-12</c:v>
                </c:pt>
                <c:pt idx="4589">
                  <c:v>2.7015377939181155E-12</c:v>
                </c:pt>
                <c:pt idx="4590">
                  <c:v>2.6995974900123516E-12</c:v>
                </c:pt>
                <c:pt idx="4591">
                  <c:v>2.6976571824851836E-12</c:v>
                </c:pt>
                <c:pt idx="4592">
                  <c:v>2.6957168713342857E-12</c:v>
                </c:pt>
                <c:pt idx="4593">
                  <c:v>2.6937765565573203E-12</c:v>
                </c:pt>
                <c:pt idx="4594">
                  <c:v>2.6918362381519547E-12</c:v>
                </c:pt>
                <c:pt idx="4595">
                  <c:v>2.6898959161158635E-12</c:v>
                </c:pt>
                <c:pt idx="4596">
                  <c:v>2.687955590446709E-12</c:v>
                </c:pt>
                <c:pt idx="4597">
                  <c:v>2.6860152611421677E-12</c:v>
                </c:pt>
                <c:pt idx="4598">
                  <c:v>2.6840749281998988E-12</c:v>
                </c:pt>
                <c:pt idx="4599">
                  <c:v>2.6821345916175724E-12</c:v>
                </c:pt>
                <c:pt idx="4600">
                  <c:v>2.6801942513928616E-12</c:v>
                </c:pt>
                <c:pt idx="4601">
                  <c:v>2.6782539075234295E-12</c:v>
                </c:pt>
                <c:pt idx="4602">
                  <c:v>2.6763135600069442E-12</c:v>
                </c:pt>
                <c:pt idx="4603">
                  <c:v>2.6743732088410811E-12</c:v>
                </c:pt>
                <c:pt idx="4604">
                  <c:v>2.6724328540235056E-12</c:v>
                </c:pt>
                <c:pt idx="4605">
                  <c:v>2.6704924955518832E-12</c:v>
                </c:pt>
                <c:pt idx="4606">
                  <c:v>2.6685521334238801E-12</c:v>
                </c:pt>
                <c:pt idx="4607">
                  <c:v>2.6666117676371663E-12</c:v>
                </c:pt>
                <c:pt idx="4608">
                  <c:v>2.6646713981894149E-12</c:v>
                </c:pt>
                <c:pt idx="4609">
                  <c:v>2.6627310250782935E-12</c:v>
                </c:pt>
                <c:pt idx="4610">
                  <c:v>2.6607906483014666E-12</c:v>
                </c:pt>
                <c:pt idx="4611">
                  <c:v>2.6588502678566002E-12</c:v>
                </c:pt>
                <c:pt idx="4612">
                  <c:v>2.6569098837413698E-12</c:v>
                </c:pt>
                <c:pt idx="4613">
                  <c:v>2.6549694959538295E-12</c:v>
                </c:pt>
                <c:pt idx="4614">
                  <c:v>2.6530291044944394E-12</c:v>
                </c:pt>
                <c:pt idx="4615">
                  <c:v>2.6510887093614948E-12</c:v>
                </c:pt>
                <c:pt idx="4616">
                  <c:v>2.6491483105527479E-12</c:v>
                </c:pt>
                <c:pt idx="4617">
                  <c:v>2.6472079080659581E-12</c:v>
                </c:pt>
                <c:pt idx="4618">
                  <c:v>2.6452675018988794E-12</c:v>
                </c:pt>
                <c:pt idx="4619">
                  <c:v>2.6433270920492718E-12</c:v>
                </c:pt>
                <c:pt idx="4620">
                  <c:v>2.6413866785148863E-12</c:v>
                </c:pt>
                <c:pt idx="4621">
                  <c:v>2.6394462612934802E-12</c:v>
                </c:pt>
                <c:pt idx="4622">
                  <c:v>2.6375058403828147E-12</c:v>
                </c:pt>
                <c:pt idx="4623">
                  <c:v>2.6355654157806428E-12</c:v>
                </c:pt>
                <c:pt idx="4624">
                  <c:v>2.6336249874847233E-12</c:v>
                </c:pt>
                <c:pt idx="4625">
                  <c:v>2.6316845554928037E-12</c:v>
                </c:pt>
                <c:pt idx="4626">
                  <c:v>2.6297441198026566E-12</c:v>
                </c:pt>
                <c:pt idx="4627">
                  <c:v>2.6278036804120277E-12</c:v>
                </c:pt>
                <c:pt idx="4628">
                  <c:v>2.6258632373186735E-12</c:v>
                </c:pt>
                <c:pt idx="4629">
                  <c:v>2.6239227905203551E-12</c:v>
                </c:pt>
                <c:pt idx="4630">
                  <c:v>2.621982340014824E-12</c:v>
                </c:pt>
                <c:pt idx="4631">
                  <c:v>2.6200418857998382E-12</c:v>
                </c:pt>
                <c:pt idx="4632">
                  <c:v>2.6181014278731565E-12</c:v>
                </c:pt>
                <c:pt idx="4633">
                  <c:v>2.6161609662325319E-12</c:v>
                </c:pt>
                <c:pt idx="4634">
                  <c:v>2.614220500875727E-12</c:v>
                </c:pt>
                <c:pt idx="4635">
                  <c:v>2.6122800318004916E-12</c:v>
                </c:pt>
                <c:pt idx="4636">
                  <c:v>2.6103395590045816E-12</c:v>
                </c:pt>
                <c:pt idx="4637">
                  <c:v>2.6083990824857599E-12</c:v>
                </c:pt>
                <c:pt idx="4638">
                  <c:v>2.606458602241778E-12</c:v>
                </c:pt>
                <c:pt idx="4639">
                  <c:v>2.6045181182703982E-12</c:v>
                </c:pt>
                <c:pt idx="4640">
                  <c:v>2.6025776305693689E-12</c:v>
                </c:pt>
                <c:pt idx="4641">
                  <c:v>2.6006371391364553E-12</c:v>
                </c:pt>
                <c:pt idx="4642">
                  <c:v>2.5986966439694053E-12</c:v>
                </c:pt>
                <c:pt idx="4643">
                  <c:v>2.596756145065978E-12</c:v>
                </c:pt>
                <c:pt idx="4644">
                  <c:v>2.5948156424239339E-12</c:v>
                </c:pt>
                <c:pt idx="4645">
                  <c:v>2.5928751360410244E-12</c:v>
                </c:pt>
                <c:pt idx="4646">
                  <c:v>2.590934625915012E-12</c:v>
                </c:pt>
                <c:pt idx="4647">
                  <c:v>2.5889941120436405E-12</c:v>
                </c:pt>
                <c:pt idx="4648">
                  <c:v>2.5870535944246844E-12</c:v>
                </c:pt>
                <c:pt idx="4649">
                  <c:v>2.5851130730558887E-12</c:v>
                </c:pt>
                <c:pt idx="4650">
                  <c:v>2.5831725479350103E-12</c:v>
                </c:pt>
                <c:pt idx="4651">
                  <c:v>2.5812320190598107E-12</c:v>
                </c:pt>
                <c:pt idx="4652">
                  <c:v>2.5792914864280406E-12</c:v>
                </c:pt>
                <c:pt idx="4653">
                  <c:v>2.5773509500374581E-12</c:v>
                </c:pt>
                <c:pt idx="4654">
                  <c:v>2.5754104098858226E-12</c:v>
                </c:pt>
                <c:pt idx="4655">
                  <c:v>2.5734698659715436E-12</c:v>
                </c:pt>
                <c:pt idx="4656">
                  <c:v>2.5715293183001437E-12</c:v>
                </c:pt>
                <c:pt idx="4657">
                  <c:v>2.5695887668702644E-12</c:v>
                </c:pt>
                <c:pt idx="4658">
                  <c:v>2.5676482116779324E-12</c:v>
                </c:pt>
                <c:pt idx="4659">
                  <c:v>2.5657076527191776E-12</c:v>
                </c:pt>
                <c:pt idx="4660">
                  <c:v>2.5637670899900176E-12</c:v>
                </c:pt>
                <c:pt idx="4661">
                  <c:v>2.5618265234864863E-12</c:v>
                </c:pt>
                <c:pt idx="4662">
                  <c:v>2.5598859532046003E-12</c:v>
                </c:pt>
                <c:pt idx="4663">
                  <c:v>2.5579453791403901E-12</c:v>
                </c:pt>
                <c:pt idx="4664">
                  <c:v>2.5560048012898758E-12</c:v>
                </c:pt>
                <c:pt idx="4665">
                  <c:v>2.554064219649081E-12</c:v>
                </c:pt>
                <c:pt idx="4666">
                  <c:v>2.5521236342140375E-12</c:v>
                </c:pt>
                <c:pt idx="4667">
                  <c:v>2.5501830449807639E-12</c:v>
                </c:pt>
                <c:pt idx="4668">
                  <c:v>2.5482424519452847E-12</c:v>
                </c:pt>
                <c:pt idx="4669">
                  <c:v>2.5463018551036301E-12</c:v>
                </c:pt>
                <c:pt idx="4670">
                  <c:v>2.5443612544518253E-12</c:v>
                </c:pt>
                <c:pt idx="4671">
                  <c:v>2.5424206499858906E-12</c:v>
                </c:pt>
                <c:pt idx="4672">
                  <c:v>2.5404800417018494E-12</c:v>
                </c:pt>
                <c:pt idx="4673">
                  <c:v>2.5385394295957265E-12</c:v>
                </c:pt>
                <c:pt idx="4674">
                  <c:v>2.5365988136635532E-12</c:v>
                </c:pt>
                <c:pt idx="4675">
                  <c:v>2.5346581939013539E-12</c:v>
                </c:pt>
                <c:pt idx="4676">
                  <c:v>2.5327175703051474E-12</c:v>
                </c:pt>
                <c:pt idx="4677">
                  <c:v>2.5307769428709585E-12</c:v>
                </c:pt>
                <c:pt idx="4678">
                  <c:v>2.5288363115948179E-12</c:v>
                </c:pt>
                <c:pt idx="4679">
                  <c:v>2.5268956764727454E-12</c:v>
                </c:pt>
                <c:pt idx="4680">
                  <c:v>2.5249550375007639E-12</c:v>
                </c:pt>
                <c:pt idx="4681">
                  <c:v>2.5230143946749063E-12</c:v>
                </c:pt>
                <c:pt idx="4682">
                  <c:v>2.5210737479911911E-12</c:v>
                </c:pt>
                <c:pt idx="4683">
                  <c:v>2.5188199117150402E-12</c:v>
                </c:pt>
                <c:pt idx="4684">
                  <c:v>2.5156652755130754E-12</c:v>
                </c:pt>
                <c:pt idx="4685">
                  <c:v>2.5125106346898547E-12</c:v>
                </c:pt>
                <c:pt idx="4686">
                  <c:v>2.5093559892374572E-12</c:v>
                </c:pt>
                <c:pt idx="4687">
                  <c:v>2.5062013391479444E-12</c:v>
                </c:pt>
                <c:pt idx="4688">
                  <c:v>2.5030466844133994E-12</c:v>
                </c:pt>
                <c:pt idx="4689">
                  <c:v>2.4998920250258899E-12</c:v>
                </c:pt>
                <c:pt idx="4690">
                  <c:v>2.4967373609774875E-12</c:v>
                </c:pt>
                <c:pt idx="4691">
                  <c:v>2.4935826922602648E-12</c:v>
                </c:pt>
                <c:pt idx="4692">
                  <c:v>2.4904280188663015E-12</c:v>
                </c:pt>
                <c:pt idx="4693">
                  <c:v>2.4872733407876629E-12</c:v>
                </c:pt>
                <c:pt idx="4694">
                  <c:v>2.4841186580164211E-12</c:v>
                </c:pt>
                <c:pt idx="4695">
                  <c:v>2.4809639705446572E-12</c:v>
                </c:pt>
                <c:pt idx="4696">
                  <c:v>2.4778092783644298E-12</c:v>
                </c:pt>
                <c:pt idx="4697">
                  <c:v>2.4746545814678237E-12</c:v>
                </c:pt>
                <c:pt idx="4698">
                  <c:v>2.4714998798469048E-12</c:v>
                </c:pt>
                <c:pt idx="4699">
                  <c:v>2.4683451734937474E-12</c:v>
                </c:pt>
                <c:pt idx="4700">
                  <c:v>2.4651904624004283E-12</c:v>
                </c:pt>
                <c:pt idx="4701">
                  <c:v>2.4620357465590101E-12</c:v>
                </c:pt>
                <c:pt idx="4702">
                  <c:v>2.4588810259615756E-12</c:v>
                </c:pt>
                <c:pt idx="4703">
                  <c:v>2.4557263006001922E-12</c:v>
                </c:pt>
                <c:pt idx="4704">
                  <c:v>2.4525715704669372E-12</c:v>
                </c:pt>
                <c:pt idx="4705">
                  <c:v>2.4494168355538731E-12</c:v>
                </c:pt>
                <c:pt idx="4706">
                  <c:v>2.4462620958530832E-12</c:v>
                </c:pt>
                <c:pt idx="4707">
                  <c:v>2.4431073513566341E-12</c:v>
                </c:pt>
                <c:pt idx="4708">
                  <c:v>2.4399526020565986E-12</c:v>
                </c:pt>
                <c:pt idx="4709">
                  <c:v>2.436797847945055E-12</c:v>
                </c:pt>
                <c:pt idx="4710">
                  <c:v>2.4336430890140712E-12</c:v>
                </c:pt>
                <c:pt idx="4711">
                  <c:v>2.4304883252561436E-12</c:v>
                </c:pt>
                <c:pt idx="4712">
                  <c:v>2.4273335566818527E-12</c:v>
                </c:pt>
                <c:pt idx="4713">
                  <c:v>2.4241787832961421E-12</c:v>
                </c:pt>
                <c:pt idx="4714">
                  <c:v>2.4210240050952254E-12</c:v>
                </c:pt>
                <c:pt idx="4715">
                  <c:v>2.417869222075301E-12</c:v>
                </c:pt>
                <c:pt idx="4716">
                  <c:v>2.4147144342325777E-12</c:v>
                </c:pt>
                <c:pt idx="4717">
                  <c:v>2.4115596415632679E-12</c:v>
                </c:pt>
                <c:pt idx="4718">
                  <c:v>2.4084048440635647E-12</c:v>
                </c:pt>
                <c:pt idx="4719">
                  <c:v>2.4052500417296884E-12</c:v>
                </c:pt>
                <c:pt idx="4720">
                  <c:v>2.4020952345578386E-12</c:v>
                </c:pt>
                <c:pt idx="4721">
                  <c:v>2.3989404225442208E-12</c:v>
                </c:pt>
                <c:pt idx="4722">
                  <c:v>2.3957856056850505E-12</c:v>
                </c:pt>
                <c:pt idx="4723">
                  <c:v>2.3926307839765266E-12</c:v>
                </c:pt>
                <c:pt idx="4724">
                  <c:v>2.389475957414854E-12</c:v>
                </c:pt>
                <c:pt idx="4725">
                  <c:v>2.3863211259962426E-12</c:v>
                </c:pt>
                <c:pt idx="4726">
                  <c:v>2.3831662897168963E-12</c:v>
                </c:pt>
                <c:pt idx="4727">
                  <c:v>2.3800114485730287E-12</c:v>
                </c:pt>
                <c:pt idx="4728">
                  <c:v>2.3768566025608406E-12</c:v>
                </c:pt>
                <c:pt idx="4729">
                  <c:v>2.3737017516765385E-12</c:v>
                </c:pt>
                <c:pt idx="4730">
                  <c:v>2.3705468959163285E-12</c:v>
                </c:pt>
                <c:pt idx="4731">
                  <c:v>2.3673920352764178E-12</c:v>
                </c:pt>
                <c:pt idx="4732">
                  <c:v>2.3642371697530181E-12</c:v>
                </c:pt>
                <c:pt idx="4733">
                  <c:v>2.3610822993423296E-12</c:v>
                </c:pt>
                <c:pt idx="4734">
                  <c:v>2.357927424040567E-12</c:v>
                </c:pt>
                <c:pt idx="4735">
                  <c:v>2.3547725438439235E-12</c:v>
                </c:pt>
                <c:pt idx="4736">
                  <c:v>2.3516176587486122E-12</c:v>
                </c:pt>
                <c:pt idx="4737">
                  <c:v>2.3484627687508503E-12</c:v>
                </c:pt>
                <c:pt idx="4738">
                  <c:v>2.3453078738468272E-12</c:v>
                </c:pt>
                <c:pt idx="4739">
                  <c:v>2.3421529740327732E-12</c:v>
                </c:pt>
                <c:pt idx="4740">
                  <c:v>2.3389980693073096E-12</c:v>
                </c:pt>
                <c:pt idx="4741">
                  <c:v>2.3358431596692398E-12</c:v>
                </c:pt>
                <c:pt idx="4742">
                  <c:v>2.332688245116024E-12</c:v>
                </c:pt>
                <c:pt idx="4743">
                  <c:v>2.3295333256451112E-12</c:v>
                </c:pt>
                <c:pt idx="4744">
                  <c:v>2.326378401253969E-12</c:v>
                </c:pt>
                <c:pt idx="4745">
                  <c:v>2.3232234719400633E-12</c:v>
                </c:pt>
                <c:pt idx="4746">
                  <c:v>2.32006853770085E-12</c:v>
                </c:pt>
                <c:pt idx="4747">
                  <c:v>2.3169135985337898E-12</c:v>
                </c:pt>
                <c:pt idx="4748">
                  <c:v>2.3137586544363425E-12</c:v>
                </c:pt>
                <c:pt idx="4749">
                  <c:v>2.3106037054059763E-12</c:v>
                </c:pt>
                <c:pt idx="4750">
                  <c:v>2.3074487514401452E-12</c:v>
                </c:pt>
                <c:pt idx="4751">
                  <c:v>2.3042937925363116E-12</c:v>
                </c:pt>
                <c:pt idx="4752">
                  <c:v>2.301138828691935E-12</c:v>
                </c:pt>
                <c:pt idx="4753">
                  <c:v>2.2979838599044826E-12</c:v>
                </c:pt>
                <c:pt idx="4754">
                  <c:v>2.2948288861714102E-12</c:v>
                </c:pt>
                <c:pt idx="4755">
                  <c:v>2.291673907490172E-12</c:v>
                </c:pt>
                <c:pt idx="4756">
                  <c:v>2.2885189238582454E-12</c:v>
                </c:pt>
                <c:pt idx="4757">
                  <c:v>2.2853639352730768E-12</c:v>
                </c:pt>
                <c:pt idx="4758">
                  <c:v>2.2822089417321359E-12</c:v>
                </c:pt>
                <c:pt idx="4759">
                  <c:v>2.279053943232879E-12</c:v>
                </c:pt>
                <c:pt idx="4760">
                  <c:v>2.275898939772767E-12</c:v>
                </c:pt>
                <c:pt idx="4761">
                  <c:v>2.2727439313492668E-12</c:v>
                </c:pt>
                <c:pt idx="4762">
                  <c:v>2.2695889179598274E-12</c:v>
                </c:pt>
                <c:pt idx="4763">
                  <c:v>2.2664338996019221E-12</c:v>
                </c:pt>
                <c:pt idx="4764">
                  <c:v>2.2632788762730045E-12</c:v>
                </c:pt>
                <c:pt idx="4765">
                  <c:v>2.2601238479705359E-12</c:v>
                </c:pt>
                <c:pt idx="4766">
                  <c:v>2.2569688146919837E-12</c:v>
                </c:pt>
                <c:pt idx="4767">
                  <c:v>2.2538137764348032E-12</c:v>
                </c:pt>
                <c:pt idx="4768">
                  <c:v>2.2506587331970175E-12</c:v>
                </c:pt>
                <c:pt idx="4769">
                  <c:v>2.2475036849770119E-12</c:v>
                </c:pt>
                <c:pt idx="4770">
                  <c:v>2.2443486317728376E-12</c:v>
                </c:pt>
                <c:pt idx="4771">
                  <c:v>2.2411935735825276E-12</c:v>
                </c:pt>
                <c:pt idx="4772">
                  <c:v>2.238038510404138E-12</c:v>
                </c:pt>
                <c:pt idx="4773">
                  <c:v>2.2348834422357074E-12</c:v>
                </c:pt>
                <c:pt idx="4774">
                  <c:v>2.2317283690752806E-12</c:v>
                </c:pt>
                <c:pt idx="4775">
                  <c:v>2.228573290920908E-12</c:v>
                </c:pt>
                <c:pt idx="4776">
                  <c:v>2.2254182077706274E-12</c:v>
                </c:pt>
                <c:pt idx="4777">
                  <c:v>2.222263119622486E-12</c:v>
                </c:pt>
                <c:pt idx="4778">
                  <c:v>2.2191080264745253E-12</c:v>
                </c:pt>
                <c:pt idx="4779">
                  <c:v>2.215952928324792E-12</c:v>
                </c:pt>
                <c:pt idx="4780">
                  <c:v>2.2127978251713362E-12</c:v>
                </c:pt>
                <c:pt idx="4781">
                  <c:v>2.2096427170121961E-12</c:v>
                </c:pt>
                <c:pt idx="4782">
                  <c:v>2.2064876038454165E-12</c:v>
                </c:pt>
                <c:pt idx="4783">
                  <c:v>2.2033324856690433E-12</c:v>
                </c:pt>
                <c:pt idx="4784">
                  <c:v>2.2001773624811248E-12</c:v>
                </c:pt>
                <c:pt idx="4785">
                  <c:v>2.197022234279701E-12</c:v>
                </c:pt>
                <c:pt idx="4786">
                  <c:v>2.1938671010628162E-12</c:v>
                </c:pt>
                <c:pt idx="4787">
                  <c:v>2.1907119628285155E-12</c:v>
                </c:pt>
                <c:pt idx="4788">
                  <c:v>2.1875568195748481E-12</c:v>
                </c:pt>
                <c:pt idx="4789">
                  <c:v>2.1844016712998547E-12</c:v>
                </c:pt>
                <c:pt idx="4790">
                  <c:v>2.1812465180015785E-12</c:v>
                </c:pt>
                <c:pt idx="4791">
                  <c:v>2.1780913596780649E-12</c:v>
                </c:pt>
                <c:pt idx="4792">
                  <c:v>2.1749361963273575E-12</c:v>
                </c:pt>
                <c:pt idx="4793">
                  <c:v>2.1717810279475083E-12</c:v>
                </c:pt>
                <c:pt idx="4794">
                  <c:v>2.1686258545365544E-12</c:v>
                </c:pt>
                <c:pt idx="4795">
                  <c:v>2.1654706760925413E-12</c:v>
                </c:pt>
                <c:pt idx="4796">
                  <c:v>2.1623154926135137E-12</c:v>
                </c:pt>
                <c:pt idx="4797">
                  <c:v>2.1591603040975216E-12</c:v>
                </c:pt>
                <c:pt idx="4798">
                  <c:v>2.1560051105426045E-12</c:v>
                </c:pt>
                <c:pt idx="4799">
                  <c:v>2.1528499119468068E-12</c:v>
                </c:pt>
                <c:pt idx="4800">
                  <c:v>2.1496947083081728E-12</c:v>
                </c:pt>
                <c:pt idx="4801">
                  <c:v>2.1465394996247516E-12</c:v>
                </c:pt>
                <c:pt idx="4802">
                  <c:v>2.1433842858945791E-12</c:v>
                </c:pt>
                <c:pt idx="4803">
                  <c:v>2.1402290671157097E-12</c:v>
                </c:pt>
                <c:pt idx="4804">
                  <c:v>2.1370738432861883E-12</c:v>
                </c:pt>
                <c:pt idx="4805">
                  <c:v>2.1339186144040485E-12</c:v>
                </c:pt>
                <c:pt idx="4806">
                  <c:v>2.13076338046734E-12</c:v>
                </c:pt>
                <c:pt idx="4807">
                  <c:v>2.1276081414741131E-12</c:v>
                </c:pt>
                <c:pt idx="4808">
                  <c:v>2.1244528974224123E-12</c:v>
                </c:pt>
                <c:pt idx="4809">
                  <c:v>2.1212976483102717E-12</c:v>
                </c:pt>
                <c:pt idx="4810">
                  <c:v>2.1181423941370184E-12</c:v>
                </c:pt>
                <c:pt idx="4811">
                  <c:v>2.1149871349025261E-12</c:v>
                </c:pt>
                <c:pt idx="4812">
                  <c:v>2.1118318706047146E-12</c:v>
                </c:pt>
                <c:pt idx="4813">
                  <c:v>2.1086766012414914E-12</c:v>
                </c:pt>
                <c:pt idx="4814">
                  <c:v>2.1055213268107715E-12</c:v>
                </c:pt>
                <c:pt idx="4815">
                  <c:v>2.1023660473104523E-12</c:v>
                </c:pt>
                <c:pt idx="4816">
                  <c:v>2.0992107627384525E-12</c:v>
                </c:pt>
                <c:pt idx="4817">
                  <c:v>2.0960554730926747E-12</c:v>
                </c:pt>
                <c:pt idx="4818">
                  <c:v>2.0929001783710342E-12</c:v>
                </c:pt>
                <c:pt idx="4819">
                  <c:v>2.0897448785714265E-12</c:v>
                </c:pt>
                <c:pt idx="4820">
                  <c:v>2.0865895736917707E-12</c:v>
                </c:pt>
                <c:pt idx="4821">
                  <c:v>2.0834342637299721E-12</c:v>
                </c:pt>
                <c:pt idx="4822">
                  <c:v>2.0802789486839366E-12</c:v>
                </c:pt>
                <c:pt idx="4823">
                  <c:v>2.0771236285515783E-12</c:v>
                </c:pt>
                <c:pt idx="4824">
                  <c:v>2.0739683033307947E-12</c:v>
                </c:pt>
                <c:pt idx="4825">
                  <c:v>2.0708129730195057E-12</c:v>
                </c:pt>
                <c:pt idx="4826">
                  <c:v>2.0676576376156138E-12</c:v>
                </c:pt>
                <c:pt idx="4827">
                  <c:v>2.0645022971170329E-12</c:v>
                </c:pt>
                <c:pt idx="4828">
                  <c:v>2.0613469515216647E-12</c:v>
                </c:pt>
                <c:pt idx="4829">
                  <c:v>2.0581916008274131E-12</c:v>
                </c:pt>
                <c:pt idx="4830">
                  <c:v>2.0550362450321976E-12</c:v>
                </c:pt>
                <c:pt idx="4831">
                  <c:v>2.0518808841339255E-12</c:v>
                </c:pt>
                <c:pt idx="4832">
                  <c:v>2.0487255181305002E-12</c:v>
                </c:pt>
                <c:pt idx="4833">
                  <c:v>2.0455701470198248E-12</c:v>
                </c:pt>
                <c:pt idx="4834">
                  <c:v>2.0424147707998171E-12</c:v>
                </c:pt>
                <c:pt idx="4835">
                  <c:v>2.0392593894683817E-12</c:v>
                </c:pt>
                <c:pt idx="4836">
                  <c:v>2.036104003023432E-12</c:v>
                </c:pt>
                <c:pt idx="4837">
                  <c:v>2.0329486114628695E-12</c:v>
                </c:pt>
                <c:pt idx="4838">
                  <c:v>2.0297932147845975E-12</c:v>
                </c:pt>
                <c:pt idx="4839">
                  <c:v>2.0266378129865424E-12</c:v>
                </c:pt>
                <c:pt idx="4840">
                  <c:v>2.0234824060665943E-12</c:v>
                </c:pt>
                <c:pt idx="4841">
                  <c:v>2.0203269940226726E-12</c:v>
                </c:pt>
                <c:pt idx="4842">
                  <c:v>2.0171715768526811E-12</c:v>
                </c:pt>
                <c:pt idx="4843">
                  <c:v>2.0140161545545269E-12</c:v>
                </c:pt>
                <c:pt idx="4844">
                  <c:v>2.0108607271261181E-12</c:v>
                </c:pt>
                <c:pt idx="4845">
                  <c:v>2.0077052945653647E-12</c:v>
                </c:pt>
                <c:pt idx="4846">
                  <c:v>2.0045498568701796E-12</c:v>
                </c:pt>
                <c:pt idx="4847">
                  <c:v>2.0013944140384646E-12</c:v>
                </c:pt>
                <c:pt idx="4848">
                  <c:v>1.9982389660681292E-12</c:v>
                </c:pt>
                <c:pt idx="4849">
                  <c:v>1.9950835129570868E-12</c:v>
                </c:pt>
                <c:pt idx="4850">
                  <c:v>1.9919280547032347E-12</c:v>
                </c:pt>
                <c:pt idx="4851">
                  <c:v>1.9887725913044925E-12</c:v>
                </c:pt>
                <c:pt idx="4852">
                  <c:v>1.985617122760037E-12</c:v>
                </c:pt>
                <c:pt idx="4853">
                  <c:v>1.9824616490700658E-12</c:v>
                </c:pt>
                <c:pt idx="4854">
                  <c:v>1.9793061702314494E-12</c:v>
                </c:pt>
                <c:pt idx="4855">
                  <c:v>1.9761506862409574E-12</c:v>
                </c:pt>
                <c:pt idx="4856">
                  <c:v>1.9729951970953442E-12</c:v>
                </c:pt>
                <c:pt idx="4857">
                  <c:v>1.9698397027913685E-12</c:v>
                </c:pt>
                <c:pt idx="4858">
                  <c:v>1.9666842033257954E-12</c:v>
                </c:pt>
                <c:pt idx="4859">
                  <c:v>1.9635286986953713E-12</c:v>
                </c:pt>
                <c:pt idx="4860">
                  <c:v>1.9603731888968753E-12</c:v>
                </c:pt>
                <c:pt idx="4861">
                  <c:v>1.9572176739270477E-12</c:v>
                </c:pt>
                <c:pt idx="4862">
                  <c:v>1.954062153782654E-12</c:v>
                </c:pt>
                <c:pt idx="4863">
                  <c:v>1.9509066284604538E-12</c:v>
                </c:pt>
                <c:pt idx="4864">
                  <c:v>1.9477510979572111E-12</c:v>
                </c:pt>
                <c:pt idx="4865">
                  <c:v>1.9445955622696794E-12</c:v>
                </c:pt>
                <c:pt idx="4866">
                  <c:v>1.9414400213946253E-12</c:v>
                </c:pt>
                <c:pt idx="4867">
                  <c:v>1.9382844753287957E-12</c:v>
                </c:pt>
                <c:pt idx="4868">
                  <c:v>1.93512892406896E-12</c:v>
                </c:pt>
                <c:pt idx="4869">
                  <c:v>1.9319733676118742E-12</c:v>
                </c:pt>
                <c:pt idx="4870">
                  <c:v>1.928817805954295E-12</c:v>
                </c:pt>
                <c:pt idx="4871">
                  <c:v>1.9256622390929836E-12</c:v>
                </c:pt>
                <c:pt idx="4872">
                  <c:v>1.9225066670247048E-12</c:v>
                </c:pt>
                <c:pt idx="4873">
                  <c:v>1.9193510897462111E-12</c:v>
                </c:pt>
                <c:pt idx="4874">
                  <c:v>1.9161955072542614E-12</c:v>
                </c:pt>
                <c:pt idx="4875">
                  <c:v>1.9130399195456228E-12</c:v>
                </c:pt>
                <c:pt idx="4876">
                  <c:v>1.9098843266170416E-12</c:v>
                </c:pt>
                <c:pt idx="4877">
                  <c:v>1.9067287284652894E-12</c:v>
                </c:pt>
                <c:pt idx="4878">
                  <c:v>1.9035731250871176E-12</c:v>
                </c:pt>
                <c:pt idx="4879">
                  <c:v>1.9004175164792875E-12</c:v>
                </c:pt>
                <c:pt idx="4880">
                  <c:v>1.8972619026385638E-12</c:v>
                </c:pt>
                <c:pt idx="4881">
                  <c:v>1.8941062835617E-12</c:v>
                </c:pt>
                <c:pt idx="4882">
                  <c:v>1.8909506592454487E-12</c:v>
                </c:pt>
                <c:pt idx="4883">
                  <c:v>1.8877950296865873E-12</c:v>
                </c:pt>
                <c:pt idx="4884">
                  <c:v>1.8846393948818587E-12</c:v>
                </c:pt>
                <c:pt idx="4885">
                  <c:v>1.8814837548280314E-12</c:v>
                </c:pt>
                <c:pt idx="4886">
                  <c:v>1.8783281095218601E-12</c:v>
                </c:pt>
                <c:pt idx="4887">
                  <c:v>1.8751724589601042E-12</c:v>
                </c:pt>
                <c:pt idx="4888">
                  <c:v>1.8720168031395225E-12</c:v>
                </c:pt>
                <c:pt idx="4889">
                  <c:v>1.8688611420568803E-12</c:v>
                </c:pt>
                <c:pt idx="4890">
                  <c:v>1.865705475708926E-12</c:v>
                </c:pt>
                <c:pt idx="4891">
                  <c:v>1.8625498040924291E-12</c:v>
                </c:pt>
                <c:pt idx="4892">
                  <c:v>1.8593941272041437E-12</c:v>
                </c:pt>
                <c:pt idx="4893">
                  <c:v>1.856238445040835E-12</c:v>
                </c:pt>
                <c:pt idx="4894">
                  <c:v>1.8530827575991835E-12</c:v>
                </c:pt>
                <c:pt idx="4895">
                  <c:v>1.8499270648745987E-12</c:v>
                </c:pt>
                <c:pt idx="4896">
                  <c:v>1.8467713668614663E-12</c:v>
                </c:pt>
                <c:pt idx="4897">
                  <c:v>1.8436156635541352E-12</c:v>
                </c:pt>
                <c:pt idx="4898">
                  <c:v>1.8404599549469464E-12</c:v>
                </c:pt>
                <c:pt idx="4899">
                  <c:v>1.8373042410342421E-12</c:v>
                </c:pt>
                <c:pt idx="4900">
                  <c:v>1.8341485218103808E-12</c:v>
                </c:pt>
                <c:pt idx="4901">
                  <c:v>1.8309927972697038E-12</c:v>
                </c:pt>
                <c:pt idx="4902">
                  <c:v>1.8278370674065651E-12</c:v>
                </c:pt>
                <c:pt idx="4903">
                  <c:v>1.8246813322153057E-12</c:v>
                </c:pt>
                <c:pt idx="4904">
                  <c:v>1.8215255916902729E-12</c:v>
                </c:pt>
                <c:pt idx="4905">
                  <c:v>1.8183698458258154E-12</c:v>
                </c:pt>
                <c:pt idx="4906">
                  <c:v>1.8152140946162793E-12</c:v>
                </c:pt>
                <c:pt idx="4907">
                  <c:v>1.8120583380560182E-12</c:v>
                </c:pt>
                <c:pt idx="4908">
                  <c:v>1.8089025761393738E-12</c:v>
                </c:pt>
                <c:pt idx="4909">
                  <c:v>1.8057468088606937E-12</c:v>
                </c:pt>
                <c:pt idx="4910">
                  <c:v>1.8025910362143253E-12</c:v>
                </c:pt>
                <c:pt idx="4911">
                  <c:v>1.7994352581946157E-12</c:v>
                </c:pt>
                <c:pt idx="4912">
                  <c:v>1.796279474795918E-12</c:v>
                </c:pt>
                <c:pt idx="4913">
                  <c:v>1.7931236860125744E-12</c:v>
                </c:pt>
                <c:pt idx="4914">
                  <c:v>1.7899678918389378E-12</c:v>
                </c:pt>
                <c:pt idx="4915">
                  <c:v>1.7868120922785446E-12</c:v>
                </c:pt>
                <c:pt idx="4916">
                  <c:v>1.7836562873603363E-12</c:v>
                </c:pt>
                <c:pt idx="4917">
                  <c:v>1.7805004770725024E-12</c:v>
                </c:pt>
                <c:pt idx="4918">
                  <c:v>1.7773446613984618E-12</c:v>
                </c:pt>
                <c:pt idx="4919">
                  <c:v>1.7741888403216557E-12</c:v>
                </c:pt>
                <c:pt idx="4920">
                  <c:v>1.7710330138255263E-12</c:v>
                </c:pt>
                <c:pt idx="4921">
                  <c:v>1.7678771818935038E-12</c:v>
                </c:pt>
                <c:pt idx="4922">
                  <c:v>1.7647213445090246E-12</c:v>
                </c:pt>
                <c:pt idx="4923">
                  <c:v>1.761565501655524E-12</c:v>
                </c:pt>
                <c:pt idx="4924">
                  <c:v>1.7584096533164451E-12</c:v>
                </c:pt>
                <c:pt idx="4925">
                  <c:v>1.7552537994752112E-12</c:v>
                </c:pt>
                <c:pt idx="4926">
                  <c:v>1.7520979401152708E-12</c:v>
                </c:pt>
                <c:pt idx="4927">
                  <c:v>1.7489420752200599E-12</c:v>
                </c:pt>
                <c:pt idx="4928">
                  <c:v>1.7457862047730026E-12</c:v>
                </c:pt>
                <c:pt idx="4929">
                  <c:v>1.7426303287575406E-12</c:v>
                </c:pt>
                <c:pt idx="4930">
                  <c:v>1.7394744471571176E-12</c:v>
                </c:pt>
                <c:pt idx="4931">
                  <c:v>1.7363185599551669E-12</c:v>
                </c:pt>
                <c:pt idx="4932">
                  <c:v>1.7331626671351148E-12</c:v>
                </c:pt>
                <c:pt idx="4933">
                  <c:v>1.7300067686804029E-12</c:v>
                </c:pt>
                <c:pt idx="4934">
                  <c:v>1.7268508645744726E-12</c:v>
                </c:pt>
                <c:pt idx="4935">
                  <c:v>1.7236949548007549E-12</c:v>
                </c:pt>
                <c:pt idx="4936">
                  <c:v>1.7201094760717962E-12</c:v>
                </c:pt>
                <c:pt idx="4937">
                  <c:v>1.7161422765864842E-12</c:v>
                </c:pt>
                <c:pt idx="4938">
                  <c:v>1.7121750734772928E-12</c:v>
                </c:pt>
                <c:pt idx="4939">
                  <c:v>1.7082078667183905E-12</c:v>
                </c:pt>
                <c:pt idx="4940">
                  <c:v>1.704240656283934E-12</c:v>
                </c:pt>
                <c:pt idx="4941">
                  <c:v>1.7002734421480926E-12</c:v>
                </c:pt>
                <c:pt idx="4942">
                  <c:v>1.6963062242850156E-12</c:v>
                </c:pt>
                <c:pt idx="4943">
                  <c:v>1.6923390026688787E-12</c:v>
                </c:pt>
                <c:pt idx="4944">
                  <c:v>1.6883717772738391E-12</c:v>
                </c:pt>
                <c:pt idx="4945">
                  <c:v>1.6844045480740579E-12</c:v>
                </c:pt>
                <c:pt idx="4946">
                  <c:v>1.6804373150436986E-12</c:v>
                </c:pt>
                <c:pt idx="4947">
                  <c:v>1.6764700781569296E-12</c:v>
                </c:pt>
                <c:pt idx="4948">
                  <c:v>1.6725028373879025E-12</c:v>
                </c:pt>
                <c:pt idx="4949">
                  <c:v>1.6685355927107907E-12</c:v>
                </c:pt>
                <c:pt idx="4950">
                  <c:v>1.6645683440997569E-12</c:v>
                </c:pt>
                <c:pt idx="4951">
                  <c:v>1.6606010915386597E-12</c:v>
                </c:pt>
                <c:pt idx="4952">
                  <c:v>1.6566338350553483E-12</c:v>
                </c:pt>
                <c:pt idx="4953">
                  <c:v>1.6526665746529488E-12</c:v>
                </c:pt>
                <c:pt idx="4954">
                  <c:v>1.6486993103300842E-12</c:v>
                </c:pt>
                <c:pt idx="4955">
                  <c:v>1.644732042085365E-12</c:v>
                </c:pt>
                <c:pt idx="4956">
                  <c:v>1.6407647699173912E-12</c:v>
                </c:pt>
                <c:pt idx="4957">
                  <c:v>1.6367974938247839E-12</c:v>
                </c:pt>
                <c:pt idx="4958">
                  <c:v>1.6328302138061488E-12</c:v>
                </c:pt>
                <c:pt idx="4959">
                  <c:v>1.6288629298600961E-12</c:v>
                </c:pt>
                <c:pt idx="4960">
                  <c:v>1.6248956419852368E-12</c:v>
                </c:pt>
                <c:pt idx="4961">
                  <c:v>1.6209283501801869E-12</c:v>
                </c:pt>
                <c:pt idx="4962">
                  <c:v>1.6169610544435513E-12</c:v>
                </c:pt>
                <c:pt idx="4963">
                  <c:v>1.6129937547739414E-12</c:v>
                </c:pt>
                <c:pt idx="4964">
                  <c:v>1.609026451169967E-12</c:v>
                </c:pt>
                <c:pt idx="4965">
                  <c:v>1.6050591436302454E-12</c:v>
                </c:pt>
                <c:pt idx="4966">
                  <c:v>1.601091832154641E-12</c:v>
                </c:pt>
                <c:pt idx="4967">
                  <c:v>1.5971245167507284E-12</c:v>
                </c:pt>
                <c:pt idx="4968">
                  <c:v>1.5931571974268116E-12</c:v>
                </c:pt>
                <c:pt idx="4969">
                  <c:v>1.5891898741909608E-12</c:v>
                </c:pt>
                <c:pt idx="4970">
                  <c:v>1.5852225470512504E-12</c:v>
                </c:pt>
                <c:pt idx="4971">
                  <c:v>1.5812552160157385E-12</c:v>
                </c:pt>
                <c:pt idx="4972">
                  <c:v>1.5772878810925049E-12</c:v>
                </c:pt>
                <c:pt idx="4973">
                  <c:v>1.5733205422896144E-12</c:v>
                </c:pt>
                <c:pt idx="4974">
                  <c:v>1.5693531996151411E-12</c:v>
                </c:pt>
                <c:pt idx="4975">
                  <c:v>1.5653858530771431E-12</c:v>
                </c:pt>
                <c:pt idx="4976">
                  <c:v>1.5614185026837012E-12</c:v>
                </c:pt>
                <c:pt idx="4977">
                  <c:v>1.5574511484428733E-12</c:v>
                </c:pt>
                <c:pt idx="4978">
                  <c:v>1.55348379036274E-12</c:v>
                </c:pt>
                <c:pt idx="4979">
                  <c:v>1.5495164284513699E-12</c:v>
                </c:pt>
                <c:pt idx="4980">
                  <c:v>1.545549062716828E-12</c:v>
                </c:pt>
                <c:pt idx="4981">
                  <c:v>1.5415816931674752E-12</c:v>
                </c:pt>
                <c:pt idx="4982">
                  <c:v>1.5376143198163647E-12</c:v>
                </c:pt>
                <c:pt idx="4983">
                  <c:v>1.5336469426801161E-12</c:v>
                </c:pt>
                <c:pt idx="4984">
                  <c:v>1.5296795617754227E-12</c:v>
                </c:pt>
                <c:pt idx="4985">
                  <c:v>1.5257121771190011E-12</c:v>
                </c:pt>
                <c:pt idx="4986">
                  <c:v>1.5217447887275438E-12</c:v>
                </c:pt>
                <c:pt idx="4987">
                  <c:v>1.5177773966177677E-12</c:v>
                </c:pt>
                <c:pt idx="4988">
                  <c:v>1.5138100008063767E-12</c:v>
                </c:pt>
                <c:pt idx="4989">
                  <c:v>1.5098426013100643E-12</c:v>
                </c:pt>
                <c:pt idx="4990">
                  <c:v>1.5058751981455474E-12</c:v>
                </c:pt>
                <c:pt idx="4991">
                  <c:v>1.5019077913295235E-12</c:v>
                </c:pt>
                <c:pt idx="4992">
                  <c:v>1.4979403808786983E-12</c:v>
                </c:pt>
                <c:pt idx="4993">
                  <c:v>1.493972966809776E-12</c:v>
                </c:pt>
                <c:pt idx="4994">
                  <c:v>1.4900055491394673E-12</c:v>
                </c:pt>
                <c:pt idx="4995">
                  <c:v>1.4860381278844654E-12</c:v>
                </c:pt>
                <c:pt idx="4996">
                  <c:v>1.4820707030506378E-12</c:v>
                </c:pt>
                <c:pt idx="4997">
                  <c:v>1.478103274632396E-12</c:v>
                </c:pt>
                <c:pt idx="4998">
                  <c:v>1.4741358426598586E-12</c:v>
                </c:pt>
                <c:pt idx="4999">
                  <c:v>1.4701684071650868E-12</c:v>
                </c:pt>
                <c:pt idx="5000">
                  <c:v>1.4662009681801464E-12</c:v>
                </c:pt>
                <c:pt idx="5001">
                  <c:v>1.462233525737074E-12</c:v>
                </c:pt>
                <c:pt idx="5002">
                  <c:v>1.4582660798679302E-12</c:v>
                </c:pt>
                <c:pt idx="5003">
                  <c:v>1.4542986306047761E-12</c:v>
                </c:pt>
                <c:pt idx="5004">
                  <c:v>1.4503311779796538E-12</c:v>
                </c:pt>
                <c:pt idx="5005">
                  <c:v>1.4463637220246294E-12</c:v>
                </c:pt>
                <c:pt idx="5006">
                  <c:v>1.4423962627717511E-12</c:v>
                </c:pt>
                <c:pt idx="5007">
                  <c:v>1.4384288002530806E-12</c:v>
                </c:pt>
                <c:pt idx="5008">
                  <c:v>1.43446133450066E-12</c:v>
                </c:pt>
                <c:pt idx="5009">
                  <c:v>1.430493865546555E-12</c:v>
                </c:pt>
                <c:pt idx="5010">
                  <c:v>1.4265263934228092E-12</c:v>
                </c:pt>
                <c:pt idx="5011">
                  <c:v>1.4225589181614886E-12</c:v>
                </c:pt>
                <c:pt idx="5012">
                  <c:v>1.4185914397946474E-12</c:v>
                </c:pt>
                <c:pt idx="5013">
                  <c:v>1.4146239583543341E-12</c:v>
                </c:pt>
                <c:pt idx="5014">
                  <c:v>1.4106564738725984E-12</c:v>
                </c:pt>
                <c:pt idx="5015">
                  <c:v>1.406688986381505E-12</c:v>
                </c:pt>
                <c:pt idx="5016">
                  <c:v>1.40272149591311E-12</c:v>
                </c:pt>
                <c:pt idx="5017">
                  <c:v>1.3987540024994548E-12</c:v>
                </c:pt>
                <c:pt idx="5018">
                  <c:v>1.3947865061726063E-12</c:v>
                </c:pt>
                <c:pt idx="5019">
                  <c:v>1.3908190069646075E-12</c:v>
                </c:pt>
                <c:pt idx="5020">
                  <c:v>1.386851504907524E-12</c:v>
                </c:pt>
                <c:pt idx="5021">
                  <c:v>1.3828840000334103E-12</c:v>
                </c:pt>
                <c:pt idx="5022">
                  <c:v>1.3789164923743105E-12</c:v>
                </c:pt>
                <c:pt idx="5023">
                  <c:v>1.3749489819622893E-12</c:v>
                </c:pt>
                <c:pt idx="5024">
                  <c:v>1.3709814688293955E-12</c:v>
                </c:pt>
                <c:pt idx="5025">
                  <c:v>1.3670139530076844E-12</c:v>
                </c:pt>
                <c:pt idx="5026">
                  <c:v>1.3630464345217032E-12</c:v>
                </c:pt>
                <c:pt idx="5027">
                  <c:v>1.3590789134039736E-12</c:v>
                </c:pt>
                <c:pt idx="5028">
                  <c:v>1.3551113897143916E-12</c:v>
                </c:pt>
                <c:pt idx="5029">
                  <c:v>1.35114386351347E-12</c:v>
                </c:pt>
                <c:pt idx="5030">
                  <c:v>1.3471763348617069E-12</c:v>
                </c:pt>
                <c:pt idx="5031">
                  <c:v>1.3432088038196095E-12</c:v>
                </c:pt>
                <c:pt idx="5032">
                  <c:v>1.3392412704476692E-12</c:v>
                </c:pt>
                <c:pt idx="5033">
                  <c:v>1.3352737348064002E-12</c:v>
                </c:pt>
                <c:pt idx="5034">
                  <c:v>1.3313061969562984E-12</c:v>
                </c:pt>
                <c:pt idx="5035">
                  <c:v>1.327338656957873E-12</c:v>
                </c:pt>
                <c:pt idx="5036">
                  <c:v>1.3233711148716139E-12</c:v>
                </c:pt>
                <c:pt idx="5037">
                  <c:v>1.3194035707580361E-12</c:v>
                </c:pt>
                <c:pt idx="5038">
                  <c:v>1.3154360246776294E-12</c:v>
                </c:pt>
                <c:pt idx="5039">
                  <c:v>1.3114684766909151E-12</c:v>
                </c:pt>
                <c:pt idx="5040">
                  <c:v>1.3075009268583767E-12</c:v>
                </c:pt>
                <c:pt idx="5041">
                  <c:v>1.3035333752405241E-12</c:v>
                </c:pt>
                <c:pt idx="5042">
                  <c:v>1.2995658218978696E-12</c:v>
                </c:pt>
                <c:pt idx="5043">
                  <c:v>1.2955982668908939E-12</c:v>
                </c:pt>
                <c:pt idx="5044">
                  <c:v>1.2916307102801157E-12</c:v>
                </c:pt>
                <c:pt idx="5045">
                  <c:v>1.2876631521260385E-12</c:v>
                </c:pt>
                <c:pt idx="5046">
                  <c:v>1.2836955924891584E-12</c:v>
                </c:pt>
                <c:pt idx="5047">
                  <c:v>1.2797280314299727E-12</c:v>
                </c:pt>
                <c:pt idx="5048">
                  <c:v>1.275760469008994E-12</c:v>
                </c:pt>
                <c:pt idx="5049">
                  <c:v>1.2717929052867205E-12</c:v>
                </c:pt>
                <c:pt idx="5050">
                  <c:v>1.26782534032366E-12</c:v>
                </c:pt>
                <c:pt idx="5051">
                  <c:v>1.2638577741803086E-12</c:v>
                </c:pt>
                <c:pt idx="5052">
                  <c:v>1.2598902069171639E-12</c:v>
                </c:pt>
                <c:pt idx="5053">
                  <c:v>1.2559226385947391E-12</c:v>
                </c:pt>
                <c:pt idx="5054">
                  <c:v>1.2519550692735375E-12</c:v>
                </c:pt>
                <c:pt idx="5055">
                  <c:v>1.2479874990140488E-12</c:v>
                </c:pt>
                <c:pt idx="5056">
                  <c:v>1.2440199278924932E-12</c:v>
                </c:pt>
                <c:pt idx="5057">
                  <c:v>1.2400523560136785E-12</c:v>
                </c:pt>
                <c:pt idx="5058">
                  <c:v>1.2360847834739963E-12</c:v>
                </c:pt>
                <c:pt idx="5059">
                  <c:v>1.2321172103697084E-12</c:v>
                </c:pt>
                <c:pt idx="5060">
                  <c:v>1.2281496367970832E-12</c:v>
                </c:pt>
                <c:pt idx="5061">
                  <c:v>1.22418206285237E-12</c:v>
                </c:pt>
                <c:pt idx="5062">
                  <c:v>1.2202144886318418E-12</c:v>
                </c:pt>
                <c:pt idx="5063">
                  <c:v>1.2162469142317556E-12</c:v>
                </c:pt>
                <c:pt idx="5064">
                  <c:v>1.2122793397483789E-12</c:v>
                </c:pt>
                <c:pt idx="5065">
                  <c:v>1.2083117652779669E-12</c:v>
                </c:pt>
                <c:pt idx="5066">
                  <c:v>1.2043441909167762E-12</c:v>
                </c:pt>
                <c:pt idx="5067">
                  <c:v>1.2003766167610804E-12</c:v>
                </c:pt>
                <c:pt idx="5068">
                  <c:v>1.1964090429071405E-12</c:v>
                </c:pt>
                <c:pt idx="5069">
                  <c:v>1.192441469451207E-12</c:v>
                </c:pt>
                <c:pt idx="5070">
                  <c:v>1.1884738964895538E-12</c:v>
                </c:pt>
                <c:pt idx="5071">
                  <c:v>1.1845063241184301E-12</c:v>
                </c:pt>
                <c:pt idx="5072">
                  <c:v>1.1805387524341104E-12</c:v>
                </c:pt>
                <c:pt idx="5073">
                  <c:v>1.1765711815328556E-12</c:v>
                </c:pt>
                <c:pt idx="5074">
                  <c:v>1.1726036115109161E-12</c:v>
                </c:pt>
                <c:pt idx="5075">
                  <c:v>1.1686360424645655E-12</c:v>
                </c:pt>
                <c:pt idx="5076">
                  <c:v>1.1646684744735713E-12</c:v>
                </c:pt>
                <c:pt idx="5077">
                  <c:v>1.1607009076447877E-12</c:v>
                </c:pt>
                <c:pt idx="5078">
                  <c:v>1.1567333421205388E-12</c:v>
                </c:pt>
                <c:pt idx="5079">
                  <c:v>1.1527657780431649E-12</c:v>
                </c:pt>
                <c:pt idx="5080">
                  <c:v>1.1487982155550311E-12</c:v>
                </c:pt>
                <c:pt idx="5081">
                  <c:v>1.1448306547984825E-12</c:v>
                </c:pt>
                <c:pt idx="5082">
                  <c:v>1.1408630959158717E-12</c:v>
                </c:pt>
                <c:pt idx="5083">
                  <c:v>1.1368955390495571E-12</c:v>
                </c:pt>
                <c:pt idx="5084">
                  <c:v>1.1329279843418848E-12</c:v>
                </c:pt>
                <c:pt idx="5085">
                  <c:v>1.1289604319352015E-12</c:v>
                </c:pt>
                <c:pt idx="5086">
                  <c:v>1.1249928819718709E-12</c:v>
                </c:pt>
                <c:pt idx="5087">
                  <c:v>1.1210253345942454E-12</c:v>
                </c:pt>
                <c:pt idx="5088">
                  <c:v>1.1170577899446655E-12</c:v>
                </c:pt>
                <c:pt idx="5089">
                  <c:v>1.1130902481654952E-12</c:v>
                </c:pt>
                <c:pt idx="5090">
                  <c:v>1.109122709399081E-12</c:v>
                </c:pt>
                <c:pt idx="5091">
                  <c:v>1.1051551737877746E-12</c:v>
                </c:pt>
                <c:pt idx="5092">
                  <c:v>1.1011876414739299E-12</c:v>
                </c:pt>
                <c:pt idx="5093">
                  <c:v>1.097220112599903E-12</c:v>
                </c:pt>
                <c:pt idx="5094">
                  <c:v>1.0932525873080354E-12</c:v>
                </c:pt>
                <c:pt idx="5095">
                  <c:v>1.0892850657406954E-12</c:v>
                </c:pt>
                <c:pt idx="5096">
                  <c:v>1.0853175480623061E-12</c:v>
                </c:pt>
                <c:pt idx="5097">
                  <c:v>1.0813500344936178E-12</c:v>
                </c:pt>
                <c:pt idx="5098">
                  <c:v>1.0773825252624851E-12</c:v>
                </c:pt>
                <c:pt idx="5099">
                  <c:v>1.0734150205967634E-12</c:v>
                </c:pt>
                <c:pt idx="5100">
                  <c:v>1.0694475207243257E-12</c:v>
                </c:pt>
                <c:pt idx="5101">
                  <c:v>1.065480025873026E-12</c:v>
                </c:pt>
                <c:pt idx="5102">
                  <c:v>1.0615125362707321E-12</c:v>
                </c:pt>
                <c:pt idx="5103">
                  <c:v>1.0575450521452994E-12</c:v>
                </c:pt>
                <c:pt idx="5104">
                  <c:v>1.0535775737245877E-12</c:v>
                </c:pt>
                <c:pt idx="5105">
                  <c:v>1.0496101012365109E-12</c:v>
                </c:pt>
                <c:pt idx="5106">
                  <c:v>1.0456426349534747E-12</c:v>
                </c:pt>
                <c:pt idx="5107">
                  <c:v>1.0416751752390371E-12</c:v>
                </c:pt>
                <c:pt idx="5108">
                  <c:v>1.0377077224632894E-12</c:v>
                </c:pt>
                <c:pt idx="5109">
                  <c:v>1.0337402769963456E-12</c:v>
                </c:pt>
                <c:pt idx="5110">
                  <c:v>1.0297728392081029E-12</c:v>
                </c:pt>
                <c:pt idx="5111">
                  <c:v>1.0258054094723732E-12</c:v>
                </c:pt>
                <c:pt idx="5112">
                  <c:v>1.0218379883386841E-12</c:v>
                </c:pt>
                <c:pt idx="5113">
                  <c:v>1.0178705764256031E-12</c:v>
                </c:pt>
                <c:pt idx="5114">
                  <c:v>1.0139031743516794E-12</c:v>
                </c:pt>
                <c:pt idx="5115">
                  <c:v>1.0102180470398241E-12</c:v>
                </c:pt>
                <c:pt idx="5116">
                  <c:v>1.009482166605517E-12</c:v>
                </c:pt>
                <c:pt idx="5117">
                  <c:v>1.0087462814521671E-12</c:v>
                </c:pt>
                <c:pt idx="5118">
                  <c:v>1.0080103916104698E-12</c:v>
                </c:pt>
                <c:pt idx="5119">
                  <c:v>1.0072744971111076E-12</c:v>
                </c:pt>
                <c:pt idx="5120">
                  <c:v>1.0065385979847686E-12</c:v>
                </c:pt>
                <c:pt idx="5121">
                  <c:v>1.0058026942621417E-12</c:v>
                </c:pt>
                <c:pt idx="5122">
                  <c:v>1.0050667859739211E-12</c:v>
                </c:pt>
                <c:pt idx="5123">
                  <c:v>1.0043308731507959E-12</c:v>
                </c:pt>
                <c:pt idx="5124">
                  <c:v>1.003594955823442E-12</c:v>
                </c:pt>
                <c:pt idx="5125">
                  <c:v>1.0028590340225607E-12</c:v>
                </c:pt>
                <c:pt idx="5126">
                  <c:v>1.00212310777884E-12</c:v>
                </c:pt>
                <c:pt idx="5127">
                  <c:v>1.0013871771229625E-12</c:v>
                </c:pt>
                <c:pt idx="5128">
                  <c:v>1.0006512420856174E-12</c:v>
                </c:pt>
                <c:pt idx="5129">
                  <c:v>9.9991530269749248E-13</c:v>
                </c:pt>
                <c:pt idx="5130">
                  <c:v>9.9917935898928274E-13</c:v>
                </c:pt>
                <c:pt idx="5131">
                  <c:v>9.9844341098449534E-13</c:v>
                </c:pt>
                <c:pt idx="5132">
                  <c:v>9.9770745868294593E-13</c:v>
                </c:pt>
                <c:pt idx="5133">
                  <c:v>9.9697150209653167E-13</c:v>
                </c:pt>
                <c:pt idx="5134">
                  <c:v>9.9623554123852765E-13</c:v>
                </c:pt>
                <c:pt idx="5135">
                  <c:v>9.954995761222146E-13</c:v>
                </c:pt>
                <c:pt idx="5136">
                  <c:v>9.9476360676086234E-13</c:v>
                </c:pt>
                <c:pt idx="5137">
                  <c:v>9.9402763316774575E-13</c:v>
                </c:pt>
                <c:pt idx="5138">
                  <c:v>9.9329165535614658E-13</c:v>
                </c:pt>
                <c:pt idx="5139">
                  <c:v>9.9255567333933303E-13</c:v>
                </c:pt>
                <c:pt idx="5140">
                  <c:v>9.9181968713058119E-13</c:v>
                </c:pt>
                <c:pt idx="5141">
                  <c:v>9.910836967431722E-13</c:v>
                </c:pt>
                <c:pt idx="5142">
                  <c:v>9.9034770219037527E-13</c:v>
                </c:pt>
                <c:pt idx="5143">
                  <c:v>9.8961170348547135E-13</c:v>
                </c:pt>
                <c:pt idx="5144">
                  <c:v>9.8887570064172925E-13</c:v>
                </c:pt>
                <c:pt idx="5145">
                  <c:v>9.8813969367242566E-13</c:v>
                </c:pt>
                <c:pt idx="5146">
                  <c:v>9.8740368259069753E-13</c:v>
                </c:pt>
                <c:pt idx="5147">
                  <c:v>9.866676674051119E-13</c:v>
                </c:pt>
                <c:pt idx="5148">
                  <c:v>9.8593164812125873E-13</c:v>
                </c:pt>
                <c:pt idx="5149">
                  <c:v>9.8519562474516373E-13</c:v>
                </c:pt>
                <c:pt idx="5150">
                  <c:v>9.8445959728287345E-13</c:v>
                </c:pt>
                <c:pt idx="5151">
                  <c:v>9.8372356574042351E-13</c:v>
                </c:pt>
                <c:pt idx="5152">
                  <c:v>9.8298753012383865E-13</c:v>
                </c:pt>
                <c:pt idx="5153">
                  <c:v>9.8225149043917207E-13</c:v>
                </c:pt>
                <c:pt idx="5154">
                  <c:v>9.8151544669244243E-13</c:v>
                </c:pt>
                <c:pt idx="5155">
                  <c:v>9.8077939888969687E-13</c:v>
                </c:pt>
                <c:pt idx="5156">
                  <c:v>9.8004334703696619E-13</c:v>
                </c:pt>
                <c:pt idx="5157">
                  <c:v>9.7930729114029106E-13</c:v>
                </c:pt>
                <c:pt idx="5158">
                  <c:v>9.7857123120570206E-13</c:v>
                </c:pt>
                <c:pt idx="5159">
                  <c:v>9.7783516723923563E-13</c:v>
                </c:pt>
                <c:pt idx="5160">
                  <c:v>9.7709909924693266E-13</c:v>
                </c:pt>
                <c:pt idx="5161">
                  <c:v>9.7636302723481747E-13</c:v>
                </c:pt>
                <c:pt idx="5162">
                  <c:v>9.7562695121227197E-13</c:v>
                </c:pt>
                <c:pt idx="5163">
                  <c:v>9.7489087118545277E-13</c:v>
                </c:pt>
                <c:pt idx="5164">
                  <c:v>9.7415478715049254E-13</c:v>
                </c:pt>
                <c:pt idx="5165">
                  <c:v>9.7341869910337839E-13</c:v>
                </c:pt>
                <c:pt idx="5166">
                  <c:v>9.7268260704010121E-13</c:v>
                </c:pt>
                <c:pt idx="5167">
                  <c:v>9.7194651095664023E-13</c:v>
                </c:pt>
                <c:pt idx="5168">
                  <c:v>9.7121041084898717E-13</c:v>
                </c:pt>
                <c:pt idx="5169">
                  <c:v>9.7047430671312225E-13</c:v>
                </c:pt>
                <c:pt idx="5170">
                  <c:v>9.6973819854503074E-13</c:v>
                </c:pt>
                <c:pt idx="5171">
                  <c:v>9.690020863406987E-13</c:v>
                </c:pt>
                <c:pt idx="5172">
                  <c:v>9.6826597009611686E-13</c:v>
                </c:pt>
                <c:pt idx="5173">
                  <c:v>9.6752984980727109E-13</c:v>
                </c:pt>
                <c:pt idx="5174">
                  <c:v>9.6679372547013575E-13</c:v>
                </c:pt>
                <c:pt idx="5175">
                  <c:v>9.6605759708070721E-13</c:v>
                </c:pt>
                <c:pt idx="5176">
                  <c:v>9.6532146463497215E-13</c:v>
                </c:pt>
                <c:pt idx="5177">
                  <c:v>9.647282686031943E-13</c:v>
                </c:pt>
                <c:pt idx="5178">
                  <c:v>9.6432202255317878E-13</c:v>
                </c:pt>
                <c:pt idx="5179">
                  <c:v>9.6391577487519163E-13</c:v>
                </c:pt>
                <c:pt idx="5180">
                  <c:v>9.6350952556812155E-13</c:v>
                </c:pt>
                <c:pt idx="5181">
                  <c:v>9.6310327463085639E-13</c:v>
                </c:pt>
                <c:pt idx="5182">
                  <c:v>9.626970220622911E-13</c:v>
                </c:pt>
                <c:pt idx="5183">
                  <c:v>9.6229076786130265E-13</c:v>
                </c:pt>
                <c:pt idx="5184">
                  <c:v>9.6188451202679101E-13</c:v>
                </c:pt>
                <c:pt idx="5185">
                  <c:v>9.6147825455763356E-13</c:v>
                </c:pt>
                <c:pt idx="5186">
                  <c:v>9.6107199545272969E-13</c:v>
                </c:pt>
                <c:pt idx="5187">
                  <c:v>9.6066573471095715E-13</c:v>
                </c:pt>
                <c:pt idx="5188">
                  <c:v>9.6025947233121554E-13</c:v>
                </c:pt>
                <c:pt idx="5189">
                  <c:v>9.5985320831238808E-13</c:v>
                </c:pt>
                <c:pt idx="5190">
                  <c:v>9.5944694265336325E-13</c:v>
                </c:pt>
                <c:pt idx="5191">
                  <c:v>9.5904067535302387E-13</c:v>
                </c:pt>
                <c:pt idx="5192">
                  <c:v>9.5863440641026972E-13</c:v>
                </c:pt>
                <c:pt idx="5193">
                  <c:v>9.5822813582398403E-13</c:v>
                </c:pt>
                <c:pt idx="5194">
                  <c:v>9.5782186359305508E-13</c:v>
                </c:pt>
                <c:pt idx="5195">
                  <c:v>9.5741558971637174E-13</c:v>
                </c:pt>
                <c:pt idx="5196">
                  <c:v>9.5700931419282228E-13</c:v>
                </c:pt>
                <c:pt idx="5197">
                  <c:v>9.5660303702130125E-13</c:v>
                </c:pt>
                <c:pt idx="5198">
                  <c:v>9.561967582006856E-13</c:v>
                </c:pt>
                <c:pt idx="5199">
                  <c:v>9.5579047772986948E-13</c:v>
                </c:pt>
                <c:pt idx="5200">
                  <c:v>9.5538419560774195E-13</c:v>
                </c:pt>
                <c:pt idx="5201">
                  <c:v>9.5497791183319715E-13</c:v>
                </c:pt>
                <c:pt idx="5202">
                  <c:v>9.5457162640511184E-13</c:v>
                </c:pt>
                <c:pt idx="5203">
                  <c:v>9.5416533932238642E-13</c:v>
                </c:pt>
                <c:pt idx="5204">
                  <c:v>9.5375905058389745E-13</c:v>
                </c:pt>
                <c:pt idx="5205">
                  <c:v>9.5335276018854612E-13</c:v>
                </c:pt>
                <c:pt idx="5206">
                  <c:v>9.5294646813520838E-13</c:v>
                </c:pt>
                <c:pt idx="5207">
                  <c:v>9.5254017442278505E-13</c:v>
                </c:pt>
                <c:pt idx="5208">
                  <c:v>9.5213387905015852E-13</c:v>
                </c:pt>
                <c:pt idx="5209">
                  <c:v>9.5172758202269599E-13</c:v>
                </c:pt>
                <c:pt idx="5210">
                  <c:v>9.5132128334825062E-13</c:v>
                </c:pt>
                <c:pt idx="5211">
                  <c:v>9.5091498302754639E-13</c:v>
                </c:pt>
                <c:pt idx="5212">
                  <c:v>9.5050868106129882E-13</c:v>
                </c:pt>
                <c:pt idx="5213">
                  <c:v>9.5010237745022299E-13</c:v>
                </c:pt>
                <c:pt idx="5214">
                  <c:v>9.496960721950328E-13</c:v>
                </c:pt>
                <c:pt idx="5215">
                  <c:v>9.4928976529644436E-13</c:v>
                </c:pt>
                <c:pt idx="5216">
                  <c:v>9.4888345675517781E-13</c:v>
                </c:pt>
                <c:pt idx="5217">
                  <c:v>9.4847714657193734E-13</c:v>
                </c:pt>
                <c:pt idx="5218">
                  <c:v>9.4807083474744251E-13</c:v>
                </c:pt>
                <c:pt idx="5219">
                  <c:v>9.4766452128240881E-13</c:v>
                </c:pt>
                <c:pt idx="5220">
                  <c:v>9.472582061775578E-13</c:v>
                </c:pt>
                <c:pt idx="5221">
                  <c:v>9.4685188943359146E-13</c:v>
                </c:pt>
                <c:pt idx="5222">
                  <c:v>9.464455710512372E-13</c:v>
                </c:pt>
                <c:pt idx="5223">
                  <c:v>9.4603925103119821E-13</c:v>
                </c:pt>
                <c:pt idx="5224">
                  <c:v>9.4563292937420151E-13</c:v>
                </c:pt>
                <c:pt idx="5225">
                  <c:v>9.4522660608094967E-13</c:v>
                </c:pt>
                <c:pt idx="5226">
                  <c:v>9.448202811521697E-13</c:v>
                </c:pt>
                <c:pt idx="5227">
                  <c:v>9.4441395458857066E-13</c:v>
                </c:pt>
                <c:pt idx="5228">
                  <c:v>9.4400762639086197E-13</c:v>
                </c:pt>
                <c:pt idx="5229">
                  <c:v>9.4360129655976985E-13</c:v>
                </c:pt>
                <c:pt idx="5230">
                  <c:v>9.4319496509600334E-13</c:v>
                </c:pt>
                <c:pt idx="5231">
                  <c:v>9.4278863200027794E-13</c:v>
                </c:pt>
                <c:pt idx="5232">
                  <c:v>9.4238229727330855E-13</c:v>
                </c:pt>
                <c:pt idx="5233">
                  <c:v>9.4197596091580966E-13</c:v>
                </c:pt>
                <c:pt idx="5234">
                  <c:v>9.4156962292849678E-13</c:v>
                </c:pt>
                <c:pt idx="5235">
                  <c:v>9.4116328331209026E-13</c:v>
                </c:pt>
                <c:pt idx="5236">
                  <c:v>9.4075694206729368E-13</c:v>
                </c:pt>
                <c:pt idx="5237">
                  <c:v>9.4035059919482759E-13</c:v>
                </c:pt>
                <c:pt idx="5238">
                  <c:v>9.399442546954073E-13</c:v>
                </c:pt>
                <c:pt idx="5239">
                  <c:v>9.3953790856975336E-13</c:v>
                </c:pt>
                <c:pt idx="5240">
                  <c:v>9.3913156081879433E-13</c:v>
                </c:pt>
                <c:pt idx="5241">
                  <c:v>9.3872521144475346E-13</c:v>
                </c:pt>
                <c:pt idx="5242">
                  <c:v>9.3831886044857545E-13</c:v>
                </c:pt>
                <c:pt idx="5243">
                  <c:v>9.3791250783094331E-13</c:v>
                </c:pt>
                <c:pt idx="5244">
                  <c:v>9.375061535925172E-13</c:v>
                </c:pt>
                <c:pt idx="5245">
                  <c:v>9.3709979773398092E-13</c:v>
                </c:pt>
                <c:pt idx="5246">
                  <c:v>9.3669344025600069E-13</c:v>
                </c:pt>
                <c:pt idx="5247">
                  <c:v>9.36287081159248E-13</c:v>
                </c:pt>
                <c:pt idx="5248">
                  <c:v>9.3588072044439533E-13</c:v>
                </c:pt>
                <c:pt idx="5249">
                  <c:v>9.354743581121079E-13</c:v>
                </c:pt>
                <c:pt idx="5250">
                  <c:v>9.3506799416306971E-13</c:v>
                </c:pt>
                <c:pt idx="5251">
                  <c:v>9.3466162859794678E-13</c:v>
                </c:pt>
                <c:pt idx="5252">
                  <c:v>9.3425526141741101E-13</c:v>
                </c:pt>
                <c:pt idx="5253">
                  <c:v>9.3384889262214032E-13</c:v>
                </c:pt>
                <c:pt idx="5254">
                  <c:v>9.3344252221279428E-13</c:v>
                </c:pt>
                <c:pt idx="5255">
                  <c:v>9.3303615019005144E-13</c:v>
                </c:pt>
                <c:pt idx="5256">
                  <c:v>9.3262977655458267E-13</c:v>
                </c:pt>
                <c:pt idx="5257">
                  <c:v>9.3222340130706652E-13</c:v>
                </c:pt>
                <c:pt idx="5258">
                  <c:v>9.3181702444816316E-13</c:v>
                </c:pt>
                <c:pt idx="5259">
                  <c:v>9.3141064597855052E-13</c:v>
                </c:pt>
                <c:pt idx="5260">
                  <c:v>9.3100426589890494E-13</c:v>
                </c:pt>
                <c:pt idx="5261">
                  <c:v>9.3059788420988819E-13</c:v>
                </c:pt>
                <c:pt idx="5262">
                  <c:v>9.3019150091218307E-13</c:v>
                </c:pt>
                <c:pt idx="5263">
                  <c:v>9.297851160064556E-13</c:v>
                </c:pt>
                <c:pt idx="5264">
                  <c:v>9.2937872949337221E-13</c:v>
                </c:pt>
                <c:pt idx="5265">
                  <c:v>9.2897234137361629E-13</c:v>
                </c:pt>
                <c:pt idx="5266">
                  <c:v>9.2856595164785347E-13</c:v>
                </c:pt>
                <c:pt idx="5267">
                  <c:v>9.2815956031675644E-13</c:v>
                </c:pt>
                <c:pt idx="5268">
                  <c:v>9.2775316738099647E-13</c:v>
                </c:pt>
                <c:pt idx="5269">
                  <c:v>9.2734677284124544E-13</c:v>
                </c:pt>
                <c:pt idx="5270">
                  <c:v>9.2694037669817544E-13</c:v>
                </c:pt>
                <c:pt idx="5271">
                  <c:v>9.2653397895245816E-13</c:v>
                </c:pt>
                <c:pt idx="5272">
                  <c:v>9.2612757960476606E-13</c:v>
                </c:pt>
                <c:pt idx="5273">
                  <c:v>9.2572117865577065E-13</c:v>
                </c:pt>
                <c:pt idx="5274">
                  <c:v>9.2531477610614339E-13</c:v>
                </c:pt>
                <c:pt idx="5275">
                  <c:v>9.2490837195656283E-13</c:v>
                </c:pt>
                <c:pt idx="5276">
                  <c:v>9.2450196620768793E-13</c:v>
                </c:pt>
                <c:pt idx="5277">
                  <c:v>9.2409555886019804E-13</c:v>
                </c:pt>
                <c:pt idx="5278">
                  <c:v>9.2368914991476949E-13</c:v>
                </c:pt>
                <c:pt idx="5279">
                  <c:v>9.2328273937206305E-13</c:v>
                </c:pt>
                <c:pt idx="5280">
                  <c:v>9.2287632723276252E-13</c:v>
                </c:pt>
                <c:pt idx="5281">
                  <c:v>9.2246991349752747E-13</c:v>
                </c:pt>
                <c:pt idx="5282">
                  <c:v>9.2206349816704209E-13</c:v>
                </c:pt>
                <c:pt idx="5283">
                  <c:v>9.2165708124197201E-13</c:v>
                </c:pt>
                <c:pt idx="5284">
                  <c:v>9.2125066272298951E-13</c:v>
                </c:pt>
                <c:pt idx="5285">
                  <c:v>9.2084424261076002E-13</c:v>
                </c:pt>
                <c:pt idx="5286">
                  <c:v>9.2043782090596773E-13</c:v>
                </c:pt>
                <c:pt idx="5287">
                  <c:v>9.2003139760927826E-13</c:v>
                </c:pt>
                <c:pt idx="5288">
                  <c:v>9.1962497272136391E-13</c:v>
                </c:pt>
                <c:pt idx="5289">
                  <c:v>9.1921854624289594E-13</c:v>
                </c:pt>
                <c:pt idx="5290">
                  <c:v>9.1881211817454686E-13</c:v>
                </c:pt>
                <c:pt idx="5291">
                  <c:v>9.1840568851698833E-13</c:v>
                </c:pt>
                <c:pt idx="5292">
                  <c:v>9.1799925727089729E-13</c:v>
                </c:pt>
                <c:pt idx="5293">
                  <c:v>9.1759282443693532E-13</c:v>
                </c:pt>
                <c:pt idx="5294">
                  <c:v>9.1718639001577935E-13</c:v>
                </c:pt>
                <c:pt idx="5295">
                  <c:v>9.1677995400810187E-13</c:v>
                </c:pt>
                <c:pt idx="5296">
                  <c:v>9.1637351641457941E-13</c:v>
                </c:pt>
                <c:pt idx="5297">
                  <c:v>9.1596707723587335E-13</c:v>
                </c:pt>
                <c:pt idx="5298">
                  <c:v>9.1556063647266667E-13</c:v>
                </c:pt>
                <c:pt idx="5299">
                  <c:v>9.1515419412561956E-13</c:v>
                </c:pt>
                <c:pt idx="5300">
                  <c:v>9.1474775019541559E-13</c:v>
                </c:pt>
                <c:pt idx="5301">
                  <c:v>9.1434130468272121E-13</c:v>
                </c:pt>
                <c:pt idx="5302">
                  <c:v>9.1393485758820223E-13</c:v>
                </c:pt>
                <c:pt idx="5303">
                  <c:v>9.1352840891246612E-13</c:v>
                </c:pt>
                <c:pt idx="5304">
                  <c:v>9.1312195865567464E-13</c:v>
                </c:pt>
                <c:pt idx="5305">
                  <c:v>9.1271550681825854E-13</c:v>
                </c:pt>
                <c:pt idx="5306">
                  <c:v>9.1230905340071099E-13</c:v>
                </c:pt>
                <c:pt idx="5307">
                  <c:v>9.1190259840352533E-13</c:v>
                </c:pt>
                <c:pt idx="5308">
                  <c:v>9.1149614182719433E-13</c:v>
                </c:pt>
                <c:pt idx="5309">
                  <c:v>9.1108968367221256E-13</c:v>
                </c:pt>
                <c:pt idx="5310">
                  <c:v>9.1068322393907196E-13</c:v>
                </c:pt>
                <c:pt idx="5311">
                  <c:v>9.1027676262826629E-13</c:v>
                </c:pt>
                <c:pt idx="5312">
                  <c:v>9.0987029974028933E-13</c:v>
                </c:pt>
                <c:pt idx="5313">
                  <c:v>9.0946383527563917E-13</c:v>
                </c:pt>
                <c:pt idx="5314">
                  <c:v>9.0905736923479818E-13</c:v>
                </c:pt>
                <c:pt idx="5315">
                  <c:v>9.0865090161827132E-13</c:v>
                </c:pt>
                <c:pt idx="5316">
                  <c:v>9.0824443242653963E-13</c:v>
                </c:pt>
                <c:pt idx="5317">
                  <c:v>9.0783796166010283E-13</c:v>
                </c:pt>
                <c:pt idx="5318">
                  <c:v>9.0743148931945994E-13</c:v>
                </c:pt>
                <c:pt idx="5319">
                  <c:v>9.0702501540509807E-13</c:v>
                </c:pt>
                <c:pt idx="5320">
                  <c:v>9.0661853991750521E-13</c:v>
                </c:pt>
                <c:pt idx="5321">
                  <c:v>9.0621206285718563E-13</c:v>
                </c:pt>
                <c:pt idx="5322">
                  <c:v>9.0580558422462724E-13</c:v>
                </c:pt>
                <c:pt idx="5323">
                  <c:v>9.053991040203232E-13</c:v>
                </c:pt>
                <c:pt idx="5324">
                  <c:v>9.0499262224476666E-13</c:v>
                </c:pt>
                <c:pt idx="5325">
                  <c:v>9.0458613889844544E-13</c:v>
                </c:pt>
                <c:pt idx="5326">
                  <c:v>9.0417965398187005E-13</c:v>
                </c:pt>
                <c:pt idx="5327">
                  <c:v>9.0377316749551609E-13</c:v>
                </c:pt>
                <c:pt idx="5328">
                  <c:v>9.0336667943988327E-13</c:v>
                </c:pt>
                <c:pt idx="5329">
                  <c:v>9.0296018981546405E-13</c:v>
                </c:pt>
                <c:pt idx="5330">
                  <c:v>9.025536986227526E-13</c:v>
                </c:pt>
                <c:pt idx="5331">
                  <c:v>9.0214720586224147E-13</c:v>
                </c:pt>
                <c:pt idx="5332">
                  <c:v>9.0174071153443017E-13</c:v>
                </c:pt>
                <c:pt idx="5333">
                  <c:v>9.0133421563980036E-13</c:v>
                </c:pt>
                <c:pt idx="5334">
                  <c:v>9.0092771817885085E-13</c:v>
                </c:pt>
                <c:pt idx="5335">
                  <c:v>9.0052121915208094E-13</c:v>
                </c:pt>
                <c:pt idx="5336">
                  <c:v>9.001147185599721E-13</c:v>
                </c:pt>
                <c:pt idx="5337">
                  <c:v>8.9970821640302949E-13</c:v>
                </c:pt>
                <c:pt idx="5338">
                  <c:v>8.9930171268174062E-13</c:v>
                </c:pt>
                <c:pt idx="5339">
                  <c:v>8.9889520739659269E-13</c:v>
                </c:pt>
                <c:pt idx="5340">
                  <c:v>8.9848870054809086E-13</c:v>
                </c:pt>
                <c:pt idx="5341">
                  <c:v>8.9808219213672225E-13</c:v>
                </c:pt>
                <c:pt idx="5342">
                  <c:v>8.9767568216298041E-13</c:v>
                </c:pt>
                <c:pt idx="5343">
                  <c:v>8.9726917062735314E-13</c:v>
                </c:pt>
                <c:pt idx="5344">
                  <c:v>8.9686265753034472E-13</c:v>
                </c:pt>
                <c:pt idx="5345">
                  <c:v>8.9645614287244255E-13</c:v>
                </c:pt>
                <c:pt idx="5346">
                  <c:v>8.9604962665414048E-13</c:v>
                </c:pt>
                <c:pt idx="5347">
                  <c:v>8.9564310887593755E-13</c:v>
                </c:pt>
                <c:pt idx="5348">
                  <c:v>8.9523658953831498E-13</c:v>
                </c:pt>
                <c:pt idx="5349">
                  <c:v>8.9483006864177209E-13</c:v>
                </c:pt>
                <c:pt idx="5350">
                  <c:v>8.9442354618680216E-13</c:v>
                </c:pt>
                <c:pt idx="5351">
                  <c:v>8.9401702217389893E-13</c:v>
                </c:pt>
                <c:pt idx="5352">
                  <c:v>8.9361049660356061E-13</c:v>
                </c:pt>
                <c:pt idx="5353">
                  <c:v>8.9320396947626957E-13</c:v>
                </c:pt>
                <c:pt idx="5354">
                  <c:v>8.9279744079253026E-13</c:v>
                </c:pt>
                <c:pt idx="5355">
                  <c:v>8.9239091055282453E-13</c:v>
                </c:pt>
                <c:pt idx="5356">
                  <c:v>8.9198437875765736E-13</c:v>
                </c:pt>
                <c:pt idx="5357">
                  <c:v>8.915778454075104E-13</c:v>
                </c:pt>
                <c:pt idx="5358">
                  <c:v>8.9117131050288831E-13</c:v>
                </c:pt>
                <c:pt idx="5359">
                  <c:v>8.907647740442791E-13</c:v>
                </c:pt>
                <c:pt idx="5360">
                  <c:v>8.9035823603217522E-13</c:v>
                </c:pt>
                <c:pt idx="5361">
                  <c:v>8.8995169646706488E-13</c:v>
                </c:pt>
                <c:pt idx="5362">
                  <c:v>8.8954515534945266E-13</c:v>
                </c:pt>
                <c:pt idx="5363">
                  <c:v>8.8913861267982625E-13</c:v>
                </c:pt>
                <c:pt idx="5364">
                  <c:v>8.8873206845867861E-13</c:v>
                </c:pt>
                <c:pt idx="5365">
                  <c:v>8.8832552268650321E-13</c:v>
                </c:pt>
                <c:pt idx="5366">
                  <c:v>8.8791897536370707E-13</c:v>
                </c:pt>
                <c:pt idx="5367">
                  <c:v>8.8751242649029271E-13</c:v>
                </c:pt>
                <c:pt idx="5368">
                  <c:v>8.8710587606664474E-13</c:v>
                </c:pt>
                <c:pt idx="5369">
                  <c:v>8.8669932409320241E-13</c:v>
                </c:pt>
                <c:pt idx="5370">
                  <c:v>8.8629277057040999E-13</c:v>
                </c:pt>
                <c:pt idx="5371">
                  <c:v>8.8588621549869513E-13</c:v>
                </c:pt>
                <c:pt idx="5372">
                  <c:v>8.854796588785032E-13</c:v>
                </c:pt>
                <c:pt idx="5373">
                  <c:v>8.850731007102783E-13</c:v>
                </c:pt>
                <c:pt idx="5374">
                  <c:v>8.8466654099444846E-13</c:v>
                </c:pt>
                <c:pt idx="5375">
                  <c:v>8.8425997973146391E-13</c:v>
                </c:pt>
                <c:pt idx="5376">
                  <c:v>8.8385341692175795E-13</c:v>
                </c:pt>
                <c:pt idx="5377">
                  <c:v>8.8344685256576385E-13</c:v>
                </c:pt>
                <c:pt idx="5378">
                  <c:v>8.8304028666393235E-13</c:v>
                </c:pt>
                <c:pt idx="5379">
                  <c:v>8.8263371921669634E-13</c:v>
                </c:pt>
                <c:pt idx="5380">
                  <c:v>8.8222715022449536E-13</c:v>
                </c:pt>
                <c:pt idx="5381">
                  <c:v>8.8182057968776824E-13</c:v>
                </c:pt>
                <c:pt idx="5382">
                  <c:v>8.8141400760695371E-13</c:v>
                </c:pt>
                <c:pt idx="5383">
                  <c:v>8.8100743398249142E-13</c:v>
                </c:pt>
                <c:pt idx="5384">
                  <c:v>8.8060085881481949E-13</c:v>
                </c:pt>
                <c:pt idx="5385">
                  <c:v>8.8019428210437787E-13</c:v>
                </c:pt>
                <c:pt idx="5386">
                  <c:v>8.7978770385160548E-13</c:v>
                </c:pt>
                <c:pt idx="5387">
                  <c:v>8.7938112405694077E-13</c:v>
                </c:pt>
                <c:pt idx="5388">
                  <c:v>8.7897454272082327E-13</c:v>
                </c:pt>
                <c:pt idx="5389">
                  <c:v>8.7856795984369727E-13</c:v>
                </c:pt>
                <c:pt idx="5390">
                  <c:v>8.781613754259912E-13</c:v>
                </c:pt>
                <c:pt idx="5391">
                  <c:v>8.777547894681546E-13</c:v>
                </c:pt>
                <c:pt idx="5392">
                  <c:v>8.773482019706156E-13</c:v>
                </c:pt>
                <c:pt idx="5393">
                  <c:v>8.7694161293382465E-13</c:v>
                </c:pt>
                <c:pt idx="5394">
                  <c:v>8.7653502235820876E-13</c:v>
                </c:pt>
                <c:pt idx="5395">
                  <c:v>8.7612843024421939E-13</c:v>
                </c:pt>
                <c:pt idx="5396">
                  <c:v>8.7572183659228921E-13</c:v>
                </c:pt>
                <c:pt idx="5397">
                  <c:v>8.7531524140285131E-13</c:v>
                </c:pt>
                <c:pt idx="5398">
                  <c:v>8.7490864467635694E-13</c:v>
                </c:pt>
                <c:pt idx="5399">
                  <c:v>8.7450204641323877E-13</c:v>
                </c:pt>
                <c:pt idx="5400">
                  <c:v>8.7409544661393645E-13</c:v>
                </c:pt>
                <c:pt idx="5401">
                  <c:v>8.7368884527888819E-13</c:v>
                </c:pt>
                <c:pt idx="5402">
                  <c:v>8.7328224240853355E-13</c:v>
                </c:pt>
                <c:pt idx="5403">
                  <c:v>8.7287563800331145E-13</c:v>
                </c:pt>
                <c:pt idx="5404">
                  <c:v>8.7246903206366124E-13</c:v>
                </c:pt>
                <c:pt idx="5405">
                  <c:v>8.7206242459002125E-13</c:v>
                </c:pt>
                <c:pt idx="5406">
                  <c:v>8.7165581558283111E-13</c:v>
                </c:pt>
                <c:pt idx="5407">
                  <c:v>8.7124920504253531E-13</c:v>
                </c:pt>
                <c:pt idx="5408">
                  <c:v>8.7084259296956159E-13</c:v>
                </c:pt>
                <c:pt idx="5409">
                  <c:v>8.7043597936435453E-13</c:v>
                </c:pt>
                <c:pt idx="5410">
                  <c:v>8.7002936422735902E-13</c:v>
                </c:pt>
                <c:pt idx="5411">
                  <c:v>8.6962274755900259E-13</c:v>
                </c:pt>
                <c:pt idx="5412">
                  <c:v>8.6921612935973599E-13</c:v>
                </c:pt>
                <c:pt idx="5413">
                  <c:v>8.6880950962999209E-13</c:v>
                </c:pt>
                <c:pt idx="5414">
                  <c:v>8.6840288837020427E-13</c:v>
                </c:pt>
                <c:pt idx="5415">
                  <c:v>8.6799626558082339E-13</c:v>
                </c:pt>
                <c:pt idx="5416">
                  <c:v>8.6758964126228211E-13</c:v>
                </c:pt>
                <c:pt idx="5417">
                  <c:v>8.6718301541501454E-13</c:v>
                </c:pt>
                <c:pt idx="5418">
                  <c:v>8.667763880394708E-13</c:v>
                </c:pt>
                <c:pt idx="5419">
                  <c:v>8.6636975913608378E-13</c:v>
                </c:pt>
                <c:pt idx="5420">
                  <c:v>8.6596312870529322E-13</c:v>
                </c:pt>
                <c:pt idx="5421">
                  <c:v>8.6555649674753764E-13</c:v>
                </c:pt>
                <c:pt idx="5422">
                  <c:v>8.651498632632563E-13</c:v>
                </c:pt>
                <c:pt idx="5423">
                  <c:v>8.6474322825288801E-13</c:v>
                </c:pt>
                <c:pt idx="5424">
                  <c:v>8.6433659171687809E-13</c:v>
                </c:pt>
                <c:pt idx="5425">
                  <c:v>8.6392995365565344E-13</c:v>
                </c:pt>
                <c:pt idx="5426">
                  <c:v>8.6352331406965926E-13</c:v>
                </c:pt>
                <c:pt idx="5427">
                  <c:v>8.6311667295934034E-13</c:v>
                </c:pt>
                <c:pt idx="5428">
                  <c:v>8.6271003032512371E-13</c:v>
                </c:pt>
                <c:pt idx="5429">
                  <c:v>8.6230338616734823E-13</c:v>
                </c:pt>
                <c:pt idx="5430">
                  <c:v>8.6189674048602621E-13</c:v>
                </c:pt>
                <c:pt idx="5431">
                  <c:v>8.6149009328159328E-13</c:v>
                </c:pt>
                <c:pt idx="5432">
                  <c:v>8.6108344455456307E-13</c:v>
                </c:pt>
                <c:pt idx="5433">
                  <c:v>8.6067679430543026E-13</c:v>
                </c:pt>
                <c:pt idx="5434">
                  <c:v>8.6027014253469115E-13</c:v>
                </c:pt>
                <c:pt idx="5435">
                  <c:v>8.5986348924285847E-13</c:v>
                </c:pt>
                <c:pt idx="5436">
                  <c:v>8.5945683443042791E-13</c:v>
                </c:pt>
                <c:pt idx="5437">
                  <c:v>8.5905017809790091E-13</c:v>
                </c:pt>
                <c:pt idx="5438">
                  <c:v>8.5864352024577911E-13</c:v>
                </c:pt>
                <c:pt idx="5439">
                  <c:v>8.5823686087456373E-13</c:v>
                </c:pt>
                <c:pt idx="5440">
                  <c:v>8.5783019998475623E-13</c:v>
                </c:pt>
                <c:pt idx="5441">
                  <c:v>8.5742353757685794E-13</c:v>
                </c:pt>
                <c:pt idx="5442">
                  <c:v>8.570168736513705E-13</c:v>
                </c:pt>
                <c:pt idx="5443">
                  <c:v>8.5661020820879544E-13</c:v>
                </c:pt>
                <c:pt idx="5444">
                  <c:v>8.562035412496339E-13</c:v>
                </c:pt>
                <c:pt idx="5445">
                  <c:v>8.5579687277439308E-13</c:v>
                </c:pt>
                <c:pt idx="5446">
                  <c:v>8.5539020278356279E-13</c:v>
                </c:pt>
                <c:pt idx="5447">
                  <c:v>8.549835312776564E-13</c:v>
                </c:pt>
                <c:pt idx="5448">
                  <c:v>8.5457685825716363E-13</c:v>
                </c:pt>
                <c:pt idx="5449">
                  <c:v>8.5417018372259733E-13</c:v>
                </c:pt>
                <c:pt idx="5450">
                  <c:v>8.5376350767444782E-13</c:v>
                </c:pt>
                <c:pt idx="5451">
                  <c:v>8.5335683011322735E-13</c:v>
                </c:pt>
                <c:pt idx="5452">
                  <c:v>8.5295015103942635E-13</c:v>
                </c:pt>
                <c:pt idx="5453">
                  <c:v>8.5254347045355778E-13</c:v>
                </c:pt>
                <c:pt idx="5454">
                  <c:v>8.5213678835611689E-13</c:v>
                </c:pt>
                <c:pt idx="5455">
                  <c:v>8.5173010474760555E-13</c:v>
                </c:pt>
                <c:pt idx="5456">
                  <c:v>8.5132341962852509E-13</c:v>
                </c:pt>
                <c:pt idx="5457">
                  <c:v>8.5091673299937664E-13</c:v>
                </c:pt>
                <c:pt idx="5458">
                  <c:v>8.5051004486065628E-13</c:v>
                </c:pt>
                <c:pt idx="5459">
                  <c:v>8.5010335521288273E-13</c:v>
                </c:pt>
                <c:pt idx="5460">
                  <c:v>8.4969666405653974E-13</c:v>
                </c:pt>
                <c:pt idx="5461">
                  <c:v>8.4928997139213503E-13</c:v>
                </c:pt>
                <c:pt idx="5462">
                  <c:v>8.4888327722016941E-13</c:v>
                </c:pt>
                <c:pt idx="5463">
                  <c:v>8.4847658154114464E-13</c:v>
                </c:pt>
                <c:pt idx="5464">
                  <c:v>8.480698843555682E-13</c:v>
                </c:pt>
                <c:pt idx="5465">
                  <c:v>8.4766318566392952E-13</c:v>
                </c:pt>
                <c:pt idx="5466">
                  <c:v>8.4725648546673599E-13</c:v>
                </c:pt>
                <c:pt idx="5467">
                  <c:v>8.4684978376449512E-13</c:v>
                </c:pt>
                <c:pt idx="5468">
                  <c:v>8.4644308055769621E-13</c:v>
                </c:pt>
                <c:pt idx="5469">
                  <c:v>8.4603637584685263E-13</c:v>
                </c:pt>
                <c:pt idx="5470">
                  <c:v>8.456296696324541E-13</c:v>
                </c:pt>
                <c:pt idx="5471">
                  <c:v>8.4522296191501377E-13</c:v>
                </c:pt>
                <c:pt idx="5472">
                  <c:v>8.4481625269502722E-13</c:v>
                </c:pt>
                <c:pt idx="5473">
                  <c:v>8.4440954197299569E-13</c:v>
                </c:pt>
                <c:pt idx="5474">
                  <c:v>8.4400282974941506E-13</c:v>
                </c:pt>
                <c:pt idx="5475">
                  <c:v>8.4359611602479828E-13</c:v>
                </c:pt>
                <c:pt idx="5476">
                  <c:v>8.4318940079964103E-13</c:v>
                </c:pt>
                <c:pt idx="5477">
                  <c:v>8.4278268407444476E-13</c:v>
                </c:pt>
                <c:pt idx="5478">
                  <c:v>8.4237596584971079E-13</c:v>
                </c:pt>
                <c:pt idx="5479">
                  <c:v>8.4196924612594056E-13</c:v>
                </c:pt>
                <c:pt idx="5480">
                  <c:v>8.4156252490364158E-13</c:v>
                </c:pt>
                <c:pt idx="5481">
                  <c:v>8.4115580218330306E-13</c:v>
                </c:pt>
                <c:pt idx="5482">
                  <c:v>8.40749077965433E-13</c:v>
                </c:pt>
                <c:pt idx="5483">
                  <c:v>8.4034235225053224E-13</c:v>
                </c:pt>
                <c:pt idx="5484">
                  <c:v>8.3993562503910827E-13</c:v>
                </c:pt>
                <c:pt idx="5485">
                  <c:v>8.3952889633165111E-13</c:v>
                </c:pt>
                <c:pt idx="5486">
                  <c:v>8.3912216612867333E-13</c:v>
                </c:pt>
                <c:pt idx="5487">
                  <c:v>8.3871543443066513E-13</c:v>
                </c:pt>
                <c:pt idx="5488">
                  <c:v>8.3830870123813938E-13</c:v>
                </c:pt>
                <c:pt idx="5489">
                  <c:v>8.3790196655158579E-13</c:v>
                </c:pt>
                <c:pt idx="5490">
                  <c:v>8.3749523037151762E-13</c:v>
                </c:pt>
                <c:pt idx="5491">
                  <c:v>8.3708849269843055E-13</c:v>
                </c:pt>
                <c:pt idx="5492">
                  <c:v>8.3668175353267587E-13</c:v>
                </c:pt>
                <c:pt idx="5493">
                  <c:v>8.3627501287427438E-13</c:v>
                </c:pt>
                <c:pt idx="5494">
                  <c:v>8.3586827072387737E-13</c:v>
                </c:pt>
                <c:pt idx="5495">
                  <c:v>8.3546152708217701E-13</c:v>
                </c:pt>
                <c:pt idx="5496">
                  <c:v>8.3505478194987123E-13</c:v>
                </c:pt>
                <c:pt idx="5497">
                  <c:v>8.3464803532765787E-13</c:v>
                </c:pt>
                <c:pt idx="5498">
                  <c:v>8.3424128721623507E-13</c:v>
                </c:pt>
                <c:pt idx="5499">
                  <c:v>8.3383453761630631E-13</c:v>
                </c:pt>
                <c:pt idx="5500">
                  <c:v>8.3342778652855791E-13</c:v>
                </c:pt>
                <c:pt idx="5501">
                  <c:v>8.3302103395369386E-13</c:v>
                </c:pt>
                <c:pt idx="5502">
                  <c:v>8.326142798924118E-13</c:v>
                </c:pt>
                <c:pt idx="5503">
                  <c:v>8.3220752434541562E-13</c:v>
                </c:pt>
                <c:pt idx="5504">
                  <c:v>8.3180076731339133E-13</c:v>
                </c:pt>
                <c:pt idx="5505">
                  <c:v>8.3139400879704889E-13</c:v>
                </c:pt>
                <c:pt idx="5506">
                  <c:v>8.3098724879707431E-13</c:v>
                </c:pt>
                <c:pt idx="5507">
                  <c:v>8.3058048731417735E-13</c:v>
                </c:pt>
                <c:pt idx="5508">
                  <c:v>8.3017372434904381E-13</c:v>
                </c:pt>
                <c:pt idx="5509">
                  <c:v>8.2976695990238395E-13</c:v>
                </c:pt>
                <c:pt idx="5510">
                  <c:v>8.2936019397488955E-13</c:v>
                </c:pt>
                <c:pt idx="5511">
                  <c:v>8.2895342656725813E-13</c:v>
                </c:pt>
                <c:pt idx="5512">
                  <c:v>8.2854665768018834E-13</c:v>
                </c:pt>
                <c:pt idx="5513">
                  <c:v>8.2813988731437184E-13</c:v>
                </c:pt>
                <c:pt idx="5514">
                  <c:v>8.2773311547051819E-13</c:v>
                </c:pt>
                <c:pt idx="5515">
                  <c:v>8.2732634214931946E-13</c:v>
                </c:pt>
                <c:pt idx="5516">
                  <c:v>8.2691956735147369E-13</c:v>
                </c:pt>
                <c:pt idx="5517">
                  <c:v>8.2651279107768466E-13</c:v>
                </c:pt>
                <c:pt idx="5518">
                  <c:v>8.261060133286388E-13</c:v>
                </c:pt>
                <c:pt idx="5519">
                  <c:v>8.256992341050394E-13</c:v>
                </c:pt>
                <c:pt idx="5520">
                  <c:v>8.2529245340758488E-13</c:v>
                </c:pt>
                <c:pt idx="5521">
                  <c:v>8.2488567123697834E-13</c:v>
                </c:pt>
                <c:pt idx="5522">
                  <c:v>8.2447888759390661E-13</c:v>
                </c:pt>
                <c:pt idx="5523">
                  <c:v>8.2407210247907336E-13</c:v>
                </c:pt>
                <c:pt idx="5524">
                  <c:v>8.23665315893182E-13</c:v>
                </c:pt>
                <c:pt idx="5525">
                  <c:v>8.2325852783691913E-13</c:v>
                </c:pt>
                <c:pt idx="5526">
                  <c:v>8.2285173831099421E-13</c:v>
                </c:pt>
                <c:pt idx="5527">
                  <c:v>8.2244494731609922E-13</c:v>
                </c:pt>
                <c:pt idx="5528">
                  <c:v>8.2203815485292652E-13</c:v>
                </c:pt>
                <c:pt idx="5529">
                  <c:v>8.2163136092218548E-13</c:v>
                </c:pt>
                <c:pt idx="5530">
                  <c:v>8.2122456552456836E-13</c:v>
                </c:pt>
                <c:pt idx="5531">
                  <c:v>8.2081776866077269E-13</c:v>
                </c:pt>
                <c:pt idx="5532">
                  <c:v>8.2041097033149662E-13</c:v>
                </c:pt>
                <c:pt idx="5533">
                  <c:v>8.2000417053743847E-13</c:v>
                </c:pt>
                <c:pt idx="5534">
                  <c:v>8.1959736927929558E-13</c:v>
                </c:pt>
                <c:pt idx="5535">
                  <c:v>8.1919056655776629E-13</c:v>
                </c:pt>
                <c:pt idx="5536">
                  <c:v>8.1878376237354782E-13</c:v>
                </c:pt>
                <c:pt idx="5537">
                  <c:v>8.183769567273389E-13</c:v>
                </c:pt>
                <c:pt idx="5538">
                  <c:v>8.1797014961983708E-13</c:v>
                </c:pt>
                <c:pt idx="5539">
                  <c:v>8.1756334105174615E-13</c:v>
                </c:pt>
                <c:pt idx="5540">
                  <c:v>8.1715653102375241E-13</c:v>
                </c:pt>
                <c:pt idx="5541">
                  <c:v>8.1674971953655977E-13</c:v>
                </c:pt>
                <c:pt idx="5542">
                  <c:v>8.1634290659087141E-13</c:v>
                </c:pt>
                <c:pt idx="5543">
                  <c:v>8.1593609218737416E-13</c:v>
                </c:pt>
                <c:pt idx="5544">
                  <c:v>8.1552927632677735E-13</c:v>
                </c:pt>
                <c:pt idx="5545">
                  <c:v>8.1512245900976732E-13</c:v>
                </c:pt>
                <c:pt idx="5546">
                  <c:v>8.147156402370535E-13</c:v>
                </c:pt>
                <c:pt idx="5547">
                  <c:v>8.1430882000932807E-13</c:v>
                </c:pt>
                <c:pt idx="5548">
                  <c:v>8.1390199832728352E-13</c:v>
                </c:pt>
                <c:pt idx="5549">
                  <c:v>8.1349517519162869E-13</c:v>
                </c:pt>
                <c:pt idx="5550">
                  <c:v>8.1308835060305584E-13</c:v>
                </c:pt>
                <c:pt idx="5551">
                  <c:v>8.1268152456226353E-13</c:v>
                </c:pt>
                <c:pt idx="5552">
                  <c:v>8.1227469706994898E-13</c:v>
                </c:pt>
                <c:pt idx="5553">
                  <c:v>8.1186786812681042E-13</c:v>
                </c:pt>
                <c:pt idx="5554">
                  <c:v>8.1146103773354579E-13</c:v>
                </c:pt>
                <c:pt idx="5555">
                  <c:v>8.1105420589060726E-13</c:v>
                </c:pt>
                <c:pt idx="5556">
                  <c:v>8.1064737259806701E-13</c:v>
                </c:pt>
                <c:pt idx="5557">
                  <c:v>8.1024053785694176E-13</c:v>
                </c:pt>
                <c:pt idx="5558">
                  <c:v>8.0983370166830143E-13</c:v>
                </c:pt>
                <c:pt idx="5559">
                  <c:v>8.094268640332328E-13</c:v>
                </c:pt>
                <c:pt idx="5560">
                  <c:v>8.0902002495282297E-13</c:v>
                </c:pt>
                <c:pt idx="5561">
                  <c:v>8.0861318442814125E-13</c:v>
                </c:pt>
                <c:pt idx="5562">
                  <c:v>8.0820634246028058E-13</c:v>
                </c:pt>
                <c:pt idx="5563">
                  <c:v>8.0779949905031039E-13</c:v>
                </c:pt>
                <c:pt idx="5564">
                  <c:v>8.0739265419932351E-13</c:v>
                </c:pt>
                <c:pt idx="5565">
                  <c:v>8.0698580790838967E-13</c:v>
                </c:pt>
                <c:pt idx="5566">
                  <c:v>8.0657896017860111E-13</c:v>
                </c:pt>
                <c:pt idx="5567">
                  <c:v>8.0617211101103369E-13</c:v>
                </c:pt>
                <c:pt idx="5568">
                  <c:v>8.0576526040676827E-13</c:v>
                </c:pt>
                <c:pt idx="5569">
                  <c:v>8.0535840836688585E-13</c:v>
                </c:pt>
                <c:pt idx="5570">
                  <c:v>8.0495155489246778E-13</c:v>
                </c:pt>
                <c:pt idx="5571">
                  <c:v>8.0454469998459569E-13</c:v>
                </c:pt>
                <c:pt idx="5572">
                  <c:v>8.041378436443498E-13</c:v>
                </c:pt>
                <c:pt idx="5573">
                  <c:v>8.0373098587281195E-13</c:v>
                </c:pt>
                <c:pt idx="5574">
                  <c:v>8.0332412667106298E-13</c:v>
                </c:pt>
                <c:pt idx="5575">
                  <c:v>8.0291726604018399E-13</c:v>
                </c:pt>
                <c:pt idx="5576">
                  <c:v>8.0251040398125624E-13</c:v>
                </c:pt>
                <c:pt idx="5577">
                  <c:v>8.0210354049536681E-13</c:v>
                </c:pt>
                <c:pt idx="5578">
                  <c:v>8.0169667558358481E-13</c:v>
                </c:pt>
                <c:pt idx="5579">
                  <c:v>8.0128980924699784E-13</c:v>
                </c:pt>
                <c:pt idx="5580">
                  <c:v>8.0088294148669218E-13</c:v>
                </c:pt>
                <c:pt idx="5581">
                  <c:v>8.0047607230373804E-13</c:v>
                </c:pt>
                <c:pt idx="5582">
                  <c:v>8.0006920169922758E-13</c:v>
                </c:pt>
                <c:pt idx="5583">
                  <c:v>7.9966232967423061E-13</c:v>
                </c:pt>
                <c:pt idx="5584">
                  <c:v>7.9925545622983987E-13</c:v>
                </c:pt>
                <c:pt idx="5585">
                  <c:v>7.9884858136713064E-13</c:v>
                </c:pt>
                <c:pt idx="5586">
                  <c:v>7.9844170508718404E-13</c:v>
                </c:pt>
                <c:pt idx="5587">
                  <c:v>7.9803482739107566E-13</c:v>
                </c:pt>
                <c:pt idx="5588">
                  <c:v>7.9762794827989784E-13</c:v>
                </c:pt>
                <c:pt idx="5589">
                  <c:v>7.9722106775472625E-13</c:v>
                </c:pt>
                <c:pt idx="5590">
                  <c:v>7.9681418581664182E-13</c:v>
                </c:pt>
                <c:pt idx="5591">
                  <c:v>7.9640730246672619E-13</c:v>
                </c:pt>
                <c:pt idx="5592">
                  <c:v>7.9600041770606008E-13</c:v>
                </c:pt>
                <c:pt idx="5593">
                  <c:v>7.9559353153572442E-13</c:v>
                </c:pt>
                <c:pt idx="5594">
                  <c:v>7.9518664395680641E-13</c:v>
                </c:pt>
                <c:pt idx="5595">
                  <c:v>7.9477975497037576E-13</c:v>
                </c:pt>
                <c:pt idx="5596">
                  <c:v>7.9437286457751925E-13</c:v>
                </c:pt>
                <c:pt idx="5597">
                  <c:v>7.9396597277932358E-13</c:v>
                </c:pt>
                <c:pt idx="5598">
                  <c:v>7.9355907957685886E-13</c:v>
                </c:pt>
                <c:pt idx="5599">
                  <c:v>7.9315218497121179E-13</c:v>
                </c:pt>
                <c:pt idx="5600">
                  <c:v>7.9274528896346904E-13</c:v>
                </c:pt>
                <c:pt idx="5601">
                  <c:v>7.9233839155470023E-13</c:v>
                </c:pt>
                <c:pt idx="5602">
                  <c:v>7.9193149274599852E-13</c:v>
                </c:pt>
                <c:pt idx="5603">
                  <c:v>7.9152459253843897E-13</c:v>
                </c:pt>
                <c:pt idx="5604">
                  <c:v>7.9111769093310271E-13</c:v>
                </c:pt>
                <c:pt idx="5605">
                  <c:v>7.9071078793106492E-13</c:v>
                </c:pt>
                <c:pt idx="5606">
                  <c:v>7.9030388353341885E-13</c:v>
                </c:pt>
                <c:pt idx="5607">
                  <c:v>7.8989697774123936E-13</c:v>
                </c:pt>
                <c:pt idx="5608">
                  <c:v>7.8949007055560779E-13</c:v>
                </c:pt>
                <c:pt idx="5609">
                  <c:v>7.8908316197760537E-13</c:v>
                </c:pt>
                <c:pt idx="5610">
                  <c:v>7.8867625200831313E-13</c:v>
                </c:pt>
                <c:pt idx="5611">
                  <c:v>7.8826934064881209E-13</c:v>
                </c:pt>
                <c:pt idx="5612">
                  <c:v>7.878624279001836E-13</c:v>
                </c:pt>
                <c:pt idx="5613">
                  <c:v>7.8745551376351454E-13</c:v>
                </c:pt>
                <c:pt idx="5614">
                  <c:v>7.8704859823987463E-13</c:v>
                </c:pt>
                <c:pt idx="5615">
                  <c:v>7.8664168133035035E-13</c:v>
                </c:pt>
                <c:pt idx="5616">
                  <c:v>7.8623476303602343E-13</c:v>
                </c:pt>
                <c:pt idx="5617">
                  <c:v>7.8582784335798027E-13</c:v>
                </c:pt>
                <c:pt idx="5618">
                  <c:v>7.8542092229685861E-13</c:v>
                </c:pt>
                <c:pt idx="5619">
                  <c:v>7.8501399985283717E-13</c:v>
                </c:pt>
                <c:pt idx="5620">
                  <c:v>7.8460707602757113E-13</c:v>
                </c:pt>
                <c:pt idx="5621">
                  <c:v>7.8420015082282571E-13</c:v>
                </c:pt>
                <c:pt idx="5622">
                  <c:v>7.8379322424034869E-13</c:v>
                </c:pt>
                <c:pt idx="5623">
                  <c:v>7.8338629628188812E-13</c:v>
                </c:pt>
                <c:pt idx="5624">
                  <c:v>7.8297936694920933E-13</c:v>
                </c:pt>
                <c:pt idx="5625">
                  <c:v>7.8257243624406009E-13</c:v>
                </c:pt>
                <c:pt idx="5626">
                  <c:v>7.8216550416819402E-13</c:v>
                </c:pt>
                <c:pt idx="5627">
                  <c:v>7.8175857072336474E-13</c:v>
                </c:pt>
                <c:pt idx="5628">
                  <c:v>7.8135163591132616E-13</c:v>
                </c:pt>
                <c:pt idx="5629">
                  <c:v>7.809446997338315E-13</c:v>
                </c:pt>
                <c:pt idx="5630">
                  <c:v>7.80537762192635E-13</c:v>
                </c:pt>
                <c:pt idx="5631">
                  <c:v>7.8013082328948995E-13</c:v>
                </c:pt>
                <c:pt idx="5632">
                  <c:v>7.7972388302615019E-13</c:v>
                </c:pt>
                <c:pt idx="5633">
                  <c:v>7.7931694140437519E-13</c:v>
                </c:pt>
                <c:pt idx="5634">
                  <c:v>7.7890999842590686E-13</c:v>
                </c:pt>
                <c:pt idx="5635">
                  <c:v>7.7850305409250477E-13</c:v>
                </c:pt>
                <c:pt idx="5636">
                  <c:v>7.7809610840592849E-13</c:v>
                </c:pt>
                <c:pt idx="5637">
                  <c:v>7.7768916136791994E-13</c:v>
                </c:pt>
                <c:pt idx="5638">
                  <c:v>7.7728221298024444E-13</c:v>
                </c:pt>
                <c:pt idx="5639">
                  <c:v>7.7687526324464391E-13</c:v>
                </c:pt>
                <c:pt idx="5640">
                  <c:v>7.7646831216288428E-13</c:v>
                </c:pt>
                <c:pt idx="5641">
                  <c:v>7.7606135973671239E-13</c:v>
                </c:pt>
                <c:pt idx="5642">
                  <c:v>7.7565440596787684E-13</c:v>
                </c:pt>
                <c:pt idx="5643">
                  <c:v>7.7524745085814273E-13</c:v>
                </c:pt>
                <c:pt idx="5644">
                  <c:v>7.7484049440925784E-13</c:v>
                </c:pt>
                <c:pt idx="5645">
                  <c:v>7.7443353662297588E-13</c:v>
                </c:pt>
                <c:pt idx="5646">
                  <c:v>7.7402657750105048E-13</c:v>
                </c:pt>
                <c:pt idx="5647">
                  <c:v>7.7361961704523556E-13</c:v>
                </c:pt>
                <c:pt idx="5648">
                  <c:v>7.7321265525728452E-13</c:v>
                </c:pt>
                <c:pt idx="5649">
                  <c:v>7.72805692138951E-13</c:v>
                </c:pt>
                <c:pt idx="5650">
                  <c:v>7.7239872769198882E-13</c:v>
                </c:pt>
                <c:pt idx="5651">
                  <c:v>7.7199176191815764E-13</c:v>
                </c:pt>
                <c:pt idx="5652">
                  <c:v>7.7158479481919917E-13</c:v>
                </c:pt>
                <c:pt idx="5653">
                  <c:v>7.7117782639687299E-13</c:v>
                </c:pt>
                <c:pt idx="5654">
                  <c:v>7.7077085665293858E-13</c:v>
                </c:pt>
                <c:pt idx="5655">
                  <c:v>7.7036388558913795E-13</c:v>
                </c:pt>
                <c:pt idx="5656">
                  <c:v>7.6995691320723066E-13</c:v>
                </c:pt>
                <c:pt idx="5657">
                  <c:v>7.6954993950897609E-13</c:v>
                </c:pt>
                <c:pt idx="5658">
                  <c:v>7.6914296449612251E-13</c:v>
                </c:pt>
                <c:pt idx="5659">
                  <c:v>7.6873598817041718E-13</c:v>
                </c:pt>
                <c:pt idx="5660">
                  <c:v>7.6832901053362564E-13</c:v>
                </c:pt>
                <c:pt idx="5661">
                  <c:v>7.6792203158749593E-13</c:v>
                </c:pt>
                <c:pt idx="5662">
                  <c:v>7.6751505133377584E-13</c:v>
                </c:pt>
                <c:pt idx="5663">
                  <c:v>7.6710806977423019E-13</c:v>
                </c:pt>
                <c:pt idx="5664">
                  <c:v>7.6670108691060764E-13</c:v>
                </c:pt>
                <c:pt idx="5665">
                  <c:v>7.6629410274466131E-13</c:v>
                </c:pt>
                <c:pt idx="5666">
                  <c:v>7.6588711727814492E-13</c:v>
                </c:pt>
                <c:pt idx="5667">
                  <c:v>7.654801305128125E-13</c:v>
                </c:pt>
                <c:pt idx="5668">
                  <c:v>7.6507314245041705E-13</c:v>
                </c:pt>
                <c:pt idx="5669">
                  <c:v>7.6466615309271856E-13</c:v>
                </c:pt>
                <c:pt idx="5670">
                  <c:v>7.6425916244145914E-13</c:v>
                </c:pt>
                <c:pt idx="5671">
                  <c:v>7.6385217049839805E-13</c:v>
                </c:pt>
                <c:pt idx="5672">
                  <c:v>7.6344517726528902E-13</c:v>
                </c:pt>
                <c:pt idx="5673">
                  <c:v>7.6303818274389122E-13</c:v>
                </c:pt>
                <c:pt idx="5674">
                  <c:v>7.6263118693594717E-13</c:v>
                </c:pt>
                <c:pt idx="5675">
                  <c:v>7.6222418984322208E-13</c:v>
                </c:pt>
                <c:pt idx="5676">
                  <c:v>7.6181719146745798E-13</c:v>
                </c:pt>
                <c:pt idx="5677">
                  <c:v>7.6141019181041989E-13</c:v>
                </c:pt>
                <c:pt idx="5678">
                  <c:v>7.6100319087385021E-13</c:v>
                </c:pt>
                <c:pt idx="5679">
                  <c:v>7.6059618865951409E-13</c:v>
                </c:pt>
                <c:pt idx="5680">
                  <c:v>7.6018918516915927E-13</c:v>
                </c:pt>
                <c:pt idx="5681">
                  <c:v>7.5978218040375755E-13</c:v>
                </c:pt>
                <c:pt idx="5682">
                  <c:v>7.5937517436367292E-13</c:v>
                </c:pt>
                <c:pt idx="5683">
                  <c:v>7.58968167051694E-13</c:v>
                </c:pt>
                <c:pt idx="5684">
                  <c:v>7.5856115847071571E-13</c:v>
                </c:pt>
                <c:pt idx="5685">
                  <c:v>7.5815414862362803E-13</c:v>
                </c:pt>
                <c:pt idx="5686">
                  <c:v>7.5774713751334388E-13</c:v>
                </c:pt>
                <c:pt idx="5687">
                  <c:v>7.5734012514274101E-13</c:v>
                </c:pt>
                <c:pt idx="5688">
                  <c:v>7.5693311151472062E-13</c:v>
                </c:pt>
                <c:pt idx="5689">
                  <c:v>7.5652609663217864E-13</c:v>
                </c:pt>
                <c:pt idx="5690">
                  <c:v>7.5611908049800991E-13</c:v>
                </c:pt>
                <c:pt idx="5691">
                  <c:v>7.5571206311511622E-13</c:v>
                </c:pt>
                <c:pt idx="5692">
                  <c:v>7.5530504448638119E-13</c:v>
                </c:pt>
                <c:pt idx="5693">
                  <c:v>7.5489802461471177E-13</c:v>
                </c:pt>
                <c:pt idx="5694">
                  <c:v>7.5449100350299198E-13</c:v>
                </c:pt>
                <c:pt idx="5695">
                  <c:v>7.5408398115412897E-13</c:v>
                </c:pt>
                <c:pt idx="5696">
                  <c:v>7.5367695757100596E-13</c:v>
                </c:pt>
                <c:pt idx="5697">
                  <c:v>7.532699327565309E-13</c:v>
                </c:pt>
                <c:pt idx="5698">
                  <c:v>7.5286290671359278E-13</c:v>
                </c:pt>
                <c:pt idx="5699">
                  <c:v>7.5245587944508135E-13</c:v>
                </c:pt>
                <c:pt idx="5700">
                  <c:v>7.5204885095390409E-13</c:v>
                </c:pt>
                <c:pt idx="5701">
                  <c:v>7.5164182124295006E-13</c:v>
                </c:pt>
                <c:pt idx="5702">
                  <c:v>7.512347903151152E-13</c:v>
                </c:pt>
                <c:pt idx="5703">
                  <c:v>7.5082775817329465E-13</c:v>
                </c:pt>
                <c:pt idx="5704">
                  <c:v>7.5042072482038393E-13</c:v>
                </c:pt>
                <c:pt idx="5705">
                  <c:v>7.5001369025927859E-13</c:v>
                </c:pt>
                <c:pt idx="5706">
                  <c:v>7.4960665449287376E-13</c:v>
                </c:pt>
                <c:pt idx="5707">
                  <c:v>7.4919961752406548E-13</c:v>
                </c:pt>
                <c:pt idx="5708">
                  <c:v>7.4879257935575434E-13</c:v>
                </c:pt>
                <c:pt idx="5709">
                  <c:v>7.4838553999082465E-13</c:v>
                </c:pt>
                <c:pt idx="5710">
                  <c:v>7.4797849943217752E-13</c:v>
                </c:pt>
                <c:pt idx="5711">
                  <c:v>7.4757145768271413E-13</c:v>
                </c:pt>
                <c:pt idx="5712">
                  <c:v>7.471644147453185E-13</c:v>
                </c:pt>
                <c:pt idx="5713">
                  <c:v>7.4675737062289759E-13</c:v>
                </c:pt>
                <c:pt idx="5714">
                  <c:v>7.4635032531833522E-13</c:v>
                </c:pt>
                <c:pt idx="5715">
                  <c:v>7.4594327883453833E-13</c:v>
                </c:pt>
                <c:pt idx="5716">
                  <c:v>7.455362311743967E-13</c:v>
                </c:pt>
                <c:pt idx="5717">
                  <c:v>7.4512918234080011E-13</c:v>
                </c:pt>
                <c:pt idx="5718">
                  <c:v>7.4472213233665542E-13</c:v>
                </c:pt>
                <c:pt idx="5719">
                  <c:v>7.4431508116485219E-13</c:v>
                </c:pt>
                <c:pt idx="5720">
                  <c:v>7.4390802882828606E-13</c:v>
                </c:pt>
                <c:pt idx="5721">
                  <c:v>7.4350097532985268E-13</c:v>
                </c:pt>
                <c:pt idx="5722">
                  <c:v>7.4309392067244697E-13</c:v>
                </c:pt>
                <c:pt idx="5723">
                  <c:v>7.4268686485896486E-13</c:v>
                </c:pt>
                <c:pt idx="5724">
                  <c:v>7.422798078923012E-13</c:v>
                </c:pt>
                <c:pt idx="5725">
                  <c:v>7.4187274977535233E-13</c:v>
                </c:pt>
                <c:pt idx="5726">
                  <c:v>7.4146569051101306E-13</c:v>
                </c:pt>
                <c:pt idx="5727">
                  <c:v>7.4105863010217895E-13</c:v>
                </c:pt>
                <c:pt idx="5728">
                  <c:v>7.4065156855175128E-13</c:v>
                </c:pt>
                <c:pt idx="5729">
                  <c:v>7.4024450586261397E-13</c:v>
                </c:pt>
                <c:pt idx="5730">
                  <c:v>7.3983744203766822E-13</c:v>
                </c:pt>
                <c:pt idx="5731">
                  <c:v>7.3943037707981501E-13</c:v>
                </c:pt>
                <c:pt idx="5732">
                  <c:v>7.3902331099193858E-13</c:v>
                </c:pt>
                <c:pt idx="5733">
                  <c:v>7.3861624377694596E-13</c:v>
                </c:pt>
                <c:pt idx="5734">
                  <c:v>7.3820917543772674E-13</c:v>
                </c:pt>
                <c:pt idx="5735">
                  <c:v>7.378021059771703E-13</c:v>
                </c:pt>
                <c:pt idx="5736">
                  <c:v>7.3739503539818408E-13</c:v>
                </c:pt>
                <c:pt idx="5737">
                  <c:v>7.3698796370365756E-13</c:v>
                </c:pt>
                <c:pt idx="5738">
                  <c:v>7.3658089089648608E-13</c:v>
                </c:pt>
                <c:pt idx="5739">
                  <c:v>7.3617381697955951E-13</c:v>
                </c:pt>
                <c:pt idx="5740">
                  <c:v>7.3576674195578471E-13</c:v>
                </c:pt>
                <c:pt idx="5741">
                  <c:v>7.3535966582805145E-13</c:v>
                </c:pt>
                <c:pt idx="5742">
                  <c:v>7.3495258859925487E-13</c:v>
                </c:pt>
                <c:pt idx="5743">
                  <c:v>7.345455102722911E-13</c:v>
                </c:pt>
                <c:pt idx="5744">
                  <c:v>7.3413843084863489E-13</c:v>
                </c:pt>
                <c:pt idx="5745">
                  <c:v>7.3373135032903827E-13</c:v>
                </c:pt>
                <c:pt idx="5746">
                  <c:v>7.3332426871819049E-13</c:v>
                </c:pt>
                <c:pt idx="5747">
                  <c:v>7.3291718602090379E-13</c:v>
                </c:pt>
                <c:pt idx="5748">
                  <c:v>7.3251010224199584E-13</c:v>
                </c:pt>
                <c:pt idx="5749">
                  <c:v>7.3210301738626685E-13</c:v>
                </c:pt>
                <c:pt idx="5750">
                  <c:v>7.3169593145854077E-13</c:v>
                </c:pt>
                <c:pt idx="5751">
                  <c:v>7.3128884446361761E-13</c:v>
                </c:pt>
                <c:pt idx="5752">
                  <c:v>7.308817564063214E-13</c:v>
                </c:pt>
                <c:pt idx="5753">
                  <c:v>7.3047466729145216E-13</c:v>
                </c:pt>
                <c:pt idx="5754">
                  <c:v>7.3006757712383383E-13</c:v>
                </c:pt>
                <c:pt idx="5755">
                  <c:v>7.2966048590827238E-13</c:v>
                </c:pt>
                <c:pt idx="5756">
                  <c:v>7.2925339364958004E-13</c:v>
                </c:pt>
                <c:pt idx="5757">
                  <c:v>7.2884630035256267E-13</c:v>
                </c:pt>
                <c:pt idx="5758">
                  <c:v>7.2843920602204421E-13</c:v>
                </c:pt>
                <c:pt idx="5759">
                  <c:v>7.2803211066283074E-13</c:v>
                </c:pt>
                <c:pt idx="5760">
                  <c:v>7.2762501427973427E-13</c:v>
                </c:pt>
                <c:pt idx="5761">
                  <c:v>7.2721791687756684E-13</c:v>
                </c:pt>
                <c:pt idx="5762">
                  <c:v>7.2681081846114037E-13</c:v>
                </c:pt>
                <c:pt idx="5763">
                  <c:v>7.2640371903526689E-13</c:v>
                </c:pt>
                <c:pt idx="5764">
                  <c:v>7.2599661860476437E-13</c:v>
                </c:pt>
                <c:pt idx="5765">
                  <c:v>7.2558951717443294E-13</c:v>
                </c:pt>
                <c:pt idx="5766">
                  <c:v>7.2518241474909058E-13</c:v>
                </c:pt>
                <c:pt idx="5767">
                  <c:v>7.2477531133355496E-13</c:v>
                </c:pt>
                <c:pt idx="5768">
                  <c:v>7.2436820693262681E-13</c:v>
                </c:pt>
                <c:pt idx="5769">
                  <c:v>7.2396110155112945E-13</c:v>
                </c:pt>
                <c:pt idx="5770">
                  <c:v>7.2355399519386331E-13</c:v>
                </c:pt>
                <c:pt idx="5771">
                  <c:v>7.2314688786565192E-13</c:v>
                </c:pt>
                <c:pt idx="5772">
                  <c:v>7.227397795712961E-13</c:v>
                </c:pt>
                <c:pt idx="5773">
                  <c:v>7.2233267031561898E-13</c:v>
                </c:pt>
                <c:pt idx="5774">
                  <c:v>7.2192556010342684E-13</c:v>
                </c:pt>
                <c:pt idx="5775">
                  <c:v>7.2151844893953199E-13</c:v>
                </c:pt>
                <c:pt idx="5776">
                  <c:v>7.2111133682874052E-13</c:v>
                </c:pt>
                <c:pt idx="5777">
                  <c:v>7.2070422377587585E-13</c:v>
                </c:pt>
                <c:pt idx="5778">
                  <c:v>7.2029710978574416E-13</c:v>
                </c:pt>
                <c:pt idx="5779">
                  <c:v>7.1988999486315788E-13</c:v>
                </c:pt>
                <c:pt idx="5780">
                  <c:v>7.1948287901292853E-13</c:v>
                </c:pt>
                <c:pt idx="5781">
                  <c:v>7.1907576223986834E-13</c:v>
                </c:pt>
                <c:pt idx="5782">
                  <c:v>7.1866864454879528E-13</c:v>
                </c:pt>
                <c:pt idx="5783">
                  <c:v>7.1826152594450938E-13</c:v>
                </c:pt>
                <c:pt idx="5784">
                  <c:v>7.1785440643182861E-13</c:v>
                </c:pt>
                <c:pt idx="5785">
                  <c:v>7.1744728601556511E-13</c:v>
                </c:pt>
                <c:pt idx="5786">
                  <c:v>7.1704016470053654E-13</c:v>
                </c:pt>
                <c:pt idx="5787">
                  <c:v>7.1663304249154324E-13</c:v>
                </c:pt>
                <c:pt idx="5788">
                  <c:v>7.1622591939340903E-13</c:v>
                </c:pt>
                <c:pt idx="5789">
                  <c:v>7.1581879541093422E-13</c:v>
                </c:pt>
                <c:pt idx="5790">
                  <c:v>7.1541167054894247E-13</c:v>
                </c:pt>
                <c:pt idx="5791">
                  <c:v>7.1500454481223398E-13</c:v>
                </c:pt>
                <c:pt idx="5792">
                  <c:v>7.1459741820563259E-13</c:v>
                </c:pt>
                <c:pt idx="5793">
                  <c:v>7.1419029073394447E-13</c:v>
                </c:pt>
                <c:pt idx="5794">
                  <c:v>7.1378316240198154E-13</c:v>
                </c:pt>
                <c:pt idx="5795">
                  <c:v>7.1337603321454998E-13</c:v>
                </c:pt>
                <c:pt idx="5796">
                  <c:v>7.1296890317647353E-13</c:v>
                </c:pt>
                <c:pt idx="5797">
                  <c:v>7.1256177229255815E-13</c:v>
                </c:pt>
                <c:pt idx="5798">
                  <c:v>7.1215464056761606E-13</c:v>
                </c:pt>
                <c:pt idx="5799">
                  <c:v>7.1174750800645951E-13</c:v>
                </c:pt>
                <c:pt idx="5800">
                  <c:v>7.1134037461390587E-13</c:v>
                </c:pt>
                <c:pt idx="5801">
                  <c:v>7.1093324039475564E-13</c:v>
                </c:pt>
                <c:pt idx="5802">
                  <c:v>7.1052610535382662E-13</c:v>
                </c:pt>
                <c:pt idx="5803">
                  <c:v>7.1011896949593114E-13</c:v>
                </c:pt>
                <c:pt idx="5804">
                  <c:v>7.0971183282588646E-13</c:v>
                </c:pt>
                <c:pt idx="5805">
                  <c:v>7.0930469534849341E-13</c:v>
                </c:pt>
                <c:pt idx="5806">
                  <c:v>7.0889755706856968E-13</c:v>
                </c:pt>
                <c:pt idx="5807">
                  <c:v>7.0849041798833466E-13</c:v>
                </c:pt>
                <c:pt idx="5808">
                  <c:v>7.0808327810933105E-13</c:v>
                </c:pt>
                <c:pt idx="5809">
                  <c:v>7.0767613743944139E-13</c:v>
                </c:pt>
                <c:pt idx="5810">
                  <c:v>7.0726899598667709E-13</c:v>
                </c:pt>
                <c:pt idx="5811">
                  <c:v>7.0686185375904781E-13</c:v>
                </c:pt>
                <c:pt idx="5812">
                  <c:v>7.0645471076458131E-13</c:v>
                </c:pt>
                <c:pt idx="5813">
                  <c:v>7.0604756701128808E-13</c:v>
                </c:pt>
                <c:pt idx="5814">
                  <c:v>7.0564042250718445E-13</c:v>
                </c:pt>
                <c:pt idx="5815">
                  <c:v>7.0523327726028646E-13</c:v>
                </c:pt>
                <c:pt idx="5816">
                  <c:v>7.0482613127861046E-13</c:v>
                </c:pt>
                <c:pt idx="5817">
                  <c:v>7.0441898457017268E-13</c:v>
                </c:pt>
                <c:pt idx="5818">
                  <c:v>7.0401183714298876E-13</c:v>
                </c:pt>
                <c:pt idx="5819">
                  <c:v>7.0360468900507555E-13</c:v>
                </c:pt>
                <c:pt idx="5820">
                  <c:v>7.0319754016444888E-13</c:v>
                </c:pt>
                <c:pt idx="5821">
                  <c:v>7.02790390629125E-13</c:v>
                </c:pt>
                <c:pt idx="5822">
                  <c:v>7.0238324040712599E-13</c:v>
                </c:pt>
                <c:pt idx="5823">
                  <c:v>7.0197608950645619E-13</c:v>
                </c:pt>
                <c:pt idx="5824">
                  <c:v>7.015689379351377E-13</c:v>
                </c:pt>
                <c:pt idx="5825">
                  <c:v>7.011617857011925E-13</c:v>
                </c:pt>
                <c:pt idx="5826">
                  <c:v>7.0075463281262512E-13</c:v>
                </c:pt>
                <c:pt idx="5827">
                  <c:v>7.0034747927746373E-13</c:v>
                </c:pt>
                <c:pt idx="5828">
                  <c:v>6.9994032510371234E-13</c:v>
                </c:pt>
                <c:pt idx="5829">
                  <c:v>6.9953317029939891E-13</c:v>
                </c:pt>
                <c:pt idx="5830">
                  <c:v>6.9912601487253413E-13</c:v>
                </c:pt>
                <c:pt idx="5831">
                  <c:v>6.9871885883113392E-13</c:v>
                </c:pt>
                <c:pt idx="5832">
                  <c:v>6.9831170218320878E-13</c:v>
                </c:pt>
                <c:pt idx="5833">
                  <c:v>6.9790454493678616E-13</c:v>
                </c:pt>
                <c:pt idx="5834">
                  <c:v>6.9749738709987674E-13</c:v>
                </c:pt>
                <c:pt idx="5835">
                  <c:v>6.9709022868049686E-13</c:v>
                </c:pt>
                <c:pt idx="5836">
                  <c:v>6.9668306968666236E-13</c:v>
                </c:pt>
                <c:pt idx="5837">
                  <c:v>6.9627591012638948E-13</c:v>
                </c:pt>
                <c:pt idx="5838">
                  <c:v>6.9586875000769456E-13</c:v>
                </c:pt>
                <c:pt idx="5839">
                  <c:v>6.954615893385994E-13</c:v>
                </c:pt>
                <c:pt idx="5840">
                  <c:v>6.9505442812710903E-13</c:v>
                </c:pt>
                <c:pt idx="5841">
                  <c:v>6.9464726638124463E-13</c:v>
                </c:pt>
                <c:pt idx="5842">
                  <c:v>6.9424010410902296E-13</c:v>
                </c:pt>
                <c:pt idx="5843">
                  <c:v>6.938329413184661E-13</c:v>
                </c:pt>
                <c:pt idx="5844">
                  <c:v>6.9342577801757819E-13</c:v>
                </c:pt>
                <c:pt idx="5845">
                  <c:v>6.9301861421438727E-13</c:v>
                </c:pt>
                <c:pt idx="5846">
                  <c:v>6.9261144991689798E-13</c:v>
                </c:pt>
                <c:pt idx="5847">
                  <c:v>6.9220428513313796E-13</c:v>
                </c:pt>
                <c:pt idx="5848">
                  <c:v>6.917971198711175E-13</c:v>
                </c:pt>
                <c:pt idx="5849">
                  <c:v>6.9138995413884739E-13</c:v>
                </c:pt>
                <c:pt idx="5850">
                  <c:v>6.9098278794435487E-13</c:v>
                </c:pt>
                <c:pt idx="5851">
                  <c:v>6.9057562129565073E-13</c:v>
                </c:pt>
                <c:pt idx="5852">
                  <c:v>6.9016845420075111E-13</c:v>
                </c:pt>
                <c:pt idx="5853">
                  <c:v>6.8976128666767194E-13</c:v>
                </c:pt>
                <c:pt idx="5854">
                  <c:v>6.8935411870442968E-13</c:v>
                </c:pt>
                <c:pt idx="5855">
                  <c:v>6.8894695031904015E-13</c:v>
                </c:pt>
                <c:pt idx="5856">
                  <c:v>6.8853978151951991E-13</c:v>
                </c:pt>
                <c:pt idx="5857">
                  <c:v>6.8813261231388508E-13</c:v>
                </c:pt>
                <c:pt idx="5858">
                  <c:v>6.8772544271015171E-13</c:v>
                </c:pt>
                <c:pt idx="5859">
                  <c:v>6.8731827271633594E-13</c:v>
                </c:pt>
                <c:pt idx="5860">
                  <c:v>6.8691110234045986E-13</c:v>
                </c:pt>
                <c:pt idx="5861">
                  <c:v>6.8650393159052831E-13</c:v>
                </c:pt>
                <c:pt idx="5862">
                  <c:v>6.8609676047456267E-13</c:v>
                </c:pt>
                <c:pt idx="5863">
                  <c:v>6.8568958900058544E-13</c:v>
                </c:pt>
                <c:pt idx="5864">
                  <c:v>6.8528241717660106E-13</c:v>
                </c:pt>
                <c:pt idx="5865">
                  <c:v>6.8487524501063707E-13</c:v>
                </c:pt>
                <c:pt idx="5866">
                  <c:v>6.8446807251070426E-13</c:v>
                </c:pt>
                <c:pt idx="5867">
                  <c:v>6.8406089968481251E-13</c:v>
                </c:pt>
                <c:pt idx="5868">
                  <c:v>6.8365372654099007E-13</c:v>
                </c:pt>
                <c:pt idx="5869">
                  <c:v>6.8324655308724723E-13</c:v>
                </c:pt>
                <c:pt idx="5870">
                  <c:v>6.8283937932687807E-13</c:v>
                </c:pt>
                <c:pt idx="5871">
                  <c:v>6.8243220526297442E-13</c:v>
                </c:pt>
                <c:pt idx="5872">
                  <c:v>6.8202503090876551E-13</c:v>
                </c:pt>
                <c:pt idx="5873">
                  <c:v>6.8161785627761003E-13</c:v>
                </c:pt>
                <c:pt idx="5874">
                  <c:v>6.8121068138287394E-13</c:v>
                </c:pt>
                <c:pt idx="5875">
                  <c:v>6.8080350623792812E-13</c:v>
                </c:pt>
                <c:pt idx="5876">
                  <c:v>6.8039633085612643E-13</c:v>
                </c:pt>
                <c:pt idx="5877">
                  <c:v>6.7998915525084007E-13</c:v>
                </c:pt>
                <c:pt idx="5878">
                  <c:v>6.7958197943543418E-13</c:v>
                </c:pt>
                <c:pt idx="5879">
                  <c:v>6.7917480342327431E-13</c:v>
                </c:pt>
                <c:pt idx="5880">
                  <c:v>6.7876762722773177E-13</c:v>
                </c:pt>
                <c:pt idx="5881">
                  <c:v>6.783604508621601E-13</c:v>
                </c:pt>
                <c:pt idx="5882">
                  <c:v>6.7795327433993615E-13</c:v>
                </c:pt>
                <c:pt idx="5883">
                  <c:v>6.7754609767441397E-13</c:v>
                </c:pt>
                <c:pt idx="5884">
                  <c:v>6.771389208789705E-13</c:v>
                </c:pt>
                <c:pt idx="5885">
                  <c:v>6.767317439669593E-13</c:v>
                </c:pt>
                <c:pt idx="5886">
                  <c:v>6.7632456695175772E-13</c:v>
                </c:pt>
                <c:pt idx="5887">
                  <c:v>6.7591738984672474E-13</c:v>
                </c:pt>
                <c:pt idx="5888">
                  <c:v>6.7551021266522603E-13</c:v>
                </c:pt>
                <c:pt idx="5889">
                  <c:v>6.7510303542062097E-13</c:v>
                </c:pt>
                <c:pt idx="5890">
                  <c:v>6.7469585812628693E-13</c:v>
                </c:pt>
                <c:pt idx="5891">
                  <c:v>6.742886807955833E-13</c:v>
                </c:pt>
                <c:pt idx="5892">
                  <c:v>6.7388150344187531E-13</c:v>
                </c:pt>
                <c:pt idx="5893">
                  <c:v>6.7347432607852844E-13</c:v>
                </c:pt>
                <c:pt idx="5894">
                  <c:v>6.7306714871890801E-13</c:v>
                </c:pt>
                <c:pt idx="5895">
                  <c:v>6.7265997137638515E-13</c:v>
                </c:pt>
                <c:pt idx="5896">
                  <c:v>6.7225279406431357E-13</c:v>
                </c:pt>
                <c:pt idx="5897">
                  <c:v>6.718456167960646E-13</c:v>
                </c:pt>
                <c:pt idx="5898">
                  <c:v>6.7143843958500367E-13</c:v>
                </c:pt>
                <c:pt idx="5899">
                  <c:v>6.710312624445018E-13</c:v>
                </c:pt>
                <c:pt idx="5900">
                  <c:v>6.7062408538791261E-13</c:v>
                </c:pt>
                <c:pt idx="5901">
                  <c:v>6.7021690842861317E-13</c:v>
                </c:pt>
                <c:pt idx="5902">
                  <c:v>6.6980973157995752E-13</c:v>
                </c:pt>
                <c:pt idx="5903">
                  <c:v>6.6940255485532211E-13</c:v>
                </c:pt>
                <c:pt idx="5904">
                  <c:v>6.6899537826806088E-13</c:v>
                </c:pt>
                <c:pt idx="5905">
                  <c:v>6.685882018315511E-13</c:v>
                </c:pt>
                <c:pt idx="5906">
                  <c:v>6.6818102555915205E-13</c:v>
                </c:pt>
                <c:pt idx="5907">
                  <c:v>6.6777384946422919E-13</c:v>
                </c:pt>
                <c:pt idx="5908">
                  <c:v>6.6736667356014201E-13</c:v>
                </c:pt>
                <c:pt idx="5909">
                  <c:v>6.6695949786026776E-13</c:v>
                </c:pt>
                <c:pt idx="5910">
                  <c:v>6.6655232237796565E-13</c:v>
                </c:pt>
                <c:pt idx="5911">
                  <c:v>6.6614514712660101E-13</c:v>
                </c:pt>
                <c:pt idx="5912">
                  <c:v>6.657379721195396E-13</c:v>
                </c:pt>
                <c:pt idx="5913">
                  <c:v>6.6533079737014647E-13</c:v>
                </c:pt>
                <c:pt idx="5914">
                  <c:v>6.6492362289179241E-13</c:v>
                </c:pt>
                <c:pt idx="5915">
                  <c:v>6.6451644869783218E-13</c:v>
                </c:pt>
                <c:pt idx="5916">
                  <c:v>6.6410927480163626E-13</c:v>
                </c:pt>
                <c:pt idx="5917">
                  <c:v>6.6370210121656992E-13</c:v>
                </c:pt>
                <c:pt idx="5918">
                  <c:v>6.6329492795600465E-13</c:v>
                </c:pt>
                <c:pt idx="5919">
                  <c:v>6.6288775503329409E-13</c:v>
                </c:pt>
                <c:pt idx="5920">
                  <c:v>6.6248058246181511E-13</c:v>
                </c:pt>
                <c:pt idx="5921">
                  <c:v>6.6207341025492163E-13</c:v>
                </c:pt>
                <c:pt idx="5922">
                  <c:v>6.6166623842599073E-13</c:v>
                </c:pt>
                <c:pt idx="5923">
                  <c:v>6.6125906698837613E-13</c:v>
                </c:pt>
                <c:pt idx="5924">
                  <c:v>6.6085189595545439E-13</c:v>
                </c:pt>
                <c:pt idx="5925">
                  <c:v>6.6044472534058542E-13</c:v>
                </c:pt>
                <c:pt idx="5926">
                  <c:v>6.6003755515713445E-13</c:v>
                </c:pt>
                <c:pt idx="5927">
                  <c:v>6.5963038541846704E-13</c:v>
                </c:pt>
                <c:pt idx="5928">
                  <c:v>6.5922321613794238E-13</c:v>
                </c:pt>
                <c:pt idx="5929">
                  <c:v>6.5881604732893763E-13</c:v>
                </c:pt>
                <c:pt idx="5930">
                  <c:v>6.5840887900481268E-13</c:v>
                </c:pt>
                <c:pt idx="5931">
                  <c:v>6.5800171117893289E-13</c:v>
                </c:pt>
                <c:pt idx="5932">
                  <c:v>6.5759454386466875E-13</c:v>
                </c:pt>
                <c:pt idx="5933">
                  <c:v>6.5718737706682218E-13</c:v>
                </c:pt>
                <c:pt idx="5934">
                  <c:v>6.5678021079147235E-13</c:v>
                </c:pt>
                <c:pt idx="5935">
                  <c:v>6.5637304506077926E-13</c:v>
                </c:pt>
                <c:pt idx="5936">
                  <c:v>6.559658798970394E-13</c:v>
                </c:pt>
                <c:pt idx="5937">
                  <c:v>6.5555871532253195E-13</c:v>
                </c:pt>
                <c:pt idx="5938">
                  <c:v>6.5515155135955391E-13</c:v>
                </c:pt>
                <c:pt idx="5939">
                  <c:v>6.547443880304015E-13</c:v>
                </c:pt>
                <c:pt idx="5940">
                  <c:v>6.5433722535735458E-13</c:v>
                </c:pt>
                <c:pt idx="5941">
                  <c:v>6.5393006336271561E-13</c:v>
                </c:pt>
                <c:pt idx="5942">
                  <c:v>6.535229020687691E-13</c:v>
                </c:pt>
                <c:pt idx="5943">
                  <c:v>6.5311574149780067E-13</c:v>
                </c:pt>
                <c:pt idx="5944">
                  <c:v>6.5270858167211277E-13</c:v>
                </c:pt>
                <c:pt idx="5945">
                  <c:v>6.5230142261399053E-13</c:v>
                </c:pt>
                <c:pt idx="5946">
                  <c:v>6.5189426434572469E-13</c:v>
                </c:pt>
                <c:pt idx="5947">
                  <c:v>6.5148710688960623E-13</c:v>
                </c:pt>
                <c:pt idx="5948">
                  <c:v>6.510799502679261E-13</c:v>
                </c:pt>
                <c:pt idx="5949">
                  <c:v>6.5067279450297507E-13</c:v>
                </c:pt>
                <c:pt idx="5950">
                  <c:v>6.502656396170444E-13</c:v>
                </c:pt>
                <c:pt idx="5951">
                  <c:v>6.4985848563242455E-13</c:v>
                </c:pt>
                <c:pt idx="5952">
                  <c:v>6.4945133257140637E-13</c:v>
                </c:pt>
                <c:pt idx="5953">
                  <c:v>6.4904418045628155E-13</c:v>
                </c:pt>
                <c:pt idx="5954">
                  <c:v>6.4863702930934023E-13</c:v>
                </c:pt>
                <c:pt idx="5955">
                  <c:v>6.4822987915287954E-13</c:v>
                </c:pt>
                <c:pt idx="5956">
                  <c:v>6.4782273000917821E-13</c:v>
                </c:pt>
                <c:pt idx="5957">
                  <c:v>6.4741558190053944E-13</c:v>
                </c:pt>
                <c:pt idx="5958">
                  <c:v>6.4700843484924206E-13</c:v>
                </c:pt>
                <c:pt idx="5959">
                  <c:v>6.4660128887758876E-13</c:v>
                </c:pt>
                <c:pt idx="5960">
                  <c:v>6.4619414400785898E-13</c:v>
                </c:pt>
                <c:pt idx="5961">
                  <c:v>6.45787000262355E-13</c:v>
                </c:pt>
                <c:pt idx="5962">
                  <c:v>6.4537985766336211E-13</c:v>
                </c:pt>
                <c:pt idx="5963">
                  <c:v>6.4497271623316534E-13</c:v>
                </c:pt>
                <c:pt idx="5964">
                  <c:v>6.4456557599406684E-13</c:v>
                </c:pt>
                <c:pt idx="5965">
                  <c:v>6.4415843696835234E-13</c:v>
                </c:pt>
                <c:pt idx="5966">
                  <c:v>6.4375129917831249E-13</c:v>
                </c:pt>
                <c:pt idx="5967">
                  <c:v>6.4334416264623794E-13</c:v>
                </c:pt>
                <c:pt idx="5968">
                  <c:v>6.4293702739442028E-13</c:v>
                </c:pt>
                <c:pt idx="5969">
                  <c:v>6.4252989344514944E-13</c:v>
                </c:pt>
                <c:pt idx="5970">
                  <c:v>6.42122760820717E-13</c:v>
                </c:pt>
                <c:pt idx="5971">
                  <c:v>6.4171562954341393E-13</c:v>
                </c:pt>
                <c:pt idx="5972">
                  <c:v>6.4130849963553643E-13</c:v>
                </c:pt>
                <c:pt idx="5973">
                  <c:v>6.4090137111936426E-13</c:v>
                </c:pt>
                <c:pt idx="5974">
                  <c:v>6.4049424401719383E-13</c:v>
                </c:pt>
                <c:pt idx="5975">
                  <c:v>6.4008711835132207E-13</c:v>
                </c:pt>
                <c:pt idx="5976">
                  <c:v>6.3967999414402822E-13</c:v>
                </c:pt>
                <c:pt idx="5977">
                  <c:v>6.3927287141761487E-13</c:v>
                </c:pt>
                <c:pt idx="5978">
                  <c:v>6.3886575019436084E-13</c:v>
                </c:pt>
                <c:pt idx="5979">
                  <c:v>6.3845863049656963E-13</c:v>
                </c:pt>
                <c:pt idx="5980">
                  <c:v>6.3805151234651948E-13</c:v>
                </c:pt>
                <c:pt idx="5981">
                  <c:v>6.3764439576651316E-13</c:v>
                </c:pt>
                <c:pt idx="5982">
                  <c:v>6.3723728077883619E-13</c:v>
                </c:pt>
                <c:pt idx="5983">
                  <c:v>6.3683016740577942E-13</c:v>
                </c:pt>
                <c:pt idx="5984">
                  <c:v>6.3642305566963352E-13</c:v>
                </c:pt>
                <c:pt idx="5985">
                  <c:v>6.3601594559268924E-13</c:v>
                </c:pt>
                <c:pt idx="5986">
                  <c:v>6.3560883719723805E-13</c:v>
                </c:pt>
                <c:pt idx="5987">
                  <c:v>6.3520173050557021E-13</c:v>
                </c:pt>
                <c:pt idx="5988">
                  <c:v>6.3479462553997709E-13</c:v>
                </c:pt>
                <c:pt idx="5989">
                  <c:v>6.3438752232274944E-13</c:v>
                </c:pt>
                <c:pt idx="5990">
                  <c:v>6.3398042087617823E-13</c:v>
                </c:pt>
                <c:pt idx="5991">
                  <c:v>6.3357332122255422E-13</c:v>
                </c:pt>
                <c:pt idx="5992">
                  <c:v>6.3316622338416837E-13</c:v>
                </c:pt>
                <c:pt idx="5993">
                  <c:v>6.3275912738331739E-13</c:v>
                </c:pt>
                <c:pt idx="5994">
                  <c:v>6.3235203324228085E-13</c:v>
                </c:pt>
                <c:pt idx="5995">
                  <c:v>6.3194494098336071E-13</c:v>
                </c:pt>
                <c:pt idx="5996">
                  <c:v>6.3153785061340221E-13</c:v>
                </c:pt>
                <c:pt idx="5997">
                  <c:v>6.3113076214416016E-13</c:v>
                </c:pt>
                <c:pt idx="5998">
                  <c:v>6.3072367561271754E-13</c:v>
                </c:pt>
                <c:pt idx="5999">
                  <c:v>6.3031659105626759E-13</c:v>
                </c:pt>
                <c:pt idx="6000">
                  <c:v>6.2990950851198527E-13</c:v>
                </c:pt>
                <c:pt idx="6001">
                  <c:v>6.2950242801704615E-13</c:v>
                </c:pt>
                <c:pt idx="6002">
                  <c:v>6.2909534960864245E-13</c:v>
                </c:pt>
                <c:pt idx="6003">
                  <c:v>6.2868827332395026E-13</c:v>
                </c:pt>
                <c:pt idx="6004">
                  <c:v>6.2828119920014988E-13</c:v>
                </c:pt>
                <c:pt idx="6005">
                  <c:v>6.2787412727442325E-13</c:v>
                </c:pt>
                <c:pt idx="6006">
                  <c:v>6.2746705758395099E-13</c:v>
                </c:pt>
                <c:pt idx="6007">
                  <c:v>6.2705999016591451E-13</c:v>
                </c:pt>
                <c:pt idx="6008">
                  <c:v>6.2665292505749464E-13</c:v>
                </c:pt>
                <c:pt idx="6009">
                  <c:v>6.2624586229587836E-13</c:v>
                </c:pt>
                <c:pt idx="6010">
                  <c:v>6.2583880191823568E-13</c:v>
                </c:pt>
                <c:pt idx="6011">
                  <c:v>6.2543174396175287E-13</c:v>
                </c:pt>
                <c:pt idx="6012">
                  <c:v>6.2502468846361753E-13</c:v>
                </c:pt>
                <c:pt idx="6013">
                  <c:v>6.2461763546099875E-13</c:v>
                </c:pt>
                <c:pt idx="6014">
                  <c:v>6.2421058499108351E-13</c:v>
                </c:pt>
                <c:pt idx="6015">
                  <c:v>6.238035370910586E-13</c:v>
                </c:pt>
                <c:pt idx="6016">
                  <c:v>6.2339649179809987E-13</c:v>
                </c:pt>
                <c:pt idx="6017">
                  <c:v>6.229894491493821E-13</c:v>
                </c:pt>
                <c:pt idx="6018">
                  <c:v>6.2258240918209833E-13</c:v>
                </c:pt>
                <c:pt idx="6019">
                  <c:v>6.221753719334236E-13</c:v>
                </c:pt>
                <c:pt idx="6020">
                  <c:v>6.2176833744053391E-13</c:v>
                </c:pt>
                <c:pt idx="6021">
                  <c:v>6.2136130574062117E-13</c:v>
                </c:pt>
                <c:pt idx="6022">
                  <c:v>6.2095427687086115E-13</c:v>
                </c:pt>
                <c:pt idx="6023">
                  <c:v>6.2054725086843518E-13</c:v>
                </c:pt>
                <c:pt idx="6024">
                  <c:v>6.2014022777052388E-13</c:v>
                </c:pt>
                <c:pt idx="6025">
                  <c:v>6.1973320761430877E-13</c:v>
                </c:pt>
                <c:pt idx="6026">
                  <c:v>6.1932619043697067E-13</c:v>
                </c:pt>
                <c:pt idx="6027">
                  <c:v>6.1891917627569121E-13</c:v>
                </c:pt>
                <c:pt idx="6028">
                  <c:v>6.1851216516765101E-13</c:v>
                </c:pt>
                <c:pt idx="6029">
                  <c:v>6.1810515715003704E-13</c:v>
                </c:pt>
                <c:pt idx="6030">
                  <c:v>6.1769815226001932E-13</c:v>
                </c:pt>
                <c:pt idx="6031">
                  <c:v>6.1729115053478443E-13</c:v>
                </c:pt>
                <c:pt idx="6032">
                  <c:v>6.1688415201151904E-13</c:v>
                </c:pt>
                <c:pt idx="6033">
                  <c:v>6.1647715672739336E-13</c:v>
                </c:pt>
                <c:pt idx="6034">
                  <c:v>6.1607016471959964E-13</c:v>
                </c:pt>
                <c:pt idx="6035">
                  <c:v>6.1566317602530737E-13</c:v>
                </c:pt>
                <c:pt idx="6036">
                  <c:v>6.152561906817097E-13</c:v>
                </c:pt>
                <c:pt idx="6037">
                  <c:v>6.1484920872598149E-13</c:v>
                </c:pt>
                <c:pt idx="6038">
                  <c:v>6.144422301952981E-13</c:v>
                </c:pt>
                <c:pt idx="6039">
                  <c:v>6.1403525512685267E-13</c:v>
                </c:pt>
                <c:pt idx="6040">
                  <c:v>6.1362828355782038E-13</c:v>
                </c:pt>
                <c:pt idx="6041">
                  <c:v>6.1322131552538223E-13</c:v>
                </c:pt>
                <c:pt idx="6042">
                  <c:v>6.1281435106671935E-13</c:v>
                </c:pt>
                <c:pt idx="6043">
                  <c:v>6.1240739021901297E-13</c:v>
                </c:pt>
                <c:pt idx="6044">
                  <c:v>6.1200043301944431E-13</c:v>
                </c:pt>
                <c:pt idx="6045">
                  <c:v>6.1159347950519418E-13</c:v>
                </c:pt>
                <c:pt idx="6046">
                  <c:v>6.1118652971344402E-13</c:v>
                </c:pt>
                <c:pt idx="6047">
                  <c:v>6.1077958368137484E-13</c:v>
                </c:pt>
                <c:pt idx="6048">
                  <c:v>6.1037264144617362E-13</c:v>
                </c:pt>
                <c:pt idx="6049">
                  <c:v>6.0996570304500978E-13</c:v>
                </c:pt>
                <c:pt idx="6050">
                  <c:v>6.0955876851507058E-13</c:v>
                </c:pt>
                <c:pt idx="6051">
                  <c:v>6.0915183789354262E-13</c:v>
                </c:pt>
                <c:pt idx="6052">
                  <c:v>6.087449112175956E-13</c:v>
                </c:pt>
                <c:pt idx="6053">
                  <c:v>6.0833798852442205E-13</c:v>
                </c:pt>
                <c:pt idx="6054">
                  <c:v>6.0793106985119149E-13</c:v>
                </c:pt>
                <c:pt idx="6055">
                  <c:v>6.0752415523509715E-13</c:v>
                </c:pt>
                <c:pt idx="6056">
                  <c:v>6.0711724471331389E-13</c:v>
                </c:pt>
                <c:pt idx="6057">
                  <c:v>6.0671033832301708E-13</c:v>
                </c:pt>
                <c:pt idx="6058">
                  <c:v>6.0630343610139977E-13</c:v>
                </c:pt>
                <c:pt idx="6059">
                  <c:v>6.0589653805787657E-13</c:v>
                </c:pt>
                <c:pt idx="6060">
                  <c:v>6.0548964421489386E-13</c:v>
                </c:pt>
                <c:pt idx="6061">
                  <c:v>6.0508275463444726E-13</c:v>
                </c:pt>
                <c:pt idx="6062">
                  <c:v>6.0467586937855785E-13</c:v>
                </c:pt>
                <c:pt idx="6063">
                  <c:v>6.042689885092451E-13</c:v>
                </c:pt>
                <c:pt idx="6064">
                  <c:v>6.0386211208852997E-13</c:v>
                </c:pt>
                <c:pt idx="6065">
                  <c:v>6.0345524017843224E-13</c:v>
                </c:pt>
                <c:pt idx="6066">
                  <c:v>6.0304837284097844E-13</c:v>
                </c:pt>
                <c:pt idx="6067">
                  <c:v>6.0264151013817691E-13</c:v>
                </c:pt>
                <c:pt idx="6068">
                  <c:v>6.022346521320537E-13</c:v>
                </c:pt>
                <c:pt idx="6069">
                  <c:v>6.0182779888463551E-13</c:v>
                </c:pt>
                <c:pt idx="6070">
                  <c:v>6.0142095045793032E-13</c:v>
                </c:pt>
                <c:pt idx="6071">
                  <c:v>6.0101410691396434E-13</c:v>
                </c:pt>
                <c:pt idx="6072">
                  <c:v>6.006072683147642E-13</c:v>
                </c:pt>
                <c:pt idx="6073">
                  <c:v>6.0020043472234372E-13</c:v>
                </c:pt>
                <c:pt idx="6074">
                  <c:v>5.997936061987178E-13</c:v>
                </c:pt>
                <c:pt idx="6075">
                  <c:v>5.9938678280591834E-13</c:v>
                </c:pt>
                <c:pt idx="6076">
                  <c:v>5.9897996460595965E-13</c:v>
                </c:pt>
                <c:pt idx="6077">
                  <c:v>5.9857315166085613E-13</c:v>
                </c:pt>
                <c:pt idx="6078">
                  <c:v>5.9816634403263998E-13</c:v>
                </c:pt>
                <c:pt idx="6079">
                  <c:v>5.977595417833256E-13</c:v>
                </c:pt>
                <c:pt idx="6080">
                  <c:v>5.9735274497493306E-13</c:v>
                </c:pt>
                <c:pt idx="6081">
                  <c:v>5.9694595366948294E-13</c:v>
                </c:pt>
                <c:pt idx="6082">
                  <c:v>5.965391679289955E-13</c:v>
                </c:pt>
                <c:pt idx="6083">
                  <c:v>5.9613238781549082E-13</c:v>
                </c:pt>
                <c:pt idx="6084">
                  <c:v>5.9572561339099511E-13</c:v>
                </c:pt>
                <c:pt idx="6085">
                  <c:v>5.9531884471751704E-13</c:v>
                </c:pt>
                <c:pt idx="6086">
                  <c:v>5.9491208185708284E-13</c:v>
                </c:pt>
                <c:pt idx="6087">
                  <c:v>5.9450532487171247E-13</c:v>
                </c:pt>
                <c:pt idx="6088">
                  <c:v>5.9409857382343266E-13</c:v>
                </c:pt>
                <c:pt idx="6089">
                  <c:v>5.9369182877425147E-13</c:v>
                </c:pt>
                <c:pt idx="6090">
                  <c:v>5.9328508978620108E-13</c:v>
                </c:pt>
                <c:pt idx="6091">
                  <c:v>5.9287835692129014E-13</c:v>
                </c:pt>
                <c:pt idx="6092">
                  <c:v>5.9247163024155034E-13</c:v>
                </c:pt>
                <c:pt idx="6093">
                  <c:v>5.9206490980899649E-13</c:v>
                </c:pt>
                <c:pt idx="6094">
                  <c:v>5.9165819568564302E-13</c:v>
                </c:pt>
                <c:pt idx="6095">
                  <c:v>5.9125148793352158E-13</c:v>
                </c:pt>
                <c:pt idx="6096">
                  <c:v>5.9084478661464691E-13</c:v>
                </c:pt>
                <c:pt idx="6097">
                  <c:v>5.9043809179103917E-13</c:v>
                </c:pt>
                <c:pt idx="6098">
                  <c:v>5.9003140352471894E-13</c:v>
                </c:pt>
                <c:pt idx="6099">
                  <c:v>5.8962472187770607E-13</c:v>
                </c:pt>
                <c:pt idx="6100">
                  <c:v>5.8921804691202125E-13</c:v>
                </c:pt>
                <c:pt idx="6101">
                  <c:v>5.8881137868968444E-13</c:v>
                </c:pt>
                <c:pt idx="6102">
                  <c:v>5.8840471727271621E-13</c:v>
                </c:pt>
                <c:pt idx="6103">
                  <c:v>5.8799806272313642E-13</c:v>
                </c:pt>
                <c:pt idx="6104">
                  <c:v>5.8759141510296607E-13</c:v>
                </c:pt>
                <c:pt idx="6105">
                  <c:v>5.8718477447422469E-13</c:v>
                </c:pt>
                <c:pt idx="6106">
                  <c:v>5.8677814089893914E-13</c:v>
                </c:pt>
                <c:pt idx="6107">
                  <c:v>5.8637151443911736E-13</c:v>
                </c:pt>
                <c:pt idx="6108">
                  <c:v>5.8596489515679174E-13</c:v>
                </c:pt>
                <c:pt idx="6109">
                  <c:v>5.8555828311397093E-13</c:v>
                </c:pt>
                <c:pt idx="6110">
                  <c:v>5.8515167837268642E-13</c:v>
                </c:pt>
                <c:pt idx="6111">
                  <c:v>5.8474508099494736E-13</c:v>
                </c:pt>
                <c:pt idx="6112">
                  <c:v>5.8433849104278553E-13</c:v>
                </c:pt>
                <c:pt idx="6113">
                  <c:v>5.8393190857821536E-13</c:v>
                </c:pt>
                <c:pt idx="6114">
                  <c:v>5.8352533366325134E-13</c:v>
                </c:pt>
                <c:pt idx="6115">
                  <c:v>5.8311876635992537E-13</c:v>
                </c:pt>
                <c:pt idx="6116">
                  <c:v>5.8271220673025207E-13</c:v>
                </c:pt>
                <c:pt idx="6117">
                  <c:v>5.8230565483625149E-13</c:v>
                </c:pt>
                <c:pt idx="6118">
                  <c:v>5.81899110739944E-13</c:v>
                </c:pt>
                <c:pt idx="6119">
                  <c:v>5.8149257450334999E-13</c:v>
                </c:pt>
                <c:pt idx="6120">
                  <c:v>5.8108604618848991E-13</c:v>
                </c:pt>
                <c:pt idx="6121">
                  <c:v>5.8067952585737587E-13</c:v>
                </c:pt>
                <c:pt idx="6122">
                  <c:v>5.8027301352229733E-13</c:v>
                </c:pt>
                <c:pt idx="6123">
                  <c:v>5.7986650922572261E-13</c:v>
                </c:pt>
                <c:pt idx="6124">
                  <c:v>5.7946001307110606E-13</c:v>
                </c:pt>
                <c:pt idx="6125">
                  <c:v>5.7905352516190117E-13</c:v>
                </c:pt>
                <c:pt idx="6126">
                  <c:v>5.7864704560156279E-13</c:v>
                </c:pt>
                <c:pt idx="6127">
                  <c:v>5.7824057449354261E-13</c:v>
                </c:pt>
                <c:pt idx="6128">
                  <c:v>5.7783411194129566E-13</c:v>
                </c:pt>
                <c:pt idx="6129">
                  <c:v>5.7742765804827526E-13</c:v>
                </c:pt>
                <c:pt idx="6130">
                  <c:v>5.7702121291793492E-13</c:v>
                </c:pt>
                <c:pt idx="6131">
                  <c:v>5.7661477665372775E-13</c:v>
                </c:pt>
                <c:pt idx="6132">
                  <c:v>5.7620834935910878E-13</c:v>
                </c:pt>
                <c:pt idx="6133">
                  <c:v>5.7580193113752962E-13</c:v>
                </c:pt>
                <c:pt idx="6134">
                  <c:v>5.7539552209244621E-13</c:v>
                </c:pt>
                <c:pt idx="6135">
                  <c:v>5.7498912232731053E-13</c:v>
                </c:pt>
                <c:pt idx="6136">
                  <c:v>5.7458273194557602E-13</c:v>
                </c:pt>
                <c:pt idx="6137">
                  <c:v>5.7417635105069739E-13</c:v>
                </c:pt>
                <c:pt idx="6138">
                  <c:v>5.7376997974612746E-13</c:v>
                </c:pt>
                <c:pt idx="6139">
                  <c:v>5.7336361813532015E-13</c:v>
                </c:pt>
                <c:pt idx="6140">
                  <c:v>5.7295726632172887E-13</c:v>
                </c:pt>
                <c:pt idx="6141">
                  <c:v>5.7255092440880774E-13</c:v>
                </c:pt>
                <c:pt idx="6142">
                  <c:v>5.7214459250001029E-13</c:v>
                </c:pt>
                <c:pt idx="6143">
                  <c:v>5.7173827069878962E-13</c:v>
                </c:pt>
                <c:pt idx="6144">
                  <c:v>5.7133195910859975E-13</c:v>
                </c:pt>
                <c:pt idx="6145">
                  <c:v>5.709256578328937E-13</c:v>
                </c:pt>
                <c:pt idx="6146">
                  <c:v>5.7051936697512629E-13</c:v>
                </c:pt>
                <c:pt idx="6147">
                  <c:v>5.7011308663874973E-13</c:v>
                </c:pt>
                <c:pt idx="6148">
                  <c:v>5.6970681692721784E-13</c:v>
                </c:pt>
                <c:pt idx="6149">
                  <c:v>5.6930055794398514E-13</c:v>
                </c:pt>
                <c:pt idx="6150">
                  <c:v>5.6889430979250505E-13</c:v>
                </c:pt>
                <c:pt idx="6151">
                  <c:v>5.6848807257623058E-13</c:v>
                </c:pt>
                <c:pt idx="6152">
                  <c:v>5.6808184639861525E-13</c:v>
                </c:pt>
                <c:pt idx="6153">
                  <c:v>5.6767563136311418E-13</c:v>
                </c:pt>
                <c:pt idx="6154">
                  <c:v>5.672694275731802E-13</c:v>
                </c:pt>
                <c:pt idx="6155">
                  <c:v>5.6686323513226549E-13</c:v>
                </c:pt>
                <c:pt idx="6156">
                  <c:v>5.664570541438251E-13</c:v>
                </c:pt>
                <c:pt idx="6157">
                  <c:v>5.6605088471131203E-13</c:v>
                </c:pt>
                <c:pt idx="6158">
                  <c:v>5.6564472693818051E-13</c:v>
                </c:pt>
                <c:pt idx="6159">
                  <c:v>5.6523858092788364E-13</c:v>
                </c:pt>
                <c:pt idx="6160">
                  <c:v>5.6483244678387536E-13</c:v>
                </c:pt>
                <c:pt idx="6161">
                  <c:v>5.6442632460960887E-13</c:v>
                </c:pt>
                <c:pt idx="6162">
                  <c:v>5.6402021450853849E-13</c:v>
                </c:pt>
                <c:pt idx="6163">
                  <c:v>5.6361411658411825E-13</c:v>
                </c:pt>
                <c:pt idx="6164">
                  <c:v>5.6320803093979995E-13</c:v>
                </c:pt>
                <c:pt idx="6165">
                  <c:v>5.6280195767903842E-13</c:v>
                </c:pt>
                <c:pt idx="6166">
                  <c:v>5.6239589690528667E-13</c:v>
                </c:pt>
                <c:pt idx="6167">
                  <c:v>5.6198984872199861E-13</c:v>
                </c:pt>
                <c:pt idx="6168">
                  <c:v>5.6158381323262827E-13</c:v>
                </c:pt>
                <c:pt idx="6169">
                  <c:v>5.6117779054062897E-13</c:v>
                </c:pt>
                <c:pt idx="6170">
                  <c:v>5.6077178074945391E-13</c:v>
                </c:pt>
                <c:pt idx="6171">
                  <c:v>5.6036578396255752E-13</c:v>
                </c:pt>
                <c:pt idx="6172">
                  <c:v>5.5995980028339302E-13</c:v>
                </c:pt>
                <c:pt idx="6173">
                  <c:v>5.5955382981541392E-13</c:v>
                </c:pt>
                <c:pt idx="6174">
                  <c:v>5.5914787266207324E-13</c:v>
                </c:pt>
                <c:pt idx="6175">
                  <c:v>5.5874192892682599E-13</c:v>
                </c:pt>
                <c:pt idx="6176">
                  <c:v>5.583359987131242E-13</c:v>
                </c:pt>
                <c:pt idx="6177">
                  <c:v>5.5793008212442338E-13</c:v>
                </c:pt>
                <c:pt idx="6178">
                  <c:v>5.5752417926417515E-13</c:v>
                </c:pt>
                <c:pt idx="6179">
                  <c:v>5.5711829023583452E-13</c:v>
                </c:pt>
                <c:pt idx="6180">
                  <c:v>5.5671241514285451E-13</c:v>
                </c:pt>
                <c:pt idx="6181">
                  <c:v>5.5630655408868885E-13</c:v>
                </c:pt>
                <c:pt idx="6182">
                  <c:v>5.5590070717679185E-13</c:v>
                </c:pt>
                <c:pt idx="6183">
                  <c:v>5.5549487451061571E-13</c:v>
                </c:pt>
                <c:pt idx="6184">
                  <c:v>5.5508905619338233E-13</c:v>
                </c:pt>
                <c:pt idx="6185">
                  <c:v>5.5468325224048046E-13</c:v>
                </c:pt>
                <c:pt idx="6186">
                  <c:v>5.5427746273108489E-13</c:v>
                </c:pt>
                <c:pt idx="6187">
                  <c:v>5.5387168783775304E-13</c:v>
                </c:pt>
                <c:pt idx="6188">
                  <c:v>5.5346592773303901E-13</c:v>
                </c:pt>
                <c:pt idx="6189">
                  <c:v>5.5306018258949952E-13</c:v>
                </c:pt>
                <c:pt idx="6190">
                  <c:v>5.5265445257968998E-13</c:v>
                </c:pt>
                <c:pt idx="6191">
                  <c:v>5.5224873787616621E-13</c:v>
                </c:pt>
                <c:pt idx="6192">
                  <c:v>5.5184303865148371E-13</c:v>
                </c:pt>
                <c:pt idx="6193">
                  <c:v>5.5143735507819709E-13</c:v>
                </c:pt>
                <c:pt idx="6194">
                  <c:v>5.5103168732886307E-13</c:v>
                </c:pt>
                <c:pt idx="6195">
                  <c:v>5.5062603557603675E-13</c:v>
                </c:pt>
                <c:pt idx="6196">
                  <c:v>5.5022039999227424E-13</c:v>
                </c:pt>
                <c:pt idx="6197">
                  <c:v>5.4981478075013137E-13</c:v>
                </c:pt>
                <c:pt idx="6198">
                  <c:v>5.4940917802216304E-13</c:v>
                </c:pt>
                <c:pt idx="6199">
                  <c:v>5.4900359198092465E-13</c:v>
                </c:pt>
                <c:pt idx="6200">
                  <c:v>5.4859802279897354E-13</c:v>
                </c:pt>
                <c:pt idx="6201">
                  <c:v>5.481924706488637E-13</c:v>
                </c:pt>
                <c:pt idx="6202">
                  <c:v>5.4778693570315154E-13</c:v>
                </c:pt>
                <c:pt idx="6203">
                  <c:v>5.4738141813439117E-13</c:v>
                </c:pt>
                <c:pt idx="6204">
                  <c:v>5.4697591811514042E-13</c:v>
                </c:pt>
                <c:pt idx="6205">
                  <c:v>5.4657043581795358E-13</c:v>
                </c:pt>
                <c:pt idx="6206">
                  <c:v>5.4616497141538657E-13</c:v>
                </c:pt>
                <c:pt idx="6207">
                  <c:v>5.4575952507999531E-13</c:v>
                </c:pt>
                <c:pt idx="6208">
                  <c:v>5.453540969843351E-13</c:v>
                </c:pt>
                <c:pt idx="6209">
                  <c:v>5.4494868730096165E-13</c:v>
                </c:pt>
                <c:pt idx="6210">
                  <c:v>5.4454329620243098E-13</c:v>
                </c:pt>
                <c:pt idx="6211">
                  <c:v>5.441379238612986E-13</c:v>
                </c:pt>
                <c:pt idx="6212">
                  <c:v>5.4373257045011911E-13</c:v>
                </c:pt>
                <c:pt idx="6213">
                  <c:v>5.4332723614144923E-13</c:v>
                </c:pt>
                <c:pt idx="6214">
                  <c:v>5.4292192110784438E-13</c:v>
                </c:pt>
                <c:pt idx="6215">
                  <c:v>5.4251662552186005E-13</c:v>
                </c:pt>
                <c:pt idx="6216">
                  <c:v>5.4211134955605187E-13</c:v>
                </c:pt>
                <c:pt idx="6217">
                  <c:v>5.4170609338297535E-13</c:v>
                </c:pt>
                <c:pt idx="6218">
                  <c:v>5.4130085717518669E-13</c:v>
                </c:pt>
                <c:pt idx="6219">
                  <c:v>5.408956411052408E-13</c:v>
                </c:pt>
                <c:pt idx="6220">
                  <c:v>5.4049044534569361E-13</c:v>
                </c:pt>
                <c:pt idx="6221">
                  <c:v>5.4008527006910122E-13</c:v>
                </c:pt>
                <c:pt idx="6222">
                  <c:v>5.3968011544801843E-13</c:v>
                </c:pt>
                <c:pt idx="6223">
                  <c:v>5.3927498165500097E-13</c:v>
                </c:pt>
                <c:pt idx="6224">
                  <c:v>5.3886986886260494E-13</c:v>
                </c:pt>
                <c:pt idx="6225">
                  <c:v>5.3846477724338565E-13</c:v>
                </c:pt>
                <c:pt idx="6226">
                  <c:v>5.3805970696989903E-13</c:v>
                </c:pt>
                <c:pt idx="6227">
                  <c:v>5.3765465821470087E-13</c:v>
                </c:pt>
                <c:pt idx="6228">
                  <c:v>5.3724963115034599E-13</c:v>
                </c:pt>
                <c:pt idx="6229">
                  <c:v>5.3684462594939019E-13</c:v>
                </c:pt>
                <c:pt idx="6230">
                  <c:v>5.3643964278439041E-13</c:v>
                </c:pt>
                <c:pt idx="6231">
                  <c:v>5.3603468182790083E-13</c:v>
                </c:pt>
                <c:pt idx="6232">
                  <c:v>5.3562974325247738E-13</c:v>
                </c:pt>
                <c:pt idx="6233">
                  <c:v>5.3522482723067536E-13</c:v>
                </c:pt>
                <c:pt idx="6234">
                  <c:v>5.3481993393505109E-13</c:v>
                </c:pt>
                <c:pt idx="6235">
                  <c:v>5.3441506353816037E-13</c:v>
                </c:pt>
                <c:pt idx="6236">
                  <c:v>5.3401021621255803E-13</c:v>
                </c:pt>
                <c:pt idx="6237">
                  <c:v>5.3360539213080057E-13</c:v>
                </c:pt>
                <c:pt idx="6238">
                  <c:v>5.3320059146544259E-13</c:v>
                </c:pt>
                <c:pt idx="6239">
                  <c:v>5.3279581438904133E-13</c:v>
                </c:pt>
                <c:pt idx="6240">
                  <c:v>5.3239106107415108E-13</c:v>
                </c:pt>
                <c:pt idx="6241">
                  <c:v>5.3198633169332674E-13</c:v>
                </c:pt>
                <c:pt idx="6242">
                  <c:v>5.3158162641912575E-13</c:v>
                </c:pt>
                <c:pt idx="6243">
                  <c:v>5.3117694542410301E-13</c:v>
                </c:pt>
                <c:pt idx="6244">
                  <c:v>5.3077228888081342E-13</c:v>
                </c:pt>
                <c:pt idx="6245">
                  <c:v>5.3036765696181391E-13</c:v>
                </c:pt>
                <c:pt idx="6246">
                  <c:v>5.2996304983965877E-13</c:v>
                </c:pt>
                <c:pt idx="6247">
                  <c:v>5.2955846768571445E-13</c:v>
                </c:pt>
                <c:pt idx="6248">
                  <c:v>5.2915391051976431E-13</c:v>
                </c:pt>
                <c:pt idx="6249">
                  <c:v>5.2874937848812561E-13</c:v>
                </c:pt>
                <c:pt idx="6250">
                  <c:v>5.2834487187850081E-13</c:v>
                </c:pt>
                <c:pt idx="6251">
                  <c:v>5.2794039097859305E-13</c:v>
                </c:pt>
                <c:pt idx="6252">
                  <c:v>5.2753593607610578E-13</c:v>
                </c:pt>
                <c:pt idx="6253">
                  <c:v>5.2713150745874166E-13</c:v>
                </c:pt>
                <c:pt idx="6254">
                  <c:v>5.2672710541420383E-13</c:v>
                </c:pt>
                <c:pt idx="6255">
                  <c:v>5.2632273023019494E-13</c:v>
                </c:pt>
                <c:pt idx="6256">
                  <c:v>5.2591838219441854E-13</c:v>
                </c:pt>
                <c:pt idx="6257">
                  <c:v>5.2551406159457789E-13</c:v>
                </c:pt>
                <c:pt idx="6258">
                  <c:v>5.2510976871837502E-13</c:v>
                </c:pt>
                <c:pt idx="6259">
                  <c:v>5.2470550385351289E-13</c:v>
                </c:pt>
                <c:pt idx="6260">
                  <c:v>5.2430126728769596E-13</c:v>
                </c:pt>
                <c:pt idx="6261">
                  <c:v>5.2389705930862546E-13</c:v>
                </c:pt>
                <c:pt idx="6262">
                  <c:v>5.2349288020400525E-13</c:v>
                </c:pt>
                <c:pt idx="6263">
                  <c:v>5.2308873026153858E-13</c:v>
                </c:pt>
                <c:pt idx="6264">
                  <c:v>5.2268460976892779E-13</c:v>
                </c:pt>
                <c:pt idx="6265">
                  <c:v>5.2228051901387594E-13</c:v>
                </c:pt>
                <c:pt idx="6266">
                  <c:v>5.2187645828408647E-13</c:v>
                </c:pt>
                <c:pt idx="6267">
                  <c:v>5.2147242786726315E-13</c:v>
                </c:pt>
                <c:pt idx="6268">
                  <c:v>5.21068428051107E-13</c:v>
                </c:pt>
                <c:pt idx="6269">
                  <c:v>5.2066445912332199E-13</c:v>
                </c:pt>
                <c:pt idx="6270">
                  <c:v>5.2026052137161147E-13</c:v>
                </c:pt>
                <c:pt idx="6271">
                  <c:v>5.1985661508367787E-13</c:v>
                </c:pt>
                <c:pt idx="6272">
                  <c:v>5.1945274054722426E-13</c:v>
                </c:pt>
                <c:pt idx="6273">
                  <c:v>5.1904889804995388E-13</c:v>
                </c:pt>
                <c:pt idx="6274">
                  <c:v>5.1864508787956979E-13</c:v>
                </c:pt>
                <c:pt idx="6275">
                  <c:v>5.1824131032377472E-13</c:v>
                </c:pt>
                <c:pt idx="6276">
                  <c:v>5.1783756567027214E-13</c:v>
                </c:pt>
                <c:pt idx="6277">
                  <c:v>5.1743385420676488E-13</c:v>
                </c:pt>
                <c:pt idx="6278">
                  <c:v>5.17030176220955E-13</c:v>
                </c:pt>
                <c:pt idx="6279">
                  <c:v>5.1662653200054656E-13</c:v>
                </c:pt>
                <c:pt idx="6280">
                  <c:v>5.1622292183324229E-13</c:v>
                </c:pt>
                <c:pt idx="6281">
                  <c:v>5.1581934600674485E-13</c:v>
                </c:pt>
                <c:pt idx="6282">
                  <c:v>5.1541580480875728E-13</c:v>
                </c:pt>
                <c:pt idx="6283">
                  <c:v>5.1501229852698294E-13</c:v>
                </c:pt>
                <c:pt idx="6284">
                  <c:v>5.1460882744912487E-13</c:v>
                </c:pt>
                <c:pt idx="6285">
                  <c:v>5.1420539186288584E-13</c:v>
                </c:pt>
                <c:pt idx="6286">
                  <c:v>5.1380199205596948E-13</c:v>
                </c:pt>
                <c:pt idx="6287">
                  <c:v>5.1339862831607744E-13</c:v>
                </c:pt>
                <c:pt idx="6288">
                  <c:v>5.1299530093091367E-13</c:v>
                </c:pt>
                <c:pt idx="6289">
                  <c:v>5.1259201018818073E-13</c:v>
                </c:pt>
                <c:pt idx="6290">
                  <c:v>5.1218875637558186E-13</c:v>
                </c:pt>
                <c:pt idx="6291">
                  <c:v>5.1178553978081991E-13</c:v>
                </c:pt>
                <c:pt idx="6292">
                  <c:v>5.1138236069159824E-13</c:v>
                </c:pt>
                <c:pt idx="6293">
                  <c:v>5.1097921939561988E-13</c:v>
                </c:pt>
                <c:pt idx="6294">
                  <c:v>5.10576116180587E-13</c:v>
                </c:pt>
                <c:pt idx="6295">
                  <c:v>5.1017305133420363E-13</c:v>
                </c:pt>
                <c:pt idx="6296">
                  <c:v>5.0977002514417194E-13</c:v>
                </c:pt>
                <c:pt idx="6297">
                  <c:v>5.0936703789819556E-13</c:v>
                </c:pt>
                <c:pt idx="6298">
                  <c:v>5.0896408988397685E-13</c:v>
                </c:pt>
                <c:pt idx="6299">
                  <c:v>5.0856118138921926E-13</c:v>
                </c:pt>
                <c:pt idx="6300">
                  <c:v>5.0815831270162544E-13</c:v>
                </c:pt>
                <c:pt idx="6301">
                  <c:v>5.0775548410889883E-13</c:v>
                </c:pt>
                <c:pt idx="6302">
                  <c:v>5.0735269589874219E-13</c:v>
                </c:pt>
                <c:pt idx="6303">
                  <c:v>5.0694994835885836E-13</c:v>
                </c:pt>
                <c:pt idx="6304">
                  <c:v>5.065472417769505E-13</c:v>
                </c:pt>
                <c:pt idx="6305">
                  <c:v>5.0614457644072216E-13</c:v>
                </c:pt>
                <c:pt idx="6306">
                  <c:v>5.0574195263787507E-13</c:v>
                </c:pt>
                <c:pt idx="6307">
                  <c:v>5.053393706561131E-13</c:v>
                </c:pt>
                <c:pt idx="6308">
                  <c:v>5.0493683078313879E-13</c:v>
                </c:pt>
                <c:pt idx="6309">
                  <c:v>5.045343333066557E-13</c:v>
                </c:pt>
                <c:pt idx="6310">
                  <c:v>5.041804708153208E-13</c:v>
                </c:pt>
                <c:pt idx="6311">
                  <c:v>5.041596877149812E-13</c:v>
                </c:pt>
                <c:pt idx="6312">
                  <c:v>5.0413891065574386E-13</c:v>
                </c:pt>
                <c:pt idx="6313">
                  <c:v>5.0411813964276918E-13</c:v>
                </c:pt>
                <c:pt idx="6314">
                  <c:v>5.0409737468121895E-13</c:v>
                </c:pt>
                <c:pt idx="6315">
                  <c:v>5.0407661577625427E-13</c:v>
                </c:pt>
                <c:pt idx="6316">
                  <c:v>5.0405586293303684E-13</c:v>
                </c:pt>
                <c:pt idx="6317">
                  <c:v>5.0403511615672815E-13</c:v>
                </c:pt>
                <c:pt idx="6318">
                  <c:v>5.040143754524897E-13</c:v>
                </c:pt>
                <c:pt idx="6319">
                  <c:v>5.0399364082548208E-13</c:v>
                </c:pt>
                <c:pt idx="6320">
                  <c:v>5.039729122808673E-13</c:v>
                </c:pt>
                <c:pt idx="6321">
                  <c:v>5.0395218982380685E-13</c:v>
                </c:pt>
                <c:pt idx="6322">
                  <c:v>5.0393147345946143E-13</c:v>
                </c:pt>
                <c:pt idx="6323">
                  <c:v>5.0391076319299323E-13</c:v>
                </c:pt>
                <c:pt idx="6324">
                  <c:v>5.0389005902956346E-13</c:v>
                </c:pt>
                <c:pt idx="6325">
                  <c:v>5.03869360974333E-13</c:v>
                </c:pt>
                <c:pt idx="6326">
                  <c:v>5.0384866903246376E-13</c:v>
                </c:pt>
                <c:pt idx="6327">
                  <c:v>5.0382798320911713E-13</c:v>
                </c:pt>
                <c:pt idx="6328">
                  <c:v>5.0380730350945451E-13</c:v>
                </c:pt>
                <c:pt idx="6329">
                  <c:v>5.037866299386368E-13</c:v>
                </c:pt>
                <c:pt idx="6330">
                  <c:v>5.0376596250182579E-13</c:v>
                </c:pt>
                <c:pt idx="6331">
                  <c:v>5.0374530120418248E-13</c:v>
                </c:pt>
                <c:pt idx="6332">
                  <c:v>5.0372464605086866E-13</c:v>
                </c:pt>
                <c:pt idx="6333">
                  <c:v>5.0370399704704584E-13</c:v>
                </c:pt>
                <c:pt idx="6334">
                  <c:v>5.0368335419787542E-13</c:v>
                </c:pt>
                <c:pt idx="6335">
                  <c:v>5.0366271750851807E-13</c:v>
                </c:pt>
                <c:pt idx="6336">
                  <c:v>5.0364208698413592E-13</c:v>
                </c:pt>
                <c:pt idx="6337">
                  <c:v>5.0362146262989024E-13</c:v>
                </c:pt>
                <c:pt idx="6338">
                  <c:v>5.0360084445094194E-13</c:v>
                </c:pt>
                <c:pt idx="6339">
                  <c:v>5.0358023245245302E-13</c:v>
                </c:pt>
                <c:pt idx="6340">
                  <c:v>5.0355962663958467E-13</c:v>
                </c:pt>
                <c:pt idx="6341">
                  <c:v>5.035390270174983E-13</c:v>
                </c:pt>
                <c:pt idx="6342">
                  <c:v>5.0351843359135508E-13</c:v>
                </c:pt>
                <c:pt idx="6343">
                  <c:v>5.0349784636631673E-13</c:v>
                </c:pt>
                <c:pt idx="6344">
                  <c:v>5.0347726534754384E-13</c:v>
                </c:pt>
                <c:pt idx="6345">
                  <c:v>5.034566905401986E-13</c:v>
                </c:pt>
                <c:pt idx="6346">
                  <c:v>5.0343612194944242E-13</c:v>
                </c:pt>
                <c:pt idx="6347">
                  <c:v>5.034155595804368E-13</c:v>
                </c:pt>
                <c:pt idx="6348">
                  <c:v>5.0339500343834221E-13</c:v>
                </c:pt>
                <c:pt idx="6349">
                  <c:v>5.0337445352832098E-13</c:v>
                </c:pt>
                <c:pt idx="6350">
                  <c:v>5.0335390985553408E-13</c:v>
                </c:pt>
                <c:pt idx="6351">
                  <c:v>5.0333337242514293E-13</c:v>
                </c:pt>
                <c:pt idx="6352">
                  <c:v>5.03312841242309E-13</c:v>
                </c:pt>
                <c:pt idx="6353">
                  <c:v>5.0329231631219392E-13</c:v>
                </c:pt>
                <c:pt idx="6354">
                  <c:v>5.0327179763995866E-13</c:v>
                </c:pt>
                <c:pt idx="6355">
                  <c:v>5.0325128523076473E-13</c:v>
                </c:pt>
                <c:pt idx="6356">
                  <c:v>5.0323077908977352E-13</c:v>
                </c:pt>
                <c:pt idx="6357">
                  <c:v>5.0321027922214612E-13</c:v>
                </c:pt>
                <c:pt idx="6358">
                  <c:v>5.0318978563304425E-13</c:v>
                </c:pt>
                <c:pt idx="6359">
                  <c:v>5.0316929832762959E-13</c:v>
                </c:pt>
                <c:pt idx="6360">
                  <c:v>5.0314881731106344E-13</c:v>
                </c:pt>
                <c:pt idx="6361">
                  <c:v>5.031283425885065E-13</c:v>
                </c:pt>
                <c:pt idx="6362">
                  <c:v>5.0310787416512096E-13</c:v>
                </c:pt>
                <c:pt idx="6363">
                  <c:v>5.0308741204606783E-13</c:v>
                </c:pt>
                <c:pt idx="6364">
                  <c:v>5.0306695623650839E-13</c:v>
                </c:pt>
                <c:pt idx="6365">
                  <c:v>5.0304650674160445E-13</c:v>
                </c:pt>
                <c:pt idx="6366">
                  <c:v>5.03026063566517E-13</c:v>
                </c:pt>
                <c:pt idx="6367">
                  <c:v>5.0300562671640734E-13</c:v>
                </c:pt>
                <c:pt idx="6368">
                  <c:v>5.0298519619643777E-13</c:v>
                </c:pt>
                <c:pt idx="6369">
                  <c:v>5.0296477201176807E-13</c:v>
                </c:pt>
                <c:pt idx="6370">
                  <c:v>5.0294435416756146E-13</c:v>
                </c:pt>
                <c:pt idx="6371">
                  <c:v>5.0292394266897793E-13</c:v>
                </c:pt>
                <c:pt idx="6372">
                  <c:v>5.0290353752117977E-13</c:v>
                </c:pt>
                <c:pt idx="6373">
                  <c:v>5.0288313872932788E-13</c:v>
                </c:pt>
                <c:pt idx="6374">
                  <c:v>5.0286274629858326E-13</c:v>
                </c:pt>
                <c:pt idx="6375">
                  <c:v>5.028423602341082E-13</c:v>
                </c:pt>
                <c:pt idx="6376">
                  <c:v>5.028219805410631E-13</c:v>
                </c:pt>
                <c:pt idx="6377">
                  <c:v>5.0280160722461067E-13</c:v>
                </c:pt>
                <c:pt idx="6378">
                  <c:v>5.0278124028991119E-13</c:v>
                </c:pt>
                <c:pt idx="6379">
                  <c:v>5.0276087974212656E-13</c:v>
                </c:pt>
                <c:pt idx="6380">
                  <c:v>5.0274052558641768E-13</c:v>
                </c:pt>
                <c:pt idx="6381">
                  <c:v>5.0272017782794634E-13</c:v>
                </c:pt>
                <c:pt idx="6382">
                  <c:v>5.0269983647187425E-13</c:v>
                </c:pt>
                <c:pt idx="6383">
                  <c:v>5.02679501523362E-13</c:v>
                </c:pt>
                <c:pt idx="6384">
                  <c:v>5.0265917298757199E-13</c:v>
                </c:pt>
                <c:pt idx="6385">
                  <c:v>5.02638850869664E-13</c:v>
                </c:pt>
                <c:pt idx="6386">
                  <c:v>5.0261853517480135E-13</c:v>
                </c:pt>
                <c:pt idx="6387">
                  <c:v>5.0259822590814413E-13</c:v>
                </c:pt>
                <c:pt idx="6388">
                  <c:v>5.0257792307485413E-13</c:v>
                </c:pt>
                <c:pt idx="6389">
                  <c:v>5.0255762668009316E-13</c:v>
                </c:pt>
                <c:pt idx="6390">
                  <c:v>5.025373367290215E-13</c:v>
                </c:pt>
                <c:pt idx="6391">
                  <c:v>5.0251705322680146E-13</c:v>
                </c:pt>
                <c:pt idx="6392">
                  <c:v>5.0249677617859433E-13</c:v>
                </c:pt>
                <c:pt idx="6393">
                  <c:v>5.024765055895611E-13</c:v>
                </c:pt>
                <c:pt idx="6394">
                  <c:v>5.0245624146486409E-13</c:v>
                </c:pt>
                <c:pt idx="6395">
                  <c:v>5.0243598380966298E-13</c:v>
                </c:pt>
                <c:pt idx="6396">
                  <c:v>5.0241573262912087E-13</c:v>
                </c:pt>
                <c:pt idx="6397">
                  <c:v>5.0239548792761166E-13</c:v>
                </c:pt>
                <c:pt idx="6398">
                  <c:v>5.0237524971177654E-13</c:v>
                </c:pt>
                <c:pt idx="6399">
                  <c:v>5.0235501799206743E-13</c:v>
                </c:pt>
                <c:pt idx="6400">
                  <c:v>5.0233479277900091E-13</c:v>
                </c:pt>
                <c:pt idx="6401">
                  <c:v>5.0231457408309122E-13</c:v>
                </c:pt>
                <c:pt idx="6402">
                  <c:v>5.02294361914854E-13</c:v>
                </c:pt>
                <c:pt idx="6403">
                  <c:v>5.0227415628480602E-13</c:v>
                </c:pt>
                <c:pt idx="6404">
                  <c:v>5.0225395720346153E-13</c:v>
                </c:pt>
                <c:pt idx="6405">
                  <c:v>5.0223376468133608E-13</c:v>
                </c:pt>
                <c:pt idx="6406">
                  <c:v>5.0221357872894624E-13</c:v>
                </c:pt>
                <c:pt idx="6407">
                  <c:v>5.0219339935680664E-13</c:v>
                </c:pt>
                <c:pt idx="6408">
                  <c:v>5.0217322657543234E-13</c:v>
                </c:pt>
                <c:pt idx="6409">
                  <c:v>5.021530603953403E-13</c:v>
                </c:pt>
                <c:pt idx="6410">
                  <c:v>5.0213290082704506E-13</c:v>
                </c:pt>
                <c:pt idx="6411">
                  <c:v>5.021127478810624E-13</c:v>
                </c:pt>
                <c:pt idx="6412">
                  <c:v>5.0209260156790795E-13</c:v>
                </c:pt>
                <c:pt idx="6413">
                  <c:v>5.0207246189809646E-13</c:v>
                </c:pt>
                <c:pt idx="6414">
                  <c:v>5.020523288821444E-13</c:v>
                </c:pt>
                <c:pt idx="6415">
                  <c:v>5.0203220253056642E-13</c:v>
                </c:pt>
                <c:pt idx="6416">
                  <c:v>5.0201208285387927E-13</c:v>
                </c:pt>
                <c:pt idx="6417">
                  <c:v>5.0199196986259739E-13</c:v>
                </c:pt>
                <c:pt idx="6418">
                  <c:v>5.0197186356723616E-13</c:v>
                </c:pt>
                <c:pt idx="6419">
                  <c:v>5.0195176397831232E-13</c:v>
                </c:pt>
                <c:pt idx="6420">
                  <c:v>5.0193167110634042E-13</c:v>
                </c:pt>
                <c:pt idx="6421">
                  <c:v>5.0191158496183611E-13</c:v>
                </c:pt>
                <c:pt idx="6422">
                  <c:v>5.0189150555531455E-13</c:v>
                </c:pt>
                <c:pt idx="6423">
                  <c:v>5.018714328972919E-13</c:v>
                </c:pt>
                <c:pt idx="6424">
                  <c:v>5.0185136699828361E-13</c:v>
                </c:pt>
                <c:pt idx="6425">
                  <c:v>5.0183130786880522E-13</c:v>
                </c:pt>
                <c:pt idx="6426">
                  <c:v>5.018112555193717E-13</c:v>
                </c:pt>
                <c:pt idx="6427">
                  <c:v>5.0179120996049909E-13</c:v>
                </c:pt>
                <c:pt idx="6428">
                  <c:v>5.0177117120270246E-13</c:v>
                </c:pt>
                <c:pt idx="6429">
                  <c:v>5.0175113925649794E-13</c:v>
                </c:pt>
                <c:pt idx="6430">
                  <c:v>5.0173111413240061E-13</c:v>
                </c:pt>
                <c:pt idx="6431">
                  <c:v>5.017110958409256E-13</c:v>
                </c:pt>
                <c:pt idx="6432">
                  <c:v>5.0169108439258978E-13</c:v>
                </c:pt>
                <c:pt idx="6433">
                  <c:v>5.016710797979073E-13</c:v>
                </c:pt>
                <c:pt idx="6434">
                  <c:v>5.016510820673938E-13</c:v>
                </c:pt>
                <c:pt idx="6435">
                  <c:v>5.0163109121156575E-13</c:v>
                </c:pt>
                <c:pt idx="6436">
                  <c:v>5.0161110724093779E-13</c:v>
                </c:pt>
                <c:pt idx="6437">
                  <c:v>5.0159113016602578E-13</c:v>
                </c:pt>
                <c:pt idx="6438">
                  <c:v>5.0157115999734488E-13</c:v>
                </c:pt>
                <c:pt idx="6439">
                  <c:v>5.0155119674541174E-13</c:v>
                </c:pt>
                <c:pt idx="6440">
                  <c:v>5.015312404207405E-13</c:v>
                </c:pt>
                <c:pt idx="6441">
                  <c:v>5.0151129103384683E-13</c:v>
                </c:pt>
                <c:pt idx="6442">
                  <c:v>5.0149134859524677E-13</c:v>
                </c:pt>
                <c:pt idx="6443">
                  <c:v>5.0147141311545599E-13</c:v>
                </c:pt>
                <c:pt idx="6444">
                  <c:v>5.0145148460498973E-13</c:v>
                </c:pt>
                <c:pt idx="6445">
                  <c:v>5.0143156307436304E-13</c:v>
                </c:pt>
                <c:pt idx="6446">
                  <c:v>5.0141164853409209E-13</c:v>
                </c:pt>
                <c:pt idx="6447">
                  <c:v>5.0139174099469242E-13</c:v>
                </c:pt>
                <c:pt idx="6448">
                  <c:v>5.0137184046667939E-13</c:v>
                </c:pt>
                <c:pt idx="6449">
                  <c:v>5.0135194696056795E-13</c:v>
                </c:pt>
                <c:pt idx="6450">
                  <c:v>5.0133206048687445E-13</c:v>
                </c:pt>
                <c:pt idx="6451">
                  <c:v>5.0131218105611345E-13</c:v>
                </c:pt>
                <c:pt idx="6452">
                  <c:v>5.012923086788014E-13</c:v>
                </c:pt>
                <c:pt idx="6453">
                  <c:v>5.0127244336545345E-13</c:v>
                </c:pt>
                <c:pt idx="6454">
                  <c:v>5.0125258512658546E-13</c:v>
                </c:pt>
                <c:pt idx="6455">
                  <c:v>5.0123273397271218E-13</c:v>
                </c:pt>
                <c:pt idx="6456">
                  <c:v>5.0121288991434986E-13</c:v>
                </c:pt>
                <c:pt idx="6457">
                  <c:v>5.0119305296201377E-13</c:v>
                </c:pt>
                <c:pt idx="6458">
                  <c:v>5.0117322312621884E-13</c:v>
                </c:pt>
                <c:pt idx="6459">
                  <c:v>5.0115340041748153E-13</c:v>
                </c:pt>
                <c:pt idx="6460">
                  <c:v>5.0113358484631701E-13</c:v>
                </c:pt>
                <c:pt idx="6461">
                  <c:v>5.0111377642324011E-13</c:v>
                </c:pt>
                <c:pt idx="6462">
                  <c:v>5.0109397515876749E-13</c:v>
                </c:pt>
                <c:pt idx="6463">
                  <c:v>5.0107418106341412E-13</c:v>
                </c:pt>
                <c:pt idx="6464">
                  <c:v>5.0105439414769503E-13</c:v>
                </c:pt>
                <c:pt idx="6465">
                  <c:v>5.010346144221273E-13</c:v>
                </c:pt>
                <c:pt idx="6466">
                  <c:v>5.0101484189722465E-13</c:v>
                </c:pt>
                <c:pt idx="6467">
                  <c:v>5.0099507658350296E-13</c:v>
                </c:pt>
                <c:pt idx="6468">
                  <c:v>5.0097531849147837E-13</c:v>
                </c:pt>
                <c:pt idx="6469">
                  <c:v>5.0095556763166634E-13</c:v>
                </c:pt>
                <c:pt idx="6470">
                  <c:v>5.0093582401458242E-13</c:v>
                </c:pt>
                <c:pt idx="6471">
                  <c:v>5.0091608765074146E-13</c:v>
                </c:pt>
                <c:pt idx="6472">
                  <c:v>5.0089635855065942E-13</c:v>
                </c:pt>
                <c:pt idx="6473">
                  <c:v>5.0087663672485206E-13</c:v>
                </c:pt>
                <c:pt idx="6474">
                  <c:v>5.0085692218383391E-13</c:v>
                </c:pt>
                <c:pt idx="6475">
                  <c:v>5.0083721493812174E-13</c:v>
                </c:pt>
                <c:pt idx="6476">
                  <c:v>5.0081751499823071E-13</c:v>
                </c:pt>
                <c:pt idx="6477">
                  <c:v>5.0079782237467606E-13</c:v>
                </c:pt>
                <c:pt idx="6478">
                  <c:v>5.0077813707797325E-13</c:v>
                </c:pt>
                <c:pt idx="6479">
                  <c:v>5.0075845911863813E-13</c:v>
                </c:pt>
                <c:pt idx="6480">
                  <c:v>5.0073878850718545E-13</c:v>
                </c:pt>
                <c:pt idx="6481">
                  <c:v>5.0071912525413136E-13</c:v>
                </c:pt>
                <c:pt idx="6482">
                  <c:v>5.0069946936999173E-13</c:v>
                </c:pt>
                <c:pt idx="6483">
                  <c:v>5.0067982085582013E-13</c:v>
                </c:pt>
                <c:pt idx="6484">
                  <c:v>5.0066017967305924E-13</c:v>
                </c:pt>
                <c:pt idx="6485">
                  <c:v>5.0064054583179781E-13</c:v>
                </c:pt>
                <c:pt idx="6486">
                  <c:v>5.006209193503677E-13</c:v>
                </c:pt>
                <c:pt idx="6487">
                  <c:v>5.0060130024710087E-13</c:v>
                </c:pt>
                <c:pt idx="6488">
                  <c:v>5.0058168854033001E-13</c:v>
                </c:pt>
                <c:pt idx="6489">
                  <c:v>5.0056208424838728E-13</c:v>
                </c:pt>
                <c:pt idx="6490">
                  <c:v>5.0054248738960504E-13</c:v>
                </c:pt>
                <c:pt idx="6491">
                  <c:v>5.0052289798231497E-13</c:v>
                </c:pt>
                <c:pt idx="6492">
                  <c:v>5.0050331604484933E-13</c:v>
                </c:pt>
                <c:pt idx="6493">
                  <c:v>5.0048374159554049E-13</c:v>
                </c:pt>
                <c:pt idx="6494">
                  <c:v>5.0046417465272153E-13</c:v>
                </c:pt>
                <c:pt idx="6495">
                  <c:v>5.0044461523472259E-13</c:v>
                </c:pt>
                <c:pt idx="6496">
                  <c:v>5.0042506335987787E-13</c:v>
                </c:pt>
                <c:pt idx="6497">
                  <c:v>5.0040551904651832E-13</c:v>
                </c:pt>
                <c:pt idx="6498">
                  <c:v>5.0038598231297692E-13</c:v>
                </c:pt>
                <c:pt idx="6499">
                  <c:v>5.0036645317758563E-13</c:v>
                </c:pt>
                <c:pt idx="6500">
                  <c:v>5.0034693165867622E-13</c:v>
                </c:pt>
                <c:pt idx="6501">
                  <c:v>5.0032741777458157E-13</c:v>
                </c:pt>
                <c:pt idx="6502">
                  <c:v>5.0030791154363383E-13</c:v>
                </c:pt>
                <c:pt idx="6503">
                  <c:v>5.0028841298416498E-13</c:v>
                </c:pt>
                <c:pt idx="6504">
                  <c:v>5.0026892211450699E-13</c:v>
                </c:pt>
                <c:pt idx="6505">
                  <c:v>5.0024943895299232E-13</c:v>
                </c:pt>
                <c:pt idx="6506">
                  <c:v>5.0022996351795273E-13</c:v>
                </c:pt>
                <c:pt idx="6507">
                  <c:v>5.0021049582772091E-13</c:v>
                </c:pt>
                <c:pt idx="6508">
                  <c:v>5.0019103590062943E-13</c:v>
                </c:pt>
                <c:pt idx="6509">
                  <c:v>5.0017158375500994E-13</c:v>
                </c:pt>
                <c:pt idx="6510">
                  <c:v>5.0015213940919431E-13</c:v>
                </c:pt>
                <c:pt idx="6511">
                  <c:v>5.0013270288151563E-13</c:v>
                </c:pt>
                <c:pt idx="6512">
                  <c:v>5.0011327419030564E-13</c:v>
                </c:pt>
                <c:pt idx="6513">
                  <c:v>5.0009385335389623E-13</c:v>
                </c:pt>
                <c:pt idx="6514">
                  <c:v>5.0007444039061996E-13</c:v>
                </c:pt>
                <c:pt idx="6515">
                  <c:v>5.000550353188093E-13</c:v>
                </c:pt>
                <c:pt idx="6516">
                  <c:v>5.0003563815679591E-13</c:v>
                </c:pt>
                <c:pt idx="6517">
                  <c:v>5.0001624892291227E-13</c:v>
                </c:pt>
                <c:pt idx="6518">
                  <c:v>4.9999686763549065E-13</c:v>
                </c:pt>
                <c:pt idx="6519">
                  <c:v>4.9997749431286351E-13</c:v>
                </c:pt>
                <c:pt idx="6520">
                  <c:v>4.9995812897336222E-13</c:v>
                </c:pt>
                <c:pt idx="6521">
                  <c:v>4.9993877163531956E-13</c:v>
                </c:pt>
                <c:pt idx="6522">
                  <c:v>4.9991942231706738E-13</c:v>
                </c:pt>
                <c:pt idx="6523">
                  <c:v>4.9990008103693876E-13</c:v>
                </c:pt>
                <c:pt idx="6524">
                  <c:v>4.9988074781326496E-13</c:v>
                </c:pt>
                <c:pt idx="6525">
                  <c:v>4.9986142266437816E-13</c:v>
                </c:pt>
                <c:pt idx="6526">
                  <c:v>4.9984210560861173E-13</c:v>
                </c:pt>
                <c:pt idx="6527">
                  <c:v>4.9982279666429652E-13</c:v>
                </c:pt>
                <c:pt idx="6528">
                  <c:v>4.9980349584976481E-13</c:v>
                </c:pt>
                <c:pt idx="6529">
                  <c:v>4.9978420318335008E-13</c:v>
                </c:pt>
                <c:pt idx="6530">
                  <c:v>4.9976491868338348E-13</c:v>
                </c:pt>
                <c:pt idx="6531">
                  <c:v>4.9974564236819739E-13</c:v>
                </c:pt>
                <c:pt idx="6532">
                  <c:v>4.9972637425612387E-13</c:v>
                </c:pt>
                <c:pt idx="6533">
                  <c:v>4.9970711436549539E-13</c:v>
                </c:pt>
                <c:pt idx="6534">
                  <c:v>4.9968786271464422E-13</c:v>
                </c:pt>
                <c:pt idx="6535">
                  <c:v>4.9966861932190274E-13</c:v>
                </c:pt>
                <c:pt idx="6536">
                  <c:v>4.996493842056024E-13</c:v>
                </c:pt>
                <c:pt idx="6537">
                  <c:v>4.9963015738407608E-13</c:v>
                </c:pt>
                <c:pt idx="6538">
                  <c:v>4.9961093887565595E-13</c:v>
                </c:pt>
                <c:pt idx="6539">
                  <c:v>4.9959172869867347E-13</c:v>
                </c:pt>
                <c:pt idx="6540">
                  <c:v>4.9957252687146161E-13</c:v>
                </c:pt>
                <c:pt idx="6541">
                  <c:v>4.9955333341235254E-13</c:v>
                </c:pt>
                <c:pt idx="6542">
                  <c:v>4.9953414833967793E-13</c:v>
                </c:pt>
                <c:pt idx="6543">
                  <c:v>4.9951497167177055E-13</c:v>
                </c:pt>
                <c:pt idx="6544">
                  <c:v>4.9949580342696227E-13</c:v>
                </c:pt>
                <c:pt idx="6545">
                  <c:v>4.9947664362358545E-13</c:v>
                </c:pt>
                <c:pt idx="6546">
                  <c:v>4.9945749227997276E-13</c:v>
                </c:pt>
                <c:pt idx="6547">
                  <c:v>4.9943834941445568E-13</c:v>
                </c:pt>
                <c:pt idx="6548">
                  <c:v>4.9941921504536607E-13</c:v>
                </c:pt>
                <c:pt idx="6549">
                  <c:v>4.9940008919103689E-13</c:v>
                </c:pt>
                <c:pt idx="6550">
                  <c:v>4.9938097186980023E-13</c:v>
                </c:pt>
                <c:pt idx="6551">
                  <c:v>4.9936186309998874E-13</c:v>
                </c:pt>
                <c:pt idx="6552">
                  <c:v>4.9934276289993339E-13</c:v>
                </c:pt>
                <c:pt idx="6553">
                  <c:v>4.9932367128796726E-13</c:v>
                </c:pt>
                <c:pt idx="6554">
                  <c:v>4.9930458828242272E-13</c:v>
                </c:pt>
                <c:pt idx="6555">
                  <c:v>4.9928551390163121E-13</c:v>
                </c:pt>
                <c:pt idx="6556">
                  <c:v>4.9926644816392543E-13</c:v>
                </c:pt>
                <c:pt idx="6557">
                  <c:v>4.9924739108763774E-13</c:v>
                </c:pt>
                <c:pt idx="6558">
                  <c:v>4.9922834269110031E-13</c:v>
                </c:pt>
                <c:pt idx="6559">
                  <c:v>4.9920930299264469E-13</c:v>
                </c:pt>
                <c:pt idx="6560">
                  <c:v>4.9919027201060327E-13</c:v>
                </c:pt>
                <c:pt idx="6561">
                  <c:v>4.9917124976330921E-13</c:v>
                </c:pt>
                <c:pt idx="6562">
                  <c:v>4.9915223626909358E-13</c:v>
                </c:pt>
                <c:pt idx="6563">
                  <c:v>4.9913323154628945E-13</c:v>
                </c:pt>
                <c:pt idx="6564">
                  <c:v>4.9911423561322849E-13</c:v>
                </c:pt>
                <c:pt idx="6565">
                  <c:v>4.9909524848824276E-13</c:v>
                </c:pt>
                <c:pt idx="6566">
                  <c:v>4.9907627018966494E-13</c:v>
                </c:pt>
                <c:pt idx="6567">
                  <c:v>4.9905730073582719E-13</c:v>
                </c:pt>
                <c:pt idx="6568">
                  <c:v>4.9903834014506108E-13</c:v>
                </c:pt>
                <c:pt idx="6569">
                  <c:v>4.9901938843569958E-13</c:v>
                </c:pt>
                <c:pt idx="6570">
                  <c:v>4.9900044562607446E-13</c:v>
                </c:pt>
                <c:pt idx="6571">
                  <c:v>4.9898151173451798E-13</c:v>
                </c:pt>
                <c:pt idx="6572">
                  <c:v>4.9896258677936302E-13</c:v>
                </c:pt>
                <c:pt idx="6573">
                  <c:v>4.9894367077894014E-13</c:v>
                </c:pt>
                <c:pt idx="6574">
                  <c:v>4.9892476375158372E-13</c:v>
                </c:pt>
                <c:pt idx="6575">
                  <c:v>4.9890586571562391E-13</c:v>
                </c:pt>
                <c:pt idx="6576">
                  <c:v>4.988869766893943E-13</c:v>
                </c:pt>
                <c:pt idx="6577">
                  <c:v>4.9886809669122685E-13</c:v>
                </c:pt>
                <c:pt idx="6578">
                  <c:v>4.9884922573945312E-13</c:v>
                </c:pt>
                <c:pt idx="6579">
                  <c:v>4.9883036385240568E-13</c:v>
                </c:pt>
                <c:pt idx="6580">
                  <c:v>4.9881151104841711E-13</c:v>
                </c:pt>
                <c:pt idx="6581">
                  <c:v>4.9879266734581907E-13</c:v>
                </c:pt>
                <c:pt idx="6582">
                  <c:v>4.9877383276294393E-13</c:v>
                </c:pt>
                <c:pt idx="6583">
                  <c:v>4.9875500731812436E-13</c:v>
                </c:pt>
                <c:pt idx="6584">
                  <c:v>4.9873619102969132E-13</c:v>
                </c:pt>
                <c:pt idx="6585">
                  <c:v>4.987173839159783E-13</c:v>
                </c:pt>
                <c:pt idx="6586">
                  <c:v>4.9869858599531735E-13</c:v>
                </c:pt>
                <c:pt idx="6587">
                  <c:v>4.9867979728604034E-13</c:v>
                </c:pt>
                <c:pt idx="6588">
                  <c:v>4.9866101780647914E-13</c:v>
                </c:pt>
                <c:pt idx="6589">
                  <c:v>4.9864224757496673E-13</c:v>
                </c:pt>
                <c:pt idx="6590">
                  <c:v>4.9862348660983415E-13</c:v>
                </c:pt>
                <c:pt idx="6591">
                  <c:v>4.986047349294153E-13</c:v>
                </c:pt>
                <c:pt idx="6592">
                  <c:v>4.9858599255204043E-13</c:v>
                </c:pt>
                <c:pt idx="6593">
                  <c:v>4.9856725949604352E-13</c:v>
                </c:pt>
                <c:pt idx="6594">
                  <c:v>4.9854853577975573E-13</c:v>
                </c:pt>
                <c:pt idx="6595">
                  <c:v>4.9852982142151024E-13</c:v>
                </c:pt>
                <c:pt idx="6596">
                  <c:v>4.985111164396374E-13</c:v>
                </c:pt>
                <c:pt idx="6597">
                  <c:v>4.9849242085247139E-13</c:v>
                </c:pt>
                <c:pt idx="6598">
                  <c:v>4.9847373467834318E-13</c:v>
                </c:pt>
                <c:pt idx="6599">
                  <c:v>4.9845505793558563E-13</c:v>
                </c:pt>
                <c:pt idx="6600">
                  <c:v>4.9843639064253041E-13</c:v>
                </c:pt>
                <c:pt idx="6601">
                  <c:v>4.9841773281751E-13</c:v>
                </c:pt>
                <c:pt idx="6602">
                  <c:v>4.9839908447885686E-13</c:v>
                </c:pt>
                <c:pt idx="6603">
                  <c:v>4.9838044564490326E-13</c:v>
                </c:pt>
                <c:pt idx="6604">
                  <c:v>4.9836181633398047E-13</c:v>
                </c:pt>
                <c:pt idx="6605">
                  <c:v>4.9834319656442155E-13</c:v>
                </c:pt>
                <c:pt idx="6606">
                  <c:v>4.9832458635455878E-13</c:v>
                </c:pt>
                <c:pt idx="6607">
                  <c:v>4.9830598572272352E-13</c:v>
                </c:pt>
                <c:pt idx="6608">
                  <c:v>4.9828739468724875E-13</c:v>
                </c:pt>
                <c:pt idx="6609">
                  <c:v>4.9826881326646652E-13</c:v>
                </c:pt>
                <c:pt idx="6610">
                  <c:v>4.9825024147870861E-13</c:v>
                </c:pt>
                <c:pt idx="6611">
                  <c:v>4.9823167934230769E-13</c:v>
                </c:pt>
                <c:pt idx="6612">
                  <c:v>4.9821312687550566E-13</c:v>
                </c:pt>
                <c:pt idx="6613">
                  <c:v>4.9819458407665169E-13</c:v>
                </c:pt>
                <c:pt idx="6614">
                  <c:v>4.9817605095717605E-13</c:v>
                </c:pt>
                <c:pt idx="6615">
                  <c:v>4.9815752754743483E-13</c:v>
                </c:pt>
                <c:pt idx="6616">
                  <c:v>4.9813901387778782E-13</c:v>
                </c:pt>
                <c:pt idx="6617">
                  <c:v>4.9812050997859163E-13</c:v>
                </c:pt>
                <c:pt idx="6618">
                  <c:v>4.9810201588020473E-13</c:v>
                </c:pt>
                <c:pt idx="6619">
                  <c:v>4.9808353161298492E-13</c:v>
                </c:pt>
                <c:pt idx="6620">
                  <c:v>4.9806505720728959E-13</c:v>
                </c:pt>
                <c:pt idx="6621">
                  <c:v>4.9804659269347724E-13</c:v>
                </c:pt>
                <c:pt idx="6622">
                  <c:v>4.9802813810190555E-13</c:v>
                </c:pt>
                <c:pt idx="6623">
                  <c:v>4.9800969346293202E-13</c:v>
                </c:pt>
                <c:pt idx="6624">
                  <c:v>4.9799125880691483E-13</c:v>
                </c:pt>
                <c:pt idx="6625">
                  <c:v>4.9797283416421209E-13</c:v>
                </c:pt>
                <c:pt idx="6626">
                  <c:v>4.9795441956518118E-13</c:v>
                </c:pt>
                <c:pt idx="6627">
                  <c:v>4.979360150401808E-13</c:v>
                </c:pt>
                <c:pt idx="6628">
                  <c:v>4.9791762061956723E-13</c:v>
                </c:pt>
                <c:pt idx="6629">
                  <c:v>4.9789923633370017E-13</c:v>
                </c:pt>
                <c:pt idx="6630">
                  <c:v>4.9788086221293621E-13</c:v>
                </c:pt>
                <c:pt idx="6631">
                  <c:v>4.9786249828763394E-13</c:v>
                </c:pt>
                <c:pt idx="6632">
                  <c:v>4.9784414458815125E-13</c:v>
                </c:pt>
                <c:pt idx="6633">
                  <c:v>4.9782580114484504E-13</c:v>
                </c:pt>
                <c:pt idx="6634">
                  <c:v>4.9780746798807409E-13</c:v>
                </c:pt>
                <c:pt idx="6635">
                  <c:v>4.9778914514819631E-13</c:v>
                </c:pt>
                <c:pt idx="6636">
                  <c:v>4.9777083265556897E-13</c:v>
                </c:pt>
                <c:pt idx="6637">
                  <c:v>4.9775253054055037E-13</c:v>
                </c:pt>
                <c:pt idx="6638">
                  <c:v>4.9773423883349841E-13</c:v>
                </c:pt>
                <c:pt idx="6639">
                  <c:v>4.9771595756477068E-13</c:v>
                </c:pt>
                <c:pt idx="6640">
                  <c:v>4.9769768676472566E-13</c:v>
                </c:pt>
                <c:pt idx="6641">
                  <c:v>4.9767942646372005E-13</c:v>
                </c:pt>
                <c:pt idx="6642">
                  <c:v>4.9766117669211295E-13</c:v>
                </c:pt>
                <c:pt idx="6643">
                  <c:v>4.9764293748026153E-13</c:v>
                </c:pt>
                <c:pt idx="6644">
                  <c:v>4.97624708858524E-13</c:v>
                </c:pt>
                <c:pt idx="6645">
                  <c:v>4.9760649085725815E-13</c:v>
                </c:pt>
                <c:pt idx="6646">
                  <c:v>4.9758828350682136E-13</c:v>
                </c:pt>
                <c:pt idx="6647">
                  <c:v>4.9757008683757204E-13</c:v>
                </c:pt>
                <c:pt idx="6648">
                  <c:v>4.9755190087986836E-13</c:v>
                </c:pt>
                <c:pt idx="6649">
                  <c:v>4.9753372566406733E-13</c:v>
                </c:pt>
                <c:pt idx="6650">
                  <c:v>4.9751556122052754E-13</c:v>
                </c:pt>
                <c:pt idx="6651">
                  <c:v>4.9749740757960647E-13</c:v>
                </c:pt>
                <c:pt idx="6652">
                  <c:v>4.9747926477166182E-13</c:v>
                </c:pt>
                <c:pt idx="6653">
                  <c:v>4.9746113282705208E-13</c:v>
                </c:pt>
                <c:pt idx="6654">
                  <c:v>4.9744301177613464E-13</c:v>
                </c:pt>
                <c:pt idx="6655">
                  <c:v>4.974249016492679E-13</c:v>
                </c:pt>
                <c:pt idx="6656">
                  <c:v>4.9740680247680904E-13</c:v>
                </c:pt>
                <c:pt idx="6657">
                  <c:v>4.9738871428911637E-13</c:v>
                </c:pt>
                <c:pt idx="6658">
                  <c:v>4.9737063711654715E-13</c:v>
                </c:pt>
                <c:pt idx="6659">
                  <c:v>4.9735257098946061E-13</c:v>
                </c:pt>
                <c:pt idx="6660">
                  <c:v>4.9733451593821261E-13</c:v>
                </c:pt>
                <c:pt idx="6661">
                  <c:v>4.9731647199316306E-13</c:v>
                </c:pt>
                <c:pt idx="6662">
                  <c:v>4.9729843918466905E-13</c:v>
                </c:pt>
                <c:pt idx="6663">
                  <c:v>4.9728041754308777E-13</c:v>
                </c:pt>
                <c:pt idx="6664">
                  <c:v>4.972624070987775E-13</c:v>
                </c:pt>
                <c:pt idx="6665">
                  <c:v>4.9724440788209665E-13</c:v>
                </c:pt>
                <c:pt idx="6666">
                  <c:v>4.972264199234027E-13</c:v>
                </c:pt>
                <c:pt idx="6667">
                  <c:v>4.9720844325305355E-13</c:v>
                </c:pt>
                <c:pt idx="6668">
                  <c:v>4.9719047790140668E-13</c:v>
                </c:pt>
                <c:pt idx="6669">
                  <c:v>4.9717252389882039E-13</c:v>
                </c:pt>
                <c:pt idx="6670">
                  <c:v>4.9715458127565267E-13</c:v>
                </c:pt>
                <c:pt idx="6671">
                  <c:v>4.9713665006226142E-13</c:v>
                </c:pt>
                <c:pt idx="6672">
                  <c:v>4.9711873028900372E-13</c:v>
                </c:pt>
                <c:pt idx="6673">
                  <c:v>4.9710082198623847E-13</c:v>
                </c:pt>
                <c:pt idx="6674">
                  <c:v>4.9708292518432315E-13</c:v>
                </c:pt>
                <c:pt idx="6675">
                  <c:v>4.9706503991361527E-13</c:v>
                </c:pt>
                <c:pt idx="6676">
                  <c:v>4.97047166204473E-13</c:v>
                </c:pt>
                <c:pt idx="6677">
                  <c:v>4.9702930408725425E-13</c:v>
                </c:pt>
                <c:pt idx="6678">
                  <c:v>4.9701145359231681E-13</c:v>
                </c:pt>
                <c:pt idx="6679">
                  <c:v>4.9699361475001856E-13</c:v>
                </c:pt>
                <c:pt idx="6680">
                  <c:v>4.969757875907176E-13</c:v>
                </c:pt>
                <c:pt idx="6681">
                  <c:v>4.9695797214477112E-13</c:v>
                </c:pt>
                <c:pt idx="6682">
                  <c:v>4.9694016844253852E-13</c:v>
                </c:pt>
                <c:pt idx="6683">
                  <c:v>4.9692237651437537E-13</c:v>
                </c:pt>
                <c:pt idx="6684">
                  <c:v>4.9690459639064159E-13</c:v>
                </c:pt>
                <c:pt idx="6685">
                  <c:v>4.9688682810169374E-13</c:v>
                </c:pt>
                <c:pt idx="6686">
                  <c:v>4.9686907167789055E-13</c:v>
                </c:pt>
                <c:pt idx="6687">
                  <c:v>4.9685132714958978E-13</c:v>
                </c:pt>
                <c:pt idx="6688">
                  <c:v>4.9683359454714843E-13</c:v>
                </c:pt>
                <c:pt idx="6689">
                  <c:v>4.968158739009253E-13</c:v>
                </c:pt>
                <c:pt idx="6690">
                  <c:v>4.9679816524127828E-13</c:v>
                </c:pt>
                <c:pt idx="6691">
                  <c:v>4.9678046859856445E-13</c:v>
                </c:pt>
                <c:pt idx="6692">
                  <c:v>4.9676278400314232E-13</c:v>
                </c:pt>
                <c:pt idx="6693">
                  <c:v>4.9674511148536956E-13</c:v>
                </c:pt>
                <c:pt idx="6694">
                  <c:v>4.9672745107560428E-13</c:v>
                </c:pt>
                <c:pt idx="6695">
                  <c:v>4.9670980280420397E-13</c:v>
                </c:pt>
                <c:pt idx="6696">
                  <c:v>4.9669216670152671E-13</c:v>
                </c:pt>
                <c:pt idx="6697">
                  <c:v>4.966745427979299E-13</c:v>
                </c:pt>
                <c:pt idx="6698">
                  <c:v>4.9665693112377233E-13</c:v>
                </c:pt>
                <c:pt idx="6699">
                  <c:v>4.9663933170941119E-13</c:v>
                </c:pt>
                <c:pt idx="6700">
                  <c:v>4.9662174458520499E-13</c:v>
                </c:pt>
                <c:pt idx="6701">
                  <c:v>4.9660416978151069E-13</c:v>
                </c:pt>
                <c:pt idx="6702">
                  <c:v>4.965866073286867E-13</c:v>
                </c:pt>
                <c:pt idx="6703">
                  <c:v>4.9656905725709122E-13</c:v>
                </c:pt>
                <c:pt idx="6704">
                  <c:v>4.9655151959708122E-13</c:v>
                </c:pt>
                <c:pt idx="6705">
                  <c:v>4.9653399437901511E-13</c:v>
                </c:pt>
                <c:pt idx="6706">
                  <c:v>4.9651648163325087E-13</c:v>
                </c:pt>
                <c:pt idx="6707">
                  <c:v>4.964989813901467E-13</c:v>
                </c:pt>
                <c:pt idx="6708">
                  <c:v>4.9648149368005929E-13</c:v>
                </c:pt>
                <c:pt idx="6709">
                  <c:v>4.9646401853334763E-13</c:v>
                </c:pt>
                <c:pt idx="6710">
                  <c:v>4.9644655598036861E-13</c:v>
                </c:pt>
                <c:pt idx="6711">
                  <c:v>4.9642910605148092E-13</c:v>
                </c:pt>
                <c:pt idx="6712">
                  <c:v>4.9641166877704246E-13</c:v>
                </c:pt>
                <c:pt idx="6713">
                  <c:v>4.9639424418741082E-13</c:v>
                </c:pt>
                <c:pt idx="6714">
                  <c:v>4.9637683231294369E-13</c:v>
                </c:pt>
                <c:pt idx="6715">
                  <c:v>4.9635943318399905E-13</c:v>
                </c:pt>
                <c:pt idx="6716">
                  <c:v>4.9634204683093512E-13</c:v>
                </c:pt>
                <c:pt idx="6717">
                  <c:v>4.9632467328410916E-13</c:v>
                </c:pt>
                <c:pt idx="6718">
                  <c:v>4.9630731257387948E-13</c:v>
                </c:pt>
                <c:pt idx="6719">
                  <c:v>4.9628996473060397E-13</c:v>
                </c:pt>
                <c:pt idx="6720">
                  <c:v>4.9627262978464012E-13</c:v>
                </c:pt>
                <c:pt idx="6721">
                  <c:v>4.9625530776634612E-13</c:v>
                </c:pt>
                <c:pt idx="6722">
                  <c:v>4.9623799870607987E-13</c:v>
                </c:pt>
                <c:pt idx="6723">
                  <c:v>4.9622070263419935E-13</c:v>
                </c:pt>
                <c:pt idx="6724">
                  <c:v>4.9620341958106216E-13</c:v>
                </c:pt>
                <c:pt idx="6725">
                  <c:v>4.9618614957702599E-13</c:v>
                </c:pt>
                <c:pt idx="6726">
                  <c:v>4.9616889265244943E-13</c:v>
                </c:pt>
                <c:pt idx="6727">
                  <c:v>4.9615164883768927E-13</c:v>
                </c:pt>
                <c:pt idx="6728">
                  <c:v>4.961344181631042E-13</c:v>
                </c:pt>
                <c:pt idx="6729">
                  <c:v>4.9611720065905162E-13</c:v>
                </c:pt>
                <c:pt idx="6730">
                  <c:v>4.9609999635589032E-13</c:v>
                </c:pt>
                <c:pt idx="6731">
                  <c:v>4.9608280528397699E-13</c:v>
                </c:pt>
                <c:pt idx="6732">
                  <c:v>4.9606562747366991E-13</c:v>
                </c:pt>
                <c:pt idx="6733">
                  <c:v>4.960484629553276E-13</c:v>
                </c:pt>
                <c:pt idx="6734">
                  <c:v>4.9603131175930692E-13</c:v>
                </c:pt>
                <c:pt idx="6735">
                  <c:v>4.9601417391596649E-13</c:v>
                </c:pt>
                <c:pt idx="6736">
                  <c:v>4.9599704945566368E-13</c:v>
                </c:pt>
                <c:pt idx="6737">
                  <c:v>4.959799384087572E-13</c:v>
                </c:pt>
                <c:pt idx="6738">
                  <c:v>4.9596284080560332E-13</c:v>
                </c:pt>
                <c:pt idx="6739">
                  <c:v>4.9594575667656165E-13</c:v>
                </c:pt>
                <c:pt idx="6740">
                  <c:v>4.9592868605198897E-13</c:v>
                </c:pt>
                <c:pt idx="6741">
                  <c:v>4.9591162896224358E-13</c:v>
                </c:pt>
                <c:pt idx="6742">
                  <c:v>4.9589458542640607E-13</c:v>
                </c:pt>
                <c:pt idx="6743">
                  <c:v>4.9587755543793301E-13</c:v>
                </c:pt>
                <c:pt idx="6744">
                  <c:v>4.9586053903903797E-13</c:v>
                </c:pt>
                <c:pt idx="6745">
                  <c:v>4.9584353627682591E-13</c:v>
                </c:pt>
                <c:pt idx="6746">
                  <c:v>4.958265471984001E-13</c:v>
                </c:pt>
                <c:pt idx="6747">
                  <c:v>4.9580957185086569E-13</c:v>
                </c:pt>
                <c:pt idx="6748">
                  <c:v>4.9579261028132696E-13</c:v>
                </c:pt>
                <c:pt idx="6749">
                  <c:v>4.9577566253688865E-13</c:v>
                </c:pt>
                <c:pt idx="6750">
                  <c:v>4.9575872866465454E-13</c:v>
                </c:pt>
                <c:pt idx="6751">
                  <c:v>4.9574180871172949E-13</c:v>
                </c:pt>
                <c:pt idx="6752">
                  <c:v>4.9572490272521724E-13</c:v>
                </c:pt>
                <c:pt idx="6753">
                  <c:v>4.9570801075222369E-13</c:v>
                </c:pt>
                <c:pt idx="6754">
                  <c:v>4.9569113283985187E-13</c:v>
                </c:pt>
                <c:pt idx="6755">
                  <c:v>4.9567426903520625E-13</c:v>
                </c:pt>
                <c:pt idx="6756">
                  <c:v>4.9565741938539179E-13</c:v>
                </c:pt>
                <c:pt idx="6757">
                  <c:v>4.9564058393751297E-13</c:v>
                </c:pt>
                <c:pt idx="6758">
                  <c:v>4.9562376273867424E-13</c:v>
                </c:pt>
                <c:pt idx="6759">
                  <c:v>4.9560695583597985E-13</c:v>
                </c:pt>
                <c:pt idx="6760">
                  <c:v>4.9559016327653388E-13</c:v>
                </c:pt>
                <c:pt idx="6761">
                  <c:v>4.9557338510744068E-13</c:v>
                </c:pt>
                <c:pt idx="6762">
                  <c:v>4.9555662137580552E-13</c:v>
                </c:pt>
                <c:pt idx="6763">
                  <c:v>4.9553987212873225E-13</c:v>
                </c:pt>
                <c:pt idx="6764">
                  <c:v>4.9552313741332535E-13</c:v>
                </c:pt>
                <c:pt idx="6765">
                  <c:v>4.9550641727668897E-13</c:v>
                </c:pt>
                <c:pt idx="6766">
                  <c:v>4.9548971176592848E-13</c:v>
                </c:pt>
                <c:pt idx="6767">
                  <c:v>4.9547302092814743E-13</c:v>
                </c:pt>
                <c:pt idx="6768">
                  <c:v>4.9545634481044979E-13</c:v>
                </c:pt>
                <c:pt idx="6769">
                  <c:v>4.9543968345994172E-13</c:v>
                </c:pt>
                <c:pt idx="6770">
                  <c:v>4.9542303692372589E-13</c:v>
                </c:pt>
                <c:pt idx="6771">
                  <c:v>4.9540640524890714E-13</c:v>
                </c:pt>
                <c:pt idx="6772">
                  <c:v>4.9538978848259086E-13</c:v>
                </c:pt>
                <c:pt idx="6773">
                  <c:v>4.9537318667188019E-13</c:v>
                </c:pt>
                <c:pt idx="6774">
                  <c:v>4.953565998638801E-13</c:v>
                </c:pt>
                <c:pt idx="6775">
                  <c:v>4.9534002810569545E-13</c:v>
                </c:pt>
                <c:pt idx="6776">
                  <c:v>4.9532347144443001E-13</c:v>
                </c:pt>
                <c:pt idx="6777">
                  <c:v>4.9530692992718854E-13</c:v>
                </c:pt>
                <c:pt idx="6778">
                  <c:v>4.9529040360107499E-13</c:v>
                </c:pt>
                <c:pt idx="6779">
                  <c:v>4.9527389251319484E-13</c:v>
                </c:pt>
                <c:pt idx="6780">
                  <c:v>4.9525739671065164E-13</c:v>
                </c:pt>
                <c:pt idx="6781">
                  <c:v>4.9524091624054914E-13</c:v>
                </c:pt>
                <c:pt idx="6782">
                  <c:v>4.9522445114999302E-13</c:v>
                </c:pt>
                <c:pt idx="6783">
                  <c:v>4.9520800148608745E-13</c:v>
                </c:pt>
                <c:pt idx="6784">
                  <c:v>4.9519156729593698E-13</c:v>
                </c:pt>
                <c:pt idx="6785">
                  <c:v>4.9517514862664577E-13</c:v>
                </c:pt>
                <c:pt idx="6786">
                  <c:v>4.9515874552531777E-13</c:v>
                </c:pt>
                <c:pt idx="6787">
                  <c:v>4.9514235803905767E-13</c:v>
                </c:pt>
                <c:pt idx="6788">
                  <c:v>4.9512598621497061E-13</c:v>
                </c:pt>
                <c:pt idx="6789">
                  <c:v>4.9510963010016017E-13</c:v>
                </c:pt>
                <c:pt idx="6790">
                  <c:v>4.9509328974173099E-13</c:v>
                </c:pt>
                <c:pt idx="6791">
                  <c:v>4.9507696518678735E-13</c:v>
                </c:pt>
                <c:pt idx="6792">
                  <c:v>4.950606564824339E-13</c:v>
                </c:pt>
                <c:pt idx="6793">
                  <c:v>4.9504436367577542E-13</c:v>
                </c:pt>
                <c:pt idx="6794">
                  <c:v>4.9502808681391605E-13</c:v>
                </c:pt>
                <c:pt idx="6795">
                  <c:v>4.9501182594395987E-13</c:v>
                </c:pt>
                <c:pt idx="6796">
                  <c:v>4.9499558111301152E-13</c:v>
                </c:pt>
                <c:pt idx="6797">
                  <c:v>4.9497935236817559E-13</c:v>
                </c:pt>
                <c:pt idx="6798">
                  <c:v>4.9496313975655612E-13</c:v>
                </c:pt>
                <c:pt idx="6799">
                  <c:v>4.9494694332525788E-13</c:v>
                </c:pt>
                <c:pt idx="6800">
                  <c:v>4.9493076312138544E-13</c:v>
                </c:pt>
                <c:pt idx="6801">
                  <c:v>4.9491459919204224E-13</c:v>
                </c:pt>
                <c:pt idx="6802">
                  <c:v>4.9489845158433396E-13</c:v>
                </c:pt>
                <c:pt idx="6803">
                  <c:v>4.9488232034536436E-13</c:v>
                </c:pt>
                <c:pt idx="6804">
                  <c:v>4.948662055222383E-13</c:v>
                </c:pt>
                <c:pt idx="6805">
                  <c:v>4.9485010716205954E-13</c:v>
                </c:pt>
                <c:pt idx="6806">
                  <c:v>4.9483402531193294E-13</c:v>
                </c:pt>
                <c:pt idx="6807">
                  <c:v>4.9481796001896237E-13</c:v>
                </c:pt>
                <c:pt idx="6808">
                  <c:v>4.9480191133025339E-13</c:v>
                </c:pt>
                <c:pt idx="6809">
                  <c:v>4.9478587929290965E-13</c:v>
                </c:pt>
                <c:pt idx="6810">
                  <c:v>4.9476986395403482E-13</c:v>
                </c:pt>
                <c:pt idx="6811">
                  <c:v>4.9475386536073508E-13</c:v>
                </c:pt>
                <c:pt idx="6812">
                  <c:v>4.9473788356011376E-13</c:v>
                </c:pt>
                <c:pt idx="6813">
                  <c:v>4.9472191859927474E-13</c:v>
                </c:pt>
                <c:pt idx="6814">
                  <c:v>4.9470597052532398E-13</c:v>
                </c:pt>
                <c:pt idx="6815">
                  <c:v>4.9469003938536485E-13</c:v>
                </c:pt>
                <c:pt idx="6816">
                  <c:v>4.9467412522650199E-13</c:v>
                </c:pt>
                <c:pt idx="6817">
                  <c:v>4.9465822809583938E-13</c:v>
                </c:pt>
                <c:pt idx="6818">
                  <c:v>4.9464234804048218E-13</c:v>
                </c:pt>
                <c:pt idx="6819">
                  <c:v>4.9462648510753454E-13</c:v>
                </c:pt>
                <c:pt idx="6820">
                  <c:v>4.9461063934410084E-13</c:v>
                </c:pt>
                <c:pt idx="6821">
                  <c:v>4.9459481079728543E-13</c:v>
                </c:pt>
                <c:pt idx="6822">
                  <c:v>4.9457899951419298E-13</c:v>
                </c:pt>
                <c:pt idx="6823">
                  <c:v>4.9456320554192784E-13</c:v>
                </c:pt>
                <c:pt idx="6824">
                  <c:v>4.9454742892759388E-13</c:v>
                </c:pt>
                <c:pt idx="6825">
                  <c:v>4.9453166971829636E-13</c:v>
                </c:pt>
                <c:pt idx="6826">
                  <c:v>4.9451592796113935E-13</c:v>
                </c:pt>
                <c:pt idx="6827">
                  <c:v>4.9450020370322669E-13</c:v>
                </c:pt>
                <c:pt idx="6828">
                  <c:v>4.9448449699166357E-13</c:v>
                </c:pt>
                <c:pt idx="6829">
                  <c:v>4.9446880787355443E-13</c:v>
                </c:pt>
                <c:pt idx="6830">
                  <c:v>4.9445313639600315E-13</c:v>
                </c:pt>
                <c:pt idx="6831">
                  <c:v>4.9443748260611498E-13</c:v>
                </c:pt>
                <c:pt idx="6832">
                  <c:v>4.9442184655099297E-13</c:v>
                </c:pt>
                <c:pt idx="6833">
                  <c:v>4.9440622827774301E-13</c:v>
                </c:pt>
                <c:pt idx="6834">
                  <c:v>4.9439062783346865E-13</c:v>
                </c:pt>
                <c:pt idx="6835">
                  <c:v>4.9437504526527465E-13</c:v>
                </c:pt>
                <c:pt idx="6836">
                  <c:v>4.9435948062026537E-13</c:v>
                </c:pt>
                <c:pt idx="6837">
                  <c:v>4.9434393394554497E-13</c:v>
                </c:pt>
                <c:pt idx="6838">
                  <c:v>4.9432840528821822E-13</c:v>
                </c:pt>
                <c:pt idx="6839">
                  <c:v>4.9431289469538958E-13</c:v>
                </c:pt>
                <c:pt idx="6840">
                  <c:v>4.9429740221416301E-13</c:v>
                </c:pt>
                <c:pt idx="6841">
                  <c:v>4.9428192789164317E-13</c:v>
                </c:pt>
                <c:pt idx="6842">
                  <c:v>4.9426647177493483E-13</c:v>
                </c:pt>
                <c:pt idx="6843">
                  <c:v>4.9425103391114184E-13</c:v>
                </c:pt>
                <c:pt idx="6844">
                  <c:v>4.9423561434736877E-13</c:v>
                </c:pt>
                <c:pt idx="6845">
                  <c:v>4.9422021313072058E-13</c:v>
                </c:pt>
                <c:pt idx="6846">
                  <c:v>4.9420483030830124E-13</c:v>
                </c:pt>
                <c:pt idx="6847">
                  <c:v>4.9418946592721489E-13</c:v>
                </c:pt>
                <c:pt idx="6848">
                  <c:v>4.9417412003456662E-13</c:v>
                </c:pt>
                <c:pt idx="6849">
                  <c:v>4.9415879267746037E-13</c:v>
                </c:pt>
                <c:pt idx="6850">
                  <c:v>4.9414348390300041E-13</c:v>
                </c:pt>
                <c:pt idx="6851">
                  <c:v>4.941281937582916E-13</c:v>
                </c:pt>
                <c:pt idx="6852">
                  <c:v>4.9411292229043871E-13</c:v>
                </c:pt>
                <c:pt idx="6853">
                  <c:v>4.9409766954654489E-13</c:v>
                </c:pt>
                <c:pt idx="6854">
                  <c:v>4.9408243557371551E-13</c:v>
                </c:pt>
                <c:pt idx="6855">
                  <c:v>4.9406722041905493E-13</c:v>
                </c:pt>
                <c:pt idx="6856">
                  <c:v>4.9405202412966721E-13</c:v>
                </c:pt>
                <c:pt idx="6857">
                  <c:v>4.9403684675265702E-13</c:v>
                </c:pt>
                <c:pt idx="6858">
                  <c:v>4.9402168833512921E-13</c:v>
                </c:pt>
                <c:pt idx="6859">
                  <c:v>4.9400654892418756E-13</c:v>
                </c:pt>
                <c:pt idx="6860">
                  <c:v>4.939914285669365E-13</c:v>
                </c:pt>
                <c:pt idx="6861">
                  <c:v>4.9397632731048073E-13</c:v>
                </c:pt>
                <c:pt idx="6862">
                  <c:v>4.9396124520192428E-13</c:v>
                </c:pt>
                <c:pt idx="6863">
                  <c:v>4.9394618228837253E-13</c:v>
                </c:pt>
                <c:pt idx="6864">
                  <c:v>4.9393113861692894E-13</c:v>
                </c:pt>
                <c:pt idx="6865">
                  <c:v>4.9391611423469767E-13</c:v>
                </c:pt>
                <c:pt idx="6866">
                  <c:v>4.9390110918878458E-13</c:v>
                </c:pt>
                <c:pt idx="6867">
                  <c:v>4.9388612352629273E-13</c:v>
                </c:pt>
                <c:pt idx="6868">
                  <c:v>4.9387115729432719E-13</c:v>
                </c:pt>
                <c:pt idx="6869">
                  <c:v>4.9385621053999182E-13</c:v>
                </c:pt>
                <c:pt idx="6870">
                  <c:v>4.9384128331039157E-13</c:v>
                </c:pt>
                <c:pt idx="6871">
                  <c:v>4.9382637565141832E-13</c:v>
                </c:pt>
                <c:pt idx="6872">
                  <c:v>4.9381148755505855E-13</c:v>
                </c:pt>
                <c:pt idx="6873">
                  <c:v>4.9379661905593388E-13</c:v>
                </c:pt>
                <c:pt idx="6874">
                  <c:v>4.9378177022521831E-13</c:v>
                </c:pt>
                <c:pt idx="6875">
                  <c:v>4.9376694113409006E-13</c:v>
                </c:pt>
                <c:pt idx="6876">
                  <c:v>4.9375213185372372E-13</c:v>
                </c:pt>
                <c:pt idx="6877">
                  <c:v>4.9373734245529609E-13</c:v>
                </c:pt>
                <c:pt idx="6878">
                  <c:v>4.9372257300998339E-13</c:v>
                </c:pt>
                <c:pt idx="6879">
                  <c:v>4.9370782358896102E-13</c:v>
                </c:pt>
                <c:pt idx="6880">
                  <c:v>4.9369309426340568E-13</c:v>
                </c:pt>
                <c:pt idx="6881">
                  <c:v>4.9367838510449318E-13</c:v>
                </c:pt>
                <c:pt idx="6882">
                  <c:v>4.9366369618339941E-13</c:v>
                </c:pt>
                <c:pt idx="6883">
                  <c:v>4.936490275713014E-13</c:v>
                </c:pt>
                <c:pt idx="6884">
                  <c:v>4.9363437933937383E-13</c:v>
                </c:pt>
                <c:pt idx="6885">
                  <c:v>4.9361975155879402E-13</c:v>
                </c:pt>
                <c:pt idx="6886">
                  <c:v>4.9360514430073737E-13</c:v>
                </c:pt>
                <c:pt idx="6887">
                  <c:v>4.9359055763638019E-13</c:v>
                </c:pt>
                <c:pt idx="6888">
                  <c:v>4.9357599163689827E-13</c:v>
                </c:pt>
                <c:pt idx="6889">
                  <c:v>4.9356144637346854E-13</c:v>
                </c:pt>
                <c:pt idx="6890">
                  <c:v>4.9354692191726618E-13</c:v>
                </c:pt>
                <c:pt idx="6891">
                  <c:v>4.9353241833946709E-13</c:v>
                </c:pt>
                <c:pt idx="6892">
                  <c:v>4.9351793571124871E-13</c:v>
                </c:pt>
                <c:pt idx="6893">
                  <c:v>4.9350347410378601E-13</c:v>
                </c:pt>
                <c:pt idx="6894">
                  <c:v>4.934890335882547E-13</c:v>
                </c:pt>
                <c:pt idx="6895">
                  <c:v>4.9347461423583251E-13</c:v>
                </c:pt>
                <c:pt idx="6896">
                  <c:v>4.9346021611769412E-13</c:v>
                </c:pt>
                <c:pt idx="6897">
                  <c:v>4.9344583930501624E-13</c:v>
                </c:pt>
                <c:pt idx="6898">
                  <c:v>4.9343148386897408E-13</c:v>
                </c:pt>
                <c:pt idx="6899">
                  <c:v>4.9341714988074483E-13</c:v>
                </c:pt>
                <c:pt idx="6900">
                  <c:v>4.9340283741150432E-13</c:v>
                </c:pt>
                <c:pt idx="6901">
                  <c:v>4.9338854653242863E-13</c:v>
                </c:pt>
                <c:pt idx="6902">
                  <c:v>4.9337427731469318E-13</c:v>
                </c:pt>
                <c:pt idx="6903">
                  <c:v>4.9336002982947487E-13</c:v>
                </c:pt>
                <c:pt idx="6904">
                  <c:v>4.9334580414794899E-13</c:v>
                </c:pt>
                <c:pt idx="6905">
                  <c:v>4.9333160034129308E-13</c:v>
                </c:pt>
                <c:pt idx="6906">
                  <c:v>4.9331741848068151E-13</c:v>
                </c:pt>
                <c:pt idx="6907">
                  <c:v>4.93303258637291E-13</c:v>
                </c:pt>
                <c:pt idx="6908">
                  <c:v>4.9328912088229846E-13</c:v>
                </c:pt>
                <c:pt idx="6909">
                  <c:v>4.9327500528687888E-13</c:v>
                </c:pt>
                <c:pt idx="6910">
                  <c:v>4.9326091192220907E-13</c:v>
                </c:pt>
                <c:pt idx="6911">
                  <c:v>4.9324684085946434E-13</c:v>
                </c:pt>
                <c:pt idx="6912">
                  <c:v>4.9323279216982119E-13</c:v>
                </c:pt>
                <c:pt idx="6913">
                  <c:v>4.9321876592445613E-13</c:v>
                </c:pt>
                <c:pt idx="6914">
                  <c:v>4.9320476219454516E-13</c:v>
                </c:pt>
                <c:pt idx="6915">
                  <c:v>4.9319078105126338E-13</c:v>
                </c:pt>
                <c:pt idx="6916">
                  <c:v>4.9317682256578791E-13</c:v>
                </c:pt>
                <c:pt idx="6917">
                  <c:v>4.9316288680929413E-13</c:v>
                </c:pt>
                <c:pt idx="6918">
                  <c:v>4.9314897385295907E-13</c:v>
                </c:pt>
                <c:pt idx="6919">
                  <c:v>4.9313508376795802E-13</c:v>
                </c:pt>
                <c:pt idx="6920">
                  <c:v>4.9312121662546699E-13</c:v>
                </c:pt>
                <c:pt idx="6921">
                  <c:v>4.9310737249666289E-13</c:v>
                </c:pt>
                <c:pt idx="6922">
                  <c:v>4.9309355145272111E-13</c:v>
                </c:pt>
                <c:pt idx="6923">
                  <c:v>4.9307975356481806E-13</c:v>
                </c:pt>
                <c:pt idx="6924">
                  <c:v>4.9306597890412925E-13</c:v>
                </c:pt>
                <c:pt idx="6925">
                  <c:v>4.9305222754183149E-13</c:v>
                </c:pt>
                <c:pt idx="6926">
                  <c:v>4.9303849954910057E-13</c:v>
                </c:pt>
                <c:pt idx="6927">
                  <c:v>4.9302479499711229E-13</c:v>
                </c:pt>
                <c:pt idx="6928">
                  <c:v>4.9301111395704379E-13</c:v>
                </c:pt>
                <c:pt idx="6929">
                  <c:v>4.9299745650006943E-13</c:v>
                </c:pt>
                <c:pt idx="6930">
                  <c:v>4.9298382269736714E-13</c:v>
                </c:pt>
                <c:pt idx="6931">
                  <c:v>4.9297021262011152E-13</c:v>
                </c:pt>
                <c:pt idx="6932">
                  <c:v>4.9295662633947958E-13</c:v>
                </c:pt>
                <c:pt idx="6933">
                  <c:v>4.9294306392664732E-13</c:v>
                </c:pt>
                <c:pt idx="6934">
                  <c:v>4.9292952545279013E-13</c:v>
                </c:pt>
                <c:pt idx="6935">
                  <c:v>4.9291601098908484E-13</c:v>
                </c:pt>
                <c:pt idx="6936">
                  <c:v>4.9290252060670745E-13</c:v>
                </c:pt>
                <c:pt idx="6937">
                  <c:v>4.9288905437683415E-13</c:v>
                </c:pt>
                <c:pt idx="6938">
                  <c:v>4.9287561237064025E-13</c:v>
                </c:pt>
                <c:pt idx="6939">
                  <c:v>4.9286219465930266E-13</c:v>
                </c:pt>
                <c:pt idx="6940">
                  <c:v>4.9284880131399658E-13</c:v>
                </c:pt>
                <c:pt idx="6941">
                  <c:v>4.9283543240589891E-13</c:v>
                </c:pt>
                <c:pt idx="6942">
                  <c:v>4.9282208800618567E-13</c:v>
                </c:pt>
                <c:pt idx="6943">
                  <c:v>4.9280876818603306E-13</c:v>
                </c:pt>
                <c:pt idx="6944">
                  <c:v>4.9279547301661637E-13</c:v>
                </c:pt>
                <c:pt idx="6945">
                  <c:v>4.9278220256911242E-13</c:v>
                </c:pt>
                <c:pt idx="6946">
                  <c:v>4.9276895691469721E-13</c:v>
                </c:pt>
                <c:pt idx="6947">
                  <c:v>4.9275573612454644E-13</c:v>
                </c:pt>
                <c:pt idx="6948">
                  <c:v>4.9274254026983653E-13</c:v>
                </c:pt>
                <c:pt idx="6949">
                  <c:v>4.9272936942174366E-13</c:v>
                </c:pt>
                <c:pt idx="6950">
                  <c:v>4.9271622365144335E-13</c:v>
                </c:pt>
                <c:pt idx="6951">
                  <c:v>4.9270310303011241E-13</c:v>
                </c:pt>
                <c:pt idx="6952">
                  <c:v>4.9269000762892654E-13</c:v>
                </c:pt>
                <c:pt idx="6953">
                  <c:v>4.9267693751906214E-13</c:v>
                </c:pt>
                <c:pt idx="6954">
                  <c:v>4.9266389277169481E-13</c:v>
                </c:pt>
                <c:pt idx="6955">
                  <c:v>4.9265087345800107E-13</c:v>
                </c:pt>
                <c:pt idx="6956">
                  <c:v>4.9263787964915621E-13</c:v>
                </c:pt>
                <c:pt idx="6957">
                  <c:v>4.9262491141633724E-13</c:v>
                </c:pt>
                <c:pt idx="6958">
                  <c:v>4.9261196883072017E-13</c:v>
                </c:pt>
                <c:pt idx="6959">
                  <c:v>4.925990519634809E-13</c:v>
                </c:pt>
                <c:pt idx="6960">
                  <c:v>4.9258616088579533E-13</c:v>
                </c:pt>
                <c:pt idx="6961">
                  <c:v>4.9257329566883958E-13</c:v>
                </c:pt>
                <c:pt idx="6962">
                  <c:v>4.9256045638379014E-13</c:v>
                </c:pt>
                <c:pt idx="6963">
                  <c:v>4.9254764310182241E-13</c:v>
                </c:pt>
                <c:pt idx="6964">
                  <c:v>4.9253485589411301E-13</c:v>
                </c:pt>
                <c:pt idx="6965">
                  <c:v>4.9252209483183814E-13</c:v>
                </c:pt>
                <c:pt idx="6966">
                  <c:v>4.9250935998617381E-13</c:v>
                </c:pt>
                <c:pt idx="6967">
                  <c:v>4.924966514282953E-13</c:v>
                </c:pt>
                <c:pt idx="6968">
                  <c:v>4.9248396922937985E-13</c:v>
                </c:pt>
                <c:pt idx="6969">
                  <c:v>4.9247131346060253E-13</c:v>
                </c:pt>
                <c:pt idx="6970">
                  <c:v>4.9245868419314058E-13</c:v>
                </c:pt>
                <c:pt idx="6971">
                  <c:v>4.9244608149816907E-13</c:v>
                </c:pt>
                <c:pt idx="6972">
                  <c:v>4.9243350544686413E-13</c:v>
                </c:pt>
                <c:pt idx="6973">
                  <c:v>4.9242095611040285E-13</c:v>
                </c:pt>
                <c:pt idx="6974">
                  <c:v>4.9240843355995974E-13</c:v>
                </c:pt>
                <c:pt idx="6975">
                  <c:v>4.9239593786671241E-13</c:v>
                </c:pt>
                <c:pt idx="6976">
                  <c:v>4.9238346910183666E-13</c:v>
                </c:pt>
                <c:pt idx="6977">
                  <c:v>4.9237102733650779E-13</c:v>
                </c:pt>
                <c:pt idx="6978">
                  <c:v>4.9235861264190191E-13</c:v>
                </c:pt>
                <c:pt idx="6979">
                  <c:v>4.9234622508919632E-13</c:v>
                </c:pt>
                <c:pt idx="6980">
                  <c:v>4.9233386474956613E-13</c:v>
                </c:pt>
                <c:pt idx="6981">
                  <c:v>4.9232153169418755E-13</c:v>
                </c:pt>
                <c:pt idx="6982">
                  <c:v>4.9230922599423647E-13</c:v>
                </c:pt>
                <c:pt idx="6983">
                  <c:v>4.922969477208897E-13</c:v>
                </c:pt>
                <c:pt idx="6984">
                  <c:v>4.9228469694532286E-13</c:v>
                </c:pt>
                <c:pt idx="6985">
                  <c:v>4.9227247373871153E-13</c:v>
                </c:pt>
                <c:pt idx="6986">
                  <c:v>4.9226027817223242E-13</c:v>
                </c:pt>
                <c:pt idx="6987">
                  <c:v>4.9224811031706175E-13</c:v>
                </c:pt>
                <c:pt idx="6988">
                  <c:v>4.9223597024437551E-13</c:v>
                </c:pt>
                <c:pt idx="6989">
                  <c:v>4.9222385802535002E-13</c:v>
                </c:pt>
                <c:pt idx="6990">
                  <c:v>4.9221177373116037E-13</c:v>
                </c:pt>
                <c:pt idx="6991">
                  <c:v>4.9219971743298306E-13</c:v>
                </c:pt>
                <c:pt idx="6992">
                  <c:v>4.9218768920199512E-13</c:v>
                </c:pt>
                <c:pt idx="6993">
                  <c:v>4.9217568910937143E-13</c:v>
                </c:pt>
                <c:pt idx="6994">
                  <c:v>4.921637172262889E-13</c:v>
                </c:pt>
                <c:pt idx="6995">
                  <c:v>4.9215177362392274E-13</c:v>
                </c:pt>
                <c:pt idx="6996">
                  <c:v>4.9213985837345036E-13</c:v>
                </c:pt>
                <c:pt idx="6997">
                  <c:v>4.9212797154604615E-13</c:v>
                </c:pt>
                <c:pt idx="6998">
                  <c:v>4.9211611321288793E-13</c:v>
                </c:pt>
                <c:pt idx="6999">
                  <c:v>4.9210428344515048E-13</c:v>
                </c:pt>
                <c:pt idx="7000">
                  <c:v>4.9209248231401064E-13</c:v>
                </c:pt>
                <c:pt idx="7001">
                  <c:v>4.9208070985660235E-13</c:v>
                </c:pt>
                <c:pt idx="7002">
                  <c:v>4.920689660642378E-13</c:v>
                </c:pt>
                <c:pt idx="7003">
                  <c:v>4.9205725103677947E-13</c:v>
                </c:pt>
                <c:pt idx="7004">
                  <c:v>4.9204556488054419E-13</c:v>
                </c:pt>
                <c:pt idx="7005">
                  <c:v>4.9203390770184728E-13</c:v>
                </c:pt>
                <c:pt idx="7006">
                  <c:v>4.92022279607005E-13</c:v>
                </c:pt>
                <c:pt idx="7007">
                  <c:v>4.9201068070233407E-13</c:v>
                </c:pt>
                <c:pt idx="7008">
                  <c:v>4.9199911109414982E-13</c:v>
                </c:pt>
                <c:pt idx="7009">
                  <c:v>4.919875708887693E-13</c:v>
                </c:pt>
                <c:pt idx="7010">
                  <c:v>4.9197606019250853E-13</c:v>
                </c:pt>
                <c:pt idx="7011">
                  <c:v>4.9196457911168397E-13</c:v>
                </c:pt>
                <c:pt idx="7012">
                  <c:v>4.9195312775261123E-13</c:v>
                </c:pt>
                <c:pt idx="7013">
                  <c:v>4.9194170622160676E-13</c:v>
                </c:pt>
                <c:pt idx="7014">
                  <c:v>4.9193031462498659E-13</c:v>
                </c:pt>
                <c:pt idx="7015">
                  <c:v>4.9191895306906786E-13</c:v>
                </c:pt>
                <c:pt idx="7016">
                  <c:v>4.919076216601657E-13</c:v>
                </c:pt>
                <c:pt idx="7017">
                  <c:v>4.9189632050459695E-13</c:v>
                </c:pt>
                <c:pt idx="7018">
                  <c:v>4.9188504970867713E-13</c:v>
                </c:pt>
                <c:pt idx="7019">
                  <c:v>4.918738093787231E-13</c:v>
                </c:pt>
                <c:pt idx="7020">
                  <c:v>4.9186259962105109E-13</c:v>
                </c:pt>
                <c:pt idx="7021">
                  <c:v>4.9185142054197672E-13</c:v>
                </c:pt>
                <c:pt idx="7022">
                  <c:v>4.9184027224781734E-13</c:v>
                </c:pt>
                <c:pt idx="7023">
                  <c:v>4.9182915484488767E-13</c:v>
                </c:pt>
                <c:pt idx="7024">
                  <c:v>4.9181806843950477E-13</c:v>
                </c:pt>
                <c:pt idx="7025">
                  <c:v>4.9180701313798455E-13</c:v>
                </c:pt>
                <c:pt idx="7026">
                  <c:v>4.9179598904664366E-13</c:v>
                </c:pt>
                <c:pt idx="7027">
                  <c:v>4.9178499627179844E-13</c:v>
                </c:pt>
                <c:pt idx="7028">
                  <c:v>4.9177403491976421E-13</c:v>
                </c:pt>
                <c:pt idx="7029">
                  <c:v>4.9176310509685781E-13</c:v>
                </c:pt>
                <c:pt idx="7030">
                  <c:v>4.9175220690939559E-13</c:v>
                </c:pt>
                <c:pt idx="7031">
                  <c:v>4.9174134046369296E-13</c:v>
                </c:pt>
                <c:pt idx="7032">
                  <c:v>4.9173050586606769E-13</c:v>
                </c:pt>
                <c:pt idx="7033">
                  <c:v>4.9171970322283378E-13</c:v>
                </c:pt>
                <c:pt idx="7034">
                  <c:v>4.9170893264030948E-13</c:v>
                </c:pt>
                <c:pt idx="7035">
                  <c:v>4.9169819422480993E-13</c:v>
                </c:pt>
                <c:pt idx="7036">
                  <c:v>4.9168748808265146E-13</c:v>
                </c:pt>
                <c:pt idx="7037">
                  <c:v>4.9167681432015021E-13</c:v>
                </c:pt>
                <c:pt idx="7038">
                  <c:v>4.9166617304362322E-13</c:v>
                </c:pt>
                <c:pt idx="7039">
                  <c:v>4.9165556435938581E-13</c:v>
                </c:pt>
                <c:pt idx="7040">
                  <c:v>4.9164498837375391E-13</c:v>
                </c:pt>
                <c:pt idx="7041">
                  <c:v>4.9163444519304459E-13</c:v>
                </c:pt>
                <c:pt idx="7042">
                  <c:v>4.9162393492357375E-13</c:v>
                </c:pt>
                <c:pt idx="7043">
                  <c:v>4.9161345767165785E-13</c:v>
                </c:pt>
                <c:pt idx="7044">
                  <c:v>4.9160301354361311E-13</c:v>
                </c:pt>
                <c:pt idx="7045">
                  <c:v>4.9159260264575498E-13</c:v>
                </c:pt>
                <c:pt idx="7046">
                  <c:v>4.9158222508439977E-13</c:v>
                </c:pt>
                <c:pt idx="7047">
                  <c:v>4.9157188096586484E-13</c:v>
                </c:pt>
                <c:pt idx="7048">
                  <c:v>4.9156157039646512E-13</c:v>
                </c:pt>
                <c:pt idx="7049">
                  <c:v>4.9155129348251774E-13</c:v>
                </c:pt>
                <c:pt idx="7050">
                  <c:v>4.9154105033033804E-13</c:v>
                </c:pt>
                <c:pt idx="7051">
                  <c:v>4.9153084104624345E-13</c:v>
                </c:pt>
                <c:pt idx="7052">
                  <c:v>4.9152066573654871E-13</c:v>
                </c:pt>
                <c:pt idx="7053">
                  <c:v>4.9151052450757126E-13</c:v>
                </c:pt>
                <c:pt idx="7054">
                  <c:v>4.9150041746562642E-13</c:v>
                </c:pt>
                <c:pt idx="7055">
                  <c:v>4.9149034471703114E-13</c:v>
                </c:pt>
                <c:pt idx="7056">
                  <c:v>4.9148030636810146E-13</c:v>
                </c:pt>
                <c:pt idx="7057">
                  <c:v>4.914703025251534E-13</c:v>
                </c:pt>
                <c:pt idx="7058">
                  <c:v>4.91460333294503E-13</c:v>
                </c:pt>
                <c:pt idx="7059">
                  <c:v>4.9145039878246609E-13</c:v>
                </c:pt>
                <c:pt idx="7060">
                  <c:v>4.9144049909536043E-13</c:v>
                </c:pt>
                <c:pt idx="7061">
                  <c:v>4.9143063433950072E-13</c:v>
                </c:pt>
                <c:pt idx="7062">
                  <c:v>4.9142080462120403E-13</c:v>
                </c:pt>
                <c:pt idx="7063">
                  <c:v>4.9141101004678587E-13</c:v>
                </c:pt>
                <c:pt idx="7064">
                  <c:v>4.9140125072256329E-13</c:v>
                </c:pt>
                <c:pt idx="7065">
                  <c:v>4.9139152675485141E-13</c:v>
                </c:pt>
                <c:pt idx="7066">
                  <c:v>4.9138183824996779E-13</c:v>
                </c:pt>
                <c:pt idx="7067">
                  <c:v>4.9137218531422754E-13</c:v>
                </c:pt>
                <c:pt idx="7068">
                  <c:v>4.9136256805394711E-13</c:v>
                </c:pt>
                <c:pt idx="7069">
                  <c:v>4.9135298657544344E-13</c:v>
                </c:pt>
                <c:pt idx="7070">
                  <c:v>4.9134344098503165E-13</c:v>
                </c:pt>
                <c:pt idx="7071">
                  <c:v>4.9133393138902858E-13</c:v>
                </c:pt>
                <c:pt idx="7072">
                  <c:v>4.9132445789375067E-13</c:v>
                </c:pt>
                <c:pt idx="7073">
                  <c:v>4.9131502060551376E-13</c:v>
                </c:pt>
                <c:pt idx="7074">
                  <c:v>4.9130561963063388E-13</c:v>
                </c:pt>
                <c:pt idx="7075">
                  <c:v>4.9129625507542756E-13</c:v>
                </c:pt>
                <c:pt idx="7076">
                  <c:v>4.9128692704621074E-13</c:v>
                </c:pt>
                <c:pt idx="7077">
                  <c:v>4.9127763564929975E-13</c:v>
                </c:pt>
                <c:pt idx="7078">
                  <c:v>4.9126838099101114E-13</c:v>
                </c:pt>
                <c:pt idx="7079">
                  <c:v>4.9125916317766084E-13</c:v>
                </c:pt>
                <c:pt idx="7080">
                  <c:v>4.9124998231556498E-13</c:v>
                </c:pt>
                <c:pt idx="7081">
                  <c:v>4.9124083851103979E-13</c:v>
                </c:pt>
                <c:pt idx="7082">
                  <c:v>4.9123173187040172E-13</c:v>
                </c:pt>
                <c:pt idx="7083">
                  <c:v>4.912226624999664E-13</c:v>
                </c:pt>
                <c:pt idx="7084">
                  <c:v>4.9121363050605066E-13</c:v>
                </c:pt>
                <c:pt idx="7085">
                  <c:v>4.9120463599497074E-13</c:v>
                </c:pt>
                <c:pt idx="7086">
                  <c:v>4.9119567907304218E-13</c:v>
                </c:pt>
                <c:pt idx="7087">
                  <c:v>4.911867598465819E-13</c:v>
                </c:pt>
                <c:pt idx="7088">
                  <c:v>4.9117787842190586E-13</c:v>
                </c:pt>
                <c:pt idx="7089">
                  <c:v>4.9116903490533038E-13</c:v>
                </c:pt>
                <c:pt idx="7090">
                  <c:v>4.9116022940317119E-13</c:v>
                </c:pt>
                <c:pt idx="7091">
                  <c:v>4.9115146202174523E-13</c:v>
                </c:pt>
                <c:pt idx="7092">
                  <c:v>4.9114273286736774E-13</c:v>
                </c:pt>
                <c:pt idx="7093">
                  <c:v>4.9113404204635586E-13</c:v>
                </c:pt>
                <c:pt idx="7094">
                  <c:v>4.9112538966502551E-13</c:v>
                </c:pt>
                <c:pt idx="7095">
                  <c:v>4.9111677582969314E-13</c:v>
                </c:pt>
                <c:pt idx="7096">
                  <c:v>4.9110820064667408E-13</c:v>
                </c:pt>
                <c:pt idx="7097">
                  <c:v>4.9109966422228546E-13</c:v>
                </c:pt>
                <c:pt idx="7098">
                  <c:v>4.9109116666284333E-13</c:v>
                </c:pt>
                <c:pt idx="7099">
                  <c:v>4.9108270807466331E-13</c:v>
                </c:pt>
                <c:pt idx="7100">
                  <c:v>4.9107428856406304E-13</c:v>
                </c:pt>
                <c:pt idx="7101">
                  <c:v>4.9106590823735646E-13</c:v>
                </c:pt>
                <c:pt idx="7102">
                  <c:v>4.9105756720086201E-13</c:v>
                </c:pt>
                <c:pt idx="7103">
                  <c:v>4.9104926556089461E-13</c:v>
                </c:pt>
                <c:pt idx="7104">
                  <c:v>4.910410034237708E-13</c:v>
                </c:pt>
                <c:pt idx="7105">
                  <c:v>4.9103278089580632E-13</c:v>
                </c:pt>
                <c:pt idx="7106">
                  <c:v>4.9102459808331881E-13</c:v>
                </c:pt>
                <c:pt idx="7107">
                  <c:v>4.910164550926231E-13</c:v>
                </c:pt>
                <c:pt idx="7108">
                  <c:v>4.9100835203003542E-13</c:v>
                </c:pt>
                <c:pt idx="7109">
                  <c:v>4.9100028900187332E-13</c:v>
                </c:pt>
                <c:pt idx="7110">
                  <c:v>4.9099226611445152E-13</c:v>
                </c:pt>
                <c:pt idx="7111">
                  <c:v>4.9098428347408636E-13</c:v>
                </c:pt>
                <c:pt idx="7112">
                  <c:v>4.9097634118709548E-13</c:v>
                </c:pt>
                <c:pt idx="7113">
                  <c:v>4.9096843935979351E-13</c:v>
                </c:pt>
                <c:pt idx="7114">
                  <c:v>4.909605780984976E-13</c:v>
                </c:pt>
                <c:pt idx="7115">
                  <c:v>4.9095275750952316E-13</c:v>
                </c:pt>
                <c:pt idx="7116">
                  <c:v>4.9094497769918714E-13</c:v>
                </c:pt>
                <c:pt idx="7117">
                  <c:v>4.9093723877380548E-13</c:v>
                </c:pt>
                <c:pt idx="7118">
                  <c:v>4.9092954083969461E-13</c:v>
                </c:pt>
                <c:pt idx="7119">
                  <c:v>4.9092188400317037E-13</c:v>
                </c:pt>
                <c:pt idx="7120">
                  <c:v>4.9091426837054909E-13</c:v>
                </c:pt>
                <c:pt idx="7121">
                  <c:v>4.9090669404814639E-13</c:v>
                </c:pt>
                <c:pt idx="7122">
                  <c:v>4.9089916114228014E-13</c:v>
                </c:pt>
                <c:pt idx="7123">
                  <c:v>4.9089166975926515E-13</c:v>
                </c:pt>
                <c:pt idx="7124">
                  <c:v>4.9088422000541757E-13</c:v>
                </c:pt>
                <c:pt idx="7125">
                  <c:v>4.9087681198705482E-13</c:v>
                </c:pt>
                <c:pt idx="7126">
                  <c:v>4.9086944581049195E-13</c:v>
                </c:pt>
                <c:pt idx="7127">
                  <c:v>4.9086212158204579E-13</c:v>
                </c:pt>
                <c:pt idx="7128">
                  <c:v>4.9085483940803157E-13</c:v>
                </c:pt>
                <c:pt idx="7129">
                  <c:v>4.9084759939476673E-13</c:v>
                </c:pt>
                <c:pt idx="7130">
                  <c:v>4.9084040164188827E-13</c:v>
                </c:pt>
                <c:pt idx="7131">
                  <c:v>4.9083324612345633E-13</c:v>
                </c:pt>
                <c:pt idx="7132">
                  <c:v>4.9082613293323866E-13</c:v>
                </c:pt>
                <c:pt idx="7133">
                  <c:v>4.9081906222922415E-13</c:v>
                </c:pt>
                <c:pt idx="7134">
                  <c:v>4.9081203416940186E-13</c:v>
                </c:pt>
                <c:pt idx="7135">
                  <c:v>4.9080504891176169E-13</c:v>
                </c:pt>
                <c:pt idx="7136">
                  <c:v>4.9079810661429309E-13</c:v>
                </c:pt>
                <c:pt idx="7137">
                  <c:v>4.9079120743498577E-13</c:v>
                </c:pt>
                <c:pt idx="7138">
                  <c:v>4.9078435153182847E-13</c:v>
                </c:pt>
                <c:pt idx="7139">
                  <c:v>4.9077753906281029E-13</c:v>
                </c:pt>
                <c:pt idx="7140">
                  <c:v>4.907707701859207E-13</c:v>
                </c:pt>
                <c:pt idx="7141">
                  <c:v>4.9076404505914997E-13</c:v>
                </c:pt>
                <c:pt idx="7142">
                  <c:v>4.9075736384048659E-13</c:v>
                </c:pt>
                <c:pt idx="7143">
                  <c:v>4.9075072668792022E-13</c:v>
                </c:pt>
                <c:pt idx="7144">
                  <c:v>4.9074413375943995E-13</c:v>
                </c:pt>
                <c:pt idx="7145">
                  <c:v>4.9073758521303545E-13</c:v>
                </c:pt>
                <c:pt idx="7146">
                  <c:v>4.9073108120669619E-13</c:v>
                </c:pt>
                <c:pt idx="7147">
                  <c:v>4.9072462189841157E-13</c:v>
                </c:pt>
                <c:pt idx="7148">
                  <c:v>4.9071820744617034E-13</c:v>
                </c:pt>
                <c:pt idx="7149">
                  <c:v>4.9071183800796249E-13</c:v>
                </c:pt>
                <c:pt idx="7150">
                  <c:v>4.907055137417775E-13</c:v>
                </c:pt>
                <c:pt idx="7151">
                  <c:v>4.9069923480560373E-13</c:v>
                </c:pt>
                <c:pt idx="7152">
                  <c:v>4.9069300135743168E-13</c:v>
                </c:pt>
                <c:pt idx="7153">
                  <c:v>4.906868135552503E-13</c:v>
                </c:pt>
                <c:pt idx="7154">
                  <c:v>4.9068067155704858E-13</c:v>
                </c:pt>
                <c:pt idx="7155">
                  <c:v>4.9067457552081681E-13</c:v>
                </c:pt>
                <c:pt idx="7156">
                  <c:v>4.9066852560454304E-13</c:v>
                </c:pt>
                <c:pt idx="7157">
                  <c:v>4.9066252196621806E-13</c:v>
                </c:pt>
                <c:pt idx="7158">
                  <c:v>4.9065656476383005E-13</c:v>
                </c:pt>
                <c:pt idx="7159">
                  <c:v>4.9065065415536898E-13</c:v>
                </c:pt>
                <c:pt idx="7160">
                  <c:v>4.9064479029882453E-13</c:v>
                </c:pt>
                <c:pt idx="7161">
                  <c:v>4.9063897335218506E-13</c:v>
                </c:pt>
                <c:pt idx="7162">
                  <c:v>4.9063320347344088E-13</c:v>
                </c:pt>
                <c:pt idx="7163">
                  <c:v>4.9062748082058054E-13</c:v>
                </c:pt>
                <c:pt idx="7164">
                  <c:v>4.9062180555159442E-13</c:v>
                </c:pt>
                <c:pt idx="7165">
                  <c:v>4.9061617782447111E-13</c:v>
                </c:pt>
                <c:pt idx="7166">
                  <c:v>4.9061059779719966E-13</c:v>
                </c:pt>
                <c:pt idx="7167">
                  <c:v>4.9060506562777098E-13</c:v>
                </c:pt>
                <c:pt idx="7168">
                  <c:v>4.9059958147417302E-13</c:v>
                </c:pt>
                <c:pt idx="7169">
                  <c:v>4.9059414549439537E-13</c:v>
                </c:pt>
                <c:pt idx="7170">
                  <c:v>4.9058875784642761E-13</c:v>
                </c:pt>
                <c:pt idx="7171">
                  <c:v>4.905834186882591E-13</c:v>
                </c:pt>
                <c:pt idx="7172">
                  <c:v>4.9057812817787932E-13</c:v>
                </c:pt>
                <c:pt idx="7173">
                  <c:v>4.9057288647327777E-13</c:v>
                </c:pt>
                <c:pt idx="7174">
                  <c:v>4.9056769373244299E-13</c:v>
                </c:pt>
                <c:pt idx="7175">
                  <c:v>4.9056255011336518E-13</c:v>
                </c:pt>
                <c:pt idx="7176">
                  <c:v>4.9055745577403352E-13</c:v>
                </c:pt>
                <c:pt idx="7177">
                  <c:v>4.9055241087243687E-13</c:v>
                </c:pt>
                <c:pt idx="7178">
                  <c:v>4.9054741556656531E-13</c:v>
                </c:pt>
                <c:pt idx="7179">
                  <c:v>4.9054247001440813E-13</c:v>
                </c:pt>
                <c:pt idx="7180">
                  <c:v>4.9053757437395389E-13</c:v>
                </c:pt>
                <c:pt idx="7181">
                  <c:v>4.9053272880319287E-13</c:v>
                </c:pt>
                <c:pt idx="7182">
                  <c:v>4.9052793346011436E-13</c:v>
                </c:pt>
                <c:pt idx="7183">
                  <c:v>4.9052318850270692E-13</c:v>
                </c:pt>
                <c:pt idx="7184">
                  <c:v>4.9051849408896144E-13</c:v>
                </c:pt>
                <c:pt idx="7185">
                  <c:v>4.9051385037686518E-13</c:v>
                </c:pt>
                <c:pt idx="7186">
                  <c:v>4.9050925752440943E-13</c:v>
                </c:pt>
                <c:pt idx="7187">
                  <c:v>4.9050471568958226E-13</c:v>
                </c:pt>
                <c:pt idx="7188">
                  <c:v>4.9050022503037385E-13</c:v>
                </c:pt>
                <c:pt idx="7189">
                  <c:v>4.9049578570477338E-13</c:v>
                </c:pt>
                <c:pt idx="7190">
                  <c:v>4.9049139787076962E-13</c:v>
                </c:pt>
                <c:pt idx="7191">
                  <c:v>4.9048706168635294E-13</c:v>
                </c:pt>
                <c:pt idx="7192">
                  <c:v>4.9048277730951203E-13</c:v>
                </c:pt>
                <c:pt idx="7193">
                  <c:v>4.9047854489823606E-13</c:v>
                </c:pt>
                <c:pt idx="7194">
                  <c:v>4.904743646105149E-13</c:v>
                </c:pt>
                <c:pt idx="7195">
                  <c:v>4.9047023660433805E-13</c:v>
                </c:pt>
                <c:pt idx="7196">
                  <c:v>4.9046616103769415E-13</c:v>
                </c:pt>
                <c:pt idx="7197">
                  <c:v>4.9046213806857382E-13</c:v>
                </c:pt>
                <c:pt idx="7198">
                  <c:v>4.9045816785496449E-13</c:v>
                </c:pt>
                <c:pt idx="7199">
                  <c:v>4.9045425055485737E-13</c:v>
                </c:pt>
                <c:pt idx="7200">
                  <c:v>4.9045038632624093E-13</c:v>
                </c:pt>
                <c:pt idx="7201">
                  <c:v>4.9044657532710483E-13</c:v>
                </c:pt>
                <c:pt idx="7202">
                  <c:v>4.9044281771543837E-13</c:v>
                </c:pt>
                <c:pt idx="7203">
                  <c:v>4.9043911364923041E-13</c:v>
                </c:pt>
                <c:pt idx="7204">
                  <c:v>4.9043546328647103E-13</c:v>
                </c:pt>
                <c:pt idx="7205">
                  <c:v>4.9043186678514972E-13</c:v>
                </c:pt>
                <c:pt idx="7206">
                  <c:v>4.9042832430325493E-13</c:v>
                </c:pt>
                <c:pt idx="7207">
                  <c:v>4.9042483599877665E-13</c:v>
                </c:pt>
                <c:pt idx="7208">
                  <c:v>4.9042140202970437E-13</c:v>
                </c:pt>
                <c:pt idx="7209">
                  <c:v>4.9041802255402684E-13</c:v>
                </c:pt>
                <c:pt idx="7210">
                  <c:v>4.9041469772973386E-13</c:v>
                </c:pt>
                <c:pt idx="7211">
                  <c:v>4.9041142771481529E-13</c:v>
                </c:pt>
                <c:pt idx="7212">
                  <c:v>4.9040821266725992E-13</c:v>
                </c:pt>
                <c:pt idx="7213">
                  <c:v>4.9040505274505662E-13</c:v>
                </c:pt>
                <c:pt idx="7214">
                  <c:v>4.9040194810619566E-13</c:v>
                </c:pt>
                <c:pt idx="7215">
                  <c:v>4.9039889890866572E-13</c:v>
                </c:pt>
                <c:pt idx="7216">
                  <c:v>4.9039590531045709E-13</c:v>
                </c:pt>
                <c:pt idx="7217">
                  <c:v>4.9039296746955813E-13</c:v>
                </c:pt>
                <c:pt idx="7218">
                  <c:v>4.9039008554395842E-13</c:v>
                </c:pt>
                <c:pt idx="7219">
                  <c:v>4.9038725969164814E-13</c:v>
                </c:pt>
                <c:pt idx="7220">
                  <c:v>4.9038449007061566E-13</c:v>
                </c:pt>
                <c:pt idx="7221">
                  <c:v>4.9038177683885046E-13</c:v>
                </c:pt>
                <c:pt idx="7222">
                  <c:v>4.9037912015434283E-13</c:v>
                </c:pt>
                <c:pt idx="7223">
                  <c:v>4.9037652017508092E-13</c:v>
                </c:pt>
                <c:pt idx="7224">
                  <c:v>4.9037397705905493E-13</c:v>
                </c:pt>
                <c:pt idx="7225">
                  <c:v>4.9037149096425362E-13</c:v>
                </c:pt>
                <c:pt idx="7226">
                  <c:v>4.9036906204866677E-13</c:v>
                </c:pt>
                <c:pt idx="7227">
                  <c:v>4.9036669047028397E-13</c:v>
                </c:pt>
                <c:pt idx="7228">
                  <c:v>4.9036437638709439E-13</c:v>
                </c:pt>
                <c:pt idx="7229">
                  <c:v>4.9036211995708699E-13</c:v>
                </c:pt>
                <c:pt idx="7230">
                  <c:v>4.9035992133825136E-13</c:v>
                </c:pt>
                <c:pt idx="7231">
                  <c:v>4.9035778068857729E-13</c:v>
                </c:pt>
                <c:pt idx="7232">
                  <c:v>4.9035569816605332E-13</c:v>
                </c:pt>
                <c:pt idx="7233">
                  <c:v>4.9035367392866946E-13</c:v>
                </c:pt>
                <c:pt idx="7234">
                  <c:v>4.9035170813441518E-13</c:v>
                </c:pt>
                <c:pt idx="7235">
                  <c:v>4.9034980094127924E-13</c:v>
                </c:pt>
                <c:pt idx="7236">
                  <c:v>4.9034795250725123E-13</c:v>
                </c:pt>
                <c:pt idx="7237">
                  <c:v>4.9034616299032113E-13</c:v>
                </c:pt>
                <c:pt idx="7238">
                  <c:v>4.9034443254847782E-13</c:v>
                </c:pt>
                <c:pt idx="7239">
                  <c:v>4.9034276133971025E-13</c:v>
                </c:pt>
                <c:pt idx="7240">
                  <c:v>4.9034114952200842E-13</c:v>
                </c:pt>
                <c:pt idx="7241">
                  <c:v>4.9033959725336099E-13</c:v>
                </c:pt>
                <c:pt idx="7242">
                  <c:v>4.9033810469175856E-13</c:v>
                </c:pt>
                <c:pt idx="7243">
                  <c:v>4.9033667199518878E-13</c:v>
                </c:pt>
                <c:pt idx="7244">
                  <c:v>4.9033529932164275E-13</c:v>
                </c:pt>
                <c:pt idx="7245">
                  <c:v>4.9033398682910873E-13</c:v>
                </c:pt>
                <c:pt idx="7246">
                  <c:v>4.9033273467557641E-13</c:v>
                </c:pt>
                <c:pt idx="7247">
                  <c:v>4.9033154301903545E-13</c:v>
                </c:pt>
                <c:pt idx="7248">
                  <c:v>4.9033041201747514E-13</c:v>
                </c:pt>
                <c:pt idx="7249">
                  <c:v>4.9032934182888425E-13</c:v>
                </c:pt>
                <c:pt idx="7250">
                  <c:v>4.9032833261125195E-13</c:v>
                </c:pt>
                <c:pt idx="7251">
                  <c:v>4.9032738452256904E-13</c:v>
                </c:pt>
                <c:pt idx="7252">
                  <c:v>4.9032649772082377E-13</c:v>
                </c:pt>
                <c:pt idx="7253">
                  <c:v>4.9032567236400583E-13</c:v>
                </c:pt>
                <c:pt idx="7254">
                  <c:v>4.9032490861010389E-13</c:v>
                </c:pt>
                <c:pt idx="7255">
                  <c:v>4.9032420661710904E-13</c:v>
                </c:pt>
                <c:pt idx="7256">
                  <c:v>4.9032356654300904E-13</c:v>
                </c:pt>
                <c:pt idx="7257">
                  <c:v>4.9032298854579357E-13</c:v>
                </c:pt>
                <c:pt idx="7258">
                  <c:v>4.903224727834519E-13</c:v>
                </c:pt>
                <c:pt idx="7259">
                  <c:v>4.9032201941397433E-13</c:v>
                </c:pt>
                <c:pt idx="7260">
                  <c:v>4.903216284999181E-13</c:v>
                </c:pt>
                <c:pt idx="7261">
                  <c:v>4.9032130004144932E-13</c:v>
                </c:pt>
                <c:pt idx="7262">
                  <c:v>4.9032103426608304E-13</c:v>
                </c:pt>
                <c:pt idx="7263">
                  <c:v>4.9032083140805042E-13</c:v>
                </c:pt>
                <c:pt idx="7264">
                  <c:v>4.9032069170158341E-13</c:v>
                </c:pt>
                <c:pt idx="7265">
                  <c:v>4.9032061538091258E-13</c:v>
                </c:pt>
                <c:pt idx="7266">
                  <c:v>4.9032060268026907E-13</c:v>
                </c:pt>
                <c:pt idx="7267">
                  <c:v>4.9032065383388353E-13</c:v>
                </c:pt>
                <c:pt idx="7268">
                  <c:v>4.9032076907598854E-13</c:v>
                </c:pt>
                <c:pt idx="7269">
                  <c:v>4.9032094864081414E-13</c:v>
                </c:pt>
                <c:pt idx="7270">
                  <c:v>4.9032119276259107E-13</c:v>
                </c:pt>
                <c:pt idx="7271">
                  <c:v>4.903215016755515E-13</c:v>
                </c:pt>
                <c:pt idx="7272">
                  <c:v>4.9032187561392629E-13</c:v>
                </c:pt>
                <c:pt idx="7273">
                  <c:v>4.9032231481194658E-13</c:v>
                </c:pt>
                <c:pt idx="7274">
                  <c:v>4.9032281950384314E-13</c:v>
                </c:pt>
                <c:pt idx="7275">
                  <c:v>4.9032338992384832E-13</c:v>
                </c:pt>
                <c:pt idx="7276">
                  <c:v>4.9032402630619127E-13</c:v>
                </c:pt>
                <c:pt idx="7277">
                  <c:v>4.9032472888510495E-13</c:v>
                </c:pt>
                <c:pt idx="7278">
                  <c:v>4.903254978948192E-13</c:v>
                </c:pt>
                <c:pt idx="7279">
                  <c:v>4.903263335695662E-13</c:v>
                </c:pt>
                <c:pt idx="7280">
                  <c:v>4.9032723614357608E-13</c:v>
                </c:pt>
                <c:pt idx="7281">
                  <c:v>4.9032820585108071E-13</c:v>
                </c:pt>
                <c:pt idx="7282">
                  <c:v>4.9032924292631124E-13</c:v>
                </c:pt>
                <c:pt idx="7283">
                  <c:v>4.9033034760349913E-13</c:v>
                </c:pt>
                <c:pt idx="7284">
                  <c:v>4.9033152011687412E-13</c:v>
                </c:pt>
                <c:pt idx="7285">
                  <c:v>4.9033276070066888E-13</c:v>
                </c:pt>
                <c:pt idx="7286">
                  <c:v>4.9033406958911396E-13</c:v>
                </c:pt>
                <c:pt idx="7287">
                  <c:v>4.9033544701644012E-13</c:v>
                </c:pt>
                <c:pt idx="7288">
                  <c:v>4.903368932168791E-13</c:v>
                </c:pt>
                <c:pt idx="7289">
                  <c:v>4.9033840842466217E-13</c:v>
                </c:pt>
                <c:pt idx="7290">
                  <c:v>4.9033999287401947E-13</c:v>
                </c:pt>
                <c:pt idx="7291">
                  <c:v>4.9034164679918297E-13</c:v>
                </c:pt>
                <c:pt idx="7292">
                  <c:v>4.9034337043438402E-13</c:v>
                </c:pt>
                <c:pt idx="7293">
                  <c:v>4.9034516401385367E-13</c:v>
                </c:pt>
                <c:pt idx="7294">
                  <c:v>4.9034702777182228E-13</c:v>
                </c:pt>
                <c:pt idx="7295">
                  <c:v>4.903489619425216E-13</c:v>
                </c:pt>
                <c:pt idx="7296">
                  <c:v>4.9035096676018258E-13</c:v>
                </c:pt>
                <c:pt idx="7297">
                  <c:v>4.90353042459037E-13</c:v>
                </c:pt>
                <c:pt idx="7298">
                  <c:v>4.9035518927331528E-13</c:v>
                </c:pt>
                <c:pt idx="7299">
                  <c:v>4.9035740743724819E-13</c:v>
                </c:pt>
                <c:pt idx="7300">
                  <c:v>4.903596971850683E-13</c:v>
                </c:pt>
                <c:pt idx="7301">
                  <c:v>4.9036205875100564E-13</c:v>
                </c:pt>
                <c:pt idx="7302">
                  <c:v>4.9036449236929108E-13</c:v>
                </c:pt>
                <c:pt idx="7303">
                  <c:v>4.9036699827415727E-13</c:v>
                </c:pt>
                <c:pt idx="7304">
                  <c:v>4.9036957669983396E-13</c:v>
                </c:pt>
                <c:pt idx="7305">
                  <c:v>4.9037222788055281E-13</c:v>
                </c:pt>
                <c:pt idx="7306">
                  <c:v>4.9037495205054438E-13</c:v>
                </c:pt>
                <c:pt idx="7307">
                  <c:v>4.9037774944404102E-13</c:v>
                </c:pt>
                <c:pt idx="7308">
                  <c:v>4.9038062029527298E-13</c:v>
                </c:pt>
                <c:pt idx="7309">
                  <c:v>4.9038356483847192E-13</c:v>
                </c:pt>
                <c:pt idx="7310">
                  <c:v>4.9038658330786819E-13</c:v>
                </c:pt>
                <c:pt idx="7311">
                  <c:v>4.9038967593769375E-13</c:v>
                </c:pt>
                <c:pt idx="7312">
                  <c:v>4.9039284296217965E-13</c:v>
                </c:pt>
                <c:pt idx="7313">
                  <c:v>4.9039608461555635E-13</c:v>
                </c:pt>
                <c:pt idx="7314">
                  <c:v>4.9039940113205571E-13</c:v>
                </c:pt>
                <c:pt idx="7315">
                  <c:v>4.9040279274590877E-13</c:v>
                </c:pt>
                <c:pt idx="7316">
                  <c:v>4.9040625969134629E-13</c:v>
                </c:pt>
                <c:pt idx="7317">
                  <c:v>4.9040980220259952E-13</c:v>
                </c:pt>
                <c:pt idx="7318">
                  <c:v>4.9041342051390014E-13</c:v>
                </c:pt>
                <c:pt idx="7319">
                  <c:v>4.9041711485947897E-13</c:v>
                </c:pt>
                <c:pt idx="7320">
                  <c:v>4.9042088547356689E-13</c:v>
                </c:pt>
                <c:pt idx="7321">
                  <c:v>4.9042473259039554E-13</c:v>
                </c:pt>
                <c:pt idx="7322">
                  <c:v>4.9042865644419508E-13</c:v>
                </c:pt>
                <c:pt idx="7323">
                  <c:v>4.9043265726919767E-13</c:v>
                </c:pt>
                <c:pt idx="7324">
                  <c:v>4.9043673529963435E-13</c:v>
                </c:pt>
                <c:pt idx="7325">
                  <c:v>4.904408907697362E-13</c:v>
                </c:pt>
                <c:pt idx="7326">
                  <c:v>4.9044512391373375E-13</c:v>
                </c:pt>
                <c:pt idx="7327">
                  <c:v>4.9044943496585896E-13</c:v>
                </c:pt>
                <c:pt idx="7328">
                  <c:v>4.904538241603428E-13</c:v>
                </c:pt>
                <c:pt idx="7329">
                  <c:v>4.904582917314158E-13</c:v>
                </c:pt>
                <c:pt idx="7330">
                  <c:v>4.9046283791330963E-13</c:v>
                </c:pt>
                <c:pt idx="7331">
                  <c:v>4.9046746294025585E-13</c:v>
                </c:pt>
                <c:pt idx="7332">
                  <c:v>4.9047216704648511E-13</c:v>
                </c:pt>
                <c:pt idx="7333">
                  <c:v>4.9047695046622816E-13</c:v>
                </c:pt>
                <c:pt idx="7334">
                  <c:v>4.9048181343371665E-13</c:v>
                </c:pt>
                <c:pt idx="7335">
                  <c:v>4.9048675618318165E-13</c:v>
                </c:pt>
                <c:pt idx="7336">
                  <c:v>4.904917789488541E-13</c:v>
                </c:pt>
                <c:pt idx="7337">
                  <c:v>4.9049688196496556E-13</c:v>
                </c:pt>
                <c:pt idx="7338">
                  <c:v>4.9050206546574709E-13</c:v>
                </c:pt>
                <c:pt idx="7339">
                  <c:v>4.9050732968542944E-13</c:v>
                </c:pt>
                <c:pt idx="7340">
                  <c:v>4.9051267485824437E-13</c:v>
                </c:pt>
                <c:pt idx="7341">
                  <c:v>4.9051810121842263E-13</c:v>
                </c:pt>
                <c:pt idx="7342">
                  <c:v>4.9052360900019507E-13</c:v>
                </c:pt>
                <c:pt idx="7343">
                  <c:v>4.9052919843779325E-13</c:v>
                </c:pt>
                <c:pt idx="7344">
                  <c:v>4.9053486976544863E-13</c:v>
                </c:pt>
                <c:pt idx="7345">
                  <c:v>4.9054062321739156E-13</c:v>
                </c:pt>
                <c:pt idx="7346">
                  <c:v>4.9054645902785419E-13</c:v>
                </c:pt>
                <c:pt idx="7347">
                  <c:v>4.9055237743106607E-13</c:v>
                </c:pt>
                <c:pt idx="7348">
                  <c:v>4.9055837866126018E-13</c:v>
                </c:pt>
                <c:pt idx="7349">
                  <c:v>4.9056446295266644E-13</c:v>
                </c:pt>
                <c:pt idx="7350">
                  <c:v>4.9057063053951674E-13</c:v>
                </c:pt>
                <c:pt idx="7351">
                  <c:v>4.9057688165604191E-13</c:v>
                </c:pt>
                <c:pt idx="7352">
                  <c:v>4.9058321653647261E-13</c:v>
                </c:pt>
                <c:pt idx="7353">
                  <c:v>4.9058963541504091E-13</c:v>
                </c:pt>
                <c:pt idx="7354">
                  <c:v>4.9059613852597673E-13</c:v>
                </c:pt>
                <c:pt idx="7355">
                  <c:v>4.9060272610351297E-13</c:v>
                </c:pt>
                <c:pt idx="7356">
                  <c:v>4.9060939838187925E-13</c:v>
                </c:pt>
                <c:pt idx="7357">
                  <c:v>4.9061615559530763E-13</c:v>
                </c:pt>
                <c:pt idx="7358">
                  <c:v>4.9062299797802828E-13</c:v>
                </c:pt>
                <c:pt idx="7359">
                  <c:v>4.9062992576427324E-13</c:v>
                </c:pt>
                <c:pt idx="7360">
                  <c:v>4.9063693918827348E-13</c:v>
                </c:pt>
                <c:pt idx="7361">
                  <c:v>4.9064403848426024E-13</c:v>
                </c:pt>
                <c:pt idx="7362">
                  <c:v>4.9065122388646408E-13</c:v>
                </c:pt>
                <c:pt idx="7363">
                  <c:v>4.9065849562911665E-13</c:v>
                </c:pt>
                <c:pt idx="7364">
                  <c:v>4.9066585394644871E-13</c:v>
                </c:pt>
                <c:pt idx="7365">
                  <c:v>4.9067329907269161E-13</c:v>
                </c:pt>
                <c:pt idx="7366">
                  <c:v>4.9068083124207682E-13</c:v>
                </c:pt>
                <c:pt idx="7367">
                  <c:v>4.9068845068883538E-13</c:v>
                </c:pt>
                <c:pt idx="7368">
                  <c:v>4.9069615764719804E-13</c:v>
                </c:pt>
                <c:pt idx="7369">
                  <c:v>4.9070395235139617E-13</c:v>
                </c:pt>
                <c:pt idx="7370">
                  <c:v>4.9071183503566112E-13</c:v>
                </c:pt>
                <c:pt idx="7371">
                  <c:v>4.9071980593422405E-13</c:v>
                </c:pt>
                <c:pt idx="7372">
                  <c:v>4.9072786528131569E-13</c:v>
                </c:pt>
                <c:pt idx="7373">
                  <c:v>4.9073601331116732E-13</c:v>
                </c:pt>
                <c:pt idx="7374">
                  <c:v>4.9074425025800989E-13</c:v>
                </c:pt>
                <c:pt idx="7375">
                  <c:v>4.9075257635607494E-13</c:v>
                </c:pt>
                <c:pt idx="7376">
                  <c:v>4.9076099183959375E-13</c:v>
                </c:pt>
                <c:pt idx="7377">
                  <c:v>4.9076949694279746E-13</c:v>
                </c:pt>
                <c:pt idx="7378">
                  <c:v>4.9077809189991642E-13</c:v>
                </c:pt>
                <c:pt idx="7379">
                  <c:v>4.9078677694518269E-13</c:v>
                </c:pt>
                <c:pt idx="7380">
                  <c:v>4.9079555231282632E-13</c:v>
                </c:pt>
                <c:pt idx="7381">
                  <c:v>4.9080441823708018E-13</c:v>
                </c:pt>
                <c:pt idx="7382">
                  <c:v>4.9081337495217401E-13</c:v>
                </c:pt>
                <c:pt idx="7383">
                  <c:v>4.9082242269233957E-13</c:v>
                </c:pt>
                <c:pt idx="7384">
                  <c:v>4.9083156169180732E-13</c:v>
                </c:pt>
                <c:pt idx="7385">
                  <c:v>4.908407921848092E-13</c:v>
                </c:pt>
                <c:pt idx="7386">
                  <c:v>4.9085011440557628E-13</c:v>
                </c:pt>
                <c:pt idx="7387">
                  <c:v>4.90859528588339E-13</c:v>
                </c:pt>
                <c:pt idx="7388">
                  <c:v>4.9086903496732903E-13</c:v>
                </c:pt>
                <c:pt idx="7389">
                  <c:v>4.9087863374960414E-13</c:v>
                </c:pt>
                <c:pt idx="7390">
                  <c:v>4.9088832486792059E-13</c:v>
                </c:pt>
                <c:pt idx="7391">
                  <c:v>4.9089810856123833E-13</c:v>
                </c:pt>
                <c:pt idx="7392">
                  <c:v>4.9090798517645605E-13</c:v>
                </c:pt>
                <c:pt idx="7393">
                  <c:v>4.9091795506047109E-13</c:v>
                </c:pt>
                <c:pt idx="7394">
                  <c:v>4.9092801856018111E-13</c:v>
                </c:pt>
                <c:pt idx="7395">
                  <c:v>4.9093817602248388E-13</c:v>
                </c:pt>
                <c:pt idx="7396">
                  <c:v>4.9094842779427775E-13</c:v>
                </c:pt>
                <c:pt idx="7397">
                  <c:v>4.9095877422245978E-13</c:v>
                </c:pt>
                <c:pt idx="7398">
                  <c:v>4.9096921565392843E-13</c:v>
                </c:pt>
                <c:pt idx="7399">
                  <c:v>4.9097975243558116E-13</c:v>
                </c:pt>
                <c:pt idx="7400">
                  <c:v>4.9099038491431543E-13</c:v>
                </c:pt>
                <c:pt idx="7401">
                  <c:v>4.910011134370303E-13</c:v>
                </c:pt>
                <c:pt idx="7402">
                  <c:v>4.9101193835062172E-13</c:v>
                </c:pt>
                <c:pt idx="7403">
                  <c:v>4.9102286000198897E-13</c:v>
                </c:pt>
                <c:pt idx="7404">
                  <c:v>4.9103387873802908E-13</c:v>
                </c:pt>
                <c:pt idx="7405">
                  <c:v>4.9104499490564013E-13</c:v>
                </c:pt>
                <c:pt idx="7406">
                  <c:v>4.9105620885172018E-13</c:v>
                </c:pt>
                <c:pt idx="7407">
                  <c:v>4.9106752092316617E-13</c:v>
                </c:pt>
                <c:pt idx="7408">
                  <c:v>4.9107893146687697E-13</c:v>
                </c:pt>
                <c:pt idx="7409">
                  <c:v>4.9109044082974965E-13</c:v>
                </c:pt>
                <c:pt idx="7410">
                  <c:v>4.9110204935868195E-13</c:v>
                </c:pt>
                <c:pt idx="7411">
                  <c:v>4.9111375740057204E-13</c:v>
                </c:pt>
                <c:pt idx="7412">
                  <c:v>4.9112556530231789E-13</c:v>
                </c:pt>
                <c:pt idx="7413">
                  <c:v>4.9113747341081643E-13</c:v>
                </c:pt>
                <c:pt idx="7414">
                  <c:v>4.9114948207296624E-13</c:v>
                </c:pt>
                <c:pt idx="7415">
                  <c:v>4.9116159163566507E-13</c:v>
                </c:pt>
                <c:pt idx="7416">
                  <c:v>4.9117380244581069E-13</c:v>
                </c:pt>
                <c:pt idx="7417">
                  <c:v>4.9118611485030055E-13</c:v>
                </c:pt>
                <c:pt idx="7418">
                  <c:v>4.9119852919603272E-13</c:v>
                </c:pt>
                <c:pt idx="7419">
                  <c:v>4.9121104582990443E-13</c:v>
                </c:pt>
                <c:pt idx="7420">
                  <c:v>4.9122366509881488E-13</c:v>
                </c:pt>
                <c:pt idx="7421">
                  <c:v>4.912363873496604E-13</c:v>
                </c:pt>
                <c:pt idx="7422">
                  <c:v>4.9124921292933895E-13</c:v>
                </c:pt>
                <c:pt idx="7423">
                  <c:v>4.9126214218474951E-13</c:v>
                </c:pt>
                <c:pt idx="7424">
                  <c:v>4.9127517546278861E-13</c:v>
                </c:pt>
                <c:pt idx="7425">
                  <c:v>4.9128831311035484E-13</c:v>
                </c:pt>
                <c:pt idx="7426">
                  <c:v>4.9130155547434513E-13</c:v>
                </c:pt>
                <c:pt idx="7427">
                  <c:v>4.9131490290165806E-13</c:v>
                </c:pt>
                <c:pt idx="7428">
                  <c:v>4.9132835573919128E-13</c:v>
                </c:pt>
                <c:pt idx="7429">
                  <c:v>4.9134191433384215E-13</c:v>
                </c:pt>
                <c:pt idx="7430">
                  <c:v>4.9135557903250953E-13</c:v>
                </c:pt>
                <c:pt idx="7431">
                  <c:v>4.9136935018209008E-13</c:v>
                </c:pt>
                <c:pt idx="7432">
                  <c:v>4.9138322812948156E-13</c:v>
                </c:pt>
                <c:pt idx="7433">
                  <c:v>4.9139721322158252E-13</c:v>
                </c:pt>
                <c:pt idx="7434">
                  <c:v>4.9141130580529063E-13</c:v>
                </c:pt>
                <c:pt idx="7435">
                  <c:v>4.9142550622750344E-13</c:v>
                </c:pt>
                <c:pt idx="7436">
                  <c:v>4.9143981483511842E-13</c:v>
                </c:pt>
                <c:pt idx="7437">
                  <c:v>4.9145423197503412E-13</c:v>
                </c:pt>
                <c:pt idx="7438">
                  <c:v>4.91468757994148E-13</c:v>
                </c:pt>
                <c:pt idx="7439">
                  <c:v>4.9148339323935813E-13</c:v>
                </c:pt>
                <c:pt idx="7440">
                  <c:v>4.9149813805756135E-13</c:v>
                </c:pt>
                <c:pt idx="7441">
                  <c:v>4.9151299279565643E-13</c:v>
                </c:pt>
                <c:pt idx="7442">
                  <c:v>4.9152795780054042E-13</c:v>
                </c:pt>
                <c:pt idx="7443">
                  <c:v>4.915430334191116E-13</c:v>
                </c:pt>
                <c:pt idx="7444">
                  <c:v>4.9155821999826821E-13</c:v>
                </c:pt>
                <c:pt idx="7445">
                  <c:v>4.9157351788490742E-13</c:v>
                </c:pt>
                <c:pt idx="7446">
                  <c:v>4.9158892742592688E-13</c:v>
                </c:pt>
                <c:pt idx="7447">
                  <c:v>4.9160444896822475E-13</c:v>
                </c:pt>
                <c:pt idx="7448">
                  <c:v>4.916200828586983E-13</c:v>
                </c:pt>
                <c:pt idx="7449">
                  <c:v>4.9163582944424638E-13</c:v>
                </c:pt>
                <c:pt idx="7450">
                  <c:v>4.9165168907176574E-13</c:v>
                </c:pt>
                <c:pt idx="7451">
                  <c:v>4.9166766208815506E-13</c:v>
                </c:pt>
                <c:pt idx="7452">
                  <c:v>4.9168374884031098E-13</c:v>
                </c:pt>
                <c:pt idx="7453">
                  <c:v>4.9169994967513237E-13</c:v>
                </c:pt>
                <c:pt idx="7454">
                  <c:v>4.9171626493951669E-13</c:v>
                </c:pt>
                <c:pt idx="7455">
                  <c:v>4.9173269498036099E-13</c:v>
                </c:pt>
                <c:pt idx="7456">
                  <c:v>4.9174924014456434E-13</c:v>
                </c:pt>
                <c:pt idx="7457">
                  <c:v>4.9176590077902389E-13</c:v>
                </c:pt>
                <c:pt idx="7458">
                  <c:v>4.917826772306379E-13</c:v>
                </c:pt>
                <c:pt idx="7459">
                  <c:v>4.9179956984630304E-13</c:v>
                </c:pt>
                <c:pt idx="7460">
                  <c:v>4.9181657897291825E-13</c:v>
                </c:pt>
                <c:pt idx="7461">
                  <c:v>4.918337049573808E-13</c:v>
                </c:pt>
                <c:pt idx="7462">
                  <c:v>4.9185094814658856E-13</c:v>
                </c:pt>
                <c:pt idx="7463">
                  <c:v>4.9186830888743937E-13</c:v>
                </c:pt>
                <c:pt idx="7464">
                  <c:v>4.9188578752683109E-13</c:v>
                </c:pt>
                <c:pt idx="7465">
                  <c:v>4.9190338441166089E-13</c:v>
                </c:pt>
                <c:pt idx="7466">
                  <c:v>4.9192109988882753E-13</c:v>
                </c:pt>
                <c:pt idx="7467">
                  <c:v>4.9193893430522846E-13</c:v>
                </c:pt>
                <c:pt idx="7468">
                  <c:v>4.9195688800776104E-13</c:v>
                </c:pt>
                <c:pt idx="7469">
                  <c:v>4.9197496134332404E-13</c:v>
                </c:pt>
                <c:pt idx="7470">
                  <c:v>4.919931546588137E-13</c:v>
                </c:pt>
                <c:pt idx="7471">
                  <c:v>4.9201146830112969E-13</c:v>
                </c:pt>
                <c:pt idx="7472">
                  <c:v>4.9202990261716838E-13</c:v>
                </c:pt>
                <c:pt idx="7473">
                  <c:v>4.9204845795382821E-13</c:v>
                </c:pt>
                <c:pt idx="7474">
                  <c:v>4.9206713465800685E-13</c:v>
                </c:pt>
                <c:pt idx="7475">
                  <c:v>4.9208593307660175E-13</c:v>
                </c:pt>
                <c:pt idx="7476">
                  <c:v>4.9210485355651138E-13</c:v>
                </c:pt>
                <c:pt idx="7477">
                  <c:v>4.9212389644463299E-13</c:v>
                </c:pt>
                <c:pt idx="7478">
                  <c:v>4.9214306208786434E-13</c:v>
                </c:pt>
                <c:pt idx="7479">
                  <c:v>4.921623508331036E-13</c:v>
                </c:pt>
                <c:pt idx="7480">
                  <c:v>4.9218176302724861E-13</c:v>
                </c:pt>
                <c:pt idx="7481">
                  <c:v>4.9220129901719655E-13</c:v>
                </c:pt>
                <c:pt idx="7482">
                  <c:v>4.9222095914984647E-13</c:v>
                </c:pt>
                <c:pt idx="7483">
                  <c:v>4.9224074377209422E-13</c:v>
                </c:pt>
                <c:pt idx="7484">
                  <c:v>4.9226065323083957E-13</c:v>
                </c:pt>
                <c:pt idx="7485">
                  <c:v>4.9228068787297908E-13</c:v>
                </c:pt>
                <c:pt idx="7486">
                  <c:v>4.923008480454108E-13</c:v>
                </c:pt>
                <c:pt idx="7487">
                  <c:v>4.923211340950332E-13</c:v>
                </c:pt>
                <c:pt idx="7488">
                  <c:v>4.9234154636874283E-13</c:v>
                </c:pt>
                <c:pt idx="7489">
                  <c:v>4.9236208521343825E-13</c:v>
                </c:pt>
                <c:pt idx="7490">
                  <c:v>4.9238275097601773E-13</c:v>
                </c:pt>
                <c:pt idx="7491">
                  <c:v>4.9240354400337771E-13</c:v>
                </c:pt>
                <c:pt idx="7492">
                  <c:v>4.9242446464241706E-13</c:v>
                </c:pt>
                <c:pt idx="7493">
                  <c:v>4.9244551324003364E-13</c:v>
                </c:pt>
                <c:pt idx="7494">
                  <c:v>4.9246669014312431E-13</c:v>
                </c:pt>
                <c:pt idx="7495">
                  <c:v>4.9248799569858802E-13</c:v>
                </c:pt>
                <c:pt idx="7496">
                  <c:v>4.9250943025332164E-13</c:v>
                </c:pt>
                <c:pt idx="7497">
                  <c:v>4.9253099415422373E-13</c:v>
                </c:pt>
                <c:pt idx="7498">
                  <c:v>4.9255268774819134E-13</c:v>
                </c:pt>
                <c:pt idx="7499">
                  <c:v>4.9257451138212283E-13</c:v>
                </c:pt>
                <c:pt idx="7500">
                  <c:v>4.9259646540291525E-13</c:v>
                </c:pt>
                <c:pt idx="7501">
                  <c:v>4.9261855015746759E-13</c:v>
                </c:pt>
                <c:pt idx="7502">
                  <c:v>4.9264076599267607E-13</c:v>
                </c:pt>
                <c:pt idx="7503">
                  <c:v>4.9266311325544039E-13</c:v>
                </c:pt>
                <c:pt idx="7504">
                  <c:v>4.9268559229265738E-13</c:v>
                </c:pt>
                <c:pt idx="7505">
                  <c:v>4.927082034512244E-13</c:v>
                </c:pt>
                <c:pt idx="7506">
                  <c:v>4.9273094707803912E-13</c:v>
                </c:pt>
                <c:pt idx="7507">
                  <c:v>4.927538235200007E-13</c:v>
                </c:pt>
                <c:pt idx="7508">
                  <c:v>4.9277683312400568E-13</c:v>
                </c:pt>
                <c:pt idx="7509">
                  <c:v>4.9279997623695265E-13</c:v>
                </c:pt>
                <c:pt idx="7510">
                  <c:v>4.9282325320573844E-13</c:v>
                </c:pt>
                <c:pt idx="7511">
                  <c:v>4.9284666437726152E-13</c:v>
                </c:pt>
                <c:pt idx="7512">
                  <c:v>4.9287021009841985E-13</c:v>
                </c:pt>
                <c:pt idx="7513">
                  <c:v>4.9289389071611109E-13</c:v>
                </c:pt>
                <c:pt idx="7514">
                  <c:v>4.929177065772327E-13</c:v>
                </c:pt>
                <c:pt idx="7515">
                  <c:v>4.9294165802868284E-13</c:v>
                </c:pt>
                <c:pt idx="7516">
                  <c:v>4.9296574541735927E-13</c:v>
                </c:pt>
                <c:pt idx="7517">
                  <c:v>4.9298996909015933E-13</c:v>
                </c:pt>
                <c:pt idx="7518">
                  <c:v>4.930143293939811E-13</c:v>
                </c:pt>
                <c:pt idx="7519">
                  <c:v>4.9303882691526069E-13</c:v>
                </c:pt>
                <c:pt idx="7520">
                  <c:v>4.9306346244290455E-13</c:v>
                </c:pt>
                <c:pt idx="7521">
                  <c:v>4.9308823645973108E-13</c:v>
                </c:pt>
                <c:pt idx="7522">
                  <c:v>4.9311314944507531E-13</c:v>
                </c:pt>
                <c:pt idx="7523">
                  <c:v>4.9313820187827163E-13</c:v>
                </c:pt>
                <c:pt idx="7524">
                  <c:v>4.9316339423865637E-13</c:v>
                </c:pt>
                <c:pt idx="7525">
                  <c:v>4.9318872700556332E-13</c:v>
                </c:pt>
                <c:pt idx="7526">
                  <c:v>4.932142006583277E-13</c:v>
                </c:pt>
                <c:pt idx="7527">
                  <c:v>4.9323981567628532E-13</c:v>
                </c:pt>
                <c:pt idx="7528">
                  <c:v>4.9326557253877089E-13</c:v>
                </c:pt>
                <c:pt idx="7529">
                  <c:v>4.9329147172511991E-13</c:v>
                </c:pt>
                <c:pt idx="7530">
                  <c:v>4.933175137146665E-13</c:v>
                </c:pt>
                <c:pt idx="7531">
                  <c:v>4.9334369898674657E-13</c:v>
                </c:pt>
                <c:pt idx="7532">
                  <c:v>4.9337002802069523E-13</c:v>
                </c:pt>
                <c:pt idx="7533">
                  <c:v>4.9339650129584689E-13</c:v>
                </c:pt>
                <c:pt idx="7534">
                  <c:v>4.9342311929153735E-13</c:v>
                </c:pt>
                <c:pt idx="7535">
                  <c:v>4.9344988248710143E-13</c:v>
                </c:pt>
                <c:pt idx="7536">
                  <c:v>4.9347679136187444E-13</c:v>
                </c:pt>
                <c:pt idx="7537">
                  <c:v>4.9350384639519058E-13</c:v>
                </c:pt>
                <c:pt idx="7538">
                  <c:v>4.9353104806638617E-13</c:v>
                </c:pt>
                <c:pt idx="7539">
                  <c:v>4.9355839685479512E-13</c:v>
                </c:pt>
                <c:pt idx="7540">
                  <c:v>4.9358589323975343E-13</c:v>
                </c:pt>
                <c:pt idx="7541">
                  <c:v>4.9361353770059602E-13</c:v>
                </c:pt>
                <c:pt idx="7542">
                  <c:v>4.936413307166578E-13</c:v>
                </c:pt>
                <c:pt idx="7543">
                  <c:v>4.9366927276727357E-13</c:v>
                </c:pt>
                <c:pt idx="7544">
                  <c:v>4.9369736433177905E-13</c:v>
                </c:pt>
                <c:pt idx="7545">
                  <c:v>4.9372560588950884E-13</c:v>
                </c:pt>
                <c:pt idx="7546">
                  <c:v>4.9375399791979816E-13</c:v>
                </c:pt>
                <c:pt idx="7547">
                  <c:v>4.9378254090198201E-13</c:v>
                </c:pt>
                <c:pt idx="7548">
                  <c:v>4.9381123531539621E-13</c:v>
                </c:pt>
                <c:pt idx="7549">
                  <c:v>4.9384008163937507E-13</c:v>
                </c:pt>
                <c:pt idx="7550">
                  <c:v>4.9386908035325359E-13</c:v>
                </c:pt>
                <c:pt idx="7551">
                  <c:v>4.9389823193636718E-13</c:v>
                </c:pt>
                <c:pt idx="7552">
                  <c:v>4.9392753686805056E-13</c:v>
                </c:pt>
                <c:pt idx="7553">
                  <c:v>4.9395699562763923E-13</c:v>
                </c:pt>
                <c:pt idx="7554">
                  <c:v>4.9398660869446841E-13</c:v>
                </c:pt>
                <c:pt idx="7555">
                  <c:v>4.9401637654787301E-13</c:v>
                </c:pt>
                <c:pt idx="7556">
                  <c:v>4.9404629966718782E-13</c:v>
                </c:pt>
                <c:pt idx="7557">
                  <c:v>4.9407637853174817E-13</c:v>
                </c:pt>
                <c:pt idx="7558">
                  <c:v>4.9410661362088927E-13</c:v>
                </c:pt>
                <c:pt idx="7559">
                  <c:v>4.9413700541394592E-13</c:v>
                </c:pt>
                <c:pt idx="7560">
                  <c:v>4.9416755439025353E-13</c:v>
                </c:pt>
                <c:pt idx="7561">
                  <c:v>4.9419826102914692E-13</c:v>
                </c:pt>
                <c:pt idx="7562">
                  <c:v>4.9422912580996108E-13</c:v>
                </c:pt>
                <c:pt idx="7563">
                  <c:v>4.9426014921203205E-13</c:v>
                </c:pt>
                <c:pt idx="7564">
                  <c:v>4.9429133171469321E-13</c:v>
                </c:pt>
                <c:pt idx="7565">
                  <c:v>4.943226737972814E-13</c:v>
                </c:pt>
                <c:pt idx="7566">
                  <c:v>4.943541759391305E-13</c:v>
                </c:pt>
                <c:pt idx="7567">
                  <c:v>4.9438583861957593E-13</c:v>
                </c:pt>
                <c:pt idx="7568">
                  <c:v>4.9441766231795321E-13</c:v>
                </c:pt>
                <c:pt idx="7569">
                  <c:v>4.9444964751359674E-13</c:v>
                </c:pt>
                <c:pt idx="7570">
                  <c:v>4.9448179468584203E-13</c:v>
                </c:pt>
                <c:pt idx="7571">
                  <c:v>4.9451410431402379E-13</c:v>
                </c:pt>
                <c:pt idx="7572">
                  <c:v>4.9454657687747804E-13</c:v>
                </c:pt>
                <c:pt idx="7573">
                  <c:v>4.9457921285553867E-13</c:v>
                </c:pt>
                <c:pt idx="7574">
                  <c:v>4.9461201272754182E-13</c:v>
                </c:pt>
                <c:pt idx="7575">
                  <c:v>4.9464497697282157E-13</c:v>
                </c:pt>
                <c:pt idx="7576">
                  <c:v>4.9467810607071354E-13</c:v>
                </c:pt>
                <c:pt idx="7577">
                  <c:v>4.9471140050055324E-13</c:v>
                </c:pt>
                <c:pt idx="7578">
                  <c:v>4.9474486074167458E-13</c:v>
                </c:pt>
                <c:pt idx="7579">
                  <c:v>4.9477848727341448E-13</c:v>
                </c:pt>
                <c:pt idx="7580">
                  <c:v>4.9481228057510573E-13</c:v>
                </c:pt>
                <c:pt idx="7581">
                  <c:v>4.9484624112608557E-13</c:v>
                </c:pt>
                <c:pt idx="7582">
                  <c:v>4.9488036940568747E-13</c:v>
                </c:pt>
                <c:pt idx="7583">
                  <c:v>4.9491466589324767E-13</c:v>
                </c:pt>
                <c:pt idx="7584">
                  <c:v>4.9494913106810067E-13</c:v>
                </c:pt>
                <c:pt idx="7585">
                  <c:v>4.9498376540958138E-13</c:v>
                </c:pt>
                <c:pt idx="7586">
                  <c:v>4.9501856939702531E-13</c:v>
                </c:pt>
                <c:pt idx="7587">
                  <c:v>4.9505354350976767E-13</c:v>
                </c:pt>
                <c:pt idx="7588">
                  <c:v>4.9508868822714276E-13</c:v>
                </c:pt>
                <c:pt idx="7589">
                  <c:v>4.9512400402848641E-13</c:v>
                </c:pt>
                <c:pt idx="7590">
                  <c:v>4.9515949139313362E-13</c:v>
                </c:pt>
                <c:pt idx="7591">
                  <c:v>4.951951508004195E-13</c:v>
                </c:pt>
                <c:pt idx="7592">
                  <c:v>4.9523098272967866E-13</c:v>
                </c:pt>
                <c:pt idx="7593">
                  <c:v>4.952669876602466E-13</c:v>
                </c:pt>
                <c:pt idx="7594">
                  <c:v>4.9530316607145794E-13</c:v>
                </c:pt>
                <c:pt idx="7595">
                  <c:v>4.953395184426491E-13</c:v>
                </c:pt>
                <c:pt idx="7596">
                  <c:v>4.9537604525315377E-13</c:v>
                </c:pt>
                <c:pt idx="7597">
                  <c:v>4.9541274698230687E-13</c:v>
                </c:pt>
                <c:pt idx="7598">
                  <c:v>4.9544962410944481E-13</c:v>
                </c:pt>
                <c:pt idx="7599">
                  <c:v>4.95486677113902E-13</c:v>
                </c:pt>
                <c:pt idx="7600">
                  <c:v>4.9552390647501264E-13</c:v>
                </c:pt>
                <c:pt idx="7601">
                  <c:v>4.9556131267211356E-13</c:v>
                </c:pt>
                <c:pt idx="7602">
                  <c:v>4.9559889618453855E-13</c:v>
                </c:pt>
                <c:pt idx="7603">
                  <c:v>4.9563665749162282E-13</c:v>
                </c:pt>
                <c:pt idx="7604">
                  <c:v>4.956745970727024E-13</c:v>
                </c:pt>
                <c:pt idx="7605">
                  <c:v>4.957127153657367E-13</c:v>
                </c:pt>
                <c:pt idx="7606">
                  <c:v>4.9575101273111748E-13</c:v>
                </c:pt>
                <c:pt idx="7607">
                  <c:v>4.9578948976662852E-13</c:v>
                </c:pt>
                <c:pt idx="7608">
                  <c:v>4.9582814709480392E-13</c:v>
                </c:pt>
                <c:pt idx="7609">
                  <c:v>4.9586698533817545E-13</c:v>
                </c:pt>
                <c:pt idx="7610">
                  <c:v>4.9590600511927649E-13</c:v>
                </c:pt>
                <c:pt idx="7611">
                  <c:v>4.9594520706064132E-13</c:v>
                </c:pt>
                <c:pt idx="7612">
                  <c:v>4.9598459178480153E-13</c:v>
                </c:pt>
                <c:pt idx="7613">
                  <c:v>4.9602415991429068E-13</c:v>
                </c:pt>
                <c:pt idx="7614">
                  <c:v>4.9606391207164277E-13</c:v>
                </c:pt>
                <c:pt idx="7615">
                  <c:v>4.9610384887939007E-13</c:v>
                </c:pt>
                <c:pt idx="7616">
                  <c:v>4.9614397096006576E-13</c:v>
                </c:pt>
                <c:pt idx="7617">
                  <c:v>4.9618427893620272E-13</c:v>
                </c:pt>
                <c:pt idx="7618">
                  <c:v>4.9622477343033453E-13</c:v>
                </c:pt>
                <c:pt idx="7619">
                  <c:v>4.9626545506499437E-13</c:v>
                </c:pt>
                <c:pt idx="7620">
                  <c:v>4.9630632446271533E-13</c:v>
                </c:pt>
                <c:pt idx="7621">
                  <c:v>4.9634738224602987E-13</c:v>
                </c:pt>
                <c:pt idx="7622">
                  <c:v>4.9638862903747188E-13</c:v>
                </c:pt>
                <c:pt idx="7623">
                  <c:v>4.9643006545957365E-13</c:v>
                </c:pt>
                <c:pt idx="7624">
                  <c:v>4.9647169213486954E-13</c:v>
                </c:pt>
                <c:pt idx="7625">
                  <c:v>4.9651350968589165E-13</c:v>
                </c:pt>
                <c:pt idx="7626">
                  <c:v>4.9655551873517284E-13</c:v>
                </c:pt>
                <c:pt idx="7627">
                  <c:v>4.9659771990524741E-13</c:v>
                </c:pt>
                <c:pt idx="7628">
                  <c:v>4.9664011381864773E-13</c:v>
                </c:pt>
                <c:pt idx="7629">
                  <c:v>4.9668270109790627E-13</c:v>
                </c:pt>
                <c:pt idx="7630">
                  <c:v>4.9672548236555753E-13</c:v>
                </c:pt>
                <c:pt idx="7631">
                  <c:v>4.9676845824413387E-13</c:v>
                </c:pt>
                <c:pt idx="7632">
                  <c:v>4.9681162935616859E-13</c:v>
                </c:pt>
                <c:pt idx="7633">
                  <c:v>4.9685499632419415E-13</c:v>
                </c:pt>
                <c:pt idx="7634">
                  <c:v>4.9689855977074444E-13</c:v>
                </c:pt>
                <c:pt idx="7635">
                  <c:v>4.9694232031835234E-13</c:v>
                </c:pt>
                <c:pt idx="7636">
                  <c:v>4.9698627858955164E-13</c:v>
                </c:pt>
                <c:pt idx="7637">
                  <c:v>4.9703043520687379E-13</c:v>
                </c:pt>
                <c:pt idx="7638">
                  <c:v>4.9707479079285351E-13</c:v>
                </c:pt>
                <c:pt idx="7639">
                  <c:v>4.9711934597002304E-13</c:v>
                </c:pt>
                <c:pt idx="7640">
                  <c:v>4.9716410136091569E-13</c:v>
                </c:pt>
                <c:pt idx="7641">
                  <c:v>4.9720905758806452E-13</c:v>
                </c:pt>
                <c:pt idx="7642">
                  <c:v>4.9725421527400323E-13</c:v>
                </c:pt>
                <c:pt idx="7643">
                  <c:v>4.9729957504126368E-13</c:v>
                </c:pt>
                <c:pt idx="7644">
                  <c:v>4.9734513751238077E-13</c:v>
                </c:pt>
                <c:pt idx="7645">
                  <c:v>4.9739090330988545E-13</c:v>
                </c:pt>
                <c:pt idx="7646">
                  <c:v>4.9743687305631283E-13</c:v>
                </c:pt>
                <c:pt idx="7647">
                  <c:v>4.9748304737419457E-13</c:v>
                </c:pt>
                <c:pt idx="7648">
                  <c:v>4.9752942688606467E-13</c:v>
                </c:pt>
                <c:pt idx="7649">
                  <c:v>4.9757601221445538E-13</c:v>
                </c:pt>
                <c:pt idx="7650">
                  <c:v>4.9762280398190121E-13</c:v>
                </c:pt>
                <c:pt idx="7651">
                  <c:v>4.9766980281093433E-13</c:v>
                </c:pt>
                <c:pt idx="7652">
                  <c:v>4.9771700932408721E-13</c:v>
                </c:pt>
                <c:pt idx="7653">
                  <c:v>4.9776442414389434E-13</c:v>
                </c:pt>
                <c:pt idx="7654">
                  <c:v>4.978120478928881E-13</c:v>
                </c:pt>
                <c:pt idx="7655">
                  <c:v>4.9785988119360126E-13</c:v>
                </c:pt>
                <c:pt idx="7656">
                  <c:v>4.9790792466856791E-13</c:v>
                </c:pt>
                <c:pt idx="7657">
                  <c:v>4.9795617894032043E-13</c:v>
                </c:pt>
                <c:pt idx="7658">
                  <c:v>4.980046446313922E-13</c:v>
                </c:pt>
                <c:pt idx="7659">
                  <c:v>4.9805332236431589E-13</c:v>
                </c:pt>
                <c:pt idx="7660">
                  <c:v>4.9810221276162488E-13</c:v>
                </c:pt>
                <c:pt idx="7661">
                  <c:v>4.9815131644585287E-13</c:v>
                </c:pt>
                <c:pt idx="7662">
                  <c:v>4.9820063403953272E-13</c:v>
                </c:pt>
                <c:pt idx="7663">
                  <c:v>4.9825016616519682E-13</c:v>
                </c:pt>
                <c:pt idx="7664">
                  <c:v>4.9829991344537864E-13</c:v>
                </c:pt>
                <c:pt idx="7665">
                  <c:v>4.9834987650261187E-13</c:v>
                </c:pt>
                <c:pt idx="7666">
                  <c:v>4.9840005595942869E-13</c:v>
                </c:pt>
                <c:pt idx="7667">
                  <c:v>4.9845045243836267E-13</c:v>
                </c:pt>
                <c:pt idx="7668">
                  <c:v>4.985010665619475E-13</c:v>
                </c:pt>
                <c:pt idx="7669">
                  <c:v>4.9855189895271525E-13</c:v>
                </c:pt>
                <c:pt idx="7670">
                  <c:v>4.986029502331994E-13</c:v>
                </c:pt>
                <c:pt idx="7671">
                  <c:v>4.9865422102593355E-13</c:v>
                </c:pt>
                <c:pt idx="7672">
                  <c:v>4.9870571195345056E-13</c:v>
                </c:pt>
                <c:pt idx="7673">
                  <c:v>4.9875742363828332E-13</c:v>
                </c:pt>
                <c:pt idx="7674">
                  <c:v>4.9880935670296429E-13</c:v>
                </c:pt>
                <c:pt idx="7675">
                  <c:v>4.9886151177002818E-13</c:v>
                </c:pt>
                <c:pt idx="7676">
                  <c:v>4.9891388946200644E-13</c:v>
                </c:pt>
                <c:pt idx="7677">
                  <c:v>4.9896649040143368E-13</c:v>
                </c:pt>
                <c:pt idx="7678">
                  <c:v>4.9901931521084226E-13</c:v>
                </c:pt>
                <c:pt idx="7679">
                  <c:v>4.9907236451276516E-13</c:v>
                </c:pt>
                <c:pt idx="7680">
                  <c:v>4.9912563892973567E-13</c:v>
                </c:pt>
                <c:pt idx="7681">
                  <c:v>4.9917913908428716E-13</c:v>
                </c:pt>
                <c:pt idx="7682">
                  <c:v>4.9923286559895211E-13</c:v>
                </c:pt>
                <c:pt idx="7683">
                  <c:v>4.9928681909626431E-13</c:v>
                </c:pt>
                <c:pt idx="7684">
                  <c:v>4.9934100019875654E-13</c:v>
                </c:pt>
                <c:pt idx="7685">
                  <c:v>4.9939540952896167E-13</c:v>
                </c:pt>
                <c:pt idx="7686">
                  <c:v>4.9945004770941368E-13</c:v>
                </c:pt>
                <c:pt idx="7687">
                  <c:v>4.9950491536264486E-13</c:v>
                </c:pt>
                <c:pt idx="7688">
                  <c:v>4.9956001311118818E-13</c:v>
                </c:pt>
                <c:pt idx="7689">
                  <c:v>4.9961534157757712E-13</c:v>
                </c:pt>
                <c:pt idx="7690">
                  <c:v>4.9967090138434506E-13</c:v>
                </c:pt>
                <c:pt idx="7691">
                  <c:v>4.9972669318721228E-13</c:v>
                </c:pt>
                <c:pt idx="7692">
                  <c:v>4.9978271822704835E-13</c:v>
                </c:pt>
                <c:pt idx="7693">
                  <c:v>4.9983897746079824E-13</c:v>
                </c:pt>
                <c:pt idx="7694">
                  <c:v>4.9989547164421139E-13</c:v>
                </c:pt>
                <c:pt idx="7695">
                  <c:v>4.9995220153303766E-13</c:v>
                </c:pt>
                <c:pt idx="7696">
                  <c:v>5.000091678830269E-13</c:v>
                </c:pt>
                <c:pt idx="7697">
                  <c:v>5.0006637144992957E-13</c:v>
                </c:pt>
                <c:pt idx="7698">
                  <c:v>5.0012381298949501E-13</c:v>
                </c:pt>
                <c:pt idx="7699">
                  <c:v>5.0018149325747428E-13</c:v>
                </c:pt>
                <c:pt idx="7700">
                  <c:v>5.0023941300961602E-13</c:v>
                </c:pt>
                <c:pt idx="7701">
                  <c:v>5.002975730016714E-13</c:v>
                </c:pt>
                <c:pt idx="7702">
                  <c:v>5.0035597398938966E-13</c:v>
                </c:pt>
                <c:pt idx="7703">
                  <c:v>5.0041461672852146E-13</c:v>
                </c:pt>
                <c:pt idx="7704">
                  <c:v>5.0047350197481575E-13</c:v>
                </c:pt>
                <c:pt idx="7705">
                  <c:v>5.0053263048402368E-13</c:v>
                </c:pt>
                <c:pt idx="7706">
                  <c:v>5.005920030118949E-13</c:v>
                </c:pt>
                <c:pt idx="7707">
                  <c:v>5.0065162031417927E-13</c:v>
                </c:pt>
                <c:pt idx="7708">
                  <c:v>5.0071148314662633E-13</c:v>
                </c:pt>
                <c:pt idx="7709">
                  <c:v>5.0077159226498664E-13</c:v>
                </c:pt>
                <c:pt idx="7710">
                  <c:v>5.0083194842501036E-13</c:v>
                </c:pt>
                <c:pt idx="7711">
                  <c:v>5.0089255238244673E-13</c:v>
                </c:pt>
                <c:pt idx="7712">
                  <c:v>5.009534048930463E-13</c:v>
                </c:pt>
                <c:pt idx="7713">
                  <c:v>5.0101450671255913E-13</c:v>
                </c:pt>
                <c:pt idx="7714">
                  <c:v>5.0107585859673508E-13</c:v>
                </c:pt>
                <c:pt idx="7715">
                  <c:v>5.0113746130132429E-13</c:v>
                </c:pt>
                <c:pt idx="7716">
                  <c:v>5.01199315582076E-13</c:v>
                </c:pt>
                <c:pt idx="7717">
                  <c:v>5.012614221947416E-13</c:v>
                </c:pt>
                <c:pt idx="7718">
                  <c:v>5.013237818950697E-13</c:v>
                </c:pt>
                <c:pt idx="7719">
                  <c:v>5.0138639543881118E-13</c:v>
                </c:pt>
                <c:pt idx="7720">
                  <c:v>5.0144926358171579E-13</c:v>
                </c:pt>
                <c:pt idx="7721">
                  <c:v>5.0151238707953316E-13</c:v>
                </c:pt>
                <c:pt idx="7722">
                  <c:v>5.0157576668801387E-13</c:v>
                </c:pt>
                <c:pt idx="7723">
                  <c:v>5.0163940316290786E-13</c:v>
                </c:pt>
                <c:pt idx="7724">
                  <c:v>5.0170329725996479E-13</c:v>
                </c:pt>
                <c:pt idx="7725">
                  <c:v>5.0176744973493459E-13</c:v>
                </c:pt>
                <c:pt idx="7726">
                  <c:v>5.0183186134356713E-13</c:v>
                </c:pt>
                <c:pt idx="7727">
                  <c:v>5.0189653284161336E-13</c:v>
                </c:pt>
                <c:pt idx="7728">
                  <c:v>5.0196146498482224E-13</c:v>
                </c:pt>
                <c:pt idx="7729">
                  <c:v>5.020266585289443E-13</c:v>
                </c:pt>
                <c:pt idx="7730">
                  <c:v>5.0209211422972901E-13</c:v>
                </c:pt>
                <c:pt idx="7731">
                  <c:v>5.0215783284292743E-13</c:v>
                </c:pt>
                <c:pt idx="7732">
                  <c:v>5.0222381512428849E-13</c:v>
                </c:pt>
                <c:pt idx="7733">
                  <c:v>5.0229006182956245E-13</c:v>
                </c:pt>
                <c:pt idx="7734">
                  <c:v>5.0235657371410567E-13</c:v>
                </c:pt>
                <c:pt idx="7735">
                  <c:v>5.0242335152832242E-13</c:v>
                </c:pt>
                <c:pt idx="7736">
                  <c:v>5.0249039610317611E-13</c:v>
                </c:pt>
                <c:pt idx="7737">
                  <c:v>5.0255770829999915E-13</c:v>
                </c:pt>
                <c:pt idx="7738">
                  <c:v>5.0262528898012031E-13</c:v>
                </c:pt>
                <c:pt idx="7739">
                  <c:v>5.0269313900487109E-13</c:v>
                </c:pt>
                <c:pt idx="7740">
                  <c:v>5.0276125923558189E-13</c:v>
                </c:pt>
                <c:pt idx="7741">
                  <c:v>5.0282965053358359E-13</c:v>
                </c:pt>
                <c:pt idx="7742">
                  <c:v>5.0289831376020678E-13</c:v>
                </c:pt>
                <c:pt idx="7743">
                  <c:v>5.0296724977678246E-13</c:v>
                </c:pt>
                <c:pt idx="7744">
                  <c:v>5.0303645944464051E-13</c:v>
                </c:pt>
                <c:pt idx="7745">
                  <c:v>5.0310594362511264E-13</c:v>
                </c:pt>
                <c:pt idx="7746">
                  <c:v>5.0317570317952892E-13</c:v>
                </c:pt>
                <c:pt idx="7747">
                  <c:v>5.0324573896921965E-13</c:v>
                </c:pt>
                <c:pt idx="7748">
                  <c:v>5.0331605185551582E-13</c:v>
                </c:pt>
                <c:pt idx="7749">
                  <c:v>5.0338664269974812E-13</c:v>
                </c:pt>
                <c:pt idx="7750">
                  <c:v>5.0345751236324796E-13</c:v>
                </c:pt>
                <c:pt idx="7751">
                  <c:v>5.035286617073448E-13</c:v>
                </c:pt>
                <c:pt idx="7752">
                  <c:v>5.0360009159337015E-13</c:v>
                </c:pt>
                <c:pt idx="7753">
                  <c:v>5.036718028826541E-13</c:v>
                </c:pt>
                <c:pt idx="7754">
                  <c:v>5.0374379643652764E-13</c:v>
                </c:pt>
                <c:pt idx="7755">
                  <c:v>5.0381607311632165E-13</c:v>
                </c:pt>
                <c:pt idx="7756">
                  <c:v>5.0388863378336665E-13</c:v>
                </c:pt>
                <c:pt idx="7757">
                  <c:v>5.039614792989929E-13</c:v>
                </c:pt>
                <c:pt idx="7758">
                  <c:v>5.040346105245316E-13</c:v>
                </c:pt>
                <c:pt idx="7759">
                  <c:v>5.0410802832131275E-13</c:v>
                </c:pt>
                <c:pt idx="7760">
                  <c:v>5.0418173355066834E-13</c:v>
                </c:pt>
                <c:pt idx="7761">
                  <c:v>5.0425572707392766E-13</c:v>
                </c:pt>
                <c:pt idx="7762">
                  <c:v>5.0433000975242119E-13</c:v>
                </c:pt>
                <c:pt idx="7763">
                  <c:v>5.0440458244748153E-13</c:v>
                </c:pt>
                <c:pt idx="7764">
                  <c:v>5.0447944602043748E-13</c:v>
                </c:pt>
                <c:pt idx="7765">
                  <c:v>5.0455460133262082E-13</c:v>
                </c:pt>
                <c:pt idx="7766">
                  <c:v>5.0463004924536104E-13</c:v>
                </c:pt>
                <c:pt idx="7767">
                  <c:v>5.0470579061999024E-13</c:v>
                </c:pt>
                <c:pt idx="7768">
                  <c:v>5.047818263178381E-13</c:v>
                </c:pt>
                <c:pt idx="7769">
                  <c:v>5.0485815720023582E-13</c:v>
                </c:pt>
                <c:pt idx="7770">
                  <c:v>5.0493478412851329E-13</c:v>
                </c:pt>
                <c:pt idx="7771">
                  <c:v>5.05011707964002E-13</c:v>
                </c:pt>
                <c:pt idx="7772">
                  <c:v>5.0508892956803204E-13</c:v>
                </c:pt>
                <c:pt idx="7773">
                  <c:v>5.051664498019352E-13</c:v>
                </c:pt>
                <c:pt idx="7774">
                  <c:v>5.0524426952704098E-13</c:v>
                </c:pt>
                <c:pt idx="7775">
                  <c:v>5.0532238960467986E-13</c:v>
                </c:pt>
                <c:pt idx="7776">
                  <c:v>5.0540081089618364E-13</c:v>
                </c:pt>
                <c:pt idx="7777">
                  <c:v>5.0547953426288211E-13</c:v>
                </c:pt>
                <c:pt idx="7778">
                  <c:v>5.0555856055704149E-13</c:v>
                </c:pt>
                <c:pt idx="7779">
                  <c:v>5.0563789070902219E-13</c:v>
                </c:pt>
                <c:pt idx="7780">
                  <c:v>5.057175257007196E-13</c:v>
                </c:pt>
                <c:pt idx="7781">
                  <c:v>5.0579746651404132E-13</c:v>
                </c:pt>
                <c:pt idx="7782">
                  <c:v>5.0587771413089467E-13</c:v>
                </c:pt>
                <c:pt idx="7783">
                  <c:v>5.0595826953318707E-13</c:v>
                </c:pt>
                <c:pt idx="7784">
                  <c:v>5.0603913370282683E-13</c:v>
                </c:pt>
                <c:pt idx="7785">
                  <c:v>5.0612030762172036E-13</c:v>
                </c:pt>
                <c:pt idx="7786">
                  <c:v>5.0620179227177506E-13</c:v>
                </c:pt>
                <c:pt idx="7787">
                  <c:v>5.0628358863489886E-13</c:v>
                </c:pt>
                <c:pt idx="7788">
                  <c:v>5.0636569769299896E-13</c:v>
                </c:pt>
                <c:pt idx="7789">
                  <c:v>5.0644812042798247E-13</c:v>
                </c:pt>
                <c:pt idx="7790">
                  <c:v>5.0653085782175722E-13</c:v>
                </c:pt>
                <c:pt idx="7791">
                  <c:v>5.066139108562305E-13</c:v>
                </c:pt>
                <c:pt idx="7792">
                  <c:v>5.0669728051330953E-13</c:v>
                </c:pt>
                <c:pt idx="7793">
                  <c:v>5.0678096777490193E-13</c:v>
                </c:pt>
                <c:pt idx="7794">
                  <c:v>5.068649736229156E-13</c:v>
                </c:pt>
                <c:pt idx="7795">
                  <c:v>5.0694929903925746E-13</c:v>
                </c:pt>
                <c:pt idx="7796">
                  <c:v>5.0703394500583452E-13</c:v>
                </c:pt>
                <c:pt idx="7797">
                  <c:v>5.0711891250455469E-13</c:v>
                </c:pt>
                <c:pt idx="7798">
                  <c:v>5.0720420251732497E-13</c:v>
                </c:pt>
                <c:pt idx="7799">
                  <c:v>5.072898160260538E-13</c:v>
                </c:pt>
                <c:pt idx="7800">
                  <c:v>5.0737575401264737E-13</c:v>
                </c:pt>
                <c:pt idx="7801">
                  <c:v>5.074620174590133E-13</c:v>
                </c:pt>
                <c:pt idx="7802">
                  <c:v>5.075486073470603E-13</c:v>
                </c:pt>
                <c:pt idx="7803">
                  <c:v>5.0763552465869438E-13</c:v>
                </c:pt>
                <c:pt idx="7804">
                  <c:v>5.0772277037582275E-13</c:v>
                </c:pt>
                <c:pt idx="7805">
                  <c:v>5.0781034548035413E-13</c:v>
                </c:pt>
                <c:pt idx="7806">
                  <c:v>5.0789825095419523E-13</c:v>
                </c:pt>
                <c:pt idx="7807">
                  <c:v>5.0798648777925366E-13</c:v>
                </c:pt>
                <c:pt idx="7808">
                  <c:v>5.0807505693743623E-13</c:v>
                </c:pt>
                <c:pt idx="7809">
                  <c:v>5.0816395941065055E-13</c:v>
                </c:pt>
                <c:pt idx="7810">
                  <c:v>5.0825319618080494E-13</c:v>
                </c:pt>
                <c:pt idx="7811">
                  <c:v>5.083427682298062E-13</c:v>
                </c:pt>
                <c:pt idx="7812">
                  <c:v>5.0843267653956146E-13</c:v>
                </c:pt>
                <c:pt idx="7813">
                  <c:v>5.0852292209197841E-13</c:v>
                </c:pt>
                <c:pt idx="7814">
                  <c:v>5.0861350586896407E-13</c:v>
                </c:pt>
                <c:pt idx="7815">
                  <c:v>5.0870442885242707E-13</c:v>
                </c:pt>
                <c:pt idx="7816">
                  <c:v>5.087956920242735E-13</c:v>
                </c:pt>
                <c:pt idx="7817">
                  <c:v>5.0888729636641097E-13</c:v>
                </c:pt>
                <c:pt idx="7818">
                  <c:v>5.0897924286074791E-13</c:v>
                </c:pt>
                <c:pt idx="7819">
                  <c:v>5.0907153248919042E-13</c:v>
                </c:pt>
                <c:pt idx="7820">
                  <c:v>5.0916416623364681E-13</c:v>
                </c:pt>
                <c:pt idx="7821">
                  <c:v>5.0925714520073743E-13</c:v>
                </c:pt>
                <c:pt idx="7822">
                  <c:v>5.0935047066169903E-13</c:v>
                </c:pt>
                <c:pt idx="7823">
                  <c:v>5.0944414370451089E-13</c:v>
                </c:pt>
                <c:pt idx="7824">
                  <c:v>5.0953816541234453E-13</c:v>
                </c:pt>
                <c:pt idx="7825">
                  <c:v>5.0963253686837063E-13</c:v>
                </c:pt>
                <c:pt idx="7826">
                  <c:v>5.0972725915576091E-13</c:v>
                </c:pt>
                <c:pt idx="7827">
                  <c:v>5.0982233335768576E-13</c:v>
                </c:pt>
                <c:pt idx="7828">
                  <c:v>5.0991776055731759E-13</c:v>
                </c:pt>
                <c:pt idx="7829">
                  <c:v>5.1001354183782711E-13</c:v>
                </c:pt>
                <c:pt idx="7830">
                  <c:v>5.1010967828238459E-13</c:v>
                </c:pt>
                <c:pt idx="7831">
                  <c:v>5.1020617097416327E-13</c:v>
                </c:pt>
                <c:pt idx="7832">
                  <c:v>5.1030302099633233E-13</c:v>
                </c:pt>
                <c:pt idx="7833">
                  <c:v>5.1040022943206447E-13</c:v>
                </c:pt>
                <c:pt idx="7834">
                  <c:v>5.104977973645297E-13</c:v>
                </c:pt>
                <c:pt idx="7835">
                  <c:v>5.1059572587690003E-13</c:v>
                </c:pt>
                <c:pt idx="7836">
                  <c:v>5.1069401605234674E-13</c:v>
                </c:pt>
                <c:pt idx="7837">
                  <c:v>5.1079266897404095E-13</c:v>
                </c:pt>
                <c:pt idx="7838">
                  <c:v>5.1089168572515295E-13</c:v>
                </c:pt>
                <c:pt idx="7839">
                  <c:v>5.1099106738885495E-13</c:v>
                </c:pt>
                <c:pt idx="7840">
                  <c:v>5.1109081504831775E-13</c:v>
                </c:pt>
                <c:pt idx="7841">
                  <c:v>5.1119092978671366E-13</c:v>
                </c:pt>
                <c:pt idx="7842">
                  <c:v>5.1129141268709129E-13</c:v>
                </c:pt>
                <c:pt idx="7843">
                  <c:v>5.1139226484947314E-13</c:v>
                </c:pt>
                <c:pt idx="7844">
                  <c:v>5.1149348742334813E-13</c:v>
                </c:pt>
                <c:pt idx="7845">
                  <c:v>5.1159508156615531E-13</c:v>
                </c:pt>
                <c:pt idx="7846">
                  <c:v>5.1169704843533056E-13</c:v>
                </c:pt>
                <c:pt idx="7847">
                  <c:v>5.1179938918831345E-13</c:v>
                </c:pt>
                <c:pt idx="7848">
                  <c:v>5.1190210498254147E-13</c:v>
                </c:pt>
                <c:pt idx="7849">
                  <c:v>5.1200519697545338E-13</c:v>
                </c:pt>
                <c:pt idx="7850">
                  <c:v>5.1210866632448608E-13</c:v>
                </c:pt>
                <c:pt idx="7851">
                  <c:v>5.1221251418707861E-13</c:v>
                </c:pt>
                <c:pt idx="7852">
                  <c:v>5.1231674172066849E-13</c:v>
                </c:pt>
                <c:pt idx="7853">
                  <c:v>5.1242135008269436E-13</c:v>
                </c:pt>
                <c:pt idx="7854">
                  <c:v>5.1252634043059372E-13</c:v>
                </c:pt>
                <c:pt idx="7855">
                  <c:v>5.1263171392180461E-13</c:v>
                </c:pt>
                <c:pt idx="7856">
                  <c:v>5.1273747171376556E-13</c:v>
                </c:pt>
                <c:pt idx="7857">
                  <c:v>5.1284361496391379E-13</c:v>
                </c:pt>
                <c:pt idx="7858">
                  <c:v>5.1295014482968793E-13</c:v>
                </c:pt>
                <c:pt idx="7859">
                  <c:v>5.130570624685265E-13</c:v>
                </c:pt>
                <c:pt idx="7860">
                  <c:v>5.1316436903786643E-13</c:v>
                </c:pt>
                <c:pt idx="7861">
                  <c:v>5.1327206569514655E-13</c:v>
                </c:pt>
                <c:pt idx="7862">
                  <c:v>5.1338015359780497E-13</c:v>
                </c:pt>
                <c:pt idx="7863">
                  <c:v>5.1348863390327934E-13</c:v>
                </c:pt>
                <c:pt idx="7864">
                  <c:v>5.1357041155711855E-13</c:v>
                </c:pt>
                <c:pt idx="7865">
                  <c:v>5.1363960872720055E-13</c:v>
                </c:pt>
                <c:pt idx="7866">
                  <c:v>5.1370909625087872E-13</c:v>
                </c:pt>
                <c:pt idx="7867">
                  <c:v>5.1377887472571916E-13</c:v>
                </c:pt>
                <c:pt idx="7868">
                  <c:v>5.1384894474929009E-13</c:v>
                </c:pt>
                <c:pt idx="7869">
                  <c:v>5.1391930691915872E-13</c:v>
                </c:pt>
                <c:pt idx="7870">
                  <c:v>5.1398996183289226E-13</c:v>
                </c:pt>
                <c:pt idx="7871">
                  <c:v>5.1406091008805761E-13</c:v>
                </c:pt>
                <c:pt idx="7872">
                  <c:v>5.1413215228222229E-13</c:v>
                </c:pt>
                <c:pt idx="7873">
                  <c:v>5.1420368901295391E-13</c:v>
                </c:pt>
                <c:pt idx="7874">
                  <c:v>5.1427552087781867E-13</c:v>
                </c:pt>
                <c:pt idx="7875">
                  <c:v>5.143476484743851E-13</c:v>
                </c:pt>
                <c:pt idx="7876">
                  <c:v>5.1442007240021938E-13</c:v>
                </c:pt>
                <c:pt idx="7877">
                  <c:v>5.1449279325288925E-13</c:v>
                </c:pt>
                <c:pt idx="7878">
                  <c:v>5.14565811629962E-13</c:v>
                </c:pt>
                <c:pt idx="7879">
                  <c:v>5.1463912812900526E-13</c:v>
                </c:pt>
                <c:pt idx="7880">
                  <c:v>5.1471274334758512E-13</c:v>
                </c:pt>
                <c:pt idx="7881">
                  <c:v>5.1478665788326979E-13</c:v>
                </c:pt>
                <c:pt idx="7882">
                  <c:v>5.148608723336265E-13</c:v>
                </c:pt>
                <c:pt idx="7883">
                  <c:v>5.1493538729622215E-13</c:v>
                </c:pt>
                <c:pt idx="7884">
                  <c:v>5.1501020336862444E-13</c:v>
                </c:pt>
                <c:pt idx="7885">
                  <c:v>5.1508532114839959E-13</c:v>
                </c:pt>
                <c:pt idx="7886">
                  <c:v>5.1516074123311611E-13</c:v>
                </c:pt>
                <c:pt idx="7887">
                  <c:v>5.152364642203407E-13</c:v>
                </c:pt>
                <c:pt idx="7888">
                  <c:v>5.1531249070764049E-13</c:v>
                </c:pt>
                <c:pt idx="7889">
                  <c:v>5.1538882129258287E-13</c:v>
                </c:pt>
                <c:pt idx="7890">
                  <c:v>5.1546545657273547E-13</c:v>
                </c:pt>
                <c:pt idx="7891">
                  <c:v>5.1554239714566448E-13</c:v>
                </c:pt>
                <c:pt idx="7892">
                  <c:v>5.1561964360893821E-13</c:v>
                </c:pt>
                <c:pt idx="7893">
                  <c:v>5.1569719656012359E-13</c:v>
                </c:pt>
                <c:pt idx="7894">
                  <c:v>5.1577505659678772E-13</c:v>
                </c:pt>
                <c:pt idx="7895">
                  <c:v>5.158532243164976E-13</c:v>
                </c:pt>
                <c:pt idx="7896">
                  <c:v>5.1593170031682176E-13</c:v>
                </c:pt>
                <c:pt idx="7897">
                  <c:v>5.1601048519532559E-13</c:v>
                </c:pt>
                <c:pt idx="7898">
                  <c:v>5.1608957954957771E-13</c:v>
                </c:pt>
                <c:pt idx="7899">
                  <c:v>5.1616898397714494E-13</c:v>
                </c:pt>
                <c:pt idx="7900">
                  <c:v>5.1624869907559427E-13</c:v>
                </c:pt>
                <c:pt idx="7901">
                  <c:v>5.1632872544249392E-13</c:v>
                </c:pt>
                <c:pt idx="7902">
                  <c:v>5.164090636754097E-13</c:v>
                </c:pt>
                <c:pt idx="7903">
                  <c:v>5.1648971437191022E-13</c:v>
                </c:pt>
                <c:pt idx="7904">
                  <c:v>5.1657067812882609E-13</c:v>
                </c:pt>
                <c:pt idx="7905">
                  <c:v>5.1665195558840691E-13</c:v>
                </c:pt>
                <c:pt idx="7906">
                  <c:v>5.1673354743156733E-13</c:v>
                </c:pt>
                <c:pt idx="7907">
                  <c:v>5.1681545433973019E-13</c:v>
                </c:pt>
                <c:pt idx="7908">
                  <c:v>5.1689767699431602E-13</c:v>
                </c:pt>
                <c:pt idx="7909">
                  <c:v>5.1698021607674856E-13</c:v>
                </c:pt>
                <c:pt idx="7910">
                  <c:v>5.1706307226844906E-13</c:v>
                </c:pt>
                <c:pt idx="7911">
                  <c:v>5.1714624625084035E-13</c:v>
                </c:pt>
                <c:pt idx="7912">
                  <c:v>5.1722973870534398E-13</c:v>
                </c:pt>
                <c:pt idx="7913">
                  <c:v>5.1731355031338278E-13</c:v>
                </c:pt>
                <c:pt idx="7914">
                  <c:v>5.173976817563786E-13</c:v>
                </c:pt>
                <c:pt idx="7915">
                  <c:v>5.1748213371575316E-13</c:v>
                </c:pt>
                <c:pt idx="7916">
                  <c:v>5.1756690687292942E-13</c:v>
                </c:pt>
                <c:pt idx="7917">
                  <c:v>5.1765200190932992E-13</c:v>
                </c:pt>
                <c:pt idx="7918">
                  <c:v>5.1773741950637548E-13</c:v>
                </c:pt>
                <c:pt idx="7919">
                  <c:v>5.1782316034548896E-13</c:v>
                </c:pt>
                <c:pt idx="7920">
                  <c:v>5.17909225108093E-13</c:v>
                </c:pt>
                <c:pt idx="7921">
                  <c:v>5.1799561447560932E-13</c:v>
                </c:pt>
                <c:pt idx="7922">
                  <c:v>5.1808232912946008E-13</c:v>
                </c:pt>
                <c:pt idx="7923">
                  <c:v>5.1816936975106751E-13</c:v>
                </c:pt>
                <c:pt idx="7924">
                  <c:v>5.1825673702185405E-13</c:v>
                </c:pt>
                <c:pt idx="7925">
                  <c:v>5.1834443162324145E-13</c:v>
                </c:pt>
                <c:pt idx="7926">
                  <c:v>5.1843245423665213E-13</c:v>
                </c:pt>
                <c:pt idx="7927">
                  <c:v>5.1852080554350855E-13</c:v>
                </c:pt>
                <c:pt idx="7928">
                  <c:v>5.1860948622523244E-13</c:v>
                </c:pt>
                <c:pt idx="7929">
                  <c:v>5.1869849696324664E-13</c:v>
                </c:pt>
                <c:pt idx="7930">
                  <c:v>5.1878783843897209E-13</c:v>
                </c:pt>
                <c:pt idx="7931">
                  <c:v>5.1887751133383234E-13</c:v>
                </c:pt>
                <c:pt idx="7932">
                  <c:v>5.1896751632924871E-13</c:v>
                </c:pt>
                <c:pt idx="7933">
                  <c:v>5.1905785410664406E-13</c:v>
                </c:pt>
                <c:pt idx="7934">
                  <c:v>5.1914852534743961E-13</c:v>
                </c:pt>
                <c:pt idx="7935">
                  <c:v>5.1923953073305811E-13</c:v>
                </c:pt>
                <c:pt idx="7936">
                  <c:v>5.1933087094492231E-13</c:v>
                </c:pt>
                <c:pt idx="7937">
                  <c:v>5.1942254666445363E-13</c:v>
                </c:pt>
                <c:pt idx="7938">
                  <c:v>5.1951455857307402E-13</c:v>
                </c:pt>
                <c:pt idx="7939">
                  <c:v>5.1960690735220643E-13</c:v>
                </c:pt>
                <c:pt idx="7940">
                  <c:v>5.1969959368327349E-13</c:v>
                </c:pt>
                <c:pt idx="7941">
                  <c:v>5.1979261824769553E-13</c:v>
                </c:pt>
                <c:pt idx="7942">
                  <c:v>5.1988598172689671E-13</c:v>
                </c:pt>
                <c:pt idx="7943">
                  <c:v>5.1997968480229785E-13</c:v>
                </c:pt>
                <c:pt idx="7944">
                  <c:v>5.2007372770161959E-13</c:v>
                </c:pt>
                <c:pt idx="7945">
                  <c:v>5.201681106569685E-13</c:v>
                </c:pt>
                <c:pt idx="7946">
                  <c:v>5.2026283449034663E-13</c:v>
                </c:pt>
                <c:pt idx="7947">
                  <c:v>5.2035790002479463E-13</c:v>
                </c:pt>
                <c:pt idx="7948">
                  <c:v>5.204533080833537E-13</c:v>
                </c:pt>
                <c:pt idx="7949">
                  <c:v>5.2054905948906399E-13</c:v>
                </c:pt>
                <c:pt idx="7950">
                  <c:v>5.2064515506496637E-13</c:v>
                </c:pt>
                <c:pt idx="7951">
                  <c:v>5.2074159563410102E-13</c:v>
                </c:pt>
                <c:pt idx="7952">
                  <c:v>5.2083838201950991E-13</c:v>
                </c:pt>
                <c:pt idx="7953">
                  <c:v>5.2093551504423211E-13</c:v>
                </c:pt>
                <c:pt idx="7954">
                  <c:v>5.2103299553130989E-13</c:v>
                </c:pt>
                <c:pt idx="7955">
                  <c:v>5.2113082430378311E-13</c:v>
                </c:pt>
                <c:pt idx="7956">
                  <c:v>5.2122900218469256E-13</c:v>
                </c:pt>
                <c:pt idx="7957">
                  <c:v>5.2132752999707891E-13</c:v>
                </c:pt>
                <c:pt idx="7958">
                  <c:v>5.2142640856398352E-13</c:v>
                </c:pt>
                <c:pt idx="7959">
                  <c:v>5.2152563870844575E-13</c:v>
                </c:pt>
                <c:pt idx="7960">
                  <c:v>5.216252212535078E-13</c:v>
                </c:pt>
                <c:pt idx="7961">
                  <c:v>5.2172515702220942E-13</c:v>
                </c:pt>
                <c:pt idx="7962">
                  <c:v>5.2182544683759159E-13</c:v>
                </c:pt>
                <c:pt idx="7963">
                  <c:v>5.2192609152269518E-13</c:v>
                </c:pt>
                <c:pt idx="7964">
                  <c:v>5.2202709190056116E-13</c:v>
                </c:pt>
                <c:pt idx="7965">
                  <c:v>5.221284487942298E-13</c:v>
                </c:pt>
                <c:pt idx="7966">
                  <c:v>5.2223016302674116E-13</c:v>
                </c:pt>
                <c:pt idx="7967">
                  <c:v>5.2233223542113723E-13</c:v>
                </c:pt>
                <c:pt idx="7968">
                  <c:v>5.2243466680045868E-13</c:v>
                </c:pt>
                <c:pt idx="7969">
                  <c:v>5.2253745798774477E-13</c:v>
                </c:pt>
                <c:pt idx="7970">
                  <c:v>5.2264060980603767E-13</c:v>
                </c:pt>
                <c:pt idx="7971">
                  <c:v>5.2274412307837705E-13</c:v>
                </c:pt>
                <c:pt idx="7972">
                  <c:v>5.228479986278048E-13</c:v>
                </c:pt>
                <c:pt idx="7973">
                  <c:v>5.2295223727736057E-13</c:v>
                </c:pt>
                <c:pt idx="7974">
                  <c:v>5.2305683985008624E-13</c:v>
                </c:pt>
                <c:pt idx="7975">
                  <c:v>5.2316180716902068E-13</c:v>
                </c:pt>
                <c:pt idx="7976">
                  <c:v>5.2326714005720636E-13</c:v>
                </c:pt>
                <c:pt idx="7977">
                  <c:v>5.2337283933768295E-13</c:v>
                </c:pt>
                <c:pt idx="7978">
                  <c:v>5.2347890583349152E-13</c:v>
                </c:pt>
                <c:pt idx="7979">
                  <c:v>5.2358534036767365E-13</c:v>
                </c:pt>
                <c:pt idx="7980">
                  <c:v>5.236921437632684E-13</c:v>
                </c:pt>
                <c:pt idx="7981">
                  <c:v>5.2379931684331735E-13</c:v>
                </c:pt>
                <c:pt idx="7982">
                  <c:v>5.2390686043086136E-13</c:v>
                </c:pt>
                <c:pt idx="7983">
                  <c:v>5.2401477534894111E-13</c:v>
                </c:pt>
                <c:pt idx="7984">
                  <c:v>5.2412306242059666E-13</c:v>
                </c:pt>
                <c:pt idx="7985">
                  <c:v>5.242317224688695E-13</c:v>
                </c:pt>
                <c:pt idx="7986">
                  <c:v>5.2434075631680039E-13</c:v>
                </c:pt>
                <c:pt idx="7987">
                  <c:v>5.2445016478742889E-13</c:v>
                </c:pt>
                <c:pt idx="7988">
                  <c:v>5.2455994870379708E-13</c:v>
                </c:pt>
                <c:pt idx="7989">
                  <c:v>5.2467010888894484E-13</c:v>
                </c:pt>
                <c:pt idx="7990">
                  <c:v>5.2478064616591334E-13</c:v>
                </c:pt>
                <c:pt idx="7991">
                  <c:v>5.2489156135774283E-13</c:v>
                </c:pt>
                <c:pt idx="7992">
                  <c:v>5.250028552874748E-13</c:v>
                </c:pt>
                <c:pt idx="7993">
                  <c:v>5.2511452877814892E-13</c:v>
                </c:pt>
                <c:pt idx="7994">
                  <c:v>5.2522658265280665E-13</c:v>
                </c:pt>
                <c:pt idx="7995">
                  <c:v>5.2533901773448868E-13</c:v>
                </c:pt>
                <c:pt idx="7996">
                  <c:v>5.2545183484623526E-13</c:v>
                </c:pt>
                <c:pt idx="7997">
                  <c:v>5.2556503481108818E-13</c:v>
                </c:pt>
                <c:pt idx="7998">
                  <c:v>5.2567861845208629E-13</c:v>
                </c:pt>
                <c:pt idx="7999">
                  <c:v>5.2579258659227187E-13</c:v>
                </c:pt>
                <c:pt idx="8000">
                  <c:v>5.259069400546849E-13</c:v>
                </c:pt>
                <c:pt idx="8001">
                  <c:v>5.2602167966236664E-13</c:v>
                </c:pt>
                <c:pt idx="8002">
                  <c:v>5.2613680623835716E-13</c:v>
                </c:pt>
                <c:pt idx="8003">
                  <c:v>5.2625232060569754E-13</c:v>
                </c:pt>
                <c:pt idx="8004">
                  <c:v>5.2636822358742885E-13</c:v>
                </c:pt>
                <c:pt idx="8005">
                  <c:v>5.2648451600659126E-13</c:v>
                </c:pt>
                <c:pt idx="8006">
                  <c:v>5.2660119868622563E-13</c:v>
                </c:pt>
                <c:pt idx="8007">
                  <c:v>5.2671827244937264E-13</c:v>
                </c:pt>
                <c:pt idx="8008">
                  <c:v>5.2683573811907236E-13</c:v>
                </c:pt>
                <c:pt idx="8009">
                  <c:v>5.2695359651836646E-13</c:v>
                </c:pt>
                <c:pt idx="8010">
                  <c:v>5.2707184847029602E-13</c:v>
                </c:pt>
                <c:pt idx="8011">
                  <c:v>5.27190494797901E-13</c:v>
                </c:pt>
                <c:pt idx="8012">
                  <c:v>5.2730953632422177E-13</c:v>
                </c:pt>
                <c:pt idx="8013">
                  <c:v>5.274289738722998E-13</c:v>
                </c:pt>
                <c:pt idx="8014">
                  <c:v>5.2754880826517507E-13</c:v>
                </c:pt>
                <c:pt idx="8015">
                  <c:v>5.2766904032588915E-13</c:v>
                </c:pt>
                <c:pt idx="8016">
                  <c:v>5.2778967087748261E-13</c:v>
                </c:pt>
                <c:pt idx="8017">
                  <c:v>5.2791070074299542E-13</c:v>
                </c:pt>
                <c:pt idx="8018">
                  <c:v>5.2803213074546864E-13</c:v>
                </c:pt>
                <c:pt idx="8019">
                  <c:v>5.2815396170794325E-13</c:v>
                </c:pt>
                <c:pt idx="8020">
                  <c:v>5.2827619445345953E-13</c:v>
                </c:pt>
                <c:pt idx="8021">
                  <c:v>5.2839882980505884E-13</c:v>
                </c:pt>
                <c:pt idx="8022">
                  <c:v>5.2852186858578145E-13</c:v>
                </c:pt>
                <c:pt idx="8023">
                  <c:v>5.2864531161190973E-13</c:v>
                </c:pt>
                <c:pt idx="8024">
                  <c:v>5.2876915959309285E-13</c:v>
                </c:pt>
                <c:pt idx="8025">
                  <c:v>5.2889341347711783E-13</c:v>
                </c:pt>
                <c:pt idx="8026">
                  <c:v>5.2901807430655749E-13</c:v>
                </c:pt>
                <c:pt idx="8027">
                  <c:v>5.2914314312398422E-13</c:v>
                </c:pt>
                <c:pt idx="8028">
                  <c:v>5.2926862097197054E-13</c:v>
                </c:pt>
                <c:pt idx="8029">
                  <c:v>5.2939450889308793E-13</c:v>
                </c:pt>
                <c:pt idx="8030">
                  <c:v>5.2952080792990851E-13</c:v>
                </c:pt>
                <c:pt idx="8031">
                  <c:v>5.2964751912500468E-13</c:v>
                </c:pt>
                <c:pt idx="8032">
                  <c:v>5.2977464352094946E-13</c:v>
                </c:pt>
                <c:pt idx="8033">
                  <c:v>5.2990218216031281E-13</c:v>
                </c:pt>
                <c:pt idx="8034">
                  <c:v>5.3003013608566927E-13</c:v>
                </c:pt>
                <c:pt idx="8035">
                  <c:v>5.3015850633958964E-13</c:v>
                </c:pt>
                <c:pt idx="8036">
                  <c:v>5.3028729396464691E-13</c:v>
                </c:pt>
                <c:pt idx="8037">
                  <c:v>5.3041650000341209E-13</c:v>
                </c:pt>
                <c:pt idx="8038">
                  <c:v>5.305461254984589E-13</c:v>
                </c:pt>
                <c:pt idx="8039">
                  <c:v>5.3067617149235771E-13</c:v>
                </c:pt>
                <c:pt idx="8040">
                  <c:v>5.3080663902768245E-13</c:v>
                </c:pt>
                <c:pt idx="8041">
                  <c:v>5.3093752914700441E-13</c:v>
                </c:pt>
                <c:pt idx="8042">
                  <c:v>5.310688428928956E-13</c:v>
                </c:pt>
                <c:pt idx="8043">
                  <c:v>5.3120058130792812E-13</c:v>
                </c:pt>
                <c:pt idx="8044">
                  <c:v>5.3133274543467498E-13</c:v>
                </c:pt>
                <c:pt idx="8045">
                  <c:v>5.3146533631570768E-13</c:v>
                </c:pt>
                <c:pt idx="8046">
                  <c:v>5.3159835499359831E-13</c:v>
                </c:pt>
                <c:pt idx="8047">
                  <c:v>5.3173180251091909E-13</c:v>
                </c:pt>
                <c:pt idx="8048">
                  <c:v>5.3186567991024243E-13</c:v>
                </c:pt>
                <c:pt idx="8049">
                  <c:v>5.3199998823414071E-13</c:v>
                </c:pt>
                <c:pt idx="8050">
                  <c:v>5.3213472852518546E-13</c:v>
                </c:pt>
                <c:pt idx="8051">
                  <c:v>5.3226990182594946E-13</c:v>
                </c:pt>
                <c:pt idx="8052">
                  <c:v>5.3240550917900473E-13</c:v>
                </c:pt>
                <c:pt idx="8053">
                  <c:v>5.3254155162692346E-13</c:v>
                </c:pt>
                <c:pt idx="8054">
                  <c:v>5.3267803021227666E-13</c:v>
                </c:pt>
                <c:pt idx="8055">
                  <c:v>5.3281494597763834E-13</c:v>
                </c:pt>
                <c:pt idx="8056">
                  <c:v>5.329522999655801E-13</c:v>
                </c:pt>
                <c:pt idx="8057">
                  <c:v>5.3309009321867273E-13</c:v>
                </c:pt>
                <c:pt idx="8058">
                  <c:v>5.3322832677949086E-13</c:v>
                </c:pt>
                <c:pt idx="8059">
                  <c:v>5.3336700169060436E-13</c:v>
                </c:pt>
                <c:pt idx="8060">
                  <c:v>5.3350611899458636E-13</c:v>
                </c:pt>
                <c:pt idx="8061">
                  <c:v>5.3364567973400956E-13</c:v>
                </c:pt>
                <c:pt idx="8062">
                  <c:v>5.3378568495144525E-13</c:v>
                </c:pt>
                <c:pt idx="8063">
                  <c:v>5.3392613568946615E-13</c:v>
                </c:pt>
                <c:pt idx="8064">
                  <c:v>5.3406703299064374E-13</c:v>
                </c:pt>
                <c:pt idx="8065">
                  <c:v>5.3420837789755095E-13</c:v>
                </c:pt>
                <c:pt idx="8066">
                  <c:v>5.3435017145275958E-13</c:v>
                </c:pt>
                <c:pt idx="8067">
                  <c:v>5.3449241469884242E-13</c:v>
                </c:pt>
                <c:pt idx="8068">
                  <c:v>5.3463510867837058E-13</c:v>
                </c:pt>
                <c:pt idx="8069">
                  <c:v>5.3477825443391666E-13</c:v>
                </c:pt>
                <c:pt idx="8070">
                  <c:v>5.3492185300805286E-13</c:v>
                </c:pt>
                <c:pt idx="8071">
                  <c:v>5.350659054433515E-13</c:v>
                </c:pt>
                <c:pt idx="8072">
                  <c:v>5.3521041278238477E-13</c:v>
                </c:pt>
                <c:pt idx="8073">
                  <c:v>5.3535537606772499E-13</c:v>
                </c:pt>
                <c:pt idx="8074">
                  <c:v>5.3550079634194343E-13</c:v>
                </c:pt>
                <c:pt idx="8075">
                  <c:v>5.3564667464761333E-13</c:v>
                </c:pt>
                <c:pt idx="8076">
                  <c:v>5.3579301202730587E-13</c:v>
                </c:pt>
                <c:pt idx="8077">
                  <c:v>5.3593980952359456E-13</c:v>
                </c:pt>
                <c:pt idx="8078">
                  <c:v>5.3608706817904981E-13</c:v>
                </c:pt>
                <c:pt idx="8079">
                  <c:v>5.3623478903624551E-13</c:v>
                </c:pt>
                <c:pt idx="8080">
                  <c:v>5.3638297313775268E-13</c:v>
                </c:pt>
                <c:pt idx="8081">
                  <c:v>5.3653162152614391E-13</c:v>
                </c:pt>
                <c:pt idx="8082">
                  <c:v>5.3668073524399182E-13</c:v>
                </c:pt>
                <c:pt idx="8083">
                  <c:v>5.3683031533386769E-13</c:v>
                </c:pt>
                <c:pt idx="8084">
                  <c:v>5.3698036283834374E-13</c:v>
                </c:pt>
                <c:pt idx="8085">
                  <c:v>5.3713087879999266E-13</c:v>
                </c:pt>
                <c:pt idx="8086">
                  <c:v>5.3728186426138658E-13</c:v>
                </c:pt>
                <c:pt idx="8087">
                  <c:v>5.3743332026509757E-13</c:v>
                </c:pt>
                <c:pt idx="8088">
                  <c:v>5.3758524785369766E-13</c:v>
                </c:pt>
                <c:pt idx="8089">
                  <c:v>5.3773764806975904E-13</c:v>
                </c:pt>
                <c:pt idx="8090">
                  <c:v>5.3789052195585422E-13</c:v>
                </c:pt>
                <c:pt idx="8091">
                  <c:v>5.38043870554555E-13</c:v>
                </c:pt>
                <c:pt idx="8092">
                  <c:v>5.3819769490843328E-13</c:v>
                </c:pt>
                <c:pt idx="8093">
                  <c:v>5.3835199606006167E-13</c:v>
                </c:pt>
                <c:pt idx="8094">
                  <c:v>5.3850677505201236E-13</c:v>
                </c:pt>
                <c:pt idx="8095">
                  <c:v>5.3866203292685798E-13</c:v>
                </c:pt>
                <c:pt idx="8096">
                  <c:v>5.3881777072716921E-13</c:v>
                </c:pt>
                <c:pt idx="8097">
                  <c:v>5.3897398949551977E-13</c:v>
                </c:pt>
                <c:pt idx="8098">
                  <c:v>5.3913069027448125E-13</c:v>
                </c:pt>
                <c:pt idx="8099">
                  <c:v>5.3928787410662545E-13</c:v>
                </c:pt>
                <c:pt idx="8100">
                  <c:v>5.3944554203452519E-13</c:v>
                </c:pt>
                <c:pt idx="8101">
                  <c:v>5.3960369510075156E-13</c:v>
                </c:pt>
                <c:pt idx="8102">
                  <c:v>5.3976233434787818E-13</c:v>
                </c:pt>
                <c:pt idx="8103">
                  <c:v>5.3992146078080993E-13</c:v>
                </c:pt>
                <c:pt idx="8104">
                  <c:v>5.4008107532604595E-13</c:v>
                </c:pt>
                <c:pt idx="8105">
                  <c:v>5.4024117924550439E-13</c:v>
                </c:pt>
                <c:pt idx="8106">
                  <c:v>5.4040177384626613E-13</c:v>
                </c:pt>
                <c:pt idx="8107">
                  <c:v>5.4056286043540829E-13</c:v>
                </c:pt>
                <c:pt idx="8108">
                  <c:v>5.4072444032001166E-13</c:v>
                </c:pt>
                <c:pt idx="8109">
                  <c:v>5.4088651480715459E-13</c:v>
                </c:pt>
                <c:pt idx="8110">
                  <c:v>5.4104908520391694E-13</c:v>
                </c:pt>
                <c:pt idx="8111">
                  <c:v>5.4121215281737636E-13</c:v>
                </c:pt>
                <c:pt idx="8112">
                  <c:v>5.4137571895461342E-13</c:v>
                </c:pt>
                <c:pt idx="8113">
                  <c:v>5.4153978492270626E-13</c:v>
                </c:pt>
                <c:pt idx="8114">
                  <c:v>5.4170435202873476E-13</c:v>
                </c:pt>
                <c:pt idx="8115">
                  <c:v>5.4186942157977726E-13</c:v>
                </c:pt>
                <c:pt idx="8116">
                  <c:v>5.4203499488291343E-13</c:v>
                </c:pt>
                <c:pt idx="8117">
                  <c:v>5.4220107324522243E-13</c:v>
                </c:pt>
                <c:pt idx="8118">
                  <c:v>5.4236765797378341E-13</c:v>
                </c:pt>
                <c:pt idx="8119">
                  <c:v>5.4253475037567493E-13</c:v>
                </c:pt>
                <c:pt idx="8120">
                  <c:v>5.4270235175797655E-13</c:v>
                </c:pt>
                <c:pt idx="8121">
                  <c:v>5.4287046342776682E-13</c:v>
                </c:pt>
                <c:pt idx="8122">
                  <c:v>5.4303908669212601E-13</c:v>
                </c:pt>
                <c:pt idx="8123">
                  <c:v>5.4320822285813157E-13</c:v>
                </c:pt>
                <c:pt idx="8124">
                  <c:v>5.4337787323286457E-13</c:v>
                </c:pt>
                <c:pt idx="8125">
                  <c:v>5.4354803912340276E-13</c:v>
                </c:pt>
                <c:pt idx="8126">
                  <c:v>5.4371872183682549E-13</c:v>
                </c:pt>
                <c:pt idx="8127">
                  <c:v>5.4388992268021203E-13</c:v>
                </c:pt>
                <c:pt idx="8128">
                  <c:v>5.4406164296064205E-13</c:v>
                </c:pt>
                <c:pt idx="8129">
                  <c:v>5.4423388398519388E-13</c:v>
                </c:pt>
                <c:pt idx="8130">
                  <c:v>5.4440664706094639E-13</c:v>
                </c:pt>
                <c:pt idx="8131">
                  <c:v>5.4457993349497883E-13</c:v>
                </c:pt>
                <c:pt idx="8132">
                  <c:v>5.4475374459437179E-13</c:v>
                </c:pt>
                <c:pt idx="8133">
                  <c:v>5.4492808166620259E-13</c:v>
                </c:pt>
                <c:pt idx="8134">
                  <c:v>5.4510294601755152E-13</c:v>
                </c:pt>
                <c:pt idx="8135">
                  <c:v>5.4527833895549651E-13</c:v>
                </c:pt>
                <c:pt idx="8136">
                  <c:v>5.4545426178711784E-13</c:v>
                </c:pt>
                <c:pt idx="8137">
                  <c:v>5.4563071581949375E-13</c:v>
                </c:pt>
                <c:pt idx="8138">
                  <c:v>5.4580770235970421E-13</c:v>
                </c:pt>
                <c:pt idx="8139">
                  <c:v>5.4598522271482758E-13</c:v>
                </c:pt>
                <c:pt idx="8140">
                  <c:v>5.4616327819194331E-13</c:v>
                </c:pt>
                <c:pt idx="8141">
                  <c:v>5.4634187009813056E-13</c:v>
                </c:pt>
                <c:pt idx="8142">
                  <c:v>5.4652099974046799E-13</c:v>
                </c:pt>
                <c:pt idx="8143">
                  <c:v>5.4670066842603577E-13</c:v>
                </c:pt>
                <c:pt idx="8144">
                  <c:v>5.4688087746191153E-13</c:v>
                </c:pt>
                <c:pt idx="8145">
                  <c:v>5.4706162815517606E-13</c:v>
                </c:pt>
                <c:pt idx="8146">
                  <c:v>5.4724292181290659E-13</c:v>
                </c:pt>
                <c:pt idx="8147">
                  <c:v>5.47424759742184E-13</c:v>
                </c:pt>
                <c:pt idx="8148">
                  <c:v>5.4760714325008654E-13</c:v>
                </c:pt>
                <c:pt idx="8149">
                  <c:v>5.4779007364369327E-13</c:v>
                </c:pt>
                <c:pt idx="8150">
                  <c:v>5.4797355223008364E-13</c:v>
                </c:pt>
                <c:pt idx="8151">
                  <c:v>5.4815758031633632E-13</c:v>
                </c:pt>
                <c:pt idx="8152">
                  <c:v>5.4834215920953106E-13</c:v>
                </c:pt>
                <c:pt idx="8153">
                  <c:v>5.4852729021674662E-13</c:v>
                </c:pt>
                <c:pt idx="8154">
                  <c:v>5.4871297464506196E-13</c:v>
                </c:pt>
                <c:pt idx="8155">
                  <c:v>5.4889921380155654E-13</c:v>
                </c:pt>
                <c:pt idx="8156">
                  <c:v>5.4908600899330942E-13</c:v>
                </c:pt>
                <c:pt idx="8157">
                  <c:v>5.4927336152739914E-13</c:v>
                </c:pt>
                <c:pt idx="8158">
                  <c:v>5.4946127271090558E-13</c:v>
                </c:pt>
                <c:pt idx="8159">
                  <c:v>5.4964974385090719E-13</c:v>
                </c:pt>
                <c:pt idx="8160">
                  <c:v>5.4983877625448363E-13</c:v>
                </c:pt>
                <c:pt idx="8161">
                  <c:v>5.5002837122871446E-13</c:v>
                </c:pt>
                <c:pt idx="8162">
                  <c:v>5.5021853008067722E-13</c:v>
                </c:pt>
                <c:pt idx="8163">
                  <c:v>5.504092541174528E-13</c:v>
                </c:pt>
                <c:pt idx="8164">
                  <c:v>5.5060054464611893E-13</c:v>
                </c:pt>
                <c:pt idx="8165">
                  <c:v>5.5079240297375569E-13</c:v>
                </c:pt>
                <c:pt idx="8166">
                  <c:v>5.5098483040744102E-13</c:v>
                </c:pt>
                <c:pt idx="8167">
                  <c:v>5.511778282542561E-13</c:v>
                </c:pt>
                <c:pt idx="8168">
                  <c:v>5.5137139782127766E-13</c:v>
                </c:pt>
                <c:pt idx="8169">
                  <c:v>5.5156554041558627E-13</c:v>
                </c:pt>
                <c:pt idx="8170">
                  <c:v>5.517602573442604E-13</c:v>
                </c:pt>
                <c:pt idx="8171">
                  <c:v>5.519555499143799E-13</c:v>
                </c:pt>
                <c:pt idx="8172">
                  <c:v>5.5215141943302302E-13</c:v>
                </c:pt>
                <c:pt idx="8173">
                  <c:v>5.5234786720727014E-13</c:v>
                </c:pt>
                <c:pt idx="8174">
                  <c:v>5.5254489454419849E-13</c:v>
                </c:pt>
                <c:pt idx="8175">
                  <c:v>5.5274250275088894E-13</c:v>
                </c:pt>
                <c:pt idx="8176">
                  <c:v>5.5294069313441966E-13</c:v>
                </c:pt>
                <c:pt idx="8177">
                  <c:v>5.5313946700186969E-13</c:v>
                </c:pt>
                <c:pt idx="8178">
                  <c:v>5.5333882566031901E-13</c:v>
                </c:pt>
                <c:pt idx="8179">
                  <c:v>5.5353877041684585E-13</c:v>
                </c:pt>
                <c:pt idx="8180">
                  <c:v>5.5373930257852969E-13</c:v>
                </c:pt>
                <c:pt idx="8181">
                  <c:v>5.5394042345245009E-13</c:v>
                </c:pt>
                <c:pt idx="8182">
                  <c:v>5.5414213434568519E-13</c:v>
                </c:pt>
                <c:pt idx="8183">
                  <c:v>5.543444339682638E-13</c:v>
                </c:pt>
                <c:pt idx="8184">
                  <c:v>5.5454731832727189E-13</c:v>
                </c:pt>
                <c:pt idx="8185">
                  <c:v>5.5475078905471886E-13</c:v>
                </c:pt>
                <c:pt idx="8186">
                  <c:v>5.5495484797389131E-13</c:v>
                </c:pt>
                <c:pt idx="8187">
                  <c:v>5.5515949690807364E-13</c:v>
                </c:pt>
                <c:pt idx="8188">
                  <c:v>5.5536473768055214E-13</c:v>
                </c:pt>
                <c:pt idx="8189">
                  <c:v>5.5557057211461242E-13</c:v>
                </c:pt>
                <c:pt idx="8190">
                  <c:v>5.557770020335408E-13</c:v>
                </c:pt>
                <c:pt idx="8191">
                  <c:v>5.5598402926062116E-13</c:v>
                </c:pt>
                <c:pt idx="8192">
                  <c:v>5.5619165561914112E-13</c:v>
                </c:pt>
                <c:pt idx="8193">
                  <c:v>5.5639988293238496E-13</c:v>
                </c:pt>
                <c:pt idx="8194">
                  <c:v>5.566087130236387E-13</c:v>
                </c:pt>
                <c:pt idx="8195">
                  <c:v>5.5681814771618834E-13</c:v>
                </c:pt>
                <c:pt idx="8196">
                  <c:v>5.5702818883331848E-13</c:v>
                </c:pt>
                <c:pt idx="8197">
                  <c:v>5.5723883819831552E-13</c:v>
                </c:pt>
                <c:pt idx="8198">
                  <c:v>5.5745009763446547E-13</c:v>
                </c:pt>
                <c:pt idx="8199">
                  <c:v>5.5766196896505282E-13</c:v>
                </c:pt>
                <c:pt idx="8200">
                  <c:v>5.5787445401336438E-13</c:v>
                </c:pt>
                <c:pt idx="8201">
                  <c:v>5.5808755460268516E-13</c:v>
                </c:pt>
                <c:pt idx="8202">
                  <c:v>5.5830127255630055E-13</c:v>
                </c:pt>
                <c:pt idx="8203">
                  <c:v>5.5851560969749686E-13</c:v>
                </c:pt>
                <c:pt idx="8204">
                  <c:v>5.5873056784955918E-13</c:v>
                </c:pt>
                <c:pt idx="8205">
                  <c:v>5.5894614883577313E-13</c:v>
                </c:pt>
                <c:pt idx="8206">
                  <c:v>5.591623544794247E-13</c:v>
                </c:pt>
                <c:pt idx="8207">
                  <c:v>5.59379186603799E-13</c:v>
                </c:pt>
                <c:pt idx="8208">
                  <c:v>5.5959664703218213E-13</c:v>
                </c:pt>
                <c:pt idx="8209">
                  <c:v>5.5981473758785959E-13</c:v>
                </c:pt>
                <c:pt idx="8210">
                  <c:v>5.6003346009411719E-13</c:v>
                </c:pt>
                <c:pt idx="8211">
                  <c:v>5.6025281637423991E-13</c:v>
                </c:pt>
                <c:pt idx="8212">
                  <c:v>5.6047280825151479E-13</c:v>
                </c:pt>
                <c:pt idx="8213">
                  <c:v>5.606934375492255E-13</c:v>
                </c:pt>
                <c:pt idx="8214">
                  <c:v>5.6091470609065936E-13</c:v>
                </c:pt>
                <c:pt idx="8215">
                  <c:v>5.6113661569910066E-13</c:v>
                </c:pt>
                <c:pt idx="8216">
                  <c:v>5.613591681978354E-13</c:v>
                </c:pt>
                <c:pt idx="8217">
                  <c:v>5.615823654101497E-13</c:v>
                </c:pt>
                <c:pt idx="8218">
                  <c:v>5.6180620915932986E-13</c:v>
                </c:pt>
                <c:pt idx="8219">
                  <c:v>5.6203070126865916E-13</c:v>
                </c:pt>
                <c:pt idx="8220">
                  <c:v>5.6225584356142523E-13</c:v>
                </c:pt>
                <c:pt idx="8221">
                  <c:v>5.6248163786091376E-13</c:v>
                </c:pt>
                <c:pt idx="8222">
                  <c:v>5.6270808599040885E-13</c:v>
                </c:pt>
                <c:pt idx="8223">
                  <c:v>5.6293518977319741E-13</c:v>
                </c:pt>
                <c:pt idx="8224">
                  <c:v>5.6316295103256473E-13</c:v>
                </c:pt>
                <c:pt idx="8225">
                  <c:v>5.6339137159179653E-13</c:v>
                </c:pt>
                <c:pt idx="8226">
                  <c:v>5.6362045327417709E-13</c:v>
                </c:pt>
                <c:pt idx="8227">
                  <c:v>5.6385019790299514E-13</c:v>
                </c:pt>
                <c:pt idx="8228">
                  <c:v>5.6408060730153286E-13</c:v>
                </c:pt>
                <c:pt idx="8229">
                  <c:v>5.6431168329307796E-13</c:v>
                </c:pt>
                <c:pt idx="8230">
                  <c:v>5.6454342770091554E-13</c:v>
                </c:pt>
                <c:pt idx="8231">
                  <c:v>5.6477584234833121E-13</c:v>
                </c:pt>
                <c:pt idx="8232">
                  <c:v>5.6500892905861026E-13</c:v>
                </c:pt>
                <c:pt idx="8233">
                  <c:v>5.6524268965503901E-13</c:v>
                </c:pt>
                <c:pt idx="8234">
                  <c:v>5.6547712596090295E-13</c:v>
                </c:pt>
                <c:pt idx="8235">
                  <c:v>5.6571223979948657E-13</c:v>
                </c:pt>
                <c:pt idx="8236">
                  <c:v>5.659480329940769E-13</c:v>
                </c:pt>
                <c:pt idx="8237">
                  <c:v>5.6618450736795913E-13</c:v>
                </c:pt>
                <c:pt idx="8238">
                  <c:v>5.6642166474441825E-13</c:v>
                </c:pt>
                <c:pt idx="8239">
                  <c:v>5.6665950694674209E-13</c:v>
                </c:pt>
                <c:pt idx="8240">
                  <c:v>5.6689803579821313E-13</c:v>
                </c:pt>
                <c:pt idx="8241">
                  <c:v>5.6713725312211878E-13</c:v>
                </c:pt>
                <c:pt idx="8242">
                  <c:v>5.6737716074174464E-13</c:v>
                </c:pt>
                <c:pt idx="8243">
                  <c:v>5.6761776048037641E-13</c:v>
                </c:pt>
                <c:pt idx="8244">
                  <c:v>5.678590541612989E-13</c:v>
                </c:pt>
                <c:pt idx="8245">
                  <c:v>5.6810104360779811E-13</c:v>
                </c:pt>
                <c:pt idx="8246">
                  <c:v>5.6834373064315933E-13</c:v>
                </c:pt>
                <c:pt idx="8247">
                  <c:v>5.6858711709066989E-13</c:v>
                </c:pt>
                <c:pt idx="8248">
                  <c:v>5.6883120477361377E-13</c:v>
                </c:pt>
                <c:pt idx="8249">
                  <c:v>5.6907599551527698E-13</c:v>
                </c:pt>
                <c:pt idx="8250">
                  <c:v>5.6932149113894502E-13</c:v>
                </c:pt>
                <c:pt idx="8251">
                  <c:v>5.6956769346790379E-13</c:v>
                </c:pt>
                <c:pt idx="8252">
                  <c:v>5.6981460432543809E-13</c:v>
                </c:pt>
                <c:pt idx="8253">
                  <c:v>5.7006222553483514E-13</c:v>
                </c:pt>
                <c:pt idx="8254">
                  <c:v>5.7031055891937902E-13</c:v>
                </c:pt>
                <c:pt idx="8255">
                  <c:v>5.7055960630235655E-13</c:v>
                </c:pt>
                <c:pt idx="8256">
                  <c:v>5.7080936950705253E-13</c:v>
                </c:pt>
                <c:pt idx="8257">
                  <c:v>5.7105985035675305E-13</c:v>
                </c:pt>
                <c:pt idx="8258">
                  <c:v>5.7131105067474342E-13</c:v>
                </c:pt>
                <c:pt idx="8259">
                  <c:v>5.7156297228430884E-13</c:v>
                </c:pt>
                <c:pt idx="8260">
                  <c:v>5.7181561700873652E-13</c:v>
                </c:pt>
                <c:pt idx="8261">
                  <c:v>5.7206898667131005E-13</c:v>
                </c:pt>
                <c:pt idx="8262">
                  <c:v>5.7232308309531715E-13</c:v>
                </c:pt>
                <c:pt idx="8263">
                  <c:v>5.7257790810404191E-13</c:v>
                </c:pt>
                <c:pt idx="8264">
                  <c:v>5.7283346352077043E-13</c:v>
                </c:pt>
                <c:pt idx="8265">
                  <c:v>5.7308975116878772E-13</c:v>
                </c:pt>
                <c:pt idx="8266">
                  <c:v>5.7334677287138098E-13</c:v>
                </c:pt>
                <c:pt idx="8267">
                  <c:v>5.7360453045183401E-13</c:v>
                </c:pt>
                <c:pt idx="8268">
                  <c:v>5.7386302573343452E-13</c:v>
                </c:pt>
                <c:pt idx="8269">
                  <c:v>5.741222605394655E-13</c:v>
                </c:pt>
                <c:pt idx="8270">
                  <c:v>5.7438223669321527E-13</c:v>
                </c:pt>
                <c:pt idx="8271">
                  <c:v>5.746429560179666E-13</c:v>
                </c:pt>
                <c:pt idx="8272">
                  <c:v>5.7490442033700793E-13</c:v>
                </c:pt>
                <c:pt idx="8273">
                  <c:v>5.7516663147362254E-13</c:v>
                </c:pt>
                <c:pt idx="8274">
                  <c:v>5.7542959125109855E-13</c:v>
                </c:pt>
                <c:pt idx="8275">
                  <c:v>5.7569330149271914E-13</c:v>
                </c:pt>
                <c:pt idx="8276">
                  <c:v>5.7595776402177163E-13</c:v>
                </c:pt>
                <c:pt idx="8277">
                  <c:v>5.7622298066154041E-13</c:v>
                </c:pt>
                <c:pt idx="8278">
                  <c:v>5.7648895323531249E-13</c:v>
                </c:pt>
                <c:pt idx="8279">
                  <c:v>5.7675568356637177E-13</c:v>
                </c:pt>
                <c:pt idx="8280">
                  <c:v>5.7702317347800586E-13</c:v>
                </c:pt>
                <c:pt idx="8281">
                  <c:v>5.7729142479349835E-13</c:v>
                </c:pt>
                <c:pt idx="8282">
                  <c:v>5.7756043933613625E-13</c:v>
                </c:pt>
                <c:pt idx="8283">
                  <c:v>5.7783021892920456E-13</c:v>
                </c:pt>
                <c:pt idx="8284">
                  <c:v>5.7810076539598968E-13</c:v>
                </c:pt>
                <c:pt idx="8285">
                  <c:v>5.7837208055977602E-13</c:v>
                </c:pt>
                <c:pt idx="8286">
                  <c:v>5.7864416624385098E-13</c:v>
                </c:pt>
                <c:pt idx="8287">
                  <c:v>5.7891702427149765E-13</c:v>
                </c:pt>
                <c:pt idx="8288">
                  <c:v>5.7919065646600426E-13</c:v>
                </c:pt>
                <c:pt idx="8289">
                  <c:v>5.7946506465065468E-13</c:v>
                </c:pt>
                <c:pt idx="8290">
                  <c:v>5.7974025064873533E-13</c:v>
                </c:pt>
                <c:pt idx="8291">
                  <c:v>5.8001621628353121E-13</c:v>
                </c:pt>
                <c:pt idx="8292">
                  <c:v>5.8029296337832852E-13</c:v>
                </c:pt>
                <c:pt idx="8293">
                  <c:v>5.8057049375641318E-13</c:v>
                </c:pt>
                <c:pt idx="8294">
                  <c:v>5.8084880924106986E-13</c:v>
                </c:pt>
                <c:pt idx="8295">
                  <c:v>5.8112791165558529E-13</c:v>
                </c:pt>
                <c:pt idx="8296">
                  <c:v>5.8140780282324436E-13</c:v>
                </c:pt>
                <c:pt idx="8297">
                  <c:v>5.8168848456733196E-13</c:v>
                </c:pt>
                <c:pt idx="8298">
                  <c:v>5.8196995871113543E-13</c:v>
                </c:pt>
                <c:pt idx="8299">
                  <c:v>5.8225222707793923E-13</c:v>
                </c:pt>
                <c:pt idx="8300">
                  <c:v>5.8253529149102949E-13</c:v>
                </c:pt>
                <c:pt idx="8301">
                  <c:v>5.8281915377369191E-13</c:v>
                </c:pt>
                <c:pt idx="8302">
                  <c:v>5.8310381574921178E-13</c:v>
                </c:pt>
                <c:pt idx="8303">
                  <c:v>5.8338927924087421E-13</c:v>
                </c:pt>
                <c:pt idx="8304">
                  <c:v>5.836755460719657E-13</c:v>
                </c:pt>
                <c:pt idx="8305">
                  <c:v>5.8396261806577216E-13</c:v>
                </c:pt>
                <c:pt idx="8306">
                  <c:v>5.8425049704557808E-13</c:v>
                </c:pt>
                <c:pt idx="8307">
                  <c:v>5.8453918483467017E-13</c:v>
                </c:pt>
                <c:pt idx="8308">
                  <c:v>5.8482868325633283E-13</c:v>
                </c:pt>
                <c:pt idx="8309">
                  <c:v>5.8511899413385326E-13</c:v>
                </c:pt>
                <c:pt idx="8310">
                  <c:v>5.8541011929051507E-13</c:v>
                </c:pt>
                <c:pt idx="8311">
                  <c:v>5.8570206054960576E-13</c:v>
                </c:pt>
                <c:pt idx="8312">
                  <c:v>5.8599481973441002E-13</c:v>
                </c:pt>
                <c:pt idx="8313">
                  <c:v>5.8628839866821498E-13</c:v>
                </c:pt>
                <c:pt idx="8314">
                  <c:v>5.8658279917430332E-13</c:v>
                </c:pt>
                <c:pt idx="8315">
                  <c:v>5.8687802307596375E-13</c:v>
                </c:pt>
                <c:pt idx="8316">
                  <c:v>5.8717407219647906E-13</c:v>
                </c:pt>
                <c:pt idx="8317">
                  <c:v>5.8747094835913727E-13</c:v>
                </c:pt>
                <c:pt idx="8318">
                  <c:v>5.8776865338722247E-13</c:v>
                </c:pt>
                <c:pt idx="8319">
                  <c:v>5.8806718910402188E-13</c:v>
                </c:pt>
                <c:pt idx="8320">
                  <c:v>5.8836655733281817E-13</c:v>
                </c:pt>
                <c:pt idx="8321">
                  <c:v>5.8866675989690048E-13</c:v>
                </c:pt>
                <c:pt idx="8322">
                  <c:v>5.8896779861955249E-13</c:v>
                </c:pt>
                <c:pt idx="8323">
                  <c:v>5.8926967532406041E-13</c:v>
                </c:pt>
                <c:pt idx="8324">
                  <c:v>5.8957239183370903E-13</c:v>
                </c:pt>
                <c:pt idx="8325">
                  <c:v>5.8987594997178538E-13</c:v>
                </c:pt>
                <c:pt idx="8326">
                  <c:v>5.9018035156157363E-13</c:v>
                </c:pt>
                <c:pt idx="8327">
                  <c:v>5.904855984263603E-13</c:v>
                </c:pt>
                <c:pt idx="8328">
                  <c:v>5.9079169238943069E-13</c:v>
                </c:pt>
                <c:pt idx="8329">
                  <c:v>5.910986352740708E-13</c:v>
                </c:pt>
                <c:pt idx="8330">
                  <c:v>5.9140642890356554E-13</c:v>
                </c:pt>
                <c:pt idx="8331">
                  <c:v>5.917150751012013E-13</c:v>
                </c:pt>
                <c:pt idx="8332">
                  <c:v>5.9202457569026339E-13</c:v>
                </c:pt>
                <c:pt idx="8333">
                  <c:v>5.9233493249403721E-13</c:v>
                </c:pt>
                <c:pt idx="8334">
                  <c:v>5.9264614733580867E-13</c:v>
                </c:pt>
                <c:pt idx="8335">
                  <c:v>5.9295822203886356E-13</c:v>
                </c:pt>
                <c:pt idx="8336">
                  <c:v>5.932711584264874E-13</c:v>
                </c:pt>
                <c:pt idx="8337">
                  <c:v>5.9358495832196487E-13</c:v>
                </c:pt>
                <c:pt idx="8338">
                  <c:v>5.9389962354858369E-13</c:v>
                </c:pt>
                <c:pt idx="8339">
                  <c:v>5.9421515592962735E-13</c:v>
                </c:pt>
                <c:pt idx="8340">
                  <c:v>5.9453155728838226E-13</c:v>
                </c:pt>
                <c:pt idx="8341">
                  <c:v>5.9484882944813463E-13</c:v>
                </c:pt>
                <c:pt idx="8342">
                  <c:v>5.9516697436188352E-13</c:v>
                </c:pt>
                <c:pt idx="8343">
                  <c:v>5.954859956929348E-13</c:v>
                </c:pt>
                <c:pt idx="8344">
                  <c:v>5.9580589649441757E-13</c:v>
                </c:pt>
                <c:pt idx="8345">
                  <c:v>5.9612667940428269E-13</c:v>
                </c:pt>
                <c:pt idx="8346">
                  <c:v>5.9644834706048172E-13</c:v>
                </c:pt>
                <c:pt idx="8347">
                  <c:v>5.9677090210096414E-13</c:v>
                </c:pt>
                <c:pt idx="8348">
                  <c:v>5.970943471636808E-13</c:v>
                </c:pt>
                <c:pt idx="8349">
                  <c:v>5.9741868488658177E-13</c:v>
                </c:pt>
                <c:pt idx="8350">
                  <c:v>5.9774391790761881E-13</c:v>
                </c:pt>
                <c:pt idx="8351">
                  <c:v>5.9807004886474199E-13</c:v>
                </c:pt>
                <c:pt idx="8352">
                  <c:v>5.9839708039590258E-13</c:v>
                </c:pt>
                <c:pt idx="8353">
                  <c:v>5.9872501513905034E-13</c:v>
                </c:pt>
                <c:pt idx="8354">
                  <c:v>5.9905385573213633E-13</c:v>
                </c:pt>
                <c:pt idx="8355">
                  <c:v>5.9938360481311082E-13</c:v>
                </c:pt>
                <c:pt idx="8356">
                  <c:v>5.9971426501992507E-13</c:v>
                </c:pt>
                <c:pt idx="8357">
                  <c:v>6.0004583899052885E-13</c:v>
                </c:pt>
                <c:pt idx="8358">
                  <c:v>6.0037832936287302E-13</c:v>
                </c:pt>
                <c:pt idx="8359">
                  <c:v>6.0071173877490844E-13</c:v>
                </c:pt>
                <c:pt idx="8360">
                  <c:v>6.010460698645867E-13</c:v>
                </c:pt>
                <c:pt idx="8361">
                  <c:v>6.0138132526985674E-13</c:v>
                </c:pt>
                <c:pt idx="8362">
                  <c:v>6.0171750762867013E-13</c:v>
                </c:pt>
                <c:pt idx="8363">
                  <c:v>6.0205461957897764E-13</c:v>
                </c:pt>
                <c:pt idx="8364">
                  <c:v>6.0239266375872922E-13</c:v>
                </c:pt>
                <c:pt idx="8365">
                  <c:v>6.0273164280587525E-13</c:v>
                </c:pt>
                <c:pt idx="8366">
                  <c:v>6.03071559358368E-13</c:v>
                </c:pt>
                <c:pt idx="8367">
                  <c:v>6.0341241605415622E-13</c:v>
                </c:pt>
                <c:pt idx="8368">
                  <c:v>6.0375421553119137E-13</c:v>
                </c:pt>
                <c:pt idx="8369">
                  <c:v>6.0409696042742404E-13</c:v>
                </c:pt>
                <c:pt idx="8370">
                  <c:v>6.0444065338080527E-13</c:v>
                </c:pt>
                <c:pt idx="8371">
                  <c:v>6.0478529702928453E-13</c:v>
                </c:pt>
                <c:pt idx="8372">
                  <c:v>6.0513089401081431E-13</c:v>
                </c:pt>
                <c:pt idx="8373">
                  <c:v>6.0547744696334354E-13</c:v>
                </c:pt>
                <c:pt idx="8374">
                  <c:v>6.058249585248239E-13</c:v>
                </c:pt>
                <c:pt idx="8375">
                  <c:v>6.0617343133320475E-13</c:v>
                </c:pt>
                <c:pt idx="8376">
                  <c:v>6.0652286802643816E-13</c:v>
                </c:pt>
                <c:pt idx="8377">
                  <c:v>6.0687327124247329E-13</c:v>
                </c:pt>
                <c:pt idx="8378">
                  <c:v>6.0722464361926292E-13</c:v>
                </c:pt>
                <c:pt idx="8379">
                  <c:v>6.0757698779475539E-13</c:v>
                </c:pt>
                <c:pt idx="8380">
                  <c:v>6.0793030640690299E-13</c:v>
                </c:pt>
                <c:pt idx="8381">
                  <c:v>6.0828460209365496E-13</c:v>
                </c:pt>
                <c:pt idx="8382">
                  <c:v>6.0863987749296257E-13</c:v>
                </c:pt>
                <c:pt idx="8383">
                  <c:v>6.0899613524277741E-13</c:v>
                </c:pt>
                <c:pt idx="8384">
                  <c:v>6.0935337798104852E-13</c:v>
                </c:pt>
                <c:pt idx="8385">
                  <c:v>6.0971160834572767E-13</c:v>
                </c:pt>
                <c:pt idx="8386">
                  <c:v>6.1007082897476452E-13</c:v>
                </c:pt>
                <c:pt idx="8387">
                  <c:v>6.1043104250610994E-13</c:v>
                </c:pt>
                <c:pt idx="8388">
                  <c:v>6.107922515777153E-13</c:v>
                </c:pt>
                <c:pt idx="8389">
                  <c:v>6.1115445882753096E-13</c:v>
                </c:pt>
                <c:pt idx="8390">
                  <c:v>6.1151766689350698E-13</c:v>
                </c:pt>
                <c:pt idx="8391">
                  <c:v>6.1188187841359484E-13</c:v>
                </c:pt>
                <c:pt idx="8392">
                  <c:v>6.1224709602574479E-13</c:v>
                </c:pt>
                <c:pt idx="8393">
                  <c:v>6.12613322367907E-13</c:v>
                </c:pt>
                <c:pt idx="8394">
                  <c:v>6.1298056007803183E-13</c:v>
                </c:pt>
                <c:pt idx="8395">
                  <c:v>6.1334881179407145E-13</c:v>
                </c:pt>
                <c:pt idx="8396">
                  <c:v>6.1371808015397462E-13</c:v>
                </c:pt>
                <c:pt idx="8397">
                  <c:v>6.1408836779569371E-13</c:v>
                </c:pt>
                <c:pt idx="8398">
                  <c:v>6.1445967735717788E-13</c:v>
                </c:pt>
                <c:pt idx="8399">
                  <c:v>6.1483201147637951E-13</c:v>
                </c:pt>
                <c:pt idx="8400">
                  <c:v>6.1520537279124694E-13</c:v>
                </c:pt>
                <c:pt idx="8401">
                  <c:v>6.1557976393973325E-13</c:v>
                </c:pt>
                <c:pt idx="8402">
                  <c:v>6.1595518755978711E-13</c:v>
                </c:pt>
                <c:pt idx="8403">
                  <c:v>6.1633164628936007E-13</c:v>
                </c:pt>
                <c:pt idx="8404">
                  <c:v>6.167091427664025E-13</c:v>
                </c:pt>
                <c:pt idx="8405">
                  <c:v>6.1708767962886446E-13</c:v>
                </c:pt>
                <c:pt idx="8406">
                  <c:v>6.1746725951469773E-13</c:v>
                </c:pt>
                <c:pt idx="8407">
                  <c:v>6.1784788506185276E-13</c:v>
                </c:pt>
                <c:pt idx="8408">
                  <c:v>6.1822955890827942E-13</c:v>
                </c:pt>
                <c:pt idx="8409">
                  <c:v>6.1861228369192888E-13</c:v>
                </c:pt>
                <c:pt idx="8410">
                  <c:v>6.189960620507509E-13</c:v>
                </c:pt>
                <c:pt idx="8411">
                  <c:v>6.1938089662269814E-13</c:v>
                </c:pt>
                <c:pt idx="8412">
                  <c:v>6.1976679004571928E-13</c:v>
                </c:pt>
                <c:pt idx="8413">
                  <c:v>6.2015374495776597E-13</c:v>
                </c:pt>
                <c:pt idx="8414">
                  <c:v>6.2054176399678767E-13</c:v>
                </c:pt>
                <c:pt idx="8415">
                  <c:v>6.2093084980073585E-13</c:v>
                </c:pt>
                <c:pt idx="8416">
                  <c:v>6.2132100500756098E-13</c:v>
                </c:pt>
                <c:pt idx="8417">
                  <c:v>6.2171223225521474E-13</c:v>
                </c:pt>
                <c:pt idx="8418">
                  <c:v>6.2210453418164627E-13</c:v>
                </c:pt>
                <c:pt idx="8419">
                  <c:v>6.2249791342480704E-13</c:v>
                </c:pt>
                <c:pt idx="8420">
                  <c:v>6.2289237262264712E-13</c:v>
                </c:pt>
                <c:pt idx="8421">
                  <c:v>6.2328791441311706E-13</c:v>
                </c:pt>
                <c:pt idx="8422">
                  <c:v>6.2368454143416875E-13</c:v>
                </c:pt>
                <c:pt idx="8423">
                  <c:v>6.2408225632375054E-13</c:v>
                </c:pt>
                <c:pt idx="8424">
                  <c:v>6.2448106171981509E-13</c:v>
                </c:pt>
                <c:pt idx="8425">
                  <c:v>6.2488096026031268E-13</c:v>
                </c:pt>
                <c:pt idx="8426">
                  <c:v>6.2528195458319366E-13</c:v>
                </c:pt>
                <c:pt idx="8427">
                  <c:v>6.256840473264079E-13</c:v>
                </c:pt>
                <c:pt idx="8428">
                  <c:v>6.2608724112790797E-13</c:v>
                </c:pt>
                <c:pt idx="8429">
                  <c:v>6.2649153862564162E-13</c:v>
                </c:pt>
                <c:pt idx="8430">
                  <c:v>6.2689694245756234E-13</c:v>
                </c:pt>
                <c:pt idx="8431">
                  <c:v>6.2730345526161887E-13</c:v>
                </c:pt>
                <c:pt idx="8432">
                  <c:v>6.2771107967576369E-13</c:v>
                </c:pt>
                <c:pt idx="8433">
                  <c:v>6.2811981833794485E-13</c:v>
                </c:pt>
                <c:pt idx="8434">
                  <c:v>6.2852967388611483E-13</c:v>
                </c:pt>
                <c:pt idx="8435">
                  <c:v>6.2894064895822319E-13</c:v>
                </c:pt>
                <c:pt idx="8436">
                  <c:v>6.2935274619222219E-13</c:v>
                </c:pt>
                <c:pt idx="8437">
                  <c:v>6.297659682260613E-13</c:v>
                </c:pt>
                <c:pt idx="8438">
                  <c:v>6.3018031769769139E-13</c:v>
                </c:pt>
                <c:pt idx="8439">
                  <c:v>6.3059579724506281E-13</c:v>
                </c:pt>
                <c:pt idx="8440">
                  <c:v>6.3101240950612613E-13</c:v>
                </c:pt>
                <c:pt idx="8441">
                  <c:v>6.3143015711883222E-13</c:v>
                </c:pt>
                <c:pt idx="8442">
                  <c:v>6.3184904272113215E-13</c:v>
                </c:pt>
                <c:pt idx="8443">
                  <c:v>6.3226906895097455E-13</c:v>
                </c:pt>
                <c:pt idx="8444">
                  <c:v>6.3269023844631374E-13</c:v>
                </c:pt>
                <c:pt idx="8445">
                  <c:v>6.3311255384509654E-13</c:v>
                </c:pt>
                <c:pt idx="8446">
                  <c:v>6.3353601778527655E-13</c:v>
                </c:pt>
                <c:pt idx="8447">
                  <c:v>6.339606329048021E-13</c:v>
                </c:pt>
                <c:pt idx="8448">
                  <c:v>6.3438640184162567E-13</c:v>
                </c:pt>
                <c:pt idx="8449">
                  <c:v>6.3481332723369623E-13</c:v>
                </c:pt>
                <c:pt idx="8450">
                  <c:v>6.3524141171896645E-13</c:v>
                </c:pt>
                <c:pt idx="8451">
                  <c:v>6.3567065793538396E-13</c:v>
                </c:pt>
                <c:pt idx="8452">
                  <c:v>6.3610106852090267E-13</c:v>
                </c:pt>
                <c:pt idx="8453">
                  <c:v>6.3653264611346981E-13</c:v>
                </c:pt>
                <c:pt idx="8454">
                  <c:v>6.3696539335103947E-13</c:v>
                </c:pt>
                <c:pt idx="8455">
                  <c:v>6.373993128715604E-13</c:v>
                </c:pt>
                <c:pt idx="8456">
                  <c:v>6.3783440731298367E-13</c:v>
                </c:pt>
                <c:pt idx="8457">
                  <c:v>6.3827067931325934E-13</c:v>
                </c:pt>
                <c:pt idx="8458">
                  <c:v>6.3870813151033909E-13</c:v>
                </c:pt>
                <c:pt idx="8459">
                  <c:v>6.3914676654217216E-13</c:v>
                </c:pt>
                <c:pt idx="8460">
                  <c:v>6.3958658704670972E-13</c:v>
                </c:pt>
                <c:pt idx="8461">
                  <c:v>6.4002759566190336E-13</c:v>
                </c:pt>
                <c:pt idx="8462">
                  <c:v>6.4046979423516413E-13</c:v>
                </c:pt>
                <c:pt idx="8463">
                  <c:v>6.4091318404073428E-13</c:v>
                </c:pt>
                <c:pt idx="8464">
                  <c:v>6.4135776860520687E-13</c:v>
                </c:pt>
                <c:pt idx="8465">
                  <c:v>6.4180355154339733E-13</c:v>
                </c:pt>
                <c:pt idx="8466">
                  <c:v>6.422505364701228E-13</c:v>
                </c:pt>
                <c:pt idx="8467">
                  <c:v>6.4269872700020133E-13</c:v>
                </c:pt>
                <c:pt idx="8468">
                  <c:v>6.4314812674844733E-13</c:v>
                </c:pt>
                <c:pt idx="8469">
                  <c:v>6.4359873932967978E-13</c:v>
                </c:pt>
                <c:pt idx="8470">
                  <c:v>6.4405056835871327E-13</c:v>
                </c:pt>
                <c:pt idx="8471">
                  <c:v>6.4450361745036607E-13</c:v>
                </c:pt>
                <c:pt idx="8472">
                  <c:v>6.449578902194533E-13</c:v>
                </c:pt>
                <c:pt idx="8473">
                  <c:v>6.4541339028079352E-13</c:v>
                </c:pt>
                <c:pt idx="8474">
                  <c:v>6.4587012124920184E-13</c:v>
                </c:pt>
                <c:pt idx="8475">
                  <c:v>6.4632808673949643E-13</c:v>
                </c:pt>
                <c:pt idx="8476">
                  <c:v>6.4678729036649249E-13</c:v>
                </c:pt>
                <c:pt idx="8477">
                  <c:v>6.4724773574500769E-13</c:v>
                </c:pt>
                <c:pt idx="8478">
                  <c:v>6.4770942648985754E-13</c:v>
                </c:pt>
                <c:pt idx="8479">
                  <c:v>6.4817236621586101E-13</c:v>
                </c:pt>
                <c:pt idx="8480">
                  <c:v>6.4863655853783232E-13</c:v>
                </c:pt>
                <c:pt idx="8481">
                  <c:v>6.4910200707058899E-13</c:v>
                </c:pt>
                <c:pt idx="8482">
                  <c:v>6.4956871542894799E-13</c:v>
                </c:pt>
                <c:pt idx="8483">
                  <c:v>6.5003668722772655E-13</c:v>
                </c:pt>
                <c:pt idx="8484">
                  <c:v>6.5050592608174029E-13</c:v>
                </c:pt>
                <c:pt idx="8485">
                  <c:v>6.5097643560580656E-13</c:v>
                </c:pt>
                <c:pt idx="8486">
                  <c:v>6.514482194147411E-13</c:v>
                </c:pt>
                <c:pt idx="8487">
                  <c:v>6.5192128112336245E-13</c:v>
                </c:pt>
                <c:pt idx="8488">
                  <c:v>6.5239562434648574E-13</c:v>
                </c:pt>
                <c:pt idx="8489">
                  <c:v>6.5287125269892902E-13</c:v>
                </c:pt>
                <c:pt idx="8490">
                  <c:v>6.5334816979550428E-13</c:v>
                </c:pt>
                <c:pt idx="8491">
                  <c:v>6.5382637925103513E-13</c:v>
                </c:pt>
                <c:pt idx="8492">
                  <c:v>6.5430588468033376E-13</c:v>
                </c:pt>
                <c:pt idx="8493">
                  <c:v>6.5478668969822035E-13</c:v>
                </c:pt>
                <c:pt idx="8494">
                  <c:v>6.5526879791950587E-13</c:v>
                </c:pt>
                <c:pt idx="8495">
                  <c:v>6.5575221295901423E-13</c:v>
                </c:pt>
                <c:pt idx="8496">
                  <c:v>6.56236938431555E-13</c:v>
                </c:pt>
                <c:pt idx="8497">
                  <c:v>6.5672297795195189E-13</c:v>
                </c:pt>
                <c:pt idx="8498">
                  <c:v>6.5721033513501568E-13</c:v>
                </c:pt>
                <c:pt idx="8499">
                  <c:v>6.5769901359556462E-13</c:v>
                </c:pt>
                <c:pt idx="8500">
                  <c:v>6.5818901694841727E-13</c:v>
                </c:pt>
                <c:pt idx="8501">
                  <c:v>6.5868034880839067E-13</c:v>
                </c:pt>
                <c:pt idx="8502">
                  <c:v>6.591730127902964E-13</c:v>
                </c:pt>
                <c:pt idx="8503">
                  <c:v>6.5966701250895807E-13</c:v>
                </c:pt>
                <c:pt idx="8504">
                  <c:v>6.6016235157918738E-13</c:v>
                </c:pt>
                <c:pt idx="8505">
                  <c:v>6.6065903361580338E-13</c:v>
                </c:pt>
                <c:pt idx="8506">
                  <c:v>6.611570622336223E-13</c:v>
                </c:pt>
                <c:pt idx="8507">
                  <c:v>6.6165644104746038E-13</c:v>
                </c:pt>
                <c:pt idx="8508">
                  <c:v>6.6215717367213486E-13</c:v>
                </c:pt>
                <c:pt idx="8509">
                  <c:v>6.6265926372246178E-13</c:v>
                </c:pt>
                <c:pt idx="8510">
                  <c:v>6.6316271481325554E-13</c:v>
                </c:pt>
                <c:pt idx="8511">
                  <c:v>6.6366753055933885E-13</c:v>
                </c:pt>
                <c:pt idx="8512">
                  <c:v>6.641737145755246E-13</c:v>
                </c:pt>
                <c:pt idx="8513">
                  <c:v>6.6468127047662833E-13</c:v>
                </c:pt>
                <c:pt idx="8514">
                  <c:v>6.651902018774698E-13</c:v>
                </c:pt>
                <c:pt idx="8515">
                  <c:v>6.6570051239286251E-13</c:v>
                </c:pt>
                <c:pt idx="8516">
                  <c:v>6.6621220563762523E-13</c:v>
                </c:pt>
                <c:pt idx="8517">
                  <c:v>6.667252852265747E-13</c:v>
                </c:pt>
                <c:pt idx="8518">
                  <c:v>6.6723975477452774E-13</c:v>
                </c:pt>
                <c:pt idx="8519">
                  <c:v>6.6775561789629858E-13</c:v>
                </c:pt>
                <c:pt idx="8520">
                  <c:v>6.6827287820670669E-13</c:v>
                </c:pt>
                <c:pt idx="8521">
                  <c:v>6.6879153932056798E-13</c:v>
                </c:pt>
                <c:pt idx="8522">
                  <c:v>6.6931160485270102E-13</c:v>
                </c:pt>
                <c:pt idx="8523">
                  <c:v>6.698330784179172E-13</c:v>
                </c:pt>
                <c:pt idx="8524">
                  <c:v>6.703559636310382E-13</c:v>
                </c:pt>
                <c:pt idx="8525">
                  <c:v>6.7088026410687711E-13</c:v>
                </c:pt>
                <c:pt idx="8526">
                  <c:v>6.7140598346025393E-13</c:v>
                </c:pt>
                <c:pt idx="8527">
                  <c:v>6.7193312530598264E-13</c:v>
                </c:pt>
                <c:pt idx="8528">
                  <c:v>6.7246169325888131E-13</c:v>
                </c:pt>
                <c:pt idx="8529">
                  <c:v>6.7299169093376749E-13</c:v>
                </c:pt>
                <c:pt idx="8530">
                  <c:v>6.7352312194545699E-13</c:v>
                </c:pt>
                <c:pt idx="8531">
                  <c:v>6.7405598990876566E-13</c:v>
                </c:pt>
                <c:pt idx="8532">
                  <c:v>6.7459029843851113E-13</c:v>
                </c:pt>
                <c:pt idx="8533">
                  <c:v>6.7512605114950965E-13</c:v>
                </c:pt>
                <c:pt idx="8534">
                  <c:v>6.7566325165657794E-13</c:v>
                </c:pt>
                <c:pt idx="8535">
                  <c:v>6.7620190357453144E-13</c:v>
                </c:pt>
                <c:pt idx="8536">
                  <c:v>6.7674201051819193E-13</c:v>
                </c:pt>
                <c:pt idx="8537">
                  <c:v>6.7728357610236949E-13</c:v>
                </c:pt>
                <c:pt idx="8538">
                  <c:v>6.7782660394188448E-13</c:v>
                </c:pt>
                <c:pt idx="8539">
                  <c:v>6.7837109765155144E-13</c:v>
                </c:pt>
                <c:pt idx="8540">
                  <c:v>6.789170608461888E-13</c:v>
                </c:pt>
                <c:pt idx="8541">
                  <c:v>6.7946449714061382E-13</c:v>
                </c:pt>
                <c:pt idx="8542">
                  <c:v>6.8001341014964394E-13</c:v>
                </c:pt>
                <c:pt idx="8543">
                  <c:v>6.8056380348809246E-13</c:v>
                </c:pt>
                <c:pt idx="8544">
                  <c:v>6.8111568077077532E-13</c:v>
                </c:pt>
                <c:pt idx="8545">
                  <c:v>6.816690456125153E-13</c:v>
                </c:pt>
                <c:pt idx="8546">
                  <c:v>6.822239016281228E-13</c:v>
                </c:pt>
                <c:pt idx="8547">
                  <c:v>6.8278025243241899E-13</c:v>
                </c:pt>
                <c:pt idx="8548">
                  <c:v>6.8333810164021788E-13</c:v>
                </c:pt>
                <c:pt idx="8549">
                  <c:v>6.838974528663357E-13</c:v>
                </c:pt>
                <c:pt idx="8550">
                  <c:v>6.8445830972559132E-13</c:v>
                </c:pt>
                <c:pt idx="8551">
                  <c:v>6.8502067583280299E-13</c:v>
                </c:pt>
                <c:pt idx="8552">
                  <c:v>6.8558455480278198E-13</c:v>
                </c:pt>
                <c:pt idx="8553">
                  <c:v>6.8614995025034949E-13</c:v>
                </c:pt>
                <c:pt idx="8554">
                  <c:v>6.8671686579031943E-13</c:v>
                </c:pt>
                <c:pt idx="8555">
                  <c:v>6.8728530503750964E-13</c:v>
                </c:pt>
                <c:pt idx="8556">
                  <c:v>6.8785527160673838E-13</c:v>
                </c:pt>
                <c:pt idx="8557">
                  <c:v>6.8842676911281905E-13</c:v>
                </c:pt>
                <c:pt idx="8558">
                  <c:v>6.8899980117056889E-13</c:v>
                </c:pt>
                <c:pt idx="8559">
                  <c:v>6.895743713948096E-13</c:v>
                </c:pt>
                <c:pt idx="8560">
                  <c:v>6.9015048340035134E-13</c:v>
                </c:pt>
                <c:pt idx="8561">
                  <c:v>6.9072814080201429E-13</c:v>
                </c:pt>
                <c:pt idx="8562">
                  <c:v>6.9130734721461489E-13</c:v>
                </c:pt>
                <c:pt idx="8563">
                  <c:v>6.9188810625296855E-13</c:v>
                </c:pt>
                <c:pt idx="8564">
                  <c:v>6.9247042153189253E-13</c:v>
                </c:pt>
                <c:pt idx="8565">
                  <c:v>6.9305429666620446E-13</c:v>
                </c:pt>
                <c:pt idx="8566">
                  <c:v>6.9363973527071857E-13</c:v>
                </c:pt>
                <c:pt idx="8567">
                  <c:v>6.9422674096025483E-13</c:v>
                </c:pt>
                <c:pt idx="8568">
                  <c:v>6.9481531734962855E-13</c:v>
                </c:pt>
                <c:pt idx="8569">
                  <c:v>6.9540546805365546E-13</c:v>
                </c:pt>
                <c:pt idx="8570">
                  <c:v>6.9599719668715282E-13</c:v>
                </c:pt>
                <c:pt idx="8571">
                  <c:v>6.9659050686493856E-13</c:v>
                </c:pt>
                <c:pt idx="8572">
                  <c:v>6.9718540220182731E-13</c:v>
                </c:pt>
                <c:pt idx="8573">
                  <c:v>6.9778188631263601E-13</c:v>
                </c:pt>
                <c:pt idx="8574">
                  <c:v>6.983799628121825E-13</c:v>
                </c:pt>
                <c:pt idx="8575">
                  <c:v>6.9897963531528394E-13</c:v>
                </c:pt>
                <c:pt idx="8576">
                  <c:v>6.9958090743675472E-13</c:v>
                </c:pt>
                <c:pt idx="8577">
                  <c:v>7.0018378279141514E-13</c:v>
                </c:pt>
                <c:pt idx="8578">
                  <c:v>7.0078826499407747E-13</c:v>
                </c:pt>
                <c:pt idx="8579">
                  <c:v>7.0139435765956089E-13</c:v>
                </c:pt>
                <c:pt idx="8580">
                  <c:v>7.0200206440268112E-13</c:v>
                </c:pt>
                <c:pt idx="8581">
                  <c:v>7.0261138887548096E-13</c:v>
                </c:pt>
                <c:pt idx="8582">
                  <c:v>7.0322233650168483E-13</c:v>
                </c:pt>
                <c:pt idx="8583">
                  <c:v>7.0383491272927852E-13</c:v>
                </c:pt>
                <c:pt idx="8584">
                  <c:v>7.0444912232564247E-13</c:v>
                </c:pt>
                <c:pt idx="8585">
                  <c:v>7.0506497005815581E-13</c:v>
                </c:pt>
                <c:pt idx="8586">
                  <c:v>7.0568246069419827E-13</c:v>
                </c:pt>
                <c:pt idx="8587">
                  <c:v>7.0630159900115098E-13</c:v>
                </c:pt>
                <c:pt idx="8588">
                  <c:v>7.0692238974639419E-13</c:v>
                </c:pt>
                <c:pt idx="8589">
                  <c:v>7.0754483769730782E-13</c:v>
                </c:pt>
                <c:pt idx="8590">
                  <c:v>7.0816894762127322E-13</c:v>
                </c:pt>
                <c:pt idx="8591">
                  <c:v>7.0879472428566659E-13</c:v>
                </c:pt>
                <c:pt idx="8592">
                  <c:v>7.0942217245787532E-13</c:v>
                </c:pt>
                <c:pt idx="8593">
                  <c:v>7.1005129690527159E-13</c:v>
                </c:pt>
                <c:pt idx="8594">
                  <c:v>7.1068210239524268E-13</c:v>
                </c:pt>
                <c:pt idx="8595">
                  <c:v>7.1131459369516127E-13</c:v>
                </c:pt>
                <c:pt idx="8596">
                  <c:v>7.1194877557241475E-13</c:v>
                </c:pt>
                <c:pt idx="8597">
                  <c:v>7.1258465279438063E-13</c:v>
                </c:pt>
                <c:pt idx="8598">
                  <c:v>7.1322223012843865E-13</c:v>
                </c:pt>
                <c:pt idx="8599">
                  <c:v>7.1386151234196954E-13</c:v>
                </c:pt>
                <c:pt idx="8600">
                  <c:v>7.1450250420235374E-13</c:v>
                </c:pt>
                <c:pt idx="8601">
                  <c:v>7.1514521047696805E-13</c:v>
                </c:pt>
                <c:pt idx="8602">
                  <c:v>7.1578963593319937E-13</c:v>
                </c:pt>
                <c:pt idx="8603">
                  <c:v>7.1643578533842319E-13</c:v>
                </c:pt>
                <c:pt idx="8604">
                  <c:v>7.1708366346001904E-13</c:v>
                </c:pt>
                <c:pt idx="8605">
                  <c:v>7.1773327506536886E-13</c:v>
                </c:pt>
                <c:pt idx="8606">
                  <c:v>7.1838462492185482E-13</c:v>
                </c:pt>
                <c:pt idx="8607">
                  <c:v>7.1903771779685441E-13</c:v>
                </c:pt>
                <c:pt idx="8608">
                  <c:v>7.1969255845774919E-13</c:v>
                </c:pt>
                <c:pt idx="8609">
                  <c:v>7.2034915167191667E-13</c:v>
                </c:pt>
                <c:pt idx="8610">
                  <c:v>7.2100750220674202E-13</c:v>
                </c:pt>
                <c:pt idx="8611">
                  <c:v>7.2166761482960165E-13</c:v>
                </c:pt>
                <c:pt idx="8612">
                  <c:v>7.223294943078763E-13</c:v>
                </c:pt>
                <c:pt idx="8613">
                  <c:v>7.2299314540894548E-13</c:v>
                </c:pt>
                <c:pt idx="8614">
                  <c:v>7.2365857290019238E-13</c:v>
                </c:pt>
                <c:pt idx="8615">
                  <c:v>7.2432578154899549E-13</c:v>
                </c:pt>
                <c:pt idx="8616">
                  <c:v>7.2499477612273476E-13</c:v>
                </c:pt>
                <c:pt idx="8617">
                  <c:v>7.2566556138878851E-13</c:v>
                </c:pt>
                <c:pt idx="8618">
                  <c:v>7.2633814211454291E-13</c:v>
                </c:pt>
                <c:pt idx="8619">
                  <c:v>7.2701252306737176E-13</c:v>
                </c:pt>
                <c:pt idx="8620">
                  <c:v>7.276887090146584E-13</c:v>
                </c:pt>
                <c:pt idx="8621">
                  <c:v>7.2836670472378096E-13</c:v>
                </c:pt>
                <c:pt idx="8622">
                  <c:v>7.290465149621229E-13</c:v>
                </c:pt>
                <c:pt idx="8623">
                  <c:v>7.2972814449706254E-13</c:v>
                </c:pt>
                <c:pt idx="8624">
                  <c:v>7.3041159809597889E-13</c:v>
                </c:pt>
                <c:pt idx="8625">
                  <c:v>7.3109688052625534E-13</c:v>
                </c:pt>
                <c:pt idx="8626">
                  <c:v>7.3178399655526947E-13</c:v>
                </c:pt>
                <c:pt idx="8627">
                  <c:v>7.3247295095040305E-13</c:v>
                </c:pt>
                <c:pt idx="8628">
                  <c:v>7.331637484790346E-13</c:v>
                </c:pt>
                <c:pt idx="8629">
                  <c:v>7.3385639390854656E-13</c:v>
                </c:pt>
                <c:pt idx="8630">
                  <c:v>7.3455089200631604E-13</c:v>
                </c:pt>
                <c:pt idx="8631">
                  <c:v>7.3524724753972651E-13</c:v>
                </c:pt>
                <c:pt idx="8632">
                  <c:v>7.3594546527615578E-13</c:v>
                </c:pt>
                <c:pt idx="8633">
                  <c:v>7.3664554998298641E-13</c:v>
                </c:pt>
                <c:pt idx="8634">
                  <c:v>7.3734750642759681E-13</c:v>
                </c:pt>
                <c:pt idx="8635">
                  <c:v>7.3805133937736812E-13</c:v>
                </c:pt>
                <c:pt idx="8636">
                  <c:v>7.3875705359967958E-13</c:v>
                </c:pt>
                <c:pt idx="8637">
                  <c:v>7.3946465386191243E-13</c:v>
                </c:pt>
                <c:pt idx="8638">
                  <c:v>7.4017414493144488E-13</c:v>
                </c:pt>
                <c:pt idx="8639">
                  <c:v>7.4088553157566029E-13</c:v>
                </c:pt>
                <c:pt idx="8640">
                  <c:v>7.4159881856193558E-13</c:v>
                </c:pt>
                <c:pt idx="8641">
                  <c:v>7.423140106576545E-13</c:v>
                </c:pt>
                <c:pt idx="8642">
                  <c:v>7.4303111263019355E-13</c:v>
                </c:pt>
                <c:pt idx="8643">
                  <c:v>7.4375012924693763E-13</c:v>
                </c:pt>
                <c:pt idx="8644">
                  <c:v>7.4447106527526089E-13</c:v>
                </c:pt>
                <c:pt idx="8645">
                  <c:v>7.4519392548254955E-13</c:v>
                </c:pt>
                <c:pt idx="8646">
                  <c:v>7.4591871463617877E-13</c:v>
                </c:pt>
                <c:pt idx="8647">
                  <c:v>7.4664543750353334E-13</c:v>
                </c:pt>
                <c:pt idx="8648">
                  <c:v>7.4737409885198925E-13</c:v>
                </c:pt>
                <c:pt idx="8649">
                  <c:v>7.4810470344893017E-13</c:v>
                </c:pt>
                <c:pt idx="8650">
                  <c:v>7.4883725606173462E-13</c:v>
                </c:pt>
                <c:pt idx="8651">
                  <c:v>7.4957176145778162E-13</c:v>
                </c:pt>
                <c:pt idx="8652">
                  <c:v>7.5030822440445343E-13</c:v>
                </c:pt>
                <c:pt idx="8653">
                  <c:v>7.5104664966913109E-13</c:v>
                </c:pt>
                <c:pt idx="8654">
                  <c:v>7.5178704201919018E-13</c:v>
                </c:pt>
                <c:pt idx="8655">
                  <c:v>7.5252940622201781E-13</c:v>
                </c:pt>
                <c:pt idx="8656">
                  <c:v>7.5327374704498826E-13</c:v>
                </c:pt>
                <c:pt idx="8657">
                  <c:v>7.5402006925548409E-13</c:v>
                </c:pt>
                <c:pt idx="8658">
                  <c:v>7.5476837762088622E-13</c:v>
                </c:pt>
                <c:pt idx="8659">
                  <c:v>7.555186769085742E-13</c:v>
                </c:pt>
                <c:pt idx="8660">
                  <c:v>7.5627097188592644E-13</c:v>
                </c:pt>
                <c:pt idx="8661">
                  <c:v>7.5702526732032439E-13</c:v>
                </c:pt>
                <c:pt idx="8662">
                  <c:v>7.5778156797914989E-13</c:v>
                </c:pt>
                <c:pt idx="8663">
                  <c:v>7.5853987862978308E-13</c:v>
                </c:pt>
                <c:pt idx="8664">
                  <c:v>7.5930020403960177E-13</c:v>
                </c:pt>
                <c:pt idx="8665">
                  <c:v>7.6006254897598711E-13</c:v>
                </c:pt>
                <c:pt idx="8666">
                  <c:v>7.6082691820632155E-13</c:v>
                </c:pt>
                <c:pt idx="8667">
                  <c:v>7.6159331649798088E-13</c:v>
                </c:pt>
                <c:pt idx="8668">
                  <c:v>7.6236174861835018E-13</c:v>
                </c:pt>
                <c:pt idx="8669">
                  <c:v>7.6313221933480586E-13</c:v>
                </c:pt>
                <c:pt idx="8670">
                  <c:v>7.6390473341472935E-13</c:v>
                </c:pt>
                <c:pt idx="8671">
                  <c:v>7.646792956255015E-13</c:v>
                </c:pt>
                <c:pt idx="8672">
                  <c:v>7.6545591073450275E-13</c:v>
                </c:pt>
                <c:pt idx="8673">
                  <c:v>7.6623458350911192E-13</c:v>
                </c:pt>
                <c:pt idx="8674">
                  <c:v>7.670153186836417E-13</c:v>
                </c:pt>
                <c:pt idx="8675">
                  <c:v>7.6779811980758923E-13</c:v>
                </c:pt>
                <c:pt idx="8676">
                  <c:v>7.6858299198447957E-13</c:v>
                </c:pt>
                <c:pt idx="8677">
                  <c:v>7.6936994129182283E-13</c:v>
                </c:pt>
                <c:pt idx="8678">
                  <c:v>7.7015897380713723E-13</c:v>
                </c:pt>
                <c:pt idx="8679">
                  <c:v>7.7095009560793623E-13</c:v>
                </c:pt>
                <c:pt idx="8680">
                  <c:v>7.7174331277173519E-13</c:v>
                </c:pt>
                <c:pt idx="8681">
                  <c:v>7.7253863137604919E-13</c:v>
                </c:pt>
                <c:pt idx="8682">
                  <c:v>7.7333605749839382E-13</c:v>
                </c:pt>
                <c:pt idx="8683">
                  <c:v>7.7413559721627991E-13</c:v>
                </c:pt>
                <c:pt idx="8684">
                  <c:v>7.7493725660722879E-13</c:v>
                </c:pt>
                <c:pt idx="8685">
                  <c:v>7.7574104174874988E-13</c:v>
                </c:pt>
                <c:pt idx="8686">
                  <c:v>7.765469587183623E-13</c:v>
                </c:pt>
                <c:pt idx="8687">
                  <c:v>7.7735501359357758E-13</c:v>
                </c:pt>
                <c:pt idx="8688">
                  <c:v>7.7816521245191202E-13</c:v>
                </c:pt>
                <c:pt idx="8689">
                  <c:v>7.7897756137088017E-13</c:v>
                </c:pt>
                <c:pt idx="8690">
                  <c:v>7.7979206642799803E-13</c:v>
                </c:pt>
                <c:pt idx="8691">
                  <c:v>7.8060873370077966E-13</c:v>
                </c:pt>
                <c:pt idx="8692">
                  <c:v>7.8142756926673973E-13</c:v>
                </c:pt>
                <c:pt idx="8693">
                  <c:v>7.8224857920339221E-13</c:v>
                </c:pt>
                <c:pt idx="8694">
                  <c:v>7.8307176958825539E-13</c:v>
                </c:pt>
                <c:pt idx="8695">
                  <c:v>7.8389714649884132E-13</c:v>
                </c:pt>
                <c:pt idx="8696">
                  <c:v>7.847247160126666E-13</c:v>
                </c:pt>
                <c:pt idx="8697">
                  <c:v>7.8555448420724287E-13</c:v>
                </c:pt>
                <c:pt idx="8698">
                  <c:v>7.8638645716008913E-13</c:v>
                </c:pt>
                <c:pt idx="8699">
                  <c:v>7.8722064094871703E-13</c:v>
                </c:pt>
                <c:pt idx="8700">
                  <c:v>7.8805704165064366E-13</c:v>
                </c:pt>
                <c:pt idx="8701">
                  <c:v>7.888956653433839E-13</c:v>
                </c:pt>
                <c:pt idx="8702">
                  <c:v>7.897365181044511E-13</c:v>
                </c:pt>
                <c:pt idx="8703">
                  <c:v>7.9057960601136034E-13</c:v>
                </c:pt>
                <c:pt idx="8704">
                  <c:v>7.9142493514162901E-13</c:v>
                </c:pt>
                <c:pt idx="8705">
                  <c:v>7.9227251157276886E-13</c:v>
                </c:pt>
                <c:pt idx="8706">
                  <c:v>7.9312234138229606E-13</c:v>
                </c:pt>
                <c:pt idx="8707">
                  <c:v>7.9397443064772682E-13</c:v>
                </c:pt>
                <c:pt idx="8708">
                  <c:v>7.9482878544657407E-13</c:v>
                </c:pt>
                <c:pt idx="8709">
                  <c:v>7.9568541185635331E-13</c:v>
                </c:pt>
                <c:pt idx="8710">
                  <c:v>7.9654431595457889E-13</c:v>
                </c:pt>
                <c:pt idx="8711">
                  <c:v>7.9740550381876902E-13</c:v>
                </c:pt>
                <c:pt idx="8712">
                  <c:v>7.9826898152643434E-13</c:v>
                </c:pt>
                <c:pt idx="8713">
                  <c:v>7.9913475515509193E-13</c:v>
                </c:pt>
                <c:pt idx="8714">
                  <c:v>8.0000283078225374E-13</c:v>
                </c:pt>
                <c:pt idx="8715">
                  <c:v>8.008732144854401E-13</c:v>
                </c:pt>
                <c:pt idx="8716">
                  <c:v>8.0174591234216164E-13</c:v>
                </c:pt>
                <c:pt idx="8717">
                  <c:v>8.0262093042993544E-13</c:v>
                </c:pt>
                <c:pt idx="8718">
                  <c:v>8.0349827482627286E-13</c:v>
                </c:pt>
                <c:pt idx="8719">
                  <c:v>8.0437795160869583E-13</c:v>
                </c:pt>
                <c:pt idx="8720">
                  <c:v>8.0525996685471225E-13</c:v>
                </c:pt>
                <c:pt idx="8721">
                  <c:v>8.0614432664184124E-13</c:v>
                </c:pt>
                <c:pt idx="8722">
                  <c:v>8.0703103704759384E-13</c:v>
                </c:pt>
                <c:pt idx="8723">
                  <c:v>8.0792010414948925E-13</c:v>
                </c:pt>
                <c:pt idx="8724">
                  <c:v>8.0881153402503873E-13</c:v>
                </c:pt>
                <c:pt idx="8725">
                  <c:v>8.0970533275176157E-13</c:v>
                </c:pt>
                <c:pt idx="8726">
                  <c:v>8.10601506407167E-13</c:v>
                </c:pt>
                <c:pt idx="8727">
                  <c:v>8.1150006106877474E-13</c:v>
                </c:pt>
                <c:pt idx="8728">
                  <c:v>8.1240100281409654E-13</c:v>
                </c:pt>
                <c:pt idx="8729">
                  <c:v>8.1330433772064948E-13</c:v>
                </c:pt>
                <c:pt idx="8730">
                  <c:v>8.1421007186594773E-13</c:v>
                </c:pt>
                <c:pt idx="8731">
                  <c:v>8.1511821132750656E-13</c:v>
                </c:pt>
                <c:pt idx="8732">
                  <c:v>8.1602876218283985E-13</c:v>
                </c:pt>
                <c:pt idx="8733">
                  <c:v>8.1694173050946367E-13</c:v>
                </c:pt>
                <c:pt idx="8734">
                  <c:v>8.1785712238489057E-13</c:v>
                </c:pt>
                <c:pt idx="8735">
                  <c:v>8.1877494388663897E-13</c:v>
                </c:pt>
                <c:pt idx="8736">
                  <c:v>8.1969520109222019E-13</c:v>
                </c:pt>
                <c:pt idx="8737">
                  <c:v>8.2061790007915336E-13</c:v>
                </c:pt>
                <c:pt idx="8738">
                  <c:v>8.2154304692494849E-13</c:v>
                </c:pt>
                <c:pt idx="8739">
                  <c:v>8.2247064770712552E-13</c:v>
                </c:pt>
                <c:pt idx="8740">
                  <c:v>8.2340070850319486E-13</c:v>
                </c:pt>
                <c:pt idx="8741">
                  <c:v>8.2433323539067332E-13</c:v>
                </c:pt>
                <c:pt idx="8742">
                  <c:v>8.2526823444707595E-13</c:v>
                </c:pt>
                <c:pt idx="8743">
                  <c:v>8.2620571174991785E-13</c:v>
                </c:pt>
                <c:pt idx="8744">
                  <c:v>8.2714567337671499E-13</c:v>
                </c:pt>
                <c:pt idx="8745">
                  <c:v>8.2808812540497962E-13</c:v>
                </c:pt>
                <c:pt idx="8746">
                  <c:v>8.2903307391222782E-13</c:v>
                </c:pt>
                <c:pt idx="8747">
                  <c:v>8.2998052497597447E-13</c:v>
                </c:pt>
                <c:pt idx="8748">
                  <c:v>8.3093048467373453E-13</c:v>
                </c:pt>
                <c:pt idx="8749">
                  <c:v>8.318829590830242E-13</c:v>
                </c:pt>
                <c:pt idx="8750">
                  <c:v>8.3283795428135734E-13</c:v>
                </c:pt>
                <c:pt idx="8751">
                  <c:v>8.337954763462464E-13</c:v>
                </c:pt>
                <c:pt idx="8752">
                  <c:v>8.3475553135521179E-13</c:v>
                </c:pt>
                <c:pt idx="8753">
                  <c:v>8.3571812538576306E-13</c:v>
                </c:pt>
                <c:pt idx="8754">
                  <c:v>8.3668326451541737E-13</c:v>
                </c:pt>
                <c:pt idx="8755">
                  <c:v>8.3765095482168781E-13</c:v>
                </c:pt>
                <c:pt idx="8756">
                  <c:v>8.3862120238209427E-13</c:v>
                </c:pt>
                <c:pt idx="8757">
                  <c:v>8.395940132741473E-13</c:v>
                </c:pt>
                <c:pt idx="8758">
                  <c:v>8.405693935753644E-13</c:v>
                </c:pt>
                <c:pt idx="8759">
                  <c:v>8.4154734936325679E-13</c:v>
                </c:pt>
                <c:pt idx="8760">
                  <c:v>8.4252788671534128E-13</c:v>
                </c:pt>
                <c:pt idx="8761">
                  <c:v>8.4351101170913353E-13</c:v>
                </c:pt>
                <c:pt idx="8762">
                  <c:v>8.4449673042215106E-13</c:v>
                </c:pt>
                <c:pt idx="8763">
                  <c:v>8.4548504893190085E-13</c:v>
                </c:pt>
                <c:pt idx="8764">
                  <c:v>8.4647597331590596E-13</c:v>
                </c:pt>
                <c:pt idx="8765">
                  <c:v>8.474695096516755E-13</c:v>
                </c:pt>
                <c:pt idx="8766">
                  <c:v>8.4846566401672879E-13</c:v>
                </c:pt>
                <c:pt idx="8767">
                  <c:v>8.4946444257540104E-13</c:v>
                </c:pt>
                <c:pt idx="8768">
                  <c:v>8.5046585611071745E-13</c:v>
                </c:pt>
                <c:pt idx="8769">
                  <c:v>8.514699142943202E-13</c:v>
                </c:pt>
                <c:pt idx="8770">
                  <c:v>8.5247662446694216E-13</c:v>
                </c:pt>
                <c:pt idx="8771">
                  <c:v>8.5348599396930529E-13</c:v>
                </c:pt>
                <c:pt idx="8772">
                  <c:v>8.5449803014213477E-13</c:v>
                </c:pt>
                <c:pt idx="8773">
                  <c:v>8.5551274032615912E-13</c:v>
                </c:pt>
                <c:pt idx="8774">
                  <c:v>8.5653013186209897E-13</c:v>
                </c:pt>
                <c:pt idx="8775">
                  <c:v>8.5755021209068346E-13</c:v>
                </c:pt>
                <c:pt idx="8776">
                  <c:v>8.5857298835263909E-13</c:v>
                </c:pt>
                <c:pt idx="8777">
                  <c:v>8.5959846798868679E-13</c:v>
                </c:pt>
                <c:pt idx="8778">
                  <c:v>8.6062665833955771E-13</c:v>
                </c:pt>
                <c:pt idx="8779">
                  <c:v>8.616575667459726E-13</c:v>
                </c:pt>
                <c:pt idx="8780">
                  <c:v>8.6269120054866189E-13</c:v>
                </c:pt>
                <c:pt idx="8781">
                  <c:v>8.6372756708834562E-13</c:v>
                </c:pt>
                <c:pt idx="8782">
                  <c:v>8.6476667370575078E-13</c:v>
                </c:pt>
                <c:pt idx="8783">
                  <c:v>8.6580852774160722E-13</c:v>
                </c:pt>
                <c:pt idx="8784">
                  <c:v>8.6685313653663709E-13</c:v>
                </c:pt>
                <c:pt idx="8785">
                  <c:v>8.6790050743156486E-13</c:v>
                </c:pt>
                <c:pt idx="8786">
                  <c:v>8.6895064776711825E-13</c:v>
                </c:pt>
                <c:pt idx="8787">
                  <c:v>8.7000356488402113E-13</c:v>
                </c:pt>
                <c:pt idx="8788">
                  <c:v>8.7105926612299909E-13</c:v>
                </c:pt>
                <c:pt idx="8789">
                  <c:v>8.7211775882478064E-13</c:v>
                </c:pt>
                <c:pt idx="8790">
                  <c:v>8.7317905033008705E-13</c:v>
                </c:pt>
                <c:pt idx="8791">
                  <c:v>8.7424314797964833E-13</c:v>
                </c:pt>
                <c:pt idx="8792">
                  <c:v>8.7531005911418665E-13</c:v>
                </c:pt>
                <c:pt idx="8793">
                  <c:v>8.7637979107442709E-13</c:v>
                </c:pt>
                <c:pt idx="8794">
                  <c:v>8.7745235120109564E-13</c:v>
                </c:pt>
                <c:pt idx="8795">
                  <c:v>8.7852774683492365E-13</c:v>
                </c:pt>
                <c:pt idx="8796">
                  <c:v>8.7960598531662651E-13</c:v>
                </c:pt>
                <c:pt idx="8797">
                  <c:v>8.8068707398693971E-13</c:v>
                </c:pt>
                <c:pt idx="8798">
                  <c:v>8.8177102018658116E-13</c:v>
                </c:pt>
                <c:pt idx="8799">
                  <c:v>8.8285783125627978E-13</c:v>
                </c:pt>
                <c:pt idx="8800">
                  <c:v>8.8394751453676218E-13</c:v>
                </c:pt>
                <c:pt idx="8801">
                  <c:v>8.8504007736875202E-13</c:v>
                </c:pt>
                <c:pt idx="8802">
                  <c:v>8.8613552709297267E-13</c:v>
                </c:pt>
                <c:pt idx="8803">
                  <c:v>8.8723387105015468E-13</c:v>
                </c:pt>
                <c:pt idx="8804">
                  <c:v>8.8833511658101968E-13</c:v>
                </c:pt>
                <c:pt idx="8805">
                  <c:v>8.894392710262949E-13</c:v>
                </c:pt>
                <c:pt idx="8806">
                  <c:v>8.9054634172670641E-13</c:v>
                </c:pt>
                <c:pt idx="8807">
                  <c:v>8.9165633602297992E-13</c:v>
                </c:pt>
                <c:pt idx="8808">
                  <c:v>8.9276926125583829E-13</c:v>
                </c:pt>
                <c:pt idx="8809">
                  <c:v>8.9388512476601124E-13</c:v>
                </c:pt>
                <c:pt idx="8810">
                  <c:v>8.950039338942182E-13</c:v>
                </c:pt>
                <c:pt idx="8811">
                  <c:v>8.9612569598119084E-13</c:v>
                </c:pt>
                <c:pt idx="8812">
                  <c:v>8.9725041836764907E-13</c:v>
                </c:pt>
                <c:pt idx="8813">
                  <c:v>8.9837810839432525E-13</c:v>
                </c:pt>
                <c:pt idx="8814">
                  <c:v>8.9950877340194004E-13</c:v>
                </c:pt>
                <c:pt idx="8815">
                  <c:v>9.0064242073122052E-13</c:v>
                </c:pt>
                <c:pt idx="8816">
                  <c:v>9.0177905772289008E-13</c:v>
                </c:pt>
                <c:pt idx="8817">
                  <c:v>9.0291869171768065E-13</c:v>
                </c:pt>
                <c:pt idx="8818">
                  <c:v>9.0406133005630704E-13</c:v>
                </c:pt>
                <c:pt idx="8819">
                  <c:v>9.0520698007950542E-13</c:v>
                </c:pt>
                <c:pt idx="8820">
                  <c:v>9.0635564912796655E-13</c:v>
                </c:pt>
                <c:pt idx="8821">
                  <c:v>9.0750734438967004E-13</c:v>
                </c:pt>
                <c:pt idx="8822">
                  <c:v>9.0866207379152555E-13</c:v>
                </c:pt>
                <c:pt idx="8823">
                  <c:v>9.0981984576418395E-13</c:v>
                </c:pt>
                <c:pt idx="8824">
                  <c:v>9.1098066873829427E-13</c:v>
                </c:pt>
                <c:pt idx="8825">
                  <c:v>9.1214455114450918E-13</c:v>
                </c:pt>
                <c:pt idx="8826">
                  <c:v>9.1331150141347651E-13</c:v>
                </c:pt>
                <c:pt idx="8827">
                  <c:v>9.1448152797584994E-13</c:v>
                </c:pt>
                <c:pt idx="8828">
                  <c:v>9.1565463926228113E-13</c:v>
                </c:pt>
                <c:pt idx="8829">
                  <c:v>9.168308437034177E-13</c:v>
                </c:pt>
                <c:pt idx="8830">
                  <c:v>9.1801014972991617E-13</c:v>
                </c:pt>
                <c:pt idx="8831">
                  <c:v>9.1919256577242012E-13</c:v>
                </c:pt>
                <c:pt idx="8832">
                  <c:v>9.2037810026158767E-13</c:v>
                </c:pt>
                <c:pt idx="8833">
                  <c:v>9.2156676162806442E-13</c:v>
                </c:pt>
                <c:pt idx="8834">
                  <c:v>9.2275855830250508E-13</c:v>
                </c:pt>
                <c:pt idx="8835">
                  <c:v>9.2395349871555887E-13</c:v>
                </c:pt>
                <c:pt idx="8836">
                  <c:v>9.2515159129787585E-13</c:v>
                </c:pt>
                <c:pt idx="8837">
                  <c:v>9.2635284448010928E-13</c:v>
                </c:pt>
                <c:pt idx="8838">
                  <c:v>9.2755726669291105E-13</c:v>
                </c:pt>
                <c:pt idx="8839">
                  <c:v>9.2876486636692714E-13</c:v>
                </c:pt>
                <c:pt idx="8840">
                  <c:v>9.2997565193281247E-13</c:v>
                </c:pt>
                <c:pt idx="8841">
                  <c:v>9.3118963182121505E-13</c:v>
                </c:pt>
                <c:pt idx="8842">
                  <c:v>9.3240681446279038E-13</c:v>
                </c:pt>
                <c:pt idx="8843">
                  <c:v>9.3362720828818589E-13</c:v>
                </c:pt>
                <c:pt idx="8844">
                  <c:v>9.3485082172805646E-13</c:v>
                </c:pt>
                <c:pt idx="8845">
                  <c:v>9.3607766321304852E-13</c:v>
                </c:pt>
                <c:pt idx="8846">
                  <c:v>9.3730774117381372E-13</c:v>
                </c:pt>
                <c:pt idx="8847">
                  <c:v>9.3854106404100594E-13</c:v>
                </c:pt>
                <c:pt idx="8848">
                  <c:v>9.3977764024527403E-13</c:v>
                </c:pt>
                <c:pt idx="8849">
                  <c:v>9.4101747821726701E-13</c:v>
                </c:pt>
                <c:pt idx="8850">
                  <c:v>9.4226058638763898E-13</c:v>
                </c:pt>
                <c:pt idx="8851">
                  <c:v>9.4350697318703876E-13</c:v>
                </c:pt>
                <c:pt idx="8852">
                  <c:v>9.4475664704612166E-13</c:v>
                </c:pt>
                <c:pt idx="8853">
                  <c:v>9.460096163955351E-13</c:v>
                </c:pt>
                <c:pt idx="8854">
                  <c:v>9.4726588966593034E-13</c:v>
                </c:pt>
                <c:pt idx="8855">
                  <c:v>9.4852547528795843E-13</c:v>
                </c:pt>
                <c:pt idx="8856">
                  <c:v>9.4978838169227123E-13</c:v>
                </c:pt>
                <c:pt idx="8857">
                  <c:v>9.5105461730951617E-13</c:v>
                </c:pt>
                <c:pt idx="8858">
                  <c:v>9.5232419057035117E-13</c:v>
                </c:pt>
                <c:pt idx="8859">
                  <c:v>9.535971099054176E-13</c:v>
                </c:pt>
                <c:pt idx="8860">
                  <c:v>9.5487338374537761E-13</c:v>
                </c:pt>
                <c:pt idx="8861">
                  <c:v>9.5615302052087237E-13</c:v>
                </c:pt>
                <c:pt idx="8862">
                  <c:v>9.5743602866256121E-13</c:v>
                </c:pt>
                <c:pt idx="8863">
                  <c:v>9.5872241660108651E-13</c:v>
                </c:pt>
                <c:pt idx="8864">
                  <c:v>9.6001219276710861E-13</c:v>
                </c:pt>
                <c:pt idx="8865">
                  <c:v>9.6130536559126868E-13</c:v>
                </c:pt>
                <c:pt idx="8866">
                  <c:v>9.6260194350422464E-13</c:v>
                </c:pt>
                <c:pt idx="8867">
                  <c:v>9.6390193493662713E-13</c:v>
                </c:pt>
                <c:pt idx="8868">
                  <c:v>9.6520534831912197E-13</c:v>
                </c:pt>
                <c:pt idx="8869">
                  <c:v>9.6651219208236485E-13</c:v>
                </c:pt>
                <c:pt idx="8870">
                  <c:v>9.6782247465700765E-13</c:v>
                </c:pt>
                <c:pt idx="8871">
                  <c:v>9.6913620447369717E-13</c:v>
                </c:pt>
                <c:pt idx="8872">
                  <c:v>9.7045338996308689E-13</c:v>
                </c:pt>
                <c:pt idx="8873">
                  <c:v>9.7177403955582687E-13</c:v>
                </c:pt>
                <c:pt idx="8874">
                  <c:v>9.7309816316520257E-13</c:v>
                </c:pt>
                <c:pt idx="8875">
                  <c:v>9.7442577222867666E-13</c:v>
                </c:pt>
                <c:pt idx="8876">
                  <c:v>9.7575687612921451E-13</c:v>
                </c:pt>
                <c:pt idx="8877">
                  <c:v>9.7709148421417131E-13</c:v>
                </c:pt>
                <c:pt idx="8878">
                  <c:v>9.7842960583089638E-13</c:v>
                </c:pt>
                <c:pt idx="8879">
                  <c:v>9.7977125032675218E-13</c:v>
                </c:pt>
                <c:pt idx="8880">
                  <c:v>9.8111642704908765E-13</c:v>
                </c:pt>
                <c:pt idx="8881">
                  <c:v>9.8246514534525838E-13</c:v>
                </c:pt>
                <c:pt idx="8882">
                  <c:v>9.8381741456261854E-13</c:v>
                </c:pt>
                <c:pt idx="8883">
                  <c:v>9.8517324404852151E-13</c:v>
                </c:pt>
                <c:pt idx="8884">
                  <c:v>9.8653264315032208E-13</c:v>
                </c:pt>
                <c:pt idx="8885">
                  <c:v>9.8789562121537562E-13</c:v>
                </c:pt>
                <c:pt idx="8886">
                  <c:v>9.8926218759103068E-13</c:v>
                </c:pt>
                <c:pt idx="8887">
                  <c:v>9.9063235162464829E-13</c:v>
                </c:pt>
                <c:pt idx="8888">
                  <c:v>9.9200612266357637E-13</c:v>
                </c:pt>
                <c:pt idx="8889">
                  <c:v>9.933835100551784E-13</c:v>
                </c:pt>
                <c:pt idx="8890">
                  <c:v>9.9476452314679784E-13</c:v>
                </c:pt>
                <c:pt idx="8891">
                  <c:v>9.9614917128579777E-13</c:v>
                </c:pt>
                <c:pt idx="8892">
                  <c:v>9.975374638195255E-13</c:v>
                </c:pt>
                <c:pt idx="8893">
                  <c:v>9.9892941009533964E-13</c:v>
                </c:pt>
                <c:pt idx="8894">
                  <c:v>1.0003250194605907E-12</c:v>
                </c:pt>
                <c:pt idx="8895">
                  <c:v>1.0017243012626358E-12</c:v>
                </c:pt>
                <c:pt idx="8896">
                  <c:v>1.003127264848827E-12</c:v>
                </c:pt>
                <c:pt idx="8897">
                  <c:v>1.004533919566521E-12</c:v>
                </c:pt>
                <c:pt idx="8898">
                  <c:v>1.0059442747630676E-12</c:v>
                </c:pt>
                <c:pt idx="8899">
                  <c:v>1.0073583397858293E-12</c:v>
                </c:pt>
                <c:pt idx="8900">
                  <c:v>1.0087761239805244E-12</c:v>
                </c:pt>
                <c:pt idx="8901">
                  <c:v>1.0101976368517145E-12</c:v>
                </c:pt>
                <c:pt idx="8902">
                  <c:v>1.0116228883500536E-12</c:v>
                </c:pt>
                <c:pt idx="8903">
                  <c:v>1.0130518884930128E-12</c:v>
                </c:pt>
                <c:pt idx="8904">
                  <c:v>1.0144846472980521E-12</c:v>
                </c:pt>
                <c:pt idx="8905">
                  <c:v>1.0159211747826375E-12</c:v>
                </c:pt>
                <c:pt idx="8906">
                  <c:v>1.0173614809642401E-12</c:v>
                </c:pt>
                <c:pt idx="8907">
                  <c:v>1.0188055758603153E-12</c:v>
                </c:pt>
                <c:pt idx="8908">
                  <c:v>1.0202534694883373E-12</c:v>
                </c:pt>
                <c:pt idx="8909">
                  <c:v>1.0217051718657659E-12</c:v>
                </c:pt>
                <c:pt idx="8910">
                  <c:v>1.0231606930100674E-12</c:v>
                </c:pt>
                <c:pt idx="8911">
                  <c:v>1.0246200429387066E-12</c:v>
                </c:pt>
                <c:pt idx="8912">
                  <c:v>1.026083231669151E-12</c:v>
                </c:pt>
                <c:pt idx="8913">
                  <c:v>1.0275502692188625E-12</c:v>
                </c:pt>
                <c:pt idx="8914">
                  <c:v>1.0290211656053068E-12</c:v>
                </c:pt>
                <c:pt idx="8915">
                  <c:v>1.0304959308459507E-12</c:v>
                </c:pt>
                <c:pt idx="8916">
                  <c:v>1.0319745749582572E-12</c:v>
                </c:pt>
                <c:pt idx="8917">
                  <c:v>1.0334571079596909E-12</c:v>
                </c:pt>
                <c:pt idx="8918">
                  <c:v>1.0349435398677216E-12</c:v>
                </c:pt>
                <c:pt idx="8919">
                  <c:v>1.0364338806998088E-12</c:v>
                </c:pt>
                <c:pt idx="8920">
                  <c:v>1.0379281404734226E-12</c:v>
                </c:pt>
                <c:pt idx="8921">
                  <c:v>1.0394263292060238E-12</c:v>
                </c:pt>
                <c:pt idx="8922">
                  <c:v>1.0409284569150793E-12</c:v>
                </c:pt>
                <c:pt idx="8923">
                  <c:v>1.0424345336180537E-12</c:v>
                </c:pt>
                <c:pt idx="8924">
                  <c:v>1.0439445693324146E-12</c:v>
                </c:pt>
                <c:pt idx="8925">
                  <c:v>1.0454585740756217E-12</c:v>
                </c:pt>
                <c:pt idx="8926">
                  <c:v>1.0469765578651441E-12</c:v>
                </c:pt>
                <c:pt idx="8927">
                  <c:v>1.0484985307333316E-12</c:v>
                </c:pt>
                <c:pt idx="8928">
                  <c:v>1.0500245030904142E-12</c:v>
                </c:pt>
                <c:pt idx="8929">
                  <c:v>1.0515544856651683E-12</c:v>
                </c:pt>
                <c:pt idx="8930">
                  <c:v>1.0530884891938381E-12</c:v>
                </c:pt>
                <c:pt idx="8931">
                  <c:v>1.0546265244126603E-12</c:v>
                </c:pt>
                <c:pt idx="8932">
                  <c:v>1.0561686020578833E-12</c:v>
                </c:pt>
                <c:pt idx="8933">
                  <c:v>1.057714732865739E-12</c:v>
                </c:pt>
                <c:pt idx="8934">
                  <c:v>1.0592649275724765E-12</c:v>
                </c:pt>
                <c:pt idx="8935">
                  <c:v>1.0608191969143264E-12</c:v>
                </c:pt>
                <c:pt idx="8936">
                  <c:v>1.0623775516275441E-12</c:v>
                </c:pt>
                <c:pt idx="8937">
                  <c:v>1.0639400024483581E-12</c:v>
                </c:pt>
                <c:pt idx="8938">
                  <c:v>1.0655065601130177E-12</c:v>
                </c:pt>
                <c:pt idx="8939">
                  <c:v>1.0670772353577581E-12</c:v>
                </c:pt>
                <c:pt idx="8940">
                  <c:v>1.0686520389188248E-12</c:v>
                </c:pt>
                <c:pt idx="8941">
                  <c:v>1.0702309815324536E-12</c:v>
                </c:pt>
                <c:pt idx="8942">
                  <c:v>1.0718140739348929E-12</c:v>
                </c:pt>
                <c:pt idx="8943">
                  <c:v>1.0734013268623758E-12</c:v>
                </c:pt>
                <c:pt idx="8944">
                  <c:v>1.074992751051145E-12</c:v>
                </c:pt>
                <c:pt idx="8945">
                  <c:v>1.0765883572374443E-12</c:v>
                </c:pt>
                <c:pt idx="8946">
                  <c:v>1.0781881561575186E-12</c:v>
                </c:pt>
                <c:pt idx="8947">
                  <c:v>1.0797921585475988E-12</c:v>
                </c:pt>
                <c:pt idx="8948">
                  <c:v>1.0814003751439331E-12</c:v>
                </c:pt>
                <c:pt idx="8949">
                  <c:v>1.0830128166827596E-12</c:v>
                </c:pt>
                <c:pt idx="8950">
                  <c:v>1.0846294939003202E-12</c:v>
                </c:pt>
                <c:pt idx="8951">
                  <c:v>1.0862504175328578E-12</c:v>
                </c:pt>
                <c:pt idx="8952">
                  <c:v>1.0878755983166084E-12</c:v>
                </c:pt>
                <c:pt idx="8953">
                  <c:v>1.0895050469869813E-12</c:v>
                </c:pt>
                <c:pt idx="8954">
                  <c:v>1.0911387743930845E-12</c:v>
                </c:pt>
                <c:pt idx="8955">
                  <c:v>1.0927767919152153E-12</c:v>
                </c:pt>
                <c:pt idx="8956">
                  <c:v>1.0944191110613491E-12</c:v>
                </c:pt>
                <c:pt idx="8957">
                  <c:v>1.0960657433394676E-12</c:v>
                </c:pt>
                <c:pt idx="8958">
                  <c:v>1.097716700257541E-12</c:v>
                </c:pt>
                <c:pt idx="8959">
                  <c:v>1.0993719933235495E-12</c:v>
                </c:pt>
                <c:pt idx="8960">
                  <c:v>1.1010316340454669E-12</c:v>
                </c:pt>
                <c:pt idx="8961">
                  <c:v>1.1026956339312731E-12</c:v>
                </c:pt>
                <c:pt idx="8962">
                  <c:v>1.1043640044889418E-12</c:v>
                </c:pt>
                <c:pt idx="8963">
                  <c:v>1.1060367572264501E-12</c:v>
                </c:pt>
                <c:pt idx="8964">
                  <c:v>1.1077139036517754E-12</c:v>
                </c:pt>
                <c:pt idx="8965">
                  <c:v>1.1093954552728976E-12</c:v>
                </c:pt>
                <c:pt idx="8966">
                  <c:v>1.1110814235977871E-12</c:v>
                </c:pt>
                <c:pt idx="8967">
                  <c:v>1.1127718201344263E-12</c:v>
                </c:pt>
                <c:pt idx="8968">
                  <c:v>1.1144666563907854E-12</c:v>
                </c:pt>
                <c:pt idx="8969">
                  <c:v>1.1161659438748483E-12</c:v>
                </c:pt>
                <c:pt idx="8970">
                  <c:v>1.1178696940945859E-12</c:v>
                </c:pt>
                <c:pt idx="8971">
                  <c:v>1.1195779185579786E-12</c:v>
                </c:pt>
                <c:pt idx="8972">
                  <c:v>1.1212906287729981E-12</c:v>
                </c:pt>
                <c:pt idx="8973">
                  <c:v>1.1230078362476252E-12</c:v>
                </c:pt>
                <c:pt idx="8974">
                  <c:v>1.1247295524898366E-12</c:v>
                </c:pt>
                <c:pt idx="8975">
                  <c:v>1.126455789007609E-12</c:v>
                </c:pt>
                <c:pt idx="8976">
                  <c:v>1.1281865573089143E-12</c:v>
                </c:pt>
                <c:pt idx="8977">
                  <c:v>1.1299218689017379E-12</c:v>
                </c:pt>
                <c:pt idx="8978">
                  <c:v>1.1316617352940475E-12</c:v>
                </c:pt>
                <c:pt idx="8979">
                  <c:v>1.1334061679938254E-12</c:v>
                </c:pt>
                <c:pt idx="8980">
                  <c:v>1.1351551787352795E-12</c:v>
                </c:pt>
                <c:pt idx="8981">
                  <c:v>1.1369087803356738E-12</c:v>
                </c:pt>
                <c:pt idx="8982">
                  <c:v>1.1386669850328217E-12</c:v>
                </c:pt>
                <c:pt idx="8983">
                  <c:v>1.1404298049494809E-12</c:v>
                </c:pt>
                <c:pt idx="8984">
                  <c:v>1.1421972522083918E-12</c:v>
                </c:pt>
                <c:pt idx="8985">
                  <c:v>1.1439693389323121E-12</c:v>
                </c:pt>
                <c:pt idx="8986">
                  <c:v>1.1457460772439804E-12</c:v>
                </c:pt>
                <c:pt idx="8987">
                  <c:v>1.1475274792661547E-12</c:v>
                </c:pt>
                <c:pt idx="8988">
                  <c:v>1.1493135571215801E-12</c:v>
                </c:pt>
                <c:pt idx="8989">
                  <c:v>1.1511043229330034E-12</c:v>
                </c:pt>
                <c:pt idx="8990">
                  <c:v>1.1528997888231814E-12</c:v>
                </c:pt>
                <c:pt idx="8991">
                  <c:v>1.1546999669148539E-12</c:v>
                </c:pt>
                <c:pt idx="8992">
                  <c:v>1.1565048693307757E-12</c:v>
                </c:pt>
                <c:pt idx="8993">
                  <c:v>1.1583145081945329E-12</c:v>
                </c:pt>
                <c:pt idx="8994">
                  <c:v>1.1601288957612644E-12</c:v>
                </c:pt>
                <c:pt idx="8995">
                  <c:v>1.1619480445526079E-12</c:v>
                </c:pt>
                <c:pt idx="8996">
                  <c:v>1.1637719671219911E-12</c:v>
                </c:pt>
                <c:pt idx="8997">
                  <c:v>1.1656006760228322E-12</c:v>
                </c:pt>
                <c:pt idx="8998">
                  <c:v>1.1674341838085583E-12</c:v>
                </c:pt>
                <c:pt idx="8999">
                  <c:v>1.1692725030325881E-12</c:v>
                </c:pt>
                <c:pt idx="9000">
                  <c:v>1.1711156462483525E-12</c:v>
                </c:pt>
                <c:pt idx="9001">
                  <c:v>1.1729636260092649E-12</c:v>
                </c:pt>
                <c:pt idx="9002">
                  <c:v>1.1748164548687603E-12</c:v>
                </c:pt>
                <c:pt idx="9003">
                  <c:v>1.1766741453802567E-12</c:v>
                </c:pt>
                <c:pt idx="9004">
                  <c:v>1.1785367100971781E-12</c:v>
                </c:pt>
                <c:pt idx="9005">
                  <c:v>1.1804041615729487E-12</c:v>
                </c:pt>
                <c:pt idx="9006">
                  <c:v>1.1822765123609913E-12</c:v>
                </c:pt>
                <c:pt idx="9007">
                  <c:v>1.1841537750776947E-12</c:v>
                </c:pt>
                <c:pt idx="9008">
                  <c:v>1.1860359626374497E-12</c:v>
                </c:pt>
                <c:pt idx="9009">
                  <c:v>1.1879230880412841E-12</c:v>
                </c:pt>
                <c:pt idx="9010">
                  <c:v>1.1898151642902308E-12</c:v>
                </c:pt>
                <c:pt idx="9011">
                  <c:v>1.191712204385313E-12</c:v>
                </c:pt>
                <c:pt idx="9012">
                  <c:v>1.1936142213275752E-12</c:v>
                </c:pt>
                <c:pt idx="9013">
                  <c:v>1.1955212281180358E-12</c:v>
                </c:pt>
                <c:pt idx="9014">
                  <c:v>1.1974332377577339E-12</c:v>
                </c:pt>
                <c:pt idx="9015">
                  <c:v>1.199350263247694E-12</c:v>
                </c:pt>
                <c:pt idx="9016">
                  <c:v>1.2012723175889507E-12</c:v>
                </c:pt>
                <c:pt idx="9017">
                  <c:v>1.2031994137825333E-12</c:v>
                </c:pt>
                <c:pt idx="9018">
                  <c:v>1.2051315648294723E-12</c:v>
                </c:pt>
                <c:pt idx="9019">
                  <c:v>1.207068783730798E-12</c:v>
                </c:pt>
                <c:pt idx="9020">
                  <c:v>1.2090110835093515E-12</c:v>
                </c:pt>
                <c:pt idx="9021">
                  <c:v>1.210958477453938E-12</c:v>
                </c:pt>
                <c:pt idx="9022">
                  <c:v>1.2129109790285244E-12</c:v>
                </c:pt>
                <c:pt idx="9023">
                  <c:v>1.2148686017000182E-12</c:v>
                </c:pt>
                <c:pt idx="9024">
                  <c:v>1.216831358935339E-12</c:v>
                </c:pt>
                <c:pt idx="9025">
                  <c:v>1.2187992642013954E-12</c:v>
                </c:pt>
                <c:pt idx="9026">
                  <c:v>1.2207723309651061E-12</c:v>
                </c:pt>
                <c:pt idx="9027">
                  <c:v>1.2227505726933812E-12</c:v>
                </c:pt>
                <c:pt idx="9028">
                  <c:v>1.2247340028531328E-12</c:v>
                </c:pt>
                <c:pt idx="9029">
                  <c:v>1.2267226349112835E-12</c:v>
                </c:pt>
                <c:pt idx="9030">
                  <c:v>1.2287164823347398E-12</c:v>
                </c:pt>
                <c:pt idx="9031">
                  <c:v>1.2307155585904153E-12</c:v>
                </c:pt>
                <c:pt idx="9032">
                  <c:v>1.2327198771452289E-12</c:v>
                </c:pt>
                <c:pt idx="9033">
                  <c:v>1.2347294514699246E-12</c:v>
                </c:pt>
                <c:pt idx="9034">
                  <c:v>1.2367442952267204E-12</c:v>
                </c:pt>
                <c:pt idx="9035">
                  <c:v>1.2387644223483465E-12</c:v>
                </c:pt>
                <c:pt idx="9036">
                  <c:v>1.2407898467875661E-12</c:v>
                </c:pt>
                <c:pt idx="9037">
                  <c:v>1.242820582497159E-12</c:v>
                </c:pt>
                <c:pt idx="9038">
                  <c:v>1.2448566434298913E-12</c:v>
                </c:pt>
                <c:pt idx="9039">
                  <c:v>1.246898043538538E-12</c:v>
                </c:pt>
                <c:pt idx="9040">
                  <c:v>1.248944796775873E-12</c:v>
                </c:pt>
                <c:pt idx="9041">
                  <c:v>1.2509969170946699E-12</c:v>
                </c:pt>
                <c:pt idx="9042">
                  <c:v>1.2530544184476961E-12</c:v>
                </c:pt>
                <c:pt idx="9043">
                  <c:v>1.2551173147877304E-12</c:v>
                </c:pt>
                <c:pt idx="9044">
                  <c:v>1.2571856200675389E-12</c:v>
                </c:pt>
                <c:pt idx="9045">
                  <c:v>1.2592593482398999E-12</c:v>
                </c:pt>
                <c:pt idx="9046">
                  <c:v>1.2613385132575455E-12</c:v>
                </c:pt>
                <c:pt idx="9047">
                  <c:v>1.2634231291787392E-12</c:v>
                </c:pt>
                <c:pt idx="9048">
                  <c:v>1.2655132103985422E-12</c:v>
                </c:pt>
                <c:pt idx="9049">
                  <c:v>1.2676087713777569E-12</c:v>
                </c:pt>
                <c:pt idx="9050">
                  <c:v>1.2697098265771832E-12</c:v>
                </c:pt>
                <c:pt idx="9051">
                  <c:v>1.2718163904576282E-12</c:v>
                </c:pt>
                <c:pt idx="9052">
                  <c:v>1.273928477479884E-12</c:v>
                </c:pt>
                <c:pt idx="9053">
                  <c:v>1.2760461021047612E-12</c:v>
                </c:pt>
                <c:pt idx="9054">
                  <c:v>1.2781692787930508E-12</c:v>
                </c:pt>
                <c:pt idx="9055">
                  <c:v>1.2802980220055623E-12</c:v>
                </c:pt>
                <c:pt idx="9056">
                  <c:v>1.2824323462030879E-12</c:v>
                </c:pt>
                <c:pt idx="9057">
                  <c:v>1.2845722658464395E-12</c:v>
                </c:pt>
                <c:pt idx="9058">
                  <c:v>1.2867177953964026E-12</c:v>
                </c:pt>
                <c:pt idx="9059">
                  <c:v>1.2888689493137971E-12</c:v>
                </c:pt>
                <c:pt idx="9060">
                  <c:v>1.2910257421019763E-12</c:v>
                </c:pt>
                <c:pt idx="9061">
                  <c:v>1.2931881885992429E-12</c:v>
                </c:pt>
                <c:pt idx="9062">
                  <c:v>1.2953563037987568E-12</c:v>
                </c:pt>
                <c:pt idx="9063">
                  <c:v>1.2975301026944141E-12</c:v>
                </c:pt>
                <c:pt idx="9064">
                  <c:v>1.2997096002800928E-12</c:v>
                </c:pt>
                <c:pt idx="9065">
                  <c:v>1.3018948115496888E-12</c:v>
                </c:pt>
                <c:pt idx="9066">
                  <c:v>1.3040857514970799E-12</c:v>
                </c:pt>
                <c:pt idx="9067">
                  <c:v>1.3062824351161575E-12</c:v>
                </c:pt>
                <c:pt idx="9068">
                  <c:v>1.3084848774008088E-12</c:v>
                </c:pt>
                <c:pt idx="9069">
                  <c:v>1.3106930933449235E-12</c:v>
                </c:pt>
                <c:pt idx="9070">
                  <c:v>1.3129070979423822E-12</c:v>
                </c:pt>
                <c:pt idx="9071">
                  <c:v>1.3151269061870752E-12</c:v>
                </c:pt>
                <c:pt idx="9072">
                  <c:v>1.3173525330728915E-12</c:v>
                </c:pt>
                <c:pt idx="9073">
                  <c:v>1.3195839936044104E-12</c:v>
                </c:pt>
                <c:pt idx="9074">
                  <c:v>1.3218213030539192E-12</c:v>
                </c:pt>
                <c:pt idx="9075">
                  <c:v>1.3240644769656336E-12</c:v>
                </c:pt>
                <c:pt idx="9076">
                  <c:v>1.3263135308954492E-12</c:v>
                </c:pt>
                <c:pt idx="9077">
                  <c:v>1.3285684803992435E-12</c:v>
                </c:pt>
                <c:pt idx="9078">
                  <c:v>1.3308293410329208E-12</c:v>
                </c:pt>
                <c:pt idx="9079">
                  <c:v>1.3330961283523577E-12</c:v>
                </c:pt>
                <c:pt idx="9080">
                  <c:v>1.3353688579134486E-12</c:v>
                </c:pt>
                <c:pt idx="9081">
                  <c:v>1.3376475452720754E-12</c:v>
                </c:pt>
                <c:pt idx="9082">
                  <c:v>1.3399322059841339E-12</c:v>
                </c:pt>
                <c:pt idx="9083">
                  <c:v>1.3422228556055029E-12</c:v>
                </c:pt>
                <c:pt idx="9084">
                  <c:v>1.344519509692081E-12</c:v>
                </c:pt>
                <c:pt idx="9085">
                  <c:v>1.3468221837997474E-12</c:v>
                </c:pt>
                <c:pt idx="9086">
                  <c:v>1.3491308934848267E-12</c:v>
                </c:pt>
                <c:pt idx="9087">
                  <c:v>1.3514456544713149E-12</c:v>
                </c:pt>
                <c:pt idx="9088">
                  <c:v>1.3537664828612351E-12</c:v>
                </c:pt>
                <c:pt idx="9089">
                  <c:v>1.3560933948066023E-12</c:v>
                </c:pt>
                <c:pt idx="9090">
                  <c:v>1.3584264064594541E-12</c:v>
                </c:pt>
                <c:pt idx="9091">
                  <c:v>1.3607655339718074E-12</c:v>
                </c:pt>
                <c:pt idx="9092">
                  <c:v>1.363110793495696E-12</c:v>
                </c:pt>
                <c:pt idx="9093">
                  <c:v>1.3654622011831427E-12</c:v>
                </c:pt>
                <c:pt idx="9094">
                  <c:v>1.3678197731861769E-12</c:v>
                </c:pt>
                <c:pt idx="9095">
                  <c:v>1.3701835256568223E-12</c:v>
                </c:pt>
                <c:pt idx="9096">
                  <c:v>1.3725534747471063E-12</c:v>
                </c:pt>
                <c:pt idx="9097">
                  <c:v>1.3749296366090573E-12</c:v>
                </c:pt>
                <c:pt idx="9098">
                  <c:v>1.3773120273947057E-12</c:v>
                </c:pt>
                <c:pt idx="9099">
                  <c:v>1.3797006632560694E-12</c:v>
                </c:pt>
                <c:pt idx="9100">
                  <c:v>1.3820955604211758E-12</c:v>
                </c:pt>
                <c:pt idx="9101">
                  <c:v>1.3844967355408679E-12</c:v>
                </c:pt>
                <c:pt idx="9102">
                  <c:v>1.386904205404586E-12</c:v>
                </c:pt>
                <c:pt idx="9103">
                  <c:v>1.3893179868017661E-12</c:v>
                </c:pt>
                <c:pt idx="9104">
                  <c:v>1.3917380965218538E-12</c:v>
                </c:pt>
                <c:pt idx="9105">
                  <c:v>1.394164551354279E-12</c:v>
                </c:pt>
                <c:pt idx="9106">
                  <c:v>1.3965973680885017E-12</c:v>
                </c:pt>
                <c:pt idx="9107">
                  <c:v>1.399036563513948E-12</c:v>
                </c:pt>
                <c:pt idx="9108">
                  <c:v>1.4014821544200711E-12</c:v>
                </c:pt>
                <c:pt idx="9109">
                  <c:v>1.4039341575963027E-12</c:v>
                </c:pt>
                <c:pt idx="9110">
                  <c:v>1.4063925898320876E-12</c:v>
                </c:pt>
                <c:pt idx="9111">
                  <c:v>1.4088574679168721E-12</c:v>
                </c:pt>
                <c:pt idx="9112">
                  <c:v>1.4113288086400874E-12</c:v>
                </c:pt>
                <c:pt idx="9113">
                  <c:v>1.4138066288143001E-12</c:v>
                </c:pt>
                <c:pt idx="9114">
                  <c:v>1.4162909456266252E-12</c:v>
                </c:pt>
                <c:pt idx="9115">
                  <c:v>1.4187817765487878E-12</c:v>
                </c:pt>
                <c:pt idx="9116">
                  <c:v>1.4212791390587612E-12</c:v>
                </c:pt>
                <c:pt idx="9117">
                  <c:v>1.423783050634519E-12</c:v>
                </c:pt>
                <c:pt idx="9118">
                  <c:v>1.4262935287540273E-12</c:v>
                </c:pt>
                <c:pt idx="9119">
                  <c:v>1.4288105908952668E-12</c:v>
                </c:pt>
                <c:pt idx="9120">
                  <c:v>1.4313342545362003E-12</c:v>
                </c:pt>
                <c:pt idx="9121">
                  <c:v>1.4338645371548087E-12</c:v>
                </c:pt>
                <c:pt idx="9122">
                  <c:v>1.436401456229054E-12</c:v>
                </c:pt>
                <c:pt idx="9123">
                  <c:v>1.4389450292369193E-12</c:v>
                </c:pt>
                <c:pt idx="9124">
                  <c:v>1.441495273656362E-12</c:v>
                </c:pt>
                <c:pt idx="9125">
                  <c:v>1.4440522069653704E-12</c:v>
                </c:pt>
                <c:pt idx="9126">
                  <c:v>1.4466158466436561E-12</c:v>
                </c:pt>
                <c:pt idx="9127">
                  <c:v>1.4491862104333973E-12</c:v>
                </c:pt>
                <c:pt idx="9128">
                  <c:v>1.4517633165254156E-12</c:v>
                </c:pt>
                <c:pt idx="9129">
                  <c:v>1.4543471831509781E-12</c:v>
                </c:pt>
                <c:pt idx="9130">
                  <c:v>1.4569378285413438E-12</c:v>
                </c:pt>
                <c:pt idx="9131">
                  <c:v>1.459535270927785E-12</c:v>
                </c:pt>
                <c:pt idx="9132">
                  <c:v>1.4621395285415518E-12</c:v>
                </c:pt>
                <c:pt idx="9133">
                  <c:v>1.4647506196139228E-12</c:v>
                </c:pt>
                <c:pt idx="9134">
                  <c:v>1.4673685623761435E-12</c:v>
                </c:pt>
                <c:pt idx="9135">
                  <c:v>1.469993375059496E-12</c:v>
                </c:pt>
                <c:pt idx="9136">
                  <c:v>1.4726250758952317E-12</c:v>
                </c:pt>
                <c:pt idx="9137">
                  <c:v>1.4752636831146208E-12</c:v>
                </c:pt>
                <c:pt idx="9138">
                  <c:v>1.477909214948921E-12</c:v>
                </c:pt>
                <c:pt idx="9139">
                  <c:v>1.4805616896288802E-12</c:v>
                </c:pt>
                <c:pt idx="9140">
                  <c:v>1.4832211255169154E-12</c:v>
                </c:pt>
                <c:pt idx="9141">
                  <c:v>1.4858875415452792E-12</c:v>
                </c:pt>
                <c:pt idx="9142">
                  <c:v>1.4885609567822891E-12</c:v>
                </c:pt>
                <c:pt idx="9143">
                  <c:v>1.491241390296278E-12</c:v>
                </c:pt>
                <c:pt idx="9144">
                  <c:v>1.4939288611555702E-12</c:v>
                </c:pt>
                <c:pt idx="9145">
                  <c:v>1.4966233884284984E-12</c:v>
                </c:pt>
                <c:pt idx="9146">
                  <c:v>1.4993249911833783E-12</c:v>
                </c:pt>
                <c:pt idx="9147">
                  <c:v>1.5020336884885462E-12</c:v>
                </c:pt>
                <c:pt idx="9148">
                  <c:v>1.5047494994123184E-12</c:v>
                </c:pt>
                <c:pt idx="9149">
                  <c:v>1.507472443023028E-12</c:v>
                </c:pt>
                <c:pt idx="9150">
                  <c:v>1.5102025383890037E-12</c:v>
                </c:pt>
                <c:pt idx="9151">
                  <c:v>1.5129398045785619E-12</c:v>
                </c:pt>
                <c:pt idx="9152">
                  <c:v>1.5156842606600414E-12</c:v>
                </c:pt>
                <c:pt idx="9153">
                  <c:v>1.5184359257442548E-12</c:v>
                </c:pt>
                <c:pt idx="9154">
                  <c:v>1.521194819508307E-12</c:v>
                </c:pt>
                <c:pt idx="9155">
                  <c:v>1.5239609619652425E-12</c:v>
                </c:pt>
                <c:pt idx="9156">
                  <c:v>1.5267343731308041E-12</c:v>
                </c:pt>
                <c:pt idx="9157">
                  <c:v>1.5295150730207274E-12</c:v>
                </c:pt>
                <c:pt idx="9158">
                  <c:v>1.5323030816507597E-12</c:v>
                </c:pt>
                <c:pt idx="9159">
                  <c:v>1.5350984190366329E-12</c:v>
                </c:pt>
                <c:pt idx="9160">
                  <c:v>1.5379011051940995E-12</c:v>
                </c:pt>
                <c:pt idx="9161">
                  <c:v>1.5407111601388908E-12</c:v>
                </c:pt>
                <c:pt idx="9162">
                  <c:v>1.54352860388675E-12</c:v>
                </c:pt>
                <c:pt idx="9163">
                  <c:v>1.546353456453422E-12</c:v>
                </c:pt>
                <c:pt idx="9164">
                  <c:v>1.5491857378546496E-12</c:v>
                </c:pt>
                <c:pt idx="9165">
                  <c:v>1.5520254681061665E-12</c:v>
                </c:pt>
                <c:pt idx="9166">
                  <c:v>1.5548726672252227E-12</c:v>
                </c:pt>
                <c:pt idx="9167">
                  <c:v>1.5577273556711838E-12</c:v>
                </c:pt>
                <c:pt idx="9168">
                  <c:v>1.5605895545182229E-12</c:v>
                </c:pt>
                <c:pt idx="9169">
                  <c:v>1.5634592848770964E-12</c:v>
                </c:pt>
                <c:pt idx="9170">
                  <c:v>1.5663365678585859E-12</c:v>
                </c:pt>
                <c:pt idx="9171">
                  <c:v>1.5692214245734501E-12</c:v>
                </c:pt>
                <c:pt idx="9172">
                  <c:v>1.5721138761324638E-12</c:v>
                </c:pt>
                <c:pt idx="9173">
                  <c:v>1.5750139436463952E-12</c:v>
                </c:pt>
                <c:pt idx="9174">
                  <c:v>1.5779216482260215E-12</c:v>
                </c:pt>
                <c:pt idx="9175">
                  <c:v>1.5808370109821012E-12</c:v>
                </c:pt>
                <c:pt idx="9176">
                  <c:v>1.5837600530254134E-12</c:v>
                </c:pt>
                <c:pt idx="9177">
                  <c:v>1.5866907954667209E-12</c:v>
                </c:pt>
                <c:pt idx="9178">
                  <c:v>1.5896292594167981E-12</c:v>
                </c:pt>
                <c:pt idx="9179">
                  <c:v>1.5925754659815267E-12</c:v>
                </c:pt>
                <c:pt idx="9180">
                  <c:v>1.5955294365127584E-12</c:v>
                </c:pt>
                <c:pt idx="9181">
                  <c:v>1.5984911932575752E-12</c:v>
                </c:pt>
                <c:pt idx="9182">
                  <c:v>1.6014607586217457E-12</c:v>
                </c:pt>
                <c:pt idx="9183">
                  <c:v>1.6044381550110059E-12</c:v>
                </c:pt>
                <c:pt idx="9184">
                  <c:v>1.6074234048311189E-12</c:v>
                </c:pt>
                <c:pt idx="9185">
                  <c:v>1.6104165304878253E-12</c:v>
                </c:pt>
                <c:pt idx="9186">
                  <c:v>1.6134175543868849E-12</c:v>
                </c:pt>
                <c:pt idx="9187">
                  <c:v>1.6164264989340388E-12</c:v>
                </c:pt>
                <c:pt idx="9188">
                  <c:v>1.6194433865350433E-12</c:v>
                </c:pt>
                <c:pt idx="9189">
                  <c:v>1.6224682395956545E-12</c:v>
                </c:pt>
                <c:pt idx="9190">
                  <c:v>1.6255010805216145E-12</c:v>
                </c:pt>
                <c:pt idx="9191">
                  <c:v>1.6285419317186757E-12</c:v>
                </c:pt>
                <c:pt idx="9192">
                  <c:v>1.6315908155925981E-12</c:v>
                </c:pt>
                <c:pt idx="9193">
                  <c:v>1.634647754621945E-12</c:v>
                </c:pt>
                <c:pt idx="9194">
                  <c:v>1.6377127723101529E-12</c:v>
                </c:pt>
                <c:pt idx="9195">
                  <c:v>1.6407858926313872E-12</c:v>
                </c:pt>
                <c:pt idx="9196">
                  <c:v>1.6438671395599496E-12</c:v>
                </c:pt>
                <c:pt idx="9197">
                  <c:v>1.6469565370701558E-12</c:v>
                </c:pt>
                <c:pt idx="9198">
                  <c:v>1.6500541091363054E-12</c:v>
                </c:pt>
                <c:pt idx="9199">
                  <c:v>1.6531598797327193E-12</c:v>
                </c:pt>
                <c:pt idx="9200">
                  <c:v>1.6562738728336891E-12</c:v>
                </c:pt>
                <c:pt idx="9201">
                  <c:v>1.6593961124135436E-12</c:v>
                </c:pt>
                <c:pt idx="9202">
                  <c:v>1.6625266224465799E-12</c:v>
                </c:pt>
                <c:pt idx="9203">
                  <c:v>1.6656654269071118E-12</c:v>
                </c:pt>
                <c:pt idx="9204">
                  <c:v>1.6688125497694415E-12</c:v>
                </c:pt>
                <c:pt idx="9205">
                  <c:v>1.6719680150078867E-12</c:v>
                </c:pt>
                <c:pt idx="9206">
                  <c:v>1.6751318465861226E-12</c:v>
                </c:pt>
                <c:pt idx="9207">
                  <c:v>1.678304069366366E-12</c:v>
                </c:pt>
                <c:pt idx="9208">
                  <c:v>1.6814847092342151E-12</c:v>
                </c:pt>
                <c:pt idx="9209">
                  <c:v>1.684673792109794E-12</c:v>
                </c:pt>
                <c:pt idx="9210">
                  <c:v>1.6878713439132241E-12</c:v>
                </c:pt>
                <c:pt idx="9211">
                  <c:v>1.6910773905646282E-12</c:v>
                </c:pt>
                <c:pt idx="9212">
                  <c:v>1.6942919579841122E-12</c:v>
                </c:pt>
                <c:pt idx="9213">
                  <c:v>1.6975150720918079E-12</c:v>
                </c:pt>
                <c:pt idx="9214">
                  <c:v>1.7007467588078233E-12</c:v>
                </c:pt>
                <c:pt idx="9215">
                  <c:v>1.7039870440522881E-12</c:v>
                </c:pt>
                <c:pt idx="9216">
                  <c:v>1.7072359537453092E-12</c:v>
                </c:pt>
                <c:pt idx="9217">
                  <c:v>1.710493513807016E-12</c:v>
                </c:pt>
                <c:pt idx="9218">
                  <c:v>1.7137597501575171E-12</c:v>
                </c:pt>
                <c:pt idx="9219">
                  <c:v>1.7170346886890151E-12</c:v>
                </c:pt>
                <c:pt idx="9220">
                  <c:v>1.7203183558641301E-12</c:v>
                </c:pt>
                <c:pt idx="9221">
                  <c:v>1.7236107798586951E-12</c:v>
                </c:pt>
                <c:pt idx="9222">
                  <c:v>1.7269119890619881E-12</c:v>
                </c:pt>
                <c:pt idx="9223">
                  <c:v>1.7302220118633099E-12</c:v>
                </c:pt>
                <c:pt idx="9224">
                  <c:v>1.7335408766519403E-12</c:v>
                </c:pt>
                <c:pt idx="9225">
                  <c:v>1.7368686118171829E-12</c:v>
                </c:pt>
                <c:pt idx="9226">
                  <c:v>1.7402052457483163E-12</c:v>
                </c:pt>
                <c:pt idx="9227">
                  <c:v>1.743550806834638E-12</c:v>
                </c:pt>
                <c:pt idx="9228">
                  <c:v>1.7469053234654366E-12</c:v>
                </c:pt>
                <c:pt idx="9229">
                  <c:v>1.7502688240300127E-12</c:v>
                </c:pt>
                <c:pt idx="9230">
                  <c:v>1.753641336917643E-12</c:v>
                </c:pt>
                <c:pt idx="9231">
                  <c:v>1.757022890517631E-12</c:v>
                </c:pt>
                <c:pt idx="9232">
                  <c:v>1.7604135132141737E-12</c:v>
                </c:pt>
                <c:pt idx="9233">
                  <c:v>1.7638132335560061E-12</c:v>
                </c:pt>
                <c:pt idx="9234">
                  <c:v>1.7672220823799344E-12</c:v>
                </c:pt>
                <c:pt idx="9235">
                  <c:v>1.7706400912738085E-12</c:v>
                </c:pt>
                <c:pt idx="9236">
                  <c:v>1.7740672918254972E-12</c:v>
                </c:pt>
                <c:pt idx="9237">
                  <c:v>1.7775037156228479E-12</c:v>
                </c:pt>
                <c:pt idx="9238">
                  <c:v>1.7809493942537266E-12</c:v>
                </c:pt>
                <c:pt idx="9239">
                  <c:v>1.7844043593059895E-12</c:v>
                </c:pt>
                <c:pt idx="9240">
                  <c:v>1.7878686423675019E-12</c:v>
                </c:pt>
                <c:pt idx="9241">
                  <c:v>1.7913422750261148E-12</c:v>
                </c:pt>
                <c:pt idx="9242">
                  <c:v>1.7948252888696928E-12</c:v>
                </c:pt>
                <c:pt idx="9243">
                  <c:v>1.7983177154860879E-12</c:v>
                </c:pt>
                <c:pt idx="9244">
                  <c:v>1.8018195864631693E-12</c:v>
                </c:pt>
                <c:pt idx="9245">
                  <c:v>1.8053309333887838E-12</c:v>
                </c:pt>
                <c:pt idx="9246">
                  <c:v>1.8088517877922671E-12</c:v>
                </c:pt>
                <c:pt idx="9247">
                  <c:v>1.8123821834878285E-12</c:v>
                </c:pt>
                <c:pt idx="9248">
                  <c:v>1.8159221562573615E-12</c:v>
                </c:pt>
                <c:pt idx="9249">
                  <c:v>1.8194717419073333E-12</c:v>
                </c:pt>
                <c:pt idx="9250">
                  <c:v>1.8230309762442322E-12</c:v>
                </c:pt>
                <c:pt idx="9251">
                  <c:v>1.8265998950745266E-12</c:v>
                </c:pt>
                <c:pt idx="9252">
                  <c:v>1.8301785342047125E-12</c:v>
                </c:pt>
                <c:pt idx="9253">
                  <c:v>1.8337669294412507E-12</c:v>
                </c:pt>
                <c:pt idx="9254">
                  <c:v>1.8373651165906402E-12</c:v>
                </c:pt>
                <c:pt idx="9255">
                  <c:v>1.8409731314593445E-12</c:v>
                </c:pt>
                <c:pt idx="9256">
                  <c:v>1.844591009853857E-12</c:v>
                </c:pt>
                <c:pt idx="9257">
                  <c:v>1.8482187875806413E-12</c:v>
                </c:pt>
                <c:pt idx="9258">
                  <c:v>1.8518565004461991E-12</c:v>
                </c:pt>
                <c:pt idx="9259">
                  <c:v>1.8555041841336365E-12</c:v>
                </c:pt>
                <c:pt idx="9260">
                  <c:v>1.8591618760297892E-12</c:v>
                </c:pt>
                <c:pt idx="9261">
                  <c:v>1.8628296172954587E-12</c:v>
                </c:pt>
                <c:pt idx="9262">
                  <c:v>1.8665074493859792E-12</c:v>
                </c:pt>
                <c:pt idx="9263">
                  <c:v>1.8701954137566598E-12</c:v>
                </c:pt>
                <c:pt idx="9264">
                  <c:v>1.8738935518628392E-12</c:v>
                </c:pt>
                <c:pt idx="9265">
                  <c:v>1.8776019051598285E-12</c:v>
                </c:pt>
                <c:pt idx="9266">
                  <c:v>1.8813205151029542E-12</c:v>
                </c:pt>
                <c:pt idx="9267">
                  <c:v>1.8850494231475415E-12</c:v>
                </c:pt>
                <c:pt idx="9268">
                  <c:v>1.8887886707489166E-12</c:v>
                </c:pt>
                <c:pt idx="9269">
                  <c:v>1.8925382993623962E-12</c:v>
                </c:pt>
                <c:pt idx="9270">
                  <c:v>1.896298350443312E-12</c:v>
                </c:pt>
                <c:pt idx="9271">
                  <c:v>1.9000688654469741E-12</c:v>
                </c:pt>
                <c:pt idx="9272">
                  <c:v>1.9038498857668932E-12</c:v>
                </c:pt>
                <c:pt idx="9273">
                  <c:v>1.9076414534837941E-12</c:v>
                </c:pt>
                <c:pt idx="9274">
                  <c:v>1.9114436164313825E-12</c:v>
                </c:pt>
                <c:pt idx="9275">
                  <c:v>1.9152564237230137E-12</c:v>
                </c:pt>
                <c:pt idx="9276">
                  <c:v>1.9190799244720187E-12</c:v>
                </c:pt>
                <c:pt idx="9277">
                  <c:v>1.9229141677917457E-12</c:v>
                </c:pt>
                <c:pt idx="9278">
                  <c:v>1.9267592027955349E-12</c:v>
                </c:pt>
                <c:pt idx="9279">
                  <c:v>1.9306150785967405E-12</c:v>
                </c:pt>
                <c:pt idx="9280">
                  <c:v>1.9344818443086875E-12</c:v>
                </c:pt>
                <c:pt idx="9281">
                  <c:v>1.9383595490447308E-12</c:v>
                </c:pt>
                <c:pt idx="9282">
                  <c:v>1.9422482419182038E-12</c:v>
                </c:pt>
                <c:pt idx="9283">
                  <c:v>1.9461479720424607E-12</c:v>
                </c:pt>
                <c:pt idx="9284">
                  <c:v>1.9500587885308282E-12</c:v>
                </c:pt>
                <c:pt idx="9285">
                  <c:v>1.9539807404966582E-12</c:v>
                </c:pt>
                <c:pt idx="9286">
                  <c:v>1.9579138768993621E-12</c:v>
                </c:pt>
                <c:pt idx="9287">
                  <c:v>1.9618582534024213E-12</c:v>
                </c:pt>
                <c:pt idx="9288">
                  <c:v>1.9658139296009635E-12</c:v>
                </c:pt>
                <c:pt idx="9289">
                  <c:v>1.9697809650928795E-12</c:v>
                </c:pt>
                <c:pt idx="9290">
                  <c:v>1.973759419476024E-12</c:v>
                </c:pt>
                <c:pt idx="9291">
                  <c:v>1.9777493523482811E-12</c:v>
                </c:pt>
                <c:pt idx="9292">
                  <c:v>1.9817508233075147E-12</c:v>
                </c:pt>
                <c:pt idx="9293">
                  <c:v>1.9857638919516034E-12</c:v>
                </c:pt>
                <c:pt idx="9294">
                  <c:v>1.9897886178784073E-12</c:v>
                </c:pt>
                <c:pt idx="9295">
                  <c:v>1.9938250606858069E-12</c:v>
                </c:pt>
                <c:pt idx="9296">
                  <c:v>1.997873279971671E-12</c:v>
                </c:pt>
                <c:pt idx="9297">
                  <c:v>2.0019333353338778E-12</c:v>
                </c:pt>
                <c:pt idx="9298">
                  <c:v>2.0060052863702881E-12</c:v>
                </c:pt>
                <c:pt idx="9299">
                  <c:v>2.0363630199716819E-12</c:v>
                </c:pt>
                <c:pt idx="9300">
                  <c:v>2.0791737248421535E-12</c:v>
                </c:pt>
                <c:pt idx="9301">
                  <c:v>2.1217607433536588E-12</c:v>
                </c:pt>
                <c:pt idx="9302">
                  <c:v>2.1641240755060659E-12</c:v>
                </c:pt>
                <c:pt idx="9303">
                  <c:v>2.2062637212995094E-12</c:v>
                </c:pt>
                <c:pt idx="9304">
                  <c:v>2.2481796807337826E-12</c:v>
                </c:pt>
                <c:pt idx="9305">
                  <c:v>2.2898719538091604E-12</c:v>
                </c:pt>
                <c:pt idx="9306">
                  <c:v>2.3313405405254377E-12</c:v>
                </c:pt>
                <c:pt idx="9307">
                  <c:v>2.3725854408827477E-12</c:v>
                </c:pt>
                <c:pt idx="9308">
                  <c:v>2.4136066548809637E-12</c:v>
                </c:pt>
                <c:pt idx="9309">
                  <c:v>2.4544041825202028E-12</c:v>
                </c:pt>
                <c:pt idx="9310">
                  <c:v>2.4949780238003672E-12</c:v>
                </c:pt>
                <c:pt idx="9311">
                  <c:v>2.5353281787214791E-12</c:v>
                </c:pt>
                <c:pt idx="9312">
                  <c:v>2.5754546472836327E-12</c:v>
                </c:pt>
                <c:pt idx="9313">
                  <c:v>2.6153574294866757E-12</c:v>
                </c:pt>
                <c:pt idx="9314">
                  <c:v>2.6550365253307022E-12</c:v>
                </c:pt>
                <c:pt idx="9315">
                  <c:v>2.6944919348157517E-12</c:v>
                </c:pt>
                <c:pt idx="9316">
                  <c:v>2.7337236579417092E-12</c:v>
                </c:pt>
                <c:pt idx="9317">
                  <c:v>2.7727316947086317E-12</c:v>
                </c:pt>
                <c:pt idx="9318">
                  <c:v>2.8673746602159027E-12</c:v>
                </c:pt>
                <c:pt idx="9319">
                  <c:v>3.0121221482149644E-12</c:v>
                </c:pt>
                <c:pt idx="9320">
                  <c:v>3.1540023773052432E-12</c:v>
                </c:pt>
                <c:pt idx="9321">
                  <c:v>3.2930153474862876E-12</c:v>
                </c:pt>
                <c:pt idx="9322">
                  <c:v>3.4291610587585285E-12</c:v>
                </c:pt>
                <c:pt idx="9323">
                  <c:v>3.5624395111213412E-12</c:v>
                </c:pt>
                <c:pt idx="9324">
                  <c:v>3.6928507045755455E-12</c:v>
                </c:pt>
                <c:pt idx="9325">
                  <c:v>3.8203946391205372E-12</c:v>
                </c:pt>
                <c:pt idx="9326">
                  <c:v>3.9450713147567234E-12</c:v>
                </c:pt>
                <c:pt idx="9327">
                  <c:v>4.0668807314836971E-12</c:v>
                </c:pt>
                <c:pt idx="9328">
                  <c:v>4.1858228893018466E-12</c:v>
                </c:pt>
                <c:pt idx="9329">
                  <c:v>4.3018977882108022E-12</c:v>
                </c:pt>
                <c:pt idx="9330">
                  <c:v>4.4151054282109168E-12</c:v>
                </c:pt>
                <c:pt idx="9331">
                  <c:v>4.5254458093018341E-12</c:v>
                </c:pt>
                <c:pt idx="9332">
                  <c:v>4.6329189314837553E-12</c:v>
                </c:pt>
                <c:pt idx="9333">
                  <c:v>4.7375247947566569E-12</c:v>
                </c:pt>
                <c:pt idx="9334">
                  <c:v>4.839263399120716E-12</c:v>
                </c:pt>
                <c:pt idx="9335">
                  <c:v>4.9381347445755996E-12</c:v>
                </c:pt>
                <c:pt idx="9336">
                  <c:v>5.0341388311216219E-12</c:v>
                </c:pt>
                <c:pt idx="9337">
                  <c:v>5.1272756587584891E-12</c:v>
                </c:pt>
                <c:pt idx="9338">
                  <c:v>5.217545227486474E-12</c:v>
                </c:pt>
                <c:pt idx="9339">
                  <c:v>5.3049475373053045E-12</c:v>
                </c:pt>
                <c:pt idx="9340">
                  <c:v>5.3894825882152706E-12</c:v>
                </c:pt>
                <c:pt idx="9341">
                  <c:v>5.4711503802160846E-12</c:v>
                </c:pt>
                <c:pt idx="9342">
                  <c:v>5.5499509133078791E-12</c:v>
                </c:pt>
                <c:pt idx="9343">
                  <c:v>5.6258841874906751E-12</c:v>
                </c:pt>
                <c:pt idx="9344">
                  <c:v>5.6989502027645687E-12</c:v>
                </c:pt>
                <c:pt idx="9345">
                  <c:v>5.7691489591293466E-12</c:v>
                </c:pt>
                <c:pt idx="9346">
                  <c:v>5.8364804565852035E-12</c:v>
                </c:pt>
                <c:pt idx="9347">
                  <c:v>5.9009446951319464E-12</c:v>
                </c:pt>
                <c:pt idx="9348">
                  <c:v>5.9625416747697828E-12</c:v>
                </c:pt>
                <c:pt idx="9349">
                  <c:v>6.0212713954985076E-12</c:v>
                </c:pt>
                <c:pt idx="9350">
                  <c:v>6.0771338573182145E-12</c:v>
                </c:pt>
                <c:pt idx="9351">
                  <c:v>6.1301290602289204E-12</c:v>
                </c:pt>
                <c:pt idx="9352">
                  <c:v>6.1802570042306876E-12</c:v>
                </c:pt>
                <c:pt idx="9353">
                  <c:v>6.2275176893233755E-12</c:v>
                </c:pt>
                <c:pt idx="9354">
                  <c:v>6.2719111155071044E-12</c:v>
                </c:pt>
                <c:pt idx="9355">
                  <c:v>6.3134372827817564E-12</c:v>
                </c:pt>
                <c:pt idx="9356">
                  <c:v>6.3520961911474099E-12</c:v>
                </c:pt>
                <c:pt idx="9357">
                  <c:v>6.3878878406041036E-12</c:v>
                </c:pt>
                <c:pt idx="9358">
                  <c:v>6.4208122311517205E-12</c:v>
                </c:pt>
                <c:pt idx="9359">
                  <c:v>6.4508693627903751E-12</c:v>
                </c:pt>
                <c:pt idx="9360">
                  <c:v>6.4780592355199763E-12</c:v>
                </c:pt>
                <c:pt idx="9361">
                  <c:v>6.5023818493405572E-12</c:v>
                </c:pt>
                <c:pt idx="9362">
                  <c:v>6.5238372042521387E-12</c:v>
                </c:pt>
                <c:pt idx="9363">
                  <c:v>6.5424253002547419E-12</c:v>
                </c:pt>
                <c:pt idx="9364">
                  <c:v>6.5581461373483037E-12</c:v>
                </c:pt>
                <c:pt idx="9365">
                  <c:v>6.5709997155328517E-12</c:v>
                </c:pt>
                <c:pt idx="9366">
                  <c:v>6.5809860348083987E-12</c:v>
                </c:pt>
                <c:pt idx="9367">
                  <c:v>6.5881050951749253E-12</c:v>
                </c:pt>
                <c:pt idx="9368">
                  <c:v>6.5923568966324365E-12</c:v>
                </c:pt>
                <c:pt idx="9369">
                  <c:v>6.5937414391809289E-12</c:v>
                </c:pt>
                <c:pt idx="9370">
                  <c:v>6.5922587228204228E-12</c:v>
                </c:pt>
                <c:pt idx="9371">
                  <c:v>6.5879087475508947E-12</c:v>
                </c:pt>
                <c:pt idx="9372">
                  <c:v>6.5806915133723504E-12</c:v>
                </c:pt>
                <c:pt idx="9373">
                  <c:v>6.5706070202847889E-12</c:v>
                </c:pt>
                <c:pt idx="9374">
                  <c:v>6.5576552682882273E-12</c:v>
                </c:pt>
                <c:pt idx="9375">
                  <c:v>6.5418362573826469E-12</c:v>
                </c:pt>
                <c:pt idx="9376">
                  <c:v>6.523149987568047E-12</c:v>
                </c:pt>
                <c:pt idx="9377">
                  <c:v>6.5015964588444317E-12</c:v>
                </c:pt>
                <c:pt idx="9378">
                  <c:v>6.4771756712118153E-12</c:v>
                </c:pt>
                <c:pt idx="9379">
                  <c:v>6.4498876246701617E-12</c:v>
                </c:pt>
                <c:pt idx="9380">
                  <c:v>6.4197323192195878E-12</c:v>
                </c:pt>
                <c:pt idx="9381">
                  <c:v>6.3754227364649332E-12</c:v>
                </c:pt>
                <c:pt idx="9382">
                  <c:v>6.3143157493002008E-12</c:v>
                </c:pt>
                <c:pt idx="9383">
                  <c:v>6.254131861042433E-12</c:v>
                </c:pt>
                <c:pt idx="9384">
                  <c:v>6.1948381986535427E-12</c:v>
                </c:pt>
                <c:pt idx="9385">
                  <c:v>6.1364020005987478E-12</c:v>
                </c:pt>
                <c:pt idx="9386">
                  <c:v>6.0787948132024889E-12</c:v>
                </c:pt>
                <c:pt idx="9387">
                  <c:v>6.0219931541980637E-12</c:v>
                </c:pt>
                <c:pt idx="9388">
                  <c:v>5.9659737390573961E-12</c:v>
                </c:pt>
                <c:pt idx="9389">
                  <c:v>5.9107133122936215E-12</c:v>
                </c:pt>
                <c:pt idx="9390">
                  <c:v>5.8561910072407841E-12</c:v>
                </c:pt>
                <c:pt idx="9391">
                  <c:v>5.8023895833620844E-12</c:v>
                </c:pt>
                <c:pt idx="9392">
                  <c:v>5.7492920371225383E-12</c:v>
                </c:pt>
                <c:pt idx="9393">
                  <c:v>5.6968813694590425E-12</c:v>
                </c:pt>
                <c:pt idx="9394">
                  <c:v>5.6451418677106839E-12</c:v>
                </c:pt>
                <c:pt idx="9395">
                  <c:v>5.5940604158553632E-12</c:v>
                </c:pt>
                <c:pt idx="9396">
                  <c:v>5.5436241536265732E-12</c:v>
                </c:pt>
                <c:pt idx="9397">
                  <c:v>5.4938202207871363E-12</c:v>
                </c:pt>
                <c:pt idx="9398">
                  <c:v>5.4446364273043342E-12</c:v>
                </c:pt>
                <c:pt idx="9399">
                  <c:v>5.3960624138822666E-12</c:v>
                </c:pt>
                <c:pt idx="9400">
                  <c:v>5.3480880806914237E-12</c:v>
                </c:pt>
                <c:pt idx="9401">
                  <c:v>5.3007033279024913E-12</c:v>
                </c:pt>
                <c:pt idx="9402">
                  <c:v>5.2538983952335304E-12</c:v>
                </c:pt>
                <c:pt idx="9403">
                  <c:v>5.2076647917147643E-12</c:v>
                </c:pt>
                <c:pt idx="9404">
                  <c:v>5.1619942830295997E-12</c:v>
                </c:pt>
                <c:pt idx="9405">
                  <c:v>5.1168786341577637E-12</c:v>
                </c:pt>
                <c:pt idx="9406">
                  <c:v>5.0723097792207009E-12</c:v>
                </c:pt>
                <c:pt idx="9407">
                  <c:v>5.0282805190377455E-12</c:v>
                </c:pt>
                <c:pt idx="9408">
                  <c:v>4.9847839036153721E-12</c:v>
                </c:pt>
                <c:pt idx="9409">
                  <c:v>4.9418129816056002E-12</c:v>
                </c:pt>
                <c:pt idx="9410">
                  <c:v>4.8993608841955641E-12</c:v>
                </c:pt>
                <c:pt idx="9411">
                  <c:v>4.85742133045424E-12</c:v>
                </c:pt>
                <c:pt idx="9412">
                  <c:v>4.8159882753553122E-12</c:v>
                </c:pt>
                <c:pt idx="9413">
                  <c:v>4.7750556731427339E-12</c:v>
                </c:pt>
                <c:pt idx="9414">
                  <c:v>4.7346175172296084E-12</c:v>
                </c:pt>
                <c:pt idx="9415">
                  <c:v>4.6946681998912787E-12</c:v>
                </c:pt>
                <c:pt idx="9416">
                  <c:v>4.6552023329040681E-12</c:v>
                </c:pt>
                <c:pt idx="9417">
                  <c:v>4.6162145291779794E-12</c:v>
                </c:pt>
                <c:pt idx="9418">
                  <c:v>4.5776994194612958E-12</c:v>
                </c:pt>
                <c:pt idx="9419">
                  <c:v>4.5396519065148097E-12</c:v>
                </c:pt>
                <c:pt idx="9420">
                  <c:v>4.5020670958078195E-12</c:v>
                </c:pt>
                <c:pt idx="9421">
                  <c:v>4.4649400967509576E-12</c:v>
                </c:pt>
                <c:pt idx="9422">
                  <c:v>4.4282660263570789E-12</c:v>
                </c:pt>
                <c:pt idx="9423">
                  <c:v>4.3920401885307543E-12</c:v>
                </c:pt>
                <c:pt idx="9424">
                  <c:v>4.3562580743630677E-12</c:v>
                </c:pt>
                <c:pt idx="9425">
                  <c:v>4.3209151824223379E-12</c:v>
                </c:pt>
                <c:pt idx="9426">
                  <c:v>4.286007014165166E-12</c:v>
                </c:pt>
                <c:pt idx="9427">
                  <c:v>4.2515292003020079E-12</c:v>
                </c:pt>
                <c:pt idx="9428">
                  <c:v>4.2174775450552425E-12</c:v>
                </c:pt>
                <c:pt idx="9429">
                  <c:v>4.1838478643102975E-12</c:v>
                </c:pt>
                <c:pt idx="9430">
                  <c:v>4.150635974835439E-12</c:v>
                </c:pt>
                <c:pt idx="9431">
                  <c:v>4.1178377830030202E-12</c:v>
                </c:pt>
                <c:pt idx="9432">
                  <c:v>4.0854493566817749E-12</c:v>
                </c:pt>
                <c:pt idx="9433">
                  <c:v>4.0534667802656729E-12</c:v>
                </c:pt>
                <c:pt idx="9434">
                  <c:v>4.0218861383142831E-12</c:v>
                </c:pt>
                <c:pt idx="9435">
                  <c:v>3.9907035772333283E-12</c:v>
                </c:pt>
                <c:pt idx="9436">
                  <c:v>3.9599153939500993E-12</c:v>
                </c:pt>
                <c:pt idx="9437">
                  <c:v>3.9295179075410559E-12</c:v>
                </c:pt>
                <c:pt idx="9438">
                  <c:v>3.899507437087192E-12</c:v>
                </c:pt>
                <c:pt idx="9439">
                  <c:v>3.8698803438697538E-12</c:v>
                </c:pt>
                <c:pt idx="9440">
                  <c:v>3.8406331289664136E-12</c:v>
                </c:pt>
                <c:pt idx="9441">
                  <c:v>3.8117623220945302E-12</c:v>
                </c:pt>
                <c:pt idx="9442">
                  <c:v>3.783264452971532E-12</c:v>
                </c:pt>
                <c:pt idx="9443">
                  <c:v>3.755136079727335E-12</c:v>
                </c:pt>
                <c:pt idx="9444">
                  <c:v>3.7273738890031305E-12</c:v>
                </c:pt>
                <c:pt idx="9445">
                  <c:v>3.6999746035434566E-12</c:v>
                </c:pt>
                <c:pt idx="9446">
                  <c:v>3.6729349460911433E-12</c:v>
                </c:pt>
                <c:pt idx="9447">
                  <c:v>3.6462516582332682E-12</c:v>
                </c:pt>
                <c:pt idx="9448">
                  <c:v>3.6199215980155686E-12</c:v>
                </c:pt>
                <c:pt idx="9449">
                  <c:v>3.5939416677667124E-12</c:v>
                </c:pt>
                <c:pt idx="9450">
                  <c:v>3.5683087698950442E-12</c:v>
                </c:pt>
                <c:pt idx="9451">
                  <c:v>3.5430198189734608E-12</c:v>
                </c:pt>
                <c:pt idx="9452">
                  <c:v>3.5180718335500054E-12</c:v>
                </c:pt>
                <c:pt idx="9453">
                  <c:v>3.4934618847893386E-12</c:v>
                </c:pt>
                <c:pt idx="9454">
                  <c:v>3.4691870442573947E-12</c:v>
                </c:pt>
                <c:pt idx="9455">
                  <c:v>3.4452443910488711E-12</c:v>
                </c:pt>
                <c:pt idx="9456">
                  <c:v>3.4216310955750471E-12</c:v>
                </c:pt>
                <c:pt idx="9457">
                  <c:v>3.3983443889081841E-12</c:v>
                </c:pt>
                <c:pt idx="9458">
                  <c:v>3.3753815032057794E-12</c:v>
                </c:pt>
                <c:pt idx="9459">
                  <c:v>3.3527396750050397E-12</c:v>
                </c:pt>
                <c:pt idx="9460">
                  <c:v>3.330416219564379E-12</c:v>
                </c:pt>
                <c:pt idx="9461">
                  <c:v>3.3084085201859054E-12</c:v>
                </c:pt>
                <c:pt idx="9462">
                  <c:v>3.2867139624045092E-12</c:v>
                </c:pt>
                <c:pt idx="9463">
                  <c:v>3.2653299340807235E-12</c:v>
                </c:pt>
                <c:pt idx="9464">
                  <c:v>3.2442538895103993E-12</c:v>
                </c:pt>
                <c:pt idx="9465">
                  <c:v>3.2234833574286617E-12</c:v>
                </c:pt>
                <c:pt idx="9466">
                  <c:v>3.2030158705013902E-12</c:v>
                </c:pt>
                <c:pt idx="9467">
                  <c:v>3.1828489624677502E-12</c:v>
                </c:pt>
                <c:pt idx="9468">
                  <c:v>3.1629802217812424E-12</c:v>
                </c:pt>
                <c:pt idx="9469">
                  <c:v>3.1434073164536114E-12</c:v>
                </c:pt>
                <c:pt idx="9470">
                  <c:v>3.1241279207523706E-12</c:v>
                </c:pt>
                <c:pt idx="9471">
                  <c:v>3.1051397093360342E-12</c:v>
                </c:pt>
                <c:pt idx="9472">
                  <c:v>3.0864404006770915E-12</c:v>
                </c:pt>
                <c:pt idx="9473">
                  <c:v>3.0680277963919781E-12</c:v>
                </c:pt>
                <c:pt idx="9474">
                  <c:v>3.0498997073725037E-12</c:v>
                </c:pt>
                <c:pt idx="9475">
                  <c:v>3.0320539445990737E-12</c:v>
                </c:pt>
                <c:pt idx="9476">
                  <c:v>3.0144883530340499E-12</c:v>
                </c:pt>
                <c:pt idx="9477">
                  <c:v>2.9972008626090395E-12</c:v>
                </c:pt>
                <c:pt idx="9478">
                  <c:v>2.9801894163061574E-12</c:v>
                </c:pt>
                <c:pt idx="9479">
                  <c:v>2.9634519571121128E-12</c:v>
                </c:pt>
                <c:pt idx="9480">
                  <c:v>2.9469864534656223E-12</c:v>
                </c:pt>
                <c:pt idx="9481">
                  <c:v>2.9307909586393865E-12</c:v>
                </c:pt>
                <c:pt idx="9482">
                  <c:v>2.9148635435421678E-12</c:v>
                </c:pt>
                <c:pt idx="9483">
                  <c:v>2.8992022790827956E-12</c:v>
                </c:pt>
                <c:pt idx="9484">
                  <c:v>2.8838052546088174E-12</c:v>
                </c:pt>
                <c:pt idx="9485">
                  <c:v>2.8686706420318525E-12</c:v>
                </c:pt>
                <c:pt idx="9486">
                  <c:v>2.8537966363439136E-12</c:v>
                </c:pt>
                <c:pt idx="9487">
                  <c:v>2.8391814325379067E-12</c:v>
                </c:pt>
                <c:pt idx="9488">
                  <c:v>2.8248232010078952E-12</c:v>
                </c:pt>
                <c:pt idx="9489">
                  <c:v>2.8107201973214257E-12</c:v>
                </c:pt>
                <c:pt idx="9490">
                  <c:v>2.7968707942686574E-12</c:v>
                </c:pt>
                <c:pt idx="9491">
                  <c:v>2.7832733659886254E-12</c:v>
                </c:pt>
                <c:pt idx="9492">
                  <c:v>2.7699262866203374E-12</c:v>
                </c:pt>
                <c:pt idx="9493">
                  <c:v>2.7568279303028696E-12</c:v>
                </c:pt>
                <c:pt idx="9494">
                  <c:v>2.7439766711751789E-12</c:v>
                </c:pt>
                <c:pt idx="9495">
                  <c:v>2.7313708833763443E-12</c:v>
                </c:pt>
                <c:pt idx="9496">
                  <c:v>2.7190089536369939E-12</c:v>
                </c:pt>
                <c:pt idx="9497">
                  <c:v>2.706889402950773E-12</c:v>
                </c:pt>
                <c:pt idx="9498">
                  <c:v>2.6950108328953149E-12</c:v>
                </c:pt>
                <c:pt idx="9499">
                  <c:v>2.6833718461015434E-12</c:v>
                </c:pt>
                <c:pt idx="9500">
                  <c:v>2.6719710452003053E-12</c:v>
                </c:pt>
                <c:pt idx="9501">
                  <c:v>2.6608070328225725E-12</c:v>
                </c:pt>
                <c:pt idx="9502">
                  <c:v>2.6498784115991808E-12</c:v>
                </c:pt>
                <c:pt idx="9503">
                  <c:v>2.6391837841611087E-12</c:v>
                </c:pt>
                <c:pt idx="9504">
                  <c:v>2.6287217574408264E-12</c:v>
                </c:pt>
                <c:pt idx="9505">
                  <c:v>2.6184910417839978E-12</c:v>
                </c:pt>
                <c:pt idx="9506">
                  <c:v>2.6084904528220424E-12</c:v>
                </c:pt>
                <c:pt idx="9507">
                  <c:v>2.5987188108533635E-12</c:v>
                </c:pt>
                <c:pt idx="9508">
                  <c:v>2.5891749361762856E-12</c:v>
                </c:pt>
                <c:pt idx="9509">
                  <c:v>2.5798576490891882E-12</c:v>
                </c:pt>
                <c:pt idx="9510">
                  <c:v>2.5707657698904233E-12</c:v>
                </c:pt>
                <c:pt idx="9511">
                  <c:v>2.5618981188783925E-12</c:v>
                </c:pt>
                <c:pt idx="9512">
                  <c:v>2.5532535030348649E-12</c:v>
                </c:pt>
                <c:pt idx="9513">
                  <c:v>2.5448305631537527E-12</c:v>
                </c:pt>
                <c:pt idx="9514">
                  <c:v>2.5366282992686549E-12</c:v>
                </c:pt>
                <c:pt idx="9515">
                  <c:v>2.5286458407850163E-12</c:v>
                </c:pt>
                <c:pt idx="9516">
                  <c:v>2.5208823171081608E-12</c:v>
                </c:pt>
                <c:pt idx="9517">
                  <c:v>2.513336857643462E-12</c:v>
                </c:pt>
                <c:pt idx="9518">
                  <c:v>2.5060085917963249E-12</c:v>
                </c:pt>
                <c:pt idx="9519">
                  <c:v>2.4988966489720935E-12</c:v>
                </c:pt>
                <c:pt idx="9520">
                  <c:v>2.492000158576169E-12</c:v>
                </c:pt>
                <c:pt idx="9521">
                  <c:v>2.4853182500139069E-12</c:v>
                </c:pt>
                <c:pt idx="9522">
                  <c:v>2.4788500526907072E-12</c:v>
                </c:pt>
                <c:pt idx="9523">
                  <c:v>2.4725946960119053E-12</c:v>
                </c:pt>
                <c:pt idx="9524">
                  <c:v>2.4665513093829094E-12</c:v>
                </c:pt>
                <c:pt idx="9525">
                  <c:v>2.4607190222090707E-12</c:v>
                </c:pt>
                <c:pt idx="9526">
                  <c:v>2.4550969638957935E-12</c:v>
                </c:pt>
                <c:pt idx="9527">
                  <c:v>2.4496842638484201E-12</c:v>
                </c:pt>
                <c:pt idx="9528">
                  <c:v>2.4444800514723457E-12</c:v>
                </c:pt>
                <c:pt idx="9529">
                  <c:v>2.4394835103978748E-12</c:v>
                </c:pt>
                <c:pt idx="9530">
                  <c:v>2.4346940855810294E-12</c:v>
                </c:pt>
                <c:pt idx="9531">
                  <c:v>2.4301112975886376E-12</c:v>
                </c:pt>
                <c:pt idx="9532">
                  <c:v>2.4257346668931E-12</c:v>
                </c:pt>
                <c:pt idx="9533">
                  <c:v>2.4215637139668083E-12</c:v>
                </c:pt>
                <c:pt idx="9534">
                  <c:v>2.4175979592821626E-12</c:v>
                </c:pt>
                <c:pt idx="9535">
                  <c:v>2.4138369233115422E-12</c:v>
                </c:pt>
                <c:pt idx="9536">
                  <c:v>2.4102801265273625E-12</c:v>
                </c:pt>
                <c:pt idx="9537">
                  <c:v>2.4069270894020041E-12</c:v>
                </c:pt>
                <c:pt idx="9538">
                  <c:v>2.4037773324078775E-12</c:v>
                </c:pt>
                <c:pt idx="9539">
                  <c:v>2.400830376017356E-12</c:v>
                </c:pt>
                <c:pt idx="9540">
                  <c:v>2.3980857407028586E-12</c:v>
                </c:pt>
                <c:pt idx="9541">
                  <c:v>2.3955429469367597E-12</c:v>
                </c:pt>
                <c:pt idx="9542">
                  <c:v>2.3932015151914607E-12</c:v>
                </c:pt>
                <c:pt idx="9543">
                  <c:v>2.3910609659393611E-12</c:v>
                </c:pt>
                <c:pt idx="9544">
                  <c:v>2.389120819652854E-12</c:v>
                </c:pt>
                <c:pt idx="9545">
                  <c:v>2.3873806052006237E-12</c:v>
                </c:pt>
                <c:pt idx="9546">
                  <c:v>2.3858400350158149E-12</c:v>
                </c:pt>
                <c:pt idx="9547">
                  <c:v>2.3844989987364356E-12</c:v>
                </c:pt>
                <c:pt idx="9548">
                  <c:v>2.3833573931192663E-12</c:v>
                </c:pt>
                <c:pt idx="9549">
                  <c:v>2.3824151149210949E-12</c:v>
                </c:pt>
                <c:pt idx="9550">
                  <c:v>2.3816720608987083E-12</c:v>
                </c:pt>
                <c:pt idx="9551">
                  <c:v>2.3811281278088926E-12</c:v>
                </c:pt>
                <c:pt idx="9552">
                  <c:v>2.3807832124084315E-12</c:v>
                </c:pt>
                <c:pt idx="9553">
                  <c:v>2.3806372114541039E-12</c:v>
                </c:pt>
                <c:pt idx="9554">
                  <c:v>2.3806900217027059E-12</c:v>
                </c:pt>
                <c:pt idx="9555">
                  <c:v>2.380941539911012E-12</c:v>
                </c:pt>
                <c:pt idx="9556">
                  <c:v>2.3813916628358187E-12</c:v>
                </c:pt>
                <c:pt idx="9557">
                  <c:v>2.3820402872339027E-12</c:v>
                </c:pt>
                <c:pt idx="9558">
                  <c:v>2.3828873098620534E-12</c:v>
                </c:pt>
                <c:pt idx="9559">
                  <c:v>2.3839326274770503E-12</c:v>
                </c:pt>
                <c:pt idx="9560">
                  <c:v>2.3851761368356826E-12</c:v>
                </c:pt>
                <c:pt idx="9561">
                  <c:v>2.3866177321742458E-12</c:v>
                </c:pt>
                <c:pt idx="9562">
                  <c:v>2.388257030978971E-12</c:v>
                </c:pt>
                <c:pt idx="9563">
                  <c:v>2.3900940674042972E-12</c:v>
                </c:pt>
                <c:pt idx="9564">
                  <c:v>2.3921292060107109E-12</c:v>
                </c:pt>
                <c:pt idx="9565">
                  <c:v>2.3943628113586619E-12</c:v>
                </c:pt>
                <c:pt idx="9566">
                  <c:v>2.3967952480086476E-12</c:v>
                </c:pt>
                <c:pt idx="9567">
                  <c:v>2.3994268805211251E-12</c:v>
                </c:pt>
                <c:pt idx="9568">
                  <c:v>2.4022580734565767E-12</c:v>
                </c:pt>
                <c:pt idx="9569">
                  <c:v>2.4052891913754782E-12</c:v>
                </c:pt>
                <c:pt idx="9570">
                  <c:v>2.4085205988383055E-12</c:v>
                </c:pt>
                <c:pt idx="9571">
                  <c:v>2.4119526604055302E-12</c:v>
                </c:pt>
                <c:pt idx="9572">
                  <c:v>2.4155857406376279E-12</c:v>
                </c:pt>
                <c:pt idx="9573">
                  <c:v>2.4194202040950694E-12</c:v>
                </c:pt>
                <c:pt idx="9574">
                  <c:v>2.4234564153383453E-12</c:v>
                </c:pt>
                <c:pt idx="9575">
                  <c:v>2.4276947389279044E-12</c:v>
                </c:pt>
                <c:pt idx="9576">
                  <c:v>2.4321355394242467E-12</c:v>
                </c:pt>
                <c:pt idx="9577">
                  <c:v>2.4367791813878267E-12</c:v>
                </c:pt>
                <c:pt idx="9578">
                  <c:v>2.4416260293791221E-12</c:v>
                </c:pt>
                <c:pt idx="9579">
                  <c:v>2.4466764479586194E-12</c:v>
                </c:pt>
                <c:pt idx="9580">
                  <c:v>2.451930801686793E-12</c:v>
                </c:pt>
                <c:pt idx="9581">
                  <c:v>2.4573894551241024E-12</c:v>
                </c:pt>
                <c:pt idx="9582">
                  <c:v>2.463052772831042E-12</c:v>
                </c:pt>
                <c:pt idx="9583">
                  <c:v>2.4689211193680655E-12</c:v>
                </c:pt>
                <c:pt idx="9584">
                  <c:v>2.4749948592956664E-12</c:v>
                </c:pt>
                <c:pt idx="9585">
                  <c:v>2.4812743571743051E-12</c:v>
                </c:pt>
                <c:pt idx="9586">
                  <c:v>2.4877597735988261E-12</c:v>
                </c:pt>
                <c:pt idx="9587">
                  <c:v>2.4944505303661242E-12</c:v>
                </c:pt>
                <c:pt idx="9588">
                  <c:v>2.5013475034958105E-12</c:v>
                </c:pt>
                <c:pt idx="9589">
                  <c:v>2.5084518036461198E-12</c:v>
                </c:pt>
                <c:pt idx="9590">
                  <c:v>2.5157645414753226E-12</c:v>
                </c:pt>
                <c:pt idx="9591">
                  <c:v>2.5232868276416199E-12</c:v>
                </c:pt>
                <c:pt idx="9592">
                  <c:v>2.5310197728032924E-12</c:v>
                </c:pt>
                <c:pt idx="9593">
                  <c:v>2.5389644876185523E-12</c:v>
                </c:pt>
                <c:pt idx="9594">
                  <c:v>2.5471220827456576E-12</c:v>
                </c:pt>
                <c:pt idx="9595">
                  <c:v>2.5554936688428635E-12</c:v>
                </c:pt>
                <c:pt idx="9596">
                  <c:v>2.5640803565683903E-12</c:v>
                </c:pt>
                <c:pt idx="9597">
                  <c:v>2.5728832565804856E-12</c:v>
                </c:pt>
                <c:pt idx="9598">
                  <c:v>2.5819034795374113E-12</c:v>
                </c:pt>
                <c:pt idx="9599">
                  <c:v>2.5911421360973794E-12</c:v>
                </c:pt>
                <c:pt idx="9600">
                  <c:v>2.6006003369186502E-12</c:v>
                </c:pt>
                <c:pt idx="9601">
                  <c:v>2.6102791926594882E-12</c:v>
                </c:pt>
                <c:pt idx="9602">
                  <c:v>2.6201798139781016E-12</c:v>
                </c:pt>
                <c:pt idx="9603">
                  <c:v>2.6303033115327469E-12</c:v>
                </c:pt>
                <c:pt idx="9604">
                  <c:v>2.6406507959816536E-12</c:v>
                </c:pt>
                <c:pt idx="9605">
                  <c:v>2.6512233779831045E-12</c:v>
                </c:pt>
                <c:pt idx="9606">
                  <c:v>2.6620221681952864E-12</c:v>
                </c:pt>
                <c:pt idx="9607">
                  <c:v>2.6730482772764742E-12</c:v>
                </c:pt>
                <c:pt idx="9608">
                  <c:v>2.684302815884919E-12</c:v>
                </c:pt>
                <c:pt idx="9609">
                  <c:v>2.6957868946788582E-12</c:v>
                </c:pt>
                <c:pt idx="9610">
                  <c:v>2.7075016243165279E-12</c:v>
                </c:pt>
                <c:pt idx="9611">
                  <c:v>2.7194481154561789E-12</c:v>
                </c:pt>
                <c:pt idx="9612">
                  <c:v>2.7316274787560191E-12</c:v>
                </c:pt>
                <c:pt idx="9613">
                  <c:v>2.7440408248743584E-12</c:v>
                </c:pt>
                <c:pt idx="9614">
                  <c:v>2.7566892644693737E-12</c:v>
                </c:pt>
                <c:pt idx="9615">
                  <c:v>2.7695739081993528E-12</c:v>
                </c:pt>
                <c:pt idx="9616">
                  <c:v>2.7826958667224742E-12</c:v>
                </c:pt>
                <c:pt idx="9617">
                  <c:v>2.796056250697085E-12</c:v>
                </c:pt>
                <c:pt idx="9618">
                  <c:v>2.809656170781333E-12</c:v>
                </c:pt>
                <c:pt idx="9619">
                  <c:v>2.8234967376335383E-12</c:v>
                </c:pt>
                <c:pt idx="9620">
                  <c:v>2.8375790619118826E-12</c:v>
                </c:pt>
                <c:pt idx="9621">
                  <c:v>2.8519042542746525E-12</c:v>
                </c:pt>
                <c:pt idx="9622">
                  <c:v>2.8664734253800349E-12</c:v>
                </c:pt>
                <c:pt idx="9623">
                  <c:v>2.8812875798284232E-12</c:v>
                </c:pt>
                <c:pt idx="9624">
                  <c:v>2.8963478815264E-12</c:v>
                </c:pt>
                <c:pt idx="9625">
                  <c:v>2.911656436055933E-12</c:v>
                </c:pt>
                <c:pt idx="9626">
                  <c:v>2.9272154156001917E-12</c:v>
                </c:pt>
                <c:pt idx="9627">
                  <c:v>2.9430269923425327E-12</c:v>
                </c:pt>
                <c:pt idx="9628">
                  <c:v>2.9590933384661126E-12</c:v>
                </c:pt>
                <c:pt idx="9629">
                  <c:v>2.9754166261542549E-12</c:v>
                </c:pt>
                <c:pt idx="9630">
                  <c:v>2.991999027590142E-12</c:v>
                </c:pt>
                <c:pt idx="9631">
                  <c:v>3.008842714957066E-12</c:v>
                </c:pt>
                <c:pt idx="9632">
                  <c:v>3.0259498604382361E-12</c:v>
                </c:pt>
                <c:pt idx="9633">
                  <c:v>3.0433226362169305E-12</c:v>
                </c:pt>
                <c:pt idx="9634">
                  <c:v>3.0609632144764069E-12</c:v>
                </c:pt>
                <c:pt idx="9635">
                  <c:v>3.078873767399877E-12</c:v>
                </c:pt>
                <c:pt idx="9636">
                  <c:v>3.0970564671706035E-12</c:v>
                </c:pt>
                <c:pt idx="9637">
                  <c:v>3.1155134859718795E-12</c:v>
                </c:pt>
                <c:pt idx="9638">
                  <c:v>3.134246995986862E-12</c:v>
                </c:pt>
                <c:pt idx="9639">
                  <c:v>3.1532591693988767E-12</c:v>
                </c:pt>
                <c:pt idx="9640">
                  <c:v>3.1725521783911597E-12</c:v>
                </c:pt>
                <c:pt idx="9641">
                  <c:v>3.1921281951469283E-12</c:v>
                </c:pt>
                <c:pt idx="9642">
                  <c:v>3.2119893918494675E-12</c:v>
                </c:pt>
                <c:pt idx="9643">
                  <c:v>3.2321379406820051E-12</c:v>
                </c:pt>
                <c:pt idx="9644">
                  <c:v>3.2525760138277998E-12</c:v>
                </c:pt>
                <c:pt idx="9645">
                  <c:v>3.2733057834700236E-12</c:v>
                </c:pt>
                <c:pt idx="9646">
                  <c:v>3.294329421792067E-12</c:v>
                </c:pt>
                <c:pt idx="9647">
                  <c:v>3.3156491009770705E-12</c:v>
                </c:pt>
                <c:pt idx="9648">
                  <c:v>3.3372669932083502E-12</c:v>
                </c:pt>
                <c:pt idx="9649">
                  <c:v>3.359185270669077E-12</c:v>
                </c:pt>
                <c:pt idx="9650">
                  <c:v>3.3814061055425924E-12</c:v>
                </c:pt>
                <c:pt idx="9651">
                  <c:v>3.4039316700120554E-12</c:v>
                </c:pt>
                <c:pt idx="9652">
                  <c:v>3.4267641362607936E-12</c:v>
                </c:pt>
                <c:pt idx="9653">
                  <c:v>3.4499056764719733E-12</c:v>
                </c:pt>
                <c:pt idx="9654">
                  <c:v>3.4733584628288842E-12</c:v>
                </c:pt>
                <c:pt idx="9655">
                  <c:v>3.4971246675147924E-12</c:v>
                </c:pt>
                <c:pt idx="9656">
                  <c:v>3.5212064627129446E-12</c:v>
                </c:pt>
                <c:pt idx="9657">
                  <c:v>3.5456060206065618E-12</c:v>
                </c:pt>
                <c:pt idx="9658">
                  <c:v>3.5703255133789178E-12</c:v>
                </c:pt>
                <c:pt idx="9659">
                  <c:v>3.5953671132132197E-12</c:v>
                </c:pt>
                <c:pt idx="9660">
                  <c:v>3.6207338075287514E-12</c:v>
                </c:pt>
                <c:pt idx="9661">
                  <c:v>3.6464303452086274E-12</c:v>
                </c:pt>
                <c:pt idx="9662">
                  <c:v>3.6724599455626618E-12</c:v>
                </c:pt>
                <c:pt idx="9663">
                  <c:v>3.6988257327361363E-12</c:v>
                </c:pt>
                <c:pt idx="9664">
                  <c:v>3.7255308308746196E-12</c:v>
                </c:pt>
                <c:pt idx="9665">
                  <c:v>3.7525783641234001E-12</c:v>
                </c:pt>
                <c:pt idx="9666">
                  <c:v>3.7799714566279415E-12</c:v>
                </c:pt>
                <c:pt idx="9667">
                  <c:v>3.8077132325335878E-12</c:v>
                </c:pt>
                <c:pt idx="9668">
                  <c:v>3.835806815985814E-12</c:v>
                </c:pt>
                <c:pt idx="9669">
                  <c:v>3.8642553311299108E-12</c:v>
                </c:pt>
                <c:pt idx="9670">
                  <c:v>3.8930619021114018E-12</c:v>
                </c:pt>
                <c:pt idx="9671">
                  <c:v>3.9222296530755808E-12</c:v>
                </c:pt>
                <c:pt idx="9672">
                  <c:v>3.9517617081679197E-12</c:v>
                </c:pt>
                <c:pt idx="9673">
                  <c:v>3.9816611915337803E-12</c:v>
                </c:pt>
                <c:pt idx="9674">
                  <c:v>4.0119312273186545E-12</c:v>
                </c:pt>
                <c:pt idx="9675">
                  <c:v>4.0425749396678257E-12</c:v>
                </c:pt>
                <c:pt idx="9676">
                  <c:v>4.0735954489564807E-12</c:v>
                </c:pt>
                <c:pt idx="9677">
                  <c:v>4.1049960470252244E-12</c:v>
                </c:pt>
                <c:pt idx="9678">
                  <c:v>4.1367805064425212E-12</c:v>
                </c:pt>
                <c:pt idx="9679">
                  <c:v>4.1689526651511529E-12</c:v>
                </c:pt>
                <c:pt idx="9680">
                  <c:v>4.201516361093822E-12</c:v>
                </c:pt>
                <c:pt idx="9681">
                  <c:v>4.2344754322133644E-12</c:v>
                </c:pt>
                <c:pt idx="9682">
                  <c:v>4.2678337164524731E-12</c:v>
                </c:pt>
                <c:pt idx="9683">
                  <c:v>4.3015950517539449E-12</c:v>
                </c:pt>
                <c:pt idx="9684">
                  <c:v>4.3357632760605392E-12</c:v>
                </c:pt>
                <c:pt idx="9685">
                  <c:v>4.3703422273151006E-12</c:v>
                </c:pt>
                <c:pt idx="9686">
                  <c:v>4.4053357434602841E-12</c:v>
                </c:pt>
                <c:pt idx="9687">
                  <c:v>4.4407476624389456E-12</c:v>
                </c:pt>
                <c:pt idx="9688">
                  <c:v>4.476581822193754E-12</c:v>
                </c:pt>
                <c:pt idx="9689">
                  <c:v>4.5128420606675934E-12</c:v>
                </c:pt>
                <c:pt idx="9690">
                  <c:v>4.5495322158031107E-12</c:v>
                </c:pt>
                <c:pt idx="9691">
                  <c:v>4.5866561255431959E-12</c:v>
                </c:pt>
                <c:pt idx="9692">
                  <c:v>4.624217627830407E-12</c:v>
                </c:pt>
                <c:pt idx="9693">
                  <c:v>4.6622209883110777E-12</c:v>
                </c:pt>
                <c:pt idx="9694">
                  <c:v>4.7006709488295089E-12</c:v>
                </c:pt>
                <c:pt idx="9695">
                  <c:v>4.739571955645883E-12</c:v>
                </c:pt>
                <c:pt idx="9696">
                  <c:v>4.7789284540874036E-12</c:v>
                </c:pt>
                <c:pt idx="9697">
                  <c:v>4.8187448894815133E-12</c:v>
                </c:pt>
                <c:pt idx="9698">
                  <c:v>4.8590257071554198E-12</c:v>
                </c:pt>
                <c:pt idx="9699">
                  <c:v>4.8997753524365939E-12</c:v>
                </c:pt>
                <c:pt idx="9700">
                  <c:v>4.9409982706522109E-12</c:v>
                </c:pt>
                <c:pt idx="9701">
                  <c:v>4.9826989322436529E-12</c:v>
                </c:pt>
                <c:pt idx="9702">
                  <c:v>5.0248820735613615E-12</c:v>
                </c:pt>
                <c:pt idx="9703">
                  <c:v>5.0675525875517881E-12</c:v>
                </c:pt>
                <c:pt idx="9704">
                  <c:v>5.1107153690230304E-12</c:v>
                </c:pt>
                <c:pt idx="9705">
                  <c:v>5.1543753127834085E-12</c:v>
                </c:pt>
                <c:pt idx="9706">
                  <c:v>5.1985373136410309E-12</c:v>
                </c:pt>
                <c:pt idx="9707">
                  <c:v>5.2432062664042062E-12</c:v>
                </c:pt>
                <c:pt idx="9708">
                  <c:v>5.2883870658810411E-12</c:v>
                </c:pt>
                <c:pt idx="9709">
                  <c:v>5.3340846167511264E-12</c:v>
                </c:pt>
                <c:pt idx="9710">
                  <c:v>5.3803040582516512E-12</c:v>
                </c:pt>
                <c:pt idx="9711">
                  <c:v>5.4270507627463262E-12</c:v>
                </c:pt>
                <c:pt idx="9712">
                  <c:v>5.4743301122778614E-12</c:v>
                </c:pt>
                <c:pt idx="9713">
                  <c:v>5.5221474888890148E-12</c:v>
                </c:pt>
                <c:pt idx="9714">
                  <c:v>5.5705082746223711E-12</c:v>
                </c:pt>
                <c:pt idx="9715">
                  <c:v>5.6194178515207633E-12</c:v>
                </c:pt>
                <c:pt idx="9716">
                  <c:v>5.6688816016267247E-12</c:v>
                </c:pt>
                <c:pt idx="9717">
                  <c:v>5.718904926679685E-12</c:v>
                </c:pt>
                <c:pt idx="9718">
                  <c:v>5.7694935499098534E-12</c:v>
                </c:pt>
                <c:pt idx="9719">
                  <c:v>5.8206532793901041E-12</c:v>
                </c:pt>
                <c:pt idx="9720">
                  <c:v>5.8723898883019493E-12</c:v>
                </c:pt>
                <c:pt idx="9721">
                  <c:v>5.9247091505294796E-12</c:v>
                </c:pt>
                <c:pt idx="9722">
                  <c:v>5.9776169266093049E-12</c:v>
                </c:pt>
                <c:pt idx="9723">
                  <c:v>6.031119245838123E-12</c:v>
                </c:pt>
                <c:pt idx="9724">
                  <c:v>6.0852221569360918E-12</c:v>
                </c:pt>
                <c:pt idx="9725">
                  <c:v>6.1399317087827318E-12</c:v>
                </c:pt>
                <c:pt idx="9726">
                  <c:v>6.19525402258592E-12</c:v>
                </c:pt>
                <c:pt idx="9727">
                  <c:v>6.2511954051298507E-12</c:v>
                </c:pt>
                <c:pt idx="9728">
                  <c:v>6.3077621924995917E-12</c:v>
                </c:pt>
                <c:pt idx="9729">
                  <c:v>6.3649607207850701E-12</c:v>
                </c:pt>
                <c:pt idx="9730">
                  <c:v>6.4227973842982894E-12</c:v>
                </c:pt>
                <c:pt idx="9731">
                  <c:v>6.4812787765071931E-12</c:v>
                </c:pt>
                <c:pt idx="9732">
                  <c:v>6.5404115333533126E-12</c:v>
                </c:pt>
                <c:pt idx="9733">
                  <c:v>6.6002022907778407E-12</c:v>
                </c:pt>
                <c:pt idx="9734">
                  <c:v>6.6606577300267365E-12</c:v>
                </c:pt>
                <c:pt idx="9735">
                  <c:v>6.7217847405032718E-12</c:v>
                </c:pt>
                <c:pt idx="9736">
                  <c:v>6.7835902712455091E-12</c:v>
                </c:pt>
                <c:pt idx="9737">
                  <c:v>6.8460812712948882E-12</c:v>
                </c:pt>
                <c:pt idx="9738">
                  <c:v>6.9092647238391658E-12</c:v>
                </c:pt>
                <c:pt idx="9739">
                  <c:v>6.9731478239558404E-12</c:v>
                </c:pt>
                <c:pt idx="9740">
                  <c:v>7.0377378477465397E-12</c:v>
                </c:pt>
                <c:pt idx="9741">
                  <c:v>7.1030420714707475E-12</c:v>
                </c:pt>
                <c:pt idx="9742">
                  <c:v>7.1690677961297586E-12</c:v>
                </c:pt>
                <c:pt idx="9743">
                  <c:v>7.2358225333034074E-12</c:v>
                </c:pt>
                <c:pt idx="9744">
                  <c:v>7.3033139008321034E-12</c:v>
                </c:pt>
                <c:pt idx="9745">
                  <c:v>7.3715495173627478E-12</c:v>
                </c:pt>
                <c:pt idx="9746">
                  <c:v>7.4405370185828552E-12</c:v>
                </c:pt>
                <c:pt idx="9747">
                  <c:v>7.5102842447543722E-12</c:v>
                </c:pt>
                <c:pt idx="9748">
                  <c:v>7.5807991710264728E-12</c:v>
                </c:pt>
                <c:pt idx="9749">
                  <c:v>7.652089774915459E-12</c:v>
                </c:pt>
                <c:pt idx="9750">
                  <c:v>7.7241640449036627E-12</c:v>
                </c:pt>
                <c:pt idx="9751">
                  <c:v>7.797030163801555E-12</c:v>
                </c:pt>
                <c:pt idx="9752">
                  <c:v>7.8706964808301337E-12</c:v>
                </c:pt>
                <c:pt idx="9753">
                  <c:v>7.945171350562386E-12</c:v>
                </c:pt>
                <c:pt idx="9754">
                  <c:v>8.0204631339815014E-12</c:v>
                </c:pt>
                <c:pt idx="9755">
                  <c:v>8.0965803724658813E-12</c:v>
                </c:pt>
                <c:pt idx="9756">
                  <c:v>8.1735318077263201E-12</c:v>
                </c:pt>
                <c:pt idx="9757">
                  <c:v>8.2513261918781789E-12</c:v>
                </c:pt>
                <c:pt idx="9758">
                  <c:v>8.3299722802707735E-12</c:v>
                </c:pt>
                <c:pt idx="9759">
                  <c:v>8.4094789916890188E-12</c:v>
                </c:pt>
                <c:pt idx="9760">
                  <c:v>8.489855481110431E-12</c:v>
                </c:pt>
                <c:pt idx="9761">
                  <c:v>8.5711109218808505E-12</c:v>
                </c:pt>
                <c:pt idx="9762">
                  <c:v>8.6532544886101934E-12</c:v>
                </c:pt>
                <c:pt idx="9763">
                  <c:v>8.7362955001244803E-12</c:v>
                </c:pt>
                <c:pt idx="9764">
                  <c:v>8.8202435488631146E-12</c:v>
                </c:pt>
                <c:pt idx="9765">
                  <c:v>8.9051082576828632E-12</c:v>
                </c:pt>
                <c:pt idx="9766">
                  <c:v>8.9908992497179201E-12</c:v>
                </c:pt>
                <c:pt idx="9767">
                  <c:v>9.0776262717386302E-12</c:v>
                </c:pt>
                <c:pt idx="9768">
                  <c:v>9.1652993828370037E-12</c:v>
                </c:pt>
                <c:pt idx="9769">
                  <c:v>9.2539286903848235E-12</c:v>
                </c:pt>
                <c:pt idx="9770">
                  <c:v>9.3435243017441109E-12</c:v>
                </c:pt>
                <c:pt idx="9771">
                  <c:v>9.4340964270688614E-12</c:v>
                </c:pt>
                <c:pt idx="9772">
                  <c:v>9.5256556286017014E-12</c:v>
                </c:pt>
                <c:pt idx="9773">
                  <c:v>9.6182125432486507E-12</c:v>
                </c:pt>
                <c:pt idx="9774">
                  <c:v>9.7117778079151636E-12</c:v>
                </c:pt>
                <c:pt idx="9775">
                  <c:v>9.8063621426821575E-12</c:v>
                </c:pt>
                <c:pt idx="9776">
                  <c:v>9.9019766600930089E-12</c:v>
                </c:pt>
                <c:pt idx="9777">
                  <c:v>9.9986325867044611E-12</c:v>
                </c:pt>
                <c:pt idx="9778">
                  <c:v>1.0096341149074828E-11</c:v>
                </c:pt>
                <c:pt idx="9779">
                  <c:v>1.0195113639563694E-11</c:v>
                </c:pt>
                <c:pt idx="9780">
                  <c:v>1.0294961784585629E-11</c:v>
                </c:pt>
                <c:pt idx="9781">
                  <c:v>1.0395897483077269E-11</c:v>
                </c:pt>
                <c:pt idx="9782">
                  <c:v>1.049793263432552E-11</c:v>
                </c:pt>
                <c:pt idx="9783">
                  <c:v>1.0601079187980685E-11</c:v>
                </c:pt>
                <c:pt idx="9784">
                  <c:v>1.0705349573390829E-11</c:v>
                </c:pt>
                <c:pt idx="9785">
                  <c:v>1.0810756478540906E-11</c:v>
                </c:pt>
                <c:pt idx="9786">
                  <c:v>1.0917312593643659E-11</c:v>
                </c:pt>
                <c:pt idx="9787">
                  <c:v>1.1025030645474191E-11</c:v>
                </c:pt>
                <c:pt idx="9788">
                  <c:v>1.1133923893004885E-11</c:v>
                </c:pt>
                <c:pt idx="9789">
                  <c:v>1.124400598160287E-11</c:v>
                </c:pt>
                <c:pt idx="9790">
                  <c:v>1.1355290564557269E-11</c:v>
                </c:pt>
                <c:pt idx="9791">
                  <c:v>1.1467791319314531E-11</c:v>
                </c:pt>
                <c:pt idx="9792">
                  <c:v>1.158152251711792E-11</c:v>
                </c:pt>
                <c:pt idx="9793">
                  <c:v>1.1696499007553339E-11</c:v>
                </c:pt>
                <c:pt idx="9794">
                  <c:v>1.1812735662256839E-11</c:v>
                </c:pt>
                <c:pt idx="9795">
                  <c:v>1.1930247365978188E-11</c:v>
                </c:pt>
                <c:pt idx="9796">
                  <c:v>1.2049049668689138E-11</c:v>
                </c:pt>
                <c:pt idx="9797">
                  <c:v>1.2169158989961896E-11</c:v>
                </c:pt>
                <c:pt idx="9798">
                  <c:v>1.2290591803357938E-11</c:v>
                </c:pt>
                <c:pt idx="9799">
                  <c:v>1.2413364586227549E-11</c:v>
                </c:pt>
                <c:pt idx="9800">
                  <c:v>1.2537494560308031E-11</c:v>
                </c:pt>
                <c:pt idx="9801">
                  <c:v>1.266300026037614E-11</c:v>
                </c:pt>
                <c:pt idx="9802">
                  <c:v>1.2789900343820992E-11</c:v>
                </c:pt>
                <c:pt idx="9803">
                  <c:v>1.2918213465121492E-11</c:v>
                </c:pt>
                <c:pt idx="9804">
                  <c:v>1.3047959103810163E-11</c:v>
                </c:pt>
                <c:pt idx="9805">
                  <c:v>1.3179158724464744E-11</c:v>
                </c:pt>
                <c:pt idx="9806">
                  <c:v>1.3311834057023855E-11</c:v>
                </c:pt>
                <c:pt idx="9807">
                  <c:v>1.3446006825788527E-11</c:v>
                </c:pt>
                <c:pt idx="9808">
                  <c:v>1.3581699651483E-11</c:v>
                </c:pt>
                <c:pt idx="9809">
                  <c:v>1.3718938144936585E-11</c:v>
                </c:pt>
                <c:pt idx="9810">
                  <c:v>1.385774847232425E-11</c:v>
                </c:pt>
                <c:pt idx="9811">
                  <c:v>1.399815679618626E-11</c:v>
                </c:pt>
                <c:pt idx="9812">
                  <c:v>1.4140190225334793E-11</c:v>
                </c:pt>
                <c:pt idx="9813">
                  <c:v>1.4283880328281226E-11</c:v>
                </c:pt>
                <c:pt idx="9814">
                  <c:v>1.4429259806678559E-11</c:v>
                </c:pt>
                <c:pt idx="9815">
                  <c:v>1.4576361362142366E-11</c:v>
                </c:pt>
                <c:pt idx="9816">
                  <c:v>1.4725218669717166E-11</c:v>
                </c:pt>
                <c:pt idx="9817">
                  <c:v>1.4875871939995148E-11</c:v>
                </c:pt>
                <c:pt idx="9818">
                  <c:v>1.5028363648785947E-11</c:v>
                </c:pt>
                <c:pt idx="9819">
                  <c:v>1.5182736271898199E-11</c:v>
                </c:pt>
                <c:pt idx="9820">
                  <c:v>1.5339033265200625E-11</c:v>
                </c:pt>
                <c:pt idx="9821">
                  <c:v>1.5497307464073912E-11</c:v>
                </c:pt>
                <c:pt idx="9822">
                  <c:v>1.56576161120597E-11</c:v>
                </c:pt>
                <c:pt idx="9823">
                  <c:v>1.5820016463214735E-11</c:v>
                </c:pt>
                <c:pt idx="9824">
                  <c:v>1.5931465048161999E-11</c:v>
                </c:pt>
                <c:pt idx="9825">
                  <c:v>1.6030270204470342E-11</c:v>
                </c:pt>
                <c:pt idx="9826">
                  <c:v>1.612853559870621E-11</c:v>
                </c:pt>
                <c:pt idx="9827">
                  <c:v>1.6226261230869274E-11</c:v>
                </c:pt>
                <c:pt idx="9828">
                  <c:v>1.6323447100959883E-11</c:v>
                </c:pt>
                <c:pt idx="9829">
                  <c:v>1.6420093208977681E-11</c:v>
                </c:pt>
                <c:pt idx="9830">
                  <c:v>1.6516199554923004E-11</c:v>
                </c:pt>
                <c:pt idx="9831">
                  <c:v>1.661176613879553E-11</c:v>
                </c:pt>
                <c:pt idx="9832">
                  <c:v>1.6706792960595587E-11</c:v>
                </c:pt>
                <c:pt idx="9833">
                  <c:v>1.6801280020322854E-11</c:v>
                </c:pt>
                <c:pt idx="9834">
                  <c:v>1.6895227317977471E-11</c:v>
                </c:pt>
                <c:pt idx="9835">
                  <c:v>1.6988634853559445E-11</c:v>
                </c:pt>
                <c:pt idx="9836">
                  <c:v>1.7081502627068951E-11</c:v>
                </c:pt>
                <c:pt idx="9837">
                  <c:v>1.7173830638505657E-11</c:v>
                </c:pt>
                <c:pt idx="9838">
                  <c:v>1.7265618887869874E-11</c:v>
                </c:pt>
                <c:pt idx="9839">
                  <c:v>1.7356867375161311E-11</c:v>
                </c:pt>
                <c:pt idx="9840">
                  <c:v>1.7447576100380107E-11</c:v>
                </c:pt>
                <c:pt idx="9841">
                  <c:v>1.7537745063526413E-11</c:v>
                </c:pt>
                <c:pt idx="9842">
                  <c:v>1.7627374264599951E-11</c:v>
                </c:pt>
                <c:pt idx="9843">
                  <c:v>1.7716463703600839E-11</c:v>
                </c:pt>
                <c:pt idx="9844">
                  <c:v>1.780501338052923E-11</c:v>
                </c:pt>
                <c:pt idx="9845">
                  <c:v>1.7893023295384865E-11</c:v>
                </c:pt>
                <c:pt idx="9846">
                  <c:v>1.7980493448167828E-11</c:v>
                </c:pt>
                <c:pt idx="9847">
                  <c:v>1.8067423838878317E-11</c:v>
                </c:pt>
                <c:pt idx="9848">
                  <c:v>1.8153814467516024E-11</c:v>
                </c:pt>
                <c:pt idx="9849">
                  <c:v>1.8239665334081251E-11</c:v>
                </c:pt>
                <c:pt idx="9850">
                  <c:v>1.8324976438573676E-11</c:v>
                </c:pt>
                <c:pt idx="9851">
                  <c:v>1.8409747780993623E-11</c:v>
                </c:pt>
                <c:pt idx="9852">
                  <c:v>1.8493979361340782E-11</c:v>
                </c:pt>
                <c:pt idx="9853">
                  <c:v>1.8577671179615305E-11</c:v>
                </c:pt>
                <c:pt idx="9854">
                  <c:v>1.8660823235817186E-11</c:v>
                </c:pt>
                <c:pt idx="9855">
                  <c:v>1.8743435529946569E-11</c:v>
                </c:pt>
                <c:pt idx="9856">
                  <c:v>1.8825508062003187E-11</c:v>
                </c:pt>
                <c:pt idx="9857">
                  <c:v>1.8907040831987304E-11</c:v>
                </c:pt>
                <c:pt idx="9858">
                  <c:v>1.8988033839898643E-11</c:v>
                </c:pt>
                <c:pt idx="9859">
                  <c:v>1.9068487085737475E-11</c:v>
                </c:pt>
                <c:pt idx="9860">
                  <c:v>1.9148400569503535E-11</c:v>
                </c:pt>
                <c:pt idx="9861">
                  <c:v>1.9227774291197111E-11</c:v>
                </c:pt>
                <c:pt idx="9862">
                  <c:v>1.9306608250817776E-11</c:v>
                </c:pt>
                <c:pt idx="9863">
                  <c:v>1.9384902448366063E-11</c:v>
                </c:pt>
                <c:pt idx="9864">
                  <c:v>1.9462656883841604E-11</c:v>
                </c:pt>
                <c:pt idx="9865">
                  <c:v>1.9539871557244599E-11</c:v>
                </c:pt>
                <c:pt idx="9866">
                  <c:v>1.9616546468574833E-11</c:v>
                </c:pt>
                <c:pt idx="9867">
                  <c:v>1.9692681617832591E-11</c:v>
                </c:pt>
                <c:pt idx="9868">
                  <c:v>1.9768277005017559E-11</c:v>
                </c:pt>
                <c:pt idx="9869">
                  <c:v>1.9843332630130035E-11</c:v>
                </c:pt>
                <c:pt idx="9870">
                  <c:v>1.9917848493169737E-11</c:v>
                </c:pt>
                <c:pt idx="9871">
                  <c:v>1.9991824594136921E-11</c:v>
                </c:pt>
                <c:pt idx="9872">
                  <c:v>2.0065260933031228E-11</c:v>
                </c:pt>
                <c:pt idx="9873">
                  <c:v>2.0138157509853192E-11</c:v>
                </c:pt>
                <c:pt idx="9874">
                  <c:v>2.0210514324602323E-11</c:v>
                </c:pt>
                <c:pt idx="9875">
                  <c:v>2.0282331377278882E-11</c:v>
                </c:pt>
                <c:pt idx="9876">
                  <c:v>2.0353608667882886E-11</c:v>
                </c:pt>
                <c:pt idx="9877">
                  <c:v>2.0424346196414127E-11</c:v>
                </c:pt>
                <c:pt idx="9878">
                  <c:v>2.049454396287281E-11</c:v>
                </c:pt>
                <c:pt idx="9879">
                  <c:v>2.0564201967258728E-11</c:v>
                </c:pt>
                <c:pt idx="9880">
                  <c:v>2.0633320209572287E-11</c:v>
                </c:pt>
                <c:pt idx="9881">
                  <c:v>2.070189868981289E-11</c:v>
                </c:pt>
                <c:pt idx="9882">
                  <c:v>2.0769937407980932E-11</c:v>
                </c:pt>
                <c:pt idx="9883">
                  <c:v>2.0837436364076402E-11</c:v>
                </c:pt>
                <c:pt idx="9884">
                  <c:v>2.0904395558099322E-11</c:v>
                </c:pt>
                <c:pt idx="9885">
                  <c:v>2.0970814990049471E-11</c:v>
                </c:pt>
                <c:pt idx="9886">
                  <c:v>2.1036694659927071E-11</c:v>
                </c:pt>
                <c:pt idx="9887">
                  <c:v>2.1102034567731912E-11</c:v>
                </c:pt>
                <c:pt idx="9888">
                  <c:v>2.1166834713464366E-11</c:v>
                </c:pt>
                <c:pt idx="9889">
                  <c:v>2.1231095097123892E-11</c:v>
                </c:pt>
                <c:pt idx="9890">
                  <c:v>2.1294815718710844E-11</c:v>
                </c:pt>
                <c:pt idx="9891">
                  <c:v>2.1357996578225231E-11</c:v>
                </c:pt>
                <c:pt idx="9892">
                  <c:v>2.1420637675667056E-11</c:v>
                </c:pt>
                <c:pt idx="9893">
                  <c:v>2.1482739011036125E-11</c:v>
                </c:pt>
                <c:pt idx="9894">
                  <c:v>2.1544300584332629E-11</c:v>
                </c:pt>
                <c:pt idx="9895">
                  <c:v>2.1605322395556377E-11</c:v>
                </c:pt>
                <c:pt idx="9896">
                  <c:v>2.1665804444707751E-11</c:v>
                </c:pt>
                <c:pt idx="9897">
                  <c:v>2.1725746731786191E-11</c:v>
                </c:pt>
                <c:pt idx="9898">
                  <c:v>2.1785149256792248E-11</c:v>
                </c:pt>
                <c:pt idx="9899">
                  <c:v>2.1844012019725361E-11</c:v>
                </c:pt>
                <c:pt idx="9900">
                  <c:v>2.1902335020586096E-11</c:v>
                </c:pt>
                <c:pt idx="9901">
                  <c:v>2.1960118259374079E-11</c:v>
                </c:pt>
                <c:pt idx="9902">
                  <c:v>2.20173617360895E-11</c:v>
                </c:pt>
                <c:pt idx="9903">
                  <c:v>2.2074065450732155E-11</c:v>
                </c:pt>
                <c:pt idx="9904">
                  <c:v>2.2130229403302259E-11</c:v>
                </c:pt>
                <c:pt idx="9905">
                  <c:v>2.2185853593799603E-11</c:v>
                </c:pt>
                <c:pt idx="9906">
                  <c:v>2.224093802222457E-11</c:v>
                </c:pt>
                <c:pt idx="9907">
                  <c:v>2.2295482688576787E-11</c:v>
                </c:pt>
                <c:pt idx="9908">
                  <c:v>2.2349487592856249E-11</c:v>
                </c:pt>
                <c:pt idx="9909">
                  <c:v>2.2402952735063139E-11</c:v>
                </c:pt>
                <c:pt idx="9910">
                  <c:v>2.2455878115197474E-11</c:v>
                </c:pt>
                <c:pt idx="9911">
                  <c:v>2.2508263733259043E-11</c:v>
                </c:pt>
                <c:pt idx="9912">
                  <c:v>2.2560109589248054E-11</c:v>
                </c:pt>
                <c:pt idx="9913">
                  <c:v>2.2611415683164506E-11</c:v>
                </c:pt>
                <c:pt idx="9914">
                  <c:v>2.2662182015008196E-11</c:v>
                </c:pt>
                <c:pt idx="9915">
                  <c:v>2.2712408584779324E-11</c:v>
                </c:pt>
                <c:pt idx="9916">
                  <c:v>2.2762095392477696E-11</c:v>
                </c:pt>
                <c:pt idx="9917">
                  <c:v>2.2811242438103509E-11</c:v>
                </c:pt>
                <c:pt idx="9918">
                  <c:v>2.2859849721656748E-11</c:v>
                </c:pt>
                <c:pt idx="9919">
                  <c:v>2.2907917243137234E-11</c:v>
                </c:pt>
                <c:pt idx="9920">
                  <c:v>2.2955445002545159E-11</c:v>
                </c:pt>
                <c:pt idx="9921">
                  <c:v>2.3002432999880327E-11</c:v>
                </c:pt>
                <c:pt idx="9922">
                  <c:v>2.3048881235142931E-11</c:v>
                </c:pt>
                <c:pt idx="9923">
                  <c:v>2.3094789708332976E-11</c:v>
                </c:pt>
                <c:pt idx="9924">
                  <c:v>2.3140158419450446E-11</c:v>
                </c:pt>
                <c:pt idx="9925">
                  <c:v>2.318498736849517E-11</c:v>
                </c:pt>
                <c:pt idx="9926">
                  <c:v>2.3229276555467135E-11</c:v>
                </c:pt>
                <c:pt idx="9927">
                  <c:v>2.3273025980366726E-11</c:v>
                </c:pt>
                <c:pt idx="9928">
                  <c:v>2.3316235643193373E-11</c:v>
                </c:pt>
                <c:pt idx="9929">
                  <c:v>2.3358905543947643E-11</c:v>
                </c:pt>
                <c:pt idx="9930">
                  <c:v>2.3401035682629157E-11</c:v>
                </c:pt>
                <c:pt idx="9931">
                  <c:v>2.3424342289182782E-11</c:v>
                </c:pt>
                <c:pt idx="9932">
                  <c:v>2.3440051836634637E-11</c:v>
                </c:pt>
                <c:pt idx="9933">
                  <c:v>2.3454243303257425E-11</c:v>
                </c:pt>
                <c:pt idx="9934">
                  <c:v>2.346691668905077E-11</c:v>
                </c:pt>
                <c:pt idx="9935">
                  <c:v>2.3478071994014865E-11</c:v>
                </c:pt>
                <c:pt idx="9936">
                  <c:v>2.34877092181497E-11</c:v>
                </c:pt>
                <c:pt idx="9937">
                  <c:v>2.3495828361455095E-11</c:v>
                </c:pt>
                <c:pt idx="9938">
                  <c:v>2.3502429423931427E-11</c:v>
                </c:pt>
                <c:pt idx="9939">
                  <c:v>2.3507512405578312E-11</c:v>
                </c:pt>
                <c:pt idx="9940">
                  <c:v>2.3511077306395941E-11</c:v>
                </c:pt>
                <c:pt idx="9941">
                  <c:v>2.3513124126384314E-11</c:v>
                </c:pt>
                <c:pt idx="9942">
                  <c:v>2.3513652865543255E-11</c:v>
                </c:pt>
                <c:pt idx="9943">
                  <c:v>2.3512663523873115E-11</c:v>
                </c:pt>
                <c:pt idx="9944">
                  <c:v>2.3510156101373541E-11</c:v>
                </c:pt>
                <c:pt idx="9945">
                  <c:v>2.350613059804471E-11</c:v>
                </c:pt>
                <c:pt idx="9946">
                  <c:v>2.3500587013886617E-11</c:v>
                </c:pt>
                <c:pt idx="9947">
                  <c:v>2.349352534889928E-11</c:v>
                </c:pt>
                <c:pt idx="9948">
                  <c:v>2.3484945603082503E-11</c:v>
                </c:pt>
                <c:pt idx="9949">
                  <c:v>2.3474847776436462E-11</c:v>
                </c:pt>
                <c:pt idx="9950">
                  <c:v>2.3463231868961163E-11</c:v>
                </c:pt>
                <c:pt idx="9951">
                  <c:v>2.3450097880656623E-11</c:v>
                </c:pt>
                <c:pt idx="9952">
                  <c:v>2.343544581152282E-11</c:v>
                </c:pt>
                <c:pt idx="9953">
                  <c:v>2.3419275661559573E-11</c:v>
                </c:pt>
                <c:pt idx="9954">
                  <c:v>2.3401587430767261E-11</c:v>
                </c:pt>
                <c:pt idx="9955">
                  <c:v>2.3382381119145505E-11</c:v>
                </c:pt>
                <c:pt idx="9956">
                  <c:v>2.3361656726694308E-11</c:v>
                </c:pt>
                <c:pt idx="9957">
                  <c:v>2.3453597856493201E-11</c:v>
                </c:pt>
                <c:pt idx="9958">
                  <c:v>2.3566998494441106E-11</c:v>
                </c:pt>
                <c:pt idx="9959">
                  <c:v>2.3677666586896573E-11</c:v>
                </c:pt>
                <c:pt idx="9960">
                  <c:v>2.3785602133859049E-11</c:v>
                </c:pt>
                <c:pt idx="9961">
                  <c:v>2.3890805135328907E-11</c:v>
                </c:pt>
                <c:pt idx="9962">
                  <c:v>2.3993275591306141E-11</c:v>
                </c:pt>
                <c:pt idx="9963">
                  <c:v>2.4093013501790564E-11</c:v>
                </c:pt>
                <c:pt idx="9964">
                  <c:v>2.4190018866782372E-11</c:v>
                </c:pt>
                <c:pt idx="9965">
                  <c:v>2.4284291686281363E-11</c:v>
                </c:pt>
                <c:pt idx="9966">
                  <c:v>2.4375831960287549E-11</c:v>
                </c:pt>
                <c:pt idx="9967">
                  <c:v>2.4464639688800923E-11</c:v>
                </c:pt>
                <c:pt idx="9968">
                  <c:v>2.4550714871821874E-11</c:v>
                </c:pt>
                <c:pt idx="9969">
                  <c:v>2.463405750935001E-11</c:v>
                </c:pt>
                <c:pt idx="9970">
                  <c:v>2.4714667601385331E-11</c:v>
                </c:pt>
                <c:pt idx="9971">
                  <c:v>2.4792545147928032E-11</c:v>
                </c:pt>
                <c:pt idx="9972">
                  <c:v>2.4867690148977934E-11</c:v>
                </c:pt>
                <c:pt idx="9973">
                  <c:v>2.4940102604535213E-11</c:v>
                </c:pt>
                <c:pt idx="9974">
                  <c:v>2.5009782514599673E-11</c:v>
                </c:pt>
                <c:pt idx="9975">
                  <c:v>2.5076729879171338E-11</c:v>
                </c:pt>
                <c:pt idx="9976">
                  <c:v>2.514094469825037E-11</c:v>
                </c:pt>
                <c:pt idx="9977">
                  <c:v>2.5202426971836587E-11</c:v>
                </c:pt>
                <c:pt idx="9978">
                  <c:v>2.5261176699930199E-11</c:v>
                </c:pt>
                <c:pt idx="9979">
                  <c:v>2.5317193882530997E-11</c:v>
                </c:pt>
                <c:pt idx="9980">
                  <c:v>2.5370478519639178E-11</c:v>
                </c:pt>
                <c:pt idx="9981">
                  <c:v>2.5421030611254547E-11</c:v>
                </c:pt>
                <c:pt idx="9982">
                  <c:v>2.5468850157377292E-11</c:v>
                </c:pt>
                <c:pt idx="9983">
                  <c:v>2.5513937158007222E-11</c:v>
                </c:pt>
                <c:pt idx="9984">
                  <c:v>2.5556291613144551E-11</c:v>
                </c:pt>
                <c:pt idx="9985">
                  <c:v>2.5595913522788862E-11</c:v>
                </c:pt>
                <c:pt idx="9986">
                  <c:v>2.5632802886940746E-11</c:v>
                </c:pt>
                <c:pt idx="9987">
                  <c:v>2.5666959705599828E-11</c:v>
                </c:pt>
                <c:pt idx="9988">
                  <c:v>2.5698383978766099E-11</c:v>
                </c:pt>
                <c:pt idx="9989">
                  <c:v>2.572707570643974E-11</c:v>
                </c:pt>
                <c:pt idx="9990">
                  <c:v>2.5753034888620582E-11</c:v>
                </c:pt>
                <c:pt idx="9991">
                  <c:v>2.5776261525308806E-11</c:v>
                </c:pt>
                <c:pt idx="9992">
                  <c:v>2.579675561650421E-11</c:v>
                </c:pt>
                <c:pt idx="9993">
                  <c:v>2.5814517162206996E-11</c:v>
                </c:pt>
                <c:pt idx="9994">
                  <c:v>2.5829546162416977E-11</c:v>
                </c:pt>
                <c:pt idx="9995">
                  <c:v>2.584184261713415E-11</c:v>
                </c:pt>
                <c:pt idx="9996">
                  <c:v>2.5851406526358693E-11</c:v>
                </c:pt>
                <c:pt idx="9997">
                  <c:v>2.585823789009044E-11</c:v>
                </c:pt>
                <c:pt idx="9998">
                  <c:v>2.5862336708329557E-11</c:v>
                </c:pt>
                <c:pt idx="9999">
                  <c:v>2.5863702981075872E-11</c:v>
                </c:pt>
              </c:numCache>
              <c:extLst xmlns:c15="http://schemas.microsoft.com/office/drawing/2012/chart"/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4-E530-4AE2-9563-ABC17B9C9060}"/>
            </c:ext>
          </c:extLst>
        </c:ser>
        <c:ser>
          <c:idx val="2"/>
          <c:order val="5"/>
          <c:tx>
            <c:v>2xVPIXD Upstream Magnet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'VPIXD Upstream'!$B$2:$B$10001</c:f>
              <c:numCache>
                <c:formatCode>General</c:formatCode>
                <c:ptCount val="10000"/>
                <c:pt idx="0">
                  <c:v>-21.973599</c:v>
                </c:pt>
                <c:pt idx="1">
                  <c:v>-21.969162422302201</c:v>
                </c:pt>
                <c:pt idx="2">
                  <c:v>-21.964725844604502</c:v>
                </c:pt>
                <c:pt idx="3">
                  <c:v>-21.960289266906699</c:v>
                </c:pt>
                <c:pt idx="4">
                  <c:v>-21.9558526892089</c:v>
                </c:pt>
                <c:pt idx="5">
                  <c:v>-21.9514161115112</c:v>
                </c:pt>
                <c:pt idx="6">
                  <c:v>-21.946979533813401</c:v>
                </c:pt>
                <c:pt idx="7">
                  <c:v>-21.942542956115599</c:v>
                </c:pt>
                <c:pt idx="8">
                  <c:v>-21.9381063784178</c:v>
                </c:pt>
                <c:pt idx="9">
                  <c:v>-21.9336698007201</c:v>
                </c:pt>
                <c:pt idx="10">
                  <c:v>-21.929233223022301</c:v>
                </c:pt>
                <c:pt idx="11">
                  <c:v>-21.924796645324498</c:v>
                </c:pt>
                <c:pt idx="12">
                  <c:v>-21.920360067626799</c:v>
                </c:pt>
                <c:pt idx="13">
                  <c:v>-21.915923489929</c:v>
                </c:pt>
                <c:pt idx="14">
                  <c:v>-21.911486912231201</c:v>
                </c:pt>
                <c:pt idx="15">
                  <c:v>-21.907050334533501</c:v>
                </c:pt>
                <c:pt idx="16">
                  <c:v>-21.902613756835699</c:v>
                </c:pt>
                <c:pt idx="17">
                  <c:v>-21.8981771791379</c:v>
                </c:pt>
                <c:pt idx="18">
                  <c:v>-21.893740601440101</c:v>
                </c:pt>
                <c:pt idx="19">
                  <c:v>-21.889304023742401</c:v>
                </c:pt>
                <c:pt idx="20">
                  <c:v>-21.884867446044598</c:v>
                </c:pt>
                <c:pt idx="21">
                  <c:v>-21.880430868346799</c:v>
                </c:pt>
                <c:pt idx="22">
                  <c:v>-21.8759942906491</c:v>
                </c:pt>
                <c:pt idx="23">
                  <c:v>-21.871557712951301</c:v>
                </c:pt>
                <c:pt idx="24">
                  <c:v>-21.867121135253502</c:v>
                </c:pt>
                <c:pt idx="25">
                  <c:v>-21.862684557555799</c:v>
                </c:pt>
                <c:pt idx="26">
                  <c:v>-21.858247979858</c:v>
                </c:pt>
                <c:pt idx="27">
                  <c:v>-21.853811402160201</c:v>
                </c:pt>
                <c:pt idx="28">
                  <c:v>-21.849374824462402</c:v>
                </c:pt>
                <c:pt idx="29">
                  <c:v>-21.844938246764698</c:v>
                </c:pt>
                <c:pt idx="30">
                  <c:v>-21.840501669066899</c:v>
                </c:pt>
                <c:pt idx="31">
                  <c:v>-21.8360650913691</c:v>
                </c:pt>
                <c:pt idx="32">
                  <c:v>-21.831628513671401</c:v>
                </c:pt>
                <c:pt idx="33">
                  <c:v>-21.827191935973602</c:v>
                </c:pt>
                <c:pt idx="34">
                  <c:v>-21.822755358275799</c:v>
                </c:pt>
                <c:pt idx="35">
                  <c:v>-21.8183187805781</c:v>
                </c:pt>
                <c:pt idx="36">
                  <c:v>-21.813882202880301</c:v>
                </c:pt>
                <c:pt idx="37">
                  <c:v>-21.809445625182502</c:v>
                </c:pt>
                <c:pt idx="38">
                  <c:v>-21.805009047484798</c:v>
                </c:pt>
                <c:pt idx="39">
                  <c:v>-21.800572469786999</c:v>
                </c:pt>
                <c:pt idx="40">
                  <c:v>-21.7961358920892</c:v>
                </c:pt>
                <c:pt idx="41">
                  <c:v>-21.791699314391401</c:v>
                </c:pt>
                <c:pt idx="42">
                  <c:v>-21.787262736693702</c:v>
                </c:pt>
                <c:pt idx="43">
                  <c:v>-21.782826158995899</c:v>
                </c:pt>
                <c:pt idx="44">
                  <c:v>-21.7783895812981</c:v>
                </c:pt>
                <c:pt idx="45">
                  <c:v>-21.773953003600401</c:v>
                </c:pt>
                <c:pt idx="46">
                  <c:v>-21.769516425902601</c:v>
                </c:pt>
                <c:pt idx="47">
                  <c:v>-21.765079848204799</c:v>
                </c:pt>
                <c:pt idx="48">
                  <c:v>-21.760643270507099</c:v>
                </c:pt>
                <c:pt idx="49">
                  <c:v>-21.7562066928093</c:v>
                </c:pt>
                <c:pt idx="50">
                  <c:v>-21.751770115111501</c:v>
                </c:pt>
                <c:pt idx="51">
                  <c:v>-21.747333537413699</c:v>
                </c:pt>
                <c:pt idx="52">
                  <c:v>-21.742896959715999</c:v>
                </c:pt>
                <c:pt idx="53">
                  <c:v>-21.7384603820182</c:v>
                </c:pt>
                <c:pt idx="54">
                  <c:v>-21.734023804320401</c:v>
                </c:pt>
                <c:pt idx="55">
                  <c:v>-21.729587226622701</c:v>
                </c:pt>
                <c:pt idx="56">
                  <c:v>-21.725150648924899</c:v>
                </c:pt>
                <c:pt idx="57">
                  <c:v>-21.7207140712271</c:v>
                </c:pt>
                <c:pt idx="58">
                  <c:v>-21.7162774935294</c:v>
                </c:pt>
                <c:pt idx="59">
                  <c:v>-21.711840915831601</c:v>
                </c:pt>
                <c:pt idx="60">
                  <c:v>-21.707404338133799</c:v>
                </c:pt>
                <c:pt idx="61">
                  <c:v>-21.702967760436</c:v>
                </c:pt>
                <c:pt idx="62">
                  <c:v>-21.6985311827383</c:v>
                </c:pt>
                <c:pt idx="63">
                  <c:v>-21.694094605040501</c:v>
                </c:pt>
                <c:pt idx="64">
                  <c:v>-21.689658027342698</c:v>
                </c:pt>
                <c:pt idx="65">
                  <c:v>-21.685221449644999</c:v>
                </c:pt>
                <c:pt idx="66">
                  <c:v>-21.6807848719472</c:v>
                </c:pt>
                <c:pt idx="67">
                  <c:v>-21.676348294249401</c:v>
                </c:pt>
                <c:pt idx="68">
                  <c:v>-21.671911716551701</c:v>
                </c:pt>
                <c:pt idx="69">
                  <c:v>-21.667475138853899</c:v>
                </c:pt>
                <c:pt idx="70">
                  <c:v>-21.6630385611561</c:v>
                </c:pt>
                <c:pt idx="71">
                  <c:v>-21.658601983458301</c:v>
                </c:pt>
                <c:pt idx="72">
                  <c:v>-21.654165405760601</c:v>
                </c:pt>
                <c:pt idx="73">
                  <c:v>-21.649728828062798</c:v>
                </c:pt>
                <c:pt idx="74">
                  <c:v>-21.645292250364999</c:v>
                </c:pt>
                <c:pt idx="75">
                  <c:v>-21.6408556726673</c:v>
                </c:pt>
                <c:pt idx="76">
                  <c:v>-21.636419094969501</c:v>
                </c:pt>
                <c:pt idx="77">
                  <c:v>-21.631982517271702</c:v>
                </c:pt>
                <c:pt idx="78">
                  <c:v>-21.627545939573999</c:v>
                </c:pt>
                <c:pt idx="79">
                  <c:v>-21.6231093618762</c:v>
                </c:pt>
                <c:pt idx="80">
                  <c:v>-21.618672784178401</c:v>
                </c:pt>
                <c:pt idx="81">
                  <c:v>-21.614236206480602</c:v>
                </c:pt>
                <c:pt idx="82">
                  <c:v>-21.609799628782898</c:v>
                </c:pt>
                <c:pt idx="83">
                  <c:v>-21.605363051085099</c:v>
                </c:pt>
                <c:pt idx="84">
                  <c:v>-21.6009264733873</c:v>
                </c:pt>
                <c:pt idx="85">
                  <c:v>-21.596489895689601</c:v>
                </c:pt>
                <c:pt idx="86">
                  <c:v>-21.592053317991802</c:v>
                </c:pt>
                <c:pt idx="87">
                  <c:v>-21.587616740293999</c:v>
                </c:pt>
                <c:pt idx="88">
                  <c:v>-21.5831801625963</c:v>
                </c:pt>
                <c:pt idx="89">
                  <c:v>-21.578743584898501</c:v>
                </c:pt>
                <c:pt idx="90">
                  <c:v>-21.574307007200701</c:v>
                </c:pt>
                <c:pt idx="91">
                  <c:v>-21.569870429502998</c:v>
                </c:pt>
                <c:pt idx="92">
                  <c:v>-21.565433851805199</c:v>
                </c:pt>
                <c:pt idx="93">
                  <c:v>-21.5609972741074</c:v>
                </c:pt>
                <c:pt idx="94">
                  <c:v>-21.556560696409601</c:v>
                </c:pt>
                <c:pt idx="95">
                  <c:v>-21.552124118711902</c:v>
                </c:pt>
                <c:pt idx="96">
                  <c:v>-21.547687541014099</c:v>
                </c:pt>
                <c:pt idx="97">
                  <c:v>-21.5432509633163</c:v>
                </c:pt>
                <c:pt idx="98">
                  <c:v>-21.538814385618601</c:v>
                </c:pt>
                <c:pt idx="99">
                  <c:v>-21.534377807920801</c:v>
                </c:pt>
                <c:pt idx="100">
                  <c:v>-21.529941230222999</c:v>
                </c:pt>
                <c:pt idx="101">
                  <c:v>-21.525504652525299</c:v>
                </c:pt>
                <c:pt idx="102">
                  <c:v>-21.5210680748275</c:v>
                </c:pt>
                <c:pt idx="103">
                  <c:v>-21.516631497129701</c:v>
                </c:pt>
                <c:pt idx="104">
                  <c:v>-21.512194919431899</c:v>
                </c:pt>
                <c:pt idx="105">
                  <c:v>-21.507758341734199</c:v>
                </c:pt>
                <c:pt idx="106">
                  <c:v>-21.5033217640364</c:v>
                </c:pt>
                <c:pt idx="107">
                  <c:v>-21.498885186338601</c:v>
                </c:pt>
                <c:pt idx="108">
                  <c:v>-21.494448608640901</c:v>
                </c:pt>
                <c:pt idx="109">
                  <c:v>-21.490012030943099</c:v>
                </c:pt>
                <c:pt idx="110">
                  <c:v>-21.4855754532453</c:v>
                </c:pt>
                <c:pt idx="111">
                  <c:v>-21.4811388755476</c:v>
                </c:pt>
                <c:pt idx="112">
                  <c:v>-21.476702297849801</c:v>
                </c:pt>
                <c:pt idx="113">
                  <c:v>-21.472265720151999</c:v>
                </c:pt>
                <c:pt idx="114">
                  <c:v>-21.4678291424542</c:v>
                </c:pt>
                <c:pt idx="115">
                  <c:v>-21.4633925647565</c:v>
                </c:pt>
                <c:pt idx="116">
                  <c:v>-21.458955987058701</c:v>
                </c:pt>
                <c:pt idx="117">
                  <c:v>-21.454519409360898</c:v>
                </c:pt>
                <c:pt idx="118">
                  <c:v>-21.450082831663199</c:v>
                </c:pt>
                <c:pt idx="119">
                  <c:v>-21.4456462539654</c:v>
                </c:pt>
                <c:pt idx="120">
                  <c:v>-21.441209676267601</c:v>
                </c:pt>
                <c:pt idx="121">
                  <c:v>-21.436773098569901</c:v>
                </c:pt>
                <c:pt idx="122">
                  <c:v>-21.432336520872099</c:v>
                </c:pt>
                <c:pt idx="123">
                  <c:v>-21.4278999431743</c:v>
                </c:pt>
                <c:pt idx="124">
                  <c:v>-21.423463365476501</c:v>
                </c:pt>
                <c:pt idx="125">
                  <c:v>-21.419026787778801</c:v>
                </c:pt>
                <c:pt idx="126">
                  <c:v>-21.414590210080998</c:v>
                </c:pt>
                <c:pt idx="127">
                  <c:v>-21.410153632383199</c:v>
                </c:pt>
                <c:pt idx="128">
                  <c:v>-21.4057170546855</c:v>
                </c:pt>
                <c:pt idx="129">
                  <c:v>-21.401280476987701</c:v>
                </c:pt>
                <c:pt idx="130">
                  <c:v>-21.396843899289902</c:v>
                </c:pt>
                <c:pt idx="131">
                  <c:v>-21.392407321592199</c:v>
                </c:pt>
                <c:pt idx="132">
                  <c:v>-21.3879707438944</c:v>
                </c:pt>
                <c:pt idx="133">
                  <c:v>-21.383534166196601</c:v>
                </c:pt>
                <c:pt idx="134">
                  <c:v>-21.379097588498901</c:v>
                </c:pt>
                <c:pt idx="135">
                  <c:v>-21.374661010801098</c:v>
                </c:pt>
                <c:pt idx="136">
                  <c:v>-21.370224433103299</c:v>
                </c:pt>
                <c:pt idx="137">
                  <c:v>-21.3657878554055</c:v>
                </c:pt>
                <c:pt idx="138">
                  <c:v>-21.361351277707801</c:v>
                </c:pt>
                <c:pt idx="139">
                  <c:v>-21.356914700010002</c:v>
                </c:pt>
                <c:pt idx="140">
                  <c:v>-21.352478122312199</c:v>
                </c:pt>
                <c:pt idx="141">
                  <c:v>-21.3480415446145</c:v>
                </c:pt>
                <c:pt idx="142">
                  <c:v>-21.343604966916701</c:v>
                </c:pt>
                <c:pt idx="143">
                  <c:v>-21.339168389218901</c:v>
                </c:pt>
                <c:pt idx="144">
                  <c:v>-21.334731811521198</c:v>
                </c:pt>
                <c:pt idx="145">
                  <c:v>-21.330295233823399</c:v>
                </c:pt>
                <c:pt idx="146">
                  <c:v>-21.3258586561256</c:v>
                </c:pt>
                <c:pt idx="147">
                  <c:v>-21.321422078427801</c:v>
                </c:pt>
                <c:pt idx="148">
                  <c:v>-21.316985500730102</c:v>
                </c:pt>
                <c:pt idx="149">
                  <c:v>-21.312548923032299</c:v>
                </c:pt>
                <c:pt idx="150">
                  <c:v>-21.3081123453345</c:v>
                </c:pt>
                <c:pt idx="151">
                  <c:v>-21.3036757676368</c:v>
                </c:pt>
                <c:pt idx="152">
                  <c:v>-21.299239189939001</c:v>
                </c:pt>
                <c:pt idx="153">
                  <c:v>-21.294802612241199</c:v>
                </c:pt>
                <c:pt idx="154">
                  <c:v>-21.290366034543499</c:v>
                </c:pt>
                <c:pt idx="155">
                  <c:v>-21.2859294568457</c:v>
                </c:pt>
                <c:pt idx="156">
                  <c:v>-21.281492879147901</c:v>
                </c:pt>
                <c:pt idx="157">
                  <c:v>-21.277056301450099</c:v>
                </c:pt>
                <c:pt idx="158">
                  <c:v>-21.272619723752399</c:v>
                </c:pt>
                <c:pt idx="159">
                  <c:v>-21.2681831460546</c:v>
                </c:pt>
                <c:pt idx="160">
                  <c:v>-21.263746568356801</c:v>
                </c:pt>
                <c:pt idx="161">
                  <c:v>-21.259309990659101</c:v>
                </c:pt>
                <c:pt idx="162">
                  <c:v>-21.254873412961299</c:v>
                </c:pt>
                <c:pt idx="163">
                  <c:v>-21.2504368352635</c:v>
                </c:pt>
                <c:pt idx="164">
                  <c:v>-21.2460002575658</c:v>
                </c:pt>
                <c:pt idx="165">
                  <c:v>-21.241563679868001</c:v>
                </c:pt>
                <c:pt idx="166">
                  <c:v>-21.237127102170199</c:v>
                </c:pt>
                <c:pt idx="167">
                  <c:v>-21.2326905244724</c:v>
                </c:pt>
                <c:pt idx="168">
                  <c:v>-21.2282539467747</c:v>
                </c:pt>
                <c:pt idx="169">
                  <c:v>-21.223817369076901</c:v>
                </c:pt>
                <c:pt idx="170">
                  <c:v>-21.219380791379098</c:v>
                </c:pt>
                <c:pt idx="171">
                  <c:v>-21.214944213681399</c:v>
                </c:pt>
                <c:pt idx="172">
                  <c:v>-21.2105076359836</c:v>
                </c:pt>
                <c:pt idx="173">
                  <c:v>-21.206071058285801</c:v>
                </c:pt>
                <c:pt idx="174">
                  <c:v>-21.201634480588101</c:v>
                </c:pt>
                <c:pt idx="175">
                  <c:v>-21.197197902890299</c:v>
                </c:pt>
                <c:pt idx="176">
                  <c:v>-21.1927613251925</c:v>
                </c:pt>
                <c:pt idx="177">
                  <c:v>-21.1883247474948</c:v>
                </c:pt>
                <c:pt idx="178">
                  <c:v>-21.183888169797001</c:v>
                </c:pt>
                <c:pt idx="179">
                  <c:v>-21.179451592099198</c:v>
                </c:pt>
                <c:pt idx="180">
                  <c:v>-21.175015014401399</c:v>
                </c:pt>
                <c:pt idx="181">
                  <c:v>-21.1705784367037</c:v>
                </c:pt>
                <c:pt idx="182">
                  <c:v>-21.166141859005901</c:v>
                </c:pt>
                <c:pt idx="183">
                  <c:v>-21.161705281308102</c:v>
                </c:pt>
                <c:pt idx="184">
                  <c:v>-21.157268703610399</c:v>
                </c:pt>
                <c:pt idx="185">
                  <c:v>-21.1528321259126</c:v>
                </c:pt>
                <c:pt idx="186">
                  <c:v>-21.1483955482148</c:v>
                </c:pt>
                <c:pt idx="187">
                  <c:v>-21.143958970517101</c:v>
                </c:pt>
                <c:pt idx="188">
                  <c:v>-21.139522392819298</c:v>
                </c:pt>
                <c:pt idx="189">
                  <c:v>-21.135085815121499</c:v>
                </c:pt>
                <c:pt idx="190">
                  <c:v>-21.1306492374237</c:v>
                </c:pt>
                <c:pt idx="191">
                  <c:v>-21.126212659726001</c:v>
                </c:pt>
                <c:pt idx="192">
                  <c:v>-21.121776082028202</c:v>
                </c:pt>
                <c:pt idx="193">
                  <c:v>-21.117339504330399</c:v>
                </c:pt>
                <c:pt idx="194">
                  <c:v>-21.1129029266327</c:v>
                </c:pt>
                <c:pt idx="195">
                  <c:v>-21.1084663489349</c:v>
                </c:pt>
                <c:pt idx="196">
                  <c:v>-21.104029771237101</c:v>
                </c:pt>
                <c:pt idx="197">
                  <c:v>-21.099593193539398</c:v>
                </c:pt>
                <c:pt idx="198">
                  <c:v>-21.095156615841599</c:v>
                </c:pt>
                <c:pt idx="199">
                  <c:v>-21.0907200381438</c:v>
                </c:pt>
                <c:pt idx="200">
                  <c:v>-21.086283460446001</c:v>
                </c:pt>
                <c:pt idx="201">
                  <c:v>-21.081846882748302</c:v>
                </c:pt>
                <c:pt idx="202">
                  <c:v>-21.077410305050499</c:v>
                </c:pt>
                <c:pt idx="203">
                  <c:v>-21.0729737273527</c:v>
                </c:pt>
                <c:pt idx="204">
                  <c:v>-21.068537149655</c:v>
                </c:pt>
                <c:pt idx="205">
                  <c:v>-21.064100571957201</c:v>
                </c:pt>
                <c:pt idx="206">
                  <c:v>-21.059663994259399</c:v>
                </c:pt>
                <c:pt idx="207">
                  <c:v>-21.055227416561699</c:v>
                </c:pt>
                <c:pt idx="208">
                  <c:v>-21.0507908388639</c:v>
                </c:pt>
                <c:pt idx="209">
                  <c:v>-21.046354261166101</c:v>
                </c:pt>
                <c:pt idx="210">
                  <c:v>-21.041917683468402</c:v>
                </c:pt>
                <c:pt idx="211">
                  <c:v>-21.037481105770599</c:v>
                </c:pt>
                <c:pt idx="212">
                  <c:v>-21.0330445280728</c:v>
                </c:pt>
                <c:pt idx="213">
                  <c:v>-21.028607950375001</c:v>
                </c:pt>
                <c:pt idx="214">
                  <c:v>-21.024171372677301</c:v>
                </c:pt>
                <c:pt idx="215">
                  <c:v>-21.019734794979499</c:v>
                </c:pt>
                <c:pt idx="216">
                  <c:v>-21.0152982172817</c:v>
                </c:pt>
                <c:pt idx="217">
                  <c:v>-21.010861639584</c:v>
                </c:pt>
                <c:pt idx="218">
                  <c:v>-21.006425061886201</c:v>
                </c:pt>
                <c:pt idx="219">
                  <c:v>-21.001988484188399</c:v>
                </c:pt>
                <c:pt idx="220">
                  <c:v>-20.997551906490699</c:v>
                </c:pt>
                <c:pt idx="221">
                  <c:v>-20.9931153287929</c:v>
                </c:pt>
                <c:pt idx="222">
                  <c:v>-20.988678751095101</c:v>
                </c:pt>
                <c:pt idx="223">
                  <c:v>-20.984242173397298</c:v>
                </c:pt>
                <c:pt idx="224">
                  <c:v>-20.979805595699599</c:v>
                </c:pt>
                <c:pt idx="225">
                  <c:v>-20.9753690180018</c:v>
                </c:pt>
                <c:pt idx="226">
                  <c:v>-20.970932440304001</c:v>
                </c:pt>
                <c:pt idx="227">
                  <c:v>-20.966495862606301</c:v>
                </c:pt>
                <c:pt idx="228">
                  <c:v>-20.962059284908499</c:v>
                </c:pt>
                <c:pt idx="229">
                  <c:v>-20.9576227072107</c:v>
                </c:pt>
                <c:pt idx="230">
                  <c:v>-20.953186129513</c:v>
                </c:pt>
                <c:pt idx="231">
                  <c:v>-20.948749551815201</c:v>
                </c:pt>
                <c:pt idx="232">
                  <c:v>-20.944312974117398</c:v>
                </c:pt>
                <c:pt idx="233">
                  <c:v>-20.939876396419599</c:v>
                </c:pt>
                <c:pt idx="234">
                  <c:v>-20.9354398187219</c:v>
                </c:pt>
                <c:pt idx="235">
                  <c:v>-20.931003241024101</c:v>
                </c:pt>
                <c:pt idx="236">
                  <c:v>-20.926566663326302</c:v>
                </c:pt>
                <c:pt idx="237">
                  <c:v>-20.922130085628599</c:v>
                </c:pt>
                <c:pt idx="238">
                  <c:v>-20.9176935079308</c:v>
                </c:pt>
                <c:pt idx="239">
                  <c:v>-20.913256930233</c:v>
                </c:pt>
                <c:pt idx="240">
                  <c:v>-20.908820352535301</c:v>
                </c:pt>
                <c:pt idx="241">
                  <c:v>-20.904383774837498</c:v>
                </c:pt>
                <c:pt idx="242">
                  <c:v>-20.899947197139699</c:v>
                </c:pt>
                <c:pt idx="243">
                  <c:v>-20.8955106194419</c:v>
                </c:pt>
                <c:pt idx="244">
                  <c:v>-20.891074041744201</c:v>
                </c:pt>
                <c:pt idx="245">
                  <c:v>-20.886637464046402</c:v>
                </c:pt>
                <c:pt idx="246">
                  <c:v>-20.882200886348599</c:v>
                </c:pt>
                <c:pt idx="247">
                  <c:v>-20.877764308650899</c:v>
                </c:pt>
                <c:pt idx="248">
                  <c:v>-20.8733277309531</c:v>
                </c:pt>
                <c:pt idx="249">
                  <c:v>-20.868891153255301</c:v>
                </c:pt>
                <c:pt idx="250">
                  <c:v>-20.864454575557598</c:v>
                </c:pt>
                <c:pt idx="251">
                  <c:v>-20.860017997859799</c:v>
                </c:pt>
                <c:pt idx="252">
                  <c:v>-20.855581420162</c:v>
                </c:pt>
                <c:pt idx="253">
                  <c:v>-20.851144842464201</c:v>
                </c:pt>
                <c:pt idx="254">
                  <c:v>-20.846708264766502</c:v>
                </c:pt>
                <c:pt idx="255">
                  <c:v>-20.842271687068699</c:v>
                </c:pt>
                <c:pt idx="256">
                  <c:v>-20.8378351093709</c:v>
                </c:pt>
                <c:pt idx="257">
                  <c:v>-20.8333985316732</c:v>
                </c:pt>
                <c:pt idx="258">
                  <c:v>-20.828961953975401</c:v>
                </c:pt>
                <c:pt idx="259">
                  <c:v>-20.824525376277599</c:v>
                </c:pt>
                <c:pt idx="260">
                  <c:v>-20.820088798579899</c:v>
                </c:pt>
                <c:pt idx="261">
                  <c:v>-20.8156522208821</c:v>
                </c:pt>
                <c:pt idx="262">
                  <c:v>-20.811215643184301</c:v>
                </c:pt>
                <c:pt idx="263">
                  <c:v>-20.806779065486602</c:v>
                </c:pt>
                <c:pt idx="264">
                  <c:v>-20.802342487788799</c:v>
                </c:pt>
                <c:pt idx="265">
                  <c:v>-20.797905910091</c:v>
                </c:pt>
                <c:pt idx="266">
                  <c:v>-20.793469332393201</c:v>
                </c:pt>
                <c:pt idx="267">
                  <c:v>-20.789032754695501</c:v>
                </c:pt>
                <c:pt idx="268">
                  <c:v>-20.784596176997699</c:v>
                </c:pt>
                <c:pt idx="269">
                  <c:v>-20.7801595992999</c:v>
                </c:pt>
                <c:pt idx="270">
                  <c:v>-20.7757230216022</c:v>
                </c:pt>
                <c:pt idx="271">
                  <c:v>-20.771286443904401</c:v>
                </c:pt>
                <c:pt idx="272">
                  <c:v>-20.766849866206599</c:v>
                </c:pt>
                <c:pt idx="273">
                  <c:v>-20.762413288508899</c:v>
                </c:pt>
                <c:pt idx="274">
                  <c:v>-20.7579767108111</c:v>
                </c:pt>
                <c:pt idx="275">
                  <c:v>-20.753540133113301</c:v>
                </c:pt>
                <c:pt idx="276">
                  <c:v>-20.749103555415498</c:v>
                </c:pt>
                <c:pt idx="277">
                  <c:v>-20.744666977717799</c:v>
                </c:pt>
                <c:pt idx="278">
                  <c:v>-20.74023040002</c:v>
                </c:pt>
                <c:pt idx="279">
                  <c:v>-20.735793822322201</c:v>
                </c:pt>
                <c:pt idx="280">
                  <c:v>-20.731357244624501</c:v>
                </c:pt>
                <c:pt idx="281">
                  <c:v>-20.726920666926699</c:v>
                </c:pt>
                <c:pt idx="282">
                  <c:v>-20.7224840892289</c:v>
                </c:pt>
                <c:pt idx="283">
                  <c:v>-20.7180475115312</c:v>
                </c:pt>
                <c:pt idx="284">
                  <c:v>-20.713610933833401</c:v>
                </c:pt>
                <c:pt idx="285">
                  <c:v>-20.709174356135598</c:v>
                </c:pt>
                <c:pt idx="286">
                  <c:v>-20.704737778437799</c:v>
                </c:pt>
                <c:pt idx="287">
                  <c:v>-20.7003012007401</c:v>
                </c:pt>
                <c:pt idx="288">
                  <c:v>-20.695864623042301</c:v>
                </c:pt>
                <c:pt idx="289">
                  <c:v>-20.691428045344502</c:v>
                </c:pt>
                <c:pt idx="290">
                  <c:v>-20.686991467646799</c:v>
                </c:pt>
                <c:pt idx="291">
                  <c:v>-20.682554889948999</c:v>
                </c:pt>
                <c:pt idx="292">
                  <c:v>-20.6781183122512</c:v>
                </c:pt>
                <c:pt idx="293">
                  <c:v>-20.673681734553501</c:v>
                </c:pt>
                <c:pt idx="294">
                  <c:v>-20.669245156855698</c:v>
                </c:pt>
                <c:pt idx="295">
                  <c:v>-20.664808579157899</c:v>
                </c:pt>
                <c:pt idx="296">
                  <c:v>-20.6603720014601</c:v>
                </c:pt>
                <c:pt idx="297">
                  <c:v>-20.655935423762401</c:v>
                </c:pt>
                <c:pt idx="298">
                  <c:v>-20.651498846064602</c:v>
                </c:pt>
                <c:pt idx="299">
                  <c:v>-20.647062268366799</c:v>
                </c:pt>
                <c:pt idx="300">
                  <c:v>-20.642625690669099</c:v>
                </c:pt>
                <c:pt idx="301">
                  <c:v>-20.6381891129713</c:v>
                </c:pt>
                <c:pt idx="302">
                  <c:v>-20.633752535273501</c:v>
                </c:pt>
                <c:pt idx="303">
                  <c:v>-20.629315957575798</c:v>
                </c:pt>
                <c:pt idx="304">
                  <c:v>-20.624879379877999</c:v>
                </c:pt>
                <c:pt idx="305">
                  <c:v>-20.6204428021802</c:v>
                </c:pt>
                <c:pt idx="306">
                  <c:v>-20.616006224482401</c:v>
                </c:pt>
                <c:pt idx="307">
                  <c:v>-20.611569646784702</c:v>
                </c:pt>
                <c:pt idx="308">
                  <c:v>-20.607133069086899</c:v>
                </c:pt>
                <c:pt idx="309">
                  <c:v>-20.6026964913891</c:v>
                </c:pt>
                <c:pt idx="310">
                  <c:v>-20.5982599136914</c:v>
                </c:pt>
                <c:pt idx="311">
                  <c:v>-20.593823335993601</c:v>
                </c:pt>
                <c:pt idx="312">
                  <c:v>-20.589386758295799</c:v>
                </c:pt>
                <c:pt idx="313">
                  <c:v>-20.584950180598099</c:v>
                </c:pt>
                <c:pt idx="314">
                  <c:v>-20.5805136029003</c:v>
                </c:pt>
                <c:pt idx="315">
                  <c:v>-20.576077025202501</c:v>
                </c:pt>
                <c:pt idx="316">
                  <c:v>-20.571640447504802</c:v>
                </c:pt>
                <c:pt idx="317">
                  <c:v>-20.567203869806999</c:v>
                </c:pt>
                <c:pt idx="318">
                  <c:v>-20.5627672921092</c:v>
                </c:pt>
                <c:pt idx="319">
                  <c:v>-20.558330714411401</c:v>
                </c:pt>
                <c:pt idx="320">
                  <c:v>-20.553894136713701</c:v>
                </c:pt>
                <c:pt idx="321">
                  <c:v>-20.549457559015899</c:v>
                </c:pt>
                <c:pt idx="322">
                  <c:v>-20.5450209813181</c:v>
                </c:pt>
                <c:pt idx="323">
                  <c:v>-20.5405844036204</c:v>
                </c:pt>
                <c:pt idx="324">
                  <c:v>-20.536147825922601</c:v>
                </c:pt>
                <c:pt idx="325">
                  <c:v>-20.531711248224799</c:v>
                </c:pt>
                <c:pt idx="326">
                  <c:v>-20.527274670527099</c:v>
                </c:pt>
                <c:pt idx="327">
                  <c:v>-20.5228380928293</c:v>
                </c:pt>
                <c:pt idx="328">
                  <c:v>-20.518401515131501</c:v>
                </c:pt>
                <c:pt idx="329">
                  <c:v>-20.513964937433698</c:v>
                </c:pt>
                <c:pt idx="330">
                  <c:v>-20.509528359735999</c:v>
                </c:pt>
                <c:pt idx="331">
                  <c:v>-20.5050917820382</c:v>
                </c:pt>
                <c:pt idx="332">
                  <c:v>-20.500655204340401</c:v>
                </c:pt>
                <c:pt idx="333">
                  <c:v>-20.496218626642701</c:v>
                </c:pt>
                <c:pt idx="334">
                  <c:v>-20.491782048944899</c:v>
                </c:pt>
                <c:pt idx="335">
                  <c:v>-20.487345471247099</c:v>
                </c:pt>
                <c:pt idx="336">
                  <c:v>-20.4829088935494</c:v>
                </c:pt>
                <c:pt idx="337">
                  <c:v>-20.478472315851601</c:v>
                </c:pt>
                <c:pt idx="338">
                  <c:v>-20.474035738153798</c:v>
                </c:pt>
                <c:pt idx="339">
                  <c:v>-20.469599160455999</c:v>
                </c:pt>
                <c:pt idx="340">
                  <c:v>-20.4651625827583</c:v>
                </c:pt>
                <c:pt idx="341">
                  <c:v>-20.460726005060501</c:v>
                </c:pt>
                <c:pt idx="342">
                  <c:v>-20.456289427362702</c:v>
                </c:pt>
                <c:pt idx="343">
                  <c:v>-20.451852849664999</c:v>
                </c:pt>
                <c:pt idx="344">
                  <c:v>-20.447416271967199</c:v>
                </c:pt>
                <c:pt idx="345">
                  <c:v>-20.4429796942694</c:v>
                </c:pt>
                <c:pt idx="346">
                  <c:v>-20.438543116571701</c:v>
                </c:pt>
                <c:pt idx="347">
                  <c:v>-20.434106538873898</c:v>
                </c:pt>
                <c:pt idx="348">
                  <c:v>-20.429669961176099</c:v>
                </c:pt>
                <c:pt idx="349">
                  <c:v>-20.4252333834783</c:v>
                </c:pt>
                <c:pt idx="350">
                  <c:v>-20.420796805780601</c:v>
                </c:pt>
                <c:pt idx="351">
                  <c:v>-20.416360228082802</c:v>
                </c:pt>
                <c:pt idx="352">
                  <c:v>-20.411923650384999</c:v>
                </c:pt>
                <c:pt idx="353">
                  <c:v>-20.407487072687299</c:v>
                </c:pt>
                <c:pt idx="354">
                  <c:v>-20.4030504949895</c:v>
                </c:pt>
                <c:pt idx="355">
                  <c:v>-20.398613917291701</c:v>
                </c:pt>
                <c:pt idx="356">
                  <c:v>-20.394177339593998</c:v>
                </c:pt>
                <c:pt idx="357">
                  <c:v>-20.389740761896199</c:v>
                </c:pt>
                <c:pt idx="358">
                  <c:v>-20.3853041841984</c:v>
                </c:pt>
                <c:pt idx="359">
                  <c:v>-20.380867606500701</c:v>
                </c:pt>
                <c:pt idx="360">
                  <c:v>-20.376431028802902</c:v>
                </c:pt>
                <c:pt idx="361">
                  <c:v>-20.371994451105099</c:v>
                </c:pt>
                <c:pt idx="362">
                  <c:v>-20.3675578734073</c:v>
                </c:pt>
                <c:pt idx="363">
                  <c:v>-20.3631212957096</c:v>
                </c:pt>
                <c:pt idx="364">
                  <c:v>-20.358684718011801</c:v>
                </c:pt>
                <c:pt idx="365">
                  <c:v>-20.354248140313999</c:v>
                </c:pt>
                <c:pt idx="366">
                  <c:v>-20.349811562616299</c:v>
                </c:pt>
                <c:pt idx="367">
                  <c:v>-20.3453749849185</c:v>
                </c:pt>
                <c:pt idx="368">
                  <c:v>-20.340938407220701</c:v>
                </c:pt>
                <c:pt idx="369">
                  <c:v>-20.336501829523002</c:v>
                </c:pt>
                <c:pt idx="370">
                  <c:v>-20.332065251825199</c:v>
                </c:pt>
                <c:pt idx="371">
                  <c:v>-20.3276286741274</c:v>
                </c:pt>
                <c:pt idx="372">
                  <c:v>-20.323192096429601</c:v>
                </c:pt>
                <c:pt idx="373">
                  <c:v>-20.318755518731901</c:v>
                </c:pt>
                <c:pt idx="374">
                  <c:v>-20.314318941034099</c:v>
                </c:pt>
                <c:pt idx="375">
                  <c:v>-20.3098823633363</c:v>
                </c:pt>
                <c:pt idx="376">
                  <c:v>-20.3054457856386</c:v>
                </c:pt>
                <c:pt idx="377">
                  <c:v>-20.301009207940801</c:v>
                </c:pt>
                <c:pt idx="378">
                  <c:v>-20.296572630242999</c:v>
                </c:pt>
                <c:pt idx="379">
                  <c:v>-20.292136052545299</c:v>
                </c:pt>
                <c:pt idx="380">
                  <c:v>-20.2876994748475</c:v>
                </c:pt>
                <c:pt idx="381">
                  <c:v>-20.283262897149701</c:v>
                </c:pt>
                <c:pt idx="382">
                  <c:v>-20.278826319451898</c:v>
                </c:pt>
                <c:pt idx="383">
                  <c:v>-20.274389741754199</c:v>
                </c:pt>
                <c:pt idx="384">
                  <c:v>-20.2699531640564</c:v>
                </c:pt>
                <c:pt idx="385">
                  <c:v>-20.265516586358601</c:v>
                </c:pt>
                <c:pt idx="386">
                  <c:v>-20.261080008660901</c:v>
                </c:pt>
                <c:pt idx="387">
                  <c:v>-20.256643430963098</c:v>
                </c:pt>
                <c:pt idx="388">
                  <c:v>-20.252206853265299</c:v>
                </c:pt>
                <c:pt idx="389">
                  <c:v>-20.2477702755676</c:v>
                </c:pt>
                <c:pt idx="390">
                  <c:v>-20.243333697869801</c:v>
                </c:pt>
                <c:pt idx="391">
                  <c:v>-20.238897120171998</c:v>
                </c:pt>
                <c:pt idx="392">
                  <c:v>-20.234460542474299</c:v>
                </c:pt>
                <c:pt idx="393">
                  <c:v>-20.2300239647765</c:v>
                </c:pt>
                <c:pt idx="394">
                  <c:v>-20.225587387078701</c:v>
                </c:pt>
                <c:pt idx="395">
                  <c:v>-20.221150809380902</c:v>
                </c:pt>
                <c:pt idx="396">
                  <c:v>-20.216714231683198</c:v>
                </c:pt>
                <c:pt idx="397">
                  <c:v>-20.212277653985399</c:v>
                </c:pt>
                <c:pt idx="398">
                  <c:v>-20.2078410762876</c:v>
                </c:pt>
                <c:pt idx="399">
                  <c:v>-20.203404498589901</c:v>
                </c:pt>
                <c:pt idx="400">
                  <c:v>-20.198967920892098</c:v>
                </c:pt>
                <c:pt idx="401">
                  <c:v>-20.194531343194299</c:v>
                </c:pt>
                <c:pt idx="402">
                  <c:v>-20.1900947654966</c:v>
                </c:pt>
                <c:pt idx="403">
                  <c:v>-20.185658187798801</c:v>
                </c:pt>
                <c:pt idx="404">
                  <c:v>-20.181221610101002</c:v>
                </c:pt>
                <c:pt idx="405">
                  <c:v>-20.176785032403199</c:v>
                </c:pt>
                <c:pt idx="406">
                  <c:v>-20.172348454705499</c:v>
                </c:pt>
                <c:pt idx="407">
                  <c:v>-20.1679118770077</c:v>
                </c:pt>
                <c:pt idx="408">
                  <c:v>-20.163475299309901</c:v>
                </c:pt>
                <c:pt idx="409">
                  <c:v>-20.159038721612198</c:v>
                </c:pt>
                <c:pt idx="410">
                  <c:v>-20.154602143914399</c:v>
                </c:pt>
                <c:pt idx="411">
                  <c:v>-20.1501655662166</c:v>
                </c:pt>
                <c:pt idx="412">
                  <c:v>-20.145728988518901</c:v>
                </c:pt>
                <c:pt idx="413">
                  <c:v>-20.141292410821102</c:v>
                </c:pt>
                <c:pt idx="414">
                  <c:v>-20.136855833123299</c:v>
                </c:pt>
                <c:pt idx="415">
                  <c:v>-20.1324192554255</c:v>
                </c:pt>
                <c:pt idx="416">
                  <c:v>-20.1279826777278</c:v>
                </c:pt>
                <c:pt idx="417">
                  <c:v>-20.123546100030001</c:v>
                </c:pt>
                <c:pt idx="418">
                  <c:v>-20.119109522332199</c:v>
                </c:pt>
                <c:pt idx="419">
                  <c:v>-20.114672944634499</c:v>
                </c:pt>
                <c:pt idx="420">
                  <c:v>-20.1102363669367</c:v>
                </c:pt>
                <c:pt idx="421">
                  <c:v>-20.105799789238901</c:v>
                </c:pt>
                <c:pt idx="422">
                  <c:v>-20.101363211541202</c:v>
                </c:pt>
                <c:pt idx="423">
                  <c:v>-20.096926633843399</c:v>
                </c:pt>
                <c:pt idx="424">
                  <c:v>-20.0924900561456</c:v>
                </c:pt>
                <c:pt idx="425">
                  <c:v>-20.088053478447801</c:v>
                </c:pt>
                <c:pt idx="426">
                  <c:v>-20.083616900750101</c:v>
                </c:pt>
                <c:pt idx="427">
                  <c:v>-20.079180323052299</c:v>
                </c:pt>
                <c:pt idx="428">
                  <c:v>-20.0747437453545</c:v>
                </c:pt>
                <c:pt idx="429">
                  <c:v>-20.0703071676568</c:v>
                </c:pt>
                <c:pt idx="430">
                  <c:v>-20.065870589959001</c:v>
                </c:pt>
                <c:pt idx="431">
                  <c:v>-20.061434012261198</c:v>
                </c:pt>
                <c:pt idx="432">
                  <c:v>-20.056997434563499</c:v>
                </c:pt>
                <c:pt idx="433">
                  <c:v>-20.0525608568657</c:v>
                </c:pt>
                <c:pt idx="434">
                  <c:v>-20.048124279167901</c:v>
                </c:pt>
                <c:pt idx="435">
                  <c:v>-20.043687701470098</c:v>
                </c:pt>
                <c:pt idx="436">
                  <c:v>-20.039251123772399</c:v>
                </c:pt>
                <c:pt idx="437">
                  <c:v>-20.0348145460746</c:v>
                </c:pt>
                <c:pt idx="438">
                  <c:v>-20.030377968376801</c:v>
                </c:pt>
                <c:pt idx="439">
                  <c:v>-20.025941390679101</c:v>
                </c:pt>
                <c:pt idx="440">
                  <c:v>-20.021504812981298</c:v>
                </c:pt>
                <c:pt idx="441">
                  <c:v>-20.017068235283499</c:v>
                </c:pt>
                <c:pt idx="442">
                  <c:v>-20.0126316575858</c:v>
                </c:pt>
                <c:pt idx="443">
                  <c:v>-20.008195079888001</c:v>
                </c:pt>
                <c:pt idx="444">
                  <c:v>-20.003758502190198</c:v>
                </c:pt>
                <c:pt idx="445">
                  <c:v>-19.999321924492499</c:v>
                </c:pt>
                <c:pt idx="446">
                  <c:v>-19.9948853467947</c:v>
                </c:pt>
                <c:pt idx="447">
                  <c:v>-19.990448769096901</c:v>
                </c:pt>
                <c:pt idx="448">
                  <c:v>-19.986012191399102</c:v>
                </c:pt>
                <c:pt idx="449">
                  <c:v>-19.981575613701398</c:v>
                </c:pt>
                <c:pt idx="450">
                  <c:v>-19.977139036003599</c:v>
                </c:pt>
                <c:pt idx="451">
                  <c:v>-19.9727024583058</c:v>
                </c:pt>
                <c:pt idx="452">
                  <c:v>-19.968265880608101</c:v>
                </c:pt>
                <c:pt idx="453">
                  <c:v>-19.963829302910298</c:v>
                </c:pt>
                <c:pt idx="454">
                  <c:v>-19.959392725212499</c:v>
                </c:pt>
                <c:pt idx="455">
                  <c:v>-19.9549561475148</c:v>
                </c:pt>
                <c:pt idx="456">
                  <c:v>-19.950519569817001</c:v>
                </c:pt>
                <c:pt idx="457">
                  <c:v>-19.946082992119202</c:v>
                </c:pt>
                <c:pt idx="458">
                  <c:v>-19.941646414421399</c:v>
                </c:pt>
                <c:pt idx="459">
                  <c:v>-19.937209836723699</c:v>
                </c:pt>
                <c:pt idx="460">
                  <c:v>-19.9327732590259</c:v>
                </c:pt>
                <c:pt idx="461">
                  <c:v>-19.928336681328101</c:v>
                </c:pt>
                <c:pt idx="462">
                  <c:v>-19.923900103630402</c:v>
                </c:pt>
                <c:pt idx="463">
                  <c:v>-19.919463525932599</c:v>
                </c:pt>
                <c:pt idx="464">
                  <c:v>-19.9150269482348</c:v>
                </c:pt>
                <c:pt idx="465">
                  <c:v>-19.910590370537101</c:v>
                </c:pt>
                <c:pt idx="466">
                  <c:v>-19.906153792839302</c:v>
                </c:pt>
                <c:pt idx="467">
                  <c:v>-19.901717215141499</c:v>
                </c:pt>
                <c:pt idx="468">
                  <c:v>-19.8972806374437</c:v>
                </c:pt>
                <c:pt idx="469">
                  <c:v>-19.892844059746</c:v>
                </c:pt>
                <c:pt idx="470">
                  <c:v>-19.888407482048201</c:v>
                </c:pt>
                <c:pt idx="471">
                  <c:v>-19.883970904350399</c:v>
                </c:pt>
                <c:pt idx="472">
                  <c:v>-19.879534326652699</c:v>
                </c:pt>
                <c:pt idx="473">
                  <c:v>-19.8750977489549</c:v>
                </c:pt>
                <c:pt idx="474">
                  <c:v>-19.870661171257101</c:v>
                </c:pt>
                <c:pt idx="475">
                  <c:v>-19.866224593559402</c:v>
                </c:pt>
                <c:pt idx="476">
                  <c:v>-19.861788015861599</c:v>
                </c:pt>
                <c:pt idx="477">
                  <c:v>-19.8573514381638</c:v>
                </c:pt>
                <c:pt idx="478">
                  <c:v>-19.852914860466001</c:v>
                </c:pt>
                <c:pt idx="479">
                  <c:v>-19.848478282768301</c:v>
                </c:pt>
                <c:pt idx="480">
                  <c:v>-19.844041705070499</c:v>
                </c:pt>
                <c:pt idx="481">
                  <c:v>-19.8396051273727</c:v>
                </c:pt>
                <c:pt idx="482">
                  <c:v>-19.835168549675</c:v>
                </c:pt>
                <c:pt idx="483">
                  <c:v>-19.830731971977201</c:v>
                </c:pt>
                <c:pt idx="484">
                  <c:v>-19.826295394279398</c:v>
                </c:pt>
                <c:pt idx="485">
                  <c:v>-19.821858816581699</c:v>
                </c:pt>
                <c:pt idx="486">
                  <c:v>-19.8174222388839</c:v>
                </c:pt>
                <c:pt idx="487">
                  <c:v>-19.812985661186101</c:v>
                </c:pt>
                <c:pt idx="488">
                  <c:v>-19.808549083488298</c:v>
                </c:pt>
                <c:pt idx="489">
                  <c:v>-19.804112505790599</c:v>
                </c:pt>
                <c:pt idx="490">
                  <c:v>-19.7996759280928</c:v>
                </c:pt>
                <c:pt idx="491">
                  <c:v>-19.795239350395001</c:v>
                </c:pt>
                <c:pt idx="492">
                  <c:v>-19.790802772697301</c:v>
                </c:pt>
                <c:pt idx="493">
                  <c:v>-19.786366194999498</c:v>
                </c:pt>
                <c:pt idx="494">
                  <c:v>-19.781929617301699</c:v>
                </c:pt>
                <c:pt idx="495">
                  <c:v>-19.777493039604</c:v>
                </c:pt>
                <c:pt idx="496">
                  <c:v>-19.773056461906201</c:v>
                </c:pt>
                <c:pt idx="497">
                  <c:v>-19.768619884208402</c:v>
                </c:pt>
                <c:pt idx="498">
                  <c:v>-19.764183306510699</c:v>
                </c:pt>
                <c:pt idx="499">
                  <c:v>-19.7597467288129</c:v>
                </c:pt>
                <c:pt idx="500">
                  <c:v>-19.755310151115101</c:v>
                </c:pt>
                <c:pt idx="501">
                  <c:v>-19.750873573417302</c:v>
                </c:pt>
                <c:pt idx="502">
                  <c:v>-19.746436995719598</c:v>
                </c:pt>
                <c:pt idx="503">
                  <c:v>-19.742000418021799</c:v>
                </c:pt>
                <c:pt idx="504">
                  <c:v>-19.737563840324</c:v>
                </c:pt>
                <c:pt idx="505">
                  <c:v>-19.733127262626301</c:v>
                </c:pt>
                <c:pt idx="506">
                  <c:v>-19.728690684928502</c:v>
                </c:pt>
                <c:pt idx="507">
                  <c:v>-19.724254107230699</c:v>
                </c:pt>
                <c:pt idx="508">
                  <c:v>-19.719817529533</c:v>
                </c:pt>
                <c:pt idx="509">
                  <c:v>-19.715380951835201</c:v>
                </c:pt>
                <c:pt idx="510">
                  <c:v>-19.710944374137402</c:v>
                </c:pt>
                <c:pt idx="511">
                  <c:v>-19.706507796439599</c:v>
                </c:pt>
                <c:pt idx="512">
                  <c:v>-19.702071218741899</c:v>
                </c:pt>
                <c:pt idx="513">
                  <c:v>-19.6976346410441</c:v>
                </c:pt>
                <c:pt idx="514">
                  <c:v>-19.693198063346301</c:v>
                </c:pt>
                <c:pt idx="515">
                  <c:v>-19.688761485648602</c:v>
                </c:pt>
                <c:pt idx="516">
                  <c:v>-19.684324907950799</c:v>
                </c:pt>
                <c:pt idx="517">
                  <c:v>-19.679888330253</c:v>
                </c:pt>
                <c:pt idx="518">
                  <c:v>-19.675451752555301</c:v>
                </c:pt>
                <c:pt idx="519">
                  <c:v>-19.671015174857502</c:v>
                </c:pt>
                <c:pt idx="520">
                  <c:v>-19.666578597159699</c:v>
                </c:pt>
                <c:pt idx="521">
                  <c:v>-19.6621420194619</c:v>
                </c:pt>
                <c:pt idx="522">
                  <c:v>-19.6577054417642</c:v>
                </c:pt>
                <c:pt idx="523">
                  <c:v>-19.653268864066401</c:v>
                </c:pt>
                <c:pt idx="524">
                  <c:v>-19.648832286368599</c:v>
                </c:pt>
                <c:pt idx="525">
                  <c:v>-19.644395708670899</c:v>
                </c:pt>
                <c:pt idx="526">
                  <c:v>-19.6399591309731</c:v>
                </c:pt>
                <c:pt idx="527">
                  <c:v>-19.635522553275301</c:v>
                </c:pt>
                <c:pt idx="528">
                  <c:v>-19.631085975577601</c:v>
                </c:pt>
                <c:pt idx="529">
                  <c:v>-19.626649397879799</c:v>
                </c:pt>
                <c:pt idx="530">
                  <c:v>-19.622212820182</c:v>
                </c:pt>
                <c:pt idx="531">
                  <c:v>-19.617776242484201</c:v>
                </c:pt>
                <c:pt idx="532">
                  <c:v>-19.613339664786501</c:v>
                </c:pt>
                <c:pt idx="533">
                  <c:v>-19.608903087088699</c:v>
                </c:pt>
                <c:pt idx="534">
                  <c:v>-19.6044665093909</c:v>
                </c:pt>
                <c:pt idx="535">
                  <c:v>-19.6000299316932</c:v>
                </c:pt>
                <c:pt idx="536">
                  <c:v>-19.595593353995401</c:v>
                </c:pt>
                <c:pt idx="537">
                  <c:v>-19.591156776297598</c:v>
                </c:pt>
                <c:pt idx="538">
                  <c:v>-19.586720198599899</c:v>
                </c:pt>
                <c:pt idx="539">
                  <c:v>-19.5822836209021</c:v>
                </c:pt>
                <c:pt idx="540">
                  <c:v>-19.577847043204301</c:v>
                </c:pt>
                <c:pt idx="541">
                  <c:v>-19.573410465506601</c:v>
                </c:pt>
                <c:pt idx="542">
                  <c:v>-19.568973887808799</c:v>
                </c:pt>
                <c:pt idx="543">
                  <c:v>-19.564537310111</c:v>
                </c:pt>
                <c:pt idx="544">
                  <c:v>-19.560100732413201</c:v>
                </c:pt>
                <c:pt idx="545">
                  <c:v>-19.555664154715501</c:v>
                </c:pt>
                <c:pt idx="546">
                  <c:v>-19.551227577017698</c:v>
                </c:pt>
                <c:pt idx="547">
                  <c:v>-19.546790999319899</c:v>
                </c:pt>
                <c:pt idx="548">
                  <c:v>-19.5423544216222</c:v>
                </c:pt>
                <c:pt idx="549">
                  <c:v>-19.537917843924401</c:v>
                </c:pt>
                <c:pt idx="550">
                  <c:v>-19.533481266226602</c:v>
                </c:pt>
                <c:pt idx="551">
                  <c:v>-19.529044688528899</c:v>
                </c:pt>
                <c:pt idx="552">
                  <c:v>-19.5246081108311</c:v>
                </c:pt>
                <c:pt idx="553">
                  <c:v>-19.520171533133301</c:v>
                </c:pt>
                <c:pt idx="554">
                  <c:v>-19.515734955435502</c:v>
                </c:pt>
                <c:pt idx="555">
                  <c:v>-19.511298377737798</c:v>
                </c:pt>
                <c:pt idx="556">
                  <c:v>-19.506861800039999</c:v>
                </c:pt>
                <c:pt idx="557">
                  <c:v>-19.5024252223422</c:v>
                </c:pt>
                <c:pt idx="558">
                  <c:v>-19.497988644644501</c:v>
                </c:pt>
                <c:pt idx="559">
                  <c:v>-19.493552066946702</c:v>
                </c:pt>
                <c:pt idx="560">
                  <c:v>-19.489115489248899</c:v>
                </c:pt>
                <c:pt idx="561">
                  <c:v>-19.4846789115512</c:v>
                </c:pt>
                <c:pt idx="562">
                  <c:v>-19.480242333853401</c:v>
                </c:pt>
                <c:pt idx="563">
                  <c:v>-19.475805756155602</c:v>
                </c:pt>
                <c:pt idx="564">
                  <c:v>-19.471369178457799</c:v>
                </c:pt>
                <c:pt idx="565">
                  <c:v>-19.466932600760099</c:v>
                </c:pt>
                <c:pt idx="566">
                  <c:v>-19.4624960230623</c:v>
                </c:pt>
                <c:pt idx="567">
                  <c:v>-19.458059445364501</c:v>
                </c:pt>
                <c:pt idx="568">
                  <c:v>-19.453622867666802</c:v>
                </c:pt>
                <c:pt idx="569">
                  <c:v>-19.449186289968999</c:v>
                </c:pt>
                <c:pt idx="570">
                  <c:v>-19.4447497122712</c:v>
                </c:pt>
                <c:pt idx="571">
                  <c:v>-19.440313134573501</c:v>
                </c:pt>
                <c:pt idx="572">
                  <c:v>-19.435876556875701</c:v>
                </c:pt>
                <c:pt idx="573">
                  <c:v>-19.431439979177899</c:v>
                </c:pt>
                <c:pt idx="574">
                  <c:v>-19.427003401480199</c:v>
                </c:pt>
                <c:pt idx="575">
                  <c:v>-19.4225668237824</c:v>
                </c:pt>
                <c:pt idx="576">
                  <c:v>-19.418130246084601</c:v>
                </c:pt>
                <c:pt idx="577">
                  <c:v>-19.413693668386799</c:v>
                </c:pt>
                <c:pt idx="578">
                  <c:v>-19.409257090689099</c:v>
                </c:pt>
                <c:pt idx="579">
                  <c:v>-19.4048205129913</c:v>
                </c:pt>
                <c:pt idx="580">
                  <c:v>-19.400383935293501</c:v>
                </c:pt>
                <c:pt idx="581">
                  <c:v>-19.395947357595801</c:v>
                </c:pt>
                <c:pt idx="582">
                  <c:v>-19.391510779897999</c:v>
                </c:pt>
                <c:pt idx="583">
                  <c:v>-19.3870742022002</c:v>
                </c:pt>
                <c:pt idx="584">
                  <c:v>-19.3826376245025</c:v>
                </c:pt>
                <c:pt idx="585">
                  <c:v>-19.378201046804701</c:v>
                </c:pt>
                <c:pt idx="586">
                  <c:v>-19.373764469106899</c:v>
                </c:pt>
                <c:pt idx="587">
                  <c:v>-19.3693278914091</c:v>
                </c:pt>
                <c:pt idx="588">
                  <c:v>-19.3648913137114</c:v>
                </c:pt>
                <c:pt idx="589">
                  <c:v>-19.360454736013601</c:v>
                </c:pt>
                <c:pt idx="590">
                  <c:v>-19.356018158315798</c:v>
                </c:pt>
                <c:pt idx="591">
                  <c:v>-19.351581580618099</c:v>
                </c:pt>
                <c:pt idx="592">
                  <c:v>-19.3471450029203</c:v>
                </c:pt>
                <c:pt idx="593">
                  <c:v>-19.342708425222501</c:v>
                </c:pt>
                <c:pt idx="594">
                  <c:v>-19.338271847524801</c:v>
                </c:pt>
                <c:pt idx="595">
                  <c:v>-19.333835269826999</c:v>
                </c:pt>
                <c:pt idx="596">
                  <c:v>-19.3293986921292</c:v>
                </c:pt>
                <c:pt idx="597">
                  <c:v>-19.324962114431401</c:v>
                </c:pt>
                <c:pt idx="598">
                  <c:v>-19.320525536733701</c:v>
                </c:pt>
                <c:pt idx="599">
                  <c:v>-19.316088959035898</c:v>
                </c:pt>
                <c:pt idx="600">
                  <c:v>-19.311652381338099</c:v>
                </c:pt>
                <c:pt idx="601">
                  <c:v>-19.3072158036404</c:v>
                </c:pt>
                <c:pt idx="602">
                  <c:v>-19.302779225942601</c:v>
                </c:pt>
                <c:pt idx="603">
                  <c:v>-19.298342648244802</c:v>
                </c:pt>
                <c:pt idx="604">
                  <c:v>-19.293906070547099</c:v>
                </c:pt>
                <c:pt idx="605">
                  <c:v>-19.2894694928493</c:v>
                </c:pt>
                <c:pt idx="606">
                  <c:v>-19.285032915151501</c:v>
                </c:pt>
                <c:pt idx="607">
                  <c:v>-19.280596337453701</c:v>
                </c:pt>
                <c:pt idx="608">
                  <c:v>-19.276159759755998</c:v>
                </c:pt>
                <c:pt idx="609">
                  <c:v>-19.271723182058199</c:v>
                </c:pt>
                <c:pt idx="610">
                  <c:v>-19.2672866043604</c:v>
                </c:pt>
                <c:pt idx="611">
                  <c:v>-19.262850026662701</c:v>
                </c:pt>
                <c:pt idx="612">
                  <c:v>-19.258413448964902</c:v>
                </c:pt>
                <c:pt idx="613">
                  <c:v>-19.253976871267099</c:v>
                </c:pt>
                <c:pt idx="614">
                  <c:v>-19.2495402935694</c:v>
                </c:pt>
                <c:pt idx="615">
                  <c:v>-19.245103715871601</c:v>
                </c:pt>
                <c:pt idx="616">
                  <c:v>-19.240667138173801</c:v>
                </c:pt>
                <c:pt idx="617">
                  <c:v>-19.236230560476098</c:v>
                </c:pt>
                <c:pt idx="618">
                  <c:v>-19.231793982778299</c:v>
                </c:pt>
                <c:pt idx="619">
                  <c:v>-19.2273574050805</c:v>
                </c:pt>
                <c:pt idx="620">
                  <c:v>-19.222920827382701</c:v>
                </c:pt>
                <c:pt idx="621">
                  <c:v>-19.218484249685002</c:v>
                </c:pt>
                <c:pt idx="622">
                  <c:v>-19.214047671987199</c:v>
                </c:pt>
                <c:pt idx="623">
                  <c:v>-19.2096110942894</c:v>
                </c:pt>
                <c:pt idx="624">
                  <c:v>-19.2051745165917</c:v>
                </c:pt>
                <c:pt idx="625">
                  <c:v>-19.200737938893901</c:v>
                </c:pt>
                <c:pt idx="626">
                  <c:v>-19.196301361196099</c:v>
                </c:pt>
                <c:pt idx="627">
                  <c:v>-19.191864783498399</c:v>
                </c:pt>
                <c:pt idx="628">
                  <c:v>-19.1874282058006</c:v>
                </c:pt>
                <c:pt idx="629">
                  <c:v>-19.182991628102801</c:v>
                </c:pt>
                <c:pt idx="630">
                  <c:v>-19.178555050404999</c:v>
                </c:pt>
                <c:pt idx="631">
                  <c:v>-19.174118472707299</c:v>
                </c:pt>
                <c:pt idx="632">
                  <c:v>-19.1696818950095</c:v>
                </c:pt>
                <c:pt idx="633">
                  <c:v>-19.165245317311701</c:v>
                </c:pt>
                <c:pt idx="634">
                  <c:v>-19.160808739614001</c:v>
                </c:pt>
                <c:pt idx="635">
                  <c:v>-19.156372161916199</c:v>
                </c:pt>
                <c:pt idx="636">
                  <c:v>-19.1519355842184</c:v>
                </c:pt>
                <c:pt idx="637">
                  <c:v>-19.1474990065207</c:v>
                </c:pt>
                <c:pt idx="638">
                  <c:v>-19.143062428822901</c:v>
                </c:pt>
                <c:pt idx="639">
                  <c:v>-19.138625851125099</c:v>
                </c:pt>
                <c:pt idx="640">
                  <c:v>-19.1341892734273</c:v>
                </c:pt>
                <c:pt idx="641">
                  <c:v>-19.1297526957296</c:v>
                </c:pt>
                <c:pt idx="642">
                  <c:v>-19.125316118031801</c:v>
                </c:pt>
                <c:pt idx="643">
                  <c:v>-19.120879540333998</c:v>
                </c:pt>
                <c:pt idx="644">
                  <c:v>-19.116442962636299</c:v>
                </c:pt>
                <c:pt idx="645">
                  <c:v>-19.1120063849385</c:v>
                </c:pt>
                <c:pt idx="646">
                  <c:v>-19.107569807240701</c:v>
                </c:pt>
                <c:pt idx="647">
                  <c:v>-19.103133229543001</c:v>
                </c:pt>
                <c:pt idx="648">
                  <c:v>-19.098696651845199</c:v>
                </c:pt>
                <c:pt idx="649">
                  <c:v>-19.0942600741474</c:v>
                </c:pt>
                <c:pt idx="650">
                  <c:v>-19.089823496449601</c:v>
                </c:pt>
                <c:pt idx="651">
                  <c:v>-19.085386918751901</c:v>
                </c:pt>
                <c:pt idx="652">
                  <c:v>-19.080950341054098</c:v>
                </c:pt>
                <c:pt idx="653">
                  <c:v>-19.076513763356299</c:v>
                </c:pt>
                <c:pt idx="654">
                  <c:v>-19.0720771856586</c:v>
                </c:pt>
                <c:pt idx="655">
                  <c:v>-19.067640607960801</c:v>
                </c:pt>
                <c:pt idx="656">
                  <c:v>-19.063204030263002</c:v>
                </c:pt>
                <c:pt idx="657">
                  <c:v>-19.058767452565299</c:v>
                </c:pt>
                <c:pt idx="658">
                  <c:v>-19.0543308748675</c:v>
                </c:pt>
                <c:pt idx="659">
                  <c:v>-19.049894297169701</c:v>
                </c:pt>
                <c:pt idx="660">
                  <c:v>-19.045457719471901</c:v>
                </c:pt>
                <c:pt idx="661">
                  <c:v>-19.041021141774198</c:v>
                </c:pt>
                <c:pt idx="662">
                  <c:v>-19.036584564076399</c:v>
                </c:pt>
                <c:pt idx="663">
                  <c:v>-19.0321479863786</c:v>
                </c:pt>
                <c:pt idx="664">
                  <c:v>-19.027711408680901</c:v>
                </c:pt>
                <c:pt idx="665">
                  <c:v>-19.023274830983102</c:v>
                </c:pt>
                <c:pt idx="666">
                  <c:v>-19.018838253285299</c:v>
                </c:pt>
                <c:pt idx="667">
                  <c:v>-19.0144016755876</c:v>
                </c:pt>
                <c:pt idx="668">
                  <c:v>-19.0099650978898</c:v>
                </c:pt>
                <c:pt idx="669">
                  <c:v>-19.005528520192001</c:v>
                </c:pt>
                <c:pt idx="670">
                  <c:v>-19.001091942494298</c:v>
                </c:pt>
                <c:pt idx="671">
                  <c:v>-18.996655364796499</c:v>
                </c:pt>
                <c:pt idx="672">
                  <c:v>-18.9922187870987</c:v>
                </c:pt>
                <c:pt idx="673">
                  <c:v>-18.987782209400901</c:v>
                </c:pt>
                <c:pt idx="674">
                  <c:v>-18.983345631703202</c:v>
                </c:pt>
                <c:pt idx="675">
                  <c:v>-18.978909054005399</c:v>
                </c:pt>
                <c:pt idx="676">
                  <c:v>-18.9744724763076</c:v>
                </c:pt>
                <c:pt idx="677">
                  <c:v>-18.9700358986099</c:v>
                </c:pt>
                <c:pt idx="678">
                  <c:v>-18.965599320912101</c:v>
                </c:pt>
                <c:pt idx="679">
                  <c:v>-18.961162743214299</c:v>
                </c:pt>
                <c:pt idx="680">
                  <c:v>-18.956726165516599</c:v>
                </c:pt>
                <c:pt idx="681">
                  <c:v>-18.9522895878188</c:v>
                </c:pt>
                <c:pt idx="682">
                  <c:v>-18.947853010121001</c:v>
                </c:pt>
                <c:pt idx="683">
                  <c:v>-18.943416432423199</c:v>
                </c:pt>
                <c:pt idx="684">
                  <c:v>-18.938979854725499</c:v>
                </c:pt>
                <c:pt idx="685">
                  <c:v>-18.9345432770277</c:v>
                </c:pt>
                <c:pt idx="686">
                  <c:v>-18.930106699329901</c:v>
                </c:pt>
                <c:pt idx="687">
                  <c:v>-18.925670121632201</c:v>
                </c:pt>
                <c:pt idx="688">
                  <c:v>-18.921233543934399</c:v>
                </c:pt>
                <c:pt idx="689">
                  <c:v>-18.9167969662366</c:v>
                </c:pt>
                <c:pt idx="690">
                  <c:v>-18.9123603885389</c:v>
                </c:pt>
                <c:pt idx="691">
                  <c:v>-18.907923810841101</c:v>
                </c:pt>
                <c:pt idx="692">
                  <c:v>-18.903487233143299</c:v>
                </c:pt>
                <c:pt idx="693">
                  <c:v>-18.8990506554455</c:v>
                </c:pt>
                <c:pt idx="694">
                  <c:v>-18.8946140777478</c:v>
                </c:pt>
                <c:pt idx="695">
                  <c:v>-18.890177500050001</c:v>
                </c:pt>
                <c:pt idx="696">
                  <c:v>-18.885740922352198</c:v>
                </c:pt>
                <c:pt idx="697">
                  <c:v>-18.881304344654499</c:v>
                </c:pt>
                <c:pt idx="698">
                  <c:v>-18.8768677669567</c:v>
                </c:pt>
                <c:pt idx="699">
                  <c:v>-18.872431189258901</c:v>
                </c:pt>
                <c:pt idx="700">
                  <c:v>-18.867994611561201</c:v>
                </c:pt>
                <c:pt idx="701">
                  <c:v>-18.863558033863399</c:v>
                </c:pt>
                <c:pt idx="702">
                  <c:v>-18.8591214561656</c:v>
                </c:pt>
                <c:pt idx="703">
                  <c:v>-18.854684878467801</c:v>
                </c:pt>
                <c:pt idx="704">
                  <c:v>-18.850248300770101</c:v>
                </c:pt>
                <c:pt idx="705">
                  <c:v>-18.845811723072298</c:v>
                </c:pt>
                <c:pt idx="706">
                  <c:v>-18.841375145374499</c:v>
                </c:pt>
                <c:pt idx="707">
                  <c:v>-18.8369385676768</c:v>
                </c:pt>
                <c:pt idx="708">
                  <c:v>-18.832501989979001</c:v>
                </c:pt>
                <c:pt idx="709">
                  <c:v>-18.828065412281202</c:v>
                </c:pt>
                <c:pt idx="710">
                  <c:v>-18.823628834583499</c:v>
                </c:pt>
                <c:pt idx="711">
                  <c:v>-18.8191922568857</c:v>
                </c:pt>
                <c:pt idx="712">
                  <c:v>-18.8147556791879</c:v>
                </c:pt>
                <c:pt idx="713">
                  <c:v>-18.810319101490101</c:v>
                </c:pt>
                <c:pt idx="714">
                  <c:v>-18.805882523792398</c:v>
                </c:pt>
                <c:pt idx="715">
                  <c:v>-18.801445946094599</c:v>
                </c:pt>
                <c:pt idx="716">
                  <c:v>-18.7970093683968</c:v>
                </c:pt>
                <c:pt idx="717">
                  <c:v>-18.792572790699101</c:v>
                </c:pt>
                <c:pt idx="718">
                  <c:v>-18.788136213001302</c:v>
                </c:pt>
                <c:pt idx="719">
                  <c:v>-18.783699635303499</c:v>
                </c:pt>
                <c:pt idx="720">
                  <c:v>-18.7792630576058</c:v>
                </c:pt>
                <c:pt idx="721">
                  <c:v>-18.774826479908</c:v>
                </c:pt>
                <c:pt idx="722">
                  <c:v>-18.770389902210201</c:v>
                </c:pt>
                <c:pt idx="723">
                  <c:v>-18.765953324512498</c:v>
                </c:pt>
                <c:pt idx="724">
                  <c:v>-18.761516746814699</c:v>
                </c:pt>
                <c:pt idx="725">
                  <c:v>-18.7570801691169</c:v>
                </c:pt>
                <c:pt idx="726">
                  <c:v>-18.752643591419101</c:v>
                </c:pt>
                <c:pt idx="727">
                  <c:v>-18.748207013721402</c:v>
                </c:pt>
                <c:pt idx="728">
                  <c:v>-18.743770436023599</c:v>
                </c:pt>
                <c:pt idx="729">
                  <c:v>-18.7393338583258</c:v>
                </c:pt>
                <c:pt idx="730">
                  <c:v>-18.7348972806281</c:v>
                </c:pt>
                <c:pt idx="731">
                  <c:v>-18.730460702930301</c:v>
                </c:pt>
                <c:pt idx="732">
                  <c:v>-18.726024125232499</c:v>
                </c:pt>
                <c:pt idx="733">
                  <c:v>-18.721587547534799</c:v>
                </c:pt>
                <c:pt idx="734">
                  <c:v>-18.717150969837</c:v>
                </c:pt>
                <c:pt idx="735">
                  <c:v>-18.712714392139201</c:v>
                </c:pt>
                <c:pt idx="736">
                  <c:v>-18.708277814441399</c:v>
                </c:pt>
                <c:pt idx="737">
                  <c:v>-18.703841236743699</c:v>
                </c:pt>
                <c:pt idx="738">
                  <c:v>-18.6994046590459</c:v>
                </c:pt>
                <c:pt idx="739">
                  <c:v>-18.694968081348101</c:v>
                </c:pt>
                <c:pt idx="740">
                  <c:v>-18.690531503650401</c:v>
                </c:pt>
                <c:pt idx="741">
                  <c:v>-18.686094925952599</c:v>
                </c:pt>
                <c:pt idx="742">
                  <c:v>-18.6816583482548</c:v>
                </c:pt>
                <c:pt idx="743">
                  <c:v>-18.6772217705571</c:v>
                </c:pt>
                <c:pt idx="744">
                  <c:v>-18.672785192859301</c:v>
                </c:pt>
                <c:pt idx="745">
                  <c:v>-18.668348615161499</c:v>
                </c:pt>
                <c:pt idx="746">
                  <c:v>-18.6639120374637</c:v>
                </c:pt>
                <c:pt idx="747">
                  <c:v>-18.659475459766</c:v>
                </c:pt>
                <c:pt idx="748">
                  <c:v>-18.655038882068201</c:v>
                </c:pt>
                <c:pt idx="749">
                  <c:v>-18.650602304370398</c:v>
                </c:pt>
                <c:pt idx="750">
                  <c:v>-18.646165726672699</c:v>
                </c:pt>
                <c:pt idx="751">
                  <c:v>-18.6417291489749</c:v>
                </c:pt>
                <c:pt idx="752">
                  <c:v>-18.637292571277101</c:v>
                </c:pt>
                <c:pt idx="753">
                  <c:v>-18.632855993579401</c:v>
                </c:pt>
                <c:pt idx="754">
                  <c:v>-18.628419415881599</c:v>
                </c:pt>
                <c:pt idx="755">
                  <c:v>-18.6239828381838</c:v>
                </c:pt>
                <c:pt idx="756">
                  <c:v>-18.619546260486</c:v>
                </c:pt>
                <c:pt idx="757">
                  <c:v>-18.615109682788301</c:v>
                </c:pt>
                <c:pt idx="758">
                  <c:v>-18.610673105090498</c:v>
                </c:pt>
                <c:pt idx="759">
                  <c:v>-18.606236527392699</c:v>
                </c:pt>
                <c:pt idx="760">
                  <c:v>-18.601799949695</c:v>
                </c:pt>
                <c:pt idx="761">
                  <c:v>-18.597363371997201</c:v>
                </c:pt>
                <c:pt idx="762">
                  <c:v>-18.592926794299402</c:v>
                </c:pt>
                <c:pt idx="763">
                  <c:v>-18.588490216601699</c:v>
                </c:pt>
                <c:pt idx="764">
                  <c:v>-18.584053638903899</c:v>
                </c:pt>
                <c:pt idx="765">
                  <c:v>-18.5796170612061</c:v>
                </c:pt>
                <c:pt idx="766">
                  <c:v>-18.575180483508401</c:v>
                </c:pt>
                <c:pt idx="767">
                  <c:v>-18.570743905810598</c:v>
                </c:pt>
                <c:pt idx="768">
                  <c:v>-18.566307328112799</c:v>
                </c:pt>
                <c:pt idx="769">
                  <c:v>-18.561870750415</c:v>
                </c:pt>
                <c:pt idx="770">
                  <c:v>-18.557434172717301</c:v>
                </c:pt>
                <c:pt idx="771">
                  <c:v>-18.552997595019502</c:v>
                </c:pt>
                <c:pt idx="772">
                  <c:v>-18.548561017321699</c:v>
                </c:pt>
                <c:pt idx="773">
                  <c:v>-18.544124439623999</c:v>
                </c:pt>
                <c:pt idx="774">
                  <c:v>-18.5396878619262</c:v>
                </c:pt>
                <c:pt idx="775">
                  <c:v>-18.535251284228401</c:v>
                </c:pt>
                <c:pt idx="776">
                  <c:v>-18.530814706530698</c:v>
                </c:pt>
                <c:pt idx="777">
                  <c:v>-18.526378128832899</c:v>
                </c:pt>
                <c:pt idx="778">
                  <c:v>-18.5219415511351</c:v>
                </c:pt>
                <c:pt idx="779">
                  <c:v>-18.517504973437301</c:v>
                </c:pt>
                <c:pt idx="780">
                  <c:v>-18.513068395739602</c:v>
                </c:pt>
                <c:pt idx="781">
                  <c:v>-18.508631818041799</c:v>
                </c:pt>
                <c:pt idx="782">
                  <c:v>-18.504195240344</c:v>
                </c:pt>
                <c:pt idx="783">
                  <c:v>-18.4997586626463</c:v>
                </c:pt>
                <c:pt idx="784">
                  <c:v>-18.495322084948501</c:v>
                </c:pt>
                <c:pt idx="785">
                  <c:v>-18.490885507250699</c:v>
                </c:pt>
                <c:pt idx="786">
                  <c:v>-18.486448929552999</c:v>
                </c:pt>
                <c:pt idx="787">
                  <c:v>-18.4820123518552</c:v>
                </c:pt>
                <c:pt idx="788">
                  <c:v>-18.477575774157401</c:v>
                </c:pt>
                <c:pt idx="789">
                  <c:v>-18.473139196459599</c:v>
                </c:pt>
                <c:pt idx="790">
                  <c:v>-18.468702618761899</c:v>
                </c:pt>
                <c:pt idx="791">
                  <c:v>-18.4642660410641</c:v>
                </c:pt>
                <c:pt idx="792">
                  <c:v>-18.459829463366301</c:v>
                </c:pt>
                <c:pt idx="793">
                  <c:v>-18.455392885668601</c:v>
                </c:pt>
                <c:pt idx="794">
                  <c:v>-18.450956307970799</c:v>
                </c:pt>
                <c:pt idx="795">
                  <c:v>-18.446519730273</c:v>
                </c:pt>
                <c:pt idx="796">
                  <c:v>-18.4420831525753</c:v>
                </c:pt>
                <c:pt idx="797">
                  <c:v>-18.437646574877501</c:v>
                </c:pt>
                <c:pt idx="798">
                  <c:v>-18.433209997179699</c:v>
                </c:pt>
                <c:pt idx="799">
                  <c:v>-18.428773419481999</c:v>
                </c:pt>
                <c:pt idx="800">
                  <c:v>-18.4243368417842</c:v>
                </c:pt>
                <c:pt idx="801">
                  <c:v>-18.419900264086401</c:v>
                </c:pt>
                <c:pt idx="802">
                  <c:v>-18.415463686388598</c:v>
                </c:pt>
                <c:pt idx="803">
                  <c:v>-18.411027108690899</c:v>
                </c:pt>
                <c:pt idx="804">
                  <c:v>-18.4065905309931</c:v>
                </c:pt>
                <c:pt idx="805">
                  <c:v>-18.402153953295301</c:v>
                </c:pt>
                <c:pt idx="806">
                  <c:v>-18.397717375597601</c:v>
                </c:pt>
                <c:pt idx="807">
                  <c:v>-18.393280797899799</c:v>
                </c:pt>
                <c:pt idx="808">
                  <c:v>-18.388844220201999</c:v>
                </c:pt>
                <c:pt idx="809">
                  <c:v>-18.3844076425043</c:v>
                </c:pt>
                <c:pt idx="810">
                  <c:v>-18.379971064806501</c:v>
                </c:pt>
                <c:pt idx="811">
                  <c:v>-18.375534487108698</c:v>
                </c:pt>
                <c:pt idx="812">
                  <c:v>-18.371097909410899</c:v>
                </c:pt>
                <c:pt idx="813">
                  <c:v>-18.3666613317132</c:v>
                </c:pt>
                <c:pt idx="814">
                  <c:v>-18.362224754015401</c:v>
                </c:pt>
                <c:pt idx="815">
                  <c:v>-18.357788176317602</c:v>
                </c:pt>
                <c:pt idx="816">
                  <c:v>-18.353351598619899</c:v>
                </c:pt>
                <c:pt idx="817">
                  <c:v>-18.348915020922099</c:v>
                </c:pt>
                <c:pt idx="818">
                  <c:v>-18.3444784432243</c:v>
                </c:pt>
                <c:pt idx="819">
                  <c:v>-18.340041865526601</c:v>
                </c:pt>
                <c:pt idx="820">
                  <c:v>-18.335605287828798</c:v>
                </c:pt>
                <c:pt idx="821">
                  <c:v>-18.331168710130999</c:v>
                </c:pt>
                <c:pt idx="822">
                  <c:v>-18.3267321324332</c:v>
                </c:pt>
                <c:pt idx="823">
                  <c:v>-18.322295554735501</c:v>
                </c:pt>
                <c:pt idx="824">
                  <c:v>-18.317858977037702</c:v>
                </c:pt>
                <c:pt idx="825">
                  <c:v>-18.313422399339899</c:v>
                </c:pt>
                <c:pt idx="826">
                  <c:v>-18.308985821642199</c:v>
                </c:pt>
                <c:pt idx="827">
                  <c:v>-18.3045492439444</c:v>
                </c:pt>
                <c:pt idx="828">
                  <c:v>-18.300112666246601</c:v>
                </c:pt>
                <c:pt idx="829">
                  <c:v>-18.295676088548898</c:v>
                </c:pt>
                <c:pt idx="830">
                  <c:v>-18.291239510851099</c:v>
                </c:pt>
                <c:pt idx="831">
                  <c:v>-18.2868029331533</c:v>
                </c:pt>
                <c:pt idx="832">
                  <c:v>-18.282366355455501</c:v>
                </c:pt>
                <c:pt idx="833">
                  <c:v>-18.277929777757802</c:v>
                </c:pt>
                <c:pt idx="834">
                  <c:v>-18.273493200059999</c:v>
                </c:pt>
                <c:pt idx="835">
                  <c:v>-18.2690566223622</c:v>
                </c:pt>
                <c:pt idx="836">
                  <c:v>-18.2646200446645</c:v>
                </c:pt>
                <c:pt idx="837">
                  <c:v>-18.260183466966701</c:v>
                </c:pt>
                <c:pt idx="838">
                  <c:v>-18.255746889268899</c:v>
                </c:pt>
                <c:pt idx="839">
                  <c:v>-18.251310311571199</c:v>
                </c:pt>
                <c:pt idx="840">
                  <c:v>-18.2468737338734</c:v>
                </c:pt>
                <c:pt idx="841">
                  <c:v>-18.242437156175601</c:v>
                </c:pt>
                <c:pt idx="842">
                  <c:v>-18.238000578477902</c:v>
                </c:pt>
                <c:pt idx="843">
                  <c:v>-18.233564000780099</c:v>
                </c:pt>
                <c:pt idx="844">
                  <c:v>-18.2291274230823</c:v>
                </c:pt>
                <c:pt idx="845">
                  <c:v>-18.224690845384501</c:v>
                </c:pt>
                <c:pt idx="846">
                  <c:v>-18.220254267686801</c:v>
                </c:pt>
                <c:pt idx="847">
                  <c:v>-18.215817689988999</c:v>
                </c:pt>
                <c:pt idx="848">
                  <c:v>-18.2113811122912</c:v>
                </c:pt>
                <c:pt idx="849">
                  <c:v>-18.2069445345935</c:v>
                </c:pt>
                <c:pt idx="850">
                  <c:v>-18.202507956895701</c:v>
                </c:pt>
                <c:pt idx="851">
                  <c:v>-18.198071379197899</c:v>
                </c:pt>
                <c:pt idx="852">
                  <c:v>-18.193634801500199</c:v>
                </c:pt>
                <c:pt idx="853">
                  <c:v>-18.1891982238024</c:v>
                </c:pt>
                <c:pt idx="854">
                  <c:v>-18.184761646104601</c:v>
                </c:pt>
                <c:pt idx="855">
                  <c:v>-18.180325068406798</c:v>
                </c:pt>
                <c:pt idx="856">
                  <c:v>-18.175888490709099</c:v>
                </c:pt>
                <c:pt idx="857">
                  <c:v>-18.1714519130113</c:v>
                </c:pt>
                <c:pt idx="858">
                  <c:v>-18.167015335313501</c:v>
                </c:pt>
                <c:pt idx="859">
                  <c:v>-18.162578757615801</c:v>
                </c:pt>
                <c:pt idx="860">
                  <c:v>-18.158142179917999</c:v>
                </c:pt>
                <c:pt idx="861">
                  <c:v>-18.153705602220199</c:v>
                </c:pt>
                <c:pt idx="862">
                  <c:v>-18.1492690245225</c:v>
                </c:pt>
                <c:pt idx="863">
                  <c:v>-18.144832446824701</c:v>
                </c:pt>
                <c:pt idx="864">
                  <c:v>-18.140395869126898</c:v>
                </c:pt>
                <c:pt idx="865">
                  <c:v>-18.135959291429099</c:v>
                </c:pt>
                <c:pt idx="866">
                  <c:v>-18.1315227137314</c:v>
                </c:pt>
                <c:pt idx="867">
                  <c:v>-18.127086136033601</c:v>
                </c:pt>
                <c:pt idx="868">
                  <c:v>-18.122649558335802</c:v>
                </c:pt>
                <c:pt idx="869">
                  <c:v>-18.118212980638098</c:v>
                </c:pt>
                <c:pt idx="870">
                  <c:v>-18.113776402940299</c:v>
                </c:pt>
                <c:pt idx="871">
                  <c:v>-18.1093398252425</c:v>
                </c:pt>
                <c:pt idx="872">
                  <c:v>-18.104903247544801</c:v>
                </c:pt>
                <c:pt idx="873">
                  <c:v>-18.100466669846998</c:v>
                </c:pt>
                <c:pt idx="874">
                  <c:v>-18.096030092149199</c:v>
                </c:pt>
                <c:pt idx="875">
                  <c:v>-18.0915935144514</c:v>
                </c:pt>
                <c:pt idx="876">
                  <c:v>-18.087156936753701</c:v>
                </c:pt>
                <c:pt idx="877">
                  <c:v>-18.082720359055902</c:v>
                </c:pt>
                <c:pt idx="878">
                  <c:v>-18.078283781358099</c:v>
                </c:pt>
                <c:pt idx="879">
                  <c:v>-18.073847203660399</c:v>
                </c:pt>
                <c:pt idx="880">
                  <c:v>-18.0694106259626</c:v>
                </c:pt>
                <c:pt idx="881">
                  <c:v>-18.064974048264801</c:v>
                </c:pt>
                <c:pt idx="882">
                  <c:v>-18.060537470567098</c:v>
                </c:pt>
                <c:pt idx="883">
                  <c:v>-18.056100892869299</c:v>
                </c:pt>
                <c:pt idx="884">
                  <c:v>-18.0516643151715</c:v>
                </c:pt>
                <c:pt idx="885">
                  <c:v>-18.047227737473701</c:v>
                </c:pt>
                <c:pt idx="886">
                  <c:v>-18.042791159776002</c:v>
                </c:pt>
                <c:pt idx="887">
                  <c:v>-18.038354582078199</c:v>
                </c:pt>
                <c:pt idx="888">
                  <c:v>-18.0339180043804</c:v>
                </c:pt>
                <c:pt idx="889">
                  <c:v>-18.0294814266827</c:v>
                </c:pt>
                <c:pt idx="890">
                  <c:v>-18.025044848984901</c:v>
                </c:pt>
                <c:pt idx="891">
                  <c:v>-18.020608271287099</c:v>
                </c:pt>
                <c:pt idx="892">
                  <c:v>-18.016171693589399</c:v>
                </c:pt>
                <c:pt idx="893">
                  <c:v>-18.0117351158916</c:v>
                </c:pt>
                <c:pt idx="894">
                  <c:v>-18.007298538193801</c:v>
                </c:pt>
                <c:pt idx="895">
                  <c:v>-18.002861960496102</c:v>
                </c:pt>
                <c:pt idx="896">
                  <c:v>-17.998425382798299</c:v>
                </c:pt>
                <c:pt idx="897">
                  <c:v>-17.9939888051005</c:v>
                </c:pt>
                <c:pt idx="898">
                  <c:v>-17.989552227402701</c:v>
                </c:pt>
                <c:pt idx="899">
                  <c:v>-17.985115649705001</c:v>
                </c:pt>
                <c:pt idx="900">
                  <c:v>-17.980679072007199</c:v>
                </c:pt>
                <c:pt idx="901">
                  <c:v>-17.9762424943094</c:v>
                </c:pt>
                <c:pt idx="902">
                  <c:v>-17.9718059166117</c:v>
                </c:pt>
                <c:pt idx="903">
                  <c:v>-17.967369338913901</c:v>
                </c:pt>
                <c:pt idx="904">
                  <c:v>-17.962932761216098</c:v>
                </c:pt>
                <c:pt idx="905">
                  <c:v>-17.958496183518399</c:v>
                </c:pt>
                <c:pt idx="906">
                  <c:v>-17.9540596058206</c:v>
                </c:pt>
                <c:pt idx="907">
                  <c:v>-17.949623028122801</c:v>
                </c:pt>
                <c:pt idx="908">
                  <c:v>-17.945186450424998</c:v>
                </c:pt>
                <c:pt idx="909">
                  <c:v>-17.940749872727299</c:v>
                </c:pt>
                <c:pt idx="910">
                  <c:v>-17.9363132950295</c:v>
                </c:pt>
                <c:pt idx="911">
                  <c:v>-17.931876717331701</c:v>
                </c:pt>
                <c:pt idx="912">
                  <c:v>-17.927440139634001</c:v>
                </c:pt>
                <c:pt idx="913">
                  <c:v>-17.923003561936198</c:v>
                </c:pt>
                <c:pt idx="914">
                  <c:v>-17.918566984238399</c:v>
                </c:pt>
                <c:pt idx="915">
                  <c:v>-17.9141304065407</c:v>
                </c:pt>
                <c:pt idx="916">
                  <c:v>-17.909693828842901</c:v>
                </c:pt>
                <c:pt idx="917">
                  <c:v>-17.905257251145098</c:v>
                </c:pt>
                <c:pt idx="918">
                  <c:v>-17.900820673447299</c:v>
                </c:pt>
                <c:pt idx="919">
                  <c:v>-17.8963840957496</c:v>
                </c:pt>
                <c:pt idx="920">
                  <c:v>-17.891947518051801</c:v>
                </c:pt>
                <c:pt idx="921">
                  <c:v>-17.887510940354002</c:v>
                </c:pt>
                <c:pt idx="922">
                  <c:v>-17.883074362656298</c:v>
                </c:pt>
                <c:pt idx="923">
                  <c:v>-17.878637784958499</c:v>
                </c:pt>
                <c:pt idx="924">
                  <c:v>-17.8742012072607</c:v>
                </c:pt>
                <c:pt idx="925">
                  <c:v>-17.869764629563001</c:v>
                </c:pt>
                <c:pt idx="926">
                  <c:v>-17.865328051865198</c:v>
                </c:pt>
                <c:pt idx="927">
                  <c:v>-17.860891474167399</c:v>
                </c:pt>
                <c:pt idx="928">
                  <c:v>-17.8564548964696</c:v>
                </c:pt>
                <c:pt idx="929">
                  <c:v>-17.852018318771901</c:v>
                </c:pt>
                <c:pt idx="930">
                  <c:v>-17.847581741074102</c:v>
                </c:pt>
                <c:pt idx="931">
                  <c:v>-17.843145163376299</c:v>
                </c:pt>
                <c:pt idx="932">
                  <c:v>-17.838708585678599</c:v>
                </c:pt>
                <c:pt idx="933">
                  <c:v>-17.8342720079808</c:v>
                </c:pt>
                <c:pt idx="934">
                  <c:v>-17.829835430283001</c:v>
                </c:pt>
                <c:pt idx="935">
                  <c:v>-17.825398852585302</c:v>
                </c:pt>
                <c:pt idx="936">
                  <c:v>-17.820962274887499</c:v>
                </c:pt>
                <c:pt idx="937">
                  <c:v>-17.8165256971897</c:v>
                </c:pt>
                <c:pt idx="938">
                  <c:v>-17.812089119492001</c:v>
                </c:pt>
                <c:pt idx="939">
                  <c:v>-17.807652541794202</c:v>
                </c:pt>
                <c:pt idx="940">
                  <c:v>-17.803215964096399</c:v>
                </c:pt>
                <c:pt idx="941">
                  <c:v>-17.7987793863986</c:v>
                </c:pt>
                <c:pt idx="942">
                  <c:v>-17.7943428087009</c:v>
                </c:pt>
                <c:pt idx="943">
                  <c:v>-17.789906231003101</c:v>
                </c:pt>
                <c:pt idx="944">
                  <c:v>-17.785469653305299</c:v>
                </c:pt>
                <c:pt idx="945">
                  <c:v>-17.781033075607599</c:v>
                </c:pt>
                <c:pt idx="946">
                  <c:v>-17.7765964979098</c:v>
                </c:pt>
                <c:pt idx="947">
                  <c:v>-17.772159920212001</c:v>
                </c:pt>
                <c:pt idx="948">
                  <c:v>-17.767723342514302</c:v>
                </c:pt>
                <c:pt idx="949">
                  <c:v>-17.763286764816499</c:v>
                </c:pt>
                <c:pt idx="950">
                  <c:v>-17.7588501871187</c:v>
                </c:pt>
                <c:pt idx="951">
                  <c:v>-17.754413609420901</c:v>
                </c:pt>
                <c:pt idx="952">
                  <c:v>-17.749977031723201</c:v>
                </c:pt>
                <c:pt idx="953">
                  <c:v>-17.745540454025399</c:v>
                </c:pt>
                <c:pt idx="954">
                  <c:v>-17.7411038763276</c:v>
                </c:pt>
                <c:pt idx="955">
                  <c:v>-17.7366672986299</c:v>
                </c:pt>
                <c:pt idx="956">
                  <c:v>-17.732230720932101</c:v>
                </c:pt>
                <c:pt idx="957">
                  <c:v>-17.727794143234298</c:v>
                </c:pt>
                <c:pt idx="958">
                  <c:v>-17.723357565536599</c:v>
                </c:pt>
                <c:pt idx="959">
                  <c:v>-17.7189209878388</c:v>
                </c:pt>
                <c:pt idx="960">
                  <c:v>-17.714484410141001</c:v>
                </c:pt>
                <c:pt idx="961">
                  <c:v>-17.710047832443198</c:v>
                </c:pt>
                <c:pt idx="962">
                  <c:v>-17.705611254745499</c:v>
                </c:pt>
                <c:pt idx="963">
                  <c:v>-17.7011746770477</c:v>
                </c:pt>
                <c:pt idx="964">
                  <c:v>-17.696738099349901</c:v>
                </c:pt>
                <c:pt idx="965">
                  <c:v>-17.692301521652201</c:v>
                </c:pt>
                <c:pt idx="966">
                  <c:v>-17.687864943954398</c:v>
                </c:pt>
                <c:pt idx="967">
                  <c:v>-17.683428366256599</c:v>
                </c:pt>
                <c:pt idx="968">
                  <c:v>-17.6789917885589</c:v>
                </c:pt>
                <c:pt idx="969">
                  <c:v>-17.674555210861101</c:v>
                </c:pt>
                <c:pt idx="970">
                  <c:v>-17.670118633163298</c:v>
                </c:pt>
                <c:pt idx="971">
                  <c:v>-17.665682055465499</c:v>
                </c:pt>
                <c:pt idx="972">
                  <c:v>-17.6612454777678</c:v>
                </c:pt>
                <c:pt idx="973">
                  <c:v>-17.656808900070001</c:v>
                </c:pt>
                <c:pt idx="974">
                  <c:v>-17.652372322372202</c:v>
                </c:pt>
                <c:pt idx="975">
                  <c:v>-17.647935744674498</c:v>
                </c:pt>
                <c:pt idx="976">
                  <c:v>-17.643499166976699</c:v>
                </c:pt>
                <c:pt idx="977">
                  <c:v>-17.6390625892789</c:v>
                </c:pt>
                <c:pt idx="978">
                  <c:v>-17.634626011581201</c:v>
                </c:pt>
                <c:pt idx="979">
                  <c:v>-17.630189433883402</c:v>
                </c:pt>
                <c:pt idx="980">
                  <c:v>-17.625752856185599</c:v>
                </c:pt>
                <c:pt idx="981">
                  <c:v>-17.6213162784879</c:v>
                </c:pt>
                <c:pt idx="982">
                  <c:v>-17.616879700790101</c:v>
                </c:pt>
                <c:pt idx="983">
                  <c:v>-17.612443123092302</c:v>
                </c:pt>
                <c:pt idx="984">
                  <c:v>-17.608006545394499</c:v>
                </c:pt>
                <c:pt idx="985">
                  <c:v>-17.603569967696799</c:v>
                </c:pt>
                <c:pt idx="986">
                  <c:v>-17.599133389999</c:v>
                </c:pt>
                <c:pt idx="987">
                  <c:v>-17.594696812301201</c:v>
                </c:pt>
                <c:pt idx="988">
                  <c:v>-17.590260234603502</c:v>
                </c:pt>
                <c:pt idx="989">
                  <c:v>-17.585823656905699</c:v>
                </c:pt>
                <c:pt idx="990">
                  <c:v>-17.5813870792079</c:v>
                </c:pt>
                <c:pt idx="991">
                  <c:v>-17.576950501510201</c:v>
                </c:pt>
                <c:pt idx="992">
                  <c:v>-17.572513923812402</c:v>
                </c:pt>
                <c:pt idx="993">
                  <c:v>-17.568077346114599</c:v>
                </c:pt>
                <c:pt idx="994">
                  <c:v>-17.5636407684168</c:v>
                </c:pt>
                <c:pt idx="995">
                  <c:v>-17.5592041907191</c:v>
                </c:pt>
                <c:pt idx="996">
                  <c:v>-17.554767613021301</c:v>
                </c:pt>
                <c:pt idx="997">
                  <c:v>-17.550331035323499</c:v>
                </c:pt>
                <c:pt idx="998">
                  <c:v>-17.545894457625799</c:v>
                </c:pt>
                <c:pt idx="999">
                  <c:v>-17.541457879928</c:v>
                </c:pt>
                <c:pt idx="1000">
                  <c:v>-17.537021302230201</c:v>
                </c:pt>
                <c:pt idx="1001">
                  <c:v>-17.532584724532501</c:v>
                </c:pt>
                <c:pt idx="1002">
                  <c:v>-17.528148146834699</c:v>
                </c:pt>
                <c:pt idx="1003">
                  <c:v>-17.5237115691369</c:v>
                </c:pt>
                <c:pt idx="1004">
                  <c:v>-17.519274991439101</c:v>
                </c:pt>
                <c:pt idx="1005">
                  <c:v>-17.514838413741401</c:v>
                </c:pt>
                <c:pt idx="1006">
                  <c:v>-17.510401836043599</c:v>
                </c:pt>
                <c:pt idx="1007">
                  <c:v>-17.5059652583458</c:v>
                </c:pt>
                <c:pt idx="1008">
                  <c:v>-17.5015286806481</c:v>
                </c:pt>
                <c:pt idx="1009">
                  <c:v>-17.497092102950301</c:v>
                </c:pt>
                <c:pt idx="1010">
                  <c:v>-17.492655525252498</c:v>
                </c:pt>
                <c:pt idx="1011">
                  <c:v>-17.488218947554799</c:v>
                </c:pt>
                <c:pt idx="1012">
                  <c:v>-17.483782369857</c:v>
                </c:pt>
                <c:pt idx="1013">
                  <c:v>-17.479345792159201</c:v>
                </c:pt>
                <c:pt idx="1014">
                  <c:v>-17.474909214461402</c:v>
                </c:pt>
                <c:pt idx="1015">
                  <c:v>-17.470472636763699</c:v>
                </c:pt>
                <c:pt idx="1016">
                  <c:v>-17.4660360590659</c:v>
                </c:pt>
                <c:pt idx="1017">
                  <c:v>-17.461599481368101</c:v>
                </c:pt>
                <c:pt idx="1018">
                  <c:v>-17.457162903670401</c:v>
                </c:pt>
                <c:pt idx="1019">
                  <c:v>-17.452726325972598</c:v>
                </c:pt>
                <c:pt idx="1020">
                  <c:v>-17.448289748274799</c:v>
                </c:pt>
                <c:pt idx="1021">
                  <c:v>-17.4438531705771</c:v>
                </c:pt>
                <c:pt idx="1022">
                  <c:v>-17.439416592879301</c:v>
                </c:pt>
                <c:pt idx="1023">
                  <c:v>-17.434980015181502</c:v>
                </c:pt>
                <c:pt idx="1024">
                  <c:v>-17.430543437483799</c:v>
                </c:pt>
                <c:pt idx="1025">
                  <c:v>-17.426106859786</c:v>
                </c:pt>
                <c:pt idx="1026">
                  <c:v>-17.421670282088201</c:v>
                </c:pt>
                <c:pt idx="1027">
                  <c:v>-17.417233704390402</c:v>
                </c:pt>
                <c:pt idx="1028">
                  <c:v>-17.412797126692698</c:v>
                </c:pt>
                <c:pt idx="1029">
                  <c:v>-17.408360548994899</c:v>
                </c:pt>
                <c:pt idx="1030">
                  <c:v>-17.4039239712971</c:v>
                </c:pt>
                <c:pt idx="1031">
                  <c:v>-17.399487393599401</c:v>
                </c:pt>
                <c:pt idx="1032">
                  <c:v>-17.395050815901602</c:v>
                </c:pt>
                <c:pt idx="1033">
                  <c:v>-17.390614238203799</c:v>
                </c:pt>
                <c:pt idx="1034">
                  <c:v>-17.3861776605061</c:v>
                </c:pt>
                <c:pt idx="1035">
                  <c:v>-17.381741082808301</c:v>
                </c:pt>
                <c:pt idx="1036">
                  <c:v>-17.377304505110502</c:v>
                </c:pt>
                <c:pt idx="1037">
                  <c:v>-17.372867927412699</c:v>
                </c:pt>
                <c:pt idx="1038">
                  <c:v>-17.368431349714999</c:v>
                </c:pt>
                <c:pt idx="1039">
                  <c:v>-17.3639947720172</c:v>
                </c:pt>
                <c:pt idx="1040">
                  <c:v>-17.359558194319401</c:v>
                </c:pt>
                <c:pt idx="1041">
                  <c:v>-17.355121616621702</c:v>
                </c:pt>
                <c:pt idx="1042">
                  <c:v>-17.350685038923899</c:v>
                </c:pt>
                <c:pt idx="1043">
                  <c:v>-17.3462484612261</c:v>
                </c:pt>
                <c:pt idx="1044">
                  <c:v>-17.341811883528401</c:v>
                </c:pt>
                <c:pt idx="1045">
                  <c:v>-17.337375305830601</c:v>
                </c:pt>
                <c:pt idx="1046">
                  <c:v>-17.332938728132799</c:v>
                </c:pt>
                <c:pt idx="1047">
                  <c:v>-17.328502150435</c:v>
                </c:pt>
                <c:pt idx="1048">
                  <c:v>-17.3240655727373</c:v>
                </c:pt>
                <c:pt idx="1049">
                  <c:v>-17.319628995039501</c:v>
                </c:pt>
                <c:pt idx="1050">
                  <c:v>-17.315192417341699</c:v>
                </c:pt>
                <c:pt idx="1051">
                  <c:v>-17.310755839643999</c:v>
                </c:pt>
                <c:pt idx="1052">
                  <c:v>-17.3063192619462</c:v>
                </c:pt>
                <c:pt idx="1053">
                  <c:v>-17.301882684248401</c:v>
                </c:pt>
                <c:pt idx="1054">
                  <c:v>-17.297446106550701</c:v>
                </c:pt>
                <c:pt idx="1055">
                  <c:v>-17.293009528852899</c:v>
                </c:pt>
                <c:pt idx="1056">
                  <c:v>-17.2885729511551</c:v>
                </c:pt>
                <c:pt idx="1057">
                  <c:v>-17.284136373457301</c:v>
                </c:pt>
                <c:pt idx="1058">
                  <c:v>-17.279699795759601</c:v>
                </c:pt>
                <c:pt idx="1059">
                  <c:v>-17.275263218061799</c:v>
                </c:pt>
                <c:pt idx="1060">
                  <c:v>-17.270826640364</c:v>
                </c:pt>
                <c:pt idx="1061">
                  <c:v>-17.2663900626663</c:v>
                </c:pt>
                <c:pt idx="1062">
                  <c:v>-17.261953484968501</c:v>
                </c:pt>
                <c:pt idx="1063">
                  <c:v>-17.257516907270698</c:v>
                </c:pt>
                <c:pt idx="1064">
                  <c:v>-17.253080329572999</c:v>
                </c:pt>
                <c:pt idx="1065">
                  <c:v>-17.2486437518752</c:v>
                </c:pt>
                <c:pt idx="1066">
                  <c:v>-17.244207174177401</c:v>
                </c:pt>
                <c:pt idx="1067">
                  <c:v>-17.239770596479602</c:v>
                </c:pt>
                <c:pt idx="1068">
                  <c:v>-17.235334018781899</c:v>
                </c:pt>
                <c:pt idx="1069">
                  <c:v>-17.2308974410841</c:v>
                </c:pt>
                <c:pt idx="1070">
                  <c:v>-17.226460863386301</c:v>
                </c:pt>
                <c:pt idx="1071">
                  <c:v>-17.222024285688601</c:v>
                </c:pt>
                <c:pt idx="1072">
                  <c:v>-17.217587707990798</c:v>
                </c:pt>
                <c:pt idx="1073">
                  <c:v>-17.213151130292999</c:v>
                </c:pt>
                <c:pt idx="1074">
                  <c:v>-17.2087145525953</c:v>
                </c:pt>
                <c:pt idx="1075">
                  <c:v>-17.204277974897501</c:v>
                </c:pt>
                <c:pt idx="1076">
                  <c:v>-17.199841397199702</c:v>
                </c:pt>
                <c:pt idx="1077">
                  <c:v>-17.195404819501999</c:v>
                </c:pt>
                <c:pt idx="1078">
                  <c:v>-17.1909682418042</c:v>
                </c:pt>
                <c:pt idx="1079">
                  <c:v>-17.186531664106401</c:v>
                </c:pt>
                <c:pt idx="1080">
                  <c:v>-17.182095086408602</c:v>
                </c:pt>
                <c:pt idx="1081">
                  <c:v>-17.177658508710898</c:v>
                </c:pt>
                <c:pt idx="1082">
                  <c:v>-17.173221931013099</c:v>
                </c:pt>
                <c:pt idx="1083">
                  <c:v>-17.1687853533153</c:v>
                </c:pt>
                <c:pt idx="1084">
                  <c:v>-17.164348775617601</c:v>
                </c:pt>
                <c:pt idx="1085">
                  <c:v>-17.159912197919802</c:v>
                </c:pt>
                <c:pt idx="1086">
                  <c:v>-17.155475620221999</c:v>
                </c:pt>
                <c:pt idx="1087">
                  <c:v>-17.1510390425243</c:v>
                </c:pt>
                <c:pt idx="1088">
                  <c:v>-17.146602464826501</c:v>
                </c:pt>
                <c:pt idx="1089">
                  <c:v>-17.142165887128701</c:v>
                </c:pt>
                <c:pt idx="1090">
                  <c:v>-17.137729309430899</c:v>
                </c:pt>
                <c:pt idx="1091">
                  <c:v>-17.133292731733199</c:v>
                </c:pt>
                <c:pt idx="1092">
                  <c:v>-17.1288561540354</c:v>
                </c:pt>
                <c:pt idx="1093">
                  <c:v>-17.124419576337601</c:v>
                </c:pt>
                <c:pt idx="1094">
                  <c:v>-17.119982998639902</c:v>
                </c:pt>
                <c:pt idx="1095">
                  <c:v>-17.115546420942099</c:v>
                </c:pt>
                <c:pt idx="1096">
                  <c:v>-17.1111098432443</c:v>
                </c:pt>
                <c:pt idx="1097">
                  <c:v>-17.106673265546601</c:v>
                </c:pt>
                <c:pt idx="1098">
                  <c:v>-17.102236687848801</c:v>
                </c:pt>
                <c:pt idx="1099">
                  <c:v>-17.097800110150999</c:v>
                </c:pt>
                <c:pt idx="1100">
                  <c:v>-17.0933635324532</c:v>
                </c:pt>
                <c:pt idx="1101">
                  <c:v>-17.0889269547555</c:v>
                </c:pt>
                <c:pt idx="1102">
                  <c:v>-17.084490377057701</c:v>
                </c:pt>
                <c:pt idx="1103">
                  <c:v>-17.080053799359899</c:v>
                </c:pt>
                <c:pt idx="1104">
                  <c:v>-17.075617221662199</c:v>
                </c:pt>
                <c:pt idx="1105">
                  <c:v>-17.0711806439644</c:v>
                </c:pt>
                <c:pt idx="1106">
                  <c:v>-17.066744066266601</c:v>
                </c:pt>
                <c:pt idx="1107">
                  <c:v>-17.062307488568901</c:v>
                </c:pt>
                <c:pt idx="1108">
                  <c:v>-17.057870910871099</c:v>
                </c:pt>
                <c:pt idx="1109">
                  <c:v>-17.0534343331733</c:v>
                </c:pt>
                <c:pt idx="1110">
                  <c:v>-17.048997755475501</c:v>
                </c:pt>
                <c:pt idx="1111">
                  <c:v>-17.044561177777801</c:v>
                </c:pt>
                <c:pt idx="1112">
                  <c:v>-17.040124600079999</c:v>
                </c:pt>
                <c:pt idx="1113">
                  <c:v>-17.0356880223822</c:v>
                </c:pt>
                <c:pt idx="1114">
                  <c:v>-17.0312514446845</c:v>
                </c:pt>
                <c:pt idx="1115">
                  <c:v>-17.026814866986701</c:v>
                </c:pt>
                <c:pt idx="1116">
                  <c:v>-17.022378289288898</c:v>
                </c:pt>
                <c:pt idx="1117">
                  <c:v>-17.017941711591199</c:v>
                </c:pt>
                <c:pt idx="1118">
                  <c:v>-17.0135051338934</c:v>
                </c:pt>
                <c:pt idx="1119">
                  <c:v>-17.009068556195601</c:v>
                </c:pt>
                <c:pt idx="1120">
                  <c:v>-17.004631978497802</c:v>
                </c:pt>
                <c:pt idx="1121">
                  <c:v>-17.000195400800099</c:v>
                </c:pt>
                <c:pt idx="1122">
                  <c:v>-16.9957588231023</c:v>
                </c:pt>
                <c:pt idx="1123">
                  <c:v>-16.991322245404501</c:v>
                </c:pt>
                <c:pt idx="1124">
                  <c:v>-16.986885667706801</c:v>
                </c:pt>
                <c:pt idx="1125">
                  <c:v>-16.982449090008998</c:v>
                </c:pt>
                <c:pt idx="1126">
                  <c:v>-16.978012512311199</c:v>
                </c:pt>
                <c:pt idx="1127">
                  <c:v>-16.9735759346135</c:v>
                </c:pt>
                <c:pt idx="1128">
                  <c:v>-16.969139356915701</c:v>
                </c:pt>
                <c:pt idx="1129">
                  <c:v>-16.964702779217902</c:v>
                </c:pt>
                <c:pt idx="1130">
                  <c:v>-16.960266201520199</c:v>
                </c:pt>
                <c:pt idx="1131">
                  <c:v>-16.9558296238224</c:v>
                </c:pt>
                <c:pt idx="1132">
                  <c:v>-16.951393046124601</c:v>
                </c:pt>
                <c:pt idx="1133">
                  <c:v>-16.946956468426801</c:v>
                </c:pt>
                <c:pt idx="1134">
                  <c:v>-16.942519890729098</c:v>
                </c:pt>
                <c:pt idx="1135">
                  <c:v>-16.938083313031299</c:v>
                </c:pt>
                <c:pt idx="1136">
                  <c:v>-16.9336467353335</c:v>
                </c:pt>
                <c:pt idx="1137">
                  <c:v>-16.929210157635801</c:v>
                </c:pt>
                <c:pt idx="1138">
                  <c:v>-16.924773579938002</c:v>
                </c:pt>
                <c:pt idx="1139">
                  <c:v>-16.920337002240199</c:v>
                </c:pt>
                <c:pt idx="1140">
                  <c:v>-16.9159004245425</c:v>
                </c:pt>
                <c:pt idx="1141">
                  <c:v>-16.9114638468447</c:v>
                </c:pt>
                <c:pt idx="1142">
                  <c:v>-16.907027269146901</c:v>
                </c:pt>
                <c:pt idx="1143">
                  <c:v>-16.902590691449099</c:v>
                </c:pt>
                <c:pt idx="1144">
                  <c:v>-16.898154113751399</c:v>
                </c:pt>
                <c:pt idx="1145">
                  <c:v>-16.8937175360536</c:v>
                </c:pt>
                <c:pt idx="1146">
                  <c:v>-16.889280958355801</c:v>
                </c:pt>
                <c:pt idx="1147">
                  <c:v>-16.884844380658102</c:v>
                </c:pt>
                <c:pt idx="1148">
                  <c:v>-16.880407802960299</c:v>
                </c:pt>
                <c:pt idx="1149">
                  <c:v>-16.8759712252625</c:v>
                </c:pt>
                <c:pt idx="1150">
                  <c:v>-16.8715346475648</c:v>
                </c:pt>
                <c:pt idx="1151">
                  <c:v>-16.867098069867001</c:v>
                </c:pt>
                <c:pt idx="1152">
                  <c:v>-16.862661492169199</c:v>
                </c:pt>
                <c:pt idx="1153">
                  <c:v>-16.8582249144714</c:v>
                </c:pt>
                <c:pt idx="1154">
                  <c:v>-16.8537883367737</c:v>
                </c:pt>
                <c:pt idx="1155">
                  <c:v>-16.849351759075901</c:v>
                </c:pt>
                <c:pt idx="1156">
                  <c:v>-16.844915181378099</c:v>
                </c:pt>
                <c:pt idx="1157">
                  <c:v>-16.840478603680399</c:v>
                </c:pt>
                <c:pt idx="1158">
                  <c:v>-16.8360420259826</c:v>
                </c:pt>
                <c:pt idx="1159">
                  <c:v>-16.831605448284801</c:v>
                </c:pt>
                <c:pt idx="1160">
                  <c:v>-16.827168870587101</c:v>
                </c:pt>
                <c:pt idx="1161">
                  <c:v>-16.822732292889299</c:v>
                </c:pt>
                <c:pt idx="1162">
                  <c:v>-16.8182957151915</c:v>
                </c:pt>
                <c:pt idx="1163">
                  <c:v>-16.8138591374938</c:v>
                </c:pt>
                <c:pt idx="1164">
                  <c:v>-16.809422559796001</c:v>
                </c:pt>
                <c:pt idx="1165">
                  <c:v>-16.804985982098199</c:v>
                </c:pt>
                <c:pt idx="1166">
                  <c:v>-16.8005494044004</c:v>
                </c:pt>
                <c:pt idx="1167">
                  <c:v>-16.7961128267027</c:v>
                </c:pt>
                <c:pt idx="1168">
                  <c:v>-16.791676249004901</c:v>
                </c:pt>
                <c:pt idx="1169">
                  <c:v>-16.787239671307098</c:v>
                </c:pt>
                <c:pt idx="1170">
                  <c:v>-16.782803093609399</c:v>
                </c:pt>
                <c:pt idx="1171">
                  <c:v>-16.7783665159116</c:v>
                </c:pt>
                <c:pt idx="1172">
                  <c:v>-16.773929938213801</c:v>
                </c:pt>
                <c:pt idx="1173">
                  <c:v>-16.769493360516101</c:v>
                </c:pt>
                <c:pt idx="1174">
                  <c:v>-16.765056782818299</c:v>
                </c:pt>
                <c:pt idx="1175">
                  <c:v>-16.7606202051205</c:v>
                </c:pt>
                <c:pt idx="1176">
                  <c:v>-16.756183627422701</c:v>
                </c:pt>
                <c:pt idx="1177">
                  <c:v>-16.751747049725001</c:v>
                </c:pt>
                <c:pt idx="1178">
                  <c:v>-16.747310472027198</c:v>
                </c:pt>
                <c:pt idx="1179">
                  <c:v>-16.742873894329399</c:v>
                </c:pt>
                <c:pt idx="1180">
                  <c:v>-16.7384373166317</c:v>
                </c:pt>
                <c:pt idx="1181">
                  <c:v>-16.734000738933901</c:v>
                </c:pt>
                <c:pt idx="1182">
                  <c:v>-16.729564161236102</c:v>
                </c:pt>
                <c:pt idx="1183">
                  <c:v>-16.725127583538399</c:v>
                </c:pt>
                <c:pt idx="1184">
                  <c:v>-16.7206910058406</c:v>
                </c:pt>
                <c:pt idx="1185">
                  <c:v>-16.7162544281428</c:v>
                </c:pt>
                <c:pt idx="1186">
                  <c:v>-16.711817850445001</c:v>
                </c:pt>
                <c:pt idx="1187">
                  <c:v>-16.707381272747298</c:v>
                </c:pt>
                <c:pt idx="1188">
                  <c:v>-16.702944695049499</c:v>
                </c:pt>
                <c:pt idx="1189">
                  <c:v>-16.6985081173517</c:v>
                </c:pt>
                <c:pt idx="1190">
                  <c:v>-16.694071539654001</c:v>
                </c:pt>
                <c:pt idx="1191">
                  <c:v>-16.689634961956202</c:v>
                </c:pt>
                <c:pt idx="1192">
                  <c:v>-16.685198384258399</c:v>
                </c:pt>
                <c:pt idx="1193">
                  <c:v>-16.6807618065607</c:v>
                </c:pt>
                <c:pt idx="1194">
                  <c:v>-16.6763252288629</c:v>
                </c:pt>
                <c:pt idx="1195">
                  <c:v>-16.671888651165101</c:v>
                </c:pt>
                <c:pt idx="1196">
                  <c:v>-16.667452073467299</c:v>
                </c:pt>
                <c:pt idx="1197">
                  <c:v>-16.663015495769599</c:v>
                </c:pt>
                <c:pt idx="1198">
                  <c:v>-16.6585789180718</c:v>
                </c:pt>
                <c:pt idx="1199">
                  <c:v>-16.654142340374001</c:v>
                </c:pt>
                <c:pt idx="1200">
                  <c:v>-16.649705762676302</c:v>
                </c:pt>
                <c:pt idx="1201">
                  <c:v>-16.645269184978499</c:v>
                </c:pt>
                <c:pt idx="1202">
                  <c:v>-16.6408326072807</c:v>
                </c:pt>
                <c:pt idx="1203">
                  <c:v>-16.636396029583</c:v>
                </c:pt>
                <c:pt idx="1204">
                  <c:v>-16.631959451885201</c:v>
                </c:pt>
                <c:pt idx="1205">
                  <c:v>-16.627522874187399</c:v>
                </c:pt>
                <c:pt idx="1206">
                  <c:v>-16.623086296489699</c:v>
                </c:pt>
                <c:pt idx="1207">
                  <c:v>-16.6186497187919</c:v>
                </c:pt>
                <c:pt idx="1208">
                  <c:v>-16.614213141094101</c:v>
                </c:pt>
                <c:pt idx="1209">
                  <c:v>-16.609776563396299</c:v>
                </c:pt>
                <c:pt idx="1210">
                  <c:v>-16.605339985698599</c:v>
                </c:pt>
                <c:pt idx="1211">
                  <c:v>-16.6009034080008</c:v>
                </c:pt>
                <c:pt idx="1212">
                  <c:v>-16.596466830303001</c:v>
                </c:pt>
                <c:pt idx="1213">
                  <c:v>-16.592030252605301</c:v>
                </c:pt>
                <c:pt idx="1214">
                  <c:v>-16.587593674907499</c:v>
                </c:pt>
                <c:pt idx="1215">
                  <c:v>-16.5831570972097</c:v>
                </c:pt>
                <c:pt idx="1216">
                  <c:v>-16.578720519512</c:v>
                </c:pt>
                <c:pt idx="1217">
                  <c:v>-16.574283941814201</c:v>
                </c:pt>
                <c:pt idx="1218">
                  <c:v>-16.569847364116399</c:v>
                </c:pt>
                <c:pt idx="1219">
                  <c:v>-16.5654107864186</c:v>
                </c:pt>
                <c:pt idx="1220">
                  <c:v>-16.5609742087209</c:v>
                </c:pt>
                <c:pt idx="1221">
                  <c:v>-16.556537631023101</c:v>
                </c:pt>
                <c:pt idx="1222">
                  <c:v>-16.552101053325298</c:v>
                </c:pt>
                <c:pt idx="1223">
                  <c:v>-16.547664475627599</c:v>
                </c:pt>
                <c:pt idx="1224">
                  <c:v>-16.5432278979298</c:v>
                </c:pt>
                <c:pt idx="1225">
                  <c:v>-16.538791320232001</c:v>
                </c:pt>
                <c:pt idx="1226">
                  <c:v>-16.534354742534301</c:v>
                </c:pt>
                <c:pt idx="1227">
                  <c:v>-16.529918164836499</c:v>
                </c:pt>
                <c:pt idx="1228">
                  <c:v>-16.5254815871387</c:v>
                </c:pt>
                <c:pt idx="1229">
                  <c:v>-16.5210450094409</c:v>
                </c:pt>
                <c:pt idx="1230">
                  <c:v>-16.516608431743201</c:v>
                </c:pt>
                <c:pt idx="1231">
                  <c:v>-16.512171854045398</c:v>
                </c:pt>
                <c:pt idx="1232">
                  <c:v>-16.507735276347599</c:v>
                </c:pt>
                <c:pt idx="1233">
                  <c:v>-16.5032986986499</c:v>
                </c:pt>
                <c:pt idx="1234">
                  <c:v>-16.498862120952101</c:v>
                </c:pt>
                <c:pt idx="1235">
                  <c:v>-16.494425543254302</c:v>
                </c:pt>
                <c:pt idx="1236">
                  <c:v>-16.489988965556599</c:v>
                </c:pt>
                <c:pt idx="1237">
                  <c:v>-16.4855523878588</c:v>
                </c:pt>
                <c:pt idx="1238">
                  <c:v>-16.481115810161</c:v>
                </c:pt>
                <c:pt idx="1239">
                  <c:v>-16.476679232463201</c:v>
                </c:pt>
                <c:pt idx="1240">
                  <c:v>-16.472242654765498</c:v>
                </c:pt>
                <c:pt idx="1241">
                  <c:v>-16.467806077067699</c:v>
                </c:pt>
                <c:pt idx="1242">
                  <c:v>-16.4633694993699</c:v>
                </c:pt>
                <c:pt idx="1243">
                  <c:v>-16.458932921672201</c:v>
                </c:pt>
                <c:pt idx="1244">
                  <c:v>-16.454496343974402</c:v>
                </c:pt>
                <c:pt idx="1245">
                  <c:v>-16.450059766276599</c:v>
                </c:pt>
                <c:pt idx="1246">
                  <c:v>-16.445623188578899</c:v>
                </c:pt>
                <c:pt idx="1247">
                  <c:v>-16.4411866108811</c:v>
                </c:pt>
                <c:pt idx="1248">
                  <c:v>-16.436750033183301</c:v>
                </c:pt>
                <c:pt idx="1249">
                  <c:v>-16.432313455485598</c:v>
                </c:pt>
                <c:pt idx="1250">
                  <c:v>-16.427876877787799</c:v>
                </c:pt>
                <c:pt idx="1251">
                  <c:v>-16.42344030009</c:v>
                </c:pt>
                <c:pt idx="1252">
                  <c:v>-16.419003722392201</c:v>
                </c:pt>
                <c:pt idx="1253">
                  <c:v>-16.414567144694502</c:v>
                </c:pt>
                <c:pt idx="1254">
                  <c:v>-16.410130566996699</c:v>
                </c:pt>
                <c:pt idx="1255">
                  <c:v>-16.4056939892989</c:v>
                </c:pt>
                <c:pt idx="1256">
                  <c:v>-16.4012574116012</c:v>
                </c:pt>
                <c:pt idx="1257">
                  <c:v>-16.396820833903401</c:v>
                </c:pt>
                <c:pt idx="1258">
                  <c:v>-16.392384256205599</c:v>
                </c:pt>
                <c:pt idx="1259">
                  <c:v>-16.387947678507899</c:v>
                </c:pt>
                <c:pt idx="1260">
                  <c:v>-16.3835111008101</c:v>
                </c:pt>
                <c:pt idx="1261">
                  <c:v>-16.379074523112301</c:v>
                </c:pt>
                <c:pt idx="1262">
                  <c:v>-16.374637945414499</c:v>
                </c:pt>
                <c:pt idx="1263">
                  <c:v>-16.370201367716799</c:v>
                </c:pt>
                <c:pt idx="1264">
                  <c:v>-16.365764790019</c:v>
                </c:pt>
                <c:pt idx="1265">
                  <c:v>-16.361328212321201</c:v>
                </c:pt>
                <c:pt idx="1266">
                  <c:v>-16.356891634623501</c:v>
                </c:pt>
                <c:pt idx="1267">
                  <c:v>-16.352455056925699</c:v>
                </c:pt>
                <c:pt idx="1268">
                  <c:v>-16.3480184792279</c:v>
                </c:pt>
                <c:pt idx="1269">
                  <c:v>-16.3435819015302</c:v>
                </c:pt>
                <c:pt idx="1270">
                  <c:v>-16.339145323832401</c:v>
                </c:pt>
                <c:pt idx="1271">
                  <c:v>-16.334708746134599</c:v>
                </c:pt>
                <c:pt idx="1272">
                  <c:v>-16.3302721684368</c:v>
                </c:pt>
                <c:pt idx="1273">
                  <c:v>-16.3258355907391</c:v>
                </c:pt>
                <c:pt idx="1274">
                  <c:v>-16.321399013041301</c:v>
                </c:pt>
                <c:pt idx="1275">
                  <c:v>-16.316962435343498</c:v>
                </c:pt>
                <c:pt idx="1276">
                  <c:v>-16.312525857645799</c:v>
                </c:pt>
                <c:pt idx="1277">
                  <c:v>-16.308089279948</c:v>
                </c:pt>
                <c:pt idx="1278">
                  <c:v>-16.303652702250201</c:v>
                </c:pt>
                <c:pt idx="1279">
                  <c:v>-16.299216124552501</c:v>
                </c:pt>
                <c:pt idx="1280">
                  <c:v>-16.294779546854699</c:v>
                </c:pt>
                <c:pt idx="1281">
                  <c:v>-16.290342969156899</c:v>
                </c:pt>
                <c:pt idx="1282">
                  <c:v>-16.2859063914591</c:v>
                </c:pt>
                <c:pt idx="1283">
                  <c:v>-16.281469813761401</c:v>
                </c:pt>
                <c:pt idx="1284">
                  <c:v>-16.277033236063598</c:v>
                </c:pt>
                <c:pt idx="1285">
                  <c:v>-16.272596658365799</c:v>
                </c:pt>
                <c:pt idx="1286">
                  <c:v>-16.2681600806681</c:v>
                </c:pt>
                <c:pt idx="1287">
                  <c:v>-16.263723502970301</c:v>
                </c:pt>
                <c:pt idx="1288">
                  <c:v>-16.259286925272502</c:v>
                </c:pt>
                <c:pt idx="1289">
                  <c:v>-16.254850347574799</c:v>
                </c:pt>
                <c:pt idx="1290">
                  <c:v>-16.250413769876999</c:v>
                </c:pt>
                <c:pt idx="1291">
                  <c:v>-16.2459771921792</c:v>
                </c:pt>
                <c:pt idx="1292">
                  <c:v>-16.241540614481401</c:v>
                </c:pt>
                <c:pt idx="1293">
                  <c:v>-16.237104036783698</c:v>
                </c:pt>
                <c:pt idx="1294">
                  <c:v>-16.232667459085899</c:v>
                </c:pt>
                <c:pt idx="1295">
                  <c:v>-16.2282308813881</c:v>
                </c:pt>
                <c:pt idx="1296">
                  <c:v>-16.223794303690401</c:v>
                </c:pt>
                <c:pt idx="1297">
                  <c:v>-16.219357725992602</c:v>
                </c:pt>
                <c:pt idx="1298">
                  <c:v>-16.214921148294799</c:v>
                </c:pt>
                <c:pt idx="1299">
                  <c:v>-16.210484570597099</c:v>
                </c:pt>
                <c:pt idx="1300">
                  <c:v>-16.2060479928993</c:v>
                </c:pt>
                <c:pt idx="1301">
                  <c:v>-16.201611415201501</c:v>
                </c:pt>
                <c:pt idx="1302">
                  <c:v>-16.197174837503798</c:v>
                </c:pt>
                <c:pt idx="1303">
                  <c:v>-16.192738259805999</c:v>
                </c:pt>
                <c:pt idx="1304">
                  <c:v>-16.1883016821082</c:v>
                </c:pt>
                <c:pt idx="1305">
                  <c:v>-16.183865104410401</c:v>
                </c:pt>
                <c:pt idx="1306">
                  <c:v>-16.179428526712702</c:v>
                </c:pt>
                <c:pt idx="1307">
                  <c:v>-16.174991949014899</c:v>
                </c:pt>
                <c:pt idx="1308">
                  <c:v>-16.1705553713171</c:v>
                </c:pt>
                <c:pt idx="1309">
                  <c:v>-16.1661187936194</c:v>
                </c:pt>
                <c:pt idx="1310">
                  <c:v>-16.161682215921601</c:v>
                </c:pt>
                <c:pt idx="1311">
                  <c:v>-16.157245638223799</c:v>
                </c:pt>
                <c:pt idx="1312">
                  <c:v>-16.152809060526099</c:v>
                </c:pt>
                <c:pt idx="1313">
                  <c:v>-16.1483724828283</c:v>
                </c:pt>
                <c:pt idx="1314">
                  <c:v>-16.143935905130501</c:v>
                </c:pt>
                <c:pt idx="1315">
                  <c:v>-16.139499327432699</c:v>
                </c:pt>
                <c:pt idx="1316">
                  <c:v>-16.135062749734999</c:v>
                </c:pt>
                <c:pt idx="1317">
                  <c:v>-16.1306261720372</c:v>
                </c:pt>
                <c:pt idx="1318">
                  <c:v>-16.126189594339401</c:v>
                </c:pt>
                <c:pt idx="1319">
                  <c:v>-16.121753016641701</c:v>
                </c:pt>
                <c:pt idx="1320">
                  <c:v>-16.117316438943899</c:v>
                </c:pt>
                <c:pt idx="1321">
                  <c:v>-16.1128798612461</c:v>
                </c:pt>
                <c:pt idx="1322">
                  <c:v>-16.1084432835484</c:v>
                </c:pt>
                <c:pt idx="1323">
                  <c:v>-16.104006705850601</c:v>
                </c:pt>
                <c:pt idx="1324">
                  <c:v>-16.099570128152799</c:v>
                </c:pt>
                <c:pt idx="1325">
                  <c:v>-16.095133550454999</c:v>
                </c:pt>
                <c:pt idx="1326">
                  <c:v>-16.0906969727573</c:v>
                </c:pt>
                <c:pt idx="1327">
                  <c:v>-16.086260395059501</c:v>
                </c:pt>
                <c:pt idx="1328">
                  <c:v>-16.081823817361698</c:v>
                </c:pt>
                <c:pt idx="1329">
                  <c:v>-16.077387239663999</c:v>
                </c:pt>
                <c:pt idx="1330">
                  <c:v>-16.0729506619662</c:v>
                </c:pt>
                <c:pt idx="1331">
                  <c:v>-16.068514084268401</c:v>
                </c:pt>
                <c:pt idx="1332">
                  <c:v>-16.064077506570701</c:v>
                </c:pt>
                <c:pt idx="1333">
                  <c:v>-16.059640928872899</c:v>
                </c:pt>
                <c:pt idx="1334">
                  <c:v>-16.055204351175099</c:v>
                </c:pt>
                <c:pt idx="1335">
                  <c:v>-16.0507677734773</c:v>
                </c:pt>
                <c:pt idx="1336">
                  <c:v>-16.046331195779601</c:v>
                </c:pt>
                <c:pt idx="1337">
                  <c:v>-16.041894618081798</c:v>
                </c:pt>
                <c:pt idx="1338">
                  <c:v>-16.037458040383999</c:v>
                </c:pt>
                <c:pt idx="1339">
                  <c:v>-16.0330214626863</c:v>
                </c:pt>
                <c:pt idx="1340">
                  <c:v>-16.028584884988501</c:v>
                </c:pt>
                <c:pt idx="1341">
                  <c:v>-16.024148307290702</c:v>
                </c:pt>
                <c:pt idx="1342">
                  <c:v>-16.019711729592998</c:v>
                </c:pt>
                <c:pt idx="1343">
                  <c:v>-16.015275151895199</c:v>
                </c:pt>
                <c:pt idx="1344">
                  <c:v>-16.0108385741974</c:v>
                </c:pt>
                <c:pt idx="1345">
                  <c:v>-16.006401996499601</c:v>
                </c:pt>
                <c:pt idx="1346">
                  <c:v>-16.001965418801898</c:v>
                </c:pt>
                <c:pt idx="1347">
                  <c:v>-15.997528841104099</c:v>
                </c:pt>
                <c:pt idx="1348">
                  <c:v>-15.9930922634063</c:v>
                </c:pt>
                <c:pt idx="1349">
                  <c:v>-15.988655685708601</c:v>
                </c:pt>
                <c:pt idx="1350">
                  <c:v>-15.9842191080108</c:v>
                </c:pt>
                <c:pt idx="1351">
                  <c:v>-15.979782530313001</c:v>
                </c:pt>
                <c:pt idx="1352">
                  <c:v>-15.975345952615299</c:v>
                </c:pt>
                <c:pt idx="1353">
                  <c:v>-15.9709093749175</c:v>
                </c:pt>
                <c:pt idx="1354">
                  <c:v>-15.9664727972197</c:v>
                </c:pt>
                <c:pt idx="1355">
                  <c:v>-15.962036219522</c:v>
                </c:pt>
                <c:pt idx="1356">
                  <c:v>-15.957599641824199</c:v>
                </c:pt>
                <c:pt idx="1357">
                  <c:v>-15.9531630641264</c:v>
                </c:pt>
                <c:pt idx="1358">
                  <c:v>-15.948726486428599</c:v>
                </c:pt>
                <c:pt idx="1359">
                  <c:v>-15.9442899087309</c:v>
                </c:pt>
                <c:pt idx="1360">
                  <c:v>-15.939853331033101</c:v>
                </c:pt>
                <c:pt idx="1361">
                  <c:v>-15.9354167533353</c:v>
                </c:pt>
                <c:pt idx="1362">
                  <c:v>-15.9309801756376</c:v>
                </c:pt>
                <c:pt idx="1363">
                  <c:v>-15.9265435979398</c:v>
                </c:pt>
                <c:pt idx="1364">
                  <c:v>-15.922107020242001</c:v>
                </c:pt>
                <c:pt idx="1365">
                  <c:v>-15.917670442544299</c:v>
                </c:pt>
                <c:pt idx="1366">
                  <c:v>-15.9132338648465</c:v>
                </c:pt>
                <c:pt idx="1367">
                  <c:v>-15.908797287148699</c:v>
                </c:pt>
                <c:pt idx="1368">
                  <c:v>-15.9043607094509</c:v>
                </c:pt>
                <c:pt idx="1369">
                  <c:v>-15.899924131753201</c:v>
                </c:pt>
                <c:pt idx="1370">
                  <c:v>-15.8954875540554</c:v>
                </c:pt>
                <c:pt idx="1371">
                  <c:v>-15.891050976357601</c:v>
                </c:pt>
                <c:pt idx="1372">
                  <c:v>-15.8866143986599</c:v>
                </c:pt>
                <c:pt idx="1373">
                  <c:v>-15.882177820962101</c:v>
                </c:pt>
                <c:pt idx="1374">
                  <c:v>-15.8777412432643</c:v>
                </c:pt>
                <c:pt idx="1375">
                  <c:v>-15.8733046655666</c:v>
                </c:pt>
                <c:pt idx="1376">
                  <c:v>-15.868868087868799</c:v>
                </c:pt>
                <c:pt idx="1377">
                  <c:v>-15.864431510171</c:v>
                </c:pt>
                <c:pt idx="1378">
                  <c:v>-15.859994932473199</c:v>
                </c:pt>
                <c:pt idx="1379">
                  <c:v>-15.8555583547755</c:v>
                </c:pt>
                <c:pt idx="1380">
                  <c:v>-15.851121777077701</c:v>
                </c:pt>
                <c:pt idx="1381">
                  <c:v>-15.8466851993799</c:v>
                </c:pt>
                <c:pt idx="1382">
                  <c:v>-15.8422486216822</c:v>
                </c:pt>
                <c:pt idx="1383">
                  <c:v>-15.8378120439844</c:v>
                </c:pt>
                <c:pt idx="1384">
                  <c:v>-15.833375466286601</c:v>
                </c:pt>
                <c:pt idx="1385">
                  <c:v>-15.828938888588899</c:v>
                </c:pt>
                <c:pt idx="1386">
                  <c:v>-15.8245023108911</c:v>
                </c:pt>
                <c:pt idx="1387">
                  <c:v>-15.820065733193299</c:v>
                </c:pt>
                <c:pt idx="1388">
                  <c:v>-15.8156291554956</c:v>
                </c:pt>
                <c:pt idx="1389">
                  <c:v>-15.811192577797801</c:v>
                </c:pt>
                <c:pt idx="1390">
                  <c:v>-15.8067560001</c:v>
                </c:pt>
                <c:pt idx="1391">
                  <c:v>-15.802319422402199</c:v>
                </c:pt>
                <c:pt idx="1392">
                  <c:v>-15.7978828447045</c:v>
                </c:pt>
                <c:pt idx="1393">
                  <c:v>-15.793446267006701</c:v>
                </c:pt>
                <c:pt idx="1394">
                  <c:v>-15.7890096893089</c:v>
                </c:pt>
                <c:pt idx="1395">
                  <c:v>-15.7845731116112</c:v>
                </c:pt>
                <c:pt idx="1396">
                  <c:v>-15.780136533913399</c:v>
                </c:pt>
                <c:pt idx="1397">
                  <c:v>-15.7756999562156</c:v>
                </c:pt>
                <c:pt idx="1398">
                  <c:v>-15.771263378517901</c:v>
                </c:pt>
                <c:pt idx="1399">
                  <c:v>-15.7668268008201</c:v>
                </c:pt>
                <c:pt idx="1400">
                  <c:v>-15.762390223122299</c:v>
                </c:pt>
                <c:pt idx="1401">
                  <c:v>-15.7579536454245</c:v>
                </c:pt>
                <c:pt idx="1402">
                  <c:v>-15.753517067726801</c:v>
                </c:pt>
                <c:pt idx="1403">
                  <c:v>-15.749080490029</c:v>
                </c:pt>
                <c:pt idx="1404">
                  <c:v>-15.744643912331201</c:v>
                </c:pt>
                <c:pt idx="1405">
                  <c:v>-15.740207334633499</c:v>
                </c:pt>
                <c:pt idx="1406">
                  <c:v>-15.7357707569357</c:v>
                </c:pt>
                <c:pt idx="1407">
                  <c:v>-15.7313341792379</c:v>
                </c:pt>
                <c:pt idx="1408">
                  <c:v>-15.7268976015402</c:v>
                </c:pt>
                <c:pt idx="1409">
                  <c:v>-15.722461023842399</c:v>
                </c:pt>
                <c:pt idx="1410">
                  <c:v>-15.7180244461446</c:v>
                </c:pt>
                <c:pt idx="1411">
                  <c:v>-15.713587868446799</c:v>
                </c:pt>
                <c:pt idx="1412">
                  <c:v>-15.7091512907491</c:v>
                </c:pt>
                <c:pt idx="1413">
                  <c:v>-15.704714713051301</c:v>
                </c:pt>
                <c:pt idx="1414">
                  <c:v>-15.7002781353535</c:v>
                </c:pt>
                <c:pt idx="1415">
                  <c:v>-15.6958415576558</c:v>
                </c:pt>
                <c:pt idx="1416">
                  <c:v>-15.691404979958</c:v>
                </c:pt>
                <c:pt idx="1417">
                  <c:v>-15.686968402260201</c:v>
                </c:pt>
                <c:pt idx="1418">
                  <c:v>-15.682531824562499</c:v>
                </c:pt>
                <c:pt idx="1419">
                  <c:v>-15.6780952468647</c:v>
                </c:pt>
                <c:pt idx="1420">
                  <c:v>-15.673658669166899</c:v>
                </c:pt>
                <c:pt idx="1421">
                  <c:v>-15.6692220914691</c:v>
                </c:pt>
                <c:pt idx="1422">
                  <c:v>-15.664785513771401</c:v>
                </c:pt>
                <c:pt idx="1423">
                  <c:v>-15.6603489360736</c:v>
                </c:pt>
                <c:pt idx="1424">
                  <c:v>-15.655912358375801</c:v>
                </c:pt>
                <c:pt idx="1425">
                  <c:v>-15.6514757806781</c:v>
                </c:pt>
                <c:pt idx="1426">
                  <c:v>-15.6470392029803</c:v>
                </c:pt>
                <c:pt idx="1427">
                  <c:v>-15.6426026252825</c:v>
                </c:pt>
                <c:pt idx="1428">
                  <c:v>-15.6381660475848</c:v>
                </c:pt>
                <c:pt idx="1429">
                  <c:v>-15.633729469886999</c:v>
                </c:pt>
                <c:pt idx="1430">
                  <c:v>-15.6292928921892</c:v>
                </c:pt>
                <c:pt idx="1431">
                  <c:v>-15.624856314491501</c:v>
                </c:pt>
                <c:pt idx="1432">
                  <c:v>-15.6204197367937</c:v>
                </c:pt>
                <c:pt idx="1433">
                  <c:v>-15.615983159095901</c:v>
                </c:pt>
                <c:pt idx="1434">
                  <c:v>-15.6115465813981</c:v>
                </c:pt>
                <c:pt idx="1435">
                  <c:v>-15.6071100037004</c:v>
                </c:pt>
                <c:pt idx="1436">
                  <c:v>-15.6026734260026</c:v>
                </c:pt>
                <c:pt idx="1437">
                  <c:v>-15.598236848304801</c:v>
                </c:pt>
                <c:pt idx="1438">
                  <c:v>-15.593800270607099</c:v>
                </c:pt>
                <c:pt idx="1439">
                  <c:v>-15.5893636929093</c:v>
                </c:pt>
                <c:pt idx="1440">
                  <c:v>-15.584927115211499</c:v>
                </c:pt>
                <c:pt idx="1441">
                  <c:v>-15.5804905375138</c:v>
                </c:pt>
                <c:pt idx="1442">
                  <c:v>-15.576053959816001</c:v>
                </c:pt>
                <c:pt idx="1443">
                  <c:v>-15.5716173821182</c:v>
                </c:pt>
                <c:pt idx="1444">
                  <c:v>-15.567180804420399</c:v>
                </c:pt>
                <c:pt idx="1445">
                  <c:v>-15.5627442267227</c:v>
                </c:pt>
                <c:pt idx="1446">
                  <c:v>-15.558307649024901</c:v>
                </c:pt>
                <c:pt idx="1447">
                  <c:v>-15.5538710713271</c:v>
                </c:pt>
                <c:pt idx="1448">
                  <c:v>-15.5494344936294</c:v>
                </c:pt>
                <c:pt idx="1449">
                  <c:v>-15.544997915931599</c:v>
                </c:pt>
                <c:pt idx="1450">
                  <c:v>-15.5405613382338</c:v>
                </c:pt>
                <c:pt idx="1451">
                  <c:v>-15.536124760536101</c:v>
                </c:pt>
                <c:pt idx="1452">
                  <c:v>-15.5316881828383</c:v>
                </c:pt>
                <c:pt idx="1453">
                  <c:v>-15.527251605140499</c:v>
                </c:pt>
                <c:pt idx="1454">
                  <c:v>-15.5228150274427</c:v>
                </c:pt>
                <c:pt idx="1455">
                  <c:v>-15.518378449745001</c:v>
                </c:pt>
                <c:pt idx="1456">
                  <c:v>-15.5139418720472</c:v>
                </c:pt>
                <c:pt idx="1457">
                  <c:v>-15.509505294349401</c:v>
                </c:pt>
                <c:pt idx="1458">
                  <c:v>-15.505068716651699</c:v>
                </c:pt>
                <c:pt idx="1459">
                  <c:v>-15.5006321389539</c:v>
                </c:pt>
                <c:pt idx="1460">
                  <c:v>-15.4961955612561</c:v>
                </c:pt>
                <c:pt idx="1461">
                  <c:v>-15.4917589835584</c:v>
                </c:pt>
                <c:pt idx="1462">
                  <c:v>-15.487322405860599</c:v>
                </c:pt>
                <c:pt idx="1463">
                  <c:v>-15.4828858281628</c:v>
                </c:pt>
                <c:pt idx="1464">
                  <c:v>-15.478449250464999</c:v>
                </c:pt>
                <c:pt idx="1465">
                  <c:v>-15.4740126727673</c:v>
                </c:pt>
                <c:pt idx="1466">
                  <c:v>-15.469576095069501</c:v>
                </c:pt>
                <c:pt idx="1467">
                  <c:v>-15.4651395173717</c:v>
                </c:pt>
                <c:pt idx="1468">
                  <c:v>-15.460702939674</c:v>
                </c:pt>
                <c:pt idx="1469">
                  <c:v>-15.4562663619762</c:v>
                </c:pt>
                <c:pt idx="1470">
                  <c:v>-15.4518297842784</c:v>
                </c:pt>
                <c:pt idx="1471">
                  <c:v>-15.447393206580699</c:v>
                </c:pt>
                <c:pt idx="1472">
                  <c:v>-15.4429566288829</c:v>
                </c:pt>
                <c:pt idx="1473">
                  <c:v>-15.438520051185099</c:v>
                </c:pt>
                <c:pt idx="1474">
                  <c:v>-15.4340834734873</c:v>
                </c:pt>
                <c:pt idx="1475">
                  <c:v>-15.429646895789601</c:v>
                </c:pt>
                <c:pt idx="1476">
                  <c:v>-15.4252103180918</c:v>
                </c:pt>
                <c:pt idx="1477">
                  <c:v>-15.420773740394001</c:v>
                </c:pt>
                <c:pt idx="1478">
                  <c:v>-15.4163371626963</c:v>
                </c:pt>
                <c:pt idx="1479">
                  <c:v>-15.4119005849985</c:v>
                </c:pt>
                <c:pt idx="1480">
                  <c:v>-15.4074640073007</c:v>
                </c:pt>
                <c:pt idx="1481">
                  <c:v>-15.403027429603</c:v>
                </c:pt>
                <c:pt idx="1482">
                  <c:v>-15.398590851905199</c:v>
                </c:pt>
                <c:pt idx="1483">
                  <c:v>-15.3941542742074</c:v>
                </c:pt>
                <c:pt idx="1484">
                  <c:v>-15.389717696509701</c:v>
                </c:pt>
                <c:pt idx="1485">
                  <c:v>-15.3852811188119</c:v>
                </c:pt>
                <c:pt idx="1486">
                  <c:v>-15.380844541114101</c:v>
                </c:pt>
                <c:pt idx="1487">
                  <c:v>-15.3764079634163</c:v>
                </c:pt>
                <c:pt idx="1488">
                  <c:v>-15.3719713857186</c:v>
                </c:pt>
                <c:pt idx="1489">
                  <c:v>-15.3675348080208</c:v>
                </c:pt>
                <c:pt idx="1490">
                  <c:v>-15.363098230323001</c:v>
                </c:pt>
                <c:pt idx="1491">
                  <c:v>-15.358661652625299</c:v>
                </c:pt>
                <c:pt idx="1492">
                  <c:v>-15.3542250749275</c:v>
                </c:pt>
                <c:pt idx="1493">
                  <c:v>-15.349788497229699</c:v>
                </c:pt>
                <c:pt idx="1494">
                  <c:v>-15.345351919532</c:v>
                </c:pt>
                <c:pt idx="1495">
                  <c:v>-15.340915341834201</c:v>
                </c:pt>
                <c:pt idx="1496">
                  <c:v>-15.3364787641364</c:v>
                </c:pt>
                <c:pt idx="1497">
                  <c:v>-15.332042186438599</c:v>
                </c:pt>
                <c:pt idx="1498">
                  <c:v>-15.3276056087409</c:v>
                </c:pt>
                <c:pt idx="1499">
                  <c:v>-15.323169031043101</c:v>
                </c:pt>
                <c:pt idx="1500">
                  <c:v>-15.3187324533453</c:v>
                </c:pt>
                <c:pt idx="1501">
                  <c:v>-15.3142958756476</c:v>
                </c:pt>
                <c:pt idx="1502">
                  <c:v>-15.309859297949799</c:v>
                </c:pt>
                <c:pt idx="1503">
                  <c:v>-15.305422720252</c:v>
                </c:pt>
                <c:pt idx="1504">
                  <c:v>-15.300986142554301</c:v>
                </c:pt>
                <c:pt idx="1505">
                  <c:v>-15.2965495648565</c:v>
                </c:pt>
                <c:pt idx="1506">
                  <c:v>-15.292112987158699</c:v>
                </c:pt>
                <c:pt idx="1507">
                  <c:v>-15.2876764094609</c:v>
                </c:pt>
                <c:pt idx="1508">
                  <c:v>-15.283239831763201</c:v>
                </c:pt>
                <c:pt idx="1509">
                  <c:v>-15.2788032540654</c:v>
                </c:pt>
                <c:pt idx="1510">
                  <c:v>-15.274366676367601</c:v>
                </c:pt>
                <c:pt idx="1511">
                  <c:v>-15.269930098669899</c:v>
                </c:pt>
                <c:pt idx="1512">
                  <c:v>-15.2654935209721</c:v>
                </c:pt>
                <c:pt idx="1513">
                  <c:v>-15.2610569432743</c:v>
                </c:pt>
                <c:pt idx="1514">
                  <c:v>-15.2566203655766</c:v>
                </c:pt>
                <c:pt idx="1515">
                  <c:v>-15.252183787878799</c:v>
                </c:pt>
                <c:pt idx="1516">
                  <c:v>-15.247747210181</c:v>
                </c:pt>
                <c:pt idx="1517">
                  <c:v>-15.243310632483199</c:v>
                </c:pt>
                <c:pt idx="1518">
                  <c:v>-15.2388740547855</c:v>
                </c:pt>
                <c:pt idx="1519">
                  <c:v>-15.234437477087701</c:v>
                </c:pt>
                <c:pt idx="1520">
                  <c:v>-15.2300008993899</c:v>
                </c:pt>
                <c:pt idx="1521">
                  <c:v>-15.2255643216922</c:v>
                </c:pt>
                <c:pt idx="1522">
                  <c:v>-15.221127743994399</c:v>
                </c:pt>
                <c:pt idx="1523">
                  <c:v>-15.2166911662966</c:v>
                </c:pt>
                <c:pt idx="1524">
                  <c:v>-15.212254588598899</c:v>
                </c:pt>
                <c:pt idx="1525">
                  <c:v>-15.2078180109011</c:v>
                </c:pt>
                <c:pt idx="1526">
                  <c:v>-15.203381433203299</c:v>
                </c:pt>
                <c:pt idx="1527">
                  <c:v>-15.1989448555056</c:v>
                </c:pt>
                <c:pt idx="1528">
                  <c:v>-15.194508277807801</c:v>
                </c:pt>
                <c:pt idx="1529">
                  <c:v>-15.19007170011</c:v>
                </c:pt>
                <c:pt idx="1530">
                  <c:v>-15.185635122412201</c:v>
                </c:pt>
                <c:pt idx="1531">
                  <c:v>-15.181198544714499</c:v>
                </c:pt>
                <c:pt idx="1532">
                  <c:v>-15.1767619670167</c:v>
                </c:pt>
                <c:pt idx="1533">
                  <c:v>-15.1723253893189</c:v>
                </c:pt>
                <c:pt idx="1534">
                  <c:v>-15.1678888116212</c:v>
                </c:pt>
                <c:pt idx="1535">
                  <c:v>-15.163452233923399</c:v>
                </c:pt>
                <c:pt idx="1536">
                  <c:v>-15.1590156562256</c:v>
                </c:pt>
                <c:pt idx="1537">
                  <c:v>-15.154579078527901</c:v>
                </c:pt>
                <c:pt idx="1538">
                  <c:v>-15.1501425008301</c:v>
                </c:pt>
                <c:pt idx="1539">
                  <c:v>-15.145705923132301</c:v>
                </c:pt>
                <c:pt idx="1540">
                  <c:v>-15.1412693454345</c:v>
                </c:pt>
                <c:pt idx="1541">
                  <c:v>-15.1368327677368</c:v>
                </c:pt>
                <c:pt idx="1542">
                  <c:v>-15.132396190039</c:v>
                </c:pt>
                <c:pt idx="1543">
                  <c:v>-15.127959612341201</c:v>
                </c:pt>
                <c:pt idx="1544">
                  <c:v>-15.123523034643499</c:v>
                </c:pt>
                <c:pt idx="1545">
                  <c:v>-15.1190864569457</c:v>
                </c:pt>
                <c:pt idx="1546">
                  <c:v>-15.114649879247899</c:v>
                </c:pt>
                <c:pt idx="1547">
                  <c:v>-15.1102133015502</c:v>
                </c:pt>
                <c:pt idx="1548">
                  <c:v>-15.105776723852401</c:v>
                </c:pt>
                <c:pt idx="1549">
                  <c:v>-15.1013401461546</c:v>
                </c:pt>
                <c:pt idx="1550">
                  <c:v>-15.096903568456799</c:v>
                </c:pt>
                <c:pt idx="1551">
                  <c:v>-15.0924669907591</c:v>
                </c:pt>
                <c:pt idx="1552">
                  <c:v>-15.088030413061301</c:v>
                </c:pt>
                <c:pt idx="1553">
                  <c:v>-15.0835938353635</c:v>
                </c:pt>
                <c:pt idx="1554">
                  <c:v>-15.0791572576658</c:v>
                </c:pt>
                <c:pt idx="1555">
                  <c:v>-15.074720679967999</c:v>
                </c:pt>
                <c:pt idx="1556">
                  <c:v>-15.0702841022702</c:v>
                </c:pt>
                <c:pt idx="1557">
                  <c:v>-15.065847524572501</c:v>
                </c:pt>
                <c:pt idx="1558">
                  <c:v>-15.0614109468747</c:v>
                </c:pt>
                <c:pt idx="1559">
                  <c:v>-15.056974369176899</c:v>
                </c:pt>
                <c:pt idx="1560">
                  <c:v>-15.0525377914791</c:v>
                </c:pt>
                <c:pt idx="1561">
                  <c:v>-15.048101213781401</c:v>
                </c:pt>
                <c:pt idx="1562">
                  <c:v>-15.0436646360836</c:v>
                </c:pt>
                <c:pt idx="1563">
                  <c:v>-15.039228058385801</c:v>
                </c:pt>
                <c:pt idx="1564">
                  <c:v>-15.034791480688099</c:v>
                </c:pt>
                <c:pt idx="1565">
                  <c:v>-15.0303549029903</c:v>
                </c:pt>
                <c:pt idx="1566">
                  <c:v>-15.025918325292499</c:v>
                </c:pt>
                <c:pt idx="1567">
                  <c:v>-15.0214817475948</c:v>
                </c:pt>
                <c:pt idx="1568">
                  <c:v>-15.017045169896999</c:v>
                </c:pt>
                <c:pt idx="1569">
                  <c:v>-15.0126085921992</c:v>
                </c:pt>
                <c:pt idx="1570">
                  <c:v>-15.008172014501501</c:v>
                </c:pt>
                <c:pt idx="1571">
                  <c:v>-15.0037354368037</c:v>
                </c:pt>
                <c:pt idx="1572">
                  <c:v>-14.999298859105901</c:v>
                </c:pt>
                <c:pt idx="1573">
                  <c:v>-14.9948622814081</c:v>
                </c:pt>
                <c:pt idx="1574">
                  <c:v>-14.9904257037104</c:v>
                </c:pt>
                <c:pt idx="1575">
                  <c:v>-14.985989126012599</c:v>
                </c:pt>
                <c:pt idx="1576">
                  <c:v>-14.9815525483148</c:v>
                </c:pt>
                <c:pt idx="1577">
                  <c:v>-14.977115970617101</c:v>
                </c:pt>
                <c:pt idx="1578">
                  <c:v>-14.9726793929193</c:v>
                </c:pt>
                <c:pt idx="1579">
                  <c:v>-14.968242815221499</c:v>
                </c:pt>
                <c:pt idx="1580">
                  <c:v>-14.9638062375238</c:v>
                </c:pt>
                <c:pt idx="1581">
                  <c:v>-14.959369659826001</c:v>
                </c:pt>
                <c:pt idx="1582">
                  <c:v>-14.9549330821282</c:v>
                </c:pt>
                <c:pt idx="1583">
                  <c:v>-14.950496504430401</c:v>
                </c:pt>
                <c:pt idx="1584">
                  <c:v>-14.946059926732699</c:v>
                </c:pt>
                <c:pt idx="1585">
                  <c:v>-14.9416233490349</c:v>
                </c:pt>
                <c:pt idx="1586">
                  <c:v>-14.9371867713371</c:v>
                </c:pt>
                <c:pt idx="1587">
                  <c:v>-14.9327501936394</c:v>
                </c:pt>
                <c:pt idx="1588">
                  <c:v>-14.928313615941599</c:v>
                </c:pt>
                <c:pt idx="1589">
                  <c:v>-14.9238770382438</c:v>
                </c:pt>
                <c:pt idx="1590">
                  <c:v>-14.919440460546101</c:v>
                </c:pt>
                <c:pt idx="1591">
                  <c:v>-14.9150038828483</c:v>
                </c:pt>
                <c:pt idx="1592">
                  <c:v>-14.910567305150501</c:v>
                </c:pt>
                <c:pt idx="1593">
                  <c:v>-14.9061307274527</c:v>
                </c:pt>
                <c:pt idx="1594">
                  <c:v>-14.901694149755</c:v>
                </c:pt>
                <c:pt idx="1595">
                  <c:v>-14.8972575720572</c:v>
                </c:pt>
                <c:pt idx="1596">
                  <c:v>-14.892820994359401</c:v>
                </c:pt>
                <c:pt idx="1597">
                  <c:v>-14.888384416661699</c:v>
                </c:pt>
                <c:pt idx="1598">
                  <c:v>-14.8839478389639</c:v>
                </c:pt>
                <c:pt idx="1599">
                  <c:v>-14.879511261266099</c:v>
                </c:pt>
                <c:pt idx="1600">
                  <c:v>-14.8750746835684</c:v>
                </c:pt>
                <c:pt idx="1601">
                  <c:v>-14.870638105870601</c:v>
                </c:pt>
                <c:pt idx="1602">
                  <c:v>-14.8662015281728</c:v>
                </c:pt>
                <c:pt idx="1603">
                  <c:v>-14.861764950474999</c:v>
                </c:pt>
                <c:pt idx="1604">
                  <c:v>-14.8573283727773</c:v>
                </c:pt>
                <c:pt idx="1605">
                  <c:v>-14.852891795079501</c:v>
                </c:pt>
                <c:pt idx="1606">
                  <c:v>-14.8484552173817</c:v>
                </c:pt>
                <c:pt idx="1607">
                  <c:v>-14.844018639684</c:v>
                </c:pt>
                <c:pt idx="1608">
                  <c:v>-14.839582061986199</c:v>
                </c:pt>
                <c:pt idx="1609">
                  <c:v>-14.8351454842884</c:v>
                </c:pt>
                <c:pt idx="1610">
                  <c:v>-14.830708906590701</c:v>
                </c:pt>
                <c:pt idx="1611">
                  <c:v>-14.8262723288929</c:v>
                </c:pt>
                <c:pt idx="1612">
                  <c:v>-14.821835751195101</c:v>
                </c:pt>
                <c:pt idx="1613">
                  <c:v>-14.8173991734974</c:v>
                </c:pt>
                <c:pt idx="1614">
                  <c:v>-14.812962595799601</c:v>
                </c:pt>
                <c:pt idx="1615">
                  <c:v>-14.8085260181018</c:v>
                </c:pt>
                <c:pt idx="1616">
                  <c:v>-14.804089440404001</c:v>
                </c:pt>
                <c:pt idx="1617">
                  <c:v>-14.799652862706299</c:v>
                </c:pt>
                <c:pt idx="1618">
                  <c:v>-14.7952162850085</c:v>
                </c:pt>
                <c:pt idx="1619">
                  <c:v>-14.790779707310699</c:v>
                </c:pt>
                <c:pt idx="1620">
                  <c:v>-14.786343129613</c:v>
                </c:pt>
                <c:pt idx="1621">
                  <c:v>-14.781906551915201</c:v>
                </c:pt>
                <c:pt idx="1622">
                  <c:v>-14.7774699742174</c:v>
                </c:pt>
                <c:pt idx="1623">
                  <c:v>-14.7730333965197</c:v>
                </c:pt>
                <c:pt idx="1624">
                  <c:v>-14.7685968188219</c:v>
                </c:pt>
                <c:pt idx="1625">
                  <c:v>-14.764160241124101</c:v>
                </c:pt>
                <c:pt idx="1626">
                  <c:v>-14.7597236634263</c:v>
                </c:pt>
                <c:pt idx="1627">
                  <c:v>-14.7552870857286</c:v>
                </c:pt>
                <c:pt idx="1628">
                  <c:v>-14.750850508030799</c:v>
                </c:pt>
                <c:pt idx="1629">
                  <c:v>-14.746413930333</c:v>
                </c:pt>
                <c:pt idx="1630">
                  <c:v>-14.741977352635301</c:v>
                </c:pt>
                <c:pt idx="1631">
                  <c:v>-14.7375407749375</c:v>
                </c:pt>
                <c:pt idx="1632">
                  <c:v>-14.733104197239699</c:v>
                </c:pt>
                <c:pt idx="1633">
                  <c:v>-14.728667619542</c:v>
                </c:pt>
                <c:pt idx="1634">
                  <c:v>-14.724231041844201</c:v>
                </c:pt>
                <c:pt idx="1635">
                  <c:v>-14.7197944641464</c:v>
                </c:pt>
                <c:pt idx="1636">
                  <c:v>-14.715357886448601</c:v>
                </c:pt>
                <c:pt idx="1637">
                  <c:v>-14.710921308750899</c:v>
                </c:pt>
                <c:pt idx="1638">
                  <c:v>-14.7064847310531</c:v>
                </c:pt>
                <c:pt idx="1639">
                  <c:v>-14.7020481533553</c:v>
                </c:pt>
                <c:pt idx="1640">
                  <c:v>-14.6976115756576</c:v>
                </c:pt>
                <c:pt idx="1641">
                  <c:v>-14.693174997959799</c:v>
                </c:pt>
                <c:pt idx="1642">
                  <c:v>-14.688738420262</c:v>
                </c:pt>
                <c:pt idx="1643">
                  <c:v>-14.684301842564301</c:v>
                </c:pt>
                <c:pt idx="1644">
                  <c:v>-14.6798652648665</c:v>
                </c:pt>
                <c:pt idx="1645">
                  <c:v>-14.675428687168701</c:v>
                </c:pt>
                <c:pt idx="1646">
                  <c:v>-14.6709921094709</c:v>
                </c:pt>
                <c:pt idx="1647">
                  <c:v>-14.6665555317732</c:v>
                </c:pt>
                <c:pt idx="1648">
                  <c:v>-14.6621189540754</c:v>
                </c:pt>
                <c:pt idx="1649">
                  <c:v>-14.657682376377601</c:v>
                </c:pt>
                <c:pt idx="1650">
                  <c:v>-14.653245798679899</c:v>
                </c:pt>
                <c:pt idx="1651">
                  <c:v>-14.6488092209821</c:v>
                </c:pt>
                <c:pt idx="1652">
                  <c:v>-14.644372643284299</c:v>
                </c:pt>
                <c:pt idx="1653">
                  <c:v>-14.6399360655866</c:v>
                </c:pt>
                <c:pt idx="1654">
                  <c:v>-14.635499487888801</c:v>
                </c:pt>
                <c:pt idx="1655">
                  <c:v>-14.631062910191</c:v>
                </c:pt>
                <c:pt idx="1656">
                  <c:v>-14.626626332493201</c:v>
                </c:pt>
                <c:pt idx="1657">
                  <c:v>-14.6221897547955</c:v>
                </c:pt>
                <c:pt idx="1658">
                  <c:v>-14.617753177097701</c:v>
                </c:pt>
                <c:pt idx="1659">
                  <c:v>-14.6133165993999</c:v>
                </c:pt>
                <c:pt idx="1660">
                  <c:v>-14.6088800217022</c:v>
                </c:pt>
                <c:pt idx="1661">
                  <c:v>-14.604443444004399</c:v>
                </c:pt>
                <c:pt idx="1662">
                  <c:v>-14.6000068663066</c:v>
                </c:pt>
                <c:pt idx="1663">
                  <c:v>-14.595570288608901</c:v>
                </c:pt>
                <c:pt idx="1664">
                  <c:v>-14.5911337109111</c:v>
                </c:pt>
                <c:pt idx="1665">
                  <c:v>-14.586697133213301</c:v>
                </c:pt>
                <c:pt idx="1666">
                  <c:v>-14.5822605555156</c:v>
                </c:pt>
                <c:pt idx="1667">
                  <c:v>-14.5778239778178</c:v>
                </c:pt>
                <c:pt idx="1668">
                  <c:v>-14.57338740012</c:v>
                </c:pt>
                <c:pt idx="1669">
                  <c:v>-14.568950822422201</c:v>
                </c:pt>
                <c:pt idx="1670">
                  <c:v>-14.564514244724499</c:v>
                </c:pt>
                <c:pt idx="1671">
                  <c:v>-14.5600776670267</c:v>
                </c:pt>
                <c:pt idx="1672">
                  <c:v>-14.555641089328899</c:v>
                </c:pt>
                <c:pt idx="1673">
                  <c:v>-14.5512045116312</c:v>
                </c:pt>
                <c:pt idx="1674">
                  <c:v>-14.546767933933401</c:v>
                </c:pt>
                <c:pt idx="1675">
                  <c:v>-14.5423313562356</c:v>
                </c:pt>
                <c:pt idx="1676">
                  <c:v>-14.5378947785379</c:v>
                </c:pt>
                <c:pt idx="1677">
                  <c:v>-14.5334582008401</c:v>
                </c:pt>
                <c:pt idx="1678">
                  <c:v>-14.529021623142301</c:v>
                </c:pt>
                <c:pt idx="1679">
                  <c:v>-14.5245850454445</c:v>
                </c:pt>
                <c:pt idx="1680">
                  <c:v>-14.5201484677468</c:v>
                </c:pt>
                <c:pt idx="1681">
                  <c:v>-14.515711890048999</c:v>
                </c:pt>
                <c:pt idx="1682">
                  <c:v>-14.5112753123512</c:v>
                </c:pt>
                <c:pt idx="1683">
                  <c:v>-14.506838734653501</c:v>
                </c:pt>
                <c:pt idx="1684">
                  <c:v>-14.5024021569557</c:v>
                </c:pt>
                <c:pt idx="1685">
                  <c:v>-14.497965579257899</c:v>
                </c:pt>
                <c:pt idx="1686">
                  <c:v>-14.4935290015602</c:v>
                </c:pt>
                <c:pt idx="1687">
                  <c:v>-14.489092423862401</c:v>
                </c:pt>
                <c:pt idx="1688">
                  <c:v>-14.4846558461646</c:v>
                </c:pt>
                <c:pt idx="1689">
                  <c:v>-14.480219268466801</c:v>
                </c:pt>
                <c:pt idx="1690">
                  <c:v>-14.475782690769099</c:v>
                </c:pt>
                <c:pt idx="1691">
                  <c:v>-14.4713461130713</c:v>
                </c:pt>
                <c:pt idx="1692">
                  <c:v>-14.4669095353735</c:v>
                </c:pt>
                <c:pt idx="1693">
                  <c:v>-14.4624729576758</c:v>
                </c:pt>
                <c:pt idx="1694">
                  <c:v>-14.458036379977999</c:v>
                </c:pt>
                <c:pt idx="1695">
                  <c:v>-14.4535998022802</c:v>
                </c:pt>
                <c:pt idx="1696">
                  <c:v>-14.449163224582501</c:v>
                </c:pt>
                <c:pt idx="1697">
                  <c:v>-14.4447266468847</c:v>
                </c:pt>
                <c:pt idx="1698">
                  <c:v>-14.440290069186901</c:v>
                </c:pt>
                <c:pt idx="1699">
                  <c:v>-14.4358534914891</c:v>
                </c:pt>
                <c:pt idx="1700">
                  <c:v>-14.4314169137914</c:v>
                </c:pt>
                <c:pt idx="1701">
                  <c:v>-14.4269803360936</c:v>
                </c:pt>
                <c:pt idx="1702">
                  <c:v>-14.4225437583958</c:v>
                </c:pt>
                <c:pt idx="1703">
                  <c:v>-14.418107180698099</c:v>
                </c:pt>
                <c:pt idx="1704">
                  <c:v>-14.4136706030003</c:v>
                </c:pt>
                <c:pt idx="1705">
                  <c:v>-14.409234025302499</c:v>
                </c:pt>
                <c:pt idx="1706">
                  <c:v>-14.4047974476048</c:v>
                </c:pt>
                <c:pt idx="1707">
                  <c:v>-14.400360869907001</c:v>
                </c:pt>
                <c:pt idx="1708">
                  <c:v>-14.3959242922092</c:v>
                </c:pt>
                <c:pt idx="1709">
                  <c:v>-14.3914877145115</c:v>
                </c:pt>
                <c:pt idx="1710">
                  <c:v>-14.3870511368137</c:v>
                </c:pt>
                <c:pt idx="1711">
                  <c:v>-14.3826145591159</c:v>
                </c:pt>
                <c:pt idx="1712">
                  <c:v>-14.3781779814181</c:v>
                </c:pt>
                <c:pt idx="1713">
                  <c:v>-14.3737414037204</c:v>
                </c:pt>
                <c:pt idx="1714">
                  <c:v>-14.369304826022599</c:v>
                </c:pt>
                <c:pt idx="1715">
                  <c:v>-14.3648682483248</c:v>
                </c:pt>
                <c:pt idx="1716">
                  <c:v>-14.360431670627101</c:v>
                </c:pt>
                <c:pt idx="1717">
                  <c:v>-14.3559950929293</c:v>
                </c:pt>
                <c:pt idx="1718">
                  <c:v>-14.351558515231501</c:v>
                </c:pt>
                <c:pt idx="1719">
                  <c:v>-14.347121937533799</c:v>
                </c:pt>
                <c:pt idx="1720">
                  <c:v>-14.342685359836</c:v>
                </c:pt>
                <c:pt idx="1721">
                  <c:v>-14.3382487821382</c:v>
                </c:pt>
                <c:pt idx="1722">
                  <c:v>-14.333812204440401</c:v>
                </c:pt>
                <c:pt idx="1723">
                  <c:v>-14.329375626742699</c:v>
                </c:pt>
                <c:pt idx="1724">
                  <c:v>-14.3249390490449</c:v>
                </c:pt>
                <c:pt idx="1725">
                  <c:v>-14.320502471347099</c:v>
                </c:pt>
                <c:pt idx="1726">
                  <c:v>-14.3160658936494</c:v>
                </c:pt>
                <c:pt idx="1727">
                  <c:v>-14.311629315951601</c:v>
                </c:pt>
                <c:pt idx="1728">
                  <c:v>-14.3071927382538</c:v>
                </c:pt>
                <c:pt idx="1729">
                  <c:v>-14.3027561605561</c:v>
                </c:pt>
                <c:pt idx="1730">
                  <c:v>-14.2983195828583</c:v>
                </c:pt>
                <c:pt idx="1731">
                  <c:v>-14.293883005160501</c:v>
                </c:pt>
                <c:pt idx="1732">
                  <c:v>-14.2894464274627</c:v>
                </c:pt>
                <c:pt idx="1733">
                  <c:v>-14.285009849765</c:v>
                </c:pt>
                <c:pt idx="1734">
                  <c:v>-14.280573272067199</c:v>
                </c:pt>
                <c:pt idx="1735">
                  <c:v>-14.2761366943694</c:v>
                </c:pt>
                <c:pt idx="1736">
                  <c:v>-14.271700116671701</c:v>
                </c:pt>
                <c:pt idx="1737">
                  <c:v>-14.2672635389739</c:v>
                </c:pt>
                <c:pt idx="1738">
                  <c:v>-14.262826961276099</c:v>
                </c:pt>
                <c:pt idx="1739">
                  <c:v>-14.2583903835784</c:v>
                </c:pt>
                <c:pt idx="1740">
                  <c:v>-14.253953805880601</c:v>
                </c:pt>
                <c:pt idx="1741">
                  <c:v>-14.2495172281828</c:v>
                </c:pt>
                <c:pt idx="1742">
                  <c:v>-14.245080650485001</c:v>
                </c:pt>
                <c:pt idx="1743">
                  <c:v>-14.240644072787299</c:v>
                </c:pt>
                <c:pt idx="1744">
                  <c:v>-14.2362074950895</c:v>
                </c:pt>
                <c:pt idx="1745">
                  <c:v>-14.2317709173917</c:v>
                </c:pt>
                <c:pt idx="1746">
                  <c:v>-14.227334339694</c:v>
                </c:pt>
                <c:pt idx="1747">
                  <c:v>-14.222897761996199</c:v>
                </c:pt>
                <c:pt idx="1748">
                  <c:v>-14.2184611842984</c:v>
                </c:pt>
                <c:pt idx="1749">
                  <c:v>-14.214024606600701</c:v>
                </c:pt>
                <c:pt idx="1750">
                  <c:v>-14.2095880289029</c:v>
                </c:pt>
                <c:pt idx="1751">
                  <c:v>-14.205151451205101</c:v>
                </c:pt>
                <c:pt idx="1752">
                  <c:v>-14.200714873507399</c:v>
                </c:pt>
                <c:pt idx="1753">
                  <c:v>-14.1962782958096</c:v>
                </c:pt>
                <c:pt idx="1754">
                  <c:v>-14.1918417181118</c:v>
                </c:pt>
                <c:pt idx="1755">
                  <c:v>-14.187405140414</c:v>
                </c:pt>
                <c:pt idx="1756">
                  <c:v>-14.182968562716299</c:v>
                </c:pt>
                <c:pt idx="1757">
                  <c:v>-14.1785319850185</c:v>
                </c:pt>
                <c:pt idx="1758">
                  <c:v>-14.174095407320699</c:v>
                </c:pt>
                <c:pt idx="1759">
                  <c:v>-14.169658829623</c:v>
                </c:pt>
                <c:pt idx="1760">
                  <c:v>-14.165222251925201</c:v>
                </c:pt>
                <c:pt idx="1761">
                  <c:v>-14.1607856742274</c:v>
                </c:pt>
                <c:pt idx="1762">
                  <c:v>-14.1563490965297</c:v>
                </c:pt>
                <c:pt idx="1763">
                  <c:v>-14.151912518831899</c:v>
                </c:pt>
                <c:pt idx="1764">
                  <c:v>-14.1474759411341</c:v>
                </c:pt>
                <c:pt idx="1765">
                  <c:v>-14.1430393634363</c:v>
                </c:pt>
                <c:pt idx="1766">
                  <c:v>-14.1386027857386</c:v>
                </c:pt>
                <c:pt idx="1767">
                  <c:v>-14.134166208040799</c:v>
                </c:pt>
                <c:pt idx="1768">
                  <c:v>-14.129729630343</c:v>
                </c:pt>
                <c:pt idx="1769">
                  <c:v>-14.125293052645301</c:v>
                </c:pt>
                <c:pt idx="1770">
                  <c:v>-14.1208564749475</c:v>
                </c:pt>
                <c:pt idx="1771">
                  <c:v>-14.116419897249701</c:v>
                </c:pt>
                <c:pt idx="1772">
                  <c:v>-14.111983319551999</c:v>
                </c:pt>
                <c:pt idx="1773">
                  <c:v>-14.1075467418542</c:v>
                </c:pt>
                <c:pt idx="1774">
                  <c:v>-14.1031101641564</c:v>
                </c:pt>
                <c:pt idx="1775">
                  <c:v>-14.098673586458601</c:v>
                </c:pt>
                <c:pt idx="1776">
                  <c:v>-14.094237008760899</c:v>
                </c:pt>
                <c:pt idx="1777">
                  <c:v>-14.0898004310631</c:v>
                </c:pt>
                <c:pt idx="1778">
                  <c:v>-14.085363853365299</c:v>
                </c:pt>
                <c:pt idx="1779">
                  <c:v>-14.0809272756676</c:v>
                </c:pt>
                <c:pt idx="1780">
                  <c:v>-14.076490697969801</c:v>
                </c:pt>
                <c:pt idx="1781">
                  <c:v>-14.072054120272</c:v>
                </c:pt>
                <c:pt idx="1782">
                  <c:v>-14.0676175425743</c:v>
                </c:pt>
                <c:pt idx="1783">
                  <c:v>-14.0631809648765</c:v>
                </c:pt>
                <c:pt idx="1784">
                  <c:v>-14.058744387178701</c:v>
                </c:pt>
                <c:pt idx="1785">
                  <c:v>-14.0543078094809</c:v>
                </c:pt>
                <c:pt idx="1786">
                  <c:v>-14.0498712317832</c:v>
                </c:pt>
                <c:pt idx="1787">
                  <c:v>-14.045434654085399</c:v>
                </c:pt>
                <c:pt idx="1788">
                  <c:v>-14.0409980763876</c:v>
                </c:pt>
                <c:pt idx="1789">
                  <c:v>-14.036561498689901</c:v>
                </c:pt>
                <c:pt idx="1790">
                  <c:v>-14.0321249209921</c:v>
                </c:pt>
                <c:pt idx="1791">
                  <c:v>-14.027688343294299</c:v>
                </c:pt>
                <c:pt idx="1792">
                  <c:v>-14.0232517655966</c:v>
                </c:pt>
                <c:pt idx="1793">
                  <c:v>-14.018815187898801</c:v>
                </c:pt>
                <c:pt idx="1794">
                  <c:v>-14.014378610201</c:v>
                </c:pt>
                <c:pt idx="1795">
                  <c:v>-14.0099420325033</c:v>
                </c:pt>
                <c:pt idx="1796">
                  <c:v>-14.005505454805499</c:v>
                </c:pt>
                <c:pt idx="1797">
                  <c:v>-14.0010688771077</c:v>
                </c:pt>
                <c:pt idx="1798">
                  <c:v>-13.9966322994099</c:v>
                </c:pt>
                <c:pt idx="1799">
                  <c:v>-13.9921957217122</c:v>
                </c:pt>
                <c:pt idx="1800">
                  <c:v>-13.987759144014399</c:v>
                </c:pt>
                <c:pt idx="1801">
                  <c:v>-13.9833225663166</c:v>
                </c:pt>
                <c:pt idx="1802">
                  <c:v>-13.978885988618901</c:v>
                </c:pt>
                <c:pt idx="1803">
                  <c:v>-13.9744494109211</c:v>
                </c:pt>
                <c:pt idx="1804">
                  <c:v>-13.970012833223301</c:v>
                </c:pt>
                <c:pt idx="1805">
                  <c:v>-13.965576255525599</c:v>
                </c:pt>
                <c:pt idx="1806">
                  <c:v>-13.9611396778278</c:v>
                </c:pt>
                <c:pt idx="1807">
                  <c:v>-13.956703100129999</c:v>
                </c:pt>
                <c:pt idx="1808">
                  <c:v>-13.9522665224322</c:v>
                </c:pt>
                <c:pt idx="1809">
                  <c:v>-13.947829944734501</c:v>
                </c:pt>
                <c:pt idx="1810">
                  <c:v>-13.9433933670367</c:v>
                </c:pt>
                <c:pt idx="1811">
                  <c:v>-13.938956789338899</c:v>
                </c:pt>
                <c:pt idx="1812">
                  <c:v>-13.9345202116412</c:v>
                </c:pt>
                <c:pt idx="1813">
                  <c:v>-13.930083633943401</c:v>
                </c:pt>
                <c:pt idx="1814">
                  <c:v>-13.9256470562456</c:v>
                </c:pt>
                <c:pt idx="1815">
                  <c:v>-13.9212104785479</c:v>
                </c:pt>
                <c:pt idx="1816">
                  <c:v>-13.916773900850099</c:v>
                </c:pt>
                <c:pt idx="1817">
                  <c:v>-13.9123373231523</c:v>
                </c:pt>
                <c:pt idx="1818">
                  <c:v>-13.9079007454545</c:v>
                </c:pt>
                <c:pt idx="1819">
                  <c:v>-13.9034641677568</c:v>
                </c:pt>
                <c:pt idx="1820">
                  <c:v>-13.899027590058999</c:v>
                </c:pt>
                <c:pt idx="1821">
                  <c:v>-13.8945910123612</c:v>
                </c:pt>
                <c:pt idx="1822">
                  <c:v>-13.890154434663501</c:v>
                </c:pt>
                <c:pt idx="1823">
                  <c:v>-13.8857178569657</c:v>
                </c:pt>
                <c:pt idx="1824">
                  <c:v>-13.881281279267901</c:v>
                </c:pt>
                <c:pt idx="1825">
                  <c:v>-13.876844701570199</c:v>
                </c:pt>
                <c:pt idx="1826">
                  <c:v>-13.8724081238724</c:v>
                </c:pt>
                <c:pt idx="1827">
                  <c:v>-13.8679715461746</c:v>
                </c:pt>
                <c:pt idx="1828">
                  <c:v>-13.863534968476801</c:v>
                </c:pt>
                <c:pt idx="1829">
                  <c:v>-13.859098390779099</c:v>
                </c:pt>
                <c:pt idx="1830">
                  <c:v>-13.8546618130813</c:v>
                </c:pt>
                <c:pt idx="1831">
                  <c:v>-13.850225235383499</c:v>
                </c:pt>
                <c:pt idx="1832">
                  <c:v>-13.8457886576858</c:v>
                </c:pt>
                <c:pt idx="1833">
                  <c:v>-13.841352079988001</c:v>
                </c:pt>
                <c:pt idx="1834">
                  <c:v>-13.8369155022902</c:v>
                </c:pt>
                <c:pt idx="1835">
                  <c:v>-13.8324789245925</c:v>
                </c:pt>
                <c:pt idx="1836">
                  <c:v>-13.8280423468947</c:v>
                </c:pt>
                <c:pt idx="1837">
                  <c:v>-13.823605769196901</c:v>
                </c:pt>
                <c:pt idx="1838">
                  <c:v>-13.819169191499199</c:v>
                </c:pt>
                <c:pt idx="1839">
                  <c:v>-13.8147326138014</c:v>
                </c:pt>
                <c:pt idx="1840">
                  <c:v>-13.810296036103599</c:v>
                </c:pt>
                <c:pt idx="1841">
                  <c:v>-13.8058594584058</c:v>
                </c:pt>
                <c:pt idx="1842">
                  <c:v>-13.801422880708101</c:v>
                </c:pt>
                <c:pt idx="1843">
                  <c:v>-13.7969863030103</c:v>
                </c:pt>
                <c:pt idx="1844">
                  <c:v>-13.792549725312499</c:v>
                </c:pt>
                <c:pt idx="1845">
                  <c:v>-13.7881131476148</c:v>
                </c:pt>
                <c:pt idx="1846">
                  <c:v>-13.783676569917001</c:v>
                </c:pt>
                <c:pt idx="1847">
                  <c:v>-13.7792399922192</c:v>
                </c:pt>
                <c:pt idx="1848">
                  <c:v>-13.7748034145215</c:v>
                </c:pt>
                <c:pt idx="1849">
                  <c:v>-13.770366836823699</c:v>
                </c:pt>
                <c:pt idx="1850">
                  <c:v>-13.7659302591259</c:v>
                </c:pt>
                <c:pt idx="1851">
                  <c:v>-13.761493681428099</c:v>
                </c:pt>
                <c:pt idx="1852">
                  <c:v>-13.7570571037304</c:v>
                </c:pt>
                <c:pt idx="1853">
                  <c:v>-13.752620526032601</c:v>
                </c:pt>
                <c:pt idx="1854">
                  <c:v>-13.7481839483348</c:v>
                </c:pt>
                <c:pt idx="1855">
                  <c:v>-13.743747370637101</c:v>
                </c:pt>
                <c:pt idx="1856">
                  <c:v>-13.7393107929393</c:v>
                </c:pt>
                <c:pt idx="1857">
                  <c:v>-13.734874215241501</c:v>
                </c:pt>
                <c:pt idx="1858">
                  <c:v>-13.730437637543799</c:v>
                </c:pt>
                <c:pt idx="1859">
                  <c:v>-13.726001059846</c:v>
                </c:pt>
                <c:pt idx="1860">
                  <c:v>-13.721564482148199</c:v>
                </c:pt>
                <c:pt idx="1861">
                  <c:v>-13.7171279044504</c:v>
                </c:pt>
                <c:pt idx="1862">
                  <c:v>-13.712691326752701</c:v>
                </c:pt>
                <c:pt idx="1863">
                  <c:v>-13.7082547490549</c:v>
                </c:pt>
                <c:pt idx="1864">
                  <c:v>-13.703818171357099</c:v>
                </c:pt>
                <c:pt idx="1865">
                  <c:v>-13.6993815936594</c:v>
                </c:pt>
                <c:pt idx="1866">
                  <c:v>-13.694945015961601</c:v>
                </c:pt>
                <c:pt idx="1867">
                  <c:v>-13.6905084382638</c:v>
                </c:pt>
                <c:pt idx="1868">
                  <c:v>-13.6860718605661</c:v>
                </c:pt>
                <c:pt idx="1869">
                  <c:v>-13.681635282868299</c:v>
                </c:pt>
                <c:pt idx="1870">
                  <c:v>-13.6771987051705</c:v>
                </c:pt>
                <c:pt idx="1871">
                  <c:v>-13.6727621274727</c:v>
                </c:pt>
                <c:pt idx="1872">
                  <c:v>-13.668325549775</c:v>
                </c:pt>
                <c:pt idx="1873">
                  <c:v>-13.663888972077199</c:v>
                </c:pt>
                <c:pt idx="1874">
                  <c:v>-13.6594523943794</c:v>
                </c:pt>
                <c:pt idx="1875">
                  <c:v>-13.655015816681701</c:v>
                </c:pt>
                <c:pt idx="1876">
                  <c:v>-13.6505792389839</c:v>
                </c:pt>
                <c:pt idx="1877">
                  <c:v>-13.646142661286101</c:v>
                </c:pt>
                <c:pt idx="1878">
                  <c:v>-13.641706083588399</c:v>
                </c:pt>
                <c:pt idx="1879">
                  <c:v>-13.6372695058906</c:v>
                </c:pt>
                <c:pt idx="1880">
                  <c:v>-13.6328329281928</c:v>
                </c:pt>
                <c:pt idx="1881">
                  <c:v>-13.628396350495001</c:v>
                </c:pt>
                <c:pt idx="1882">
                  <c:v>-13.623959772797299</c:v>
                </c:pt>
                <c:pt idx="1883">
                  <c:v>-13.6195231950995</c:v>
                </c:pt>
                <c:pt idx="1884">
                  <c:v>-13.615086617401699</c:v>
                </c:pt>
                <c:pt idx="1885">
                  <c:v>-13.610650039704</c:v>
                </c:pt>
                <c:pt idx="1886">
                  <c:v>-13.606213462006201</c:v>
                </c:pt>
                <c:pt idx="1887">
                  <c:v>-13.6017768843084</c:v>
                </c:pt>
                <c:pt idx="1888">
                  <c:v>-13.5973403066107</c:v>
                </c:pt>
                <c:pt idx="1889">
                  <c:v>-13.5929037289129</c:v>
                </c:pt>
                <c:pt idx="1890">
                  <c:v>-13.588467151215101</c:v>
                </c:pt>
                <c:pt idx="1891">
                  <c:v>-13.584030573517399</c:v>
                </c:pt>
                <c:pt idx="1892">
                  <c:v>-13.5795939958196</c:v>
                </c:pt>
                <c:pt idx="1893">
                  <c:v>-13.575157418121799</c:v>
                </c:pt>
                <c:pt idx="1894">
                  <c:v>-13.570720840424</c:v>
                </c:pt>
                <c:pt idx="1895">
                  <c:v>-13.566284262726301</c:v>
                </c:pt>
                <c:pt idx="1896">
                  <c:v>-13.5618476850285</c:v>
                </c:pt>
                <c:pt idx="1897">
                  <c:v>-13.557411107330701</c:v>
                </c:pt>
                <c:pt idx="1898">
                  <c:v>-13.552974529633</c:v>
                </c:pt>
                <c:pt idx="1899">
                  <c:v>-13.5485379519352</c:v>
                </c:pt>
                <c:pt idx="1900">
                  <c:v>-13.5441013742374</c:v>
                </c:pt>
                <c:pt idx="1901">
                  <c:v>-13.5396647965397</c:v>
                </c:pt>
                <c:pt idx="1902">
                  <c:v>-13.535228218841899</c:v>
                </c:pt>
                <c:pt idx="1903">
                  <c:v>-13.5307916411441</c:v>
                </c:pt>
                <c:pt idx="1904">
                  <c:v>-13.526355063446299</c:v>
                </c:pt>
                <c:pt idx="1905">
                  <c:v>-13.5219184857486</c:v>
                </c:pt>
                <c:pt idx="1906">
                  <c:v>-13.517481908050801</c:v>
                </c:pt>
                <c:pt idx="1907">
                  <c:v>-13.513045330353</c:v>
                </c:pt>
                <c:pt idx="1908">
                  <c:v>-13.5086087526553</c:v>
                </c:pt>
                <c:pt idx="1909">
                  <c:v>-13.5041721749575</c:v>
                </c:pt>
                <c:pt idx="1910">
                  <c:v>-13.499735597259701</c:v>
                </c:pt>
                <c:pt idx="1911">
                  <c:v>-13.495299019561999</c:v>
                </c:pt>
                <c:pt idx="1912">
                  <c:v>-13.4908624418642</c:v>
                </c:pt>
                <c:pt idx="1913">
                  <c:v>-13.486425864166399</c:v>
                </c:pt>
                <c:pt idx="1914">
                  <c:v>-13.4819892864686</c:v>
                </c:pt>
                <c:pt idx="1915">
                  <c:v>-13.477552708770901</c:v>
                </c:pt>
                <c:pt idx="1916">
                  <c:v>-13.4731161310731</c:v>
                </c:pt>
                <c:pt idx="1917">
                  <c:v>-13.468679553375299</c:v>
                </c:pt>
                <c:pt idx="1918">
                  <c:v>-13.4642429756776</c:v>
                </c:pt>
                <c:pt idx="1919">
                  <c:v>-13.459806397979801</c:v>
                </c:pt>
                <c:pt idx="1920">
                  <c:v>-13.455369820282</c:v>
                </c:pt>
                <c:pt idx="1921">
                  <c:v>-13.4509332425843</c:v>
                </c:pt>
                <c:pt idx="1922">
                  <c:v>-13.446496664886499</c:v>
                </c:pt>
                <c:pt idx="1923">
                  <c:v>-13.4420600871887</c:v>
                </c:pt>
                <c:pt idx="1924">
                  <c:v>-13.437623509491001</c:v>
                </c:pt>
                <c:pt idx="1925">
                  <c:v>-13.4331869317932</c:v>
                </c:pt>
                <c:pt idx="1926">
                  <c:v>-13.428750354095399</c:v>
                </c:pt>
                <c:pt idx="1927">
                  <c:v>-13.4243137763976</c:v>
                </c:pt>
                <c:pt idx="1928">
                  <c:v>-13.419877198699901</c:v>
                </c:pt>
                <c:pt idx="1929">
                  <c:v>-13.4154406210021</c:v>
                </c:pt>
                <c:pt idx="1930">
                  <c:v>-13.411004043304301</c:v>
                </c:pt>
                <c:pt idx="1931">
                  <c:v>-13.406567465606599</c:v>
                </c:pt>
                <c:pt idx="1932">
                  <c:v>-13.4021308879088</c:v>
                </c:pt>
                <c:pt idx="1933">
                  <c:v>-13.397694310211</c:v>
                </c:pt>
                <c:pt idx="1934">
                  <c:v>-13.3932577325133</c:v>
                </c:pt>
                <c:pt idx="1935">
                  <c:v>-13.388821154815499</c:v>
                </c:pt>
                <c:pt idx="1936">
                  <c:v>-13.3843845771177</c:v>
                </c:pt>
                <c:pt idx="1937">
                  <c:v>-13.379947999419899</c:v>
                </c:pt>
                <c:pt idx="1938">
                  <c:v>-13.3755114217222</c:v>
                </c:pt>
                <c:pt idx="1939">
                  <c:v>-13.371074844024401</c:v>
                </c:pt>
                <c:pt idx="1940">
                  <c:v>-13.3666382663266</c:v>
                </c:pt>
                <c:pt idx="1941">
                  <c:v>-13.3622016886289</c:v>
                </c:pt>
                <c:pt idx="1942">
                  <c:v>-13.3577651109311</c:v>
                </c:pt>
                <c:pt idx="1943">
                  <c:v>-13.3533285332333</c:v>
                </c:pt>
                <c:pt idx="1944">
                  <c:v>-13.348891955535599</c:v>
                </c:pt>
                <c:pt idx="1945">
                  <c:v>-13.3444553778378</c:v>
                </c:pt>
                <c:pt idx="1946">
                  <c:v>-13.340018800139999</c:v>
                </c:pt>
                <c:pt idx="1947">
                  <c:v>-13.3355822224422</c:v>
                </c:pt>
                <c:pt idx="1948">
                  <c:v>-13.331145644744501</c:v>
                </c:pt>
                <c:pt idx="1949">
                  <c:v>-13.3267090670467</c:v>
                </c:pt>
                <c:pt idx="1950">
                  <c:v>-13.322272489348901</c:v>
                </c:pt>
                <c:pt idx="1951">
                  <c:v>-13.3178359116512</c:v>
                </c:pt>
                <c:pt idx="1952">
                  <c:v>-13.3133993339534</c:v>
                </c:pt>
                <c:pt idx="1953">
                  <c:v>-13.3089627562556</c:v>
                </c:pt>
                <c:pt idx="1954">
                  <c:v>-13.3045261785579</c:v>
                </c:pt>
                <c:pt idx="1955">
                  <c:v>-13.300089600860099</c:v>
                </c:pt>
                <c:pt idx="1956">
                  <c:v>-13.2956530231623</c:v>
                </c:pt>
                <c:pt idx="1957">
                  <c:v>-13.291216445464499</c:v>
                </c:pt>
                <c:pt idx="1958">
                  <c:v>-13.2867798677668</c:v>
                </c:pt>
                <c:pt idx="1959">
                  <c:v>-13.282343290069001</c:v>
                </c:pt>
                <c:pt idx="1960">
                  <c:v>-13.2779067123712</c:v>
                </c:pt>
                <c:pt idx="1961">
                  <c:v>-13.2734701346735</c:v>
                </c:pt>
                <c:pt idx="1962">
                  <c:v>-13.2690335569757</c:v>
                </c:pt>
                <c:pt idx="1963">
                  <c:v>-13.264596979277901</c:v>
                </c:pt>
                <c:pt idx="1964">
                  <c:v>-13.260160401580199</c:v>
                </c:pt>
                <c:pt idx="1965">
                  <c:v>-13.2557238238824</c:v>
                </c:pt>
                <c:pt idx="1966">
                  <c:v>-13.251287246184599</c:v>
                </c:pt>
                <c:pt idx="1967">
                  <c:v>-13.2468506684868</c:v>
                </c:pt>
                <c:pt idx="1968">
                  <c:v>-13.242414090789101</c:v>
                </c:pt>
                <c:pt idx="1969">
                  <c:v>-13.2379775130913</c:v>
                </c:pt>
                <c:pt idx="1970">
                  <c:v>-13.233540935393499</c:v>
                </c:pt>
                <c:pt idx="1971">
                  <c:v>-13.2291043576958</c:v>
                </c:pt>
                <c:pt idx="1972">
                  <c:v>-13.224667779998001</c:v>
                </c:pt>
                <c:pt idx="1973">
                  <c:v>-13.2202312023002</c:v>
                </c:pt>
                <c:pt idx="1974">
                  <c:v>-13.2157946246025</c:v>
                </c:pt>
                <c:pt idx="1975">
                  <c:v>-13.211358046904699</c:v>
                </c:pt>
                <c:pt idx="1976">
                  <c:v>-13.2069214692069</c:v>
                </c:pt>
                <c:pt idx="1977">
                  <c:v>-13.202484891509201</c:v>
                </c:pt>
                <c:pt idx="1978">
                  <c:v>-13.1980483138114</c:v>
                </c:pt>
                <c:pt idx="1979">
                  <c:v>-13.193611736113599</c:v>
                </c:pt>
                <c:pt idx="1980">
                  <c:v>-13.1891751584158</c:v>
                </c:pt>
                <c:pt idx="1981">
                  <c:v>-13.184738580718101</c:v>
                </c:pt>
                <c:pt idx="1982">
                  <c:v>-13.1803020030203</c:v>
                </c:pt>
                <c:pt idx="1983">
                  <c:v>-13.175865425322501</c:v>
                </c:pt>
                <c:pt idx="1984">
                  <c:v>-13.171428847624799</c:v>
                </c:pt>
                <c:pt idx="1985">
                  <c:v>-13.166992269927</c:v>
                </c:pt>
                <c:pt idx="1986">
                  <c:v>-13.1625556922292</c:v>
                </c:pt>
                <c:pt idx="1987">
                  <c:v>-13.1581191145315</c:v>
                </c:pt>
                <c:pt idx="1988">
                  <c:v>-13.153682536833699</c:v>
                </c:pt>
                <c:pt idx="1989">
                  <c:v>-13.1492459591359</c:v>
                </c:pt>
                <c:pt idx="1990">
                  <c:v>-13.144809381438099</c:v>
                </c:pt>
                <c:pt idx="1991">
                  <c:v>-13.1403728037404</c:v>
                </c:pt>
                <c:pt idx="1992">
                  <c:v>-13.135936226042601</c:v>
                </c:pt>
                <c:pt idx="1993">
                  <c:v>-13.1314996483448</c:v>
                </c:pt>
                <c:pt idx="1994">
                  <c:v>-13.1270630706471</c:v>
                </c:pt>
                <c:pt idx="1995">
                  <c:v>-13.1226264929493</c:v>
                </c:pt>
                <c:pt idx="1996">
                  <c:v>-13.1181899152515</c:v>
                </c:pt>
                <c:pt idx="1997">
                  <c:v>-13.113753337553799</c:v>
                </c:pt>
                <c:pt idx="1998">
                  <c:v>-13.109316759856</c:v>
                </c:pt>
                <c:pt idx="1999">
                  <c:v>-13.104880182158199</c:v>
                </c:pt>
                <c:pt idx="2000">
                  <c:v>-13.1004436044604</c:v>
                </c:pt>
                <c:pt idx="2001">
                  <c:v>-13.096007026762701</c:v>
                </c:pt>
                <c:pt idx="2002">
                  <c:v>-13.0915704490649</c:v>
                </c:pt>
                <c:pt idx="2003">
                  <c:v>-13.087133871367101</c:v>
                </c:pt>
                <c:pt idx="2004">
                  <c:v>-13.082697293669399</c:v>
                </c:pt>
                <c:pt idx="2005">
                  <c:v>-13.0782607159716</c:v>
                </c:pt>
                <c:pt idx="2006">
                  <c:v>-13.0738241382738</c:v>
                </c:pt>
                <c:pt idx="2007">
                  <c:v>-13.0693875605761</c:v>
                </c:pt>
                <c:pt idx="2008">
                  <c:v>-13.064950982878299</c:v>
                </c:pt>
                <c:pt idx="2009">
                  <c:v>-13.0605144051805</c:v>
                </c:pt>
                <c:pt idx="2010">
                  <c:v>-13.056077827482699</c:v>
                </c:pt>
                <c:pt idx="2011">
                  <c:v>-13.051641249785</c:v>
                </c:pt>
                <c:pt idx="2012">
                  <c:v>-13.047204672087201</c:v>
                </c:pt>
                <c:pt idx="2013">
                  <c:v>-13.0427680943894</c:v>
                </c:pt>
                <c:pt idx="2014">
                  <c:v>-13.0383315166917</c:v>
                </c:pt>
                <c:pt idx="2015">
                  <c:v>-13.0338949389939</c:v>
                </c:pt>
                <c:pt idx="2016">
                  <c:v>-13.029458361296101</c:v>
                </c:pt>
                <c:pt idx="2017">
                  <c:v>-13.025021783598399</c:v>
                </c:pt>
                <c:pt idx="2018">
                  <c:v>-13.0205852059006</c:v>
                </c:pt>
                <c:pt idx="2019">
                  <c:v>-13.016148628202799</c:v>
                </c:pt>
                <c:pt idx="2020">
                  <c:v>-13.0117120505051</c:v>
                </c:pt>
                <c:pt idx="2021">
                  <c:v>-13.007275472807301</c:v>
                </c:pt>
                <c:pt idx="2022">
                  <c:v>-13.0028388951095</c:v>
                </c:pt>
                <c:pt idx="2023">
                  <c:v>-12.998402317411699</c:v>
                </c:pt>
                <c:pt idx="2024">
                  <c:v>-12.993965739714</c:v>
                </c:pt>
                <c:pt idx="2025">
                  <c:v>-12.989529162016201</c:v>
                </c:pt>
                <c:pt idx="2026">
                  <c:v>-12.9850925843184</c:v>
                </c:pt>
                <c:pt idx="2027">
                  <c:v>-12.9806560066207</c:v>
                </c:pt>
                <c:pt idx="2028">
                  <c:v>-12.976219428922899</c:v>
                </c:pt>
                <c:pt idx="2029">
                  <c:v>-12.9717828512251</c:v>
                </c:pt>
                <c:pt idx="2030">
                  <c:v>-12.967346273527401</c:v>
                </c:pt>
                <c:pt idx="2031">
                  <c:v>-12.9629096958296</c:v>
                </c:pt>
                <c:pt idx="2032">
                  <c:v>-12.958473118131799</c:v>
                </c:pt>
                <c:pt idx="2033">
                  <c:v>-12.954036540434</c:v>
                </c:pt>
                <c:pt idx="2034">
                  <c:v>-12.949599962736301</c:v>
                </c:pt>
                <c:pt idx="2035">
                  <c:v>-12.9451633850385</c:v>
                </c:pt>
                <c:pt idx="2036">
                  <c:v>-12.940726807340701</c:v>
                </c:pt>
                <c:pt idx="2037">
                  <c:v>-12.936290229642999</c:v>
                </c:pt>
                <c:pt idx="2038">
                  <c:v>-12.9318536519452</c:v>
                </c:pt>
                <c:pt idx="2039">
                  <c:v>-12.927417074247399</c:v>
                </c:pt>
                <c:pt idx="2040">
                  <c:v>-12.9229804965497</c:v>
                </c:pt>
                <c:pt idx="2041">
                  <c:v>-12.918543918851899</c:v>
                </c:pt>
                <c:pt idx="2042">
                  <c:v>-12.9141073411541</c:v>
                </c:pt>
                <c:pt idx="2043">
                  <c:v>-12.909670763456299</c:v>
                </c:pt>
                <c:pt idx="2044">
                  <c:v>-12.9052341857586</c:v>
                </c:pt>
                <c:pt idx="2045">
                  <c:v>-12.900797608060801</c:v>
                </c:pt>
                <c:pt idx="2046">
                  <c:v>-12.896361030363</c:v>
                </c:pt>
                <c:pt idx="2047">
                  <c:v>-12.8919244526653</c:v>
                </c:pt>
                <c:pt idx="2048">
                  <c:v>-12.887487874967499</c:v>
                </c:pt>
                <c:pt idx="2049">
                  <c:v>-12.8830512972697</c:v>
                </c:pt>
                <c:pt idx="2050">
                  <c:v>-12.878614719572001</c:v>
                </c:pt>
                <c:pt idx="2051">
                  <c:v>-12.8741781418742</c:v>
                </c:pt>
                <c:pt idx="2052">
                  <c:v>-12.869741564176399</c:v>
                </c:pt>
                <c:pt idx="2053">
                  <c:v>-12.8653049864786</c:v>
                </c:pt>
                <c:pt idx="2054">
                  <c:v>-12.860868408780901</c:v>
                </c:pt>
                <c:pt idx="2055">
                  <c:v>-12.8564318310831</c:v>
                </c:pt>
                <c:pt idx="2056">
                  <c:v>-12.851995253385301</c:v>
                </c:pt>
                <c:pt idx="2057">
                  <c:v>-12.847558675687599</c:v>
                </c:pt>
                <c:pt idx="2058">
                  <c:v>-12.8431220979898</c:v>
                </c:pt>
                <c:pt idx="2059">
                  <c:v>-12.838685520292</c:v>
                </c:pt>
                <c:pt idx="2060">
                  <c:v>-12.8342489425943</c:v>
                </c:pt>
                <c:pt idx="2061">
                  <c:v>-12.829812364896499</c:v>
                </c:pt>
                <c:pt idx="2062">
                  <c:v>-12.8253757871987</c:v>
                </c:pt>
                <c:pt idx="2063">
                  <c:v>-12.820939209501001</c:v>
                </c:pt>
                <c:pt idx="2064">
                  <c:v>-12.8165026318032</c:v>
                </c:pt>
                <c:pt idx="2065">
                  <c:v>-12.812066054105401</c:v>
                </c:pt>
                <c:pt idx="2066">
                  <c:v>-12.8076294764076</c:v>
                </c:pt>
                <c:pt idx="2067">
                  <c:v>-12.8031928987099</c:v>
                </c:pt>
                <c:pt idx="2068">
                  <c:v>-12.7987563210121</c:v>
                </c:pt>
                <c:pt idx="2069">
                  <c:v>-12.794319743314301</c:v>
                </c:pt>
                <c:pt idx="2070">
                  <c:v>-12.789883165616599</c:v>
                </c:pt>
                <c:pt idx="2071">
                  <c:v>-12.7854465879188</c:v>
                </c:pt>
                <c:pt idx="2072">
                  <c:v>-12.781010010220999</c:v>
                </c:pt>
                <c:pt idx="2073">
                  <c:v>-12.7765734325233</c:v>
                </c:pt>
                <c:pt idx="2074">
                  <c:v>-12.772136854825501</c:v>
                </c:pt>
                <c:pt idx="2075">
                  <c:v>-12.7677002771277</c:v>
                </c:pt>
                <c:pt idx="2076">
                  <c:v>-12.763263699429899</c:v>
                </c:pt>
                <c:pt idx="2077">
                  <c:v>-12.7588271217322</c:v>
                </c:pt>
                <c:pt idx="2078">
                  <c:v>-12.754390544034401</c:v>
                </c:pt>
                <c:pt idx="2079">
                  <c:v>-12.7499539663366</c:v>
                </c:pt>
                <c:pt idx="2080">
                  <c:v>-12.7455173886389</c:v>
                </c:pt>
                <c:pt idx="2081">
                  <c:v>-12.741080810941099</c:v>
                </c:pt>
                <c:pt idx="2082">
                  <c:v>-12.7366442332433</c:v>
                </c:pt>
                <c:pt idx="2083">
                  <c:v>-12.732207655545601</c:v>
                </c:pt>
                <c:pt idx="2084">
                  <c:v>-12.7277710778478</c:v>
                </c:pt>
                <c:pt idx="2085">
                  <c:v>-12.723334500149999</c:v>
                </c:pt>
                <c:pt idx="2086">
                  <c:v>-12.7188979224522</c:v>
                </c:pt>
                <c:pt idx="2087">
                  <c:v>-12.714461344754501</c:v>
                </c:pt>
                <c:pt idx="2088">
                  <c:v>-12.7100247670567</c:v>
                </c:pt>
                <c:pt idx="2089">
                  <c:v>-12.705588189358901</c:v>
                </c:pt>
                <c:pt idx="2090">
                  <c:v>-12.701151611661199</c:v>
                </c:pt>
                <c:pt idx="2091">
                  <c:v>-12.6967150339634</c:v>
                </c:pt>
                <c:pt idx="2092">
                  <c:v>-12.692278456265599</c:v>
                </c:pt>
                <c:pt idx="2093">
                  <c:v>-12.6878418785679</c:v>
                </c:pt>
                <c:pt idx="2094">
                  <c:v>-12.683405300870101</c:v>
                </c:pt>
                <c:pt idx="2095">
                  <c:v>-12.6789687231723</c:v>
                </c:pt>
                <c:pt idx="2096">
                  <c:v>-12.674532145474499</c:v>
                </c:pt>
                <c:pt idx="2097">
                  <c:v>-12.6700955677768</c:v>
                </c:pt>
                <c:pt idx="2098">
                  <c:v>-12.665658990079001</c:v>
                </c:pt>
                <c:pt idx="2099">
                  <c:v>-12.6612224123812</c:v>
                </c:pt>
                <c:pt idx="2100">
                  <c:v>-12.6567858346835</c:v>
                </c:pt>
                <c:pt idx="2101">
                  <c:v>-12.652349256985699</c:v>
                </c:pt>
                <c:pt idx="2102">
                  <c:v>-12.6479126792879</c:v>
                </c:pt>
                <c:pt idx="2103">
                  <c:v>-12.643476101590201</c:v>
                </c:pt>
                <c:pt idx="2104">
                  <c:v>-12.6390395238924</c:v>
                </c:pt>
                <c:pt idx="2105">
                  <c:v>-12.634602946194599</c:v>
                </c:pt>
                <c:pt idx="2106">
                  <c:v>-12.6301663684969</c:v>
                </c:pt>
                <c:pt idx="2107">
                  <c:v>-12.625729790799101</c:v>
                </c:pt>
                <c:pt idx="2108">
                  <c:v>-12.6212932131013</c:v>
                </c:pt>
                <c:pt idx="2109">
                  <c:v>-12.616856635403501</c:v>
                </c:pt>
                <c:pt idx="2110">
                  <c:v>-12.612420057705799</c:v>
                </c:pt>
                <c:pt idx="2111">
                  <c:v>-12.607983480008</c:v>
                </c:pt>
                <c:pt idx="2112">
                  <c:v>-12.6035469023102</c:v>
                </c:pt>
                <c:pt idx="2113">
                  <c:v>-12.5991103246125</c:v>
                </c:pt>
                <c:pt idx="2114">
                  <c:v>-12.594673746914699</c:v>
                </c:pt>
                <c:pt idx="2115">
                  <c:v>-12.5902371692169</c:v>
                </c:pt>
                <c:pt idx="2116">
                  <c:v>-12.585800591519201</c:v>
                </c:pt>
                <c:pt idx="2117">
                  <c:v>-12.5813640138214</c:v>
                </c:pt>
                <c:pt idx="2118">
                  <c:v>-12.576927436123601</c:v>
                </c:pt>
                <c:pt idx="2119">
                  <c:v>-12.5724908584258</c:v>
                </c:pt>
                <c:pt idx="2120">
                  <c:v>-12.5680542807281</c:v>
                </c:pt>
                <c:pt idx="2121">
                  <c:v>-12.5636177030303</c:v>
                </c:pt>
                <c:pt idx="2122">
                  <c:v>-12.559181125332501</c:v>
                </c:pt>
                <c:pt idx="2123">
                  <c:v>-12.554744547634799</c:v>
                </c:pt>
                <c:pt idx="2124">
                  <c:v>-12.550307969937</c:v>
                </c:pt>
                <c:pt idx="2125">
                  <c:v>-12.545871392239199</c:v>
                </c:pt>
                <c:pt idx="2126">
                  <c:v>-12.5414348145415</c:v>
                </c:pt>
                <c:pt idx="2127">
                  <c:v>-12.536998236843701</c:v>
                </c:pt>
                <c:pt idx="2128">
                  <c:v>-12.5325616591459</c:v>
                </c:pt>
                <c:pt idx="2129">
                  <c:v>-12.528125081448101</c:v>
                </c:pt>
                <c:pt idx="2130">
                  <c:v>-12.5236885037504</c:v>
                </c:pt>
                <c:pt idx="2131">
                  <c:v>-12.519251926052601</c:v>
                </c:pt>
                <c:pt idx="2132">
                  <c:v>-12.5148153483548</c:v>
                </c:pt>
                <c:pt idx="2133">
                  <c:v>-12.5103787706571</c:v>
                </c:pt>
                <c:pt idx="2134">
                  <c:v>-12.505942192959299</c:v>
                </c:pt>
                <c:pt idx="2135">
                  <c:v>-12.5015056152615</c:v>
                </c:pt>
                <c:pt idx="2136">
                  <c:v>-12.497069037563801</c:v>
                </c:pt>
                <c:pt idx="2137">
                  <c:v>-12.492632459866</c:v>
                </c:pt>
                <c:pt idx="2138">
                  <c:v>-12.488195882168201</c:v>
                </c:pt>
                <c:pt idx="2139">
                  <c:v>-12.4837593044704</c:v>
                </c:pt>
                <c:pt idx="2140">
                  <c:v>-12.4793227267727</c:v>
                </c:pt>
                <c:pt idx="2141">
                  <c:v>-12.4748861490749</c:v>
                </c:pt>
                <c:pt idx="2142">
                  <c:v>-12.470449571377101</c:v>
                </c:pt>
                <c:pt idx="2143">
                  <c:v>-12.466012993679399</c:v>
                </c:pt>
                <c:pt idx="2144">
                  <c:v>-12.4615764159816</c:v>
                </c:pt>
                <c:pt idx="2145">
                  <c:v>-12.457139838283799</c:v>
                </c:pt>
                <c:pt idx="2146">
                  <c:v>-12.4527032605861</c:v>
                </c:pt>
                <c:pt idx="2147">
                  <c:v>-12.448266682888301</c:v>
                </c:pt>
                <c:pt idx="2148">
                  <c:v>-12.4438301051905</c:v>
                </c:pt>
                <c:pt idx="2149">
                  <c:v>-12.439393527492699</c:v>
                </c:pt>
                <c:pt idx="2150">
                  <c:v>-12.434956949795</c:v>
                </c:pt>
                <c:pt idx="2151">
                  <c:v>-12.430520372097201</c:v>
                </c:pt>
                <c:pt idx="2152">
                  <c:v>-12.4260837943994</c:v>
                </c:pt>
                <c:pt idx="2153">
                  <c:v>-12.4216472167017</c:v>
                </c:pt>
                <c:pt idx="2154">
                  <c:v>-12.417210639003899</c:v>
                </c:pt>
                <c:pt idx="2155">
                  <c:v>-12.4127740613061</c:v>
                </c:pt>
                <c:pt idx="2156">
                  <c:v>-12.408337483608401</c:v>
                </c:pt>
                <c:pt idx="2157">
                  <c:v>-12.4039009059106</c:v>
                </c:pt>
                <c:pt idx="2158">
                  <c:v>-12.399464328212799</c:v>
                </c:pt>
                <c:pt idx="2159">
                  <c:v>-12.3950277505151</c:v>
                </c:pt>
                <c:pt idx="2160">
                  <c:v>-12.390591172817301</c:v>
                </c:pt>
                <c:pt idx="2161">
                  <c:v>-12.3861545951195</c:v>
                </c:pt>
                <c:pt idx="2162">
                  <c:v>-12.381718017421701</c:v>
                </c:pt>
                <c:pt idx="2163">
                  <c:v>-12.377281439723999</c:v>
                </c:pt>
                <c:pt idx="2164">
                  <c:v>-12.3728448620262</c:v>
                </c:pt>
                <c:pt idx="2165">
                  <c:v>-12.3684082843284</c:v>
                </c:pt>
                <c:pt idx="2166">
                  <c:v>-12.3639717066307</c:v>
                </c:pt>
                <c:pt idx="2167">
                  <c:v>-12.359535128932899</c:v>
                </c:pt>
                <c:pt idx="2168">
                  <c:v>-12.3550985512351</c:v>
                </c:pt>
                <c:pt idx="2169">
                  <c:v>-12.350661973537401</c:v>
                </c:pt>
                <c:pt idx="2170">
                  <c:v>-12.3462253958396</c:v>
                </c:pt>
                <c:pt idx="2171">
                  <c:v>-12.341788818141801</c:v>
                </c:pt>
                <c:pt idx="2172">
                  <c:v>-12.337352240444</c:v>
                </c:pt>
                <c:pt idx="2173">
                  <c:v>-12.3329156627463</c:v>
                </c:pt>
                <c:pt idx="2174">
                  <c:v>-12.3284790850485</c:v>
                </c:pt>
                <c:pt idx="2175">
                  <c:v>-12.324042507350701</c:v>
                </c:pt>
                <c:pt idx="2176">
                  <c:v>-12.319605929652999</c:v>
                </c:pt>
                <c:pt idx="2177">
                  <c:v>-12.3151693519552</c:v>
                </c:pt>
                <c:pt idx="2178">
                  <c:v>-12.310732774257399</c:v>
                </c:pt>
                <c:pt idx="2179">
                  <c:v>-12.3062961965597</c:v>
                </c:pt>
                <c:pt idx="2180">
                  <c:v>-12.301859618861901</c:v>
                </c:pt>
                <c:pt idx="2181">
                  <c:v>-12.2974230411641</c:v>
                </c:pt>
                <c:pt idx="2182">
                  <c:v>-12.292986463466301</c:v>
                </c:pt>
                <c:pt idx="2183">
                  <c:v>-12.2885498857686</c:v>
                </c:pt>
                <c:pt idx="2184">
                  <c:v>-12.2841133080708</c:v>
                </c:pt>
                <c:pt idx="2185">
                  <c:v>-12.279676730373</c:v>
                </c:pt>
                <c:pt idx="2186">
                  <c:v>-12.2752401526753</c:v>
                </c:pt>
                <c:pt idx="2187">
                  <c:v>-12.270803574977499</c:v>
                </c:pt>
                <c:pt idx="2188">
                  <c:v>-12.2663669972797</c:v>
                </c:pt>
                <c:pt idx="2189">
                  <c:v>-12.261930419582001</c:v>
                </c:pt>
                <c:pt idx="2190">
                  <c:v>-12.2574938418842</c:v>
                </c:pt>
                <c:pt idx="2191">
                  <c:v>-12.253057264186401</c:v>
                </c:pt>
                <c:pt idx="2192">
                  <c:v>-12.2486206864886</c:v>
                </c:pt>
                <c:pt idx="2193">
                  <c:v>-12.2441841087909</c:v>
                </c:pt>
                <c:pt idx="2194">
                  <c:v>-12.2397475310931</c:v>
                </c:pt>
                <c:pt idx="2195">
                  <c:v>-12.235310953395301</c:v>
                </c:pt>
                <c:pt idx="2196">
                  <c:v>-12.230874375697599</c:v>
                </c:pt>
                <c:pt idx="2197">
                  <c:v>-12.2264377979998</c:v>
                </c:pt>
                <c:pt idx="2198">
                  <c:v>-12.222001220301999</c:v>
                </c:pt>
                <c:pt idx="2199">
                  <c:v>-12.2175646426043</c:v>
                </c:pt>
                <c:pt idx="2200">
                  <c:v>-12.213128064906501</c:v>
                </c:pt>
                <c:pt idx="2201">
                  <c:v>-12.2086914872087</c:v>
                </c:pt>
                <c:pt idx="2202">
                  <c:v>-12.204254909511</c:v>
                </c:pt>
                <c:pt idx="2203">
                  <c:v>-12.1998183318132</c:v>
                </c:pt>
                <c:pt idx="2204">
                  <c:v>-12.195381754115401</c:v>
                </c:pt>
                <c:pt idx="2205">
                  <c:v>-12.1909451764176</c:v>
                </c:pt>
                <c:pt idx="2206">
                  <c:v>-12.1865085987199</c:v>
                </c:pt>
                <c:pt idx="2207">
                  <c:v>-12.182072021022099</c:v>
                </c:pt>
                <c:pt idx="2208">
                  <c:v>-12.1776354433243</c:v>
                </c:pt>
                <c:pt idx="2209">
                  <c:v>-12.173198865626601</c:v>
                </c:pt>
                <c:pt idx="2210">
                  <c:v>-12.1687622879288</c:v>
                </c:pt>
                <c:pt idx="2211">
                  <c:v>-12.164325710230999</c:v>
                </c:pt>
                <c:pt idx="2212">
                  <c:v>-12.1598891325333</c:v>
                </c:pt>
                <c:pt idx="2213">
                  <c:v>-12.155452554835501</c:v>
                </c:pt>
                <c:pt idx="2214">
                  <c:v>-12.1510159771377</c:v>
                </c:pt>
                <c:pt idx="2215">
                  <c:v>-12.146579399439901</c:v>
                </c:pt>
                <c:pt idx="2216">
                  <c:v>-12.142142821742199</c:v>
                </c:pt>
                <c:pt idx="2217">
                  <c:v>-12.1377062440444</c:v>
                </c:pt>
                <c:pt idx="2218">
                  <c:v>-12.1332696663466</c:v>
                </c:pt>
                <c:pt idx="2219">
                  <c:v>-12.1288330886489</c:v>
                </c:pt>
                <c:pt idx="2220">
                  <c:v>-12.124396510951099</c:v>
                </c:pt>
                <c:pt idx="2221">
                  <c:v>-12.1199599332533</c:v>
                </c:pt>
                <c:pt idx="2222">
                  <c:v>-12.115523355555601</c:v>
                </c:pt>
                <c:pt idx="2223">
                  <c:v>-12.1110867778578</c:v>
                </c:pt>
                <c:pt idx="2224">
                  <c:v>-12.106650200160001</c:v>
                </c:pt>
                <c:pt idx="2225">
                  <c:v>-12.1022136224622</c:v>
                </c:pt>
                <c:pt idx="2226">
                  <c:v>-12.0977770447645</c:v>
                </c:pt>
                <c:pt idx="2227">
                  <c:v>-12.0933404670667</c:v>
                </c:pt>
                <c:pt idx="2228">
                  <c:v>-12.0889038893689</c:v>
                </c:pt>
                <c:pt idx="2229">
                  <c:v>-12.084467311671199</c:v>
                </c:pt>
                <c:pt idx="2230">
                  <c:v>-12.0800307339734</c:v>
                </c:pt>
                <c:pt idx="2231">
                  <c:v>-12.075594156275599</c:v>
                </c:pt>
                <c:pt idx="2232">
                  <c:v>-12.0711575785779</c:v>
                </c:pt>
                <c:pt idx="2233">
                  <c:v>-12.066721000880101</c:v>
                </c:pt>
                <c:pt idx="2234">
                  <c:v>-12.0622844231823</c:v>
                </c:pt>
                <c:pt idx="2235">
                  <c:v>-12.057847845484501</c:v>
                </c:pt>
                <c:pt idx="2236">
                  <c:v>-12.053411267786799</c:v>
                </c:pt>
                <c:pt idx="2237">
                  <c:v>-12.048974690089</c:v>
                </c:pt>
                <c:pt idx="2238">
                  <c:v>-12.0445381123912</c:v>
                </c:pt>
                <c:pt idx="2239">
                  <c:v>-12.0401015346935</c:v>
                </c:pt>
                <c:pt idx="2240">
                  <c:v>-12.035664956995699</c:v>
                </c:pt>
                <c:pt idx="2241">
                  <c:v>-12.0312283792979</c:v>
                </c:pt>
                <c:pt idx="2242">
                  <c:v>-12.026791801600201</c:v>
                </c:pt>
                <c:pt idx="2243">
                  <c:v>-12.0223552239024</c:v>
                </c:pt>
                <c:pt idx="2244">
                  <c:v>-12.017918646204601</c:v>
                </c:pt>
                <c:pt idx="2245">
                  <c:v>-12.013482068506899</c:v>
                </c:pt>
                <c:pt idx="2246">
                  <c:v>-12.0090454908091</c:v>
                </c:pt>
                <c:pt idx="2247">
                  <c:v>-12.0046089131113</c:v>
                </c:pt>
                <c:pt idx="2248">
                  <c:v>-12.000172335413501</c:v>
                </c:pt>
                <c:pt idx="2249">
                  <c:v>-11.995735757715799</c:v>
                </c:pt>
                <c:pt idx="2250">
                  <c:v>-11.991299180018</c:v>
                </c:pt>
                <c:pt idx="2251">
                  <c:v>-11.986862602320199</c:v>
                </c:pt>
                <c:pt idx="2252">
                  <c:v>-11.9824260246225</c:v>
                </c:pt>
                <c:pt idx="2253">
                  <c:v>-11.977989446924701</c:v>
                </c:pt>
                <c:pt idx="2254">
                  <c:v>-11.9735528692269</c:v>
                </c:pt>
                <c:pt idx="2255">
                  <c:v>-11.9691162915292</c:v>
                </c:pt>
                <c:pt idx="2256">
                  <c:v>-11.9646797138314</c:v>
                </c:pt>
                <c:pt idx="2257">
                  <c:v>-11.960243136133601</c:v>
                </c:pt>
                <c:pt idx="2258">
                  <c:v>-11.9558065584358</c:v>
                </c:pt>
                <c:pt idx="2259">
                  <c:v>-11.9513699807381</c:v>
                </c:pt>
                <c:pt idx="2260">
                  <c:v>-11.946933403040299</c:v>
                </c:pt>
                <c:pt idx="2261">
                  <c:v>-11.9424968253425</c:v>
                </c:pt>
                <c:pt idx="2262">
                  <c:v>-11.938060247644801</c:v>
                </c:pt>
                <c:pt idx="2263">
                  <c:v>-11.933623669947</c:v>
                </c:pt>
                <c:pt idx="2264">
                  <c:v>-11.929187092249199</c:v>
                </c:pt>
                <c:pt idx="2265">
                  <c:v>-11.9247505145515</c:v>
                </c:pt>
                <c:pt idx="2266">
                  <c:v>-11.920313936853701</c:v>
                </c:pt>
                <c:pt idx="2267">
                  <c:v>-11.9158773591559</c:v>
                </c:pt>
                <c:pt idx="2268">
                  <c:v>-11.911440781458101</c:v>
                </c:pt>
                <c:pt idx="2269">
                  <c:v>-11.907004203760399</c:v>
                </c:pt>
                <c:pt idx="2270">
                  <c:v>-11.9025676260626</c:v>
                </c:pt>
                <c:pt idx="2271">
                  <c:v>-11.8981310483648</c:v>
                </c:pt>
                <c:pt idx="2272">
                  <c:v>-11.8936944706671</c:v>
                </c:pt>
                <c:pt idx="2273">
                  <c:v>-11.889257892969299</c:v>
                </c:pt>
                <c:pt idx="2274">
                  <c:v>-11.8848213152715</c:v>
                </c:pt>
                <c:pt idx="2275">
                  <c:v>-11.880384737573801</c:v>
                </c:pt>
                <c:pt idx="2276">
                  <c:v>-11.875948159876</c:v>
                </c:pt>
                <c:pt idx="2277">
                  <c:v>-11.871511582178201</c:v>
                </c:pt>
                <c:pt idx="2278">
                  <c:v>-11.8670750044804</c:v>
                </c:pt>
                <c:pt idx="2279">
                  <c:v>-11.8626384267827</c:v>
                </c:pt>
                <c:pt idx="2280">
                  <c:v>-11.858201849084899</c:v>
                </c:pt>
                <c:pt idx="2281">
                  <c:v>-11.8537652713871</c:v>
                </c:pt>
                <c:pt idx="2282">
                  <c:v>-11.849328693689399</c:v>
                </c:pt>
                <c:pt idx="2283">
                  <c:v>-11.8448921159916</c:v>
                </c:pt>
                <c:pt idx="2284">
                  <c:v>-11.840455538293799</c:v>
                </c:pt>
                <c:pt idx="2285">
                  <c:v>-11.8360189605961</c:v>
                </c:pt>
                <c:pt idx="2286">
                  <c:v>-11.831582382898301</c:v>
                </c:pt>
                <c:pt idx="2287">
                  <c:v>-11.8271458052005</c:v>
                </c:pt>
                <c:pt idx="2288">
                  <c:v>-11.822709227502701</c:v>
                </c:pt>
                <c:pt idx="2289">
                  <c:v>-11.818272649804999</c:v>
                </c:pt>
                <c:pt idx="2290">
                  <c:v>-11.8138360721072</c:v>
                </c:pt>
                <c:pt idx="2291">
                  <c:v>-11.8093994944094</c:v>
                </c:pt>
                <c:pt idx="2292">
                  <c:v>-11.8049629167117</c:v>
                </c:pt>
                <c:pt idx="2293">
                  <c:v>-11.800526339013899</c:v>
                </c:pt>
                <c:pt idx="2294">
                  <c:v>-11.7960897613161</c:v>
                </c:pt>
                <c:pt idx="2295">
                  <c:v>-11.791653183618401</c:v>
                </c:pt>
                <c:pt idx="2296">
                  <c:v>-11.7872166059206</c:v>
                </c:pt>
                <c:pt idx="2297">
                  <c:v>-11.782780028222801</c:v>
                </c:pt>
                <c:pt idx="2298">
                  <c:v>-11.778343450525099</c:v>
                </c:pt>
                <c:pt idx="2299">
                  <c:v>-11.7739068728273</c:v>
                </c:pt>
                <c:pt idx="2300">
                  <c:v>-11.7694702951295</c:v>
                </c:pt>
                <c:pt idx="2301">
                  <c:v>-11.765033717431701</c:v>
                </c:pt>
                <c:pt idx="2302">
                  <c:v>-11.760597139733999</c:v>
                </c:pt>
                <c:pt idx="2303">
                  <c:v>-11.7561605620362</c:v>
                </c:pt>
                <c:pt idx="2304">
                  <c:v>-11.751723984338399</c:v>
                </c:pt>
                <c:pt idx="2305">
                  <c:v>-11.7472874066407</c:v>
                </c:pt>
                <c:pt idx="2306">
                  <c:v>-11.742850828942901</c:v>
                </c:pt>
                <c:pt idx="2307">
                  <c:v>-11.7384142512451</c:v>
                </c:pt>
                <c:pt idx="2308">
                  <c:v>-11.7339776735474</c:v>
                </c:pt>
                <c:pt idx="2309">
                  <c:v>-11.7295410958496</c:v>
                </c:pt>
                <c:pt idx="2310">
                  <c:v>-11.725104518151801</c:v>
                </c:pt>
                <c:pt idx="2311">
                  <c:v>-11.720667940454</c:v>
                </c:pt>
                <c:pt idx="2312">
                  <c:v>-11.7162313627563</c:v>
                </c:pt>
                <c:pt idx="2313">
                  <c:v>-11.711794785058499</c:v>
                </c:pt>
                <c:pt idx="2314">
                  <c:v>-11.7073582073607</c:v>
                </c:pt>
                <c:pt idx="2315">
                  <c:v>-11.702921629663001</c:v>
                </c:pt>
                <c:pt idx="2316">
                  <c:v>-11.6984850519652</c:v>
                </c:pt>
                <c:pt idx="2317">
                  <c:v>-11.694048474267399</c:v>
                </c:pt>
                <c:pt idx="2318">
                  <c:v>-11.6896118965697</c:v>
                </c:pt>
                <c:pt idx="2319">
                  <c:v>-11.685175318871901</c:v>
                </c:pt>
                <c:pt idx="2320">
                  <c:v>-11.6807387411741</c:v>
                </c:pt>
                <c:pt idx="2321">
                  <c:v>-11.676302163476301</c:v>
                </c:pt>
                <c:pt idx="2322">
                  <c:v>-11.671865585778599</c:v>
                </c:pt>
                <c:pt idx="2323">
                  <c:v>-11.6674290080808</c:v>
                </c:pt>
                <c:pt idx="2324">
                  <c:v>-11.662992430382999</c:v>
                </c:pt>
                <c:pt idx="2325">
                  <c:v>-11.6585558526853</c:v>
                </c:pt>
                <c:pt idx="2326">
                  <c:v>-11.654119274987501</c:v>
                </c:pt>
                <c:pt idx="2327">
                  <c:v>-11.6496826972897</c:v>
                </c:pt>
                <c:pt idx="2328">
                  <c:v>-11.645246119592001</c:v>
                </c:pt>
                <c:pt idx="2329">
                  <c:v>-11.6408095418942</c:v>
                </c:pt>
                <c:pt idx="2330">
                  <c:v>-11.636372964196401</c:v>
                </c:pt>
                <c:pt idx="2331">
                  <c:v>-11.631936386498699</c:v>
                </c:pt>
                <c:pt idx="2332">
                  <c:v>-11.6274998088009</c:v>
                </c:pt>
                <c:pt idx="2333">
                  <c:v>-11.623063231103099</c:v>
                </c:pt>
                <c:pt idx="2334">
                  <c:v>-11.6186266534053</c:v>
                </c:pt>
                <c:pt idx="2335">
                  <c:v>-11.614190075707601</c:v>
                </c:pt>
                <c:pt idx="2336">
                  <c:v>-11.6097534980098</c:v>
                </c:pt>
                <c:pt idx="2337">
                  <c:v>-11.605316920311999</c:v>
                </c:pt>
                <c:pt idx="2338">
                  <c:v>-11.6008803426143</c:v>
                </c:pt>
                <c:pt idx="2339">
                  <c:v>-11.596443764916501</c:v>
                </c:pt>
                <c:pt idx="2340">
                  <c:v>-11.5920071872187</c:v>
                </c:pt>
                <c:pt idx="2341">
                  <c:v>-11.587570609521</c:v>
                </c:pt>
                <c:pt idx="2342">
                  <c:v>-11.583134031823199</c:v>
                </c:pt>
                <c:pt idx="2343">
                  <c:v>-11.5786974541254</c:v>
                </c:pt>
                <c:pt idx="2344">
                  <c:v>-11.5742608764276</c:v>
                </c:pt>
                <c:pt idx="2345">
                  <c:v>-11.5698242987299</c:v>
                </c:pt>
                <c:pt idx="2346">
                  <c:v>-11.565387721032099</c:v>
                </c:pt>
                <c:pt idx="2347">
                  <c:v>-11.5609511433343</c:v>
                </c:pt>
                <c:pt idx="2348">
                  <c:v>-11.556514565636601</c:v>
                </c:pt>
                <c:pt idx="2349">
                  <c:v>-11.5520779879388</c:v>
                </c:pt>
                <c:pt idx="2350">
                  <c:v>-11.547641410241001</c:v>
                </c:pt>
                <c:pt idx="2351">
                  <c:v>-11.543204832543299</c:v>
                </c:pt>
                <c:pt idx="2352">
                  <c:v>-11.5387682548455</c:v>
                </c:pt>
                <c:pt idx="2353">
                  <c:v>-11.5343316771477</c:v>
                </c:pt>
                <c:pt idx="2354">
                  <c:v>-11.529895099449901</c:v>
                </c:pt>
                <c:pt idx="2355">
                  <c:v>-11.525458521752199</c:v>
                </c:pt>
                <c:pt idx="2356">
                  <c:v>-11.5210219440544</c:v>
                </c:pt>
                <c:pt idx="2357">
                  <c:v>-11.516585366356599</c:v>
                </c:pt>
                <c:pt idx="2358">
                  <c:v>-11.5121487886589</c:v>
                </c:pt>
                <c:pt idx="2359">
                  <c:v>-11.507712210961101</c:v>
                </c:pt>
                <c:pt idx="2360">
                  <c:v>-11.5032756332633</c:v>
                </c:pt>
                <c:pt idx="2361">
                  <c:v>-11.4988390555656</c:v>
                </c:pt>
                <c:pt idx="2362">
                  <c:v>-11.4944024778678</c:v>
                </c:pt>
                <c:pt idx="2363">
                  <c:v>-11.489965900170001</c:v>
                </c:pt>
                <c:pt idx="2364">
                  <c:v>-11.4855293224722</c:v>
                </c:pt>
                <c:pt idx="2365">
                  <c:v>-11.4810927447745</c:v>
                </c:pt>
                <c:pt idx="2366">
                  <c:v>-11.476656167076699</c:v>
                </c:pt>
                <c:pt idx="2367">
                  <c:v>-11.4722195893789</c:v>
                </c:pt>
                <c:pt idx="2368">
                  <c:v>-11.467783011681201</c:v>
                </c:pt>
                <c:pt idx="2369">
                  <c:v>-11.4633464339834</c:v>
                </c:pt>
                <c:pt idx="2370">
                  <c:v>-11.458909856285601</c:v>
                </c:pt>
                <c:pt idx="2371">
                  <c:v>-11.4544732785879</c:v>
                </c:pt>
                <c:pt idx="2372">
                  <c:v>-11.450036700890101</c:v>
                </c:pt>
                <c:pt idx="2373">
                  <c:v>-11.4456001231923</c:v>
                </c:pt>
                <c:pt idx="2374">
                  <c:v>-11.441163545494501</c:v>
                </c:pt>
                <c:pt idx="2375">
                  <c:v>-11.436726967796799</c:v>
                </c:pt>
                <c:pt idx="2376">
                  <c:v>-11.432290390099</c:v>
                </c:pt>
                <c:pt idx="2377">
                  <c:v>-11.427853812401199</c:v>
                </c:pt>
                <c:pt idx="2378">
                  <c:v>-11.4234172347035</c:v>
                </c:pt>
                <c:pt idx="2379">
                  <c:v>-11.418980657005701</c:v>
                </c:pt>
                <c:pt idx="2380">
                  <c:v>-11.4145440793079</c:v>
                </c:pt>
                <c:pt idx="2381">
                  <c:v>-11.4101075016102</c:v>
                </c:pt>
                <c:pt idx="2382">
                  <c:v>-11.4056709239124</c:v>
                </c:pt>
                <c:pt idx="2383">
                  <c:v>-11.401234346214601</c:v>
                </c:pt>
                <c:pt idx="2384">
                  <c:v>-11.396797768516899</c:v>
                </c:pt>
                <c:pt idx="2385">
                  <c:v>-11.3923611908191</c:v>
                </c:pt>
                <c:pt idx="2386">
                  <c:v>-11.387924613121299</c:v>
                </c:pt>
                <c:pt idx="2387">
                  <c:v>-11.3834880354235</c:v>
                </c:pt>
                <c:pt idx="2388">
                  <c:v>-11.379051457725801</c:v>
                </c:pt>
                <c:pt idx="2389">
                  <c:v>-11.374614880028</c:v>
                </c:pt>
                <c:pt idx="2390">
                  <c:v>-11.370178302330199</c:v>
                </c:pt>
                <c:pt idx="2391">
                  <c:v>-11.3657417246325</c:v>
                </c:pt>
                <c:pt idx="2392">
                  <c:v>-11.361305146934701</c:v>
                </c:pt>
                <c:pt idx="2393">
                  <c:v>-11.3568685692369</c:v>
                </c:pt>
                <c:pt idx="2394">
                  <c:v>-11.3524319915392</c:v>
                </c:pt>
                <c:pt idx="2395">
                  <c:v>-11.347995413841399</c:v>
                </c:pt>
                <c:pt idx="2396">
                  <c:v>-11.3435588361436</c:v>
                </c:pt>
                <c:pt idx="2397">
                  <c:v>-11.3391222584458</c:v>
                </c:pt>
                <c:pt idx="2398">
                  <c:v>-11.3346856807481</c:v>
                </c:pt>
                <c:pt idx="2399">
                  <c:v>-11.330249103050299</c:v>
                </c:pt>
                <c:pt idx="2400">
                  <c:v>-11.3258125253525</c:v>
                </c:pt>
                <c:pt idx="2401">
                  <c:v>-11.321375947654801</c:v>
                </c:pt>
                <c:pt idx="2402">
                  <c:v>-11.316939369957</c:v>
                </c:pt>
                <c:pt idx="2403">
                  <c:v>-11.312502792259201</c:v>
                </c:pt>
                <c:pt idx="2404">
                  <c:v>-11.308066214561499</c:v>
                </c:pt>
                <c:pt idx="2405">
                  <c:v>-11.3036296368637</c:v>
                </c:pt>
                <c:pt idx="2406">
                  <c:v>-11.2991930591659</c:v>
                </c:pt>
                <c:pt idx="2407">
                  <c:v>-11.294756481468101</c:v>
                </c:pt>
                <c:pt idx="2408">
                  <c:v>-11.290319903770399</c:v>
                </c:pt>
                <c:pt idx="2409">
                  <c:v>-11.2858833260726</c:v>
                </c:pt>
                <c:pt idx="2410">
                  <c:v>-11.281446748374799</c:v>
                </c:pt>
                <c:pt idx="2411">
                  <c:v>-11.2770101706771</c:v>
                </c:pt>
                <c:pt idx="2412">
                  <c:v>-11.272573592979301</c:v>
                </c:pt>
                <c:pt idx="2413">
                  <c:v>-11.2681370152815</c:v>
                </c:pt>
                <c:pt idx="2414">
                  <c:v>-11.2637004375838</c:v>
                </c:pt>
                <c:pt idx="2415">
                  <c:v>-11.259263859886</c:v>
                </c:pt>
                <c:pt idx="2416">
                  <c:v>-11.2548272821882</c:v>
                </c:pt>
                <c:pt idx="2417">
                  <c:v>-11.2503907044904</c:v>
                </c:pt>
                <c:pt idx="2418">
                  <c:v>-11.2459541267927</c:v>
                </c:pt>
                <c:pt idx="2419">
                  <c:v>-11.241517549094899</c:v>
                </c:pt>
                <c:pt idx="2420">
                  <c:v>-11.2370809713971</c:v>
                </c:pt>
                <c:pt idx="2421">
                  <c:v>-11.232644393699401</c:v>
                </c:pt>
                <c:pt idx="2422">
                  <c:v>-11.2282078160016</c:v>
                </c:pt>
                <c:pt idx="2423">
                  <c:v>-11.223771238303801</c:v>
                </c:pt>
                <c:pt idx="2424">
                  <c:v>-11.2193346606061</c:v>
                </c:pt>
                <c:pt idx="2425">
                  <c:v>-11.2148980829083</c:v>
                </c:pt>
                <c:pt idx="2426">
                  <c:v>-11.2104615052105</c:v>
                </c:pt>
                <c:pt idx="2427">
                  <c:v>-11.2060249275128</c:v>
                </c:pt>
                <c:pt idx="2428">
                  <c:v>-11.201588349814999</c:v>
                </c:pt>
                <c:pt idx="2429">
                  <c:v>-11.1971517721172</c:v>
                </c:pt>
                <c:pt idx="2430">
                  <c:v>-11.192715194419399</c:v>
                </c:pt>
                <c:pt idx="2431">
                  <c:v>-11.1882786167217</c:v>
                </c:pt>
                <c:pt idx="2432">
                  <c:v>-11.183842039023901</c:v>
                </c:pt>
                <c:pt idx="2433">
                  <c:v>-11.1794054613261</c:v>
                </c:pt>
                <c:pt idx="2434">
                  <c:v>-11.1749688836284</c:v>
                </c:pt>
                <c:pt idx="2435">
                  <c:v>-11.1705323059306</c:v>
                </c:pt>
                <c:pt idx="2436">
                  <c:v>-11.166095728232801</c:v>
                </c:pt>
                <c:pt idx="2437">
                  <c:v>-11.161659150535099</c:v>
                </c:pt>
                <c:pt idx="2438">
                  <c:v>-11.1572225728373</c:v>
                </c:pt>
                <c:pt idx="2439">
                  <c:v>-11.152785995139499</c:v>
                </c:pt>
                <c:pt idx="2440">
                  <c:v>-11.1483494174417</c:v>
                </c:pt>
                <c:pt idx="2441">
                  <c:v>-11.143912839744001</c:v>
                </c:pt>
                <c:pt idx="2442">
                  <c:v>-11.1394762620462</c:v>
                </c:pt>
                <c:pt idx="2443">
                  <c:v>-11.135039684348399</c:v>
                </c:pt>
                <c:pt idx="2444">
                  <c:v>-11.1306031066507</c:v>
                </c:pt>
                <c:pt idx="2445">
                  <c:v>-11.126166528952901</c:v>
                </c:pt>
                <c:pt idx="2446">
                  <c:v>-11.1217299512551</c:v>
                </c:pt>
                <c:pt idx="2447">
                  <c:v>-11.1172933735574</c:v>
                </c:pt>
                <c:pt idx="2448">
                  <c:v>-11.112856795859599</c:v>
                </c:pt>
                <c:pt idx="2449">
                  <c:v>-11.1084202181618</c:v>
                </c:pt>
                <c:pt idx="2450">
                  <c:v>-11.103983640464</c:v>
                </c:pt>
                <c:pt idx="2451">
                  <c:v>-11.0995470627663</c:v>
                </c:pt>
                <c:pt idx="2452">
                  <c:v>-11.095110485068499</c:v>
                </c:pt>
                <c:pt idx="2453">
                  <c:v>-11.0906739073707</c:v>
                </c:pt>
                <c:pt idx="2454">
                  <c:v>-11.086237329673001</c:v>
                </c:pt>
                <c:pt idx="2455">
                  <c:v>-11.0818007519752</c:v>
                </c:pt>
                <c:pt idx="2456">
                  <c:v>-11.077364174277401</c:v>
                </c:pt>
                <c:pt idx="2457">
                  <c:v>-11.072927596579699</c:v>
                </c:pt>
                <c:pt idx="2458">
                  <c:v>-11.0684910188819</c:v>
                </c:pt>
                <c:pt idx="2459">
                  <c:v>-11.0640544411841</c:v>
                </c:pt>
                <c:pt idx="2460">
                  <c:v>-11.0596178634863</c:v>
                </c:pt>
                <c:pt idx="2461">
                  <c:v>-11.055181285788599</c:v>
                </c:pt>
                <c:pt idx="2462">
                  <c:v>-11.0507447080908</c:v>
                </c:pt>
                <c:pt idx="2463">
                  <c:v>-11.046308130392999</c:v>
                </c:pt>
                <c:pt idx="2464">
                  <c:v>-11.0418715526953</c:v>
                </c:pt>
                <c:pt idx="2465">
                  <c:v>-11.037434974997501</c:v>
                </c:pt>
                <c:pt idx="2466">
                  <c:v>-11.0329983972997</c:v>
                </c:pt>
                <c:pt idx="2467">
                  <c:v>-11.028561819602</c:v>
                </c:pt>
                <c:pt idx="2468">
                  <c:v>-11.0241252419042</c:v>
                </c:pt>
                <c:pt idx="2469">
                  <c:v>-11.0196886642064</c:v>
                </c:pt>
                <c:pt idx="2470">
                  <c:v>-11.015252086508699</c:v>
                </c:pt>
                <c:pt idx="2471">
                  <c:v>-11.0108155088109</c:v>
                </c:pt>
                <c:pt idx="2472">
                  <c:v>-11.006378931113099</c:v>
                </c:pt>
                <c:pt idx="2473">
                  <c:v>-11.0019423534153</c:v>
                </c:pt>
                <c:pt idx="2474">
                  <c:v>-10.997505775717601</c:v>
                </c:pt>
                <c:pt idx="2475">
                  <c:v>-10.9930691980198</c:v>
                </c:pt>
                <c:pt idx="2476">
                  <c:v>-10.988632620322001</c:v>
                </c:pt>
                <c:pt idx="2477">
                  <c:v>-10.984196042624299</c:v>
                </c:pt>
                <c:pt idx="2478">
                  <c:v>-10.9797594649265</c:v>
                </c:pt>
                <c:pt idx="2479">
                  <c:v>-10.9753228872287</c:v>
                </c:pt>
                <c:pt idx="2480">
                  <c:v>-10.970886309531</c:v>
                </c:pt>
                <c:pt idx="2481">
                  <c:v>-10.966449731833199</c:v>
                </c:pt>
                <c:pt idx="2482">
                  <c:v>-10.9620131541354</c:v>
                </c:pt>
                <c:pt idx="2483">
                  <c:v>-10.957576576437599</c:v>
                </c:pt>
                <c:pt idx="2484">
                  <c:v>-10.9531399987399</c:v>
                </c:pt>
                <c:pt idx="2485">
                  <c:v>-10.948703421042101</c:v>
                </c:pt>
                <c:pt idx="2486">
                  <c:v>-10.9442668433443</c:v>
                </c:pt>
                <c:pt idx="2487">
                  <c:v>-10.9398302656466</c:v>
                </c:pt>
                <c:pt idx="2488">
                  <c:v>-10.9353936879488</c:v>
                </c:pt>
                <c:pt idx="2489">
                  <c:v>-10.930957110251001</c:v>
                </c:pt>
                <c:pt idx="2490">
                  <c:v>-10.926520532553299</c:v>
                </c:pt>
                <c:pt idx="2491">
                  <c:v>-10.9220839548555</c:v>
                </c:pt>
                <c:pt idx="2492">
                  <c:v>-10.917647377157699</c:v>
                </c:pt>
                <c:pt idx="2493">
                  <c:v>-10.9132107994599</c:v>
                </c:pt>
                <c:pt idx="2494">
                  <c:v>-10.908774221762201</c:v>
                </c:pt>
                <c:pt idx="2495">
                  <c:v>-10.9043376440644</c:v>
                </c:pt>
                <c:pt idx="2496">
                  <c:v>-10.899901066366599</c:v>
                </c:pt>
                <c:pt idx="2497">
                  <c:v>-10.8954644886689</c:v>
                </c:pt>
                <c:pt idx="2498">
                  <c:v>-10.891027910971101</c:v>
                </c:pt>
                <c:pt idx="2499">
                  <c:v>-10.8865913332733</c:v>
                </c:pt>
                <c:pt idx="2500">
                  <c:v>-10.8821547555756</c:v>
                </c:pt>
                <c:pt idx="2501">
                  <c:v>-10.877718177877799</c:v>
                </c:pt>
                <c:pt idx="2502">
                  <c:v>-10.87328160018</c:v>
                </c:pt>
                <c:pt idx="2503">
                  <c:v>-10.8688450224822</c:v>
                </c:pt>
                <c:pt idx="2504">
                  <c:v>-10.8644084447845</c:v>
                </c:pt>
                <c:pt idx="2505">
                  <c:v>-10.859971867086699</c:v>
                </c:pt>
                <c:pt idx="2506">
                  <c:v>-10.8555352893889</c:v>
                </c:pt>
                <c:pt idx="2507">
                  <c:v>-10.851098711691201</c:v>
                </c:pt>
                <c:pt idx="2508">
                  <c:v>-10.8466621339934</c:v>
                </c:pt>
                <c:pt idx="2509">
                  <c:v>-10.842225556295601</c:v>
                </c:pt>
                <c:pt idx="2510">
                  <c:v>-10.837788978597899</c:v>
                </c:pt>
                <c:pt idx="2511">
                  <c:v>-10.8333524009001</c:v>
                </c:pt>
                <c:pt idx="2512">
                  <c:v>-10.8289158232023</c:v>
                </c:pt>
                <c:pt idx="2513">
                  <c:v>-10.8244792455046</c:v>
                </c:pt>
                <c:pt idx="2514">
                  <c:v>-10.820042667806799</c:v>
                </c:pt>
                <c:pt idx="2515">
                  <c:v>-10.815606090109</c:v>
                </c:pt>
                <c:pt idx="2516">
                  <c:v>-10.811169512411199</c:v>
                </c:pt>
                <c:pt idx="2517">
                  <c:v>-10.8067329347135</c:v>
                </c:pt>
                <c:pt idx="2518">
                  <c:v>-10.802296357015701</c:v>
                </c:pt>
                <c:pt idx="2519">
                  <c:v>-10.7978597793179</c:v>
                </c:pt>
                <c:pt idx="2520">
                  <c:v>-10.7934232016202</c:v>
                </c:pt>
                <c:pt idx="2521">
                  <c:v>-10.788986623922399</c:v>
                </c:pt>
                <c:pt idx="2522">
                  <c:v>-10.7845500462246</c:v>
                </c:pt>
                <c:pt idx="2523">
                  <c:v>-10.780113468526899</c:v>
                </c:pt>
                <c:pt idx="2524">
                  <c:v>-10.7756768908291</c:v>
                </c:pt>
                <c:pt idx="2525">
                  <c:v>-10.771240313131299</c:v>
                </c:pt>
                <c:pt idx="2526">
                  <c:v>-10.7668037354335</c:v>
                </c:pt>
                <c:pt idx="2527">
                  <c:v>-10.762367157735801</c:v>
                </c:pt>
                <c:pt idx="2528">
                  <c:v>-10.757930580038</c:v>
                </c:pt>
                <c:pt idx="2529">
                  <c:v>-10.753494002340201</c:v>
                </c:pt>
                <c:pt idx="2530">
                  <c:v>-10.749057424642499</c:v>
                </c:pt>
                <c:pt idx="2531">
                  <c:v>-10.7446208469447</c:v>
                </c:pt>
                <c:pt idx="2532">
                  <c:v>-10.7401842692469</c:v>
                </c:pt>
                <c:pt idx="2533">
                  <c:v>-10.7357476915492</c:v>
                </c:pt>
                <c:pt idx="2534">
                  <c:v>-10.731311113851399</c:v>
                </c:pt>
                <c:pt idx="2535">
                  <c:v>-10.7268745361536</c:v>
                </c:pt>
                <c:pt idx="2536">
                  <c:v>-10.722437958455799</c:v>
                </c:pt>
                <c:pt idx="2537">
                  <c:v>-10.7180013807581</c:v>
                </c:pt>
                <c:pt idx="2538">
                  <c:v>-10.713564803060301</c:v>
                </c:pt>
                <c:pt idx="2539">
                  <c:v>-10.7091282253625</c:v>
                </c:pt>
                <c:pt idx="2540">
                  <c:v>-10.7046916476648</c:v>
                </c:pt>
                <c:pt idx="2541">
                  <c:v>-10.700255069967</c:v>
                </c:pt>
                <c:pt idx="2542">
                  <c:v>-10.695818492269201</c:v>
                </c:pt>
                <c:pt idx="2543">
                  <c:v>-10.691381914571499</c:v>
                </c:pt>
                <c:pt idx="2544">
                  <c:v>-10.6869453368737</c:v>
                </c:pt>
                <c:pt idx="2545">
                  <c:v>-10.682508759175899</c:v>
                </c:pt>
                <c:pt idx="2546">
                  <c:v>-10.6780721814781</c:v>
                </c:pt>
                <c:pt idx="2547">
                  <c:v>-10.673635603780401</c:v>
                </c:pt>
                <c:pt idx="2548">
                  <c:v>-10.6691990260826</c:v>
                </c:pt>
                <c:pt idx="2549">
                  <c:v>-10.664762448384799</c:v>
                </c:pt>
                <c:pt idx="2550">
                  <c:v>-10.6603258706871</c:v>
                </c:pt>
                <c:pt idx="2551">
                  <c:v>-10.655889292989301</c:v>
                </c:pt>
                <c:pt idx="2552">
                  <c:v>-10.6514527152915</c:v>
                </c:pt>
                <c:pt idx="2553">
                  <c:v>-10.6470161375938</c:v>
                </c:pt>
                <c:pt idx="2554">
                  <c:v>-10.642579559895999</c:v>
                </c:pt>
                <c:pt idx="2555">
                  <c:v>-10.6381429821982</c:v>
                </c:pt>
                <c:pt idx="2556">
                  <c:v>-10.633706404500501</c:v>
                </c:pt>
                <c:pt idx="2557">
                  <c:v>-10.6292698268027</c:v>
                </c:pt>
                <c:pt idx="2558">
                  <c:v>-10.624833249104899</c:v>
                </c:pt>
                <c:pt idx="2559">
                  <c:v>-10.6203966714071</c:v>
                </c:pt>
                <c:pt idx="2560">
                  <c:v>-10.615960093709401</c:v>
                </c:pt>
                <c:pt idx="2561">
                  <c:v>-10.6115235160116</c:v>
                </c:pt>
                <c:pt idx="2562">
                  <c:v>-10.607086938313801</c:v>
                </c:pt>
                <c:pt idx="2563">
                  <c:v>-10.602650360616099</c:v>
                </c:pt>
                <c:pt idx="2564">
                  <c:v>-10.5982137829183</c:v>
                </c:pt>
                <c:pt idx="2565">
                  <c:v>-10.593777205220499</c:v>
                </c:pt>
                <c:pt idx="2566">
                  <c:v>-10.5893406275228</c:v>
                </c:pt>
                <c:pt idx="2567">
                  <c:v>-10.584904049825001</c:v>
                </c:pt>
                <c:pt idx="2568">
                  <c:v>-10.5804674721272</c:v>
                </c:pt>
                <c:pt idx="2569">
                  <c:v>-10.576030894429399</c:v>
                </c:pt>
                <c:pt idx="2570">
                  <c:v>-10.5715943167317</c:v>
                </c:pt>
                <c:pt idx="2571">
                  <c:v>-10.567157739033901</c:v>
                </c:pt>
                <c:pt idx="2572">
                  <c:v>-10.5627211613361</c:v>
                </c:pt>
                <c:pt idx="2573">
                  <c:v>-10.5582845836384</c:v>
                </c:pt>
                <c:pt idx="2574">
                  <c:v>-10.553848005940599</c:v>
                </c:pt>
                <c:pt idx="2575">
                  <c:v>-10.5494114282428</c:v>
                </c:pt>
                <c:pt idx="2576">
                  <c:v>-10.544974850545101</c:v>
                </c:pt>
                <c:pt idx="2577">
                  <c:v>-10.5405382728473</c:v>
                </c:pt>
                <c:pt idx="2578">
                  <c:v>-10.536101695149499</c:v>
                </c:pt>
                <c:pt idx="2579">
                  <c:v>-10.5316651174517</c:v>
                </c:pt>
                <c:pt idx="2580">
                  <c:v>-10.527228539754001</c:v>
                </c:pt>
                <c:pt idx="2581">
                  <c:v>-10.5227919620562</c:v>
                </c:pt>
                <c:pt idx="2582">
                  <c:v>-10.518355384358401</c:v>
                </c:pt>
                <c:pt idx="2583">
                  <c:v>-10.513918806660699</c:v>
                </c:pt>
                <c:pt idx="2584">
                  <c:v>-10.5094822289629</c:v>
                </c:pt>
                <c:pt idx="2585">
                  <c:v>-10.5050456512651</c:v>
                </c:pt>
                <c:pt idx="2586">
                  <c:v>-10.5006090735674</c:v>
                </c:pt>
                <c:pt idx="2587">
                  <c:v>-10.496172495869599</c:v>
                </c:pt>
                <c:pt idx="2588">
                  <c:v>-10.4917359181718</c:v>
                </c:pt>
                <c:pt idx="2589">
                  <c:v>-10.487299340473999</c:v>
                </c:pt>
                <c:pt idx="2590">
                  <c:v>-10.4828627627763</c:v>
                </c:pt>
                <c:pt idx="2591">
                  <c:v>-10.478426185078501</c:v>
                </c:pt>
                <c:pt idx="2592">
                  <c:v>-10.4739896073807</c:v>
                </c:pt>
                <c:pt idx="2593">
                  <c:v>-10.469553029683</c:v>
                </c:pt>
                <c:pt idx="2594">
                  <c:v>-10.4651164519852</c:v>
                </c:pt>
                <c:pt idx="2595">
                  <c:v>-10.460679874287401</c:v>
                </c:pt>
                <c:pt idx="2596">
                  <c:v>-10.456243296589699</c:v>
                </c:pt>
                <c:pt idx="2597">
                  <c:v>-10.4518067188919</c:v>
                </c:pt>
                <c:pt idx="2598">
                  <c:v>-10.447370141194099</c:v>
                </c:pt>
                <c:pt idx="2599">
                  <c:v>-10.4429335634963</c:v>
                </c:pt>
                <c:pt idx="2600">
                  <c:v>-10.438496985798601</c:v>
                </c:pt>
                <c:pt idx="2601">
                  <c:v>-10.4340604081008</c:v>
                </c:pt>
                <c:pt idx="2602">
                  <c:v>-10.429623830402999</c:v>
                </c:pt>
                <c:pt idx="2603">
                  <c:v>-10.4251872527053</c:v>
                </c:pt>
                <c:pt idx="2604">
                  <c:v>-10.420750675007501</c:v>
                </c:pt>
                <c:pt idx="2605">
                  <c:v>-10.4163140973097</c:v>
                </c:pt>
                <c:pt idx="2606">
                  <c:v>-10.411877519612</c:v>
                </c:pt>
                <c:pt idx="2607">
                  <c:v>-10.407440941914199</c:v>
                </c:pt>
                <c:pt idx="2608">
                  <c:v>-10.4030043642164</c:v>
                </c:pt>
                <c:pt idx="2609">
                  <c:v>-10.398567786518701</c:v>
                </c:pt>
                <c:pt idx="2610">
                  <c:v>-10.3941312088209</c:v>
                </c:pt>
                <c:pt idx="2611">
                  <c:v>-10.389694631123101</c:v>
                </c:pt>
                <c:pt idx="2612">
                  <c:v>-10.3852580534253</c:v>
                </c:pt>
                <c:pt idx="2613">
                  <c:v>-10.380821475727601</c:v>
                </c:pt>
                <c:pt idx="2614">
                  <c:v>-10.3763848980298</c:v>
                </c:pt>
                <c:pt idx="2615">
                  <c:v>-10.371948320332001</c:v>
                </c:pt>
                <c:pt idx="2616">
                  <c:v>-10.367511742634299</c:v>
                </c:pt>
                <c:pt idx="2617">
                  <c:v>-10.3630751649365</c:v>
                </c:pt>
                <c:pt idx="2618">
                  <c:v>-10.358638587238699</c:v>
                </c:pt>
                <c:pt idx="2619">
                  <c:v>-10.354202009541</c:v>
                </c:pt>
                <c:pt idx="2620">
                  <c:v>-10.349765431843201</c:v>
                </c:pt>
                <c:pt idx="2621">
                  <c:v>-10.3453288541454</c:v>
                </c:pt>
                <c:pt idx="2622">
                  <c:v>-10.340892276447599</c:v>
                </c:pt>
                <c:pt idx="2623">
                  <c:v>-10.3364556987499</c:v>
                </c:pt>
                <c:pt idx="2624">
                  <c:v>-10.332019121052101</c:v>
                </c:pt>
                <c:pt idx="2625">
                  <c:v>-10.3275825433543</c:v>
                </c:pt>
                <c:pt idx="2626">
                  <c:v>-10.3231459656566</c:v>
                </c:pt>
                <c:pt idx="2627">
                  <c:v>-10.318709387958799</c:v>
                </c:pt>
                <c:pt idx="2628">
                  <c:v>-10.314272810261</c:v>
                </c:pt>
                <c:pt idx="2629">
                  <c:v>-10.309836232563301</c:v>
                </c:pt>
                <c:pt idx="2630">
                  <c:v>-10.3053996548655</c:v>
                </c:pt>
                <c:pt idx="2631">
                  <c:v>-10.300963077167699</c:v>
                </c:pt>
                <c:pt idx="2632">
                  <c:v>-10.2965264994699</c:v>
                </c:pt>
                <c:pt idx="2633">
                  <c:v>-10.292089921772201</c:v>
                </c:pt>
                <c:pt idx="2634">
                  <c:v>-10.2876533440744</c:v>
                </c:pt>
                <c:pt idx="2635">
                  <c:v>-10.283216766376601</c:v>
                </c:pt>
                <c:pt idx="2636">
                  <c:v>-10.278780188678899</c:v>
                </c:pt>
                <c:pt idx="2637">
                  <c:v>-10.2743436109811</c:v>
                </c:pt>
                <c:pt idx="2638">
                  <c:v>-10.2699070332833</c:v>
                </c:pt>
                <c:pt idx="2639">
                  <c:v>-10.2654704555856</c:v>
                </c:pt>
                <c:pt idx="2640">
                  <c:v>-10.261033877887799</c:v>
                </c:pt>
                <c:pt idx="2641">
                  <c:v>-10.25659730019</c:v>
                </c:pt>
                <c:pt idx="2642">
                  <c:v>-10.252160722492199</c:v>
                </c:pt>
                <c:pt idx="2643">
                  <c:v>-10.2477241447945</c:v>
                </c:pt>
                <c:pt idx="2644">
                  <c:v>-10.243287567096701</c:v>
                </c:pt>
                <c:pt idx="2645">
                  <c:v>-10.2388509893989</c:v>
                </c:pt>
                <c:pt idx="2646">
                  <c:v>-10.2344144117012</c:v>
                </c:pt>
                <c:pt idx="2647">
                  <c:v>-10.2299778340034</c:v>
                </c:pt>
                <c:pt idx="2648">
                  <c:v>-10.225541256305601</c:v>
                </c:pt>
                <c:pt idx="2649">
                  <c:v>-10.221104678607899</c:v>
                </c:pt>
                <c:pt idx="2650">
                  <c:v>-10.2166681009101</c:v>
                </c:pt>
                <c:pt idx="2651">
                  <c:v>-10.212231523212299</c:v>
                </c:pt>
                <c:pt idx="2652">
                  <c:v>-10.2077949455146</c:v>
                </c:pt>
                <c:pt idx="2653">
                  <c:v>-10.203358367816801</c:v>
                </c:pt>
                <c:pt idx="2654">
                  <c:v>-10.198921790119</c:v>
                </c:pt>
                <c:pt idx="2655">
                  <c:v>-10.194485212421201</c:v>
                </c:pt>
                <c:pt idx="2656">
                  <c:v>-10.1900486347235</c:v>
                </c:pt>
                <c:pt idx="2657">
                  <c:v>-10.1856120570257</c:v>
                </c:pt>
                <c:pt idx="2658">
                  <c:v>-10.1811754793279</c:v>
                </c:pt>
                <c:pt idx="2659">
                  <c:v>-10.1767389016302</c:v>
                </c:pt>
                <c:pt idx="2660">
                  <c:v>-10.172302323932399</c:v>
                </c:pt>
                <c:pt idx="2661">
                  <c:v>-10.1678657462346</c:v>
                </c:pt>
                <c:pt idx="2662">
                  <c:v>-10.163429168536901</c:v>
                </c:pt>
                <c:pt idx="2663">
                  <c:v>-10.1589925908391</c:v>
                </c:pt>
                <c:pt idx="2664">
                  <c:v>-10.154556013141301</c:v>
                </c:pt>
                <c:pt idx="2665">
                  <c:v>-10.1501194354435</c:v>
                </c:pt>
                <c:pt idx="2666">
                  <c:v>-10.1456828577458</c:v>
                </c:pt>
                <c:pt idx="2667">
                  <c:v>-10.141246280048</c:v>
                </c:pt>
                <c:pt idx="2668">
                  <c:v>-10.136809702350201</c:v>
                </c:pt>
                <c:pt idx="2669">
                  <c:v>-10.132373124652499</c:v>
                </c:pt>
                <c:pt idx="2670">
                  <c:v>-10.1279365469547</c:v>
                </c:pt>
                <c:pt idx="2671">
                  <c:v>-10.123499969256899</c:v>
                </c:pt>
                <c:pt idx="2672">
                  <c:v>-10.1190633915592</c:v>
                </c:pt>
                <c:pt idx="2673">
                  <c:v>-10.114626813861401</c:v>
                </c:pt>
                <c:pt idx="2674">
                  <c:v>-10.1101902361636</c:v>
                </c:pt>
                <c:pt idx="2675">
                  <c:v>-10.105753658465799</c:v>
                </c:pt>
                <c:pt idx="2676">
                  <c:v>-10.1013170807681</c:v>
                </c:pt>
                <c:pt idx="2677">
                  <c:v>-10.096880503070301</c:v>
                </c:pt>
                <c:pt idx="2678">
                  <c:v>-10.0924439253725</c:v>
                </c:pt>
                <c:pt idx="2679">
                  <c:v>-10.0880073476748</c:v>
                </c:pt>
                <c:pt idx="2680">
                  <c:v>-10.083570769976999</c:v>
                </c:pt>
                <c:pt idx="2681">
                  <c:v>-10.0791341922792</c:v>
                </c:pt>
                <c:pt idx="2682">
                  <c:v>-10.074697614581501</c:v>
                </c:pt>
                <c:pt idx="2683">
                  <c:v>-10.0702610368837</c:v>
                </c:pt>
                <c:pt idx="2684">
                  <c:v>-10.065824459185899</c:v>
                </c:pt>
                <c:pt idx="2685">
                  <c:v>-10.0613878814881</c:v>
                </c:pt>
                <c:pt idx="2686">
                  <c:v>-10.056951303790401</c:v>
                </c:pt>
                <c:pt idx="2687">
                  <c:v>-10.0525147260926</c:v>
                </c:pt>
                <c:pt idx="2688">
                  <c:v>-10.048078148394801</c:v>
                </c:pt>
                <c:pt idx="2689">
                  <c:v>-10.043641570697099</c:v>
                </c:pt>
                <c:pt idx="2690">
                  <c:v>-10.0392049929993</c:v>
                </c:pt>
                <c:pt idx="2691">
                  <c:v>-10.0347684153015</c:v>
                </c:pt>
                <c:pt idx="2692">
                  <c:v>-10.0303318376038</c:v>
                </c:pt>
                <c:pt idx="2693">
                  <c:v>-10.025895259905999</c:v>
                </c:pt>
                <c:pt idx="2694">
                  <c:v>-10.0214586822082</c:v>
                </c:pt>
                <c:pt idx="2695">
                  <c:v>-10.017022104510501</c:v>
                </c:pt>
                <c:pt idx="2696">
                  <c:v>-10.0125855268127</c:v>
                </c:pt>
                <c:pt idx="2697">
                  <c:v>-10.008148949114901</c:v>
                </c:pt>
                <c:pt idx="2698">
                  <c:v>-10.0037123714171</c:v>
                </c:pt>
                <c:pt idx="2699">
                  <c:v>-9.9992757937193701</c:v>
                </c:pt>
                <c:pt idx="2700">
                  <c:v>-9.9948392160215995</c:v>
                </c:pt>
                <c:pt idx="2701">
                  <c:v>-9.9904026383238307</c:v>
                </c:pt>
                <c:pt idx="2702">
                  <c:v>-9.9859660606260601</c:v>
                </c:pt>
                <c:pt idx="2703">
                  <c:v>-9.9815294829282895</c:v>
                </c:pt>
                <c:pt idx="2704">
                  <c:v>-9.9770929052305206</c:v>
                </c:pt>
                <c:pt idx="2705">
                  <c:v>-9.97265632753275</c:v>
                </c:pt>
                <c:pt idx="2706">
                  <c:v>-9.9682197498349794</c:v>
                </c:pt>
                <c:pt idx="2707">
                  <c:v>-9.9637831721372105</c:v>
                </c:pt>
                <c:pt idx="2708">
                  <c:v>-9.9593465944394399</c:v>
                </c:pt>
                <c:pt idx="2709">
                  <c:v>-9.95491001674168</c:v>
                </c:pt>
                <c:pt idx="2710">
                  <c:v>-9.9504734390439005</c:v>
                </c:pt>
                <c:pt idx="2711">
                  <c:v>-9.9460368613461299</c:v>
                </c:pt>
                <c:pt idx="2712">
                  <c:v>-9.9416002836483699</c:v>
                </c:pt>
                <c:pt idx="2713">
                  <c:v>-9.9371637059505904</c:v>
                </c:pt>
                <c:pt idx="2714">
                  <c:v>-9.9327271282528304</c:v>
                </c:pt>
                <c:pt idx="2715">
                  <c:v>-9.9282905505550492</c:v>
                </c:pt>
                <c:pt idx="2716">
                  <c:v>-9.9238539728572803</c:v>
                </c:pt>
                <c:pt idx="2717">
                  <c:v>-9.9194173951595204</c:v>
                </c:pt>
                <c:pt idx="2718">
                  <c:v>-9.9149808174617409</c:v>
                </c:pt>
                <c:pt idx="2719">
                  <c:v>-9.9105442397639791</c:v>
                </c:pt>
                <c:pt idx="2720">
                  <c:v>-9.9061076620662103</c:v>
                </c:pt>
                <c:pt idx="2721">
                  <c:v>-9.9016710843684397</c:v>
                </c:pt>
                <c:pt idx="2722">
                  <c:v>-9.8972345066706708</c:v>
                </c:pt>
                <c:pt idx="2723">
                  <c:v>-9.8927979289729002</c:v>
                </c:pt>
                <c:pt idx="2724">
                  <c:v>-9.8883613512751296</c:v>
                </c:pt>
                <c:pt idx="2725">
                  <c:v>-9.8839247735773608</c:v>
                </c:pt>
                <c:pt idx="2726">
                  <c:v>-9.8794881958795902</c:v>
                </c:pt>
                <c:pt idx="2727">
                  <c:v>-9.8750516181818195</c:v>
                </c:pt>
                <c:pt idx="2728">
                  <c:v>-9.8706150404840507</c:v>
                </c:pt>
                <c:pt idx="2729">
                  <c:v>-9.8661784627862801</c:v>
                </c:pt>
                <c:pt idx="2730">
                  <c:v>-9.8617418850885095</c:v>
                </c:pt>
                <c:pt idx="2731">
                  <c:v>-9.8573053073907406</c:v>
                </c:pt>
                <c:pt idx="2732">
                  <c:v>-9.85286872969297</c:v>
                </c:pt>
                <c:pt idx="2733">
                  <c:v>-9.8484321519951994</c:v>
                </c:pt>
                <c:pt idx="2734">
                  <c:v>-9.8439955742974306</c:v>
                </c:pt>
                <c:pt idx="2735">
                  <c:v>-9.8395589965996599</c:v>
                </c:pt>
                <c:pt idx="2736">
                  <c:v>-9.8351224189018893</c:v>
                </c:pt>
                <c:pt idx="2737">
                  <c:v>-9.8306858412041205</c:v>
                </c:pt>
                <c:pt idx="2738">
                  <c:v>-9.8262492635063499</c:v>
                </c:pt>
                <c:pt idx="2739">
                  <c:v>-9.8218126858085792</c:v>
                </c:pt>
                <c:pt idx="2740">
                  <c:v>-9.8173761081108104</c:v>
                </c:pt>
                <c:pt idx="2741">
                  <c:v>-9.8129395304130398</c:v>
                </c:pt>
                <c:pt idx="2742">
                  <c:v>-9.8085029527152692</c:v>
                </c:pt>
                <c:pt idx="2743">
                  <c:v>-9.8040663750175003</c:v>
                </c:pt>
                <c:pt idx="2744">
                  <c:v>-9.7996297973197297</c:v>
                </c:pt>
                <c:pt idx="2745">
                  <c:v>-9.7951932196219609</c:v>
                </c:pt>
                <c:pt idx="2746">
                  <c:v>-9.7907566419241903</c:v>
                </c:pt>
                <c:pt idx="2747">
                  <c:v>-9.7863200642264196</c:v>
                </c:pt>
                <c:pt idx="2748">
                  <c:v>-9.7818834865286508</c:v>
                </c:pt>
                <c:pt idx="2749">
                  <c:v>-9.7774469088308802</c:v>
                </c:pt>
                <c:pt idx="2750">
                  <c:v>-9.7730103311331096</c:v>
                </c:pt>
                <c:pt idx="2751">
                  <c:v>-9.7685737534353407</c:v>
                </c:pt>
                <c:pt idx="2752">
                  <c:v>-9.7641371757375701</c:v>
                </c:pt>
                <c:pt idx="2753">
                  <c:v>-9.7597005980397995</c:v>
                </c:pt>
                <c:pt idx="2754">
                  <c:v>-9.7552640203420307</c:v>
                </c:pt>
                <c:pt idx="2755">
                  <c:v>-9.75082744264426</c:v>
                </c:pt>
                <c:pt idx="2756">
                  <c:v>-9.7463908649464894</c:v>
                </c:pt>
                <c:pt idx="2757">
                  <c:v>-9.7419542872487206</c:v>
                </c:pt>
                <c:pt idx="2758">
                  <c:v>-9.73751770955095</c:v>
                </c:pt>
                <c:pt idx="2759">
                  <c:v>-9.73308113185319</c:v>
                </c:pt>
                <c:pt idx="2760">
                  <c:v>-9.7286445541554105</c:v>
                </c:pt>
                <c:pt idx="2761">
                  <c:v>-9.7242079764576399</c:v>
                </c:pt>
                <c:pt idx="2762">
                  <c:v>-9.7197713987598799</c:v>
                </c:pt>
                <c:pt idx="2763">
                  <c:v>-9.7153348210621093</c:v>
                </c:pt>
                <c:pt idx="2764">
                  <c:v>-9.7108982433643405</c:v>
                </c:pt>
                <c:pt idx="2765">
                  <c:v>-9.7064616656665699</c:v>
                </c:pt>
                <c:pt idx="2766">
                  <c:v>-9.7020250879687993</c:v>
                </c:pt>
                <c:pt idx="2767">
                  <c:v>-9.6975885102710304</c:v>
                </c:pt>
                <c:pt idx="2768">
                  <c:v>-9.6931519325732598</c:v>
                </c:pt>
                <c:pt idx="2769">
                  <c:v>-9.6887153548754892</c:v>
                </c:pt>
                <c:pt idx="2770">
                  <c:v>-9.6842787771777203</c:v>
                </c:pt>
                <c:pt idx="2771">
                  <c:v>-9.6798421994799497</c:v>
                </c:pt>
                <c:pt idx="2772">
                  <c:v>-9.6754056217821809</c:v>
                </c:pt>
                <c:pt idx="2773">
                  <c:v>-9.6709690440844103</c:v>
                </c:pt>
                <c:pt idx="2774">
                  <c:v>-9.6665324663866397</c:v>
                </c:pt>
                <c:pt idx="2775">
                  <c:v>-9.6620958886888708</c:v>
                </c:pt>
                <c:pt idx="2776">
                  <c:v>-9.6576593109911002</c:v>
                </c:pt>
                <c:pt idx="2777">
                  <c:v>-9.6532227332933296</c:v>
                </c:pt>
                <c:pt idx="2778">
                  <c:v>-9.6487861555955607</c:v>
                </c:pt>
                <c:pt idx="2779">
                  <c:v>-9.6443495778977901</c:v>
                </c:pt>
                <c:pt idx="2780">
                  <c:v>-9.6399130002000195</c:v>
                </c:pt>
                <c:pt idx="2781">
                  <c:v>-9.6354764225022507</c:v>
                </c:pt>
                <c:pt idx="2782">
                  <c:v>-9.6310398448044801</c:v>
                </c:pt>
                <c:pt idx="2783">
                  <c:v>-9.6266032671067094</c:v>
                </c:pt>
                <c:pt idx="2784">
                  <c:v>-9.6221666894089406</c:v>
                </c:pt>
                <c:pt idx="2785">
                  <c:v>-9.61773011171117</c:v>
                </c:pt>
                <c:pt idx="2786">
                  <c:v>-9.6132935340133994</c:v>
                </c:pt>
                <c:pt idx="2787">
                  <c:v>-9.6088569563156305</c:v>
                </c:pt>
                <c:pt idx="2788">
                  <c:v>-9.6044203786178599</c:v>
                </c:pt>
                <c:pt idx="2789">
                  <c:v>-9.5999838009200893</c:v>
                </c:pt>
                <c:pt idx="2790">
                  <c:v>-9.5955472232223205</c:v>
                </c:pt>
                <c:pt idx="2791">
                  <c:v>-9.5911106455245498</c:v>
                </c:pt>
                <c:pt idx="2792">
                  <c:v>-9.5866740678267792</c:v>
                </c:pt>
                <c:pt idx="2793">
                  <c:v>-9.5822374901290104</c:v>
                </c:pt>
                <c:pt idx="2794">
                  <c:v>-9.5778009124312398</c:v>
                </c:pt>
                <c:pt idx="2795">
                  <c:v>-9.5733643347334691</c:v>
                </c:pt>
                <c:pt idx="2796">
                  <c:v>-9.5689277570357003</c:v>
                </c:pt>
                <c:pt idx="2797">
                  <c:v>-9.5644911793379297</c:v>
                </c:pt>
                <c:pt idx="2798">
                  <c:v>-9.5600546016401609</c:v>
                </c:pt>
                <c:pt idx="2799">
                  <c:v>-9.5556180239423902</c:v>
                </c:pt>
                <c:pt idx="2800">
                  <c:v>-9.5511814462446196</c:v>
                </c:pt>
                <c:pt idx="2801">
                  <c:v>-9.5467448685468508</c:v>
                </c:pt>
                <c:pt idx="2802">
                  <c:v>-9.5423082908490802</c:v>
                </c:pt>
                <c:pt idx="2803">
                  <c:v>-9.5378717131513202</c:v>
                </c:pt>
                <c:pt idx="2804">
                  <c:v>-9.5334351354535407</c:v>
                </c:pt>
                <c:pt idx="2805">
                  <c:v>-9.5289985577557808</c:v>
                </c:pt>
                <c:pt idx="2806">
                  <c:v>-9.5245619800580101</c:v>
                </c:pt>
                <c:pt idx="2807">
                  <c:v>-9.5201254023602395</c:v>
                </c:pt>
                <c:pt idx="2808">
                  <c:v>-9.5156888246624707</c:v>
                </c:pt>
                <c:pt idx="2809">
                  <c:v>-9.5112522469647001</c:v>
                </c:pt>
                <c:pt idx="2810">
                  <c:v>-9.5068156692669294</c:v>
                </c:pt>
                <c:pt idx="2811">
                  <c:v>-9.5023790915691606</c:v>
                </c:pt>
                <c:pt idx="2812">
                  <c:v>-9.49794251387139</c:v>
                </c:pt>
                <c:pt idx="2813">
                  <c:v>-9.4935059361736194</c:v>
                </c:pt>
                <c:pt idx="2814">
                  <c:v>-9.4890693584758505</c:v>
                </c:pt>
                <c:pt idx="2815">
                  <c:v>-9.4846327807780799</c:v>
                </c:pt>
                <c:pt idx="2816">
                  <c:v>-9.4801962030803093</c:v>
                </c:pt>
                <c:pt idx="2817">
                  <c:v>-9.4757596253825405</c:v>
                </c:pt>
                <c:pt idx="2818">
                  <c:v>-9.4713230476847698</c:v>
                </c:pt>
                <c:pt idx="2819">
                  <c:v>-9.4668864699869992</c:v>
                </c:pt>
                <c:pt idx="2820">
                  <c:v>-9.4624498922892304</c:v>
                </c:pt>
                <c:pt idx="2821">
                  <c:v>-9.4580133145914598</c:v>
                </c:pt>
                <c:pt idx="2822">
                  <c:v>-9.4535767368936892</c:v>
                </c:pt>
                <c:pt idx="2823">
                  <c:v>-9.4491401591959203</c:v>
                </c:pt>
                <c:pt idx="2824">
                  <c:v>-9.4447035814981497</c:v>
                </c:pt>
                <c:pt idx="2825">
                  <c:v>-9.4402670038003809</c:v>
                </c:pt>
                <c:pt idx="2826">
                  <c:v>-9.4358304261026102</c:v>
                </c:pt>
                <c:pt idx="2827">
                  <c:v>-9.4313938484048396</c:v>
                </c:pt>
                <c:pt idx="2828">
                  <c:v>-9.4269572707070708</c:v>
                </c:pt>
                <c:pt idx="2829">
                  <c:v>-9.4225206930093002</c:v>
                </c:pt>
                <c:pt idx="2830">
                  <c:v>-9.4180841153115296</c:v>
                </c:pt>
                <c:pt idx="2831">
                  <c:v>-9.4136475376137607</c:v>
                </c:pt>
                <c:pt idx="2832">
                  <c:v>-9.4092109599159901</c:v>
                </c:pt>
                <c:pt idx="2833">
                  <c:v>-9.4047743822182195</c:v>
                </c:pt>
                <c:pt idx="2834">
                  <c:v>-9.4003378045204506</c:v>
                </c:pt>
                <c:pt idx="2835">
                  <c:v>-9.39590122682268</c:v>
                </c:pt>
                <c:pt idx="2836">
                  <c:v>-9.3914646491249094</c:v>
                </c:pt>
                <c:pt idx="2837">
                  <c:v>-9.3870280714271406</c:v>
                </c:pt>
                <c:pt idx="2838">
                  <c:v>-9.38259149372937</c:v>
                </c:pt>
                <c:pt idx="2839">
                  <c:v>-9.3781549160315993</c:v>
                </c:pt>
                <c:pt idx="2840">
                  <c:v>-9.3737183383338305</c:v>
                </c:pt>
                <c:pt idx="2841">
                  <c:v>-9.3692817606360599</c:v>
                </c:pt>
                <c:pt idx="2842">
                  <c:v>-9.3648451829382893</c:v>
                </c:pt>
                <c:pt idx="2843">
                  <c:v>-9.3604086052405204</c:v>
                </c:pt>
                <c:pt idx="2844">
                  <c:v>-9.3559720275427498</c:v>
                </c:pt>
                <c:pt idx="2845">
                  <c:v>-9.3515354498449899</c:v>
                </c:pt>
                <c:pt idx="2846">
                  <c:v>-9.3470988721472104</c:v>
                </c:pt>
                <c:pt idx="2847">
                  <c:v>-9.3426622944494504</c:v>
                </c:pt>
                <c:pt idx="2848">
                  <c:v>-9.3382257167516691</c:v>
                </c:pt>
                <c:pt idx="2849">
                  <c:v>-9.3337891390539092</c:v>
                </c:pt>
                <c:pt idx="2850">
                  <c:v>-9.3293525613561403</c:v>
                </c:pt>
                <c:pt idx="2851">
                  <c:v>-9.3249159836583697</c:v>
                </c:pt>
                <c:pt idx="2852">
                  <c:v>-9.3204794059606009</c:v>
                </c:pt>
                <c:pt idx="2853">
                  <c:v>-9.3160428282628303</c:v>
                </c:pt>
                <c:pt idx="2854">
                  <c:v>-9.3116062505650596</c:v>
                </c:pt>
                <c:pt idx="2855">
                  <c:v>-9.3071696728672908</c:v>
                </c:pt>
                <c:pt idx="2856">
                  <c:v>-9.3027330951695202</c:v>
                </c:pt>
                <c:pt idx="2857">
                  <c:v>-9.2982965174717496</c:v>
                </c:pt>
                <c:pt idx="2858">
                  <c:v>-9.2938599397739807</c:v>
                </c:pt>
                <c:pt idx="2859">
                  <c:v>-9.2894233620762101</c:v>
                </c:pt>
                <c:pt idx="2860">
                  <c:v>-9.2849867843784395</c:v>
                </c:pt>
                <c:pt idx="2861">
                  <c:v>-9.2805502066806707</c:v>
                </c:pt>
                <c:pt idx="2862">
                  <c:v>-9.2761136289829</c:v>
                </c:pt>
                <c:pt idx="2863">
                  <c:v>-9.2716770512851294</c:v>
                </c:pt>
                <c:pt idx="2864">
                  <c:v>-9.2672404735873606</c:v>
                </c:pt>
                <c:pt idx="2865">
                  <c:v>-9.26280389588959</c:v>
                </c:pt>
                <c:pt idx="2866">
                  <c:v>-9.2583673181918194</c:v>
                </c:pt>
                <c:pt idx="2867">
                  <c:v>-9.2539307404940505</c:v>
                </c:pt>
                <c:pt idx="2868">
                  <c:v>-9.2494941627962799</c:v>
                </c:pt>
                <c:pt idx="2869">
                  <c:v>-9.2450575850985093</c:v>
                </c:pt>
                <c:pt idx="2870">
                  <c:v>-9.2406210074007404</c:v>
                </c:pt>
                <c:pt idx="2871">
                  <c:v>-9.2361844297029698</c:v>
                </c:pt>
                <c:pt idx="2872">
                  <c:v>-9.2317478520051992</c:v>
                </c:pt>
                <c:pt idx="2873">
                  <c:v>-9.2273112743074304</c:v>
                </c:pt>
                <c:pt idx="2874">
                  <c:v>-9.2228746966096598</c:v>
                </c:pt>
                <c:pt idx="2875">
                  <c:v>-9.2184381189118891</c:v>
                </c:pt>
                <c:pt idx="2876">
                  <c:v>-9.2140015412141203</c:v>
                </c:pt>
                <c:pt idx="2877">
                  <c:v>-9.2095649635163497</c:v>
                </c:pt>
                <c:pt idx="2878">
                  <c:v>-9.2051283858185808</c:v>
                </c:pt>
                <c:pt idx="2879">
                  <c:v>-9.2006918081208102</c:v>
                </c:pt>
                <c:pt idx="2880">
                  <c:v>-9.1962552304230396</c:v>
                </c:pt>
                <c:pt idx="2881">
                  <c:v>-9.1918186527252708</c:v>
                </c:pt>
                <c:pt idx="2882">
                  <c:v>-9.1873820750275002</c:v>
                </c:pt>
                <c:pt idx="2883">
                  <c:v>-9.1829454973297295</c:v>
                </c:pt>
                <c:pt idx="2884">
                  <c:v>-9.1785089196319607</c:v>
                </c:pt>
                <c:pt idx="2885">
                  <c:v>-9.1740723419341901</c:v>
                </c:pt>
                <c:pt idx="2886">
                  <c:v>-9.1696357642364195</c:v>
                </c:pt>
                <c:pt idx="2887">
                  <c:v>-9.1651991865386506</c:v>
                </c:pt>
                <c:pt idx="2888">
                  <c:v>-9.16076260884088</c:v>
                </c:pt>
                <c:pt idx="2889">
                  <c:v>-9.15632603114312</c:v>
                </c:pt>
                <c:pt idx="2890">
                  <c:v>-9.1518894534453405</c:v>
                </c:pt>
                <c:pt idx="2891">
                  <c:v>-9.1474528757475699</c:v>
                </c:pt>
                <c:pt idx="2892">
                  <c:v>-9.14301629804981</c:v>
                </c:pt>
                <c:pt idx="2893">
                  <c:v>-9.1385797203520305</c:v>
                </c:pt>
                <c:pt idx="2894">
                  <c:v>-9.1341431426542705</c:v>
                </c:pt>
                <c:pt idx="2895">
                  <c:v>-9.1297065649564999</c:v>
                </c:pt>
                <c:pt idx="2896">
                  <c:v>-9.1252699872587293</c:v>
                </c:pt>
                <c:pt idx="2897">
                  <c:v>-9.1208334095609604</c:v>
                </c:pt>
                <c:pt idx="2898">
                  <c:v>-9.1163968318631898</c:v>
                </c:pt>
                <c:pt idx="2899">
                  <c:v>-9.1119602541654192</c:v>
                </c:pt>
                <c:pt idx="2900">
                  <c:v>-9.1075236764676504</c:v>
                </c:pt>
                <c:pt idx="2901">
                  <c:v>-9.1030870987698798</c:v>
                </c:pt>
                <c:pt idx="2902">
                  <c:v>-9.0986505210721091</c:v>
                </c:pt>
                <c:pt idx="2903">
                  <c:v>-9.0942139433743403</c:v>
                </c:pt>
                <c:pt idx="2904">
                  <c:v>-9.0897773656765697</c:v>
                </c:pt>
                <c:pt idx="2905">
                  <c:v>-9.0853407879788008</c:v>
                </c:pt>
                <c:pt idx="2906">
                  <c:v>-9.0809042102810302</c:v>
                </c:pt>
                <c:pt idx="2907">
                  <c:v>-9.0764676325832596</c:v>
                </c:pt>
                <c:pt idx="2908">
                  <c:v>-9.0720310548854908</c:v>
                </c:pt>
                <c:pt idx="2909">
                  <c:v>-9.0675944771877202</c:v>
                </c:pt>
                <c:pt idx="2910">
                  <c:v>-9.0631578994899495</c:v>
                </c:pt>
                <c:pt idx="2911">
                  <c:v>-9.0587213217921807</c:v>
                </c:pt>
                <c:pt idx="2912">
                  <c:v>-9.0542847440944101</c:v>
                </c:pt>
                <c:pt idx="2913">
                  <c:v>-9.0498481663966395</c:v>
                </c:pt>
                <c:pt idx="2914">
                  <c:v>-9.0454115886988706</c:v>
                </c:pt>
                <c:pt idx="2915">
                  <c:v>-9.0409750110011</c:v>
                </c:pt>
                <c:pt idx="2916">
                  <c:v>-9.0365384333033294</c:v>
                </c:pt>
                <c:pt idx="2917">
                  <c:v>-9.0321018556055606</c:v>
                </c:pt>
                <c:pt idx="2918">
                  <c:v>-9.0276652779077899</c:v>
                </c:pt>
                <c:pt idx="2919">
                  <c:v>-9.0232287002100193</c:v>
                </c:pt>
                <c:pt idx="2920">
                  <c:v>-9.0187921225122505</c:v>
                </c:pt>
                <c:pt idx="2921">
                  <c:v>-9.0143555448144799</c:v>
                </c:pt>
                <c:pt idx="2922">
                  <c:v>-9.0099189671167093</c:v>
                </c:pt>
                <c:pt idx="2923">
                  <c:v>-9.0054823894189404</c:v>
                </c:pt>
                <c:pt idx="2924">
                  <c:v>-9.0010458117211698</c:v>
                </c:pt>
                <c:pt idx="2925">
                  <c:v>-8.9966092340233992</c:v>
                </c:pt>
                <c:pt idx="2926">
                  <c:v>-8.9921726563256303</c:v>
                </c:pt>
                <c:pt idx="2927">
                  <c:v>-8.9877360786278597</c:v>
                </c:pt>
                <c:pt idx="2928">
                  <c:v>-8.9832995009300909</c:v>
                </c:pt>
                <c:pt idx="2929">
                  <c:v>-8.9788629232323203</c:v>
                </c:pt>
                <c:pt idx="2930">
                  <c:v>-8.9744263455345497</c:v>
                </c:pt>
                <c:pt idx="2931">
                  <c:v>-8.9699897678367808</c:v>
                </c:pt>
                <c:pt idx="2932">
                  <c:v>-8.9655531901390102</c:v>
                </c:pt>
                <c:pt idx="2933">
                  <c:v>-8.9611166124412396</c:v>
                </c:pt>
                <c:pt idx="2934">
                  <c:v>-8.9566800347434707</c:v>
                </c:pt>
                <c:pt idx="2935">
                  <c:v>-8.9522434570457001</c:v>
                </c:pt>
                <c:pt idx="2936">
                  <c:v>-8.9478068793479295</c:v>
                </c:pt>
                <c:pt idx="2937">
                  <c:v>-8.9433703016501607</c:v>
                </c:pt>
                <c:pt idx="2938">
                  <c:v>-8.9389337239523901</c:v>
                </c:pt>
                <c:pt idx="2939">
                  <c:v>-8.9344971462546301</c:v>
                </c:pt>
                <c:pt idx="2940">
                  <c:v>-8.9300605685568506</c:v>
                </c:pt>
                <c:pt idx="2941">
                  <c:v>-8.9256239908590906</c:v>
                </c:pt>
                <c:pt idx="2942">
                  <c:v>-8.92118741316132</c:v>
                </c:pt>
                <c:pt idx="2943">
                  <c:v>-8.9167508354635405</c:v>
                </c:pt>
                <c:pt idx="2944">
                  <c:v>-8.9123142577657806</c:v>
                </c:pt>
                <c:pt idx="2945">
                  <c:v>-8.90787768006801</c:v>
                </c:pt>
                <c:pt idx="2946">
                  <c:v>-8.9034411023702393</c:v>
                </c:pt>
                <c:pt idx="2947">
                  <c:v>-8.8990045246724705</c:v>
                </c:pt>
                <c:pt idx="2948">
                  <c:v>-8.8945679469746999</c:v>
                </c:pt>
                <c:pt idx="2949">
                  <c:v>-8.8901313692769293</c:v>
                </c:pt>
                <c:pt idx="2950">
                  <c:v>-8.8856947915791604</c:v>
                </c:pt>
                <c:pt idx="2951">
                  <c:v>-8.8812582138813898</c:v>
                </c:pt>
                <c:pt idx="2952">
                  <c:v>-8.8768216361836192</c:v>
                </c:pt>
                <c:pt idx="2953">
                  <c:v>-8.8723850584858504</c:v>
                </c:pt>
                <c:pt idx="2954">
                  <c:v>-8.8679484807880797</c:v>
                </c:pt>
                <c:pt idx="2955">
                  <c:v>-8.8635119030903091</c:v>
                </c:pt>
                <c:pt idx="2956">
                  <c:v>-8.8590753253925403</c:v>
                </c:pt>
                <c:pt idx="2957">
                  <c:v>-8.8546387476947697</c:v>
                </c:pt>
                <c:pt idx="2958">
                  <c:v>-8.8502021699970008</c:v>
                </c:pt>
                <c:pt idx="2959">
                  <c:v>-8.8457655922992302</c:v>
                </c:pt>
                <c:pt idx="2960">
                  <c:v>-8.8413290146014596</c:v>
                </c:pt>
                <c:pt idx="2961">
                  <c:v>-8.8368924369036908</c:v>
                </c:pt>
                <c:pt idx="2962">
                  <c:v>-8.8324558592059201</c:v>
                </c:pt>
                <c:pt idx="2963">
                  <c:v>-8.8280192815081495</c:v>
                </c:pt>
                <c:pt idx="2964">
                  <c:v>-8.8235827038103807</c:v>
                </c:pt>
                <c:pt idx="2965">
                  <c:v>-8.8191461261126101</c:v>
                </c:pt>
                <c:pt idx="2966">
                  <c:v>-8.8147095484148394</c:v>
                </c:pt>
                <c:pt idx="2967">
                  <c:v>-8.8102729707170706</c:v>
                </c:pt>
                <c:pt idx="2968">
                  <c:v>-8.8058363930193</c:v>
                </c:pt>
                <c:pt idx="2969">
                  <c:v>-8.8013998153215294</c:v>
                </c:pt>
                <c:pt idx="2970">
                  <c:v>-8.7969632376237605</c:v>
                </c:pt>
                <c:pt idx="2971">
                  <c:v>-8.7925266599259899</c:v>
                </c:pt>
                <c:pt idx="2972">
                  <c:v>-8.7880900822282193</c:v>
                </c:pt>
                <c:pt idx="2973">
                  <c:v>-8.7836535045304505</c:v>
                </c:pt>
                <c:pt idx="2974">
                  <c:v>-8.7792169268326798</c:v>
                </c:pt>
                <c:pt idx="2975">
                  <c:v>-8.7747803491349092</c:v>
                </c:pt>
                <c:pt idx="2976">
                  <c:v>-8.7703437714371404</c:v>
                </c:pt>
                <c:pt idx="2977">
                  <c:v>-8.7659071937393698</c:v>
                </c:pt>
                <c:pt idx="2978">
                  <c:v>-8.7614706160415992</c:v>
                </c:pt>
                <c:pt idx="2979">
                  <c:v>-8.7570340383438303</c:v>
                </c:pt>
                <c:pt idx="2980">
                  <c:v>-8.7525974606460597</c:v>
                </c:pt>
                <c:pt idx="2981">
                  <c:v>-8.7481608829482909</c:v>
                </c:pt>
                <c:pt idx="2982">
                  <c:v>-8.7437243052505202</c:v>
                </c:pt>
                <c:pt idx="2983">
                  <c:v>-8.7392877275527603</c:v>
                </c:pt>
                <c:pt idx="2984">
                  <c:v>-8.7348511498549808</c:v>
                </c:pt>
                <c:pt idx="2985">
                  <c:v>-8.7304145721572102</c:v>
                </c:pt>
                <c:pt idx="2986">
                  <c:v>-8.7259779944594502</c:v>
                </c:pt>
                <c:pt idx="2987">
                  <c:v>-8.7215414167616796</c:v>
                </c:pt>
                <c:pt idx="2988">
                  <c:v>-8.7171048390639108</c:v>
                </c:pt>
                <c:pt idx="2989">
                  <c:v>-8.7126682613661401</c:v>
                </c:pt>
                <c:pt idx="2990">
                  <c:v>-8.7082316836683695</c:v>
                </c:pt>
                <c:pt idx="2991">
                  <c:v>-8.7037951059706007</c:v>
                </c:pt>
                <c:pt idx="2992">
                  <c:v>-8.6993585282728301</c:v>
                </c:pt>
                <c:pt idx="2993">
                  <c:v>-8.6949219505750595</c:v>
                </c:pt>
                <c:pt idx="2994">
                  <c:v>-8.6904853728772906</c:v>
                </c:pt>
                <c:pt idx="2995">
                  <c:v>-8.68604879517952</c:v>
                </c:pt>
                <c:pt idx="2996">
                  <c:v>-8.6816122174817494</c:v>
                </c:pt>
                <c:pt idx="2997">
                  <c:v>-8.6771756397839805</c:v>
                </c:pt>
                <c:pt idx="2998">
                  <c:v>-8.6727390620862099</c:v>
                </c:pt>
                <c:pt idx="2999">
                  <c:v>-8.6683024843884393</c:v>
                </c:pt>
                <c:pt idx="3000">
                  <c:v>-8.6638659066906705</c:v>
                </c:pt>
                <c:pt idx="3001">
                  <c:v>-8.6594293289928999</c:v>
                </c:pt>
                <c:pt idx="3002">
                  <c:v>-8.6549927512951292</c:v>
                </c:pt>
                <c:pt idx="3003">
                  <c:v>-8.6505561735973604</c:v>
                </c:pt>
                <c:pt idx="3004">
                  <c:v>-8.6461195958995898</c:v>
                </c:pt>
                <c:pt idx="3005">
                  <c:v>-8.6416830182018192</c:v>
                </c:pt>
                <c:pt idx="3006">
                  <c:v>-8.6372464405040503</c:v>
                </c:pt>
                <c:pt idx="3007">
                  <c:v>-8.6328098628062797</c:v>
                </c:pt>
                <c:pt idx="3008">
                  <c:v>-8.6283732851085109</c:v>
                </c:pt>
                <c:pt idx="3009">
                  <c:v>-8.6239367074107403</c:v>
                </c:pt>
                <c:pt idx="3010">
                  <c:v>-8.6195001297129696</c:v>
                </c:pt>
                <c:pt idx="3011">
                  <c:v>-8.6150635520152008</c:v>
                </c:pt>
                <c:pt idx="3012">
                  <c:v>-8.6106269743174302</c:v>
                </c:pt>
                <c:pt idx="3013">
                  <c:v>-8.6061903966196596</c:v>
                </c:pt>
                <c:pt idx="3014">
                  <c:v>-8.6017538189218907</c:v>
                </c:pt>
                <c:pt idx="3015">
                  <c:v>-8.5973172412241201</c:v>
                </c:pt>
                <c:pt idx="3016">
                  <c:v>-8.5928806635263495</c:v>
                </c:pt>
                <c:pt idx="3017">
                  <c:v>-8.5884440858285807</c:v>
                </c:pt>
                <c:pt idx="3018">
                  <c:v>-8.58400750813081</c:v>
                </c:pt>
                <c:pt idx="3019">
                  <c:v>-8.5795709304330394</c:v>
                </c:pt>
                <c:pt idx="3020">
                  <c:v>-8.5751343527352706</c:v>
                </c:pt>
                <c:pt idx="3021">
                  <c:v>-8.5706977750375</c:v>
                </c:pt>
                <c:pt idx="3022">
                  <c:v>-8.5662611973397293</c:v>
                </c:pt>
                <c:pt idx="3023">
                  <c:v>-8.5618246196419605</c:v>
                </c:pt>
                <c:pt idx="3024">
                  <c:v>-8.5573880419441899</c:v>
                </c:pt>
                <c:pt idx="3025">
                  <c:v>-8.5529514642464299</c:v>
                </c:pt>
                <c:pt idx="3026">
                  <c:v>-8.5485148865486504</c:v>
                </c:pt>
                <c:pt idx="3027">
                  <c:v>-8.5440783088508905</c:v>
                </c:pt>
                <c:pt idx="3028">
                  <c:v>-8.5396417311531199</c:v>
                </c:pt>
                <c:pt idx="3029">
                  <c:v>-8.5352051534553404</c:v>
                </c:pt>
                <c:pt idx="3030">
                  <c:v>-8.5307685757575804</c:v>
                </c:pt>
                <c:pt idx="3031">
                  <c:v>-8.5263319980598098</c:v>
                </c:pt>
                <c:pt idx="3032">
                  <c:v>-8.5218954203620392</c:v>
                </c:pt>
                <c:pt idx="3033">
                  <c:v>-8.5174588426642703</c:v>
                </c:pt>
                <c:pt idx="3034">
                  <c:v>-8.5130222649664908</c:v>
                </c:pt>
                <c:pt idx="3035">
                  <c:v>-8.5085856872687309</c:v>
                </c:pt>
                <c:pt idx="3036">
                  <c:v>-8.5041491095709603</c:v>
                </c:pt>
                <c:pt idx="3037">
                  <c:v>-8.4997125318731896</c:v>
                </c:pt>
                <c:pt idx="3038">
                  <c:v>-8.4952759541754208</c:v>
                </c:pt>
                <c:pt idx="3039">
                  <c:v>-8.4908393764776502</c:v>
                </c:pt>
                <c:pt idx="3040">
                  <c:v>-8.4864027987798796</c:v>
                </c:pt>
                <c:pt idx="3041">
                  <c:v>-8.4819662210821107</c:v>
                </c:pt>
                <c:pt idx="3042">
                  <c:v>-8.4775296433843401</c:v>
                </c:pt>
                <c:pt idx="3043">
                  <c:v>-8.4730930656865695</c:v>
                </c:pt>
                <c:pt idx="3044">
                  <c:v>-8.4686564879888007</c:v>
                </c:pt>
                <c:pt idx="3045">
                  <c:v>-8.46421991029103</c:v>
                </c:pt>
                <c:pt idx="3046">
                  <c:v>-8.4597833325932594</c:v>
                </c:pt>
                <c:pt idx="3047">
                  <c:v>-8.4553467548954906</c:v>
                </c:pt>
                <c:pt idx="3048">
                  <c:v>-8.45091017719772</c:v>
                </c:pt>
                <c:pt idx="3049">
                  <c:v>-8.4464735994999494</c:v>
                </c:pt>
                <c:pt idx="3050">
                  <c:v>-8.4420370218021805</c:v>
                </c:pt>
                <c:pt idx="3051">
                  <c:v>-8.4376004441044099</c:v>
                </c:pt>
                <c:pt idx="3052">
                  <c:v>-8.4331638664066393</c:v>
                </c:pt>
                <c:pt idx="3053">
                  <c:v>-8.4287272887088704</c:v>
                </c:pt>
                <c:pt idx="3054">
                  <c:v>-8.4242907110110998</c:v>
                </c:pt>
                <c:pt idx="3055">
                  <c:v>-8.4198541333133292</c:v>
                </c:pt>
                <c:pt idx="3056">
                  <c:v>-8.4154175556155604</c:v>
                </c:pt>
                <c:pt idx="3057">
                  <c:v>-8.4109809779177898</c:v>
                </c:pt>
                <c:pt idx="3058">
                  <c:v>-8.4065444002200191</c:v>
                </c:pt>
                <c:pt idx="3059">
                  <c:v>-8.4021078225222503</c:v>
                </c:pt>
                <c:pt idx="3060">
                  <c:v>-8.3976712448244797</c:v>
                </c:pt>
                <c:pt idx="3061">
                  <c:v>-8.3932346671267108</c:v>
                </c:pt>
                <c:pt idx="3062">
                  <c:v>-8.3887980894289402</c:v>
                </c:pt>
                <c:pt idx="3063">
                  <c:v>-8.3843615117311696</c:v>
                </c:pt>
                <c:pt idx="3064">
                  <c:v>-8.3799249340334008</c:v>
                </c:pt>
                <c:pt idx="3065">
                  <c:v>-8.3754883563356302</c:v>
                </c:pt>
                <c:pt idx="3066">
                  <c:v>-8.3710517786378595</c:v>
                </c:pt>
                <c:pt idx="3067">
                  <c:v>-8.3666152009400907</c:v>
                </c:pt>
                <c:pt idx="3068">
                  <c:v>-8.3621786232423201</c:v>
                </c:pt>
                <c:pt idx="3069">
                  <c:v>-8.3577420455445601</c:v>
                </c:pt>
                <c:pt idx="3070">
                  <c:v>-8.3533054678467806</c:v>
                </c:pt>
                <c:pt idx="3071">
                  <c:v>-8.34886889014901</c:v>
                </c:pt>
                <c:pt idx="3072">
                  <c:v>-8.3444323124512501</c:v>
                </c:pt>
                <c:pt idx="3073">
                  <c:v>-8.3399957347534794</c:v>
                </c:pt>
                <c:pt idx="3074">
                  <c:v>-8.3355591570557106</c:v>
                </c:pt>
                <c:pt idx="3075">
                  <c:v>-8.33112257935794</c:v>
                </c:pt>
                <c:pt idx="3076">
                  <c:v>-8.3266860016601605</c:v>
                </c:pt>
                <c:pt idx="3077">
                  <c:v>-8.3222494239624005</c:v>
                </c:pt>
                <c:pt idx="3078">
                  <c:v>-8.3178128462646299</c:v>
                </c:pt>
                <c:pt idx="3079">
                  <c:v>-8.3133762685668593</c:v>
                </c:pt>
                <c:pt idx="3080">
                  <c:v>-8.3089396908690905</c:v>
                </c:pt>
                <c:pt idx="3081">
                  <c:v>-8.3045031131713198</c:v>
                </c:pt>
                <c:pt idx="3082">
                  <c:v>-8.3000665354735492</c:v>
                </c:pt>
                <c:pt idx="3083">
                  <c:v>-8.2956299577757804</c:v>
                </c:pt>
                <c:pt idx="3084">
                  <c:v>-8.2911933800780098</c:v>
                </c:pt>
                <c:pt idx="3085">
                  <c:v>-8.2867568023802392</c:v>
                </c:pt>
                <c:pt idx="3086">
                  <c:v>-8.2823202246824703</c:v>
                </c:pt>
                <c:pt idx="3087">
                  <c:v>-8.2778836469846997</c:v>
                </c:pt>
                <c:pt idx="3088">
                  <c:v>-8.2734470692869309</c:v>
                </c:pt>
                <c:pt idx="3089">
                  <c:v>-8.2690104915891602</c:v>
                </c:pt>
                <c:pt idx="3090">
                  <c:v>-8.2645739138913896</c:v>
                </c:pt>
                <c:pt idx="3091">
                  <c:v>-8.2601373361936208</c:v>
                </c:pt>
                <c:pt idx="3092">
                  <c:v>-8.2557007584958502</c:v>
                </c:pt>
                <c:pt idx="3093">
                  <c:v>-8.2512641807980796</c:v>
                </c:pt>
                <c:pt idx="3094">
                  <c:v>-8.2468276031003107</c:v>
                </c:pt>
                <c:pt idx="3095">
                  <c:v>-8.2423910254025401</c:v>
                </c:pt>
                <c:pt idx="3096">
                  <c:v>-8.2379544477047695</c:v>
                </c:pt>
                <c:pt idx="3097">
                  <c:v>-8.2335178700070006</c:v>
                </c:pt>
                <c:pt idx="3098">
                  <c:v>-8.22908129230923</c:v>
                </c:pt>
                <c:pt idx="3099">
                  <c:v>-8.2246447146114594</c:v>
                </c:pt>
                <c:pt idx="3100">
                  <c:v>-8.2202081369136906</c:v>
                </c:pt>
                <c:pt idx="3101">
                  <c:v>-8.21577155921592</c:v>
                </c:pt>
                <c:pt idx="3102">
                  <c:v>-8.2113349815181493</c:v>
                </c:pt>
                <c:pt idx="3103">
                  <c:v>-8.2068984038203805</c:v>
                </c:pt>
                <c:pt idx="3104">
                  <c:v>-8.2024618261226099</c:v>
                </c:pt>
                <c:pt idx="3105">
                  <c:v>-8.1980252484248393</c:v>
                </c:pt>
                <c:pt idx="3106">
                  <c:v>-8.1935886707270704</c:v>
                </c:pt>
                <c:pt idx="3107">
                  <c:v>-8.1891520930292998</c:v>
                </c:pt>
                <c:pt idx="3108">
                  <c:v>-8.1847155153315292</c:v>
                </c:pt>
                <c:pt idx="3109">
                  <c:v>-8.1802789376337603</c:v>
                </c:pt>
                <c:pt idx="3110">
                  <c:v>-8.1758423599359897</c:v>
                </c:pt>
                <c:pt idx="3111">
                  <c:v>-8.1714057822382191</c:v>
                </c:pt>
                <c:pt idx="3112">
                  <c:v>-8.1669692045404503</c:v>
                </c:pt>
                <c:pt idx="3113">
                  <c:v>-8.1625326268426797</c:v>
                </c:pt>
                <c:pt idx="3114">
                  <c:v>-8.1580960491449108</c:v>
                </c:pt>
                <c:pt idx="3115">
                  <c:v>-8.1536594714471509</c:v>
                </c:pt>
                <c:pt idx="3116">
                  <c:v>-8.1492228937493802</c:v>
                </c:pt>
                <c:pt idx="3117">
                  <c:v>-8.1447863160516007</c:v>
                </c:pt>
                <c:pt idx="3118">
                  <c:v>-8.1403497383538301</c:v>
                </c:pt>
                <c:pt idx="3119">
                  <c:v>-8.1359131606560595</c:v>
                </c:pt>
                <c:pt idx="3120">
                  <c:v>-8.1314765829582996</c:v>
                </c:pt>
                <c:pt idx="3121">
                  <c:v>-8.1270400052605307</c:v>
                </c:pt>
                <c:pt idx="3122">
                  <c:v>-8.1226034275627601</c:v>
                </c:pt>
                <c:pt idx="3123">
                  <c:v>-8.1181668498649806</c:v>
                </c:pt>
                <c:pt idx="3124">
                  <c:v>-8.11373027216721</c:v>
                </c:pt>
                <c:pt idx="3125">
                  <c:v>-8.10929369446945</c:v>
                </c:pt>
                <c:pt idx="3126">
                  <c:v>-8.1048571167716794</c:v>
                </c:pt>
                <c:pt idx="3127">
                  <c:v>-8.1004205390739106</c:v>
                </c:pt>
                <c:pt idx="3128">
                  <c:v>-8.09598396137614</c:v>
                </c:pt>
                <c:pt idx="3129">
                  <c:v>-8.0915473836783693</c:v>
                </c:pt>
                <c:pt idx="3130">
                  <c:v>-8.0871108059806005</c:v>
                </c:pt>
                <c:pt idx="3131">
                  <c:v>-8.0826742282828299</c:v>
                </c:pt>
                <c:pt idx="3132">
                  <c:v>-8.0782376505850593</c:v>
                </c:pt>
                <c:pt idx="3133">
                  <c:v>-8.0738010728872904</c:v>
                </c:pt>
                <c:pt idx="3134">
                  <c:v>-8.0693644951895198</c:v>
                </c:pt>
                <c:pt idx="3135">
                  <c:v>-8.0649279174917492</c:v>
                </c:pt>
                <c:pt idx="3136">
                  <c:v>-8.0604913397939804</c:v>
                </c:pt>
                <c:pt idx="3137">
                  <c:v>-8.0560547620962097</c:v>
                </c:pt>
                <c:pt idx="3138">
                  <c:v>-8.0516181843984391</c:v>
                </c:pt>
                <c:pt idx="3139">
                  <c:v>-8.0471816067006703</c:v>
                </c:pt>
                <c:pt idx="3140">
                  <c:v>-8.0427450290028997</c:v>
                </c:pt>
                <c:pt idx="3141">
                  <c:v>-8.0383084513051308</c:v>
                </c:pt>
                <c:pt idx="3142">
                  <c:v>-8.0338718736073602</c:v>
                </c:pt>
                <c:pt idx="3143">
                  <c:v>-8.0294352959095896</c:v>
                </c:pt>
                <c:pt idx="3144">
                  <c:v>-8.0249987182118208</c:v>
                </c:pt>
                <c:pt idx="3145">
                  <c:v>-8.0205621405140501</c:v>
                </c:pt>
                <c:pt idx="3146">
                  <c:v>-8.0161255628162795</c:v>
                </c:pt>
                <c:pt idx="3147">
                  <c:v>-8.0116889851185107</c:v>
                </c:pt>
                <c:pt idx="3148">
                  <c:v>-8.0072524074207401</c:v>
                </c:pt>
                <c:pt idx="3149">
                  <c:v>-8.0028158297229695</c:v>
                </c:pt>
                <c:pt idx="3150">
                  <c:v>-7.9983792520251997</c:v>
                </c:pt>
                <c:pt idx="3151">
                  <c:v>-7.99394267432743</c:v>
                </c:pt>
                <c:pt idx="3152">
                  <c:v>-7.9895060966296603</c:v>
                </c:pt>
                <c:pt idx="3153">
                  <c:v>-7.9850695189318897</c:v>
                </c:pt>
                <c:pt idx="3154">
                  <c:v>-7.9806329412341199</c:v>
                </c:pt>
                <c:pt idx="3155">
                  <c:v>-7.9761963635363502</c:v>
                </c:pt>
                <c:pt idx="3156">
                  <c:v>-7.9717597858385796</c:v>
                </c:pt>
                <c:pt idx="3157">
                  <c:v>-7.9673232081408099</c:v>
                </c:pt>
                <c:pt idx="3158">
                  <c:v>-7.9628866304430499</c:v>
                </c:pt>
                <c:pt idx="3159">
                  <c:v>-7.9584500527452704</c:v>
                </c:pt>
                <c:pt idx="3160">
                  <c:v>-7.9540134750474998</c:v>
                </c:pt>
                <c:pt idx="3161">
                  <c:v>-7.9495768973497301</c:v>
                </c:pt>
                <c:pt idx="3162">
                  <c:v>-7.9451403196519701</c:v>
                </c:pt>
                <c:pt idx="3163">
                  <c:v>-7.9407037419542004</c:v>
                </c:pt>
                <c:pt idx="3164">
                  <c:v>-7.93626716425642</c:v>
                </c:pt>
                <c:pt idx="3165">
                  <c:v>-7.9318305865586503</c:v>
                </c:pt>
                <c:pt idx="3166">
                  <c:v>-7.9273940088608903</c:v>
                </c:pt>
                <c:pt idx="3167">
                  <c:v>-7.9229574311631197</c:v>
                </c:pt>
                <c:pt idx="3168">
                  <c:v>-7.91852085346535</c:v>
                </c:pt>
                <c:pt idx="3169">
                  <c:v>-7.9140842757675802</c:v>
                </c:pt>
                <c:pt idx="3170">
                  <c:v>-7.9096476980698096</c:v>
                </c:pt>
                <c:pt idx="3171">
                  <c:v>-7.9052111203720399</c:v>
                </c:pt>
                <c:pt idx="3172">
                  <c:v>-7.9007745426742702</c:v>
                </c:pt>
                <c:pt idx="3173">
                  <c:v>-7.8963379649765004</c:v>
                </c:pt>
                <c:pt idx="3174">
                  <c:v>-7.8919013872787298</c:v>
                </c:pt>
                <c:pt idx="3175">
                  <c:v>-7.8874648095809601</c:v>
                </c:pt>
                <c:pt idx="3176">
                  <c:v>-7.8830282318831904</c:v>
                </c:pt>
                <c:pt idx="3177">
                  <c:v>-7.8785916541854197</c:v>
                </c:pt>
                <c:pt idx="3178">
                  <c:v>-7.87415507648765</c:v>
                </c:pt>
                <c:pt idx="3179">
                  <c:v>-7.8697184987898803</c:v>
                </c:pt>
                <c:pt idx="3180">
                  <c:v>-7.8652819210921097</c:v>
                </c:pt>
                <c:pt idx="3181">
                  <c:v>-7.8608453433943399</c:v>
                </c:pt>
                <c:pt idx="3182">
                  <c:v>-7.8564087656965702</c:v>
                </c:pt>
                <c:pt idx="3183">
                  <c:v>-7.8519721879987996</c:v>
                </c:pt>
                <c:pt idx="3184">
                  <c:v>-7.8475356103010299</c:v>
                </c:pt>
                <c:pt idx="3185">
                  <c:v>-7.8430990326032601</c:v>
                </c:pt>
                <c:pt idx="3186">
                  <c:v>-7.8386624549054904</c:v>
                </c:pt>
                <c:pt idx="3187">
                  <c:v>-7.8342258772077198</c:v>
                </c:pt>
                <c:pt idx="3188">
                  <c:v>-7.8297892995099501</c:v>
                </c:pt>
                <c:pt idx="3189">
                  <c:v>-7.8253527218121803</c:v>
                </c:pt>
                <c:pt idx="3190">
                  <c:v>-7.8209161441144097</c:v>
                </c:pt>
                <c:pt idx="3191">
                  <c:v>-7.81647956641664</c:v>
                </c:pt>
                <c:pt idx="3192">
                  <c:v>-7.8120429887188703</c:v>
                </c:pt>
                <c:pt idx="3193">
                  <c:v>-7.8076064110210996</c:v>
                </c:pt>
                <c:pt idx="3194">
                  <c:v>-7.8031698333233299</c:v>
                </c:pt>
                <c:pt idx="3195">
                  <c:v>-7.7987332556255602</c:v>
                </c:pt>
                <c:pt idx="3196">
                  <c:v>-7.7942966779277896</c:v>
                </c:pt>
                <c:pt idx="3197">
                  <c:v>-7.7898601002300198</c:v>
                </c:pt>
                <c:pt idx="3198">
                  <c:v>-7.7854235225322501</c:v>
                </c:pt>
                <c:pt idx="3199">
                  <c:v>-7.7809869448344804</c:v>
                </c:pt>
                <c:pt idx="3200">
                  <c:v>-7.7765503671367098</c:v>
                </c:pt>
                <c:pt idx="3201">
                  <c:v>-7.77211378943894</c:v>
                </c:pt>
                <c:pt idx="3202">
                  <c:v>-7.7676772117411703</c:v>
                </c:pt>
                <c:pt idx="3203">
                  <c:v>-7.7632406340433997</c:v>
                </c:pt>
                <c:pt idx="3204">
                  <c:v>-7.75880405634563</c:v>
                </c:pt>
                <c:pt idx="3205">
                  <c:v>-7.75436747864787</c:v>
                </c:pt>
                <c:pt idx="3206">
                  <c:v>-7.7499309009500896</c:v>
                </c:pt>
                <c:pt idx="3207">
                  <c:v>-7.7454943232523199</c:v>
                </c:pt>
                <c:pt idx="3208">
                  <c:v>-7.7410577455545599</c:v>
                </c:pt>
                <c:pt idx="3209">
                  <c:v>-7.7366211678567796</c:v>
                </c:pt>
                <c:pt idx="3210">
                  <c:v>-7.7321845901590196</c:v>
                </c:pt>
                <c:pt idx="3211">
                  <c:v>-7.7277480124612499</c:v>
                </c:pt>
                <c:pt idx="3212">
                  <c:v>-7.7233114347634801</c:v>
                </c:pt>
                <c:pt idx="3213">
                  <c:v>-7.7188748570657104</c:v>
                </c:pt>
                <c:pt idx="3214">
                  <c:v>-7.7144382793679398</c:v>
                </c:pt>
                <c:pt idx="3215">
                  <c:v>-7.7100017016701701</c:v>
                </c:pt>
                <c:pt idx="3216">
                  <c:v>-7.7055651239724003</c:v>
                </c:pt>
                <c:pt idx="3217">
                  <c:v>-7.7011285462746297</c:v>
                </c:pt>
                <c:pt idx="3218">
                  <c:v>-7.69669196857686</c:v>
                </c:pt>
                <c:pt idx="3219">
                  <c:v>-7.6922553908790903</c:v>
                </c:pt>
                <c:pt idx="3220">
                  <c:v>-7.6878188131813197</c:v>
                </c:pt>
                <c:pt idx="3221">
                  <c:v>-7.6833822354835499</c:v>
                </c:pt>
                <c:pt idx="3222">
                  <c:v>-7.6789456577857802</c:v>
                </c:pt>
                <c:pt idx="3223">
                  <c:v>-7.6745090800880096</c:v>
                </c:pt>
                <c:pt idx="3224">
                  <c:v>-7.6700725023902399</c:v>
                </c:pt>
                <c:pt idx="3225">
                  <c:v>-7.6656359246924701</c:v>
                </c:pt>
                <c:pt idx="3226">
                  <c:v>-7.6611993469947004</c:v>
                </c:pt>
                <c:pt idx="3227">
                  <c:v>-7.6567627692969298</c:v>
                </c:pt>
                <c:pt idx="3228">
                  <c:v>-7.6523261915991601</c:v>
                </c:pt>
                <c:pt idx="3229">
                  <c:v>-7.6478896139013903</c:v>
                </c:pt>
                <c:pt idx="3230">
                  <c:v>-7.6434530362036197</c:v>
                </c:pt>
                <c:pt idx="3231">
                  <c:v>-7.63901645850585</c:v>
                </c:pt>
                <c:pt idx="3232">
                  <c:v>-7.6345798808080803</c:v>
                </c:pt>
                <c:pt idx="3233">
                  <c:v>-7.6301433031103096</c:v>
                </c:pt>
                <c:pt idx="3234">
                  <c:v>-7.6257067254125399</c:v>
                </c:pt>
                <c:pt idx="3235">
                  <c:v>-7.6212701477147702</c:v>
                </c:pt>
                <c:pt idx="3236">
                  <c:v>-7.6168335700169996</c:v>
                </c:pt>
                <c:pt idx="3237">
                  <c:v>-7.6123969923192298</c:v>
                </c:pt>
                <c:pt idx="3238">
                  <c:v>-7.6079604146214601</c:v>
                </c:pt>
                <c:pt idx="3239">
                  <c:v>-7.6035238369236904</c:v>
                </c:pt>
                <c:pt idx="3240">
                  <c:v>-7.5990872592259198</c:v>
                </c:pt>
                <c:pt idx="3241">
                  <c:v>-7.59465068152815</c:v>
                </c:pt>
                <c:pt idx="3242">
                  <c:v>-7.5902141038303803</c:v>
                </c:pt>
                <c:pt idx="3243">
                  <c:v>-7.5857775261326097</c:v>
                </c:pt>
                <c:pt idx="3244">
                  <c:v>-7.58134094843484</c:v>
                </c:pt>
                <c:pt idx="3245">
                  <c:v>-7.5769043707370702</c:v>
                </c:pt>
                <c:pt idx="3246">
                  <c:v>-7.5724677930392996</c:v>
                </c:pt>
                <c:pt idx="3247">
                  <c:v>-7.5680312153415299</c:v>
                </c:pt>
                <c:pt idx="3248">
                  <c:v>-7.5635946376437602</c:v>
                </c:pt>
                <c:pt idx="3249">
                  <c:v>-7.5591580599459904</c:v>
                </c:pt>
                <c:pt idx="3250">
                  <c:v>-7.5547214822482198</c:v>
                </c:pt>
                <c:pt idx="3251">
                  <c:v>-7.5502849045504501</c:v>
                </c:pt>
                <c:pt idx="3252">
                  <c:v>-7.5458483268526901</c:v>
                </c:pt>
                <c:pt idx="3253">
                  <c:v>-7.5414117491549204</c:v>
                </c:pt>
                <c:pt idx="3254">
                  <c:v>-7.5369751714571498</c:v>
                </c:pt>
                <c:pt idx="3255">
                  <c:v>-7.5325385937593801</c:v>
                </c:pt>
                <c:pt idx="3256">
                  <c:v>-7.5281020160615997</c:v>
                </c:pt>
                <c:pt idx="3257">
                  <c:v>-7.5236654383638397</c:v>
                </c:pt>
                <c:pt idx="3258">
                  <c:v>-7.51922886066607</c:v>
                </c:pt>
                <c:pt idx="3259">
                  <c:v>-7.5147922829683003</c:v>
                </c:pt>
                <c:pt idx="3260">
                  <c:v>-7.5103557052705296</c:v>
                </c:pt>
                <c:pt idx="3261">
                  <c:v>-7.5059191275727599</c:v>
                </c:pt>
                <c:pt idx="3262">
                  <c:v>-7.5014825498749902</c:v>
                </c:pt>
                <c:pt idx="3263">
                  <c:v>-7.4970459721772196</c:v>
                </c:pt>
                <c:pt idx="3264">
                  <c:v>-7.4926093944794498</c:v>
                </c:pt>
                <c:pt idx="3265">
                  <c:v>-7.4881728167816801</c:v>
                </c:pt>
                <c:pt idx="3266">
                  <c:v>-7.4837362390839104</c:v>
                </c:pt>
                <c:pt idx="3267">
                  <c:v>-7.4792996613861398</c:v>
                </c:pt>
                <c:pt idx="3268">
                  <c:v>-7.47486308368837</c:v>
                </c:pt>
                <c:pt idx="3269">
                  <c:v>-7.4704265059906003</c:v>
                </c:pt>
                <c:pt idx="3270">
                  <c:v>-7.4659899282928297</c:v>
                </c:pt>
                <c:pt idx="3271">
                  <c:v>-7.46155335059506</c:v>
                </c:pt>
                <c:pt idx="3272">
                  <c:v>-7.4571167728972902</c:v>
                </c:pt>
                <c:pt idx="3273">
                  <c:v>-7.4526801951995196</c:v>
                </c:pt>
                <c:pt idx="3274">
                  <c:v>-7.4482436175017499</c:v>
                </c:pt>
                <c:pt idx="3275">
                  <c:v>-7.4438070398039802</c:v>
                </c:pt>
                <c:pt idx="3276">
                  <c:v>-7.4393704621062096</c:v>
                </c:pt>
                <c:pt idx="3277">
                  <c:v>-7.4349338844084398</c:v>
                </c:pt>
                <c:pt idx="3278">
                  <c:v>-7.4304973067106701</c:v>
                </c:pt>
                <c:pt idx="3279">
                  <c:v>-7.4260607290129004</c:v>
                </c:pt>
                <c:pt idx="3280">
                  <c:v>-7.4216241513151298</c:v>
                </c:pt>
                <c:pt idx="3281">
                  <c:v>-7.41718757361736</c:v>
                </c:pt>
                <c:pt idx="3282">
                  <c:v>-7.4127509959195903</c:v>
                </c:pt>
                <c:pt idx="3283">
                  <c:v>-7.4083144182218197</c:v>
                </c:pt>
                <c:pt idx="3284">
                  <c:v>-7.40387784052405</c:v>
                </c:pt>
                <c:pt idx="3285">
                  <c:v>-7.3994412628262802</c:v>
                </c:pt>
                <c:pt idx="3286">
                  <c:v>-7.3950046851285096</c:v>
                </c:pt>
                <c:pt idx="3287">
                  <c:v>-7.3905681074307399</c:v>
                </c:pt>
                <c:pt idx="3288">
                  <c:v>-7.3861315297329702</c:v>
                </c:pt>
                <c:pt idx="3289">
                  <c:v>-7.3816949520352004</c:v>
                </c:pt>
                <c:pt idx="3290">
                  <c:v>-7.3772583743374298</c:v>
                </c:pt>
                <c:pt idx="3291">
                  <c:v>-7.3728217966396601</c:v>
                </c:pt>
                <c:pt idx="3292">
                  <c:v>-7.3683852189418904</c:v>
                </c:pt>
                <c:pt idx="3293">
                  <c:v>-7.3639486412441197</c:v>
                </c:pt>
                <c:pt idx="3294">
                  <c:v>-7.35951206354635</c:v>
                </c:pt>
                <c:pt idx="3295">
                  <c:v>-7.3550754858485901</c:v>
                </c:pt>
                <c:pt idx="3296">
                  <c:v>-7.3506389081508203</c:v>
                </c:pt>
                <c:pt idx="3297">
                  <c:v>-7.3462023304530399</c:v>
                </c:pt>
                <c:pt idx="3298">
                  <c:v>-7.3417657527552702</c:v>
                </c:pt>
                <c:pt idx="3299">
                  <c:v>-7.3373291750574996</c:v>
                </c:pt>
                <c:pt idx="3300">
                  <c:v>-7.3328925973597396</c:v>
                </c:pt>
                <c:pt idx="3301">
                  <c:v>-7.3284560196619699</c:v>
                </c:pt>
                <c:pt idx="3302">
                  <c:v>-7.3240194419642002</c:v>
                </c:pt>
                <c:pt idx="3303">
                  <c:v>-7.3195828642664198</c:v>
                </c:pt>
                <c:pt idx="3304">
                  <c:v>-7.3151462865686598</c:v>
                </c:pt>
                <c:pt idx="3305">
                  <c:v>-7.3107097088708901</c:v>
                </c:pt>
                <c:pt idx="3306">
                  <c:v>-7.3062731311731204</c:v>
                </c:pt>
                <c:pt idx="3307">
                  <c:v>-7.3018365534753498</c:v>
                </c:pt>
                <c:pt idx="3308">
                  <c:v>-7.29739997577758</c:v>
                </c:pt>
                <c:pt idx="3309">
                  <c:v>-7.2929633980798103</c:v>
                </c:pt>
                <c:pt idx="3310">
                  <c:v>-7.2885268203820397</c:v>
                </c:pt>
                <c:pt idx="3311">
                  <c:v>-7.28409024268427</c:v>
                </c:pt>
                <c:pt idx="3312">
                  <c:v>-7.2796536649865002</c:v>
                </c:pt>
                <c:pt idx="3313">
                  <c:v>-7.2752170872887296</c:v>
                </c:pt>
                <c:pt idx="3314">
                  <c:v>-7.2707805095909599</c:v>
                </c:pt>
                <c:pt idx="3315">
                  <c:v>-7.2663439318931902</c:v>
                </c:pt>
                <c:pt idx="3316">
                  <c:v>-7.2619073541954204</c:v>
                </c:pt>
                <c:pt idx="3317">
                  <c:v>-7.2574707764976498</c:v>
                </c:pt>
                <c:pt idx="3318">
                  <c:v>-7.2530341987998801</c:v>
                </c:pt>
                <c:pt idx="3319">
                  <c:v>-7.2485976211021104</c:v>
                </c:pt>
                <c:pt idx="3320">
                  <c:v>-7.2441610434043398</c:v>
                </c:pt>
                <c:pt idx="3321">
                  <c:v>-7.23972446570657</c:v>
                </c:pt>
                <c:pt idx="3322">
                  <c:v>-7.2352878880088003</c:v>
                </c:pt>
                <c:pt idx="3323">
                  <c:v>-7.2308513103110297</c:v>
                </c:pt>
                <c:pt idx="3324">
                  <c:v>-7.22641473261326</c:v>
                </c:pt>
                <c:pt idx="3325">
                  <c:v>-7.2219781549154902</c:v>
                </c:pt>
                <c:pt idx="3326">
                  <c:v>-7.2175415772177196</c:v>
                </c:pt>
                <c:pt idx="3327">
                  <c:v>-7.2131049995199499</c:v>
                </c:pt>
                <c:pt idx="3328">
                  <c:v>-7.2086684218221802</c:v>
                </c:pt>
                <c:pt idx="3329">
                  <c:v>-7.2042318441244104</c:v>
                </c:pt>
                <c:pt idx="3330">
                  <c:v>-7.1997952664266398</c:v>
                </c:pt>
                <c:pt idx="3331">
                  <c:v>-7.1953586887288701</c:v>
                </c:pt>
                <c:pt idx="3332">
                  <c:v>-7.1909221110311003</c:v>
                </c:pt>
                <c:pt idx="3333">
                  <c:v>-7.1864855333333297</c:v>
                </c:pt>
                <c:pt idx="3334">
                  <c:v>-7.18204895563556</c:v>
                </c:pt>
                <c:pt idx="3335">
                  <c:v>-7.1776123779377903</c:v>
                </c:pt>
                <c:pt idx="3336">
                  <c:v>-7.1731758002400197</c:v>
                </c:pt>
                <c:pt idx="3337">
                  <c:v>-7.1687392225422597</c:v>
                </c:pt>
                <c:pt idx="3338">
                  <c:v>-7.16430264484449</c:v>
                </c:pt>
                <c:pt idx="3339">
                  <c:v>-7.1598660671467096</c:v>
                </c:pt>
                <c:pt idx="3340">
                  <c:v>-7.1554294894489399</c:v>
                </c:pt>
                <c:pt idx="3341">
                  <c:v>-7.1509929117511701</c:v>
                </c:pt>
                <c:pt idx="3342">
                  <c:v>-7.1465563340534102</c:v>
                </c:pt>
                <c:pt idx="3343">
                  <c:v>-7.1421197563556396</c:v>
                </c:pt>
                <c:pt idx="3344">
                  <c:v>-7.1376831786578601</c:v>
                </c:pt>
                <c:pt idx="3345">
                  <c:v>-7.1332466009600903</c:v>
                </c:pt>
                <c:pt idx="3346">
                  <c:v>-7.1288100232623197</c:v>
                </c:pt>
                <c:pt idx="3347">
                  <c:v>-7.1243734455645598</c:v>
                </c:pt>
                <c:pt idx="3348">
                  <c:v>-7.11993686786679</c:v>
                </c:pt>
                <c:pt idx="3349">
                  <c:v>-7.1155002901690203</c:v>
                </c:pt>
                <c:pt idx="3350">
                  <c:v>-7.1110637124712497</c:v>
                </c:pt>
                <c:pt idx="3351">
                  <c:v>-7.10662713477348</c:v>
                </c:pt>
                <c:pt idx="3352">
                  <c:v>-7.1021905570757102</c:v>
                </c:pt>
                <c:pt idx="3353">
                  <c:v>-7.0977539793779396</c:v>
                </c:pt>
                <c:pt idx="3354">
                  <c:v>-7.0933174016801699</c:v>
                </c:pt>
                <c:pt idx="3355">
                  <c:v>-7.0888808239824002</c:v>
                </c:pt>
                <c:pt idx="3356">
                  <c:v>-7.0844442462846304</c:v>
                </c:pt>
                <c:pt idx="3357">
                  <c:v>-7.0800076685868598</c:v>
                </c:pt>
                <c:pt idx="3358">
                  <c:v>-7.0755710908890901</c:v>
                </c:pt>
                <c:pt idx="3359">
                  <c:v>-7.0711345131913204</c:v>
                </c:pt>
                <c:pt idx="3360">
                  <c:v>-7.0666979354935497</c:v>
                </c:pt>
                <c:pt idx="3361">
                  <c:v>-7.06226135779578</c:v>
                </c:pt>
                <c:pt idx="3362">
                  <c:v>-7.0578247800980103</c:v>
                </c:pt>
                <c:pt idx="3363">
                  <c:v>-7.0533882024002397</c:v>
                </c:pt>
                <c:pt idx="3364">
                  <c:v>-7.0489516247024699</c:v>
                </c:pt>
                <c:pt idx="3365">
                  <c:v>-7.0445150470047002</c:v>
                </c:pt>
                <c:pt idx="3366">
                  <c:v>-7.0400784693069296</c:v>
                </c:pt>
                <c:pt idx="3367">
                  <c:v>-7.0356418916091599</c:v>
                </c:pt>
                <c:pt idx="3368">
                  <c:v>-7.0312053139113901</c:v>
                </c:pt>
                <c:pt idx="3369">
                  <c:v>-7.0267687362136204</c:v>
                </c:pt>
                <c:pt idx="3370">
                  <c:v>-7.0223321585158498</c:v>
                </c:pt>
                <c:pt idx="3371">
                  <c:v>-7.0178955808180801</c:v>
                </c:pt>
                <c:pt idx="3372">
                  <c:v>-7.0134590031203103</c:v>
                </c:pt>
                <c:pt idx="3373">
                  <c:v>-7.0090224254225397</c:v>
                </c:pt>
                <c:pt idx="3374">
                  <c:v>-7.00458584772477</c:v>
                </c:pt>
                <c:pt idx="3375">
                  <c:v>-7.0001492700270003</c:v>
                </c:pt>
                <c:pt idx="3376">
                  <c:v>-6.9957126923292297</c:v>
                </c:pt>
                <c:pt idx="3377">
                  <c:v>-6.9912761146314599</c:v>
                </c:pt>
                <c:pt idx="3378">
                  <c:v>-6.9868395369336902</c:v>
                </c:pt>
                <c:pt idx="3379">
                  <c:v>-6.9824029592359196</c:v>
                </c:pt>
                <c:pt idx="3380">
                  <c:v>-6.9779663815381499</c:v>
                </c:pt>
                <c:pt idx="3381">
                  <c:v>-6.9735298038403801</c:v>
                </c:pt>
                <c:pt idx="3382">
                  <c:v>-6.9690932261426104</c:v>
                </c:pt>
                <c:pt idx="3383">
                  <c:v>-6.9646566484448398</c:v>
                </c:pt>
                <c:pt idx="3384">
                  <c:v>-6.9602200707470701</c:v>
                </c:pt>
                <c:pt idx="3385">
                  <c:v>-6.9557834930493101</c:v>
                </c:pt>
                <c:pt idx="3386">
                  <c:v>-6.9513469153515297</c:v>
                </c:pt>
                <c:pt idx="3387">
                  <c:v>-6.94691033765376</c:v>
                </c:pt>
                <c:pt idx="3388">
                  <c:v>-6.9424737599559903</c:v>
                </c:pt>
                <c:pt idx="3389">
                  <c:v>-6.9380371822582303</c:v>
                </c:pt>
                <c:pt idx="3390">
                  <c:v>-6.9336006045604597</c:v>
                </c:pt>
                <c:pt idx="3391">
                  <c:v>-6.92916402686269</c:v>
                </c:pt>
                <c:pt idx="3392">
                  <c:v>-6.9247274491649202</c:v>
                </c:pt>
                <c:pt idx="3393">
                  <c:v>-6.9202908714671496</c:v>
                </c:pt>
                <c:pt idx="3394">
                  <c:v>-6.9158542937693799</c:v>
                </c:pt>
                <c:pt idx="3395">
                  <c:v>-6.9114177160716102</c:v>
                </c:pt>
                <c:pt idx="3396">
                  <c:v>-6.9069811383738404</c:v>
                </c:pt>
                <c:pt idx="3397">
                  <c:v>-6.9025445606760698</c:v>
                </c:pt>
                <c:pt idx="3398">
                  <c:v>-6.8981079829783001</c:v>
                </c:pt>
                <c:pt idx="3399">
                  <c:v>-6.8936714052805304</c:v>
                </c:pt>
                <c:pt idx="3400">
                  <c:v>-6.8892348275827597</c:v>
                </c:pt>
                <c:pt idx="3401">
                  <c:v>-6.88479824988499</c:v>
                </c:pt>
                <c:pt idx="3402">
                  <c:v>-6.8803616721872203</c:v>
                </c:pt>
                <c:pt idx="3403">
                  <c:v>-6.8759250944894497</c:v>
                </c:pt>
                <c:pt idx="3404">
                  <c:v>-6.8714885167916799</c:v>
                </c:pt>
                <c:pt idx="3405">
                  <c:v>-6.8670519390939102</c:v>
                </c:pt>
                <c:pt idx="3406">
                  <c:v>-6.8626153613961396</c:v>
                </c:pt>
                <c:pt idx="3407">
                  <c:v>-6.8581787836983699</c:v>
                </c:pt>
                <c:pt idx="3408">
                  <c:v>-6.8537422060006001</c:v>
                </c:pt>
                <c:pt idx="3409">
                  <c:v>-6.8493056283028304</c:v>
                </c:pt>
                <c:pt idx="3410">
                  <c:v>-6.8448690506050598</c:v>
                </c:pt>
                <c:pt idx="3411">
                  <c:v>-6.8404324729072901</c:v>
                </c:pt>
                <c:pt idx="3412">
                  <c:v>-6.8359958952095203</c:v>
                </c:pt>
                <c:pt idx="3413">
                  <c:v>-6.8315593175117497</c:v>
                </c:pt>
                <c:pt idx="3414">
                  <c:v>-6.82712273981398</c:v>
                </c:pt>
                <c:pt idx="3415">
                  <c:v>-6.8226861621162103</c:v>
                </c:pt>
                <c:pt idx="3416">
                  <c:v>-6.8182495844184396</c:v>
                </c:pt>
                <c:pt idx="3417">
                  <c:v>-6.8138130067206699</c:v>
                </c:pt>
                <c:pt idx="3418">
                  <c:v>-6.8093764290229002</c:v>
                </c:pt>
                <c:pt idx="3419">
                  <c:v>-6.8049398513251296</c:v>
                </c:pt>
                <c:pt idx="3420">
                  <c:v>-6.8005032736273598</c:v>
                </c:pt>
                <c:pt idx="3421">
                  <c:v>-6.7960666959295901</c:v>
                </c:pt>
                <c:pt idx="3422">
                  <c:v>-6.7916301182318204</c:v>
                </c:pt>
                <c:pt idx="3423">
                  <c:v>-6.7871935405340498</c:v>
                </c:pt>
                <c:pt idx="3424">
                  <c:v>-6.78275696283628</c:v>
                </c:pt>
                <c:pt idx="3425">
                  <c:v>-6.7783203851385103</c:v>
                </c:pt>
                <c:pt idx="3426">
                  <c:v>-6.7738838074407397</c:v>
                </c:pt>
                <c:pt idx="3427">
                  <c:v>-6.76944722974297</c:v>
                </c:pt>
                <c:pt idx="3428">
                  <c:v>-6.7650106520452002</c:v>
                </c:pt>
                <c:pt idx="3429">
                  <c:v>-6.7605740743474296</c:v>
                </c:pt>
                <c:pt idx="3430">
                  <c:v>-6.7561374966496599</c:v>
                </c:pt>
                <c:pt idx="3431">
                  <c:v>-6.7517009189518902</c:v>
                </c:pt>
                <c:pt idx="3432">
                  <c:v>-6.7472643412541302</c:v>
                </c:pt>
                <c:pt idx="3433">
                  <c:v>-6.7428277635563596</c:v>
                </c:pt>
                <c:pt idx="3434">
                  <c:v>-6.7383911858585899</c:v>
                </c:pt>
                <c:pt idx="3435">
                  <c:v>-6.7339546081608201</c:v>
                </c:pt>
                <c:pt idx="3436">
                  <c:v>-6.7295180304630398</c:v>
                </c:pt>
                <c:pt idx="3437">
                  <c:v>-6.7250814527652798</c:v>
                </c:pt>
                <c:pt idx="3438">
                  <c:v>-6.7206448750675101</c:v>
                </c:pt>
                <c:pt idx="3439">
                  <c:v>-6.7162082973697403</c:v>
                </c:pt>
                <c:pt idx="3440">
                  <c:v>-6.7117717196719697</c:v>
                </c:pt>
                <c:pt idx="3441">
                  <c:v>-6.7073351419742</c:v>
                </c:pt>
                <c:pt idx="3442">
                  <c:v>-6.7028985642764303</c:v>
                </c:pt>
                <c:pt idx="3443">
                  <c:v>-6.6984619865786597</c:v>
                </c:pt>
                <c:pt idx="3444">
                  <c:v>-6.6940254088808899</c:v>
                </c:pt>
                <c:pt idx="3445">
                  <c:v>-6.6895888311831202</c:v>
                </c:pt>
                <c:pt idx="3446">
                  <c:v>-6.6851522534853496</c:v>
                </c:pt>
                <c:pt idx="3447">
                  <c:v>-6.6807156757875799</c:v>
                </c:pt>
                <c:pt idx="3448">
                  <c:v>-6.6762790980898101</c:v>
                </c:pt>
                <c:pt idx="3449">
                  <c:v>-6.6718425203920404</c:v>
                </c:pt>
                <c:pt idx="3450">
                  <c:v>-6.6674059426942698</c:v>
                </c:pt>
                <c:pt idx="3451">
                  <c:v>-6.6629693649965001</c:v>
                </c:pt>
                <c:pt idx="3452">
                  <c:v>-6.6585327872987303</c:v>
                </c:pt>
                <c:pt idx="3453">
                  <c:v>-6.6540962096009597</c:v>
                </c:pt>
                <c:pt idx="3454">
                  <c:v>-6.64965963190319</c:v>
                </c:pt>
                <c:pt idx="3455">
                  <c:v>-6.6452230542054203</c:v>
                </c:pt>
                <c:pt idx="3456">
                  <c:v>-6.6407864765076496</c:v>
                </c:pt>
                <c:pt idx="3457">
                  <c:v>-6.6363498988098799</c:v>
                </c:pt>
                <c:pt idx="3458">
                  <c:v>-6.6319133211121102</c:v>
                </c:pt>
                <c:pt idx="3459">
                  <c:v>-6.6274767434143396</c:v>
                </c:pt>
                <c:pt idx="3460">
                  <c:v>-6.6230401657165698</c:v>
                </c:pt>
                <c:pt idx="3461">
                  <c:v>-6.6186035880188001</c:v>
                </c:pt>
                <c:pt idx="3462">
                  <c:v>-6.6141670103210304</c:v>
                </c:pt>
                <c:pt idx="3463">
                  <c:v>-6.6097304326232598</c:v>
                </c:pt>
                <c:pt idx="3464">
                  <c:v>-6.60529385492549</c:v>
                </c:pt>
                <c:pt idx="3465">
                  <c:v>-6.6008572772277203</c:v>
                </c:pt>
                <c:pt idx="3466">
                  <c:v>-6.5964206995299497</c:v>
                </c:pt>
                <c:pt idx="3467">
                  <c:v>-6.59198412183218</c:v>
                </c:pt>
                <c:pt idx="3468">
                  <c:v>-6.5875475441344102</c:v>
                </c:pt>
                <c:pt idx="3469">
                  <c:v>-6.5831109664366396</c:v>
                </c:pt>
                <c:pt idx="3470">
                  <c:v>-6.5786743887388699</c:v>
                </c:pt>
                <c:pt idx="3471">
                  <c:v>-6.5742378110411002</c:v>
                </c:pt>
                <c:pt idx="3472">
                  <c:v>-6.5698012333433304</c:v>
                </c:pt>
                <c:pt idx="3473">
                  <c:v>-6.5653646556455598</c:v>
                </c:pt>
                <c:pt idx="3474">
                  <c:v>-6.5609280779477901</c:v>
                </c:pt>
                <c:pt idx="3475">
                  <c:v>-6.5564915002500301</c:v>
                </c:pt>
                <c:pt idx="3476">
                  <c:v>-6.5520549225522604</c:v>
                </c:pt>
                <c:pt idx="3477">
                  <c:v>-6.54761834485448</c:v>
                </c:pt>
                <c:pt idx="3478">
                  <c:v>-6.5431817671567103</c:v>
                </c:pt>
                <c:pt idx="3479">
                  <c:v>-6.5387451894589503</c:v>
                </c:pt>
                <c:pt idx="3480">
                  <c:v>-6.5343086117611797</c:v>
                </c:pt>
                <c:pt idx="3481">
                  <c:v>-6.52987203406341</c:v>
                </c:pt>
                <c:pt idx="3482">
                  <c:v>-6.5254354563656403</c:v>
                </c:pt>
                <c:pt idx="3483">
                  <c:v>-6.5209988786678599</c:v>
                </c:pt>
                <c:pt idx="3484">
                  <c:v>-6.5165623009700999</c:v>
                </c:pt>
                <c:pt idx="3485">
                  <c:v>-6.5121257232723302</c:v>
                </c:pt>
                <c:pt idx="3486">
                  <c:v>-6.5076891455745596</c:v>
                </c:pt>
                <c:pt idx="3487">
                  <c:v>-6.5032525678767898</c:v>
                </c:pt>
                <c:pt idx="3488">
                  <c:v>-6.4988159901790201</c:v>
                </c:pt>
                <c:pt idx="3489">
                  <c:v>-6.4943794124812504</c:v>
                </c:pt>
                <c:pt idx="3490">
                  <c:v>-6.4899428347834798</c:v>
                </c:pt>
                <c:pt idx="3491">
                  <c:v>-6.48550625708571</c:v>
                </c:pt>
                <c:pt idx="3492">
                  <c:v>-6.4810696793879403</c:v>
                </c:pt>
                <c:pt idx="3493">
                  <c:v>-6.4766331016901697</c:v>
                </c:pt>
                <c:pt idx="3494">
                  <c:v>-6.4721965239924</c:v>
                </c:pt>
                <c:pt idx="3495">
                  <c:v>-6.4677599462946302</c:v>
                </c:pt>
                <c:pt idx="3496">
                  <c:v>-6.4633233685968596</c:v>
                </c:pt>
                <c:pt idx="3497">
                  <c:v>-6.4588867908990899</c:v>
                </c:pt>
                <c:pt idx="3498">
                  <c:v>-6.4544502132013202</c:v>
                </c:pt>
                <c:pt idx="3499">
                  <c:v>-6.4500136355035496</c:v>
                </c:pt>
                <c:pt idx="3500">
                  <c:v>-6.4455770578057798</c:v>
                </c:pt>
                <c:pt idx="3501">
                  <c:v>-6.4411404801080101</c:v>
                </c:pt>
                <c:pt idx="3502">
                  <c:v>-6.4367039024102404</c:v>
                </c:pt>
                <c:pt idx="3503">
                  <c:v>-6.4322673247124698</c:v>
                </c:pt>
                <c:pt idx="3504">
                  <c:v>-6.4278307470147</c:v>
                </c:pt>
                <c:pt idx="3505">
                  <c:v>-6.4233941693169303</c:v>
                </c:pt>
                <c:pt idx="3506">
                  <c:v>-6.4189575916191597</c:v>
                </c:pt>
                <c:pt idx="3507">
                  <c:v>-6.41452101392139</c:v>
                </c:pt>
                <c:pt idx="3508">
                  <c:v>-6.4100844362236202</c:v>
                </c:pt>
                <c:pt idx="3509">
                  <c:v>-6.4056478585258496</c:v>
                </c:pt>
                <c:pt idx="3510">
                  <c:v>-6.4012112808280799</c:v>
                </c:pt>
                <c:pt idx="3511">
                  <c:v>-6.3967747031303102</c:v>
                </c:pt>
                <c:pt idx="3512">
                  <c:v>-6.3923381254325404</c:v>
                </c:pt>
                <c:pt idx="3513">
                  <c:v>-6.3879015477347698</c:v>
                </c:pt>
                <c:pt idx="3514">
                  <c:v>-6.3834649700370001</c:v>
                </c:pt>
                <c:pt idx="3515">
                  <c:v>-6.3790283923392304</c:v>
                </c:pt>
                <c:pt idx="3516">
                  <c:v>-6.3745918146414597</c:v>
                </c:pt>
                <c:pt idx="3517">
                  <c:v>-6.3701552369436998</c:v>
                </c:pt>
                <c:pt idx="3518">
                  <c:v>-6.3657186592459301</c:v>
                </c:pt>
                <c:pt idx="3519">
                  <c:v>-6.3612820815481497</c:v>
                </c:pt>
                <c:pt idx="3520">
                  <c:v>-6.3568455038503799</c:v>
                </c:pt>
                <c:pt idx="3521">
                  <c:v>-6.3524089261526102</c:v>
                </c:pt>
                <c:pt idx="3522">
                  <c:v>-6.3479723484548503</c:v>
                </c:pt>
                <c:pt idx="3523">
                  <c:v>-6.3435357707570796</c:v>
                </c:pt>
                <c:pt idx="3524">
                  <c:v>-6.3390991930593099</c:v>
                </c:pt>
                <c:pt idx="3525">
                  <c:v>-6.3346626153615304</c:v>
                </c:pt>
                <c:pt idx="3526">
                  <c:v>-6.3302260376637598</c:v>
                </c:pt>
                <c:pt idx="3527">
                  <c:v>-6.3257894599659998</c:v>
                </c:pt>
                <c:pt idx="3528">
                  <c:v>-6.3213528822682301</c:v>
                </c:pt>
                <c:pt idx="3529">
                  <c:v>-6.3169163045704604</c:v>
                </c:pt>
                <c:pt idx="3530">
                  <c:v>-6.31247972687268</c:v>
                </c:pt>
                <c:pt idx="3531">
                  <c:v>-6.30804314917492</c:v>
                </c:pt>
                <c:pt idx="3532">
                  <c:v>-6.3036065714771503</c:v>
                </c:pt>
                <c:pt idx="3533">
                  <c:v>-6.2991699937793797</c:v>
                </c:pt>
                <c:pt idx="3534">
                  <c:v>-6.29473341608161</c:v>
                </c:pt>
                <c:pt idx="3535">
                  <c:v>-6.2902968383838402</c:v>
                </c:pt>
                <c:pt idx="3536">
                  <c:v>-6.2858602606860696</c:v>
                </c:pt>
                <c:pt idx="3537">
                  <c:v>-6.2814236829882999</c:v>
                </c:pt>
                <c:pt idx="3538">
                  <c:v>-6.2769871052905302</c:v>
                </c:pt>
                <c:pt idx="3539">
                  <c:v>-6.2725505275927604</c:v>
                </c:pt>
                <c:pt idx="3540">
                  <c:v>-6.2681139498949898</c:v>
                </c:pt>
                <c:pt idx="3541">
                  <c:v>-6.2636773721972201</c:v>
                </c:pt>
                <c:pt idx="3542">
                  <c:v>-6.2592407944994504</c:v>
                </c:pt>
                <c:pt idx="3543">
                  <c:v>-6.2548042168016798</c:v>
                </c:pt>
                <c:pt idx="3544">
                  <c:v>-6.25036763910391</c:v>
                </c:pt>
                <c:pt idx="3545">
                  <c:v>-6.2459310614061403</c:v>
                </c:pt>
                <c:pt idx="3546">
                  <c:v>-6.2414944837083697</c:v>
                </c:pt>
                <c:pt idx="3547">
                  <c:v>-6.2370579060106</c:v>
                </c:pt>
                <c:pt idx="3548">
                  <c:v>-6.2326213283128302</c:v>
                </c:pt>
                <c:pt idx="3549">
                  <c:v>-6.2281847506150596</c:v>
                </c:pt>
                <c:pt idx="3550">
                  <c:v>-6.2237481729172899</c:v>
                </c:pt>
                <c:pt idx="3551">
                  <c:v>-6.2193115952195202</c:v>
                </c:pt>
                <c:pt idx="3552">
                  <c:v>-6.2148750175217504</c:v>
                </c:pt>
                <c:pt idx="3553">
                  <c:v>-6.2104384398239798</c:v>
                </c:pt>
                <c:pt idx="3554">
                  <c:v>-6.2060018621262101</c:v>
                </c:pt>
                <c:pt idx="3555">
                  <c:v>-6.2015652844284403</c:v>
                </c:pt>
                <c:pt idx="3556">
                  <c:v>-6.1971287067306697</c:v>
                </c:pt>
                <c:pt idx="3557">
                  <c:v>-6.1926921290329</c:v>
                </c:pt>
                <c:pt idx="3558">
                  <c:v>-6.1882555513351303</c:v>
                </c:pt>
                <c:pt idx="3559">
                  <c:v>-6.1838189736373597</c:v>
                </c:pt>
                <c:pt idx="3560">
                  <c:v>-6.1793823959395899</c:v>
                </c:pt>
                <c:pt idx="3561">
                  <c:v>-6.1749458182418202</c:v>
                </c:pt>
                <c:pt idx="3562">
                  <c:v>-6.1705092405440496</c:v>
                </c:pt>
                <c:pt idx="3563">
                  <c:v>-6.1660726628462799</c:v>
                </c:pt>
                <c:pt idx="3564">
                  <c:v>-6.1616360851485199</c:v>
                </c:pt>
                <c:pt idx="3565">
                  <c:v>-6.1571995074507502</c:v>
                </c:pt>
                <c:pt idx="3566">
                  <c:v>-6.1527629297529698</c:v>
                </c:pt>
                <c:pt idx="3567">
                  <c:v>-6.1483263520552001</c:v>
                </c:pt>
                <c:pt idx="3568">
                  <c:v>-6.1438897743574303</c:v>
                </c:pt>
                <c:pt idx="3569">
                  <c:v>-6.1394531966596704</c:v>
                </c:pt>
                <c:pt idx="3570">
                  <c:v>-6.1350166189618998</c:v>
                </c:pt>
                <c:pt idx="3571">
                  <c:v>-6.13058004126413</c:v>
                </c:pt>
                <c:pt idx="3572">
                  <c:v>-6.1261434635663603</c:v>
                </c:pt>
                <c:pt idx="3573">
                  <c:v>-6.1217068858685897</c:v>
                </c:pt>
                <c:pt idx="3574">
                  <c:v>-6.11727030817082</c:v>
                </c:pt>
                <c:pt idx="3575">
                  <c:v>-6.1128337304730502</c:v>
                </c:pt>
                <c:pt idx="3576">
                  <c:v>-6.1083971527752796</c:v>
                </c:pt>
                <c:pt idx="3577">
                  <c:v>-6.1039605750775099</c:v>
                </c:pt>
                <c:pt idx="3578">
                  <c:v>-6.0995239973797402</c:v>
                </c:pt>
                <c:pt idx="3579">
                  <c:v>-6.0950874196819704</c:v>
                </c:pt>
                <c:pt idx="3580">
                  <c:v>-6.0906508419841998</c:v>
                </c:pt>
                <c:pt idx="3581">
                  <c:v>-6.0862142642864301</c:v>
                </c:pt>
                <c:pt idx="3582">
                  <c:v>-6.0817776865886604</c:v>
                </c:pt>
                <c:pt idx="3583">
                  <c:v>-6.0773411088908897</c:v>
                </c:pt>
                <c:pt idx="3584">
                  <c:v>-6.07290453119312</c:v>
                </c:pt>
                <c:pt idx="3585">
                  <c:v>-6.0684679534953503</c:v>
                </c:pt>
                <c:pt idx="3586">
                  <c:v>-6.0640313757975797</c:v>
                </c:pt>
                <c:pt idx="3587">
                  <c:v>-6.0595947980998099</c:v>
                </c:pt>
                <c:pt idx="3588">
                  <c:v>-6.0551582204020402</c:v>
                </c:pt>
                <c:pt idx="3589">
                  <c:v>-6.0507216427042696</c:v>
                </c:pt>
                <c:pt idx="3590">
                  <c:v>-6.0462850650064999</c:v>
                </c:pt>
                <c:pt idx="3591">
                  <c:v>-6.0418484873087301</c:v>
                </c:pt>
                <c:pt idx="3592">
                  <c:v>-6.0374119096109604</c:v>
                </c:pt>
                <c:pt idx="3593">
                  <c:v>-6.0329753319131898</c:v>
                </c:pt>
                <c:pt idx="3594">
                  <c:v>-6.0285387542154201</c:v>
                </c:pt>
                <c:pt idx="3595">
                  <c:v>-6.0241021765176503</c:v>
                </c:pt>
                <c:pt idx="3596">
                  <c:v>-6.0196655988198797</c:v>
                </c:pt>
                <c:pt idx="3597">
                  <c:v>-6.01522902112211</c:v>
                </c:pt>
                <c:pt idx="3598">
                  <c:v>-6.0107924434243403</c:v>
                </c:pt>
                <c:pt idx="3599">
                  <c:v>-6.0063558657265697</c:v>
                </c:pt>
                <c:pt idx="3600">
                  <c:v>-6.0019192880287999</c:v>
                </c:pt>
                <c:pt idx="3601">
                  <c:v>-5.9974827103310302</c:v>
                </c:pt>
                <c:pt idx="3602">
                  <c:v>-5.9930461326332596</c:v>
                </c:pt>
                <c:pt idx="3603">
                  <c:v>-5.9886095549354899</c:v>
                </c:pt>
                <c:pt idx="3604">
                  <c:v>-5.9841729772377201</c:v>
                </c:pt>
                <c:pt idx="3605">
                  <c:v>-5.9797363995399504</c:v>
                </c:pt>
                <c:pt idx="3606">
                  <c:v>-5.9752998218421798</c:v>
                </c:pt>
                <c:pt idx="3607">
                  <c:v>-5.9708632441444101</c:v>
                </c:pt>
                <c:pt idx="3608">
                  <c:v>-5.9664266664466403</c:v>
                </c:pt>
                <c:pt idx="3609">
                  <c:v>-5.9619900887488697</c:v>
                </c:pt>
                <c:pt idx="3610">
                  <c:v>-5.9575535110511</c:v>
                </c:pt>
                <c:pt idx="3611">
                  <c:v>-5.9531169333533303</c:v>
                </c:pt>
                <c:pt idx="3612">
                  <c:v>-5.9486803556555703</c:v>
                </c:pt>
                <c:pt idx="3613">
                  <c:v>-5.9442437779577899</c:v>
                </c:pt>
                <c:pt idx="3614">
                  <c:v>-5.9398072002600202</c:v>
                </c:pt>
                <c:pt idx="3615">
                  <c:v>-5.9353706225622496</c:v>
                </c:pt>
                <c:pt idx="3616">
                  <c:v>-5.9309340448644896</c:v>
                </c:pt>
                <c:pt idx="3617">
                  <c:v>-5.9264974671667199</c:v>
                </c:pt>
                <c:pt idx="3618">
                  <c:v>-5.9220608894689502</c:v>
                </c:pt>
                <c:pt idx="3619">
                  <c:v>-5.9176243117711698</c:v>
                </c:pt>
                <c:pt idx="3620">
                  <c:v>-5.9131877340734</c:v>
                </c:pt>
                <c:pt idx="3621">
                  <c:v>-5.9087511563756401</c:v>
                </c:pt>
                <c:pt idx="3622">
                  <c:v>-5.9043145786778704</c:v>
                </c:pt>
                <c:pt idx="3623">
                  <c:v>-5.8998780009800997</c:v>
                </c:pt>
                <c:pt idx="3624">
                  <c:v>-5.89544142328233</c:v>
                </c:pt>
                <c:pt idx="3625">
                  <c:v>-5.8910048455845603</c:v>
                </c:pt>
                <c:pt idx="3626">
                  <c:v>-5.8865682678867897</c:v>
                </c:pt>
                <c:pt idx="3627">
                  <c:v>-5.8821316901890199</c:v>
                </c:pt>
                <c:pt idx="3628">
                  <c:v>-5.8776951124912502</c:v>
                </c:pt>
                <c:pt idx="3629">
                  <c:v>-5.8732585347934796</c:v>
                </c:pt>
                <c:pt idx="3630">
                  <c:v>-5.8688219570957099</c:v>
                </c:pt>
                <c:pt idx="3631">
                  <c:v>-5.8643853793979401</c:v>
                </c:pt>
                <c:pt idx="3632">
                  <c:v>-5.8599488017001704</c:v>
                </c:pt>
                <c:pt idx="3633">
                  <c:v>-5.8555122240023998</c:v>
                </c:pt>
                <c:pt idx="3634">
                  <c:v>-5.8510756463046301</c:v>
                </c:pt>
                <c:pt idx="3635">
                  <c:v>-5.8466390686068603</c:v>
                </c:pt>
                <c:pt idx="3636">
                  <c:v>-5.8422024909090897</c:v>
                </c:pt>
                <c:pt idx="3637">
                  <c:v>-5.83776591321132</c:v>
                </c:pt>
                <c:pt idx="3638">
                  <c:v>-5.8333293355135503</c:v>
                </c:pt>
                <c:pt idx="3639">
                  <c:v>-5.8288927578157796</c:v>
                </c:pt>
                <c:pt idx="3640">
                  <c:v>-5.8244561801180099</c:v>
                </c:pt>
                <c:pt idx="3641">
                  <c:v>-5.8200196024202402</c:v>
                </c:pt>
                <c:pt idx="3642">
                  <c:v>-5.8155830247224696</c:v>
                </c:pt>
                <c:pt idx="3643">
                  <c:v>-5.8111464470246998</c:v>
                </c:pt>
                <c:pt idx="3644">
                  <c:v>-5.8067098693269301</c:v>
                </c:pt>
                <c:pt idx="3645">
                  <c:v>-5.8022732916291604</c:v>
                </c:pt>
                <c:pt idx="3646">
                  <c:v>-5.7978367139313898</c:v>
                </c:pt>
                <c:pt idx="3647">
                  <c:v>-5.79340013623362</c:v>
                </c:pt>
                <c:pt idx="3648">
                  <c:v>-5.7889635585358503</c:v>
                </c:pt>
                <c:pt idx="3649">
                  <c:v>-5.7845269808380797</c:v>
                </c:pt>
                <c:pt idx="3650">
                  <c:v>-5.78009040314031</c:v>
                </c:pt>
                <c:pt idx="3651">
                  <c:v>-5.7756538254425402</c:v>
                </c:pt>
                <c:pt idx="3652">
                  <c:v>-5.7712172477447696</c:v>
                </c:pt>
                <c:pt idx="3653">
                  <c:v>-5.7667806700469999</c:v>
                </c:pt>
                <c:pt idx="3654">
                  <c:v>-5.7623440923492399</c:v>
                </c:pt>
                <c:pt idx="3655">
                  <c:v>-5.7579075146514596</c:v>
                </c:pt>
                <c:pt idx="3656">
                  <c:v>-5.7534709369536898</c:v>
                </c:pt>
                <c:pt idx="3657">
                  <c:v>-5.7490343592559201</c:v>
                </c:pt>
                <c:pt idx="3658">
                  <c:v>-5.7445977815581504</c:v>
                </c:pt>
                <c:pt idx="3659">
                  <c:v>-5.7401612038603904</c:v>
                </c:pt>
                <c:pt idx="3660">
                  <c:v>-5.73572462616261</c:v>
                </c:pt>
                <c:pt idx="3661">
                  <c:v>-5.7312880484648403</c:v>
                </c:pt>
                <c:pt idx="3662">
                  <c:v>-5.7268514707670697</c:v>
                </c:pt>
                <c:pt idx="3663">
                  <c:v>-5.7224148930693097</c:v>
                </c:pt>
                <c:pt idx="3664">
                  <c:v>-5.71797831537154</c:v>
                </c:pt>
                <c:pt idx="3665">
                  <c:v>-5.7135417376737703</c:v>
                </c:pt>
                <c:pt idx="3666">
                  <c:v>-5.7091051599759997</c:v>
                </c:pt>
                <c:pt idx="3667">
                  <c:v>-5.7046685822782299</c:v>
                </c:pt>
                <c:pt idx="3668">
                  <c:v>-5.7002320045804602</c:v>
                </c:pt>
                <c:pt idx="3669">
                  <c:v>-5.6957954268826896</c:v>
                </c:pt>
                <c:pt idx="3670">
                  <c:v>-5.6913588491849199</c:v>
                </c:pt>
                <c:pt idx="3671">
                  <c:v>-5.6869222714871501</c:v>
                </c:pt>
                <c:pt idx="3672">
                  <c:v>-5.6824856937893804</c:v>
                </c:pt>
                <c:pt idx="3673">
                  <c:v>-5.6780491160916098</c:v>
                </c:pt>
                <c:pt idx="3674">
                  <c:v>-5.6736125383938401</c:v>
                </c:pt>
                <c:pt idx="3675">
                  <c:v>-5.6691759606960703</c:v>
                </c:pt>
                <c:pt idx="3676">
                  <c:v>-5.6647393829982997</c:v>
                </c:pt>
                <c:pt idx="3677">
                  <c:v>-5.66030280530053</c:v>
                </c:pt>
                <c:pt idx="3678">
                  <c:v>-5.6558662276027603</c:v>
                </c:pt>
                <c:pt idx="3679">
                  <c:v>-5.6514296499049896</c:v>
                </c:pt>
                <c:pt idx="3680">
                  <c:v>-5.6469930722072199</c:v>
                </c:pt>
                <c:pt idx="3681">
                  <c:v>-5.6425564945094502</c:v>
                </c:pt>
                <c:pt idx="3682">
                  <c:v>-5.6381199168116796</c:v>
                </c:pt>
                <c:pt idx="3683">
                  <c:v>-5.6336833391139098</c:v>
                </c:pt>
                <c:pt idx="3684">
                  <c:v>-5.6292467614161401</c:v>
                </c:pt>
                <c:pt idx="3685">
                  <c:v>-5.6248101837183704</c:v>
                </c:pt>
                <c:pt idx="3686">
                  <c:v>-5.6203736060205998</c:v>
                </c:pt>
                <c:pt idx="3687">
                  <c:v>-5.61593702832283</c:v>
                </c:pt>
                <c:pt idx="3688">
                  <c:v>-5.6115004506250603</c:v>
                </c:pt>
                <c:pt idx="3689">
                  <c:v>-5.6070638729272897</c:v>
                </c:pt>
                <c:pt idx="3690">
                  <c:v>-5.60262729522952</c:v>
                </c:pt>
                <c:pt idx="3691">
                  <c:v>-5.5981907175317502</c:v>
                </c:pt>
                <c:pt idx="3692">
                  <c:v>-5.5937541398339796</c:v>
                </c:pt>
                <c:pt idx="3693">
                  <c:v>-5.5893175621362099</c:v>
                </c:pt>
                <c:pt idx="3694">
                  <c:v>-5.5848809844384402</c:v>
                </c:pt>
                <c:pt idx="3695">
                  <c:v>-5.5804444067406704</c:v>
                </c:pt>
                <c:pt idx="3696">
                  <c:v>-5.5760078290428998</c:v>
                </c:pt>
                <c:pt idx="3697">
                  <c:v>-5.5715712513451301</c:v>
                </c:pt>
                <c:pt idx="3698">
                  <c:v>-5.5671346736473604</c:v>
                </c:pt>
                <c:pt idx="3699">
                  <c:v>-5.5626980959495897</c:v>
                </c:pt>
                <c:pt idx="3700">
                  <c:v>-5.55826151825182</c:v>
                </c:pt>
                <c:pt idx="3701">
                  <c:v>-5.5538249405540503</c:v>
                </c:pt>
                <c:pt idx="3702">
                  <c:v>-5.5493883628562797</c:v>
                </c:pt>
                <c:pt idx="3703">
                  <c:v>-5.5449517851585099</c:v>
                </c:pt>
                <c:pt idx="3704">
                  <c:v>-5.54051520746075</c:v>
                </c:pt>
                <c:pt idx="3705">
                  <c:v>-5.5360786297629803</c:v>
                </c:pt>
                <c:pt idx="3706">
                  <c:v>-5.5316420520652096</c:v>
                </c:pt>
                <c:pt idx="3707">
                  <c:v>-5.5272054743674399</c:v>
                </c:pt>
                <c:pt idx="3708">
                  <c:v>-5.5227688966696702</c:v>
                </c:pt>
                <c:pt idx="3709">
                  <c:v>-5.5183323189718996</c:v>
                </c:pt>
                <c:pt idx="3710">
                  <c:v>-5.5138957412741298</c:v>
                </c:pt>
                <c:pt idx="3711">
                  <c:v>-5.5094591635763601</c:v>
                </c:pt>
                <c:pt idx="3712">
                  <c:v>-5.5050225858785904</c:v>
                </c:pt>
                <c:pt idx="3713">
                  <c:v>-5.5005860081808198</c:v>
                </c:pt>
                <c:pt idx="3714">
                  <c:v>-5.49614943048305</c:v>
                </c:pt>
                <c:pt idx="3715">
                  <c:v>-5.4917128527852803</c:v>
                </c:pt>
                <c:pt idx="3716">
                  <c:v>-5.4872762750875097</c:v>
                </c:pt>
                <c:pt idx="3717">
                  <c:v>-5.48283969738974</c:v>
                </c:pt>
                <c:pt idx="3718">
                  <c:v>-5.4784031196919702</c:v>
                </c:pt>
                <c:pt idx="3719">
                  <c:v>-5.4739665419941996</c:v>
                </c:pt>
                <c:pt idx="3720">
                  <c:v>-5.4695299642964299</c:v>
                </c:pt>
                <c:pt idx="3721">
                  <c:v>-5.4650933865986602</c:v>
                </c:pt>
                <c:pt idx="3722">
                  <c:v>-5.4606568089008896</c:v>
                </c:pt>
                <c:pt idx="3723">
                  <c:v>-5.4562202312031198</c:v>
                </c:pt>
                <c:pt idx="3724">
                  <c:v>-5.4517836535053501</c:v>
                </c:pt>
                <c:pt idx="3725">
                  <c:v>-5.4473470758075804</c:v>
                </c:pt>
                <c:pt idx="3726">
                  <c:v>-5.4429104981098098</c:v>
                </c:pt>
                <c:pt idx="3727">
                  <c:v>-5.43847392041204</c:v>
                </c:pt>
                <c:pt idx="3728">
                  <c:v>-5.4340373427142703</c:v>
                </c:pt>
                <c:pt idx="3729">
                  <c:v>-5.4296007650164997</c:v>
                </c:pt>
                <c:pt idx="3730">
                  <c:v>-5.42516418731873</c:v>
                </c:pt>
                <c:pt idx="3731">
                  <c:v>-5.4207276096209602</c:v>
                </c:pt>
                <c:pt idx="3732">
                  <c:v>-5.4162910319231896</c:v>
                </c:pt>
                <c:pt idx="3733">
                  <c:v>-5.4118544542254199</c:v>
                </c:pt>
                <c:pt idx="3734">
                  <c:v>-5.4074178765276502</c:v>
                </c:pt>
                <c:pt idx="3735">
                  <c:v>-5.4029812988298804</c:v>
                </c:pt>
                <c:pt idx="3736">
                  <c:v>-5.3985447211321098</c:v>
                </c:pt>
                <c:pt idx="3737">
                  <c:v>-5.3941081434343401</c:v>
                </c:pt>
                <c:pt idx="3738">
                  <c:v>-5.3896715657365704</c:v>
                </c:pt>
                <c:pt idx="3739">
                  <c:v>-5.3852349880387997</c:v>
                </c:pt>
                <c:pt idx="3740">
                  <c:v>-5.38079841034103</c:v>
                </c:pt>
                <c:pt idx="3741">
                  <c:v>-5.3763618326432603</c:v>
                </c:pt>
                <c:pt idx="3742">
                  <c:v>-5.3719252549454897</c:v>
                </c:pt>
                <c:pt idx="3743">
                  <c:v>-5.3674886772477199</c:v>
                </c:pt>
                <c:pt idx="3744">
                  <c:v>-5.3630520995499502</c:v>
                </c:pt>
                <c:pt idx="3745">
                  <c:v>-5.3586155218521796</c:v>
                </c:pt>
                <c:pt idx="3746">
                  <c:v>-5.3541789441544196</c:v>
                </c:pt>
                <c:pt idx="3747">
                  <c:v>-5.3497423664566499</c:v>
                </c:pt>
                <c:pt idx="3748">
                  <c:v>-5.3453057887588802</c:v>
                </c:pt>
                <c:pt idx="3749">
                  <c:v>-5.3408692110611096</c:v>
                </c:pt>
                <c:pt idx="3750">
                  <c:v>-5.3364326333633398</c:v>
                </c:pt>
                <c:pt idx="3751">
                  <c:v>-5.3319960556655701</c:v>
                </c:pt>
                <c:pt idx="3752">
                  <c:v>-5.3275594779678004</c:v>
                </c:pt>
                <c:pt idx="3753">
                  <c:v>-5.3231229002700298</c:v>
                </c:pt>
                <c:pt idx="3754">
                  <c:v>-5.31868632257226</c:v>
                </c:pt>
                <c:pt idx="3755">
                  <c:v>-5.3142497448744903</c:v>
                </c:pt>
                <c:pt idx="3756">
                  <c:v>-5.3098131671767197</c:v>
                </c:pt>
                <c:pt idx="3757">
                  <c:v>-5.30537658947895</c:v>
                </c:pt>
                <c:pt idx="3758">
                  <c:v>-5.3009400117811802</c:v>
                </c:pt>
                <c:pt idx="3759">
                  <c:v>-5.2965034340834096</c:v>
                </c:pt>
                <c:pt idx="3760">
                  <c:v>-5.2920668563856399</c:v>
                </c:pt>
                <c:pt idx="3761">
                  <c:v>-5.2876302786878702</c:v>
                </c:pt>
                <c:pt idx="3762">
                  <c:v>-5.2831937009901004</c:v>
                </c:pt>
                <c:pt idx="3763">
                  <c:v>-5.2787571232923298</c:v>
                </c:pt>
                <c:pt idx="3764">
                  <c:v>-5.2743205455945601</c:v>
                </c:pt>
                <c:pt idx="3765">
                  <c:v>-5.2698839678967904</c:v>
                </c:pt>
                <c:pt idx="3766">
                  <c:v>-5.2654473901990198</c:v>
                </c:pt>
                <c:pt idx="3767">
                  <c:v>-5.26101081250125</c:v>
                </c:pt>
                <c:pt idx="3768">
                  <c:v>-5.2565742348034803</c:v>
                </c:pt>
                <c:pt idx="3769">
                  <c:v>-5.2521376571057097</c:v>
                </c:pt>
                <c:pt idx="3770">
                  <c:v>-5.24770107940794</c:v>
                </c:pt>
                <c:pt idx="3771">
                  <c:v>-5.2432645017101702</c:v>
                </c:pt>
                <c:pt idx="3772">
                  <c:v>-5.2388279240123996</c:v>
                </c:pt>
                <c:pt idx="3773">
                  <c:v>-5.2343913463146299</c:v>
                </c:pt>
                <c:pt idx="3774">
                  <c:v>-5.2299547686168602</c:v>
                </c:pt>
                <c:pt idx="3775">
                  <c:v>-5.2255181909190904</c:v>
                </c:pt>
                <c:pt idx="3776">
                  <c:v>-5.2210816132213198</c:v>
                </c:pt>
                <c:pt idx="3777">
                  <c:v>-5.2166450355235501</c:v>
                </c:pt>
                <c:pt idx="3778">
                  <c:v>-5.2122084578257803</c:v>
                </c:pt>
                <c:pt idx="3779">
                  <c:v>-5.2077718801280097</c:v>
                </c:pt>
                <c:pt idx="3780">
                  <c:v>-5.20333530243024</c:v>
                </c:pt>
                <c:pt idx="3781">
                  <c:v>-5.1988987247324703</c:v>
                </c:pt>
                <c:pt idx="3782">
                  <c:v>-5.1944621470346997</c:v>
                </c:pt>
                <c:pt idx="3783">
                  <c:v>-5.1900255693369299</c:v>
                </c:pt>
                <c:pt idx="3784">
                  <c:v>-5.1855889916391602</c:v>
                </c:pt>
                <c:pt idx="3785">
                  <c:v>-5.1811524139413896</c:v>
                </c:pt>
                <c:pt idx="3786">
                  <c:v>-5.1767158362436199</c:v>
                </c:pt>
                <c:pt idx="3787">
                  <c:v>-5.1722792585458501</c:v>
                </c:pt>
                <c:pt idx="3788">
                  <c:v>-5.1678426808480902</c:v>
                </c:pt>
                <c:pt idx="3789">
                  <c:v>-5.1634061031503196</c:v>
                </c:pt>
                <c:pt idx="3790">
                  <c:v>-5.1589695254525401</c:v>
                </c:pt>
                <c:pt idx="3791">
                  <c:v>-5.1545329477547801</c:v>
                </c:pt>
                <c:pt idx="3792">
                  <c:v>-5.1500963700570104</c:v>
                </c:pt>
                <c:pt idx="3793">
                  <c:v>-5.1456597923592398</c:v>
                </c:pt>
                <c:pt idx="3794">
                  <c:v>-5.14122321466147</c:v>
                </c:pt>
                <c:pt idx="3795">
                  <c:v>-5.1367866369637003</c:v>
                </c:pt>
                <c:pt idx="3796">
                  <c:v>-5.1323500592659297</c:v>
                </c:pt>
                <c:pt idx="3797">
                  <c:v>-5.12791348156816</c:v>
                </c:pt>
                <c:pt idx="3798">
                  <c:v>-5.1234769038703902</c:v>
                </c:pt>
                <c:pt idx="3799">
                  <c:v>-5.1190403261726196</c:v>
                </c:pt>
                <c:pt idx="3800">
                  <c:v>-5.1146037484748499</c:v>
                </c:pt>
                <c:pt idx="3801">
                  <c:v>-5.1101671707770802</c:v>
                </c:pt>
                <c:pt idx="3802">
                  <c:v>-5.1057305930793104</c:v>
                </c:pt>
                <c:pt idx="3803">
                  <c:v>-5.1012940153815398</c:v>
                </c:pt>
                <c:pt idx="3804">
                  <c:v>-5.0968574376837701</c:v>
                </c:pt>
                <c:pt idx="3805">
                  <c:v>-5.0924208599860004</c:v>
                </c:pt>
                <c:pt idx="3806">
                  <c:v>-5.0879842822882297</c:v>
                </c:pt>
                <c:pt idx="3807">
                  <c:v>-5.08354770459046</c:v>
                </c:pt>
                <c:pt idx="3808">
                  <c:v>-5.0791111268926903</c:v>
                </c:pt>
                <c:pt idx="3809">
                  <c:v>-5.0746745491949197</c:v>
                </c:pt>
                <c:pt idx="3810">
                  <c:v>-5.0702379714971499</c:v>
                </c:pt>
                <c:pt idx="3811">
                  <c:v>-5.0658013937993802</c:v>
                </c:pt>
                <c:pt idx="3812">
                  <c:v>-5.0613648161016096</c:v>
                </c:pt>
                <c:pt idx="3813">
                  <c:v>-5.0569282384038399</c:v>
                </c:pt>
                <c:pt idx="3814">
                  <c:v>-5.0524916607060701</c:v>
                </c:pt>
                <c:pt idx="3815">
                  <c:v>-5.0480550830083004</c:v>
                </c:pt>
                <c:pt idx="3816">
                  <c:v>-5.0436185053105298</c:v>
                </c:pt>
                <c:pt idx="3817">
                  <c:v>-5.0391819276127601</c:v>
                </c:pt>
                <c:pt idx="3818">
                  <c:v>-5.0347453499149903</c:v>
                </c:pt>
                <c:pt idx="3819">
                  <c:v>-5.0303087722172197</c:v>
                </c:pt>
                <c:pt idx="3820">
                  <c:v>-5.02587219451945</c:v>
                </c:pt>
                <c:pt idx="3821">
                  <c:v>-5.0214356168216803</c:v>
                </c:pt>
                <c:pt idx="3822">
                  <c:v>-5.0169990391239097</c:v>
                </c:pt>
                <c:pt idx="3823">
                  <c:v>-5.0125624614261399</c:v>
                </c:pt>
                <c:pt idx="3824">
                  <c:v>-5.0081258837283702</c:v>
                </c:pt>
                <c:pt idx="3825">
                  <c:v>-5.0036893060305996</c:v>
                </c:pt>
                <c:pt idx="3826">
                  <c:v>-4.9992527283328299</c:v>
                </c:pt>
                <c:pt idx="3827">
                  <c:v>-4.9948161506350601</c:v>
                </c:pt>
                <c:pt idx="3828">
                  <c:v>-4.9903795729372904</c:v>
                </c:pt>
                <c:pt idx="3829">
                  <c:v>-4.9859429952395198</c:v>
                </c:pt>
                <c:pt idx="3830">
                  <c:v>-4.9815064175417598</c:v>
                </c:pt>
                <c:pt idx="3831">
                  <c:v>-4.9770698398439901</c:v>
                </c:pt>
                <c:pt idx="3832">
                  <c:v>-4.9726332621462097</c:v>
                </c:pt>
                <c:pt idx="3833">
                  <c:v>-4.96819668444844</c:v>
                </c:pt>
                <c:pt idx="3834">
                  <c:v>-4.96376010675068</c:v>
                </c:pt>
                <c:pt idx="3835">
                  <c:v>-4.9593235290529103</c:v>
                </c:pt>
                <c:pt idx="3836">
                  <c:v>-4.9548869513551397</c:v>
                </c:pt>
                <c:pt idx="3837">
                  <c:v>-4.95045037365737</c:v>
                </c:pt>
                <c:pt idx="3838">
                  <c:v>-4.9460137959595896</c:v>
                </c:pt>
                <c:pt idx="3839">
                  <c:v>-4.9415772182618296</c:v>
                </c:pt>
                <c:pt idx="3840">
                  <c:v>-4.9371406405640599</c:v>
                </c:pt>
                <c:pt idx="3841">
                  <c:v>-4.9327040628662902</c:v>
                </c:pt>
                <c:pt idx="3842">
                  <c:v>-4.9282674851685204</c:v>
                </c:pt>
                <c:pt idx="3843">
                  <c:v>-4.9238309074707498</c:v>
                </c:pt>
                <c:pt idx="3844">
                  <c:v>-4.9193943297729801</c:v>
                </c:pt>
                <c:pt idx="3845">
                  <c:v>-4.9149577520752104</c:v>
                </c:pt>
                <c:pt idx="3846">
                  <c:v>-4.9105211743774397</c:v>
                </c:pt>
                <c:pt idx="3847">
                  <c:v>-4.90608459667967</c:v>
                </c:pt>
                <c:pt idx="3848">
                  <c:v>-4.9016480189819003</c:v>
                </c:pt>
                <c:pt idx="3849">
                  <c:v>-4.8972114412841297</c:v>
                </c:pt>
                <c:pt idx="3850">
                  <c:v>-4.8927748635863599</c:v>
                </c:pt>
                <c:pt idx="3851">
                  <c:v>-4.8883382858885902</c:v>
                </c:pt>
                <c:pt idx="3852">
                  <c:v>-4.8839017081908196</c:v>
                </c:pt>
                <c:pt idx="3853">
                  <c:v>-4.8794651304930499</c:v>
                </c:pt>
                <c:pt idx="3854">
                  <c:v>-4.8750285527952801</c:v>
                </c:pt>
                <c:pt idx="3855">
                  <c:v>-4.8705919750975104</c:v>
                </c:pt>
                <c:pt idx="3856">
                  <c:v>-4.8661553973997398</c:v>
                </c:pt>
                <c:pt idx="3857">
                  <c:v>-4.8617188197019701</c:v>
                </c:pt>
                <c:pt idx="3858">
                  <c:v>-4.8572822420042003</c:v>
                </c:pt>
                <c:pt idx="3859">
                  <c:v>-4.8528456643064297</c:v>
                </c:pt>
                <c:pt idx="3860">
                  <c:v>-4.84840908660866</c:v>
                </c:pt>
                <c:pt idx="3861">
                  <c:v>-4.8439725089108903</c:v>
                </c:pt>
                <c:pt idx="3862">
                  <c:v>-4.8395359312131196</c:v>
                </c:pt>
                <c:pt idx="3863">
                  <c:v>-4.8350993535153499</c:v>
                </c:pt>
                <c:pt idx="3864">
                  <c:v>-4.8306627758175802</c:v>
                </c:pt>
                <c:pt idx="3865">
                  <c:v>-4.8262261981198096</c:v>
                </c:pt>
                <c:pt idx="3866">
                  <c:v>-4.8217896204220398</c:v>
                </c:pt>
                <c:pt idx="3867">
                  <c:v>-4.8173530427242701</c:v>
                </c:pt>
                <c:pt idx="3868">
                  <c:v>-4.8129164650265004</c:v>
                </c:pt>
                <c:pt idx="3869">
                  <c:v>-4.8084798873287298</c:v>
                </c:pt>
                <c:pt idx="3870">
                  <c:v>-4.80404330963096</c:v>
                </c:pt>
                <c:pt idx="3871">
                  <c:v>-4.7996067319331903</c:v>
                </c:pt>
                <c:pt idx="3872">
                  <c:v>-4.7951701542354304</c:v>
                </c:pt>
                <c:pt idx="3873">
                  <c:v>-4.79073357653765</c:v>
                </c:pt>
                <c:pt idx="3874">
                  <c:v>-4.7862969988398802</c:v>
                </c:pt>
                <c:pt idx="3875">
                  <c:v>-4.7818604211421096</c:v>
                </c:pt>
                <c:pt idx="3876">
                  <c:v>-4.7774238434443399</c:v>
                </c:pt>
                <c:pt idx="3877">
                  <c:v>-4.7729872657465799</c:v>
                </c:pt>
                <c:pt idx="3878">
                  <c:v>-4.7685506880488102</c:v>
                </c:pt>
                <c:pt idx="3879">
                  <c:v>-4.7641141103510298</c:v>
                </c:pt>
                <c:pt idx="3880">
                  <c:v>-4.7596775326532601</c:v>
                </c:pt>
                <c:pt idx="3881">
                  <c:v>-4.7552409549555001</c:v>
                </c:pt>
                <c:pt idx="3882">
                  <c:v>-4.7508043772577304</c:v>
                </c:pt>
                <c:pt idx="3883">
                  <c:v>-4.7463677995599598</c:v>
                </c:pt>
                <c:pt idx="3884">
                  <c:v>-4.7419312218621901</c:v>
                </c:pt>
                <c:pt idx="3885">
                  <c:v>-4.7374946441644097</c:v>
                </c:pt>
                <c:pt idx="3886">
                  <c:v>-4.7330580664666497</c:v>
                </c:pt>
                <c:pt idx="3887">
                  <c:v>-4.72862148876888</c:v>
                </c:pt>
                <c:pt idx="3888">
                  <c:v>-4.7241849110711103</c:v>
                </c:pt>
                <c:pt idx="3889">
                  <c:v>-4.7197483333733397</c:v>
                </c:pt>
                <c:pt idx="3890">
                  <c:v>-4.7153117556755699</c:v>
                </c:pt>
                <c:pt idx="3891">
                  <c:v>-4.7108751779778002</c:v>
                </c:pt>
                <c:pt idx="3892">
                  <c:v>-4.7064386002800296</c:v>
                </c:pt>
                <c:pt idx="3893">
                  <c:v>-4.7020020225822599</c:v>
                </c:pt>
                <c:pt idx="3894">
                  <c:v>-4.6975654448844901</c:v>
                </c:pt>
                <c:pt idx="3895">
                  <c:v>-4.6931288671867204</c:v>
                </c:pt>
                <c:pt idx="3896">
                  <c:v>-4.6886922894889498</c:v>
                </c:pt>
                <c:pt idx="3897">
                  <c:v>-4.6842557117911801</c:v>
                </c:pt>
                <c:pt idx="3898">
                  <c:v>-4.6798191340934103</c:v>
                </c:pt>
                <c:pt idx="3899">
                  <c:v>-4.6753825563956397</c:v>
                </c:pt>
                <c:pt idx="3900">
                  <c:v>-4.67094597869787</c:v>
                </c:pt>
                <c:pt idx="3901">
                  <c:v>-4.6665094010001003</c:v>
                </c:pt>
                <c:pt idx="3902">
                  <c:v>-4.6620728233023296</c:v>
                </c:pt>
                <c:pt idx="3903">
                  <c:v>-4.6576362456045599</c:v>
                </c:pt>
                <c:pt idx="3904">
                  <c:v>-4.6531996679067902</c:v>
                </c:pt>
                <c:pt idx="3905">
                  <c:v>-4.6487630902090196</c:v>
                </c:pt>
                <c:pt idx="3906">
                  <c:v>-4.6443265125112498</c:v>
                </c:pt>
                <c:pt idx="3907">
                  <c:v>-4.6398899348134801</c:v>
                </c:pt>
                <c:pt idx="3908">
                  <c:v>-4.6354533571157104</c:v>
                </c:pt>
                <c:pt idx="3909">
                  <c:v>-4.6310167794179398</c:v>
                </c:pt>
                <c:pt idx="3910">
                  <c:v>-4.62658020172017</c:v>
                </c:pt>
                <c:pt idx="3911">
                  <c:v>-4.6221436240224003</c:v>
                </c:pt>
                <c:pt idx="3912">
                  <c:v>-4.6177070463246297</c:v>
                </c:pt>
                <c:pt idx="3913">
                  <c:v>-4.61327046862686</c:v>
                </c:pt>
                <c:pt idx="3914">
                  <c:v>-4.6088338909291</c:v>
                </c:pt>
                <c:pt idx="3915">
                  <c:v>-4.6043973132313196</c:v>
                </c:pt>
                <c:pt idx="3916">
                  <c:v>-4.5999607355335499</c:v>
                </c:pt>
                <c:pt idx="3917">
                  <c:v>-4.5955241578357802</c:v>
                </c:pt>
                <c:pt idx="3918">
                  <c:v>-4.5910875801380104</c:v>
                </c:pt>
                <c:pt idx="3919">
                  <c:v>-4.5866510024402496</c:v>
                </c:pt>
                <c:pt idx="3920">
                  <c:v>-4.5822144247424701</c:v>
                </c:pt>
                <c:pt idx="3921">
                  <c:v>-4.5777778470447004</c:v>
                </c:pt>
                <c:pt idx="3922">
                  <c:v>-4.5733412693469297</c:v>
                </c:pt>
                <c:pt idx="3923">
                  <c:v>-4.56890469164916</c:v>
                </c:pt>
                <c:pt idx="3924">
                  <c:v>-4.5644681139514001</c:v>
                </c:pt>
                <c:pt idx="3925">
                  <c:v>-4.5600315362536303</c:v>
                </c:pt>
                <c:pt idx="3926">
                  <c:v>-4.5555949585558499</c:v>
                </c:pt>
                <c:pt idx="3927">
                  <c:v>-4.5511583808580802</c:v>
                </c:pt>
                <c:pt idx="3928">
                  <c:v>-4.5467218031603096</c:v>
                </c:pt>
                <c:pt idx="3929">
                  <c:v>-4.5422852254625496</c:v>
                </c:pt>
                <c:pt idx="3930">
                  <c:v>-4.5378486477647799</c:v>
                </c:pt>
                <c:pt idx="3931">
                  <c:v>-4.5334120700670102</c:v>
                </c:pt>
                <c:pt idx="3932">
                  <c:v>-4.5289754923692298</c:v>
                </c:pt>
                <c:pt idx="3933">
                  <c:v>-4.5245389146714698</c:v>
                </c:pt>
                <c:pt idx="3934">
                  <c:v>-4.5201023369737001</c:v>
                </c:pt>
                <c:pt idx="3935">
                  <c:v>-4.5156657592759304</c:v>
                </c:pt>
                <c:pt idx="3936">
                  <c:v>-4.5112291815781598</c:v>
                </c:pt>
                <c:pt idx="3937">
                  <c:v>-4.50679260388039</c:v>
                </c:pt>
                <c:pt idx="3938">
                  <c:v>-4.5023560261826203</c:v>
                </c:pt>
                <c:pt idx="3939">
                  <c:v>-4.4979194484848497</c:v>
                </c:pt>
                <c:pt idx="3940">
                  <c:v>-4.49348287078708</c:v>
                </c:pt>
                <c:pt idx="3941">
                  <c:v>-4.4890462930893102</c:v>
                </c:pt>
                <c:pt idx="3942">
                  <c:v>-4.4846097153915396</c:v>
                </c:pt>
                <c:pt idx="3943">
                  <c:v>-4.4801731376937699</c:v>
                </c:pt>
                <c:pt idx="3944">
                  <c:v>-4.4757365599960002</c:v>
                </c:pt>
                <c:pt idx="3945">
                  <c:v>-4.4712999822982296</c:v>
                </c:pt>
                <c:pt idx="3946">
                  <c:v>-4.4668634046004598</c:v>
                </c:pt>
                <c:pt idx="3947">
                  <c:v>-4.4624268269026901</c:v>
                </c:pt>
                <c:pt idx="3948">
                  <c:v>-4.4579902492049204</c:v>
                </c:pt>
                <c:pt idx="3949">
                  <c:v>-4.4535536715071498</c:v>
                </c:pt>
                <c:pt idx="3950">
                  <c:v>-4.44911709380938</c:v>
                </c:pt>
                <c:pt idx="3951">
                  <c:v>-4.4446805161116103</c:v>
                </c:pt>
                <c:pt idx="3952">
                  <c:v>-4.4402439384138397</c:v>
                </c:pt>
                <c:pt idx="3953">
                  <c:v>-4.43580736071607</c:v>
                </c:pt>
                <c:pt idx="3954">
                  <c:v>-4.4313707830183002</c:v>
                </c:pt>
                <c:pt idx="3955">
                  <c:v>-4.4269342053205296</c:v>
                </c:pt>
                <c:pt idx="3956">
                  <c:v>-4.4224976276227599</c:v>
                </c:pt>
                <c:pt idx="3957">
                  <c:v>-4.4180610499249902</c:v>
                </c:pt>
                <c:pt idx="3958">
                  <c:v>-4.4136244722272204</c:v>
                </c:pt>
                <c:pt idx="3959">
                  <c:v>-4.4091878945294498</c:v>
                </c:pt>
                <c:pt idx="3960">
                  <c:v>-4.4047513168316801</c:v>
                </c:pt>
                <c:pt idx="3961">
                  <c:v>-4.4003147391339104</c:v>
                </c:pt>
                <c:pt idx="3962">
                  <c:v>-4.3958781614361397</c:v>
                </c:pt>
                <c:pt idx="3963">
                  <c:v>-4.39144158373837</c:v>
                </c:pt>
                <c:pt idx="3964">
                  <c:v>-4.3870050060406003</c:v>
                </c:pt>
                <c:pt idx="3965">
                  <c:v>-4.3825684283428297</c:v>
                </c:pt>
                <c:pt idx="3966">
                  <c:v>-4.3781318506450697</c:v>
                </c:pt>
                <c:pt idx="3967">
                  <c:v>-4.3736952729473</c:v>
                </c:pt>
                <c:pt idx="3968">
                  <c:v>-4.3692586952495196</c:v>
                </c:pt>
                <c:pt idx="3969">
                  <c:v>-4.3648221175517499</c:v>
                </c:pt>
                <c:pt idx="3970">
                  <c:v>-4.3603855398539801</c:v>
                </c:pt>
                <c:pt idx="3971">
                  <c:v>-4.3559489621562202</c:v>
                </c:pt>
                <c:pt idx="3972">
                  <c:v>-4.3515123844584496</c:v>
                </c:pt>
                <c:pt idx="3973">
                  <c:v>-4.3470758067606701</c:v>
                </c:pt>
                <c:pt idx="3974">
                  <c:v>-4.3426392290629003</c:v>
                </c:pt>
                <c:pt idx="3975">
                  <c:v>-4.3382026513651297</c:v>
                </c:pt>
                <c:pt idx="3976">
                  <c:v>-4.3337660736673698</c:v>
                </c:pt>
                <c:pt idx="3977">
                  <c:v>-4.3293294959696</c:v>
                </c:pt>
                <c:pt idx="3978">
                  <c:v>-4.3248929182718303</c:v>
                </c:pt>
                <c:pt idx="3979">
                  <c:v>-4.3204563405740499</c:v>
                </c:pt>
                <c:pt idx="3980">
                  <c:v>-4.3160197628762802</c:v>
                </c:pt>
                <c:pt idx="3981">
                  <c:v>-4.3115831851785202</c:v>
                </c:pt>
                <c:pt idx="3982">
                  <c:v>-4.3071466074807496</c:v>
                </c:pt>
                <c:pt idx="3983">
                  <c:v>-4.3027100297829799</c:v>
                </c:pt>
                <c:pt idx="3984">
                  <c:v>-4.2982734520852102</c:v>
                </c:pt>
                <c:pt idx="3985">
                  <c:v>-4.2938368743874404</c:v>
                </c:pt>
                <c:pt idx="3986">
                  <c:v>-4.2894002966896698</c:v>
                </c:pt>
                <c:pt idx="3987">
                  <c:v>-4.2849637189919001</c:v>
                </c:pt>
                <c:pt idx="3988">
                  <c:v>-4.2805271412941304</c:v>
                </c:pt>
                <c:pt idx="3989">
                  <c:v>-4.2760905635963598</c:v>
                </c:pt>
                <c:pt idx="3990">
                  <c:v>-4.27165398589859</c:v>
                </c:pt>
                <c:pt idx="3991">
                  <c:v>-4.2672174082008203</c:v>
                </c:pt>
                <c:pt idx="3992">
                  <c:v>-4.2627808305030497</c:v>
                </c:pt>
                <c:pt idx="3993">
                  <c:v>-4.25834425280528</c:v>
                </c:pt>
                <c:pt idx="3994">
                  <c:v>-4.2539076751075102</c:v>
                </c:pt>
                <c:pt idx="3995">
                  <c:v>-4.2494710974097396</c:v>
                </c:pt>
                <c:pt idx="3996">
                  <c:v>-4.2450345197119699</c:v>
                </c:pt>
                <c:pt idx="3997">
                  <c:v>-4.2405979420142002</c:v>
                </c:pt>
                <c:pt idx="3998">
                  <c:v>-4.2361613643164304</c:v>
                </c:pt>
                <c:pt idx="3999">
                  <c:v>-4.2317247866186598</c:v>
                </c:pt>
                <c:pt idx="4000">
                  <c:v>-4.2272882089208901</c:v>
                </c:pt>
                <c:pt idx="4001">
                  <c:v>-4.2228516312231204</c:v>
                </c:pt>
                <c:pt idx="4002">
                  <c:v>-4.2184150535253497</c:v>
                </c:pt>
                <c:pt idx="4003">
                  <c:v>-4.21397847582758</c:v>
                </c:pt>
                <c:pt idx="4004">
                  <c:v>-4.2095418981298103</c:v>
                </c:pt>
                <c:pt idx="4005">
                  <c:v>-4.2051053204320397</c:v>
                </c:pt>
                <c:pt idx="4006">
                  <c:v>-4.2006687427342699</c:v>
                </c:pt>
                <c:pt idx="4007">
                  <c:v>-4.1962321650365002</c:v>
                </c:pt>
                <c:pt idx="4008">
                  <c:v>-4.1917955873387296</c:v>
                </c:pt>
                <c:pt idx="4009">
                  <c:v>-4.1873590096409599</c:v>
                </c:pt>
                <c:pt idx="4010">
                  <c:v>-4.1829224319431901</c:v>
                </c:pt>
                <c:pt idx="4011">
                  <c:v>-4.1784858542454204</c:v>
                </c:pt>
                <c:pt idx="4012">
                  <c:v>-4.1740492765476498</c:v>
                </c:pt>
                <c:pt idx="4013">
                  <c:v>-4.1696126988498801</c:v>
                </c:pt>
                <c:pt idx="4014">
                  <c:v>-4.1651761211521201</c:v>
                </c:pt>
                <c:pt idx="4015">
                  <c:v>-4.1607395434543397</c:v>
                </c:pt>
                <c:pt idx="4016">
                  <c:v>-4.15630296575657</c:v>
                </c:pt>
                <c:pt idx="4017">
                  <c:v>-4.1518663880588003</c:v>
                </c:pt>
                <c:pt idx="4018">
                  <c:v>-4.1474298103610403</c:v>
                </c:pt>
                <c:pt idx="4019">
                  <c:v>-4.1429932326632697</c:v>
                </c:pt>
                <c:pt idx="4020">
                  <c:v>-4.1385566549655</c:v>
                </c:pt>
                <c:pt idx="4021">
                  <c:v>-4.1341200772677196</c:v>
                </c:pt>
                <c:pt idx="4022">
                  <c:v>-4.1296834995699498</c:v>
                </c:pt>
                <c:pt idx="4023">
                  <c:v>-4.1252469218721899</c:v>
                </c:pt>
                <c:pt idx="4024">
                  <c:v>-4.1208103441744202</c:v>
                </c:pt>
                <c:pt idx="4025">
                  <c:v>-4.1163737664766504</c:v>
                </c:pt>
                <c:pt idx="4026">
                  <c:v>-4.11193718877887</c:v>
                </c:pt>
                <c:pt idx="4027">
                  <c:v>-4.1075006110811101</c:v>
                </c:pt>
                <c:pt idx="4028">
                  <c:v>-4.1030640333833404</c:v>
                </c:pt>
                <c:pt idx="4029">
                  <c:v>-4.0986274556855697</c:v>
                </c:pt>
                <c:pt idx="4030">
                  <c:v>-4.0941908779878</c:v>
                </c:pt>
                <c:pt idx="4031">
                  <c:v>-4.0897543002900303</c:v>
                </c:pt>
                <c:pt idx="4032">
                  <c:v>-4.0853177225922597</c:v>
                </c:pt>
                <c:pt idx="4033">
                  <c:v>-4.0808811448944899</c:v>
                </c:pt>
                <c:pt idx="4034">
                  <c:v>-4.0764445671967202</c:v>
                </c:pt>
                <c:pt idx="4035">
                  <c:v>-4.0720079894989496</c:v>
                </c:pt>
                <c:pt idx="4036">
                  <c:v>-4.0675714118011799</c:v>
                </c:pt>
                <c:pt idx="4037">
                  <c:v>-4.0631348341034101</c:v>
                </c:pt>
                <c:pt idx="4038">
                  <c:v>-4.0586982564056404</c:v>
                </c:pt>
                <c:pt idx="4039">
                  <c:v>-4.0542616787078698</c:v>
                </c:pt>
                <c:pt idx="4040">
                  <c:v>-4.0498251010101001</c:v>
                </c:pt>
                <c:pt idx="4041">
                  <c:v>-4.0453885233123303</c:v>
                </c:pt>
                <c:pt idx="4042">
                  <c:v>-4.0409519456145597</c:v>
                </c:pt>
                <c:pt idx="4043">
                  <c:v>-4.03651536791679</c:v>
                </c:pt>
                <c:pt idx="4044">
                  <c:v>-4.0320787902190203</c:v>
                </c:pt>
                <c:pt idx="4045">
                  <c:v>-4.0276422125212497</c:v>
                </c:pt>
                <c:pt idx="4046">
                  <c:v>-4.0232056348234799</c:v>
                </c:pt>
                <c:pt idx="4047">
                  <c:v>-4.0187690571257102</c:v>
                </c:pt>
                <c:pt idx="4048">
                  <c:v>-4.0143324794279396</c:v>
                </c:pt>
                <c:pt idx="4049">
                  <c:v>-4.0098959017301699</c:v>
                </c:pt>
                <c:pt idx="4050">
                  <c:v>-4.0054593240324001</c:v>
                </c:pt>
                <c:pt idx="4051">
                  <c:v>-4.0010227463346304</c:v>
                </c:pt>
                <c:pt idx="4052">
                  <c:v>-3.9965861686368598</c:v>
                </c:pt>
                <c:pt idx="4053">
                  <c:v>-3.9921495909390901</c:v>
                </c:pt>
                <c:pt idx="4054">
                  <c:v>-3.9877130132413199</c:v>
                </c:pt>
                <c:pt idx="4055">
                  <c:v>-3.9832764355435502</c:v>
                </c:pt>
                <c:pt idx="4056">
                  <c:v>-3.97883985784578</c:v>
                </c:pt>
                <c:pt idx="4057">
                  <c:v>-3.9744032801480098</c:v>
                </c:pt>
                <c:pt idx="4058">
                  <c:v>-3.9699667024502401</c:v>
                </c:pt>
                <c:pt idx="4059">
                  <c:v>-3.9655301247524699</c:v>
                </c:pt>
                <c:pt idx="4060">
                  <c:v>-3.9610935470547002</c:v>
                </c:pt>
                <c:pt idx="4061">
                  <c:v>-3.9566569693569398</c:v>
                </c:pt>
                <c:pt idx="4062">
                  <c:v>-3.9522203916591598</c:v>
                </c:pt>
                <c:pt idx="4063">
                  <c:v>-3.9477838139613901</c:v>
                </c:pt>
                <c:pt idx="4064">
                  <c:v>-3.9433472362636199</c:v>
                </c:pt>
                <c:pt idx="4065">
                  <c:v>-3.9389106585658502</c:v>
                </c:pt>
                <c:pt idx="4066">
                  <c:v>-3.9344740808680898</c:v>
                </c:pt>
                <c:pt idx="4067">
                  <c:v>-3.9300375031703099</c:v>
                </c:pt>
                <c:pt idx="4068">
                  <c:v>-3.9256009254725401</c:v>
                </c:pt>
                <c:pt idx="4069">
                  <c:v>-3.9211643477747802</c:v>
                </c:pt>
                <c:pt idx="4070">
                  <c:v>-3.91672777007701</c:v>
                </c:pt>
                <c:pt idx="4071">
                  <c:v>-3.9122911923792398</c:v>
                </c:pt>
                <c:pt idx="4072">
                  <c:v>-3.9078546146814701</c:v>
                </c:pt>
                <c:pt idx="4073">
                  <c:v>-3.9034180369836999</c:v>
                </c:pt>
                <c:pt idx="4074">
                  <c:v>-3.8989814592859302</c:v>
                </c:pt>
                <c:pt idx="4075">
                  <c:v>-3.89454488158816</c:v>
                </c:pt>
                <c:pt idx="4076">
                  <c:v>-3.8901083038903899</c:v>
                </c:pt>
                <c:pt idx="4077">
                  <c:v>-3.8856717261926201</c:v>
                </c:pt>
                <c:pt idx="4078">
                  <c:v>-3.88123514849485</c:v>
                </c:pt>
                <c:pt idx="4079">
                  <c:v>-3.8767985707970798</c:v>
                </c:pt>
                <c:pt idx="4080">
                  <c:v>-3.8723619930993101</c:v>
                </c:pt>
                <c:pt idx="4081">
                  <c:v>-3.8679254154015399</c:v>
                </c:pt>
                <c:pt idx="4082">
                  <c:v>-3.8634888377037702</c:v>
                </c:pt>
                <c:pt idx="4083">
                  <c:v>-3.859052260006</c:v>
                </c:pt>
                <c:pt idx="4084">
                  <c:v>-3.8546156823082298</c:v>
                </c:pt>
                <c:pt idx="4085">
                  <c:v>-3.8501791046104601</c:v>
                </c:pt>
                <c:pt idx="4086">
                  <c:v>-3.8457425269126899</c:v>
                </c:pt>
                <c:pt idx="4087">
                  <c:v>-3.8413059492149202</c:v>
                </c:pt>
                <c:pt idx="4088">
                  <c:v>-3.83686937151715</c:v>
                </c:pt>
                <c:pt idx="4089">
                  <c:v>-3.8324327938193798</c:v>
                </c:pt>
                <c:pt idx="4090">
                  <c:v>-3.8279962161216101</c:v>
                </c:pt>
                <c:pt idx="4091">
                  <c:v>-3.8235596384238399</c:v>
                </c:pt>
                <c:pt idx="4092">
                  <c:v>-3.8191230607260702</c:v>
                </c:pt>
                <c:pt idx="4093">
                  <c:v>-3.8146864830283</c:v>
                </c:pt>
                <c:pt idx="4094">
                  <c:v>-3.8102499053305299</c:v>
                </c:pt>
                <c:pt idx="4095">
                  <c:v>-3.8058133276327601</c:v>
                </c:pt>
                <c:pt idx="4096">
                  <c:v>-3.80137674993499</c:v>
                </c:pt>
                <c:pt idx="4097">
                  <c:v>-3.7969401722372198</c:v>
                </c:pt>
                <c:pt idx="4098">
                  <c:v>-3.7925035945394501</c:v>
                </c:pt>
                <c:pt idx="4099">
                  <c:v>-3.7880670168416799</c:v>
                </c:pt>
                <c:pt idx="4100">
                  <c:v>-3.7836304391439102</c:v>
                </c:pt>
                <c:pt idx="4101">
                  <c:v>-3.77919386144614</c:v>
                </c:pt>
                <c:pt idx="4102">
                  <c:v>-3.7747572837483698</c:v>
                </c:pt>
                <c:pt idx="4103">
                  <c:v>-3.7703207060506001</c:v>
                </c:pt>
                <c:pt idx="4104">
                  <c:v>-3.7658841283528299</c:v>
                </c:pt>
                <c:pt idx="4105">
                  <c:v>-3.7614475506550602</c:v>
                </c:pt>
                <c:pt idx="4106">
                  <c:v>-3.75701097295729</c:v>
                </c:pt>
                <c:pt idx="4107">
                  <c:v>-3.7525743952595199</c:v>
                </c:pt>
                <c:pt idx="4108">
                  <c:v>-3.7481378175617599</c:v>
                </c:pt>
                <c:pt idx="4109">
                  <c:v>-3.74370123986398</c:v>
                </c:pt>
                <c:pt idx="4110">
                  <c:v>-3.73926466216622</c:v>
                </c:pt>
                <c:pt idx="4111">
                  <c:v>-3.7348280844684498</c:v>
                </c:pt>
                <c:pt idx="4112">
                  <c:v>-3.7303915067706801</c:v>
                </c:pt>
                <c:pt idx="4113">
                  <c:v>-3.7259549290729099</c:v>
                </c:pt>
                <c:pt idx="4114">
                  <c:v>-3.7215183513751402</c:v>
                </c:pt>
                <c:pt idx="4115">
                  <c:v>-3.71708177367737</c:v>
                </c:pt>
                <c:pt idx="4116">
                  <c:v>-3.7126451959795999</c:v>
                </c:pt>
                <c:pt idx="4117">
                  <c:v>-3.7082086182818301</c:v>
                </c:pt>
                <c:pt idx="4118">
                  <c:v>-3.70377204058406</c:v>
                </c:pt>
                <c:pt idx="4119">
                  <c:v>-3.6993354628862898</c:v>
                </c:pt>
                <c:pt idx="4120">
                  <c:v>-3.6948988851885201</c:v>
                </c:pt>
                <c:pt idx="4121">
                  <c:v>-3.6904623074907499</c:v>
                </c:pt>
                <c:pt idx="4122">
                  <c:v>-3.6860257297929802</c:v>
                </c:pt>
                <c:pt idx="4123">
                  <c:v>-3.68158915209521</c:v>
                </c:pt>
                <c:pt idx="4124">
                  <c:v>-3.6771525743974398</c:v>
                </c:pt>
                <c:pt idx="4125">
                  <c:v>-3.6727159966996701</c:v>
                </c:pt>
                <c:pt idx="4126">
                  <c:v>-3.6682794190018999</c:v>
                </c:pt>
                <c:pt idx="4127">
                  <c:v>-3.6638428413041302</c:v>
                </c:pt>
                <c:pt idx="4128">
                  <c:v>-3.65940626360636</c:v>
                </c:pt>
                <c:pt idx="4129">
                  <c:v>-3.6549696859085898</c:v>
                </c:pt>
                <c:pt idx="4130">
                  <c:v>-3.6505331082108201</c:v>
                </c:pt>
                <c:pt idx="4131">
                  <c:v>-3.6460965305130499</c:v>
                </c:pt>
                <c:pt idx="4132">
                  <c:v>-3.6416599528152802</c:v>
                </c:pt>
                <c:pt idx="4133">
                  <c:v>-3.63722337511751</c:v>
                </c:pt>
                <c:pt idx="4134">
                  <c:v>-3.6327867974197399</c:v>
                </c:pt>
                <c:pt idx="4135">
                  <c:v>-3.6283502197219701</c:v>
                </c:pt>
                <c:pt idx="4136">
                  <c:v>-3.6239136420242</c:v>
                </c:pt>
                <c:pt idx="4137">
                  <c:v>-3.6194770643264298</c:v>
                </c:pt>
                <c:pt idx="4138">
                  <c:v>-3.6150404866286601</c:v>
                </c:pt>
                <c:pt idx="4139">
                  <c:v>-3.6106039089308899</c:v>
                </c:pt>
                <c:pt idx="4140">
                  <c:v>-3.6061673312331202</c:v>
                </c:pt>
                <c:pt idx="4141">
                  <c:v>-3.60173075353535</c:v>
                </c:pt>
                <c:pt idx="4142">
                  <c:v>-3.5972941758375798</c:v>
                </c:pt>
                <c:pt idx="4143">
                  <c:v>-3.5928575981398101</c:v>
                </c:pt>
                <c:pt idx="4144">
                  <c:v>-3.5884210204420399</c:v>
                </c:pt>
                <c:pt idx="4145">
                  <c:v>-3.5839844427442702</c:v>
                </c:pt>
                <c:pt idx="4146">
                  <c:v>-3.5795478650465</c:v>
                </c:pt>
                <c:pt idx="4147">
                  <c:v>-3.5751112873487298</c:v>
                </c:pt>
                <c:pt idx="4148">
                  <c:v>-3.5706747096509601</c:v>
                </c:pt>
                <c:pt idx="4149">
                  <c:v>-3.5662381319532002</c:v>
                </c:pt>
                <c:pt idx="4150">
                  <c:v>-3.5618015542554202</c:v>
                </c:pt>
                <c:pt idx="4151">
                  <c:v>-3.55736497655765</c:v>
                </c:pt>
                <c:pt idx="4152">
                  <c:v>-3.5529283988598901</c:v>
                </c:pt>
                <c:pt idx="4153">
                  <c:v>-3.5484918211621199</c:v>
                </c:pt>
                <c:pt idx="4154">
                  <c:v>-3.5440552434643502</c:v>
                </c:pt>
                <c:pt idx="4155">
                  <c:v>-3.53961866576658</c:v>
                </c:pt>
                <c:pt idx="4156">
                  <c:v>-3.5351820880688098</c:v>
                </c:pt>
                <c:pt idx="4157">
                  <c:v>-3.5307455103710401</c:v>
                </c:pt>
                <c:pt idx="4158">
                  <c:v>-3.5263089326732699</c:v>
                </c:pt>
                <c:pt idx="4159">
                  <c:v>-3.5218723549755002</c:v>
                </c:pt>
                <c:pt idx="4160">
                  <c:v>-3.51743577727773</c:v>
                </c:pt>
                <c:pt idx="4161">
                  <c:v>-3.5129991995799599</c:v>
                </c:pt>
                <c:pt idx="4162">
                  <c:v>-3.5085626218821901</c:v>
                </c:pt>
                <c:pt idx="4163">
                  <c:v>-3.50412604418442</c:v>
                </c:pt>
                <c:pt idx="4164">
                  <c:v>-3.4996894664866498</c:v>
                </c:pt>
                <c:pt idx="4165">
                  <c:v>-3.4952528887888801</c:v>
                </c:pt>
                <c:pt idx="4166">
                  <c:v>-3.4908163110911099</c:v>
                </c:pt>
                <c:pt idx="4167">
                  <c:v>-3.4863797333933402</c:v>
                </c:pt>
                <c:pt idx="4168">
                  <c:v>-3.48194315569557</c:v>
                </c:pt>
                <c:pt idx="4169">
                  <c:v>-3.4775065779977998</c:v>
                </c:pt>
                <c:pt idx="4170">
                  <c:v>-3.4730700003000301</c:v>
                </c:pt>
                <c:pt idx="4171">
                  <c:v>-3.4686334226022599</c:v>
                </c:pt>
                <c:pt idx="4172">
                  <c:v>-3.4641968449044902</c:v>
                </c:pt>
                <c:pt idx="4173">
                  <c:v>-3.45976026720672</c:v>
                </c:pt>
                <c:pt idx="4174">
                  <c:v>-3.4553236895089499</c:v>
                </c:pt>
                <c:pt idx="4175">
                  <c:v>-3.4508871118111801</c:v>
                </c:pt>
                <c:pt idx="4176">
                  <c:v>-3.44645053411341</c:v>
                </c:pt>
                <c:pt idx="4177">
                  <c:v>-3.4420139564156398</c:v>
                </c:pt>
                <c:pt idx="4178">
                  <c:v>-3.4375773787178701</c:v>
                </c:pt>
                <c:pt idx="4179">
                  <c:v>-3.4331408010200999</c:v>
                </c:pt>
                <c:pt idx="4180">
                  <c:v>-3.4287042233223302</c:v>
                </c:pt>
                <c:pt idx="4181">
                  <c:v>-3.42426764562456</c:v>
                </c:pt>
                <c:pt idx="4182">
                  <c:v>-3.4198310679267898</c:v>
                </c:pt>
                <c:pt idx="4183">
                  <c:v>-3.4153944902290201</c:v>
                </c:pt>
                <c:pt idx="4184">
                  <c:v>-3.4109579125312499</c:v>
                </c:pt>
                <c:pt idx="4185">
                  <c:v>-3.4065213348334802</c:v>
                </c:pt>
                <c:pt idx="4186">
                  <c:v>-3.40208475713571</c:v>
                </c:pt>
                <c:pt idx="4187">
                  <c:v>-3.3976481794379398</c:v>
                </c:pt>
                <c:pt idx="4188">
                  <c:v>-3.3932116017401701</c:v>
                </c:pt>
                <c:pt idx="4189">
                  <c:v>-3.3887750240423999</c:v>
                </c:pt>
                <c:pt idx="4190">
                  <c:v>-3.3843384463446302</c:v>
                </c:pt>
                <c:pt idx="4191">
                  <c:v>-3.3799018686468698</c:v>
                </c:pt>
                <c:pt idx="4192">
                  <c:v>-3.3754652909490899</c:v>
                </c:pt>
                <c:pt idx="4193">
                  <c:v>-3.3710287132513201</c:v>
                </c:pt>
                <c:pt idx="4194">
                  <c:v>-3.3665921355535602</c:v>
                </c:pt>
                <c:pt idx="4195">
                  <c:v>-3.36215555785579</c:v>
                </c:pt>
                <c:pt idx="4196">
                  <c:v>-3.3577189801580198</c:v>
                </c:pt>
                <c:pt idx="4197">
                  <c:v>-3.3532824024602501</c:v>
                </c:pt>
                <c:pt idx="4198">
                  <c:v>-3.3488458247624799</c:v>
                </c:pt>
                <c:pt idx="4199">
                  <c:v>-3.3444092470647102</c:v>
                </c:pt>
                <c:pt idx="4200">
                  <c:v>-3.33997266936694</c:v>
                </c:pt>
                <c:pt idx="4201">
                  <c:v>-3.3355360916691699</c:v>
                </c:pt>
                <c:pt idx="4202">
                  <c:v>-3.3310995139714001</c:v>
                </c:pt>
                <c:pt idx="4203">
                  <c:v>-3.32666293627363</c:v>
                </c:pt>
                <c:pt idx="4204">
                  <c:v>-3.3222263585758598</c:v>
                </c:pt>
                <c:pt idx="4205">
                  <c:v>-3.3177897808780901</c:v>
                </c:pt>
                <c:pt idx="4206">
                  <c:v>-3.3133532031803199</c:v>
                </c:pt>
                <c:pt idx="4207">
                  <c:v>-3.3089166254825502</c:v>
                </c:pt>
                <c:pt idx="4208">
                  <c:v>-3.30448004778478</c:v>
                </c:pt>
                <c:pt idx="4209">
                  <c:v>-3.3000434700870098</c:v>
                </c:pt>
                <c:pt idx="4210">
                  <c:v>-3.2956068923892401</c:v>
                </c:pt>
                <c:pt idx="4211">
                  <c:v>-3.2911703146914699</c:v>
                </c:pt>
                <c:pt idx="4212">
                  <c:v>-3.2867337369937002</c:v>
                </c:pt>
                <c:pt idx="4213">
                  <c:v>-3.28229715929593</c:v>
                </c:pt>
                <c:pt idx="4214">
                  <c:v>-3.2778605815981599</c:v>
                </c:pt>
                <c:pt idx="4215">
                  <c:v>-3.2734240039003901</c:v>
                </c:pt>
                <c:pt idx="4216">
                  <c:v>-3.26898742620262</c:v>
                </c:pt>
                <c:pt idx="4217">
                  <c:v>-3.2645508485048498</c:v>
                </c:pt>
                <c:pt idx="4218">
                  <c:v>-3.2601142708070801</c:v>
                </c:pt>
                <c:pt idx="4219">
                  <c:v>-3.2556776931093099</c:v>
                </c:pt>
                <c:pt idx="4220">
                  <c:v>-3.2512411154115402</c:v>
                </c:pt>
                <c:pt idx="4221">
                  <c:v>-3.24680453771377</c:v>
                </c:pt>
                <c:pt idx="4222">
                  <c:v>-3.2423679600159998</c:v>
                </c:pt>
                <c:pt idx="4223">
                  <c:v>-3.2379313823182301</c:v>
                </c:pt>
                <c:pt idx="4224">
                  <c:v>-3.2334948046204599</c:v>
                </c:pt>
                <c:pt idx="4225">
                  <c:v>-3.2290582269226902</c:v>
                </c:pt>
                <c:pt idx="4226">
                  <c:v>-3.22462164922492</c:v>
                </c:pt>
                <c:pt idx="4227">
                  <c:v>-3.2201850715271498</c:v>
                </c:pt>
                <c:pt idx="4228">
                  <c:v>-3.2157484938293801</c:v>
                </c:pt>
                <c:pt idx="4229">
                  <c:v>-3.2113119161316099</c:v>
                </c:pt>
                <c:pt idx="4230">
                  <c:v>-3.2068753384338402</c:v>
                </c:pt>
                <c:pt idx="4231">
                  <c:v>-3.20243876073607</c:v>
                </c:pt>
                <c:pt idx="4232">
                  <c:v>-3.1980021830382999</c:v>
                </c:pt>
                <c:pt idx="4233">
                  <c:v>-3.1935656053405301</c:v>
                </c:pt>
                <c:pt idx="4234">
                  <c:v>-3.18912902764276</c:v>
                </c:pt>
                <c:pt idx="4235">
                  <c:v>-3.1846924499449898</c:v>
                </c:pt>
                <c:pt idx="4236">
                  <c:v>-3.1802558722472298</c:v>
                </c:pt>
                <c:pt idx="4237">
                  <c:v>-3.1758192945494601</c:v>
                </c:pt>
                <c:pt idx="4238">
                  <c:v>-3.1713827168516899</c:v>
                </c:pt>
                <c:pt idx="4239">
                  <c:v>-3.16694613915391</c:v>
                </c:pt>
                <c:pt idx="4240">
                  <c:v>-3.1625095614561398</c:v>
                </c:pt>
                <c:pt idx="4241">
                  <c:v>-3.1580729837583799</c:v>
                </c:pt>
                <c:pt idx="4242">
                  <c:v>-3.1536364060606101</c:v>
                </c:pt>
                <c:pt idx="4243">
                  <c:v>-3.14919982836284</c:v>
                </c:pt>
                <c:pt idx="4244">
                  <c:v>-3.1447632506650698</c:v>
                </c:pt>
                <c:pt idx="4245">
                  <c:v>-3.1403266729673001</c:v>
                </c:pt>
                <c:pt idx="4246">
                  <c:v>-3.1358900952695299</c:v>
                </c:pt>
                <c:pt idx="4247">
                  <c:v>-3.1314535175717602</c:v>
                </c:pt>
                <c:pt idx="4248">
                  <c:v>-3.12701693987399</c:v>
                </c:pt>
                <c:pt idx="4249">
                  <c:v>-3.1225803621762198</c:v>
                </c:pt>
                <c:pt idx="4250">
                  <c:v>-3.1181437844784501</c:v>
                </c:pt>
                <c:pt idx="4251">
                  <c:v>-3.1137072067806799</c:v>
                </c:pt>
                <c:pt idx="4252">
                  <c:v>-3.1092706290829102</c:v>
                </c:pt>
                <c:pt idx="4253">
                  <c:v>-3.10483405138514</c:v>
                </c:pt>
                <c:pt idx="4254">
                  <c:v>-3.1003974736873698</c:v>
                </c:pt>
                <c:pt idx="4255">
                  <c:v>-3.0959608959896001</c:v>
                </c:pt>
                <c:pt idx="4256">
                  <c:v>-3.0915243182918299</c:v>
                </c:pt>
                <c:pt idx="4257">
                  <c:v>-3.0870877405940602</c:v>
                </c:pt>
                <c:pt idx="4258">
                  <c:v>-3.08265116289629</c:v>
                </c:pt>
                <c:pt idx="4259">
                  <c:v>-3.0782145851985199</c:v>
                </c:pt>
                <c:pt idx="4260">
                  <c:v>-3.0737780075007501</c:v>
                </c:pt>
                <c:pt idx="4261">
                  <c:v>-3.06934142980298</c:v>
                </c:pt>
                <c:pt idx="4262">
                  <c:v>-3.0649048521052098</c:v>
                </c:pt>
                <c:pt idx="4263">
                  <c:v>-3.0604682744074401</c:v>
                </c:pt>
                <c:pt idx="4264">
                  <c:v>-3.0560316967096699</c:v>
                </c:pt>
                <c:pt idx="4265">
                  <c:v>-3.0515951190119002</c:v>
                </c:pt>
                <c:pt idx="4266">
                  <c:v>-3.04715854131413</c:v>
                </c:pt>
                <c:pt idx="4267">
                  <c:v>-3.0427219636163598</c:v>
                </c:pt>
                <c:pt idx="4268">
                  <c:v>-3.0382853859185901</c:v>
                </c:pt>
                <c:pt idx="4269">
                  <c:v>-3.0338488082208199</c:v>
                </c:pt>
                <c:pt idx="4270">
                  <c:v>-3.0294122305230502</c:v>
                </c:pt>
                <c:pt idx="4271">
                  <c:v>-3.02497565282528</c:v>
                </c:pt>
                <c:pt idx="4272">
                  <c:v>-3.0205390751275099</c:v>
                </c:pt>
                <c:pt idx="4273">
                  <c:v>-3.0161024974297401</c:v>
                </c:pt>
                <c:pt idx="4274">
                  <c:v>-3.01166591973197</c:v>
                </c:pt>
                <c:pt idx="4275">
                  <c:v>-3.0072293420341998</c:v>
                </c:pt>
                <c:pt idx="4276">
                  <c:v>-3.0027927643364301</c:v>
                </c:pt>
                <c:pt idx="4277">
                  <c:v>-2.9983561866386599</c:v>
                </c:pt>
                <c:pt idx="4278">
                  <c:v>-2.9939196089408902</c:v>
                </c:pt>
                <c:pt idx="4279">
                  <c:v>-2.9894830312431302</c:v>
                </c:pt>
                <c:pt idx="4280">
                  <c:v>-2.9850464535453498</c:v>
                </c:pt>
                <c:pt idx="4281">
                  <c:v>-2.9806098758475801</c:v>
                </c:pt>
                <c:pt idx="4282">
                  <c:v>-2.9761732981498099</c:v>
                </c:pt>
                <c:pt idx="4283">
                  <c:v>-2.97173672045205</c:v>
                </c:pt>
                <c:pt idx="4284">
                  <c:v>-2.9673001427542798</c:v>
                </c:pt>
                <c:pt idx="4285">
                  <c:v>-2.9628635650565101</c:v>
                </c:pt>
                <c:pt idx="4286">
                  <c:v>-2.9584269873587301</c:v>
                </c:pt>
                <c:pt idx="4287">
                  <c:v>-2.9539904096609599</c:v>
                </c:pt>
                <c:pt idx="4288">
                  <c:v>-2.9495538319632</c:v>
                </c:pt>
                <c:pt idx="4289">
                  <c:v>-2.9451172542654298</c:v>
                </c:pt>
                <c:pt idx="4290">
                  <c:v>-2.9406806765676601</c:v>
                </c:pt>
                <c:pt idx="4291">
                  <c:v>-2.9362440988698899</c:v>
                </c:pt>
                <c:pt idx="4292">
                  <c:v>-2.93180752117211</c:v>
                </c:pt>
                <c:pt idx="4293">
                  <c:v>-2.92737094347435</c:v>
                </c:pt>
                <c:pt idx="4294">
                  <c:v>-2.9229343657765798</c:v>
                </c:pt>
                <c:pt idx="4295">
                  <c:v>-2.9184977880788101</c:v>
                </c:pt>
                <c:pt idx="4296">
                  <c:v>-2.9140612103810399</c:v>
                </c:pt>
                <c:pt idx="4297">
                  <c:v>-2.9096246326832702</c:v>
                </c:pt>
                <c:pt idx="4298">
                  <c:v>-2.9051880549855</c:v>
                </c:pt>
                <c:pt idx="4299">
                  <c:v>-2.9007514772877299</c:v>
                </c:pt>
                <c:pt idx="4300">
                  <c:v>-2.8963148995899601</c:v>
                </c:pt>
                <c:pt idx="4301">
                  <c:v>-2.89187832189219</c:v>
                </c:pt>
                <c:pt idx="4302">
                  <c:v>-2.8874417441944198</c:v>
                </c:pt>
                <c:pt idx="4303">
                  <c:v>-2.8830051664966501</c:v>
                </c:pt>
                <c:pt idx="4304">
                  <c:v>-2.8785685887988799</c:v>
                </c:pt>
                <c:pt idx="4305">
                  <c:v>-2.8741320111011102</c:v>
                </c:pt>
                <c:pt idx="4306">
                  <c:v>-2.86969543340334</c:v>
                </c:pt>
                <c:pt idx="4307">
                  <c:v>-2.8652588557055698</c:v>
                </c:pt>
                <c:pt idx="4308">
                  <c:v>-2.8608222780078001</c:v>
                </c:pt>
                <c:pt idx="4309">
                  <c:v>-2.8563857003100299</c:v>
                </c:pt>
                <c:pt idx="4310">
                  <c:v>-2.8519491226122602</c:v>
                </c:pt>
                <c:pt idx="4311">
                  <c:v>-2.84751254491449</c:v>
                </c:pt>
                <c:pt idx="4312">
                  <c:v>-2.8430759672167198</c:v>
                </c:pt>
                <c:pt idx="4313">
                  <c:v>-2.8386393895189501</c:v>
                </c:pt>
                <c:pt idx="4314">
                  <c:v>-2.8342028118211799</c:v>
                </c:pt>
                <c:pt idx="4315">
                  <c:v>-2.8297662341234102</c:v>
                </c:pt>
                <c:pt idx="4316">
                  <c:v>-2.82532965642564</c:v>
                </c:pt>
                <c:pt idx="4317">
                  <c:v>-2.8208930787278699</c:v>
                </c:pt>
                <c:pt idx="4318">
                  <c:v>-2.8164565010301001</c:v>
                </c:pt>
                <c:pt idx="4319">
                  <c:v>-2.81201992333233</c:v>
                </c:pt>
                <c:pt idx="4320">
                  <c:v>-2.8075833456345598</c:v>
                </c:pt>
                <c:pt idx="4321">
                  <c:v>-2.8031467679367998</c:v>
                </c:pt>
                <c:pt idx="4322">
                  <c:v>-2.7987101902390199</c:v>
                </c:pt>
                <c:pt idx="4323">
                  <c:v>-2.7942736125412502</c:v>
                </c:pt>
                <c:pt idx="4324">
                  <c:v>-2.78983703484348</c:v>
                </c:pt>
                <c:pt idx="4325">
                  <c:v>-2.7854004571457098</c:v>
                </c:pt>
                <c:pt idx="4326">
                  <c:v>-2.7809638794479499</c:v>
                </c:pt>
                <c:pt idx="4327">
                  <c:v>-2.7765273017501801</c:v>
                </c:pt>
                <c:pt idx="4328">
                  <c:v>-2.7720907240524002</c:v>
                </c:pt>
                <c:pt idx="4329">
                  <c:v>-2.76765414635463</c:v>
                </c:pt>
                <c:pt idx="4330">
                  <c:v>-2.7632175686568599</c:v>
                </c:pt>
                <c:pt idx="4331">
                  <c:v>-2.7587809909590999</c:v>
                </c:pt>
                <c:pt idx="4332">
                  <c:v>-2.7543444132613302</c:v>
                </c:pt>
                <c:pt idx="4333">
                  <c:v>-2.7499078355635498</c:v>
                </c:pt>
                <c:pt idx="4334">
                  <c:v>-2.7454712578657801</c:v>
                </c:pt>
                <c:pt idx="4335">
                  <c:v>-2.7410346801680201</c:v>
                </c:pt>
                <c:pt idx="4336">
                  <c:v>-2.7365981024702499</c:v>
                </c:pt>
                <c:pt idx="4337">
                  <c:v>-2.7321615247724802</c:v>
                </c:pt>
                <c:pt idx="4338">
                  <c:v>-2.72772494707471</c:v>
                </c:pt>
                <c:pt idx="4339">
                  <c:v>-2.7232883693769301</c:v>
                </c:pt>
                <c:pt idx="4340">
                  <c:v>-2.7188517916791701</c:v>
                </c:pt>
                <c:pt idx="4341">
                  <c:v>-2.7144152139814</c:v>
                </c:pt>
                <c:pt idx="4342">
                  <c:v>-2.7099786362836298</c:v>
                </c:pt>
                <c:pt idx="4343">
                  <c:v>-2.7055420585858601</c:v>
                </c:pt>
                <c:pt idx="4344">
                  <c:v>-2.7011054808880899</c:v>
                </c:pt>
                <c:pt idx="4345">
                  <c:v>-2.6966689031903202</c:v>
                </c:pt>
                <c:pt idx="4346">
                  <c:v>-2.69223232549255</c:v>
                </c:pt>
                <c:pt idx="4347">
                  <c:v>-2.6877957477947798</c:v>
                </c:pt>
                <c:pt idx="4348">
                  <c:v>-2.6833591700970101</c:v>
                </c:pt>
                <c:pt idx="4349">
                  <c:v>-2.6789225923992399</c:v>
                </c:pt>
                <c:pt idx="4350">
                  <c:v>-2.6744860147014702</c:v>
                </c:pt>
                <c:pt idx="4351">
                  <c:v>-2.6700494370037</c:v>
                </c:pt>
                <c:pt idx="4352">
                  <c:v>-2.6656128593059298</c:v>
                </c:pt>
                <c:pt idx="4353">
                  <c:v>-2.6611762816081601</c:v>
                </c:pt>
                <c:pt idx="4354">
                  <c:v>-2.6567397039103899</c:v>
                </c:pt>
                <c:pt idx="4355">
                  <c:v>-2.6523031262126202</c:v>
                </c:pt>
                <c:pt idx="4356">
                  <c:v>-2.64786654851485</c:v>
                </c:pt>
                <c:pt idx="4357">
                  <c:v>-2.6434299708170799</c:v>
                </c:pt>
                <c:pt idx="4358">
                  <c:v>-2.6389933931193101</c:v>
                </c:pt>
                <c:pt idx="4359">
                  <c:v>-2.63455681542154</c:v>
                </c:pt>
                <c:pt idx="4360">
                  <c:v>-2.6301202377237698</c:v>
                </c:pt>
                <c:pt idx="4361">
                  <c:v>-2.6256836600260001</c:v>
                </c:pt>
                <c:pt idx="4362">
                  <c:v>-2.6212470823282299</c:v>
                </c:pt>
                <c:pt idx="4363">
                  <c:v>-2.6168105046304602</c:v>
                </c:pt>
                <c:pt idx="4364">
                  <c:v>-2.61237392693269</c:v>
                </c:pt>
                <c:pt idx="4365">
                  <c:v>-2.6079373492349198</c:v>
                </c:pt>
                <c:pt idx="4366">
                  <c:v>-2.6035007715371501</c:v>
                </c:pt>
                <c:pt idx="4367">
                  <c:v>-2.5990641938393799</c:v>
                </c:pt>
                <c:pt idx="4368">
                  <c:v>-2.59462761614162</c:v>
                </c:pt>
                <c:pt idx="4369">
                  <c:v>-2.59019103844384</c:v>
                </c:pt>
                <c:pt idx="4370">
                  <c:v>-2.5857544607460698</c:v>
                </c:pt>
                <c:pt idx="4371">
                  <c:v>-2.5813178830483001</c:v>
                </c:pt>
                <c:pt idx="4372">
                  <c:v>-2.5768813053505299</c:v>
                </c:pt>
                <c:pt idx="4373">
                  <c:v>-2.57244472765277</c:v>
                </c:pt>
                <c:pt idx="4374">
                  <c:v>-2.5680081499549998</c:v>
                </c:pt>
                <c:pt idx="4375">
                  <c:v>-2.5635715722572199</c:v>
                </c:pt>
                <c:pt idx="4376">
                  <c:v>-2.5591349945594501</c:v>
                </c:pt>
                <c:pt idx="4377">
                  <c:v>-2.55469841686168</c:v>
                </c:pt>
                <c:pt idx="4378">
                  <c:v>-2.55026183916392</c:v>
                </c:pt>
                <c:pt idx="4379">
                  <c:v>-2.5458252614661498</c:v>
                </c:pt>
                <c:pt idx="4380">
                  <c:v>-2.5413886837683801</c:v>
                </c:pt>
                <c:pt idx="4381">
                  <c:v>-2.5369521060706002</c:v>
                </c:pt>
                <c:pt idx="4382">
                  <c:v>-2.53251552837283</c:v>
                </c:pt>
                <c:pt idx="4383">
                  <c:v>-2.52807895067507</c:v>
                </c:pt>
                <c:pt idx="4384">
                  <c:v>-2.5236423729772999</c:v>
                </c:pt>
                <c:pt idx="4385">
                  <c:v>-2.5192057952795301</c:v>
                </c:pt>
                <c:pt idx="4386">
                  <c:v>-2.5147692175817502</c:v>
                </c:pt>
                <c:pt idx="4387">
                  <c:v>-2.5103326398839898</c:v>
                </c:pt>
                <c:pt idx="4388">
                  <c:v>-2.5058960621862201</c:v>
                </c:pt>
                <c:pt idx="4389">
                  <c:v>-2.5014594844884499</c:v>
                </c:pt>
                <c:pt idx="4390">
                  <c:v>-2.4970229067906802</c:v>
                </c:pt>
                <c:pt idx="4391">
                  <c:v>-2.49258632909291</c:v>
                </c:pt>
                <c:pt idx="4392">
                  <c:v>-2.4881497513951398</c:v>
                </c:pt>
                <c:pt idx="4393">
                  <c:v>-2.4837131736973701</c:v>
                </c:pt>
                <c:pt idx="4394">
                  <c:v>-2.4792765959995999</c:v>
                </c:pt>
                <c:pt idx="4395">
                  <c:v>-2.4748400183018302</c:v>
                </c:pt>
                <c:pt idx="4396">
                  <c:v>-2.47040344060406</c:v>
                </c:pt>
                <c:pt idx="4397">
                  <c:v>-2.4659668629062899</c:v>
                </c:pt>
                <c:pt idx="4398">
                  <c:v>-2.4615302852085201</c:v>
                </c:pt>
                <c:pt idx="4399">
                  <c:v>-2.45709370751075</c:v>
                </c:pt>
                <c:pt idx="4400">
                  <c:v>-2.4526571298129798</c:v>
                </c:pt>
                <c:pt idx="4401">
                  <c:v>-2.4482205521152101</c:v>
                </c:pt>
                <c:pt idx="4402">
                  <c:v>-2.4437839744174399</c:v>
                </c:pt>
                <c:pt idx="4403">
                  <c:v>-2.4393473967196702</c:v>
                </c:pt>
                <c:pt idx="4404">
                  <c:v>-2.4349108190219</c:v>
                </c:pt>
                <c:pt idx="4405">
                  <c:v>-2.4304742413241298</c:v>
                </c:pt>
                <c:pt idx="4406">
                  <c:v>-2.4260376636263601</c:v>
                </c:pt>
                <c:pt idx="4407">
                  <c:v>-2.4216010859285899</c:v>
                </c:pt>
                <c:pt idx="4408">
                  <c:v>-2.4171645082308202</c:v>
                </c:pt>
                <c:pt idx="4409">
                  <c:v>-2.41272793053305</c:v>
                </c:pt>
                <c:pt idx="4410">
                  <c:v>-2.4082913528352798</c:v>
                </c:pt>
                <c:pt idx="4411">
                  <c:v>-2.4038547751375101</c:v>
                </c:pt>
                <c:pt idx="4412">
                  <c:v>-2.3994181974397399</c:v>
                </c:pt>
                <c:pt idx="4413">
                  <c:v>-2.3949816197419702</c:v>
                </c:pt>
                <c:pt idx="4414">
                  <c:v>-2.3905450420442</c:v>
                </c:pt>
                <c:pt idx="4415">
                  <c:v>-2.3861084643464299</c:v>
                </c:pt>
                <c:pt idx="4416">
                  <c:v>-2.3816718866486601</c:v>
                </c:pt>
                <c:pt idx="4417">
                  <c:v>-2.37723530895089</c:v>
                </c:pt>
                <c:pt idx="4418">
                  <c:v>-2.3727987312531198</c:v>
                </c:pt>
                <c:pt idx="4419">
                  <c:v>-2.3683621535553501</c:v>
                </c:pt>
                <c:pt idx="4420">
                  <c:v>-2.3639255758575901</c:v>
                </c:pt>
                <c:pt idx="4421">
                  <c:v>-2.3594889981598199</c:v>
                </c:pt>
                <c:pt idx="4422">
                  <c:v>-2.35505242046204</c:v>
                </c:pt>
                <c:pt idx="4423">
                  <c:v>-2.3506158427642698</c:v>
                </c:pt>
                <c:pt idx="4424">
                  <c:v>-2.3461792650665001</c:v>
                </c:pt>
                <c:pt idx="4425">
                  <c:v>-2.3417426873687401</c:v>
                </c:pt>
                <c:pt idx="4426">
                  <c:v>-2.33730610967097</c:v>
                </c:pt>
                <c:pt idx="4427">
                  <c:v>-2.3328695319731998</c:v>
                </c:pt>
                <c:pt idx="4428">
                  <c:v>-2.3284329542754199</c:v>
                </c:pt>
                <c:pt idx="4429">
                  <c:v>-2.3239963765776501</c:v>
                </c:pt>
                <c:pt idx="4430">
                  <c:v>-2.3195597988798902</c:v>
                </c:pt>
                <c:pt idx="4431">
                  <c:v>-2.31512322118212</c:v>
                </c:pt>
                <c:pt idx="4432">
                  <c:v>-2.3106866434843498</c:v>
                </c:pt>
                <c:pt idx="4433">
                  <c:v>-2.3062500657865801</c:v>
                </c:pt>
                <c:pt idx="4434">
                  <c:v>-2.3018134880888099</c:v>
                </c:pt>
                <c:pt idx="4435">
                  <c:v>-2.2973769103910402</c:v>
                </c:pt>
                <c:pt idx="4436">
                  <c:v>-2.29294033269327</c:v>
                </c:pt>
                <c:pt idx="4437">
                  <c:v>-2.2885037549954999</c:v>
                </c:pt>
                <c:pt idx="4438">
                  <c:v>-2.2840671772977301</c:v>
                </c:pt>
                <c:pt idx="4439">
                  <c:v>-2.27963059959996</c:v>
                </c:pt>
                <c:pt idx="4440">
                  <c:v>-2.2751940219021898</c:v>
                </c:pt>
                <c:pt idx="4441">
                  <c:v>-2.2707574442044201</c:v>
                </c:pt>
                <c:pt idx="4442">
                  <c:v>-2.2663208665066499</c:v>
                </c:pt>
                <c:pt idx="4443">
                  <c:v>-2.2618842888088802</c:v>
                </c:pt>
                <c:pt idx="4444">
                  <c:v>-2.25744771111111</c:v>
                </c:pt>
                <c:pt idx="4445">
                  <c:v>-2.2530111334133398</c:v>
                </c:pt>
                <c:pt idx="4446">
                  <c:v>-2.2485745557155701</c:v>
                </c:pt>
                <c:pt idx="4447">
                  <c:v>-2.2441379780177999</c:v>
                </c:pt>
                <c:pt idx="4448">
                  <c:v>-2.2397014003200302</c:v>
                </c:pt>
                <c:pt idx="4449">
                  <c:v>-2.23526482262226</c:v>
                </c:pt>
                <c:pt idx="4450">
                  <c:v>-2.2308282449244898</c:v>
                </c:pt>
                <c:pt idx="4451">
                  <c:v>-2.2263916672267201</c:v>
                </c:pt>
                <c:pt idx="4452">
                  <c:v>-2.2219550895289499</c:v>
                </c:pt>
                <c:pt idx="4453">
                  <c:v>-2.2175185118311802</c:v>
                </c:pt>
                <c:pt idx="4454">
                  <c:v>-2.21308193413341</c:v>
                </c:pt>
                <c:pt idx="4455">
                  <c:v>-2.2086453564356399</c:v>
                </c:pt>
                <c:pt idx="4456">
                  <c:v>-2.2042087787378701</c:v>
                </c:pt>
                <c:pt idx="4457">
                  <c:v>-2.1997722010401</c:v>
                </c:pt>
                <c:pt idx="4458">
                  <c:v>-2.1953356233423298</c:v>
                </c:pt>
                <c:pt idx="4459">
                  <c:v>-2.1908990456445601</c:v>
                </c:pt>
                <c:pt idx="4460">
                  <c:v>-2.1864624679467899</c:v>
                </c:pt>
                <c:pt idx="4461">
                  <c:v>-2.1820258902490202</c:v>
                </c:pt>
                <c:pt idx="4462">
                  <c:v>-2.17758931255125</c:v>
                </c:pt>
                <c:pt idx="4463">
                  <c:v>-2.1731527348534798</c:v>
                </c:pt>
                <c:pt idx="4464">
                  <c:v>-2.1687161571557101</c:v>
                </c:pt>
                <c:pt idx="4465">
                  <c:v>-2.1642795794579399</c:v>
                </c:pt>
                <c:pt idx="4466">
                  <c:v>-2.1598430017601702</c:v>
                </c:pt>
                <c:pt idx="4467">
                  <c:v>-2.1554064240624</c:v>
                </c:pt>
                <c:pt idx="4468">
                  <c:v>-2.1509698463646401</c:v>
                </c:pt>
                <c:pt idx="4469">
                  <c:v>-2.1465332686668601</c:v>
                </c:pt>
                <c:pt idx="4470">
                  <c:v>-2.1420966909690899</c:v>
                </c:pt>
                <c:pt idx="4471">
                  <c:v>-2.1376601132713202</c:v>
                </c:pt>
                <c:pt idx="4472">
                  <c:v>-2.1332235355735598</c:v>
                </c:pt>
                <c:pt idx="4473">
                  <c:v>-2.1287869578757901</c:v>
                </c:pt>
                <c:pt idx="4474">
                  <c:v>-2.1243503801780199</c:v>
                </c:pt>
                <c:pt idx="4475">
                  <c:v>-2.1199138024802502</c:v>
                </c:pt>
                <c:pt idx="4476">
                  <c:v>-2.11547722478248</c:v>
                </c:pt>
                <c:pt idx="4477">
                  <c:v>-2.1110406470847098</c:v>
                </c:pt>
                <c:pt idx="4478">
                  <c:v>-2.1066040693869401</c:v>
                </c:pt>
                <c:pt idx="4479">
                  <c:v>-2.1021674916891699</c:v>
                </c:pt>
                <c:pt idx="4480">
                  <c:v>-2.0977309139914002</c:v>
                </c:pt>
                <c:pt idx="4481">
                  <c:v>-2.09329433629363</c:v>
                </c:pt>
                <c:pt idx="4482">
                  <c:v>-2.0888577585958599</c:v>
                </c:pt>
                <c:pt idx="4483">
                  <c:v>-2.0844211808980901</c:v>
                </c:pt>
                <c:pt idx="4484">
                  <c:v>-2.07998460320032</c:v>
                </c:pt>
                <c:pt idx="4485">
                  <c:v>-2.0755480255025498</c:v>
                </c:pt>
                <c:pt idx="4486">
                  <c:v>-2.0711114478047801</c:v>
                </c:pt>
                <c:pt idx="4487">
                  <c:v>-2.0666748701070099</c:v>
                </c:pt>
                <c:pt idx="4488">
                  <c:v>-2.0622382924092402</c:v>
                </c:pt>
                <c:pt idx="4489">
                  <c:v>-2.05780171471147</c:v>
                </c:pt>
                <c:pt idx="4490">
                  <c:v>-2.0533651370136998</c:v>
                </c:pt>
                <c:pt idx="4491">
                  <c:v>-2.0489285593159301</c:v>
                </c:pt>
                <c:pt idx="4492">
                  <c:v>-2.0444919816181599</c:v>
                </c:pt>
                <c:pt idx="4493">
                  <c:v>-2.0400554039203902</c:v>
                </c:pt>
                <c:pt idx="4494">
                  <c:v>-2.03561882622262</c:v>
                </c:pt>
                <c:pt idx="4495">
                  <c:v>-2.0311822485248499</c:v>
                </c:pt>
                <c:pt idx="4496">
                  <c:v>-2.0267456708270801</c:v>
                </c:pt>
                <c:pt idx="4497">
                  <c:v>-2.02230909312931</c:v>
                </c:pt>
                <c:pt idx="4498">
                  <c:v>-2.0178725154315398</c:v>
                </c:pt>
                <c:pt idx="4499">
                  <c:v>-2.0134359377337701</c:v>
                </c:pt>
                <c:pt idx="4500">
                  <c:v>-2.0089993600359999</c:v>
                </c:pt>
                <c:pt idx="4501">
                  <c:v>-2.0045627823382302</c:v>
                </c:pt>
                <c:pt idx="4502">
                  <c:v>-2.00012620464046</c:v>
                </c:pt>
                <c:pt idx="4503">
                  <c:v>-1.99568962694269</c:v>
                </c:pt>
                <c:pt idx="4504">
                  <c:v>-1.9912530492449201</c:v>
                </c:pt>
                <c:pt idx="4505">
                  <c:v>-1.9868164715471499</c:v>
                </c:pt>
                <c:pt idx="4506">
                  <c:v>-1.98237989384938</c:v>
                </c:pt>
                <c:pt idx="4507">
                  <c:v>-1.97794331615161</c:v>
                </c:pt>
                <c:pt idx="4508">
                  <c:v>-1.9735067384538401</c:v>
                </c:pt>
                <c:pt idx="4509">
                  <c:v>-1.9690701607560701</c:v>
                </c:pt>
                <c:pt idx="4510">
                  <c:v>-1.9646335830582999</c:v>
                </c:pt>
                <c:pt idx="4511">
                  <c:v>-1.96019700536053</c:v>
                </c:pt>
                <c:pt idx="4512">
                  <c:v>-1.95576042766276</c:v>
                </c:pt>
                <c:pt idx="4513">
                  <c:v>-1.9513238499649901</c:v>
                </c:pt>
                <c:pt idx="4514">
                  <c:v>-1.9468872722672299</c:v>
                </c:pt>
                <c:pt idx="4515">
                  <c:v>-1.94245069456946</c:v>
                </c:pt>
                <c:pt idx="4516">
                  <c:v>-1.93801411687168</c:v>
                </c:pt>
                <c:pt idx="4517">
                  <c:v>-1.9335775391739201</c:v>
                </c:pt>
                <c:pt idx="4518">
                  <c:v>-1.9291409614761501</c:v>
                </c:pt>
                <c:pt idx="4519">
                  <c:v>-1.9247043837783799</c:v>
                </c:pt>
                <c:pt idx="4520">
                  <c:v>-1.92026780608061</c:v>
                </c:pt>
                <c:pt idx="4521">
                  <c:v>-1.91583122838284</c:v>
                </c:pt>
                <c:pt idx="4522">
                  <c:v>-1.9113946506850701</c:v>
                </c:pt>
                <c:pt idx="4523">
                  <c:v>-1.9069580729872999</c:v>
                </c:pt>
                <c:pt idx="4524">
                  <c:v>-1.90252149528953</c:v>
                </c:pt>
                <c:pt idx="4525">
                  <c:v>-1.89808491759176</c:v>
                </c:pt>
                <c:pt idx="4526">
                  <c:v>-1.8936483398939901</c:v>
                </c:pt>
                <c:pt idx="4527">
                  <c:v>-1.8892117621962199</c:v>
                </c:pt>
                <c:pt idx="4528">
                  <c:v>-1.8847751844984499</c:v>
                </c:pt>
                <c:pt idx="4529">
                  <c:v>-1.88033860680068</c:v>
                </c:pt>
                <c:pt idx="4530">
                  <c:v>-1.87590202910291</c:v>
                </c:pt>
                <c:pt idx="4531">
                  <c:v>-1.8714654514051401</c:v>
                </c:pt>
                <c:pt idx="4532">
                  <c:v>-1.8670288737073699</c:v>
                </c:pt>
                <c:pt idx="4533">
                  <c:v>-1.8625922960096</c:v>
                </c:pt>
                <c:pt idx="4534">
                  <c:v>-1.85815571831183</c:v>
                </c:pt>
                <c:pt idx="4535">
                  <c:v>-1.8537191406140601</c:v>
                </c:pt>
                <c:pt idx="4536">
                  <c:v>-1.8492825629162899</c:v>
                </c:pt>
                <c:pt idx="4537">
                  <c:v>-1.8448459852185199</c:v>
                </c:pt>
                <c:pt idx="4538">
                  <c:v>-1.84040940752075</c:v>
                </c:pt>
                <c:pt idx="4539">
                  <c:v>-1.83597282982298</c:v>
                </c:pt>
                <c:pt idx="4540">
                  <c:v>-1.8315362521252101</c:v>
                </c:pt>
                <c:pt idx="4541">
                  <c:v>-1.8270996744274399</c:v>
                </c:pt>
                <c:pt idx="4542">
                  <c:v>-1.82266309672967</c:v>
                </c:pt>
                <c:pt idx="4543">
                  <c:v>-1.8182265190319</c:v>
                </c:pt>
                <c:pt idx="4544">
                  <c:v>-1.8137899413341301</c:v>
                </c:pt>
                <c:pt idx="4545">
                  <c:v>-1.8093533636363599</c:v>
                </c:pt>
                <c:pt idx="4546">
                  <c:v>-1.80491678593859</c:v>
                </c:pt>
                <c:pt idx="4547">
                  <c:v>-1.80048020824082</c:v>
                </c:pt>
                <c:pt idx="4548">
                  <c:v>-1.7960436305430501</c:v>
                </c:pt>
                <c:pt idx="4549">
                  <c:v>-1.7916070528452801</c:v>
                </c:pt>
                <c:pt idx="4550">
                  <c:v>-1.7871704751475099</c:v>
                </c:pt>
                <c:pt idx="4551">
                  <c:v>-1.78273389744974</c:v>
                </c:pt>
                <c:pt idx="4552">
                  <c:v>-1.77829731975197</c:v>
                </c:pt>
                <c:pt idx="4553">
                  <c:v>-1.7738607420542001</c:v>
                </c:pt>
                <c:pt idx="4554">
                  <c:v>-1.7694241643564299</c:v>
                </c:pt>
                <c:pt idx="4555">
                  <c:v>-1.7649875866586699</c:v>
                </c:pt>
                <c:pt idx="4556">
                  <c:v>-1.7605510089609</c:v>
                </c:pt>
                <c:pt idx="4557">
                  <c:v>-1.75611443126313</c:v>
                </c:pt>
                <c:pt idx="4558">
                  <c:v>-1.7516778535653601</c:v>
                </c:pt>
                <c:pt idx="4559">
                  <c:v>-1.7472412758675899</c:v>
                </c:pt>
                <c:pt idx="4560">
                  <c:v>-1.74280469816982</c:v>
                </c:pt>
                <c:pt idx="4561">
                  <c:v>-1.73836812047205</c:v>
                </c:pt>
                <c:pt idx="4562">
                  <c:v>-1.7339315427742801</c:v>
                </c:pt>
                <c:pt idx="4563">
                  <c:v>-1.7294949650765099</c:v>
                </c:pt>
                <c:pt idx="4564">
                  <c:v>-1.72505838737874</c:v>
                </c:pt>
                <c:pt idx="4565">
                  <c:v>-1.72062180968097</c:v>
                </c:pt>
                <c:pt idx="4566">
                  <c:v>-1.7161852319832001</c:v>
                </c:pt>
                <c:pt idx="4567">
                  <c:v>-1.7117486542854301</c:v>
                </c:pt>
                <c:pt idx="4568">
                  <c:v>-1.7073120765876599</c:v>
                </c:pt>
                <c:pt idx="4569">
                  <c:v>-1.70287549888989</c:v>
                </c:pt>
                <c:pt idx="4570">
                  <c:v>-1.69843892119212</c:v>
                </c:pt>
                <c:pt idx="4571">
                  <c:v>-1.6940023434943501</c:v>
                </c:pt>
                <c:pt idx="4572">
                  <c:v>-1.6895657657965799</c:v>
                </c:pt>
                <c:pt idx="4573">
                  <c:v>-1.68512918809881</c:v>
                </c:pt>
                <c:pt idx="4574">
                  <c:v>-1.68069261040104</c:v>
                </c:pt>
                <c:pt idx="4575">
                  <c:v>-1.6762560327032701</c:v>
                </c:pt>
                <c:pt idx="4576">
                  <c:v>-1.6718194550055001</c:v>
                </c:pt>
                <c:pt idx="4577">
                  <c:v>-1.6673828773077299</c:v>
                </c:pt>
                <c:pt idx="4578">
                  <c:v>-1.66294629960996</c:v>
                </c:pt>
                <c:pt idx="4579">
                  <c:v>-1.65850972191219</c:v>
                </c:pt>
                <c:pt idx="4580">
                  <c:v>-1.6540731442144201</c:v>
                </c:pt>
                <c:pt idx="4581">
                  <c:v>-1.6496365665166499</c:v>
                </c:pt>
                <c:pt idx="4582">
                  <c:v>-1.64519998881888</c:v>
                </c:pt>
                <c:pt idx="4583">
                  <c:v>-1.64076341112111</c:v>
                </c:pt>
                <c:pt idx="4584">
                  <c:v>-1.6363268334233401</c:v>
                </c:pt>
                <c:pt idx="4585">
                  <c:v>-1.6318902557255699</c:v>
                </c:pt>
                <c:pt idx="4586">
                  <c:v>-1.6274536780277999</c:v>
                </c:pt>
                <c:pt idx="4587">
                  <c:v>-1.62301710033003</c:v>
                </c:pt>
                <c:pt idx="4588">
                  <c:v>-1.61858052263226</c:v>
                </c:pt>
                <c:pt idx="4589">
                  <c:v>-1.6141439449344901</c:v>
                </c:pt>
                <c:pt idx="4590">
                  <c:v>-1.6097073672367199</c:v>
                </c:pt>
                <c:pt idx="4591">
                  <c:v>-1.60527078953895</c:v>
                </c:pt>
                <c:pt idx="4592">
                  <c:v>-1.60083421184118</c:v>
                </c:pt>
                <c:pt idx="4593">
                  <c:v>-1.5963976341434101</c:v>
                </c:pt>
                <c:pt idx="4594">
                  <c:v>-1.5919610564456399</c:v>
                </c:pt>
                <c:pt idx="4595">
                  <c:v>-1.5875244787478699</c:v>
                </c:pt>
                <c:pt idx="4596">
                  <c:v>-1.5830879010501</c:v>
                </c:pt>
                <c:pt idx="4597">
                  <c:v>-1.57865132335234</c:v>
                </c:pt>
                <c:pt idx="4598">
                  <c:v>-1.5742147456545701</c:v>
                </c:pt>
                <c:pt idx="4599">
                  <c:v>-1.5697781679567899</c:v>
                </c:pt>
                <c:pt idx="4600">
                  <c:v>-1.56534159025903</c:v>
                </c:pt>
                <c:pt idx="4601">
                  <c:v>-1.56090501256126</c:v>
                </c:pt>
                <c:pt idx="4602">
                  <c:v>-1.5564684348634901</c:v>
                </c:pt>
                <c:pt idx="4603">
                  <c:v>-1.5520318571657199</c:v>
                </c:pt>
                <c:pt idx="4604">
                  <c:v>-1.5475952794679499</c:v>
                </c:pt>
                <c:pt idx="4605">
                  <c:v>-1.54315870177018</c:v>
                </c:pt>
                <c:pt idx="4606">
                  <c:v>-1.53872212407241</c:v>
                </c:pt>
                <c:pt idx="4607">
                  <c:v>-1.5342855463746401</c:v>
                </c:pt>
                <c:pt idx="4608">
                  <c:v>-1.5298489686768699</c:v>
                </c:pt>
                <c:pt idx="4609">
                  <c:v>-1.5254123909791</c:v>
                </c:pt>
                <c:pt idx="4610">
                  <c:v>-1.52097581328133</c:v>
                </c:pt>
                <c:pt idx="4611">
                  <c:v>-1.5165392355835601</c:v>
                </c:pt>
                <c:pt idx="4612">
                  <c:v>-1.5121026578857899</c:v>
                </c:pt>
                <c:pt idx="4613">
                  <c:v>-1.50766608018802</c:v>
                </c:pt>
                <c:pt idx="4614">
                  <c:v>-1.50322950249025</c:v>
                </c:pt>
                <c:pt idx="4615">
                  <c:v>-1.4987929247924801</c:v>
                </c:pt>
                <c:pt idx="4616">
                  <c:v>-1.4943563470947101</c:v>
                </c:pt>
                <c:pt idx="4617">
                  <c:v>-1.4899197693969399</c:v>
                </c:pt>
                <c:pt idx="4618">
                  <c:v>-1.48548319169917</c:v>
                </c:pt>
                <c:pt idx="4619">
                  <c:v>-1.4810466140014</c:v>
                </c:pt>
                <c:pt idx="4620">
                  <c:v>-1.4766100363036301</c:v>
                </c:pt>
                <c:pt idx="4621">
                  <c:v>-1.4721734586058599</c:v>
                </c:pt>
                <c:pt idx="4622">
                  <c:v>-1.46773688090809</c:v>
                </c:pt>
                <c:pt idx="4623">
                  <c:v>-1.46330030321032</c:v>
                </c:pt>
                <c:pt idx="4624">
                  <c:v>-1.4588637255125501</c:v>
                </c:pt>
                <c:pt idx="4625">
                  <c:v>-1.4544271478147801</c:v>
                </c:pt>
                <c:pt idx="4626">
                  <c:v>-1.4499905701170099</c:v>
                </c:pt>
                <c:pt idx="4627">
                  <c:v>-1.44555399241924</c:v>
                </c:pt>
                <c:pt idx="4628">
                  <c:v>-1.44111741472147</c:v>
                </c:pt>
                <c:pt idx="4629">
                  <c:v>-1.4366808370237001</c:v>
                </c:pt>
                <c:pt idx="4630">
                  <c:v>-1.4322442593259299</c:v>
                </c:pt>
                <c:pt idx="4631">
                  <c:v>-1.42780768162816</c:v>
                </c:pt>
                <c:pt idx="4632">
                  <c:v>-1.42337110393039</c:v>
                </c:pt>
                <c:pt idx="4633">
                  <c:v>-1.4189345262326201</c:v>
                </c:pt>
                <c:pt idx="4634">
                  <c:v>-1.4144979485348499</c:v>
                </c:pt>
                <c:pt idx="4635">
                  <c:v>-1.4100613708370799</c:v>
                </c:pt>
                <c:pt idx="4636">
                  <c:v>-1.40562479313931</c:v>
                </c:pt>
                <c:pt idx="4637">
                  <c:v>-1.40118821544154</c:v>
                </c:pt>
                <c:pt idx="4638">
                  <c:v>-1.3967516377437701</c:v>
                </c:pt>
                <c:pt idx="4639">
                  <c:v>-1.3923150600460099</c:v>
                </c:pt>
                <c:pt idx="4640">
                  <c:v>-1.38787848234823</c:v>
                </c:pt>
                <c:pt idx="4641">
                  <c:v>-1.38344190465046</c:v>
                </c:pt>
                <c:pt idx="4642">
                  <c:v>-1.3790053269526901</c:v>
                </c:pt>
                <c:pt idx="4643">
                  <c:v>-1.3745687492549299</c:v>
                </c:pt>
                <c:pt idx="4644">
                  <c:v>-1.3701321715571599</c:v>
                </c:pt>
                <c:pt idx="4645">
                  <c:v>-1.36569559385939</c:v>
                </c:pt>
                <c:pt idx="4646">
                  <c:v>-1.36125901616161</c:v>
                </c:pt>
                <c:pt idx="4647">
                  <c:v>-1.3568224384638401</c:v>
                </c:pt>
                <c:pt idx="4648">
                  <c:v>-1.3523858607660799</c:v>
                </c:pt>
                <c:pt idx="4649">
                  <c:v>-1.34794928306831</c:v>
                </c:pt>
                <c:pt idx="4650">
                  <c:v>-1.34351270537054</c:v>
                </c:pt>
                <c:pt idx="4651">
                  <c:v>-1.3390761276727701</c:v>
                </c:pt>
                <c:pt idx="4652">
                  <c:v>-1.3346395499749999</c:v>
                </c:pt>
                <c:pt idx="4653">
                  <c:v>-1.3302029722772299</c:v>
                </c:pt>
                <c:pt idx="4654">
                  <c:v>-1.32576639457946</c:v>
                </c:pt>
                <c:pt idx="4655">
                  <c:v>-1.32132981688169</c:v>
                </c:pt>
                <c:pt idx="4656">
                  <c:v>-1.3168932391839201</c:v>
                </c:pt>
                <c:pt idx="4657">
                  <c:v>-1.3124566614861499</c:v>
                </c:pt>
                <c:pt idx="4658">
                  <c:v>-1.30802008378838</c:v>
                </c:pt>
                <c:pt idx="4659">
                  <c:v>-1.30358350609061</c:v>
                </c:pt>
                <c:pt idx="4660">
                  <c:v>-1.2991469283928401</c:v>
                </c:pt>
                <c:pt idx="4661">
                  <c:v>-1.2947103506950699</c:v>
                </c:pt>
                <c:pt idx="4662">
                  <c:v>-1.2902737729973</c:v>
                </c:pt>
                <c:pt idx="4663">
                  <c:v>-1.28583719529953</c:v>
                </c:pt>
                <c:pt idx="4664">
                  <c:v>-1.2814006176017601</c:v>
                </c:pt>
                <c:pt idx="4665">
                  <c:v>-1.2769640399039901</c:v>
                </c:pt>
                <c:pt idx="4666">
                  <c:v>-1.2725274622062199</c:v>
                </c:pt>
                <c:pt idx="4667">
                  <c:v>-1.26809088450845</c:v>
                </c:pt>
                <c:pt idx="4668">
                  <c:v>-1.26365430681068</c:v>
                </c:pt>
                <c:pt idx="4669">
                  <c:v>-1.2592177291129101</c:v>
                </c:pt>
                <c:pt idx="4670">
                  <c:v>-1.2547811514151399</c:v>
                </c:pt>
                <c:pt idx="4671">
                  <c:v>-1.25034457371737</c:v>
                </c:pt>
                <c:pt idx="4672">
                  <c:v>-1.2459079960196</c:v>
                </c:pt>
                <c:pt idx="4673">
                  <c:v>-1.2414714183218301</c:v>
                </c:pt>
                <c:pt idx="4674">
                  <c:v>-1.2370348406240601</c:v>
                </c:pt>
                <c:pt idx="4675">
                  <c:v>-1.2325982629262899</c:v>
                </c:pt>
                <c:pt idx="4676">
                  <c:v>-1.22816168522852</c:v>
                </c:pt>
                <c:pt idx="4677">
                  <c:v>-1.22372510753075</c:v>
                </c:pt>
                <c:pt idx="4678">
                  <c:v>-1.2192885298329801</c:v>
                </c:pt>
                <c:pt idx="4679">
                  <c:v>-1.2148519521352099</c:v>
                </c:pt>
                <c:pt idx="4680">
                  <c:v>-1.21041537443744</c:v>
                </c:pt>
                <c:pt idx="4681">
                  <c:v>-1.20597879673968</c:v>
                </c:pt>
                <c:pt idx="4682">
                  <c:v>-1.2015422190419001</c:v>
                </c:pt>
                <c:pt idx="4683">
                  <c:v>-1.1971056413441299</c:v>
                </c:pt>
                <c:pt idx="4684">
                  <c:v>-1.1926690636463599</c:v>
                </c:pt>
                <c:pt idx="4685">
                  <c:v>-1.1882324859486</c:v>
                </c:pt>
                <c:pt idx="4686">
                  <c:v>-1.18379590825083</c:v>
                </c:pt>
                <c:pt idx="4687">
                  <c:v>-1.1793593305530601</c:v>
                </c:pt>
                <c:pt idx="4688">
                  <c:v>-1.1749227528552799</c:v>
                </c:pt>
                <c:pt idx="4689">
                  <c:v>-1.17048617515751</c:v>
                </c:pt>
                <c:pt idx="4690">
                  <c:v>-1.16604959745975</c:v>
                </c:pt>
                <c:pt idx="4691">
                  <c:v>-1.1616130197619801</c:v>
                </c:pt>
                <c:pt idx="4692">
                  <c:v>-1.1571764420642101</c:v>
                </c:pt>
                <c:pt idx="4693">
                  <c:v>-1.1527398643664299</c:v>
                </c:pt>
                <c:pt idx="4694">
                  <c:v>-1.14830328666866</c:v>
                </c:pt>
                <c:pt idx="4695">
                  <c:v>-1.1438667089709</c:v>
                </c:pt>
                <c:pt idx="4696">
                  <c:v>-1.1394301312731301</c:v>
                </c:pt>
                <c:pt idx="4697">
                  <c:v>-1.1349935535753599</c:v>
                </c:pt>
                <c:pt idx="4698">
                  <c:v>-1.13055697587759</c:v>
                </c:pt>
                <c:pt idx="4699">
                  <c:v>-1.12612039817981</c:v>
                </c:pt>
                <c:pt idx="4700">
                  <c:v>-1.1216838204820501</c:v>
                </c:pt>
                <c:pt idx="4701">
                  <c:v>-1.1172472427842799</c:v>
                </c:pt>
                <c:pt idx="4702">
                  <c:v>-1.1128106650865099</c:v>
                </c:pt>
                <c:pt idx="4703">
                  <c:v>-1.10837408738874</c:v>
                </c:pt>
                <c:pt idx="4704">
                  <c:v>-1.10393750969097</c:v>
                </c:pt>
                <c:pt idx="4705">
                  <c:v>-1.0995009319932001</c:v>
                </c:pt>
                <c:pt idx="4706">
                  <c:v>-1.0950643542954299</c:v>
                </c:pt>
                <c:pt idx="4707">
                  <c:v>-1.09062777659766</c:v>
                </c:pt>
                <c:pt idx="4708">
                  <c:v>-1.08619119889989</c:v>
                </c:pt>
                <c:pt idx="4709">
                  <c:v>-1.0817546212021201</c:v>
                </c:pt>
                <c:pt idx="4710">
                  <c:v>-1.0773180435043499</c:v>
                </c:pt>
                <c:pt idx="4711">
                  <c:v>-1.0728814658065799</c:v>
                </c:pt>
                <c:pt idx="4712">
                  <c:v>-1.06844488810881</c:v>
                </c:pt>
                <c:pt idx="4713">
                  <c:v>-1.06400831041104</c:v>
                </c:pt>
                <c:pt idx="4714">
                  <c:v>-1.0595717327132701</c:v>
                </c:pt>
                <c:pt idx="4715">
                  <c:v>-1.0551351550154999</c:v>
                </c:pt>
                <c:pt idx="4716">
                  <c:v>-1.05069857731773</c:v>
                </c:pt>
                <c:pt idx="4717">
                  <c:v>-1.04626199961996</c:v>
                </c:pt>
                <c:pt idx="4718">
                  <c:v>-1.0418254219221901</c:v>
                </c:pt>
                <c:pt idx="4719">
                  <c:v>-1.0373888442244199</c:v>
                </c:pt>
                <c:pt idx="4720">
                  <c:v>-1.03295226652665</c:v>
                </c:pt>
                <c:pt idx="4721">
                  <c:v>-1.02851568882888</c:v>
                </c:pt>
                <c:pt idx="4722">
                  <c:v>-1.0240791111311101</c:v>
                </c:pt>
                <c:pt idx="4723">
                  <c:v>-1.0196425334333401</c:v>
                </c:pt>
                <c:pt idx="4724">
                  <c:v>-1.0152059557355699</c:v>
                </c:pt>
                <c:pt idx="4725">
                  <c:v>-1.0107693780378</c:v>
                </c:pt>
                <c:pt idx="4726">
                  <c:v>-1.00633280034003</c:v>
                </c:pt>
                <c:pt idx="4727">
                  <c:v>-1.0018962226422601</c:v>
                </c:pt>
                <c:pt idx="4728">
                  <c:v>-0.99745964494449502</c:v>
                </c:pt>
                <c:pt idx="4729">
                  <c:v>-0.99302306724672496</c:v>
                </c:pt>
                <c:pt idx="4730">
                  <c:v>-0.98858648954895401</c:v>
                </c:pt>
                <c:pt idx="4731">
                  <c:v>-0.98414991185118295</c:v>
                </c:pt>
                <c:pt idx="4732">
                  <c:v>-0.979713334153413</c:v>
                </c:pt>
                <c:pt idx="4733">
                  <c:v>-0.97527675645564604</c:v>
                </c:pt>
                <c:pt idx="4734">
                  <c:v>-0.97084017875787498</c:v>
                </c:pt>
                <c:pt idx="4735">
                  <c:v>-0.96640360106010503</c:v>
                </c:pt>
                <c:pt idx="4736">
                  <c:v>-0.96196702336233397</c:v>
                </c:pt>
                <c:pt idx="4737">
                  <c:v>-0.95753044566456702</c:v>
                </c:pt>
                <c:pt idx="4738">
                  <c:v>-0.95309386796679596</c:v>
                </c:pt>
                <c:pt idx="4739">
                  <c:v>-0.94865729026902601</c:v>
                </c:pt>
                <c:pt idx="4740">
                  <c:v>-0.94422071257125495</c:v>
                </c:pt>
                <c:pt idx="4741">
                  <c:v>-0.939784134873484</c:v>
                </c:pt>
                <c:pt idx="4742">
                  <c:v>-0.93534755717571705</c:v>
                </c:pt>
                <c:pt idx="4743">
                  <c:v>-0.93091097947794699</c:v>
                </c:pt>
                <c:pt idx="4744">
                  <c:v>-0.92647440178017604</c:v>
                </c:pt>
                <c:pt idx="4745">
                  <c:v>-0.92203782408240498</c:v>
                </c:pt>
                <c:pt idx="4746">
                  <c:v>-0.91760124638463503</c:v>
                </c:pt>
                <c:pt idx="4747">
                  <c:v>-0.91316466868686796</c:v>
                </c:pt>
                <c:pt idx="4748">
                  <c:v>-0.90872809098909701</c:v>
                </c:pt>
                <c:pt idx="4749">
                  <c:v>-0.90429151329132695</c:v>
                </c:pt>
                <c:pt idx="4750">
                  <c:v>-0.899854935593556</c:v>
                </c:pt>
                <c:pt idx="4751">
                  <c:v>-0.89541835789578506</c:v>
                </c:pt>
                <c:pt idx="4752">
                  <c:v>-0.89098178019801799</c:v>
                </c:pt>
                <c:pt idx="4753">
                  <c:v>-0.88654520250024804</c:v>
                </c:pt>
                <c:pt idx="4754">
                  <c:v>-0.88210862480247698</c:v>
                </c:pt>
                <c:pt idx="4755">
                  <c:v>-0.87767204710470603</c:v>
                </c:pt>
                <c:pt idx="4756">
                  <c:v>-0.87323546940693897</c:v>
                </c:pt>
                <c:pt idx="4757">
                  <c:v>-0.86879889170916902</c:v>
                </c:pt>
                <c:pt idx="4758">
                  <c:v>-0.86436231401140196</c:v>
                </c:pt>
                <c:pt idx="4759">
                  <c:v>-0.85992573631363101</c:v>
                </c:pt>
                <c:pt idx="4760">
                  <c:v>-0.85548915861585995</c:v>
                </c:pt>
                <c:pt idx="4761">
                  <c:v>-0.85105258091809299</c:v>
                </c:pt>
                <c:pt idx="4762">
                  <c:v>-0.84661600322032304</c:v>
                </c:pt>
                <c:pt idx="4763">
                  <c:v>-0.84217942552255198</c:v>
                </c:pt>
                <c:pt idx="4764">
                  <c:v>-0.83774284782478203</c:v>
                </c:pt>
                <c:pt idx="4765">
                  <c:v>-0.83330627012701097</c:v>
                </c:pt>
                <c:pt idx="4766">
                  <c:v>-0.82886969242924402</c:v>
                </c:pt>
                <c:pt idx="4767">
                  <c:v>-0.82443311473147296</c:v>
                </c:pt>
                <c:pt idx="4768">
                  <c:v>-0.81999653703370301</c:v>
                </c:pt>
                <c:pt idx="4769">
                  <c:v>-0.81555995933593195</c:v>
                </c:pt>
                <c:pt idx="4770">
                  <c:v>-0.811123381638165</c:v>
                </c:pt>
                <c:pt idx="4771">
                  <c:v>-0.80668680394039405</c:v>
                </c:pt>
                <c:pt idx="4772">
                  <c:v>-0.80225022624262399</c:v>
                </c:pt>
                <c:pt idx="4773">
                  <c:v>-0.79781364854485304</c:v>
                </c:pt>
                <c:pt idx="4774">
                  <c:v>-0.79337707084708198</c:v>
                </c:pt>
                <c:pt idx="4775">
                  <c:v>-0.78894049314931503</c:v>
                </c:pt>
                <c:pt idx="4776">
                  <c:v>-0.78450391545154496</c:v>
                </c:pt>
                <c:pt idx="4777">
                  <c:v>-0.78006733775377401</c:v>
                </c:pt>
                <c:pt idx="4778">
                  <c:v>-0.77563076005600395</c:v>
                </c:pt>
                <c:pt idx="4779">
                  <c:v>-0.771194182358233</c:v>
                </c:pt>
                <c:pt idx="4780">
                  <c:v>-0.76675760466046605</c:v>
                </c:pt>
                <c:pt idx="4781">
                  <c:v>-0.76232102696269499</c:v>
                </c:pt>
                <c:pt idx="4782">
                  <c:v>-0.75788444926492504</c:v>
                </c:pt>
                <c:pt idx="4783">
                  <c:v>-0.75344787156715398</c:v>
                </c:pt>
                <c:pt idx="4784">
                  <c:v>-0.74901129386938303</c:v>
                </c:pt>
                <c:pt idx="4785">
                  <c:v>-0.74457471617161597</c:v>
                </c:pt>
                <c:pt idx="4786">
                  <c:v>-0.74013813847384602</c:v>
                </c:pt>
                <c:pt idx="4787">
                  <c:v>-0.73570156077607496</c:v>
                </c:pt>
                <c:pt idx="4788">
                  <c:v>-0.73126498307830501</c:v>
                </c:pt>
                <c:pt idx="4789">
                  <c:v>-0.72682840538053695</c:v>
                </c:pt>
                <c:pt idx="4790">
                  <c:v>-0.722391827682767</c:v>
                </c:pt>
                <c:pt idx="4791">
                  <c:v>-0.71795524998499605</c:v>
                </c:pt>
                <c:pt idx="4792">
                  <c:v>-0.71351867228722599</c:v>
                </c:pt>
                <c:pt idx="4793">
                  <c:v>-0.70908209458945504</c:v>
                </c:pt>
                <c:pt idx="4794">
                  <c:v>-0.70464551689168797</c:v>
                </c:pt>
                <c:pt idx="4795">
                  <c:v>-0.70020893919391702</c:v>
                </c:pt>
                <c:pt idx="4796">
                  <c:v>-0.69577236149614696</c:v>
                </c:pt>
                <c:pt idx="4797">
                  <c:v>-0.69133578379838001</c:v>
                </c:pt>
                <c:pt idx="4798">
                  <c:v>-0.68689920610060895</c:v>
                </c:pt>
                <c:pt idx="4799">
                  <c:v>-0.682462628402838</c:v>
                </c:pt>
                <c:pt idx="4800">
                  <c:v>-0.67802605070507105</c:v>
                </c:pt>
                <c:pt idx="4801">
                  <c:v>-0.67358947300730099</c:v>
                </c:pt>
                <c:pt idx="4802">
                  <c:v>-0.66915289530953004</c:v>
                </c:pt>
                <c:pt idx="4803">
                  <c:v>-0.66471631761175898</c:v>
                </c:pt>
                <c:pt idx="4804">
                  <c:v>-0.66027973991399203</c:v>
                </c:pt>
                <c:pt idx="4805">
                  <c:v>-0.65584316221622196</c:v>
                </c:pt>
                <c:pt idx="4806">
                  <c:v>-0.65140658451845102</c:v>
                </c:pt>
                <c:pt idx="4807">
                  <c:v>-0.64697000682068095</c:v>
                </c:pt>
                <c:pt idx="4808">
                  <c:v>-0.642533429122913</c:v>
                </c:pt>
                <c:pt idx="4809">
                  <c:v>-0.63809685142514305</c:v>
                </c:pt>
                <c:pt idx="4810">
                  <c:v>-0.63366027372737199</c:v>
                </c:pt>
                <c:pt idx="4811">
                  <c:v>-0.62922369602960204</c:v>
                </c:pt>
                <c:pt idx="4812">
                  <c:v>-0.62478711833183098</c:v>
                </c:pt>
                <c:pt idx="4813">
                  <c:v>-0.62035054063406403</c:v>
                </c:pt>
                <c:pt idx="4814">
                  <c:v>-0.61591396293629297</c:v>
                </c:pt>
                <c:pt idx="4815">
                  <c:v>-0.61147738523852302</c:v>
                </c:pt>
                <c:pt idx="4816">
                  <c:v>-0.60704080754075196</c:v>
                </c:pt>
                <c:pt idx="4817">
                  <c:v>-0.60260422984298201</c:v>
                </c:pt>
                <c:pt idx="4818">
                  <c:v>-0.59816765214521395</c:v>
                </c:pt>
                <c:pt idx="4819">
                  <c:v>-0.593731074447444</c:v>
                </c:pt>
                <c:pt idx="4820">
                  <c:v>-0.58929449674967305</c:v>
                </c:pt>
                <c:pt idx="4821">
                  <c:v>-0.58485791905190299</c:v>
                </c:pt>
                <c:pt idx="4822">
                  <c:v>-0.58042134135413204</c:v>
                </c:pt>
                <c:pt idx="4823">
                  <c:v>-0.57598476365636497</c:v>
                </c:pt>
                <c:pt idx="4824">
                  <c:v>-0.57154818595859402</c:v>
                </c:pt>
                <c:pt idx="4825">
                  <c:v>-0.56711160826082396</c:v>
                </c:pt>
                <c:pt idx="4826">
                  <c:v>-0.56267503056305301</c:v>
                </c:pt>
                <c:pt idx="4827">
                  <c:v>-0.55823845286528595</c:v>
                </c:pt>
                <c:pt idx="4828">
                  <c:v>-0.553801875167515</c:v>
                </c:pt>
                <c:pt idx="4829">
                  <c:v>-0.54936529746974505</c:v>
                </c:pt>
                <c:pt idx="4830">
                  <c:v>-0.54492871977197399</c:v>
                </c:pt>
                <c:pt idx="4831">
                  <c:v>-0.54049214207420404</c:v>
                </c:pt>
                <c:pt idx="4832">
                  <c:v>-0.53605556437643598</c:v>
                </c:pt>
                <c:pt idx="4833">
                  <c:v>-0.53161898667866603</c:v>
                </c:pt>
                <c:pt idx="4834">
                  <c:v>-0.52718240898089497</c:v>
                </c:pt>
                <c:pt idx="4835">
                  <c:v>-0.52274583128312502</c:v>
                </c:pt>
                <c:pt idx="4836">
                  <c:v>-0.51830925358535795</c:v>
                </c:pt>
                <c:pt idx="4837">
                  <c:v>-0.513872675887587</c:v>
                </c:pt>
                <c:pt idx="4838">
                  <c:v>-0.50943609818981594</c:v>
                </c:pt>
                <c:pt idx="4839">
                  <c:v>-0.50499952049204899</c:v>
                </c:pt>
                <c:pt idx="4840">
                  <c:v>-0.50056294279427904</c:v>
                </c:pt>
                <c:pt idx="4841">
                  <c:v>-0.49612636509650798</c:v>
                </c:pt>
                <c:pt idx="4842">
                  <c:v>-0.49168978739874097</c:v>
                </c:pt>
                <c:pt idx="4843">
                  <c:v>-0.48725320970097002</c:v>
                </c:pt>
                <c:pt idx="4844">
                  <c:v>-0.48281663200320002</c:v>
                </c:pt>
                <c:pt idx="4845">
                  <c:v>-0.47838005430542901</c:v>
                </c:pt>
                <c:pt idx="4846">
                  <c:v>-0.47394347660766201</c:v>
                </c:pt>
                <c:pt idx="4847">
                  <c:v>-0.469506898909891</c:v>
                </c:pt>
                <c:pt idx="4848">
                  <c:v>-0.465070321212121</c:v>
                </c:pt>
                <c:pt idx="4849">
                  <c:v>-0.46063374351434999</c:v>
                </c:pt>
                <c:pt idx="4850">
                  <c:v>-0.45619716581657999</c:v>
                </c:pt>
                <c:pt idx="4851">
                  <c:v>-0.45176058811881298</c:v>
                </c:pt>
                <c:pt idx="4852">
                  <c:v>-0.44732401042104197</c:v>
                </c:pt>
                <c:pt idx="4853">
                  <c:v>-0.44288743272327102</c:v>
                </c:pt>
                <c:pt idx="4854">
                  <c:v>-0.43845085502550102</c:v>
                </c:pt>
                <c:pt idx="4855">
                  <c:v>-0.43401427732773001</c:v>
                </c:pt>
                <c:pt idx="4856">
                  <c:v>-0.42957769962996301</c:v>
                </c:pt>
                <c:pt idx="4857">
                  <c:v>-0.425141121932192</c:v>
                </c:pt>
                <c:pt idx="4858">
                  <c:v>-0.420704544234422</c:v>
                </c:pt>
                <c:pt idx="4859">
                  <c:v>-0.41626796653665099</c:v>
                </c:pt>
                <c:pt idx="4860">
                  <c:v>-0.41183138883888398</c:v>
                </c:pt>
                <c:pt idx="4861">
                  <c:v>-0.40739481114111298</c:v>
                </c:pt>
                <c:pt idx="4862">
                  <c:v>-0.40295823344334297</c:v>
                </c:pt>
                <c:pt idx="4863">
                  <c:v>-0.39852165574557202</c:v>
                </c:pt>
                <c:pt idx="4864">
                  <c:v>-0.39408507804780202</c:v>
                </c:pt>
                <c:pt idx="4865">
                  <c:v>-0.38964850035003501</c:v>
                </c:pt>
                <c:pt idx="4866">
                  <c:v>-0.385211922652264</c:v>
                </c:pt>
                <c:pt idx="4867">
                  <c:v>-0.380775344954493</c:v>
                </c:pt>
                <c:pt idx="4868">
                  <c:v>-0.37633876725672299</c:v>
                </c:pt>
                <c:pt idx="4869">
                  <c:v>-0.37190218955895199</c:v>
                </c:pt>
                <c:pt idx="4870">
                  <c:v>-0.36746561186118498</c:v>
                </c:pt>
                <c:pt idx="4871">
                  <c:v>-0.36302903416341398</c:v>
                </c:pt>
                <c:pt idx="4872">
                  <c:v>-0.35859245646564403</c:v>
                </c:pt>
                <c:pt idx="4873">
                  <c:v>-0.35415587876787302</c:v>
                </c:pt>
                <c:pt idx="4874">
                  <c:v>-0.34971930107010302</c:v>
                </c:pt>
                <c:pt idx="4875">
                  <c:v>-0.34528272337233501</c:v>
                </c:pt>
                <c:pt idx="4876">
                  <c:v>-0.340846145674565</c:v>
                </c:pt>
                <c:pt idx="4877">
                  <c:v>-0.336409567976794</c:v>
                </c:pt>
                <c:pt idx="4878">
                  <c:v>-0.33197299027902699</c:v>
                </c:pt>
                <c:pt idx="4879">
                  <c:v>-0.32753641258125699</c:v>
                </c:pt>
                <c:pt idx="4880">
                  <c:v>-0.32309983488348598</c:v>
                </c:pt>
                <c:pt idx="4881">
                  <c:v>-0.31866325718571897</c:v>
                </c:pt>
                <c:pt idx="4882">
                  <c:v>-0.31422667948794802</c:v>
                </c:pt>
                <c:pt idx="4883">
                  <c:v>-0.30979010179017802</c:v>
                </c:pt>
                <c:pt idx="4884">
                  <c:v>-0.30535352409241101</c:v>
                </c:pt>
                <c:pt idx="4885">
                  <c:v>-0.30091694639464001</c:v>
                </c:pt>
                <c:pt idx="4886">
                  <c:v>-0.296480368696869</c:v>
                </c:pt>
                <c:pt idx="4887">
                  <c:v>-0.292043790999099</c:v>
                </c:pt>
                <c:pt idx="4888">
                  <c:v>-0.28760721330132799</c:v>
                </c:pt>
                <c:pt idx="4889">
                  <c:v>-0.28317063560356098</c:v>
                </c:pt>
                <c:pt idx="4890">
                  <c:v>-0.27873405790578998</c:v>
                </c:pt>
                <c:pt idx="4891">
                  <c:v>-0.27429748020801997</c:v>
                </c:pt>
                <c:pt idx="4892">
                  <c:v>-0.26986090251024902</c:v>
                </c:pt>
                <c:pt idx="4893">
                  <c:v>-0.26542432481248202</c:v>
                </c:pt>
                <c:pt idx="4894">
                  <c:v>-0.26098774711471201</c:v>
                </c:pt>
                <c:pt idx="4895">
                  <c:v>-0.25655116941694101</c:v>
                </c:pt>
                <c:pt idx="4896">
                  <c:v>-0.25211459171917</c:v>
                </c:pt>
                <c:pt idx="4897">
                  <c:v>-0.24767801402139999</c:v>
                </c:pt>
                <c:pt idx="4898">
                  <c:v>-0.24324143632363299</c:v>
                </c:pt>
                <c:pt idx="4899">
                  <c:v>-0.23880485862586201</c:v>
                </c:pt>
                <c:pt idx="4900">
                  <c:v>-0.23436828092809101</c:v>
                </c:pt>
                <c:pt idx="4901">
                  <c:v>-0.229931703230321</c:v>
                </c:pt>
                <c:pt idx="4902">
                  <c:v>-0.22549512553254999</c:v>
                </c:pt>
                <c:pt idx="4903">
                  <c:v>-0.22105854783478299</c:v>
                </c:pt>
                <c:pt idx="4904">
                  <c:v>-0.21662197013701201</c:v>
                </c:pt>
                <c:pt idx="4905">
                  <c:v>-0.212185392439242</c:v>
                </c:pt>
                <c:pt idx="4906">
                  <c:v>-0.207748814741471</c:v>
                </c:pt>
                <c:pt idx="4907">
                  <c:v>-0.20331223704370099</c:v>
                </c:pt>
                <c:pt idx="4908">
                  <c:v>-0.19887565934593401</c:v>
                </c:pt>
                <c:pt idx="4909">
                  <c:v>-0.19443908164816301</c:v>
                </c:pt>
                <c:pt idx="4910">
                  <c:v>-0.190002503950392</c:v>
                </c:pt>
                <c:pt idx="4911">
                  <c:v>-0.185565926252622</c:v>
                </c:pt>
                <c:pt idx="4912">
                  <c:v>-0.18112934855485499</c:v>
                </c:pt>
                <c:pt idx="4913">
                  <c:v>-0.17669277085708401</c:v>
                </c:pt>
                <c:pt idx="4914">
                  <c:v>-0.17225619315931301</c:v>
                </c:pt>
                <c:pt idx="4915">
                  <c:v>-0.167819615461543</c:v>
                </c:pt>
                <c:pt idx="4916">
                  <c:v>-0.163383037763772</c:v>
                </c:pt>
                <c:pt idx="4917">
                  <c:v>-0.15894646006600499</c:v>
                </c:pt>
                <c:pt idx="4918">
                  <c:v>-0.15450988236823399</c:v>
                </c:pt>
                <c:pt idx="4919">
                  <c:v>-0.15007330467046401</c:v>
                </c:pt>
                <c:pt idx="4920">
                  <c:v>-0.145636726972697</c:v>
                </c:pt>
                <c:pt idx="4921">
                  <c:v>-0.141200149274926</c:v>
                </c:pt>
                <c:pt idx="4922">
                  <c:v>-0.13676357157715599</c:v>
                </c:pt>
                <c:pt idx="4923">
                  <c:v>-0.13232699387938901</c:v>
                </c:pt>
                <c:pt idx="4924">
                  <c:v>-0.12789041618161801</c:v>
                </c:pt>
                <c:pt idx="4925">
                  <c:v>-0.123453838483847</c:v>
                </c:pt>
                <c:pt idx="4926">
                  <c:v>-0.11901726078607699</c:v>
                </c:pt>
                <c:pt idx="4927">
                  <c:v>-0.11458068308831</c:v>
                </c:pt>
                <c:pt idx="4928">
                  <c:v>-0.110144105390539</c:v>
                </c:pt>
                <c:pt idx="4929">
                  <c:v>-0.10570752769276801</c:v>
                </c:pt>
                <c:pt idx="4930">
                  <c:v>-0.101270949994998</c:v>
                </c:pt>
                <c:pt idx="4931">
                  <c:v>-9.68343722972307E-2</c:v>
                </c:pt>
                <c:pt idx="4932">
                  <c:v>-9.2397794599460098E-2</c:v>
                </c:pt>
                <c:pt idx="4933">
                  <c:v>-8.7961216901689496E-2</c:v>
                </c:pt>
                <c:pt idx="4934">
                  <c:v>-8.3524639203918796E-2</c:v>
                </c:pt>
                <c:pt idx="4935">
                  <c:v>-7.9088061506148194E-2</c:v>
                </c:pt>
                <c:pt idx="4936">
                  <c:v>-7.46514838083812E-2</c:v>
                </c:pt>
                <c:pt idx="4937">
                  <c:v>-7.02149061106105E-2</c:v>
                </c:pt>
                <c:pt idx="4938">
                  <c:v>-6.5778328412839898E-2</c:v>
                </c:pt>
                <c:pt idx="4939">
                  <c:v>-6.1341750715069303E-2</c:v>
                </c:pt>
                <c:pt idx="4940">
                  <c:v>-5.6905173017298701E-2</c:v>
                </c:pt>
                <c:pt idx="4941">
                  <c:v>-5.2468595319531602E-2</c:v>
                </c:pt>
                <c:pt idx="4942">
                  <c:v>-4.8032017621761E-2</c:v>
                </c:pt>
                <c:pt idx="4943">
                  <c:v>-4.3595439923990398E-2</c:v>
                </c:pt>
                <c:pt idx="4944">
                  <c:v>-3.9158862226219802E-2</c:v>
                </c:pt>
                <c:pt idx="4945">
                  <c:v>-3.4722284528452697E-2</c:v>
                </c:pt>
                <c:pt idx="4946">
                  <c:v>-3.0285706830682099E-2</c:v>
                </c:pt>
                <c:pt idx="4947">
                  <c:v>-2.58491291329115E-2</c:v>
                </c:pt>
                <c:pt idx="4948">
                  <c:v>-2.1412551435140901E-2</c:v>
                </c:pt>
                <c:pt idx="4949">
                  <c:v>-1.6975973737370299E-2</c:v>
                </c:pt>
                <c:pt idx="4950">
                  <c:v>-1.25393960396032E-2</c:v>
                </c:pt>
                <c:pt idx="4951">
                  <c:v>-8.1028183418325704E-3</c:v>
                </c:pt>
                <c:pt idx="4952">
                  <c:v>-3.6662406440619599E-3</c:v>
                </c:pt>
                <c:pt idx="4953">
                  <c:v>7.70337053708659E-4</c:v>
                </c:pt>
                <c:pt idx="4954">
                  <c:v>5.2069147514792798E-3</c:v>
                </c:pt>
                <c:pt idx="4955">
                  <c:v>9.6434924492463398E-3</c:v>
                </c:pt>
                <c:pt idx="4956">
                  <c:v>1.4080070147016999E-2</c:v>
                </c:pt>
                <c:pt idx="4957">
                  <c:v>1.8516647844787602E-2</c:v>
                </c:pt>
                <c:pt idx="4958">
                  <c:v>2.29532255425582E-2</c:v>
                </c:pt>
                <c:pt idx="4959">
                  <c:v>2.7389803240325299E-2</c:v>
                </c:pt>
                <c:pt idx="4960">
                  <c:v>3.1826380938095901E-2</c:v>
                </c:pt>
                <c:pt idx="4961">
                  <c:v>3.6262958635862902E-2</c:v>
                </c:pt>
                <c:pt idx="4962">
                  <c:v>4.0699536333633497E-2</c:v>
                </c:pt>
                <c:pt idx="4963">
                  <c:v>4.5136114031404197E-2</c:v>
                </c:pt>
                <c:pt idx="4964">
                  <c:v>4.9572691729171198E-2</c:v>
                </c:pt>
                <c:pt idx="4965">
                  <c:v>5.40092694269418E-2</c:v>
                </c:pt>
                <c:pt idx="4966">
                  <c:v>5.8445847124712499E-2</c:v>
                </c:pt>
                <c:pt idx="4967">
                  <c:v>6.2882424822483102E-2</c:v>
                </c:pt>
                <c:pt idx="4968">
                  <c:v>6.7319002520253704E-2</c:v>
                </c:pt>
                <c:pt idx="4969">
                  <c:v>7.1755580218020795E-2</c:v>
                </c:pt>
                <c:pt idx="4970">
                  <c:v>7.6192157915791398E-2</c:v>
                </c:pt>
                <c:pt idx="4971">
                  <c:v>8.0628735613562E-2</c:v>
                </c:pt>
                <c:pt idx="4972">
                  <c:v>8.5065313311332602E-2</c:v>
                </c:pt>
                <c:pt idx="4973">
                  <c:v>8.9501891009103204E-2</c:v>
                </c:pt>
                <c:pt idx="4974">
                  <c:v>9.3938468706870296E-2</c:v>
                </c:pt>
                <c:pt idx="4975">
                  <c:v>9.8375046404640898E-2</c:v>
                </c:pt>
                <c:pt idx="4976">
                  <c:v>0.102811624102412</c:v>
                </c:pt>
                <c:pt idx="4977">
                  <c:v>0.10724820180018201</c:v>
                </c:pt>
                <c:pt idx="4978">
                  <c:v>0.111684779497953</c:v>
                </c:pt>
                <c:pt idx="4979">
                  <c:v>0.11612135719572</c:v>
                </c:pt>
                <c:pt idx="4980">
                  <c:v>0.12055793489349</c:v>
                </c:pt>
                <c:pt idx="4981">
                  <c:v>0.124994512591261</c:v>
                </c:pt>
                <c:pt idx="4982">
                  <c:v>0.12943109028903199</c:v>
                </c:pt>
                <c:pt idx="4983">
                  <c:v>0.133867667986799</c:v>
                </c:pt>
                <c:pt idx="4984">
                  <c:v>0.138304245684569</c:v>
                </c:pt>
                <c:pt idx="4985">
                  <c:v>0.14274082338234001</c:v>
                </c:pt>
                <c:pt idx="4986">
                  <c:v>0.14717740108011099</c:v>
                </c:pt>
                <c:pt idx="4987">
                  <c:v>0.15161397877788099</c:v>
                </c:pt>
                <c:pt idx="4988">
                  <c:v>0.156050556475648</c:v>
                </c:pt>
                <c:pt idx="4989">
                  <c:v>0.160487134173419</c:v>
                </c:pt>
                <c:pt idx="4990">
                  <c:v>0.16492371187118901</c:v>
                </c:pt>
                <c:pt idx="4991">
                  <c:v>0.16936028956895999</c:v>
                </c:pt>
                <c:pt idx="4992">
                  <c:v>0.17379686726673099</c:v>
                </c:pt>
                <c:pt idx="4993">
                  <c:v>0.178233444964498</c:v>
                </c:pt>
                <c:pt idx="4994">
                  <c:v>0.18267002266226801</c:v>
                </c:pt>
                <c:pt idx="4995">
                  <c:v>0.18710660036003901</c:v>
                </c:pt>
                <c:pt idx="4996">
                  <c:v>0.19154317805780999</c:v>
                </c:pt>
                <c:pt idx="4997">
                  <c:v>0.195979755755577</c:v>
                </c:pt>
                <c:pt idx="4998">
                  <c:v>0.200416333453347</c:v>
                </c:pt>
                <c:pt idx="4999">
                  <c:v>0.20485291115111801</c:v>
                </c:pt>
                <c:pt idx="5000">
                  <c:v>0.20928948884888501</c:v>
                </c:pt>
                <c:pt idx="5001">
                  <c:v>0.21372606654665599</c:v>
                </c:pt>
                <c:pt idx="5002">
                  <c:v>0.218162644244426</c:v>
                </c:pt>
                <c:pt idx="5003">
                  <c:v>0.222599221942193</c:v>
                </c:pt>
                <c:pt idx="5004">
                  <c:v>0.22703579963996401</c:v>
                </c:pt>
                <c:pt idx="5005">
                  <c:v>0.23147237733773501</c:v>
                </c:pt>
                <c:pt idx="5006">
                  <c:v>0.23590895503550499</c:v>
                </c:pt>
                <c:pt idx="5007">
                  <c:v>0.240345532733272</c:v>
                </c:pt>
                <c:pt idx="5008">
                  <c:v>0.244782110431043</c:v>
                </c:pt>
                <c:pt idx="5009">
                  <c:v>0.24921868812881301</c:v>
                </c:pt>
                <c:pt idx="5010">
                  <c:v>0.25365526582658399</c:v>
                </c:pt>
                <c:pt idx="5011">
                  <c:v>0.25809184352435499</c:v>
                </c:pt>
                <c:pt idx="5012">
                  <c:v>0.262528421222122</c:v>
                </c:pt>
                <c:pt idx="5013">
                  <c:v>0.266964998919892</c:v>
                </c:pt>
                <c:pt idx="5014">
                  <c:v>0.27140157661766301</c:v>
                </c:pt>
                <c:pt idx="5015">
                  <c:v>0.27583815431543401</c:v>
                </c:pt>
                <c:pt idx="5016">
                  <c:v>0.28027473201320102</c:v>
                </c:pt>
                <c:pt idx="5017">
                  <c:v>0.28471130971097097</c:v>
                </c:pt>
                <c:pt idx="5018">
                  <c:v>0.28914788740874198</c:v>
                </c:pt>
                <c:pt idx="5019">
                  <c:v>0.29358446510651298</c:v>
                </c:pt>
                <c:pt idx="5020">
                  <c:v>0.29802104280428299</c:v>
                </c:pt>
                <c:pt idx="5021">
                  <c:v>0.30245762050205</c:v>
                </c:pt>
                <c:pt idx="5022">
                  <c:v>0.306894198199821</c:v>
                </c:pt>
                <c:pt idx="5023">
                  <c:v>0.31133077589759101</c:v>
                </c:pt>
                <c:pt idx="5024">
                  <c:v>0.31576735359536201</c:v>
                </c:pt>
                <c:pt idx="5025">
                  <c:v>0.32020393129313302</c:v>
                </c:pt>
                <c:pt idx="5026">
                  <c:v>0.32464050899090002</c:v>
                </c:pt>
                <c:pt idx="5027">
                  <c:v>0.32907708668866997</c:v>
                </c:pt>
                <c:pt idx="5028">
                  <c:v>0.33351366438644098</c:v>
                </c:pt>
                <c:pt idx="5029">
                  <c:v>0.33795024208421198</c:v>
                </c:pt>
                <c:pt idx="5030">
                  <c:v>0.34238681978198199</c:v>
                </c:pt>
                <c:pt idx="5031">
                  <c:v>0.346823397479749</c:v>
                </c:pt>
                <c:pt idx="5032">
                  <c:v>0.35125997517752</c:v>
                </c:pt>
                <c:pt idx="5033">
                  <c:v>0.35569655287529001</c:v>
                </c:pt>
                <c:pt idx="5034">
                  <c:v>0.36013313057306101</c:v>
                </c:pt>
                <c:pt idx="5035">
                  <c:v>0.36456970827082802</c:v>
                </c:pt>
                <c:pt idx="5036">
                  <c:v>0.36900628596859902</c:v>
                </c:pt>
                <c:pt idx="5037">
                  <c:v>0.37344286366636897</c:v>
                </c:pt>
                <c:pt idx="5038">
                  <c:v>0.37787944136413998</c:v>
                </c:pt>
                <c:pt idx="5039">
                  <c:v>0.38231601906190699</c:v>
                </c:pt>
                <c:pt idx="5040">
                  <c:v>0.38675259675967799</c:v>
                </c:pt>
                <c:pt idx="5041">
                  <c:v>0.391189174457448</c:v>
                </c:pt>
                <c:pt idx="5042">
                  <c:v>0.395625752155215</c:v>
                </c:pt>
                <c:pt idx="5043">
                  <c:v>0.40006232985298601</c:v>
                </c:pt>
                <c:pt idx="5044">
                  <c:v>0.40449890755075701</c:v>
                </c:pt>
                <c:pt idx="5045">
                  <c:v>0.40893548524852402</c:v>
                </c:pt>
                <c:pt idx="5046">
                  <c:v>0.41337206294629403</c:v>
                </c:pt>
                <c:pt idx="5047">
                  <c:v>0.41780864064406498</c:v>
                </c:pt>
                <c:pt idx="5048">
                  <c:v>0.42224521834183598</c:v>
                </c:pt>
                <c:pt idx="5049">
                  <c:v>0.42668179603960599</c:v>
                </c:pt>
                <c:pt idx="5050">
                  <c:v>0.431118373737373</c:v>
                </c:pt>
                <c:pt idx="5051">
                  <c:v>0.435554951435144</c:v>
                </c:pt>
                <c:pt idx="5052">
                  <c:v>0.43999152913291401</c:v>
                </c:pt>
                <c:pt idx="5053">
                  <c:v>0.44442810683068501</c:v>
                </c:pt>
                <c:pt idx="5054">
                  <c:v>0.44886468452845202</c:v>
                </c:pt>
                <c:pt idx="5055">
                  <c:v>0.45330126222622302</c:v>
                </c:pt>
                <c:pt idx="5056">
                  <c:v>0.45773783992399297</c:v>
                </c:pt>
                <c:pt idx="5057">
                  <c:v>0.46217441762176398</c:v>
                </c:pt>
                <c:pt idx="5058">
                  <c:v>0.46661099531953498</c:v>
                </c:pt>
                <c:pt idx="5059">
                  <c:v>0.47104757301730199</c:v>
                </c:pt>
                <c:pt idx="5060">
                  <c:v>0.475484150715072</c:v>
                </c:pt>
                <c:pt idx="5061">
                  <c:v>0.479920728412843</c:v>
                </c:pt>
                <c:pt idx="5062">
                  <c:v>0.48435730611061301</c:v>
                </c:pt>
                <c:pt idx="5063">
                  <c:v>0.48879388380838401</c:v>
                </c:pt>
                <c:pt idx="5064">
                  <c:v>0.49323046150615102</c:v>
                </c:pt>
                <c:pt idx="5065">
                  <c:v>0.49766703920392202</c:v>
                </c:pt>
                <c:pt idx="5066">
                  <c:v>0.50210361690169203</c:v>
                </c:pt>
                <c:pt idx="5067">
                  <c:v>0.50654019459946298</c:v>
                </c:pt>
                <c:pt idx="5068">
                  <c:v>0.51097677229723004</c:v>
                </c:pt>
                <c:pt idx="5069">
                  <c:v>0.51541334999500099</c:v>
                </c:pt>
                <c:pt idx="5070">
                  <c:v>0.51984992769277105</c:v>
                </c:pt>
                <c:pt idx="5071">
                  <c:v>0.524286505390542</c:v>
                </c:pt>
                <c:pt idx="5072">
                  <c:v>0.52872308308831295</c:v>
                </c:pt>
                <c:pt idx="5073">
                  <c:v>0.53315966078608001</c:v>
                </c:pt>
                <c:pt idx="5074">
                  <c:v>0.53759623848384996</c:v>
                </c:pt>
                <c:pt idx="5075">
                  <c:v>0.54203281618162102</c:v>
                </c:pt>
                <c:pt idx="5076">
                  <c:v>0.54646939387939097</c:v>
                </c:pt>
                <c:pt idx="5077">
                  <c:v>0.55090597157716203</c:v>
                </c:pt>
                <c:pt idx="5078">
                  <c:v>0.55534254927492899</c:v>
                </c:pt>
                <c:pt idx="5079">
                  <c:v>0.55977912697270005</c:v>
                </c:pt>
                <c:pt idx="5080">
                  <c:v>0.56421570467047</c:v>
                </c:pt>
                <c:pt idx="5081">
                  <c:v>0.56865228236823695</c:v>
                </c:pt>
                <c:pt idx="5082">
                  <c:v>0.57308886006600801</c:v>
                </c:pt>
                <c:pt idx="5083">
                  <c:v>0.57752543776377896</c:v>
                </c:pt>
                <c:pt idx="5084">
                  <c:v>0.58196201546154602</c:v>
                </c:pt>
                <c:pt idx="5085">
                  <c:v>0.58639859315931597</c:v>
                </c:pt>
                <c:pt idx="5086">
                  <c:v>0.59083517085708703</c:v>
                </c:pt>
                <c:pt idx="5087">
                  <c:v>0.59527174855485399</c:v>
                </c:pt>
                <c:pt idx="5088">
                  <c:v>0.59970832625262505</c:v>
                </c:pt>
                <c:pt idx="5089">
                  <c:v>0.604144903950395</c:v>
                </c:pt>
                <c:pt idx="5090">
                  <c:v>0.60858148164816595</c:v>
                </c:pt>
                <c:pt idx="5091">
                  <c:v>0.61301805934593701</c:v>
                </c:pt>
                <c:pt idx="5092">
                  <c:v>0.61745463704370396</c:v>
                </c:pt>
                <c:pt idx="5093">
                  <c:v>0.62189121474147402</c:v>
                </c:pt>
                <c:pt idx="5094">
                  <c:v>0.62632779243924497</c:v>
                </c:pt>
                <c:pt idx="5095">
                  <c:v>0.63076437013701503</c:v>
                </c:pt>
                <c:pt idx="5096">
                  <c:v>0.63520094783478598</c:v>
                </c:pt>
                <c:pt idx="5097">
                  <c:v>0.63963752553255304</c:v>
                </c:pt>
                <c:pt idx="5098">
                  <c:v>0.64407410323032399</c:v>
                </c:pt>
                <c:pt idx="5099">
                  <c:v>0.64851068092809405</c:v>
                </c:pt>
                <c:pt idx="5100">
                  <c:v>0.652947258625865</c:v>
                </c:pt>
                <c:pt idx="5101">
                  <c:v>0.65738383632363595</c:v>
                </c:pt>
                <c:pt idx="5102">
                  <c:v>0.66182041402140301</c:v>
                </c:pt>
                <c:pt idx="5103">
                  <c:v>0.66625699171917296</c:v>
                </c:pt>
                <c:pt idx="5104">
                  <c:v>0.67069356941694402</c:v>
                </c:pt>
                <c:pt idx="5105">
                  <c:v>0.67513014711471397</c:v>
                </c:pt>
                <c:pt idx="5106">
                  <c:v>0.67956672481248204</c:v>
                </c:pt>
                <c:pt idx="5107">
                  <c:v>0.68400330251025199</c:v>
                </c:pt>
                <c:pt idx="5108">
                  <c:v>0.68843988020802305</c:v>
                </c:pt>
                <c:pt idx="5109">
                  <c:v>0.692876457905793</c:v>
                </c:pt>
                <c:pt idx="5110">
                  <c:v>0.69731303560356395</c:v>
                </c:pt>
                <c:pt idx="5111">
                  <c:v>0.70174961330133101</c:v>
                </c:pt>
                <c:pt idx="5112">
                  <c:v>0.70618619099910196</c:v>
                </c:pt>
                <c:pt idx="5113">
                  <c:v>0.71062276869687202</c:v>
                </c:pt>
                <c:pt idx="5114">
                  <c:v>0.71505934639464297</c:v>
                </c:pt>
                <c:pt idx="5115">
                  <c:v>0.71949592409241403</c:v>
                </c:pt>
                <c:pt idx="5116">
                  <c:v>0.72393250179018098</c:v>
                </c:pt>
                <c:pt idx="5117">
                  <c:v>0.72836907948795104</c:v>
                </c:pt>
                <c:pt idx="5118">
                  <c:v>0.73280565718572199</c:v>
                </c:pt>
                <c:pt idx="5119">
                  <c:v>0.73724223488349205</c:v>
                </c:pt>
                <c:pt idx="5120">
                  <c:v>0.74167881258126001</c:v>
                </c:pt>
                <c:pt idx="5121">
                  <c:v>0.74611539027902996</c:v>
                </c:pt>
                <c:pt idx="5122">
                  <c:v>0.75055196797680102</c:v>
                </c:pt>
                <c:pt idx="5123">
                  <c:v>0.75498854567456797</c:v>
                </c:pt>
                <c:pt idx="5124">
                  <c:v>0.75942512337233803</c:v>
                </c:pt>
                <c:pt idx="5125">
                  <c:v>0.76386170107010898</c:v>
                </c:pt>
                <c:pt idx="5126">
                  <c:v>0.76829827876787604</c:v>
                </c:pt>
                <c:pt idx="5127">
                  <c:v>0.77273485646564699</c:v>
                </c:pt>
                <c:pt idx="5128">
                  <c:v>0.77717143416341705</c:v>
                </c:pt>
                <c:pt idx="5129">
                  <c:v>0.781608011861188</c:v>
                </c:pt>
                <c:pt idx="5130">
                  <c:v>0.78604458955895495</c:v>
                </c:pt>
                <c:pt idx="5131">
                  <c:v>0.79048116725672601</c:v>
                </c:pt>
                <c:pt idx="5132">
                  <c:v>0.79491774495449596</c:v>
                </c:pt>
                <c:pt idx="5133">
                  <c:v>0.79935432265226702</c:v>
                </c:pt>
                <c:pt idx="5134">
                  <c:v>0.80379090035003697</c:v>
                </c:pt>
                <c:pt idx="5135">
                  <c:v>0.80822747804780504</c:v>
                </c:pt>
                <c:pt idx="5136">
                  <c:v>0.81266405574557499</c:v>
                </c:pt>
                <c:pt idx="5137">
                  <c:v>0.81710063344334605</c:v>
                </c:pt>
                <c:pt idx="5138">
                  <c:v>0.821537211141116</c:v>
                </c:pt>
                <c:pt idx="5139">
                  <c:v>0.82597378883888295</c:v>
                </c:pt>
                <c:pt idx="5140">
                  <c:v>0.83041036653665401</c:v>
                </c:pt>
                <c:pt idx="5141">
                  <c:v>0.83484694423442496</c:v>
                </c:pt>
                <c:pt idx="5142">
                  <c:v>0.83928352193219502</c:v>
                </c:pt>
                <c:pt idx="5143">
                  <c:v>0.84372009962996597</c:v>
                </c:pt>
                <c:pt idx="5144">
                  <c:v>0.84815667732773303</c:v>
                </c:pt>
                <c:pt idx="5145">
                  <c:v>0.85259325502550398</c:v>
                </c:pt>
                <c:pt idx="5146">
                  <c:v>0.85702983272327404</c:v>
                </c:pt>
                <c:pt idx="5147">
                  <c:v>0.86146641042104499</c:v>
                </c:pt>
                <c:pt idx="5148">
                  <c:v>0.86590298811881505</c:v>
                </c:pt>
                <c:pt idx="5149">
                  <c:v>0.87033956581658201</c:v>
                </c:pt>
                <c:pt idx="5150">
                  <c:v>0.87477614351435296</c:v>
                </c:pt>
                <c:pt idx="5151">
                  <c:v>0.87921272121212402</c:v>
                </c:pt>
                <c:pt idx="5152">
                  <c:v>0.88364929890989397</c:v>
                </c:pt>
                <c:pt idx="5153">
                  <c:v>0.88808587660766503</c:v>
                </c:pt>
                <c:pt idx="5154">
                  <c:v>0.89252245430543198</c:v>
                </c:pt>
                <c:pt idx="5155">
                  <c:v>0.89695903200320304</c:v>
                </c:pt>
                <c:pt idx="5156">
                  <c:v>0.90139560970097299</c:v>
                </c:pt>
                <c:pt idx="5157">
                  <c:v>0.90583218739874405</c:v>
                </c:pt>
                <c:pt idx="5158">
                  <c:v>0.910268765096511</c:v>
                </c:pt>
                <c:pt idx="5159">
                  <c:v>0.91470534279428195</c:v>
                </c:pt>
                <c:pt idx="5160">
                  <c:v>0.91914192049205201</c:v>
                </c:pt>
                <c:pt idx="5161">
                  <c:v>0.92357849818982296</c:v>
                </c:pt>
                <c:pt idx="5162">
                  <c:v>0.92801507588759002</c:v>
                </c:pt>
                <c:pt idx="5163">
                  <c:v>0.93245165358535997</c:v>
                </c:pt>
                <c:pt idx="5164">
                  <c:v>0.93688823128312804</c:v>
                </c:pt>
                <c:pt idx="5165">
                  <c:v>0.94132480898089799</c:v>
                </c:pt>
                <c:pt idx="5166">
                  <c:v>0.94576138667866905</c:v>
                </c:pt>
                <c:pt idx="5167">
                  <c:v>0.950197964376439</c:v>
                </c:pt>
                <c:pt idx="5168">
                  <c:v>0.95463454207420595</c:v>
                </c:pt>
                <c:pt idx="5169">
                  <c:v>0.95907111977197701</c:v>
                </c:pt>
                <c:pt idx="5170">
                  <c:v>0.96350769746974796</c:v>
                </c:pt>
                <c:pt idx="5171">
                  <c:v>0.96794427516751802</c:v>
                </c:pt>
                <c:pt idx="5172">
                  <c:v>0.97238085286528897</c:v>
                </c:pt>
                <c:pt idx="5173">
                  <c:v>0.97681743056305603</c:v>
                </c:pt>
                <c:pt idx="5174">
                  <c:v>0.98125400826082698</c:v>
                </c:pt>
                <c:pt idx="5175">
                  <c:v>0.98569058595859704</c:v>
                </c:pt>
                <c:pt idx="5176">
                  <c:v>0.99012716365636799</c:v>
                </c:pt>
                <c:pt idx="5177">
                  <c:v>0.99456374135413494</c:v>
                </c:pt>
                <c:pt idx="5178">
                  <c:v>0.99900031905190501</c:v>
                </c:pt>
                <c:pt idx="5179">
                  <c:v>1.0034368967496801</c:v>
                </c:pt>
                <c:pt idx="5180">
                  <c:v>1.00787347444745</c:v>
                </c:pt>
                <c:pt idx="5181">
                  <c:v>1.01231005214522</c:v>
                </c:pt>
                <c:pt idx="5182">
                  <c:v>1.0167466298429799</c:v>
                </c:pt>
                <c:pt idx="5183">
                  <c:v>1.0211832075407601</c:v>
                </c:pt>
                <c:pt idx="5184">
                  <c:v>1.02561978523853</c:v>
                </c:pt>
                <c:pt idx="5185">
                  <c:v>1.0300563629363</c:v>
                </c:pt>
                <c:pt idx="5186">
                  <c:v>1.0344929406340699</c:v>
                </c:pt>
                <c:pt idx="5187">
                  <c:v>1.0389295183318299</c:v>
                </c:pt>
                <c:pt idx="5188">
                  <c:v>1.0433660960296001</c:v>
                </c:pt>
                <c:pt idx="5189">
                  <c:v>1.04780267372738</c:v>
                </c:pt>
                <c:pt idx="5190">
                  <c:v>1.05223925142515</c:v>
                </c:pt>
                <c:pt idx="5191">
                  <c:v>1.0566758291229099</c:v>
                </c:pt>
                <c:pt idx="5192">
                  <c:v>1.0611124068206801</c:v>
                </c:pt>
                <c:pt idx="5193">
                  <c:v>1.06554898451845</c:v>
                </c:pt>
                <c:pt idx="5194">
                  <c:v>1.06998556221622</c:v>
                </c:pt>
                <c:pt idx="5195">
                  <c:v>1.0744221399139999</c:v>
                </c:pt>
                <c:pt idx="5196">
                  <c:v>1.0788587176117601</c:v>
                </c:pt>
                <c:pt idx="5197">
                  <c:v>1.0832952953095301</c:v>
                </c:pt>
                <c:pt idx="5198">
                  <c:v>1.0877318730073</c:v>
                </c:pt>
                <c:pt idx="5199">
                  <c:v>1.09216845070507</c:v>
                </c:pt>
                <c:pt idx="5200">
                  <c:v>1.0966050284028399</c:v>
                </c:pt>
                <c:pt idx="5201">
                  <c:v>1.1010416061006101</c:v>
                </c:pt>
                <c:pt idx="5202">
                  <c:v>1.10547818379838</c:v>
                </c:pt>
                <c:pt idx="5203">
                  <c:v>1.10991476149615</c:v>
                </c:pt>
                <c:pt idx="5204">
                  <c:v>1.1143513391939199</c:v>
                </c:pt>
                <c:pt idx="5205">
                  <c:v>1.1187879168916901</c:v>
                </c:pt>
                <c:pt idx="5206">
                  <c:v>1.1232244945894601</c:v>
                </c:pt>
                <c:pt idx="5207">
                  <c:v>1.12766107228723</c:v>
                </c:pt>
                <c:pt idx="5208">
                  <c:v>1.132097649985</c:v>
                </c:pt>
                <c:pt idx="5209">
                  <c:v>1.1365342276827699</c:v>
                </c:pt>
                <c:pt idx="5210">
                  <c:v>1.1409708053805401</c:v>
                </c:pt>
                <c:pt idx="5211">
                  <c:v>1.14540738307831</c:v>
                </c:pt>
                <c:pt idx="5212">
                  <c:v>1.14984396077608</c:v>
                </c:pt>
                <c:pt idx="5213">
                  <c:v>1.1542805384738499</c:v>
                </c:pt>
                <c:pt idx="5214">
                  <c:v>1.1587171161716201</c:v>
                </c:pt>
                <c:pt idx="5215">
                  <c:v>1.16315369386939</c:v>
                </c:pt>
                <c:pt idx="5216">
                  <c:v>1.16759027156716</c:v>
                </c:pt>
                <c:pt idx="5217">
                  <c:v>1.1720268492649299</c:v>
                </c:pt>
                <c:pt idx="5218">
                  <c:v>1.1764634269626999</c:v>
                </c:pt>
                <c:pt idx="5219">
                  <c:v>1.1809000046604701</c:v>
                </c:pt>
                <c:pt idx="5220">
                  <c:v>1.18533658235824</c:v>
                </c:pt>
                <c:pt idx="5221">
                  <c:v>1.18977316005601</c:v>
                </c:pt>
                <c:pt idx="5222">
                  <c:v>1.1942097377537799</c:v>
                </c:pt>
                <c:pt idx="5223">
                  <c:v>1.1986463154515501</c:v>
                </c:pt>
                <c:pt idx="5224">
                  <c:v>1.20308289314932</c:v>
                </c:pt>
                <c:pt idx="5225">
                  <c:v>1.20751947084709</c:v>
                </c:pt>
                <c:pt idx="5226">
                  <c:v>1.2119560485448599</c:v>
                </c:pt>
                <c:pt idx="5227">
                  <c:v>1.2163926262426299</c:v>
                </c:pt>
                <c:pt idx="5228">
                  <c:v>1.2208292039404001</c:v>
                </c:pt>
                <c:pt idx="5229">
                  <c:v>1.22526578163816</c:v>
                </c:pt>
                <c:pt idx="5230">
                  <c:v>1.22970235933593</c:v>
                </c:pt>
                <c:pt idx="5231">
                  <c:v>1.2341389370337099</c:v>
                </c:pt>
                <c:pt idx="5232">
                  <c:v>1.2385755147314801</c:v>
                </c:pt>
                <c:pt idx="5233">
                  <c:v>1.24301209242925</c:v>
                </c:pt>
                <c:pt idx="5234">
                  <c:v>1.24744867012701</c:v>
                </c:pt>
                <c:pt idx="5235">
                  <c:v>1.2518852478247799</c:v>
                </c:pt>
                <c:pt idx="5236">
                  <c:v>1.2563218255225601</c:v>
                </c:pt>
                <c:pt idx="5237">
                  <c:v>1.2607584032203301</c:v>
                </c:pt>
                <c:pt idx="5238">
                  <c:v>1.2651949809181</c:v>
                </c:pt>
                <c:pt idx="5239">
                  <c:v>1.26963155861586</c:v>
                </c:pt>
                <c:pt idx="5240">
                  <c:v>1.2740681363136299</c:v>
                </c:pt>
                <c:pt idx="5241">
                  <c:v>1.2785047140114001</c:v>
                </c:pt>
                <c:pt idx="5242">
                  <c:v>1.28294129170917</c:v>
                </c:pt>
                <c:pt idx="5243">
                  <c:v>1.28737786940694</c:v>
                </c:pt>
                <c:pt idx="5244">
                  <c:v>1.2918144471047099</c:v>
                </c:pt>
                <c:pt idx="5245">
                  <c:v>1.2962510248024799</c:v>
                </c:pt>
                <c:pt idx="5246">
                  <c:v>1.3006876025002501</c:v>
                </c:pt>
                <c:pt idx="5247">
                  <c:v>1.30512418019802</c:v>
                </c:pt>
                <c:pt idx="5248">
                  <c:v>1.30956075789579</c:v>
                </c:pt>
                <c:pt idx="5249">
                  <c:v>1.3139973355935599</c:v>
                </c:pt>
                <c:pt idx="5250">
                  <c:v>1.3184339132913301</c:v>
                </c:pt>
                <c:pt idx="5251">
                  <c:v>1.3228704909891</c:v>
                </c:pt>
                <c:pt idx="5252">
                  <c:v>1.32730706868687</c:v>
                </c:pt>
                <c:pt idx="5253">
                  <c:v>1.3317436463846399</c:v>
                </c:pt>
                <c:pt idx="5254">
                  <c:v>1.3361802240824101</c:v>
                </c:pt>
                <c:pt idx="5255">
                  <c:v>1.3406168017801801</c:v>
                </c:pt>
                <c:pt idx="5256">
                  <c:v>1.34505337947795</c:v>
                </c:pt>
                <c:pt idx="5257">
                  <c:v>1.34948995717572</c:v>
                </c:pt>
                <c:pt idx="5258">
                  <c:v>1.3539265348734899</c:v>
                </c:pt>
                <c:pt idx="5259">
                  <c:v>1.3583631125712601</c:v>
                </c:pt>
                <c:pt idx="5260">
                  <c:v>1.36279969026903</c:v>
                </c:pt>
                <c:pt idx="5261">
                  <c:v>1.3672362679668</c:v>
                </c:pt>
                <c:pt idx="5262">
                  <c:v>1.3716728456645699</c:v>
                </c:pt>
                <c:pt idx="5263">
                  <c:v>1.3761094233623401</c:v>
                </c:pt>
                <c:pt idx="5264">
                  <c:v>1.3805460010601101</c:v>
                </c:pt>
                <c:pt idx="5265">
                  <c:v>1.38498257875788</c:v>
                </c:pt>
                <c:pt idx="5266">
                  <c:v>1.38941915645565</c:v>
                </c:pt>
                <c:pt idx="5267">
                  <c:v>1.3938557341534199</c:v>
                </c:pt>
                <c:pt idx="5268">
                  <c:v>1.3982923118511901</c:v>
                </c:pt>
                <c:pt idx="5269">
                  <c:v>1.40272888954896</c:v>
                </c:pt>
                <c:pt idx="5270">
                  <c:v>1.40716546724673</c:v>
                </c:pt>
                <c:pt idx="5271">
                  <c:v>1.4116020449444999</c:v>
                </c:pt>
                <c:pt idx="5272">
                  <c:v>1.4160386226422701</c:v>
                </c:pt>
                <c:pt idx="5273">
                  <c:v>1.42047520034004</c:v>
                </c:pt>
                <c:pt idx="5274">
                  <c:v>1.42491177803781</c:v>
                </c:pt>
                <c:pt idx="5275">
                  <c:v>1.4293483557355799</c:v>
                </c:pt>
                <c:pt idx="5276">
                  <c:v>1.4337849334333499</c:v>
                </c:pt>
                <c:pt idx="5277">
                  <c:v>1.4382215111311101</c:v>
                </c:pt>
                <c:pt idx="5278">
                  <c:v>1.44265808882889</c:v>
                </c:pt>
                <c:pt idx="5279">
                  <c:v>1.44709466652666</c:v>
                </c:pt>
                <c:pt idx="5280">
                  <c:v>1.4515312442244299</c:v>
                </c:pt>
                <c:pt idx="5281">
                  <c:v>1.4559678219221901</c:v>
                </c:pt>
                <c:pt idx="5282">
                  <c:v>1.46040439961996</c:v>
                </c:pt>
                <c:pt idx="5283">
                  <c:v>1.46484097731773</c:v>
                </c:pt>
                <c:pt idx="5284">
                  <c:v>1.4692775550154999</c:v>
                </c:pt>
                <c:pt idx="5285">
                  <c:v>1.4737141327132699</c:v>
                </c:pt>
                <c:pt idx="5286">
                  <c:v>1.4781507104110401</c:v>
                </c:pt>
                <c:pt idx="5287">
                  <c:v>1.48258728810881</c:v>
                </c:pt>
                <c:pt idx="5288">
                  <c:v>1.48702386580658</c:v>
                </c:pt>
                <c:pt idx="5289">
                  <c:v>1.4914604435043499</c:v>
                </c:pt>
                <c:pt idx="5290">
                  <c:v>1.4958970212021201</c:v>
                </c:pt>
                <c:pt idx="5291">
                  <c:v>1.50033359889989</c:v>
                </c:pt>
                <c:pt idx="5292">
                  <c:v>1.50477017659766</c:v>
                </c:pt>
                <c:pt idx="5293">
                  <c:v>1.5092067542954299</c:v>
                </c:pt>
                <c:pt idx="5294">
                  <c:v>1.5136433319931999</c:v>
                </c:pt>
                <c:pt idx="5295">
                  <c:v>1.5180799096909701</c:v>
                </c:pt>
                <c:pt idx="5296">
                  <c:v>1.52251648738874</c:v>
                </c:pt>
                <c:pt idx="5297">
                  <c:v>1.52695306508651</c:v>
                </c:pt>
                <c:pt idx="5298">
                  <c:v>1.5313896427842799</c:v>
                </c:pt>
                <c:pt idx="5299">
                  <c:v>1.5358262204820501</c:v>
                </c:pt>
                <c:pt idx="5300">
                  <c:v>1.54026279817982</c:v>
                </c:pt>
                <c:pt idx="5301">
                  <c:v>1.54469937587759</c:v>
                </c:pt>
                <c:pt idx="5302">
                  <c:v>1.5491359535753599</c:v>
                </c:pt>
                <c:pt idx="5303">
                  <c:v>1.5535725312731301</c:v>
                </c:pt>
                <c:pt idx="5304">
                  <c:v>1.5580091089709001</c:v>
                </c:pt>
                <c:pt idx="5305">
                  <c:v>1.56244568666867</c:v>
                </c:pt>
                <c:pt idx="5306">
                  <c:v>1.56688226436644</c:v>
                </c:pt>
                <c:pt idx="5307">
                  <c:v>1.5713188420642099</c:v>
                </c:pt>
                <c:pt idx="5308">
                  <c:v>1.5757554197619801</c:v>
                </c:pt>
                <c:pt idx="5309">
                  <c:v>1.58019199745975</c:v>
                </c:pt>
                <c:pt idx="5310">
                  <c:v>1.58462857515752</c:v>
                </c:pt>
                <c:pt idx="5311">
                  <c:v>1.5890651528552899</c:v>
                </c:pt>
                <c:pt idx="5312">
                  <c:v>1.5935017305530601</c:v>
                </c:pt>
                <c:pt idx="5313">
                  <c:v>1.5979383082508301</c:v>
                </c:pt>
                <c:pt idx="5314">
                  <c:v>1.6023748859486</c:v>
                </c:pt>
                <c:pt idx="5315">
                  <c:v>1.60681146364637</c:v>
                </c:pt>
                <c:pt idx="5316">
                  <c:v>1.6112480413441399</c:v>
                </c:pt>
                <c:pt idx="5317">
                  <c:v>1.6156846190419101</c:v>
                </c:pt>
                <c:pt idx="5318">
                  <c:v>1.62012119673968</c:v>
                </c:pt>
                <c:pt idx="5319">
                  <c:v>1.62455777443745</c:v>
                </c:pt>
                <c:pt idx="5320">
                  <c:v>1.6289943521352199</c:v>
                </c:pt>
                <c:pt idx="5321">
                  <c:v>1.6334309298329901</c:v>
                </c:pt>
                <c:pt idx="5322">
                  <c:v>1.63786750753076</c:v>
                </c:pt>
                <c:pt idx="5323">
                  <c:v>1.64230408522852</c:v>
                </c:pt>
                <c:pt idx="5324">
                  <c:v>1.64674066292629</c:v>
                </c:pt>
                <c:pt idx="5325">
                  <c:v>1.6511772406240699</c:v>
                </c:pt>
                <c:pt idx="5326">
                  <c:v>1.6556138183218301</c:v>
                </c:pt>
                <c:pt idx="5327">
                  <c:v>1.6600503960196</c:v>
                </c:pt>
                <c:pt idx="5328">
                  <c:v>1.66448697371737</c:v>
                </c:pt>
                <c:pt idx="5329">
                  <c:v>1.6689235514151399</c:v>
                </c:pt>
                <c:pt idx="5330">
                  <c:v>1.6733601291129101</c:v>
                </c:pt>
                <c:pt idx="5331">
                  <c:v>1.67779670681068</c:v>
                </c:pt>
                <c:pt idx="5332">
                  <c:v>1.68223328450845</c:v>
                </c:pt>
                <c:pt idx="5333">
                  <c:v>1.6866698622062199</c:v>
                </c:pt>
                <c:pt idx="5334">
                  <c:v>1.6911064399039899</c:v>
                </c:pt>
                <c:pt idx="5335">
                  <c:v>1.6955430176017601</c:v>
                </c:pt>
                <c:pt idx="5336">
                  <c:v>1.69997959529953</c:v>
                </c:pt>
                <c:pt idx="5337">
                  <c:v>1.7044161729973</c:v>
                </c:pt>
                <c:pt idx="5338">
                  <c:v>1.7088527506950699</c:v>
                </c:pt>
                <c:pt idx="5339">
                  <c:v>1.7132893283928401</c:v>
                </c:pt>
                <c:pt idx="5340">
                  <c:v>1.71772590609061</c:v>
                </c:pt>
                <c:pt idx="5341">
                  <c:v>1.72216248378838</c:v>
                </c:pt>
                <c:pt idx="5342">
                  <c:v>1.7265990614861499</c:v>
                </c:pt>
                <c:pt idx="5343">
                  <c:v>1.7310356391839199</c:v>
                </c:pt>
                <c:pt idx="5344">
                  <c:v>1.7354722168816901</c:v>
                </c:pt>
                <c:pt idx="5345">
                  <c:v>1.73990879457946</c:v>
                </c:pt>
                <c:pt idx="5346">
                  <c:v>1.74434537227723</c:v>
                </c:pt>
                <c:pt idx="5347">
                  <c:v>1.7487819499749999</c:v>
                </c:pt>
                <c:pt idx="5348">
                  <c:v>1.7532185276727701</c:v>
                </c:pt>
                <c:pt idx="5349">
                  <c:v>1.75765510537054</c:v>
                </c:pt>
                <c:pt idx="5350">
                  <c:v>1.76209168306831</c:v>
                </c:pt>
                <c:pt idx="5351">
                  <c:v>1.7665282607660799</c:v>
                </c:pt>
                <c:pt idx="5352">
                  <c:v>1.7709648384638501</c:v>
                </c:pt>
                <c:pt idx="5353">
                  <c:v>1.7754014161616201</c:v>
                </c:pt>
                <c:pt idx="5354">
                  <c:v>1.77983799385939</c:v>
                </c:pt>
                <c:pt idx="5355">
                  <c:v>1.78427457155716</c:v>
                </c:pt>
                <c:pt idx="5356">
                  <c:v>1.7887111492549299</c:v>
                </c:pt>
                <c:pt idx="5357">
                  <c:v>1.7931477269527001</c:v>
                </c:pt>
                <c:pt idx="5358">
                  <c:v>1.79758430465047</c:v>
                </c:pt>
                <c:pt idx="5359">
                  <c:v>1.80202088234824</c:v>
                </c:pt>
                <c:pt idx="5360">
                  <c:v>1.8064574600460099</c:v>
                </c:pt>
                <c:pt idx="5361">
                  <c:v>1.8108940377437801</c:v>
                </c:pt>
                <c:pt idx="5362">
                  <c:v>1.8153306154415501</c:v>
                </c:pt>
                <c:pt idx="5363">
                  <c:v>1.81976719313932</c:v>
                </c:pt>
                <c:pt idx="5364">
                  <c:v>1.82420377083709</c:v>
                </c:pt>
                <c:pt idx="5365">
                  <c:v>1.8286403485348499</c:v>
                </c:pt>
                <c:pt idx="5366">
                  <c:v>1.8330769262326301</c:v>
                </c:pt>
                <c:pt idx="5367">
                  <c:v>1.83751350393039</c:v>
                </c:pt>
                <c:pt idx="5368">
                  <c:v>1.84195008162816</c:v>
                </c:pt>
                <c:pt idx="5369">
                  <c:v>1.8463866593259299</c:v>
                </c:pt>
                <c:pt idx="5370">
                  <c:v>1.8508232370237001</c:v>
                </c:pt>
                <c:pt idx="5371">
                  <c:v>1.8552598147214701</c:v>
                </c:pt>
                <c:pt idx="5372">
                  <c:v>1.85969639241924</c:v>
                </c:pt>
                <c:pt idx="5373">
                  <c:v>1.86413297011701</c:v>
                </c:pt>
                <c:pt idx="5374">
                  <c:v>1.8685695478147799</c:v>
                </c:pt>
                <c:pt idx="5375">
                  <c:v>1.8730061255125501</c:v>
                </c:pt>
                <c:pt idx="5376">
                  <c:v>1.87744270321032</c:v>
                </c:pt>
                <c:pt idx="5377">
                  <c:v>1.88187928090809</c:v>
                </c:pt>
                <c:pt idx="5378">
                  <c:v>1.8863158586058599</c:v>
                </c:pt>
                <c:pt idx="5379">
                  <c:v>1.8907524363036301</c:v>
                </c:pt>
                <c:pt idx="5380">
                  <c:v>1.8951890140014001</c:v>
                </c:pt>
                <c:pt idx="5381">
                  <c:v>1.89962559169917</c:v>
                </c:pt>
                <c:pt idx="5382">
                  <c:v>1.90406216939694</c:v>
                </c:pt>
                <c:pt idx="5383">
                  <c:v>1.9084987470947099</c:v>
                </c:pt>
                <c:pt idx="5384">
                  <c:v>1.9129353247924801</c:v>
                </c:pt>
                <c:pt idx="5385">
                  <c:v>1.91737190249025</c:v>
                </c:pt>
                <c:pt idx="5386">
                  <c:v>1.92180848018802</c:v>
                </c:pt>
                <c:pt idx="5387">
                  <c:v>1.9262450578857899</c:v>
                </c:pt>
                <c:pt idx="5388">
                  <c:v>1.9306816355835601</c:v>
                </c:pt>
                <c:pt idx="5389">
                  <c:v>1.93511821328133</c:v>
                </c:pt>
                <c:pt idx="5390">
                  <c:v>1.9395547909791</c:v>
                </c:pt>
                <c:pt idx="5391">
                  <c:v>1.9439913686768699</c:v>
                </c:pt>
                <c:pt idx="5392">
                  <c:v>1.9484279463746399</c:v>
                </c:pt>
                <c:pt idx="5393">
                  <c:v>1.9528645240724101</c:v>
                </c:pt>
                <c:pt idx="5394">
                  <c:v>1.95730110177018</c:v>
                </c:pt>
                <c:pt idx="5395">
                  <c:v>1.96173767946795</c:v>
                </c:pt>
                <c:pt idx="5396">
                  <c:v>1.9661742571657199</c:v>
                </c:pt>
                <c:pt idx="5397">
                  <c:v>1.9706108348634901</c:v>
                </c:pt>
                <c:pt idx="5398">
                  <c:v>1.97504741256126</c:v>
                </c:pt>
                <c:pt idx="5399">
                  <c:v>1.97948399025903</c:v>
                </c:pt>
                <c:pt idx="5400">
                  <c:v>1.9839205679567999</c:v>
                </c:pt>
                <c:pt idx="5401">
                  <c:v>1.9883571456545699</c:v>
                </c:pt>
                <c:pt idx="5402">
                  <c:v>1.9927937233523401</c:v>
                </c:pt>
                <c:pt idx="5403">
                  <c:v>1.99723030105011</c:v>
                </c:pt>
                <c:pt idx="5404">
                  <c:v>2.00166687874788</c:v>
                </c:pt>
                <c:pt idx="5405">
                  <c:v>2.0061034564456501</c:v>
                </c:pt>
                <c:pt idx="5406">
                  <c:v>2.0105400341434101</c:v>
                </c:pt>
                <c:pt idx="5407">
                  <c:v>2.0149766118411798</c:v>
                </c:pt>
                <c:pt idx="5408">
                  <c:v>2.0194131895389602</c:v>
                </c:pt>
                <c:pt idx="5409">
                  <c:v>2.0238497672367202</c:v>
                </c:pt>
                <c:pt idx="5410">
                  <c:v>2.0282863449344899</c:v>
                </c:pt>
                <c:pt idx="5411">
                  <c:v>2.0327229226322601</c:v>
                </c:pt>
                <c:pt idx="5412">
                  <c:v>2.0371595003300298</c:v>
                </c:pt>
                <c:pt idx="5413">
                  <c:v>2.0415960780278102</c:v>
                </c:pt>
                <c:pt idx="5414">
                  <c:v>2.0460326557255701</c:v>
                </c:pt>
                <c:pt idx="5415">
                  <c:v>2.0504692334233399</c:v>
                </c:pt>
                <c:pt idx="5416">
                  <c:v>2.05490581112111</c:v>
                </c:pt>
                <c:pt idx="5417">
                  <c:v>2.0593423888188802</c:v>
                </c:pt>
                <c:pt idx="5418">
                  <c:v>2.0637789665166499</c:v>
                </c:pt>
                <c:pt idx="5419">
                  <c:v>2.0682155442144201</c:v>
                </c:pt>
                <c:pt idx="5420">
                  <c:v>2.0726521219121898</c:v>
                </c:pt>
                <c:pt idx="5421">
                  <c:v>2.07708869960996</c:v>
                </c:pt>
                <c:pt idx="5422">
                  <c:v>2.0815252773077302</c:v>
                </c:pt>
                <c:pt idx="5423">
                  <c:v>2.0859618550054999</c:v>
                </c:pt>
                <c:pt idx="5424">
                  <c:v>2.0903984327032701</c:v>
                </c:pt>
                <c:pt idx="5425">
                  <c:v>2.0948350104010398</c:v>
                </c:pt>
                <c:pt idx="5426">
                  <c:v>2.09927158809881</c:v>
                </c:pt>
                <c:pt idx="5427">
                  <c:v>2.1037081657965802</c:v>
                </c:pt>
                <c:pt idx="5428">
                  <c:v>2.1081447434943499</c:v>
                </c:pt>
                <c:pt idx="5429">
                  <c:v>2.1125813211921201</c:v>
                </c:pt>
                <c:pt idx="5430">
                  <c:v>2.1170178988898898</c:v>
                </c:pt>
                <c:pt idx="5431">
                  <c:v>2.12145447658766</c:v>
                </c:pt>
                <c:pt idx="5432">
                  <c:v>2.1258910542854301</c:v>
                </c:pt>
                <c:pt idx="5433">
                  <c:v>2.1303276319831999</c:v>
                </c:pt>
                <c:pt idx="5434">
                  <c:v>2.13476420968097</c:v>
                </c:pt>
                <c:pt idx="5435">
                  <c:v>2.1392007873787402</c:v>
                </c:pt>
                <c:pt idx="5436">
                  <c:v>2.1436373650765099</c:v>
                </c:pt>
                <c:pt idx="5437">
                  <c:v>2.1480739427742801</c:v>
                </c:pt>
                <c:pt idx="5438">
                  <c:v>2.1525105204720498</c:v>
                </c:pt>
                <c:pt idx="5439">
                  <c:v>2.15694709816982</c:v>
                </c:pt>
                <c:pt idx="5440">
                  <c:v>2.1613836758675902</c:v>
                </c:pt>
                <c:pt idx="5441">
                  <c:v>2.1658202535653599</c:v>
                </c:pt>
                <c:pt idx="5442">
                  <c:v>2.1702568312631301</c:v>
                </c:pt>
                <c:pt idx="5443">
                  <c:v>2.1746934089608998</c:v>
                </c:pt>
                <c:pt idx="5444">
                  <c:v>2.17912998665867</c:v>
                </c:pt>
                <c:pt idx="5445">
                  <c:v>2.1835665643564401</c:v>
                </c:pt>
                <c:pt idx="5446">
                  <c:v>2.1880031420542099</c:v>
                </c:pt>
                <c:pt idx="5447">
                  <c:v>2.19243971975198</c:v>
                </c:pt>
                <c:pt idx="5448">
                  <c:v>2.19687629744974</c:v>
                </c:pt>
                <c:pt idx="5449">
                  <c:v>2.2013128751475199</c:v>
                </c:pt>
                <c:pt idx="5450">
                  <c:v>2.2057494528452901</c:v>
                </c:pt>
                <c:pt idx="5451">
                  <c:v>2.2101860305430598</c:v>
                </c:pt>
                <c:pt idx="5452">
                  <c:v>2.2146226082408198</c:v>
                </c:pt>
                <c:pt idx="5453">
                  <c:v>2.21905918593859</c:v>
                </c:pt>
                <c:pt idx="5454">
                  <c:v>2.2234957636363601</c:v>
                </c:pt>
                <c:pt idx="5455">
                  <c:v>2.2279323413341401</c:v>
                </c:pt>
                <c:pt idx="5456">
                  <c:v>2.2323689190319</c:v>
                </c:pt>
                <c:pt idx="5457">
                  <c:v>2.2368054967296702</c:v>
                </c:pt>
                <c:pt idx="5458">
                  <c:v>2.2412420744274399</c:v>
                </c:pt>
                <c:pt idx="5459">
                  <c:v>2.2456786521252101</c:v>
                </c:pt>
                <c:pt idx="5460">
                  <c:v>2.2501152298229798</c:v>
                </c:pt>
                <c:pt idx="5461">
                  <c:v>2.25455180752075</c:v>
                </c:pt>
                <c:pt idx="5462">
                  <c:v>2.2589883852185202</c:v>
                </c:pt>
                <c:pt idx="5463">
                  <c:v>2.2634249629162899</c:v>
                </c:pt>
                <c:pt idx="5464">
                  <c:v>2.2678615406140601</c:v>
                </c:pt>
                <c:pt idx="5465">
                  <c:v>2.2722981183118298</c:v>
                </c:pt>
                <c:pt idx="5466">
                  <c:v>2.2767346960096</c:v>
                </c:pt>
                <c:pt idx="5467">
                  <c:v>2.2811712737073702</c:v>
                </c:pt>
                <c:pt idx="5468">
                  <c:v>2.2856078514051399</c:v>
                </c:pt>
                <c:pt idx="5469">
                  <c:v>2.2900444291029101</c:v>
                </c:pt>
                <c:pt idx="5470">
                  <c:v>2.2944810068006798</c:v>
                </c:pt>
                <c:pt idx="5471">
                  <c:v>2.29891758449845</c:v>
                </c:pt>
                <c:pt idx="5472">
                  <c:v>2.3033541621962201</c:v>
                </c:pt>
                <c:pt idx="5473">
                  <c:v>2.3077907398939899</c:v>
                </c:pt>
                <c:pt idx="5474">
                  <c:v>2.31222731759176</c:v>
                </c:pt>
                <c:pt idx="5475">
                  <c:v>2.3166638952895302</c:v>
                </c:pt>
                <c:pt idx="5476">
                  <c:v>2.3211004729872999</c:v>
                </c:pt>
                <c:pt idx="5477">
                  <c:v>2.3255370506850701</c:v>
                </c:pt>
                <c:pt idx="5478">
                  <c:v>2.3299736283828398</c:v>
                </c:pt>
                <c:pt idx="5479">
                  <c:v>2.33441020608061</c:v>
                </c:pt>
                <c:pt idx="5480">
                  <c:v>2.3388467837783802</c:v>
                </c:pt>
                <c:pt idx="5481">
                  <c:v>2.3432833614761499</c:v>
                </c:pt>
                <c:pt idx="5482">
                  <c:v>2.3477199391739201</c:v>
                </c:pt>
                <c:pt idx="5483">
                  <c:v>2.3521565168716898</c:v>
                </c:pt>
                <c:pt idx="5484">
                  <c:v>2.35659309456946</c:v>
                </c:pt>
                <c:pt idx="5485">
                  <c:v>2.3610296722672302</c:v>
                </c:pt>
                <c:pt idx="5486">
                  <c:v>2.3654662499649999</c:v>
                </c:pt>
                <c:pt idx="5487">
                  <c:v>2.3699028276627701</c:v>
                </c:pt>
                <c:pt idx="5488">
                  <c:v>2.3743394053605398</c:v>
                </c:pt>
                <c:pt idx="5489">
                  <c:v>2.37877598305831</c:v>
                </c:pt>
                <c:pt idx="5490">
                  <c:v>2.3832125607560801</c:v>
                </c:pt>
                <c:pt idx="5491">
                  <c:v>2.3876491384538499</c:v>
                </c:pt>
                <c:pt idx="5492">
                  <c:v>2.39208571615162</c:v>
                </c:pt>
                <c:pt idx="5493">
                  <c:v>2.3965222938493902</c:v>
                </c:pt>
                <c:pt idx="5494">
                  <c:v>2.4009588715471502</c:v>
                </c:pt>
                <c:pt idx="5495">
                  <c:v>2.4053954492449199</c:v>
                </c:pt>
                <c:pt idx="5496">
                  <c:v>2.4098320269426998</c:v>
                </c:pt>
                <c:pt idx="5497">
                  <c:v>2.41426860464047</c:v>
                </c:pt>
                <c:pt idx="5498">
                  <c:v>2.4187051823382402</c:v>
                </c:pt>
                <c:pt idx="5499">
                  <c:v>2.4231417600360001</c:v>
                </c:pt>
                <c:pt idx="5500">
                  <c:v>2.4275783377337699</c:v>
                </c:pt>
                <c:pt idx="5501">
                  <c:v>2.43201491543154</c:v>
                </c:pt>
                <c:pt idx="5502">
                  <c:v>2.43645149312932</c:v>
                </c:pt>
                <c:pt idx="5503">
                  <c:v>2.4408880708270901</c:v>
                </c:pt>
                <c:pt idx="5504">
                  <c:v>2.4453246485248501</c:v>
                </c:pt>
                <c:pt idx="5505">
                  <c:v>2.4497612262226198</c:v>
                </c:pt>
                <c:pt idx="5506">
                  <c:v>2.45419780392039</c:v>
                </c:pt>
                <c:pt idx="5507">
                  <c:v>2.4586343816181602</c:v>
                </c:pt>
                <c:pt idx="5508">
                  <c:v>2.4630709593159299</c:v>
                </c:pt>
                <c:pt idx="5509">
                  <c:v>2.4675075370137001</c:v>
                </c:pt>
                <c:pt idx="5510">
                  <c:v>2.4719441147114698</c:v>
                </c:pt>
                <c:pt idx="5511">
                  <c:v>2.47638069240924</c:v>
                </c:pt>
                <c:pt idx="5512">
                  <c:v>2.4808172701070101</c:v>
                </c:pt>
                <c:pt idx="5513">
                  <c:v>2.4852538478047799</c:v>
                </c:pt>
                <c:pt idx="5514">
                  <c:v>2.48969042550255</c:v>
                </c:pt>
                <c:pt idx="5515">
                  <c:v>2.4941270032003202</c:v>
                </c:pt>
                <c:pt idx="5516">
                  <c:v>2.4985635808980899</c:v>
                </c:pt>
                <c:pt idx="5517">
                  <c:v>2.5030001585958601</c:v>
                </c:pt>
                <c:pt idx="5518">
                  <c:v>2.5074367362936298</c:v>
                </c:pt>
                <c:pt idx="5519">
                  <c:v>2.5118733139914</c:v>
                </c:pt>
                <c:pt idx="5520">
                  <c:v>2.5163098916891702</c:v>
                </c:pt>
                <c:pt idx="5521">
                  <c:v>2.5207464693869399</c:v>
                </c:pt>
                <c:pt idx="5522">
                  <c:v>2.5251830470847101</c:v>
                </c:pt>
                <c:pt idx="5523">
                  <c:v>2.5296196247824798</c:v>
                </c:pt>
                <c:pt idx="5524">
                  <c:v>2.53405620248025</c:v>
                </c:pt>
                <c:pt idx="5525">
                  <c:v>2.5384927801780202</c:v>
                </c:pt>
                <c:pt idx="5526">
                  <c:v>2.5429293578757899</c:v>
                </c:pt>
                <c:pt idx="5527">
                  <c:v>2.5473659355735601</c:v>
                </c:pt>
                <c:pt idx="5528">
                  <c:v>2.5518025132713298</c:v>
                </c:pt>
                <c:pt idx="5529">
                  <c:v>2.5562390909691</c:v>
                </c:pt>
                <c:pt idx="5530">
                  <c:v>2.5606756686668701</c:v>
                </c:pt>
                <c:pt idx="5531">
                  <c:v>2.5651122463646399</c:v>
                </c:pt>
                <c:pt idx="5532">
                  <c:v>2.56954882406241</c:v>
                </c:pt>
                <c:pt idx="5533">
                  <c:v>2.5739854017601802</c:v>
                </c:pt>
                <c:pt idx="5534">
                  <c:v>2.5784219794579499</c:v>
                </c:pt>
                <c:pt idx="5535">
                  <c:v>2.5828585571557201</c:v>
                </c:pt>
                <c:pt idx="5536">
                  <c:v>2.5872951348534898</c:v>
                </c:pt>
                <c:pt idx="5537">
                  <c:v>2.5917317125512498</c:v>
                </c:pt>
                <c:pt idx="5538">
                  <c:v>2.5961682902490302</c:v>
                </c:pt>
                <c:pt idx="5539">
                  <c:v>2.6006048679467999</c:v>
                </c:pt>
                <c:pt idx="5540">
                  <c:v>2.6050414456445701</c:v>
                </c:pt>
                <c:pt idx="5541">
                  <c:v>2.60947802334233</c:v>
                </c:pt>
                <c:pt idx="5542">
                  <c:v>2.6139146010401002</c:v>
                </c:pt>
                <c:pt idx="5543">
                  <c:v>2.6183511787378801</c:v>
                </c:pt>
                <c:pt idx="5544">
                  <c:v>2.6227877564356499</c:v>
                </c:pt>
                <c:pt idx="5545">
                  <c:v>2.62722433413342</c:v>
                </c:pt>
                <c:pt idx="5546">
                  <c:v>2.63166091183118</c:v>
                </c:pt>
                <c:pt idx="5547">
                  <c:v>2.6360974895289502</c:v>
                </c:pt>
                <c:pt idx="5548">
                  <c:v>2.6405340672267199</c:v>
                </c:pt>
                <c:pt idx="5549">
                  <c:v>2.6449706449244998</c:v>
                </c:pt>
                <c:pt idx="5550">
                  <c:v>2.64940722262227</c:v>
                </c:pt>
                <c:pt idx="5551">
                  <c:v>2.65384380032003</c:v>
                </c:pt>
                <c:pt idx="5552">
                  <c:v>2.6582803780178001</c:v>
                </c:pt>
                <c:pt idx="5553">
                  <c:v>2.6627169557155699</c:v>
                </c:pt>
                <c:pt idx="5554">
                  <c:v>2.66715353341334</c:v>
                </c:pt>
                <c:pt idx="5555">
                  <c:v>2.67159011111112</c:v>
                </c:pt>
                <c:pt idx="5556">
                  <c:v>2.6760266888088799</c:v>
                </c:pt>
                <c:pt idx="5557">
                  <c:v>2.6804632665066501</c:v>
                </c:pt>
                <c:pt idx="5558">
                  <c:v>2.6848998442044198</c:v>
                </c:pt>
                <c:pt idx="5559">
                  <c:v>2.68933642190219</c:v>
                </c:pt>
                <c:pt idx="5560">
                  <c:v>2.6937729995999602</c:v>
                </c:pt>
                <c:pt idx="5561">
                  <c:v>2.6982095772977299</c:v>
                </c:pt>
                <c:pt idx="5562">
                  <c:v>2.7026461549955001</c:v>
                </c:pt>
                <c:pt idx="5563">
                  <c:v>2.7070827326932698</c:v>
                </c:pt>
                <c:pt idx="5564">
                  <c:v>2.71151931039104</c:v>
                </c:pt>
                <c:pt idx="5565">
                  <c:v>2.7159558880888102</c:v>
                </c:pt>
                <c:pt idx="5566">
                  <c:v>2.7203924657865799</c:v>
                </c:pt>
                <c:pt idx="5567">
                  <c:v>2.7248290434843501</c:v>
                </c:pt>
                <c:pt idx="5568">
                  <c:v>2.7292656211821198</c:v>
                </c:pt>
                <c:pt idx="5569">
                  <c:v>2.73370219887989</c:v>
                </c:pt>
                <c:pt idx="5570">
                  <c:v>2.7381387765776601</c:v>
                </c:pt>
                <c:pt idx="5571">
                  <c:v>2.7425753542754299</c:v>
                </c:pt>
                <c:pt idx="5572">
                  <c:v>2.7470119319732</c:v>
                </c:pt>
                <c:pt idx="5573">
                  <c:v>2.7514485096709702</c:v>
                </c:pt>
                <c:pt idx="5574">
                  <c:v>2.7558850873687399</c:v>
                </c:pt>
                <c:pt idx="5575">
                  <c:v>2.7603216650665101</c:v>
                </c:pt>
                <c:pt idx="5576">
                  <c:v>2.7647582427642798</c:v>
                </c:pt>
                <c:pt idx="5577">
                  <c:v>2.76919482046205</c:v>
                </c:pt>
                <c:pt idx="5578">
                  <c:v>2.7736313981598202</c:v>
                </c:pt>
                <c:pt idx="5579">
                  <c:v>2.7780679758575899</c:v>
                </c:pt>
                <c:pt idx="5580">
                  <c:v>2.7825045535553601</c:v>
                </c:pt>
                <c:pt idx="5581">
                  <c:v>2.7869411312531298</c:v>
                </c:pt>
                <c:pt idx="5582">
                  <c:v>2.7913777089509</c:v>
                </c:pt>
                <c:pt idx="5583">
                  <c:v>2.7958142866486702</c:v>
                </c:pt>
                <c:pt idx="5584">
                  <c:v>2.8002508643464301</c:v>
                </c:pt>
                <c:pt idx="5585">
                  <c:v>2.8046874420442101</c:v>
                </c:pt>
                <c:pt idx="5586">
                  <c:v>2.8091240197419798</c:v>
                </c:pt>
                <c:pt idx="5587">
                  <c:v>2.81356059743975</c:v>
                </c:pt>
                <c:pt idx="5588">
                  <c:v>2.8179971751375201</c:v>
                </c:pt>
                <c:pt idx="5589">
                  <c:v>2.8224337528352801</c:v>
                </c:pt>
                <c:pt idx="5590">
                  <c:v>2.8268703305330498</c:v>
                </c:pt>
                <c:pt idx="5591">
                  <c:v>2.8313069082308302</c:v>
                </c:pt>
                <c:pt idx="5592">
                  <c:v>2.8357434859285999</c:v>
                </c:pt>
                <c:pt idx="5593">
                  <c:v>2.8401800636263599</c:v>
                </c:pt>
                <c:pt idx="5594">
                  <c:v>2.8446166413241301</c:v>
                </c:pt>
                <c:pt idx="5595">
                  <c:v>2.8490532190218998</c:v>
                </c:pt>
                <c:pt idx="5596">
                  <c:v>2.8534897967196802</c:v>
                </c:pt>
                <c:pt idx="5597">
                  <c:v>2.8579263744174499</c:v>
                </c:pt>
                <c:pt idx="5598">
                  <c:v>2.8623629521152099</c:v>
                </c:pt>
                <c:pt idx="5599">
                  <c:v>2.86679952981298</c:v>
                </c:pt>
                <c:pt idx="5600">
                  <c:v>2.8712361075107502</c:v>
                </c:pt>
                <c:pt idx="5601">
                  <c:v>2.8756726852085199</c:v>
                </c:pt>
                <c:pt idx="5602">
                  <c:v>2.8801092629062999</c:v>
                </c:pt>
                <c:pt idx="5603">
                  <c:v>2.8845458406040598</c:v>
                </c:pt>
                <c:pt idx="5604">
                  <c:v>2.88898241830183</c:v>
                </c:pt>
                <c:pt idx="5605">
                  <c:v>2.8934189959996002</c:v>
                </c:pt>
                <c:pt idx="5606">
                  <c:v>2.8978555736973699</c:v>
                </c:pt>
                <c:pt idx="5607">
                  <c:v>2.9022921513951401</c:v>
                </c:pt>
                <c:pt idx="5608">
                  <c:v>2.9067287290929098</c:v>
                </c:pt>
                <c:pt idx="5609">
                  <c:v>2.91116530679068</c:v>
                </c:pt>
                <c:pt idx="5610">
                  <c:v>2.9156018844884501</c:v>
                </c:pt>
                <c:pt idx="5611">
                  <c:v>2.9200384621862199</c:v>
                </c:pt>
                <c:pt idx="5612">
                  <c:v>2.92447503988399</c:v>
                </c:pt>
                <c:pt idx="5613">
                  <c:v>2.9289116175817602</c:v>
                </c:pt>
                <c:pt idx="5614">
                  <c:v>2.9333481952795299</c:v>
                </c:pt>
                <c:pt idx="5615">
                  <c:v>2.9377847729773001</c:v>
                </c:pt>
                <c:pt idx="5616">
                  <c:v>2.9422213506750698</c:v>
                </c:pt>
                <c:pt idx="5617">
                  <c:v>2.94665792837284</c:v>
                </c:pt>
                <c:pt idx="5618">
                  <c:v>2.9510945060706102</c:v>
                </c:pt>
                <c:pt idx="5619">
                  <c:v>2.9555310837683799</c:v>
                </c:pt>
                <c:pt idx="5620">
                  <c:v>2.9599676614661501</c:v>
                </c:pt>
                <c:pt idx="5621">
                  <c:v>2.9644042391639198</c:v>
                </c:pt>
                <c:pt idx="5622">
                  <c:v>2.96884081686169</c:v>
                </c:pt>
                <c:pt idx="5623">
                  <c:v>2.9732773945594602</c:v>
                </c:pt>
                <c:pt idx="5624">
                  <c:v>2.9777139722572299</c:v>
                </c:pt>
                <c:pt idx="5625">
                  <c:v>2.9821505499550001</c:v>
                </c:pt>
                <c:pt idx="5626">
                  <c:v>2.9865871276527698</c:v>
                </c:pt>
                <c:pt idx="5627">
                  <c:v>2.99102370535054</c:v>
                </c:pt>
                <c:pt idx="5628">
                  <c:v>2.9954602830483101</c:v>
                </c:pt>
                <c:pt idx="5629">
                  <c:v>2.9998968607460799</c:v>
                </c:pt>
                <c:pt idx="5630">
                  <c:v>3.00433343844385</c:v>
                </c:pt>
                <c:pt idx="5631">
                  <c:v>3.00877001614161</c:v>
                </c:pt>
                <c:pt idx="5632">
                  <c:v>3.0132065938393899</c:v>
                </c:pt>
                <c:pt idx="5633">
                  <c:v>3.0176431715371601</c:v>
                </c:pt>
                <c:pt idx="5634">
                  <c:v>3.0220797492349298</c:v>
                </c:pt>
                <c:pt idx="5635">
                  <c:v>3.0265163269327</c:v>
                </c:pt>
                <c:pt idx="5636">
                  <c:v>3.03095290463046</c:v>
                </c:pt>
                <c:pt idx="5637">
                  <c:v>3.0353894823282301</c:v>
                </c:pt>
                <c:pt idx="5638">
                  <c:v>3.0398260600260101</c:v>
                </c:pt>
                <c:pt idx="5639">
                  <c:v>3.0442626377237798</c:v>
                </c:pt>
                <c:pt idx="5640">
                  <c:v>3.04869921542155</c:v>
                </c:pt>
                <c:pt idx="5641">
                  <c:v>3.0531357931193099</c:v>
                </c:pt>
                <c:pt idx="5642">
                  <c:v>3.0575723708170801</c:v>
                </c:pt>
                <c:pt idx="5643">
                  <c:v>3.0620089485148498</c:v>
                </c:pt>
                <c:pt idx="5644">
                  <c:v>3.0664455262126298</c:v>
                </c:pt>
                <c:pt idx="5645">
                  <c:v>3.0708821039103902</c:v>
                </c:pt>
                <c:pt idx="5646">
                  <c:v>3.0753186816081599</c:v>
                </c:pt>
                <c:pt idx="5647">
                  <c:v>3.0797552593059301</c:v>
                </c:pt>
                <c:pt idx="5648">
                  <c:v>3.0841918370036998</c:v>
                </c:pt>
                <c:pt idx="5649">
                  <c:v>3.08862841470147</c:v>
                </c:pt>
                <c:pt idx="5650">
                  <c:v>3.0930649923992402</c:v>
                </c:pt>
                <c:pt idx="5651">
                  <c:v>3.0975015700970099</c:v>
                </c:pt>
                <c:pt idx="5652">
                  <c:v>3.1019381477947801</c:v>
                </c:pt>
                <c:pt idx="5653">
                  <c:v>3.1063747254925498</c:v>
                </c:pt>
                <c:pt idx="5654">
                  <c:v>3.11081130319032</c:v>
                </c:pt>
                <c:pt idx="5655">
                  <c:v>3.1152478808880901</c:v>
                </c:pt>
                <c:pt idx="5656">
                  <c:v>3.1196844585858599</c:v>
                </c:pt>
                <c:pt idx="5657">
                  <c:v>3.12412103628363</c:v>
                </c:pt>
                <c:pt idx="5658">
                  <c:v>3.1285576139814002</c:v>
                </c:pt>
                <c:pt idx="5659">
                  <c:v>3.1329941916791699</c:v>
                </c:pt>
                <c:pt idx="5660">
                  <c:v>3.1374307693769401</c:v>
                </c:pt>
                <c:pt idx="5661">
                  <c:v>3.1418673470747098</c:v>
                </c:pt>
                <c:pt idx="5662">
                  <c:v>3.14630392477248</c:v>
                </c:pt>
                <c:pt idx="5663">
                  <c:v>3.1507405024702502</c:v>
                </c:pt>
                <c:pt idx="5664">
                  <c:v>3.1551770801680199</c:v>
                </c:pt>
                <c:pt idx="5665">
                  <c:v>3.1596136578657901</c:v>
                </c:pt>
                <c:pt idx="5666">
                  <c:v>3.1640502355635598</c:v>
                </c:pt>
                <c:pt idx="5667">
                  <c:v>3.16848681326133</c:v>
                </c:pt>
                <c:pt idx="5668">
                  <c:v>3.1729233909591001</c:v>
                </c:pt>
                <c:pt idx="5669">
                  <c:v>3.1773599686568699</c:v>
                </c:pt>
                <c:pt idx="5670">
                  <c:v>3.18179654635464</c:v>
                </c:pt>
                <c:pt idx="5671">
                  <c:v>3.1862331240524102</c:v>
                </c:pt>
                <c:pt idx="5672">
                  <c:v>3.1906697017501799</c:v>
                </c:pt>
                <c:pt idx="5673">
                  <c:v>3.1951062794479501</c:v>
                </c:pt>
                <c:pt idx="5674">
                  <c:v>3.1995428571457198</c:v>
                </c:pt>
                <c:pt idx="5675">
                  <c:v>3.20397943484349</c:v>
                </c:pt>
                <c:pt idx="5676">
                  <c:v>3.2084160125412602</c:v>
                </c:pt>
                <c:pt idx="5677">
                  <c:v>3.2128525902390299</c:v>
                </c:pt>
                <c:pt idx="5678">
                  <c:v>3.2172891679368001</c:v>
                </c:pt>
                <c:pt idx="5679">
                  <c:v>3.2217257456345698</c:v>
                </c:pt>
                <c:pt idx="5680">
                  <c:v>3.22616232333234</c:v>
                </c:pt>
                <c:pt idx="5681">
                  <c:v>3.2305989010301102</c:v>
                </c:pt>
                <c:pt idx="5682">
                  <c:v>3.2350354787278799</c:v>
                </c:pt>
                <c:pt idx="5683">
                  <c:v>3.2394720564256398</c:v>
                </c:pt>
                <c:pt idx="5684">
                  <c:v>3.24390863412341</c:v>
                </c:pt>
                <c:pt idx="5685">
                  <c:v>3.24834521182119</c:v>
                </c:pt>
                <c:pt idx="5686">
                  <c:v>3.2527817895189601</c:v>
                </c:pt>
                <c:pt idx="5687">
                  <c:v>3.2572183672167201</c:v>
                </c:pt>
                <c:pt idx="5688">
                  <c:v>3.2616549449144898</c:v>
                </c:pt>
                <c:pt idx="5689">
                  <c:v>3.26609152261226</c:v>
                </c:pt>
                <c:pt idx="5690">
                  <c:v>3.2705281003100302</c:v>
                </c:pt>
                <c:pt idx="5691">
                  <c:v>3.2749646780077999</c:v>
                </c:pt>
                <c:pt idx="5692">
                  <c:v>3.2794012557055701</c:v>
                </c:pt>
                <c:pt idx="5693">
                  <c:v>3.2838378334033398</c:v>
                </c:pt>
                <c:pt idx="5694">
                  <c:v>3.28827441110111</c:v>
                </c:pt>
                <c:pt idx="5695">
                  <c:v>3.2927109887988801</c:v>
                </c:pt>
                <c:pt idx="5696">
                  <c:v>3.2971475664966499</c:v>
                </c:pt>
                <c:pt idx="5697">
                  <c:v>3.30158414419442</c:v>
                </c:pt>
                <c:pt idx="5698">
                  <c:v>3.3060207218921902</c:v>
                </c:pt>
                <c:pt idx="5699">
                  <c:v>3.3104572995899599</c:v>
                </c:pt>
                <c:pt idx="5700">
                  <c:v>3.3148938772877301</c:v>
                </c:pt>
                <c:pt idx="5701">
                  <c:v>3.3193304549854998</c:v>
                </c:pt>
                <c:pt idx="5702">
                  <c:v>3.32376703268327</c:v>
                </c:pt>
                <c:pt idx="5703">
                  <c:v>3.3282036103810402</c:v>
                </c:pt>
                <c:pt idx="5704">
                  <c:v>3.3326401880788099</c:v>
                </c:pt>
                <c:pt idx="5705">
                  <c:v>3.3370767657765801</c:v>
                </c:pt>
                <c:pt idx="5706">
                  <c:v>3.3415133434743498</c:v>
                </c:pt>
                <c:pt idx="5707">
                  <c:v>3.34594992117212</c:v>
                </c:pt>
                <c:pt idx="5708">
                  <c:v>3.3503864988698902</c:v>
                </c:pt>
                <c:pt idx="5709">
                  <c:v>3.3548230765676599</c:v>
                </c:pt>
                <c:pt idx="5710">
                  <c:v>3.3592596542654301</c:v>
                </c:pt>
                <c:pt idx="5711">
                  <c:v>3.3636962319631998</c:v>
                </c:pt>
                <c:pt idx="5712">
                  <c:v>3.36813280966097</c:v>
                </c:pt>
                <c:pt idx="5713">
                  <c:v>3.3725693873587401</c:v>
                </c:pt>
                <c:pt idx="5714">
                  <c:v>3.3770059650565099</c:v>
                </c:pt>
                <c:pt idx="5715">
                  <c:v>3.38144254275428</c:v>
                </c:pt>
                <c:pt idx="5716">
                  <c:v>3.3858791204520502</c:v>
                </c:pt>
                <c:pt idx="5717">
                  <c:v>3.3903156981498199</c:v>
                </c:pt>
                <c:pt idx="5718">
                  <c:v>3.3947522758475901</c:v>
                </c:pt>
                <c:pt idx="5719">
                  <c:v>3.3991888535453598</c:v>
                </c:pt>
                <c:pt idx="5720">
                  <c:v>3.40362543124313</c:v>
                </c:pt>
                <c:pt idx="5721">
                  <c:v>3.4080620089409002</c:v>
                </c:pt>
                <c:pt idx="5722">
                  <c:v>3.4124985866386699</c:v>
                </c:pt>
                <c:pt idx="5723">
                  <c:v>3.4169351643364401</c:v>
                </c:pt>
                <c:pt idx="5724">
                  <c:v>3.4213717420342098</c:v>
                </c:pt>
                <c:pt idx="5725">
                  <c:v>3.42580831973198</c:v>
                </c:pt>
                <c:pt idx="5726">
                  <c:v>3.4302448974297501</c:v>
                </c:pt>
                <c:pt idx="5727">
                  <c:v>3.4346814751275199</c:v>
                </c:pt>
                <c:pt idx="5728">
                  <c:v>3.43911805282529</c:v>
                </c:pt>
                <c:pt idx="5729">
                  <c:v>3.44355463052305</c:v>
                </c:pt>
                <c:pt idx="5730">
                  <c:v>3.4479912082208202</c:v>
                </c:pt>
                <c:pt idx="5731">
                  <c:v>3.4524277859185899</c:v>
                </c:pt>
                <c:pt idx="5732">
                  <c:v>3.4568643636163601</c:v>
                </c:pt>
                <c:pt idx="5733">
                  <c:v>3.4613009413141298</c:v>
                </c:pt>
                <c:pt idx="5734">
                  <c:v>3.4657375190119</c:v>
                </c:pt>
                <c:pt idx="5735">
                  <c:v>3.4701740967096701</c:v>
                </c:pt>
                <c:pt idx="5736">
                  <c:v>3.4746106744074399</c:v>
                </c:pt>
                <c:pt idx="5737">
                  <c:v>3.47904725210521</c:v>
                </c:pt>
                <c:pt idx="5738">
                  <c:v>3.4834838298029802</c:v>
                </c:pt>
                <c:pt idx="5739">
                  <c:v>3.4879204075007499</c:v>
                </c:pt>
                <c:pt idx="5740">
                  <c:v>3.4923569851985201</c:v>
                </c:pt>
                <c:pt idx="5741">
                  <c:v>3.4967935628962898</c:v>
                </c:pt>
                <c:pt idx="5742">
                  <c:v>3.50123014059406</c:v>
                </c:pt>
                <c:pt idx="5743">
                  <c:v>3.5056667182918302</c:v>
                </c:pt>
                <c:pt idx="5744">
                  <c:v>3.5101032959895999</c:v>
                </c:pt>
                <c:pt idx="5745">
                  <c:v>3.5145398736873701</c:v>
                </c:pt>
                <c:pt idx="5746">
                  <c:v>3.5189764513851398</c:v>
                </c:pt>
                <c:pt idx="5747">
                  <c:v>3.52341302908291</c:v>
                </c:pt>
                <c:pt idx="5748">
                  <c:v>3.5278496067806802</c:v>
                </c:pt>
                <c:pt idx="5749">
                  <c:v>3.5322861844784499</c:v>
                </c:pt>
                <c:pt idx="5750">
                  <c:v>3.5367227621762201</c:v>
                </c:pt>
                <c:pt idx="5751">
                  <c:v>3.5411593398739898</c:v>
                </c:pt>
                <c:pt idx="5752">
                  <c:v>3.54559591757176</c:v>
                </c:pt>
                <c:pt idx="5753">
                  <c:v>3.5500324952695301</c:v>
                </c:pt>
                <c:pt idx="5754">
                  <c:v>3.5544690729672999</c:v>
                </c:pt>
                <c:pt idx="5755">
                  <c:v>3.55890565066507</c:v>
                </c:pt>
                <c:pt idx="5756">
                  <c:v>3.5633422283628402</c:v>
                </c:pt>
                <c:pt idx="5757">
                  <c:v>3.5677788060606099</c:v>
                </c:pt>
                <c:pt idx="5758">
                  <c:v>3.5722153837583801</c:v>
                </c:pt>
                <c:pt idx="5759">
                  <c:v>3.5766519614561498</c:v>
                </c:pt>
                <c:pt idx="5760">
                  <c:v>3.58108853915392</c:v>
                </c:pt>
                <c:pt idx="5761">
                  <c:v>3.5855251168516902</c:v>
                </c:pt>
                <c:pt idx="5762">
                  <c:v>3.5899616945494599</c:v>
                </c:pt>
                <c:pt idx="5763">
                  <c:v>3.5943982722472301</c:v>
                </c:pt>
                <c:pt idx="5764">
                  <c:v>3.5988348499449998</c:v>
                </c:pt>
                <c:pt idx="5765">
                  <c:v>3.60327142764277</c:v>
                </c:pt>
                <c:pt idx="5766">
                  <c:v>3.6077080053405401</c:v>
                </c:pt>
                <c:pt idx="5767">
                  <c:v>3.6121445830383099</c:v>
                </c:pt>
                <c:pt idx="5768">
                  <c:v>3.61658116073608</c:v>
                </c:pt>
                <c:pt idx="5769">
                  <c:v>3.6210177384338502</c:v>
                </c:pt>
                <c:pt idx="5770">
                  <c:v>3.6254543161316199</c:v>
                </c:pt>
                <c:pt idx="5771">
                  <c:v>3.6298908938293799</c:v>
                </c:pt>
                <c:pt idx="5772">
                  <c:v>3.6343274715271501</c:v>
                </c:pt>
                <c:pt idx="5773">
                  <c:v>3.6387640492249198</c:v>
                </c:pt>
                <c:pt idx="5774">
                  <c:v>3.64320062692269</c:v>
                </c:pt>
                <c:pt idx="5775">
                  <c:v>3.6476372046204601</c:v>
                </c:pt>
                <c:pt idx="5776">
                  <c:v>3.6520737823182299</c:v>
                </c:pt>
                <c:pt idx="5777">
                  <c:v>3.656510360016</c:v>
                </c:pt>
                <c:pt idx="5778">
                  <c:v>3.6609469377137702</c:v>
                </c:pt>
                <c:pt idx="5779">
                  <c:v>3.6653835154115399</c:v>
                </c:pt>
                <c:pt idx="5780">
                  <c:v>3.6698200931093101</c:v>
                </c:pt>
                <c:pt idx="5781">
                  <c:v>3.6742566708070798</c:v>
                </c:pt>
                <c:pt idx="5782">
                  <c:v>3.67869324850485</c:v>
                </c:pt>
                <c:pt idx="5783">
                  <c:v>3.6831298262026202</c:v>
                </c:pt>
                <c:pt idx="5784">
                  <c:v>3.6875664039003899</c:v>
                </c:pt>
                <c:pt idx="5785">
                  <c:v>3.6920029815981601</c:v>
                </c:pt>
                <c:pt idx="5786">
                  <c:v>3.6964395592959298</c:v>
                </c:pt>
                <c:pt idx="5787">
                  <c:v>3.7008761369937</c:v>
                </c:pt>
                <c:pt idx="5788">
                  <c:v>3.7053127146914702</c:v>
                </c:pt>
                <c:pt idx="5789">
                  <c:v>3.7097492923892399</c:v>
                </c:pt>
                <c:pt idx="5790">
                  <c:v>3.7141858700870101</c:v>
                </c:pt>
                <c:pt idx="5791">
                  <c:v>3.7186224477847798</c:v>
                </c:pt>
                <c:pt idx="5792">
                  <c:v>3.72305902548255</c:v>
                </c:pt>
                <c:pt idx="5793">
                  <c:v>3.7274956031803201</c:v>
                </c:pt>
                <c:pt idx="5794">
                  <c:v>3.7319321808780899</c:v>
                </c:pt>
                <c:pt idx="5795">
                  <c:v>3.73636875857586</c:v>
                </c:pt>
                <c:pt idx="5796">
                  <c:v>3.7408053362736302</c:v>
                </c:pt>
                <c:pt idx="5797">
                  <c:v>3.7452419139713999</c:v>
                </c:pt>
                <c:pt idx="5798">
                  <c:v>3.7496784916691701</c:v>
                </c:pt>
                <c:pt idx="5799">
                  <c:v>3.7541150693669398</c:v>
                </c:pt>
                <c:pt idx="5800">
                  <c:v>3.75855164706471</c:v>
                </c:pt>
                <c:pt idx="5801">
                  <c:v>3.7629882247624802</c:v>
                </c:pt>
                <c:pt idx="5802">
                  <c:v>3.7674248024602499</c:v>
                </c:pt>
                <c:pt idx="5803">
                  <c:v>3.7718613801580201</c:v>
                </c:pt>
                <c:pt idx="5804">
                  <c:v>3.7762979578557898</c:v>
                </c:pt>
                <c:pt idx="5805">
                  <c:v>3.78073453555356</c:v>
                </c:pt>
                <c:pt idx="5806">
                  <c:v>3.7851711132513302</c:v>
                </c:pt>
                <c:pt idx="5807">
                  <c:v>3.7896076909490999</c:v>
                </c:pt>
                <c:pt idx="5808">
                  <c:v>3.7940442686468701</c:v>
                </c:pt>
                <c:pt idx="5809">
                  <c:v>3.7984808463446398</c:v>
                </c:pt>
                <c:pt idx="5810">
                  <c:v>3.80291742404241</c:v>
                </c:pt>
                <c:pt idx="5811">
                  <c:v>3.8073540017401801</c:v>
                </c:pt>
                <c:pt idx="5812">
                  <c:v>3.8117905794379401</c:v>
                </c:pt>
                <c:pt idx="5813">
                  <c:v>3.8162271571357098</c:v>
                </c:pt>
                <c:pt idx="5814">
                  <c:v>3.82066373483348</c:v>
                </c:pt>
                <c:pt idx="5815">
                  <c:v>3.8251003125312599</c:v>
                </c:pt>
                <c:pt idx="5816">
                  <c:v>3.8295368902290199</c:v>
                </c:pt>
                <c:pt idx="5817">
                  <c:v>3.8339734679267901</c:v>
                </c:pt>
                <c:pt idx="5818">
                  <c:v>3.8384100456245598</c:v>
                </c:pt>
                <c:pt idx="5819">
                  <c:v>3.84284662332233</c:v>
                </c:pt>
                <c:pt idx="5820">
                  <c:v>3.8472832010201001</c:v>
                </c:pt>
                <c:pt idx="5821">
                  <c:v>3.8517197787178699</c:v>
                </c:pt>
                <c:pt idx="5822">
                  <c:v>3.85615635641564</c:v>
                </c:pt>
                <c:pt idx="5823">
                  <c:v>3.8605929341134102</c:v>
                </c:pt>
                <c:pt idx="5824">
                  <c:v>3.8650295118111799</c:v>
                </c:pt>
                <c:pt idx="5825">
                  <c:v>3.8694660895089501</c:v>
                </c:pt>
                <c:pt idx="5826">
                  <c:v>3.8739026672067198</c:v>
                </c:pt>
                <c:pt idx="5827">
                  <c:v>3.87833924490449</c:v>
                </c:pt>
                <c:pt idx="5828">
                  <c:v>3.8827758226022602</c:v>
                </c:pt>
                <c:pt idx="5829">
                  <c:v>3.8872124003000299</c:v>
                </c:pt>
                <c:pt idx="5830">
                  <c:v>3.8916489779978001</c:v>
                </c:pt>
                <c:pt idx="5831">
                  <c:v>3.8960855556955698</c:v>
                </c:pt>
                <c:pt idx="5832">
                  <c:v>3.90052213339334</c:v>
                </c:pt>
                <c:pt idx="5833">
                  <c:v>3.9049587110911101</c:v>
                </c:pt>
                <c:pt idx="5834">
                  <c:v>3.9093952887888799</c:v>
                </c:pt>
                <c:pt idx="5835">
                  <c:v>3.91383186648665</c:v>
                </c:pt>
                <c:pt idx="5836">
                  <c:v>3.9182684441844202</c:v>
                </c:pt>
                <c:pt idx="5837">
                  <c:v>3.9227050218821899</c:v>
                </c:pt>
                <c:pt idx="5838">
                  <c:v>3.9271415995799601</c:v>
                </c:pt>
                <c:pt idx="5839">
                  <c:v>3.9315781772777298</c:v>
                </c:pt>
                <c:pt idx="5840">
                  <c:v>3.9360147549755</c:v>
                </c:pt>
                <c:pt idx="5841">
                  <c:v>3.9404513326732702</c:v>
                </c:pt>
                <c:pt idx="5842">
                  <c:v>3.9448879103710399</c:v>
                </c:pt>
                <c:pt idx="5843">
                  <c:v>3.9493244880688101</c:v>
                </c:pt>
                <c:pt idx="5844">
                  <c:v>3.9537610657665798</c:v>
                </c:pt>
                <c:pt idx="5845">
                  <c:v>3.95819764346435</c:v>
                </c:pt>
                <c:pt idx="5846">
                  <c:v>3.9626342211621202</c:v>
                </c:pt>
                <c:pt idx="5847">
                  <c:v>3.9670707988598899</c:v>
                </c:pt>
                <c:pt idx="5848">
                  <c:v>3.9715073765576601</c:v>
                </c:pt>
                <c:pt idx="5849">
                  <c:v>3.9759439542554298</c:v>
                </c:pt>
                <c:pt idx="5850">
                  <c:v>3.9803805319532</c:v>
                </c:pt>
                <c:pt idx="5851">
                  <c:v>3.9848171096509701</c:v>
                </c:pt>
                <c:pt idx="5852">
                  <c:v>3.9892536873487399</c:v>
                </c:pt>
                <c:pt idx="5853">
                  <c:v>3.99369026504651</c:v>
                </c:pt>
                <c:pt idx="5854">
                  <c:v>3.99812684274427</c:v>
                </c:pt>
                <c:pt idx="5855">
                  <c:v>4.0025634204420397</c:v>
                </c:pt>
                <c:pt idx="5856">
                  <c:v>4.0069999981398201</c:v>
                </c:pt>
                <c:pt idx="5857">
                  <c:v>4.0114365758375898</c:v>
                </c:pt>
                <c:pt idx="5858">
                  <c:v>4.0158731535353498</c:v>
                </c:pt>
                <c:pt idx="5859">
                  <c:v>4.0203097312331204</c:v>
                </c:pt>
                <c:pt idx="5860">
                  <c:v>4.0247463089308901</c:v>
                </c:pt>
                <c:pt idx="5861">
                  <c:v>4.0291828866286599</c:v>
                </c:pt>
                <c:pt idx="5862">
                  <c:v>4.0336194643264403</c:v>
                </c:pt>
                <c:pt idx="5863">
                  <c:v>4.0380560420242002</c:v>
                </c:pt>
                <c:pt idx="5864">
                  <c:v>4.0424926197219699</c:v>
                </c:pt>
                <c:pt idx="5865">
                  <c:v>4.0469291974197397</c:v>
                </c:pt>
                <c:pt idx="5866">
                  <c:v>4.0513657751175103</c:v>
                </c:pt>
                <c:pt idx="5867">
                  <c:v>4.05580235281528</c:v>
                </c:pt>
                <c:pt idx="5868">
                  <c:v>4.0602389305130497</c:v>
                </c:pt>
                <c:pt idx="5869">
                  <c:v>4.0646755082108204</c:v>
                </c:pt>
                <c:pt idx="5870">
                  <c:v>4.0691120859085901</c:v>
                </c:pt>
                <c:pt idx="5871">
                  <c:v>4.0735486636063598</c:v>
                </c:pt>
                <c:pt idx="5872">
                  <c:v>4.0779852413041304</c:v>
                </c:pt>
                <c:pt idx="5873">
                  <c:v>4.0824218190019002</c:v>
                </c:pt>
                <c:pt idx="5874">
                  <c:v>4.0868583966996699</c:v>
                </c:pt>
                <c:pt idx="5875">
                  <c:v>4.0912949743974396</c:v>
                </c:pt>
                <c:pt idx="5876">
                  <c:v>4.0957315520952102</c:v>
                </c:pt>
                <c:pt idx="5877">
                  <c:v>4.10016812979298</c:v>
                </c:pt>
                <c:pt idx="5878">
                  <c:v>4.1046047074907497</c:v>
                </c:pt>
                <c:pt idx="5879">
                  <c:v>4.1090412851885203</c:v>
                </c:pt>
                <c:pt idx="5880">
                  <c:v>4.11347786288629</c:v>
                </c:pt>
                <c:pt idx="5881">
                  <c:v>4.1179144405840598</c:v>
                </c:pt>
                <c:pt idx="5882">
                  <c:v>4.1223510182818304</c:v>
                </c:pt>
                <c:pt idx="5883">
                  <c:v>4.1267875959796001</c:v>
                </c:pt>
                <c:pt idx="5884">
                  <c:v>4.1312241736773698</c:v>
                </c:pt>
                <c:pt idx="5885">
                  <c:v>4.1356607513751404</c:v>
                </c:pt>
                <c:pt idx="5886">
                  <c:v>4.1400973290729102</c:v>
                </c:pt>
                <c:pt idx="5887">
                  <c:v>4.1445339067706799</c:v>
                </c:pt>
                <c:pt idx="5888">
                  <c:v>4.1489704844684496</c:v>
                </c:pt>
                <c:pt idx="5889">
                  <c:v>4.1534070621662202</c:v>
                </c:pt>
                <c:pt idx="5890">
                  <c:v>4.15784363986399</c:v>
                </c:pt>
                <c:pt idx="5891">
                  <c:v>4.1622802175617597</c:v>
                </c:pt>
                <c:pt idx="5892">
                  <c:v>4.1667167952595303</c:v>
                </c:pt>
                <c:pt idx="5893">
                  <c:v>4.1711533729573</c:v>
                </c:pt>
                <c:pt idx="5894">
                  <c:v>4.1755899506550698</c:v>
                </c:pt>
                <c:pt idx="5895">
                  <c:v>4.1800265283528404</c:v>
                </c:pt>
                <c:pt idx="5896">
                  <c:v>4.1844631060506003</c:v>
                </c:pt>
                <c:pt idx="5897">
                  <c:v>4.1888996837483701</c:v>
                </c:pt>
                <c:pt idx="5898">
                  <c:v>4.1933362614461496</c:v>
                </c:pt>
                <c:pt idx="5899">
                  <c:v>4.1977728391439202</c:v>
                </c:pt>
                <c:pt idx="5900">
                  <c:v>4.2022094168416899</c:v>
                </c:pt>
                <c:pt idx="5901">
                  <c:v>4.2066459945394499</c:v>
                </c:pt>
                <c:pt idx="5902">
                  <c:v>4.2110825722372196</c:v>
                </c:pt>
                <c:pt idx="5903">
                  <c:v>4.215519149935</c:v>
                </c:pt>
                <c:pt idx="5904">
                  <c:v>4.2199557276327697</c:v>
                </c:pt>
                <c:pt idx="5905">
                  <c:v>4.2243923053305403</c:v>
                </c:pt>
                <c:pt idx="5906">
                  <c:v>4.2288288830283003</c:v>
                </c:pt>
                <c:pt idx="5907">
                  <c:v>4.23326546072607</c:v>
                </c:pt>
                <c:pt idx="5908">
                  <c:v>4.2377020384238397</c:v>
                </c:pt>
                <c:pt idx="5909">
                  <c:v>4.2421386161216201</c:v>
                </c:pt>
                <c:pt idx="5910">
                  <c:v>4.2465751938193801</c:v>
                </c:pt>
                <c:pt idx="5911">
                  <c:v>4.2510117715171498</c:v>
                </c:pt>
                <c:pt idx="5912">
                  <c:v>4.2554483492149204</c:v>
                </c:pt>
                <c:pt idx="5913">
                  <c:v>4.2598849269126902</c:v>
                </c:pt>
                <c:pt idx="5914">
                  <c:v>4.2643215046104599</c:v>
                </c:pt>
                <c:pt idx="5915">
                  <c:v>4.2687580823082403</c:v>
                </c:pt>
                <c:pt idx="5916">
                  <c:v>4.27319466000601</c:v>
                </c:pt>
                <c:pt idx="5917">
                  <c:v>4.27763123770377</c:v>
                </c:pt>
                <c:pt idx="5918">
                  <c:v>4.2820678154015397</c:v>
                </c:pt>
                <c:pt idx="5919">
                  <c:v>4.2865043930993103</c:v>
                </c:pt>
                <c:pt idx="5920">
                  <c:v>4.29094097079708</c:v>
                </c:pt>
                <c:pt idx="5921">
                  <c:v>4.2953775484948498</c:v>
                </c:pt>
                <c:pt idx="5922">
                  <c:v>4.2998141261926204</c:v>
                </c:pt>
                <c:pt idx="5923">
                  <c:v>4.3042507038903901</c:v>
                </c:pt>
                <c:pt idx="5924">
                  <c:v>4.3086872815881598</c:v>
                </c:pt>
                <c:pt idx="5925">
                  <c:v>4.3131238592859296</c:v>
                </c:pt>
                <c:pt idx="5926">
                  <c:v>4.3175604369837002</c:v>
                </c:pt>
                <c:pt idx="5927">
                  <c:v>4.3219970146814699</c:v>
                </c:pt>
                <c:pt idx="5928">
                  <c:v>4.3264335923792396</c:v>
                </c:pt>
                <c:pt idx="5929">
                  <c:v>4.3308701700770103</c:v>
                </c:pt>
                <c:pt idx="5930">
                  <c:v>4.33530674777478</c:v>
                </c:pt>
                <c:pt idx="5931">
                  <c:v>4.3397433254725497</c:v>
                </c:pt>
                <c:pt idx="5932">
                  <c:v>4.3441799031703203</c:v>
                </c:pt>
                <c:pt idx="5933">
                  <c:v>4.3486164808680901</c:v>
                </c:pt>
                <c:pt idx="5934">
                  <c:v>4.3530530585658598</c:v>
                </c:pt>
                <c:pt idx="5935">
                  <c:v>4.3574896362636304</c:v>
                </c:pt>
                <c:pt idx="5936">
                  <c:v>4.3619262139614001</c:v>
                </c:pt>
                <c:pt idx="5937">
                  <c:v>4.3663627916591699</c:v>
                </c:pt>
                <c:pt idx="5938">
                  <c:v>4.3707993693569298</c:v>
                </c:pt>
                <c:pt idx="5939">
                  <c:v>4.3752359470547102</c:v>
                </c:pt>
                <c:pt idx="5940">
                  <c:v>4.3796725247524799</c:v>
                </c:pt>
                <c:pt idx="5941">
                  <c:v>4.3841091024502497</c:v>
                </c:pt>
                <c:pt idx="5942">
                  <c:v>4.3885456801480203</c:v>
                </c:pt>
                <c:pt idx="5943">
                  <c:v>4.39298225784579</c:v>
                </c:pt>
                <c:pt idx="5944">
                  <c:v>4.3974188355435597</c:v>
                </c:pt>
                <c:pt idx="5945">
                  <c:v>4.4018554132413303</c:v>
                </c:pt>
                <c:pt idx="5946">
                  <c:v>4.4062919909390903</c:v>
                </c:pt>
                <c:pt idx="5947">
                  <c:v>4.41072856863686</c:v>
                </c:pt>
                <c:pt idx="5948">
                  <c:v>4.4151651463346298</c:v>
                </c:pt>
                <c:pt idx="5949">
                  <c:v>4.4196017240324004</c:v>
                </c:pt>
                <c:pt idx="5950">
                  <c:v>4.4240383017301701</c:v>
                </c:pt>
                <c:pt idx="5951">
                  <c:v>4.4284748794279496</c:v>
                </c:pt>
                <c:pt idx="5952">
                  <c:v>4.4329114571257202</c:v>
                </c:pt>
                <c:pt idx="5953">
                  <c:v>4.4373480348234899</c:v>
                </c:pt>
                <c:pt idx="5954">
                  <c:v>4.4417846125212597</c:v>
                </c:pt>
                <c:pt idx="5955">
                  <c:v>4.4462211902190196</c:v>
                </c:pt>
                <c:pt idx="5956">
                  <c:v>4.4506577679167902</c:v>
                </c:pt>
                <c:pt idx="5957">
                  <c:v>4.45509434561456</c:v>
                </c:pt>
                <c:pt idx="5958">
                  <c:v>4.4595309233123297</c:v>
                </c:pt>
                <c:pt idx="5959">
                  <c:v>4.4639675010101003</c:v>
                </c:pt>
                <c:pt idx="5960">
                  <c:v>4.46840407870787</c:v>
                </c:pt>
                <c:pt idx="5961">
                  <c:v>4.4728406564056398</c:v>
                </c:pt>
                <c:pt idx="5962">
                  <c:v>4.4772772341034202</c:v>
                </c:pt>
                <c:pt idx="5963">
                  <c:v>4.4817138118011899</c:v>
                </c:pt>
                <c:pt idx="5964">
                  <c:v>4.4861503894989596</c:v>
                </c:pt>
                <c:pt idx="5965">
                  <c:v>4.4905869671967196</c:v>
                </c:pt>
                <c:pt idx="5966">
                  <c:v>4.4950235448944902</c:v>
                </c:pt>
                <c:pt idx="5967">
                  <c:v>4.4994601225922599</c:v>
                </c:pt>
                <c:pt idx="5968">
                  <c:v>4.5038967002900296</c:v>
                </c:pt>
                <c:pt idx="5969">
                  <c:v>4.5083332779878003</c:v>
                </c:pt>
                <c:pt idx="5970">
                  <c:v>4.51276985568557</c:v>
                </c:pt>
                <c:pt idx="5971">
                  <c:v>4.5172064333833397</c:v>
                </c:pt>
                <c:pt idx="5972">
                  <c:v>4.5216430110811103</c:v>
                </c:pt>
                <c:pt idx="5973">
                  <c:v>4.5260795887788801</c:v>
                </c:pt>
                <c:pt idx="5974">
                  <c:v>4.5305161664766498</c:v>
                </c:pt>
                <c:pt idx="5975">
                  <c:v>4.5349527441744204</c:v>
                </c:pt>
                <c:pt idx="5976">
                  <c:v>4.5393893218721901</c:v>
                </c:pt>
                <c:pt idx="5977">
                  <c:v>4.5438258995699599</c:v>
                </c:pt>
                <c:pt idx="5978">
                  <c:v>4.5482624772677296</c:v>
                </c:pt>
                <c:pt idx="5979">
                  <c:v>4.5526990549655002</c:v>
                </c:pt>
                <c:pt idx="5980">
                  <c:v>4.5571356326632699</c:v>
                </c:pt>
                <c:pt idx="5981">
                  <c:v>4.5615722103610397</c:v>
                </c:pt>
                <c:pt idx="5982">
                  <c:v>4.5660087880588103</c:v>
                </c:pt>
                <c:pt idx="5983">
                  <c:v>4.57044536575658</c:v>
                </c:pt>
                <c:pt idx="5984">
                  <c:v>4.57488194345434</c:v>
                </c:pt>
                <c:pt idx="5985">
                  <c:v>4.5793185211521097</c:v>
                </c:pt>
                <c:pt idx="5986">
                  <c:v>4.5837550988498901</c:v>
                </c:pt>
                <c:pt idx="5987">
                  <c:v>4.5881916765476598</c:v>
                </c:pt>
                <c:pt idx="5988">
                  <c:v>4.5926282542454304</c:v>
                </c:pt>
                <c:pt idx="5989">
                  <c:v>4.5970648319432001</c:v>
                </c:pt>
                <c:pt idx="5990">
                  <c:v>4.6015014096409699</c:v>
                </c:pt>
                <c:pt idx="5991">
                  <c:v>4.6059379873387396</c:v>
                </c:pt>
                <c:pt idx="5992">
                  <c:v>4.6103745650365102</c:v>
                </c:pt>
                <c:pt idx="5993">
                  <c:v>4.6148111427342702</c:v>
                </c:pt>
                <c:pt idx="5994">
                  <c:v>4.6192477204320399</c:v>
                </c:pt>
                <c:pt idx="5995">
                  <c:v>4.6236842981298096</c:v>
                </c:pt>
                <c:pt idx="5996">
                  <c:v>4.6281208758275802</c:v>
                </c:pt>
                <c:pt idx="5997">
                  <c:v>4.63255745352535</c:v>
                </c:pt>
                <c:pt idx="5998">
                  <c:v>4.6369940312231304</c:v>
                </c:pt>
                <c:pt idx="5999">
                  <c:v>4.6414306089209001</c:v>
                </c:pt>
                <c:pt idx="6000">
                  <c:v>4.6458671866186698</c:v>
                </c:pt>
                <c:pt idx="6001">
                  <c:v>4.6503037643164404</c:v>
                </c:pt>
                <c:pt idx="6002">
                  <c:v>4.6547403420142102</c:v>
                </c:pt>
                <c:pt idx="6003">
                  <c:v>4.6591769197119701</c:v>
                </c:pt>
                <c:pt idx="6004">
                  <c:v>4.6636134974097398</c:v>
                </c:pt>
                <c:pt idx="6005">
                  <c:v>4.6680500751075096</c:v>
                </c:pt>
                <c:pt idx="6006">
                  <c:v>4.6724866528052802</c:v>
                </c:pt>
                <c:pt idx="6007">
                  <c:v>4.6769232305030499</c:v>
                </c:pt>
                <c:pt idx="6008">
                  <c:v>4.6813598082008196</c:v>
                </c:pt>
                <c:pt idx="6009">
                  <c:v>4.6857963858986</c:v>
                </c:pt>
                <c:pt idx="6010">
                  <c:v>4.69023296359636</c:v>
                </c:pt>
                <c:pt idx="6011">
                  <c:v>4.6946695412941297</c:v>
                </c:pt>
                <c:pt idx="6012">
                  <c:v>4.6991061189919003</c:v>
                </c:pt>
                <c:pt idx="6013">
                  <c:v>4.7035426966896701</c:v>
                </c:pt>
                <c:pt idx="6014">
                  <c:v>4.7079792743874398</c:v>
                </c:pt>
                <c:pt idx="6015">
                  <c:v>4.7124158520852104</c:v>
                </c:pt>
                <c:pt idx="6016">
                  <c:v>4.7168524297829801</c:v>
                </c:pt>
                <c:pt idx="6017">
                  <c:v>4.7212890074807499</c:v>
                </c:pt>
                <c:pt idx="6018">
                  <c:v>4.7257255851785196</c:v>
                </c:pt>
                <c:pt idx="6019">
                  <c:v>4.7301621628762902</c:v>
                </c:pt>
                <c:pt idx="6020">
                  <c:v>4.7345987405740599</c:v>
                </c:pt>
                <c:pt idx="6021">
                  <c:v>4.7390353182718297</c:v>
                </c:pt>
                <c:pt idx="6022">
                  <c:v>4.7434718959696003</c:v>
                </c:pt>
                <c:pt idx="6023">
                  <c:v>4.74790847366737</c:v>
                </c:pt>
                <c:pt idx="6024">
                  <c:v>4.7523450513651397</c:v>
                </c:pt>
                <c:pt idx="6025">
                  <c:v>4.7567816290629104</c:v>
                </c:pt>
                <c:pt idx="6026">
                  <c:v>4.7612182067606801</c:v>
                </c:pt>
                <c:pt idx="6027">
                  <c:v>4.7656547844584498</c:v>
                </c:pt>
                <c:pt idx="6028">
                  <c:v>4.7700913621562204</c:v>
                </c:pt>
                <c:pt idx="6029">
                  <c:v>4.7745279398539902</c:v>
                </c:pt>
                <c:pt idx="6030">
                  <c:v>4.7789645175517599</c:v>
                </c:pt>
                <c:pt idx="6031">
                  <c:v>4.7834010952495198</c:v>
                </c:pt>
                <c:pt idx="6032">
                  <c:v>4.7878376729472896</c:v>
                </c:pt>
                <c:pt idx="6033">
                  <c:v>4.79227425064507</c:v>
                </c:pt>
                <c:pt idx="6034">
                  <c:v>4.7967108283428397</c:v>
                </c:pt>
                <c:pt idx="6035">
                  <c:v>4.8011474060406103</c:v>
                </c:pt>
                <c:pt idx="6036">
                  <c:v>4.80558398373838</c:v>
                </c:pt>
                <c:pt idx="6037">
                  <c:v>4.8100205614361498</c:v>
                </c:pt>
                <c:pt idx="6038">
                  <c:v>4.8144571391339204</c:v>
                </c:pt>
                <c:pt idx="6039">
                  <c:v>4.8188937168316901</c:v>
                </c:pt>
                <c:pt idx="6040">
                  <c:v>4.8233302945294501</c:v>
                </c:pt>
                <c:pt idx="6041">
                  <c:v>4.8277668722272198</c:v>
                </c:pt>
                <c:pt idx="6042">
                  <c:v>4.8322034499249904</c:v>
                </c:pt>
                <c:pt idx="6043">
                  <c:v>4.8366400276227601</c:v>
                </c:pt>
                <c:pt idx="6044">
                  <c:v>4.8410766053205299</c:v>
                </c:pt>
                <c:pt idx="6045">
                  <c:v>4.8455131830183102</c:v>
                </c:pt>
                <c:pt idx="6046">
                  <c:v>4.84994976071608</c:v>
                </c:pt>
                <c:pt idx="6047">
                  <c:v>4.8543863384138497</c:v>
                </c:pt>
                <c:pt idx="6048">
                  <c:v>4.8588229161116203</c:v>
                </c:pt>
                <c:pt idx="6049">
                  <c:v>4.8632594938093803</c:v>
                </c:pt>
                <c:pt idx="6050">
                  <c:v>4.86769607150715</c:v>
                </c:pt>
                <c:pt idx="6051">
                  <c:v>4.8721326492049197</c:v>
                </c:pt>
                <c:pt idx="6052">
                  <c:v>4.8765692269026903</c:v>
                </c:pt>
                <c:pt idx="6053">
                  <c:v>4.8810058046004601</c:v>
                </c:pt>
                <c:pt idx="6054">
                  <c:v>4.8854423822982298</c:v>
                </c:pt>
                <c:pt idx="6055">
                  <c:v>4.8898789599960004</c:v>
                </c:pt>
                <c:pt idx="6056">
                  <c:v>4.8943155376937701</c:v>
                </c:pt>
                <c:pt idx="6057">
                  <c:v>4.8987521153915399</c:v>
                </c:pt>
                <c:pt idx="6058">
                  <c:v>4.9031886930893096</c:v>
                </c:pt>
                <c:pt idx="6059">
                  <c:v>4.9076252707870802</c:v>
                </c:pt>
                <c:pt idx="6060">
                  <c:v>4.9120618484848499</c:v>
                </c:pt>
                <c:pt idx="6061">
                  <c:v>4.9164984261826197</c:v>
                </c:pt>
                <c:pt idx="6062">
                  <c:v>4.9209350038803903</c:v>
                </c:pt>
                <c:pt idx="6063">
                  <c:v>4.92537158157816</c:v>
                </c:pt>
                <c:pt idx="6064">
                  <c:v>4.9298081592759297</c:v>
                </c:pt>
                <c:pt idx="6065">
                  <c:v>4.9342447369737004</c:v>
                </c:pt>
                <c:pt idx="6066">
                  <c:v>4.9386813146714701</c:v>
                </c:pt>
                <c:pt idx="6067">
                  <c:v>4.9431178923692398</c:v>
                </c:pt>
                <c:pt idx="6068">
                  <c:v>4.9475544700670104</c:v>
                </c:pt>
                <c:pt idx="6069">
                  <c:v>4.9519910477647802</c:v>
                </c:pt>
                <c:pt idx="6070">
                  <c:v>4.9564276254625499</c:v>
                </c:pt>
                <c:pt idx="6071">
                  <c:v>4.9608642031603196</c:v>
                </c:pt>
                <c:pt idx="6072">
                  <c:v>4.9653007808580902</c:v>
                </c:pt>
                <c:pt idx="6073">
                  <c:v>4.96973735855586</c:v>
                </c:pt>
                <c:pt idx="6074">
                  <c:v>4.9741739362536297</c:v>
                </c:pt>
                <c:pt idx="6075">
                  <c:v>4.9786105139514003</c:v>
                </c:pt>
                <c:pt idx="6076">
                  <c:v>4.98304709164917</c:v>
                </c:pt>
                <c:pt idx="6077">
                  <c:v>4.9874836693469398</c:v>
                </c:pt>
                <c:pt idx="6078">
                  <c:v>4.9919202470446997</c:v>
                </c:pt>
                <c:pt idx="6079">
                  <c:v>4.9963568247424703</c:v>
                </c:pt>
                <c:pt idx="6080">
                  <c:v>5.0007934024402401</c:v>
                </c:pt>
                <c:pt idx="6081">
                  <c:v>5.0052299801380196</c:v>
                </c:pt>
                <c:pt idx="6082">
                  <c:v>5.0096665578357902</c:v>
                </c:pt>
                <c:pt idx="6083">
                  <c:v>5.0141031355335599</c:v>
                </c:pt>
                <c:pt idx="6084">
                  <c:v>5.0185397132313296</c:v>
                </c:pt>
                <c:pt idx="6085">
                  <c:v>5.0229762909291003</c:v>
                </c:pt>
                <c:pt idx="6086">
                  <c:v>5.02741286862687</c:v>
                </c:pt>
                <c:pt idx="6087">
                  <c:v>5.0318494463246397</c:v>
                </c:pt>
                <c:pt idx="6088">
                  <c:v>5.0362860240223997</c:v>
                </c:pt>
                <c:pt idx="6089">
                  <c:v>5.0407226017201703</c:v>
                </c:pt>
                <c:pt idx="6090">
                  <c:v>5.04515917941794</c:v>
                </c:pt>
                <c:pt idx="6091">
                  <c:v>5.0495957571157097</c:v>
                </c:pt>
                <c:pt idx="6092">
                  <c:v>5.0540323348134901</c:v>
                </c:pt>
                <c:pt idx="6093">
                  <c:v>5.0584689125112501</c:v>
                </c:pt>
                <c:pt idx="6094">
                  <c:v>5.0629054902090198</c:v>
                </c:pt>
                <c:pt idx="6095">
                  <c:v>5.0673420679067904</c:v>
                </c:pt>
                <c:pt idx="6096">
                  <c:v>5.0717786456045602</c:v>
                </c:pt>
                <c:pt idx="6097">
                  <c:v>5.0762152233023299</c:v>
                </c:pt>
                <c:pt idx="6098">
                  <c:v>5.0806518010000996</c:v>
                </c:pt>
                <c:pt idx="6099">
                  <c:v>5.0850883786978702</c:v>
                </c:pt>
                <c:pt idx="6100">
                  <c:v>5.08952495639564</c:v>
                </c:pt>
                <c:pt idx="6101">
                  <c:v>5.0939615340934097</c:v>
                </c:pt>
                <c:pt idx="6102">
                  <c:v>5.0983981117911803</c:v>
                </c:pt>
                <c:pt idx="6103">
                  <c:v>5.10283468948895</c:v>
                </c:pt>
                <c:pt idx="6104">
                  <c:v>5.1072712671867198</c:v>
                </c:pt>
                <c:pt idx="6105">
                  <c:v>5.1117078448844904</c:v>
                </c:pt>
                <c:pt idx="6106">
                  <c:v>5.1161444225822601</c:v>
                </c:pt>
                <c:pt idx="6107">
                  <c:v>5.1205810002800298</c:v>
                </c:pt>
                <c:pt idx="6108">
                  <c:v>5.1250175779778004</c:v>
                </c:pt>
                <c:pt idx="6109">
                  <c:v>5.1294541556755702</c:v>
                </c:pt>
                <c:pt idx="6110">
                  <c:v>5.1338907333733399</c:v>
                </c:pt>
                <c:pt idx="6111">
                  <c:v>5.1383273110711096</c:v>
                </c:pt>
                <c:pt idx="6112">
                  <c:v>5.1427638887688802</c:v>
                </c:pt>
                <c:pt idx="6113">
                  <c:v>5.14720046646665</c:v>
                </c:pt>
                <c:pt idx="6114">
                  <c:v>5.1516370441644197</c:v>
                </c:pt>
                <c:pt idx="6115">
                  <c:v>5.1560736218621903</c:v>
                </c:pt>
                <c:pt idx="6116">
                  <c:v>5.16051019955996</c:v>
                </c:pt>
                <c:pt idx="6117">
                  <c:v>5.1649467772577298</c:v>
                </c:pt>
                <c:pt idx="6118">
                  <c:v>5.1693833549555004</c:v>
                </c:pt>
                <c:pt idx="6119">
                  <c:v>5.1738199326532701</c:v>
                </c:pt>
                <c:pt idx="6120">
                  <c:v>5.1782565103510398</c:v>
                </c:pt>
                <c:pt idx="6121">
                  <c:v>5.1826930880488096</c:v>
                </c:pt>
                <c:pt idx="6122">
                  <c:v>5.1871296657465802</c:v>
                </c:pt>
                <c:pt idx="6123">
                  <c:v>5.1915662434443499</c:v>
                </c:pt>
                <c:pt idx="6124">
                  <c:v>5.1960028211421196</c:v>
                </c:pt>
                <c:pt idx="6125">
                  <c:v>5.2004393988398903</c:v>
                </c:pt>
                <c:pt idx="6126">
                  <c:v>5.2048759765376502</c:v>
                </c:pt>
                <c:pt idx="6127">
                  <c:v>5.2093125542354199</c:v>
                </c:pt>
                <c:pt idx="6128">
                  <c:v>5.2137491319332003</c:v>
                </c:pt>
                <c:pt idx="6129">
                  <c:v>5.2181857096309701</c:v>
                </c:pt>
                <c:pt idx="6130">
                  <c:v>5.2226222873287398</c:v>
                </c:pt>
                <c:pt idx="6131">
                  <c:v>5.2270588650265104</c:v>
                </c:pt>
                <c:pt idx="6132">
                  <c:v>5.2314954427242704</c:v>
                </c:pt>
                <c:pt idx="6133">
                  <c:v>5.2359320204220401</c:v>
                </c:pt>
                <c:pt idx="6134">
                  <c:v>5.2403685981198196</c:v>
                </c:pt>
                <c:pt idx="6135">
                  <c:v>5.2448051758175804</c:v>
                </c:pt>
                <c:pt idx="6136">
                  <c:v>5.2492417535153502</c:v>
                </c:pt>
                <c:pt idx="6137">
                  <c:v>5.2536783312131199</c:v>
                </c:pt>
                <c:pt idx="6138">
                  <c:v>5.2581149089108896</c:v>
                </c:pt>
                <c:pt idx="6139">
                  <c:v>5.2625514866086602</c:v>
                </c:pt>
                <c:pt idx="6140">
                  <c:v>5.26698806430643</c:v>
                </c:pt>
                <c:pt idx="6141">
                  <c:v>5.2714246420041997</c:v>
                </c:pt>
                <c:pt idx="6142">
                  <c:v>5.2758612197019703</c:v>
                </c:pt>
                <c:pt idx="6143">
                  <c:v>5.28029779739974</c:v>
                </c:pt>
                <c:pt idx="6144">
                  <c:v>5.2847343750975098</c:v>
                </c:pt>
                <c:pt idx="6145">
                  <c:v>5.2891709527952804</c:v>
                </c:pt>
                <c:pt idx="6146">
                  <c:v>5.2936075304930501</c:v>
                </c:pt>
                <c:pt idx="6147">
                  <c:v>5.2980441081908198</c:v>
                </c:pt>
                <c:pt idx="6148">
                  <c:v>5.3024806858885896</c:v>
                </c:pt>
                <c:pt idx="6149">
                  <c:v>5.3069172635863602</c:v>
                </c:pt>
                <c:pt idx="6150">
                  <c:v>5.3113538412841299</c:v>
                </c:pt>
                <c:pt idx="6151">
                  <c:v>5.3157904189818996</c:v>
                </c:pt>
                <c:pt idx="6152">
                  <c:v>5.3202269966796703</c:v>
                </c:pt>
                <c:pt idx="6153">
                  <c:v>5.32466357437744</c:v>
                </c:pt>
                <c:pt idx="6154">
                  <c:v>5.3291001520752097</c:v>
                </c:pt>
                <c:pt idx="6155">
                  <c:v>5.3335367297729803</c:v>
                </c:pt>
                <c:pt idx="6156">
                  <c:v>5.3379733074707501</c:v>
                </c:pt>
                <c:pt idx="6157">
                  <c:v>5.3424098851685198</c:v>
                </c:pt>
                <c:pt idx="6158">
                  <c:v>5.3468464628662904</c:v>
                </c:pt>
                <c:pt idx="6159">
                  <c:v>5.3512830405640601</c:v>
                </c:pt>
                <c:pt idx="6160">
                  <c:v>5.3557196182618299</c:v>
                </c:pt>
                <c:pt idx="6161">
                  <c:v>5.3601561959595996</c:v>
                </c:pt>
                <c:pt idx="6162">
                  <c:v>5.3645927736573702</c:v>
                </c:pt>
                <c:pt idx="6163">
                  <c:v>5.3690293513551399</c:v>
                </c:pt>
                <c:pt idx="6164">
                  <c:v>5.3734659290529097</c:v>
                </c:pt>
                <c:pt idx="6165">
                  <c:v>5.3779025067506803</c:v>
                </c:pt>
                <c:pt idx="6166">
                  <c:v>5.38233908444845</c:v>
                </c:pt>
                <c:pt idx="6167">
                  <c:v>5.3867756621462197</c:v>
                </c:pt>
                <c:pt idx="6168">
                  <c:v>5.3912122398439903</c:v>
                </c:pt>
                <c:pt idx="6169">
                  <c:v>5.3956488175417601</c:v>
                </c:pt>
                <c:pt idx="6170">
                  <c:v>5.4000853952395298</c:v>
                </c:pt>
                <c:pt idx="6171">
                  <c:v>5.4045219729373004</c:v>
                </c:pt>
                <c:pt idx="6172">
                  <c:v>5.4089585506350701</c:v>
                </c:pt>
                <c:pt idx="6173">
                  <c:v>5.4133951283328301</c:v>
                </c:pt>
                <c:pt idx="6174">
                  <c:v>5.4178317060305998</c:v>
                </c:pt>
                <c:pt idx="6175">
                  <c:v>5.4222682837283802</c:v>
                </c:pt>
                <c:pt idx="6176">
                  <c:v>5.4267048614261499</c:v>
                </c:pt>
                <c:pt idx="6177">
                  <c:v>5.4311414391239099</c:v>
                </c:pt>
                <c:pt idx="6178">
                  <c:v>5.4355780168216796</c:v>
                </c:pt>
                <c:pt idx="6179">
                  <c:v>5.4400145945194502</c:v>
                </c:pt>
                <c:pt idx="6180">
                  <c:v>5.44445117221722</c:v>
                </c:pt>
                <c:pt idx="6181">
                  <c:v>5.4488877499150004</c:v>
                </c:pt>
                <c:pt idx="6182">
                  <c:v>5.4533243276127603</c:v>
                </c:pt>
                <c:pt idx="6183">
                  <c:v>5.45776090531053</c:v>
                </c:pt>
                <c:pt idx="6184">
                  <c:v>5.4621974830082998</c:v>
                </c:pt>
                <c:pt idx="6185">
                  <c:v>5.4666340607060704</c:v>
                </c:pt>
                <c:pt idx="6186">
                  <c:v>5.4710706384038401</c:v>
                </c:pt>
                <c:pt idx="6187">
                  <c:v>5.4755072161016098</c:v>
                </c:pt>
                <c:pt idx="6188">
                  <c:v>5.4799437937993796</c:v>
                </c:pt>
                <c:pt idx="6189">
                  <c:v>5.4843803714971502</c:v>
                </c:pt>
                <c:pt idx="6190">
                  <c:v>5.4888169491949199</c:v>
                </c:pt>
                <c:pt idx="6191">
                  <c:v>5.4932535268926896</c:v>
                </c:pt>
                <c:pt idx="6192">
                  <c:v>5.4976901045904603</c:v>
                </c:pt>
                <c:pt idx="6193">
                  <c:v>5.50212668228823</c:v>
                </c:pt>
                <c:pt idx="6194">
                  <c:v>5.5065632599859997</c:v>
                </c:pt>
                <c:pt idx="6195">
                  <c:v>5.5109998376837703</c:v>
                </c:pt>
                <c:pt idx="6196">
                  <c:v>5.5154364153815401</c:v>
                </c:pt>
                <c:pt idx="6197">
                  <c:v>5.5198729930793098</c:v>
                </c:pt>
                <c:pt idx="6198">
                  <c:v>5.5243095707770804</c:v>
                </c:pt>
                <c:pt idx="6199">
                  <c:v>5.5287461484748501</c:v>
                </c:pt>
                <c:pt idx="6200">
                  <c:v>5.5331827261726199</c:v>
                </c:pt>
                <c:pt idx="6201">
                  <c:v>5.5376193038703896</c:v>
                </c:pt>
                <c:pt idx="6202">
                  <c:v>5.5420558815681602</c:v>
                </c:pt>
                <c:pt idx="6203">
                  <c:v>5.5464924592659299</c:v>
                </c:pt>
                <c:pt idx="6204">
                  <c:v>5.5509290369636997</c:v>
                </c:pt>
                <c:pt idx="6205">
                  <c:v>5.5553656146614703</c:v>
                </c:pt>
                <c:pt idx="6206">
                  <c:v>5.55980219235924</c:v>
                </c:pt>
                <c:pt idx="6207">
                  <c:v>5.5642387700570097</c:v>
                </c:pt>
                <c:pt idx="6208">
                  <c:v>5.5686753477547803</c:v>
                </c:pt>
                <c:pt idx="6209">
                  <c:v>5.5731119254525501</c:v>
                </c:pt>
                <c:pt idx="6210">
                  <c:v>5.5775485031503198</c:v>
                </c:pt>
                <c:pt idx="6211">
                  <c:v>5.5819850808480904</c:v>
                </c:pt>
                <c:pt idx="6212">
                  <c:v>5.5864216585458601</c:v>
                </c:pt>
                <c:pt idx="6213">
                  <c:v>5.5908582362436299</c:v>
                </c:pt>
                <c:pt idx="6214">
                  <c:v>5.5952948139413996</c:v>
                </c:pt>
                <c:pt idx="6215">
                  <c:v>5.5997313916391702</c:v>
                </c:pt>
                <c:pt idx="6216">
                  <c:v>5.6041679693369399</c:v>
                </c:pt>
                <c:pt idx="6217">
                  <c:v>5.6086045470347097</c:v>
                </c:pt>
                <c:pt idx="6218">
                  <c:v>5.6130411247324803</c:v>
                </c:pt>
                <c:pt idx="6219">
                  <c:v>5.61747770243025</c:v>
                </c:pt>
                <c:pt idx="6220">
                  <c:v>5.62191428012801</c:v>
                </c:pt>
                <c:pt idx="6221">
                  <c:v>5.6263508578257797</c:v>
                </c:pt>
                <c:pt idx="6222">
                  <c:v>5.6307874355235503</c:v>
                </c:pt>
                <c:pt idx="6223">
                  <c:v>5.63522401322132</c:v>
                </c:pt>
                <c:pt idx="6224">
                  <c:v>5.6396605909190898</c:v>
                </c:pt>
                <c:pt idx="6225">
                  <c:v>5.6440971686168604</c:v>
                </c:pt>
                <c:pt idx="6226">
                  <c:v>5.6485337463146301</c:v>
                </c:pt>
                <c:pt idx="6227">
                  <c:v>5.6529703240123998</c:v>
                </c:pt>
                <c:pt idx="6228">
                  <c:v>5.6574069017101802</c:v>
                </c:pt>
                <c:pt idx="6229">
                  <c:v>5.66184347940795</c:v>
                </c:pt>
                <c:pt idx="6230">
                  <c:v>5.6662800571057099</c:v>
                </c:pt>
                <c:pt idx="6231">
                  <c:v>5.6707166348034796</c:v>
                </c:pt>
                <c:pt idx="6232">
                  <c:v>5.6751532125012503</c:v>
                </c:pt>
                <c:pt idx="6233">
                  <c:v>5.67958979019902</c:v>
                </c:pt>
                <c:pt idx="6234">
                  <c:v>5.6840263678967897</c:v>
                </c:pt>
                <c:pt idx="6235">
                  <c:v>5.6884629455945603</c:v>
                </c:pt>
                <c:pt idx="6236">
                  <c:v>5.6928995232923301</c:v>
                </c:pt>
                <c:pt idx="6237">
                  <c:v>5.6973361009900998</c:v>
                </c:pt>
                <c:pt idx="6238">
                  <c:v>5.7017726786878704</c:v>
                </c:pt>
                <c:pt idx="6239">
                  <c:v>5.7062092563856401</c:v>
                </c:pt>
                <c:pt idx="6240">
                  <c:v>5.7106458340834099</c:v>
                </c:pt>
                <c:pt idx="6241">
                  <c:v>5.7150824117811796</c:v>
                </c:pt>
                <c:pt idx="6242">
                  <c:v>5.7195189894789502</c:v>
                </c:pt>
                <c:pt idx="6243">
                  <c:v>5.7239555671767199</c:v>
                </c:pt>
                <c:pt idx="6244">
                  <c:v>5.7283921448744897</c:v>
                </c:pt>
                <c:pt idx="6245">
                  <c:v>5.7328287225722603</c:v>
                </c:pt>
                <c:pt idx="6246">
                  <c:v>5.73726530027003</c:v>
                </c:pt>
                <c:pt idx="6247">
                  <c:v>5.7417018779677997</c:v>
                </c:pt>
                <c:pt idx="6248">
                  <c:v>5.7461384556655704</c:v>
                </c:pt>
                <c:pt idx="6249">
                  <c:v>5.7505750333633401</c:v>
                </c:pt>
                <c:pt idx="6250">
                  <c:v>5.7550116110611098</c:v>
                </c:pt>
                <c:pt idx="6251">
                  <c:v>5.7594481887588804</c:v>
                </c:pt>
                <c:pt idx="6252">
                  <c:v>5.7638847664566502</c:v>
                </c:pt>
                <c:pt idx="6253">
                  <c:v>5.7683213441544199</c:v>
                </c:pt>
                <c:pt idx="6254">
                  <c:v>5.7727579218521896</c:v>
                </c:pt>
                <c:pt idx="6255">
                  <c:v>5.7771944995499602</c:v>
                </c:pt>
                <c:pt idx="6256">
                  <c:v>5.78163107724773</c:v>
                </c:pt>
                <c:pt idx="6257">
                  <c:v>5.7860676549454997</c:v>
                </c:pt>
                <c:pt idx="6258">
                  <c:v>5.7905042326432703</c:v>
                </c:pt>
                <c:pt idx="6259">
                  <c:v>5.79494081034104</c:v>
                </c:pt>
                <c:pt idx="6260">
                  <c:v>5.7993773880388</c:v>
                </c:pt>
                <c:pt idx="6261">
                  <c:v>5.8038139657365697</c:v>
                </c:pt>
                <c:pt idx="6262">
                  <c:v>5.8082505434343403</c:v>
                </c:pt>
                <c:pt idx="6263">
                  <c:v>5.8126871211321101</c:v>
                </c:pt>
                <c:pt idx="6264">
                  <c:v>5.8171236988298904</c:v>
                </c:pt>
                <c:pt idx="6265">
                  <c:v>5.8215602765276602</c:v>
                </c:pt>
                <c:pt idx="6266">
                  <c:v>5.8259968542254299</c:v>
                </c:pt>
                <c:pt idx="6267">
                  <c:v>5.8304334319231899</c:v>
                </c:pt>
                <c:pt idx="6268">
                  <c:v>5.8348700096209596</c:v>
                </c:pt>
                <c:pt idx="6269">
                  <c:v>5.8393065873187302</c:v>
                </c:pt>
                <c:pt idx="6270">
                  <c:v>5.8437431650164999</c:v>
                </c:pt>
                <c:pt idx="6271">
                  <c:v>5.8481797427142697</c:v>
                </c:pt>
                <c:pt idx="6272">
                  <c:v>5.8526163204120403</c:v>
                </c:pt>
                <c:pt idx="6273">
                  <c:v>5.85705289810981</c:v>
                </c:pt>
                <c:pt idx="6274">
                  <c:v>5.8614894758075797</c:v>
                </c:pt>
                <c:pt idx="6275">
                  <c:v>5.8659260535053601</c:v>
                </c:pt>
                <c:pt idx="6276">
                  <c:v>5.8703626312031298</c:v>
                </c:pt>
                <c:pt idx="6277">
                  <c:v>5.8747992089008898</c:v>
                </c:pt>
                <c:pt idx="6278">
                  <c:v>5.8792357865986604</c:v>
                </c:pt>
                <c:pt idx="6279">
                  <c:v>5.8836723642964301</c:v>
                </c:pt>
                <c:pt idx="6280">
                  <c:v>5.8881089419941999</c:v>
                </c:pt>
                <c:pt idx="6281">
                  <c:v>5.8925455196919696</c:v>
                </c:pt>
                <c:pt idx="6282">
                  <c:v>5.8969820973897402</c:v>
                </c:pt>
                <c:pt idx="6283">
                  <c:v>5.9014186750875099</c:v>
                </c:pt>
                <c:pt idx="6284">
                  <c:v>5.9058552527852797</c:v>
                </c:pt>
                <c:pt idx="6285">
                  <c:v>5.9102918304830503</c:v>
                </c:pt>
                <c:pt idx="6286">
                  <c:v>5.91472840818082</c:v>
                </c:pt>
                <c:pt idx="6287">
                  <c:v>5.9191649858785897</c:v>
                </c:pt>
                <c:pt idx="6288">
                  <c:v>5.9236015635763604</c:v>
                </c:pt>
                <c:pt idx="6289">
                  <c:v>5.9280381412741301</c:v>
                </c:pt>
                <c:pt idx="6290">
                  <c:v>5.9324747189718998</c:v>
                </c:pt>
                <c:pt idx="6291">
                  <c:v>5.9369112966696704</c:v>
                </c:pt>
                <c:pt idx="6292">
                  <c:v>5.9413478743674402</c:v>
                </c:pt>
                <c:pt idx="6293">
                  <c:v>5.9457844520652099</c:v>
                </c:pt>
                <c:pt idx="6294">
                  <c:v>5.9502210297629796</c:v>
                </c:pt>
                <c:pt idx="6295">
                  <c:v>5.9546576074607502</c:v>
                </c:pt>
                <c:pt idx="6296">
                  <c:v>5.95909418515852</c:v>
                </c:pt>
                <c:pt idx="6297">
                  <c:v>5.9635307628562897</c:v>
                </c:pt>
                <c:pt idx="6298">
                  <c:v>5.9679673405540603</c:v>
                </c:pt>
                <c:pt idx="6299">
                  <c:v>5.97240391825183</c:v>
                </c:pt>
                <c:pt idx="6300">
                  <c:v>5.9768404959495998</c:v>
                </c:pt>
                <c:pt idx="6301">
                  <c:v>5.9812770736473704</c:v>
                </c:pt>
                <c:pt idx="6302">
                  <c:v>5.9857136513451401</c:v>
                </c:pt>
                <c:pt idx="6303">
                  <c:v>5.9901502290429098</c:v>
                </c:pt>
                <c:pt idx="6304">
                  <c:v>5.9945868067406796</c:v>
                </c:pt>
                <c:pt idx="6305">
                  <c:v>5.9990233844384404</c:v>
                </c:pt>
                <c:pt idx="6306">
                  <c:v>6.0034599621362101</c:v>
                </c:pt>
                <c:pt idx="6307">
                  <c:v>6.0078965398339799</c:v>
                </c:pt>
                <c:pt idx="6308">
                  <c:v>6.0123331175317496</c:v>
                </c:pt>
                <c:pt idx="6309">
                  <c:v>6.0167696952295202</c:v>
                </c:pt>
                <c:pt idx="6310">
                  <c:v>6.0212062729272899</c:v>
                </c:pt>
                <c:pt idx="6311">
                  <c:v>6.0256428506250703</c:v>
                </c:pt>
                <c:pt idx="6312">
                  <c:v>6.0300794283228401</c:v>
                </c:pt>
                <c:pt idx="6313">
                  <c:v>6.0345160060206098</c:v>
                </c:pt>
                <c:pt idx="6314">
                  <c:v>6.0389525837183804</c:v>
                </c:pt>
                <c:pt idx="6315">
                  <c:v>6.0433891614161404</c:v>
                </c:pt>
                <c:pt idx="6316">
                  <c:v>6.0478257391139101</c:v>
                </c:pt>
                <c:pt idx="6317">
                  <c:v>6.0522623168116798</c:v>
                </c:pt>
                <c:pt idx="6318">
                  <c:v>6.0566988945094504</c:v>
                </c:pt>
                <c:pt idx="6319">
                  <c:v>6.0611354722072202</c:v>
                </c:pt>
                <c:pt idx="6320">
                  <c:v>6.0655720499049899</c:v>
                </c:pt>
                <c:pt idx="6321">
                  <c:v>6.0700086276027596</c:v>
                </c:pt>
                <c:pt idx="6322">
                  <c:v>6.07444520530054</c:v>
                </c:pt>
                <c:pt idx="6323">
                  <c:v>6.0788817829983097</c:v>
                </c:pt>
                <c:pt idx="6324">
                  <c:v>6.0833183606960697</c:v>
                </c:pt>
                <c:pt idx="6325">
                  <c:v>6.0877549383938403</c:v>
                </c:pt>
                <c:pt idx="6326">
                  <c:v>6.09219151609161</c:v>
                </c:pt>
                <c:pt idx="6327">
                  <c:v>6.0966280937893798</c:v>
                </c:pt>
                <c:pt idx="6328">
                  <c:v>6.1010646714871504</c:v>
                </c:pt>
                <c:pt idx="6329">
                  <c:v>6.1055012491849201</c:v>
                </c:pt>
                <c:pt idx="6330">
                  <c:v>6.1099378268826898</c:v>
                </c:pt>
                <c:pt idx="6331">
                  <c:v>6.1143744045804604</c:v>
                </c:pt>
                <c:pt idx="6332">
                  <c:v>6.1188109822782302</c:v>
                </c:pt>
                <c:pt idx="6333">
                  <c:v>6.1232475599759999</c:v>
                </c:pt>
                <c:pt idx="6334">
                  <c:v>6.1276841376737696</c:v>
                </c:pt>
                <c:pt idx="6335">
                  <c:v>6.1321207153715402</c:v>
                </c:pt>
                <c:pt idx="6336">
                  <c:v>6.13655729306931</c:v>
                </c:pt>
                <c:pt idx="6337">
                  <c:v>6.1409938707670797</c:v>
                </c:pt>
                <c:pt idx="6338">
                  <c:v>6.1454304484648503</c:v>
                </c:pt>
                <c:pt idx="6339">
                  <c:v>6.14986702616262</c:v>
                </c:pt>
                <c:pt idx="6340">
                  <c:v>6.1543036038603898</c:v>
                </c:pt>
                <c:pt idx="6341">
                  <c:v>6.1587401815581604</c:v>
                </c:pt>
                <c:pt idx="6342">
                  <c:v>6.1631767592559301</c:v>
                </c:pt>
                <c:pt idx="6343">
                  <c:v>6.1676133369536998</c:v>
                </c:pt>
                <c:pt idx="6344">
                  <c:v>6.1720499146514598</c:v>
                </c:pt>
                <c:pt idx="6345">
                  <c:v>6.1764864923492304</c:v>
                </c:pt>
                <c:pt idx="6346">
                  <c:v>6.1809230700470099</c:v>
                </c:pt>
                <c:pt idx="6347">
                  <c:v>6.1853596477447796</c:v>
                </c:pt>
                <c:pt idx="6348">
                  <c:v>6.1897962254425503</c:v>
                </c:pt>
                <c:pt idx="6349">
                  <c:v>6.19423280314032</c:v>
                </c:pt>
                <c:pt idx="6350">
                  <c:v>6.1986693808380897</c:v>
                </c:pt>
                <c:pt idx="6351">
                  <c:v>6.2031059585358603</c:v>
                </c:pt>
                <c:pt idx="6352">
                  <c:v>6.2075425362336301</c:v>
                </c:pt>
                <c:pt idx="6353">
                  <c:v>6.21197911393139</c:v>
                </c:pt>
                <c:pt idx="6354">
                  <c:v>6.2164156916291597</c:v>
                </c:pt>
                <c:pt idx="6355">
                  <c:v>6.2208522693269304</c:v>
                </c:pt>
                <c:pt idx="6356">
                  <c:v>6.2252888470247001</c:v>
                </c:pt>
                <c:pt idx="6357">
                  <c:v>6.2297254247224698</c:v>
                </c:pt>
                <c:pt idx="6358">
                  <c:v>6.2341620024202502</c:v>
                </c:pt>
                <c:pt idx="6359">
                  <c:v>6.2385985801180199</c:v>
                </c:pt>
                <c:pt idx="6360">
                  <c:v>6.2430351578157897</c:v>
                </c:pt>
                <c:pt idx="6361">
                  <c:v>6.2474717355135603</c:v>
                </c:pt>
                <c:pt idx="6362">
                  <c:v>6.2519083132113202</c:v>
                </c:pt>
                <c:pt idx="6363">
                  <c:v>6.25634489090909</c:v>
                </c:pt>
                <c:pt idx="6364">
                  <c:v>6.2607814686068597</c:v>
                </c:pt>
                <c:pt idx="6365">
                  <c:v>6.2652180463046303</c:v>
                </c:pt>
                <c:pt idx="6366">
                  <c:v>6.2696546240024</c:v>
                </c:pt>
                <c:pt idx="6367">
                  <c:v>6.2740912017001698</c:v>
                </c:pt>
                <c:pt idx="6368">
                  <c:v>6.2785277793979404</c:v>
                </c:pt>
                <c:pt idx="6369">
                  <c:v>6.2829643570957101</c:v>
                </c:pt>
                <c:pt idx="6370">
                  <c:v>6.2874009347934896</c:v>
                </c:pt>
                <c:pt idx="6371">
                  <c:v>6.2918375124912496</c:v>
                </c:pt>
                <c:pt idx="6372">
                  <c:v>6.2962740901890202</c:v>
                </c:pt>
                <c:pt idx="6373">
                  <c:v>6.3007106678867899</c:v>
                </c:pt>
                <c:pt idx="6374">
                  <c:v>6.3051472455845596</c:v>
                </c:pt>
                <c:pt idx="6375">
                  <c:v>6.3095838232823303</c:v>
                </c:pt>
                <c:pt idx="6376">
                  <c:v>6.3140204009801</c:v>
                </c:pt>
                <c:pt idx="6377">
                  <c:v>6.3184569786778697</c:v>
                </c:pt>
                <c:pt idx="6378">
                  <c:v>6.3228935563756403</c:v>
                </c:pt>
                <c:pt idx="6379">
                  <c:v>6.3273301340734101</c:v>
                </c:pt>
                <c:pt idx="6380">
                  <c:v>6.3317667117711798</c:v>
                </c:pt>
                <c:pt idx="6381">
                  <c:v>6.3362032894689504</c:v>
                </c:pt>
                <c:pt idx="6382">
                  <c:v>6.3406398671667201</c:v>
                </c:pt>
                <c:pt idx="6383">
                  <c:v>6.3450764448644899</c:v>
                </c:pt>
                <c:pt idx="6384">
                  <c:v>6.3495130225622596</c:v>
                </c:pt>
                <c:pt idx="6385">
                  <c:v>6.3539496002600302</c:v>
                </c:pt>
                <c:pt idx="6386">
                  <c:v>6.3583861779577999</c:v>
                </c:pt>
                <c:pt idx="6387">
                  <c:v>6.3628227556555697</c:v>
                </c:pt>
                <c:pt idx="6388">
                  <c:v>6.3672593333533403</c:v>
                </c:pt>
                <c:pt idx="6389">
                  <c:v>6.37169591105111</c:v>
                </c:pt>
                <c:pt idx="6390">
                  <c:v>6.37613248874887</c:v>
                </c:pt>
                <c:pt idx="6391">
                  <c:v>6.3805690664466397</c:v>
                </c:pt>
                <c:pt idx="6392">
                  <c:v>6.3850056441444103</c:v>
                </c:pt>
                <c:pt idx="6393">
                  <c:v>6.38944222184218</c:v>
                </c:pt>
                <c:pt idx="6394">
                  <c:v>6.3938787995399604</c:v>
                </c:pt>
                <c:pt idx="6395">
                  <c:v>6.3983153772377301</c:v>
                </c:pt>
                <c:pt idx="6396">
                  <c:v>6.4027519549354999</c:v>
                </c:pt>
                <c:pt idx="6397">
                  <c:v>6.4071885326332696</c:v>
                </c:pt>
                <c:pt idx="6398">
                  <c:v>6.4116251103310402</c:v>
                </c:pt>
                <c:pt idx="6399">
                  <c:v>6.4160616880288099</c:v>
                </c:pt>
                <c:pt idx="6400">
                  <c:v>6.4204982657265699</c:v>
                </c:pt>
                <c:pt idx="6401">
                  <c:v>6.4249348434243396</c:v>
                </c:pt>
                <c:pt idx="6402">
                  <c:v>6.4293714211221102</c:v>
                </c:pt>
                <c:pt idx="6403">
                  <c:v>6.43380799881988</c:v>
                </c:pt>
                <c:pt idx="6404">
                  <c:v>6.4382445765176497</c:v>
                </c:pt>
                <c:pt idx="6405">
                  <c:v>6.4426811542154301</c:v>
                </c:pt>
                <c:pt idx="6406">
                  <c:v>6.4471177319131998</c:v>
                </c:pt>
                <c:pt idx="6407">
                  <c:v>6.4515543096109704</c:v>
                </c:pt>
                <c:pt idx="6408">
                  <c:v>6.4559908873087402</c:v>
                </c:pt>
                <c:pt idx="6409">
                  <c:v>6.4604274650065001</c:v>
                </c:pt>
                <c:pt idx="6410">
                  <c:v>6.4648640427042698</c:v>
                </c:pt>
                <c:pt idx="6411">
                  <c:v>6.4693006204020396</c:v>
                </c:pt>
                <c:pt idx="6412">
                  <c:v>6.4737371980998102</c:v>
                </c:pt>
                <c:pt idx="6413">
                  <c:v>6.4781737757975799</c:v>
                </c:pt>
                <c:pt idx="6414">
                  <c:v>6.4826103534953496</c:v>
                </c:pt>
                <c:pt idx="6415">
                  <c:v>6.4870469311931203</c:v>
                </c:pt>
                <c:pt idx="6416">
                  <c:v>6.49148350889089</c:v>
                </c:pt>
                <c:pt idx="6417">
                  <c:v>6.4959200865886597</c:v>
                </c:pt>
                <c:pt idx="6418">
                  <c:v>6.5003566642864303</c:v>
                </c:pt>
                <c:pt idx="6419">
                  <c:v>6.5047932419842001</c:v>
                </c:pt>
                <c:pt idx="6420">
                  <c:v>6.5092298196819698</c:v>
                </c:pt>
                <c:pt idx="6421">
                  <c:v>6.5136663973797404</c:v>
                </c:pt>
                <c:pt idx="6422">
                  <c:v>6.5181029750775101</c:v>
                </c:pt>
                <c:pt idx="6423">
                  <c:v>6.5225395527752799</c:v>
                </c:pt>
                <c:pt idx="6424">
                  <c:v>6.5269761304730496</c:v>
                </c:pt>
                <c:pt idx="6425">
                  <c:v>6.5314127081708202</c:v>
                </c:pt>
                <c:pt idx="6426">
                  <c:v>6.5358492858685899</c:v>
                </c:pt>
                <c:pt idx="6427">
                  <c:v>6.5402858635663597</c:v>
                </c:pt>
                <c:pt idx="6428">
                  <c:v>6.5447224412641196</c:v>
                </c:pt>
                <c:pt idx="6429">
                  <c:v>6.5491590189619</c:v>
                </c:pt>
                <c:pt idx="6430">
                  <c:v>6.5535955966596697</c:v>
                </c:pt>
                <c:pt idx="6431">
                  <c:v>6.5580321743574403</c:v>
                </c:pt>
                <c:pt idx="6432">
                  <c:v>6.5624687520552101</c:v>
                </c:pt>
                <c:pt idx="6433">
                  <c:v>6.5669053297529798</c:v>
                </c:pt>
                <c:pt idx="6434">
                  <c:v>6.5713419074507504</c:v>
                </c:pt>
                <c:pt idx="6435">
                  <c:v>6.5757784851485201</c:v>
                </c:pt>
                <c:pt idx="6436">
                  <c:v>6.5802150628462899</c:v>
                </c:pt>
                <c:pt idx="6437">
                  <c:v>6.5846516405440596</c:v>
                </c:pt>
                <c:pt idx="6438">
                  <c:v>6.5890882182418196</c:v>
                </c:pt>
                <c:pt idx="6439">
                  <c:v>6.5935247959395902</c:v>
                </c:pt>
                <c:pt idx="6440">
                  <c:v>6.5979613736373599</c:v>
                </c:pt>
                <c:pt idx="6441">
                  <c:v>6.6023979513351403</c:v>
                </c:pt>
                <c:pt idx="6442">
                  <c:v>6.60683452903291</c:v>
                </c:pt>
                <c:pt idx="6443">
                  <c:v>6.6112711067306797</c:v>
                </c:pt>
                <c:pt idx="6444">
                  <c:v>6.6157076844284504</c:v>
                </c:pt>
                <c:pt idx="6445">
                  <c:v>6.6201442621262201</c:v>
                </c:pt>
                <c:pt idx="6446">
                  <c:v>6.6245808398239898</c:v>
                </c:pt>
                <c:pt idx="6447">
                  <c:v>6.6290174175217498</c:v>
                </c:pt>
                <c:pt idx="6448">
                  <c:v>6.6334539952195204</c:v>
                </c:pt>
                <c:pt idx="6449">
                  <c:v>6.6378905729172901</c:v>
                </c:pt>
                <c:pt idx="6450">
                  <c:v>6.6423271506150598</c:v>
                </c:pt>
                <c:pt idx="6451">
                  <c:v>6.6467637283128296</c:v>
                </c:pt>
                <c:pt idx="6452">
                  <c:v>6.65120030601061</c:v>
                </c:pt>
                <c:pt idx="6453">
                  <c:v>6.6556368837083797</c:v>
                </c:pt>
                <c:pt idx="6454">
                  <c:v>6.6600734614061503</c:v>
                </c:pt>
                <c:pt idx="6455">
                  <c:v>6.6645100391039103</c:v>
                </c:pt>
                <c:pt idx="6456">
                  <c:v>6.66894661680168</c:v>
                </c:pt>
                <c:pt idx="6457">
                  <c:v>6.6733831944994497</c:v>
                </c:pt>
                <c:pt idx="6458">
                  <c:v>6.6778197721972203</c:v>
                </c:pt>
                <c:pt idx="6459">
                  <c:v>6.6822563498949901</c:v>
                </c:pt>
                <c:pt idx="6460">
                  <c:v>6.6866929275927598</c:v>
                </c:pt>
                <c:pt idx="6461">
                  <c:v>6.6911295052905304</c:v>
                </c:pt>
                <c:pt idx="6462">
                  <c:v>6.6955660829883001</c:v>
                </c:pt>
                <c:pt idx="6463">
                  <c:v>6.7000026606860699</c:v>
                </c:pt>
                <c:pt idx="6464">
                  <c:v>6.7044392383838396</c:v>
                </c:pt>
                <c:pt idx="6465">
                  <c:v>6.7088758160816102</c:v>
                </c:pt>
                <c:pt idx="6466">
                  <c:v>6.7133123937793799</c:v>
                </c:pt>
                <c:pt idx="6467">
                  <c:v>6.7177489714771497</c:v>
                </c:pt>
                <c:pt idx="6468">
                  <c:v>6.7221855491749203</c:v>
                </c:pt>
                <c:pt idx="6469">
                  <c:v>6.72662212687269</c:v>
                </c:pt>
                <c:pt idx="6470">
                  <c:v>6.7310587045704597</c:v>
                </c:pt>
                <c:pt idx="6471">
                  <c:v>6.7354952822682304</c:v>
                </c:pt>
                <c:pt idx="6472">
                  <c:v>6.7399318599660001</c:v>
                </c:pt>
                <c:pt idx="6473">
                  <c:v>6.7443684376637698</c:v>
                </c:pt>
                <c:pt idx="6474">
                  <c:v>6.7488050153615404</c:v>
                </c:pt>
                <c:pt idx="6475">
                  <c:v>6.7532415930593102</c:v>
                </c:pt>
                <c:pt idx="6476">
                  <c:v>6.7576781707570701</c:v>
                </c:pt>
                <c:pt idx="6477">
                  <c:v>6.7621147484548496</c:v>
                </c:pt>
                <c:pt idx="6478">
                  <c:v>6.7665513261526202</c:v>
                </c:pt>
                <c:pt idx="6479">
                  <c:v>6.77098790385039</c:v>
                </c:pt>
                <c:pt idx="6480">
                  <c:v>6.7754244815481597</c:v>
                </c:pt>
                <c:pt idx="6481">
                  <c:v>6.7798610592459303</c:v>
                </c:pt>
                <c:pt idx="6482">
                  <c:v>6.7842976369437</c:v>
                </c:pt>
                <c:pt idx="6483">
                  <c:v>6.7887342146414698</c:v>
                </c:pt>
                <c:pt idx="6484">
                  <c:v>6.7931707923392404</c:v>
                </c:pt>
                <c:pt idx="6485">
                  <c:v>6.7976073700370003</c:v>
                </c:pt>
                <c:pt idx="6486">
                  <c:v>6.8020439477347701</c:v>
                </c:pt>
                <c:pt idx="6487">
                  <c:v>6.8064805254325398</c:v>
                </c:pt>
                <c:pt idx="6488">
                  <c:v>6.8109171031303202</c:v>
                </c:pt>
                <c:pt idx="6489">
                  <c:v>6.8153536808280899</c:v>
                </c:pt>
                <c:pt idx="6490">
                  <c:v>6.8197902585258596</c:v>
                </c:pt>
                <c:pt idx="6491">
                  <c:v>6.8242268362236302</c:v>
                </c:pt>
                <c:pt idx="6492">
                  <c:v>6.8286634139214</c:v>
                </c:pt>
                <c:pt idx="6493">
                  <c:v>6.8330999916191599</c:v>
                </c:pt>
                <c:pt idx="6494">
                  <c:v>6.8375365693169403</c:v>
                </c:pt>
                <c:pt idx="6495">
                  <c:v>6.8419731470147003</c:v>
                </c:pt>
                <c:pt idx="6496">
                  <c:v>6.84640972471247</c:v>
                </c:pt>
                <c:pt idx="6497">
                  <c:v>6.8508463024102397</c:v>
                </c:pt>
                <c:pt idx="6498">
                  <c:v>6.8552828801080103</c:v>
                </c:pt>
                <c:pt idx="6499">
                  <c:v>6.8597194578057801</c:v>
                </c:pt>
                <c:pt idx="6500">
                  <c:v>6.8641560355035498</c:v>
                </c:pt>
                <c:pt idx="6501">
                  <c:v>6.8685926132013204</c:v>
                </c:pt>
                <c:pt idx="6502">
                  <c:v>6.8730291908990901</c:v>
                </c:pt>
                <c:pt idx="6503">
                  <c:v>6.8774657685968599</c:v>
                </c:pt>
                <c:pt idx="6504">
                  <c:v>6.8819023462946296</c:v>
                </c:pt>
                <c:pt idx="6505">
                  <c:v>6.8863389239924002</c:v>
                </c:pt>
                <c:pt idx="6506">
                  <c:v>6.8907755016901699</c:v>
                </c:pt>
                <c:pt idx="6507">
                  <c:v>6.8952120793879397</c:v>
                </c:pt>
                <c:pt idx="6508">
                  <c:v>6.8996486570857103</c:v>
                </c:pt>
                <c:pt idx="6509">
                  <c:v>6.90408523478348</c:v>
                </c:pt>
                <c:pt idx="6510">
                  <c:v>6.9085218124812497</c:v>
                </c:pt>
                <c:pt idx="6511">
                  <c:v>6.9129583901790204</c:v>
                </c:pt>
                <c:pt idx="6512">
                  <c:v>6.9173949678767901</c:v>
                </c:pt>
                <c:pt idx="6513">
                  <c:v>6.9218315455745598</c:v>
                </c:pt>
                <c:pt idx="6514">
                  <c:v>6.9262681232723304</c:v>
                </c:pt>
                <c:pt idx="6515">
                  <c:v>6.9307047009701002</c:v>
                </c:pt>
                <c:pt idx="6516">
                  <c:v>6.9351412786678699</c:v>
                </c:pt>
                <c:pt idx="6517">
                  <c:v>6.9395778563656396</c:v>
                </c:pt>
                <c:pt idx="6518">
                  <c:v>6.9440144340634102</c:v>
                </c:pt>
                <c:pt idx="6519">
                  <c:v>6.94845101176118</c:v>
                </c:pt>
                <c:pt idx="6520">
                  <c:v>6.9528875894589497</c:v>
                </c:pt>
                <c:pt idx="6521">
                  <c:v>6.9573241671567203</c:v>
                </c:pt>
                <c:pt idx="6522">
                  <c:v>6.96176074485449</c:v>
                </c:pt>
                <c:pt idx="6523">
                  <c:v>6.96619732255225</c:v>
                </c:pt>
                <c:pt idx="6524">
                  <c:v>6.9706339002500304</c:v>
                </c:pt>
                <c:pt idx="6525">
                  <c:v>6.9750704779478001</c:v>
                </c:pt>
                <c:pt idx="6526">
                  <c:v>6.9795070556455698</c:v>
                </c:pt>
                <c:pt idx="6527">
                  <c:v>6.9839436333433396</c:v>
                </c:pt>
                <c:pt idx="6528">
                  <c:v>6.9883802110411102</c:v>
                </c:pt>
                <c:pt idx="6529">
                  <c:v>6.9928167887388799</c:v>
                </c:pt>
                <c:pt idx="6530">
                  <c:v>6.9972533664366496</c:v>
                </c:pt>
                <c:pt idx="6531">
                  <c:v>7.0016899441344203</c:v>
                </c:pt>
                <c:pt idx="6532">
                  <c:v>7.0061265218321802</c:v>
                </c:pt>
                <c:pt idx="6533">
                  <c:v>7.0105630995299499</c:v>
                </c:pt>
                <c:pt idx="6534">
                  <c:v>7.0149996772277197</c:v>
                </c:pt>
                <c:pt idx="6535">
                  <c:v>7.0194362549255001</c:v>
                </c:pt>
                <c:pt idx="6536">
                  <c:v>7.0238728326232698</c:v>
                </c:pt>
                <c:pt idx="6537">
                  <c:v>7.0283094103210404</c:v>
                </c:pt>
                <c:pt idx="6538">
                  <c:v>7.0327459880188004</c:v>
                </c:pt>
                <c:pt idx="6539">
                  <c:v>7.0371825657165701</c:v>
                </c:pt>
                <c:pt idx="6540">
                  <c:v>7.0416191434143398</c:v>
                </c:pt>
                <c:pt idx="6541">
                  <c:v>7.0460557211121202</c:v>
                </c:pt>
                <c:pt idx="6542">
                  <c:v>7.0504922988098802</c:v>
                </c:pt>
                <c:pt idx="6543">
                  <c:v>7.0549288765076499</c:v>
                </c:pt>
                <c:pt idx="6544">
                  <c:v>7.0593654542054196</c:v>
                </c:pt>
                <c:pt idx="6545">
                  <c:v>7.0638020319031902</c:v>
                </c:pt>
                <c:pt idx="6546">
                  <c:v>7.06823860960096</c:v>
                </c:pt>
                <c:pt idx="6547">
                  <c:v>7.0726751872987297</c:v>
                </c:pt>
                <c:pt idx="6548">
                  <c:v>7.0771117649965003</c:v>
                </c:pt>
                <c:pt idx="6549">
                  <c:v>7.08154834269427</c:v>
                </c:pt>
                <c:pt idx="6550">
                  <c:v>7.0859849203920398</c:v>
                </c:pt>
                <c:pt idx="6551">
                  <c:v>7.0904214980898104</c:v>
                </c:pt>
                <c:pt idx="6552">
                  <c:v>7.0948580757875801</c:v>
                </c:pt>
                <c:pt idx="6553">
                  <c:v>7.0992946534853498</c:v>
                </c:pt>
                <c:pt idx="6554">
                  <c:v>7.1037312311831204</c:v>
                </c:pt>
                <c:pt idx="6555">
                  <c:v>7.1081678088808902</c:v>
                </c:pt>
                <c:pt idx="6556">
                  <c:v>7.1126043865786599</c:v>
                </c:pt>
                <c:pt idx="6557">
                  <c:v>7.1170409642764296</c:v>
                </c:pt>
                <c:pt idx="6558">
                  <c:v>7.1214775419742002</c:v>
                </c:pt>
                <c:pt idx="6559">
                  <c:v>7.12591411967197</c:v>
                </c:pt>
                <c:pt idx="6560">
                  <c:v>7.1303506973697397</c:v>
                </c:pt>
                <c:pt idx="6561">
                  <c:v>7.1347872750675103</c:v>
                </c:pt>
                <c:pt idx="6562">
                  <c:v>7.13922385276528</c:v>
                </c:pt>
                <c:pt idx="6563">
                  <c:v>7.1436604304630498</c:v>
                </c:pt>
                <c:pt idx="6564">
                  <c:v>7.1480970081608204</c:v>
                </c:pt>
                <c:pt idx="6565">
                  <c:v>7.1525335858585901</c:v>
                </c:pt>
                <c:pt idx="6566">
                  <c:v>7.1569701635563598</c:v>
                </c:pt>
                <c:pt idx="6567">
                  <c:v>7.1614067412541296</c:v>
                </c:pt>
                <c:pt idx="6568">
                  <c:v>7.1658433189519002</c:v>
                </c:pt>
                <c:pt idx="6569">
                  <c:v>7.1702798966496699</c:v>
                </c:pt>
                <c:pt idx="6570">
                  <c:v>7.1747164743474299</c:v>
                </c:pt>
                <c:pt idx="6571">
                  <c:v>7.1791530520452103</c:v>
                </c:pt>
                <c:pt idx="6572">
                  <c:v>7.18358962974298</c:v>
                </c:pt>
                <c:pt idx="6573">
                  <c:v>7.1880262074407497</c:v>
                </c:pt>
                <c:pt idx="6574">
                  <c:v>7.1924627851385203</c:v>
                </c:pt>
                <c:pt idx="6575">
                  <c:v>7.1968993628362901</c:v>
                </c:pt>
                <c:pt idx="6576">
                  <c:v>7.2013359405340598</c:v>
                </c:pt>
                <c:pt idx="6577">
                  <c:v>7.2057725182318304</c:v>
                </c:pt>
                <c:pt idx="6578">
                  <c:v>7.2102090959296001</c:v>
                </c:pt>
                <c:pt idx="6579">
                  <c:v>7.2146456736273699</c:v>
                </c:pt>
                <c:pt idx="6580">
                  <c:v>7.2190822513251298</c:v>
                </c:pt>
                <c:pt idx="6581">
                  <c:v>7.2235188290229004</c:v>
                </c:pt>
                <c:pt idx="6582">
                  <c:v>7.2279554067206799</c:v>
                </c:pt>
                <c:pt idx="6583">
                  <c:v>7.2323919844184399</c:v>
                </c:pt>
                <c:pt idx="6584">
                  <c:v>7.2368285621162096</c:v>
                </c:pt>
                <c:pt idx="6585">
                  <c:v>7.2412651398139802</c:v>
                </c:pt>
                <c:pt idx="6586">
                  <c:v>7.24570171751175</c:v>
                </c:pt>
                <c:pt idx="6587">
                  <c:v>7.2501382952095197</c:v>
                </c:pt>
                <c:pt idx="6588">
                  <c:v>7.2545748729073001</c:v>
                </c:pt>
                <c:pt idx="6589">
                  <c:v>7.25901145060506</c:v>
                </c:pt>
                <c:pt idx="6590">
                  <c:v>7.2634480283028298</c:v>
                </c:pt>
                <c:pt idx="6591">
                  <c:v>7.2678846060006004</c:v>
                </c:pt>
                <c:pt idx="6592">
                  <c:v>7.2723211836983701</c:v>
                </c:pt>
                <c:pt idx="6593">
                  <c:v>7.2767577613961398</c:v>
                </c:pt>
                <c:pt idx="6594">
                  <c:v>7.2811943390939096</c:v>
                </c:pt>
                <c:pt idx="6595">
                  <c:v>7.2856309167916802</c:v>
                </c:pt>
                <c:pt idx="6596">
                  <c:v>7.2900674944894499</c:v>
                </c:pt>
                <c:pt idx="6597">
                  <c:v>7.2945040721872196</c:v>
                </c:pt>
                <c:pt idx="6598">
                  <c:v>7.2989406498849903</c:v>
                </c:pt>
                <c:pt idx="6599">
                  <c:v>7.30337722758276</c:v>
                </c:pt>
                <c:pt idx="6600">
                  <c:v>7.3078138052805297</c:v>
                </c:pt>
                <c:pt idx="6601">
                  <c:v>7.3122503829783003</c:v>
                </c:pt>
                <c:pt idx="6602">
                  <c:v>7.3166869606760701</c:v>
                </c:pt>
                <c:pt idx="6603">
                  <c:v>7.3211235383738398</c:v>
                </c:pt>
                <c:pt idx="6604">
                  <c:v>7.3255601160716104</c:v>
                </c:pt>
                <c:pt idx="6605">
                  <c:v>7.3299966937693801</c:v>
                </c:pt>
                <c:pt idx="6606">
                  <c:v>7.3344332714671499</c:v>
                </c:pt>
                <c:pt idx="6607">
                  <c:v>7.3388698491649196</c:v>
                </c:pt>
                <c:pt idx="6608">
                  <c:v>7.3433064268626902</c:v>
                </c:pt>
                <c:pt idx="6609">
                  <c:v>7.3477430045604599</c:v>
                </c:pt>
                <c:pt idx="6610">
                  <c:v>7.3521795822582297</c:v>
                </c:pt>
                <c:pt idx="6611">
                  <c:v>7.3566161599560003</c:v>
                </c:pt>
                <c:pt idx="6612">
                  <c:v>7.36105273765377</c:v>
                </c:pt>
                <c:pt idx="6613">
                  <c:v>7.3654893153515397</c:v>
                </c:pt>
                <c:pt idx="6614">
                  <c:v>7.3699258930493103</c:v>
                </c:pt>
                <c:pt idx="6615">
                  <c:v>7.3743624707470801</c:v>
                </c:pt>
                <c:pt idx="6616">
                  <c:v>7.3787990484448498</c:v>
                </c:pt>
                <c:pt idx="6617">
                  <c:v>7.3832356261426098</c:v>
                </c:pt>
                <c:pt idx="6618">
                  <c:v>7.3876722038403901</c:v>
                </c:pt>
                <c:pt idx="6619">
                  <c:v>7.3921087815381599</c:v>
                </c:pt>
                <c:pt idx="6620">
                  <c:v>7.3965453592359296</c:v>
                </c:pt>
                <c:pt idx="6621">
                  <c:v>7.4009819369337002</c:v>
                </c:pt>
                <c:pt idx="6622">
                  <c:v>7.4054185146314602</c:v>
                </c:pt>
                <c:pt idx="6623">
                  <c:v>7.4098550923292299</c:v>
                </c:pt>
                <c:pt idx="6624">
                  <c:v>7.4142916700270103</c:v>
                </c:pt>
                <c:pt idx="6625">
                  <c:v>7.41872824772478</c:v>
                </c:pt>
                <c:pt idx="6626">
                  <c:v>7.4231648254225497</c:v>
                </c:pt>
                <c:pt idx="6627">
                  <c:v>7.4276014031203097</c:v>
                </c:pt>
                <c:pt idx="6628">
                  <c:v>7.4320379808180803</c:v>
                </c:pt>
                <c:pt idx="6629">
                  <c:v>7.43647455851585</c:v>
                </c:pt>
                <c:pt idx="6630">
                  <c:v>7.4409111362136198</c:v>
                </c:pt>
                <c:pt idx="6631">
                  <c:v>7.4453477139113904</c:v>
                </c:pt>
                <c:pt idx="6632">
                  <c:v>7.4497842916091601</c:v>
                </c:pt>
                <c:pt idx="6633">
                  <c:v>7.4542208693069298</c:v>
                </c:pt>
                <c:pt idx="6634">
                  <c:v>7.4586574470046996</c:v>
                </c:pt>
                <c:pt idx="6635">
                  <c:v>7.46309402470248</c:v>
                </c:pt>
                <c:pt idx="6636">
                  <c:v>7.4675306024002399</c:v>
                </c:pt>
                <c:pt idx="6637">
                  <c:v>7.4719671800980096</c:v>
                </c:pt>
                <c:pt idx="6638">
                  <c:v>7.4764037577957803</c:v>
                </c:pt>
                <c:pt idx="6639">
                  <c:v>7.48084033549355</c:v>
                </c:pt>
                <c:pt idx="6640">
                  <c:v>7.4852769131913197</c:v>
                </c:pt>
                <c:pt idx="6641">
                  <c:v>7.4897134908890903</c:v>
                </c:pt>
                <c:pt idx="6642">
                  <c:v>7.4941500685868601</c:v>
                </c:pt>
                <c:pt idx="6643">
                  <c:v>7.4985866462846298</c:v>
                </c:pt>
                <c:pt idx="6644">
                  <c:v>7.5030232239824004</c:v>
                </c:pt>
                <c:pt idx="6645">
                  <c:v>7.5074598016801701</c:v>
                </c:pt>
                <c:pt idx="6646">
                  <c:v>7.5118963793779399</c:v>
                </c:pt>
                <c:pt idx="6647">
                  <c:v>7.5163329570757096</c:v>
                </c:pt>
                <c:pt idx="6648">
                  <c:v>7.5207695347734802</c:v>
                </c:pt>
                <c:pt idx="6649">
                  <c:v>7.5252061124712499</c:v>
                </c:pt>
                <c:pt idx="6650">
                  <c:v>7.5296426901690197</c:v>
                </c:pt>
                <c:pt idx="6651">
                  <c:v>7.5340792678667903</c:v>
                </c:pt>
                <c:pt idx="6652">
                  <c:v>7.53851584556456</c:v>
                </c:pt>
                <c:pt idx="6653">
                  <c:v>7.5429524232623297</c:v>
                </c:pt>
                <c:pt idx="6654">
                  <c:v>7.5473890009601003</c:v>
                </c:pt>
                <c:pt idx="6655">
                  <c:v>7.5518255786578701</c:v>
                </c:pt>
                <c:pt idx="6656">
                  <c:v>7.5562621563556398</c:v>
                </c:pt>
                <c:pt idx="6657">
                  <c:v>7.5606987340534104</c:v>
                </c:pt>
                <c:pt idx="6658">
                  <c:v>7.5651353117511801</c:v>
                </c:pt>
                <c:pt idx="6659">
                  <c:v>7.5695718894489499</c:v>
                </c:pt>
                <c:pt idx="6660">
                  <c:v>7.5740084671467196</c:v>
                </c:pt>
                <c:pt idx="6661">
                  <c:v>7.5784450448444902</c:v>
                </c:pt>
                <c:pt idx="6662">
                  <c:v>7.5828816225422599</c:v>
                </c:pt>
                <c:pt idx="6663">
                  <c:v>7.5873182002400297</c:v>
                </c:pt>
                <c:pt idx="6664">
                  <c:v>7.5917547779378003</c:v>
                </c:pt>
                <c:pt idx="6665">
                  <c:v>7.59619135563557</c:v>
                </c:pt>
                <c:pt idx="6666">
                  <c:v>7.60062793333333</c:v>
                </c:pt>
                <c:pt idx="6667">
                  <c:v>7.6050645110310997</c:v>
                </c:pt>
                <c:pt idx="6668">
                  <c:v>7.6095010887288703</c:v>
                </c:pt>
                <c:pt idx="6669">
                  <c:v>7.61393766642664</c:v>
                </c:pt>
                <c:pt idx="6670">
                  <c:v>7.6183742441244098</c:v>
                </c:pt>
                <c:pt idx="6671">
                  <c:v>7.6228108218221902</c:v>
                </c:pt>
                <c:pt idx="6672">
                  <c:v>7.6272473995199599</c:v>
                </c:pt>
                <c:pt idx="6673">
                  <c:v>7.6316839772177296</c:v>
                </c:pt>
                <c:pt idx="6674">
                  <c:v>7.6361205549154896</c:v>
                </c:pt>
                <c:pt idx="6675">
                  <c:v>7.6405571326132602</c:v>
                </c:pt>
                <c:pt idx="6676">
                  <c:v>7.6449937103110299</c:v>
                </c:pt>
                <c:pt idx="6677">
                  <c:v>7.6494302880087996</c:v>
                </c:pt>
                <c:pt idx="6678">
                  <c:v>7.6538668657065703</c:v>
                </c:pt>
                <c:pt idx="6679">
                  <c:v>7.65830344340434</c:v>
                </c:pt>
                <c:pt idx="6680">
                  <c:v>7.6627400211021097</c:v>
                </c:pt>
                <c:pt idx="6681">
                  <c:v>7.6671765987998803</c:v>
                </c:pt>
                <c:pt idx="6682">
                  <c:v>7.6716131764976501</c:v>
                </c:pt>
                <c:pt idx="6683">
                  <c:v>7.6760497541954296</c:v>
                </c:pt>
                <c:pt idx="6684">
                  <c:v>7.6804863318931904</c:v>
                </c:pt>
                <c:pt idx="6685">
                  <c:v>7.6849229095909601</c:v>
                </c:pt>
                <c:pt idx="6686">
                  <c:v>7.6893594872887299</c:v>
                </c:pt>
                <c:pt idx="6687">
                  <c:v>7.6937960649864996</c:v>
                </c:pt>
                <c:pt idx="6688">
                  <c:v>7.6982326426842702</c:v>
                </c:pt>
                <c:pt idx="6689">
                  <c:v>7.7026692203820399</c:v>
                </c:pt>
                <c:pt idx="6690">
                  <c:v>7.7071057980798097</c:v>
                </c:pt>
                <c:pt idx="6691">
                  <c:v>7.7115423757775803</c:v>
                </c:pt>
                <c:pt idx="6692">
                  <c:v>7.71597895347535</c:v>
                </c:pt>
                <c:pt idx="6693">
                  <c:v>7.7204155311731197</c:v>
                </c:pt>
                <c:pt idx="6694">
                  <c:v>7.7248521088708904</c:v>
                </c:pt>
                <c:pt idx="6695">
                  <c:v>7.7292886865686601</c:v>
                </c:pt>
                <c:pt idx="6696">
                  <c:v>7.7337252642664298</c:v>
                </c:pt>
                <c:pt idx="6697">
                  <c:v>7.7381618419642004</c:v>
                </c:pt>
                <c:pt idx="6698">
                  <c:v>7.7425984196619702</c:v>
                </c:pt>
                <c:pt idx="6699">
                  <c:v>7.7470349973597399</c:v>
                </c:pt>
                <c:pt idx="6700">
                  <c:v>7.7514715750575096</c:v>
                </c:pt>
                <c:pt idx="6701">
                  <c:v>7.7559081527552802</c:v>
                </c:pt>
                <c:pt idx="6702">
                  <c:v>7.76034473045305</c:v>
                </c:pt>
                <c:pt idx="6703">
                  <c:v>7.7647813081508197</c:v>
                </c:pt>
                <c:pt idx="6704">
                  <c:v>7.7692178858485903</c:v>
                </c:pt>
                <c:pt idx="6705">
                  <c:v>7.7736544635463503</c:v>
                </c:pt>
                <c:pt idx="6706">
                  <c:v>7.77809104124412</c:v>
                </c:pt>
                <c:pt idx="6707">
                  <c:v>7.7825276189419004</c:v>
                </c:pt>
                <c:pt idx="6708">
                  <c:v>7.7869641966396701</c:v>
                </c:pt>
                <c:pt idx="6709">
                  <c:v>7.7914007743374398</c:v>
                </c:pt>
                <c:pt idx="6710">
                  <c:v>7.7958373520352104</c:v>
                </c:pt>
                <c:pt idx="6711">
                  <c:v>7.8002739297329802</c:v>
                </c:pt>
                <c:pt idx="6712">
                  <c:v>7.8047105074307401</c:v>
                </c:pt>
                <c:pt idx="6713">
                  <c:v>7.8091470851285099</c:v>
                </c:pt>
                <c:pt idx="6714">
                  <c:v>7.8135836628262796</c:v>
                </c:pt>
                <c:pt idx="6715">
                  <c:v>7.8180202405240502</c:v>
                </c:pt>
                <c:pt idx="6716">
                  <c:v>7.8224568182218199</c:v>
                </c:pt>
                <c:pt idx="6717">
                  <c:v>7.8268933959195897</c:v>
                </c:pt>
                <c:pt idx="6718">
                  <c:v>7.83132997361737</c:v>
                </c:pt>
                <c:pt idx="6719">
                  <c:v>7.8357665513151398</c:v>
                </c:pt>
                <c:pt idx="6720">
                  <c:v>7.8402031290129104</c:v>
                </c:pt>
                <c:pt idx="6721">
                  <c:v>7.8446397067106801</c:v>
                </c:pt>
                <c:pt idx="6722">
                  <c:v>7.8490762844084401</c:v>
                </c:pt>
                <c:pt idx="6723">
                  <c:v>7.8535128621062098</c:v>
                </c:pt>
                <c:pt idx="6724">
                  <c:v>7.8579494398039804</c:v>
                </c:pt>
                <c:pt idx="6725">
                  <c:v>7.8623860175017501</c:v>
                </c:pt>
                <c:pt idx="6726">
                  <c:v>7.8668225951995199</c:v>
                </c:pt>
                <c:pt idx="6727">
                  <c:v>7.8712591728972896</c:v>
                </c:pt>
                <c:pt idx="6728">
                  <c:v>7.8756957505950602</c:v>
                </c:pt>
                <c:pt idx="6729">
                  <c:v>7.8801323282928299</c:v>
                </c:pt>
                <c:pt idx="6730">
                  <c:v>7.8845689059906103</c:v>
                </c:pt>
                <c:pt idx="6731">
                  <c:v>7.8890054836883703</c:v>
                </c:pt>
                <c:pt idx="6732">
                  <c:v>7.89344206138614</c:v>
                </c:pt>
                <c:pt idx="6733">
                  <c:v>7.8978786390839097</c:v>
                </c:pt>
                <c:pt idx="6734">
                  <c:v>7.9023152167816804</c:v>
                </c:pt>
                <c:pt idx="6735">
                  <c:v>7.9067517944794501</c:v>
                </c:pt>
                <c:pt idx="6736">
                  <c:v>7.9111883721772198</c:v>
                </c:pt>
                <c:pt idx="6737">
                  <c:v>7.9156249498749904</c:v>
                </c:pt>
                <c:pt idx="6738">
                  <c:v>7.9200615275727602</c:v>
                </c:pt>
                <c:pt idx="6739">
                  <c:v>7.9244981052705299</c:v>
                </c:pt>
                <c:pt idx="6740">
                  <c:v>7.9289346829682996</c:v>
                </c:pt>
                <c:pt idx="6741">
                  <c:v>7.9333712606660702</c:v>
                </c:pt>
                <c:pt idx="6742">
                  <c:v>7.93780783836384</c:v>
                </c:pt>
                <c:pt idx="6743">
                  <c:v>7.9422444160616097</c:v>
                </c:pt>
                <c:pt idx="6744">
                  <c:v>7.9466809937593803</c:v>
                </c:pt>
                <c:pt idx="6745">
                  <c:v>7.95111757145715</c:v>
                </c:pt>
                <c:pt idx="6746">
                  <c:v>7.9555541491549198</c:v>
                </c:pt>
                <c:pt idx="6747">
                  <c:v>7.9599907268526904</c:v>
                </c:pt>
                <c:pt idx="6748">
                  <c:v>7.9644273045504601</c:v>
                </c:pt>
                <c:pt idx="6749">
                  <c:v>7.9688638822482298</c:v>
                </c:pt>
                <c:pt idx="6750">
                  <c:v>7.9733004599459898</c:v>
                </c:pt>
                <c:pt idx="6751">
                  <c:v>7.9777370376437604</c:v>
                </c:pt>
                <c:pt idx="6752">
                  <c:v>7.9821736153415301</c:v>
                </c:pt>
                <c:pt idx="6753">
                  <c:v>7.9866101930392999</c:v>
                </c:pt>
                <c:pt idx="6754">
                  <c:v>7.9910467707370803</c:v>
                </c:pt>
                <c:pt idx="6755">
                  <c:v>7.99548334843485</c:v>
                </c:pt>
                <c:pt idx="6756">
                  <c:v>7.9999199261326197</c:v>
                </c:pt>
                <c:pt idx="6757">
                  <c:v>8.0043565038303903</c:v>
                </c:pt>
                <c:pt idx="6758">
                  <c:v>8.0087930815281592</c:v>
                </c:pt>
                <c:pt idx="6759">
                  <c:v>8.0132296592259191</c:v>
                </c:pt>
                <c:pt idx="6760">
                  <c:v>8.0176662369236897</c:v>
                </c:pt>
                <c:pt idx="6761">
                  <c:v>8.0221028146214604</c:v>
                </c:pt>
                <c:pt idx="6762">
                  <c:v>8.0265393923192292</c:v>
                </c:pt>
                <c:pt idx="6763">
                  <c:v>8.0309759700169998</c:v>
                </c:pt>
                <c:pt idx="6764">
                  <c:v>8.0354125477147704</c:v>
                </c:pt>
                <c:pt idx="6765">
                  <c:v>8.0398491254125499</c:v>
                </c:pt>
                <c:pt idx="6766">
                  <c:v>8.0442857031103205</c:v>
                </c:pt>
                <c:pt idx="6767">
                  <c:v>8.0487222808080894</c:v>
                </c:pt>
                <c:pt idx="6768">
                  <c:v>8.05315885850586</c:v>
                </c:pt>
                <c:pt idx="6769">
                  <c:v>8.05759543620362</c:v>
                </c:pt>
                <c:pt idx="6770">
                  <c:v>8.0620320139013906</c:v>
                </c:pt>
                <c:pt idx="6771">
                  <c:v>8.0664685915991594</c:v>
                </c:pt>
                <c:pt idx="6772">
                  <c:v>8.07090516929693</c:v>
                </c:pt>
                <c:pt idx="6773">
                  <c:v>8.0753417469947006</c:v>
                </c:pt>
                <c:pt idx="6774">
                  <c:v>8.0797783246924695</c:v>
                </c:pt>
                <c:pt idx="6775">
                  <c:v>8.0842149023902401</c:v>
                </c:pt>
                <c:pt idx="6776">
                  <c:v>8.0886514800880107</c:v>
                </c:pt>
                <c:pt idx="6777">
                  <c:v>8.0930880577857796</c:v>
                </c:pt>
                <c:pt idx="6778">
                  <c:v>8.0975246354835502</c:v>
                </c:pt>
                <c:pt idx="6779">
                  <c:v>8.1019612131813208</c:v>
                </c:pt>
                <c:pt idx="6780">
                  <c:v>8.1063977908790896</c:v>
                </c:pt>
                <c:pt idx="6781">
                  <c:v>8.1108343685768602</c:v>
                </c:pt>
                <c:pt idx="6782">
                  <c:v>8.1152709462746309</c:v>
                </c:pt>
                <c:pt idx="6783">
                  <c:v>8.1197075239723997</c:v>
                </c:pt>
                <c:pt idx="6784">
                  <c:v>8.1241441016701703</c:v>
                </c:pt>
                <c:pt idx="6785">
                  <c:v>8.1285806793679392</c:v>
                </c:pt>
                <c:pt idx="6786">
                  <c:v>8.1330172570657098</c:v>
                </c:pt>
                <c:pt idx="6787">
                  <c:v>8.1374538347634804</c:v>
                </c:pt>
                <c:pt idx="6788">
                  <c:v>8.1418904124612492</c:v>
                </c:pt>
                <c:pt idx="6789">
                  <c:v>8.1463269901590198</c:v>
                </c:pt>
                <c:pt idx="6790">
                  <c:v>8.1507635678567905</c:v>
                </c:pt>
                <c:pt idx="6791">
                  <c:v>8.1552001455545593</c:v>
                </c:pt>
                <c:pt idx="6792">
                  <c:v>8.1596367232523299</c:v>
                </c:pt>
                <c:pt idx="6793">
                  <c:v>8.1640733009501005</c:v>
                </c:pt>
                <c:pt idx="6794">
                  <c:v>8.1685098786478694</c:v>
                </c:pt>
                <c:pt idx="6795">
                  <c:v>8.17294645634564</c:v>
                </c:pt>
                <c:pt idx="6796">
                  <c:v>8.1773830340434106</c:v>
                </c:pt>
                <c:pt idx="6797">
                  <c:v>8.1818196117411706</c:v>
                </c:pt>
                <c:pt idx="6798">
                  <c:v>8.1862561894389394</c:v>
                </c:pt>
                <c:pt idx="6799">
                  <c:v>8.19069276713671</c:v>
                </c:pt>
                <c:pt idx="6800">
                  <c:v>8.1951293448344806</c:v>
                </c:pt>
                <c:pt idx="6801">
                  <c:v>8.1995659225322601</c:v>
                </c:pt>
                <c:pt idx="6802">
                  <c:v>8.2040025002300307</c:v>
                </c:pt>
                <c:pt idx="6803">
                  <c:v>8.2084390779277996</c:v>
                </c:pt>
                <c:pt idx="6804">
                  <c:v>8.2128756556255702</c:v>
                </c:pt>
                <c:pt idx="6805">
                  <c:v>8.2173122333233408</c:v>
                </c:pt>
                <c:pt idx="6806">
                  <c:v>8.2217488110211097</c:v>
                </c:pt>
                <c:pt idx="6807">
                  <c:v>8.2261853887188696</c:v>
                </c:pt>
                <c:pt idx="6808">
                  <c:v>8.2306219664166402</c:v>
                </c:pt>
                <c:pt idx="6809">
                  <c:v>8.2350585441144109</c:v>
                </c:pt>
                <c:pt idx="6810">
                  <c:v>8.2394951218121797</c:v>
                </c:pt>
                <c:pt idx="6811">
                  <c:v>8.2439316995099503</c:v>
                </c:pt>
                <c:pt idx="6812">
                  <c:v>8.2483682772077191</c:v>
                </c:pt>
                <c:pt idx="6813">
                  <c:v>8.2528048549055004</c:v>
                </c:pt>
                <c:pt idx="6814">
                  <c:v>8.2572414326032693</c:v>
                </c:pt>
                <c:pt idx="6815">
                  <c:v>8.2616780103010399</c:v>
                </c:pt>
                <c:pt idx="6816">
                  <c:v>8.2661145879987998</c:v>
                </c:pt>
                <c:pt idx="6817">
                  <c:v>8.2705511656965705</c:v>
                </c:pt>
                <c:pt idx="6818">
                  <c:v>8.2749877433943393</c:v>
                </c:pt>
                <c:pt idx="6819">
                  <c:v>8.2794243210921099</c:v>
                </c:pt>
                <c:pt idx="6820">
                  <c:v>8.2838608987898805</c:v>
                </c:pt>
                <c:pt idx="6821">
                  <c:v>8.2882974764876494</c:v>
                </c:pt>
                <c:pt idx="6822">
                  <c:v>8.29273405418542</c:v>
                </c:pt>
                <c:pt idx="6823">
                  <c:v>8.2971706318831906</c:v>
                </c:pt>
                <c:pt idx="6824">
                  <c:v>8.3016072095809594</c:v>
                </c:pt>
                <c:pt idx="6825">
                  <c:v>8.3060437872787301</c:v>
                </c:pt>
                <c:pt idx="6826">
                  <c:v>8.3104803649765007</c:v>
                </c:pt>
                <c:pt idx="6827">
                  <c:v>8.3149169426742695</c:v>
                </c:pt>
                <c:pt idx="6828">
                  <c:v>8.3193535203720401</c:v>
                </c:pt>
                <c:pt idx="6829">
                  <c:v>8.3237900980698107</c:v>
                </c:pt>
                <c:pt idx="6830">
                  <c:v>8.3282266757675796</c:v>
                </c:pt>
                <c:pt idx="6831">
                  <c:v>8.3326632534653502</c:v>
                </c:pt>
                <c:pt idx="6832">
                  <c:v>8.3370998311631208</c:v>
                </c:pt>
                <c:pt idx="6833">
                  <c:v>8.3415364088608897</c:v>
                </c:pt>
                <c:pt idx="6834">
                  <c:v>8.3459729865586603</c:v>
                </c:pt>
                <c:pt idx="6835">
                  <c:v>8.3504095642564202</c:v>
                </c:pt>
                <c:pt idx="6836">
                  <c:v>8.3548461419541908</c:v>
                </c:pt>
                <c:pt idx="6837">
                  <c:v>8.3592827196519703</c:v>
                </c:pt>
                <c:pt idx="6838">
                  <c:v>8.3637192973497392</c:v>
                </c:pt>
                <c:pt idx="6839">
                  <c:v>8.3681558750475098</c:v>
                </c:pt>
                <c:pt idx="6840">
                  <c:v>8.3725924527452804</c:v>
                </c:pt>
                <c:pt idx="6841">
                  <c:v>8.3770290304430493</c:v>
                </c:pt>
                <c:pt idx="6842">
                  <c:v>8.3814656081408199</c:v>
                </c:pt>
                <c:pt idx="6843">
                  <c:v>8.3859021858385905</c:v>
                </c:pt>
                <c:pt idx="6844">
                  <c:v>8.3903387635363593</c:v>
                </c:pt>
                <c:pt idx="6845">
                  <c:v>8.3947753412341193</c:v>
                </c:pt>
                <c:pt idx="6846">
                  <c:v>8.3992119189318899</c:v>
                </c:pt>
                <c:pt idx="6847">
                  <c:v>8.4036484966296605</c:v>
                </c:pt>
                <c:pt idx="6848">
                  <c:v>8.40808507432744</c:v>
                </c:pt>
                <c:pt idx="6849">
                  <c:v>8.4125216520252106</c:v>
                </c:pt>
                <c:pt idx="6850">
                  <c:v>8.4169582297229795</c:v>
                </c:pt>
                <c:pt idx="6851">
                  <c:v>8.4213948074207501</c:v>
                </c:pt>
                <c:pt idx="6852">
                  <c:v>8.4258313851185207</c:v>
                </c:pt>
                <c:pt idx="6853">
                  <c:v>8.4302679628162895</c:v>
                </c:pt>
                <c:pt idx="6854">
                  <c:v>8.4347045405140495</c:v>
                </c:pt>
                <c:pt idx="6855">
                  <c:v>8.4391411182118201</c:v>
                </c:pt>
                <c:pt idx="6856">
                  <c:v>8.4435776959095907</c:v>
                </c:pt>
                <c:pt idx="6857">
                  <c:v>8.4480142736073596</c:v>
                </c:pt>
                <c:pt idx="6858">
                  <c:v>8.4524508513051302</c:v>
                </c:pt>
                <c:pt idx="6859">
                  <c:v>8.4568874290029008</c:v>
                </c:pt>
                <c:pt idx="6860">
                  <c:v>8.4613240067006803</c:v>
                </c:pt>
                <c:pt idx="6861">
                  <c:v>8.4657605843984403</c:v>
                </c:pt>
                <c:pt idx="6862">
                  <c:v>8.4701971620962109</c:v>
                </c:pt>
                <c:pt idx="6863">
                  <c:v>8.4746337397939797</c:v>
                </c:pt>
                <c:pt idx="6864">
                  <c:v>8.4790703174917503</c:v>
                </c:pt>
                <c:pt idx="6865">
                  <c:v>8.4835068951895192</c:v>
                </c:pt>
                <c:pt idx="6866">
                  <c:v>8.4879434728872898</c:v>
                </c:pt>
                <c:pt idx="6867">
                  <c:v>8.4923800505850604</c:v>
                </c:pt>
                <c:pt idx="6868">
                  <c:v>8.4968166282828292</c:v>
                </c:pt>
                <c:pt idx="6869">
                  <c:v>8.5012532059805999</c:v>
                </c:pt>
                <c:pt idx="6870">
                  <c:v>8.5056897836783705</c:v>
                </c:pt>
                <c:pt idx="6871">
                  <c:v>8.5101263613761393</c:v>
                </c:pt>
                <c:pt idx="6872">
                  <c:v>8.5145629390739099</c:v>
                </c:pt>
                <c:pt idx="6873">
                  <c:v>8.5189995167716805</c:v>
                </c:pt>
                <c:pt idx="6874">
                  <c:v>8.5234360944694494</c:v>
                </c:pt>
                <c:pt idx="6875">
                  <c:v>8.52787267216722</c:v>
                </c:pt>
                <c:pt idx="6876">
                  <c:v>8.5323092498649906</c:v>
                </c:pt>
                <c:pt idx="6877">
                  <c:v>8.5367458275627595</c:v>
                </c:pt>
                <c:pt idx="6878">
                  <c:v>8.5411824052605301</c:v>
                </c:pt>
                <c:pt idx="6879">
                  <c:v>8.5456189829583007</c:v>
                </c:pt>
                <c:pt idx="6880">
                  <c:v>8.5500555606560695</c:v>
                </c:pt>
                <c:pt idx="6881">
                  <c:v>8.5544921383538401</c:v>
                </c:pt>
                <c:pt idx="6882">
                  <c:v>8.5589287160516001</c:v>
                </c:pt>
                <c:pt idx="6883">
                  <c:v>8.5633652937493707</c:v>
                </c:pt>
                <c:pt idx="6884">
                  <c:v>8.5678018714471502</c:v>
                </c:pt>
                <c:pt idx="6885">
                  <c:v>8.5722384491449208</c:v>
                </c:pt>
                <c:pt idx="6886">
                  <c:v>8.5766750268426897</c:v>
                </c:pt>
                <c:pt idx="6887">
                  <c:v>8.5811116045404603</c:v>
                </c:pt>
                <c:pt idx="6888">
                  <c:v>8.5855481822382291</c:v>
                </c:pt>
                <c:pt idx="6889">
                  <c:v>8.5899847599359997</c:v>
                </c:pt>
                <c:pt idx="6890">
                  <c:v>8.5944213376337704</c:v>
                </c:pt>
                <c:pt idx="6891">
                  <c:v>8.5988579153315392</c:v>
                </c:pt>
                <c:pt idx="6892">
                  <c:v>8.6032944930292992</c:v>
                </c:pt>
                <c:pt idx="6893">
                  <c:v>8.6077310707270698</c:v>
                </c:pt>
                <c:pt idx="6894">
                  <c:v>8.6121676484248404</c:v>
                </c:pt>
                <c:pt idx="6895">
                  <c:v>8.6166042261226199</c:v>
                </c:pt>
                <c:pt idx="6896">
                  <c:v>8.6210408038203905</c:v>
                </c:pt>
                <c:pt idx="6897">
                  <c:v>8.6254773815181593</c:v>
                </c:pt>
                <c:pt idx="6898">
                  <c:v>8.62991395921593</c:v>
                </c:pt>
                <c:pt idx="6899">
                  <c:v>8.6343505369136899</c:v>
                </c:pt>
                <c:pt idx="6900">
                  <c:v>8.6387871146114605</c:v>
                </c:pt>
                <c:pt idx="6901">
                  <c:v>8.6432236923092294</c:v>
                </c:pt>
                <c:pt idx="6902">
                  <c:v>8.647660270007</c:v>
                </c:pt>
                <c:pt idx="6903">
                  <c:v>8.6520968477047706</c:v>
                </c:pt>
                <c:pt idx="6904">
                  <c:v>8.6565334254025395</c:v>
                </c:pt>
                <c:pt idx="6905">
                  <c:v>8.6609700031003101</c:v>
                </c:pt>
                <c:pt idx="6906">
                  <c:v>8.6654065807980807</c:v>
                </c:pt>
                <c:pt idx="6907">
                  <c:v>8.6698431584958495</c:v>
                </c:pt>
                <c:pt idx="6908">
                  <c:v>8.6742797361936201</c:v>
                </c:pt>
                <c:pt idx="6909">
                  <c:v>8.6787163138913908</c:v>
                </c:pt>
                <c:pt idx="6910">
                  <c:v>8.6831528915891596</c:v>
                </c:pt>
                <c:pt idx="6911">
                  <c:v>8.6875894692869302</c:v>
                </c:pt>
                <c:pt idx="6912">
                  <c:v>8.6920260469847008</c:v>
                </c:pt>
                <c:pt idx="6913">
                  <c:v>8.6964626246824697</c:v>
                </c:pt>
                <c:pt idx="6914">
                  <c:v>8.7008992023802403</c:v>
                </c:pt>
                <c:pt idx="6915">
                  <c:v>8.7053357800780091</c:v>
                </c:pt>
                <c:pt idx="6916">
                  <c:v>8.7097723577757797</c:v>
                </c:pt>
                <c:pt idx="6917">
                  <c:v>8.7142089354735504</c:v>
                </c:pt>
                <c:pt idx="6918">
                  <c:v>8.7186455131713192</c:v>
                </c:pt>
                <c:pt idx="6919">
                  <c:v>8.7230820908690898</c:v>
                </c:pt>
                <c:pt idx="6920">
                  <c:v>8.7275186685668604</c:v>
                </c:pt>
                <c:pt idx="6921">
                  <c:v>8.7319552462646293</c:v>
                </c:pt>
                <c:pt idx="6922">
                  <c:v>8.7363918239623999</c:v>
                </c:pt>
                <c:pt idx="6923">
                  <c:v>8.7408284016601705</c:v>
                </c:pt>
                <c:pt idx="6924">
                  <c:v>8.7452649793579393</c:v>
                </c:pt>
                <c:pt idx="6925">
                  <c:v>8.74970155705571</c:v>
                </c:pt>
                <c:pt idx="6926">
                  <c:v>8.7541381347534806</c:v>
                </c:pt>
                <c:pt idx="6927">
                  <c:v>8.7585747124512494</c:v>
                </c:pt>
                <c:pt idx="6928">
                  <c:v>8.76301129014902</c:v>
                </c:pt>
                <c:pt idx="6929">
                  <c:v>8.7674478678467906</c:v>
                </c:pt>
                <c:pt idx="6930">
                  <c:v>8.7718844455445506</c:v>
                </c:pt>
                <c:pt idx="6931">
                  <c:v>8.7763210232423301</c:v>
                </c:pt>
                <c:pt idx="6932">
                  <c:v>8.7807576009401007</c:v>
                </c:pt>
                <c:pt idx="6933">
                  <c:v>8.7851941786378696</c:v>
                </c:pt>
                <c:pt idx="6934">
                  <c:v>8.7896307563356402</c:v>
                </c:pt>
                <c:pt idx="6935">
                  <c:v>8.7940673340334108</c:v>
                </c:pt>
                <c:pt idx="6936">
                  <c:v>8.7985039117311796</c:v>
                </c:pt>
                <c:pt idx="6937">
                  <c:v>8.8029404894289502</c:v>
                </c:pt>
                <c:pt idx="6938">
                  <c:v>8.8073770671267209</c:v>
                </c:pt>
                <c:pt idx="6939">
                  <c:v>8.8118136448244808</c:v>
                </c:pt>
                <c:pt idx="6940">
                  <c:v>8.8162502225222497</c:v>
                </c:pt>
                <c:pt idx="6941">
                  <c:v>8.8206868002200203</c:v>
                </c:pt>
                <c:pt idx="6942">
                  <c:v>8.8251233779177891</c:v>
                </c:pt>
                <c:pt idx="6943">
                  <c:v>8.8295599556155704</c:v>
                </c:pt>
                <c:pt idx="6944">
                  <c:v>8.8339965333133303</c:v>
                </c:pt>
                <c:pt idx="6945">
                  <c:v>8.8384331110110992</c:v>
                </c:pt>
                <c:pt idx="6946">
                  <c:v>8.8428696887088698</c:v>
                </c:pt>
                <c:pt idx="6947">
                  <c:v>8.8473062664066404</c:v>
                </c:pt>
                <c:pt idx="6948">
                  <c:v>8.8517428441044199</c:v>
                </c:pt>
                <c:pt idx="6949">
                  <c:v>8.8561794218021799</c:v>
                </c:pt>
                <c:pt idx="6950">
                  <c:v>8.8606159994999505</c:v>
                </c:pt>
                <c:pt idx="6951">
                  <c:v>8.8650525771977193</c:v>
                </c:pt>
                <c:pt idx="6952">
                  <c:v>8.8694891548954899</c:v>
                </c:pt>
                <c:pt idx="6953">
                  <c:v>8.8739257325932606</c:v>
                </c:pt>
                <c:pt idx="6954">
                  <c:v>8.8783623102910294</c:v>
                </c:pt>
                <c:pt idx="6955">
                  <c:v>8.8827988879888</c:v>
                </c:pt>
                <c:pt idx="6956">
                  <c:v>8.8872354656865706</c:v>
                </c:pt>
                <c:pt idx="6957">
                  <c:v>8.8916720433843395</c:v>
                </c:pt>
                <c:pt idx="6958">
                  <c:v>8.8961086210821101</c:v>
                </c:pt>
                <c:pt idx="6959">
                  <c:v>8.9005451987798807</c:v>
                </c:pt>
                <c:pt idx="6960">
                  <c:v>8.9049817764776495</c:v>
                </c:pt>
                <c:pt idx="6961">
                  <c:v>8.9094183541754202</c:v>
                </c:pt>
                <c:pt idx="6962">
                  <c:v>8.9138549318731908</c:v>
                </c:pt>
                <c:pt idx="6963">
                  <c:v>8.9182915095709596</c:v>
                </c:pt>
                <c:pt idx="6964">
                  <c:v>8.9227280872687302</c:v>
                </c:pt>
                <c:pt idx="6965">
                  <c:v>8.9271646649665009</c:v>
                </c:pt>
                <c:pt idx="6966">
                  <c:v>8.9316012426642697</c:v>
                </c:pt>
                <c:pt idx="6967">
                  <c:v>8.9360378203620403</c:v>
                </c:pt>
                <c:pt idx="6968">
                  <c:v>8.9404743980598091</c:v>
                </c:pt>
                <c:pt idx="6969">
                  <c:v>8.9449109757575798</c:v>
                </c:pt>
                <c:pt idx="6970">
                  <c:v>8.9493475534553504</c:v>
                </c:pt>
                <c:pt idx="6971">
                  <c:v>8.9537841311531192</c:v>
                </c:pt>
                <c:pt idx="6972">
                  <c:v>8.9582207088508898</c:v>
                </c:pt>
                <c:pt idx="6973">
                  <c:v>8.9626572865486605</c:v>
                </c:pt>
                <c:pt idx="6974">
                  <c:v>8.9670938642464293</c:v>
                </c:pt>
                <c:pt idx="6975">
                  <c:v>8.9715304419441999</c:v>
                </c:pt>
                <c:pt idx="6976">
                  <c:v>8.9759670196419705</c:v>
                </c:pt>
                <c:pt idx="6977">
                  <c:v>8.9804035973397305</c:v>
                </c:pt>
                <c:pt idx="6978">
                  <c:v>8.98484017503751</c:v>
                </c:pt>
                <c:pt idx="6979">
                  <c:v>8.9892767527352806</c:v>
                </c:pt>
                <c:pt idx="6980">
                  <c:v>8.9937133304330494</c:v>
                </c:pt>
                <c:pt idx="6981">
                  <c:v>8.9981499081308201</c:v>
                </c:pt>
                <c:pt idx="6982">
                  <c:v>9.0025864858285907</c:v>
                </c:pt>
                <c:pt idx="6983">
                  <c:v>9.0070230635263506</c:v>
                </c:pt>
                <c:pt idx="6984">
                  <c:v>9.0114596412241301</c:v>
                </c:pt>
                <c:pt idx="6985">
                  <c:v>9.0158962189219007</c:v>
                </c:pt>
                <c:pt idx="6986">
                  <c:v>9.0203327966196607</c:v>
                </c:pt>
                <c:pt idx="6987">
                  <c:v>9.0247693743174295</c:v>
                </c:pt>
                <c:pt idx="6988">
                  <c:v>9.0292059520152002</c:v>
                </c:pt>
                <c:pt idx="6989">
                  <c:v>9.0336425297129708</c:v>
                </c:pt>
                <c:pt idx="6990">
                  <c:v>9.0380791074107396</c:v>
                </c:pt>
                <c:pt idx="6991">
                  <c:v>9.0425156851085102</c:v>
                </c:pt>
                <c:pt idx="6992">
                  <c:v>9.0469522628062808</c:v>
                </c:pt>
                <c:pt idx="6993">
                  <c:v>9.0513888405040497</c:v>
                </c:pt>
                <c:pt idx="6994">
                  <c:v>9.0558254182018203</c:v>
                </c:pt>
                <c:pt idx="6995">
                  <c:v>9.0602619958995891</c:v>
                </c:pt>
                <c:pt idx="6996">
                  <c:v>9.0646985735973598</c:v>
                </c:pt>
                <c:pt idx="6997">
                  <c:v>9.0691351512951304</c:v>
                </c:pt>
                <c:pt idx="6998">
                  <c:v>9.0735717289928992</c:v>
                </c:pt>
                <c:pt idx="6999">
                  <c:v>9.0780083066906698</c:v>
                </c:pt>
                <c:pt idx="7000">
                  <c:v>9.0824448843884404</c:v>
                </c:pt>
                <c:pt idx="7001">
                  <c:v>9.0868814620862093</c:v>
                </c:pt>
                <c:pt idx="7002">
                  <c:v>9.0913180397839799</c:v>
                </c:pt>
                <c:pt idx="7003">
                  <c:v>9.0957546174817505</c:v>
                </c:pt>
                <c:pt idx="7004">
                  <c:v>9.1001911951795194</c:v>
                </c:pt>
                <c:pt idx="7005">
                  <c:v>9.10462777287729</c:v>
                </c:pt>
                <c:pt idx="7006">
                  <c:v>9.1090643505750606</c:v>
                </c:pt>
                <c:pt idx="7007">
                  <c:v>9.1135009282728294</c:v>
                </c:pt>
                <c:pt idx="7008">
                  <c:v>9.1179375059706</c:v>
                </c:pt>
                <c:pt idx="7009">
                  <c:v>9.1223740836683707</c:v>
                </c:pt>
                <c:pt idx="7010">
                  <c:v>9.1268106613661395</c:v>
                </c:pt>
                <c:pt idx="7011">
                  <c:v>9.1312472390639101</c:v>
                </c:pt>
                <c:pt idx="7012">
                  <c:v>9.1356838167616807</c:v>
                </c:pt>
                <c:pt idx="7013">
                  <c:v>9.1401203944594496</c:v>
                </c:pt>
                <c:pt idx="7014">
                  <c:v>9.1445569721572202</c:v>
                </c:pt>
                <c:pt idx="7015">
                  <c:v>9.1489935498549908</c:v>
                </c:pt>
                <c:pt idx="7016">
                  <c:v>9.1534301275527596</c:v>
                </c:pt>
                <c:pt idx="7017">
                  <c:v>9.1578667052505303</c:v>
                </c:pt>
                <c:pt idx="7018">
                  <c:v>9.1623032829483009</c:v>
                </c:pt>
                <c:pt idx="7019">
                  <c:v>9.1667398606460697</c:v>
                </c:pt>
                <c:pt idx="7020">
                  <c:v>9.1711764383438403</c:v>
                </c:pt>
                <c:pt idx="7021">
                  <c:v>9.1756130160416092</c:v>
                </c:pt>
                <c:pt idx="7022">
                  <c:v>9.1800495937393798</c:v>
                </c:pt>
                <c:pt idx="7023">
                  <c:v>9.1844861714371504</c:v>
                </c:pt>
                <c:pt idx="7024">
                  <c:v>9.1889227491349104</c:v>
                </c:pt>
                <c:pt idx="7025">
                  <c:v>9.1933593268326899</c:v>
                </c:pt>
                <c:pt idx="7026">
                  <c:v>9.1977959045304605</c:v>
                </c:pt>
                <c:pt idx="7027">
                  <c:v>9.2022324822282293</c:v>
                </c:pt>
                <c:pt idx="7028">
                  <c:v>9.2066690599259893</c:v>
                </c:pt>
                <c:pt idx="7029">
                  <c:v>9.2111056376237599</c:v>
                </c:pt>
                <c:pt idx="7030">
                  <c:v>9.2155422153215305</c:v>
                </c:pt>
                <c:pt idx="7031">
                  <c:v>9.21997879301931</c:v>
                </c:pt>
                <c:pt idx="7032">
                  <c:v>9.2244153707170806</c:v>
                </c:pt>
                <c:pt idx="7033">
                  <c:v>9.2288519484148495</c:v>
                </c:pt>
                <c:pt idx="7034">
                  <c:v>9.2332885261126094</c:v>
                </c:pt>
                <c:pt idx="7035">
                  <c:v>9.23772510381038</c:v>
                </c:pt>
                <c:pt idx="7036">
                  <c:v>9.2421616815081507</c:v>
                </c:pt>
                <c:pt idx="7037">
                  <c:v>9.2465982592059195</c:v>
                </c:pt>
                <c:pt idx="7038">
                  <c:v>9.2510348369036901</c:v>
                </c:pt>
                <c:pt idx="7039">
                  <c:v>9.2554714146014607</c:v>
                </c:pt>
                <c:pt idx="7040">
                  <c:v>9.2599079922992296</c:v>
                </c:pt>
                <c:pt idx="7041">
                  <c:v>9.2643445699970002</c:v>
                </c:pt>
                <c:pt idx="7042">
                  <c:v>9.2687811476947708</c:v>
                </c:pt>
                <c:pt idx="7043">
                  <c:v>9.2732177253925396</c:v>
                </c:pt>
                <c:pt idx="7044">
                  <c:v>9.2776543030903103</c:v>
                </c:pt>
                <c:pt idx="7045">
                  <c:v>9.2820908807880809</c:v>
                </c:pt>
                <c:pt idx="7046">
                  <c:v>9.2865274584858497</c:v>
                </c:pt>
                <c:pt idx="7047">
                  <c:v>9.2909640361836203</c:v>
                </c:pt>
                <c:pt idx="7048">
                  <c:v>9.2954006138813892</c:v>
                </c:pt>
                <c:pt idx="7049">
                  <c:v>9.2998371915791598</c:v>
                </c:pt>
                <c:pt idx="7050">
                  <c:v>9.3042737692769304</c:v>
                </c:pt>
                <c:pt idx="7051">
                  <c:v>9.3087103469746992</c:v>
                </c:pt>
                <c:pt idx="7052">
                  <c:v>9.3131469246724699</c:v>
                </c:pt>
                <c:pt idx="7053">
                  <c:v>9.3175835023702405</c:v>
                </c:pt>
                <c:pt idx="7054">
                  <c:v>9.3220200800680093</c:v>
                </c:pt>
                <c:pt idx="7055">
                  <c:v>9.3264566577657799</c:v>
                </c:pt>
                <c:pt idx="7056">
                  <c:v>9.3308932354635505</c:v>
                </c:pt>
                <c:pt idx="7057">
                  <c:v>9.3353298131613194</c:v>
                </c:pt>
                <c:pt idx="7058">
                  <c:v>9.33976639085909</c:v>
                </c:pt>
                <c:pt idx="7059">
                  <c:v>9.3442029685568606</c:v>
                </c:pt>
                <c:pt idx="7060">
                  <c:v>9.3486395462546295</c:v>
                </c:pt>
                <c:pt idx="7061">
                  <c:v>9.3530761239524001</c:v>
                </c:pt>
                <c:pt idx="7062">
                  <c:v>9.3575127016501707</c:v>
                </c:pt>
                <c:pt idx="7063">
                  <c:v>9.3619492793479395</c:v>
                </c:pt>
                <c:pt idx="7064">
                  <c:v>9.3663858570457101</c:v>
                </c:pt>
                <c:pt idx="7065">
                  <c:v>9.3708224347434808</c:v>
                </c:pt>
                <c:pt idx="7066">
                  <c:v>9.3752590124412407</c:v>
                </c:pt>
                <c:pt idx="7067">
                  <c:v>9.3796955901390202</c:v>
                </c:pt>
                <c:pt idx="7068">
                  <c:v>9.3841321678367908</c:v>
                </c:pt>
                <c:pt idx="7069">
                  <c:v>9.3885687455345597</c:v>
                </c:pt>
                <c:pt idx="7070">
                  <c:v>9.3930053232323303</c:v>
                </c:pt>
                <c:pt idx="7071">
                  <c:v>9.3974419009300991</c:v>
                </c:pt>
                <c:pt idx="7072">
                  <c:v>9.4018784786278609</c:v>
                </c:pt>
                <c:pt idx="7073">
                  <c:v>9.4063150563256297</c:v>
                </c:pt>
                <c:pt idx="7074">
                  <c:v>9.4107516340234003</c:v>
                </c:pt>
                <c:pt idx="7075">
                  <c:v>9.4151882117211692</c:v>
                </c:pt>
                <c:pt idx="7076">
                  <c:v>9.4196247894189398</c:v>
                </c:pt>
                <c:pt idx="7077">
                  <c:v>9.4240613671167104</c:v>
                </c:pt>
                <c:pt idx="7078">
                  <c:v>9.4284979448144899</c:v>
                </c:pt>
                <c:pt idx="7079">
                  <c:v>9.4329345225122605</c:v>
                </c:pt>
                <c:pt idx="7080">
                  <c:v>9.4373711002100293</c:v>
                </c:pt>
                <c:pt idx="7081">
                  <c:v>9.4418076779077893</c:v>
                </c:pt>
                <c:pt idx="7082">
                  <c:v>9.4462442556055599</c:v>
                </c:pt>
                <c:pt idx="7083">
                  <c:v>9.4506808333033305</c:v>
                </c:pt>
                <c:pt idx="7084">
                  <c:v>9.4551174110010994</c:v>
                </c:pt>
                <c:pt idx="7085">
                  <c:v>9.45955398869887</c:v>
                </c:pt>
                <c:pt idx="7086">
                  <c:v>9.4639905663966406</c:v>
                </c:pt>
                <c:pt idx="7087">
                  <c:v>9.4684271440944094</c:v>
                </c:pt>
                <c:pt idx="7088">
                  <c:v>9.4728637217921801</c:v>
                </c:pt>
                <c:pt idx="7089">
                  <c:v>9.4773002994899507</c:v>
                </c:pt>
                <c:pt idx="7090">
                  <c:v>9.4817368771877195</c:v>
                </c:pt>
                <c:pt idx="7091">
                  <c:v>9.4861734548854901</c:v>
                </c:pt>
                <c:pt idx="7092">
                  <c:v>9.4906100325832607</c:v>
                </c:pt>
                <c:pt idx="7093">
                  <c:v>9.4950466102810296</c:v>
                </c:pt>
                <c:pt idx="7094">
                  <c:v>9.4994831879788002</c:v>
                </c:pt>
                <c:pt idx="7095">
                  <c:v>9.5039197656765708</c:v>
                </c:pt>
                <c:pt idx="7096">
                  <c:v>9.5083563433743397</c:v>
                </c:pt>
                <c:pt idx="7097">
                  <c:v>9.5127929210721103</c:v>
                </c:pt>
                <c:pt idx="7098">
                  <c:v>9.5172294987698791</c:v>
                </c:pt>
                <c:pt idx="7099">
                  <c:v>9.5216660764676497</c:v>
                </c:pt>
                <c:pt idx="7100">
                  <c:v>9.5261026541654203</c:v>
                </c:pt>
                <c:pt idx="7101">
                  <c:v>9.5305392318631892</c:v>
                </c:pt>
                <c:pt idx="7102">
                  <c:v>9.5349758095609598</c:v>
                </c:pt>
                <c:pt idx="7103">
                  <c:v>9.5394123872587304</c:v>
                </c:pt>
                <c:pt idx="7104">
                  <c:v>9.5438489649564993</c:v>
                </c:pt>
                <c:pt idx="7105">
                  <c:v>9.5482855426542699</c:v>
                </c:pt>
                <c:pt idx="7106">
                  <c:v>9.5527221203520405</c:v>
                </c:pt>
                <c:pt idx="7107">
                  <c:v>9.5571586980498093</c:v>
                </c:pt>
                <c:pt idx="7108">
                  <c:v>9.5615952757475799</c:v>
                </c:pt>
                <c:pt idx="7109">
                  <c:v>9.5660318534453506</c:v>
                </c:pt>
                <c:pt idx="7110">
                  <c:v>9.5704684311431194</c:v>
                </c:pt>
                <c:pt idx="7111">
                  <c:v>9.5749050088408794</c:v>
                </c:pt>
                <c:pt idx="7112">
                  <c:v>9.57934158653865</c:v>
                </c:pt>
                <c:pt idx="7113">
                  <c:v>9.5837781642364206</c:v>
                </c:pt>
                <c:pt idx="7114">
                  <c:v>9.5882147419342001</c:v>
                </c:pt>
                <c:pt idx="7115">
                  <c:v>9.5926513196319707</c:v>
                </c:pt>
                <c:pt idx="7116">
                  <c:v>9.5970878973297395</c:v>
                </c:pt>
                <c:pt idx="7117">
                  <c:v>9.6015244750275102</c:v>
                </c:pt>
                <c:pt idx="7118">
                  <c:v>9.6059610527252808</c:v>
                </c:pt>
                <c:pt idx="7119">
                  <c:v>9.6103976304230407</c:v>
                </c:pt>
                <c:pt idx="7120">
                  <c:v>9.6148342081208096</c:v>
                </c:pt>
                <c:pt idx="7121">
                  <c:v>9.6192707858185802</c:v>
                </c:pt>
                <c:pt idx="7122">
                  <c:v>9.6237073635163508</c:v>
                </c:pt>
                <c:pt idx="7123">
                  <c:v>9.6281439412141196</c:v>
                </c:pt>
                <c:pt idx="7124">
                  <c:v>9.6325805189118903</c:v>
                </c:pt>
                <c:pt idx="7125">
                  <c:v>9.6370170966096609</c:v>
                </c:pt>
                <c:pt idx="7126">
                  <c:v>9.6414536743074404</c:v>
                </c:pt>
                <c:pt idx="7127">
                  <c:v>9.6458902520052092</c:v>
                </c:pt>
                <c:pt idx="7128">
                  <c:v>9.6503268297029692</c:v>
                </c:pt>
                <c:pt idx="7129">
                  <c:v>9.6547634074007398</c:v>
                </c:pt>
                <c:pt idx="7130">
                  <c:v>9.6591999850985104</c:v>
                </c:pt>
                <c:pt idx="7131">
                  <c:v>9.6636365627962793</c:v>
                </c:pt>
                <c:pt idx="7132">
                  <c:v>9.6680731404940499</c:v>
                </c:pt>
                <c:pt idx="7133">
                  <c:v>9.6725097181918205</c:v>
                </c:pt>
                <c:pt idx="7134">
                  <c:v>9.6769462958895893</c:v>
                </c:pt>
                <c:pt idx="7135">
                  <c:v>9.6813828735873599</c:v>
                </c:pt>
                <c:pt idx="7136">
                  <c:v>9.6858194512851306</c:v>
                </c:pt>
                <c:pt idx="7137">
                  <c:v>9.6902560289829101</c:v>
                </c:pt>
                <c:pt idx="7138">
                  <c:v>9.69469260668067</c:v>
                </c:pt>
                <c:pt idx="7139">
                  <c:v>9.6991291843784406</c:v>
                </c:pt>
                <c:pt idx="7140">
                  <c:v>9.7035657620762095</c:v>
                </c:pt>
                <c:pt idx="7141">
                  <c:v>9.7080023397739801</c:v>
                </c:pt>
                <c:pt idx="7142">
                  <c:v>9.7124389174717507</c:v>
                </c:pt>
                <c:pt idx="7143">
                  <c:v>9.7168754951695195</c:v>
                </c:pt>
                <c:pt idx="7144">
                  <c:v>9.7213120728672902</c:v>
                </c:pt>
                <c:pt idx="7145">
                  <c:v>9.7257486505650608</c:v>
                </c:pt>
                <c:pt idx="7146">
                  <c:v>9.7301852282628296</c:v>
                </c:pt>
                <c:pt idx="7147">
                  <c:v>9.7346218059606002</c:v>
                </c:pt>
                <c:pt idx="7148">
                  <c:v>9.7390583836583708</c:v>
                </c:pt>
                <c:pt idx="7149">
                  <c:v>9.7434949613561397</c:v>
                </c:pt>
                <c:pt idx="7150">
                  <c:v>9.7479315390539103</c:v>
                </c:pt>
                <c:pt idx="7151">
                  <c:v>9.7523681167516791</c:v>
                </c:pt>
                <c:pt idx="7152">
                  <c:v>9.7568046944494498</c:v>
                </c:pt>
                <c:pt idx="7153">
                  <c:v>9.7612412721472204</c:v>
                </c:pt>
                <c:pt idx="7154">
                  <c:v>9.7656778498449892</c:v>
                </c:pt>
                <c:pt idx="7155">
                  <c:v>9.7701144275427598</c:v>
                </c:pt>
                <c:pt idx="7156">
                  <c:v>9.7745510052405304</c:v>
                </c:pt>
                <c:pt idx="7157">
                  <c:v>9.7789875829382904</c:v>
                </c:pt>
                <c:pt idx="7158">
                  <c:v>9.7834241606360592</c:v>
                </c:pt>
                <c:pt idx="7159">
                  <c:v>9.7878607383338299</c:v>
                </c:pt>
                <c:pt idx="7160">
                  <c:v>9.7922973160316005</c:v>
                </c:pt>
                <c:pt idx="7161">
                  <c:v>9.79673389372938</c:v>
                </c:pt>
                <c:pt idx="7162">
                  <c:v>9.8011704714271506</c:v>
                </c:pt>
                <c:pt idx="7163">
                  <c:v>9.8056070491249194</c:v>
                </c:pt>
                <c:pt idx="7164">
                  <c:v>9.81004362682269</c:v>
                </c:pt>
                <c:pt idx="7165">
                  <c:v>9.8144802045204607</c:v>
                </c:pt>
                <c:pt idx="7166">
                  <c:v>9.8189167822182206</c:v>
                </c:pt>
                <c:pt idx="7167">
                  <c:v>9.8233533599159895</c:v>
                </c:pt>
                <c:pt idx="7168">
                  <c:v>9.8277899376137601</c:v>
                </c:pt>
                <c:pt idx="7169">
                  <c:v>9.8322265153115307</c:v>
                </c:pt>
                <c:pt idx="7170">
                  <c:v>9.8366630930092995</c:v>
                </c:pt>
                <c:pt idx="7171">
                  <c:v>9.8410996707070701</c:v>
                </c:pt>
                <c:pt idx="7172">
                  <c:v>9.8455362484048408</c:v>
                </c:pt>
                <c:pt idx="7173">
                  <c:v>9.8499728261026203</c:v>
                </c:pt>
                <c:pt idx="7174">
                  <c:v>9.8544094038003909</c:v>
                </c:pt>
                <c:pt idx="7175">
                  <c:v>9.8588459814981597</c:v>
                </c:pt>
                <c:pt idx="7176">
                  <c:v>9.8632825591959197</c:v>
                </c:pt>
                <c:pt idx="7177">
                  <c:v>9.8677191368936903</c:v>
                </c:pt>
                <c:pt idx="7178">
                  <c:v>9.8721557145914591</c:v>
                </c:pt>
                <c:pt idx="7179">
                  <c:v>9.8765922922892297</c:v>
                </c:pt>
                <c:pt idx="7180">
                  <c:v>9.8810288699870004</c:v>
                </c:pt>
                <c:pt idx="7181">
                  <c:v>9.8854654476847692</c:v>
                </c:pt>
                <c:pt idx="7182">
                  <c:v>9.8899020253825398</c:v>
                </c:pt>
                <c:pt idx="7183">
                  <c:v>9.8943386030803104</c:v>
                </c:pt>
                <c:pt idx="7184">
                  <c:v>9.8987751807780793</c:v>
                </c:pt>
                <c:pt idx="7185">
                  <c:v>9.9032117584758499</c:v>
                </c:pt>
                <c:pt idx="7186">
                  <c:v>9.9076483361736205</c:v>
                </c:pt>
                <c:pt idx="7187">
                  <c:v>9.9120849138713893</c:v>
                </c:pt>
                <c:pt idx="7188">
                  <c:v>9.91652149156916</c:v>
                </c:pt>
                <c:pt idx="7189">
                  <c:v>9.9209580692669306</c:v>
                </c:pt>
                <c:pt idx="7190">
                  <c:v>9.9253946469646994</c:v>
                </c:pt>
                <c:pt idx="7191">
                  <c:v>9.92983122466247</c:v>
                </c:pt>
                <c:pt idx="7192">
                  <c:v>9.9342678023602407</c:v>
                </c:pt>
                <c:pt idx="7193">
                  <c:v>9.9387043800580095</c:v>
                </c:pt>
                <c:pt idx="7194">
                  <c:v>9.9431409577557801</c:v>
                </c:pt>
                <c:pt idx="7195">
                  <c:v>9.9475775354535401</c:v>
                </c:pt>
                <c:pt idx="7196">
                  <c:v>9.9520141131513107</c:v>
                </c:pt>
                <c:pt idx="7197">
                  <c:v>9.9564506908490902</c:v>
                </c:pt>
                <c:pt idx="7198">
                  <c:v>9.9608872685468608</c:v>
                </c:pt>
                <c:pt idx="7199">
                  <c:v>9.9653238462446296</c:v>
                </c:pt>
                <c:pt idx="7200">
                  <c:v>9.9697604239424003</c:v>
                </c:pt>
                <c:pt idx="7201">
                  <c:v>9.9741970016401709</c:v>
                </c:pt>
                <c:pt idx="7202">
                  <c:v>9.9786335793379397</c:v>
                </c:pt>
                <c:pt idx="7203">
                  <c:v>9.9830701570357103</c:v>
                </c:pt>
                <c:pt idx="7204">
                  <c:v>9.9875067347334703</c:v>
                </c:pt>
                <c:pt idx="7205">
                  <c:v>9.9919433124312391</c:v>
                </c:pt>
                <c:pt idx="7206">
                  <c:v>9.9963798901290097</c:v>
                </c:pt>
                <c:pt idx="7207">
                  <c:v>10.0008164678268</c:v>
                </c:pt>
                <c:pt idx="7208">
                  <c:v>10.005253045524601</c:v>
                </c:pt>
                <c:pt idx="7209">
                  <c:v>10.0096896232223</c:v>
                </c:pt>
                <c:pt idx="7210">
                  <c:v>10.014126200920099</c:v>
                </c:pt>
                <c:pt idx="7211">
                  <c:v>10.0185627786179</c:v>
                </c:pt>
                <c:pt idx="7212">
                  <c:v>10.0229993563156</c:v>
                </c:pt>
                <c:pt idx="7213">
                  <c:v>10.0274359340134</c:v>
                </c:pt>
                <c:pt idx="7214">
                  <c:v>10.0318725117112</c:v>
                </c:pt>
                <c:pt idx="7215">
                  <c:v>10.036309089408901</c:v>
                </c:pt>
                <c:pt idx="7216">
                  <c:v>10.0407456671067</c:v>
                </c:pt>
                <c:pt idx="7217">
                  <c:v>10.045182244804501</c:v>
                </c:pt>
                <c:pt idx="7218">
                  <c:v>10.0496188225023</c:v>
                </c:pt>
                <c:pt idx="7219">
                  <c:v>10.054055400199999</c:v>
                </c:pt>
                <c:pt idx="7220">
                  <c:v>10.0584919778978</c:v>
                </c:pt>
                <c:pt idx="7221">
                  <c:v>10.062928555595599</c:v>
                </c:pt>
                <c:pt idx="7222">
                  <c:v>10.067365133293301</c:v>
                </c:pt>
                <c:pt idx="7223">
                  <c:v>10.0718017109911</c:v>
                </c:pt>
                <c:pt idx="7224">
                  <c:v>10.0762382886889</c:v>
                </c:pt>
                <c:pt idx="7225">
                  <c:v>10.0806748663866</c:v>
                </c:pt>
                <c:pt idx="7226">
                  <c:v>10.085111444084401</c:v>
                </c:pt>
                <c:pt idx="7227">
                  <c:v>10.0895480217822</c:v>
                </c:pt>
                <c:pt idx="7228">
                  <c:v>10.093984599480001</c:v>
                </c:pt>
                <c:pt idx="7229">
                  <c:v>10.0984211771777</c:v>
                </c:pt>
                <c:pt idx="7230">
                  <c:v>10.102857754875499</c:v>
                </c:pt>
                <c:pt idx="7231">
                  <c:v>10.1072943325733</c:v>
                </c:pt>
                <c:pt idx="7232">
                  <c:v>10.111730910271</c:v>
                </c:pt>
                <c:pt idx="7233">
                  <c:v>10.1161674879688</c:v>
                </c:pt>
                <c:pt idx="7234">
                  <c:v>10.120604065666599</c:v>
                </c:pt>
                <c:pt idx="7235">
                  <c:v>10.125040643364301</c:v>
                </c:pt>
                <c:pt idx="7236">
                  <c:v>10.1294772210621</c:v>
                </c:pt>
                <c:pt idx="7237">
                  <c:v>10.133913798759901</c:v>
                </c:pt>
                <c:pt idx="7238">
                  <c:v>10.1383503764577</c:v>
                </c:pt>
                <c:pt idx="7239">
                  <c:v>10.142786954155399</c:v>
                </c:pt>
                <c:pt idx="7240">
                  <c:v>10.1472235318532</c:v>
                </c:pt>
                <c:pt idx="7241">
                  <c:v>10.151660109551001</c:v>
                </c:pt>
                <c:pt idx="7242">
                  <c:v>10.1560966872487</c:v>
                </c:pt>
                <c:pt idx="7243">
                  <c:v>10.160533264946499</c:v>
                </c:pt>
                <c:pt idx="7244">
                  <c:v>10.1649698426443</c:v>
                </c:pt>
                <c:pt idx="7245">
                  <c:v>10.169406420342</c:v>
                </c:pt>
                <c:pt idx="7246">
                  <c:v>10.173842998039801</c:v>
                </c:pt>
                <c:pt idx="7247">
                  <c:v>10.1782795757376</c:v>
                </c:pt>
                <c:pt idx="7248">
                  <c:v>10.182716153435299</c:v>
                </c:pt>
                <c:pt idx="7249">
                  <c:v>10.1871527311331</c:v>
                </c:pt>
                <c:pt idx="7250">
                  <c:v>10.191589308830901</c:v>
                </c:pt>
                <c:pt idx="7251">
                  <c:v>10.1960258865287</c:v>
                </c:pt>
                <c:pt idx="7252">
                  <c:v>10.200462464226399</c:v>
                </c:pt>
                <c:pt idx="7253">
                  <c:v>10.2048990419242</c:v>
                </c:pt>
                <c:pt idx="7254">
                  <c:v>10.209335619621999</c:v>
                </c:pt>
                <c:pt idx="7255">
                  <c:v>10.213772197319701</c:v>
                </c:pt>
                <c:pt idx="7256">
                  <c:v>10.2182087750175</c:v>
                </c:pt>
                <c:pt idx="7257">
                  <c:v>10.222645352715301</c:v>
                </c:pt>
                <c:pt idx="7258">
                  <c:v>10.227081930413</c:v>
                </c:pt>
                <c:pt idx="7259">
                  <c:v>10.231518508110801</c:v>
                </c:pt>
                <c:pt idx="7260">
                  <c:v>10.2359550858086</c:v>
                </c:pt>
                <c:pt idx="7261">
                  <c:v>10.240391663506401</c:v>
                </c:pt>
                <c:pt idx="7262">
                  <c:v>10.2448282412041</c:v>
                </c:pt>
                <c:pt idx="7263">
                  <c:v>10.249264818901899</c:v>
                </c:pt>
                <c:pt idx="7264">
                  <c:v>10.2537013965997</c:v>
                </c:pt>
                <c:pt idx="7265">
                  <c:v>10.2581379742974</c:v>
                </c:pt>
                <c:pt idx="7266">
                  <c:v>10.262574551995201</c:v>
                </c:pt>
                <c:pt idx="7267">
                  <c:v>10.267011129693</c:v>
                </c:pt>
                <c:pt idx="7268">
                  <c:v>10.271447707390699</c:v>
                </c:pt>
                <c:pt idx="7269">
                  <c:v>10.2758842850885</c:v>
                </c:pt>
                <c:pt idx="7270">
                  <c:v>10.280320862786301</c:v>
                </c:pt>
                <c:pt idx="7271">
                  <c:v>10.2847574404841</c:v>
                </c:pt>
                <c:pt idx="7272">
                  <c:v>10.289194018181799</c:v>
                </c:pt>
                <c:pt idx="7273">
                  <c:v>10.2936305958796</c:v>
                </c:pt>
                <c:pt idx="7274">
                  <c:v>10.298067173577399</c:v>
                </c:pt>
                <c:pt idx="7275">
                  <c:v>10.302503751275101</c:v>
                </c:pt>
                <c:pt idx="7276">
                  <c:v>10.3069403289729</c:v>
                </c:pt>
                <c:pt idx="7277">
                  <c:v>10.3113769066707</c:v>
                </c:pt>
                <c:pt idx="7278">
                  <c:v>10.3158134843684</c:v>
                </c:pt>
                <c:pt idx="7279">
                  <c:v>10.320250062066201</c:v>
                </c:pt>
                <c:pt idx="7280">
                  <c:v>10.324686639764</c:v>
                </c:pt>
                <c:pt idx="7281">
                  <c:v>10.329123217461699</c:v>
                </c:pt>
                <c:pt idx="7282">
                  <c:v>10.3335597951595</c:v>
                </c:pt>
                <c:pt idx="7283">
                  <c:v>10.337996372857299</c:v>
                </c:pt>
                <c:pt idx="7284">
                  <c:v>10.3424329505551</c:v>
                </c:pt>
                <c:pt idx="7285">
                  <c:v>10.3468695282528</c:v>
                </c:pt>
                <c:pt idx="7286">
                  <c:v>10.3513061059506</c:v>
                </c:pt>
                <c:pt idx="7287">
                  <c:v>10.355742683648399</c:v>
                </c:pt>
                <c:pt idx="7288">
                  <c:v>10.360179261346101</c:v>
                </c:pt>
                <c:pt idx="7289">
                  <c:v>10.3646158390439</c:v>
                </c:pt>
                <c:pt idx="7290">
                  <c:v>10.369052416741701</c:v>
                </c:pt>
                <c:pt idx="7291">
                  <c:v>10.3734889944394</c:v>
                </c:pt>
                <c:pt idx="7292">
                  <c:v>10.377925572137199</c:v>
                </c:pt>
                <c:pt idx="7293">
                  <c:v>10.382362149835</c:v>
                </c:pt>
                <c:pt idx="7294">
                  <c:v>10.386798727532801</c:v>
                </c:pt>
                <c:pt idx="7295">
                  <c:v>10.3912353052305</c:v>
                </c:pt>
                <c:pt idx="7296">
                  <c:v>10.395671882928299</c:v>
                </c:pt>
                <c:pt idx="7297">
                  <c:v>10.4001084606261</c:v>
                </c:pt>
                <c:pt idx="7298">
                  <c:v>10.4045450383238</c:v>
                </c:pt>
                <c:pt idx="7299">
                  <c:v>10.408981616021601</c:v>
                </c:pt>
                <c:pt idx="7300">
                  <c:v>10.4134181937194</c:v>
                </c:pt>
                <c:pt idx="7301">
                  <c:v>10.417854771417099</c:v>
                </c:pt>
                <c:pt idx="7302">
                  <c:v>10.4222913491149</c:v>
                </c:pt>
                <c:pt idx="7303">
                  <c:v>10.426727926812701</c:v>
                </c:pt>
                <c:pt idx="7304">
                  <c:v>10.4311645045105</c:v>
                </c:pt>
                <c:pt idx="7305">
                  <c:v>10.435601082208199</c:v>
                </c:pt>
                <c:pt idx="7306">
                  <c:v>10.440037659906</c:v>
                </c:pt>
                <c:pt idx="7307">
                  <c:v>10.444474237603799</c:v>
                </c:pt>
                <c:pt idx="7308">
                  <c:v>10.448910815301501</c:v>
                </c:pt>
                <c:pt idx="7309">
                  <c:v>10.4533473929993</c:v>
                </c:pt>
                <c:pt idx="7310">
                  <c:v>10.457783970697101</c:v>
                </c:pt>
                <c:pt idx="7311">
                  <c:v>10.4622205483948</c:v>
                </c:pt>
                <c:pt idx="7312">
                  <c:v>10.466657126092599</c:v>
                </c:pt>
                <c:pt idx="7313">
                  <c:v>10.4710937037904</c:v>
                </c:pt>
                <c:pt idx="7314">
                  <c:v>10.475530281488201</c:v>
                </c:pt>
                <c:pt idx="7315">
                  <c:v>10.4799668591859</c:v>
                </c:pt>
                <c:pt idx="7316">
                  <c:v>10.484403436883699</c:v>
                </c:pt>
                <c:pt idx="7317">
                  <c:v>10.4888400145815</c:v>
                </c:pt>
                <c:pt idx="7318">
                  <c:v>10.4932765922792</c:v>
                </c:pt>
                <c:pt idx="7319">
                  <c:v>10.497713169977001</c:v>
                </c:pt>
                <c:pt idx="7320">
                  <c:v>10.5021497476748</c:v>
                </c:pt>
                <c:pt idx="7321">
                  <c:v>10.506586325372499</c:v>
                </c:pt>
                <c:pt idx="7322">
                  <c:v>10.5110229030703</c:v>
                </c:pt>
                <c:pt idx="7323">
                  <c:v>10.515459480768101</c:v>
                </c:pt>
                <c:pt idx="7324">
                  <c:v>10.5198960584659</c:v>
                </c:pt>
                <c:pt idx="7325">
                  <c:v>10.524332636163599</c:v>
                </c:pt>
                <c:pt idx="7326">
                  <c:v>10.5287692138614</c:v>
                </c:pt>
                <c:pt idx="7327">
                  <c:v>10.533205791559199</c:v>
                </c:pt>
                <c:pt idx="7328">
                  <c:v>10.537642369256901</c:v>
                </c:pt>
                <c:pt idx="7329">
                  <c:v>10.5420789469547</c:v>
                </c:pt>
                <c:pt idx="7330">
                  <c:v>10.5465155246525</c:v>
                </c:pt>
                <c:pt idx="7331">
                  <c:v>10.5509521023502</c:v>
                </c:pt>
                <c:pt idx="7332">
                  <c:v>10.555388680048001</c:v>
                </c:pt>
                <c:pt idx="7333">
                  <c:v>10.5598252577458</c:v>
                </c:pt>
                <c:pt idx="7334">
                  <c:v>10.564261835443499</c:v>
                </c:pt>
                <c:pt idx="7335">
                  <c:v>10.5686984131413</c:v>
                </c:pt>
                <c:pt idx="7336">
                  <c:v>10.573134990839099</c:v>
                </c:pt>
                <c:pt idx="7337">
                  <c:v>10.5775715685369</c:v>
                </c:pt>
                <c:pt idx="7338">
                  <c:v>10.5820081462346</c:v>
                </c:pt>
                <c:pt idx="7339">
                  <c:v>10.5864447239324</c:v>
                </c:pt>
                <c:pt idx="7340">
                  <c:v>10.590881301630199</c:v>
                </c:pt>
                <c:pt idx="7341">
                  <c:v>10.595317879327901</c:v>
                </c:pt>
                <c:pt idx="7342">
                  <c:v>10.5997544570257</c:v>
                </c:pt>
                <c:pt idx="7343">
                  <c:v>10.604191034723501</c:v>
                </c:pt>
                <c:pt idx="7344">
                  <c:v>10.6086276124212</c:v>
                </c:pt>
                <c:pt idx="7345">
                  <c:v>10.613064190118999</c:v>
                </c:pt>
                <c:pt idx="7346">
                  <c:v>10.6175007678168</c:v>
                </c:pt>
                <c:pt idx="7347">
                  <c:v>10.621937345514599</c:v>
                </c:pt>
                <c:pt idx="7348">
                  <c:v>10.6263739232123</c:v>
                </c:pt>
                <c:pt idx="7349">
                  <c:v>10.630810500910099</c:v>
                </c:pt>
                <c:pt idx="7350">
                  <c:v>10.6352470786079</c:v>
                </c:pt>
                <c:pt idx="7351">
                  <c:v>10.6396836563056</c:v>
                </c:pt>
                <c:pt idx="7352">
                  <c:v>10.644120234003401</c:v>
                </c:pt>
                <c:pt idx="7353">
                  <c:v>10.6485568117012</c:v>
                </c:pt>
                <c:pt idx="7354">
                  <c:v>10.652993389398899</c:v>
                </c:pt>
                <c:pt idx="7355">
                  <c:v>10.6574299670967</c:v>
                </c:pt>
                <c:pt idx="7356">
                  <c:v>10.661866544794499</c:v>
                </c:pt>
                <c:pt idx="7357">
                  <c:v>10.6663031224923</c:v>
                </c:pt>
                <c:pt idx="7358">
                  <c:v>10.67073970019</c:v>
                </c:pt>
                <c:pt idx="7359">
                  <c:v>10.6751762778878</c:v>
                </c:pt>
                <c:pt idx="7360">
                  <c:v>10.679612855585599</c:v>
                </c:pt>
                <c:pt idx="7361">
                  <c:v>10.684049433283301</c:v>
                </c:pt>
                <c:pt idx="7362">
                  <c:v>10.6884860109811</c:v>
                </c:pt>
                <c:pt idx="7363">
                  <c:v>10.692922588678901</c:v>
                </c:pt>
                <c:pt idx="7364">
                  <c:v>10.6973591663766</c:v>
                </c:pt>
                <c:pt idx="7365">
                  <c:v>10.701795744074399</c:v>
                </c:pt>
                <c:pt idx="7366">
                  <c:v>10.7062323217722</c:v>
                </c:pt>
                <c:pt idx="7367">
                  <c:v>10.710668899470001</c:v>
                </c:pt>
                <c:pt idx="7368">
                  <c:v>10.7151054771677</c:v>
                </c:pt>
                <c:pt idx="7369">
                  <c:v>10.719542054865499</c:v>
                </c:pt>
                <c:pt idx="7370">
                  <c:v>10.7239786325633</c:v>
                </c:pt>
                <c:pt idx="7371">
                  <c:v>10.728415210261</c:v>
                </c:pt>
                <c:pt idx="7372">
                  <c:v>10.732851787958801</c:v>
                </c:pt>
                <c:pt idx="7373">
                  <c:v>10.7372883656566</c:v>
                </c:pt>
                <c:pt idx="7374">
                  <c:v>10.741724943354299</c:v>
                </c:pt>
                <c:pt idx="7375">
                  <c:v>10.7461615210521</c:v>
                </c:pt>
                <c:pt idx="7376">
                  <c:v>10.750598098749901</c:v>
                </c:pt>
                <c:pt idx="7377">
                  <c:v>10.7550346764476</c:v>
                </c:pt>
                <c:pt idx="7378">
                  <c:v>10.759471254145399</c:v>
                </c:pt>
                <c:pt idx="7379">
                  <c:v>10.7639078318432</c:v>
                </c:pt>
                <c:pt idx="7380">
                  <c:v>10.768344409540999</c:v>
                </c:pt>
                <c:pt idx="7381">
                  <c:v>10.772780987238701</c:v>
                </c:pt>
                <c:pt idx="7382">
                  <c:v>10.7772175649365</c:v>
                </c:pt>
                <c:pt idx="7383">
                  <c:v>10.7816541426343</c:v>
                </c:pt>
                <c:pt idx="7384">
                  <c:v>10.786090720332</c:v>
                </c:pt>
                <c:pt idx="7385">
                  <c:v>10.790527298029801</c:v>
                </c:pt>
                <c:pt idx="7386">
                  <c:v>10.7949638757276</c:v>
                </c:pt>
                <c:pt idx="7387">
                  <c:v>10.799400453425299</c:v>
                </c:pt>
                <c:pt idx="7388">
                  <c:v>10.8038370311231</c:v>
                </c:pt>
                <c:pt idx="7389">
                  <c:v>10.808273608820899</c:v>
                </c:pt>
                <c:pt idx="7390">
                  <c:v>10.8127101865187</c:v>
                </c:pt>
                <c:pt idx="7391">
                  <c:v>10.8171467642164</c:v>
                </c:pt>
                <c:pt idx="7392">
                  <c:v>10.8215833419142</c:v>
                </c:pt>
                <c:pt idx="7393">
                  <c:v>10.826019919611999</c:v>
                </c:pt>
                <c:pt idx="7394">
                  <c:v>10.830456497309701</c:v>
                </c:pt>
                <c:pt idx="7395">
                  <c:v>10.8348930750075</c:v>
                </c:pt>
                <c:pt idx="7396">
                  <c:v>10.839329652705301</c:v>
                </c:pt>
                <c:pt idx="7397">
                  <c:v>10.843766230403</c:v>
                </c:pt>
                <c:pt idx="7398">
                  <c:v>10.848202808100799</c:v>
                </c:pt>
                <c:pt idx="7399">
                  <c:v>10.8526393857986</c:v>
                </c:pt>
                <c:pt idx="7400">
                  <c:v>10.857075963496399</c:v>
                </c:pt>
                <c:pt idx="7401">
                  <c:v>10.8615125411941</c:v>
                </c:pt>
                <c:pt idx="7402">
                  <c:v>10.8659491188919</c:v>
                </c:pt>
                <c:pt idx="7403">
                  <c:v>10.8703856965897</c:v>
                </c:pt>
                <c:pt idx="7404">
                  <c:v>10.8748222742874</c:v>
                </c:pt>
                <c:pt idx="7405">
                  <c:v>10.879258851985201</c:v>
                </c:pt>
                <c:pt idx="7406">
                  <c:v>10.883695429683</c:v>
                </c:pt>
                <c:pt idx="7407">
                  <c:v>10.888132007380699</c:v>
                </c:pt>
                <c:pt idx="7408">
                  <c:v>10.8925685850785</c:v>
                </c:pt>
                <c:pt idx="7409">
                  <c:v>10.897005162776299</c:v>
                </c:pt>
                <c:pt idx="7410">
                  <c:v>10.901441740474</c:v>
                </c:pt>
                <c:pt idx="7411">
                  <c:v>10.9058783181718</c:v>
                </c:pt>
                <c:pt idx="7412">
                  <c:v>10.9103148958696</c:v>
                </c:pt>
                <c:pt idx="7413">
                  <c:v>10.914751473567399</c:v>
                </c:pt>
                <c:pt idx="7414">
                  <c:v>10.919188051265101</c:v>
                </c:pt>
                <c:pt idx="7415">
                  <c:v>10.9236246289629</c:v>
                </c:pt>
                <c:pt idx="7416">
                  <c:v>10.928061206660701</c:v>
                </c:pt>
                <c:pt idx="7417">
                  <c:v>10.9324977843584</c:v>
                </c:pt>
                <c:pt idx="7418">
                  <c:v>10.936934362056199</c:v>
                </c:pt>
                <c:pt idx="7419">
                  <c:v>10.941370939754</c:v>
                </c:pt>
                <c:pt idx="7420">
                  <c:v>10.9458075174517</c:v>
                </c:pt>
                <c:pt idx="7421">
                  <c:v>10.9502440951495</c:v>
                </c:pt>
                <c:pt idx="7422">
                  <c:v>10.954680672847299</c:v>
                </c:pt>
                <c:pt idx="7423">
                  <c:v>10.9591172505451</c:v>
                </c:pt>
                <c:pt idx="7424">
                  <c:v>10.9635538282428</c:v>
                </c:pt>
                <c:pt idx="7425">
                  <c:v>10.967990405940601</c:v>
                </c:pt>
                <c:pt idx="7426">
                  <c:v>10.9724269836384</c:v>
                </c:pt>
                <c:pt idx="7427">
                  <c:v>10.976863561336099</c:v>
                </c:pt>
                <c:pt idx="7428">
                  <c:v>10.9813001390339</c:v>
                </c:pt>
                <c:pt idx="7429">
                  <c:v>10.985736716731701</c:v>
                </c:pt>
                <c:pt idx="7430">
                  <c:v>10.9901732944294</c:v>
                </c:pt>
                <c:pt idx="7431">
                  <c:v>10.994609872127199</c:v>
                </c:pt>
                <c:pt idx="7432">
                  <c:v>10.999046449825</c:v>
                </c:pt>
                <c:pt idx="7433">
                  <c:v>11.003483027522799</c:v>
                </c:pt>
                <c:pt idx="7434">
                  <c:v>11.007919605220501</c:v>
                </c:pt>
                <c:pt idx="7435">
                  <c:v>11.0123561829183</c:v>
                </c:pt>
                <c:pt idx="7436">
                  <c:v>11.0167927606161</c:v>
                </c:pt>
                <c:pt idx="7437">
                  <c:v>11.0212293383138</c:v>
                </c:pt>
                <c:pt idx="7438">
                  <c:v>11.025665916011601</c:v>
                </c:pt>
                <c:pt idx="7439">
                  <c:v>11.0301024937094</c:v>
                </c:pt>
                <c:pt idx="7440">
                  <c:v>11.034539071407099</c:v>
                </c:pt>
                <c:pt idx="7441">
                  <c:v>11.0389756491049</c:v>
                </c:pt>
                <c:pt idx="7442">
                  <c:v>11.043412226802699</c:v>
                </c:pt>
                <c:pt idx="7443">
                  <c:v>11.0478488045005</c:v>
                </c:pt>
                <c:pt idx="7444">
                  <c:v>11.0522853821982</c:v>
                </c:pt>
                <c:pt idx="7445">
                  <c:v>11.056721959896</c:v>
                </c:pt>
                <c:pt idx="7446">
                  <c:v>11.0611585375938</c:v>
                </c:pt>
                <c:pt idx="7447">
                  <c:v>11.065595115291501</c:v>
                </c:pt>
                <c:pt idx="7448">
                  <c:v>11.0700316929893</c:v>
                </c:pt>
                <c:pt idx="7449">
                  <c:v>11.074468270687101</c:v>
                </c:pt>
                <c:pt idx="7450">
                  <c:v>11.0789048483848</c:v>
                </c:pt>
                <c:pt idx="7451">
                  <c:v>11.083341426082599</c:v>
                </c:pt>
                <c:pt idx="7452">
                  <c:v>11.0877780037804</c:v>
                </c:pt>
                <c:pt idx="7453">
                  <c:v>11.0922145814781</c:v>
                </c:pt>
                <c:pt idx="7454">
                  <c:v>11.096651159175901</c:v>
                </c:pt>
                <c:pt idx="7455">
                  <c:v>11.1010877368737</c:v>
                </c:pt>
                <c:pt idx="7456">
                  <c:v>11.1055243145715</c:v>
                </c:pt>
                <c:pt idx="7457">
                  <c:v>11.1099608922692</c:v>
                </c:pt>
                <c:pt idx="7458">
                  <c:v>11.114397469967001</c:v>
                </c:pt>
                <c:pt idx="7459">
                  <c:v>11.1188340476648</c:v>
                </c:pt>
                <c:pt idx="7460">
                  <c:v>11.123270625362499</c:v>
                </c:pt>
                <c:pt idx="7461">
                  <c:v>11.1277072030603</c:v>
                </c:pt>
                <c:pt idx="7462">
                  <c:v>11.132143780758099</c:v>
                </c:pt>
                <c:pt idx="7463">
                  <c:v>11.136580358455801</c:v>
                </c:pt>
                <c:pt idx="7464">
                  <c:v>11.1410169361536</c:v>
                </c:pt>
                <c:pt idx="7465">
                  <c:v>11.1454535138514</c:v>
                </c:pt>
                <c:pt idx="7466">
                  <c:v>11.149890091549199</c:v>
                </c:pt>
                <c:pt idx="7467">
                  <c:v>11.154326669246901</c:v>
                </c:pt>
                <c:pt idx="7468">
                  <c:v>11.1587632469447</c:v>
                </c:pt>
                <c:pt idx="7469">
                  <c:v>11.163199824642501</c:v>
                </c:pt>
                <c:pt idx="7470">
                  <c:v>11.1676364023402</c:v>
                </c:pt>
                <c:pt idx="7471">
                  <c:v>11.172072980037999</c:v>
                </c:pt>
                <c:pt idx="7472">
                  <c:v>11.1765095577358</c:v>
                </c:pt>
                <c:pt idx="7473">
                  <c:v>11.1809461354335</c:v>
                </c:pt>
                <c:pt idx="7474">
                  <c:v>11.1853827131313</c:v>
                </c:pt>
                <c:pt idx="7475">
                  <c:v>11.189819290829099</c:v>
                </c:pt>
                <c:pt idx="7476">
                  <c:v>11.1942558685269</c:v>
                </c:pt>
                <c:pt idx="7477">
                  <c:v>11.1986924462246</c:v>
                </c:pt>
                <c:pt idx="7478">
                  <c:v>11.203129023922401</c:v>
                </c:pt>
                <c:pt idx="7479">
                  <c:v>11.2075656016202</c:v>
                </c:pt>
                <c:pt idx="7480">
                  <c:v>11.212002179317899</c:v>
                </c:pt>
                <c:pt idx="7481">
                  <c:v>11.2164387570157</c:v>
                </c:pt>
                <c:pt idx="7482">
                  <c:v>11.220875334713501</c:v>
                </c:pt>
                <c:pt idx="7483">
                  <c:v>11.2253119124112</c:v>
                </c:pt>
                <c:pt idx="7484">
                  <c:v>11.229748490108999</c:v>
                </c:pt>
                <c:pt idx="7485">
                  <c:v>11.2341850678068</c:v>
                </c:pt>
                <c:pt idx="7486">
                  <c:v>11.238621645504599</c:v>
                </c:pt>
                <c:pt idx="7487">
                  <c:v>11.243058223202301</c:v>
                </c:pt>
                <c:pt idx="7488">
                  <c:v>11.2474948009001</c:v>
                </c:pt>
                <c:pt idx="7489">
                  <c:v>11.2519313785979</c:v>
                </c:pt>
                <c:pt idx="7490">
                  <c:v>11.2563679562956</c:v>
                </c:pt>
                <c:pt idx="7491">
                  <c:v>11.260804533993401</c:v>
                </c:pt>
                <c:pt idx="7492">
                  <c:v>11.2652411116912</c:v>
                </c:pt>
                <c:pt idx="7493">
                  <c:v>11.269677689388899</c:v>
                </c:pt>
                <c:pt idx="7494">
                  <c:v>11.2741142670867</c:v>
                </c:pt>
                <c:pt idx="7495">
                  <c:v>11.278550844784499</c:v>
                </c:pt>
                <c:pt idx="7496">
                  <c:v>11.2829874224823</c:v>
                </c:pt>
                <c:pt idx="7497">
                  <c:v>11.28742400018</c:v>
                </c:pt>
                <c:pt idx="7498">
                  <c:v>11.291860577877801</c:v>
                </c:pt>
                <c:pt idx="7499">
                  <c:v>11.2962971555756</c:v>
                </c:pt>
                <c:pt idx="7500">
                  <c:v>11.300733733273301</c:v>
                </c:pt>
                <c:pt idx="7501">
                  <c:v>11.3051703109711</c:v>
                </c:pt>
                <c:pt idx="7502">
                  <c:v>11.309606888668901</c:v>
                </c:pt>
                <c:pt idx="7503">
                  <c:v>11.3140434663666</c:v>
                </c:pt>
                <c:pt idx="7504">
                  <c:v>11.318480044064399</c:v>
                </c:pt>
                <c:pt idx="7505">
                  <c:v>11.3229166217622</c:v>
                </c:pt>
                <c:pt idx="7506">
                  <c:v>11.327353199459999</c:v>
                </c:pt>
                <c:pt idx="7507">
                  <c:v>11.331789777157701</c:v>
                </c:pt>
                <c:pt idx="7508">
                  <c:v>11.3362263548555</c:v>
                </c:pt>
                <c:pt idx="7509">
                  <c:v>11.3406629325533</c:v>
                </c:pt>
                <c:pt idx="7510">
                  <c:v>11.345099510251</c:v>
                </c:pt>
                <c:pt idx="7511">
                  <c:v>11.349536087948801</c:v>
                </c:pt>
                <c:pt idx="7512">
                  <c:v>11.3539726656466</c:v>
                </c:pt>
                <c:pt idx="7513">
                  <c:v>11.358409243344299</c:v>
                </c:pt>
                <c:pt idx="7514">
                  <c:v>11.3628458210421</c:v>
                </c:pt>
                <c:pt idx="7515">
                  <c:v>11.367282398739899</c:v>
                </c:pt>
                <c:pt idx="7516">
                  <c:v>11.371718976437601</c:v>
                </c:pt>
                <c:pt idx="7517">
                  <c:v>11.3761555541354</c:v>
                </c:pt>
                <c:pt idx="7518">
                  <c:v>11.3805921318332</c:v>
                </c:pt>
                <c:pt idx="7519">
                  <c:v>11.385028709530999</c:v>
                </c:pt>
                <c:pt idx="7520">
                  <c:v>11.389465287228701</c:v>
                </c:pt>
                <c:pt idx="7521">
                  <c:v>11.3939018649265</c:v>
                </c:pt>
                <c:pt idx="7522">
                  <c:v>11.398338442624301</c:v>
                </c:pt>
                <c:pt idx="7523">
                  <c:v>11.402775020322</c:v>
                </c:pt>
                <c:pt idx="7524">
                  <c:v>11.407211598019799</c:v>
                </c:pt>
                <c:pt idx="7525">
                  <c:v>11.4116481757176</c:v>
                </c:pt>
                <c:pt idx="7526">
                  <c:v>11.4160847534153</c:v>
                </c:pt>
                <c:pt idx="7527">
                  <c:v>11.4205213311131</c:v>
                </c:pt>
                <c:pt idx="7528">
                  <c:v>11.424957908810899</c:v>
                </c:pt>
                <c:pt idx="7529">
                  <c:v>11.4293944865087</c:v>
                </c:pt>
                <c:pt idx="7530">
                  <c:v>11.4338310642064</c:v>
                </c:pt>
                <c:pt idx="7531">
                  <c:v>11.438267641904201</c:v>
                </c:pt>
                <c:pt idx="7532">
                  <c:v>11.442704219602</c:v>
                </c:pt>
                <c:pt idx="7533">
                  <c:v>11.447140797299699</c:v>
                </c:pt>
                <c:pt idx="7534">
                  <c:v>11.4515773749975</c:v>
                </c:pt>
                <c:pt idx="7535">
                  <c:v>11.456013952695301</c:v>
                </c:pt>
                <c:pt idx="7536">
                  <c:v>11.460450530393</c:v>
                </c:pt>
                <c:pt idx="7537">
                  <c:v>11.464887108090799</c:v>
                </c:pt>
                <c:pt idx="7538">
                  <c:v>11.4693236857886</c:v>
                </c:pt>
                <c:pt idx="7539">
                  <c:v>11.4737602634863</c:v>
                </c:pt>
                <c:pt idx="7540">
                  <c:v>11.478196841184101</c:v>
                </c:pt>
                <c:pt idx="7541">
                  <c:v>11.4826334188819</c:v>
                </c:pt>
                <c:pt idx="7542">
                  <c:v>11.487069996579701</c:v>
                </c:pt>
                <c:pt idx="7543">
                  <c:v>11.4915065742774</c:v>
                </c:pt>
                <c:pt idx="7544">
                  <c:v>11.495943151975199</c:v>
                </c:pt>
                <c:pt idx="7545">
                  <c:v>11.500379729673</c:v>
                </c:pt>
                <c:pt idx="7546">
                  <c:v>11.504816307370699</c:v>
                </c:pt>
                <c:pt idx="7547">
                  <c:v>11.5092528850685</c:v>
                </c:pt>
                <c:pt idx="7548">
                  <c:v>11.513689462766299</c:v>
                </c:pt>
                <c:pt idx="7549">
                  <c:v>11.518126040464001</c:v>
                </c:pt>
                <c:pt idx="7550">
                  <c:v>11.5225626181618</c:v>
                </c:pt>
                <c:pt idx="7551">
                  <c:v>11.526999195859601</c:v>
                </c:pt>
                <c:pt idx="7552">
                  <c:v>11.5314357735574</c:v>
                </c:pt>
                <c:pt idx="7553">
                  <c:v>11.535872351255099</c:v>
                </c:pt>
                <c:pt idx="7554">
                  <c:v>11.5403089289529</c:v>
                </c:pt>
                <c:pt idx="7555">
                  <c:v>11.544745506650701</c:v>
                </c:pt>
                <c:pt idx="7556">
                  <c:v>11.5491820843484</c:v>
                </c:pt>
                <c:pt idx="7557">
                  <c:v>11.553618662046199</c:v>
                </c:pt>
                <c:pt idx="7558">
                  <c:v>11.558055239744</c:v>
                </c:pt>
                <c:pt idx="7559">
                  <c:v>11.5624918174417</c:v>
                </c:pt>
                <c:pt idx="7560">
                  <c:v>11.566928395139501</c:v>
                </c:pt>
                <c:pt idx="7561">
                  <c:v>11.5713649728373</c:v>
                </c:pt>
                <c:pt idx="7562">
                  <c:v>11.5758015505351</c:v>
                </c:pt>
                <c:pt idx="7563">
                  <c:v>11.5802381282328</c:v>
                </c:pt>
                <c:pt idx="7564">
                  <c:v>11.584674705930601</c:v>
                </c:pt>
                <c:pt idx="7565">
                  <c:v>11.5891112836284</c:v>
                </c:pt>
                <c:pt idx="7566">
                  <c:v>11.593547861326099</c:v>
                </c:pt>
                <c:pt idx="7567">
                  <c:v>11.5979844390239</c:v>
                </c:pt>
                <c:pt idx="7568">
                  <c:v>11.602421016721699</c:v>
                </c:pt>
                <c:pt idx="7569">
                  <c:v>11.606857594419401</c:v>
                </c:pt>
                <c:pt idx="7570">
                  <c:v>11.6112941721172</c:v>
                </c:pt>
                <c:pt idx="7571">
                  <c:v>11.615730749815</c:v>
                </c:pt>
                <c:pt idx="7572">
                  <c:v>11.620167327512799</c:v>
                </c:pt>
                <c:pt idx="7573">
                  <c:v>11.624603905210501</c:v>
                </c:pt>
                <c:pt idx="7574">
                  <c:v>11.6290404829083</c:v>
                </c:pt>
                <c:pt idx="7575">
                  <c:v>11.633477060606101</c:v>
                </c:pt>
                <c:pt idx="7576">
                  <c:v>11.6379136383038</c:v>
                </c:pt>
                <c:pt idx="7577">
                  <c:v>11.642350216001599</c:v>
                </c:pt>
                <c:pt idx="7578">
                  <c:v>11.6467867936994</c:v>
                </c:pt>
                <c:pt idx="7579">
                  <c:v>11.6512233713971</c:v>
                </c:pt>
                <c:pt idx="7580">
                  <c:v>11.6556599490949</c:v>
                </c:pt>
                <c:pt idx="7581">
                  <c:v>11.660096526792699</c:v>
                </c:pt>
                <c:pt idx="7582">
                  <c:v>11.664533104490401</c:v>
                </c:pt>
                <c:pt idx="7583">
                  <c:v>11.6689696821882</c:v>
                </c:pt>
                <c:pt idx="7584">
                  <c:v>11.673406259886001</c:v>
                </c:pt>
                <c:pt idx="7585">
                  <c:v>11.6778428375838</c:v>
                </c:pt>
                <c:pt idx="7586">
                  <c:v>11.682279415281499</c:v>
                </c:pt>
                <c:pt idx="7587">
                  <c:v>11.6867159929793</c:v>
                </c:pt>
                <c:pt idx="7588">
                  <c:v>11.691152570677099</c:v>
                </c:pt>
                <c:pt idx="7589">
                  <c:v>11.6955891483748</c:v>
                </c:pt>
                <c:pt idx="7590">
                  <c:v>11.700025726072599</c:v>
                </c:pt>
                <c:pt idx="7591">
                  <c:v>11.7044623037704</c:v>
                </c:pt>
                <c:pt idx="7592">
                  <c:v>11.7088988814681</c:v>
                </c:pt>
                <c:pt idx="7593">
                  <c:v>11.713335459165901</c:v>
                </c:pt>
                <c:pt idx="7594">
                  <c:v>11.7177720368637</c:v>
                </c:pt>
                <c:pt idx="7595">
                  <c:v>11.722208614561501</c:v>
                </c:pt>
                <c:pt idx="7596">
                  <c:v>11.7266451922592</c:v>
                </c:pt>
                <c:pt idx="7597">
                  <c:v>11.731081769956999</c:v>
                </c:pt>
                <c:pt idx="7598">
                  <c:v>11.7355183476548</c:v>
                </c:pt>
                <c:pt idx="7599">
                  <c:v>11.7399549253525</c:v>
                </c:pt>
                <c:pt idx="7600">
                  <c:v>11.7443915030503</c:v>
                </c:pt>
                <c:pt idx="7601">
                  <c:v>11.748828080748099</c:v>
                </c:pt>
                <c:pt idx="7602">
                  <c:v>11.753264658445801</c:v>
                </c:pt>
                <c:pt idx="7603">
                  <c:v>11.7577012361436</c:v>
                </c:pt>
                <c:pt idx="7604">
                  <c:v>11.762137813841401</c:v>
                </c:pt>
                <c:pt idx="7605">
                  <c:v>11.7665743915392</c:v>
                </c:pt>
                <c:pt idx="7606">
                  <c:v>11.771010969236899</c:v>
                </c:pt>
                <c:pt idx="7607">
                  <c:v>11.7754475469347</c:v>
                </c:pt>
                <c:pt idx="7608">
                  <c:v>11.779884124632501</c:v>
                </c:pt>
                <c:pt idx="7609">
                  <c:v>11.7843207023302</c:v>
                </c:pt>
                <c:pt idx="7610">
                  <c:v>11.788757280027999</c:v>
                </c:pt>
                <c:pt idx="7611">
                  <c:v>11.7931938577258</c:v>
                </c:pt>
                <c:pt idx="7612">
                  <c:v>11.7976304354235</c:v>
                </c:pt>
                <c:pt idx="7613">
                  <c:v>11.802067013121301</c:v>
                </c:pt>
                <c:pt idx="7614">
                  <c:v>11.8065035908191</c:v>
                </c:pt>
                <c:pt idx="7615">
                  <c:v>11.8109401685169</c:v>
                </c:pt>
                <c:pt idx="7616">
                  <c:v>11.8153767462146</c:v>
                </c:pt>
                <c:pt idx="7617">
                  <c:v>11.819813323912401</c:v>
                </c:pt>
                <c:pt idx="7618">
                  <c:v>11.8242499016102</c:v>
                </c:pt>
                <c:pt idx="7619">
                  <c:v>11.828686479307899</c:v>
                </c:pt>
                <c:pt idx="7620">
                  <c:v>11.8331230570057</c:v>
                </c:pt>
                <c:pt idx="7621">
                  <c:v>11.837559634703499</c:v>
                </c:pt>
                <c:pt idx="7622">
                  <c:v>11.841996212401201</c:v>
                </c:pt>
                <c:pt idx="7623">
                  <c:v>11.846432790099</c:v>
                </c:pt>
                <c:pt idx="7624">
                  <c:v>11.8508693677968</c:v>
                </c:pt>
                <c:pt idx="7625">
                  <c:v>11.855305945494599</c:v>
                </c:pt>
                <c:pt idx="7626">
                  <c:v>11.859742523192301</c:v>
                </c:pt>
                <c:pt idx="7627">
                  <c:v>11.8641791008901</c:v>
                </c:pt>
                <c:pt idx="7628">
                  <c:v>11.868615678587901</c:v>
                </c:pt>
                <c:pt idx="7629">
                  <c:v>11.8730522562856</c:v>
                </c:pt>
                <c:pt idx="7630">
                  <c:v>11.877488833983399</c:v>
                </c:pt>
                <c:pt idx="7631">
                  <c:v>11.8819254116812</c:v>
                </c:pt>
                <c:pt idx="7632">
                  <c:v>11.8863619893789</c:v>
                </c:pt>
                <c:pt idx="7633">
                  <c:v>11.8907985670767</c:v>
                </c:pt>
                <c:pt idx="7634">
                  <c:v>11.8952351447745</c:v>
                </c:pt>
                <c:pt idx="7635">
                  <c:v>11.899671722472201</c:v>
                </c:pt>
                <c:pt idx="7636">
                  <c:v>11.90410830017</c:v>
                </c:pt>
                <c:pt idx="7637">
                  <c:v>11.908544877867801</c:v>
                </c:pt>
                <c:pt idx="7638">
                  <c:v>11.9129814555656</c:v>
                </c:pt>
                <c:pt idx="7639">
                  <c:v>11.917418033263299</c:v>
                </c:pt>
                <c:pt idx="7640">
                  <c:v>11.9218546109611</c:v>
                </c:pt>
                <c:pt idx="7641">
                  <c:v>11.926291188658899</c:v>
                </c:pt>
                <c:pt idx="7642">
                  <c:v>11.9307277663566</c:v>
                </c:pt>
                <c:pt idx="7643">
                  <c:v>11.9351643440544</c:v>
                </c:pt>
                <c:pt idx="7644">
                  <c:v>11.9396009217522</c:v>
                </c:pt>
                <c:pt idx="7645">
                  <c:v>11.9440374994499</c:v>
                </c:pt>
                <c:pt idx="7646">
                  <c:v>11.948474077147701</c:v>
                </c:pt>
                <c:pt idx="7647">
                  <c:v>11.9529106548455</c:v>
                </c:pt>
                <c:pt idx="7648">
                  <c:v>11.957347232543301</c:v>
                </c:pt>
                <c:pt idx="7649">
                  <c:v>11.961783810241</c:v>
                </c:pt>
                <c:pt idx="7650">
                  <c:v>11.966220387938799</c:v>
                </c:pt>
                <c:pt idx="7651">
                  <c:v>11.9706569656366</c:v>
                </c:pt>
                <c:pt idx="7652">
                  <c:v>11.9750935433343</c:v>
                </c:pt>
                <c:pt idx="7653">
                  <c:v>11.9795301210321</c:v>
                </c:pt>
                <c:pt idx="7654">
                  <c:v>11.983966698729899</c:v>
                </c:pt>
                <c:pt idx="7655">
                  <c:v>11.988403276427601</c:v>
                </c:pt>
                <c:pt idx="7656">
                  <c:v>11.9928398541254</c:v>
                </c:pt>
                <c:pt idx="7657">
                  <c:v>11.997276431823201</c:v>
                </c:pt>
                <c:pt idx="7658">
                  <c:v>12.001713009521</c:v>
                </c:pt>
                <c:pt idx="7659">
                  <c:v>12.006149587218699</c:v>
                </c:pt>
                <c:pt idx="7660">
                  <c:v>12.0105861649165</c:v>
                </c:pt>
                <c:pt idx="7661">
                  <c:v>12.015022742614301</c:v>
                </c:pt>
                <c:pt idx="7662">
                  <c:v>12.019459320312</c:v>
                </c:pt>
                <c:pt idx="7663">
                  <c:v>12.023895898009799</c:v>
                </c:pt>
                <c:pt idx="7664">
                  <c:v>12.0283324757076</c:v>
                </c:pt>
                <c:pt idx="7665">
                  <c:v>12.0327690534053</c:v>
                </c:pt>
                <c:pt idx="7666">
                  <c:v>12.037205631103101</c:v>
                </c:pt>
                <c:pt idx="7667">
                  <c:v>12.0416422088009</c:v>
                </c:pt>
                <c:pt idx="7668">
                  <c:v>12.046078786498599</c:v>
                </c:pt>
                <c:pt idx="7669">
                  <c:v>12.0505153641964</c:v>
                </c:pt>
                <c:pt idx="7670">
                  <c:v>12.054951941894201</c:v>
                </c:pt>
                <c:pt idx="7671">
                  <c:v>12.059388519592</c:v>
                </c:pt>
                <c:pt idx="7672">
                  <c:v>12.063825097289699</c:v>
                </c:pt>
                <c:pt idx="7673">
                  <c:v>12.0682616749875</c:v>
                </c:pt>
                <c:pt idx="7674">
                  <c:v>12.072698252685299</c:v>
                </c:pt>
                <c:pt idx="7675">
                  <c:v>12.077134830383001</c:v>
                </c:pt>
                <c:pt idx="7676">
                  <c:v>12.0815714080808</c:v>
                </c:pt>
                <c:pt idx="7677">
                  <c:v>12.0860079857786</c:v>
                </c:pt>
                <c:pt idx="7678">
                  <c:v>12.0904445634763</c:v>
                </c:pt>
                <c:pt idx="7679">
                  <c:v>12.094881141174101</c:v>
                </c:pt>
                <c:pt idx="7680">
                  <c:v>12.0993177188719</c:v>
                </c:pt>
                <c:pt idx="7681">
                  <c:v>12.103754296569701</c:v>
                </c:pt>
                <c:pt idx="7682">
                  <c:v>12.1081908742674</c:v>
                </c:pt>
                <c:pt idx="7683">
                  <c:v>12.112627451965199</c:v>
                </c:pt>
                <c:pt idx="7684">
                  <c:v>12.117064029663</c:v>
                </c:pt>
                <c:pt idx="7685">
                  <c:v>12.1215006073607</c:v>
                </c:pt>
                <c:pt idx="7686">
                  <c:v>12.1259371850585</c:v>
                </c:pt>
                <c:pt idx="7687">
                  <c:v>12.1303737627563</c:v>
                </c:pt>
                <c:pt idx="7688">
                  <c:v>12.134810340454001</c:v>
                </c:pt>
                <c:pt idx="7689">
                  <c:v>12.1392469181518</c:v>
                </c:pt>
                <c:pt idx="7690">
                  <c:v>12.143683495849601</c:v>
                </c:pt>
                <c:pt idx="7691">
                  <c:v>12.1481200735474</c:v>
                </c:pt>
                <c:pt idx="7692">
                  <c:v>12.152556651245099</c:v>
                </c:pt>
                <c:pt idx="7693">
                  <c:v>12.1569932289429</c:v>
                </c:pt>
                <c:pt idx="7694">
                  <c:v>12.161429806640699</c:v>
                </c:pt>
                <c:pt idx="7695">
                  <c:v>12.165866384338401</c:v>
                </c:pt>
                <c:pt idx="7696">
                  <c:v>12.1703029620362</c:v>
                </c:pt>
                <c:pt idx="7697">
                  <c:v>12.174739539734</c:v>
                </c:pt>
                <c:pt idx="7698">
                  <c:v>12.1791761174317</c:v>
                </c:pt>
                <c:pt idx="7699">
                  <c:v>12.183612695129501</c:v>
                </c:pt>
                <c:pt idx="7700">
                  <c:v>12.1880492728273</c:v>
                </c:pt>
                <c:pt idx="7701">
                  <c:v>12.192485850525101</c:v>
                </c:pt>
                <c:pt idx="7702">
                  <c:v>12.1969224282228</c:v>
                </c:pt>
                <c:pt idx="7703">
                  <c:v>12.201359005920599</c:v>
                </c:pt>
                <c:pt idx="7704">
                  <c:v>12.2057955836184</c:v>
                </c:pt>
                <c:pt idx="7705">
                  <c:v>12.2102321613161</c:v>
                </c:pt>
                <c:pt idx="7706">
                  <c:v>12.2146687390139</c:v>
                </c:pt>
                <c:pt idx="7707">
                  <c:v>12.219105316711699</c:v>
                </c:pt>
                <c:pt idx="7708">
                  <c:v>12.223541894409401</c:v>
                </c:pt>
                <c:pt idx="7709">
                  <c:v>12.2279784721072</c:v>
                </c:pt>
                <c:pt idx="7710">
                  <c:v>12.232415049805001</c:v>
                </c:pt>
                <c:pt idx="7711">
                  <c:v>12.2368516275028</c:v>
                </c:pt>
                <c:pt idx="7712">
                  <c:v>12.241288205200499</c:v>
                </c:pt>
                <c:pt idx="7713">
                  <c:v>12.2457247828983</c:v>
                </c:pt>
                <c:pt idx="7714">
                  <c:v>12.250161360596101</c:v>
                </c:pt>
                <c:pt idx="7715">
                  <c:v>12.2545979382938</c:v>
                </c:pt>
                <c:pt idx="7716">
                  <c:v>12.259034515991599</c:v>
                </c:pt>
                <c:pt idx="7717">
                  <c:v>12.2634710936894</c:v>
                </c:pt>
                <c:pt idx="7718">
                  <c:v>12.2679076713871</c:v>
                </c:pt>
                <c:pt idx="7719">
                  <c:v>12.272344249084901</c:v>
                </c:pt>
                <c:pt idx="7720">
                  <c:v>12.2767808267827</c:v>
                </c:pt>
                <c:pt idx="7721">
                  <c:v>12.2812174044805</c:v>
                </c:pt>
                <c:pt idx="7722">
                  <c:v>12.2856539821782</c:v>
                </c:pt>
                <c:pt idx="7723">
                  <c:v>12.290090559876001</c:v>
                </c:pt>
                <c:pt idx="7724">
                  <c:v>12.2945271375738</c:v>
                </c:pt>
                <c:pt idx="7725">
                  <c:v>12.298963715271499</c:v>
                </c:pt>
                <c:pt idx="7726">
                  <c:v>12.3034002929693</c:v>
                </c:pt>
                <c:pt idx="7727">
                  <c:v>12.307836870667099</c:v>
                </c:pt>
                <c:pt idx="7728">
                  <c:v>12.312273448364801</c:v>
                </c:pt>
                <c:pt idx="7729">
                  <c:v>12.3167100260626</c:v>
                </c:pt>
                <c:pt idx="7730">
                  <c:v>12.3211466037604</c:v>
                </c:pt>
                <c:pt idx="7731">
                  <c:v>12.3255831814582</c:v>
                </c:pt>
                <c:pt idx="7732">
                  <c:v>12.330019759155901</c:v>
                </c:pt>
                <c:pt idx="7733">
                  <c:v>12.3344563368537</c:v>
                </c:pt>
                <c:pt idx="7734">
                  <c:v>12.338892914551501</c:v>
                </c:pt>
                <c:pt idx="7735">
                  <c:v>12.3433294922492</c:v>
                </c:pt>
                <c:pt idx="7736">
                  <c:v>12.347766069946999</c:v>
                </c:pt>
                <c:pt idx="7737">
                  <c:v>12.3522026476448</c:v>
                </c:pt>
                <c:pt idx="7738">
                  <c:v>12.3566392253425</c:v>
                </c:pt>
                <c:pt idx="7739">
                  <c:v>12.361075803040301</c:v>
                </c:pt>
                <c:pt idx="7740">
                  <c:v>12.3655123807381</c:v>
                </c:pt>
                <c:pt idx="7741">
                  <c:v>12.369948958435799</c:v>
                </c:pt>
                <c:pt idx="7742">
                  <c:v>12.3743855361336</c:v>
                </c:pt>
                <c:pt idx="7743">
                  <c:v>12.378822113831401</c:v>
                </c:pt>
                <c:pt idx="7744">
                  <c:v>12.3832586915292</c:v>
                </c:pt>
                <c:pt idx="7745">
                  <c:v>12.387695269226899</c:v>
                </c:pt>
                <c:pt idx="7746">
                  <c:v>12.3921318469247</c:v>
                </c:pt>
                <c:pt idx="7747">
                  <c:v>12.396568424622499</c:v>
                </c:pt>
                <c:pt idx="7748">
                  <c:v>12.401005002320201</c:v>
                </c:pt>
                <c:pt idx="7749">
                  <c:v>12.405441580018</c:v>
                </c:pt>
                <c:pt idx="7750">
                  <c:v>12.4098781577158</c:v>
                </c:pt>
                <c:pt idx="7751">
                  <c:v>12.4143147354135</c:v>
                </c:pt>
                <c:pt idx="7752">
                  <c:v>12.418751313111301</c:v>
                </c:pt>
                <c:pt idx="7753">
                  <c:v>12.4231878908091</c:v>
                </c:pt>
                <c:pt idx="7754">
                  <c:v>12.427624468506799</c:v>
                </c:pt>
                <c:pt idx="7755">
                  <c:v>12.4320610462046</c:v>
                </c:pt>
                <c:pt idx="7756">
                  <c:v>12.436497623902399</c:v>
                </c:pt>
                <c:pt idx="7757">
                  <c:v>12.4409342016002</c:v>
                </c:pt>
                <c:pt idx="7758">
                  <c:v>12.4453707792979</c:v>
                </c:pt>
                <c:pt idx="7759">
                  <c:v>12.4498073569957</c:v>
                </c:pt>
                <c:pt idx="7760">
                  <c:v>12.454243934693499</c:v>
                </c:pt>
                <c:pt idx="7761">
                  <c:v>12.458680512391201</c:v>
                </c:pt>
                <c:pt idx="7762">
                  <c:v>12.463117090089</c:v>
                </c:pt>
                <c:pt idx="7763">
                  <c:v>12.467553667786801</c:v>
                </c:pt>
                <c:pt idx="7764">
                  <c:v>12.4719902454845</c:v>
                </c:pt>
                <c:pt idx="7765">
                  <c:v>12.476426823182299</c:v>
                </c:pt>
                <c:pt idx="7766">
                  <c:v>12.4808634008801</c:v>
                </c:pt>
                <c:pt idx="7767">
                  <c:v>12.485299978577901</c:v>
                </c:pt>
                <c:pt idx="7768">
                  <c:v>12.4897365562756</c:v>
                </c:pt>
                <c:pt idx="7769">
                  <c:v>12.494173133973399</c:v>
                </c:pt>
                <c:pt idx="7770">
                  <c:v>12.4986097116712</c:v>
                </c:pt>
                <c:pt idx="7771">
                  <c:v>12.5030462893689</c:v>
                </c:pt>
                <c:pt idx="7772">
                  <c:v>12.507482867066701</c:v>
                </c:pt>
                <c:pt idx="7773">
                  <c:v>12.5119194447645</c:v>
                </c:pt>
                <c:pt idx="7774">
                  <c:v>12.516356022462199</c:v>
                </c:pt>
                <c:pt idx="7775">
                  <c:v>12.52079260016</c:v>
                </c:pt>
                <c:pt idx="7776">
                  <c:v>12.525229177857801</c:v>
                </c:pt>
                <c:pt idx="7777">
                  <c:v>12.5296657555556</c:v>
                </c:pt>
                <c:pt idx="7778">
                  <c:v>12.534102333253299</c:v>
                </c:pt>
                <c:pt idx="7779">
                  <c:v>12.5385389109511</c:v>
                </c:pt>
                <c:pt idx="7780">
                  <c:v>12.542975488648899</c:v>
                </c:pt>
                <c:pt idx="7781">
                  <c:v>12.547412066346601</c:v>
                </c:pt>
                <c:pt idx="7782">
                  <c:v>12.5518486440444</c:v>
                </c:pt>
                <c:pt idx="7783">
                  <c:v>12.556285221742201</c:v>
                </c:pt>
                <c:pt idx="7784">
                  <c:v>12.5607217994399</c:v>
                </c:pt>
                <c:pt idx="7785">
                  <c:v>12.565158377137699</c:v>
                </c:pt>
                <c:pt idx="7786">
                  <c:v>12.5695949548355</c:v>
                </c:pt>
                <c:pt idx="7787">
                  <c:v>12.574031532533301</c:v>
                </c:pt>
                <c:pt idx="7788">
                  <c:v>12.578468110231</c:v>
                </c:pt>
                <c:pt idx="7789">
                  <c:v>12.582904687928799</c:v>
                </c:pt>
                <c:pt idx="7790">
                  <c:v>12.5873412656266</c:v>
                </c:pt>
                <c:pt idx="7791">
                  <c:v>12.5917778433243</c:v>
                </c:pt>
                <c:pt idx="7792">
                  <c:v>12.596214421022101</c:v>
                </c:pt>
                <c:pt idx="7793">
                  <c:v>12.6006509987199</c:v>
                </c:pt>
                <c:pt idx="7794">
                  <c:v>12.605087576417599</c:v>
                </c:pt>
                <c:pt idx="7795">
                  <c:v>12.6095241541154</c:v>
                </c:pt>
                <c:pt idx="7796">
                  <c:v>12.613960731813201</c:v>
                </c:pt>
                <c:pt idx="7797">
                  <c:v>12.618397309511</c:v>
                </c:pt>
                <c:pt idx="7798">
                  <c:v>12.622833887208699</c:v>
                </c:pt>
                <c:pt idx="7799">
                  <c:v>12.6272704649065</c:v>
                </c:pt>
                <c:pt idx="7800">
                  <c:v>12.631707042604299</c:v>
                </c:pt>
                <c:pt idx="7801">
                  <c:v>12.636143620302001</c:v>
                </c:pt>
                <c:pt idx="7802">
                  <c:v>12.6405801979998</c:v>
                </c:pt>
                <c:pt idx="7803">
                  <c:v>12.6450167756976</c:v>
                </c:pt>
                <c:pt idx="7804">
                  <c:v>12.6494533533953</c:v>
                </c:pt>
                <c:pt idx="7805">
                  <c:v>12.653889931093101</c:v>
                </c:pt>
                <c:pt idx="7806">
                  <c:v>12.6583265087909</c:v>
                </c:pt>
                <c:pt idx="7807">
                  <c:v>12.662763086488701</c:v>
                </c:pt>
                <c:pt idx="7808">
                  <c:v>12.6671996641864</c:v>
                </c:pt>
                <c:pt idx="7809">
                  <c:v>12.671636241884199</c:v>
                </c:pt>
                <c:pt idx="7810">
                  <c:v>12.676072819582</c:v>
                </c:pt>
                <c:pt idx="7811">
                  <c:v>12.6805093972797</c:v>
                </c:pt>
                <c:pt idx="7812">
                  <c:v>12.6849459749775</c:v>
                </c:pt>
                <c:pt idx="7813">
                  <c:v>12.689382552675299</c:v>
                </c:pt>
                <c:pt idx="7814">
                  <c:v>12.693819130373001</c:v>
                </c:pt>
                <c:pt idx="7815">
                  <c:v>12.6982557080708</c:v>
                </c:pt>
                <c:pt idx="7816">
                  <c:v>12.702692285768601</c:v>
                </c:pt>
                <c:pt idx="7817">
                  <c:v>12.7071288634664</c:v>
                </c:pt>
                <c:pt idx="7818">
                  <c:v>12.711565441164099</c:v>
                </c:pt>
                <c:pt idx="7819">
                  <c:v>12.7160020188619</c:v>
                </c:pt>
                <c:pt idx="7820">
                  <c:v>12.720438596559701</c:v>
                </c:pt>
                <c:pt idx="7821">
                  <c:v>12.7248751742574</c:v>
                </c:pt>
                <c:pt idx="7822">
                  <c:v>12.729311751955199</c:v>
                </c:pt>
                <c:pt idx="7823">
                  <c:v>12.733748329653</c:v>
                </c:pt>
                <c:pt idx="7824">
                  <c:v>12.7381849073507</c:v>
                </c:pt>
                <c:pt idx="7825">
                  <c:v>12.742621485048501</c:v>
                </c:pt>
                <c:pt idx="7826">
                  <c:v>12.7470580627463</c:v>
                </c:pt>
                <c:pt idx="7827">
                  <c:v>12.751494640444101</c:v>
                </c:pt>
                <c:pt idx="7828">
                  <c:v>12.7559312181418</c:v>
                </c:pt>
                <c:pt idx="7829">
                  <c:v>12.760367795839599</c:v>
                </c:pt>
                <c:pt idx="7830">
                  <c:v>12.7648043735374</c:v>
                </c:pt>
                <c:pt idx="7831">
                  <c:v>12.7692409512351</c:v>
                </c:pt>
                <c:pt idx="7832">
                  <c:v>12.7736775289329</c:v>
                </c:pt>
                <c:pt idx="7833">
                  <c:v>12.778114106630699</c:v>
                </c:pt>
                <c:pt idx="7834">
                  <c:v>12.782550684328401</c:v>
                </c:pt>
                <c:pt idx="7835">
                  <c:v>12.7869872620262</c:v>
                </c:pt>
                <c:pt idx="7836">
                  <c:v>12.791423839724001</c:v>
                </c:pt>
                <c:pt idx="7837">
                  <c:v>12.7958604174218</c:v>
                </c:pt>
                <c:pt idx="7838">
                  <c:v>12.800296995119499</c:v>
                </c:pt>
                <c:pt idx="7839">
                  <c:v>12.8047335728173</c:v>
                </c:pt>
                <c:pt idx="7840">
                  <c:v>12.809170150515101</c:v>
                </c:pt>
                <c:pt idx="7841">
                  <c:v>12.8136067282128</c:v>
                </c:pt>
                <c:pt idx="7842">
                  <c:v>12.818043305910599</c:v>
                </c:pt>
                <c:pt idx="7843">
                  <c:v>12.8224798836084</c:v>
                </c:pt>
                <c:pt idx="7844">
                  <c:v>12.8269164613061</c:v>
                </c:pt>
                <c:pt idx="7845">
                  <c:v>12.831353039003901</c:v>
                </c:pt>
                <c:pt idx="7846">
                  <c:v>12.8357896167017</c:v>
                </c:pt>
                <c:pt idx="7847">
                  <c:v>12.840226194399399</c:v>
                </c:pt>
                <c:pt idx="7848">
                  <c:v>12.8446627720972</c:v>
                </c:pt>
                <c:pt idx="7849">
                  <c:v>12.849099349795001</c:v>
                </c:pt>
                <c:pt idx="7850">
                  <c:v>12.8535359274928</c:v>
                </c:pt>
                <c:pt idx="7851">
                  <c:v>12.857972505190499</c:v>
                </c:pt>
                <c:pt idx="7852">
                  <c:v>12.8624090828883</c:v>
                </c:pt>
                <c:pt idx="7853">
                  <c:v>12.866845660586099</c:v>
                </c:pt>
                <c:pt idx="7854">
                  <c:v>12.871282238283801</c:v>
                </c:pt>
                <c:pt idx="7855">
                  <c:v>12.8757188159816</c:v>
                </c:pt>
                <c:pt idx="7856">
                  <c:v>12.8801553936794</c:v>
                </c:pt>
                <c:pt idx="7857">
                  <c:v>12.8845919713771</c:v>
                </c:pt>
                <c:pt idx="7858">
                  <c:v>12.889028549074901</c:v>
                </c:pt>
                <c:pt idx="7859">
                  <c:v>12.8934651267727</c:v>
                </c:pt>
                <c:pt idx="7860">
                  <c:v>12.897901704470501</c:v>
                </c:pt>
                <c:pt idx="7861">
                  <c:v>12.9023382821682</c:v>
                </c:pt>
                <c:pt idx="7862">
                  <c:v>12.906774859865999</c:v>
                </c:pt>
                <c:pt idx="7863">
                  <c:v>12.9112114375638</c:v>
                </c:pt>
                <c:pt idx="7864">
                  <c:v>12.9156480152615</c:v>
                </c:pt>
                <c:pt idx="7865">
                  <c:v>12.9200845929593</c:v>
                </c:pt>
                <c:pt idx="7866">
                  <c:v>12.924521170657099</c:v>
                </c:pt>
                <c:pt idx="7867">
                  <c:v>12.928957748354801</c:v>
                </c:pt>
                <c:pt idx="7868">
                  <c:v>12.9333943260526</c:v>
                </c:pt>
                <c:pt idx="7869">
                  <c:v>12.937830903750401</c:v>
                </c:pt>
                <c:pt idx="7870">
                  <c:v>12.9422674814481</c:v>
                </c:pt>
                <c:pt idx="7871">
                  <c:v>12.946704059145899</c:v>
                </c:pt>
                <c:pt idx="7872">
                  <c:v>12.9511406368437</c:v>
                </c:pt>
                <c:pt idx="7873">
                  <c:v>12.955577214541499</c:v>
                </c:pt>
                <c:pt idx="7874">
                  <c:v>12.9600137922392</c:v>
                </c:pt>
                <c:pt idx="7875">
                  <c:v>12.964450369937</c:v>
                </c:pt>
                <c:pt idx="7876">
                  <c:v>12.9688869476348</c:v>
                </c:pt>
                <c:pt idx="7877">
                  <c:v>12.9733235253325</c:v>
                </c:pt>
                <c:pt idx="7878">
                  <c:v>12.977760103030301</c:v>
                </c:pt>
                <c:pt idx="7879">
                  <c:v>12.9821966807281</c:v>
                </c:pt>
                <c:pt idx="7880">
                  <c:v>12.986633258425799</c:v>
                </c:pt>
                <c:pt idx="7881">
                  <c:v>12.9910698361236</c:v>
                </c:pt>
                <c:pt idx="7882">
                  <c:v>12.995506413821399</c:v>
                </c:pt>
                <c:pt idx="7883">
                  <c:v>12.9999429915192</c:v>
                </c:pt>
                <c:pt idx="7884">
                  <c:v>13.0043795692169</c:v>
                </c:pt>
                <c:pt idx="7885">
                  <c:v>13.0088161469147</c:v>
                </c:pt>
                <c:pt idx="7886">
                  <c:v>13.013252724612499</c:v>
                </c:pt>
                <c:pt idx="7887">
                  <c:v>13.017689302310201</c:v>
                </c:pt>
                <c:pt idx="7888">
                  <c:v>13.022125880008</c:v>
                </c:pt>
                <c:pt idx="7889">
                  <c:v>13.026562457705801</c:v>
                </c:pt>
                <c:pt idx="7890">
                  <c:v>13.0309990354035</c:v>
                </c:pt>
                <c:pt idx="7891">
                  <c:v>13.035435613101299</c:v>
                </c:pt>
                <c:pt idx="7892">
                  <c:v>13.0398721907991</c:v>
                </c:pt>
                <c:pt idx="7893">
                  <c:v>13.044308768496901</c:v>
                </c:pt>
                <c:pt idx="7894">
                  <c:v>13.0487453461946</c:v>
                </c:pt>
                <c:pt idx="7895">
                  <c:v>13.053181923892399</c:v>
                </c:pt>
                <c:pt idx="7896">
                  <c:v>13.0576185015902</c:v>
                </c:pt>
                <c:pt idx="7897">
                  <c:v>13.0620550792879</c:v>
                </c:pt>
                <c:pt idx="7898">
                  <c:v>13.066491656985701</c:v>
                </c:pt>
                <c:pt idx="7899">
                  <c:v>13.0709282346835</c:v>
                </c:pt>
                <c:pt idx="7900">
                  <c:v>13.075364812381199</c:v>
                </c:pt>
                <c:pt idx="7901">
                  <c:v>13.079801390079</c:v>
                </c:pt>
                <c:pt idx="7902">
                  <c:v>13.084237967776801</c:v>
                </c:pt>
                <c:pt idx="7903">
                  <c:v>13.0886745454746</c:v>
                </c:pt>
                <c:pt idx="7904">
                  <c:v>13.093111123172299</c:v>
                </c:pt>
                <c:pt idx="7905">
                  <c:v>13.0975477008701</c:v>
                </c:pt>
                <c:pt idx="7906">
                  <c:v>13.101984278567899</c:v>
                </c:pt>
                <c:pt idx="7907">
                  <c:v>13.106420856265601</c:v>
                </c:pt>
                <c:pt idx="7908">
                  <c:v>13.1108574339634</c:v>
                </c:pt>
                <c:pt idx="7909">
                  <c:v>13.1152940116612</c:v>
                </c:pt>
                <c:pt idx="7910">
                  <c:v>13.1197305893589</c:v>
                </c:pt>
                <c:pt idx="7911">
                  <c:v>13.124167167056701</c:v>
                </c:pt>
                <c:pt idx="7912">
                  <c:v>13.1286037447545</c:v>
                </c:pt>
                <c:pt idx="7913">
                  <c:v>13.133040322452199</c:v>
                </c:pt>
                <c:pt idx="7914">
                  <c:v>13.13747690015</c:v>
                </c:pt>
                <c:pt idx="7915">
                  <c:v>13.141913477847799</c:v>
                </c:pt>
                <c:pt idx="7916">
                  <c:v>13.1463500555456</c:v>
                </c:pt>
                <c:pt idx="7917">
                  <c:v>13.1507866332433</c:v>
                </c:pt>
                <c:pt idx="7918">
                  <c:v>13.1552232109411</c:v>
                </c:pt>
                <c:pt idx="7919">
                  <c:v>13.1596597886389</c:v>
                </c:pt>
                <c:pt idx="7920">
                  <c:v>13.164096366336601</c:v>
                </c:pt>
                <c:pt idx="7921">
                  <c:v>13.1685329440344</c:v>
                </c:pt>
                <c:pt idx="7922">
                  <c:v>13.172969521732201</c:v>
                </c:pt>
                <c:pt idx="7923">
                  <c:v>13.1774060994299</c:v>
                </c:pt>
                <c:pt idx="7924">
                  <c:v>13.181842677127699</c:v>
                </c:pt>
                <c:pt idx="7925">
                  <c:v>13.1862792548255</c:v>
                </c:pt>
                <c:pt idx="7926">
                  <c:v>13.190715832523299</c:v>
                </c:pt>
                <c:pt idx="7927">
                  <c:v>13.195152410221</c:v>
                </c:pt>
                <c:pt idx="7928">
                  <c:v>13.1995889879188</c:v>
                </c:pt>
                <c:pt idx="7929">
                  <c:v>13.2040255656166</c:v>
                </c:pt>
                <c:pt idx="7930">
                  <c:v>13.2084621433143</c:v>
                </c:pt>
                <c:pt idx="7931">
                  <c:v>13.212898721012101</c:v>
                </c:pt>
                <c:pt idx="7932">
                  <c:v>13.2173352987099</c:v>
                </c:pt>
                <c:pt idx="7933">
                  <c:v>13.221771876407599</c:v>
                </c:pt>
                <c:pt idx="7934">
                  <c:v>13.2262084541054</c:v>
                </c:pt>
                <c:pt idx="7935">
                  <c:v>13.230645031803199</c:v>
                </c:pt>
                <c:pt idx="7936">
                  <c:v>13.235081609501</c:v>
                </c:pt>
                <c:pt idx="7937">
                  <c:v>13.2395181871987</c:v>
                </c:pt>
                <c:pt idx="7938">
                  <c:v>13.2439547648965</c:v>
                </c:pt>
                <c:pt idx="7939">
                  <c:v>13.248391342594299</c:v>
                </c:pt>
                <c:pt idx="7940">
                  <c:v>13.252827920292001</c:v>
                </c:pt>
                <c:pt idx="7941">
                  <c:v>13.2572644979898</c:v>
                </c:pt>
                <c:pt idx="7942">
                  <c:v>13.261701075687601</c:v>
                </c:pt>
                <c:pt idx="7943">
                  <c:v>13.2661376533853</c:v>
                </c:pt>
                <c:pt idx="7944">
                  <c:v>13.270574231083099</c:v>
                </c:pt>
                <c:pt idx="7945">
                  <c:v>13.2750108087809</c:v>
                </c:pt>
                <c:pt idx="7946">
                  <c:v>13.279447386478701</c:v>
                </c:pt>
                <c:pt idx="7947">
                  <c:v>13.2838839641764</c:v>
                </c:pt>
                <c:pt idx="7948">
                  <c:v>13.288320541874199</c:v>
                </c:pt>
                <c:pt idx="7949">
                  <c:v>13.292757119572</c:v>
                </c:pt>
                <c:pt idx="7950">
                  <c:v>13.2971936972697</c:v>
                </c:pt>
                <c:pt idx="7951">
                  <c:v>13.301630274967501</c:v>
                </c:pt>
                <c:pt idx="7952">
                  <c:v>13.3060668526653</c:v>
                </c:pt>
                <c:pt idx="7953">
                  <c:v>13.310503430362999</c:v>
                </c:pt>
                <c:pt idx="7954">
                  <c:v>13.3149400080608</c:v>
                </c:pt>
                <c:pt idx="7955">
                  <c:v>13.319376585758601</c:v>
                </c:pt>
                <c:pt idx="7956">
                  <c:v>13.3238131634564</c:v>
                </c:pt>
                <c:pt idx="7957">
                  <c:v>13.328249741154099</c:v>
                </c:pt>
                <c:pt idx="7958">
                  <c:v>13.3326863188519</c:v>
                </c:pt>
                <c:pt idx="7959">
                  <c:v>13.337122896549699</c:v>
                </c:pt>
                <c:pt idx="7960">
                  <c:v>13.341559474247401</c:v>
                </c:pt>
                <c:pt idx="7961">
                  <c:v>13.3459960519452</c:v>
                </c:pt>
                <c:pt idx="7962">
                  <c:v>13.350432629643</c:v>
                </c:pt>
                <c:pt idx="7963">
                  <c:v>13.3548692073407</c:v>
                </c:pt>
                <c:pt idx="7964">
                  <c:v>13.359305785038501</c:v>
                </c:pt>
                <c:pt idx="7965">
                  <c:v>13.3637423627363</c:v>
                </c:pt>
                <c:pt idx="7966">
                  <c:v>13.368178940434101</c:v>
                </c:pt>
                <c:pt idx="7967">
                  <c:v>13.3726155181318</c:v>
                </c:pt>
                <c:pt idx="7968">
                  <c:v>13.377052095829599</c:v>
                </c:pt>
                <c:pt idx="7969">
                  <c:v>13.3814886735274</c:v>
                </c:pt>
                <c:pt idx="7970">
                  <c:v>13.3859252512251</c:v>
                </c:pt>
                <c:pt idx="7971">
                  <c:v>13.390361828922901</c:v>
                </c:pt>
                <c:pt idx="7972">
                  <c:v>13.3947984066207</c:v>
                </c:pt>
                <c:pt idx="7973">
                  <c:v>13.399234984318401</c:v>
                </c:pt>
                <c:pt idx="7974">
                  <c:v>13.4036715620162</c:v>
                </c:pt>
                <c:pt idx="7975">
                  <c:v>13.408108139714001</c:v>
                </c:pt>
                <c:pt idx="7976">
                  <c:v>13.4125447174117</c:v>
                </c:pt>
                <c:pt idx="7977">
                  <c:v>13.416981295109499</c:v>
                </c:pt>
                <c:pt idx="7978">
                  <c:v>13.4214178728073</c:v>
                </c:pt>
                <c:pt idx="7979">
                  <c:v>13.425854450505099</c:v>
                </c:pt>
                <c:pt idx="7980">
                  <c:v>13.430291028202801</c:v>
                </c:pt>
                <c:pt idx="7981">
                  <c:v>13.4347276059006</c:v>
                </c:pt>
                <c:pt idx="7982">
                  <c:v>13.4391641835984</c:v>
                </c:pt>
                <c:pt idx="7983">
                  <c:v>13.4436007612961</c:v>
                </c:pt>
                <c:pt idx="7984">
                  <c:v>13.448037338993901</c:v>
                </c:pt>
                <c:pt idx="7985">
                  <c:v>13.4524739166917</c:v>
                </c:pt>
                <c:pt idx="7986">
                  <c:v>13.456910494389399</c:v>
                </c:pt>
                <c:pt idx="7987">
                  <c:v>13.4613470720872</c:v>
                </c:pt>
                <c:pt idx="7988">
                  <c:v>13.465783649784999</c:v>
                </c:pt>
                <c:pt idx="7989">
                  <c:v>13.470220227482701</c:v>
                </c:pt>
                <c:pt idx="7990">
                  <c:v>13.4746568051805</c:v>
                </c:pt>
                <c:pt idx="7991">
                  <c:v>13.4790933828783</c:v>
                </c:pt>
                <c:pt idx="7992">
                  <c:v>13.483529960576099</c:v>
                </c:pt>
                <c:pt idx="7993">
                  <c:v>13.487966538273801</c:v>
                </c:pt>
                <c:pt idx="7994">
                  <c:v>13.4924031159716</c:v>
                </c:pt>
                <c:pt idx="7995">
                  <c:v>13.496839693669401</c:v>
                </c:pt>
                <c:pt idx="7996">
                  <c:v>13.5012762713671</c:v>
                </c:pt>
                <c:pt idx="7997">
                  <c:v>13.505712849064899</c:v>
                </c:pt>
                <c:pt idx="7998">
                  <c:v>13.5101494267627</c:v>
                </c:pt>
                <c:pt idx="7999">
                  <c:v>13.5145860044604</c:v>
                </c:pt>
                <c:pt idx="8000">
                  <c:v>13.5190225821582</c:v>
                </c:pt>
                <c:pt idx="8001">
                  <c:v>13.523459159855999</c:v>
                </c:pt>
                <c:pt idx="8002">
                  <c:v>13.5278957375538</c:v>
                </c:pt>
                <c:pt idx="8003">
                  <c:v>13.5323323152515</c:v>
                </c:pt>
                <c:pt idx="8004">
                  <c:v>13.536768892949301</c:v>
                </c:pt>
                <c:pt idx="8005">
                  <c:v>13.5412054706471</c:v>
                </c:pt>
                <c:pt idx="8006">
                  <c:v>13.545642048344799</c:v>
                </c:pt>
                <c:pt idx="8007">
                  <c:v>13.5500786260426</c:v>
                </c:pt>
                <c:pt idx="8008">
                  <c:v>13.554515203740401</c:v>
                </c:pt>
                <c:pt idx="8009">
                  <c:v>13.5589517814381</c:v>
                </c:pt>
                <c:pt idx="8010">
                  <c:v>13.563388359135899</c:v>
                </c:pt>
                <c:pt idx="8011">
                  <c:v>13.5678249368337</c:v>
                </c:pt>
                <c:pt idx="8012">
                  <c:v>13.572261514531499</c:v>
                </c:pt>
                <c:pt idx="8013">
                  <c:v>13.576698092229201</c:v>
                </c:pt>
                <c:pt idx="8014">
                  <c:v>13.581134669927</c:v>
                </c:pt>
                <c:pt idx="8015">
                  <c:v>13.585571247624801</c:v>
                </c:pt>
                <c:pt idx="8016">
                  <c:v>13.5900078253225</c:v>
                </c:pt>
                <c:pt idx="8017">
                  <c:v>13.594444403020301</c:v>
                </c:pt>
                <c:pt idx="8018">
                  <c:v>13.5988809807181</c:v>
                </c:pt>
                <c:pt idx="8019">
                  <c:v>13.603317558415799</c:v>
                </c:pt>
                <c:pt idx="8020">
                  <c:v>13.6077541361136</c:v>
                </c:pt>
                <c:pt idx="8021">
                  <c:v>13.612190713811399</c:v>
                </c:pt>
                <c:pt idx="8022">
                  <c:v>13.6166272915092</c:v>
                </c:pt>
                <c:pt idx="8023">
                  <c:v>13.6210638692069</c:v>
                </c:pt>
                <c:pt idx="8024">
                  <c:v>13.625500446904701</c:v>
                </c:pt>
                <c:pt idx="8025">
                  <c:v>13.6299370246025</c:v>
                </c:pt>
                <c:pt idx="8026">
                  <c:v>13.634373602300199</c:v>
                </c:pt>
                <c:pt idx="8027">
                  <c:v>13.638810179998</c:v>
                </c:pt>
                <c:pt idx="8028">
                  <c:v>13.643246757695801</c:v>
                </c:pt>
                <c:pt idx="8029">
                  <c:v>13.6476833353935</c:v>
                </c:pt>
                <c:pt idx="8030">
                  <c:v>13.652119913091299</c:v>
                </c:pt>
                <c:pt idx="8031">
                  <c:v>13.6565564907891</c:v>
                </c:pt>
                <c:pt idx="8032">
                  <c:v>13.660993068486899</c:v>
                </c:pt>
                <c:pt idx="8033">
                  <c:v>13.665429646184601</c:v>
                </c:pt>
                <c:pt idx="8034">
                  <c:v>13.6698662238824</c:v>
                </c:pt>
                <c:pt idx="8035">
                  <c:v>13.6743028015802</c:v>
                </c:pt>
                <c:pt idx="8036">
                  <c:v>13.6787393792779</c:v>
                </c:pt>
                <c:pt idx="8037">
                  <c:v>13.683175956975701</c:v>
                </c:pt>
                <c:pt idx="8038">
                  <c:v>13.6876125346735</c:v>
                </c:pt>
                <c:pt idx="8039">
                  <c:v>13.692049112371199</c:v>
                </c:pt>
                <c:pt idx="8040">
                  <c:v>13.696485690069</c:v>
                </c:pt>
                <c:pt idx="8041">
                  <c:v>13.700922267766799</c:v>
                </c:pt>
                <c:pt idx="8042">
                  <c:v>13.7053588454646</c:v>
                </c:pt>
                <c:pt idx="8043">
                  <c:v>13.7097954231623</c:v>
                </c:pt>
                <c:pt idx="8044">
                  <c:v>13.7142320008601</c:v>
                </c:pt>
                <c:pt idx="8045">
                  <c:v>13.718668578557899</c:v>
                </c:pt>
                <c:pt idx="8046">
                  <c:v>13.723105156255601</c:v>
                </c:pt>
                <c:pt idx="8047">
                  <c:v>13.7275417339534</c:v>
                </c:pt>
                <c:pt idx="8048">
                  <c:v>13.731978311651201</c:v>
                </c:pt>
                <c:pt idx="8049">
                  <c:v>13.7364148893489</c:v>
                </c:pt>
                <c:pt idx="8050">
                  <c:v>13.740851467046699</c:v>
                </c:pt>
                <c:pt idx="8051">
                  <c:v>13.7452880447445</c:v>
                </c:pt>
                <c:pt idx="8052">
                  <c:v>13.749724622442301</c:v>
                </c:pt>
                <c:pt idx="8053">
                  <c:v>13.75416120014</c:v>
                </c:pt>
                <c:pt idx="8054">
                  <c:v>13.758597777837799</c:v>
                </c:pt>
                <c:pt idx="8055">
                  <c:v>13.7630343555356</c:v>
                </c:pt>
                <c:pt idx="8056">
                  <c:v>13.7674709332333</c:v>
                </c:pt>
                <c:pt idx="8057">
                  <c:v>13.771907510931101</c:v>
                </c:pt>
                <c:pt idx="8058">
                  <c:v>13.7763440886289</c:v>
                </c:pt>
                <c:pt idx="8059">
                  <c:v>13.780780666326599</c:v>
                </c:pt>
                <c:pt idx="8060">
                  <c:v>13.7852172440244</c:v>
                </c:pt>
                <c:pt idx="8061">
                  <c:v>13.789653821722201</c:v>
                </c:pt>
                <c:pt idx="8062">
                  <c:v>13.7940903994199</c:v>
                </c:pt>
                <c:pt idx="8063">
                  <c:v>13.798526977117699</c:v>
                </c:pt>
                <c:pt idx="8064">
                  <c:v>13.8029635548155</c:v>
                </c:pt>
                <c:pt idx="8065">
                  <c:v>13.807400132513299</c:v>
                </c:pt>
                <c:pt idx="8066">
                  <c:v>13.811836710211001</c:v>
                </c:pt>
                <c:pt idx="8067">
                  <c:v>13.8162732879088</c:v>
                </c:pt>
                <c:pt idx="8068">
                  <c:v>13.820709865606601</c:v>
                </c:pt>
                <c:pt idx="8069">
                  <c:v>13.8251464433043</c:v>
                </c:pt>
                <c:pt idx="8070">
                  <c:v>13.829583021002099</c:v>
                </c:pt>
                <c:pt idx="8071">
                  <c:v>13.8340195986999</c:v>
                </c:pt>
                <c:pt idx="8072">
                  <c:v>13.8384561763976</c:v>
                </c:pt>
                <c:pt idx="8073">
                  <c:v>13.8428927540954</c:v>
                </c:pt>
                <c:pt idx="8074">
                  <c:v>13.847329331793199</c:v>
                </c:pt>
                <c:pt idx="8075">
                  <c:v>13.851765909491</c:v>
                </c:pt>
                <c:pt idx="8076">
                  <c:v>13.8562024871887</c:v>
                </c:pt>
                <c:pt idx="8077">
                  <c:v>13.860639064886501</c:v>
                </c:pt>
                <c:pt idx="8078">
                  <c:v>13.8650756425843</c:v>
                </c:pt>
                <c:pt idx="8079">
                  <c:v>13.869512220281999</c:v>
                </c:pt>
                <c:pt idx="8080">
                  <c:v>13.8739487979798</c:v>
                </c:pt>
                <c:pt idx="8081">
                  <c:v>13.878385375677601</c:v>
                </c:pt>
                <c:pt idx="8082">
                  <c:v>13.8828219533753</c:v>
                </c:pt>
                <c:pt idx="8083">
                  <c:v>13.887258531073099</c:v>
                </c:pt>
                <c:pt idx="8084">
                  <c:v>13.8916951087709</c:v>
                </c:pt>
                <c:pt idx="8085">
                  <c:v>13.896131686468699</c:v>
                </c:pt>
                <c:pt idx="8086">
                  <c:v>13.900568264166401</c:v>
                </c:pt>
                <c:pt idx="8087">
                  <c:v>13.9050048418642</c:v>
                </c:pt>
                <c:pt idx="8088">
                  <c:v>13.909441419562</c:v>
                </c:pt>
                <c:pt idx="8089">
                  <c:v>13.9138779972597</c:v>
                </c:pt>
                <c:pt idx="8090">
                  <c:v>13.918314574957501</c:v>
                </c:pt>
                <c:pt idx="8091">
                  <c:v>13.9227511526553</c:v>
                </c:pt>
                <c:pt idx="8092">
                  <c:v>13.927187730352999</c:v>
                </c:pt>
                <c:pt idx="8093">
                  <c:v>13.9316243080508</c:v>
                </c:pt>
                <c:pt idx="8094">
                  <c:v>13.936060885748599</c:v>
                </c:pt>
                <c:pt idx="8095">
                  <c:v>13.940497463446301</c:v>
                </c:pt>
                <c:pt idx="8096">
                  <c:v>13.9449340411441</c:v>
                </c:pt>
                <c:pt idx="8097">
                  <c:v>13.9493706188419</c:v>
                </c:pt>
                <c:pt idx="8098">
                  <c:v>13.953807196539699</c:v>
                </c:pt>
                <c:pt idx="8099">
                  <c:v>13.958243774237401</c:v>
                </c:pt>
                <c:pt idx="8100">
                  <c:v>13.9626803519352</c:v>
                </c:pt>
                <c:pt idx="8101">
                  <c:v>13.967116929633001</c:v>
                </c:pt>
                <c:pt idx="8102">
                  <c:v>13.9715535073307</c:v>
                </c:pt>
                <c:pt idx="8103">
                  <c:v>13.975990085028499</c:v>
                </c:pt>
                <c:pt idx="8104">
                  <c:v>13.9804266627263</c:v>
                </c:pt>
                <c:pt idx="8105">
                  <c:v>13.984863240424</c:v>
                </c:pt>
                <c:pt idx="8106">
                  <c:v>13.9892998181218</c:v>
                </c:pt>
                <c:pt idx="8107">
                  <c:v>13.993736395819599</c:v>
                </c:pt>
                <c:pt idx="8108">
                  <c:v>13.9981729735174</c:v>
                </c:pt>
                <c:pt idx="8109">
                  <c:v>14.0026095512151</c:v>
                </c:pt>
                <c:pt idx="8110">
                  <c:v>14.007046128912901</c:v>
                </c:pt>
                <c:pt idx="8111">
                  <c:v>14.0114827066107</c:v>
                </c:pt>
                <c:pt idx="8112">
                  <c:v>14.015919284308399</c:v>
                </c:pt>
                <c:pt idx="8113">
                  <c:v>14.0203558620062</c:v>
                </c:pt>
                <c:pt idx="8114">
                  <c:v>14.024792439703999</c:v>
                </c:pt>
                <c:pt idx="8115">
                  <c:v>14.0292290174017</c:v>
                </c:pt>
                <c:pt idx="8116">
                  <c:v>14.0336655950995</c:v>
                </c:pt>
                <c:pt idx="8117">
                  <c:v>14.0381021727973</c:v>
                </c:pt>
                <c:pt idx="8118">
                  <c:v>14.042538750495099</c:v>
                </c:pt>
                <c:pt idx="8119">
                  <c:v>14.046975328192801</c:v>
                </c:pt>
                <c:pt idx="8120">
                  <c:v>14.0514119058906</c:v>
                </c:pt>
                <c:pt idx="8121">
                  <c:v>14.055848483588401</c:v>
                </c:pt>
                <c:pt idx="8122">
                  <c:v>14.0602850612861</c:v>
                </c:pt>
                <c:pt idx="8123">
                  <c:v>14.064721638983899</c:v>
                </c:pt>
                <c:pt idx="8124">
                  <c:v>14.0691582166817</c:v>
                </c:pt>
                <c:pt idx="8125">
                  <c:v>14.0735947943794</c:v>
                </c:pt>
                <c:pt idx="8126">
                  <c:v>14.0780313720772</c:v>
                </c:pt>
                <c:pt idx="8127">
                  <c:v>14.082467949774999</c:v>
                </c:pt>
                <c:pt idx="8128">
                  <c:v>14.0869045274728</c:v>
                </c:pt>
                <c:pt idx="8129">
                  <c:v>14.0913411051705</c:v>
                </c:pt>
                <c:pt idx="8130">
                  <c:v>14.095777682868301</c:v>
                </c:pt>
                <c:pt idx="8131">
                  <c:v>14.1002142605661</c:v>
                </c:pt>
                <c:pt idx="8132">
                  <c:v>14.104650838263799</c:v>
                </c:pt>
                <c:pt idx="8133">
                  <c:v>14.1090874159616</c:v>
                </c:pt>
                <c:pt idx="8134">
                  <c:v>14.113523993659401</c:v>
                </c:pt>
                <c:pt idx="8135">
                  <c:v>14.1179605713571</c:v>
                </c:pt>
                <c:pt idx="8136">
                  <c:v>14.122397149054899</c:v>
                </c:pt>
                <c:pt idx="8137">
                  <c:v>14.1268337267527</c:v>
                </c:pt>
                <c:pt idx="8138">
                  <c:v>14.1312703044504</c:v>
                </c:pt>
                <c:pt idx="8139">
                  <c:v>14.135706882148201</c:v>
                </c:pt>
                <c:pt idx="8140">
                  <c:v>14.140143459846</c:v>
                </c:pt>
                <c:pt idx="8141">
                  <c:v>14.1445800375438</c:v>
                </c:pt>
                <c:pt idx="8142">
                  <c:v>14.1490166152415</c:v>
                </c:pt>
                <c:pt idx="8143">
                  <c:v>14.153453192939301</c:v>
                </c:pt>
                <c:pt idx="8144">
                  <c:v>14.1578897706371</c:v>
                </c:pt>
                <c:pt idx="8145">
                  <c:v>14.162326348334799</c:v>
                </c:pt>
                <c:pt idx="8146">
                  <c:v>14.1667629260326</c:v>
                </c:pt>
                <c:pt idx="8147">
                  <c:v>14.171199503730399</c:v>
                </c:pt>
                <c:pt idx="8148">
                  <c:v>14.175636081428101</c:v>
                </c:pt>
                <c:pt idx="8149">
                  <c:v>14.1800726591259</c:v>
                </c:pt>
                <c:pt idx="8150">
                  <c:v>14.1845092368237</c:v>
                </c:pt>
                <c:pt idx="8151">
                  <c:v>14.188945814521499</c:v>
                </c:pt>
                <c:pt idx="8152">
                  <c:v>14.193382392219201</c:v>
                </c:pt>
                <c:pt idx="8153">
                  <c:v>14.197818969917</c:v>
                </c:pt>
                <c:pt idx="8154">
                  <c:v>14.202255547614801</c:v>
                </c:pt>
                <c:pt idx="8155">
                  <c:v>14.2066921253125</c:v>
                </c:pt>
                <c:pt idx="8156">
                  <c:v>14.211128703010299</c:v>
                </c:pt>
                <c:pt idx="8157">
                  <c:v>14.2155652807081</c:v>
                </c:pt>
                <c:pt idx="8158">
                  <c:v>14.2200018584058</c:v>
                </c:pt>
                <c:pt idx="8159">
                  <c:v>14.2244384361036</c:v>
                </c:pt>
                <c:pt idx="8160">
                  <c:v>14.2288750138014</c:v>
                </c:pt>
                <c:pt idx="8161">
                  <c:v>14.2333115914992</c:v>
                </c:pt>
                <c:pt idx="8162">
                  <c:v>14.2377481691969</c:v>
                </c:pt>
                <c:pt idx="8163">
                  <c:v>14.242184746894701</c:v>
                </c:pt>
                <c:pt idx="8164">
                  <c:v>14.2466213245925</c:v>
                </c:pt>
                <c:pt idx="8165">
                  <c:v>14.251057902290199</c:v>
                </c:pt>
                <c:pt idx="8166">
                  <c:v>14.255494479988</c:v>
                </c:pt>
                <c:pt idx="8167">
                  <c:v>14.259931057685799</c:v>
                </c:pt>
                <c:pt idx="8168">
                  <c:v>14.2643676353835</c:v>
                </c:pt>
                <c:pt idx="8169">
                  <c:v>14.2688042130813</c:v>
                </c:pt>
                <c:pt idx="8170">
                  <c:v>14.2732407907791</c:v>
                </c:pt>
                <c:pt idx="8171">
                  <c:v>14.277677368476899</c:v>
                </c:pt>
                <c:pt idx="8172">
                  <c:v>14.282113946174601</c:v>
                </c:pt>
                <c:pt idx="8173">
                  <c:v>14.2865505238724</c:v>
                </c:pt>
                <c:pt idx="8174">
                  <c:v>14.290987101570201</c:v>
                </c:pt>
                <c:pt idx="8175">
                  <c:v>14.2954236792679</c:v>
                </c:pt>
                <c:pt idx="8176">
                  <c:v>14.299860256965699</c:v>
                </c:pt>
                <c:pt idx="8177">
                  <c:v>14.3042968346635</c:v>
                </c:pt>
                <c:pt idx="8178">
                  <c:v>14.3087334123612</c:v>
                </c:pt>
                <c:pt idx="8179">
                  <c:v>14.313169990059</c:v>
                </c:pt>
                <c:pt idx="8180">
                  <c:v>14.317606567756799</c:v>
                </c:pt>
                <c:pt idx="8181">
                  <c:v>14.3220431454546</c:v>
                </c:pt>
                <c:pt idx="8182">
                  <c:v>14.3264797231523</c:v>
                </c:pt>
                <c:pt idx="8183">
                  <c:v>14.330916300850101</c:v>
                </c:pt>
                <c:pt idx="8184">
                  <c:v>14.3353528785479</c:v>
                </c:pt>
                <c:pt idx="8185">
                  <c:v>14.339789456245599</c:v>
                </c:pt>
                <c:pt idx="8186">
                  <c:v>14.3442260339434</c:v>
                </c:pt>
                <c:pt idx="8187">
                  <c:v>14.348662611641201</c:v>
                </c:pt>
                <c:pt idx="8188">
                  <c:v>14.3530991893389</c:v>
                </c:pt>
                <c:pt idx="8189">
                  <c:v>14.357535767036699</c:v>
                </c:pt>
                <c:pt idx="8190">
                  <c:v>14.3619723447345</c:v>
                </c:pt>
                <c:pt idx="8191">
                  <c:v>14.3664089224322</c:v>
                </c:pt>
                <c:pt idx="8192">
                  <c:v>14.370845500130001</c:v>
                </c:pt>
                <c:pt idx="8193">
                  <c:v>14.3752820778278</c:v>
                </c:pt>
                <c:pt idx="8194">
                  <c:v>14.3797186555256</c:v>
                </c:pt>
                <c:pt idx="8195">
                  <c:v>14.3841552332233</c:v>
                </c:pt>
                <c:pt idx="8196">
                  <c:v>14.388591810921101</c:v>
                </c:pt>
                <c:pt idx="8197">
                  <c:v>14.3930283886189</c:v>
                </c:pt>
                <c:pt idx="8198">
                  <c:v>14.397464966316599</c:v>
                </c:pt>
                <c:pt idx="8199">
                  <c:v>14.4019015440144</c:v>
                </c:pt>
                <c:pt idx="8200">
                  <c:v>14.406338121712199</c:v>
                </c:pt>
                <c:pt idx="8201">
                  <c:v>14.410774699409901</c:v>
                </c:pt>
                <c:pt idx="8202">
                  <c:v>14.4152112771077</c:v>
                </c:pt>
                <c:pt idx="8203">
                  <c:v>14.4196478548055</c:v>
                </c:pt>
                <c:pt idx="8204">
                  <c:v>14.4240844325033</c:v>
                </c:pt>
                <c:pt idx="8205">
                  <c:v>14.428521010201001</c:v>
                </c:pt>
                <c:pt idx="8206">
                  <c:v>14.4329575878988</c:v>
                </c:pt>
                <c:pt idx="8207">
                  <c:v>14.437394165596601</c:v>
                </c:pt>
                <c:pt idx="8208">
                  <c:v>14.4418307432943</c:v>
                </c:pt>
                <c:pt idx="8209">
                  <c:v>14.446267320992099</c:v>
                </c:pt>
                <c:pt idx="8210">
                  <c:v>14.4507038986899</c:v>
                </c:pt>
                <c:pt idx="8211">
                  <c:v>14.4551404763876</c:v>
                </c:pt>
                <c:pt idx="8212">
                  <c:v>14.459577054085401</c:v>
                </c:pt>
                <c:pt idx="8213">
                  <c:v>14.4640136317832</c:v>
                </c:pt>
                <c:pt idx="8214">
                  <c:v>14.468450209481</c:v>
                </c:pt>
                <c:pt idx="8215">
                  <c:v>14.4728867871787</c:v>
                </c:pt>
                <c:pt idx="8216">
                  <c:v>14.477323364876501</c:v>
                </c:pt>
                <c:pt idx="8217">
                  <c:v>14.4817599425743</c:v>
                </c:pt>
                <c:pt idx="8218">
                  <c:v>14.486196520271999</c:v>
                </c:pt>
                <c:pt idx="8219">
                  <c:v>14.4906330979698</c:v>
                </c:pt>
                <c:pt idx="8220">
                  <c:v>14.495069675667599</c:v>
                </c:pt>
                <c:pt idx="8221">
                  <c:v>14.499506253365301</c:v>
                </c:pt>
                <c:pt idx="8222">
                  <c:v>14.5039428310631</c:v>
                </c:pt>
                <c:pt idx="8223">
                  <c:v>14.5083794087609</c:v>
                </c:pt>
                <c:pt idx="8224">
                  <c:v>14.5128159864586</c:v>
                </c:pt>
                <c:pt idx="8225">
                  <c:v>14.517252564156401</c:v>
                </c:pt>
                <c:pt idx="8226">
                  <c:v>14.5216891418542</c:v>
                </c:pt>
                <c:pt idx="8227">
                  <c:v>14.526125719552001</c:v>
                </c:pt>
                <c:pt idx="8228">
                  <c:v>14.5305622972497</c:v>
                </c:pt>
                <c:pt idx="8229">
                  <c:v>14.534998874947499</c:v>
                </c:pt>
                <c:pt idx="8230">
                  <c:v>14.5394354526453</c:v>
                </c:pt>
                <c:pt idx="8231">
                  <c:v>14.543872030343</c:v>
                </c:pt>
                <c:pt idx="8232">
                  <c:v>14.5483086080408</c:v>
                </c:pt>
                <c:pt idx="8233">
                  <c:v>14.552745185738599</c:v>
                </c:pt>
                <c:pt idx="8234">
                  <c:v>14.557181763436301</c:v>
                </c:pt>
                <c:pt idx="8235">
                  <c:v>14.5616183411341</c:v>
                </c:pt>
                <c:pt idx="8236">
                  <c:v>14.566054918831901</c:v>
                </c:pt>
                <c:pt idx="8237">
                  <c:v>14.5704914965297</c:v>
                </c:pt>
                <c:pt idx="8238">
                  <c:v>14.574928074227399</c:v>
                </c:pt>
                <c:pt idx="8239">
                  <c:v>14.5793646519252</c:v>
                </c:pt>
                <c:pt idx="8240">
                  <c:v>14.583801229623001</c:v>
                </c:pt>
                <c:pt idx="8241">
                  <c:v>14.5882378073207</c:v>
                </c:pt>
                <c:pt idx="8242">
                  <c:v>14.592674385018499</c:v>
                </c:pt>
                <c:pt idx="8243">
                  <c:v>14.5971109627163</c:v>
                </c:pt>
                <c:pt idx="8244">
                  <c:v>14.601547540414</c:v>
                </c:pt>
                <c:pt idx="8245">
                  <c:v>14.605984118111801</c:v>
                </c:pt>
                <c:pt idx="8246">
                  <c:v>14.6104206958096</c:v>
                </c:pt>
                <c:pt idx="8247">
                  <c:v>14.6148572735074</c:v>
                </c:pt>
                <c:pt idx="8248">
                  <c:v>14.6192938512051</c:v>
                </c:pt>
                <c:pt idx="8249">
                  <c:v>14.623730428902901</c:v>
                </c:pt>
                <c:pt idx="8250">
                  <c:v>14.6281670066007</c:v>
                </c:pt>
                <c:pt idx="8251">
                  <c:v>14.632603584298399</c:v>
                </c:pt>
                <c:pt idx="8252">
                  <c:v>14.6370401619962</c:v>
                </c:pt>
                <c:pt idx="8253">
                  <c:v>14.641476739693999</c:v>
                </c:pt>
                <c:pt idx="8254">
                  <c:v>14.645913317391701</c:v>
                </c:pt>
                <c:pt idx="8255">
                  <c:v>14.6503498950895</c:v>
                </c:pt>
                <c:pt idx="8256">
                  <c:v>14.654786472787301</c:v>
                </c:pt>
                <c:pt idx="8257">
                  <c:v>14.6592230504851</c:v>
                </c:pt>
                <c:pt idx="8258">
                  <c:v>14.663659628182801</c:v>
                </c:pt>
                <c:pt idx="8259">
                  <c:v>14.6680962058806</c:v>
                </c:pt>
                <c:pt idx="8260">
                  <c:v>14.672532783578401</c:v>
                </c:pt>
                <c:pt idx="8261">
                  <c:v>14.6769693612761</c:v>
                </c:pt>
                <c:pt idx="8262">
                  <c:v>14.681405938973899</c:v>
                </c:pt>
                <c:pt idx="8263">
                  <c:v>14.6858425166717</c:v>
                </c:pt>
                <c:pt idx="8264">
                  <c:v>14.6902790943694</c:v>
                </c:pt>
                <c:pt idx="8265">
                  <c:v>14.694715672067201</c:v>
                </c:pt>
                <c:pt idx="8266">
                  <c:v>14.699152249765</c:v>
                </c:pt>
                <c:pt idx="8267">
                  <c:v>14.703588827462699</c:v>
                </c:pt>
                <c:pt idx="8268">
                  <c:v>14.7080254051605</c:v>
                </c:pt>
                <c:pt idx="8269">
                  <c:v>14.712461982858301</c:v>
                </c:pt>
                <c:pt idx="8270">
                  <c:v>14.7168985605561</c:v>
                </c:pt>
                <c:pt idx="8271">
                  <c:v>14.721335138253799</c:v>
                </c:pt>
                <c:pt idx="8272">
                  <c:v>14.7257717159516</c:v>
                </c:pt>
                <c:pt idx="8273">
                  <c:v>14.730208293649399</c:v>
                </c:pt>
                <c:pt idx="8274">
                  <c:v>14.734644871347101</c:v>
                </c:pt>
                <c:pt idx="8275">
                  <c:v>14.7390814490449</c:v>
                </c:pt>
                <c:pt idx="8276">
                  <c:v>14.7435180267427</c:v>
                </c:pt>
                <c:pt idx="8277">
                  <c:v>14.7479546044404</c:v>
                </c:pt>
                <c:pt idx="8278">
                  <c:v>14.752391182138201</c:v>
                </c:pt>
                <c:pt idx="8279">
                  <c:v>14.756827759836</c:v>
                </c:pt>
                <c:pt idx="8280">
                  <c:v>14.761264337533801</c:v>
                </c:pt>
                <c:pt idx="8281">
                  <c:v>14.7657009152315</c:v>
                </c:pt>
                <c:pt idx="8282">
                  <c:v>14.770137492929299</c:v>
                </c:pt>
                <c:pt idx="8283">
                  <c:v>14.7745740706271</c:v>
                </c:pt>
                <c:pt idx="8284">
                  <c:v>14.7790106483248</c:v>
                </c:pt>
                <c:pt idx="8285">
                  <c:v>14.7834472260226</c:v>
                </c:pt>
                <c:pt idx="8286">
                  <c:v>14.787883803720399</c:v>
                </c:pt>
                <c:pt idx="8287">
                  <c:v>14.792320381418101</c:v>
                </c:pt>
                <c:pt idx="8288">
                  <c:v>14.7967569591159</c:v>
                </c:pt>
                <c:pt idx="8289">
                  <c:v>14.801193536813701</c:v>
                </c:pt>
                <c:pt idx="8290">
                  <c:v>14.8056301145115</c:v>
                </c:pt>
                <c:pt idx="8291">
                  <c:v>14.810066692209199</c:v>
                </c:pt>
                <c:pt idx="8292">
                  <c:v>14.814503269907</c:v>
                </c:pt>
                <c:pt idx="8293">
                  <c:v>14.818939847604801</c:v>
                </c:pt>
                <c:pt idx="8294">
                  <c:v>14.8233764253025</c:v>
                </c:pt>
                <c:pt idx="8295">
                  <c:v>14.827813003000299</c:v>
                </c:pt>
                <c:pt idx="8296">
                  <c:v>14.8322495806981</c:v>
                </c:pt>
                <c:pt idx="8297">
                  <c:v>14.8366861583958</c:v>
                </c:pt>
                <c:pt idx="8298">
                  <c:v>14.841122736093601</c:v>
                </c:pt>
                <c:pt idx="8299">
                  <c:v>14.8455593137914</c:v>
                </c:pt>
                <c:pt idx="8300">
                  <c:v>14.849995891489201</c:v>
                </c:pt>
                <c:pt idx="8301">
                  <c:v>14.8544324691869</c:v>
                </c:pt>
                <c:pt idx="8302">
                  <c:v>14.858869046884699</c:v>
                </c:pt>
                <c:pt idx="8303">
                  <c:v>14.8633056245825</c:v>
                </c:pt>
                <c:pt idx="8304">
                  <c:v>14.867742202280199</c:v>
                </c:pt>
                <c:pt idx="8305">
                  <c:v>14.872178779978</c:v>
                </c:pt>
                <c:pt idx="8306">
                  <c:v>14.876615357675799</c:v>
                </c:pt>
                <c:pt idx="8307">
                  <c:v>14.881051935373501</c:v>
                </c:pt>
                <c:pt idx="8308">
                  <c:v>14.8854885130713</c:v>
                </c:pt>
                <c:pt idx="8309">
                  <c:v>14.889925090769101</c:v>
                </c:pt>
                <c:pt idx="8310">
                  <c:v>14.8943616684669</c:v>
                </c:pt>
                <c:pt idx="8311">
                  <c:v>14.898798246164599</c:v>
                </c:pt>
                <c:pt idx="8312">
                  <c:v>14.9032348238624</c:v>
                </c:pt>
                <c:pt idx="8313">
                  <c:v>14.907671401560201</c:v>
                </c:pt>
                <c:pt idx="8314">
                  <c:v>14.9121079792579</c:v>
                </c:pt>
                <c:pt idx="8315">
                  <c:v>14.916544556955699</c:v>
                </c:pt>
                <c:pt idx="8316">
                  <c:v>14.9209811346535</c:v>
                </c:pt>
                <c:pt idx="8317">
                  <c:v>14.9254177123512</c:v>
                </c:pt>
                <c:pt idx="8318">
                  <c:v>14.929854290049001</c:v>
                </c:pt>
                <c:pt idx="8319">
                  <c:v>14.9342908677468</c:v>
                </c:pt>
                <c:pt idx="8320">
                  <c:v>14.938727445444499</c:v>
                </c:pt>
                <c:pt idx="8321">
                  <c:v>14.9431640231423</c:v>
                </c:pt>
                <c:pt idx="8322">
                  <c:v>14.947600600840101</c:v>
                </c:pt>
                <c:pt idx="8323">
                  <c:v>14.9520371785379</c:v>
                </c:pt>
                <c:pt idx="8324">
                  <c:v>14.956473756235599</c:v>
                </c:pt>
                <c:pt idx="8325">
                  <c:v>14.9609103339334</c:v>
                </c:pt>
                <c:pt idx="8326">
                  <c:v>14.965346911631199</c:v>
                </c:pt>
                <c:pt idx="8327">
                  <c:v>14.969783489328901</c:v>
                </c:pt>
                <c:pt idx="8328">
                  <c:v>14.9742200670267</c:v>
                </c:pt>
                <c:pt idx="8329">
                  <c:v>14.9786566447245</c:v>
                </c:pt>
                <c:pt idx="8330">
                  <c:v>14.9830932224222</c:v>
                </c:pt>
                <c:pt idx="8331">
                  <c:v>14.987529800120001</c:v>
                </c:pt>
                <c:pt idx="8332">
                  <c:v>14.9919663778178</c:v>
                </c:pt>
                <c:pt idx="8333">
                  <c:v>14.996402955515601</c:v>
                </c:pt>
                <c:pt idx="8334">
                  <c:v>15.0008395332133</c:v>
                </c:pt>
                <c:pt idx="8335">
                  <c:v>15.005276110911099</c:v>
                </c:pt>
                <c:pt idx="8336">
                  <c:v>15.0097126886089</c:v>
                </c:pt>
                <c:pt idx="8337">
                  <c:v>15.0141492663066</c:v>
                </c:pt>
                <c:pt idx="8338">
                  <c:v>15.0185858440044</c:v>
                </c:pt>
                <c:pt idx="8339">
                  <c:v>15.023022421702199</c:v>
                </c:pt>
                <c:pt idx="8340">
                  <c:v>15.027458999399901</c:v>
                </c:pt>
                <c:pt idx="8341">
                  <c:v>15.0318955770977</c:v>
                </c:pt>
                <c:pt idx="8342">
                  <c:v>15.036332154795501</c:v>
                </c:pt>
                <c:pt idx="8343">
                  <c:v>15.0407687324932</c:v>
                </c:pt>
                <c:pt idx="8344">
                  <c:v>15.045205310190999</c:v>
                </c:pt>
                <c:pt idx="8345">
                  <c:v>15.0496418878888</c:v>
                </c:pt>
                <c:pt idx="8346">
                  <c:v>15.054078465586599</c:v>
                </c:pt>
                <c:pt idx="8347">
                  <c:v>15.0585150432843</c:v>
                </c:pt>
                <c:pt idx="8348">
                  <c:v>15.062951620982099</c:v>
                </c:pt>
                <c:pt idx="8349">
                  <c:v>15.0673881986799</c:v>
                </c:pt>
                <c:pt idx="8350">
                  <c:v>15.0718247763776</c:v>
                </c:pt>
                <c:pt idx="8351">
                  <c:v>15.076261354075401</c:v>
                </c:pt>
                <c:pt idx="8352">
                  <c:v>15.0806979317732</c:v>
                </c:pt>
                <c:pt idx="8353">
                  <c:v>15.085134509470899</c:v>
                </c:pt>
                <c:pt idx="8354">
                  <c:v>15.0895710871687</c:v>
                </c:pt>
                <c:pt idx="8355">
                  <c:v>15.094007664866499</c:v>
                </c:pt>
                <c:pt idx="8356">
                  <c:v>15.0984442425643</c:v>
                </c:pt>
                <c:pt idx="8357">
                  <c:v>15.102880820262</c:v>
                </c:pt>
                <c:pt idx="8358">
                  <c:v>15.1073173979598</c:v>
                </c:pt>
                <c:pt idx="8359">
                  <c:v>15.111753975657599</c:v>
                </c:pt>
                <c:pt idx="8360">
                  <c:v>15.116190553355301</c:v>
                </c:pt>
                <c:pt idx="8361">
                  <c:v>15.1206271310531</c:v>
                </c:pt>
                <c:pt idx="8362">
                  <c:v>15.125063708750901</c:v>
                </c:pt>
                <c:pt idx="8363">
                  <c:v>15.1295002864486</c:v>
                </c:pt>
                <c:pt idx="8364">
                  <c:v>15.133936864146399</c:v>
                </c:pt>
                <c:pt idx="8365">
                  <c:v>15.1383734418442</c:v>
                </c:pt>
                <c:pt idx="8366">
                  <c:v>15.142810019542001</c:v>
                </c:pt>
                <c:pt idx="8367">
                  <c:v>15.1472465972397</c:v>
                </c:pt>
                <c:pt idx="8368">
                  <c:v>15.151683174937499</c:v>
                </c:pt>
                <c:pt idx="8369">
                  <c:v>15.1561197526353</c:v>
                </c:pt>
                <c:pt idx="8370">
                  <c:v>15.160556330333</c:v>
                </c:pt>
                <c:pt idx="8371">
                  <c:v>15.164992908030801</c:v>
                </c:pt>
                <c:pt idx="8372">
                  <c:v>15.1694294857286</c:v>
                </c:pt>
                <c:pt idx="8373">
                  <c:v>15.173866063426299</c:v>
                </c:pt>
                <c:pt idx="8374">
                  <c:v>15.1783026411241</c:v>
                </c:pt>
                <c:pt idx="8375">
                  <c:v>15.182739218821901</c:v>
                </c:pt>
                <c:pt idx="8376">
                  <c:v>15.1871757965197</c:v>
                </c:pt>
                <c:pt idx="8377">
                  <c:v>15.191612374217399</c:v>
                </c:pt>
                <c:pt idx="8378">
                  <c:v>15.1960489519152</c:v>
                </c:pt>
                <c:pt idx="8379">
                  <c:v>15.200485529612999</c:v>
                </c:pt>
                <c:pt idx="8380">
                  <c:v>15.204922107310701</c:v>
                </c:pt>
                <c:pt idx="8381">
                  <c:v>15.2093586850085</c:v>
                </c:pt>
                <c:pt idx="8382">
                  <c:v>15.2137952627063</c:v>
                </c:pt>
                <c:pt idx="8383">
                  <c:v>15.218231840404</c:v>
                </c:pt>
                <c:pt idx="8384">
                  <c:v>15.222668418101801</c:v>
                </c:pt>
                <c:pt idx="8385">
                  <c:v>15.2271049957996</c:v>
                </c:pt>
                <c:pt idx="8386">
                  <c:v>15.231541573497401</c:v>
                </c:pt>
                <c:pt idx="8387">
                  <c:v>15.2359781511951</c:v>
                </c:pt>
                <c:pt idx="8388">
                  <c:v>15.240414728892899</c:v>
                </c:pt>
                <c:pt idx="8389">
                  <c:v>15.2448513065907</c:v>
                </c:pt>
                <c:pt idx="8390">
                  <c:v>15.2492878842884</c:v>
                </c:pt>
                <c:pt idx="8391">
                  <c:v>15.2537244619862</c:v>
                </c:pt>
                <c:pt idx="8392">
                  <c:v>15.258161039684</c:v>
                </c:pt>
                <c:pt idx="8393">
                  <c:v>15.262597617381701</c:v>
                </c:pt>
                <c:pt idx="8394">
                  <c:v>15.2670341950795</c:v>
                </c:pt>
                <c:pt idx="8395">
                  <c:v>15.271470772777301</c:v>
                </c:pt>
                <c:pt idx="8396">
                  <c:v>15.275907350475</c:v>
                </c:pt>
                <c:pt idx="8397">
                  <c:v>15.280343928172799</c:v>
                </c:pt>
                <c:pt idx="8398">
                  <c:v>15.2847805058706</c:v>
                </c:pt>
                <c:pt idx="8399">
                  <c:v>15.289217083568399</c:v>
                </c:pt>
                <c:pt idx="8400">
                  <c:v>15.2936536612661</c:v>
                </c:pt>
                <c:pt idx="8401">
                  <c:v>15.2980902389639</c:v>
                </c:pt>
                <c:pt idx="8402">
                  <c:v>15.3025268166617</c:v>
                </c:pt>
                <c:pt idx="8403">
                  <c:v>15.3069633943594</c:v>
                </c:pt>
                <c:pt idx="8404">
                  <c:v>15.311399972057201</c:v>
                </c:pt>
                <c:pt idx="8405">
                  <c:v>15.315836549755</c:v>
                </c:pt>
                <c:pt idx="8406">
                  <c:v>15.320273127452699</c:v>
                </c:pt>
                <c:pt idx="8407">
                  <c:v>15.3247097051505</c:v>
                </c:pt>
                <c:pt idx="8408">
                  <c:v>15.329146282848299</c:v>
                </c:pt>
                <c:pt idx="8409">
                  <c:v>15.3335828605461</c:v>
                </c:pt>
                <c:pt idx="8410">
                  <c:v>15.3380194382438</c:v>
                </c:pt>
                <c:pt idx="8411">
                  <c:v>15.3424560159416</c:v>
                </c:pt>
                <c:pt idx="8412">
                  <c:v>15.346892593639399</c:v>
                </c:pt>
                <c:pt idx="8413">
                  <c:v>15.351329171337101</c:v>
                </c:pt>
                <c:pt idx="8414">
                  <c:v>15.3557657490349</c:v>
                </c:pt>
                <c:pt idx="8415">
                  <c:v>15.360202326732701</c:v>
                </c:pt>
                <c:pt idx="8416">
                  <c:v>15.3646389044304</c:v>
                </c:pt>
                <c:pt idx="8417">
                  <c:v>15.369075482128199</c:v>
                </c:pt>
                <c:pt idx="8418">
                  <c:v>15.373512059826</c:v>
                </c:pt>
                <c:pt idx="8419">
                  <c:v>15.377948637523801</c:v>
                </c:pt>
                <c:pt idx="8420">
                  <c:v>15.3823852152215</c:v>
                </c:pt>
                <c:pt idx="8421">
                  <c:v>15.386821792919299</c:v>
                </c:pt>
                <c:pt idx="8422">
                  <c:v>15.3912583706171</c:v>
                </c:pt>
                <c:pt idx="8423">
                  <c:v>15.3956949483148</c:v>
                </c:pt>
                <c:pt idx="8424">
                  <c:v>15.400131526012601</c:v>
                </c:pt>
                <c:pt idx="8425">
                  <c:v>15.4045681037104</c:v>
                </c:pt>
                <c:pt idx="8426">
                  <c:v>15.409004681408099</c:v>
                </c:pt>
                <c:pt idx="8427">
                  <c:v>15.4134412591059</c:v>
                </c:pt>
                <c:pt idx="8428">
                  <c:v>15.417877836803701</c:v>
                </c:pt>
                <c:pt idx="8429">
                  <c:v>15.4223144145015</c:v>
                </c:pt>
                <c:pt idx="8430">
                  <c:v>15.426750992199199</c:v>
                </c:pt>
                <c:pt idx="8431">
                  <c:v>15.431187569897</c:v>
                </c:pt>
                <c:pt idx="8432">
                  <c:v>15.435624147594799</c:v>
                </c:pt>
                <c:pt idx="8433">
                  <c:v>15.440060725292501</c:v>
                </c:pt>
                <c:pt idx="8434">
                  <c:v>15.4444973029903</c:v>
                </c:pt>
                <c:pt idx="8435">
                  <c:v>15.4489338806881</c:v>
                </c:pt>
                <c:pt idx="8436">
                  <c:v>15.4533704583858</c:v>
                </c:pt>
                <c:pt idx="8437">
                  <c:v>15.457807036083601</c:v>
                </c:pt>
                <c:pt idx="8438">
                  <c:v>15.4622436137814</c:v>
                </c:pt>
                <c:pt idx="8439">
                  <c:v>15.466680191479201</c:v>
                </c:pt>
                <c:pt idx="8440">
                  <c:v>15.4711167691769</c:v>
                </c:pt>
                <c:pt idx="8441">
                  <c:v>15.475553346874699</c:v>
                </c:pt>
                <c:pt idx="8442">
                  <c:v>15.4799899245725</c:v>
                </c:pt>
                <c:pt idx="8443">
                  <c:v>15.4844265022702</c:v>
                </c:pt>
                <c:pt idx="8444">
                  <c:v>15.488863079968</c:v>
                </c:pt>
                <c:pt idx="8445">
                  <c:v>15.4932996576658</c:v>
                </c:pt>
                <c:pt idx="8446">
                  <c:v>15.497736235363501</c:v>
                </c:pt>
                <c:pt idx="8447">
                  <c:v>15.5021728130613</c:v>
                </c:pt>
                <c:pt idx="8448">
                  <c:v>15.506609390759101</c:v>
                </c:pt>
                <c:pt idx="8449">
                  <c:v>15.5110459684568</c:v>
                </c:pt>
                <c:pt idx="8450">
                  <c:v>15.515482546154599</c:v>
                </c:pt>
                <c:pt idx="8451">
                  <c:v>15.5199191238524</c:v>
                </c:pt>
                <c:pt idx="8452">
                  <c:v>15.524355701550199</c:v>
                </c:pt>
                <c:pt idx="8453">
                  <c:v>15.528792279247901</c:v>
                </c:pt>
                <c:pt idx="8454">
                  <c:v>15.5332288569457</c:v>
                </c:pt>
                <c:pt idx="8455">
                  <c:v>15.5376654346435</c:v>
                </c:pt>
                <c:pt idx="8456">
                  <c:v>15.5421020123412</c:v>
                </c:pt>
                <c:pt idx="8457">
                  <c:v>15.546538590039001</c:v>
                </c:pt>
                <c:pt idx="8458">
                  <c:v>15.5509751677368</c:v>
                </c:pt>
                <c:pt idx="8459">
                  <c:v>15.555411745434499</c:v>
                </c:pt>
                <c:pt idx="8460">
                  <c:v>15.5598483231323</c:v>
                </c:pt>
                <c:pt idx="8461">
                  <c:v>15.564284900830099</c:v>
                </c:pt>
                <c:pt idx="8462">
                  <c:v>15.5687214785279</c:v>
                </c:pt>
                <c:pt idx="8463">
                  <c:v>15.5731580562256</c:v>
                </c:pt>
                <c:pt idx="8464">
                  <c:v>15.5775946339234</c:v>
                </c:pt>
                <c:pt idx="8465">
                  <c:v>15.582031211621199</c:v>
                </c:pt>
                <c:pt idx="8466">
                  <c:v>15.586467789318901</c:v>
                </c:pt>
                <c:pt idx="8467">
                  <c:v>15.5909043670167</c:v>
                </c:pt>
                <c:pt idx="8468">
                  <c:v>15.595340944714501</c:v>
                </c:pt>
                <c:pt idx="8469">
                  <c:v>15.5997775224122</c:v>
                </c:pt>
                <c:pt idx="8470">
                  <c:v>15.604214100109999</c:v>
                </c:pt>
                <c:pt idx="8471">
                  <c:v>15.6086506778078</c:v>
                </c:pt>
                <c:pt idx="8472">
                  <c:v>15.6130872555055</c:v>
                </c:pt>
                <c:pt idx="8473">
                  <c:v>15.6175238332033</c:v>
                </c:pt>
                <c:pt idx="8474">
                  <c:v>15.621960410901099</c:v>
                </c:pt>
                <c:pt idx="8475">
                  <c:v>15.6263969885989</c:v>
                </c:pt>
                <c:pt idx="8476">
                  <c:v>15.6308335662966</c:v>
                </c:pt>
                <c:pt idx="8477">
                  <c:v>15.635270143994401</c:v>
                </c:pt>
                <c:pt idx="8478">
                  <c:v>15.6397067216922</c:v>
                </c:pt>
                <c:pt idx="8479">
                  <c:v>15.644143299389899</c:v>
                </c:pt>
                <c:pt idx="8480">
                  <c:v>15.6485798770877</c:v>
                </c:pt>
                <c:pt idx="8481">
                  <c:v>15.653016454785501</c:v>
                </c:pt>
                <c:pt idx="8482">
                  <c:v>15.6574530324832</c:v>
                </c:pt>
                <c:pt idx="8483">
                  <c:v>15.661889610180999</c:v>
                </c:pt>
                <c:pt idx="8484">
                  <c:v>15.6663261878788</c:v>
                </c:pt>
                <c:pt idx="8485">
                  <c:v>15.670762765576599</c:v>
                </c:pt>
                <c:pt idx="8486">
                  <c:v>15.675199343274301</c:v>
                </c:pt>
                <c:pt idx="8487">
                  <c:v>15.6796359209721</c:v>
                </c:pt>
                <c:pt idx="8488">
                  <c:v>15.6840724986699</c:v>
                </c:pt>
                <c:pt idx="8489">
                  <c:v>15.6885090763676</c:v>
                </c:pt>
                <c:pt idx="8490">
                  <c:v>15.692945654065401</c:v>
                </c:pt>
                <c:pt idx="8491">
                  <c:v>15.6973822317632</c:v>
                </c:pt>
                <c:pt idx="8492">
                  <c:v>15.701818809460899</c:v>
                </c:pt>
                <c:pt idx="8493">
                  <c:v>15.7062553871587</c:v>
                </c:pt>
                <c:pt idx="8494">
                  <c:v>15.710691964856499</c:v>
                </c:pt>
                <c:pt idx="8495">
                  <c:v>15.7151285425543</c:v>
                </c:pt>
                <c:pt idx="8496">
                  <c:v>15.719565120252</c:v>
                </c:pt>
                <c:pt idx="8497">
                  <c:v>15.724001697949801</c:v>
                </c:pt>
                <c:pt idx="8498">
                  <c:v>15.7284382756476</c:v>
                </c:pt>
                <c:pt idx="8499">
                  <c:v>15.732874853345299</c:v>
                </c:pt>
                <c:pt idx="8500">
                  <c:v>15.7373114310431</c:v>
                </c:pt>
                <c:pt idx="8501">
                  <c:v>15.741748008740901</c:v>
                </c:pt>
                <c:pt idx="8502">
                  <c:v>15.7461845864386</c:v>
                </c:pt>
                <c:pt idx="8503">
                  <c:v>15.750621164136399</c:v>
                </c:pt>
                <c:pt idx="8504">
                  <c:v>15.7550577418342</c:v>
                </c:pt>
                <c:pt idx="8505">
                  <c:v>15.759494319531999</c:v>
                </c:pt>
                <c:pt idx="8506">
                  <c:v>15.763930897229701</c:v>
                </c:pt>
                <c:pt idx="8507">
                  <c:v>15.7683674749275</c:v>
                </c:pt>
                <c:pt idx="8508">
                  <c:v>15.7728040526253</c:v>
                </c:pt>
                <c:pt idx="8509">
                  <c:v>15.777240630323</c:v>
                </c:pt>
                <c:pt idx="8510">
                  <c:v>15.781677208020801</c:v>
                </c:pt>
                <c:pt idx="8511">
                  <c:v>15.7861137857186</c:v>
                </c:pt>
                <c:pt idx="8512">
                  <c:v>15.790550363416299</c:v>
                </c:pt>
                <c:pt idx="8513">
                  <c:v>15.7949869411141</c:v>
                </c:pt>
                <c:pt idx="8514">
                  <c:v>15.799423518811899</c:v>
                </c:pt>
                <c:pt idx="8515">
                  <c:v>15.8038600965097</c:v>
                </c:pt>
                <c:pt idx="8516">
                  <c:v>15.8082966742074</c:v>
                </c:pt>
                <c:pt idx="8517">
                  <c:v>15.8127332519052</c:v>
                </c:pt>
                <c:pt idx="8518">
                  <c:v>15.817169829602999</c:v>
                </c:pt>
                <c:pt idx="8519">
                  <c:v>15.821606407300701</c:v>
                </c:pt>
                <c:pt idx="8520">
                  <c:v>15.8260429849985</c:v>
                </c:pt>
                <c:pt idx="8521">
                  <c:v>15.830479562696301</c:v>
                </c:pt>
                <c:pt idx="8522">
                  <c:v>15.834916140394</c:v>
                </c:pt>
                <c:pt idx="8523">
                  <c:v>15.839352718091799</c:v>
                </c:pt>
                <c:pt idx="8524">
                  <c:v>15.8437892957896</c:v>
                </c:pt>
                <c:pt idx="8525">
                  <c:v>15.848225873487401</c:v>
                </c:pt>
                <c:pt idx="8526">
                  <c:v>15.8526624511851</c:v>
                </c:pt>
                <c:pt idx="8527">
                  <c:v>15.857099028882899</c:v>
                </c:pt>
                <c:pt idx="8528">
                  <c:v>15.8615356065807</c:v>
                </c:pt>
                <c:pt idx="8529">
                  <c:v>15.8659721842784</c:v>
                </c:pt>
                <c:pt idx="8530">
                  <c:v>15.870408761976201</c:v>
                </c:pt>
                <c:pt idx="8531">
                  <c:v>15.874845339674</c:v>
                </c:pt>
                <c:pt idx="8532">
                  <c:v>15.879281917371699</c:v>
                </c:pt>
                <c:pt idx="8533">
                  <c:v>15.8837184950695</c:v>
                </c:pt>
                <c:pt idx="8534">
                  <c:v>15.888155072767301</c:v>
                </c:pt>
                <c:pt idx="8535">
                  <c:v>15.8925916504651</c:v>
                </c:pt>
                <c:pt idx="8536">
                  <c:v>15.897028228162799</c:v>
                </c:pt>
                <c:pt idx="8537">
                  <c:v>15.9014648058606</c:v>
                </c:pt>
                <c:pt idx="8538">
                  <c:v>15.905901383558399</c:v>
                </c:pt>
                <c:pt idx="8539">
                  <c:v>15.910337961256101</c:v>
                </c:pt>
                <c:pt idx="8540">
                  <c:v>15.9147745389539</c:v>
                </c:pt>
                <c:pt idx="8541">
                  <c:v>15.919211116651701</c:v>
                </c:pt>
                <c:pt idx="8542">
                  <c:v>15.9236476943494</c:v>
                </c:pt>
                <c:pt idx="8543">
                  <c:v>15.928084272047199</c:v>
                </c:pt>
                <c:pt idx="8544">
                  <c:v>15.932520849745</c:v>
                </c:pt>
                <c:pt idx="8545">
                  <c:v>15.936957427442801</c:v>
                </c:pt>
                <c:pt idx="8546">
                  <c:v>15.9413940051405</c:v>
                </c:pt>
                <c:pt idx="8547">
                  <c:v>15.945830582838299</c:v>
                </c:pt>
                <c:pt idx="8548">
                  <c:v>15.9502671605361</c:v>
                </c:pt>
                <c:pt idx="8549">
                  <c:v>15.9547037382338</c:v>
                </c:pt>
                <c:pt idx="8550">
                  <c:v>15.959140315931601</c:v>
                </c:pt>
                <c:pt idx="8551">
                  <c:v>15.9635768936294</c:v>
                </c:pt>
                <c:pt idx="8552">
                  <c:v>15.968013471327099</c:v>
                </c:pt>
                <c:pt idx="8553">
                  <c:v>15.9724500490249</c:v>
                </c:pt>
                <c:pt idx="8554">
                  <c:v>15.976886626722701</c:v>
                </c:pt>
                <c:pt idx="8555">
                  <c:v>15.9813232044204</c:v>
                </c:pt>
                <c:pt idx="8556">
                  <c:v>15.985759782118199</c:v>
                </c:pt>
                <c:pt idx="8557">
                  <c:v>15.990196359816</c:v>
                </c:pt>
                <c:pt idx="8558">
                  <c:v>15.994632937513799</c:v>
                </c:pt>
                <c:pt idx="8559">
                  <c:v>15.999069515211501</c:v>
                </c:pt>
                <c:pt idx="8560">
                  <c:v>16.003506092909301</c:v>
                </c:pt>
                <c:pt idx="8561">
                  <c:v>16.0079426706071</c:v>
                </c:pt>
                <c:pt idx="8562">
                  <c:v>16.0123792483048</c:v>
                </c:pt>
                <c:pt idx="8563">
                  <c:v>16.016815826002599</c:v>
                </c:pt>
                <c:pt idx="8564">
                  <c:v>16.021252403700402</c:v>
                </c:pt>
                <c:pt idx="8565">
                  <c:v>16.025688981398101</c:v>
                </c:pt>
                <c:pt idx="8566">
                  <c:v>16.0301255590959</c:v>
                </c:pt>
                <c:pt idx="8567">
                  <c:v>16.034562136793699</c:v>
                </c:pt>
                <c:pt idx="8568">
                  <c:v>16.038998714491498</c:v>
                </c:pt>
                <c:pt idx="8569">
                  <c:v>16.043435292189201</c:v>
                </c:pt>
                <c:pt idx="8570">
                  <c:v>16.047871869887</c:v>
                </c:pt>
                <c:pt idx="8571">
                  <c:v>16.052308447584799</c:v>
                </c:pt>
                <c:pt idx="8572">
                  <c:v>16.056745025282499</c:v>
                </c:pt>
                <c:pt idx="8573">
                  <c:v>16.061181602980302</c:v>
                </c:pt>
                <c:pt idx="8574">
                  <c:v>16.065618180678101</c:v>
                </c:pt>
                <c:pt idx="8575">
                  <c:v>16.0700547583758</c:v>
                </c:pt>
                <c:pt idx="8576">
                  <c:v>16.074491336073599</c:v>
                </c:pt>
                <c:pt idx="8577">
                  <c:v>16.078927913771398</c:v>
                </c:pt>
                <c:pt idx="8578">
                  <c:v>16.083364491469101</c:v>
                </c:pt>
                <c:pt idx="8579">
                  <c:v>16.0878010691669</c:v>
                </c:pt>
                <c:pt idx="8580">
                  <c:v>16.092237646864699</c:v>
                </c:pt>
                <c:pt idx="8581">
                  <c:v>16.096674224562499</c:v>
                </c:pt>
                <c:pt idx="8582">
                  <c:v>16.101110802260202</c:v>
                </c:pt>
                <c:pt idx="8583">
                  <c:v>16.105547379958001</c:v>
                </c:pt>
                <c:pt idx="8584">
                  <c:v>16.1099839576558</c:v>
                </c:pt>
                <c:pt idx="8585">
                  <c:v>16.114420535353499</c:v>
                </c:pt>
                <c:pt idx="8586">
                  <c:v>16.118857113051298</c:v>
                </c:pt>
                <c:pt idx="8587">
                  <c:v>16.123293690749101</c:v>
                </c:pt>
                <c:pt idx="8588">
                  <c:v>16.1277302684468</c:v>
                </c:pt>
                <c:pt idx="8589">
                  <c:v>16.1321668461446</c:v>
                </c:pt>
                <c:pt idx="8590">
                  <c:v>16.136603423842399</c:v>
                </c:pt>
                <c:pt idx="8591">
                  <c:v>16.141040001540201</c:v>
                </c:pt>
                <c:pt idx="8592">
                  <c:v>16.145476579237901</c:v>
                </c:pt>
                <c:pt idx="8593">
                  <c:v>16.1499131569357</c:v>
                </c:pt>
                <c:pt idx="8594">
                  <c:v>16.154349734633499</c:v>
                </c:pt>
                <c:pt idx="8595">
                  <c:v>16.158786312331198</c:v>
                </c:pt>
                <c:pt idx="8596">
                  <c:v>16.163222890029001</c:v>
                </c:pt>
                <c:pt idx="8597">
                  <c:v>16.1676594677268</c:v>
                </c:pt>
                <c:pt idx="8598">
                  <c:v>16.1720960454245</c:v>
                </c:pt>
                <c:pt idx="8599">
                  <c:v>16.176532623122299</c:v>
                </c:pt>
                <c:pt idx="8600">
                  <c:v>16.180969200820101</c:v>
                </c:pt>
                <c:pt idx="8601">
                  <c:v>16.1854057785179</c:v>
                </c:pt>
                <c:pt idx="8602">
                  <c:v>16.1898423562156</c:v>
                </c:pt>
                <c:pt idx="8603">
                  <c:v>16.194278933913399</c:v>
                </c:pt>
                <c:pt idx="8604">
                  <c:v>16.198715511611201</c:v>
                </c:pt>
                <c:pt idx="8605">
                  <c:v>16.203152089308901</c:v>
                </c:pt>
                <c:pt idx="8606">
                  <c:v>16.2075886670067</c:v>
                </c:pt>
                <c:pt idx="8607">
                  <c:v>16.212025244704499</c:v>
                </c:pt>
                <c:pt idx="8608">
                  <c:v>16.216461822402199</c:v>
                </c:pt>
                <c:pt idx="8609">
                  <c:v>16.220898400100001</c:v>
                </c:pt>
                <c:pt idx="8610">
                  <c:v>16.2253349777978</c:v>
                </c:pt>
                <c:pt idx="8611">
                  <c:v>16.229771555495599</c:v>
                </c:pt>
                <c:pt idx="8612">
                  <c:v>16.234208133193299</c:v>
                </c:pt>
                <c:pt idx="8613">
                  <c:v>16.238644710891101</c:v>
                </c:pt>
                <c:pt idx="8614">
                  <c:v>16.2430812885889</c:v>
                </c:pt>
                <c:pt idx="8615">
                  <c:v>16.2475178662866</c:v>
                </c:pt>
                <c:pt idx="8616">
                  <c:v>16.251954443984399</c:v>
                </c:pt>
                <c:pt idx="8617">
                  <c:v>16.256391021682202</c:v>
                </c:pt>
                <c:pt idx="8618">
                  <c:v>16.260827599379901</c:v>
                </c:pt>
                <c:pt idx="8619">
                  <c:v>16.2652641770777</c:v>
                </c:pt>
                <c:pt idx="8620">
                  <c:v>16.269700754775499</c:v>
                </c:pt>
                <c:pt idx="8621">
                  <c:v>16.274137332473298</c:v>
                </c:pt>
                <c:pt idx="8622">
                  <c:v>16.278573910171001</c:v>
                </c:pt>
                <c:pt idx="8623">
                  <c:v>16.2830104878688</c:v>
                </c:pt>
                <c:pt idx="8624">
                  <c:v>16.287447065566599</c:v>
                </c:pt>
                <c:pt idx="8625">
                  <c:v>16.291883643264299</c:v>
                </c:pt>
                <c:pt idx="8626">
                  <c:v>16.296320220962102</c:v>
                </c:pt>
                <c:pt idx="8627">
                  <c:v>16.300756798659901</c:v>
                </c:pt>
                <c:pt idx="8628">
                  <c:v>16.3051933763576</c:v>
                </c:pt>
                <c:pt idx="8629">
                  <c:v>16.309629954055399</c:v>
                </c:pt>
                <c:pt idx="8630">
                  <c:v>16.314066531753198</c:v>
                </c:pt>
                <c:pt idx="8631">
                  <c:v>16.318503109451001</c:v>
                </c:pt>
                <c:pt idx="8632">
                  <c:v>16.3229396871487</c:v>
                </c:pt>
                <c:pt idx="8633">
                  <c:v>16.3273762648465</c:v>
                </c:pt>
                <c:pt idx="8634">
                  <c:v>16.331812842544299</c:v>
                </c:pt>
                <c:pt idx="8635">
                  <c:v>16.336249420242002</c:v>
                </c:pt>
                <c:pt idx="8636">
                  <c:v>16.340685997939801</c:v>
                </c:pt>
                <c:pt idx="8637">
                  <c:v>16.3451225756376</c:v>
                </c:pt>
                <c:pt idx="8638">
                  <c:v>16.349559153335299</c:v>
                </c:pt>
                <c:pt idx="8639">
                  <c:v>16.353995731033098</c:v>
                </c:pt>
                <c:pt idx="8640">
                  <c:v>16.358432308730901</c:v>
                </c:pt>
                <c:pt idx="8641">
                  <c:v>16.3628688864287</c:v>
                </c:pt>
                <c:pt idx="8642">
                  <c:v>16.3673054641264</c:v>
                </c:pt>
                <c:pt idx="8643">
                  <c:v>16.371742041824199</c:v>
                </c:pt>
                <c:pt idx="8644">
                  <c:v>16.376178619522001</c:v>
                </c:pt>
                <c:pt idx="8645">
                  <c:v>16.380615197219701</c:v>
                </c:pt>
                <c:pt idx="8646">
                  <c:v>16.3850517749175</c:v>
                </c:pt>
                <c:pt idx="8647">
                  <c:v>16.389488352615299</c:v>
                </c:pt>
                <c:pt idx="8648">
                  <c:v>16.393924930312998</c:v>
                </c:pt>
                <c:pt idx="8649">
                  <c:v>16.398361508010801</c:v>
                </c:pt>
                <c:pt idx="8650">
                  <c:v>16.4027980857086</c:v>
                </c:pt>
                <c:pt idx="8651">
                  <c:v>16.4072346634063</c:v>
                </c:pt>
                <c:pt idx="8652">
                  <c:v>16.411671241104099</c:v>
                </c:pt>
                <c:pt idx="8653">
                  <c:v>16.416107818801901</c:v>
                </c:pt>
                <c:pt idx="8654">
                  <c:v>16.4205443964997</c:v>
                </c:pt>
                <c:pt idx="8655">
                  <c:v>16.4249809741974</c:v>
                </c:pt>
                <c:pt idx="8656">
                  <c:v>16.429417551895199</c:v>
                </c:pt>
                <c:pt idx="8657">
                  <c:v>16.433854129593001</c:v>
                </c:pt>
                <c:pt idx="8658">
                  <c:v>16.438290707290701</c:v>
                </c:pt>
                <c:pt idx="8659">
                  <c:v>16.4427272849885</c:v>
                </c:pt>
                <c:pt idx="8660">
                  <c:v>16.447163862686299</c:v>
                </c:pt>
                <c:pt idx="8661">
                  <c:v>16.451600440383999</c:v>
                </c:pt>
                <c:pt idx="8662">
                  <c:v>16.456037018081801</c:v>
                </c:pt>
                <c:pt idx="8663">
                  <c:v>16.4604735957796</c:v>
                </c:pt>
                <c:pt idx="8664">
                  <c:v>16.464910173477399</c:v>
                </c:pt>
                <c:pt idx="8665">
                  <c:v>16.469346751175099</c:v>
                </c:pt>
                <c:pt idx="8666">
                  <c:v>16.473783328872901</c:v>
                </c:pt>
                <c:pt idx="8667">
                  <c:v>16.4782199065707</c:v>
                </c:pt>
                <c:pt idx="8668">
                  <c:v>16.4826564842684</c:v>
                </c:pt>
                <c:pt idx="8669">
                  <c:v>16.487093061966199</c:v>
                </c:pt>
                <c:pt idx="8670">
                  <c:v>16.491529639664002</c:v>
                </c:pt>
                <c:pt idx="8671">
                  <c:v>16.495966217361701</c:v>
                </c:pt>
                <c:pt idx="8672">
                  <c:v>16.5004027950595</c:v>
                </c:pt>
                <c:pt idx="8673">
                  <c:v>16.504839372757299</c:v>
                </c:pt>
                <c:pt idx="8674">
                  <c:v>16.509275950455098</c:v>
                </c:pt>
                <c:pt idx="8675">
                  <c:v>16.513712528152801</c:v>
                </c:pt>
                <c:pt idx="8676">
                  <c:v>16.5181491058506</c:v>
                </c:pt>
                <c:pt idx="8677">
                  <c:v>16.5225856835484</c:v>
                </c:pt>
                <c:pt idx="8678">
                  <c:v>16.527022261246099</c:v>
                </c:pt>
                <c:pt idx="8679">
                  <c:v>16.531458838943902</c:v>
                </c:pt>
                <c:pt idx="8680">
                  <c:v>16.535895416641701</c:v>
                </c:pt>
                <c:pt idx="8681">
                  <c:v>16.5403319943394</c:v>
                </c:pt>
                <c:pt idx="8682">
                  <c:v>16.544768572037199</c:v>
                </c:pt>
                <c:pt idx="8683">
                  <c:v>16.549205149734998</c:v>
                </c:pt>
                <c:pt idx="8684">
                  <c:v>16.553641727432701</c:v>
                </c:pt>
                <c:pt idx="8685">
                  <c:v>16.5580783051305</c:v>
                </c:pt>
                <c:pt idx="8686">
                  <c:v>16.5625148828283</c:v>
                </c:pt>
                <c:pt idx="8687">
                  <c:v>16.566951460526099</c:v>
                </c:pt>
                <c:pt idx="8688">
                  <c:v>16.571388038223802</c:v>
                </c:pt>
                <c:pt idx="8689">
                  <c:v>16.575824615921601</c:v>
                </c:pt>
                <c:pt idx="8690">
                  <c:v>16.5802611936194</c:v>
                </c:pt>
                <c:pt idx="8691">
                  <c:v>16.584697771317099</c:v>
                </c:pt>
                <c:pt idx="8692">
                  <c:v>16.589134349014898</c:v>
                </c:pt>
                <c:pt idx="8693">
                  <c:v>16.593570926712701</c:v>
                </c:pt>
                <c:pt idx="8694">
                  <c:v>16.598007504410401</c:v>
                </c:pt>
                <c:pt idx="8695">
                  <c:v>16.6024440821082</c:v>
                </c:pt>
                <c:pt idx="8696">
                  <c:v>16.606880659805999</c:v>
                </c:pt>
                <c:pt idx="8697">
                  <c:v>16.611317237503801</c:v>
                </c:pt>
                <c:pt idx="8698">
                  <c:v>16.615753815201501</c:v>
                </c:pt>
                <c:pt idx="8699">
                  <c:v>16.6201903928993</c:v>
                </c:pt>
                <c:pt idx="8700">
                  <c:v>16.624626970597099</c:v>
                </c:pt>
                <c:pt idx="8701">
                  <c:v>16.629063548294798</c:v>
                </c:pt>
                <c:pt idx="8702">
                  <c:v>16.633500125992601</c:v>
                </c:pt>
                <c:pt idx="8703">
                  <c:v>16.6379367036904</c:v>
                </c:pt>
                <c:pt idx="8704">
                  <c:v>16.6423732813881</c:v>
                </c:pt>
                <c:pt idx="8705">
                  <c:v>16.646809859085899</c:v>
                </c:pt>
                <c:pt idx="8706">
                  <c:v>16.651246436783701</c:v>
                </c:pt>
                <c:pt idx="8707">
                  <c:v>16.6556830144815</c:v>
                </c:pt>
                <c:pt idx="8708">
                  <c:v>16.6601195921792</c:v>
                </c:pt>
                <c:pt idx="8709">
                  <c:v>16.664556169876999</c:v>
                </c:pt>
                <c:pt idx="8710">
                  <c:v>16.668992747574801</c:v>
                </c:pt>
                <c:pt idx="8711">
                  <c:v>16.673429325272501</c:v>
                </c:pt>
                <c:pt idx="8712">
                  <c:v>16.6778659029703</c:v>
                </c:pt>
                <c:pt idx="8713">
                  <c:v>16.682302480668099</c:v>
                </c:pt>
                <c:pt idx="8714">
                  <c:v>16.686739058365799</c:v>
                </c:pt>
                <c:pt idx="8715">
                  <c:v>16.691175636063601</c:v>
                </c:pt>
                <c:pt idx="8716">
                  <c:v>16.6956122137614</c:v>
                </c:pt>
                <c:pt idx="8717">
                  <c:v>16.700048791459199</c:v>
                </c:pt>
                <c:pt idx="8718">
                  <c:v>16.704485369156899</c:v>
                </c:pt>
                <c:pt idx="8719">
                  <c:v>16.708921946854701</c:v>
                </c:pt>
                <c:pt idx="8720">
                  <c:v>16.7133585245525</c:v>
                </c:pt>
                <c:pt idx="8721">
                  <c:v>16.7177951022502</c:v>
                </c:pt>
                <c:pt idx="8722">
                  <c:v>16.722231679947999</c:v>
                </c:pt>
                <c:pt idx="8723">
                  <c:v>16.726668257645802</c:v>
                </c:pt>
                <c:pt idx="8724">
                  <c:v>16.731104835343501</c:v>
                </c:pt>
                <c:pt idx="8725">
                  <c:v>16.7355414130413</c:v>
                </c:pt>
                <c:pt idx="8726">
                  <c:v>16.739977990739099</c:v>
                </c:pt>
                <c:pt idx="8727">
                  <c:v>16.744414568436799</c:v>
                </c:pt>
                <c:pt idx="8728">
                  <c:v>16.748851146134601</c:v>
                </c:pt>
                <c:pt idx="8729">
                  <c:v>16.753287723832401</c:v>
                </c:pt>
                <c:pt idx="8730">
                  <c:v>16.7577243015302</c:v>
                </c:pt>
                <c:pt idx="8731">
                  <c:v>16.762160879227899</c:v>
                </c:pt>
                <c:pt idx="8732">
                  <c:v>16.766597456925702</c:v>
                </c:pt>
                <c:pt idx="8733">
                  <c:v>16.771034034623501</c:v>
                </c:pt>
                <c:pt idx="8734">
                  <c:v>16.7754706123212</c:v>
                </c:pt>
                <c:pt idx="8735">
                  <c:v>16.779907190018999</c:v>
                </c:pt>
                <c:pt idx="8736">
                  <c:v>16.784343767716798</c:v>
                </c:pt>
                <c:pt idx="8737">
                  <c:v>16.788780345414501</c:v>
                </c:pt>
                <c:pt idx="8738">
                  <c:v>16.793216923112301</c:v>
                </c:pt>
                <c:pt idx="8739">
                  <c:v>16.7976535008101</c:v>
                </c:pt>
                <c:pt idx="8740">
                  <c:v>16.802090078507899</c:v>
                </c:pt>
                <c:pt idx="8741">
                  <c:v>16.806526656205602</c:v>
                </c:pt>
                <c:pt idx="8742">
                  <c:v>16.810963233903401</c:v>
                </c:pt>
                <c:pt idx="8743">
                  <c:v>16.8153998116012</c:v>
                </c:pt>
                <c:pt idx="8744">
                  <c:v>16.819836389298899</c:v>
                </c:pt>
                <c:pt idx="8745">
                  <c:v>16.824272966996698</c:v>
                </c:pt>
                <c:pt idx="8746">
                  <c:v>16.828709544694501</c:v>
                </c:pt>
                <c:pt idx="8747">
                  <c:v>16.833146122392201</c:v>
                </c:pt>
                <c:pt idx="8748">
                  <c:v>16.83758270009</c:v>
                </c:pt>
                <c:pt idx="8749">
                  <c:v>16.842019277787799</c:v>
                </c:pt>
                <c:pt idx="8750">
                  <c:v>16.846455855485601</c:v>
                </c:pt>
                <c:pt idx="8751">
                  <c:v>16.850892433183301</c:v>
                </c:pt>
                <c:pt idx="8752">
                  <c:v>16.8553290108811</c:v>
                </c:pt>
                <c:pt idx="8753">
                  <c:v>16.859765588578899</c:v>
                </c:pt>
                <c:pt idx="8754">
                  <c:v>16.864202166276598</c:v>
                </c:pt>
                <c:pt idx="8755">
                  <c:v>16.868638743974401</c:v>
                </c:pt>
                <c:pt idx="8756">
                  <c:v>16.8730753216722</c:v>
                </c:pt>
                <c:pt idx="8757">
                  <c:v>16.8775118993699</c:v>
                </c:pt>
                <c:pt idx="8758">
                  <c:v>16.881948477067699</c:v>
                </c:pt>
                <c:pt idx="8759">
                  <c:v>16.886385054765501</c:v>
                </c:pt>
                <c:pt idx="8760">
                  <c:v>16.8908216324633</c:v>
                </c:pt>
                <c:pt idx="8761">
                  <c:v>16.895258210161</c:v>
                </c:pt>
                <c:pt idx="8762">
                  <c:v>16.899694787858799</c:v>
                </c:pt>
                <c:pt idx="8763">
                  <c:v>16.904131365556601</c:v>
                </c:pt>
                <c:pt idx="8764">
                  <c:v>16.908567943254301</c:v>
                </c:pt>
                <c:pt idx="8765">
                  <c:v>16.9130045209521</c:v>
                </c:pt>
                <c:pt idx="8766">
                  <c:v>16.917441098649899</c:v>
                </c:pt>
                <c:pt idx="8767">
                  <c:v>16.921877676347599</c:v>
                </c:pt>
                <c:pt idx="8768">
                  <c:v>16.926314254045401</c:v>
                </c:pt>
                <c:pt idx="8769">
                  <c:v>16.9307508317432</c:v>
                </c:pt>
                <c:pt idx="8770">
                  <c:v>16.935187409440999</c:v>
                </c:pt>
                <c:pt idx="8771">
                  <c:v>16.939623987138699</c:v>
                </c:pt>
                <c:pt idx="8772">
                  <c:v>16.944060564836501</c:v>
                </c:pt>
                <c:pt idx="8773">
                  <c:v>16.948497142534301</c:v>
                </c:pt>
                <c:pt idx="8774">
                  <c:v>16.952933720232</c:v>
                </c:pt>
                <c:pt idx="8775">
                  <c:v>16.957370297929799</c:v>
                </c:pt>
                <c:pt idx="8776">
                  <c:v>16.961806875627602</c:v>
                </c:pt>
                <c:pt idx="8777">
                  <c:v>16.966243453325301</c:v>
                </c:pt>
                <c:pt idx="8778">
                  <c:v>16.9706800310231</c:v>
                </c:pt>
                <c:pt idx="8779">
                  <c:v>16.975116608720899</c:v>
                </c:pt>
                <c:pt idx="8780">
                  <c:v>16.979553186418698</c:v>
                </c:pt>
                <c:pt idx="8781">
                  <c:v>16.983989764116401</c:v>
                </c:pt>
                <c:pt idx="8782">
                  <c:v>16.988426341814201</c:v>
                </c:pt>
                <c:pt idx="8783">
                  <c:v>16.992862919512</c:v>
                </c:pt>
                <c:pt idx="8784">
                  <c:v>16.997299497209699</c:v>
                </c:pt>
                <c:pt idx="8785">
                  <c:v>17.001736074907502</c:v>
                </c:pt>
                <c:pt idx="8786">
                  <c:v>17.006172652605301</c:v>
                </c:pt>
                <c:pt idx="8787">
                  <c:v>17.010609230303</c:v>
                </c:pt>
                <c:pt idx="8788">
                  <c:v>17.015045808000799</c:v>
                </c:pt>
                <c:pt idx="8789">
                  <c:v>17.019482385698598</c:v>
                </c:pt>
                <c:pt idx="8790">
                  <c:v>17.023918963396302</c:v>
                </c:pt>
                <c:pt idx="8791">
                  <c:v>17.028355541094101</c:v>
                </c:pt>
                <c:pt idx="8792">
                  <c:v>17.0327921187919</c:v>
                </c:pt>
                <c:pt idx="8793">
                  <c:v>17.037228696489699</c:v>
                </c:pt>
                <c:pt idx="8794">
                  <c:v>17.041665274187402</c:v>
                </c:pt>
                <c:pt idx="8795">
                  <c:v>17.046101851885201</c:v>
                </c:pt>
                <c:pt idx="8796">
                  <c:v>17.050538429583</c:v>
                </c:pt>
                <c:pt idx="8797">
                  <c:v>17.054975007280699</c:v>
                </c:pt>
                <c:pt idx="8798">
                  <c:v>17.059411584978498</c:v>
                </c:pt>
                <c:pt idx="8799">
                  <c:v>17.063848162676301</c:v>
                </c:pt>
                <c:pt idx="8800">
                  <c:v>17.068284740374001</c:v>
                </c:pt>
                <c:pt idx="8801">
                  <c:v>17.0727213180718</c:v>
                </c:pt>
                <c:pt idx="8802">
                  <c:v>17.077157895769599</c:v>
                </c:pt>
                <c:pt idx="8803">
                  <c:v>17.081594473467302</c:v>
                </c:pt>
                <c:pt idx="8804">
                  <c:v>17.086031051165101</c:v>
                </c:pt>
                <c:pt idx="8805">
                  <c:v>17.0904676288629</c:v>
                </c:pt>
                <c:pt idx="8806">
                  <c:v>17.094904206560699</c:v>
                </c:pt>
                <c:pt idx="8807">
                  <c:v>17.099340784258398</c:v>
                </c:pt>
                <c:pt idx="8808">
                  <c:v>17.103777361956201</c:v>
                </c:pt>
                <c:pt idx="8809">
                  <c:v>17.108213939654</c:v>
                </c:pt>
                <c:pt idx="8810">
                  <c:v>17.1126505173517</c:v>
                </c:pt>
                <c:pt idx="8811">
                  <c:v>17.117087095049499</c:v>
                </c:pt>
                <c:pt idx="8812">
                  <c:v>17.121523672747301</c:v>
                </c:pt>
                <c:pt idx="8813">
                  <c:v>17.125960250445001</c:v>
                </c:pt>
                <c:pt idx="8814">
                  <c:v>17.1303968281428</c:v>
                </c:pt>
                <c:pt idx="8815">
                  <c:v>17.134833405840599</c:v>
                </c:pt>
                <c:pt idx="8816">
                  <c:v>17.139269983538401</c:v>
                </c:pt>
                <c:pt idx="8817">
                  <c:v>17.143706561236101</c:v>
                </c:pt>
                <c:pt idx="8818">
                  <c:v>17.1481431389339</c:v>
                </c:pt>
                <c:pt idx="8819">
                  <c:v>17.152579716631699</c:v>
                </c:pt>
                <c:pt idx="8820">
                  <c:v>17.157016294329399</c:v>
                </c:pt>
                <c:pt idx="8821">
                  <c:v>17.161452872027201</c:v>
                </c:pt>
                <c:pt idx="8822">
                  <c:v>17.165889449725</c:v>
                </c:pt>
                <c:pt idx="8823">
                  <c:v>17.1703260274227</c:v>
                </c:pt>
                <c:pt idx="8824">
                  <c:v>17.174762605120499</c:v>
                </c:pt>
                <c:pt idx="8825">
                  <c:v>17.179199182818301</c:v>
                </c:pt>
                <c:pt idx="8826">
                  <c:v>17.183635760516101</c:v>
                </c:pt>
                <c:pt idx="8827">
                  <c:v>17.1880723382138</c:v>
                </c:pt>
                <c:pt idx="8828">
                  <c:v>17.192508915911599</c:v>
                </c:pt>
                <c:pt idx="8829">
                  <c:v>17.196945493609402</c:v>
                </c:pt>
                <c:pt idx="8830">
                  <c:v>17.201382071307101</c:v>
                </c:pt>
                <c:pt idx="8831">
                  <c:v>17.2058186490049</c:v>
                </c:pt>
                <c:pt idx="8832">
                  <c:v>17.210255226702699</c:v>
                </c:pt>
                <c:pt idx="8833">
                  <c:v>17.214691804400399</c:v>
                </c:pt>
                <c:pt idx="8834">
                  <c:v>17.219128382098202</c:v>
                </c:pt>
                <c:pt idx="8835">
                  <c:v>17.223564959796001</c:v>
                </c:pt>
                <c:pt idx="8836">
                  <c:v>17.2280015374938</c:v>
                </c:pt>
                <c:pt idx="8837">
                  <c:v>17.232438115191499</c:v>
                </c:pt>
                <c:pt idx="8838">
                  <c:v>17.236874692889302</c:v>
                </c:pt>
                <c:pt idx="8839">
                  <c:v>17.241311270587101</c:v>
                </c:pt>
                <c:pt idx="8840">
                  <c:v>17.2457478482848</c:v>
                </c:pt>
                <c:pt idx="8841">
                  <c:v>17.250184425982599</c:v>
                </c:pt>
                <c:pt idx="8842">
                  <c:v>17.254621003680398</c:v>
                </c:pt>
                <c:pt idx="8843">
                  <c:v>17.259057581378102</c:v>
                </c:pt>
                <c:pt idx="8844">
                  <c:v>17.263494159075901</c:v>
                </c:pt>
                <c:pt idx="8845">
                  <c:v>17.2679307367737</c:v>
                </c:pt>
                <c:pt idx="8846">
                  <c:v>17.272367314471499</c:v>
                </c:pt>
                <c:pt idx="8847">
                  <c:v>17.276803892169202</c:v>
                </c:pt>
                <c:pt idx="8848">
                  <c:v>17.281240469867001</c:v>
                </c:pt>
                <c:pt idx="8849">
                  <c:v>17.2856770475648</c:v>
                </c:pt>
                <c:pt idx="8850">
                  <c:v>17.290113625262499</c:v>
                </c:pt>
                <c:pt idx="8851">
                  <c:v>17.294550202960298</c:v>
                </c:pt>
                <c:pt idx="8852">
                  <c:v>17.298986780658101</c:v>
                </c:pt>
                <c:pt idx="8853">
                  <c:v>17.303423358355801</c:v>
                </c:pt>
                <c:pt idx="8854">
                  <c:v>17.3078599360536</c:v>
                </c:pt>
                <c:pt idx="8855">
                  <c:v>17.312296513751399</c:v>
                </c:pt>
                <c:pt idx="8856">
                  <c:v>17.316733091449201</c:v>
                </c:pt>
                <c:pt idx="8857">
                  <c:v>17.321169669146901</c:v>
                </c:pt>
                <c:pt idx="8858">
                  <c:v>17.3256062468447</c:v>
                </c:pt>
                <c:pt idx="8859">
                  <c:v>17.330042824542499</c:v>
                </c:pt>
                <c:pt idx="8860">
                  <c:v>17.334479402240198</c:v>
                </c:pt>
                <c:pt idx="8861">
                  <c:v>17.338915979938001</c:v>
                </c:pt>
                <c:pt idx="8862">
                  <c:v>17.3433525576358</c:v>
                </c:pt>
                <c:pt idx="8863">
                  <c:v>17.3477891353335</c:v>
                </c:pt>
                <c:pt idx="8864">
                  <c:v>17.352225713031299</c:v>
                </c:pt>
                <c:pt idx="8865">
                  <c:v>17.356662290729101</c:v>
                </c:pt>
                <c:pt idx="8866">
                  <c:v>17.361098868426801</c:v>
                </c:pt>
                <c:pt idx="8867">
                  <c:v>17.3655354461246</c:v>
                </c:pt>
                <c:pt idx="8868">
                  <c:v>17.369972023822399</c:v>
                </c:pt>
                <c:pt idx="8869">
                  <c:v>17.374408601520202</c:v>
                </c:pt>
                <c:pt idx="8870">
                  <c:v>17.378845179217901</c:v>
                </c:pt>
                <c:pt idx="8871">
                  <c:v>17.3832817569157</c:v>
                </c:pt>
                <c:pt idx="8872">
                  <c:v>17.387718334613499</c:v>
                </c:pt>
                <c:pt idx="8873">
                  <c:v>17.392154912311199</c:v>
                </c:pt>
                <c:pt idx="8874">
                  <c:v>17.396591490009001</c:v>
                </c:pt>
                <c:pt idx="8875">
                  <c:v>17.4010280677068</c:v>
                </c:pt>
                <c:pt idx="8876">
                  <c:v>17.4054646454045</c:v>
                </c:pt>
                <c:pt idx="8877">
                  <c:v>17.409901223102299</c:v>
                </c:pt>
                <c:pt idx="8878">
                  <c:v>17.414337800800102</c:v>
                </c:pt>
                <c:pt idx="8879">
                  <c:v>17.418774378497901</c:v>
                </c:pt>
                <c:pt idx="8880">
                  <c:v>17.4232109561956</c:v>
                </c:pt>
                <c:pt idx="8881">
                  <c:v>17.427647533893399</c:v>
                </c:pt>
                <c:pt idx="8882">
                  <c:v>17.432084111591202</c:v>
                </c:pt>
                <c:pt idx="8883">
                  <c:v>17.436520689288901</c:v>
                </c:pt>
                <c:pt idx="8884">
                  <c:v>17.4409572669867</c:v>
                </c:pt>
                <c:pt idx="8885">
                  <c:v>17.445393844684499</c:v>
                </c:pt>
                <c:pt idx="8886">
                  <c:v>17.449830422382199</c:v>
                </c:pt>
                <c:pt idx="8887">
                  <c:v>17.454267000080002</c:v>
                </c:pt>
                <c:pt idx="8888">
                  <c:v>17.458703577777801</c:v>
                </c:pt>
                <c:pt idx="8889">
                  <c:v>17.4631401554756</c:v>
                </c:pt>
                <c:pt idx="8890">
                  <c:v>17.467576733173299</c:v>
                </c:pt>
                <c:pt idx="8891">
                  <c:v>17.472013310871102</c:v>
                </c:pt>
                <c:pt idx="8892">
                  <c:v>17.476449888568901</c:v>
                </c:pt>
                <c:pt idx="8893">
                  <c:v>17.4808864662666</c:v>
                </c:pt>
                <c:pt idx="8894">
                  <c:v>17.485323043964399</c:v>
                </c:pt>
                <c:pt idx="8895">
                  <c:v>17.489759621662198</c:v>
                </c:pt>
                <c:pt idx="8896">
                  <c:v>17.494196199359902</c:v>
                </c:pt>
                <c:pt idx="8897">
                  <c:v>17.498632777057701</c:v>
                </c:pt>
                <c:pt idx="8898">
                  <c:v>17.5030693547555</c:v>
                </c:pt>
                <c:pt idx="8899">
                  <c:v>17.507505932453299</c:v>
                </c:pt>
                <c:pt idx="8900">
                  <c:v>17.511942510150998</c:v>
                </c:pt>
                <c:pt idx="8901">
                  <c:v>17.516379087848801</c:v>
                </c:pt>
                <c:pt idx="8902">
                  <c:v>17.5208156655466</c:v>
                </c:pt>
                <c:pt idx="8903">
                  <c:v>17.525252243244299</c:v>
                </c:pt>
                <c:pt idx="8904">
                  <c:v>17.529688820942098</c:v>
                </c:pt>
                <c:pt idx="8905">
                  <c:v>17.534125398639901</c:v>
                </c:pt>
                <c:pt idx="8906">
                  <c:v>17.538561976337601</c:v>
                </c:pt>
                <c:pt idx="8907">
                  <c:v>17.5429985540354</c:v>
                </c:pt>
                <c:pt idx="8908">
                  <c:v>17.547435131733199</c:v>
                </c:pt>
                <c:pt idx="8909">
                  <c:v>17.551871709430898</c:v>
                </c:pt>
                <c:pt idx="8910">
                  <c:v>17.556308287128701</c:v>
                </c:pt>
                <c:pt idx="8911">
                  <c:v>17.5607448648265</c:v>
                </c:pt>
                <c:pt idx="8912">
                  <c:v>17.565181442524299</c:v>
                </c:pt>
                <c:pt idx="8913">
                  <c:v>17.569618020221998</c:v>
                </c:pt>
                <c:pt idx="8914">
                  <c:v>17.574054597919801</c:v>
                </c:pt>
                <c:pt idx="8915">
                  <c:v>17.5784911756176</c:v>
                </c:pt>
                <c:pt idx="8916">
                  <c:v>17.5829277533153</c:v>
                </c:pt>
                <c:pt idx="8917">
                  <c:v>17.587364331013099</c:v>
                </c:pt>
                <c:pt idx="8918">
                  <c:v>17.591800908710901</c:v>
                </c:pt>
                <c:pt idx="8919">
                  <c:v>17.596237486408601</c:v>
                </c:pt>
                <c:pt idx="8920">
                  <c:v>17.6006740641064</c:v>
                </c:pt>
                <c:pt idx="8921">
                  <c:v>17.605110641804199</c:v>
                </c:pt>
                <c:pt idx="8922">
                  <c:v>17.609547219502002</c:v>
                </c:pt>
                <c:pt idx="8923">
                  <c:v>17.613983797199701</c:v>
                </c:pt>
                <c:pt idx="8924">
                  <c:v>17.6184203748975</c:v>
                </c:pt>
                <c:pt idx="8925">
                  <c:v>17.622856952595299</c:v>
                </c:pt>
                <c:pt idx="8926">
                  <c:v>17.627293530292999</c:v>
                </c:pt>
                <c:pt idx="8927">
                  <c:v>17.631730107990801</c:v>
                </c:pt>
                <c:pt idx="8928">
                  <c:v>17.6361666856886</c:v>
                </c:pt>
                <c:pt idx="8929">
                  <c:v>17.6406032633863</c:v>
                </c:pt>
                <c:pt idx="8930">
                  <c:v>17.645039841084099</c:v>
                </c:pt>
                <c:pt idx="8931">
                  <c:v>17.649476418781902</c:v>
                </c:pt>
                <c:pt idx="8932">
                  <c:v>17.653912996479701</c:v>
                </c:pt>
                <c:pt idx="8933">
                  <c:v>17.6583495741774</c:v>
                </c:pt>
                <c:pt idx="8934">
                  <c:v>17.662786151875199</c:v>
                </c:pt>
                <c:pt idx="8935">
                  <c:v>17.667222729573002</c:v>
                </c:pt>
                <c:pt idx="8936">
                  <c:v>17.671659307270701</c:v>
                </c:pt>
                <c:pt idx="8937">
                  <c:v>17.6760958849685</c:v>
                </c:pt>
                <c:pt idx="8938">
                  <c:v>17.680532462666299</c:v>
                </c:pt>
                <c:pt idx="8939">
                  <c:v>17.684969040363999</c:v>
                </c:pt>
                <c:pt idx="8940">
                  <c:v>17.689405618061802</c:v>
                </c:pt>
                <c:pt idx="8941">
                  <c:v>17.693842195759601</c:v>
                </c:pt>
                <c:pt idx="8942">
                  <c:v>17.6982787734574</c:v>
                </c:pt>
                <c:pt idx="8943">
                  <c:v>17.702715351155099</c:v>
                </c:pt>
                <c:pt idx="8944">
                  <c:v>17.707151928852898</c:v>
                </c:pt>
                <c:pt idx="8945">
                  <c:v>17.711588506550701</c:v>
                </c:pt>
                <c:pt idx="8946">
                  <c:v>17.7160250842484</c:v>
                </c:pt>
                <c:pt idx="8947">
                  <c:v>17.720461661946199</c:v>
                </c:pt>
                <c:pt idx="8948">
                  <c:v>17.724898239643998</c:v>
                </c:pt>
                <c:pt idx="8949">
                  <c:v>17.729334817341702</c:v>
                </c:pt>
                <c:pt idx="8950">
                  <c:v>17.733771395039501</c:v>
                </c:pt>
                <c:pt idx="8951">
                  <c:v>17.7382079727373</c:v>
                </c:pt>
                <c:pt idx="8952">
                  <c:v>17.742644550434999</c:v>
                </c:pt>
                <c:pt idx="8953">
                  <c:v>17.747081128132798</c:v>
                </c:pt>
                <c:pt idx="8954">
                  <c:v>17.751517705830601</c:v>
                </c:pt>
                <c:pt idx="8955">
                  <c:v>17.7559542835284</c:v>
                </c:pt>
                <c:pt idx="8956">
                  <c:v>17.760390861226099</c:v>
                </c:pt>
                <c:pt idx="8957">
                  <c:v>17.764827438923898</c:v>
                </c:pt>
                <c:pt idx="8958">
                  <c:v>17.769264016621701</c:v>
                </c:pt>
                <c:pt idx="8959">
                  <c:v>17.773700594319401</c:v>
                </c:pt>
                <c:pt idx="8960">
                  <c:v>17.7781371720172</c:v>
                </c:pt>
                <c:pt idx="8961">
                  <c:v>17.782573749714999</c:v>
                </c:pt>
                <c:pt idx="8962">
                  <c:v>17.787010327412698</c:v>
                </c:pt>
                <c:pt idx="8963">
                  <c:v>17.791446905110501</c:v>
                </c:pt>
                <c:pt idx="8964">
                  <c:v>17.7958834828083</c:v>
                </c:pt>
                <c:pt idx="8965">
                  <c:v>17.800320060506099</c:v>
                </c:pt>
                <c:pt idx="8966">
                  <c:v>17.804756638203799</c:v>
                </c:pt>
                <c:pt idx="8967">
                  <c:v>17.809193215901601</c:v>
                </c:pt>
                <c:pt idx="8968">
                  <c:v>17.8136297935994</c:v>
                </c:pt>
                <c:pt idx="8969">
                  <c:v>17.8180663712971</c:v>
                </c:pt>
                <c:pt idx="8970">
                  <c:v>17.822502948994899</c:v>
                </c:pt>
                <c:pt idx="8971">
                  <c:v>17.826939526692701</c:v>
                </c:pt>
                <c:pt idx="8972">
                  <c:v>17.831376104390401</c:v>
                </c:pt>
                <c:pt idx="8973">
                  <c:v>17.8358126820882</c:v>
                </c:pt>
                <c:pt idx="8974">
                  <c:v>17.840249259785999</c:v>
                </c:pt>
                <c:pt idx="8975">
                  <c:v>17.844685837483802</c:v>
                </c:pt>
                <c:pt idx="8976">
                  <c:v>17.849122415181501</c:v>
                </c:pt>
                <c:pt idx="8977">
                  <c:v>17.8535589928793</c:v>
                </c:pt>
                <c:pt idx="8978">
                  <c:v>17.857995570577099</c:v>
                </c:pt>
                <c:pt idx="8979">
                  <c:v>17.862432148274799</c:v>
                </c:pt>
                <c:pt idx="8980">
                  <c:v>17.866868725972601</c:v>
                </c:pt>
                <c:pt idx="8981">
                  <c:v>17.8713053036704</c:v>
                </c:pt>
                <c:pt idx="8982">
                  <c:v>17.8757418813681</c:v>
                </c:pt>
                <c:pt idx="8983">
                  <c:v>17.880178459065899</c:v>
                </c:pt>
                <c:pt idx="8984">
                  <c:v>17.884615036763702</c:v>
                </c:pt>
                <c:pt idx="8985">
                  <c:v>17.889051614461501</c:v>
                </c:pt>
                <c:pt idx="8986">
                  <c:v>17.8934881921592</c:v>
                </c:pt>
                <c:pt idx="8987">
                  <c:v>17.897924769856999</c:v>
                </c:pt>
                <c:pt idx="8988">
                  <c:v>17.902361347554798</c:v>
                </c:pt>
                <c:pt idx="8989">
                  <c:v>17.906797925252501</c:v>
                </c:pt>
                <c:pt idx="8990">
                  <c:v>17.9112345029503</c:v>
                </c:pt>
                <c:pt idx="8991">
                  <c:v>17.915671080648099</c:v>
                </c:pt>
                <c:pt idx="8992">
                  <c:v>17.920107658345799</c:v>
                </c:pt>
                <c:pt idx="8993">
                  <c:v>17.924544236043602</c:v>
                </c:pt>
                <c:pt idx="8994">
                  <c:v>17.928980813741401</c:v>
                </c:pt>
                <c:pt idx="8995">
                  <c:v>17.9334173914391</c:v>
                </c:pt>
                <c:pt idx="8996">
                  <c:v>17.937853969136899</c:v>
                </c:pt>
                <c:pt idx="8997">
                  <c:v>17.942290546834698</c:v>
                </c:pt>
                <c:pt idx="8998">
                  <c:v>17.946727124532501</c:v>
                </c:pt>
                <c:pt idx="8999">
                  <c:v>17.9511637022302</c:v>
                </c:pt>
                <c:pt idx="9000">
                  <c:v>17.955600279927999</c:v>
                </c:pt>
                <c:pt idx="9001">
                  <c:v>17.960036857625798</c:v>
                </c:pt>
                <c:pt idx="9002">
                  <c:v>17.964473435323502</c:v>
                </c:pt>
                <c:pt idx="9003">
                  <c:v>17.968910013021301</c:v>
                </c:pt>
                <c:pt idx="9004">
                  <c:v>17.9733465907191</c:v>
                </c:pt>
                <c:pt idx="9005">
                  <c:v>17.977783168416799</c:v>
                </c:pt>
                <c:pt idx="9006">
                  <c:v>17.982219746114598</c:v>
                </c:pt>
                <c:pt idx="9007">
                  <c:v>17.986656323812401</c:v>
                </c:pt>
                <c:pt idx="9008">
                  <c:v>17.9910929015102</c:v>
                </c:pt>
                <c:pt idx="9009">
                  <c:v>17.995529479207899</c:v>
                </c:pt>
                <c:pt idx="9010">
                  <c:v>17.999966056905699</c:v>
                </c:pt>
                <c:pt idx="9011">
                  <c:v>18.004402634603501</c:v>
                </c:pt>
                <c:pt idx="9012">
                  <c:v>18.008839212301201</c:v>
                </c:pt>
                <c:pt idx="9013">
                  <c:v>18.013275789999</c:v>
                </c:pt>
                <c:pt idx="9014">
                  <c:v>18.017712367696799</c:v>
                </c:pt>
                <c:pt idx="9015">
                  <c:v>18.022148945394498</c:v>
                </c:pt>
                <c:pt idx="9016">
                  <c:v>18.026585523092301</c:v>
                </c:pt>
                <c:pt idx="9017">
                  <c:v>18.0310221007901</c:v>
                </c:pt>
                <c:pt idx="9018">
                  <c:v>18.035458678487899</c:v>
                </c:pt>
                <c:pt idx="9019">
                  <c:v>18.039895256185599</c:v>
                </c:pt>
                <c:pt idx="9020">
                  <c:v>18.044331833883401</c:v>
                </c:pt>
                <c:pt idx="9021">
                  <c:v>18.0487684115812</c:v>
                </c:pt>
                <c:pt idx="9022">
                  <c:v>18.0532049892789</c:v>
                </c:pt>
                <c:pt idx="9023">
                  <c:v>18.057641566976699</c:v>
                </c:pt>
                <c:pt idx="9024">
                  <c:v>18.062078144674501</c:v>
                </c:pt>
                <c:pt idx="9025">
                  <c:v>18.066514722372201</c:v>
                </c:pt>
                <c:pt idx="9026">
                  <c:v>18.07095130007</c:v>
                </c:pt>
                <c:pt idx="9027">
                  <c:v>18.075387877767799</c:v>
                </c:pt>
                <c:pt idx="9028">
                  <c:v>18.079824455465602</c:v>
                </c:pt>
                <c:pt idx="9029">
                  <c:v>18.084261033163301</c:v>
                </c:pt>
                <c:pt idx="9030">
                  <c:v>18.0886976108611</c:v>
                </c:pt>
                <c:pt idx="9031">
                  <c:v>18.093134188558899</c:v>
                </c:pt>
                <c:pt idx="9032">
                  <c:v>18.097570766256599</c:v>
                </c:pt>
                <c:pt idx="9033">
                  <c:v>18.102007343954401</c:v>
                </c:pt>
                <c:pt idx="9034">
                  <c:v>18.1064439216522</c:v>
                </c:pt>
                <c:pt idx="9035">
                  <c:v>18.1108804993499</c:v>
                </c:pt>
                <c:pt idx="9036">
                  <c:v>18.115317077047699</c:v>
                </c:pt>
                <c:pt idx="9037">
                  <c:v>18.119753654745502</c:v>
                </c:pt>
                <c:pt idx="9038">
                  <c:v>18.124190232443201</c:v>
                </c:pt>
                <c:pt idx="9039">
                  <c:v>18.128626810141</c:v>
                </c:pt>
                <c:pt idx="9040">
                  <c:v>18.133063387838799</c:v>
                </c:pt>
                <c:pt idx="9041">
                  <c:v>18.137499965536598</c:v>
                </c:pt>
                <c:pt idx="9042">
                  <c:v>18.141936543234301</c:v>
                </c:pt>
                <c:pt idx="9043">
                  <c:v>18.1463731209321</c:v>
                </c:pt>
                <c:pt idx="9044">
                  <c:v>18.150809698629899</c:v>
                </c:pt>
                <c:pt idx="9045">
                  <c:v>18.155246276327599</c:v>
                </c:pt>
                <c:pt idx="9046">
                  <c:v>18.159682854025402</c:v>
                </c:pt>
                <c:pt idx="9047">
                  <c:v>18.164119431723201</c:v>
                </c:pt>
                <c:pt idx="9048">
                  <c:v>18.1685560094209</c:v>
                </c:pt>
                <c:pt idx="9049">
                  <c:v>18.172992587118699</c:v>
                </c:pt>
                <c:pt idx="9050">
                  <c:v>18.177429164816498</c:v>
                </c:pt>
                <c:pt idx="9051">
                  <c:v>18.181865742514301</c:v>
                </c:pt>
                <c:pt idx="9052">
                  <c:v>18.186302320212</c:v>
                </c:pt>
                <c:pt idx="9053">
                  <c:v>18.190738897909799</c:v>
                </c:pt>
                <c:pt idx="9054">
                  <c:v>18.195175475607599</c:v>
                </c:pt>
                <c:pt idx="9055">
                  <c:v>18.199612053305302</c:v>
                </c:pt>
                <c:pt idx="9056">
                  <c:v>18.204048631003101</c:v>
                </c:pt>
                <c:pt idx="9057">
                  <c:v>18.2084852087009</c:v>
                </c:pt>
                <c:pt idx="9058">
                  <c:v>18.212921786398599</c:v>
                </c:pt>
                <c:pt idx="9059">
                  <c:v>18.217358364096398</c:v>
                </c:pt>
                <c:pt idx="9060">
                  <c:v>18.221794941794201</c:v>
                </c:pt>
                <c:pt idx="9061">
                  <c:v>18.226231519492</c:v>
                </c:pt>
                <c:pt idx="9062">
                  <c:v>18.230668097189699</c:v>
                </c:pt>
                <c:pt idx="9063">
                  <c:v>18.235104674887499</c:v>
                </c:pt>
                <c:pt idx="9064">
                  <c:v>18.239541252585301</c:v>
                </c:pt>
                <c:pt idx="9065">
                  <c:v>18.243977830283001</c:v>
                </c:pt>
                <c:pt idx="9066">
                  <c:v>18.2484144079808</c:v>
                </c:pt>
                <c:pt idx="9067">
                  <c:v>18.252850985678599</c:v>
                </c:pt>
                <c:pt idx="9068">
                  <c:v>18.257287563376298</c:v>
                </c:pt>
                <c:pt idx="9069">
                  <c:v>18.261724141074101</c:v>
                </c:pt>
                <c:pt idx="9070">
                  <c:v>18.2661607187719</c:v>
                </c:pt>
                <c:pt idx="9071">
                  <c:v>18.2705972964696</c:v>
                </c:pt>
                <c:pt idx="9072">
                  <c:v>18.275033874167399</c:v>
                </c:pt>
                <c:pt idx="9073">
                  <c:v>18.279470451865201</c:v>
                </c:pt>
                <c:pt idx="9074">
                  <c:v>18.283907029563</c:v>
                </c:pt>
                <c:pt idx="9075">
                  <c:v>18.2883436072607</c:v>
                </c:pt>
                <c:pt idx="9076">
                  <c:v>18.292780184958499</c:v>
                </c:pt>
                <c:pt idx="9077">
                  <c:v>18.297216762656301</c:v>
                </c:pt>
                <c:pt idx="9078">
                  <c:v>18.301653340354001</c:v>
                </c:pt>
                <c:pt idx="9079">
                  <c:v>18.3060899180518</c:v>
                </c:pt>
                <c:pt idx="9080">
                  <c:v>18.310526495749599</c:v>
                </c:pt>
                <c:pt idx="9081">
                  <c:v>18.314963073447299</c:v>
                </c:pt>
                <c:pt idx="9082">
                  <c:v>18.319399651145101</c:v>
                </c:pt>
                <c:pt idx="9083">
                  <c:v>18.3238362288429</c:v>
                </c:pt>
                <c:pt idx="9084">
                  <c:v>18.328272806540699</c:v>
                </c:pt>
                <c:pt idx="9085">
                  <c:v>18.332709384238399</c:v>
                </c:pt>
                <c:pt idx="9086">
                  <c:v>18.337145961936201</c:v>
                </c:pt>
                <c:pt idx="9087">
                  <c:v>18.341582539634</c:v>
                </c:pt>
                <c:pt idx="9088">
                  <c:v>18.3460191173317</c:v>
                </c:pt>
                <c:pt idx="9089">
                  <c:v>18.350455695029499</c:v>
                </c:pt>
                <c:pt idx="9090">
                  <c:v>18.354892272727302</c:v>
                </c:pt>
                <c:pt idx="9091">
                  <c:v>18.359328850425001</c:v>
                </c:pt>
                <c:pt idx="9092">
                  <c:v>18.3637654281228</c:v>
                </c:pt>
                <c:pt idx="9093">
                  <c:v>18.368202005820599</c:v>
                </c:pt>
                <c:pt idx="9094">
                  <c:v>18.372638583518398</c:v>
                </c:pt>
                <c:pt idx="9095">
                  <c:v>18.377075161216101</c:v>
                </c:pt>
                <c:pt idx="9096">
                  <c:v>18.3815117389139</c:v>
                </c:pt>
                <c:pt idx="9097">
                  <c:v>18.385948316611699</c:v>
                </c:pt>
                <c:pt idx="9098">
                  <c:v>18.390384894309399</c:v>
                </c:pt>
                <c:pt idx="9099">
                  <c:v>18.394821472007202</c:v>
                </c:pt>
                <c:pt idx="9100">
                  <c:v>18.399258049705001</c:v>
                </c:pt>
                <c:pt idx="9101">
                  <c:v>18.4036946274027</c:v>
                </c:pt>
                <c:pt idx="9102">
                  <c:v>18.408131205100499</c:v>
                </c:pt>
                <c:pt idx="9103">
                  <c:v>18.412567782798298</c:v>
                </c:pt>
                <c:pt idx="9104">
                  <c:v>18.417004360496101</c:v>
                </c:pt>
                <c:pt idx="9105">
                  <c:v>18.4214409381938</c:v>
                </c:pt>
                <c:pt idx="9106">
                  <c:v>18.4258775158916</c:v>
                </c:pt>
                <c:pt idx="9107">
                  <c:v>18.430314093589399</c:v>
                </c:pt>
                <c:pt idx="9108">
                  <c:v>18.434750671287102</c:v>
                </c:pt>
                <c:pt idx="9109">
                  <c:v>18.439187248984901</c:v>
                </c:pt>
                <c:pt idx="9110">
                  <c:v>18.4436238266827</c:v>
                </c:pt>
                <c:pt idx="9111">
                  <c:v>18.448060404380399</c:v>
                </c:pt>
                <c:pt idx="9112">
                  <c:v>18.452496982078198</c:v>
                </c:pt>
                <c:pt idx="9113">
                  <c:v>18.456933559776001</c:v>
                </c:pt>
                <c:pt idx="9114">
                  <c:v>18.4613701374738</c:v>
                </c:pt>
                <c:pt idx="9115">
                  <c:v>18.4658067151715</c:v>
                </c:pt>
                <c:pt idx="9116">
                  <c:v>18.470243292869299</c:v>
                </c:pt>
                <c:pt idx="9117">
                  <c:v>18.474679870567101</c:v>
                </c:pt>
                <c:pt idx="9118">
                  <c:v>18.479116448264801</c:v>
                </c:pt>
                <c:pt idx="9119">
                  <c:v>18.4835530259626</c:v>
                </c:pt>
                <c:pt idx="9120">
                  <c:v>18.487989603660399</c:v>
                </c:pt>
                <c:pt idx="9121">
                  <c:v>18.492426181358098</c:v>
                </c:pt>
                <c:pt idx="9122">
                  <c:v>18.496862759055901</c:v>
                </c:pt>
                <c:pt idx="9123">
                  <c:v>18.5012993367537</c:v>
                </c:pt>
                <c:pt idx="9124">
                  <c:v>18.5057359144514</c:v>
                </c:pt>
                <c:pt idx="9125">
                  <c:v>18.510172492149199</c:v>
                </c:pt>
                <c:pt idx="9126">
                  <c:v>18.514609069847001</c:v>
                </c:pt>
                <c:pt idx="9127">
                  <c:v>18.5190456475448</c:v>
                </c:pt>
                <c:pt idx="9128">
                  <c:v>18.5234822252425</c:v>
                </c:pt>
                <c:pt idx="9129">
                  <c:v>18.527918802940299</c:v>
                </c:pt>
                <c:pt idx="9130">
                  <c:v>18.532355380638101</c:v>
                </c:pt>
                <c:pt idx="9131">
                  <c:v>18.536791958335801</c:v>
                </c:pt>
                <c:pt idx="9132">
                  <c:v>18.5412285360336</c:v>
                </c:pt>
                <c:pt idx="9133">
                  <c:v>18.545665113731399</c:v>
                </c:pt>
                <c:pt idx="9134">
                  <c:v>18.550101691429099</c:v>
                </c:pt>
                <c:pt idx="9135">
                  <c:v>18.554538269126901</c:v>
                </c:pt>
                <c:pt idx="9136">
                  <c:v>18.5589748468247</c:v>
                </c:pt>
                <c:pt idx="9137">
                  <c:v>18.563411424522499</c:v>
                </c:pt>
                <c:pt idx="9138">
                  <c:v>18.567848002220199</c:v>
                </c:pt>
                <c:pt idx="9139">
                  <c:v>18.572284579918001</c:v>
                </c:pt>
                <c:pt idx="9140">
                  <c:v>18.5767211576158</c:v>
                </c:pt>
                <c:pt idx="9141">
                  <c:v>18.5811577353135</c:v>
                </c:pt>
                <c:pt idx="9142">
                  <c:v>18.585594313011299</c:v>
                </c:pt>
                <c:pt idx="9143">
                  <c:v>18.590030890709102</c:v>
                </c:pt>
                <c:pt idx="9144">
                  <c:v>18.594467468406801</c:v>
                </c:pt>
                <c:pt idx="9145">
                  <c:v>18.5989040461046</c:v>
                </c:pt>
                <c:pt idx="9146">
                  <c:v>18.603340623802399</c:v>
                </c:pt>
                <c:pt idx="9147">
                  <c:v>18.607777201500198</c:v>
                </c:pt>
                <c:pt idx="9148">
                  <c:v>18.612213779197901</c:v>
                </c:pt>
                <c:pt idx="9149">
                  <c:v>18.6166503568957</c:v>
                </c:pt>
                <c:pt idx="9150">
                  <c:v>18.6210869345935</c:v>
                </c:pt>
                <c:pt idx="9151">
                  <c:v>18.625523512291199</c:v>
                </c:pt>
                <c:pt idx="9152">
                  <c:v>18.629960089989002</c:v>
                </c:pt>
                <c:pt idx="9153">
                  <c:v>18.634396667686801</c:v>
                </c:pt>
                <c:pt idx="9154">
                  <c:v>18.6388332453845</c:v>
                </c:pt>
                <c:pt idx="9155">
                  <c:v>18.643269823082299</c:v>
                </c:pt>
                <c:pt idx="9156">
                  <c:v>18.647706400780098</c:v>
                </c:pt>
                <c:pt idx="9157">
                  <c:v>18.652142978477801</c:v>
                </c:pt>
                <c:pt idx="9158">
                  <c:v>18.6565795561756</c:v>
                </c:pt>
                <c:pt idx="9159">
                  <c:v>18.6610161338734</c:v>
                </c:pt>
                <c:pt idx="9160">
                  <c:v>18.665452711571199</c:v>
                </c:pt>
                <c:pt idx="9161">
                  <c:v>18.669889289268902</c:v>
                </c:pt>
                <c:pt idx="9162">
                  <c:v>18.674325866966701</c:v>
                </c:pt>
                <c:pt idx="9163">
                  <c:v>18.6787624446645</c:v>
                </c:pt>
                <c:pt idx="9164">
                  <c:v>18.683199022362199</c:v>
                </c:pt>
                <c:pt idx="9165">
                  <c:v>18.687635600059998</c:v>
                </c:pt>
                <c:pt idx="9166">
                  <c:v>18.692072177757801</c:v>
                </c:pt>
                <c:pt idx="9167">
                  <c:v>18.696508755455501</c:v>
                </c:pt>
                <c:pt idx="9168">
                  <c:v>18.7009453331533</c:v>
                </c:pt>
                <c:pt idx="9169">
                  <c:v>18.705381910851099</c:v>
                </c:pt>
                <c:pt idx="9170">
                  <c:v>18.709818488548901</c:v>
                </c:pt>
                <c:pt idx="9171">
                  <c:v>18.714255066246601</c:v>
                </c:pt>
                <c:pt idx="9172">
                  <c:v>18.7186916439444</c:v>
                </c:pt>
                <c:pt idx="9173">
                  <c:v>18.723128221642199</c:v>
                </c:pt>
                <c:pt idx="9174">
                  <c:v>18.727564799339898</c:v>
                </c:pt>
                <c:pt idx="9175">
                  <c:v>18.732001377037701</c:v>
                </c:pt>
                <c:pt idx="9176">
                  <c:v>18.7364379547355</c:v>
                </c:pt>
                <c:pt idx="9177">
                  <c:v>18.7408745324332</c:v>
                </c:pt>
                <c:pt idx="9178">
                  <c:v>18.745311110130999</c:v>
                </c:pt>
                <c:pt idx="9179">
                  <c:v>18.749747687828801</c:v>
                </c:pt>
                <c:pt idx="9180">
                  <c:v>18.7541842655266</c:v>
                </c:pt>
                <c:pt idx="9181">
                  <c:v>18.7586208432243</c:v>
                </c:pt>
                <c:pt idx="9182">
                  <c:v>18.763057420922099</c:v>
                </c:pt>
                <c:pt idx="9183">
                  <c:v>18.767493998619901</c:v>
                </c:pt>
                <c:pt idx="9184">
                  <c:v>18.771930576317601</c:v>
                </c:pt>
                <c:pt idx="9185">
                  <c:v>18.7763671540154</c:v>
                </c:pt>
                <c:pt idx="9186">
                  <c:v>18.780803731713199</c:v>
                </c:pt>
                <c:pt idx="9187">
                  <c:v>18.785240309410899</c:v>
                </c:pt>
                <c:pt idx="9188">
                  <c:v>18.789676887108701</c:v>
                </c:pt>
                <c:pt idx="9189">
                  <c:v>18.7941134648065</c:v>
                </c:pt>
                <c:pt idx="9190">
                  <c:v>18.798550042504299</c:v>
                </c:pt>
                <c:pt idx="9191">
                  <c:v>18.802986620201999</c:v>
                </c:pt>
                <c:pt idx="9192">
                  <c:v>18.807423197899801</c:v>
                </c:pt>
                <c:pt idx="9193">
                  <c:v>18.8118597755976</c:v>
                </c:pt>
                <c:pt idx="9194">
                  <c:v>18.8162963532953</c:v>
                </c:pt>
                <c:pt idx="9195">
                  <c:v>18.820732930993099</c:v>
                </c:pt>
                <c:pt idx="9196">
                  <c:v>18.825169508690902</c:v>
                </c:pt>
                <c:pt idx="9197">
                  <c:v>18.829606086388601</c:v>
                </c:pt>
                <c:pt idx="9198">
                  <c:v>18.8340426640864</c:v>
                </c:pt>
                <c:pt idx="9199">
                  <c:v>18.838479241784199</c:v>
                </c:pt>
                <c:pt idx="9200">
                  <c:v>18.842915819481899</c:v>
                </c:pt>
                <c:pt idx="9201">
                  <c:v>18.847352397179701</c:v>
                </c:pt>
                <c:pt idx="9202">
                  <c:v>18.8517889748775</c:v>
                </c:pt>
                <c:pt idx="9203">
                  <c:v>18.8562255525753</c:v>
                </c:pt>
                <c:pt idx="9204">
                  <c:v>18.860662130272999</c:v>
                </c:pt>
                <c:pt idx="9205">
                  <c:v>18.865098707970802</c:v>
                </c:pt>
                <c:pt idx="9206">
                  <c:v>18.869535285668601</c:v>
                </c:pt>
                <c:pt idx="9207">
                  <c:v>18.8739718633663</c:v>
                </c:pt>
                <c:pt idx="9208">
                  <c:v>18.878408441064099</c:v>
                </c:pt>
                <c:pt idx="9209">
                  <c:v>18.882845018761898</c:v>
                </c:pt>
                <c:pt idx="9210">
                  <c:v>18.887281596459601</c:v>
                </c:pt>
                <c:pt idx="9211">
                  <c:v>18.891718174157401</c:v>
                </c:pt>
                <c:pt idx="9212">
                  <c:v>18.8961547518552</c:v>
                </c:pt>
                <c:pt idx="9213">
                  <c:v>18.900591329552999</c:v>
                </c:pt>
                <c:pt idx="9214">
                  <c:v>18.905027907250702</c:v>
                </c:pt>
                <c:pt idx="9215">
                  <c:v>18.909464484948501</c:v>
                </c:pt>
                <c:pt idx="9216">
                  <c:v>18.9139010626463</c:v>
                </c:pt>
                <c:pt idx="9217">
                  <c:v>18.918337640343999</c:v>
                </c:pt>
                <c:pt idx="9218">
                  <c:v>18.922774218041798</c:v>
                </c:pt>
                <c:pt idx="9219">
                  <c:v>18.927210795739601</c:v>
                </c:pt>
                <c:pt idx="9220">
                  <c:v>18.931647373437301</c:v>
                </c:pt>
                <c:pt idx="9221">
                  <c:v>18.9360839511351</c:v>
                </c:pt>
                <c:pt idx="9222">
                  <c:v>18.940520528832899</c:v>
                </c:pt>
                <c:pt idx="9223">
                  <c:v>18.944957106530701</c:v>
                </c:pt>
                <c:pt idx="9224">
                  <c:v>18.949393684228401</c:v>
                </c:pt>
                <c:pt idx="9225">
                  <c:v>18.9538302619262</c:v>
                </c:pt>
                <c:pt idx="9226">
                  <c:v>18.958266839623999</c:v>
                </c:pt>
                <c:pt idx="9227">
                  <c:v>18.962703417321698</c:v>
                </c:pt>
                <c:pt idx="9228">
                  <c:v>18.967139995019501</c:v>
                </c:pt>
                <c:pt idx="9229">
                  <c:v>18.9715765727173</c:v>
                </c:pt>
                <c:pt idx="9230">
                  <c:v>18.976013150415</c:v>
                </c:pt>
                <c:pt idx="9231">
                  <c:v>18.980449728112799</c:v>
                </c:pt>
                <c:pt idx="9232">
                  <c:v>18.984886305810601</c:v>
                </c:pt>
                <c:pt idx="9233">
                  <c:v>18.9893228835084</c:v>
                </c:pt>
                <c:pt idx="9234">
                  <c:v>18.9937594612061</c:v>
                </c:pt>
                <c:pt idx="9235">
                  <c:v>18.998196038903899</c:v>
                </c:pt>
                <c:pt idx="9236">
                  <c:v>19.002632616601701</c:v>
                </c:pt>
                <c:pt idx="9237">
                  <c:v>19.007069194299401</c:v>
                </c:pt>
                <c:pt idx="9238">
                  <c:v>19.0115057719972</c:v>
                </c:pt>
                <c:pt idx="9239">
                  <c:v>19.015942349694999</c:v>
                </c:pt>
                <c:pt idx="9240">
                  <c:v>19.020378927392699</c:v>
                </c:pt>
                <c:pt idx="9241">
                  <c:v>19.024815505090501</c:v>
                </c:pt>
                <c:pt idx="9242">
                  <c:v>19.0292520827883</c:v>
                </c:pt>
                <c:pt idx="9243">
                  <c:v>19.033688660486099</c:v>
                </c:pt>
                <c:pt idx="9244">
                  <c:v>19.038125238183799</c:v>
                </c:pt>
                <c:pt idx="9245">
                  <c:v>19.042561815881601</c:v>
                </c:pt>
                <c:pt idx="9246">
                  <c:v>19.0469983935794</c:v>
                </c:pt>
                <c:pt idx="9247">
                  <c:v>19.0514349712771</c:v>
                </c:pt>
                <c:pt idx="9248">
                  <c:v>19.055871548974899</c:v>
                </c:pt>
                <c:pt idx="9249">
                  <c:v>19.060308126672702</c:v>
                </c:pt>
                <c:pt idx="9250">
                  <c:v>19.064744704370401</c:v>
                </c:pt>
                <c:pt idx="9251">
                  <c:v>19.0691812820682</c:v>
                </c:pt>
                <c:pt idx="9252">
                  <c:v>19.073617859765999</c:v>
                </c:pt>
                <c:pt idx="9253">
                  <c:v>19.078054437463798</c:v>
                </c:pt>
                <c:pt idx="9254">
                  <c:v>19.082491015161501</c:v>
                </c:pt>
                <c:pt idx="9255">
                  <c:v>19.086927592859301</c:v>
                </c:pt>
                <c:pt idx="9256">
                  <c:v>19.0913641705571</c:v>
                </c:pt>
                <c:pt idx="9257">
                  <c:v>19.095800748254799</c:v>
                </c:pt>
                <c:pt idx="9258">
                  <c:v>19.100237325952602</c:v>
                </c:pt>
                <c:pt idx="9259">
                  <c:v>19.104673903650401</c:v>
                </c:pt>
                <c:pt idx="9260">
                  <c:v>19.1091104813481</c:v>
                </c:pt>
                <c:pt idx="9261">
                  <c:v>19.113547059045899</c:v>
                </c:pt>
                <c:pt idx="9262">
                  <c:v>19.117983636743698</c:v>
                </c:pt>
                <c:pt idx="9263">
                  <c:v>19.122420214441401</c:v>
                </c:pt>
                <c:pt idx="9264">
                  <c:v>19.126856792139201</c:v>
                </c:pt>
                <c:pt idx="9265">
                  <c:v>19.131293369837</c:v>
                </c:pt>
                <c:pt idx="9266">
                  <c:v>19.135729947534799</c:v>
                </c:pt>
                <c:pt idx="9267">
                  <c:v>19.140166525232502</c:v>
                </c:pt>
                <c:pt idx="9268">
                  <c:v>19.144603102930301</c:v>
                </c:pt>
                <c:pt idx="9269">
                  <c:v>19.1490396806281</c:v>
                </c:pt>
                <c:pt idx="9270">
                  <c:v>19.153476258325799</c:v>
                </c:pt>
                <c:pt idx="9271">
                  <c:v>19.157912836023598</c:v>
                </c:pt>
                <c:pt idx="9272">
                  <c:v>19.162349413721401</c:v>
                </c:pt>
                <c:pt idx="9273">
                  <c:v>19.166785991419101</c:v>
                </c:pt>
                <c:pt idx="9274">
                  <c:v>19.1712225691169</c:v>
                </c:pt>
                <c:pt idx="9275">
                  <c:v>19.175659146814699</c:v>
                </c:pt>
                <c:pt idx="9276">
                  <c:v>19.180095724512501</c:v>
                </c:pt>
                <c:pt idx="9277">
                  <c:v>19.184532302210201</c:v>
                </c:pt>
                <c:pt idx="9278">
                  <c:v>19.188968879908</c:v>
                </c:pt>
                <c:pt idx="9279">
                  <c:v>19.193405457605799</c:v>
                </c:pt>
                <c:pt idx="9280">
                  <c:v>19.197842035303498</c:v>
                </c:pt>
                <c:pt idx="9281">
                  <c:v>19.202278613001301</c:v>
                </c:pt>
                <c:pt idx="9282">
                  <c:v>19.2067151906991</c:v>
                </c:pt>
                <c:pt idx="9283">
                  <c:v>19.2111517683968</c:v>
                </c:pt>
                <c:pt idx="9284">
                  <c:v>19.215588346094599</c:v>
                </c:pt>
                <c:pt idx="9285">
                  <c:v>19.220024923792401</c:v>
                </c:pt>
                <c:pt idx="9286">
                  <c:v>19.224461501490101</c:v>
                </c:pt>
                <c:pt idx="9287">
                  <c:v>19.2288980791879</c:v>
                </c:pt>
                <c:pt idx="9288">
                  <c:v>19.233334656885699</c:v>
                </c:pt>
                <c:pt idx="9289">
                  <c:v>19.237771234583501</c:v>
                </c:pt>
                <c:pt idx="9290">
                  <c:v>19.242207812281201</c:v>
                </c:pt>
                <c:pt idx="9291">
                  <c:v>19.246644389979</c:v>
                </c:pt>
                <c:pt idx="9292">
                  <c:v>19.251080967676799</c:v>
                </c:pt>
                <c:pt idx="9293">
                  <c:v>19.255517545374499</c:v>
                </c:pt>
                <c:pt idx="9294">
                  <c:v>19.259954123072301</c:v>
                </c:pt>
                <c:pt idx="9295">
                  <c:v>19.2643907007701</c:v>
                </c:pt>
                <c:pt idx="9296">
                  <c:v>19.2688272784678</c:v>
                </c:pt>
                <c:pt idx="9297">
                  <c:v>19.273263856165599</c:v>
                </c:pt>
                <c:pt idx="9298">
                  <c:v>19.277700433863401</c:v>
                </c:pt>
                <c:pt idx="9299">
                  <c:v>19.282137011561201</c:v>
                </c:pt>
                <c:pt idx="9300">
                  <c:v>19.2865735892589</c:v>
                </c:pt>
                <c:pt idx="9301">
                  <c:v>19.291010166956699</c:v>
                </c:pt>
                <c:pt idx="9302">
                  <c:v>19.295446744654502</c:v>
                </c:pt>
                <c:pt idx="9303">
                  <c:v>19.299883322352201</c:v>
                </c:pt>
                <c:pt idx="9304">
                  <c:v>19.30431990005</c:v>
                </c:pt>
                <c:pt idx="9305">
                  <c:v>19.308756477747799</c:v>
                </c:pt>
                <c:pt idx="9306">
                  <c:v>19.313193055445499</c:v>
                </c:pt>
                <c:pt idx="9307">
                  <c:v>19.317629633143302</c:v>
                </c:pt>
                <c:pt idx="9308">
                  <c:v>19.322066210841101</c:v>
                </c:pt>
                <c:pt idx="9309">
                  <c:v>19.3265027885389</c:v>
                </c:pt>
                <c:pt idx="9310">
                  <c:v>19.330939366236599</c:v>
                </c:pt>
                <c:pt idx="9311">
                  <c:v>19.335375943934402</c:v>
                </c:pt>
                <c:pt idx="9312">
                  <c:v>19.339812521632201</c:v>
                </c:pt>
                <c:pt idx="9313">
                  <c:v>19.3442490993299</c:v>
                </c:pt>
                <c:pt idx="9314">
                  <c:v>19.348685677027699</c:v>
                </c:pt>
                <c:pt idx="9315">
                  <c:v>19.353122254725498</c:v>
                </c:pt>
                <c:pt idx="9316">
                  <c:v>19.357558832423202</c:v>
                </c:pt>
                <c:pt idx="9317">
                  <c:v>19.361995410121001</c:v>
                </c:pt>
                <c:pt idx="9318">
                  <c:v>19.3664319878188</c:v>
                </c:pt>
                <c:pt idx="9319">
                  <c:v>19.370868565516599</c:v>
                </c:pt>
                <c:pt idx="9320">
                  <c:v>19.375305143214302</c:v>
                </c:pt>
                <c:pt idx="9321">
                  <c:v>19.379741720912101</c:v>
                </c:pt>
                <c:pt idx="9322">
                  <c:v>19.3841782986099</c:v>
                </c:pt>
                <c:pt idx="9323">
                  <c:v>19.388614876307599</c:v>
                </c:pt>
                <c:pt idx="9324">
                  <c:v>19.393051454005398</c:v>
                </c:pt>
                <c:pt idx="9325">
                  <c:v>19.397488031703201</c:v>
                </c:pt>
                <c:pt idx="9326">
                  <c:v>19.401924609400901</c:v>
                </c:pt>
                <c:pt idx="9327">
                  <c:v>19.4063611870987</c:v>
                </c:pt>
                <c:pt idx="9328">
                  <c:v>19.410797764796499</c:v>
                </c:pt>
                <c:pt idx="9329">
                  <c:v>19.415234342494301</c:v>
                </c:pt>
                <c:pt idx="9330">
                  <c:v>19.419670920192001</c:v>
                </c:pt>
                <c:pt idx="9331">
                  <c:v>19.4241074978898</c:v>
                </c:pt>
                <c:pt idx="9332">
                  <c:v>19.428544075587599</c:v>
                </c:pt>
                <c:pt idx="9333">
                  <c:v>19.432980653285298</c:v>
                </c:pt>
                <c:pt idx="9334">
                  <c:v>19.437417230983101</c:v>
                </c:pt>
                <c:pt idx="9335">
                  <c:v>19.4418538086809</c:v>
                </c:pt>
                <c:pt idx="9336">
                  <c:v>19.4462903863786</c:v>
                </c:pt>
                <c:pt idx="9337">
                  <c:v>19.450726964076399</c:v>
                </c:pt>
                <c:pt idx="9338">
                  <c:v>19.455163541774201</c:v>
                </c:pt>
                <c:pt idx="9339">
                  <c:v>19.459600119472</c:v>
                </c:pt>
                <c:pt idx="9340">
                  <c:v>19.4640366971697</c:v>
                </c:pt>
                <c:pt idx="9341">
                  <c:v>19.468473274867499</c:v>
                </c:pt>
                <c:pt idx="9342">
                  <c:v>19.472909852565301</c:v>
                </c:pt>
                <c:pt idx="9343">
                  <c:v>19.477346430263001</c:v>
                </c:pt>
                <c:pt idx="9344">
                  <c:v>19.4817830079608</c:v>
                </c:pt>
                <c:pt idx="9345">
                  <c:v>19.486219585658599</c:v>
                </c:pt>
                <c:pt idx="9346">
                  <c:v>19.490656163356299</c:v>
                </c:pt>
                <c:pt idx="9347">
                  <c:v>19.495092741054101</c:v>
                </c:pt>
                <c:pt idx="9348">
                  <c:v>19.4995293187519</c:v>
                </c:pt>
                <c:pt idx="9349">
                  <c:v>19.503965896449699</c:v>
                </c:pt>
                <c:pt idx="9350">
                  <c:v>19.508402474147399</c:v>
                </c:pt>
                <c:pt idx="9351">
                  <c:v>19.512839051845202</c:v>
                </c:pt>
                <c:pt idx="9352">
                  <c:v>19.517275629543001</c:v>
                </c:pt>
                <c:pt idx="9353">
                  <c:v>19.5217122072407</c:v>
                </c:pt>
                <c:pt idx="9354">
                  <c:v>19.526148784938499</c:v>
                </c:pt>
                <c:pt idx="9355">
                  <c:v>19.530585362636302</c:v>
                </c:pt>
                <c:pt idx="9356">
                  <c:v>19.535021940334001</c:v>
                </c:pt>
                <c:pt idx="9357">
                  <c:v>19.5394585180318</c:v>
                </c:pt>
                <c:pt idx="9358">
                  <c:v>19.543895095729599</c:v>
                </c:pt>
                <c:pt idx="9359">
                  <c:v>19.548331673427398</c:v>
                </c:pt>
                <c:pt idx="9360">
                  <c:v>19.552768251125102</c:v>
                </c:pt>
                <c:pt idx="9361">
                  <c:v>19.557204828822901</c:v>
                </c:pt>
                <c:pt idx="9362">
                  <c:v>19.5616414065207</c:v>
                </c:pt>
                <c:pt idx="9363">
                  <c:v>19.566077984218399</c:v>
                </c:pt>
                <c:pt idx="9364">
                  <c:v>19.570514561916202</c:v>
                </c:pt>
                <c:pt idx="9365">
                  <c:v>19.574951139614001</c:v>
                </c:pt>
                <c:pt idx="9366">
                  <c:v>19.5793877173117</c:v>
                </c:pt>
                <c:pt idx="9367">
                  <c:v>19.583824295009499</c:v>
                </c:pt>
                <c:pt idx="9368">
                  <c:v>19.588260872707298</c:v>
                </c:pt>
                <c:pt idx="9369">
                  <c:v>19.592697450405002</c:v>
                </c:pt>
                <c:pt idx="9370">
                  <c:v>19.597134028102801</c:v>
                </c:pt>
                <c:pt idx="9371">
                  <c:v>19.6015706058006</c:v>
                </c:pt>
                <c:pt idx="9372">
                  <c:v>19.606007183498399</c:v>
                </c:pt>
                <c:pt idx="9373">
                  <c:v>19.610443761196102</c:v>
                </c:pt>
                <c:pt idx="9374">
                  <c:v>19.614880338893901</c:v>
                </c:pt>
                <c:pt idx="9375">
                  <c:v>19.6193169165917</c:v>
                </c:pt>
                <c:pt idx="9376">
                  <c:v>19.623753494289399</c:v>
                </c:pt>
                <c:pt idx="9377">
                  <c:v>19.628190071987198</c:v>
                </c:pt>
                <c:pt idx="9378">
                  <c:v>19.632626649685001</c:v>
                </c:pt>
                <c:pt idx="9379">
                  <c:v>19.637063227382701</c:v>
                </c:pt>
                <c:pt idx="9380">
                  <c:v>19.6414998050805</c:v>
                </c:pt>
                <c:pt idx="9381">
                  <c:v>19.645936382778299</c:v>
                </c:pt>
                <c:pt idx="9382">
                  <c:v>19.650372960475998</c:v>
                </c:pt>
                <c:pt idx="9383">
                  <c:v>19.654809538173801</c:v>
                </c:pt>
                <c:pt idx="9384">
                  <c:v>19.6592461158716</c:v>
                </c:pt>
                <c:pt idx="9385">
                  <c:v>19.663682693569399</c:v>
                </c:pt>
                <c:pt idx="9386">
                  <c:v>19.668119271267098</c:v>
                </c:pt>
                <c:pt idx="9387">
                  <c:v>19.672555848964901</c:v>
                </c:pt>
                <c:pt idx="9388">
                  <c:v>19.6769924266627</c:v>
                </c:pt>
                <c:pt idx="9389">
                  <c:v>19.6814290043604</c:v>
                </c:pt>
                <c:pt idx="9390">
                  <c:v>19.685865582058199</c:v>
                </c:pt>
                <c:pt idx="9391">
                  <c:v>19.690302159756001</c:v>
                </c:pt>
                <c:pt idx="9392">
                  <c:v>19.694738737453701</c:v>
                </c:pt>
                <c:pt idx="9393">
                  <c:v>19.6991753151515</c:v>
                </c:pt>
                <c:pt idx="9394">
                  <c:v>19.703611892849299</c:v>
                </c:pt>
                <c:pt idx="9395">
                  <c:v>19.708048470547102</c:v>
                </c:pt>
                <c:pt idx="9396">
                  <c:v>19.712485048244801</c:v>
                </c:pt>
                <c:pt idx="9397">
                  <c:v>19.7169216259426</c:v>
                </c:pt>
                <c:pt idx="9398">
                  <c:v>19.721358203640399</c:v>
                </c:pt>
                <c:pt idx="9399">
                  <c:v>19.725794781338099</c:v>
                </c:pt>
                <c:pt idx="9400">
                  <c:v>19.730231359035901</c:v>
                </c:pt>
                <c:pt idx="9401">
                  <c:v>19.7346679367337</c:v>
                </c:pt>
                <c:pt idx="9402">
                  <c:v>19.7391045144314</c:v>
                </c:pt>
                <c:pt idx="9403">
                  <c:v>19.743541092129199</c:v>
                </c:pt>
                <c:pt idx="9404">
                  <c:v>19.747977669827002</c:v>
                </c:pt>
                <c:pt idx="9405">
                  <c:v>19.752414247524801</c:v>
                </c:pt>
                <c:pt idx="9406">
                  <c:v>19.7568508252225</c:v>
                </c:pt>
                <c:pt idx="9407">
                  <c:v>19.761287402920299</c:v>
                </c:pt>
                <c:pt idx="9408">
                  <c:v>19.765723980618102</c:v>
                </c:pt>
                <c:pt idx="9409">
                  <c:v>19.770160558315801</c:v>
                </c:pt>
                <c:pt idx="9410">
                  <c:v>19.7745971360136</c:v>
                </c:pt>
                <c:pt idx="9411">
                  <c:v>19.779033713711399</c:v>
                </c:pt>
                <c:pt idx="9412">
                  <c:v>19.783470291409099</c:v>
                </c:pt>
                <c:pt idx="9413">
                  <c:v>19.787906869106902</c:v>
                </c:pt>
                <c:pt idx="9414">
                  <c:v>19.792343446804701</c:v>
                </c:pt>
                <c:pt idx="9415">
                  <c:v>19.7967800245025</c:v>
                </c:pt>
                <c:pt idx="9416">
                  <c:v>19.801216602200199</c:v>
                </c:pt>
                <c:pt idx="9417">
                  <c:v>19.805653179897998</c:v>
                </c:pt>
                <c:pt idx="9418">
                  <c:v>19.810089757595801</c:v>
                </c:pt>
                <c:pt idx="9419">
                  <c:v>19.8145263352935</c:v>
                </c:pt>
                <c:pt idx="9420">
                  <c:v>19.818962912991299</c:v>
                </c:pt>
                <c:pt idx="9421">
                  <c:v>19.823399490689098</c:v>
                </c:pt>
                <c:pt idx="9422">
                  <c:v>19.827836068386802</c:v>
                </c:pt>
                <c:pt idx="9423">
                  <c:v>19.832272646084601</c:v>
                </c:pt>
                <c:pt idx="9424">
                  <c:v>19.8367092237824</c:v>
                </c:pt>
                <c:pt idx="9425">
                  <c:v>19.841145801480199</c:v>
                </c:pt>
                <c:pt idx="9426">
                  <c:v>19.845582379177898</c:v>
                </c:pt>
                <c:pt idx="9427">
                  <c:v>19.850018956875701</c:v>
                </c:pt>
                <c:pt idx="9428">
                  <c:v>19.8544555345735</c:v>
                </c:pt>
                <c:pt idx="9429">
                  <c:v>19.858892112271199</c:v>
                </c:pt>
                <c:pt idx="9430">
                  <c:v>19.863328689968998</c:v>
                </c:pt>
                <c:pt idx="9431">
                  <c:v>19.867765267666801</c:v>
                </c:pt>
                <c:pt idx="9432">
                  <c:v>19.872201845364501</c:v>
                </c:pt>
                <c:pt idx="9433">
                  <c:v>19.8766384230623</c:v>
                </c:pt>
                <c:pt idx="9434">
                  <c:v>19.881075000760099</c:v>
                </c:pt>
                <c:pt idx="9435">
                  <c:v>19.885511578457901</c:v>
                </c:pt>
                <c:pt idx="9436">
                  <c:v>19.889948156155601</c:v>
                </c:pt>
                <c:pt idx="9437">
                  <c:v>19.8943847338534</c:v>
                </c:pt>
                <c:pt idx="9438">
                  <c:v>19.898821311551199</c:v>
                </c:pt>
                <c:pt idx="9439">
                  <c:v>19.903257889248898</c:v>
                </c:pt>
                <c:pt idx="9440">
                  <c:v>19.907694466946701</c:v>
                </c:pt>
                <c:pt idx="9441">
                  <c:v>19.9121310446445</c:v>
                </c:pt>
                <c:pt idx="9442">
                  <c:v>19.9165676223422</c:v>
                </c:pt>
                <c:pt idx="9443">
                  <c:v>19.921004200039999</c:v>
                </c:pt>
                <c:pt idx="9444">
                  <c:v>19.925440777737801</c:v>
                </c:pt>
                <c:pt idx="9445">
                  <c:v>19.9298773554356</c:v>
                </c:pt>
                <c:pt idx="9446">
                  <c:v>19.9343139331333</c:v>
                </c:pt>
                <c:pt idx="9447">
                  <c:v>19.938750510831099</c:v>
                </c:pt>
                <c:pt idx="9448">
                  <c:v>19.943187088528902</c:v>
                </c:pt>
                <c:pt idx="9449">
                  <c:v>19.947623666226601</c:v>
                </c:pt>
                <c:pt idx="9450">
                  <c:v>19.9520602439244</c:v>
                </c:pt>
                <c:pt idx="9451">
                  <c:v>19.956496821622199</c:v>
                </c:pt>
                <c:pt idx="9452">
                  <c:v>19.960933399319899</c:v>
                </c:pt>
                <c:pt idx="9453">
                  <c:v>19.965369977017701</c:v>
                </c:pt>
                <c:pt idx="9454">
                  <c:v>19.9698065547155</c:v>
                </c:pt>
                <c:pt idx="9455">
                  <c:v>19.9742431324132</c:v>
                </c:pt>
                <c:pt idx="9456">
                  <c:v>19.978679710110999</c:v>
                </c:pt>
                <c:pt idx="9457">
                  <c:v>19.983116287808802</c:v>
                </c:pt>
                <c:pt idx="9458">
                  <c:v>19.987552865506601</c:v>
                </c:pt>
                <c:pt idx="9459">
                  <c:v>19.9919894432043</c:v>
                </c:pt>
                <c:pt idx="9460">
                  <c:v>19.996426020902099</c:v>
                </c:pt>
                <c:pt idx="9461">
                  <c:v>20.000862598599898</c:v>
                </c:pt>
                <c:pt idx="9462">
                  <c:v>20.005299176297601</c:v>
                </c:pt>
                <c:pt idx="9463">
                  <c:v>20.0097357539954</c:v>
                </c:pt>
                <c:pt idx="9464">
                  <c:v>20.014172331693199</c:v>
                </c:pt>
                <c:pt idx="9465">
                  <c:v>20.018608909390899</c:v>
                </c:pt>
                <c:pt idx="9466">
                  <c:v>20.023045487088702</c:v>
                </c:pt>
                <c:pt idx="9467">
                  <c:v>20.027482064786501</c:v>
                </c:pt>
                <c:pt idx="9468">
                  <c:v>20.0319186424843</c:v>
                </c:pt>
                <c:pt idx="9469">
                  <c:v>20.036355220181999</c:v>
                </c:pt>
                <c:pt idx="9470">
                  <c:v>20.040791797879798</c:v>
                </c:pt>
                <c:pt idx="9471">
                  <c:v>20.045228375577601</c:v>
                </c:pt>
                <c:pt idx="9472">
                  <c:v>20.0496649532753</c:v>
                </c:pt>
                <c:pt idx="9473">
                  <c:v>20.054101530973099</c:v>
                </c:pt>
                <c:pt idx="9474">
                  <c:v>20.058538108670898</c:v>
                </c:pt>
                <c:pt idx="9475">
                  <c:v>20.062974686368602</c:v>
                </c:pt>
                <c:pt idx="9476">
                  <c:v>20.067411264066401</c:v>
                </c:pt>
                <c:pt idx="9477">
                  <c:v>20.0718478417642</c:v>
                </c:pt>
                <c:pt idx="9478">
                  <c:v>20.076284419461999</c:v>
                </c:pt>
                <c:pt idx="9479">
                  <c:v>20.080720997159698</c:v>
                </c:pt>
                <c:pt idx="9480">
                  <c:v>20.085157574857501</c:v>
                </c:pt>
                <c:pt idx="9481">
                  <c:v>20.0895941525553</c:v>
                </c:pt>
                <c:pt idx="9482">
                  <c:v>20.094030730252999</c:v>
                </c:pt>
                <c:pt idx="9483">
                  <c:v>20.098467307950798</c:v>
                </c:pt>
                <c:pt idx="9484">
                  <c:v>20.102903885648601</c:v>
                </c:pt>
                <c:pt idx="9485">
                  <c:v>20.107340463346301</c:v>
                </c:pt>
                <c:pt idx="9486">
                  <c:v>20.1117770410441</c:v>
                </c:pt>
                <c:pt idx="9487">
                  <c:v>20.116213618741899</c:v>
                </c:pt>
                <c:pt idx="9488">
                  <c:v>20.120650196439598</c:v>
                </c:pt>
                <c:pt idx="9489">
                  <c:v>20.125086774137401</c:v>
                </c:pt>
                <c:pt idx="9490">
                  <c:v>20.1295233518352</c:v>
                </c:pt>
                <c:pt idx="9491">
                  <c:v>20.133959929532999</c:v>
                </c:pt>
                <c:pt idx="9492">
                  <c:v>20.138396507230699</c:v>
                </c:pt>
                <c:pt idx="9493">
                  <c:v>20.142833084928501</c:v>
                </c:pt>
                <c:pt idx="9494">
                  <c:v>20.1472696626263</c:v>
                </c:pt>
                <c:pt idx="9495">
                  <c:v>20.151706240324</c:v>
                </c:pt>
                <c:pt idx="9496">
                  <c:v>20.156142818021799</c:v>
                </c:pt>
                <c:pt idx="9497">
                  <c:v>20.160579395719601</c:v>
                </c:pt>
                <c:pt idx="9498">
                  <c:v>20.165015973417301</c:v>
                </c:pt>
                <c:pt idx="9499">
                  <c:v>20.1694525511151</c:v>
                </c:pt>
                <c:pt idx="9500">
                  <c:v>20.173889128812899</c:v>
                </c:pt>
                <c:pt idx="9501">
                  <c:v>20.178325706510702</c:v>
                </c:pt>
                <c:pt idx="9502">
                  <c:v>20.182762284208401</c:v>
                </c:pt>
                <c:pt idx="9503">
                  <c:v>20.1871988619062</c:v>
                </c:pt>
                <c:pt idx="9504">
                  <c:v>20.191635439603999</c:v>
                </c:pt>
                <c:pt idx="9505">
                  <c:v>20.196072017301699</c:v>
                </c:pt>
                <c:pt idx="9506">
                  <c:v>20.200508594999501</c:v>
                </c:pt>
                <c:pt idx="9507">
                  <c:v>20.2049451726973</c:v>
                </c:pt>
                <c:pt idx="9508">
                  <c:v>20.209381750395</c:v>
                </c:pt>
                <c:pt idx="9509">
                  <c:v>20.213818328092799</c:v>
                </c:pt>
                <c:pt idx="9510">
                  <c:v>20.218254905790602</c:v>
                </c:pt>
                <c:pt idx="9511">
                  <c:v>20.222691483488401</c:v>
                </c:pt>
                <c:pt idx="9512">
                  <c:v>20.2271280611861</c:v>
                </c:pt>
                <c:pt idx="9513">
                  <c:v>20.231564638883899</c:v>
                </c:pt>
                <c:pt idx="9514">
                  <c:v>20.236001216581698</c:v>
                </c:pt>
                <c:pt idx="9515">
                  <c:v>20.240437794279401</c:v>
                </c:pt>
                <c:pt idx="9516">
                  <c:v>20.2448743719772</c:v>
                </c:pt>
                <c:pt idx="9517">
                  <c:v>20.249310949674999</c:v>
                </c:pt>
                <c:pt idx="9518">
                  <c:v>20.253747527372699</c:v>
                </c:pt>
                <c:pt idx="9519">
                  <c:v>20.258184105070502</c:v>
                </c:pt>
                <c:pt idx="9520">
                  <c:v>20.262620682768301</c:v>
                </c:pt>
                <c:pt idx="9521">
                  <c:v>20.2670572604661</c:v>
                </c:pt>
                <c:pt idx="9522">
                  <c:v>20.271493838163799</c:v>
                </c:pt>
                <c:pt idx="9523">
                  <c:v>20.275930415861598</c:v>
                </c:pt>
                <c:pt idx="9524">
                  <c:v>20.280366993559401</c:v>
                </c:pt>
                <c:pt idx="9525">
                  <c:v>20.2848035712571</c:v>
                </c:pt>
                <c:pt idx="9526">
                  <c:v>20.289240148954899</c:v>
                </c:pt>
                <c:pt idx="9527">
                  <c:v>20.293676726652699</c:v>
                </c:pt>
                <c:pt idx="9528">
                  <c:v>20.298113304350402</c:v>
                </c:pt>
                <c:pt idx="9529">
                  <c:v>20.302549882048201</c:v>
                </c:pt>
                <c:pt idx="9530">
                  <c:v>20.306986459746</c:v>
                </c:pt>
                <c:pt idx="9531">
                  <c:v>20.311423037443699</c:v>
                </c:pt>
                <c:pt idx="9532">
                  <c:v>20.315859615141498</c:v>
                </c:pt>
                <c:pt idx="9533">
                  <c:v>20.320296192839301</c:v>
                </c:pt>
                <c:pt idx="9534">
                  <c:v>20.3247327705371</c:v>
                </c:pt>
                <c:pt idx="9535">
                  <c:v>20.329169348234799</c:v>
                </c:pt>
                <c:pt idx="9536">
                  <c:v>20.333605925932599</c:v>
                </c:pt>
                <c:pt idx="9537">
                  <c:v>20.338042503630401</c:v>
                </c:pt>
                <c:pt idx="9538">
                  <c:v>20.342479081328101</c:v>
                </c:pt>
                <c:pt idx="9539">
                  <c:v>20.3469156590259</c:v>
                </c:pt>
                <c:pt idx="9540">
                  <c:v>20.351352236723699</c:v>
                </c:pt>
                <c:pt idx="9541">
                  <c:v>20.355788814421398</c:v>
                </c:pt>
                <c:pt idx="9542">
                  <c:v>20.360225392119201</c:v>
                </c:pt>
                <c:pt idx="9543">
                  <c:v>20.364661969817</c:v>
                </c:pt>
                <c:pt idx="9544">
                  <c:v>20.369098547514799</c:v>
                </c:pt>
                <c:pt idx="9545">
                  <c:v>20.373535125212499</c:v>
                </c:pt>
                <c:pt idx="9546">
                  <c:v>20.377971702910301</c:v>
                </c:pt>
                <c:pt idx="9547">
                  <c:v>20.3824082806081</c:v>
                </c:pt>
                <c:pt idx="9548">
                  <c:v>20.3868448583058</c:v>
                </c:pt>
                <c:pt idx="9549">
                  <c:v>20.391281436003599</c:v>
                </c:pt>
                <c:pt idx="9550">
                  <c:v>20.395718013701401</c:v>
                </c:pt>
                <c:pt idx="9551">
                  <c:v>20.400154591399101</c:v>
                </c:pt>
                <c:pt idx="9552">
                  <c:v>20.4045911690969</c:v>
                </c:pt>
                <c:pt idx="9553">
                  <c:v>20.409027746794699</c:v>
                </c:pt>
                <c:pt idx="9554">
                  <c:v>20.413464324492502</c:v>
                </c:pt>
                <c:pt idx="9555">
                  <c:v>20.417900902190201</c:v>
                </c:pt>
                <c:pt idx="9556">
                  <c:v>20.422337479888</c:v>
                </c:pt>
                <c:pt idx="9557">
                  <c:v>20.426774057585799</c:v>
                </c:pt>
                <c:pt idx="9558">
                  <c:v>20.431210635283499</c:v>
                </c:pt>
                <c:pt idx="9559">
                  <c:v>20.435647212981301</c:v>
                </c:pt>
                <c:pt idx="9560">
                  <c:v>20.4400837906791</c:v>
                </c:pt>
                <c:pt idx="9561">
                  <c:v>20.4445203683768</c:v>
                </c:pt>
                <c:pt idx="9562">
                  <c:v>20.448956946074599</c:v>
                </c:pt>
                <c:pt idx="9563">
                  <c:v>20.453393523772402</c:v>
                </c:pt>
                <c:pt idx="9564">
                  <c:v>20.457830101470201</c:v>
                </c:pt>
                <c:pt idx="9565">
                  <c:v>20.4622666791679</c:v>
                </c:pt>
                <c:pt idx="9566">
                  <c:v>20.466703256865699</c:v>
                </c:pt>
                <c:pt idx="9567">
                  <c:v>20.471139834563498</c:v>
                </c:pt>
                <c:pt idx="9568">
                  <c:v>20.475576412261201</c:v>
                </c:pt>
                <c:pt idx="9569">
                  <c:v>20.480012989959</c:v>
                </c:pt>
                <c:pt idx="9570">
                  <c:v>20.484449567656799</c:v>
                </c:pt>
                <c:pt idx="9571">
                  <c:v>20.488886145354499</c:v>
                </c:pt>
                <c:pt idx="9572">
                  <c:v>20.493322723052302</c:v>
                </c:pt>
                <c:pt idx="9573">
                  <c:v>20.497759300750101</c:v>
                </c:pt>
                <c:pt idx="9574">
                  <c:v>20.5021958784479</c:v>
                </c:pt>
                <c:pt idx="9575">
                  <c:v>20.506632456145599</c:v>
                </c:pt>
                <c:pt idx="9576">
                  <c:v>20.511069033843398</c:v>
                </c:pt>
                <c:pt idx="9577">
                  <c:v>20.515505611541201</c:v>
                </c:pt>
                <c:pt idx="9578">
                  <c:v>20.5199421892389</c:v>
                </c:pt>
                <c:pt idx="9579">
                  <c:v>20.524378766936699</c:v>
                </c:pt>
                <c:pt idx="9580">
                  <c:v>20.528815344634499</c:v>
                </c:pt>
                <c:pt idx="9581">
                  <c:v>20.533251922332202</c:v>
                </c:pt>
                <c:pt idx="9582">
                  <c:v>20.537688500030001</c:v>
                </c:pt>
                <c:pt idx="9583">
                  <c:v>20.5421250777278</c:v>
                </c:pt>
                <c:pt idx="9584">
                  <c:v>20.546561655425599</c:v>
                </c:pt>
                <c:pt idx="9585">
                  <c:v>20.550998233123298</c:v>
                </c:pt>
                <c:pt idx="9586">
                  <c:v>20.555434810821101</c:v>
                </c:pt>
                <c:pt idx="9587">
                  <c:v>20.5598713885189</c:v>
                </c:pt>
                <c:pt idx="9588">
                  <c:v>20.5643079662166</c:v>
                </c:pt>
                <c:pt idx="9589">
                  <c:v>20.568744543914399</c:v>
                </c:pt>
                <c:pt idx="9590">
                  <c:v>20.573181121612201</c:v>
                </c:pt>
                <c:pt idx="9591">
                  <c:v>20.577617699309901</c:v>
                </c:pt>
                <c:pt idx="9592">
                  <c:v>20.5820542770077</c:v>
                </c:pt>
                <c:pt idx="9593">
                  <c:v>20.586490854705499</c:v>
                </c:pt>
                <c:pt idx="9594">
                  <c:v>20.590927432403198</c:v>
                </c:pt>
                <c:pt idx="9595">
                  <c:v>20.595364010101001</c:v>
                </c:pt>
                <c:pt idx="9596">
                  <c:v>20.5998005877988</c:v>
                </c:pt>
                <c:pt idx="9597">
                  <c:v>20.604237165496599</c:v>
                </c:pt>
                <c:pt idx="9598">
                  <c:v>20.608673743194299</c:v>
                </c:pt>
                <c:pt idx="9599">
                  <c:v>20.613110320892101</c:v>
                </c:pt>
                <c:pt idx="9600">
                  <c:v>20.6175468985899</c:v>
                </c:pt>
                <c:pt idx="9601">
                  <c:v>20.6219834762876</c:v>
                </c:pt>
                <c:pt idx="9602">
                  <c:v>20.626420053985399</c:v>
                </c:pt>
                <c:pt idx="9603">
                  <c:v>20.630856631683201</c:v>
                </c:pt>
                <c:pt idx="9604">
                  <c:v>20.635293209380901</c:v>
                </c:pt>
                <c:pt idx="9605">
                  <c:v>20.6397297870787</c:v>
                </c:pt>
                <c:pt idx="9606">
                  <c:v>20.644166364776499</c:v>
                </c:pt>
                <c:pt idx="9607">
                  <c:v>20.648602942474302</c:v>
                </c:pt>
                <c:pt idx="9608">
                  <c:v>20.653039520172001</c:v>
                </c:pt>
                <c:pt idx="9609">
                  <c:v>20.6574760978698</c:v>
                </c:pt>
                <c:pt idx="9610">
                  <c:v>20.661912675567599</c:v>
                </c:pt>
                <c:pt idx="9611">
                  <c:v>20.666349253265299</c:v>
                </c:pt>
                <c:pt idx="9612">
                  <c:v>20.670785830963101</c:v>
                </c:pt>
                <c:pt idx="9613">
                  <c:v>20.6752224086609</c:v>
                </c:pt>
                <c:pt idx="9614">
                  <c:v>20.6796589863586</c:v>
                </c:pt>
                <c:pt idx="9615">
                  <c:v>20.684095564056399</c:v>
                </c:pt>
                <c:pt idx="9616">
                  <c:v>20.688532141754202</c:v>
                </c:pt>
                <c:pt idx="9617">
                  <c:v>20.692968719451901</c:v>
                </c:pt>
                <c:pt idx="9618">
                  <c:v>20.6974052971497</c:v>
                </c:pt>
                <c:pt idx="9619">
                  <c:v>20.701841874847499</c:v>
                </c:pt>
                <c:pt idx="9620">
                  <c:v>20.706278452545298</c:v>
                </c:pt>
                <c:pt idx="9621">
                  <c:v>20.710715030243001</c:v>
                </c:pt>
                <c:pt idx="9622">
                  <c:v>20.7151516079408</c:v>
                </c:pt>
                <c:pt idx="9623">
                  <c:v>20.719588185638599</c:v>
                </c:pt>
                <c:pt idx="9624">
                  <c:v>20.724024763336299</c:v>
                </c:pt>
                <c:pt idx="9625">
                  <c:v>20.728461341034102</c:v>
                </c:pt>
                <c:pt idx="9626">
                  <c:v>20.732897918731901</c:v>
                </c:pt>
                <c:pt idx="9627">
                  <c:v>20.7373344964296</c:v>
                </c:pt>
                <c:pt idx="9628">
                  <c:v>20.741771074127399</c:v>
                </c:pt>
                <c:pt idx="9629">
                  <c:v>20.746207651825198</c:v>
                </c:pt>
                <c:pt idx="9630">
                  <c:v>20.750644229523001</c:v>
                </c:pt>
                <c:pt idx="9631">
                  <c:v>20.7550808072207</c:v>
                </c:pt>
                <c:pt idx="9632">
                  <c:v>20.7595173849185</c:v>
                </c:pt>
                <c:pt idx="9633">
                  <c:v>20.763953962616299</c:v>
                </c:pt>
                <c:pt idx="9634">
                  <c:v>20.768390540314002</c:v>
                </c:pt>
                <c:pt idx="9635">
                  <c:v>20.772827118011801</c:v>
                </c:pt>
                <c:pt idx="9636">
                  <c:v>20.7772636957096</c:v>
                </c:pt>
                <c:pt idx="9637">
                  <c:v>20.781700273407299</c:v>
                </c:pt>
                <c:pt idx="9638">
                  <c:v>20.786136851105098</c:v>
                </c:pt>
                <c:pt idx="9639">
                  <c:v>20.790573428802901</c:v>
                </c:pt>
                <c:pt idx="9640">
                  <c:v>20.7950100065007</c:v>
                </c:pt>
                <c:pt idx="9641">
                  <c:v>20.7994465841984</c:v>
                </c:pt>
                <c:pt idx="9642">
                  <c:v>20.803883161896199</c:v>
                </c:pt>
                <c:pt idx="9643">
                  <c:v>20.808319739594001</c:v>
                </c:pt>
                <c:pt idx="9644">
                  <c:v>20.812756317291701</c:v>
                </c:pt>
                <c:pt idx="9645">
                  <c:v>20.8171928949895</c:v>
                </c:pt>
                <c:pt idx="9646">
                  <c:v>20.821629472687299</c:v>
                </c:pt>
                <c:pt idx="9647">
                  <c:v>20.826066050384998</c:v>
                </c:pt>
                <c:pt idx="9648">
                  <c:v>20.830502628082801</c:v>
                </c:pt>
                <c:pt idx="9649">
                  <c:v>20.8349392057806</c:v>
                </c:pt>
                <c:pt idx="9650">
                  <c:v>20.839375783478399</c:v>
                </c:pt>
                <c:pt idx="9651">
                  <c:v>20.843812361176099</c:v>
                </c:pt>
                <c:pt idx="9652">
                  <c:v>20.848248938873901</c:v>
                </c:pt>
                <c:pt idx="9653">
                  <c:v>20.8526855165717</c:v>
                </c:pt>
                <c:pt idx="9654">
                  <c:v>20.8571220942694</c:v>
                </c:pt>
                <c:pt idx="9655">
                  <c:v>20.861558671967199</c:v>
                </c:pt>
                <c:pt idx="9656">
                  <c:v>20.865995249665001</c:v>
                </c:pt>
                <c:pt idx="9657">
                  <c:v>20.870431827362701</c:v>
                </c:pt>
                <c:pt idx="9658">
                  <c:v>20.8748684050605</c:v>
                </c:pt>
                <c:pt idx="9659">
                  <c:v>20.879304982758299</c:v>
                </c:pt>
                <c:pt idx="9660">
                  <c:v>20.883741560456102</c:v>
                </c:pt>
                <c:pt idx="9661">
                  <c:v>20.888178138153801</c:v>
                </c:pt>
                <c:pt idx="9662">
                  <c:v>20.8926147158516</c:v>
                </c:pt>
                <c:pt idx="9663">
                  <c:v>20.897051293549399</c:v>
                </c:pt>
                <c:pt idx="9664">
                  <c:v>20.901487871247099</c:v>
                </c:pt>
                <c:pt idx="9665">
                  <c:v>20.905924448944901</c:v>
                </c:pt>
                <c:pt idx="9666">
                  <c:v>20.9103610266427</c:v>
                </c:pt>
                <c:pt idx="9667">
                  <c:v>20.9147976043404</c:v>
                </c:pt>
                <c:pt idx="9668">
                  <c:v>20.919234182038199</c:v>
                </c:pt>
                <c:pt idx="9669">
                  <c:v>20.923670759736002</c:v>
                </c:pt>
                <c:pt idx="9670">
                  <c:v>20.928107337433801</c:v>
                </c:pt>
                <c:pt idx="9671">
                  <c:v>20.9325439151315</c:v>
                </c:pt>
                <c:pt idx="9672">
                  <c:v>20.936980492829299</c:v>
                </c:pt>
                <c:pt idx="9673">
                  <c:v>20.941417070527098</c:v>
                </c:pt>
                <c:pt idx="9674">
                  <c:v>20.945853648224801</c:v>
                </c:pt>
                <c:pt idx="9675">
                  <c:v>20.9502902259226</c:v>
                </c:pt>
                <c:pt idx="9676">
                  <c:v>20.9547268036204</c:v>
                </c:pt>
                <c:pt idx="9677">
                  <c:v>20.959163381318099</c:v>
                </c:pt>
                <c:pt idx="9678">
                  <c:v>20.963599959015902</c:v>
                </c:pt>
                <c:pt idx="9679">
                  <c:v>20.968036536713701</c:v>
                </c:pt>
                <c:pt idx="9680">
                  <c:v>20.9724731144114</c:v>
                </c:pt>
                <c:pt idx="9681">
                  <c:v>20.976909692109199</c:v>
                </c:pt>
                <c:pt idx="9682">
                  <c:v>20.981346269806998</c:v>
                </c:pt>
                <c:pt idx="9683">
                  <c:v>20.985782847504801</c:v>
                </c:pt>
                <c:pt idx="9684">
                  <c:v>20.990219425202501</c:v>
                </c:pt>
                <c:pt idx="9685">
                  <c:v>20.9946560029003</c:v>
                </c:pt>
                <c:pt idx="9686">
                  <c:v>20.999092580598099</c:v>
                </c:pt>
                <c:pt idx="9687">
                  <c:v>21.003529158295802</c:v>
                </c:pt>
                <c:pt idx="9688">
                  <c:v>21.007965735993601</c:v>
                </c:pt>
                <c:pt idx="9689">
                  <c:v>21.0124023136914</c:v>
                </c:pt>
                <c:pt idx="9690">
                  <c:v>21.016838891389099</c:v>
                </c:pt>
                <c:pt idx="9691">
                  <c:v>21.021275469086898</c:v>
                </c:pt>
                <c:pt idx="9692">
                  <c:v>21.025712046784701</c:v>
                </c:pt>
                <c:pt idx="9693">
                  <c:v>21.0301486244825</c:v>
                </c:pt>
                <c:pt idx="9694">
                  <c:v>21.0345852021802</c:v>
                </c:pt>
                <c:pt idx="9695">
                  <c:v>21.039021779877999</c:v>
                </c:pt>
                <c:pt idx="9696">
                  <c:v>21.043458357575801</c:v>
                </c:pt>
                <c:pt idx="9697">
                  <c:v>21.047894935273501</c:v>
                </c:pt>
                <c:pt idx="9698">
                  <c:v>21.0523315129713</c:v>
                </c:pt>
                <c:pt idx="9699">
                  <c:v>21.056768090669099</c:v>
                </c:pt>
                <c:pt idx="9700">
                  <c:v>21.061204668366798</c:v>
                </c:pt>
                <c:pt idx="9701">
                  <c:v>21.065641246064601</c:v>
                </c:pt>
                <c:pt idx="9702">
                  <c:v>21.0700778237624</c:v>
                </c:pt>
                <c:pt idx="9703">
                  <c:v>21.074514401460199</c:v>
                </c:pt>
                <c:pt idx="9704">
                  <c:v>21.078950979157899</c:v>
                </c:pt>
                <c:pt idx="9705">
                  <c:v>21.083387556855701</c:v>
                </c:pt>
                <c:pt idx="9706">
                  <c:v>21.0878241345535</c:v>
                </c:pt>
                <c:pt idx="9707">
                  <c:v>21.0922607122512</c:v>
                </c:pt>
                <c:pt idx="9708">
                  <c:v>21.096697289948999</c:v>
                </c:pt>
                <c:pt idx="9709">
                  <c:v>21.101133867646801</c:v>
                </c:pt>
                <c:pt idx="9710">
                  <c:v>21.105570445344501</c:v>
                </c:pt>
                <c:pt idx="9711">
                  <c:v>21.1100070230423</c:v>
                </c:pt>
                <c:pt idx="9712">
                  <c:v>21.114443600740099</c:v>
                </c:pt>
                <c:pt idx="9713">
                  <c:v>21.118880178437902</c:v>
                </c:pt>
                <c:pt idx="9714">
                  <c:v>21.123316756135601</c:v>
                </c:pt>
                <c:pt idx="9715">
                  <c:v>21.1277533338334</c:v>
                </c:pt>
                <c:pt idx="9716">
                  <c:v>21.132189911531199</c:v>
                </c:pt>
                <c:pt idx="9717">
                  <c:v>21.136626489228899</c:v>
                </c:pt>
                <c:pt idx="9718">
                  <c:v>21.141063066926701</c:v>
                </c:pt>
                <c:pt idx="9719">
                  <c:v>21.1454996446245</c:v>
                </c:pt>
                <c:pt idx="9720">
                  <c:v>21.1499362223222</c:v>
                </c:pt>
                <c:pt idx="9721">
                  <c:v>21.154372800019999</c:v>
                </c:pt>
                <c:pt idx="9722">
                  <c:v>21.158809377717802</c:v>
                </c:pt>
                <c:pt idx="9723">
                  <c:v>21.163245955415501</c:v>
                </c:pt>
                <c:pt idx="9724">
                  <c:v>21.1676825331133</c:v>
                </c:pt>
                <c:pt idx="9725">
                  <c:v>21.172119110811099</c:v>
                </c:pt>
                <c:pt idx="9726">
                  <c:v>21.176555688508898</c:v>
                </c:pt>
                <c:pt idx="9727">
                  <c:v>21.180992266206601</c:v>
                </c:pt>
                <c:pt idx="9728">
                  <c:v>21.185428843904401</c:v>
                </c:pt>
                <c:pt idx="9729">
                  <c:v>21.1898654216022</c:v>
                </c:pt>
                <c:pt idx="9730">
                  <c:v>21.194301999299899</c:v>
                </c:pt>
                <c:pt idx="9731">
                  <c:v>21.198738576997702</c:v>
                </c:pt>
                <c:pt idx="9732">
                  <c:v>21.203175154695501</c:v>
                </c:pt>
                <c:pt idx="9733">
                  <c:v>21.2076117323932</c:v>
                </c:pt>
                <c:pt idx="9734">
                  <c:v>21.212048310090999</c:v>
                </c:pt>
                <c:pt idx="9735">
                  <c:v>21.216484887788798</c:v>
                </c:pt>
                <c:pt idx="9736">
                  <c:v>21.220921465486601</c:v>
                </c:pt>
                <c:pt idx="9737">
                  <c:v>21.225358043184301</c:v>
                </c:pt>
                <c:pt idx="9738">
                  <c:v>21.2297946208821</c:v>
                </c:pt>
                <c:pt idx="9739">
                  <c:v>21.234231198579899</c:v>
                </c:pt>
                <c:pt idx="9740">
                  <c:v>21.238667776277602</c:v>
                </c:pt>
                <c:pt idx="9741">
                  <c:v>21.243104353975401</c:v>
                </c:pt>
                <c:pt idx="9742">
                  <c:v>21.2475409316732</c:v>
                </c:pt>
                <c:pt idx="9743">
                  <c:v>21.251977509370899</c:v>
                </c:pt>
                <c:pt idx="9744">
                  <c:v>21.256414087068698</c:v>
                </c:pt>
                <c:pt idx="9745">
                  <c:v>21.260850664766501</c:v>
                </c:pt>
                <c:pt idx="9746">
                  <c:v>21.2652872424643</c:v>
                </c:pt>
                <c:pt idx="9747">
                  <c:v>21.269723820162</c:v>
                </c:pt>
                <c:pt idx="9748">
                  <c:v>21.274160397859799</c:v>
                </c:pt>
                <c:pt idx="9749">
                  <c:v>21.278596975557601</c:v>
                </c:pt>
                <c:pt idx="9750">
                  <c:v>21.283033553255301</c:v>
                </c:pt>
                <c:pt idx="9751">
                  <c:v>21.2874701309531</c:v>
                </c:pt>
                <c:pt idx="9752">
                  <c:v>21.291906708650899</c:v>
                </c:pt>
                <c:pt idx="9753">
                  <c:v>21.296343286348598</c:v>
                </c:pt>
                <c:pt idx="9754">
                  <c:v>21.300779864046401</c:v>
                </c:pt>
                <c:pt idx="9755">
                  <c:v>21.3052164417442</c:v>
                </c:pt>
                <c:pt idx="9756">
                  <c:v>21.3096530194419</c:v>
                </c:pt>
                <c:pt idx="9757">
                  <c:v>21.314089597139699</c:v>
                </c:pt>
                <c:pt idx="9758">
                  <c:v>21.318526174837501</c:v>
                </c:pt>
                <c:pt idx="9759">
                  <c:v>21.3229627525353</c:v>
                </c:pt>
                <c:pt idx="9760">
                  <c:v>21.327399330233</c:v>
                </c:pt>
                <c:pt idx="9761">
                  <c:v>21.331835907930799</c:v>
                </c:pt>
                <c:pt idx="9762">
                  <c:v>21.336272485628601</c:v>
                </c:pt>
                <c:pt idx="9763">
                  <c:v>21.340709063326301</c:v>
                </c:pt>
                <c:pt idx="9764">
                  <c:v>21.3451456410241</c:v>
                </c:pt>
                <c:pt idx="9765">
                  <c:v>21.349582218721899</c:v>
                </c:pt>
                <c:pt idx="9766">
                  <c:v>21.354018796419599</c:v>
                </c:pt>
                <c:pt idx="9767">
                  <c:v>21.358455374117401</c:v>
                </c:pt>
                <c:pt idx="9768">
                  <c:v>21.3628919518152</c:v>
                </c:pt>
                <c:pt idx="9769">
                  <c:v>21.367328529512999</c:v>
                </c:pt>
                <c:pt idx="9770">
                  <c:v>21.371765107210699</c:v>
                </c:pt>
                <c:pt idx="9771">
                  <c:v>21.376201684908501</c:v>
                </c:pt>
                <c:pt idx="9772">
                  <c:v>21.380638262606301</c:v>
                </c:pt>
                <c:pt idx="9773">
                  <c:v>21.385074840304</c:v>
                </c:pt>
                <c:pt idx="9774">
                  <c:v>21.389511418001799</c:v>
                </c:pt>
                <c:pt idx="9775">
                  <c:v>21.393947995699602</c:v>
                </c:pt>
                <c:pt idx="9776">
                  <c:v>21.398384573397301</c:v>
                </c:pt>
                <c:pt idx="9777">
                  <c:v>21.4028211510951</c:v>
                </c:pt>
                <c:pt idx="9778">
                  <c:v>21.407257728792899</c:v>
                </c:pt>
                <c:pt idx="9779">
                  <c:v>21.411694306490698</c:v>
                </c:pt>
                <c:pt idx="9780">
                  <c:v>21.416130884188401</c:v>
                </c:pt>
                <c:pt idx="9781">
                  <c:v>21.420567461886201</c:v>
                </c:pt>
                <c:pt idx="9782">
                  <c:v>21.425004039584</c:v>
                </c:pt>
                <c:pt idx="9783">
                  <c:v>21.429440617281699</c:v>
                </c:pt>
                <c:pt idx="9784">
                  <c:v>21.433877194979502</c:v>
                </c:pt>
                <c:pt idx="9785">
                  <c:v>21.438313772677301</c:v>
                </c:pt>
                <c:pt idx="9786">
                  <c:v>21.442750350375</c:v>
                </c:pt>
                <c:pt idx="9787">
                  <c:v>21.447186928072799</c:v>
                </c:pt>
                <c:pt idx="9788">
                  <c:v>21.451623505770598</c:v>
                </c:pt>
                <c:pt idx="9789">
                  <c:v>21.456060083468401</c:v>
                </c:pt>
                <c:pt idx="9790">
                  <c:v>21.460496661166101</c:v>
                </c:pt>
                <c:pt idx="9791">
                  <c:v>21.4649332388639</c:v>
                </c:pt>
                <c:pt idx="9792">
                  <c:v>21.469369816561699</c:v>
                </c:pt>
                <c:pt idx="9793">
                  <c:v>21.473806394259402</c:v>
                </c:pt>
                <c:pt idx="9794">
                  <c:v>21.478242971957201</c:v>
                </c:pt>
                <c:pt idx="9795">
                  <c:v>21.482679549655</c:v>
                </c:pt>
                <c:pt idx="9796">
                  <c:v>21.487116127352699</c:v>
                </c:pt>
                <c:pt idx="9797">
                  <c:v>21.491552705050498</c:v>
                </c:pt>
                <c:pt idx="9798">
                  <c:v>21.495989282748301</c:v>
                </c:pt>
                <c:pt idx="9799">
                  <c:v>21.5004258604461</c:v>
                </c:pt>
                <c:pt idx="9800">
                  <c:v>21.5048624381438</c:v>
                </c:pt>
                <c:pt idx="9801">
                  <c:v>21.509299015841599</c:v>
                </c:pt>
                <c:pt idx="9802">
                  <c:v>21.513735593539401</c:v>
                </c:pt>
                <c:pt idx="9803">
                  <c:v>21.518172171237101</c:v>
                </c:pt>
                <c:pt idx="9804">
                  <c:v>21.5226087489349</c:v>
                </c:pt>
                <c:pt idx="9805">
                  <c:v>21.527045326632699</c:v>
                </c:pt>
                <c:pt idx="9806">
                  <c:v>21.531481904330398</c:v>
                </c:pt>
                <c:pt idx="9807">
                  <c:v>21.535918482028201</c:v>
                </c:pt>
                <c:pt idx="9808">
                  <c:v>21.540355059726</c:v>
                </c:pt>
                <c:pt idx="9809">
                  <c:v>21.5447916374237</c:v>
                </c:pt>
                <c:pt idx="9810">
                  <c:v>21.549228215121499</c:v>
                </c:pt>
                <c:pt idx="9811">
                  <c:v>21.553664792819301</c:v>
                </c:pt>
                <c:pt idx="9812">
                  <c:v>21.5581013705171</c:v>
                </c:pt>
                <c:pt idx="9813">
                  <c:v>21.5625379482148</c:v>
                </c:pt>
                <c:pt idx="9814">
                  <c:v>21.566974525912599</c:v>
                </c:pt>
                <c:pt idx="9815">
                  <c:v>21.571411103610401</c:v>
                </c:pt>
                <c:pt idx="9816">
                  <c:v>21.575847681308101</c:v>
                </c:pt>
                <c:pt idx="9817">
                  <c:v>21.5802842590059</c:v>
                </c:pt>
                <c:pt idx="9818">
                  <c:v>21.584720836703699</c:v>
                </c:pt>
                <c:pt idx="9819">
                  <c:v>21.589157414401399</c:v>
                </c:pt>
                <c:pt idx="9820">
                  <c:v>21.593593992099201</c:v>
                </c:pt>
                <c:pt idx="9821">
                  <c:v>21.598030569797</c:v>
                </c:pt>
                <c:pt idx="9822">
                  <c:v>21.602467147494799</c:v>
                </c:pt>
                <c:pt idx="9823">
                  <c:v>21.606903725192499</c:v>
                </c:pt>
                <c:pt idx="9824">
                  <c:v>21.611340302890302</c:v>
                </c:pt>
                <c:pt idx="9825">
                  <c:v>21.615776880588101</c:v>
                </c:pt>
                <c:pt idx="9826">
                  <c:v>21.6202134582858</c:v>
                </c:pt>
                <c:pt idx="9827">
                  <c:v>21.624650035983599</c:v>
                </c:pt>
                <c:pt idx="9828">
                  <c:v>21.629086613681402</c:v>
                </c:pt>
                <c:pt idx="9829">
                  <c:v>21.633523191379101</c:v>
                </c:pt>
                <c:pt idx="9830">
                  <c:v>21.6379597690769</c:v>
                </c:pt>
                <c:pt idx="9831">
                  <c:v>21.642396346774699</c:v>
                </c:pt>
                <c:pt idx="9832">
                  <c:v>21.646832924472498</c:v>
                </c:pt>
                <c:pt idx="9833">
                  <c:v>21.651269502170202</c:v>
                </c:pt>
                <c:pt idx="9834">
                  <c:v>21.655706079868001</c:v>
                </c:pt>
                <c:pt idx="9835">
                  <c:v>21.6601426575658</c:v>
                </c:pt>
                <c:pt idx="9836">
                  <c:v>21.664579235263499</c:v>
                </c:pt>
                <c:pt idx="9837">
                  <c:v>21.669015812961302</c:v>
                </c:pt>
                <c:pt idx="9838">
                  <c:v>21.673452390659101</c:v>
                </c:pt>
                <c:pt idx="9839">
                  <c:v>21.6778889683568</c:v>
                </c:pt>
                <c:pt idx="9840">
                  <c:v>21.682325546054599</c:v>
                </c:pt>
                <c:pt idx="9841">
                  <c:v>21.686762123752398</c:v>
                </c:pt>
                <c:pt idx="9842">
                  <c:v>21.691198701450102</c:v>
                </c:pt>
                <c:pt idx="9843">
                  <c:v>21.695635279147901</c:v>
                </c:pt>
                <c:pt idx="9844">
                  <c:v>21.7000718568457</c:v>
                </c:pt>
                <c:pt idx="9845">
                  <c:v>21.704508434543499</c:v>
                </c:pt>
                <c:pt idx="9846">
                  <c:v>21.708945012241202</c:v>
                </c:pt>
                <c:pt idx="9847">
                  <c:v>21.713381589939001</c:v>
                </c:pt>
                <c:pt idx="9848">
                  <c:v>21.7178181676368</c:v>
                </c:pt>
                <c:pt idx="9849">
                  <c:v>21.722254745334499</c:v>
                </c:pt>
                <c:pt idx="9850">
                  <c:v>21.726691323032298</c:v>
                </c:pt>
                <c:pt idx="9851">
                  <c:v>21.731127900730101</c:v>
                </c:pt>
                <c:pt idx="9852">
                  <c:v>21.735564478427801</c:v>
                </c:pt>
                <c:pt idx="9853">
                  <c:v>21.7400010561256</c:v>
                </c:pt>
                <c:pt idx="9854">
                  <c:v>21.744437633823399</c:v>
                </c:pt>
                <c:pt idx="9855">
                  <c:v>21.748874211521201</c:v>
                </c:pt>
                <c:pt idx="9856">
                  <c:v>21.753310789218901</c:v>
                </c:pt>
                <c:pt idx="9857">
                  <c:v>21.7577473669167</c:v>
                </c:pt>
                <c:pt idx="9858">
                  <c:v>21.762183944614499</c:v>
                </c:pt>
                <c:pt idx="9859">
                  <c:v>21.766620522312198</c:v>
                </c:pt>
                <c:pt idx="9860">
                  <c:v>21.771057100010001</c:v>
                </c:pt>
                <c:pt idx="9861">
                  <c:v>21.7754936777078</c:v>
                </c:pt>
                <c:pt idx="9862">
                  <c:v>21.7799302554055</c:v>
                </c:pt>
                <c:pt idx="9863">
                  <c:v>21.784366833103299</c:v>
                </c:pt>
                <c:pt idx="9864">
                  <c:v>21.788803410801101</c:v>
                </c:pt>
                <c:pt idx="9865">
                  <c:v>21.7932399884989</c:v>
                </c:pt>
                <c:pt idx="9866">
                  <c:v>21.7976765661966</c:v>
                </c:pt>
                <c:pt idx="9867">
                  <c:v>21.802113143894399</c:v>
                </c:pt>
                <c:pt idx="9868">
                  <c:v>21.806549721592202</c:v>
                </c:pt>
                <c:pt idx="9869">
                  <c:v>21.810986299289901</c:v>
                </c:pt>
                <c:pt idx="9870">
                  <c:v>21.8154228769877</c:v>
                </c:pt>
                <c:pt idx="9871">
                  <c:v>21.819859454685499</c:v>
                </c:pt>
                <c:pt idx="9872">
                  <c:v>21.824296032383199</c:v>
                </c:pt>
                <c:pt idx="9873">
                  <c:v>21.828732610081001</c:v>
                </c:pt>
                <c:pt idx="9874">
                  <c:v>21.8331691877788</c:v>
                </c:pt>
                <c:pt idx="9875">
                  <c:v>21.837605765476599</c:v>
                </c:pt>
                <c:pt idx="9876">
                  <c:v>21.842042343174299</c:v>
                </c:pt>
                <c:pt idx="9877">
                  <c:v>21.846478920872102</c:v>
                </c:pt>
                <c:pt idx="9878">
                  <c:v>21.850915498569901</c:v>
                </c:pt>
                <c:pt idx="9879">
                  <c:v>21.8553520762676</c:v>
                </c:pt>
                <c:pt idx="9880">
                  <c:v>21.859788653965399</c:v>
                </c:pt>
                <c:pt idx="9881">
                  <c:v>21.864225231663202</c:v>
                </c:pt>
                <c:pt idx="9882">
                  <c:v>21.868661809360901</c:v>
                </c:pt>
                <c:pt idx="9883">
                  <c:v>21.8730983870587</c:v>
                </c:pt>
                <c:pt idx="9884">
                  <c:v>21.877534964756499</c:v>
                </c:pt>
                <c:pt idx="9885">
                  <c:v>21.881971542454199</c:v>
                </c:pt>
                <c:pt idx="9886">
                  <c:v>21.886408120152002</c:v>
                </c:pt>
                <c:pt idx="9887">
                  <c:v>21.890844697849801</c:v>
                </c:pt>
                <c:pt idx="9888">
                  <c:v>21.8952812755476</c:v>
                </c:pt>
                <c:pt idx="9889">
                  <c:v>21.899717853245299</c:v>
                </c:pt>
                <c:pt idx="9890">
                  <c:v>21.904154430943102</c:v>
                </c:pt>
                <c:pt idx="9891">
                  <c:v>21.908591008640901</c:v>
                </c:pt>
                <c:pt idx="9892">
                  <c:v>21.9130275863386</c:v>
                </c:pt>
                <c:pt idx="9893">
                  <c:v>21.917464164036399</c:v>
                </c:pt>
                <c:pt idx="9894">
                  <c:v>21.921900741734198</c:v>
                </c:pt>
                <c:pt idx="9895">
                  <c:v>21.926337319431902</c:v>
                </c:pt>
                <c:pt idx="9896">
                  <c:v>21.930773897129701</c:v>
                </c:pt>
                <c:pt idx="9897">
                  <c:v>21.9352104748275</c:v>
                </c:pt>
                <c:pt idx="9898">
                  <c:v>21.939647052525299</c:v>
                </c:pt>
                <c:pt idx="9899">
                  <c:v>21.944083630222998</c:v>
                </c:pt>
                <c:pt idx="9900">
                  <c:v>21.948520207920801</c:v>
                </c:pt>
                <c:pt idx="9901">
                  <c:v>21.9529567856186</c:v>
                </c:pt>
                <c:pt idx="9902">
                  <c:v>21.957393363316299</c:v>
                </c:pt>
                <c:pt idx="9903">
                  <c:v>21.961829941014098</c:v>
                </c:pt>
                <c:pt idx="9904">
                  <c:v>21.966266518711901</c:v>
                </c:pt>
                <c:pt idx="9905">
                  <c:v>21.970703096409601</c:v>
                </c:pt>
                <c:pt idx="9906">
                  <c:v>21.9751396741074</c:v>
                </c:pt>
                <c:pt idx="9907">
                  <c:v>21.979576251805199</c:v>
                </c:pt>
                <c:pt idx="9908">
                  <c:v>21.984012829503001</c:v>
                </c:pt>
                <c:pt idx="9909">
                  <c:v>21.988449407200701</c:v>
                </c:pt>
                <c:pt idx="9910">
                  <c:v>21.9928859848985</c:v>
                </c:pt>
                <c:pt idx="9911">
                  <c:v>21.997322562596299</c:v>
                </c:pt>
                <c:pt idx="9912">
                  <c:v>22.001759140293998</c:v>
                </c:pt>
                <c:pt idx="9913">
                  <c:v>22.006195717991801</c:v>
                </c:pt>
                <c:pt idx="9914">
                  <c:v>22.0106322956896</c:v>
                </c:pt>
                <c:pt idx="9915">
                  <c:v>22.0150688733873</c:v>
                </c:pt>
                <c:pt idx="9916">
                  <c:v>22.019505451085099</c:v>
                </c:pt>
                <c:pt idx="9917">
                  <c:v>22.023942028782901</c:v>
                </c:pt>
                <c:pt idx="9918">
                  <c:v>22.0283786064807</c:v>
                </c:pt>
                <c:pt idx="9919">
                  <c:v>22.0328151841784</c:v>
                </c:pt>
                <c:pt idx="9920">
                  <c:v>22.037251761876199</c:v>
                </c:pt>
                <c:pt idx="9921">
                  <c:v>22.041688339574002</c:v>
                </c:pt>
                <c:pt idx="9922">
                  <c:v>22.046124917271701</c:v>
                </c:pt>
                <c:pt idx="9923">
                  <c:v>22.0505614949695</c:v>
                </c:pt>
                <c:pt idx="9924">
                  <c:v>22.054998072667299</c:v>
                </c:pt>
                <c:pt idx="9925">
                  <c:v>22.059434650364999</c:v>
                </c:pt>
                <c:pt idx="9926">
                  <c:v>22.063871228062801</c:v>
                </c:pt>
                <c:pt idx="9927">
                  <c:v>22.0683078057606</c:v>
                </c:pt>
                <c:pt idx="9928">
                  <c:v>22.0727443834583</c:v>
                </c:pt>
                <c:pt idx="9929">
                  <c:v>22.077180961156099</c:v>
                </c:pt>
                <c:pt idx="9930">
                  <c:v>22.081617538853902</c:v>
                </c:pt>
                <c:pt idx="9931">
                  <c:v>22.086054116551701</c:v>
                </c:pt>
                <c:pt idx="9932">
                  <c:v>22.0904906942494</c:v>
                </c:pt>
                <c:pt idx="9933">
                  <c:v>22.094927271947199</c:v>
                </c:pt>
                <c:pt idx="9934">
                  <c:v>22.099363849644998</c:v>
                </c:pt>
                <c:pt idx="9935">
                  <c:v>22.103800427342701</c:v>
                </c:pt>
                <c:pt idx="9936">
                  <c:v>22.1082370050405</c:v>
                </c:pt>
                <c:pt idx="9937">
                  <c:v>22.112673582738299</c:v>
                </c:pt>
                <c:pt idx="9938">
                  <c:v>22.117110160435999</c:v>
                </c:pt>
                <c:pt idx="9939">
                  <c:v>22.121546738133802</c:v>
                </c:pt>
                <c:pt idx="9940">
                  <c:v>22.125983315831601</c:v>
                </c:pt>
                <c:pt idx="9941">
                  <c:v>22.1304198935294</c:v>
                </c:pt>
                <c:pt idx="9942">
                  <c:v>22.134856471227099</c:v>
                </c:pt>
                <c:pt idx="9943">
                  <c:v>22.139293048924898</c:v>
                </c:pt>
                <c:pt idx="9944">
                  <c:v>22.143729626622701</c:v>
                </c:pt>
                <c:pt idx="9945">
                  <c:v>22.1481662043204</c:v>
                </c:pt>
                <c:pt idx="9946">
                  <c:v>22.152602782018199</c:v>
                </c:pt>
                <c:pt idx="9947">
                  <c:v>22.157039359715998</c:v>
                </c:pt>
                <c:pt idx="9948">
                  <c:v>22.161475937413702</c:v>
                </c:pt>
                <c:pt idx="9949">
                  <c:v>22.165912515111501</c:v>
                </c:pt>
                <c:pt idx="9950">
                  <c:v>22.1703490928093</c:v>
                </c:pt>
                <c:pt idx="9951">
                  <c:v>22.174785670507099</c:v>
                </c:pt>
                <c:pt idx="9952">
                  <c:v>22.179222248204798</c:v>
                </c:pt>
                <c:pt idx="9953">
                  <c:v>22.183658825902601</c:v>
                </c:pt>
                <c:pt idx="9954">
                  <c:v>22.1880954036004</c:v>
                </c:pt>
                <c:pt idx="9955">
                  <c:v>22.192531981298099</c:v>
                </c:pt>
                <c:pt idx="9956">
                  <c:v>22.196968558995898</c:v>
                </c:pt>
                <c:pt idx="9957">
                  <c:v>22.201405136693701</c:v>
                </c:pt>
                <c:pt idx="9958">
                  <c:v>22.205841714391401</c:v>
                </c:pt>
                <c:pt idx="9959">
                  <c:v>22.2102782920892</c:v>
                </c:pt>
                <c:pt idx="9960">
                  <c:v>22.214714869786999</c:v>
                </c:pt>
                <c:pt idx="9961">
                  <c:v>22.219151447484698</c:v>
                </c:pt>
                <c:pt idx="9962">
                  <c:v>22.223588025182501</c:v>
                </c:pt>
                <c:pt idx="9963">
                  <c:v>22.2280246028803</c:v>
                </c:pt>
                <c:pt idx="9964">
                  <c:v>22.232461180578099</c:v>
                </c:pt>
                <c:pt idx="9965">
                  <c:v>22.236897758275799</c:v>
                </c:pt>
                <c:pt idx="9966">
                  <c:v>22.241334335973601</c:v>
                </c:pt>
                <c:pt idx="9967">
                  <c:v>22.2457709136714</c:v>
                </c:pt>
                <c:pt idx="9968">
                  <c:v>22.2502074913691</c:v>
                </c:pt>
                <c:pt idx="9969">
                  <c:v>22.254644069066899</c:v>
                </c:pt>
                <c:pt idx="9970">
                  <c:v>22.259080646764701</c:v>
                </c:pt>
                <c:pt idx="9971">
                  <c:v>22.263517224462401</c:v>
                </c:pt>
                <c:pt idx="9972">
                  <c:v>22.2679538021602</c:v>
                </c:pt>
                <c:pt idx="9973">
                  <c:v>22.272390379857999</c:v>
                </c:pt>
                <c:pt idx="9974">
                  <c:v>22.276826957555802</c:v>
                </c:pt>
                <c:pt idx="9975">
                  <c:v>22.281263535253501</c:v>
                </c:pt>
                <c:pt idx="9976">
                  <c:v>22.2857001129513</c:v>
                </c:pt>
                <c:pt idx="9977">
                  <c:v>22.290136690649099</c:v>
                </c:pt>
                <c:pt idx="9978">
                  <c:v>22.294573268346799</c:v>
                </c:pt>
                <c:pt idx="9979">
                  <c:v>22.299009846044601</c:v>
                </c:pt>
                <c:pt idx="9980">
                  <c:v>22.3034464237424</c:v>
                </c:pt>
                <c:pt idx="9981">
                  <c:v>22.3078830014401</c:v>
                </c:pt>
                <c:pt idx="9982">
                  <c:v>22.312319579137899</c:v>
                </c:pt>
                <c:pt idx="9983">
                  <c:v>22.316756156835702</c:v>
                </c:pt>
                <c:pt idx="9984">
                  <c:v>22.321192734533501</c:v>
                </c:pt>
                <c:pt idx="9985">
                  <c:v>22.3256293122312</c:v>
                </c:pt>
                <c:pt idx="9986">
                  <c:v>22.330065889928999</c:v>
                </c:pt>
                <c:pt idx="9987">
                  <c:v>22.334502467626798</c:v>
                </c:pt>
                <c:pt idx="9988">
                  <c:v>22.338939045324501</c:v>
                </c:pt>
                <c:pt idx="9989">
                  <c:v>22.3433756230223</c:v>
                </c:pt>
                <c:pt idx="9990">
                  <c:v>22.347812200720099</c:v>
                </c:pt>
                <c:pt idx="9991">
                  <c:v>22.352248778417799</c:v>
                </c:pt>
                <c:pt idx="9992">
                  <c:v>22.356685356115602</c:v>
                </c:pt>
                <c:pt idx="9993">
                  <c:v>22.361121933813401</c:v>
                </c:pt>
                <c:pt idx="9994">
                  <c:v>22.3655585115112</c:v>
                </c:pt>
                <c:pt idx="9995">
                  <c:v>22.369995089208899</c:v>
                </c:pt>
                <c:pt idx="9996">
                  <c:v>22.374431666906698</c:v>
                </c:pt>
                <c:pt idx="9997">
                  <c:v>22.378868244604501</c:v>
                </c:pt>
                <c:pt idx="9998">
                  <c:v>22.3833048223022</c:v>
                </c:pt>
                <c:pt idx="9999">
                  <c:v>22.387741399999999</c:v>
                </c:pt>
              </c:numCache>
            </c:numRef>
          </c:xVal>
          <c:yVal>
            <c:numRef>
              <c:f>'VPIXD Upstream'!$K$2:$K$10001</c:f>
              <c:numCache>
                <c:formatCode>0.00E+00</c:formatCode>
                <c:ptCount val="10000"/>
                <c:pt idx="0">
                  <c:v>3.8484052418366524E-11</c:v>
                </c:pt>
                <c:pt idx="1">
                  <c:v>3.8596000056347129E-11</c:v>
                </c:pt>
                <c:pt idx="2">
                  <c:v>3.8705215148834929E-11</c:v>
                </c:pt>
                <c:pt idx="3">
                  <c:v>3.8811697695830131E-11</c:v>
                </c:pt>
                <c:pt idx="4">
                  <c:v>3.8915447697332496E-11</c:v>
                </c:pt>
                <c:pt idx="5">
                  <c:v>3.9016465153342257E-11</c:v>
                </c:pt>
                <c:pt idx="6">
                  <c:v>3.9114750063859199E-11</c:v>
                </c:pt>
                <c:pt idx="7">
                  <c:v>3.9210302428883518E-11</c:v>
                </c:pt>
                <c:pt idx="8">
                  <c:v>3.9303122248415038E-11</c:v>
                </c:pt>
                <c:pt idx="9">
                  <c:v>3.9393209522453928E-11</c:v>
                </c:pt>
                <c:pt idx="10">
                  <c:v>3.9480564251000013E-11</c:v>
                </c:pt>
                <c:pt idx="11">
                  <c:v>3.9565186434053293E-11</c:v>
                </c:pt>
                <c:pt idx="12">
                  <c:v>3.9647076071613942E-11</c:v>
                </c:pt>
                <c:pt idx="13">
                  <c:v>3.9726233163681974E-11</c:v>
                </c:pt>
                <c:pt idx="14">
                  <c:v>3.9802657710257201E-11</c:v>
                </c:pt>
                <c:pt idx="15">
                  <c:v>3.9876349711339617E-11</c:v>
                </c:pt>
                <c:pt idx="16">
                  <c:v>3.9947309166929409E-11</c:v>
                </c:pt>
                <c:pt idx="17">
                  <c:v>4.0015536077026389E-11</c:v>
                </c:pt>
                <c:pt idx="18">
                  <c:v>4.0081030441630759E-11</c:v>
                </c:pt>
                <c:pt idx="19">
                  <c:v>4.014379226074231E-11</c:v>
                </c:pt>
                <c:pt idx="20">
                  <c:v>4.0203821534361063E-11</c:v>
                </c:pt>
                <c:pt idx="21">
                  <c:v>4.0261118262487192E-11</c:v>
                </c:pt>
                <c:pt idx="22">
                  <c:v>4.0315682445120691E-11</c:v>
                </c:pt>
                <c:pt idx="23">
                  <c:v>4.0367514082261391E-11</c:v>
                </c:pt>
                <c:pt idx="24">
                  <c:v>4.041661317390928E-11</c:v>
                </c:pt>
                <c:pt idx="25">
                  <c:v>4.0462979720064538E-11</c:v>
                </c:pt>
                <c:pt idx="26">
                  <c:v>4.0506613720726998E-11</c:v>
                </c:pt>
                <c:pt idx="27">
                  <c:v>4.0547515175896841E-11</c:v>
                </c:pt>
                <c:pt idx="28">
                  <c:v>4.0585684085573853E-11</c:v>
                </c:pt>
                <c:pt idx="29">
                  <c:v>4.062112044975826E-11</c:v>
                </c:pt>
                <c:pt idx="30">
                  <c:v>4.0653824268449868E-11</c:v>
                </c:pt>
                <c:pt idx="31">
                  <c:v>4.0683795541648653E-11</c:v>
                </c:pt>
                <c:pt idx="32">
                  <c:v>4.071103426935482E-11</c:v>
                </c:pt>
                <c:pt idx="33">
                  <c:v>4.0735540451568369E-11</c:v>
                </c:pt>
                <c:pt idx="34">
                  <c:v>4.0757314088288913E-11</c:v>
                </c:pt>
                <c:pt idx="35">
                  <c:v>4.0776355179517034E-11</c:v>
                </c:pt>
                <c:pt idx="36">
                  <c:v>4.0792663725252149E-11</c:v>
                </c:pt>
                <c:pt idx="37">
                  <c:v>4.0806239725494834E-11</c:v>
                </c:pt>
                <c:pt idx="38">
                  <c:v>4.0817083180244533E-11</c:v>
                </c:pt>
                <c:pt idx="39">
                  <c:v>4.0825194089501602E-11</c:v>
                </c:pt>
                <c:pt idx="40">
                  <c:v>4.0830572453266041E-11</c:v>
                </c:pt>
                <c:pt idx="41">
                  <c:v>4.0833218271537674E-11</c:v>
                </c:pt>
                <c:pt idx="42">
                  <c:v>4.0833131544316703E-11</c:v>
                </c:pt>
                <c:pt idx="43">
                  <c:v>4.0830330697940162E-11</c:v>
                </c:pt>
                <c:pt idx="44">
                  <c:v>4.0825597668844796E-11</c:v>
                </c:pt>
                <c:pt idx="45">
                  <c:v>4.0819346558920154E-11</c:v>
                </c:pt>
                <c:pt idx="46">
                  <c:v>4.0811577368166289E-11</c:v>
                </c:pt>
                <c:pt idx="47">
                  <c:v>4.080229009658316E-11</c:v>
                </c:pt>
                <c:pt idx="48">
                  <c:v>4.0791484744170776E-11</c:v>
                </c:pt>
                <c:pt idx="49">
                  <c:v>4.0779161310929134E-11</c:v>
                </c:pt>
                <c:pt idx="50">
                  <c:v>4.0765319796858043E-11</c:v>
                </c:pt>
                <c:pt idx="51">
                  <c:v>4.0749960201957708E-11</c:v>
                </c:pt>
                <c:pt idx="52">
                  <c:v>4.0733082526228123E-11</c:v>
                </c:pt>
                <c:pt idx="53">
                  <c:v>4.0714686769669269E-11</c:v>
                </c:pt>
                <c:pt idx="54">
                  <c:v>4.0694772932280978E-11</c:v>
                </c:pt>
                <c:pt idx="55">
                  <c:v>4.0673341014063611E-11</c:v>
                </c:pt>
                <c:pt idx="56">
                  <c:v>4.0650391015016814E-11</c:v>
                </c:pt>
                <c:pt idx="57">
                  <c:v>4.0625922935140754E-11</c:v>
                </c:pt>
                <c:pt idx="58">
                  <c:v>4.0599936774435456E-11</c:v>
                </c:pt>
                <c:pt idx="59">
                  <c:v>4.0572432532900702E-11</c:v>
                </c:pt>
                <c:pt idx="60">
                  <c:v>4.0543410210536879E-11</c:v>
                </c:pt>
                <c:pt idx="61">
                  <c:v>4.0512869807343612E-11</c:v>
                </c:pt>
                <c:pt idx="62">
                  <c:v>4.0480811323321096E-11</c:v>
                </c:pt>
                <c:pt idx="63">
                  <c:v>4.0447234758469323E-11</c:v>
                </c:pt>
                <c:pt idx="64">
                  <c:v>4.0412140112788119E-11</c:v>
                </c:pt>
                <c:pt idx="65">
                  <c:v>4.0375527386277833E-11</c:v>
                </c:pt>
                <c:pt idx="66">
                  <c:v>4.0337396578938104E-11</c:v>
                </c:pt>
                <c:pt idx="67">
                  <c:v>4.0297747690769118E-11</c:v>
                </c:pt>
                <c:pt idx="68">
                  <c:v>4.0256580721770889E-11</c:v>
                </c:pt>
                <c:pt idx="69">
                  <c:v>4.0198979447775257E-11</c:v>
                </c:pt>
                <c:pt idx="70">
                  <c:v>4.0096505791354232E-11</c:v>
                </c:pt>
                <c:pt idx="71">
                  <c:v>3.9993492372860633E-11</c:v>
                </c:pt>
                <c:pt idx="72">
                  <c:v>3.9889939192294465E-11</c:v>
                </c:pt>
                <c:pt idx="73">
                  <c:v>3.9785846249655748E-11</c:v>
                </c:pt>
                <c:pt idx="74">
                  <c:v>3.9681213544944282E-11</c:v>
                </c:pt>
                <c:pt idx="75">
                  <c:v>3.9576041078160028E-11</c:v>
                </c:pt>
                <c:pt idx="76">
                  <c:v>3.9470328849303431E-11</c:v>
                </c:pt>
                <c:pt idx="77">
                  <c:v>3.9364076858374047E-11</c:v>
                </c:pt>
                <c:pt idx="78">
                  <c:v>3.9257285105371945E-11</c:v>
                </c:pt>
                <c:pt idx="79">
                  <c:v>3.9149953590297263E-11</c:v>
                </c:pt>
                <c:pt idx="80">
                  <c:v>3.9042082313150012E-11</c:v>
                </c:pt>
                <c:pt idx="81">
                  <c:v>3.8933671273930205E-11</c:v>
                </c:pt>
                <c:pt idx="82">
                  <c:v>3.8824720472637624E-11</c:v>
                </c:pt>
                <c:pt idx="83">
                  <c:v>3.8715229909272306E-11</c:v>
                </c:pt>
                <c:pt idx="84">
                  <c:v>3.860519958383462E-11</c:v>
                </c:pt>
                <c:pt idx="85">
                  <c:v>3.8494629496324166E-11</c:v>
                </c:pt>
                <c:pt idx="86">
                  <c:v>3.8383519646740962E-11</c:v>
                </c:pt>
                <c:pt idx="87">
                  <c:v>3.827187003508519E-11</c:v>
                </c:pt>
                <c:pt idx="88">
                  <c:v>3.8159680661356849E-11</c:v>
                </c:pt>
                <c:pt idx="89">
                  <c:v>3.804695152555576E-11</c:v>
                </c:pt>
                <c:pt idx="90">
                  <c:v>3.7933682627682108E-11</c:v>
                </c:pt>
                <c:pt idx="91">
                  <c:v>3.7819873967735882E-11</c:v>
                </c:pt>
                <c:pt idx="92">
                  <c:v>3.7705525545716919E-11</c:v>
                </c:pt>
                <c:pt idx="93">
                  <c:v>3.7590637361625381E-11</c:v>
                </c:pt>
                <c:pt idx="94">
                  <c:v>3.7475209415461275E-11</c:v>
                </c:pt>
                <c:pt idx="95">
                  <c:v>3.7359241707224414E-11</c:v>
                </c:pt>
                <c:pt idx="96">
                  <c:v>3.7242734236914803E-11</c:v>
                </c:pt>
                <c:pt idx="97">
                  <c:v>3.7125687004532817E-11</c:v>
                </c:pt>
                <c:pt idx="98">
                  <c:v>3.7008100010078076E-11</c:v>
                </c:pt>
                <c:pt idx="99">
                  <c:v>3.6889973253550573E-11</c:v>
                </c:pt>
                <c:pt idx="100">
                  <c:v>3.6771306734950508E-11</c:v>
                </c:pt>
                <c:pt idx="101">
                  <c:v>3.6652100454277887E-11</c:v>
                </c:pt>
                <c:pt idx="102">
                  <c:v>3.6532354411532698E-11</c:v>
                </c:pt>
                <c:pt idx="103">
                  <c:v>3.6412068606714754E-11</c:v>
                </c:pt>
                <c:pt idx="104">
                  <c:v>3.629124303982406E-11</c:v>
                </c:pt>
                <c:pt idx="105">
                  <c:v>3.6169877710860978E-11</c:v>
                </c:pt>
                <c:pt idx="106">
                  <c:v>3.6047972619825148E-11</c:v>
                </c:pt>
                <c:pt idx="107">
                  <c:v>3.5925527766716561E-11</c:v>
                </c:pt>
                <c:pt idx="108">
                  <c:v>3.5802543151535413E-11</c:v>
                </c:pt>
                <c:pt idx="109">
                  <c:v>3.5679018774281703E-11</c:v>
                </c:pt>
                <c:pt idx="110">
                  <c:v>3.5554954634955418E-11</c:v>
                </c:pt>
                <c:pt idx="111">
                  <c:v>3.5430350733556391E-11</c:v>
                </c:pt>
                <c:pt idx="112">
                  <c:v>3.5305207070084614E-11</c:v>
                </c:pt>
                <c:pt idx="113">
                  <c:v>3.5179523644540249E-11</c:v>
                </c:pt>
                <c:pt idx="114">
                  <c:v>3.5053300456923335E-11</c:v>
                </c:pt>
                <c:pt idx="115">
                  <c:v>3.492653750723386E-11</c:v>
                </c:pt>
                <c:pt idx="116">
                  <c:v>3.4799234795471628E-11</c:v>
                </c:pt>
                <c:pt idx="117">
                  <c:v>3.4671392321636816E-11</c:v>
                </c:pt>
                <c:pt idx="118">
                  <c:v>3.4543010085729274E-11</c:v>
                </c:pt>
                <c:pt idx="119">
                  <c:v>3.4414088087749143E-11</c:v>
                </c:pt>
                <c:pt idx="120">
                  <c:v>3.4284626327696464E-11</c:v>
                </c:pt>
                <c:pt idx="121">
                  <c:v>3.4154624805571023E-11</c:v>
                </c:pt>
                <c:pt idx="122">
                  <c:v>3.402408352137302E-11</c:v>
                </c:pt>
                <c:pt idx="123">
                  <c:v>3.3893002475102261E-11</c:v>
                </c:pt>
                <c:pt idx="124">
                  <c:v>3.3761381666758947E-11</c:v>
                </c:pt>
                <c:pt idx="125">
                  <c:v>3.3629221096343045E-11</c:v>
                </c:pt>
                <c:pt idx="126">
                  <c:v>3.3496520763854406E-11</c:v>
                </c:pt>
                <c:pt idx="127">
                  <c:v>3.3363280669293206E-11</c:v>
                </c:pt>
                <c:pt idx="128">
                  <c:v>3.3229500812659431E-11</c:v>
                </c:pt>
                <c:pt idx="129">
                  <c:v>3.3095181193952894E-11</c:v>
                </c:pt>
                <c:pt idx="130">
                  <c:v>3.2960321813173814E-11</c:v>
                </c:pt>
                <c:pt idx="131">
                  <c:v>3.2824922670321966E-11</c:v>
                </c:pt>
                <c:pt idx="132">
                  <c:v>3.2688983765397556E-11</c:v>
                </c:pt>
                <c:pt idx="133">
                  <c:v>3.2552505098400583E-11</c:v>
                </c:pt>
                <c:pt idx="134">
                  <c:v>3.2415486669330849E-11</c:v>
                </c:pt>
                <c:pt idx="135">
                  <c:v>3.2277928478188553E-11</c:v>
                </c:pt>
                <c:pt idx="136">
                  <c:v>3.2139830524973507E-11</c:v>
                </c:pt>
                <c:pt idx="137">
                  <c:v>3.2001192809685894E-11</c:v>
                </c:pt>
                <c:pt idx="138">
                  <c:v>3.1862015332325718E-11</c:v>
                </c:pt>
                <c:pt idx="139">
                  <c:v>3.172229809289298E-11</c:v>
                </c:pt>
                <c:pt idx="140">
                  <c:v>3.1582041091387481E-11</c:v>
                </c:pt>
                <c:pt idx="141">
                  <c:v>3.1441244327809225E-11</c:v>
                </c:pt>
                <c:pt idx="142">
                  <c:v>3.1299907802158408E-11</c:v>
                </c:pt>
                <c:pt idx="143">
                  <c:v>3.1158031514435029E-11</c:v>
                </c:pt>
                <c:pt idx="144">
                  <c:v>3.1015615464639075E-11</c:v>
                </c:pt>
                <c:pt idx="145">
                  <c:v>3.0872659652770384E-11</c:v>
                </c:pt>
                <c:pt idx="146">
                  <c:v>3.0729164078829113E-11</c:v>
                </c:pt>
                <c:pt idx="147">
                  <c:v>3.0585128742815092E-11</c:v>
                </c:pt>
                <c:pt idx="148">
                  <c:v>3.0440553644728509E-11</c:v>
                </c:pt>
                <c:pt idx="149">
                  <c:v>3.0295438784569177E-11</c:v>
                </c:pt>
                <c:pt idx="150">
                  <c:v>3.0149784162337457E-11</c:v>
                </c:pt>
                <c:pt idx="151">
                  <c:v>3.0003589778032788E-11</c:v>
                </c:pt>
                <c:pt idx="152">
                  <c:v>2.9856855631655771E-11</c:v>
                </c:pt>
                <c:pt idx="153">
                  <c:v>2.9709581723205971E-11</c:v>
                </c:pt>
                <c:pt idx="154">
                  <c:v>2.9561768052683617E-11</c:v>
                </c:pt>
                <c:pt idx="155">
                  <c:v>2.9413414620088513E-11</c:v>
                </c:pt>
                <c:pt idx="156">
                  <c:v>2.926452142542084E-11</c:v>
                </c:pt>
                <c:pt idx="157">
                  <c:v>2.9115088468680412E-11</c:v>
                </c:pt>
                <c:pt idx="158">
                  <c:v>2.8965115749867429E-11</c:v>
                </c:pt>
                <c:pt idx="159">
                  <c:v>2.8814603268981864E-11</c:v>
                </c:pt>
                <c:pt idx="160">
                  <c:v>2.8663551026023751E-11</c:v>
                </c:pt>
                <c:pt idx="161">
                  <c:v>2.8511959020992678E-11</c:v>
                </c:pt>
                <c:pt idx="162">
                  <c:v>2.835982725388924E-11</c:v>
                </c:pt>
                <c:pt idx="163">
                  <c:v>2.8207155724713047E-11</c:v>
                </c:pt>
                <c:pt idx="164">
                  <c:v>2.8053944433464288E-11</c:v>
                </c:pt>
                <c:pt idx="165">
                  <c:v>2.7900193380142964E-11</c:v>
                </c:pt>
                <c:pt idx="166">
                  <c:v>2.7745902564748882E-11</c:v>
                </c:pt>
                <c:pt idx="167">
                  <c:v>2.7591071987282244E-11</c:v>
                </c:pt>
                <c:pt idx="168">
                  <c:v>2.743570164774284E-11</c:v>
                </c:pt>
                <c:pt idx="169">
                  <c:v>2.7279791546130875E-11</c:v>
                </c:pt>
                <c:pt idx="170">
                  <c:v>2.712334168244616E-11</c:v>
                </c:pt>
                <c:pt idx="171">
                  <c:v>2.6966352056689062E-11</c:v>
                </c:pt>
                <c:pt idx="172">
                  <c:v>2.6808822668859033E-11</c:v>
                </c:pt>
                <c:pt idx="173">
                  <c:v>2.6650753518956616E-11</c:v>
                </c:pt>
                <c:pt idx="174">
                  <c:v>2.649214460698145E-11</c:v>
                </c:pt>
                <c:pt idx="175">
                  <c:v>2.633299593293372E-11</c:v>
                </c:pt>
                <c:pt idx="176">
                  <c:v>2.6153858197729876E-11</c:v>
                </c:pt>
                <c:pt idx="177">
                  <c:v>2.5892970666620021E-11</c:v>
                </c:pt>
                <c:pt idx="178">
                  <c:v>2.5635432819020661E-11</c:v>
                </c:pt>
                <c:pt idx="179">
                  <c:v>2.5381156811015499E-11</c:v>
                </c:pt>
                <c:pt idx="180">
                  <c:v>2.5130054814469839E-11</c:v>
                </c:pt>
                <c:pt idx="181">
                  <c:v>2.488204563098713E-11</c:v>
                </c:pt>
                <c:pt idx="182">
                  <c:v>2.4637062186366437E-11</c:v>
                </c:pt>
                <c:pt idx="183">
                  <c:v>2.4395038887237705E-11</c:v>
                </c:pt>
                <c:pt idx="184">
                  <c:v>2.4155910140230312E-11</c:v>
                </c:pt>
                <c:pt idx="185">
                  <c:v>2.3919613763501689E-11</c:v>
                </c:pt>
                <c:pt idx="186">
                  <c:v>2.3686097434786005E-11</c:v>
                </c:pt>
                <c:pt idx="187">
                  <c:v>2.3455310306390538E-11</c:v>
                </c:pt>
                <c:pt idx="188">
                  <c:v>2.3227201530568311E-11</c:v>
                </c:pt>
                <c:pt idx="189">
                  <c:v>2.3001721969432749E-11</c:v>
                </c:pt>
                <c:pt idx="190">
                  <c:v>2.2778829229855964E-11</c:v>
                </c:pt>
                <c:pt idx="191">
                  <c:v>2.2558482356797478E-11</c:v>
                </c:pt>
                <c:pt idx="192">
                  <c:v>2.2340640389780072E-11</c:v>
                </c:pt>
                <c:pt idx="193">
                  <c:v>2.2125263208488335E-11</c:v>
                </c:pt>
                <c:pt idx="194">
                  <c:v>2.1912315230057624E-11</c:v>
                </c:pt>
                <c:pt idx="195">
                  <c:v>2.1701762239490872E-11</c:v>
                </c:pt>
                <c:pt idx="196">
                  <c:v>2.1493570013439728E-11</c:v>
                </c:pt>
                <c:pt idx="197">
                  <c:v>2.1287704731359679E-11</c:v>
                </c:pt>
                <c:pt idx="198">
                  <c:v>2.1084135598304457E-11</c:v>
                </c:pt>
                <c:pt idx="199">
                  <c:v>2.0882833084718097E-11</c:v>
                </c:pt>
                <c:pt idx="200">
                  <c:v>2.0683767657018843E-11</c:v>
                </c:pt>
                <c:pt idx="201">
                  <c:v>2.0486909968521556E-11</c:v>
                </c:pt>
                <c:pt idx="202">
                  <c:v>2.029223268498867E-11</c:v>
                </c:pt>
                <c:pt idx="203">
                  <c:v>2.009970962092451E-11</c:v>
                </c:pt>
                <c:pt idx="204">
                  <c:v>1.9909314597293278E-11</c:v>
                </c:pt>
                <c:pt idx="205">
                  <c:v>1.9721021517759266E-11</c:v>
                </c:pt>
                <c:pt idx="206">
                  <c:v>1.9534805627653563E-11</c:v>
                </c:pt>
                <c:pt idx="207">
                  <c:v>1.9350643206207111E-11</c:v>
                </c:pt>
                <c:pt idx="208">
                  <c:v>1.916851055379582E-11</c:v>
                </c:pt>
                <c:pt idx="209">
                  <c:v>1.8988384004752933E-11</c:v>
                </c:pt>
                <c:pt idx="210">
                  <c:v>1.881024079241639E-11</c:v>
                </c:pt>
                <c:pt idx="211">
                  <c:v>1.8634059080169145E-11</c:v>
                </c:pt>
                <c:pt idx="212">
                  <c:v>1.8459817070104699E-11</c:v>
                </c:pt>
                <c:pt idx="213">
                  <c:v>1.8287492976580468E-11</c:v>
                </c:pt>
                <c:pt idx="214">
                  <c:v>1.8117065619381556E-11</c:v>
                </c:pt>
                <c:pt idx="215">
                  <c:v>1.7948514658447175E-11</c:v>
                </c:pt>
                <c:pt idx="216">
                  <c:v>1.7781819812374909E-11</c:v>
                </c:pt>
                <c:pt idx="217">
                  <c:v>1.7616960803226011E-11</c:v>
                </c:pt>
                <c:pt idx="218">
                  <c:v>1.7453917761541506E-11</c:v>
                </c:pt>
                <c:pt idx="219">
                  <c:v>1.7292671580874201E-11</c:v>
                </c:pt>
                <c:pt idx="220">
                  <c:v>1.7133203235851631E-11</c:v>
                </c:pt>
                <c:pt idx="221">
                  <c:v>1.697549370164698E-11</c:v>
                </c:pt>
                <c:pt idx="222">
                  <c:v>1.6819524227958314E-11</c:v>
                </c:pt>
                <c:pt idx="223">
                  <c:v>1.6665276759634374E-11</c:v>
                </c:pt>
                <c:pt idx="224">
                  <c:v>1.6512733347870426E-11</c:v>
                </c:pt>
                <c:pt idx="225">
                  <c:v>1.6361876043864437E-11</c:v>
                </c:pt>
                <c:pt idx="226">
                  <c:v>1.6212687081476465E-11</c:v>
                </c:pt>
                <c:pt idx="227">
                  <c:v>1.6065149326838884E-11</c:v>
                </c:pt>
                <c:pt idx="228">
                  <c:v>1.5919245781030185E-11</c:v>
                </c:pt>
                <c:pt idx="229">
                  <c:v>1.5774959445128959E-11</c:v>
                </c:pt>
                <c:pt idx="230">
                  <c:v>1.563227344054511E-11</c:v>
                </c:pt>
                <c:pt idx="231">
                  <c:v>1.5491171458767858E-11</c:v>
                </c:pt>
                <c:pt idx="232">
                  <c:v>1.5351637358624829E-11</c:v>
                </c:pt>
                <c:pt idx="233">
                  <c:v>1.5213654998934826E-11</c:v>
                </c:pt>
                <c:pt idx="234">
                  <c:v>1.5077208316707852E-11</c:v>
                </c:pt>
                <c:pt idx="235">
                  <c:v>1.494228175678595E-11</c:v>
                </c:pt>
                <c:pt idx="236">
                  <c:v>1.4808859965869943E-11</c:v>
                </c:pt>
                <c:pt idx="237">
                  <c:v>1.4676927591131488E-11</c:v>
                </c:pt>
                <c:pt idx="238">
                  <c:v>1.4546469329199875E-11</c:v>
                </c:pt>
                <c:pt idx="239">
                  <c:v>1.4417470323170565E-11</c:v>
                </c:pt>
                <c:pt idx="240">
                  <c:v>1.4289915952215962E-11</c:v>
                </c:pt>
                <c:pt idx="241">
                  <c:v>1.4163791597605759E-11</c:v>
                </c:pt>
                <c:pt idx="242">
                  <c:v>1.4039082670571516E-11</c:v>
                </c:pt>
                <c:pt idx="243">
                  <c:v>1.3915774968898761E-11</c:v>
                </c:pt>
                <c:pt idx="244">
                  <c:v>1.3793854558549805E-11</c:v>
                </c:pt>
                <c:pt idx="245">
                  <c:v>1.3673307510833896E-11</c:v>
                </c:pt>
                <c:pt idx="246">
                  <c:v>1.3554119914073696E-11</c:v>
                </c:pt>
                <c:pt idx="247">
                  <c:v>1.3436278185299045E-11</c:v>
                </c:pt>
                <c:pt idx="248">
                  <c:v>1.3319769038201853E-11</c:v>
                </c:pt>
                <c:pt idx="249">
                  <c:v>1.3204579197066605E-11</c:v>
                </c:pt>
                <c:pt idx="250">
                  <c:v>1.3090695394946299E-11</c:v>
                </c:pt>
                <c:pt idx="251">
                  <c:v>1.2978104638565006E-11</c:v>
                </c:pt>
                <c:pt idx="252">
                  <c:v>1.2866794254893377E-11</c:v>
                </c:pt>
                <c:pt idx="253">
                  <c:v>1.2756751589038233E-11</c:v>
                </c:pt>
                <c:pt idx="254">
                  <c:v>1.264796398998989E-11</c:v>
                </c:pt>
                <c:pt idx="255">
                  <c:v>1.2540419029033066E-11</c:v>
                </c:pt>
                <c:pt idx="256">
                  <c:v>1.2434104615273024E-11</c:v>
                </c:pt>
                <c:pt idx="257">
                  <c:v>1.2329008686038438E-11</c:v>
                </c:pt>
                <c:pt idx="258">
                  <c:v>1.2225119179981516E-11</c:v>
                </c:pt>
                <c:pt idx="259">
                  <c:v>1.2122424211220238E-11</c:v>
                </c:pt>
                <c:pt idx="260">
                  <c:v>1.202091224231568E-11</c:v>
                </c:pt>
                <c:pt idx="261">
                  <c:v>1.1920571776877494E-11</c:v>
                </c:pt>
                <c:pt idx="262">
                  <c:v>1.1821391318774741E-11</c:v>
                </c:pt>
                <c:pt idx="263">
                  <c:v>1.1723359505929363E-11</c:v>
                </c:pt>
                <c:pt idx="264">
                  <c:v>1.1626465327599664E-11</c:v>
                </c:pt>
                <c:pt idx="265">
                  <c:v>1.1530697829805815E-11</c:v>
                </c:pt>
                <c:pt idx="266">
                  <c:v>1.1436046058573934E-11</c:v>
                </c:pt>
                <c:pt idx="267">
                  <c:v>1.1342499158789131E-11</c:v>
                </c:pt>
                <c:pt idx="268">
                  <c:v>1.1250046621215536E-11</c:v>
                </c:pt>
                <c:pt idx="269">
                  <c:v>1.1158678012088593E-11</c:v>
                </c:pt>
                <c:pt idx="270">
                  <c:v>1.1068382897643754E-11</c:v>
                </c:pt>
                <c:pt idx="271">
                  <c:v>1.0979150914672014E-11</c:v>
                </c:pt>
                <c:pt idx="272">
                  <c:v>1.0890972031615885E-11</c:v>
                </c:pt>
                <c:pt idx="273">
                  <c:v>1.0803836314129478E-11</c:v>
                </c:pt>
                <c:pt idx="274">
                  <c:v>1.0717733827876722E-11</c:v>
                </c:pt>
                <c:pt idx="275">
                  <c:v>1.0632654687296964E-11</c:v>
                </c:pt>
                <c:pt idx="276">
                  <c:v>1.0548589316593355E-11</c:v>
                </c:pt>
                <c:pt idx="277">
                  <c:v>1.0465528261021968E-11</c:v>
                </c:pt>
                <c:pt idx="278">
                  <c:v>1.0383462066111421E-11</c:v>
                </c:pt>
                <c:pt idx="279">
                  <c:v>1.0302381309792522E-11</c:v>
                </c:pt>
                <c:pt idx="280">
                  <c:v>1.022227685239553E-11</c:v>
                </c:pt>
                <c:pt idx="281">
                  <c:v>1.0143139699650039E-11</c:v>
                </c:pt>
                <c:pt idx="282">
                  <c:v>1.0064960858477573E-11</c:v>
                </c:pt>
                <c:pt idx="283">
                  <c:v>9.987731356246926E-12</c:v>
                </c:pt>
                <c:pt idx="284">
                  <c:v>9.9114424718164898E-12</c:v>
                </c:pt>
                <c:pt idx="285">
                  <c:v>9.8360856529107151E-12</c:v>
                </c:pt>
                <c:pt idx="286">
                  <c:v>9.7616523503685666E-12</c:v>
                </c:pt>
                <c:pt idx="287">
                  <c:v>9.6881340270771205E-12</c:v>
                </c:pt>
                <c:pt idx="288">
                  <c:v>9.6155223646347685E-12</c:v>
                </c:pt>
                <c:pt idx="289">
                  <c:v>9.5438092349146929E-12</c:v>
                </c:pt>
                <c:pt idx="290">
                  <c:v>9.4729865161212663E-12</c:v>
                </c:pt>
                <c:pt idx="291">
                  <c:v>9.4030460562274165E-12</c:v>
                </c:pt>
                <c:pt idx="292">
                  <c:v>9.3339797142821037E-12</c:v>
                </c:pt>
                <c:pt idx="293">
                  <c:v>9.2657798989248713E-12</c:v>
                </c:pt>
                <c:pt idx="294">
                  <c:v>9.1984390984485161E-12</c:v>
                </c:pt>
                <c:pt idx="295">
                  <c:v>9.1319498011458047E-12</c:v>
                </c:pt>
                <c:pt idx="296">
                  <c:v>9.0663044953095176E-12</c:v>
                </c:pt>
                <c:pt idx="297">
                  <c:v>9.0014956692324116E-12</c:v>
                </c:pt>
                <c:pt idx="298">
                  <c:v>8.9375158112072965E-12</c:v>
                </c:pt>
                <c:pt idx="299">
                  <c:v>8.8743574125671457E-12</c:v>
                </c:pt>
                <c:pt idx="300">
                  <c:v>8.8120132286040029E-12</c:v>
                </c:pt>
                <c:pt idx="301">
                  <c:v>8.7504764694203421E-12</c:v>
                </c:pt>
                <c:pt idx="302">
                  <c:v>8.6897403891454968E-12</c:v>
                </c:pt>
                <c:pt idx="303">
                  <c:v>8.6297982419087956E-12</c:v>
                </c:pt>
                <c:pt idx="304">
                  <c:v>8.5706432818395863E-12</c:v>
                </c:pt>
                <c:pt idx="305">
                  <c:v>8.5122687630671653E-12</c:v>
                </c:pt>
                <c:pt idx="306">
                  <c:v>8.454667939720908E-12</c:v>
                </c:pt>
                <c:pt idx="307">
                  <c:v>8.3978340643000576E-12</c:v>
                </c:pt>
                <c:pt idx="308">
                  <c:v>8.3417598702206661E-12</c:v>
                </c:pt>
                <c:pt idx="309">
                  <c:v>8.2864389139026335E-12</c:v>
                </c:pt>
                <c:pt idx="310">
                  <c:v>8.2318654971273241E-12</c:v>
                </c:pt>
                <c:pt idx="311">
                  <c:v>8.17803392167616E-12</c:v>
                </c:pt>
                <c:pt idx="312">
                  <c:v>8.1249384893305667E-12</c:v>
                </c:pt>
                <c:pt idx="313">
                  <c:v>8.0725735018719487E-12</c:v>
                </c:pt>
                <c:pt idx="314">
                  <c:v>8.0209332610817299E-12</c:v>
                </c:pt>
                <c:pt idx="315">
                  <c:v>7.9700120687413098E-12</c:v>
                </c:pt>
                <c:pt idx="316">
                  <c:v>7.9198042266320995E-12</c:v>
                </c:pt>
                <c:pt idx="317">
                  <c:v>7.8703040365354969E-12</c:v>
                </c:pt>
                <c:pt idx="318">
                  <c:v>7.8215058002329421E-12</c:v>
                </c:pt>
                <c:pt idx="319">
                  <c:v>7.7734038195058152E-12</c:v>
                </c:pt>
                <c:pt idx="320">
                  <c:v>7.7259923961355693E-12</c:v>
                </c:pt>
                <c:pt idx="321">
                  <c:v>7.6792658319035798E-12</c:v>
                </c:pt>
                <c:pt idx="322">
                  <c:v>7.6332184285912607E-12</c:v>
                </c:pt>
                <c:pt idx="323">
                  <c:v>7.587844487980036E-12</c:v>
                </c:pt>
                <c:pt idx="324">
                  <c:v>7.5431384172801936E-12</c:v>
                </c:pt>
                <c:pt idx="325">
                  <c:v>7.499095446484734E-12</c:v>
                </c:pt>
                <c:pt idx="326">
                  <c:v>7.4557111363163068E-12</c:v>
                </c:pt>
                <c:pt idx="327">
                  <c:v>7.4129810434435358E-12</c:v>
                </c:pt>
                <c:pt idx="328">
                  <c:v>7.370900724535068E-12</c:v>
                </c:pt>
                <c:pt idx="329">
                  <c:v>7.3294657362594708E-12</c:v>
                </c:pt>
                <c:pt idx="330">
                  <c:v>7.2886716352854251E-12</c:v>
                </c:pt>
                <c:pt idx="331">
                  <c:v>7.2485139782815047E-12</c:v>
                </c:pt>
                <c:pt idx="332">
                  <c:v>7.2089883219163646E-12</c:v>
                </c:pt>
                <c:pt idx="333">
                  <c:v>7.1700902228585949E-12</c:v>
                </c:pt>
                <c:pt idx="334">
                  <c:v>7.1318152377768586E-12</c:v>
                </c:pt>
                <c:pt idx="335">
                  <c:v>7.0941589233397466E-12</c:v>
                </c:pt>
                <c:pt idx="336">
                  <c:v>7.0571168362158824E-12</c:v>
                </c:pt>
                <c:pt idx="337">
                  <c:v>7.0206845330739061E-12</c:v>
                </c:pt>
                <c:pt idx="338">
                  <c:v>6.9848575705824258E-12</c:v>
                </c:pt>
                <c:pt idx="339">
                  <c:v>6.9496315054100696E-12</c:v>
                </c:pt>
                <c:pt idx="340">
                  <c:v>6.915001842918799E-12</c:v>
                </c:pt>
                <c:pt idx="341">
                  <c:v>6.8809634938538406E-12</c:v>
                </c:pt>
                <c:pt idx="342">
                  <c:v>6.8475128731044662E-12</c:v>
                </c:pt>
                <c:pt idx="343">
                  <c:v>6.8146469126316337E-12</c:v>
                </c:pt>
                <c:pt idx="344">
                  <c:v>6.782362544396265E-12</c:v>
                </c:pt>
                <c:pt idx="345">
                  <c:v>6.7506567003592956E-12</c:v>
                </c:pt>
                <c:pt idx="346">
                  <c:v>6.7195263124816304E-12</c:v>
                </c:pt>
                <c:pt idx="347">
                  <c:v>6.6889683127242089E-12</c:v>
                </c:pt>
                <c:pt idx="348">
                  <c:v>6.6589796330479651E-12</c:v>
                </c:pt>
                <c:pt idx="349">
                  <c:v>6.6295572054138279E-12</c:v>
                </c:pt>
                <c:pt idx="350">
                  <c:v>6.6006979617827185E-12</c:v>
                </c:pt>
                <c:pt idx="351">
                  <c:v>6.5723988341155811E-12</c:v>
                </c:pt>
                <c:pt idx="352">
                  <c:v>6.5446567543733062E-12</c:v>
                </c:pt>
                <c:pt idx="353">
                  <c:v>6.5174686545168752E-12</c:v>
                </c:pt>
                <c:pt idx="354">
                  <c:v>6.4908314665071809E-12</c:v>
                </c:pt>
                <c:pt idx="355">
                  <c:v>6.4647421223051572E-12</c:v>
                </c:pt>
                <c:pt idx="356">
                  <c:v>6.4391975538717365E-12</c:v>
                </c:pt>
                <c:pt idx="357">
                  <c:v>6.4141946931678444E-12</c:v>
                </c:pt>
                <c:pt idx="358">
                  <c:v>6.3897304721543989E-12</c:v>
                </c:pt>
                <c:pt idx="359">
                  <c:v>6.3658018227923596E-12</c:v>
                </c:pt>
                <c:pt idx="360">
                  <c:v>6.3424056770426306E-12</c:v>
                </c:pt>
                <c:pt idx="361">
                  <c:v>6.3195389668661313E-12</c:v>
                </c:pt>
                <c:pt idx="362">
                  <c:v>6.2971986242238149E-12</c:v>
                </c:pt>
                <c:pt idx="363">
                  <c:v>6.2753815810766065E-12</c:v>
                </c:pt>
                <c:pt idx="364">
                  <c:v>6.2540847693854085E-12</c:v>
                </c:pt>
                <c:pt idx="365">
                  <c:v>6.2333052723043427E-12</c:v>
                </c:pt>
                <c:pt idx="366">
                  <c:v>6.2130411846217259E-12</c:v>
                </c:pt>
                <c:pt idx="367">
                  <c:v>6.1932909161389043E-12</c:v>
                </c:pt>
                <c:pt idx="368">
                  <c:v>6.1740528677533251E-12</c:v>
                </c:pt>
                <c:pt idx="369">
                  <c:v>6.1553254403623757E-12</c:v>
                </c:pt>
                <c:pt idx="370">
                  <c:v>6.1371070348634977E-12</c:v>
                </c:pt>
                <c:pt idx="371">
                  <c:v>6.1193960521541028E-12</c:v>
                </c:pt>
                <c:pt idx="372">
                  <c:v>6.1021908931315995E-12</c:v>
                </c:pt>
                <c:pt idx="373">
                  <c:v>6.0854899586934074E-12</c:v>
                </c:pt>
                <c:pt idx="374">
                  <c:v>6.0692916497369425E-12</c:v>
                </c:pt>
                <c:pt idx="375">
                  <c:v>6.0535943671596477E-12</c:v>
                </c:pt>
                <c:pt idx="376">
                  <c:v>6.0383965118588896E-12</c:v>
                </c:pt>
                <c:pt idx="377">
                  <c:v>6.0236964847321412E-12</c:v>
                </c:pt>
                <c:pt idx="378">
                  <c:v>6.0094926866767586E-12</c:v>
                </c:pt>
                <c:pt idx="379">
                  <c:v>5.9957835185902204E-12</c:v>
                </c:pt>
                <c:pt idx="380">
                  <c:v>5.9825673813699052E-12</c:v>
                </c:pt>
                <c:pt idx="381">
                  <c:v>5.9698426759132448E-12</c:v>
                </c:pt>
                <c:pt idx="382">
                  <c:v>5.9576078031176478E-12</c:v>
                </c:pt>
                <c:pt idx="383">
                  <c:v>5.9458611638805363E-12</c:v>
                </c:pt>
                <c:pt idx="384">
                  <c:v>5.9346011590993454E-12</c:v>
                </c:pt>
                <c:pt idx="385">
                  <c:v>5.9238261896714675E-12</c:v>
                </c:pt>
                <c:pt idx="386">
                  <c:v>5.9135346564943255E-12</c:v>
                </c:pt>
                <c:pt idx="387">
                  <c:v>5.9037249604653383E-12</c:v>
                </c:pt>
                <c:pt idx="388">
                  <c:v>5.8943955024819169E-12</c:v>
                </c:pt>
                <c:pt idx="389">
                  <c:v>5.8855446899879313E-12</c:v>
                </c:pt>
                <c:pt idx="390">
                  <c:v>5.8771721231869939E-12</c:v>
                </c:pt>
                <c:pt idx="391">
                  <c:v>5.869277879601318E-12</c:v>
                </c:pt>
                <c:pt idx="392">
                  <c:v>5.8618614959759173E-12</c:v>
                </c:pt>
                <c:pt idx="393">
                  <c:v>5.85492250905574E-12</c:v>
                </c:pt>
                <c:pt idx="394">
                  <c:v>5.8484604555857852E-12</c:v>
                </c:pt>
                <c:pt idx="395">
                  <c:v>5.8424748723110651E-12</c:v>
                </c:pt>
                <c:pt idx="396">
                  <c:v>5.836965295976535E-12</c:v>
                </c:pt>
                <c:pt idx="397">
                  <c:v>5.8319312633272029E-12</c:v>
                </c:pt>
                <c:pt idx="398">
                  <c:v>5.8273723111080285E-12</c:v>
                </c:pt>
                <c:pt idx="399">
                  <c:v>5.8232879760640156E-12</c:v>
                </c:pt>
                <c:pt idx="400">
                  <c:v>5.8196777949401544E-12</c:v>
                </c:pt>
                <c:pt idx="401">
                  <c:v>5.8165413044814231E-12</c:v>
                </c:pt>
                <c:pt idx="402">
                  <c:v>5.8138780414328055E-12</c:v>
                </c:pt>
                <c:pt idx="403">
                  <c:v>5.8116875425393039E-12</c:v>
                </c:pt>
                <c:pt idx="404">
                  <c:v>5.8099693445458818E-12</c:v>
                </c:pt>
                <c:pt idx="405">
                  <c:v>5.8087229841975319E-12</c:v>
                </c:pt>
                <c:pt idx="406">
                  <c:v>5.8079480483197403E-12</c:v>
                </c:pt>
                <c:pt idx="407">
                  <c:v>5.8076446464977314E-12</c:v>
                </c:pt>
                <c:pt idx="408">
                  <c:v>5.807813199351008E-12</c:v>
                </c:pt>
                <c:pt idx="409">
                  <c:v>5.8084541316223368E-12</c:v>
                </c:pt>
                <c:pt idx="410">
                  <c:v>5.8095678680544025E-12</c:v>
                </c:pt>
                <c:pt idx="411">
                  <c:v>5.8111548333899967E-12</c:v>
                </c:pt>
                <c:pt idx="412">
                  <c:v>5.8132154523718495E-12</c:v>
                </c:pt>
                <c:pt idx="413">
                  <c:v>5.8157501497426651E-12</c:v>
                </c:pt>
                <c:pt idx="414">
                  <c:v>5.8187593502452229E-12</c:v>
                </c:pt>
                <c:pt idx="415">
                  <c:v>5.8222434786222587E-12</c:v>
                </c:pt>
                <c:pt idx="416">
                  <c:v>5.8262029596164832E-12</c:v>
                </c:pt>
                <c:pt idx="417">
                  <c:v>5.8306382179706742E-12</c:v>
                </c:pt>
                <c:pt idx="418">
                  <c:v>5.8355496784275496E-12</c:v>
                </c:pt>
                <c:pt idx="419">
                  <c:v>5.8409377657298397E-12</c:v>
                </c:pt>
                <c:pt idx="420">
                  <c:v>5.8468029046203051E-12</c:v>
                </c:pt>
                <c:pt idx="421">
                  <c:v>5.8531455198416979E-12</c:v>
                </c:pt>
                <c:pt idx="422">
                  <c:v>5.8599659658163422E-12</c:v>
                </c:pt>
                <c:pt idx="423">
                  <c:v>5.8672639029076122E-12</c:v>
                </c:pt>
                <c:pt idx="424">
                  <c:v>5.8750404282680208E-12</c:v>
                </c:pt>
                <c:pt idx="425">
                  <c:v>5.8832971007518895E-12</c:v>
                </c:pt>
                <c:pt idx="426">
                  <c:v>5.8920354792135537E-12</c:v>
                </c:pt>
                <c:pt idx="427">
                  <c:v>5.9012571225073274E-12</c:v>
                </c:pt>
                <c:pt idx="428">
                  <c:v>5.9109635894875718E-12</c:v>
                </c:pt>
                <c:pt idx="429">
                  <c:v>5.9211564390086051E-12</c:v>
                </c:pt>
                <c:pt idx="430">
                  <c:v>5.9318372299247691E-12</c:v>
                </c:pt>
                <c:pt idx="431">
                  <c:v>5.9430075210903901E-12</c:v>
                </c:pt>
                <c:pt idx="432">
                  <c:v>5.9546688713597953E-12</c:v>
                </c:pt>
                <c:pt idx="433">
                  <c:v>5.966822839587315E-12</c:v>
                </c:pt>
                <c:pt idx="434">
                  <c:v>5.9794709846272933E-12</c:v>
                </c:pt>
                <c:pt idx="435">
                  <c:v>5.9926148653340664E-12</c:v>
                </c:pt>
                <c:pt idx="436">
                  <c:v>6.0062560405619759E-12</c:v>
                </c:pt>
                <c:pt idx="437">
                  <c:v>6.0203960691653109E-12</c:v>
                </c:pt>
                <c:pt idx="438">
                  <c:v>6.0350365099984593E-12</c:v>
                </c:pt>
                <c:pt idx="439">
                  <c:v>6.0501789219157248E-12</c:v>
                </c:pt>
                <c:pt idx="440">
                  <c:v>6.0658248637714425E-12</c:v>
                </c:pt>
                <c:pt idx="441">
                  <c:v>6.0819758944199357E-12</c:v>
                </c:pt>
                <c:pt idx="442">
                  <c:v>6.0986335727155492E-12</c:v>
                </c:pt>
                <c:pt idx="443">
                  <c:v>6.1157994575126223E-12</c:v>
                </c:pt>
                <c:pt idx="444">
                  <c:v>6.1334751076654668E-12</c:v>
                </c:pt>
                <c:pt idx="445">
                  <c:v>6.1516620820284439E-12</c:v>
                </c:pt>
                <c:pt idx="446">
                  <c:v>6.1703619394558725E-12</c:v>
                </c:pt>
                <c:pt idx="447">
                  <c:v>6.189576245521062E-12</c:v>
                </c:pt>
                <c:pt idx="448">
                  <c:v>6.2093072954626142E-12</c:v>
                </c:pt>
                <c:pt idx="449">
                  <c:v>6.2295580937416937E-12</c:v>
                </c:pt>
                <c:pt idx="450">
                  <c:v>6.2503316635668665E-12</c:v>
                </c:pt>
                <c:pt idx="451">
                  <c:v>6.2716310281468037E-12</c:v>
                </c:pt>
                <c:pt idx="452">
                  <c:v>6.2934592106900857E-12</c:v>
                </c:pt>
                <c:pt idx="453">
                  <c:v>6.3158192344053562E-12</c:v>
                </c:pt>
                <c:pt idx="454">
                  <c:v>6.3387141225011949E-12</c:v>
                </c:pt>
                <c:pt idx="455">
                  <c:v>6.3621468981862576E-12</c:v>
                </c:pt>
                <c:pt idx="456">
                  <c:v>6.3861205846691296E-12</c:v>
                </c:pt>
                <c:pt idx="457">
                  <c:v>6.410638205158449E-12</c:v>
                </c:pt>
                <c:pt idx="458">
                  <c:v>6.4357027828628139E-12</c:v>
                </c:pt>
                <c:pt idx="459">
                  <c:v>6.4613173409908349E-12</c:v>
                </c:pt>
                <c:pt idx="460">
                  <c:v>6.4874849027511524E-12</c:v>
                </c:pt>
                <c:pt idx="461">
                  <c:v>6.5142084913523824E-12</c:v>
                </c:pt>
                <c:pt idx="462">
                  <c:v>6.5414911300031055E-12</c:v>
                </c:pt>
                <c:pt idx="463">
                  <c:v>6.5693358419119645E-12</c:v>
                </c:pt>
                <c:pt idx="464">
                  <c:v>6.5977456502875803E-12</c:v>
                </c:pt>
                <c:pt idx="465">
                  <c:v>6.6267235783385667E-12</c:v>
                </c:pt>
                <c:pt idx="466">
                  <c:v>6.6562726492735292E-12</c:v>
                </c:pt>
                <c:pt idx="467">
                  <c:v>6.6863958863010872E-12</c:v>
                </c:pt>
                <c:pt idx="468">
                  <c:v>6.7170963126298553E-12</c:v>
                </c:pt>
                <c:pt idx="469">
                  <c:v>6.7483769514684486E-12</c:v>
                </c:pt>
                <c:pt idx="470">
                  <c:v>6.7802408260254898E-12</c:v>
                </c:pt>
                <c:pt idx="471">
                  <c:v>6.8126909725808775E-12</c:v>
                </c:pt>
                <c:pt idx="472">
                  <c:v>6.8457317006530558E-12</c:v>
                </c:pt>
                <c:pt idx="473">
                  <c:v>6.879367851298079E-12</c:v>
                </c:pt>
                <c:pt idx="474">
                  <c:v>6.9136038169331066E-12</c:v>
                </c:pt>
                <c:pt idx="475">
                  <c:v>6.9484439899753514E-12</c:v>
                </c:pt>
                <c:pt idx="476">
                  <c:v>6.9838927628419455E-12</c:v>
                </c:pt>
                <c:pt idx="477">
                  <c:v>7.0199545279501041E-12</c:v>
                </c:pt>
                <c:pt idx="478">
                  <c:v>7.0566336777169924E-12</c:v>
                </c:pt>
                <c:pt idx="479">
                  <c:v>7.0939346045597819E-12</c:v>
                </c:pt>
                <c:pt idx="480">
                  <c:v>7.1318617008956597E-12</c:v>
                </c:pt>
                <c:pt idx="481">
                  <c:v>7.1704193591418096E-12</c:v>
                </c:pt>
                <c:pt idx="482">
                  <c:v>7.2096119717154022E-12</c:v>
                </c:pt>
                <c:pt idx="483">
                  <c:v>7.2494439310336102E-12</c:v>
                </c:pt>
                <c:pt idx="484">
                  <c:v>7.2899196295136058E-12</c:v>
                </c:pt>
                <c:pt idx="485">
                  <c:v>7.3310434595725915E-12</c:v>
                </c:pt>
                <c:pt idx="486">
                  <c:v>7.3728198136277186E-12</c:v>
                </c:pt>
                <c:pt idx="487">
                  <c:v>7.4152530840961846E-12</c:v>
                </c:pt>
                <c:pt idx="488">
                  <c:v>7.4583480379899164E-12</c:v>
                </c:pt>
                <c:pt idx="489">
                  <c:v>7.5021104932104209E-12</c:v>
                </c:pt>
                <c:pt idx="490">
                  <c:v>7.546545796873038E-12</c:v>
                </c:pt>
                <c:pt idx="491">
                  <c:v>7.5916592577868177E-12</c:v>
                </c:pt>
                <c:pt idx="492">
                  <c:v>7.6374561847608038E-12</c:v>
                </c:pt>
                <c:pt idx="493">
                  <c:v>7.6839418866040252E-12</c:v>
                </c:pt>
                <c:pt idx="494">
                  <c:v>7.7311216721255498E-12</c:v>
                </c:pt>
                <c:pt idx="495">
                  <c:v>7.7790008501344116E-12</c:v>
                </c:pt>
                <c:pt idx="496">
                  <c:v>7.8275847423788687E-12</c:v>
                </c:pt>
                <c:pt idx="497">
                  <c:v>7.8768789863027898E-12</c:v>
                </c:pt>
                <c:pt idx="498">
                  <c:v>7.9268895404669968E-12</c:v>
                </c:pt>
                <c:pt idx="499">
                  <c:v>7.9776223775049188E-12</c:v>
                </c:pt>
                <c:pt idx="500">
                  <c:v>8.0290834700499431E-12</c:v>
                </c:pt>
                <c:pt idx="501">
                  <c:v>8.0812787907355248E-12</c:v>
                </c:pt>
                <c:pt idx="502">
                  <c:v>8.1342143121950301E-12</c:v>
                </c:pt>
                <c:pt idx="503">
                  <c:v>8.1878960070618913E-12</c:v>
                </c:pt>
                <c:pt idx="504">
                  <c:v>8.2423298716470545E-12</c:v>
                </c:pt>
                <c:pt idx="505">
                  <c:v>8.2975223302889897E-12</c:v>
                </c:pt>
                <c:pt idx="506">
                  <c:v>8.3534799316340051E-12</c:v>
                </c:pt>
                <c:pt idx="507">
                  <c:v>8.4102091745553019E-12</c:v>
                </c:pt>
                <c:pt idx="508">
                  <c:v>8.4677165586816929E-12</c:v>
                </c:pt>
                <c:pt idx="509">
                  <c:v>8.5260086949995736E-12</c:v>
                </c:pt>
                <c:pt idx="510">
                  <c:v>8.5850924219774331E-12</c:v>
                </c:pt>
                <c:pt idx="511">
                  <c:v>8.6449746058240942E-12</c:v>
                </c:pt>
                <c:pt idx="512">
                  <c:v>8.7056621128948538E-12</c:v>
                </c:pt>
                <c:pt idx="513">
                  <c:v>8.7671619012899904E-12</c:v>
                </c:pt>
                <c:pt idx="514">
                  <c:v>8.8294811765950469E-12</c:v>
                </c:pt>
                <c:pt idx="515">
                  <c:v>8.8926271856600913E-12</c:v>
                </c:pt>
                <c:pt idx="516">
                  <c:v>8.9566071753367491E-12</c:v>
                </c:pt>
                <c:pt idx="517">
                  <c:v>9.0214284653872111E-12</c:v>
                </c:pt>
                <c:pt idx="518">
                  <c:v>9.0870986383171918E-12</c:v>
                </c:pt>
                <c:pt idx="519">
                  <c:v>9.1536253357185678E-12</c:v>
                </c:pt>
                <c:pt idx="520">
                  <c:v>9.2210161991832949E-12</c:v>
                </c:pt>
                <c:pt idx="521">
                  <c:v>9.2892789263829175E-12</c:v>
                </c:pt>
                <c:pt idx="522">
                  <c:v>9.3584214865919197E-12</c:v>
                </c:pt>
                <c:pt idx="523">
                  <c:v>9.4284519310857606E-12</c:v>
                </c:pt>
                <c:pt idx="524">
                  <c:v>9.4993783111554055E-12</c:v>
                </c:pt>
                <c:pt idx="525">
                  <c:v>9.5712087198409404E-12</c:v>
                </c:pt>
                <c:pt idx="526">
                  <c:v>9.6439515237359412E-12</c:v>
                </c:pt>
                <c:pt idx="527">
                  <c:v>9.7176151994329124E-12</c:v>
                </c:pt>
                <c:pt idx="528">
                  <c:v>9.7922082238188137E-12</c:v>
                </c:pt>
                <c:pt idx="529">
                  <c:v>9.8677391036147429E-12</c:v>
                </c:pt>
                <c:pt idx="530">
                  <c:v>9.944216614559892E-12</c:v>
                </c:pt>
                <c:pt idx="531">
                  <c:v>1.0021649674799219E-11</c:v>
                </c:pt>
                <c:pt idx="532">
                  <c:v>1.0100047203766923E-11</c:v>
                </c:pt>
                <c:pt idx="533">
                  <c:v>1.0179418141116868E-11</c:v>
                </c:pt>
                <c:pt idx="534">
                  <c:v>1.0259771685035136E-11</c:v>
                </c:pt>
                <c:pt idx="535">
                  <c:v>1.0341117212142057E-11</c:v>
                </c:pt>
                <c:pt idx="536">
                  <c:v>1.0423464102586987E-11</c:v>
                </c:pt>
                <c:pt idx="537">
                  <c:v>1.0506821749281009E-11</c:v>
                </c:pt>
                <c:pt idx="538">
                  <c:v>1.0591199787885693E-11</c:v>
                </c:pt>
                <c:pt idx="539">
                  <c:v>1.0676608071249493E-11</c:v>
                </c:pt>
                <c:pt idx="540">
                  <c:v>1.0763056459858479E-11</c:v>
                </c:pt>
                <c:pt idx="541">
                  <c:v>1.0850554821480039E-11</c:v>
                </c:pt>
                <c:pt idx="542">
                  <c:v>1.0939113246342527E-11</c:v>
                </c:pt>
                <c:pt idx="543">
                  <c:v>1.1028742082333869E-11</c:v>
                </c:pt>
                <c:pt idx="544">
                  <c:v>1.1119451691702052E-11</c:v>
                </c:pt>
                <c:pt idx="545">
                  <c:v>1.1211252440255237E-11</c:v>
                </c:pt>
                <c:pt idx="546">
                  <c:v>1.1304154892399827E-11</c:v>
                </c:pt>
                <c:pt idx="547">
                  <c:v>1.1398169911291485E-11</c:v>
                </c:pt>
                <c:pt idx="548">
                  <c:v>1.1493308384694859E-11</c:v>
                </c:pt>
                <c:pt idx="549">
                  <c:v>1.1589581201707514E-11</c:v>
                </c:pt>
                <c:pt idx="550">
                  <c:v>1.1686999423689272E-11</c:v>
                </c:pt>
                <c:pt idx="551">
                  <c:v>1.1785574451258294E-11</c:v>
                </c:pt>
                <c:pt idx="552">
                  <c:v>1.1885317724576759E-11</c:v>
                </c:pt>
                <c:pt idx="553">
                  <c:v>1.1986240684084909E-11</c:v>
                </c:pt>
                <c:pt idx="554">
                  <c:v>1.2088354914969524E-11</c:v>
                </c:pt>
                <c:pt idx="555">
                  <c:v>1.2191672380301154E-11</c:v>
                </c:pt>
                <c:pt idx="556">
                  <c:v>1.2296205103862291E-11</c:v>
                </c:pt>
                <c:pt idx="557">
                  <c:v>1.2401965109434648E-11</c:v>
                </c:pt>
                <c:pt idx="558">
                  <c:v>1.2508964538401205E-11</c:v>
                </c:pt>
                <c:pt idx="559">
                  <c:v>1.261721594529671E-11</c:v>
                </c:pt>
                <c:pt idx="560">
                  <c:v>1.2726731974952714E-11</c:v>
                </c:pt>
                <c:pt idx="561">
                  <c:v>1.2837525272200746E-11</c:v>
                </c:pt>
                <c:pt idx="562">
                  <c:v>1.2949608574598807E-11</c:v>
                </c:pt>
                <c:pt idx="563">
                  <c:v>1.3062995062998066E-11</c:v>
                </c:pt>
                <c:pt idx="564">
                  <c:v>1.3177698049770279E-11</c:v>
                </c:pt>
                <c:pt idx="565">
                  <c:v>1.3293730847299433E-11</c:v>
                </c:pt>
                <c:pt idx="566">
                  <c:v>1.3411106839069212E-11</c:v>
                </c:pt>
                <c:pt idx="567">
                  <c:v>1.3529839876705119E-11</c:v>
                </c:pt>
                <c:pt idx="568">
                  <c:v>1.3649943999685769E-11</c:v>
                </c:pt>
                <c:pt idx="569">
                  <c:v>1.3771433247949624E-11</c:v>
                </c:pt>
                <c:pt idx="570">
                  <c:v>1.3894321713957297E-11</c:v>
                </c:pt>
                <c:pt idx="571">
                  <c:v>1.4018623979623932E-11</c:v>
                </c:pt>
                <c:pt idx="572">
                  <c:v>1.4144354890362772E-11</c:v>
                </c:pt>
                <c:pt idx="573">
                  <c:v>1.427152929400113E-11</c:v>
                </c:pt>
                <c:pt idx="574">
                  <c:v>1.440016207513343E-11</c:v>
                </c:pt>
                <c:pt idx="575">
                  <c:v>1.4530268627403462E-11</c:v>
                </c:pt>
                <c:pt idx="576">
                  <c:v>1.4661864710091647E-11</c:v>
                </c:pt>
                <c:pt idx="577">
                  <c:v>1.4794966090148885E-11</c:v>
                </c:pt>
                <c:pt idx="578">
                  <c:v>1.4929588558147015E-11</c:v>
                </c:pt>
                <c:pt idx="579">
                  <c:v>1.5065748433149022E-11</c:v>
                </c:pt>
                <c:pt idx="580">
                  <c:v>1.5203462540243473E-11</c:v>
                </c:pt>
                <c:pt idx="581">
                  <c:v>1.5342747723994673E-11</c:v>
                </c:pt>
                <c:pt idx="582">
                  <c:v>1.5483620841925101E-11</c:v>
                </c:pt>
                <c:pt idx="583">
                  <c:v>1.5626099300138067E-11</c:v>
                </c:pt>
                <c:pt idx="584">
                  <c:v>1.5770201207919454E-11</c:v>
                </c:pt>
                <c:pt idx="585">
                  <c:v>1.5915944718513491E-11</c:v>
                </c:pt>
                <c:pt idx="586">
                  <c:v>1.606334798999995E-11</c:v>
                </c:pt>
                <c:pt idx="587">
                  <c:v>1.6212429749146188E-11</c:v>
                </c:pt>
                <c:pt idx="588">
                  <c:v>1.6363209707830053E-11</c:v>
                </c:pt>
                <c:pt idx="589">
                  <c:v>1.6515707670840499E-11</c:v>
                </c:pt>
                <c:pt idx="590">
                  <c:v>1.6669943442517622E-11</c:v>
                </c:pt>
                <c:pt idx="591">
                  <c:v>1.6825937413319662E-11</c:v>
                </c:pt>
                <c:pt idx="592">
                  <c:v>1.6983711365919851E-11</c:v>
                </c:pt>
                <c:pt idx="593">
                  <c:v>1.7143287272076605E-11</c:v>
                </c:pt>
                <c:pt idx="594">
                  <c:v>1.7304687101068991E-11</c:v>
                </c:pt>
                <c:pt idx="595">
                  <c:v>1.7467933418330466E-11</c:v>
                </c:pt>
                <c:pt idx="596">
                  <c:v>1.7633050768585356E-11</c:v>
                </c:pt>
                <c:pt idx="597">
                  <c:v>1.7800064072694785E-11</c:v>
                </c:pt>
                <c:pt idx="598">
                  <c:v>1.7968998250109642E-11</c:v>
                </c:pt>
                <c:pt idx="599">
                  <c:v>1.8139878814602574E-11</c:v>
                </c:pt>
                <c:pt idx="600">
                  <c:v>1.8312734093807862E-11</c:v>
                </c:pt>
                <c:pt idx="601">
                  <c:v>1.8487593152426819E-11</c:v>
                </c:pt>
                <c:pt idx="602">
                  <c:v>1.866448505516066E-11</c:v>
                </c:pt>
                <c:pt idx="603">
                  <c:v>1.8843439450868914E-11</c:v>
                </c:pt>
                <c:pt idx="604">
                  <c:v>1.9024489953686416E-11</c:v>
                </c:pt>
                <c:pt idx="605">
                  <c:v>1.9207671605537015E-11</c:v>
                </c:pt>
                <c:pt idx="606">
                  <c:v>1.939301944840413E-11</c:v>
                </c:pt>
                <c:pt idx="607">
                  <c:v>1.9580569087033922E-11</c:v>
                </c:pt>
                <c:pt idx="608">
                  <c:v>1.9770361651152486E-11</c:v>
                </c:pt>
                <c:pt idx="609">
                  <c:v>1.9962440973388978E-11</c:v>
                </c:pt>
                <c:pt idx="610">
                  <c:v>2.0156850895570334E-11</c:v>
                </c:pt>
                <c:pt idx="611">
                  <c:v>2.0353635772453207E-11</c:v>
                </c:pt>
                <c:pt idx="612">
                  <c:v>2.0552847571784309E-11</c:v>
                </c:pt>
                <c:pt idx="613">
                  <c:v>2.0754543230335901E-11</c:v>
                </c:pt>
                <c:pt idx="614">
                  <c:v>2.0958779744554867E-11</c:v>
                </c:pt>
                <c:pt idx="615">
                  <c:v>2.1165614534430971E-11</c:v>
                </c:pt>
                <c:pt idx="616">
                  <c:v>2.1375115355493042E-11</c:v>
                </c:pt>
                <c:pt idx="617">
                  <c:v>2.1587358858962048E-11</c:v>
                </c:pt>
                <c:pt idx="618">
                  <c:v>2.1802421924643317E-11</c:v>
                </c:pt>
                <c:pt idx="619">
                  <c:v>2.1956631661627145E-11</c:v>
                </c:pt>
                <c:pt idx="620">
                  <c:v>2.2066386025453678E-11</c:v>
                </c:pt>
                <c:pt idx="621">
                  <c:v>2.2173971473467194E-11</c:v>
                </c:pt>
                <c:pt idx="622">
                  <c:v>2.2279388005667901E-11</c:v>
                </c:pt>
                <c:pt idx="623">
                  <c:v>2.2382635622055793E-11</c:v>
                </c:pt>
                <c:pt idx="624">
                  <c:v>2.2483714322630878E-11</c:v>
                </c:pt>
                <c:pt idx="625">
                  <c:v>2.2582624107392953E-11</c:v>
                </c:pt>
                <c:pt idx="626">
                  <c:v>2.2679364976342035E-11</c:v>
                </c:pt>
                <c:pt idx="627">
                  <c:v>2.2773936929478478E-11</c:v>
                </c:pt>
                <c:pt idx="628">
                  <c:v>2.2866339966801925E-11</c:v>
                </c:pt>
                <c:pt idx="629">
                  <c:v>2.2956574088312552E-11</c:v>
                </c:pt>
                <c:pt idx="630">
                  <c:v>2.3044639294010383E-11</c:v>
                </c:pt>
                <c:pt idx="631">
                  <c:v>2.3130535583895192E-11</c:v>
                </c:pt>
                <c:pt idx="632">
                  <c:v>2.3214262957967187E-11</c:v>
                </c:pt>
                <c:pt idx="633">
                  <c:v>2.3295821416226183E-11</c:v>
                </c:pt>
                <c:pt idx="634">
                  <c:v>2.3375210958672372E-11</c:v>
                </c:pt>
                <c:pt idx="635">
                  <c:v>2.3452431585305739E-11</c:v>
                </c:pt>
                <c:pt idx="636">
                  <c:v>2.3527483296126297E-11</c:v>
                </c:pt>
                <c:pt idx="637">
                  <c:v>2.3600366091133838E-11</c:v>
                </c:pt>
                <c:pt idx="638">
                  <c:v>2.3671079970328583E-11</c:v>
                </c:pt>
                <c:pt idx="639">
                  <c:v>2.3739624933710502E-11</c:v>
                </c:pt>
                <c:pt idx="640">
                  <c:v>2.3806000981279418E-11</c:v>
                </c:pt>
                <c:pt idx="641">
                  <c:v>2.3870208113035528E-11</c:v>
                </c:pt>
                <c:pt idx="642">
                  <c:v>2.3932246328978818E-11</c:v>
                </c:pt>
                <c:pt idx="643">
                  <c:v>2.3992115629109112E-11</c:v>
                </c:pt>
                <c:pt idx="644">
                  <c:v>2.4049816013426583E-11</c:v>
                </c:pt>
                <c:pt idx="645">
                  <c:v>2.4105347481931242E-11</c:v>
                </c:pt>
                <c:pt idx="646">
                  <c:v>2.41587100346229E-11</c:v>
                </c:pt>
                <c:pt idx="647">
                  <c:v>2.420990367150194E-11</c:v>
                </c:pt>
                <c:pt idx="648">
                  <c:v>2.425892839256777E-11</c:v>
                </c:pt>
                <c:pt idx="649">
                  <c:v>2.4305784197820987E-11</c:v>
                </c:pt>
                <c:pt idx="650">
                  <c:v>2.4350471087261201E-11</c:v>
                </c:pt>
                <c:pt idx="651">
                  <c:v>2.4392989060888586E-11</c:v>
                </c:pt>
                <c:pt idx="652">
                  <c:v>2.4433338118702984E-11</c:v>
                </c:pt>
                <c:pt idx="653">
                  <c:v>2.4471518260704573E-11</c:v>
                </c:pt>
                <c:pt idx="654">
                  <c:v>2.4507529486893336E-11</c:v>
                </c:pt>
                <c:pt idx="655">
                  <c:v>2.454137179726929E-11</c:v>
                </c:pt>
                <c:pt idx="656">
                  <c:v>2.4573045191832237E-11</c:v>
                </c:pt>
                <c:pt idx="657">
                  <c:v>2.4602549670582374E-11</c:v>
                </c:pt>
                <c:pt idx="658">
                  <c:v>2.4629885233519699E-11</c:v>
                </c:pt>
                <c:pt idx="659">
                  <c:v>2.4655051880644008E-11</c:v>
                </c:pt>
                <c:pt idx="660">
                  <c:v>2.467804961195551E-11</c:v>
                </c:pt>
                <c:pt idx="661">
                  <c:v>2.469887842745401E-11</c:v>
                </c:pt>
                <c:pt idx="662">
                  <c:v>2.4717538327139887E-11</c:v>
                </c:pt>
                <c:pt idx="663">
                  <c:v>2.4734029311012767E-11</c:v>
                </c:pt>
                <c:pt idx="664">
                  <c:v>2.4748351379072625E-11</c:v>
                </c:pt>
                <c:pt idx="665">
                  <c:v>2.476050453131987E-11</c:v>
                </c:pt>
                <c:pt idx="666">
                  <c:v>2.4770488767754115E-11</c:v>
                </c:pt>
                <c:pt idx="667">
                  <c:v>2.4778304088375347E-11</c:v>
                </c:pt>
                <c:pt idx="668">
                  <c:v>2.4783950493183957E-11</c:v>
                </c:pt>
                <c:pt idx="669">
                  <c:v>2.4787427982179567E-11</c:v>
                </c:pt>
                <c:pt idx="670">
                  <c:v>2.4788736555362368E-11</c:v>
                </c:pt>
                <c:pt idx="671">
                  <c:v>2.4787876212732152E-11</c:v>
                </c:pt>
                <c:pt idx="672">
                  <c:v>2.4784846954289134E-11</c:v>
                </c:pt>
                <c:pt idx="673">
                  <c:v>2.4779648780033296E-11</c:v>
                </c:pt>
                <c:pt idx="674">
                  <c:v>2.4772281689964642E-11</c:v>
                </c:pt>
                <c:pt idx="675">
                  <c:v>2.4762745684082992E-11</c:v>
                </c:pt>
                <c:pt idx="676">
                  <c:v>2.4751040762388522E-11</c:v>
                </c:pt>
                <c:pt idx="677">
                  <c:v>2.4737166924881056E-11</c:v>
                </c:pt>
                <c:pt idx="678">
                  <c:v>2.4721124171560764E-11</c:v>
                </c:pt>
                <c:pt idx="679">
                  <c:v>2.4702912502427669E-11</c:v>
                </c:pt>
                <c:pt idx="680">
                  <c:v>2.4682531917481758E-11</c:v>
                </c:pt>
                <c:pt idx="681">
                  <c:v>2.4659982416722837E-11</c:v>
                </c:pt>
                <c:pt idx="682">
                  <c:v>2.462947577693204E-11</c:v>
                </c:pt>
                <c:pt idx="683">
                  <c:v>2.4591809736183029E-11</c:v>
                </c:pt>
                <c:pt idx="684">
                  <c:v>2.4553575842534026E-11</c:v>
                </c:pt>
                <c:pt idx="685">
                  <c:v>2.4514774095984666E-11</c:v>
                </c:pt>
                <c:pt idx="686">
                  <c:v>2.4475404496535114E-11</c:v>
                </c:pt>
                <c:pt idx="687">
                  <c:v>2.4435467044185393E-11</c:v>
                </c:pt>
                <c:pt idx="688">
                  <c:v>2.4394961738935502E-11</c:v>
                </c:pt>
                <c:pt idx="689">
                  <c:v>2.4353888580785429E-11</c:v>
                </c:pt>
                <c:pt idx="690">
                  <c:v>2.4312247569735371E-11</c:v>
                </c:pt>
                <c:pt idx="691">
                  <c:v>2.4270038705784949E-11</c:v>
                </c:pt>
                <c:pt idx="692">
                  <c:v>2.4227261988934346E-11</c:v>
                </c:pt>
                <c:pt idx="693">
                  <c:v>2.4183917419183379E-11</c:v>
                </c:pt>
                <c:pt idx="694">
                  <c:v>2.4140004996532436E-11</c:v>
                </c:pt>
                <c:pt idx="695">
                  <c:v>2.4095524720981302E-11</c:v>
                </c:pt>
                <c:pt idx="696">
                  <c:v>2.4050476592529994E-11</c:v>
                </c:pt>
                <c:pt idx="697">
                  <c:v>2.4004860611178511E-11</c:v>
                </c:pt>
                <c:pt idx="698">
                  <c:v>2.3958676776926862E-11</c:v>
                </c:pt>
                <c:pt idx="699">
                  <c:v>2.3923135731025203E-11</c:v>
                </c:pt>
                <c:pt idx="700">
                  <c:v>2.389411336815568E-11</c:v>
                </c:pt>
                <c:pt idx="701">
                  <c:v>2.3863164896842523E-11</c:v>
                </c:pt>
                <c:pt idx="702">
                  <c:v>2.3830290317085548E-11</c:v>
                </c:pt>
                <c:pt idx="703">
                  <c:v>2.3795489628884567E-11</c:v>
                </c:pt>
                <c:pt idx="704">
                  <c:v>2.3758762832239959E-11</c:v>
                </c:pt>
                <c:pt idx="705">
                  <c:v>2.3720109927151346E-11</c:v>
                </c:pt>
                <c:pt idx="706">
                  <c:v>2.3679530913618915E-11</c:v>
                </c:pt>
                <c:pt idx="707">
                  <c:v>2.3637025791642656E-11</c:v>
                </c:pt>
                <c:pt idx="708">
                  <c:v>2.3592594561222592E-11</c:v>
                </c:pt>
                <c:pt idx="709">
                  <c:v>2.35462372223587E-11</c:v>
                </c:pt>
                <c:pt idx="710">
                  <c:v>2.3497953775050993E-11</c:v>
                </c:pt>
                <c:pt idx="711">
                  <c:v>2.3447744219299472E-11</c:v>
                </c:pt>
                <c:pt idx="712">
                  <c:v>2.3395608555103941E-11</c:v>
                </c:pt>
                <c:pt idx="713">
                  <c:v>2.3341546782464784E-11</c:v>
                </c:pt>
                <c:pt idx="714">
                  <c:v>2.3285558901381611E-11</c:v>
                </c:pt>
                <c:pt idx="715">
                  <c:v>2.3227644911854624E-11</c:v>
                </c:pt>
                <c:pt idx="716">
                  <c:v>2.3167804813883821E-11</c:v>
                </c:pt>
                <c:pt idx="717">
                  <c:v>2.3106038607469198E-11</c:v>
                </c:pt>
                <c:pt idx="718">
                  <c:v>2.3042346292610753E-11</c:v>
                </c:pt>
                <c:pt idx="719">
                  <c:v>2.2976727869308503E-11</c:v>
                </c:pt>
                <c:pt idx="720">
                  <c:v>2.2909183337562235E-11</c:v>
                </c:pt>
                <c:pt idx="721">
                  <c:v>2.2839712697372336E-11</c:v>
                </c:pt>
                <c:pt idx="722">
                  <c:v>2.2768315948738435E-11</c:v>
                </c:pt>
                <c:pt idx="723">
                  <c:v>2.2694993091660719E-11</c:v>
                </c:pt>
                <c:pt idx="724">
                  <c:v>2.2619744126139178E-11</c:v>
                </c:pt>
                <c:pt idx="725">
                  <c:v>2.254256905217382E-11</c:v>
                </c:pt>
                <c:pt idx="726">
                  <c:v>2.2463467869764646E-11</c:v>
                </c:pt>
                <c:pt idx="727">
                  <c:v>2.2382440578911652E-11</c:v>
                </c:pt>
                <c:pt idx="728">
                  <c:v>2.2299487179614846E-11</c:v>
                </c:pt>
                <c:pt idx="729">
                  <c:v>2.2214607671874025E-11</c:v>
                </c:pt>
                <c:pt idx="730">
                  <c:v>2.2127802055689576E-11</c:v>
                </c:pt>
                <c:pt idx="731">
                  <c:v>2.2039070331061122E-11</c:v>
                </c:pt>
                <c:pt idx="732">
                  <c:v>2.1948412497988853E-11</c:v>
                </c:pt>
                <c:pt idx="733">
                  <c:v>2.1855828556472763E-11</c:v>
                </c:pt>
                <c:pt idx="734">
                  <c:v>2.1761318506512851E-11</c:v>
                </c:pt>
                <c:pt idx="735">
                  <c:v>2.1664882348109125E-11</c:v>
                </c:pt>
                <c:pt idx="736">
                  <c:v>2.1566520081261581E-11</c:v>
                </c:pt>
                <c:pt idx="737">
                  <c:v>2.1466231705970028E-11</c:v>
                </c:pt>
                <c:pt idx="738">
                  <c:v>2.1364017222234851E-11</c:v>
                </c:pt>
                <c:pt idx="739">
                  <c:v>2.1259876630055655E-11</c:v>
                </c:pt>
                <c:pt idx="740">
                  <c:v>2.1153809929432845E-11</c:v>
                </c:pt>
                <c:pt idx="741">
                  <c:v>2.1045817120366017E-11</c:v>
                </c:pt>
                <c:pt idx="742">
                  <c:v>2.0935898202855371E-11</c:v>
                </c:pt>
                <c:pt idx="743">
                  <c:v>2.0824053176900913E-11</c:v>
                </c:pt>
                <c:pt idx="744">
                  <c:v>2.0710282042502517E-11</c:v>
                </c:pt>
                <c:pt idx="745">
                  <c:v>2.0594584799660368E-11</c:v>
                </c:pt>
                <c:pt idx="746">
                  <c:v>2.0476961448374372E-11</c:v>
                </c:pt>
                <c:pt idx="747">
                  <c:v>2.0357411988644568E-11</c:v>
                </c:pt>
                <c:pt idx="748">
                  <c:v>2.0235936420470884E-11</c:v>
                </c:pt>
                <c:pt idx="749">
                  <c:v>2.011253474385334E-11</c:v>
                </c:pt>
                <c:pt idx="750">
                  <c:v>1.9987206958791982E-11</c:v>
                </c:pt>
                <c:pt idx="751">
                  <c:v>1.9859953065286792E-11</c:v>
                </c:pt>
                <c:pt idx="752">
                  <c:v>1.9730773063337778E-11</c:v>
                </c:pt>
                <c:pt idx="753">
                  <c:v>1.9599666952944904E-11</c:v>
                </c:pt>
                <c:pt idx="754">
                  <c:v>1.9466634734108186E-11</c:v>
                </c:pt>
                <c:pt idx="755">
                  <c:v>1.9331676406827637E-11</c:v>
                </c:pt>
                <c:pt idx="756">
                  <c:v>1.9194791971103225E-11</c:v>
                </c:pt>
                <c:pt idx="757">
                  <c:v>1.9055981426935004E-11</c:v>
                </c:pt>
                <c:pt idx="758">
                  <c:v>1.891524477432293E-11</c:v>
                </c:pt>
                <c:pt idx="759">
                  <c:v>1.8772582013267002E-11</c:v>
                </c:pt>
                <c:pt idx="760">
                  <c:v>1.8627993143767253E-11</c:v>
                </c:pt>
                <c:pt idx="761">
                  <c:v>1.8481478165823673E-11</c:v>
                </c:pt>
                <c:pt idx="762">
                  <c:v>1.8347719101702801E-11</c:v>
                </c:pt>
                <c:pt idx="763">
                  <c:v>1.8230893705238412E-11</c:v>
                </c:pt>
                <c:pt idx="764">
                  <c:v>1.8115004294657809E-11</c:v>
                </c:pt>
                <c:pt idx="765">
                  <c:v>1.8000037206456963E-11</c:v>
                </c:pt>
                <c:pt idx="766">
                  <c:v>1.7885978777131792E-11</c:v>
                </c:pt>
                <c:pt idx="767">
                  <c:v>1.7772815343178266E-11</c:v>
                </c:pt>
                <c:pt idx="768">
                  <c:v>1.7660533275181216E-11</c:v>
                </c:pt>
                <c:pt idx="769">
                  <c:v>1.7549120387178203E-11</c:v>
                </c:pt>
                <c:pt idx="770">
                  <c:v>1.7438566078186859E-11</c:v>
                </c:pt>
                <c:pt idx="771">
                  <c:v>1.7328859775588201E-11</c:v>
                </c:pt>
                <c:pt idx="772">
                  <c:v>1.7219990906763324E-11</c:v>
                </c:pt>
                <c:pt idx="773">
                  <c:v>1.7111948899093262E-11</c:v>
                </c:pt>
                <c:pt idx="774">
                  <c:v>1.7004723181335744E-11</c:v>
                </c:pt>
                <c:pt idx="775">
                  <c:v>1.6898303851292001E-11</c:v>
                </c:pt>
                <c:pt idx="776">
                  <c:v>1.6792682319948318E-11</c:v>
                </c:pt>
                <c:pt idx="777">
                  <c:v>1.6687850092458112E-11</c:v>
                </c:pt>
                <c:pt idx="778">
                  <c:v>1.6583798673974873E-11</c:v>
                </c:pt>
                <c:pt idx="779">
                  <c:v>1.6480519569652059E-11</c:v>
                </c:pt>
                <c:pt idx="780">
                  <c:v>1.6378004284643144E-11</c:v>
                </c:pt>
                <c:pt idx="781">
                  <c:v>1.6276244591743488E-11</c:v>
                </c:pt>
                <c:pt idx="782">
                  <c:v>1.6175233249161842E-11</c:v>
                </c:pt>
                <c:pt idx="783">
                  <c:v>1.6074963181194625E-11</c:v>
                </c:pt>
                <c:pt idx="784">
                  <c:v>1.5975427310602852E-11</c:v>
                </c:pt>
                <c:pt idx="785">
                  <c:v>1.5876618560147563E-11</c:v>
                </c:pt>
                <c:pt idx="786">
                  <c:v>1.5778529852589733E-11</c:v>
                </c:pt>
                <c:pt idx="787">
                  <c:v>1.5681154205715762E-11</c:v>
                </c:pt>
                <c:pt idx="788">
                  <c:v>1.5584485298697265E-11</c:v>
                </c:pt>
                <c:pt idx="789">
                  <c:v>1.5488517044509648E-11</c:v>
                </c:pt>
                <c:pt idx="790">
                  <c:v>1.5393243352406127E-11</c:v>
                </c:pt>
                <c:pt idx="791">
                  <c:v>1.5298658131640016E-11</c:v>
                </c:pt>
                <c:pt idx="792">
                  <c:v>1.5204755291464558E-11</c:v>
                </c:pt>
                <c:pt idx="793">
                  <c:v>1.511152876907637E-11</c:v>
                </c:pt>
                <c:pt idx="794">
                  <c:v>1.5018972908661455E-11</c:v>
                </c:pt>
                <c:pt idx="795">
                  <c:v>1.4927082323239823E-11</c:v>
                </c:pt>
                <c:pt idx="796">
                  <c:v>1.4835851626126623E-11</c:v>
                </c:pt>
                <c:pt idx="797">
                  <c:v>1.4745275430636925E-11</c:v>
                </c:pt>
                <c:pt idx="798">
                  <c:v>1.4655348350085913E-11</c:v>
                </c:pt>
                <c:pt idx="799">
                  <c:v>1.456606500337759E-11</c:v>
                </c:pt>
                <c:pt idx="800">
                  <c:v>1.4477420239588334E-11</c:v>
                </c:pt>
                <c:pt idx="801">
                  <c:v>1.4389409179210098E-11</c:v>
                </c:pt>
                <c:pt idx="802">
                  <c:v>1.4302026953745453E-11</c:v>
                </c:pt>
                <c:pt idx="803">
                  <c:v>1.4215268694696898E-11</c:v>
                </c:pt>
                <c:pt idx="804">
                  <c:v>1.4129129533566998E-11</c:v>
                </c:pt>
                <c:pt idx="805">
                  <c:v>1.4043604602179626E-11</c:v>
                </c:pt>
                <c:pt idx="806">
                  <c:v>1.3958689149799456E-11</c:v>
                </c:pt>
                <c:pt idx="807">
                  <c:v>1.3874378675822254E-11</c:v>
                </c:pt>
                <c:pt idx="808">
                  <c:v>1.379066870680411E-11</c:v>
                </c:pt>
                <c:pt idx="809">
                  <c:v>1.3707554769301129E-11</c:v>
                </c:pt>
                <c:pt idx="810">
                  <c:v>1.3625032389869321E-11</c:v>
                </c:pt>
                <c:pt idx="811">
                  <c:v>1.3543097095064815E-11</c:v>
                </c:pt>
                <c:pt idx="812">
                  <c:v>1.3461744464172039E-11</c:v>
                </c:pt>
                <c:pt idx="813">
                  <c:v>1.3380970288390796E-11</c:v>
                </c:pt>
                <c:pt idx="814">
                  <c:v>1.3300770407113294E-11</c:v>
                </c:pt>
                <c:pt idx="815">
                  <c:v>1.3221140659618695E-11</c:v>
                </c:pt>
                <c:pt idx="816">
                  <c:v>1.3142076885186111E-11</c:v>
                </c:pt>
                <c:pt idx="817">
                  <c:v>1.3063574923094771E-11</c:v>
                </c:pt>
                <c:pt idx="818">
                  <c:v>1.2985630633840233E-11</c:v>
                </c:pt>
                <c:pt idx="819">
                  <c:v>1.2908240041408549E-11</c:v>
                </c:pt>
                <c:pt idx="820">
                  <c:v>1.2831399241989577E-11</c:v>
                </c:pt>
                <c:pt idx="821">
                  <c:v>1.2755104331825731E-11</c:v>
                </c:pt>
                <c:pt idx="822">
                  <c:v>1.2679351407159483E-11</c:v>
                </c:pt>
                <c:pt idx="823">
                  <c:v>1.2604136564233212E-11</c:v>
                </c:pt>
                <c:pt idx="824">
                  <c:v>1.2529455906402753E-11</c:v>
                </c:pt>
                <c:pt idx="825">
                  <c:v>1.245530565379212E-11</c:v>
                </c:pt>
                <c:pt idx="826">
                  <c:v>1.2381682118943863E-11</c:v>
                </c:pt>
                <c:pt idx="827">
                  <c:v>1.2308581616638784E-11</c:v>
                </c:pt>
                <c:pt idx="828">
                  <c:v>1.2236000461657716E-11</c:v>
                </c:pt>
                <c:pt idx="829">
                  <c:v>1.2163934968781456E-11</c:v>
                </c:pt>
                <c:pt idx="830">
                  <c:v>1.2092381454417662E-11</c:v>
                </c:pt>
                <c:pt idx="831">
                  <c:v>1.2021336311826429E-11</c:v>
                </c:pt>
                <c:pt idx="832">
                  <c:v>1.195079603987535E-11</c:v>
                </c:pt>
                <c:pt idx="833">
                  <c:v>1.1880757144799266E-11</c:v>
                </c:pt>
                <c:pt idx="834">
                  <c:v>1.1811216132833013E-11</c:v>
                </c:pt>
                <c:pt idx="835">
                  <c:v>1.174216951021144E-11</c:v>
                </c:pt>
                <c:pt idx="836">
                  <c:v>1.1673613783288356E-11</c:v>
                </c:pt>
                <c:pt idx="837">
                  <c:v>1.1605545503978273E-11</c:v>
                </c:pt>
                <c:pt idx="838">
                  <c:v>1.1537961334360943E-11</c:v>
                </c:pt>
                <c:pt idx="839">
                  <c:v>1.1470857952489395E-11</c:v>
                </c:pt>
                <c:pt idx="840">
                  <c:v>1.1404232036416652E-11</c:v>
                </c:pt>
                <c:pt idx="841">
                  <c:v>1.1338080264195767E-11</c:v>
                </c:pt>
                <c:pt idx="842">
                  <c:v>1.127239931387977E-11</c:v>
                </c:pt>
                <c:pt idx="843">
                  <c:v>1.1207185887279552E-11</c:v>
                </c:pt>
                <c:pt idx="844">
                  <c:v>1.114243679105698E-11</c:v>
                </c:pt>
                <c:pt idx="845">
                  <c:v>1.1078148860375354E-11</c:v>
                </c:pt>
                <c:pt idx="846">
                  <c:v>1.1014318930390473E-11</c:v>
                </c:pt>
                <c:pt idx="847">
                  <c:v>1.0950943836258206E-11</c:v>
                </c:pt>
                <c:pt idx="848">
                  <c:v>1.088802041313435E-11</c:v>
                </c:pt>
                <c:pt idx="849">
                  <c:v>1.082554550711968E-11</c:v>
                </c:pt>
                <c:pt idx="850">
                  <c:v>1.0763516054634799E-11</c:v>
                </c:pt>
                <c:pt idx="851">
                  <c:v>1.0701929036222673E-11</c:v>
                </c:pt>
                <c:pt idx="852">
                  <c:v>1.0640781432703416E-11</c:v>
                </c:pt>
                <c:pt idx="853">
                  <c:v>1.0580070224897121E-11</c:v>
                </c:pt>
                <c:pt idx="854">
                  <c:v>1.0519792393623912E-11</c:v>
                </c:pt>
                <c:pt idx="855">
                  <c:v>1.0459944923848298E-11</c:v>
                </c:pt>
                <c:pt idx="856">
                  <c:v>1.0400524871626863E-11</c:v>
                </c:pt>
                <c:pt idx="857">
                  <c:v>1.0341529352419485E-11</c:v>
                </c:pt>
                <c:pt idx="858">
                  <c:v>1.0282955483479509E-11</c:v>
                </c:pt>
                <c:pt idx="859">
                  <c:v>1.0224800382060293E-11</c:v>
                </c:pt>
                <c:pt idx="860">
                  <c:v>1.0167061165415214E-11</c:v>
                </c:pt>
                <c:pt idx="861">
                  <c:v>1.010973495186775E-11</c:v>
                </c:pt>
                <c:pt idx="862">
                  <c:v>1.005281891057829E-11</c:v>
                </c:pt>
                <c:pt idx="863">
                  <c:v>9.9963102821887242E-12</c:v>
                </c:pt>
                <c:pt idx="864">
                  <c:v>9.9402063126650557E-12</c:v>
                </c:pt>
                <c:pt idx="865">
                  <c:v>9.8845042479732247E-12</c:v>
                </c:pt>
                <c:pt idx="866">
                  <c:v>9.8292013340791604E-12</c:v>
                </c:pt>
                <c:pt idx="867">
                  <c:v>9.7742948170470452E-12</c:v>
                </c:pt>
                <c:pt idx="868">
                  <c:v>9.719781975304345E-12</c:v>
                </c:pt>
                <c:pt idx="869">
                  <c:v>9.6656601653826121E-12</c:v>
                </c:pt>
                <c:pt idx="870">
                  <c:v>9.6119267552948061E-12</c:v>
                </c:pt>
                <c:pt idx="871">
                  <c:v>9.5585791130538481E-12</c:v>
                </c:pt>
                <c:pt idx="872">
                  <c:v>9.5056146066727187E-12</c:v>
                </c:pt>
                <c:pt idx="873">
                  <c:v>9.453030604164365E-12</c:v>
                </c:pt>
                <c:pt idx="874">
                  <c:v>9.4008244914943963E-12</c:v>
                </c:pt>
                <c:pt idx="875">
                  <c:v>9.3489937320544292E-12</c:v>
                </c:pt>
                <c:pt idx="876">
                  <c:v>9.2975358099965993E-12</c:v>
                </c:pt>
                <c:pt idx="877">
                  <c:v>9.2464482094718612E-12</c:v>
                </c:pt>
                <c:pt idx="878">
                  <c:v>9.1957284146311504E-12</c:v>
                </c:pt>
                <c:pt idx="879">
                  <c:v>9.1453739096254069E-12</c:v>
                </c:pt>
                <c:pt idx="880">
                  <c:v>9.0953821873251935E-12</c:v>
                </c:pt>
                <c:pt idx="881">
                  <c:v>9.0457508097059386E-12</c:v>
                </c:pt>
                <c:pt idx="882">
                  <c:v>8.9964773715169211E-12</c:v>
                </c:pt>
                <c:pt idx="883">
                  <c:v>8.9475594676981581E-12</c:v>
                </c:pt>
                <c:pt idx="884">
                  <c:v>8.8989946931896485E-12</c:v>
                </c:pt>
                <c:pt idx="885">
                  <c:v>8.850780642931351E-12</c:v>
                </c:pt>
                <c:pt idx="886">
                  <c:v>8.8029149153500461E-12</c:v>
                </c:pt>
                <c:pt idx="887">
                  <c:v>8.755395164922348E-12</c:v>
                </c:pt>
                <c:pt idx="888">
                  <c:v>8.708219091194093E-12</c:v>
                </c:pt>
                <c:pt idx="889">
                  <c:v>8.6613843949751202E-12</c:v>
                </c:pt>
                <c:pt idx="890">
                  <c:v>8.6148887770752463E-12</c:v>
                </c:pt>
                <c:pt idx="891">
                  <c:v>8.5687299383043345E-12</c:v>
                </c:pt>
                <c:pt idx="892">
                  <c:v>8.5229055804447576E-12</c:v>
                </c:pt>
                <c:pt idx="893">
                  <c:v>8.4774134464462179E-12</c:v>
                </c:pt>
                <c:pt idx="894">
                  <c:v>8.4322513345482396E-12</c:v>
                </c:pt>
                <c:pt idx="895">
                  <c:v>8.3874170468537989E-12</c:v>
                </c:pt>
                <c:pt idx="896">
                  <c:v>8.3429083854659155E-12</c:v>
                </c:pt>
                <c:pt idx="897">
                  <c:v>8.298723152487548E-12</c:v>
                </c:pt>
                <c:pt idx="898">
                  <c:v>8.2548591501314484E-12</c:v>
                </c:pt>
                <c:pt idx="899">
                  <c:v>8.2113142075070042E-12</c:v>
                </c:pt>
                <c:pt idx="900">
                  <c:v>8.1680862152005274E-12</c:v>
                </c:pt>
                <c:pt idx="901">
                  <c:v>8.1251730723148037E-12</c:v>
                </c:pt>
                <c:pt idx="902">
                  <c:v>8.0825726779525799E-12</c:v>
                </c:pt>
                <c:pt idx="903">
                  <c:v>8.0402829312166095E-12</c:v>
                </c:pt>
                <c:pt idx="904">
                  <c:v>7.9983017312096232E-12</c:v>
                </c:pt>
                <c:pt idx="905">
                  <c:v>7.9566269923243266E-12</c:v>
                </c:pt>
                <c:pt idx="906">
                  <c:v>7.9152566909611443E-12</c:v>
                </c:pt>
                <c:pt idx="907">
                  <c:v>7.8741888191720858E-12</c:v>
                </c:pt>
                <c:pt idx="908">
                  <c:v>7.8334213690087199E-12</c:v>
                </c:pt>
                <c:pt idx="909">
                  <c:v>7.79295233252262E-12</c:v>
                </c:pt>
                <c:pt idx="910">
                  <c:v>7.7527797017653854E-12</c:v>
                </c:pt>
                <c:pt idx="911">
                  <c:v>7.712901476392021E-12</c:v>
                </c:pt>
                <c:pt idx="912">
                  <c:v>7.6733157123021538E-12</c:v>
                </c:pt>
                <c:pt idx="913">
                  <c:v>7.634020490545482E-12</c:v>
                </c:pt>
                <c:pt idx="914">
                  <c:v>7.595013892285026E-12</c:v>
                </c:pt>
                <c:pt idx="915">
                  <c:v>7.5562939986837947E-12</c:v>
                </c:pt>
                <c:pt idx="916">
                  <c:v>7.5178588909048877E-12</c:v>
                </c:pt>
                <c:pt idx="917">
                  <c:v>7.4797066532543466E-12</c:v>
                </c:pt>
                <c:pt idx="918">
                  <c:v>7.441835416330927E-12</c:v>
                </c:pt>
                <c:pt idx="919">
                  <c:v>7.4042433458946706E-12</c:v>
                </c:pt>
                <c:pt idx="920">
                  <c:v>7.3669286085752348E-12</c:v>
                </c:pt>
                <c:pt idx="921">
                  <c:v>7.3298893710023318E-12</c:v>
                </c:pt>
                <c:pt idx="922">
                  <c:v>7.293123799805611E-12</c:v>
                </c:pt>
                <c:pt idx="923">
                  <c:v>7.256630053806358E-12</c:v>
                </c:pt>
                <c:pt idx="924">
                  <c:v>7.2204062621866773E-12</c:v>
                </c:pt>
                <c:pt idx="925">
                  <c:v>7.1844506859604446E-12</c:v>
                </c:pt>
                <c:pt idx="926">
                  <c:v>7.1487616131036509E-12</c:v>
                </c:pt>
                <c:pt idx="927">
                  <c:v>7.1133373315922693E-12</c:v>
                </c:pt>
                <c:pt idx="928">
                  <c:v>7.078176129402274E-12</c:v>
                </c:pt>
                <c:pt idx="929">
                  <c:v>7.0432762945096429E-12</c:v>
                </c:pt>
                <c:pt idx="930">
                  <c:v>7.0086361148903784E-12</c:v>
                </c:pt>
                <c:pt idx="931">
                  <c:v>6.9742538785204277E-12</c:v>
                </c:pt>
                <c:pt idx="932">
                  <c:v>6.9401278733758343E-12</c:v>
                </c:pt>
                <c:pt idx="933">
                  <c:v>6.9062563874325246E-12</c:v>
                </c:pt>
                <c:pt idx="934">
                  <c:v>6.8726377086665211E-12</c:v>
                </c:pt>
                <c:pt idx="935">
                  <c:v>6.8392701250537864E-12</c:v>
                </c:pt>
                <c:pt idx="936">
                  <c:v>6.8061519559003491E-12</c:v>
                </c:pt>
                <c:pt idx="937">
                  <c:v>6.7732816213506703E-12</c:v>
                </c:pt>
                <c:pt idx="938">
                  <c:v>6.7406575605457449E-12</c:v>
                </c:pt>
                <c:pt idx="939">
                  <c:v>6.7082782126265186E-12</c:v>
                </c:pt>
                <c:pt idx="940">
                  <c:v>6.6761420167339751E-12</c:v>
                </c:pt>
                <c:pt idx="941">
                  <c:v>6.644247412009039E-12</c:v>
                </c:pt>
                <c:pt idx="942">
                  <c:v>6.6125928375927071E-12</c:v>
                </c:pt>
                <c:pt idx="943">
                  <c:v>6.5811767326258941E-12</c:v>
                </c:pt>
                <c:pt idx="944">
                  <c:v>6.549997536249567E-12</c:v>
                </c:pt>
                <c:pt idx="945">
                  <c:v>6.5190536876047101E-12</c:v>
                </c:pt>
                <c:pt idx="946">
                  <c:v>6.4883436258322659E-12</c:v>
                </c:pt>
                <c:pt idx="947">
                  <c:v>6.4578657900732117E-12</c:v>
                </c:pt>
                <c:pt idx="948">
                  <c:v>6.4276186267895867E-12</c:v>
                </c:pt>
                <c:pt idx="949">
                  <c:v>6.3976006644866997E-12</c:v>
                </c:pt>
                <c:pt idx="950">
                  <c:v>6.3678104812110649E-12</c:v>
                </c:pt>
                <c:pt idx="951">
                  <c:v>6.3382466555280748E-12</c:v>
                </c:pt>
                <c:pt idx="952">
                  <c:v>6.3089077660031724E-12</c:v>
                </c:pt>
                <c:pt idx="953">
                  <c:v>6.2797923912017819E-12</c:v>
                </c:pt>
                <c:pt idx="954">
                  <c:v>6.2508991096893027E-12</c:v>
                </c:pt>
                <c:pt idx="955">
                  <c:v>6.2222265000311976E-12</c:v>
                </c:pt>
                <c:pt idx="956">
                  <c:v>6.1937731407928582E-12</c:v>
                </c:pt>
                <c:pt idx="957">
                  <c:v>6.1655376105397268E-12</c:v>
                </c:pt>
                <c:pt idx="958">
                  <c:v>6.1375184878372233E-12</c:v>
                </c:pt>
                <c:pt idx="959">
                  <c:v>6.1097143512507661E-12</c:v>
                </c:pt>
                <c:pt idx="960">
                  <c:v>6.0821237713989262E-12</c:v>
                </c:pt>
                <c:pt idx="961">
                  <c:v>6.0547451455572132E-12</c:v>
                </c:pt>
                <c:pt idx="962">
                  <c:v>6.0275771167921909E-12</c:v>
                </c:pt>
                <c:pt idx="963">
                  <c:v>6.0006184519384172E-12</c:v>
                </c:pt>
                <c:pt idx="964">
                  <c:v>5.973867917830445E-12</c:v>
                </c:pt>
                <c:pt idx="965">
                  <c:v>5.9473242813027861E-12</c:v>
                </c:pt>
                <c:pt idx="966">
                  <c:v>5.9209863091900134E-12</c:v>
                </c:pt>
                <c:pt idx="967">
                  <c:v>5.8948527683266672E-12</c:v>
                </c:pt>
                <c:pt idx="968">
                  <c:v>5.868922425547288E-12</c:v>
                </c:pt>
                <c:pt idx="969">
                  <c:v>5.8431940476864071E-12</c:v>
                </c:pt>
                <c:pt idx="970">
                  <c:v>5.8176664015785734E-12</c:v>
                </c:pt>
                <c:pt idx="971">
                  <c:v>5.7923382540583445E-12</c:v>
                </c:pt>
                <c:pt idx="972">
                  <c:v>5.7672083719602565E-12</c:v>
                </c:pt>
                <c:pt idx="973">
                  <c:v>5.7422755221188527E-12</c:v>
                </c:pt>
                <c:pt idx="974">
                  <c:v>5.7175384713686858E-12</c:v>
                </c:pt>
                <c:pt idx="975">
                  <c:v>5.6929959865442604E-12</c:v>
                </c:pt>
                <c:pt idx="976">
                  <c:v>5.6686468344801747E-12</c:v>
                </c:pt>
                <c:pt idx="977">
                  <c:v>5.6444897820109508E-12</c:v>
                </c:pt>
                <c:pt idx="978">
                  <c:v>5.6205235959711199E-12</c:v>
                </c:pt>
                <c:pt idx="979">
                  <c:v>5.5967470431952341E-12</c:v>
                </c:pt>
                <c:pt idx="980">
                  <c:v>5.5731588905178398E-12</c:v>
                </c:pt>
                <c:pt idx="981">
                  <c:v>5.5497579047734836E-12</c:v>
                </c:pt>
                <c:pt idx="982">
                  <c:v>5.5265428527966989E-12</c:v>
                </c:pt>
                <c:pt idx="983">
                  <c:v>5.5035125014220354E-12</c:v>
                </c:pt>
                <c:pt idx="984">
                  <c:v>5.4806656174840405E-12</c:v>
                </c:pt>
                <c:pt idx="985">
                  <c:v>5.4580009312528546E-12</c:v>
                </c:pt>
                <c:pt idx="986">
                  <c:v>5.4355170135992012E-12</c:v>
                </c:pt>
                <c:pt idx="987">
                  <c:v>5.4132128248266812E-12</c:v>
                </c:pt>
                <c:pt idx="988">
                  <c:v>5.3910874013772787E-12</c:v>
                </c:pt>
                <c:pt idx="989">
                  <c:v>5.3691397796930877E-12</c:v>
                </c:pt>
                <c:pt idx="990">
                  <c:v>5.3473689962161046E-12</c:v>
                </c:pt>
                <c:pt idx="991">
                  <c:v>5.3257740873883554E-12</c:v>
                </c:pt>
                <c:pt idx="992">
                  <c:v>5.3043540896519197E-12</c:v>
                </c:pt>
                <c:pt idx="993">
                  <c:v>5.2831080394488106E-12</c:v>
                </c:pt>
                <c:pt idx="994">
                  <c:v>5.2620349732210681E-12</c:v>
                </c:pt>
                <c:pt idx="995">
                  <c:v>5.2411339274107239E-12</c:v>
                </c:pt>
                <c:pt idx="996">
                  <c:v>5.2204039384598099E-12</c:v>
                </c:pt>
                <c:pt idx="997">
                  <c:v>5.1998440428103991E-12</c:v>
                </c:pt>
                <c:pt idx="998">
                  <c:v>5.1794532769044698E-12</c:v>
                </c:pt>
                <c:pt idx="999">
                  <c:v>5.1592306771840985E-12</c:v>
                </c:pt>
                <c:pt idx="1000">
                  <c:v>5.1391752800913137E-12</c:v>
                </c:pt>
                <c:pt idx="1001">
                  <c:v>5.119286122068143E-12</c:v>
                </c:pt>
                <c:pt idx="1002">
                  <c:v>5.0995622395566418E-12</c:v>
                </c:pt>
                <c:pt idx="1003">
                  <c:v>5.0800026689988161E-12</c:v>
                </c:pt>
                <c:pt idx="1004">
                  <c:v>5.0606064468367331E-12</c:v>
                </c:pt>
                <c:pt idx="1005">
                  <c:v>5.0413726095124044E-12</c:v>
                </c:pt>
                <c:pt idx="1006">
                  <c:v>5.0223001934678927E-12</c:v>
                </c:pt>
                <c:pt idx="1007">
                  <c:v>5.0033882351452005E-12</c:v>
                </c:pt>
                <c:pt idx="1008">
                  <c:v>4.984635770986405E-12</c:v>
                </c:pt>
                <c:pt idx="1009">
                  <c:v>4.9660418374335024E-12</c:v>
                </c:pt>
                <c:pt idx="1010">
                  <c:v>4.9476054709285649E-12</c:v>
                </c:pt>
                <c:pt idx="1011">
                  <c:v>4.9293257079135928E-12</c:v>
                </c:pt>
                <c:pt idx="1012">
                  <c:v>4.9112015848306631E-12</c:v>
                </c:pt>
                <c:pt idx="1013">
                  <c:v>4.893232138121773E-12</c:v>
                </c:pt>
                <c:pt idx="1014">
                  <c:v>4.875416404228993E-12</c:v>
                </c:pt>
                <c:pt idx="1015">
                  <c:v>4.8577534195943298E-12</c:v>
                </c:pt>
                <c:pt idx="1016">
                  <c:v>4.8402422206598508E-12</c:v>
                </c:pt>
                <c:pt idx="1017">
                  <c:v>4.822881843867558E-12</c:v>
                </c:pt>
                <c:pt idx="1018">
                  <c:v>4.8056713256595211E-12</c:v>
                </c:pt>
                <c:pt idx="1019">
                  <c:v>4.788609702477746E-12</c:v>
                </c:pt>
                <c:pt idx="1020">
                  <c:v>4.7716960107642839E-12</c:v>
                </c:pt>
                <c:pt idx="1021">
                  <c:v>4.7549292869611773E-12</c:v>
                </c:pt>
                <c:pt idx="1022">
                  <c:v>4.7383085448002528E-12</c:v>
                </c:pt>
                <c:pt idx="1023">
                  <c:v>4.7218324503040645E-12</c:v>
                </c:pt>
                <c:pt idx="1024">
                  <c:v>4.7055001552742177E-12</c:v>
                </c:pt>
                <c:pt idx="1025">
                  <c:v>4.6893110195993646E-12</c:v>
                </c:pt>
                <c:pt idx="1026">
                  <c:v>4.673264403168172E-12</c:v>
                </c:pt>
                <c:pt idx="1027">
                  <c:v>4.6573596658692848E-12</c:v>
                </c:pt>
                <c:pt idx="1028">
                  <c:v>4.641596167591382E-12</c:v>
                </c:pt>
                <c:pt idx="1029">
                  <c:v>4.6259732682231029E-12</c:v>
                </c:pt>
                <c:pt idx="1030">
                  <c:v>4.6104903276530997E-12</c:v>
                </c:pt>
                <c:pt idx="1031">
                  <c:v>4.5951467057700771E-12</c:v>
                </c:pt>
                <c:pt idx="1032">
                  <c:v>4.5799417624626551E-12</c:v>
                </c:pt>
                <c:pt idx="1033">
                  <c:v>4.564874857619485E-12</c:v>
                </c:pt>
                <c:pt idx="1034">
                  <c:v>4.5499453511292782E-12</c:v>
                </c:pt>
                <c:pt idx="1035">
                  <c:v>4.535152602880648E-12</c:v>
                </c:pt>
                <c:pt idx="1036">
                  <c:v>4.520495972762279E-12</c:v>
                </c:pt>
                <c:pt idx="1037">
                  <c:v>4.5059748206628178E-12</c:v>
                </c:pt>
                <c:pt idx="1038">
                  <c:v>4.4915885064709441E-12</c:v>
                </c:pt>
                <c:pt idx="1039">
                  <c:v>4.4773363900752745E-12</c:v>
                </c:pt>
                <c:pt idx="1040">
                  <c:v>4.4632178313645171E-12</c:v>
                </c:pt>
                <c:pt idx="1041">
                  <c:v>4.4492321902273135E-12</c:v>
                </c:pt>
                <c:pt idx="1042">
                  <c:v>4.4353788265523072E-12</c:v>
                </c:pt>
                <c:pt idx="1043">
                  <c:v>4.4216571002281923E-12</c:v>
                </c:pt>
                <c:pt idx="1044">
                  <c:v>4.4080663711436042E-12</c:v>
                </c:pt>
                <c:pt idx="1045">
                  <c:v>4.3946059991871893E-12</c:v>
                </c:pt>
                <c:pt idx="1046">
                  <c:v>4.3812753442476509E-12</c:v>
                </c:pt>
                <c:pt idx="1047">
                  <c:v>4.3680737662136081E-12</c:v>
                </c:pt>
                <c:pt idx="1048">
                  <c:v>4.3550006249737575E-12</c:v>
                </c:pt>
                <c:pt idx="1049">
                  <c:v>4.3420552804167174E-12</c:v>
                </c:pt>
                <c:pt idx="1050">
                  <c:v>4.3292370924311869E-12</c:v>
                </c:pt>
                <c:pt idx="1051">
                  <c:v>4.3165454209057965E-12</c:v>
                </c:pt>
                <c:pt idx="1052">
                  <c:v>4.3039796257292419E-12</c:v>
                </c:pt>
                <c:pt idx="1053">
                  <c:v>4.2915390667901423E-12</c:v>
                </c:pt>
                <c:pt idx="1054">
                  <c:v>4.2792231039771654E-12</c:v>
                </c:pt>
                <c:pt idx="1055">
                  <c:v>4.2670310971789939E-12</c:v>
                </c:pt>
                <c:pt idx="1056">
                  <c:v>4.2549624062842689E-12</c:v>
                </c:pt>
                <c:pt idx="1057">
                  <c:v>4.2430163911816474E-12</c:v>
                </c:pt>
                <c:pt idx="1058">
                  <c:v>4.231192411759822E-12</c:v>
                </c:pt>
                <c:pt idx="1059">
                  <c:v>4.2194898279074249E-12</c:v>
                </c:pt>
                <c:pt idx="1060">
                  <c:v>4.2079079995131041E-12</c:v>
                </c:pt>
                <c:pt idx="1061">
                  <c:v>4.196446286465541E-12</c:v>
                </c:pt>
                <c:pt idx="1062">
                  <c:v>4.1851040486533975E-12</c:v>
                </c:pt>
                <c:pt idx="1063">
                  <c:v>4.1738806459653259E-12</c:v>
                </c:pt>
                <c:pt idx="1064">
                  <c:v>4.1627754382899679E-12</c:v>
                </c:pt>
                <c:pt idx="1065">
                  <c:v>4.1517877855160331E-12</c:v>
                </c:pt>
                <c:pt idx="1066">
                  <c:v>4.1409170475321252E-12</c:v>
                </c:pt>
                <c:pt idx="1067">
                  <c:v>4.1301625842269434E-12</c:v>
                </c:pt>
                <c:pt idx="1068">
                  <c:v>4.119523755489139E-12</c:v>
                </c:pt>
                <c:pt idx="1069">
                  <c:v>4.1089999212073409E-12</c:v>
                </c:pt>
                <c:pt idx="1070">
                  <c:v>4.0985904412702699E-12</c:v>
                </c:pt>
                <c:pt idx="1071">
                  <c:v>4.0882946755665283E-12</c:v>
                </c:pt>
                <c:pt idx="1072">
                  <c:v>4.0781119839847932E-12</c:v>
                </c:pt>
                <c:pt idx="1073">
                  <c:v>4.0680417264137566E-12</c:v>
                </c:pt>
                <c:pt idx="1074">
                  <c:v>4.0580832627420253E-12</c:v>
                </c:pt>
                <c:pt idx="1075">
                  <c:v>4.0482359528582986E-12</c:v>
                </c:pt>
                <c:pt idx="1076">
                  <c:v>4.0384991566512318E-12</c:v>
                </c:pt>
                <c:pt idx="1077">
                  <c:v>4.0288722340094675E-12</c:v>
                </c:pt>
                <c:pt idx="1078">
                  <c:v>4.019354594629311E-12</c:v>
                </c:pt>
                <c:pt idx="1079">
                  <c:v>4.0099460067244634E-12</c:v>
                </c:pt>
                <c:pt idx="1080">
                  <c:v>4.0006461704926829E-12</c:v>
                </c:pt>
                <c:pt idx="1081">
                  <c:v>3.991454750620733E-12</c:v>
                </c:pt>
                <c:pt idx="1082">
                  <c:v>3.9823714117954228E-12</c:v>
                </c:pt>
                <c:pt idx="1083">
                  <c:v>3.9733958187034705E-12</c:v>
                </c:pt>
                <c:pt idx="1084">
                  <c:v>3.9645276360316834E-12</c:v>
                </c:pt>
                <c:pt idx="1085">
                  <c:v>3.9557665284668261E-12</c:v>
                </c:pt>
                <c:pt idx="1086">
                  <c:v>3.9471121606956458E-12</c:v>
                </c:pt>
                <c:pt idx="1087">
                  <c:v>3.9385641974049362E-12</c:v>
                </c:pt>
                <c:pt idx="1088">
                  <c:v>3.9301223032814513E-12</c:v>
                </c:pt>
                <c:pt idx="1089">
                  <c:v>3.9217861430119545E-12</c:v>
                </c:pt>
                <c:pt idx="1090">
                  <c:v>3.9135553812832299E-12</c:v>
                </c:pt>
                <c:pt idx="1091">
                  <c:v>3.9054296827820555E-12</c:v>
                </c:pt>
                <c:pt idx="1092">
                  <c:v>3.8974087121951683E-12</c:v>
                </c:pt>
                <c:pt idx="1093">
                  <c:v>3.8894921342093748E-12</c:v>
                </c:pt>
                <c:pt idx="1094">
                  <c:v>3.8816796135114216E-12</c:v>
                </c:pt>
                <c:pt idx="1095">
                  <c:v>3.873970814788074E-12</c:v>
                </c:pt>
                <c:pt idx="1096">
                  <c:v>3.8663654027261272E-12</c:v>
                </c:pt>
                <c:pt idx="1097">
                  <c:v>3.8588630420123196E-12</c:v>
                </c:pt>
                <c:pt idx="1098">
                  <c:v>3.8514633973334385E-12</c:v>
                </c:pt>
                <c:pt idx="1099">
                  <c:v>3.8441661333762506E-12</c:v>
                </c:pt>
                <c:pt idx="1100">
                  <c:v>3.8369709148275171E-12</c:v>
                </c:pt>
                <c:pt idx="1101">
                  <c:v>3.8298774063740381E-12</c:v>
                </c:pt>
                <c:pt idx="1102">
                  <c:v>3.822885272702544E-12</c:v>
                </c:pt>
                <c:pt idx="1103">
                  <c:v>3.8159941784998187E-12</c:v>
                </c:pt>
                <c:pt idx="1104">
                  <c:v>3.8092037884526275E-12</c:v>
                </c:pt>
                <c:pt idx="1105">
                  <c:v>3.8025137672477492E-12</c:v>
                </c:pt>
                <c:pt idx="1106">
                  <c:v>3.7959237795719573E-12</c:v>
                </c:pt>
                <c:pt idx="1107">
                  <c:v>3.7894334901120073E-12</c:v>
                </c:pt>
                <c:pt idx="1108">
                  <c:v>3.7830425635546677E-12</c:v>
                </c:pt>
                <c:pt idx="1109">
                  <c:v>3.7767506645867247E-12</c:v>
                </c:pt>
                <c:pt idx="1110">
                  <c:v>3.7705574578949387E-12</c:v>
                </c:pt>
                <c:pt idx="1111">
                  <c:v>3.7644626081660726E-12</c:v>
                </c:pt>
                <c:pt idx="1112">
                  <c:v>3.7584657800868964E-12</c:v>
                </c:pt>
                <c:pt idx="1113">
                  <c:v>3.7525666383441916E-12</c:v>
                </c:pt>
                <c:pt idx="1114">
                  <c:v>3.7467648476247235E-12</c:v>
                </c:pt>
                <c:pt idx="1115">
                  <c:v>3.7410600726152507E-12</c:v>
                </c:pt>
                <c:pt idx="1116">
                  <c:v>3.7354519780025515E-12</c:v>
                </c:pt>
                <c:pt idx="1117">
                  <c:v>3.7299402284733959E-12</c:v>
                </c:pt>
                <c:pt idx="1118">
                  <c:v>3.7245244887145363E-12</c:v>
                </c:pt>
                <c:pt idx="1119">
                  <c:v>3.7192044234127687E-12</c:v>
                </c:pt>
                <c:pt idx="1120">
                  <c:v>3.7139796972548502E-12</c:v>
                </c:pt>
                <c:pt idx="1121">
                  <c:v>3.7088499749275549E-12</c:v>
                </c:pt>
                <c:pt idx="1122">
                  <c:v>3.7038149211176506E-12</c:v>
                </c:pt>
                <c:pt idx="1123">
                  <c:v>3.6988742005119024E-12</c:v>
                </c:pt>
                <c:pt idx="1124">
                  <c:v>3.6940274777970756E-12</c:v>
                </c:pt>
                <c:pt idx="1125">
                  <c:v>3.6892744176599307E-12</c:v>
                </c:pt>
                <c:pt idx="1126">
                  <c:v>3.684614684787278E-12</c:v>
                </c:pt>
                <c:pt idx="1127">
                  <c:v>3.6800479438658506E-12</c:v>
                </c:pt>
                <c:pt idx="1128">
                  <c:v>3.6755738595824234E-12</c:v>
                </c:pt>
                <c:pt idx="1129">
                  <c:v>3.6711920966237721E-12</c:v>
                </c:pt>
                <c:pt idx="1130">
                  <c:v>3.6669023196766668E-12</c:v>
                </c:pt>
                <c:pt idx="1131">
                  <c:v>3.6627041934278704E-12</c:v>
                </c:pt>
                <c:pt idx="1132">
                  <c:v>3.6585973825641595E-12</c:v>
                </c:pt>
                <c:pt idx="1133">
                  <c:v>3.6545815517722975E-12</c:v>
                </c:pt>
                <c:pt idx="1134">
                  <c:v>3.6506566685196443E-12</c:v>
                </c:pt>
                <c:pt idx="1135">
                  <c:v>3.646823240982261E-12</c:v>
                </c:pt>
                <c:pt idx="1136">
                  <c:v>3.6430811532157815E-12</c:v>
                </c:pt>
                <c:pt idx="1137">
                  <c:v>3.6394302564000254E-12</c:v>
                </c:pt>
                <c:pt idx="1138">
                  <c:v>3.6358704017148175E-12</c:v>
                </c:pt>
                <c:pt idx="1139">
                  <c:v>3.6324014403399826E-12</c:v>
                </c:pt>
                <c:pt idx="1140">
                  <c:v>3.6290232234553425E-12</c:v>
                </c:pt>
                <c:pt idx="1141">
                  <c:v>3.6257356022407201E-12</c:v>
                </c:pt>
                <c:pt idx="1142">
                  <c:v>3.6225384278759312E-12</c:v>
                </c:pt>
                <c:pt idx="1143">
                  <c:v>3.6194315515408094E-12</c:v>
                </c:pt>
                <c:pt idx="1144">
                  <c:v>3.6164148244151642E-12</c:v>
                </c:pt>
                <c:pt idx="1145">
                  <c:v>3.613488097678822E-12</c:v>
                </c:pt>
                <c:pt idx="1146">
                  <c:v>3.6106512225116126E-12</c:v>
                </c:pt>
                <c:pt idx="1147">
                  <c:v>3.6079040500933489E-12</c:v>
                </c:pt>
                <c:pt idx="1148">
                  <c:v>3.6052464316038576E-12</c:v>
                </c:pt>
                <c:pt idx="1149">
                  <c:v>3.6026782182229641E-12</c:v>
                </c:pt>
                <c:pt idx="1150">
                  <c:v>3.6001992611304873E-12</c:v>
                </c:pt>
                <c:pt idx="1151">
                  <c:v>3.5978094115062516E-12</c:v>
                </c:pt>
                <c:pt idx="1152">
                  <c:v>3.5955085205300725E-12</c:v>
                </c:pt>
                <c:pt idx="1153">
                  <c:v>3.5932964393817765E-12</c:v>
                </c:pt>
                <c:pt idx="1154">
                  <c:v>3.5911730192411913E-12</c:v>
                </c:pt>
                <c:pt idx="1155">
                  <c:v>3.5891381112881331E-12</c:v>
                </c:pt>
                <c:pt idx="1156">
                  <c:v>3.5871915667024219E-12</c:v>
                </c:pt>
                <c:pt idx="1157">
                  <c:v>3.5853332366638911E-12</c:v>
                </c:pt>
                <c:pt idx="1158">
                  <c:v>3.5835629723523518E-12</c:v>
                </c:pt>
                <c:pt idx="1159">
                  <c:v>3.5818806437225122E-12</c:v>
                </c:pt>
                <c:pt idx="1160">
                  <c:v>3.5802861922984417E-12</c:v>
                </c:pt>
                <c:pt idx="1161">
                  <c:v>3.578779576209082E-12</c:v>
                </c:pt>
                <c:pt idx="1162">
                  <c:v>3.5773607535805491E-12</c:v>
                </c:pt>
                <c:pt idx="1163">
                  <c:v>3.5760296825389712E-12</c:v>
                </c:pt>
                <c:pt idx="1164">
                  <c:v>3.5747863212104706E-12</c:v>
                </c:pt>
                <c:pt idx="1165">
                  <c:v>3.573630627721175E-12</c:v>
                </c:pt>
                <c:pt idx="1166">
                  <c:v>3.5725625601971996E-12</c:v>
                </c:pt>
                <c:pt idx="1167">
                  <c:v>3.5715820767646763E-12</c:v>
                </c:pt>
                <c:pt idx="1168">
                  <c:v>3.5706891355497257E-12</c:v>
                </c:pt>
                <c:pt idx="1169">
                  <c:v>3.5698836946784764E-12</c:v>
                </c:pt>
                <c:pt idx="1170">
                  <c:v>3.5691657122770492E-12</c:v>
                </c:pt>
                <c:pt idx="1171">
                  <c:v>3.5685351464715634E-12</c:v>
                </c:pt>
                <c:pt idx="1172">
                  <c:v>3.5679919553881511E-12</c:v>
                </c:pt>
                <c:pt idx="1173">
                  <c:v>3.5675360971529329E-12</c:v>
                </c:pt>
                <c:pt idx="1174">
                  <c:v>3.5671675298920332E-12</c:v>
                </c:pt>
                <c:pt idx="1175">
                  <c:v>3.5668862117315712E-12</c:v>
                </c:pt>
                <c:pt idx="1176">
                  <c:v>3.5666921007976832E-12</c:v>
                </c:pt>
                <c:pt idx="1177">
                  <c:v>3.5665851552164817E-12</c:v>
                </c:pt>
                <c:pt idx="1178">
                  <c:v>3.5665653331140949E-12</c:v>
                </c:pt>
                <c:pt idx="1179">
                  <c:v>3.5666325926166481E-12</c:v>
                </c:pt>
                <c:pt idx="1180">
                  <c:v>3.5667868918502574E-12</c:v>
                </c:pt>
                <c:pt idx="1181">
                  <c:v>3.5670281889410566E-12</c:v>
                </c:pt>
                <c:pt idx="1182">
                  <c:v>3.5673564420151668E-12</c:v>
                </c:pt>
                <c:pt idx="1183">
                  <c:v>3.567771609296779E-12</c:v>
                </c:pt>
                <c:pt idx="1184">
                  <c:v>3.5682736773709874E-12</c:v>
                </c:pt>
                <c:pt idx="1185">
                  <c:v>3.5688627002508705E-12</c:v>
                </c:pt>
                <c:pt idx="1186">
                  <c:v>3.5695387417499112E-12</c:v>
                </c:pt>
                <c:pt idx="1187">
                  <c:v>3.5703018656815726E-12</c:v>
                </c:pt>
                <c:pt idx="1188">
                  <c:v>3.5711521358593315E-12</c:v>
                </c:pt>
                <c:pt idx="1189">
                  <c:v>3.5720896160966566E-12</c:v>
                </c:pt>
                <c:pt idx="1190">
                  <c:v>3.573114370207032E-12</c:v>
                </c:pt>
                <c:pt idx="1191">
                  <c:v>3.574226462003918E-12</c:v>
                </c:pt>
                <c:pt idx="1192">
                  <c:v>3.5754259553007942E-12</c:v>
                </c:pt>
                <c:pt idx="1193">
                  <c:v>3.576712913911133E-12</c:v>
                </c:pt>
                <c:pt idx="1194">
                  <c:v>3.5780874016484016E-12</c:v>
                </c:pt>
                <c:pt idx="1195">
                  <c:v>3.5795494823260848E-12</c:v>
                </c:pt>
                <c:pt idx="1196">
                  <c:v>3.5810992197576432E-12</c:v>
                </c:pt>
                <c:pt idx="1197">
                  <c:v>3.5827366777565562E-12</c:v>
                </c:pt>
                <c:pt idx="1198">
                  <c:v>3.5844619201362941E-12</c:v>
                </c:pt>
                <c:pt idx="1199">
                  <c:v>3.5862750107103272E-12</c:v>
                </c:pt>
                <c:pt idx="1200">
                  <c:v>3.5881760132921392E-12</c:v>
                </c:pt>
                <c:pt idx="1201">
                  <c:v>3.5901649916951888E-12</c:v>
                </c:pt>
                <c:pt idx="1202">
                  <c:v>3.5922420097329593E-12</c:v>
                </c:pt>
                <c:pt idx="1203">
                  <c:v>3.5944071312189137E-12</c:v>
                </c:pt>
                <c:pt idx="1204">
                  <c:v>3.5966604199665381E-12</c:v>
                </c:pt>
                <c:pt idx="1205">
                  <c:v>3.5990019397892932E-12</c:v>
                </c:pt>
                <c:pt idx="1206">
                  <c:v>3.6014317545006575E-12</c:v>
                </c:pt>
                <c:pt idx="1207">
                  <c:v>3.6039499279141046E-12</c:v>
                </c:pt>
                <c:pt idx="1208">
                  <c:v>3.6065565244236986E-12</c:v>
                </c:pt>
                <c:pt idx="1209">
                  <c:v>3.6092516484285454E-12</c:v>
                </c:pt>
                <c:pt idx="1210">
                  <c:v>3.6120354662264134E-12</c:v>
                </c:pt>
                <c:pt idx="1211">
                  <c:v>3.6149081492380392E-12</c:v>
                </c:pt>
                <c:pt idx="1212">
                  <c:v>3.6178698688841728E-12</c:v>
                </c:pt>
                <c:pt idx="1213">
                  <c:v>3.6209207965855559E-12</c:v>
                </c:pt>
                <c:pt idx="1214">
                  <c:v>3.6240611037629472E-12</c:v>
                </c:pt>
                <c:pt idx="1215">
                  <c:v>3.6272909618370831E-12</c:v>
                </c:pt>
                <c:pt idx="1216">
                  <c:v>3.6306105422287104E-12</c:v>
                </c:pt>
                <c:pt idx="1217">
                  <c:v>3.6340200163585802E-12</c:v>
                </c:pt>
                <c:pt idx="1218">
                  <c:v>3.6375195556474344E-12</c:v>
                </c:pt>
                <c:pt idx="1219">
                  <c:v>3.6411093315160261E-12</c:v>
                </c:pt>
                <c:pt idx="1220">
                  <c:v>3.6447895153850921E-12</c:v>
                </c:pt>
                <c:pt idx="1221">
                  <c:v>3.6485602786753857E-12</c:v>
                </c:pt>
                <c:pt idx="1222">
                  <c:v>3.6524217928076538E-12</c:v>
                </c:pt>
                <c:pt idx="1223">
                  <c:v>3.6563742292026374E-12</c:v>
                </c:pt>
                <c:pt idx="1224">
                  <c:v>3.6604177592810915E-12</c:v>
                </c:pt>
                <c:pt idx="1225">
                  <c:v>3.6645525544637522E-12</c:v>
                </c:pt>
                <c:pt idx="1226">
                  <c:v>3.668778786171372E-12</c:v>
                </c:pt>
                <c:pt idx="1227">
                  <c:v>3.6730966258246945E-12</c:v>
                </c:pt>
                <c:pt idx="1228">
                  <c:v>3.6775062448444736E-12</c:v>
                </c:pt>
                <c:pt idx="1229">
                  <c:v>3.6820078146514458E-12</c:v>
                </c:pt>
                <c:pt idx="1230">
                  <c:v>3.6866015066663626E-12</c:v>
                </c:pt>
                <c:pt idx="1231">
                  <c:v>3.6912874923099707E-12</c:v>
                </c:pt>
                <c:pt idx="1232">
                  <c:v>3.6960659430030178E-12</c:v>
                </c:pt>
                <c:pt idx="1233">
                  <c:v>3.7009370319504365E-12</c:v>
                </c:pt>
                <c:pt idx="1234">
                  <c:v>3.705900986768994E-12</c:v>
                </c:pt>
                <c:pt idx="1235">
                  <c:v>3.7109580896134863E-12</c:v>
                </c:pt>
                <c:pt idx="1236">
                  <c:v>3.7161086246723537E-12</c:v>
                </c:pt>
                <c:pt idx="1237">
                  <c:v>3.7213528761340656E-12</c:v>
                </c:pt>
                <c:pt idx="1238">
                  <c:v>3.7266911281870865E-12</c:v>
                </c:pt>
                <c:pt idx="1239">
                  <c:v>3.7321236650198593E-12</c:v>
                </c:pt>
                <c:pt idx="1240">
                  <c:v>3.7376507708208832E-12</c:v>
                </c:pt>
                <c:pt idx="1241">
                  <c:v>3.7432727297785727E-12</c:v>
                </c:pt>
                <c:pt idx="1242">
                  <c:v>3.7489898260814151E-12</c:v>
                </c:pt>
                <c:pt idx="1243">
                  <c:v>3.7548023439178773E-12</c:v>
                </c:pt>
                <c:pt idx="1244">
                  <c:v>3.7607105674763819E-12</c:v>
                </c:pt>
                <c:pt idx="1245">
                  <c:v>3.766714780945446E-12</c:v>
                </c:pt>
                <c:pt idx="1246">
                  <c:v>3.7728152685134679E-12</c:v>
                </c:pt>
                <c:pt idx="1247">
                  <c:v>3.7790123143689526E-12</c:v>
                </c:pt>
                <c:pt idx="1248">
                  <c:v>3.7853062027003468E-12</c:v>
                </c:pt>
                <c:pt idx="1249">
                  <c:v>3.791697217696112E-12</c:v>
                </c:pt>
                <c:pt idx="1250">
                  <c:v>3.7981856435447103E-12</c:v>
                </c:pt>
                <c:pt idx="1251">
                  <c:v>3.8047717644345933E-12</c:v>
                </c:pt>
                <c:pt idx="1252">
                  <c:v>3.8114558645542118E-12</c:v>
                </c:pt>
                <c:pt idx="1253">
                  <c:v>3.818238228092062E-12</c:v>
                </c:pt>
                <c:pt idx="1254">
                  <c:v>3.8251191392365866E-12</c:v>
                </c:pt>
                <c:pt idx="1255">
                  <c:v>3.8320988821762284E-12</c:v>
                </c:pt>
                <c:pt idx="1256">
                  <c:v>3.8391777410994584E-12</c:v>
                </c:pt>
                <c:pt idx="1257">
                  <c:v>3.8463560001947452E-12</c:v>
                </c:pt>
                <c:pt idx="1258">
                  <c:v>3.8536340147795033E-12</c:v>
                </c:pt>
                <c:pt idx="1259">
                  <c:v>3.8610122476104323E-12</c:v>
                </c:pt>
                <c:pt idx="1260">
                  <c:v>3.8684910747355631E-12</c:v>
                </c:pt>
                <c:pt idx="1261">
                  <c:v>3.8760708699982583E-12</c:v>
                </c:pt>
                <c:pt idx="1262">
                  <c:v>3.8837520072418578E-12</c:v>
                </c:pt>
                <c:pt idx="1263">
                  <c:v>3.8915348603097082E-12</c:v>
                </c:pt>
                <c:pt idx="1264">
                  <c:v>3.8994198030451405E-12</c:v>
                </c:pt>
                <c:pt idx="1265">
                  <c:v>3.9074072092915157E-12</c:v>
                </c:pt>
                <c:pt idx="1266">
                  <c:v>3.9154974528921778E-12</c:v>
                </c:pt>
                <c:pt idx="1267">
                  <c:v>3.9236909076904289E-12</c:v>
                </c:pt>
                <c:pt idx="1268">
                  <c:v>3.9319879475296729E-12</c:v>
                </c:pt>
                <c:pt idx="1269">
                  <c:v>3.9403889462532036E-12</c:v>
                </c:pt>
                <c:pt idx="1270">
                  <c:v>3.948894278341303E-12</c:v>
                </c:pt>
                <c:pt idx="1271">
                  <c:v>3.9575043445416643E-12</c:v>
                </c:pt>
                <c:pt idx="1272">
                  <c:v>3.9662195798349214E-12</c:v>
                </c:pt>
                <c:pt idx="1273">
                  <c:v>3.9750404214493428E-12</c:v>
                </c:pt>
                <c:pt idx="1274">
                  <c:v>3.9839673066131883E-12</c:v>
                </c:pt>
                <c:pt idx="1275">
                  <c:v>3.9930006725547394E-12</c:v>
                </c:pt>
                <c:pt idx="1276">
                  <c:v>4.0021409565022583E-12</c:v>
                </c:pt>
                <c:pt idx="1277">
                  <c:v>4.0113885956840013E-12</c:v>
                </c:pt>
                <c:pt idx="1278">
                  <c:v>4.0207440273282541E-12</c:v>
                </c:pt>
                <c:pt idx="1279">
                  <c:v>4.030207688663299E-12</c:v>
                </c:pt>
                <c:pt idx="1280">
                  <c:v>4.0397800169173779E-12</c:v>
                </c:pt>
                <c:pt idx="1281">
                  <c:v>4.0494614493187659E-12</c:v>
                </c:pt>
                <c:pt idx="1282">
                  <c:v>4.0592524231821194E-12</c:v>
                </c:pt>
                <c:pt idx="1283">
                  <c:v>4.0691534130748411E-12</c:v>
                </c:pt>
                <c:pt idx="1284">
                  <c:v>4.079164920907476E-12</c:v>
                </c:pt>
                <c:pt idx="1285">
                  <c:v>4.0892874334893469E-12</c:v>
                </c:pt>
                <c:pt idx="1286">
                  <c:v>4.0995214376297255E-12</c:v>
                </c:pt>
                <c:pt idx="1287">
                  <c:v>4.1098674201379489E-12</c:v>
                </c:pt>
                <c:pt idx="1288">
                  <c:v>4.1203258678232947E-12</c:v>
                </c:pt>
                <c:pt idx="1289">
                  <c:v>4.1308972709810361E-12</c:v>
                </c:pt>
                <c:pt idx="1290">
                  <c:v>4.1415821420377382E-12</c:v>
                </c:pt>
                <c:pt idx="1291">
                  <c:v>4.1523810020635421E-12</c:v>
                </c:pt>
                <c:pt idx="1292">
                  <c:v>4.1632943721479364E-12</c:v>
                </c:pt>
                <c:pt idx="1293">
                  <c:v>4.1743227733804598E-12</c:v>
                </c:pt>
                <c:pt idx="1294">
                  <c:v>4.1854667268506115E-12</c:v>
                </c:pt>
                <c:pt idx="1295">
                  <c:v>4.1967267552778208E-12</c:v>
                </c:pt>
                <c:pt idx="1296">
                  <c:v>4.2081034013907335E-12</c:v>
                </c:pt>
                <c:pt idx="1297">
                  <c:v>4.2195972213283799E-12</c:v>
                </c:pt>
                <c:pt idx="1298">
                  <c:v>4.2312087714755702E-12</c:v>
                </c:pt>
                <c:pt idx="1299">
                  <c:v>4.2429386082171877E-12</c:v>
                </c:pt>
                <c:pt idx="1300">
                  <c:v>4.2547872879380708E-12</c:v>
                </c:pt>
                <c:pt idx="1301">
                  <c:v>4.2667553675964585E-12</c:v>
                </c:pt>
                <c:pt idx="1302">
                  <c:v>4.2788434205785847E-12</c:v>
                </c:pt>
                <c:pt idx="1303">
                  <c:v>4.2910520386931821E-12</c:v>
                </c:pt>
                <c:pt idx="1304">
                  <c:v>4.3033818147224243E-12</c:v>
                </c:pt>
                <c:pt idx="1305">
                  <c:v>4.3158333414484846E-12</c:v>
                </c:pt>
                <c:pt idx="1306">
                  <c:v>4.3284072116534749E-12</c:v>
                </c:pt>
                <c:pt idx="1307">
                  <c:v>4.3411040182279584E-12</c:v>
                </c:pt>
                <c:pt idx="1308">
                  <c:v>4.3539243661514658E-12</c:v>
                </c:pt>
                <c:pt idx="1309">
                  <c:v>4.3668688832682176E-12</c:v>
                </c:pt>
                <c:pt idx="1310">
                  <c:v>4.379938199959663E-12</c:v>
                </c:pt>
                <c:pt idx="1311">
                  <c:v>4.3931329466073191E-12</c:v>
                </c:pt>
                <c:pt idx="1312">
                  <c:v>4.4064537535926762E-12</c:v>
                </c:pt>
                <c:pt idx="1313">
                  <c:v>4.4199012512983736E-12</c:v>
                </c:pt>
                <c:pt idx="1314">
                  <c:v>4.4334760778935622E-12</c:v>
                </c:pt>
                <c:pt idx="1315">
                  <c:v>4.4471788973554436E-12</c:v>
                </c:pt>
                <c:pt idx="1316">
                  <c:v>4.4610103789864184E-12</c:v>
                </c:pt>
                <c:pt idx="1317">
                  <c:v>4.474971192088926E-12</c:v>
                </c:pt>
                <c:pt idx="1318">
                  <c:v>4.4890620059654135E-12</c:v>
                </c:pt>
                <c:pt idx="1319">
                  <c:v>4.5032834899183019E-12</c:v>
                </c:pt>
                <c:pt idx="1320">
                  <c:v>4.5176363176224327E-12</c:v>
                </c:pt>
                <c:pt idx="1321">
                  <c:v>4.5321211890212511E-12</c:v>
                </c:pt>
                <c:pt idx="1322">
                  <c:v>4.5467388137933548E-12</c:v>
                </c:pt>
                <c:pt idx="1323">
                  <c:v>4.5614899016323251E-12</c:v>
                </c:pt>
                <c:pt idx="1324">
                  <c:v>4.5763751622318105E-12</c:v>
                </c:pt>
                <c:pt idx="1325">
                  <c:v>4.5913953052854003E-12</c:v>
                </c:pt>
                <c:pt idx="1326">
                  <c:v>4.6065510425805698E-12</c:v>
                </c:pt>
                <c:pt idx="1327">
                  <c:v>4.6218431101108348E-12</c:v>
                </c:pt>
                <c:pt idx="1328">
                  <c:v>4.6372722593731335E-12</c:v>
                </c:pt>
                <c:pt idx="1329">
                  <c:v>4.6528392421149361E-12</c:v>
                </c:pt>
                <c:pt idx="1330">
                  <c:v>4.6685448100836735E-12</c:v>
                </c:pt>
                <c:pt idx="1331">
                  <c:v>4.684389715026808E-12</c:v>
                </c:pt>
                <c:pt idx="1332">
                  <c:v>4.700374709452585E-12</c:v>
                </c:pt>
                <c:pt idx="1333">
                  <c:v>4.7165005661490005E-12</c:v>
                </c:pt>
                <c:pt idx="1334">
                  <c:v>4.7327680797622116E-12</c:v>
                </c:pt>
                <c:pt idx="1335">
                  <c:v>4.7491780460148589E-12</c:v>
                </c:pt>
                <c:pt idx="1336">
                  <c:v>4.7657312606295597E-12</c:v>
                </c:pt>
                <c:pt idx="1337">
                  <c:v>4.782428519329003E-12</c:v>
                </c:pt>
                <c:pt idx="1338">
                  <c:v>4.7992706179863658E-12</c:v>
                </c:pt>
                <c:pt idx="1339">
                  <c:v>4.8162583677304599E-12</c:v>
                </c:pt>
                <c:pt idx="1340">
                  <c:v>4.8333926075834163E-12</c:v>
                </c:pt>
                <c:pt idx="1341">
                  <c:v>4.8506741795242437E-12</c:v>
                </c:pt>
                <c:pt idx="1342">
                  <c:v>4.8681039255319265E-12</c:v>
                </c:pt>
                <c:pt idx="1343">
                  <c:v>4.8856826875854361E-12</c:v>
                </c:pt>
                <c:pt idx="1344">
                  <c:v>4.9034113076643481E-12</c:v>
                </c:pt>
                <c:pt idx="1345">
                  <c:v>4.9212906377928622E-12</c:v>
                </c:pt>
                <c:pt idx="1346">
                  <c:v>4.9393215624956744E-12</c:v>
                </c:pt>
                <c:pt idx="1347">
                  <c:v>4.9575049728035664E-12</c:v>
                </c:pt>
                <c:pt idx="1348">
                  <c:v>4.9758417597473434E-12</c:v>
                </c:pt>
                <c:pt idx="1349">
                  <c:v>4.9943328143577598E-12</c:v>
                </c:pt>
                <c:pt idx="1350">
                  <c:v>5.0129790276656095E-12</c:v>
                </c:pt>
                <c:pt idx="1351">
                  <c:v>5.0317812964401613E-12</c:v>
                </c:pt>
                <c:pt idx="1352">
                  <c:v>5.0507405517563022E-12</c:v>
                </c:pt>
                <c:pt idx="1353">
                  <c:v>5.069857737228372E-12</c:v>
                </c:pt>
                <c:pt idx="1354">
                  <c:v>5.0891337964856467E-12</c:v>
                </c:pt>
                <c:pt idx="1355">
                  <c:v>5.1085696731573677E-12</c:v>
                </c:pt>
                <c:pt idx="1356">
                  <c:v>5.1281663108728051E-12</c:v>
                </c:pt>
                <c:pt idx="1357">
                  <c:v>5.1479246560306754E-12</c:v>
                </c:pt>
                <c:pt idx="1358">
                  <c:v>5.1678456879502883E-12</c:v>
                </c:pt>
                <c:pt idx="1359">
                  <c:v>5.187930407185236E-12</c:v>
                </c:pt>
                <c:pt idx="1360">
                  <c:v>5.2081798146250088E-12</c:v>
                </c:pt>
                <c:pt idx="1361">
                  <c:v>5.2285949111590567E-12</c:v>
                </c:pt>
                <c:pt idx="1362">
                  <c:v>5.249176697676899E-12</c:v>
                </c:pt>
                <c:pt idx="1363">
                  <c:v>5.2699261760333103E-12</c:v>
                </c:pt>
                <c:pt idx="1364">
                  <c:v>5.2908443769474681E-12</c:v>
                </c:pt>
                <c:pt idx="1365">
                  <c:v>5.3119323632821979E-12</c:v>
                </c:pt>
                <c:pt idx="1366">
                  <c:v>5.3331911995234597E-12</c:v>
                </c:pt>
                <c:pt idx="1367">
                  <c:v>5.3546219501571922E-12</c:v>
                </c:pt>
                <c:pt idx="1368">
                  <c:v>5.3762256796693699E-12</c:v>
                </c:pt>
                <c:pt idx="1369">
                  <c:v>5.3980034526706203E-12</c:v>
                </c:pt>
                <c:pt idx="1370">
                  <c:v>5.4199563565204892E-12</c:v>
                </c:pt>
                <c:pt idx="1371">
                  <c:v>5.4420855231928928E-12</c:v>
                </c:pt>
                <c:pt idx="1372">
                  <c:v>5.4643920896419922E-12</c:v>
                </c:pt>
                <c:pt idx="1373">
                  <c:v>5.4868771928219477E-12</c:v>
                </c:pt>
                <c:pt idx="1374">
                  <c:v>5.5095419696869465E-12</c:v>
                </c:pt>
                <c:pt idx="1375">
                  <c:v>5.5323875571562459E-12</c:v>
                </c:pt>
                <c:pt idx="1376">
                  <c:v>5.55541510766929E-12</c:v>
                </c:pt>
                <c:pt idx="1377">
                  <c:v>5.5786258309818003E-12</c:v>
                </c:pt>
                <c:pt idx="1378">
                  <c:v>5.6020209492491338E-12</c:v>
                </c:pt>
                <c:pt idx="1379">
                  <c:v>5.6256016846266988E-12</c:v>
                </c:pt>
                <c:pt idx="1380">
                  <c:v>5.6493692592698373E-12</c:v>
                </c:pt>
                <c:pt idx="1381">
                  <c:v>5.6733248953339888E-12</c:v>
                </c:pt>
                <c:pt idx="1382">
                  <c:v>5.6974698239690295E-12</c:v>
                </c:pt>
                <c:pt idx="1383">
                  <c:v>5.721805343619409E-12</c:v>
                </c:pt>
                <c:pt idx="1384">
                  <c:v>5.7463327802469639E-12</c:v>
                </c:pt>
                <c:pt idx="1385">
                  <c:v>5.7710534598449022E-12</c:v>
                </c:pt>
                <c:pt idx="1386">
                  <c:v>5.7959687084063826E-12</c:v>
                </c:pt>
                <c:pt idx="1387">
                  <c:v>5.8210798519245702E-12</c:v>
                </c:pt>
                <c:pt idx="1388">
                  <c:v>5.846388220464632E-12</c:v>
                </c:pt>
                <c:pt idx="1389">
                  <c:v>5.8718952165878261E-12</c:v>
                </c:pt>
                <c:pt idx="1390">
                  <c:v>5.8976022968184945E-12</c:v>
                </c:pt>
                <c:pt idx="1391">
                  <c:v>5.9235109186748203E-12</c:v>
                </c:pt>
                <c:pt idx="1392">
                  <c:v>5.9496225396748332E-12</c:v>
                </c:pt>
                <c:pt idx="1393">
                  <c:v>5.9759386173366625E-12</c:v>
                </c:pt>
                <c:pt idx="1394">
                  <c:v>6.0024606099269984E-12</c:v>
                </c:pt>
                <c:pt idx="1395">
                  <c:v>6.0291900474034026E-12</c:v>
                </c:pt>
                <c:pt idx="1396">
                  <c:v>6.0561285548858295E-12</c:v>
                </c:pt>
                <c:pt idx="1397">
                  <c:v>6.0832777630050792E-12</c:v>
                </c:pt>
                <c:pt idx="1398">
                  <c:v>6.1106393023919578E-12</c:v>
                </c:pt>
                <c:pt idx="1399">
                  <c:v>6.1382148036772664E-12</c:v>
                </c:pt>
                <c:pt idx="1400">
                  <c:v>6.1660058967403255E-12</c:v>
                </c:pt>
                <c:pt idx="1401">
                  <c:v>6.1940142745271942E-12</c:v>
                </c:pt>
                <c:pt idx="1402">
                  <c:v>6.2222417843041548E-12</c:v>
                </c:pt>
                <c:pt idx="1403">
                  <c:v>6.2506902927789658E-12</c:v>
                </c:pt>
                <c:pt idx="1404">
                  <c:v>6.2793616666593333E-12</c:v>
                </c:pt>
                <c:pt idx="1405">
                  <c:v>6.3082577726530313E-12</c:v>
                </c:pt>
                <c:pt idx="1406">
                  <c:v>6.3373804769628375E-12</c:v>
                </c:pt>
                <c:pt idx="1407">
                  <c:v>6.366731692055024E-12</c:v>
                </c:pt>
                <c:pt idx="1408">
                  <c:v>6.3963135609523001E-12</c:v>
                </c:pt>
                <c:pt idx="1409">
                  <c:v>6.4261282823041696E-12</c:v>
                </c:pt>
                <c:pt idx="1410">
                  <c:v>6.4561780547601184E-12</c:v>
                </c:pt>
                <c:pt idx="1411">
                  <c:v>6.4864650769696026E-12</c:v>
                </c:pt>
                <c:pt idx="1412">
                  <c:v>6.5169915475820838E-12</c:v>
                </c:pt>
                <c:pt idx="1413">
                  <c:v>6.5477596924981942E-12</c:v>
                </c:pt>
                <c:pt idx="1414">
                  <c:v>6.5787720478477813E-12</c:v>
                </c:pt>
                <c:pt idx="1415">
                  <c:v>6.6100312906576798E-12</c:v>
                </c:pt>
                <c:pt idx="1416">
                  <c:v>6.6415400980501516E-12</c:v>
                </c:pt>
                <c:pt idx="1417">
                  <c:v>6.6733011471474237E-12</c:v>
                </c:pt>
                <c:pt idx="1418">
                  <c:v>6.7053171150717694E-12</c:v>
                </c:pt>
                <c:pt idx="1419">
                  <c:v>6.7375906893021072E-12</c:v>
                </c:pt>
                <c:pt idx="1420">
                  <c:v>6.7701249347084313E-12</c:v>
                </c:pt>
                <c:pt idx="1421">
                  <c:v>6.8029232257975953E-12</c:v>
                </c:pt>
                <c:pt idx="1422">
                  <c:v>6.8359889427507398E-12</c:v>
                </c:pt>
                <c:pt idx="1423">
                  <c:v>6.8693254657490047E-12</c:v>
                </c:pt>
                <c:pt idx="1424">
                  <c:v>6.9029361749735709E-12</c:v>
                </c:pt>
                <c:pt idx="1425">
                  <c:v>6.9368244471690895E-12</c:v>
                </c:pt>
                <c:pt idx="1426">
                  <c:v>6.9709940745916522E-12</c:v>
                </c:pt>
                <c:pt idx="1427">
                  <c:v>7.0054494503634234E-12</c:v>
                </c:pt>
                <c:pt idx="1428">
                  <c:v>7.0401950025914593E-12</c:v>
                </c:pt>
                <c:pt idx="1429">
                  <c:v>7.0752351593828685E-12</c:v>
                </c:pt>
                <c:pt idx="1430">
                  <c:v>7.1105743488446748E-12</c:v>
                </c:pt>
                <c:pt idx="1431">
                  <c:v>7.1456713848810058E-12</c:v>
                </c:pt>
                <c:pt idx="1432">
                  <c:v>7.178736325563678E-12</c:v>
                </c:pt>
                <c:pt idx="1433">
                  <c:v>7.2100491622007059E-12</c:v>
                </c:pt>
                <c:pt idx="1434">
                  <c:v>7.239609894792079E-12</c:v>
                </c:pt>
                <c:pt idx="1435">
                  <c:v>7.2674185233378215E-12</c:v>
                </c:pt>
                <c:pt idx="1436">
                  <c:v>7.2934750478379334E-12</c:v>
                </c:pt>
                <c:pt idx="1437">
                  <c:v>7.3177794682923767E-12</c:v>
                </c:pt>
                <c:pt idx="1438">
                  <c:v>7.3403317847011927E-12</c:v>
                </c:pt>
                <c:pt idx="1439">
                  <c:v>7.3611319970643781E-12</c:v>
                </c:pt>
                <c:pt idx="1440">
                  <c:v>7.3801801053818877E-12</c:v>
                </c:pt>
                <c:pt idx="1441">
                  <c:v>7.3974761096537732E-12</c:v>
                </c:pt>
                <c:pt idx="1442">
                  <c:v>7.4130200098800216E-12</c:v>
                </c:pt>
                <c:pt idx="1443">
                  <c:v>7.4268118060606023E-12</c:v>
                </c:pt>
                <c:pt idx="1444">
                  <c:v>7.4388514981955556E-12</c:v>
                </c:pt>
                <c:pt idx="1445">
                  <c:v>7.4491390862848799E-12</c:v>
                </c:pt>
                <c:pt idx="1446">
                  <c:v>7.4576745703285462E-12</c:v>
                </c:pt>
                <c:pt idx="1447">
                  <c:v>7.4644579503265739E-12</c:v>
                </c:pt>
                <c:pt idx="1448">
                  <c:v>7.4694892262789419E-12</c:v>
                </c:pt>
                <c:pt idx="1449">
                  <c:v>7.4727683981856825E-12</c:v>
                </c:pt>
                <c:pt idx="1450">
                  <c:v>7.4742954660467731E-12</c:v>
                </c:pt>
                <c:pt idx="1451">
                  <c:v>7.4740704298622364E-12</c:v>
                </c:pt>
                <c:pt idx="1452">
                  <c:v>7.4720932896320465E-12</c:v>
                </c:pt>
                <c:pt idx="1453">
                  <c:v>7.4683640453562034E-12</c:v>
                </c:pt>
                <c:pt idx="1454">
                  <c:v>7.4628826970347346E-12</c:v>
                </c:pt>
                <c:pt idx="1455">
                  <c:v>7.4556492446675964E-12</c:v>
                </c:pt>
                <c:pt idx="1456">
                  <c:v>7.4466636882548453E-12</c:v>
                </c:pt>
                <c:pt idx="1457">
                  <c:v>7.4359260277964249E-12</c:v>
                </c:pt>
                <c:pt idx="1458">
                  <c:v>7.4234362632923724E-12</c:v>
                </c:pt>
                <c:pt idx="1459">
                  <c:v>7.4091943947426908E-12</c:v>
                </c:pt>
                <c:pt idx="1460">
                  <c:v>7.3932004221473399E-12</c:v>
                </c:pt>
                <c:pt idx="1461">
                  <c:v>7.37545434550636E-12</c:v>
                </c:pt>
                <c:pt idx="1462">
                  <c:v>7.3559561648197512E-12</c:v>
                </c:pt>
                <c:pt idx="1463">
                  <c:v>7.3347058800874875E-12</c:v>
                </c:pt>
                <c:pt idx="1464">
                  <c:v>7.3117034913095755E-12</c:v>
                </c:pt>
                <c:pt idx="1465">
                  <c:v>7.2869489984860135E-12</c:v>
                </c:pt>
                <c:pt idx="1466">
                  <c:v>7.2604424016168177E-12</c:v>
                </c:pt>
                <c:pt idx="1467">
                  <c:v>7.2321837007019751E-12</c:v>
                </c:pt>
                <c:pt idx="1468">
                  <c:v>7.2021728957414875E-12</c:v>
                </c:pt>
                <c:pt idx="1469">
                  <c:v>7.1704099867353603E-12</c:v>
                </c:pt>
                <c:pt idx="1470">
                  <c:v>7.1368949736835888E-12</c:v>
                </c:pt>
                <c:pt idx="1471">
                  <c:v>7.1016278565861852E-12</c:v>
                </c:pt>
                <c:pt idx="1472">
                  <c:v>7.0652660638228839E-12</c:v>
                </c:pt>
                <c:pt idx="1473">
                  <c:v>7.0291578175281477E-12</c:v>
                </c:pt>
                <c:pt idx="1474">
                  <c:v>6.9933393043750594E-12</c:v>
                </c:pt>
                <c:pt idx="1475">
                  <c:v>6.9578062003299987E-12</c:v>
                </c:pt>
                <c:pt idx="1476">
                  <c:v>6.9225541813593304E-12</c:v>
                </c:pt>
                <c:pt idx="1477">
                  <c:v>6.8875789234293809E-12</c:v>
                </c:pt>
                <c:pt idx="1478">
                  <c:v>6.8528761764947893E-12</c:v>
                </c:pt>
                <c:pt idx="1479">
                  <c:v>6.8184423444179279E-12</c:v>
                </c:pt>
                <c:pt idx="1480">
                  <c:v>6.7842741061770731E-12</c:v>
                </c:pt>
                <c:pt idx="1481">
                  <c:v>6.750368134887311E-12</c:v>
                </c:pt>
                <c:pt idx="1482">
                  <c:v>6.7167211036638013E-12</c:v>
                </c:pt>
                <c:pt idx="1483">
                  <c:v>6.6833296856216834E-12</c:v>
                </c:pt>
                <c:pt idx="1484">
                  <c:v>6.6501905726813508E-12</c:v>
                </c:pt>
                <c:pt idx="1485">
                  <c:v>6.6173008275015442E-12</c:v>
                </c:pt>
                <c:pt idx="1486">
                  <c:v>6.5846577951755728E-12</c:v>
                </c:pt>
                <c:pt idx="1487">
                  <c:v>6.5522588203859061E-12</c:v>
                </c:pt>
                <c:pt idx="1488">
                  <c:v>6.5201012478149248E-12</c:v>
                </c:pt>
                <c:pt idx="1489">
                  <c:v>6.4881824221451171E-12</c:v>
                </c:pt>
                <c:pt idx="1490">
                  <c:v>6.4564996907848469E-12</c:v>
                </c:pt>
                <c:pt idx="1491">
                  <c:v>6.4250505913842684E-12</c:v>
                </c:pt>
                <c:pt idx="1492">
                  <c:v>6.3938329172456366E-12</c:v>
                </c:pt>
                <c:pt idx="1493">
                  <c:v>6.3628444716047977E-12</c:v>
                </c:pt>
                <c:pt idx="1494">
                  <c:v>6.3320830576975872E-12</c:v>
                </c:pt>
                <c:pt idx="1495">
                  <c:v>6.3015464787598189E-12</c:v>
                </c:pt>
                <c:pt idx="1496">
                  <c:v>6.2712325380361301E-12</c:v>
                </c:pt>
                <c:pt idx="1497">
                  <c:v>6.2411391246563841E-12</c:v>
                </c:pt>
                <c:pt idx="1498">
                  <c:v>6.2112643383131206E-12</c:v>
                </c:pt>
                <c:pt idx="1499">
                  <c:v>6.181606301158686E-12</c:v>
                </c:pt>
                <c:pt idx="1500">
                  <c:v>6.1521631353454293E-12</c:v>
                </c:pt>
                <c:pt idx="1501">
                  <c:v>6.1229329630257275E-12</c:v>
                </c:pt>
                <c:pt idx="1502">
                  <c:v>6.0939139063518683E-12</c:v>
                </c:pt>
                <c:pt idx="1503">
                  <c:v>6.0651041213777115E-12</c:v>
                </c:pt>
                <c:pt idx="1504">
                  <c:v>6.0365019207956197E-12</c:v>
                </c:pt>
                <c:pt idx="1505">
                  <c:v>6.0081056542725598E-12</c:v>
                </c:pt>
                <c:pt idx="1506">
                  <c:v>5.9799136710829882E-12</c:v>
                </c:pt>
                <c:pt idx="1507">
                  <c:v>5.9519243205013787E-12</c:v>
                </c:pt>
                <c:pt idx="1508">
                  <c:v>5.9241359518022185E-12</c:v>
                </c:pt>
                <c:pt idx="1509">
                  <c:v>5.89654692604206E-12</c:v>
                </c:pt>
                <c:pt idx="1510">
                  <c:v>5.8691557099951541E-12</c:v>
                </c:pt>
                <c:pt idx="1511">
                  <c:v>5.841960819785995E-12</c:v>
                </c:pt>
                <c:pt idx="1512">
                  <c:v>5.8149607712220268E-12</c:v>
                </c:pt>
                <c:pt idx="1513">
                  <c:v>5.7881540801106612E-12</c:v>
                </c:pt>
                <c:pt idx="1514">
                  <c:v>5.7615392622593422E-12</c:v>
                </c:pt>
                <c:pt idx="1515">
                  <c:v>5.735114836727157E-12</c:v>
                </c:pt>
                <c:pt idx="1516">
                  <c:v>5.7088793885165842E-12</c:v>
                </c:pt>
                <c:pt idx="1517">
                  <c:v>5.6828315585935943E-12</c:v>
                </c:pt>
                <c:pt idx="1518">
                  <c:v>5.6569699890738693E-12</c:v>
                </c:pt>
                <c:pt idx="1519">
                  <c:v>5.6312933220729877E-12</c:v>
                </c:pt>
                <c:pt idx="1520">
                  <c:v>5.6058001997065847E-12</c:v>
                </c:pt>
                <c:pt idx="1521">
                  <c:v>5.5804892646223348E-12</c:v>
                </c:pt>
                <c:pt idx="1522">
                  <c:v>5.5553591972537283E-12</c:v>
                </c:pt>
                <c:pt idx="1523">
                  <c:v>5.530408735017558E-12</c:v>
                </c:pt>
                <c:pt idx="1524">
                  <c:v>5.5056366194131709E-12</c:v>
                </c:pt>
                <c:pt idx="1525">
                  <c:v>5.4810415919399016E-12</c:v>
                </c:pt>
                <c:pt idx="1526">
                  <c:v>5.4566223940970744E-12</c:v>
                </c:pt>
                <c:pt idx="1527">
                  <c:v>5.4323777673912303E-12</c:v>
                </c:pt>
                <c:pt idx="1528">
                  <c:v>5.4083064727177485E-12</c:v>
                </c:pt>
                <c:pt idx="1529">
                  <c:v>5.3844073243405219E-12</c:v>
                </c:pt>
                <c:pt idx="1530">
                  <c:v>5.3606791449146447E-12</c:v>
                </c:pt>
                <c:pt idx="1531">
                  <c:v>5.3371207570952263E-12</c:v>
                </c:pt>
                <c:pt idx="1532">
                  <c:v>5.3137309835373602E-12</c:v>
                </c:pt>
                <c:pt idx="1533">
                  <c:v>5.2905086468962066E-12</c:v>
                </c:pt>
                <c:pt idx="1534">
                  <c:v>5.2674525786460429E-12</c:v>
                </c:pt>
                <c:pt idx="1535">
                  <c:v>5.2445616559613446E-12</c:v>
                </c:pt>
                <c:pt idx="1536">
                  <c:v>5.2218347701429458E-12</c:v>
                </c:pt>
                <c:pt idx="1537">
                  <c:v>5.1992708124698014E-12</c:v>
                </c:pt>
                <c:pt idx="1538">
                  <c:v>5.1768686742208407E-12</c:v>
                </c:pt>
                <c:pt idx="1539">
                  <c:v>5.1546272466750735E-12</c:v>
                </c:pt>
                <c:pt idx="1540">
                  <c:v>5.1325454246514421E-12</c:v>
                </c:pt>
                <c:pt idx="1541">
                  <c:v>5.1106221387716455E-12</c:v>
                </c:pt>
                <c:pt idx="1542">
                  <c:v>5.0888563399518898E-12</c:v>
                </c:pt>
                <c:pt idx="1543">
                  <c:v>5.0672469793029222E-12</c:v>
                </c:pt>
                <c:pt idx="1544">
                  <c:v>5.0457930079354782E-12</c:v>
                </c:pt>
                <c:pt idx="1545">
                  <c:v>5.0244933769602525E-12</c:v>
                </c:pt>
                <c:pt idx="1546">
                  <c:v>5.0033470386123131E-12</c:v>
                </c:pt>
                <c:pt idx="1547">
                  <c:v>4.9823529710100884E-12</c:v>
                </c:pt>
                <c:pt idx="1548">
                  <c:v>4.9615101777348934E-12</c:v>
                </c:pt>
                <c:pt idx="1549">
                  <c:v>4.9408176634014938E-12</c:v>
                </c:pt>
                <c:pt idx="1550">
                  <c:v>4.9202744326247434E-12</c:v>
                </c:pt>
                <c:pt idx="1551">
                  <c:v>4.8998794900194258E-12</c:v>
                </c:pt>
                <c:pt idx="1552">
                  <c:v>4.8796318404123573E-12</c:v>
                </c:pt>
                <c:pt idx="1553">
                  <c:v>4.8595305056858403E-12</c:v>
                </c:pt>
                <c:pt idx="1554">
                  <c:v>4.839574536531802E-12</c:v>
                </c:pt>
                <c:pt idx="1555">
                  <c:v>4.819762986373549E-12</c:v>
                </c:pt>
                <c:pt idx="1556">
                  <c:v>4.8000949086344711E-12</c:v>
                </c:pt>
                <c:pt idx="1557">
                  <c:v>4.7805693567379307E-12</c:v>
                </c:pt>
                <c:pt idx="1558">
                  <c:v>4.7611853841125415E-12</c:v>
                </c:pt>
                <c:pt idx="1559">
                  <c:v>4.7419420541645105E-12</c:v>
                </c:pt>
                <c:pt idx="1560">
                  <c:v>4.7228384600574811E-12</c:v>
                </c:pt>
                <c:pt idx="1561">
                  <c:v>4.7038737004167778E-12</c:v>
                </c:pt>
                <c:pt idx="1562">
                  <c:v>4.6850468738677884E-12</c:v>
                </c:pt>
                <c:pt idx="1563">
                  <c:v>4.6663570790359021E-12</c:v>
                </c:pt>
                <c:pt idx="1564">
                  <c:v>4.6478034145464816E-12</c:v>
                </c:pt>
                <c:pt idx="1565">
                  <c:v>4.6293849841481731E-12</c:v>
                </c:pt>
                <c:pt idx="1566">
                  <c:v>4.6111009194413008E-12</c:v>
                </c:pt>
                <c:pt idx="1567">
                  <c:v>4.5929503613762811E-12</c:v>
                </c:pt>
                <c:pt idx="1568">
                  <c:v>4.574932450908128E-12</c:v>
                </c:pt>
                <c:pt idx="1569">
                  <c:v>4.5570463289917718E-12</c:v>
                </c:pt>
                <c:pt idx="1570">
                  <c:v>4.5392911365822072E-12</c:v>
                </c:pt>
                <c:pt idx="1571">
                  <c:v>4.5216660169187158E-12</c:v>
                </c:pt>
                <c:pt idx="1572">
                  <c:v>4.5041701368600896E-12</c:v>
                </c:pt>
                <c:pt idx="1573">
                  <c:v>4.4868026771475254E-12</c:v>
                </c:pt>
                <c:pt idx="1574">
                  <c:v>4.4695628186951137E-12</c:v>
                </c:pt>
                <c:pt idx="1575">
                  <c:v>4.4524497424168891E-12</c:v>
                </c:pt>
                <c:pt idx="1576">
                  <c:v>4.4354626292269205E-12</c:v>
                </c:pt>
                <c:pt idx="1577">
                  <c:v>4.418600660839244E-12</c:v>
                </c:pt>
                <c:pt idx="1578">
                  <c:v>4.4018630372297855E-12</c:v>
                </c:pt>
                <c:pt idx="1579">
                  <c:v>4.3852489764823767E-12</c:v>
                </c:pt>
                <c:pt idx="1580">
                  <c:v>4.3687576974493889E-12</c:v>
                </c:pt>
                <c:pt idx="1581">
                  <c:v>4.3523884189832761E-12</c:v>
                </c:pt>
                <c:pt idx="1582">
                  <c:v>4.3361403599363717E-12</c:v>
                </c:pt>
                <c:pt idx="1583">
                  <c:v>4.3200127393311322E-12</c:v>
                </c:pt>
                <c:pt idx="1584">
                  <c:v>4.3040047889289199E-12</c:v>
                </c:pt>
                <c:pt idx="1585">
                  <c:v>4.288115761743253E-12</c:v>
                </c:pt>
                <c:pt idx="1586">
                  <c:v>4.2723449127938151E-12</c:v>
                </c:pt>
                <c:pt idx="1587">
                  <c:v>4.2566914971002995E-12</c:v>
                </c:pt>
                <c:pt idx="1588">
                  <c:v>4.2411547696823877E-12</c:v>
                </c:pt>
                <c:pt idx="1589">
                  <c:v>4.2257339855665496E-12</c:v>
                </c:pt>
                <c:pt idx="1590">
                  <c:v>4.2104284076148326E-12</c:v>
                </c:pt>
                <c:pt idx="1591">
                  <c:v>4.1952373213655965E-12</c:v>
                </c:pt>
                <c:pt idx="1592">
                  <c:v>4.1801600164184558E-12</c:v>
                </c:pt>
                <c:pt idx="1593">
                  <c:v>4.16519578237311E-12</c:v>
                </c:pt>
                <c:pt idx="1594">
                  <c:v>4.1503439088292157E-12</c:v>
                </c:pt>
                <c:pt idx="1595">
                  <c:v>4.1356036853864748E-12</c:v>
                </c:pt>
                <c:pt idx="1596">
                  <c:v>4.1209744058437294E-12</c:v>
                </c:pt>
                <c:pt idx="1597">
                  <c:v>4.1064553858628937E-12</c:v>
                </c:pt>
                <c:pt idx="1598">
                  <c:v>4.0920459481734445E-12</c:v>
                </c:pt>
                <c:pt idx="1599">
                  <c:v>4.0777454155076067E-12</c:v>
                </c:pt>
                <c:pt idx="1600">
                  <c:v>4.063553110597616E-12</c:v>
                </c:pt>
                <c:pt idx="1601">
                  <c:v>4.0494683561757199E-12</c:v>
                </c:pt>
                <c:pt idx="1602">
                  <c:v>4.0354904769243623E-12</c:v>
                </c:pt>
                <c:pt idx="1603">
                  <c:v>4.0216188165477652E-12</c:v>
                </c:pt>
                <c:pt idx="1604">
                  <c:v>4.0078527294562018E-12</c:v>
                </c:pt>
                <c:pt idx="1605">
                  <c:v>3.9941915701777374E-12</c:v>
                </c:pt>
                <c:pt idx="1606">
                  <c:v>3.9806346932404497E-12</c:v>
                </c:pt>
                <c:pt idx="1607">
                  <c:v>3.9671814531723864E-12</c:v>
                </c:pt>
                <c:pt idx="1608">
                  <c:v>3.953831205219789E-12</c:v>
                </c:pt>
                <c:pt idx="1609">
                  <c:v>3.940583319674173E-12</c:v>
                </c:pt>
                <c:pt idx="1610">
                  <c:v>3.9274371810580835E-12</c:v>
                </c:pt>
                <c:pt idx="1611">
                  <c:v>3.9143921744495063E-12</c:v>
                </c:pt>
                <c:pt idx="1612">
                  <c:v>3.9014476849263818E-12</c:v>
                </c:pt>
                <c:pt idx="1613">
                  <c:v>3.8886030975666402E-12</c:v>
                </c:pt>
                <c:pt idx="1614">
                  <c:v>3.8758577976153364E-12</c:v>
                </c:pt>
                <c:pt idx="1615">
                  <c:v>3.8632111810461288E-12</c:v>
                </c:pt>
                <c:pt idx="1616">
                  <c:v>3.8506626608196327E-12</c:v>
                </c:pt>
                <c:pt idx="1617">
                  <c:v>3.8382116513949632E-12</c:v>
                </c:pt>
                <c:pt idx="1618">
                  <c:v>3.8258575672312637E-12</c:v>
                </c:pt>
                <c:pt idx="1619">
                  <c:v>3.8135998227876559E-12</c:v>
                </c:pt>
                <c:pt idx="1620">
                  <c:v>3.8014378322810146E-12</c:v>
                </c:pt>
                <c:pt idx="1621">
                  <c:v>3.7893709949477119E-12</c:v>
                </c:pt>
                <c:pt idx="1622">
                  <c:v>3.7773987458480296E-12</c:v>
                </c:pt>
                <c:pt idx="1623">
                  <c:v>3.7655205413414282E-12</c:v>
                </c:pt>
                <c:pt idx="1624">
                  <c:v>3.7537358377873921E-12</c:v>
                </c:pt>
                <c:pt idx="1625">
                  <c:v>3.7420440915453389E-12</c:v>
                </c:pt>
                <c:pt idx="1626">
                  <c:v>3.730444758974746E-12</c:v>
                </c:pt>
                <c:pt idx="1627">
                  <c:v>3.7189372964350656E-12</c:v>
                </c:pt>
                <c:pt idx="1628">
                  <c:v>3.7075211602857516E-12</c:v>
                </c:pt>
                <c:pt idx="1629">
                  <c:v>3.6961958068862604E-12</c:v>
                </c:pt>
                <c:pt idx="1630">
                  <c:v>3.6849606925960385E-12</c:v>
                </c:pt>
                <c:pt idx="1631">
                  <c:v>3.6738152737745552E-12</c:v>
                </c:pt>
                <c:pt idx="1632">
                  <c:v>3.6627590067812516E-12</c:v>
                </c:pt>
                <c:pt idx="1633">
                  <c:v>3.6517913522631218E-12</c:v>
                </c:pt>
                <c:pt idx="1634">
                  <c:v>3.6409118040936073E-12</c:v>
                </c:pt>
                <c:pt idx="1635">
                  <c:v>3.6301198711325201E-12</c:v>
                </c:pt>
                <c:pt idx="1636">
                  <c:v>3.6194150622770929E-12</c:v>
                </c:pt>
                <c:pt idx="1637">
                  <c:v>3.6087968864245593E-12</c:v>
                </c:pt>
                <c:pt idx="1638">
                  <c:v>3.5982648524721597E-12</c:v>
                </c:pt>
                <c:pt idx="1639">
                  <c:v>3.5878184693171221E-12</c:v>
                </c:pt>
                <c:pt idx="1640">
                  <c:v>3.5774572458566927E-12</c:v>
                </c:pt>
                <c:pt idx="1641">
                  <c:v>3.5671806909881057E-12</c:v>
                </c:pt>
                <c:pt idx="1642">
                  <c:v>3.5569883136085985E-12</c:v>
                </c:pt>
                <c:pt idx="1643">
                  <c:v>3.5468796226154105E-12</c:v>
                </c:pt>
                <c:pt idx="1644">
                  <c:v>3.5368541269057629E-12</c:v>
                </c:pt>
                <c:pt idx="1645">
                  <c:v>3.5269113284281958E-12</c:v>
                </c:pt>
                <c:pt idx="1646">
                  <c:v>3.5170506645999509E-12</c:v>
                </c:pt>
                <c:pt idx="1647">
                  <c:v>3.5072716817316395E-12</c:v>
                </c:pt>
                <c:pt idx="1648">
                  <c:v>3.4975739604473435E-12</c:v>
                </c:pt>
                <c:pt idx="1649">
                  <c:v>3.4879570813711736E-12</c:v>
                </c:pt>
                <c:pt idx="1650">
                  <c:v>3.4784206251272174E-12</c:v>
                </c:pt>
                <c:pt idx="1651">
                  <c:v>3.4689641723395809E-12</c:v>
                </c:pt>
                <c:pt idx="1652">
                  <c:v>3.4595873036323515E-12</c:v>
                </c:pt>
                <c:pt idx="1653">
                  <c:v>3.4502895996296319E-12</c:v>
                </c:pt>
                <c:pt idx="1654">
                  <c:v>3.4410706409555252E-12</c:v>
                </c:pt>
                <c:pt idx="1655">
                  <c:v>3.431930008234122E-12</c:v>
                </c:pt>
                <c:pt idx="1656">
                  <c:v>3.4228672820895186E-12</c:v>
                </c:pt>
                <c:pt idx="1657">
                  <c:v>3.4138820431458203E-12</c:v>
                </c:pt>
                <c:pt idx="1658">
                  <c:v>3.4049738720271177E-12</c:v>
                </c:pt>
                <c:pt idx="1659">
                  <c:v>3.3961423493575136E-12</c:v>
                </c:pt>
                <c:pt idx="1660">
                  <c:v>3.3873870557610958E-12</c:v>
                </c:pt>
                <c:pt idx="1661">
                  <c:v>3.3787075718619709E-12</c:v>
                </c:pt>
                <c:pt idx="1662">
                  <c:v>3.3701034782842402E-12</c:v>
                </c:pt>
                <c:pt idx="1663">
                  <c:v>3.361574355651984E-12</c:v>
                </c:pt>
                <c:pt idx="1664">
                  <c:v>3.3531197845893239E-12</c:v>
                </c:pt>
                <c:pt idx="1665">
                  <c:v>3.3447393457203401E-12</c:v>
                </c:pt>
                <c:pt idx="1666">
                  <c:v>3.3364326196691288E-12</c:v>
                </c:pt>
                <c:pt idx="1667">
                  <c:v>3.3281991870598004E-12</c:v>
                </c:pt>
                <c:pt idx="1668">
                  <c:v>3.3200386285164398E-12</c:v>
                </c:pt>
                <c:pt idx="1669">
                  <c:v>3.311950524663149E-12</c:v>
                </c:pt>
                <c:pt idx="1670">
                  <c:v>3.3039344618863873E-12</c:v>
                </c:pt>
                <c:pt idx="1671">
                  <c:v>3.2959900837250971E-12</c:v>
                </c:pt>
                <c:pt idx="1672">
                  <c:v>3.2881170574266467E-12</c:v>
                </c:pt>
                <c:pt idx="1673">
                  <c:v>3.2803150492245229E-12</c:v>
                </c:pt>
                <c:pt idx="1674">
                  <c:v>3.2725837253522108E-12</c:v>
                </c:pt>
                <c:pt idx="1675">
                  <c:v>3.2649227520431936E-12</c:v>
                </c:pt>
                <c:pt idx="1676">
                  <c:v>3.2573317955309548E-12</c:v>
                </c:pt>
                <c:pt idx="1677">
                  <c:v>3.2498105220489772E-12</c:v>
                </c:pt>
                <c:pt idx="1678">
                  <c:v>3.2423585978307511E-12</c:v>
                </c:pt>
                <c:pt idx="1679">
                  <c:v>3.2349756891097536E-12</c:v>
                </c:pt>
                <c:pt idx="1680">
                  <c:v>3.227661462119478E-12</c:v>
                </c:pt>
                <c:pt idx="1681">
                  <c:v>3.2204155830934114E-12</c:v>
                </c:pt>
                <c:pt idx="1682">
                  <c:v>3.2132377182650285E-12</c:v>
                </c:pt>
                <c:pt idx="1683">
                  <c:v>3.2061275338678184E-12</c:v>
                </c:pt>
                <c:pt idx="1684">
                  <c:v>3.1990846961352656E-12</c:v>
                </c:pt>
                <c:pt idx="1685">
                  <c:v>3.1921088713008551E-12</c:v>
                </c:pt>
                <c:pt idx="1686">
                  <c:v>3.1851997255980742E-12</c:v>
                </c:pt>
                <c:pt idx="1687">
                  <c:v>3.1783569252604028E-12</c:v>
                </c:pt>
                <c:pt idx="1688">
                  <c:v>3.171580136521332E-12</c:v>
                </c:pt>
                <c:pt idx="1689">
                  <c:v>3.164869025614339E-12</c:v>
                </c:pt>
                <c:pt idx="1690">
                  <c:v>3.1582232587729206E-12</c:v>
                </c:pt>
                <c:pt idx="1691">
                  <c:v>3.1516425022305462E-12</c:v>
                </c:pt>
                <c:pt idx="1692">
                  <c:v>3.1451264222207054E-12</c:v>
                </c:pt>
                <c:pt idx="1693">
                  <c:v>3.138674684976891E-12</c:v>
                </c:pt>
                <c:pt idx="1694">
                  <c:v>3.1322869567325846E-12</c:v>
                </c:pt>
                <c:pt idx="1695">
                  <c:v>3.1259628640390218E-12</c:v>
                </c:pt>
                <c:pt idx="1696">
                  <c:v>3.1197020297028906E-12</c:v>
                </c:pt>
                <c:pt idx="1697">
                  <c:v>3.1135042084953569E-12</c:v>
                </c:pt>
                <c:pt idx="1698">
                  <c:v>3.1073691597316747E-12</c:v>
                </c:pt>
                <c:pt idx="1699">
                  <c:v>3.1012966427271003E-12</c:v>
                </c:pt>
                <c:pt idx="1700">
                  <c:v>3.095286416796886E-12</c:v>
                </c:pt>
                <c:pt idx="1701">
                  <c:v>3.0893382412562833E-12</c:v>
                </c:pt>
                <c:pt idx="1702">
                  <c:v>3.0834518754205515E-12</c:v>
                </c:pt>
                <c:pt idx="1703">
                  <c:v>3.077627078604925E-12</c:v>
                </c:pt>
                <c:pt idx="1704">
                  <c:v>3.0718636101246833E-12</c:v>
                </c:pt>
                <c:pt idx="1705">
                  <c:v>3.0661612292950516E-12</c:v>
                </c:pt>
                <c:pt idx="1706">
                  <c:v>3.0605196954313084E-12</c:v>
                </c:pt>
                <c:pt idx="1707">
                  <c:v>3.0549387678486864E-12</c:v>
                </c:pt>
                <c:pt idx="1708">
                  <c:v>3.0494182058624523E-12</c:v>
                </c:pt>
                <c:pt idx="1709">
                  <c:v>3.0439577687878459E-12</c:v>
                </c:pt>
                <c:pt idx="1710">
                  <c:v>3.0385572159401278E-12</c:v>
                </c:pt>
                <c:pt idx="1711">
                  <c:v>3.0332163066345529E-12</c:v>
                </c:pt>
                <c:pt idx="1712">
                  <c:v>3.0279348001863713E-12</c:v>
                </c:pt>
                <c:pt idx="1713">
                  <c:v>3.0227124559108367E-12</c:v>
                </c:pt>
                <c:pt idx="1714">
                  <c:v>3.0175490331231988E-12</c:v>
                </c:pt>
                <c:pt idx="1715">
                  <c:v>3.0124442911387078E-12</c:v>
                </c:pt>
                <c:pt idx="1716">
                  <c:v>3.007397989272627E-12</c:v>
                </c:pt>
                <c:pt idx="1717">
                  <c:v>3.0024098868402046E-12</c:v>
                </c:pt>
                <c:pt idx="1718">
                  <c:v>2.9974797431566889E-12</c:v>
                </c:pt>
                <c:pt idx="1719">
                  <c:v>2.9926073175373342E-12</c:v>
                </c:pt>
                <c:pt idx="1720">
                  <c:v>2.9877923692973961E-12</c:v>
                </c:pt>
                <c:pt idx="1721">
                  <c:v>2.9830346577521258E-12</c:v>
                </c:pt>
                <c:pt idx="1722">
                  <c:v>2.9783339422167771E-12</c:v>
                </c:pt>
                <c:pt idx="1723">
                  <c:v>2.9736899820066023E-12</c:v>
                </c:pt>
                <c:pt idx="1724">
                  <c:v>2.9691025364368538E-12</c:v>
                </c:pt>
                <c:pt idx="1725">
                  <c:v>2.9645713648227912E-12</c:v>
                </c:pt>
                <c:pt idx="1726">
                  <c:v>2.9600962264796501E-12</c:v>
                </c:pt>
                <c:pt idx="1727">
                  <c:v>2.9556768807226972E-12</c:v>
                </c:pt>
                <c:pt idx="1728">
                  <c:v>2.9513130868671875E-12</c:v>
                </c:pt>
                <c:pt idx="1729">
                  <c:v>2.947004604228362E-12</c:v>
                </c:pt>
                <c:pt idx="1730">
                  <c:v>2.9427511921214856E-12</c:v>
                </c:pt>
                <c:pt idx="1731">
                  <c:v>2.9385526098618017E-12</c:v>
                </c:pt>
                <c:pt idx="1732">
                  <c:v>2.9344086270794879E-12</c:v>
                </c:pt>
                <c:pt idx="1733">
                  <c:v>2.9303190879155123E-12</c:v>
                </c:pt>
                <c:pt idx="1734">
                  <c:v>2.9262838518179016E-12</c:v>
                </c:pt>
                <c:pt idx="1735">
                  <c:v>2.9223027761119005E-12</c:v>
                </c:pt>
                <c:pt idx="1736">
                  <c:v>2.9183757181227411E-12</c:v>
                </c:pt>
                <c:pt idx="1737">
                  <c:v>2.914502535175654E-12</c:v>
                </c:pt>
                <c:pt idx="1738">
                  <c:v>2.9106830845958796E-12</c:v>
                </c:pt>
                <c:pt idx="1739">
                  <c:v>2.9069172237086538E-12</c:v>
                </c:pt>
                <c:pt idx="1740">
                  <c:v>2.9032048098392115E-12</c:v>
                </c:pt>
                <c:pt idx="1741">
                  <c:v>2.8995457003127914E-12</c:v>
                </c:pt>
                <c:pt idx="1742">
                  <c:v>2.8959397524546344E-12</c:v>
                </c:pt>
                <c:pt idx="1743">
                  <c:v>2.8923868235899585E-12</c:v>
                </c:pt>
                <c:pt idx="1744">
                  <c:v>2.888886771044022E-12</c:v>
                </c:pt>
                <c:pt idx="1745">
                  <c:v>2.8854394521420411E-12</c:v>
                </c:pt>
                <c:pt idx="1746">
                  <c:v>2.8820447242092711E-12</c:v>
                </c:pt>
                <c:pt idx="1747">
                  <c:v>2.8787024445709285E-12</c:v>
                </c:pt>
                <c:pt idx="1748">
                  <c:v>2.8754124705522684E-12</c:v>
                </c:pt>
                <c:pt idx="1749">
                  <c:v>2.8721746594785105E-12</c:v>
                </c:pt>
                <c:pt idx="1750">
                  <c:v>2.8689888686748993E-12</c:v>
                </c:pt>
                <c:pt idx="1751">
                  <c:v>2.8658549554666735E-12</c:v>
                </c:pt>
                <c:pt idx="1752">
                  <c:v>2.8627727771790622E-12</c:v>
                </c:pt>
                <c:pt idx="1753">
                  <c:v>2.8597421911373064E-12</c:v>
                </c:pt>
                <c:pt idx="1754">
                  <c:v>2.8567630546666386E-12</c:v>
                </c:pt>
                <c:pt idx="1755">
                  <c:v>2.8538352250922948E-12</c:v>
                </c:pt>
                <c:pt idx="1756">
                  <c:v>2.8509585597395159E-12</c:v>
                </c:pt>
                <c:pt idx="1757">
                  <c:v>2.8481329159335306E-12</c:v>
                </c:pt>
                <c:pt idx="1758">
                  <c:v>2.8453581509995828E-12</c:v>
                </c:pt>
                <c:pt idx="1759">
                  <c:v>2.8426341222629094E-12</c:v>
                </c:pt>
                <c:pt idx="1760">
                  <c:v>2.8399606870487386E-12</c:v>
                </c:pt>
                <c:pt idx="1761">
                  <c:v>2.8373377026823072E-12</c:v>
                </c:pt>
                <c:pt idx="1762">
                  <c:v>2.8347650264888573E-12</c:v>
                </c:pt>
                <c:pt idx="1763">
                  <c:v>2.8322425157936182E-12</c:v>
                </c:pt>
                <c:pt idx="1764">
                  <c:v>2.8297700279218345E-12</c:v>
                </c:pt>
                <c:pt idx="1765">
                  <c:v>2.8273474201987325E-12</c:v>
                </c:pt>
                <c:pt idx="1766">
                  <c:v>2.8249745499495586E-12</c:v>
                </c:pt>
                <c:pt idx="1767">
                  <c:v>2.8226512744995398E-12</c:v>
                </c:pt>
                <c:pt idx="1768">
                  <c:v>2.8203774511739194E-12</c:v>
                </c:pt>
                <c:pt idx="1769">
                  <c:v>2.8181529530971178E-12</c:v>
                </c:pt>
                <c:pt idx="1770">
                  <c:v>2.815977794577139E-12</c:v>
                </c:pt>
                <c:pt idx="1771">
                  <c:v>2.813851932703981E-12</c:v>
                </c:pt>
                <c:pt idx="1772">
                  <c:v>2.8117752990839803E-12</c:v>
                </c:pt>
                <c:pt idx="1773">
                  <c:v>2.8097478253235062E-12</c:v>
                </c:pt>
                <c:pt idx="1774">
                  <c:v>2.8077694430289095E-12</c:v>
                </c:pt>
                <c:pt idx="1775">
                  <c:v>2.8058400838065446E-12</c:v>
                </c:pt>
                <c:pt idx="1776">
                  <c:v>2.8039596792627645E-12</c:v>
                </c:pt>
                <c:pt idx="1777">
                  <c:v>2.8021281610039304E-12</c:v>
                </c:pt>
                <c:pt idx="1778">
                  <c:v>2.8003454606363929E-12</c:v>
                </c:pt>
                <c:pt idx="1779">
                  <c:v>2.7986115097665102E-12</c:v>
                </c:pt>
                <c:pt idx="1780">
                  <c:v>2.7969262400006418E-12</c:v>
                </c:pt>
                <c:pt idx="1781">
                  <c:v>2.7952895829451292E-12</c:v>
                </c:pt>
                <c:pt idx="1782">
                  <c:v>2.7937014702063455E-12</c:v>
                </c:pt>
                <c:pt idx="1783">
                  <c:v>2.7921618333906357E-12</c:v>
                </c:pt>
                <c:pt idx="1784">
                  <c:v>2.7906706041043509E-12</c:v>
                </c:pt>
                <c:pt idx="1785">
                  <c:v>2.7892277139538585E-12</c:v>
                </c:pt>
                <c:pt idx="1786">
                  <c:v>2.7878330945455032E-12</c:v>
                </c:pt>
                <c:pt idx="1787">
                  <c:v>2.7864866774856425E-12</c:v>
                </c:pt>
                <c:pt idx="1788">
                  <c:v>2.7851883943806415E-12</c:v>
                </c:pt>
                <c:pt idx="1789">
                  <c:v>2.7839381768368391E-12</c:v>
                </c:pt>
                <c:pt idx="1790">
                  <c:v>2.7827359564606041E-12</c:v>
                </c:pt>
                <c:pt idx="1791">
                  <c:v>2.7815816648582888E-12</c:v>
                </c:pt>
                <c:pt idx="1792">
                  <c:v>2.780475233636247E-12</c:v>
                </c:pt>
                <c:pt idx="1793">
                  <c:v>2.7794165944008309E-12</c:v>
                </c:pt>
                <c:pt idx="1794">
                  <c:v>2.7784056817461636E-12</c:v>
                </c:pt>
                <c:pt idx="1795">
                  <c:v>2.7774424634022341E-12</c:v>
                </c:pt>
                <c:pt idx="1796">
                  <c:v>2.7765269275169183E-12</c:v>
                </c:pt>
                <c:pt idx="1797">
                  <c:v>2.7756590625211543E-12</c:v>
                </c:pt>
                <c:pt idx="1798">
                  <c:v>2.774838856845887E-12</c:v>
                </c:pt>
                <c:pt idx="1799">
                  <c:v>2.7740662989220512E-12</c:v>
                </c:pt>
                <c:pt idx="1800">
                  <c:v>2.7733413771805725E-12</c:v>
                </c:pt>
                <c:pt idx="1801">
                  <c:v>2.7726640800524115E-12</c:v>
                </c:pt>
                <c:pt idx="1802">
                  <c:v>2.7720343959684877E-12</c:v>
                </c:pt>
                <c:pt idx="1803">
                  <c:v>2.7714523133597411E-12</c:v>
                </c:pt>
                <c:pt idx="1804">
                  <c:v>2.7709178206571176E-12</c:v>
                </c:pt>
                <c:pt idx="1805">
                  <c:v>2.7704309062915479E-12</c:v>
                </c:pt>
                <c:pt idx="1806">
                  <c:v>2.7699915586939668E-12</c:v>
                </c:pt>
                <c:pt idx="1807">
                  <c:v>2.7695997662953245E-12</c:v>
                </c:pt>
                <c:pt idx="1808">
                  <c:v>2.769255517526544E-12</c:v>
                </c:pt>
                <c:pt idx="1809">
                  <c:v>2.7689588008185724E-12</c:v>
                </c:pt>
                <c:pt idx="1810">
                  <c:v>2.7687096046023485E-12</c:v>
                </c:pt>
                <c:pt idx="1811">
                  <c:v>2.7685079173088035E-12</c:v>
                </c:pt>
                <c:pt idx="1812">
                  <c:v>2.7683537273688786E-12</c:v>
                </c:pt>
                <c:pt idx="1813">
                  <c:v>2.7682470232135112E-12</c:v>
                </c:pt>
                <c:pt idx="1814">
                  <c:v>2.7681877932736339E-12</c:v>
                </c:pt>
                <c:pt idx="1815">
                  <c:v>2.7681760259801906E-12</c:v>
                </c:pt>
                <c:pt idx="1816">
                  <c:v>2.7682117097641168E-12</c:v>
                </c:pt>
                <c:pt idx="1817">
                  <c:v>2.7682948330563519E-12</c:v>
                </c:pt>
                <c:pt idx="1818">
                  <c:v>2.7684253842878359E-12</c:v>
                </c:pt>
                <c:pt idx="1819">
                  <c:v>2.7686033040002459E-12</c:v>
                </c:pt>
                <c:pt idx="1820">
                  <c:v>2.7688285409184988E-12</c:v>
                </c:pt>
                <c:pt idx="1821">
                  <c:v>2.7691011527934578E-12</c:v>
                </c:pt>
                <c:pt idx="1822">
                  <c:v>2.7694211988921725E-12</c:v>
                </c:pt>
                <c:pt idx="1823">
                  <c:v>2.7697887384817003E-12</c:v>
                </c:pt>
                <c:pt idx="1824">
                  <c:v>2.7702038308290944E-12</c:v>
                </c:pt>
                <c:pt idx="1825">
                  <c:v>2.7706665352014129E-12</c:v>
                </c:pt>
                <c:pt idx="1826">
                  <c:v>2.771176910865709E-12</c:v>
                </c:pt>
                <c:pt idx="1827">
                  <c:v>2.7717350170890409E-12</c:v>
                </c:pt>
                <c:pt idx="1828">
                  <c:v>2.7723409131384602E-12</c:v>
                </c:pt>
                <c:pt idx="1829">
                  <c:v>2.772994658281022E-12</c:v>
                </c:pt>
                <c:pt idx="1830">
                  <c:v>2.7736963117837849E-12</c:v>
                </c:pt>
                <c:pt idx="1831">
                  <c:v>2.7744459329138064E-12</c:v>
                </c:pt>
                <c:pt idx="1832">
                  <c:v>2.7752435809381384E-12</c:v>
                </c:pt>
                <c:pt idx="1833">
                  <c:v>2.7760893151238364E-12</c:v>
                </c:pt>
                <c:pt idx="1834">
                  <c:v>2.7769831947379547E-12</c:v>
                </c:pt>
                <c:pt idx="1835">
                  <c:v>2.7779252790475492E-12</c:v>
                </c:pt>
                <c:pt idx="1836">
                  <c:v>2.7789156273196777E-12</c:v>
                </c:pt>
                <c:pt idx="1837">
                  <c:v>2.7799542988213918E-12</c:v>
                </c:pt>
                <c:pt idx="1838">
                  <c:v>2.7810413528197509E-12</c:v>
                </c:pt>
                <c:pt idx="1839">
                  <c:v>2.7821768485818053E-12</c:v>
                </c:pt>
                <c:pt idx="1840">
                  <c:v>2.7833608453746197E-12</c:v>
                </c:pt>
                <c:pt idx="1841">
                  <c:v>2.7845934024652433E-12</c:v>
                </c:pt>
                <c:pt idx="1842">
                  <c:v>2.785874579120725E-12</c:v>
                </c:pt>
                <c:pt idx="1843">
                  <c:v>2.787204434608136E-12</c:v>
                </c:pt>
                <c:pt idx="1844">
                  <c:v>2.7885830281945129E-12</c:v>
                </c:pt>
                <c:pt idx="1845">
                  <c:v>2.7900104191469306E-12</c:v>
                </c:pt>
                <c:pt idx="1846">
                  <c:v>2.7914866667324234E-12</c:v>
                </c:pt>
                <c:pt idx="1847">
                  <c:v>2.793011830218064E-12</c:v>
                </c:pt>
                <c:pt idx="1848">
                  <c:v>2.7945859688709041E-12</c:v>
                </c:pt>
                <c:pt idx="1849">
                  <c:v>2.7962091419579944E-12</c:v>
                </c:pt>
                <c:pt idx="1850">
                  <c:v>2.7978814087463955E-12</c:v>
                </c:pt>
                <c:pt idx="1851">
                  <c:v>2.7996028285031567E-12</c:v>
                </c:pt>
                <c:pt idx="1852">
                  <c:v>2.801373460495332E-12</c:v>
                </c:pt>
                <c:pt idx="1853">
                  <c:v>2.8031933639899864E-12</c:v>
                </c:pt>
                <c:pt idx="1854">
                  <c:v>2.805062598254174E-12</c:v>
                </c:pt>
                <c:pt idx="1855">
                  <c:v>2.8069812225549431E-12</c:v>
                </c:pt>
                <c:pt idx="1856">
                  <c:v>2.8089492959823317E-12</c:v>
                </c:pt>
                <c:pt idx="1857">
                  <c:v>2.8109669194621877E-12</c:v>
                </c:pt>
                <c:pt idx="1858">
                  <c:v>2.8130342396993268E-12</c:v>
                </c:pt>
                <c:pt idx="1859">
                  <c:v>2.8151514048842715E-12</c:v>
                </c:pt>
                <c:pt idx="1860">
                  <c:v>2.8173185632075285E-12</c:v>
                </c:pt>
                <c:pt idx="1861">
                  <c:v>2.8195358628596232E-12</c:v>
                </c:pt>
                <c:pt idx="1862">
                  <c:v>2.821803452031064E-12</c:v>
                </c:pt>
                <c:pt idx="1863">
                  <c:v>2.8241214789123675E-12</c:v>
                </c:pt>
                <c:pt idx="1864">
                  <c:v>2.8264900916940529E-12</c:v>
                </c:pt>
                <c:pt idx="1865">
                  <c:v>2.8289094385666324E-12</c:v>
                </c:pt>
                <c:pt idx="1866">
                  <c:v>2.8313796677206186E-12</c:v>
                </c:pt>
                <c:pt idx="1867">
                  <c:v>2.8339009273465353E-12</c:v>
                </c:pt>
                <c:pt idx="1868">
                  <c:v>2.8364733656348888E-12</c:v>
                </c:pt>
                <c:pt idx="1869">
                  <c:v>2.8390971307762029E-12</c:v>
                </c:pt>
                <c:pt idx="1870">
                  <c:v>2.841772370960983E-12</c:v>
                </c:pt>
                <c:pt idx="1871">
                  <c:v>2.8444992343797501E-12</c:v>
                </c:pt>
                <c:pt idx="1872">
                  <c:v>2.8472778692230214E-12</c:v>
                </c:pt>
                <c:pt idx="1873">
                  <c:v>2.8501084236813143E-12</c:v>
                </c:pt>
                <c:pt idx="1874">
                  <c:v>2.8529910459451382E-12</c:v>
                </c:pt>
                <c:pt idx="1875">
                  <c:v>2.8559258842050084E-12</c:v>
                </c:pt>
                <c:pt idx="1876">
                  <c:v>2.8589130866514453E-12</c:v>
                </c:pt>
                <c:pt idx="1877">
                  <c:v>2.8619528014749583E-12</c:v>
                </c:pt>
                <c:pt idx="1878">
                  <c:v>2.865045176866072E-12</c:v>
                </c:pt>
                <c:pt idx="1879">
                  <c:v>2.8681903610152951E-12</c:v>
                </c:pt>
                <c:pt idx="1880">
                  <c:v>2.8713885021131394E-12</c:v>
                </c:pt>
                <c:pt idx="1881">
                  <c:v>2.874639748350134E-12</c:v>
                </c:pt>
                <c:pt idx="1882">
                  <c:v>2.8779442479167757E-12</c:v>
                </c:pt>
                <c:pt idx="1883">
                  <c:v>2.8813021490035982E-12</c:v>
                </c:pt>
                <c:pt idx="1884">
                  <c:v>2.8847135998010988E-12</c:v>
                </c:pt>
                <c:pt idx="1885">
                  <c:v>2.8881787484998098E-12</c:v>
                </c:pt>
                <c:pt idx="1886">
                  <c:v>2.8916977432902407E-12</c:v>
                </c:pt>
                <c:pt idx="1887">
                  <c:v>2.8952707323628995E-12</c:v>
                </c:pt>
                <c:pt idx="1888">
                  <c:v>2.8988978639083142E-12</c:v>
                </c:pt>
                <c:pt idx="1889">
                  <c:v>2.9025792861169899E-12</c:v>
                </c:pt>
                <c:pt idx="1890">
                  <c:v>2.9063151471794455E-12</c:v>
                </c:pt>
                <c:pt idx="1891">
                  <c:v>2.9101055952861953E-12</c:v>
                </c:pt>
                <c:pt idx="1892">
                  <c:v>2.9139507786277623E-12</c:v>
                </c:pt>
                <c:pt idx="1893">
                  <c:v>2.9178508665819673E-12</c:v>
                </c:pt>
                <c:pt idx="1894">
                  <c:v>2.9218061580041747E-12</c:v>
                </c:pt>
                <c:pt idx="1895">
                  <c:v>2.9258168976726849E-12</c:v>
                </c:pt>
                <c:pt idx="1896">
                  <c:v>2.9298833147876721E-12</c:v>
                </c:pt>
                <c:pt idx="1897">
                  <c:v>2.9340056385493241E-12</c:v>
                </c:pt>
                <c:pt idx="1898">
                  <c:v>2.9381840981578189E-12</c:v>
                </c:pt>
                <c:pt idx="1899">
                  <c:v>2.9424189228133506E-12</c:v>
                </c:pt>
                <c:pt idx="1900">
                  <c:v>2.9467103417160962E-12</c:v>
                </c:pt>
                <c:pt idx="1901">
                  <c:v>2.951058584066243E-12</c:v>
                </c:pt>
                <c:pt idx="1902">
                  <c:v>2.9554638790639749E-12</c:v>
                </c:pt>
                <c:pt idx="1903">
                  <c:v>2.9599264559094771E-12</c:v>
                </c:pt>
                <c:pt idx="1904">
                  <c:v>2.9644465438029317E-12</c:v>
                </c:pt>
                <c:pt idx="1905">
                  <c:v>2.9690243719445268E-12</c:v>
                </c:pt>
                <c:pt idx="1906">
                  <c:v>2.9736601695344414E-12</c:v>
                </c:pt>
                <c:pt idx="1907">
                  <c:v>2.9783541657728626E-12</c:v>
                </c:pt>
                <c:pt idx="1908">
                  <c:v>2.983106589859974E-12</c:v>
                </c:pt>
                <c:pt idx="1909">
                  <c:v>2.9879176709959671E-12</c:v>
                </c:pt>
                <c:pt idx="1910">
                  <c:v>2.9927876383810133E-12</c:v>
                </c:pt>
                <c:pt idx="1911">
                  <c:v>2.997716721215303E-12</c:v>
                </c:pt>
                <c:pt idx="1912">
                  <c:v>3.0027051486990249E-12</c:v>
                </c:pt>
                <c:pt idx="1913">
                  <c:v>3.0077531500323616E-12</c:v>
                </c:pt>
                <c:pt idx="1914">
                  <c:v>3.0128609544154924E-12</c:v>
                </c:pt>
                <c:pt idx="1915">
                  <c:v>3.0180287910486015E-12</c:v>
                </c:pt>
                <c:pt idx="1916">
                  <c:v>3.0232568891318791E-12</c:v>
                </c:pt>
                <c:pt idx="1917">
                  <c:v>3.0285454778655102E-12</c:v>
                </c:pt>
                <c:pt idx="1918">
                  <c:v>3.0338947868926956E-12</c:v>
                </c:pt>
                <c:pt idx="1919">
                  <c:v>3.0393050828343575E-12</c:v>
                </c:pt>
                <c:pt idx="1920">
                  <c:v>3.0447766664933396E-12</c:v>
                </c:pt>
                <c:pt idx="1921">
                  <c:v>3.0503098394686709E-12</c:v>
                </c:pt>
                <c:pt idx="1922">
                  <c:v>3.0559049033593399E-12</c:v>
                </c:pt>
                <c:pt idx="1923">
                  <c:v>3.0615621597643737E-12</c:v>
                </c:pt>
                <c:pt idx="1924">
                  <c:v>3.0672819102827607E-12</c:v>
                </c:pt>
                <c:pt idx="1925">
                  <c:v>3.0730644565135279E-12</c:v>
                </c:pt>
                <c:pt idx="1926">
                  <c:v>3.0789101000556791E-12</c:v>
                </c:pt>
                <c:pt idx="1927">
                  <c:v>3.084819142508214E-12</c:v>
                </c:pt>
                <c:pt idx="1928">
                  <c:v>3.090791885470154E-12</c:v>
                </c:pt>
                <c:pt idx="1929">
                  <c:v>3.0968286305404964E-12</c:v>
                </c:pt>
                <c:pt idx="1930">
                  <c:v>3.1029296793182546E-12</c:v>
                </c:pt>
                <c:pt idx="1931">
                  <c:v>3.1090953334024347E-12</c:v>
                </c:pt>
                <c:pt idx="1932">
                  <c:v>3.1153258943920566E-12</c:v>
                </c:pt>
                <c:pt idx="1933">
                  <c:v>3.1216216638861135E-12</c:v>
                </c:pt>
                <c:pt idx="1934">
                  <c:v>3.1279829434836188E-12</c:v>
                </c:pt>
                <c:pt idx="1935">
                  <c:v>3.1344100347835859E-12</c:v>
                </c:pt>
                <c:pt idx="1936">
                  <c:v>3.1409032393850157E-12</c:v>
                </c:pt>
                <c:pt idx="1937">
                  <c:v>3.1474628588869276E-12</c:v>
                </c:pt>
                <c:pt idx="1938">
                  <c:v>3.1540891948883258E-12</c:v>
                </c:pt>
                <c:pt idx="1939">
                  <c:v>3.1607825489882071E-12</c:v>
                </c:pt>
                <c:pt idx="1940">
                  <c:v>3.1675432227856023E-12</c:v>
                </c:pt>
                <c:pt idx="1941">
                  <c:v>3.1743715178794936E-12</c:v>
                </c:pt>
                <c:pt idx="1942">
                  <c:v>3.1812677358689175E-12</c:v>
                </c:pt>
                <c:pt idx="1943">
                  <c:v>3.1882321806537339E-12</c:v>
                </c:pt>
                <c:pt idx="1944">
                  <c:v>3.1952652082477759E-12</c:v>
                </c:pt>
                <c:pt idx="1945">
                  <c:v>3.2023672015117423E-12</c:v>
                </c:pt>
                <c:pt idx="1946">
                  <c:v>3.2095385433311318E-12</c:v>
                </c:pt>
                <c:pt idx="1947">
                  <c:v>3.2167796165914612E-12</c:v>
                </c:pt>
                <c:pt idx="1948">
                  <c:v>3.2240908041782241E-12</c:v>
                </c:pt>
                <c:pt idx="1949">
                  <c:v>3.2314724889769306E-12</c:v>
                </c:pt>
                <c:pt idx="1950">
                  <c:v>3.23892505387309E-12</c:v>
                </c:pt>
                <c:pt idx="1951">
                  <c:v>3.2464488817522123E-12</c:v>
                </c:pt>
                <c:pt idx="1952">
                  <c:v>3.2540443554997933E-12</c:v>
                </c:pt>
                <c:pt idx="1953">
                  <c:v>3.2617118580013343E-12</c:v>
                </c:pt>
                <c:pt idx="1954">
                  <c:v>3.2694517721423561E-12</c:v>
                </c:pt>
                <c:pt idx="1955">
                  <c:v>3.2772644808083587E-12</c:v>
                </c:pt>
                <c:pt idx="1956">
                  <c:v>3.285150366884841E-12</c:v>
                </c:pt>
                <c:pt idx="1957">
                  <c:v>3.2931098132573196E-12</c:v>
                </c:pt>
                <c:pt idx="1958">
                  <c:v>3.3011432028112957E-12</c:v>
                </c:pt>
                <c:pt idx="1959">
                  <c:v>3.3092509184322728E-12</c:v>
                </c:pt>
                <c:pt idx="1960">
                  <c:v>3.3174333430057576E-12</c:v>
                </c:pt>
                <c:pt idx="1961">
                  <c:v>3.325690859417256E-12</c:v>
                </c:pt>
                <c:pt idx="1962">
                  <c:v>3.3340238505522757E-12</c:v>
                </c:pt>
                <c:pt idx="1963">
                  <c:v>3.3424326992963196E-12</c:v>
                </c:pt>
                <c:pt idx="1964">
                  <c:v>3.3509177885348942E-12</c:v>
                </c:pt>
                <c:pt idx="1965">
                  <c:v>3.3594795011535085E-12</c:v>
                </c:pt>
                <c:pt idx="1966">
                  <c:v>3.3681182200376637E-12</c:v>
                </c:pt>
                <c:pt idx="1967">
                  <c:v>3.3768343300235837E-12</c:v>
                </c:pt>
                <c:pt idx="1968">
                  <c:v>3.3856283149657469E-12</c:v>
                </c:pt>
                <c:pt idx="1969">
                  <c:v>3.3945006635407238E-12</c:v>
                </c:pt>
                <c:pt idx="1970">
                  <c:v>3.4034518264579315E-12</c:v>
                </c:pt>
                <c:pt idx="1971">
                  <c:v>3.4124822544267852E-12</c:v>
                </c:pt>
                <c:pt idx="1972">
                  <c:v>3.4215923981566934E-12</c:v>
                </c:pt>
                <c:pt idx="1973">
                  <c:v>3.4307827083570639E-12</c:v>
                </c:pt>
                <c:pt idx="1974">
                  <c:v>3.4400536357373146E-12</c:v>
                </c:pt>
                <c:pt idx="1975">
                  <c:v>3.4494056310068542E-12</c:v>
                </c:pt>
                <c:pt idx="1976">
                  <c:v>3.458839144875092E-12</c:v>
                </c:pt>
                <c:pt idx="1977">
                  <c:v>3.468354628051452E-12</c:v>
                </c:pt>
                <c:pt idx="1978">
                  <c:v>3.4779525312453336E-12</c:v>
                </c:pt>
                <c:pt idx="1979">
                  <c:v>3.4876333051661521E-12</c:v>
                </c:pt>
                <c:pt idx="1980">
                  <c:v>3.4973974033408857E-12</c:v>
                </c:pt>
                <c:pt idx="1981">
                  <c:v>3.5072453088668137E-12</c:v>
                </c:pt>
                <c:pt idx="1982">
                  <c:v>3.5171775218237132E-12</c:v>
                </c:pt>
                <c:pt idx="1983">
                  <c:v>3.5271945424663741E-12</c:v>
                </c:pt>
                <c:pt idx="1984">
                  <c:v>3.5372968710495854E-12</c:v>
                </c:pt>
                <c:pt idx="1985">
                  <c:v>3.5474850078281447E-12</c:v>
                </c:pt>
                <c:pt idx="1986">
                  <c:v>3.5577594530568254E-12</c:v>
                </c:pt>
                <c:pt idx="1987">
                  <c:v>3.5681207069904302E-12</c:v>
                </c:pt>
                <c:pt idx="1988">
                  <c:v>3.5785692698837459E-12</c:v>
                </c:pt>
                <c:pt idx="1989">
                  <c:v>3.5891056419915699E-12</c:v>
                </c:pt>
                <c:pt idx="1990">
                  <c:v>3.5997303235686821E-12</c:v>
                </c:pt>
                <c:pt idx="1991">
                  <c:v>3.6104438148698695E-12</c:v>
                </c:pt>
                <c:pt idx="1992">
                  <c:v>3.6212466195033241E-12</c:v>
                </c:pt>
                <c:pt idx="1993">
                  <c:v>3.6321392829928858E-12</c:v>
                </c:pt>
                <c:pt idx="1994">
                  <c:v>3.6431223508186237E-12</c:v>
                </c:pt>
                <c:pt idx="1995">
                  <c:v>3.6541963626924918E-12</c:v>
                </c:pt>
                <c:pt idx="1996">
                  <c:v>3.6653618583264072E-12</c:v>
                </c:pt>
                <c:pt idx="1997">
                  <c:v>3.6766193774323381E-12</c:v>
                </c:pt>
                <c:pt idx="1998">
                  <c:v>3.6879694597458821E-12</c:v>
                </c:pt>
                <c:pt idx="1999">
                  <c:v>3.6994126523733938E-12</c:v>
                </c:pt>
                <c:pt idx="2000">
                  <c:v>3.7109495200835072E-12</c:v>
                </c:pt>
                <c:pt idx="2001">
                  <c:v>3.7225806302279233E-12</c:v>
                </c:pt>
                <c:pt idx="2002">
                  <c:v>3.7343065501583793E-12</c:v>
                </c:pt>
                <c:pt idx="2003">
                  <c:v>3.7461278472265917E-12</c:v>
                </c:pt>
                <c:pt idx="2004">
                  <c:v>3.7580450887842792E-12</c:v>
                </c:pt>
                <c:pt idx="2005">
                  <c:v>3.7700588466701161E-12</c:v>
                </c:pt>
                <c:pt idx="2006">
                  <c:v>3.7821697118679901E-12</c:v>
                </c:pt>
                <c:pt idx="2007">
                  <c:v>3.7943782804489695E-12</c:v>
                </c:pt>
                <c:pt idx="2008">
                  <c:v>3.8066851484840811E-12</c:v>
                </c:pt>
                <c:pt idx="2009">
                  <c:v>3.819090912044365E-12</c:v>
                </c:pt>
                <c:pt idx="2010">
                  <c:v>3.8315961672008437E-12</c:v>
                </c:pt>
                <c:pt idx="2011">
                  <c:v>3.8442015124111037E-12</c:v>
                </c:pt>
                <c:pt idx="2012">
                  <c:v>3.8569075648039644E-12</c:v>
                </c:pt>
                <c:pt idx="2013">
                  <c:v>3.8697149502727892E-12</c:v>
                </c:pt>
                <c:pt idx="2014">
                  <c:v>3.8826242947603778E-12</c:v>
                </c:pt>
                <c:pt idx="2015">
                  <c:v>3.8956362242095582E-12</c:v>
                </c:pt>
                <c:pt idx="2016">
                  <c:v>3.908751364563164E-12</c:v>
                </c:pt>
                <c:pt idx="2017">
                  <c:v>3.9219703428089606E-12</c:v>
                </c:pt>
                <c:pt idx="2018">
                  <c:v>3.9352938024715281E-12</c:v>
                </c:pt>
                <c:pt idx="2019">
                  <c:v>3.9487224002415787E-12</c:v>
                </c:pt>
                <c:pt idx="2020">
                  <c:v>3.9622567931719616E-12</c:v>
                </c:pt>
                <c:pt idx="2021">
                  <c:v>3.9758976383155325E-12</c:v>
                </c:pt>
                <c:pt idx="2022">
                  <c:v>3.9896455927251803E-12</c:v>
                </c:pt>
                <c:pt idx="2023">
                  <c:v>4.0035013137732446E-12</c:v>
                </c:pt>
                <c:pt idx="2024">
                  <c:v>4.0174654720932728E-12</c:v>
                </c:pt>
                <c:pt idx="2025">
                  <c:v>4.0315387559729388E-12</c:v>
                </c:pt>
                <c:pt idx="2026">
                  <c:v>4.0457218549180755E-12</c:v>
                </c:pt>
                <c:pt idx="2027">
                  <c:v>4.0600154584344837E-12</c:v>
                </c:pt>
                <c:pt idx="2028">
                  <c:v>4.0744202560280465E-12</c:v>
                </c:pt>
                <c:pt idx="2029">
                  <c:v>4.0889369372439436E-12</c:v>
                </c:pt>
                <c:pt idx="2030">
                  <c:v>4.103566201086855E-12</c:v>
                </c:pt>
                <c:pt idx="2031">
                  <c:v>4.1183087680389881E-12</c:v>
                </c:pt>
                <c:pt idx="2032">
                  <c:v>4.1331653615346301E-12</c:v>
                </c:pt>
                <c:pt idx="2033">
                  <c:v>4.1481367050080199E-12</c:v>
                </c:pt>
                <c:pt idx="2034">
                  <c:v>4.1632235218934446E-12</c:v>
                </c:pt>
                <c:pt idx="2035">
                  <c:v>4.1784265356249831E-12</c:v>
                </c:pt>
                <c:pt idx="2036">
                  <c:v>4.1937464755013344E-12</c:v>
                </c:pt>
                <c:pt idx="2037">
                  <c:v>4.2091840945622116E-12</c:v>
                </c:pt>
                <c:pt idx="2038">
                  <c:v>4.2247401518200378E-12</c:v>
                </c:pt>
                <c:pt idx="2039">
                  <c:v>4.2404154062872039E-12</c:v>
                </c:pt>
                <c:pt idx="2040">
                  <c:v>4.256210616976126E-12</c:v>
                </c:pt>
                <c:pt idx="2041">
                  <c:v>4.2721265428992287E-12</c:v>
                </c:pt>
                <c:pt idx="2042">
                  <c:v>4.2881639462426432E-12</c:v>
                </c:pt>
                <c:pt idx="2043">
                  <c:v>4.3043236128298254E-12</c:v>
                </c:pt>
                <c:pt idx="2044">
                  <c:v>4.3206063390902903E-12</c:v>
                </c:pt>
                <c:pt idx="2045">
                  <c:v>4.3370129215014614E-12</c:v>
                </c:pt>
                <c:pt idx="2046">
                  <c:v>4.3535441565408261E-12</c:v>
                </c:pt>
                <c:pt idx="2047">
                  <c:v>4.3702008406858088E-12</c:v>
                </c:pt>
                <c:pt idx="2048">
                  <c:v>4.3869837718312554E-12</c:v>
                </c:pt>
                <c:pt idx="2049">
                  <c:v>4.4038937692691436E-12</c:v>
                </c:pt>
                <c:pt idx="2050">
                  <c:v>4.4209316687461026E-12</c:v>
                </c:pt>
                <c:pt idx="2051">
                  <c:v>4.4380983064240903E-12</c:v>
                </c:pt>
                <c:pt idx="2052">
                  <c:v>4.4553945184650727E-12</c:v>
                </c:pt>
                <c:pt idx="2053">
                  <c:v>4.4728211410310383E-12</c:v>
                </c:pt>
                <c:pt idx="2054">
                  <c:v>4.49037901072343E-12</c:v>
                </c:pt>
                <c:pt idx="2055">
                  <c:v>4.508068981721202E-12</c:v>
                </c:pt>
                <c:pt idx="2056">
                  <c:v>4.5258919310573771E-12</c:v>
                </c:pt>
                <c:pt idx="2057">
                  <c:v>4.543848737275601E-12</c:v>
                </c:pt>
                <c:pt idx="2058">
                  <c:v>4.5619402789195982E-12</c:v>
                </c:pt>
                <c:pt idx="2059">
                  <c:v>4.5801674345330102E-12</c:v>
                </c:pt>
                <c:pt idx="2060">
                  <c:v>4.5985310827087199E-12</c:v>
                </c:pt>
                <c:pt idx="2061">
                  <c:v>4.6170321148979002E-12</c:v>
                </c:pt>
                <c:pt idx="2062">
                  <c:v>4.6356714515152513E-12</c:v>
                </c:pt>
                <c:pt idx="2063">
                  <c:v>4.6544500168826406E-12</c:v>
                </c:pt>
                <c:pt idx="2064">
                  <c:v>4.6733687353218832E-12</c:v>
                </c:pt>
                <c:pt idx="2065">
                  <c:v>4.6924285311548191E-12</c:v>
                </c:pt>
                <c:pt idx="2066">
                  <c:v>4.7116303287013464E-12</c:v>
                </c:pt>
                <c:pt idx="2067">
                  <c:v>4.7309750604174683E-12</c:v>
                </c:pt>
                <c:pt idx="2068">
                  <c:v>4.7504636923644961E-12</c:v>
                </c:pt>
                <c:pt idx="2069">
                  <c:v>4.7700971990767368E-12</c:v>
                </c:pt>
                <c:pt idx="2070">
                  <c:v>4.7898765550885673E-12</c:v>
                </c:pt>
                <c:pt idx="2071">
                  <c:v>4.8098027349343001E-12</c:v>
                </c:pt>
                <c:pt idx="2072">
                  <c:v>4.829876713148263E-12</c:v>
                </c:pt>
                <c:pt idx="2073">
                  <c:v>4.8500994687176616E-12</c:v>
                </c:pt>
                <c:pt idx="2074">
                  <c:v>4.8704720159737352E-12</c:v>
                </c:pt>
                <c:pt idx="2075">
                  <c:v>4.8909953855820406E-12</c:v>
                </c:pt>
                <c:pt idx="2076">
                  <c:v>4.9116706082800147E-12</c:v>
                </c:pt>
                <c:pt idx="2077">
                  <c:v>4.9324987148050409E-12</c:v>
                </c:pt>
                <c:pt idx="2078">
                  <c:v>4.9534807358945325E-12</c:v>
                </c:pt>
                <c:pt idx="2079">
                  <c:v>4.9746177042153786E-12</c:v>
                </c:pt>
                <c:pt idx="2080">
                  <c:v>4.9959106865000694E-12</c:v>
                </c:pt>
                <c:pt idx="2081">
                  <c:v>5.0173607772850856E-12</c:v>
                </c:pt>
                <c:pt idx="2082">
                  <c:v>5.0389690718518012E-12</c:v>
                </c:pt>
                <c:pt idx="2083">
                  <c:v>5.0607366654816741E-12</c:v>
                </c:pt>
                <c:pt idx="2084">
                  <c:v>5.0826646534561201E-12</c:v>
                </c:pt>
                <c:pt idx="2085">
                  <c:v>5.1047541315172704E-12</c:v>
                </c:pt>
                <c:pt idx="2086">
                  <c:v>5.1270062253594171E-12</c:v>
                </c:pt>
                <c:pt idx="2087">
                  <c:v>5.1494221036333606E-12</c:v>
                </c:pt>
                <c:pt idx="2088">
                  <c:v>5.172002938073169E-12</c:v>
                </c:pt>
                <c:pt idx="2089">
                  <c:v>5.1947499004129237E-12</c:v>
                </c:pt>
                <c:pt idx="2090">
                  <c:v>5.2176641623866942E-12</c:v>
                </c:pt>
                <c:pt idx="2091">
                  <c:v>5.240746895640192E-12</c:v>
                </c:pt>
                <c:pt idx="2092">
                  <c:v>5.2639992951407992E-12</c:v>
                </c:pt>
                <c:pt idx="2093">
                  <c:v>5.287422617274022E-12</c:v>
                </c:pt>
                <c:pt idx="2094">
                  <c:v>5.3110181275697677E-12</c:v>
                </c:pt>
                <c:pt idx="2095">
                  <c:v>5.3347870915580088E-12</c:v>
                </c:pt>
                <c:pt idx="2096">
                  <c:v>5.3587307747686412E-12</c:v>
                </c:pt>
                <c:pt idx="2097">
                  <c:v>5.3828504426999244E-12</c:v>
                </c:pt>
                <c:pt idx="2098">
                  <c:v>5.4071473761230529E-12</c:v>
                </c:pt>
                <c:pt idx="2099">
                  <c:v>5.431622936985956E-12</c:v>
                </c:pt>
                <c:pt idx="2100">
                  <c:v>5.4562785102559759E-12</c:v>
                </c:pt>
                <c:pt idx="2101">
                  <c:v>5.4811154809003579E-12</c:v>
                </c:pt>
                <c:pt idx="2102">
                  <c:v>5.506135233886335E-12</c:v>
                </c:pt>
                <c:pt idx="2103">
                  <c:v>5.5313391541812114E-12</c:v>
                </c:pt>
                <c:pt idx="2104">
                  <c:v>5.5567286350904167E-12</c:v>
                </c:pt>
                <c:pt idx="2105">
                  <c:v>5.5823051672296329E-12</c:v>
                </c:pt>
                <c:pt idx="2106">
                  <c:v>5.6080702930916902E-12</c:v>
                </c:pt>
                <c:pt idx="2107">
                  <c:v>5.6340255554147637E-12</c:v>
                </c:pt>
                <c:pt idx="2108">
                  <c:v>5.6601724969369453E-12</c:v>
                </c:pt>
                <c:pt idx="2109">
                  <c:v>5.6865126603963518E-12</c:v>
                </c:pt>
                <c:pt idx="2110">
                  <c:v>5.7130475913634109E-12</c:v>
                </c:pt>
                <c:pt idx="2111">
                  <c:v>5.7397789426062972E-12</c:v>
                </c:pt>
                <c:pt idx="2112">
                  <c:v>5.7667084693217586E-12</c:v>
                </c:pt>
                <c:pt idx="2113">
                  <c:v>5.7938379297864765E-12</c:v>
                </c:pt>
                <c:pt idx="2114">
                  <c:v>5.8211690822771402E-12</c:v>
                </c:pt>
                <c:pt idx="2115">
                  <c:v>5.8487036850705047E-12</c:v>
                </c:pt>
                <c:pt idx="2116">
                  <c:v>5.8764434956824916E-12</c:v>
                </c:pt>
                <c:pt idx="2117">
                  <c:v>5.9043903785955318E-12</c:v>
                </c:pt>
                <c:pt idx="2118">
                  <c:v>5.9325463807996199E-12</c:v>
                </c:pt>
                <c:pt idx="2119">
                  <c:v>5.9609135636585463E-12</c:v>
                </c:pt>
                <c:pt idx="2120">
                  <c:v>5.9894939885360761E-12</c:v>
                </c:pt>
                <c:pt idx="2121">
                  <c:v>6.0182897167959472E-12</c:v>
                </c:pt>
                <c:pt idx="2122">
                  <c:v>6.0473028080454267E-12</c:v>
                </c:pt>
                <c:pt idx="2123">
                  <c:v>6.0765354142868479E-12</c:v>
                </c:pt>
                <c:pt idx="2124">
                  <c:v>6.1059899855086866E-12</c:v>
                </c:pt>
                <c:pt idx="2125">
                  <c:v>6.1356690193700255E-12</c:v>
                </c:pt>
                <c:pt idx="2126">
                  <c:v>6.165575013529995E-12</c:v>
                </c:pt>
                <c:pt idx="2127">
                  <c:v>6.1957104656476819E-12</c:v>
                </c:pt>
                <c:pt idx="2128">
                  <c:v>6.2260778729174848E-12</c:v>
                </c:pt>
                <c:pt idx="2129">
                  <c:v>6.256679796510288E-12</c:v>
                </c:pt>
                <c:pt idx="2130">
                  <c:v>6.2875192408767861E-12</c:v>
                </c:pt>
                <c:pt idx="2131">
                  <c:v>6.3185993432100675E-12</c:v>
                </c:pt>
                <c:pt idx="2132">
                  <c:v>6.3499232407032027E-12</c:v>
                </c:pt>
                <c:pt idx="2133">
                  <c:v>6.3814940705492655E-12</c:v>
                </c:pt>
                <c:pt idx="2134">
                  <c:v>6.4133149699412811E-12</c:v>
                </c:pt>
                <c:pt idx="2135">
                  <c:v>6.4453891111449438E-12</c:v>
                </c:pt>
                <c:pt idx="2136">
                  <c:v>6.4777202528909225E-12</c:v>
                </c:pt>
                <c:pt idx="2137">
                  <c:v>6.5103124813614177E-12</c:v>
                </c:pt>
                <c:pt idx="2138">
                  <c:v>6.543169883956808E-12</c:v>
                </c:pt>
                <c:pt idx="2139">
                  <c:v>6.5762965480775686E-12</c:v>
                </c:pt>
                <c:pt idx="2140">
                  <c:v>6.609696561124061E-12</c:v>
                </c:pt>
                <c:pt idx="2141">
                  <c:v>6.6487289262585285E-12</c:v>
                </c:pt>
                <c:pt idx="2142">
                  <c:v>6.6884457251408261E-12</c:v>
                </c:pt>
                <c:pt idx="2143">
                  <c:v>6.7262415762038918E-12</c:v>
                </c:pt>
                <c:pt idx="2144">
                  <c:v>6.7621164794476805E-12</c:v>
                </c:pt>
                <c:pt idx="2145">
                  <c:v>6.7960704348722398E-12</c:v>
                </c:pt>
                <c:pt idx="2146">
                  <c:v>6.8281034424775423E-12</c:v>
                </c:pt>
                <c:pt idx="2147">
                  <c:v>6.8582155022635863E-12</c:v>
                </c:pt>
                <c:pt idx="2148">
                  <c:v>6.8864066142303782E-12</c:v>
                </c:pt>
                <c:pt idx="2149">
                  <c:v>6.912676778377919E-12</c:v>
                </c:pt>
                <c:pt idx="2150">
                  <c:v>6.9370259947061981E-12</c:v>
                </c:pt>
                <c:pt idx="2151">
                  <c:v>6.9594542632152275E-12</c:v>
                </c:pt>
                <c:pt idx="2152">
                  <c:v>6.9799615839050203E-12</c:v>
                </c:pt>
                <c:pt idx="2153">
                  <c:v>6.9985479567755377E-12</c:v>
                </c:pt>
                <c:pt idx="2154">
                  <c:v>7.0152133818268216E-12</c:v>
                </c:pt>
                <c:pt idx="2155">
                  <c:v>7.0299578590588342E-12</c:v>
                </c:pt>
                <c:pt idx="2156">
                  <c:v>7.0427813884716084E-12</c:v>
                </c:pt>
                <c:pt idx="2157">
                  <c:v>7.0536839700651089E-12</c:v>
                </c:pt>
                <c:pt idx="2158">
                  <c:v>7.0626656038393775E-12</c:v>
                </c:pt>
                <c:pt idx="2159">
                  <c:v>7.0697262897943877E-12</c:v>
                </c:pt>
                <c:pt idx="2160">
                  <c:v>7.074866027930145E-12</c:v>
                </c:pt>
                <c:pt idx="2161">
                  <c:v>7.0780848182466455E-12</c:v>
                </c:pt>
                <c:pt idx="2162">
                  <c:v>7.0793826607438907E-12</c:v>
                </c:pt>
                <c:pt idx="2163">
                  <c:v>7.0787595554218855E-12</c:v>
                </c:pt>
                <c:pt idx="2164">
                  <c:v>7.0762155022806203E-12</c:v>
                </c:pt>
                <c:pt idx="2165">
                  <c:v>7.071750501320124E-12</c:v>
                </c:pt>
                <c:pt idx="2166">
                  <c:v>7.0653645525403556E-12</c:v>
                </c:pt>
                <c:pt idx="2167">
                  <c:v>7.057057655941327E-12</c:v>
                </c:pt>
                <c:pt idx="2168">
                  <c:v>7.0468298115230666E-12</c:v>
                </c:pt>
                <c:pt idx="2169">
                  <c:v>7.0346810192855543E-12</c:v>
                </c:pt>
                <c:pt idx="2170">
                  <c:v>7.0206112792287632E-12</c:v>
                </c:pt>
                <c:pt idx="2171">
                  <c:v>7.0046205913527387E-12</c:v>
                </c:pt>
                <c:pt idx="2172">
                  <c:v>6.9867089556574582E-12</c:v>
                </c:pt>
                <c:pt idx="2173">
                  <c:v>6.9668763721429281E-12</c:v>
                </c:pt>
                <c:pt idx="2174">
                  <c:v>6.9451228408091346E-12</c:v>
                </c:pt>
                <c:pt idx="2175">
                  <c:v>6.9214483616560957E-12</c:v>
                </c:pt>
                <c:pt idx="2176">
                  <c:v>6.8958529346837982E-12</c:v>
                </c:pt>
                <c:pt idx="2177">
                  <c:v>6.8683365598922423E-12</c:v>
                </c:pt>
                <c:pt idx="2178">
                  <c:v>6.8388992372814586E-12</c:v>
                </c:pt>
                <c:pt idx="2179">
                  <c:v>6.8075409668513978E-12</c:v>
                </c:pt>
                <c:pt idx="2180">
                  <c:v>6.7742617486020971E-12</c:v>
                </c:pt>
                <c:pt idx="2181">
                  <c:v>6.7390984920111266E-12</c:v>
                </c:pt>
                <c:pt idx="2182">
                  <c:v>6.703522738267433E-12</c:v>
                </c:pt>
                <c:pt idx="2183">
                  <c:v>6.6682549397685655E-12</c:v>
                </c:pt>
                <c:pt idx="2184">
                  <c:v>6.6332903132146781E-12</c:v>
                </c:pt>
                <c:pt idx="2185">
                  <c:v>6.5986240753058742E-12</c:v>
                </c:pt>
                <c:pt idx="2186">
                  <c:v>6.5642514427423081E-12</c:v>
                </c:pt>
                <c:pt idx="2187">
                  <c:v>6.5301676322241161E-12</c:v>
                </c:pt>
                <c:pt idx="2188">
                  <c:v>6.4963678604514219E-12</c:v>
                </c:pt>
                <c:pt idx="2189">
                  <c:v>6.4628476016751549E-12</c:v>
                </c:pt>
                <c:pt idx="2190">
                  <c:v>6.4296032888867698E-12</c:v>
                </c:pt>
                <c:pt idx="2191">
                  <c:v>6.3966314565981911E-12</c:v>
                </c:pt>
                <c:pt idx="2192">
                  <c:v>6.3639286344530911E-12</c:v>
                </c:pt>
                <c:pt idx="2193">
                  <c:v>6.3314913520951327E-12</c:v>
                </c:pt>
                <c:pt idx="2194">
                  <c:v>6.2993161391679669E-12</c:v>
                </c:pt>
                <c:pt idx="2195">
                  <c:v>6.2673995253152255E-12</c:v>
                </c:pt>
                <c:pt idx="2196">
                  <c:v>6.2357380908847947E-12</c:v>
                </c:pt>
                <c:pt idx="2197">
                  <c:v>6.2043289572755687E-12</c:v>
                </c:pt>
                <c:pt idx="2198">
                  <c:v>6.1731694739937176E-12</c:v>
                </c:pt>
                <c:pt idx="2199">
                  <c:v>6.1422569784978802E-12</c:v>
                </c:pt>
                <c:pt idx="2200">
                  <c:v>6.1115888082466441E-12</c:v>
                </c:pt>
                <c:pt idx="2201">
                  <c:v>6.0811623006986086E-12</c:v>
                </c:pt>
                <c:pt idx="2202">
                  <c:v>6.0509747933123836E-12</c:v>
                </c:pt>
                <c:pt idx="2203">
                  <c:v>6.0210236276410675E-12</c:v>
                </c:pt>
                <c:pt idx="2204">
                  <c:v>5.9913063839127384E-12</c:v>
                </c:pt>
                <c:pt idx="2205">
                  <c:v>5.9618209099088626E-12</c:v>
                </c:pt>
                <c:pt idx="2206">
                  <c:v>5.9325650515767347E-12</c:v>
                </c:pt>
                <c:pt idx="2207">
                  <c:v>5.9035366548636635E-12</c:v>
                </c:pt>
                <c:pt idx="2208">
                  <c:v>5.8747335657170516E-12</c:v>
                </c:pt>
                <c:pt idx="2209">
                  <c:v>5.8461536300841628E-12</c:v>
                </c:pt>
                <c:pt idx="2210">
                  <c:v>5.8177946939123448E-12</c:v>
                </c:pt>
                <c:pt idx="2211">
                  <c:v>5.7896546792358121E-12</c:v>
                </c:pt>
                <c:pt idx="2212">
                  <c:v>5.7617317396332565E-12</c:v>
                </c:pt>
                <c:pt idx="2213">
                  <c:v>5.7340240518401398E-12</c:v>
                </c:pt>
                <c:pt idx="2214">
                  <c:v>5.7065297923055334E-12</c:v>
                </c:pt>
                <c:pt idx="2215">
                  <c:v>5.6792471374785567E-12</c:v>
                </c:pt>
                <c:pt idx="2216">
                  <c:v>5.6521742638082966E-12</c:v>
                </c:pt>
                <c:pt idx="2217">
                  <c:v>5.625309347743856E-12</c:v>
                </c:pt>
                <c:pt idx="2218">
                  <c:v>5.5986505832290861E-12</c:v>
                </c:pt>
                <c:pt idx="2219">
                  <c:v>5.5721963133192981E-12</c:v>
                </c:pt>
                <c:pt idx="2220">
                  <c:v>5.5459449401221505E-12</c:v>
                </c:pt>
                <c:pt idx="2221">
                  <c:v>5.519894864174969E-12</c:v>
                </c:pt>
                <c:pt idx="2222">
                  <c:v>5.4940444860150638E-12</c:v>
                </c:pt>
                <c:pt idx="2223">
                  <c:v>5.4683922061797548E-12</c:v>
                </c:pt>
                <c:pt idx="2224">
                  <c:v>5.4429364252063733E-12</c:v>
                </c:pt>
                <c:pt idx="2225">
                  <c:v>5.4176755457449997E-12</c:v>
                </c:pt>
                <c:pt idx="2226">
                  <c:v>5.3926080464164202E-12</c:v>
                </c:pt>
                <c:pt idx="2227">
                  <c:v>5.3677324859653716E-12</c:v>
                </c:pt>
                <c:pt idx="2228">
                  <c:v>5.3430474248534348E-12</c:v>
                </c:pt>
                <c:pt idx="2229">
                  <c:v>5.318551423542224E-12</c:v>
                </c:pt>
                <c:pt idx="2230">
                  <c:v>5.294243042493321E-12</c:v>
                </c:pt>
                <c:pt idx="2231">
                  <c:v>5.270120842168314E-12</c:v>
                </c:pt>
                <c:pt idx="2232">
                  <c:v>5.2461833830288357E-12</c:v>
                </c:pt>
                <c:pt idx="2233">
                  <c:v>5.2224292547645126E-12</c:v>
                </c:pt>
                <c:pt idx="2234">
                  <c:v>5.1988571276381398E-12</c:v>
                </c:pt>
                <c:pt idx="2235">
                  <c:v>5.1754656828410719E-12</c:v>
                </c:pt>
                <c:pt idx="2236">
                  <c:v>5.1522536015647018E-12</c:v>
                </c:pt>
                <c:pt idx="2237">
                  <c:v>5.129219565000319E-12</c:v>
                </c:pt>
                <c:pt idx="2238">
                  <c:v>5.1063622543393E-12</c:v>
                </c:pt>
                <c:pt idx="2239">
                  <c:v>5.0836803507730045E-12</c:v>
                </c:pt>
                <c:pt idx="2240">
                  <c:v>5.0611725436535712E-12</c:v>
                </c:pt>
                <c:pt idx="2241">
                  <c:v>5.0388375844071791E-12</c:v>
                </c:pt>
                <c:pt idx="2242">
                  <c:v>5.0166742506335883E-12</c:v>
                </c:pt>
                <c:pt idx="2243">
                  <c:v>4.9946813198443051E-12</c:v>
                </c:pt>
                <c:pt idx="2244">
                  <c:v>4.9728575695508105E-12</c:v>
                </c:pt>
                <c:pt idx="2245">
                  <c:v>4.9512017772646028E-12</c:v>
                </c:pt>
                <c:pt idx="2246">
                  <c:v>4.9297127204972035E-12</c:v>
                </c:pt>
                <c:pt idx="2247">
                  <c:v>4.9083891781255025E-12</c:v>
                </c:pt>
                <c:pt idx="2248">
                  <c:v>4.8872299669351441E-12</c:v>
                </c:pt>
                <c:pt idx="2249">
                  <c:v>4.8662339434837004E-12</c:v>
                </c:pt>
                <c:pt idx="2250">
                  <c:v>4.8453999659742877E-12</c:v>
                </c:pt>
                <c:pt idx="2251">
                  <c:v>4.8247268926100193E-12</c:v>
                </c:pt>
                <c:pt idx="2252">
                  <c:v>4.8042135815939791E-12</c:v>
                </c:pt>
                <c:pt idx="2253">
                  <c:v>4.7838588911292916E-12</c:v>
                </c:pt>
                <c:pt idx="2254">
                  <c:v>4.7636616794442489E-12</c:v>
                </c:pt>
                <c:pt idx="2255">
                  <c:v>4.7436208226430272E-12</c:v>
                </c:pt>
                <c:pt idx="2256">
                  <c:v>4.7237352424068733E-12</c:v>
                </c:pt>
                <c:pt idx="2257">
                  <c:v>4.7040038672424118E-12</c:v>
                </c:pt>
                <c:pt idx="2258">
                  <c:v>4.684425625656203E-12</c:v>
                </c:pt>
                <c:pt idx="2259">
                  <c:v>4.6649994461548433E-12</c:v>
                </c:pt>
                <c:pt idx="2260">
                  <c:v>4.645724257244931E-12</c:v>
                </c:pt>
                <c:pt idx="2261">
                  <c:v>4.6265989874330124E-12</c:v>
                </c:pt>
                <c:pt idx="2262">
                  <c:v>4.6076225713315388E-12</c:v>
                </c:pt>
                <c:pt idx="2263">
                  <c:v>4.588793984236725E-12</c:v>
                </c:pt>
                <c:pt idx="2264">
                  <c:v>4.5701122176993995E-12</c:v>
                </c:pt>
                <c:pt idx="2265">
                  <c:v>4.5515762632926439E-12</c:v>
                </c:pt>
                <c:pt idx="2266">
                  <c:v>4.5331851125894963E-12</c:v>
                </c:pt>
                <c:pt idx="2267">
                  <c:v>4.5149377571630372E-12</c:v>
                </c:pt>
                <c:pt idx="2268">
                  <c:v>4.496833188586304E-12</c:v>
                </c:pt>
                <c:pt idx="2269">
                  <c:v>4.4788703997795258E-12</c:v>
                </c:pt>
                <c:pt idx="2270">
                  <c:v>4.46104841220645E-12</c:v>
                </c:pt>
                <c:pt idx="2271">
                  <c:v>4.4433662741806689E-12</c:v>
                </c:pt>
                <c:pt idx="2272">
                  <c:v>4.4258230350218307E-12</c:v>
                </c:pt>
                <c:pt idx="2273">
                  <c:v>4.4084177440495529E-12</c:v>
                </c:pt>
                <c:pt idx="2274">
                  <c:v>4.3911494505834838E-12</c:v>
                </c:pt>
                <c:pt idx="2275">
                  <c:v>4.3740172039432418E-12</c:v>
                </c:pt>
                <c:pt idx="2276">
                  <c:v>4.3570200535250039E-12</c:v>
                </c:pt>
                <c:pt idx="2277">
                  <c:v>4.3401570642751711E-12</c:v>
                </c:pt>
                <c:pt idx="2278">
                  <c:v>4.3234273347951492E-12</c:v>
                </c:pt>
                <c:pt idx="2279">
                  <c:v>4.3068299680183934E-12</c:v>
                </c:pt>
                <c:pt idx="2280">
                  <c:v>4.2903640668782696E-12</c:v>
                </c:pt>
                <c:pt idx="2281">
                  <c:v>4.2740287343082491E-12</c:v>
                </c:pt>
                <c:pt idx="2282">
                  <c:v>4.2578230732417342E-12</c:v>
                </c:pt>
                <c:pt idx="2283">
                  <c:v>4.2417461866121565E-12</c:v>
                </c:pt>
                <c:pt idx="2284">
                  <c:v>4.2257971834869579E-12</c:v>
                </c:pt>
                <c:pt idx="2285">
                  <c:v>4.2099752060319952E-12</c:v>
                </c:pt>
                <c:pt idx="2286">
                  <c:v>4.1942794074126634E-12</c:v>
                </c:pt>
                <c:pt idx="2287">
                  <c:v>4.1787089407976454E-12</c:v>
                </c:pt>
                <c:pt idx="2288">
                  <c:v>4.1632629593556202E-12</c:v>
                </c:pt>
                <c:pt idx="2289">
                  <c:v>4.1479406162552899E-12</c:v>
                </c:pt>
                <c:pt idx="2290">
                  <c:v>4.1327410646653527E-12</c:v>
                </c:pt>
                <c:pt idx="2291">
                  <c:v>4.1176634594047265E-12</c:v>
                </c:pt>
                <c:pt idx="2292">
                  <c:v>4.1027069807000114E-12</c:v>
                </c:pt>
                <c:pt idx="2293">
                  <c:v>4.0878708285629247E-12</c:v>
                </c:pt>
                <c:pt idx="2294">
                  <c:v>4.0731542035155268E-12</c:v>
                </c:pt>
                <c:pt idx="2295">
                  <c:v>4.0585563060798424E-12</c:v>
                </c:pt>
                <c:pt idx="2296">
                  <c:v>4.0440763367779248E-12</c:v>
                </c:pt>
                <c:pt idx="2297">
                  <c:v>4.0297134961317963E-12</c:v>
                </c:pt>
                <c:pt idx="2298">
                  <c:v>4.0154669848372938E-12</c:v>
                </c:pt>
                <c:pt idx="2299">
                  <c:v>4.0013360188584785E-12</c:v>
                </c:pt>
                <c:pt idx="2300">
                  <c:v>3.9873198408633292E-12</c:v>
                </c:pt>
                <c:pt idx="2301">
                  <c:v>3.9734176961875429E-12</c:v>
                </c:pt>
                <c:pt idx="2302">
                  <c:v>3.959628830166948E-12</c:v>
                </c:pt>
                <c:pt idx="2303">
                  <c:v>3.9459524881372861E-12</c:v>
                </c:pt>
                <c:pt idx="2304">
                  <c:v>3.9323879154343178E-12</c:v>
                </c:pt>
                <c:pt idx="2305">
                  <c:v>3.9189343573938345E-12</c:v>
                </c:pt>
                <c:pt idx="2306">
                  <c:v>3.9055910660633623E-12</c:v>
                </c:pt>
                <c:pt idx="2307">
                  <c:v>3.8923573218664115E-12</c:v>
                </c:pt>
                <c:pt idx="2308">
                  <c:v>3.8792324126626286E-12</c:v>
                </c:pt>
                <c:pt idx="2309">
                  <c:v>3.8662156263109084E-12</c:v>
                </c:pt>
                <c:pt idx="2310">
                  <c:v>3.8533062506701727E-12</c:v>
                </c:pt>
                <c:pt idx="2311">
                  <c:v>3.8405035735993107E-12</c:v>
                </c:pt>
                <c:pt idx="2312">
                  <c:v>3.8278068829572233E-12</c:v>
                </c:pt>
                <c:pt idx="2313">
                  <c:v>3.8152154686852889E-12</c:v>
                </c:pt>
                <c:pt idx="2314">
                  <c:v>3.8027286441651955E-12</c:v>
                </c:pt>
                <c:pt idx="2315">
                  <c:v>3.7903457374605783E-12</c:v>
                </c:pt>
                <c:pt idx="2316">
                  <c:v>3.7780660768547437E-12</c:v>
                </c:pt>
                <c:pt idx="2317">
                  <c:v>3.7658889906310136E-12</c:v>
                </c:pt>
                <c:pt idx="2318">
                  <c:v>3.7538138070726967E-12</c:v>
                </c:pt>
                <c:pt idx="2319">
                  <c:v>3.7418398544631221E-12</c:v>
                </c:pt>
                <c:pt idx="2320">
                  <c:v>3.7299664614101662E-12</c:v>
                </c:pt>
                <c:pt idx="2321">
                  <c:v>3.7181929717692579E-12</c:v>
                </c:pt>
                <c:pt idx="2322">
                  <c:v>3.7065187507289145E-12</c:v>
                </c:pt>
                <c:pt idx="2323">
                  <c:v>3.6949431650542455E-12</c:v>
                </c:pt>
                <c:pt idx="2324">
                  <c:v>3.6834655815103526E-12</c:v>
                </c:pt>
                <c:pt idx="2325">
                  <c:v>3.6720853668623374E-12</c:v>
                </c:pt>
                <c:pt idx="2326">
                  <c:v>3.6608018878753209E-12</c:v>
                </c:pt>
                <c:pt idx="2327">
                  <c:v>3.6496145112701085E-12</c:v>
                </c:pt>
                <c:pt idx="2328">
                  <c:v>3.63852258046407E-12</c:v>
                </c:pt>
                <c:pt idx="2329">
                  <c:v>3.6275254794972362E-12</c:v>
                </c:pt>
                <c:pt idx="2330">
                  <c:v>3.6166226292971083E-12</c:v>
                </c:pt>
                <c:pt idx="2331">
                  <c:v>3.6058134507912131E-12</c:v>
                </c:pt>
                <c:pt idx="2332">
                  <c:v>3.5950973649070665E-12</c:v>
                </c:pt>
                <c:pt idx="2333">
                  <c:v>3.5844737925721981E-12</c:v>
                </c:pt>
                <c:pt idx="2334">
                  <c:v>3.5739421547141036E-12</c:v>
                </c:pt>
                <c:pt idx="2335">
                  <c:v>3.5635018722603231E-12</c:v>
                </c:pt>
                <c:pt idx="2336">
                  <c:v>3.5531523661383622E-12</c:v>
                </c:pt>
                <c:pt idx="2337">
                  <c:v>3.5428930572757436E-12</c:v>
                </c:pt>
                <c:pt idx="2338">
                  <c:v>3.5327233665999876E-12</c:v>
                </c:pt>
                <c:pt idx="2339">
                  <c:v>3.5226427150386136E-12</c:v>
                </c:pt>
                <c:pt idx="2340">
                  <c:v>3.512650523519137E-12</c:v>
                </c:pt>
                <c:pt idx="2341">
                  <c:v>3.50274621296907E-12</c:v>
                </c:pt>
                <c:pt idx="2342">
                  <c:v>3.4929292058812902E-12</c:v>
                </c:pt>
                <c:pt idx="2343">
                  <c:v>3.4831989586109624E-12</c:v>
                </c:pt>
                <c:pt idx="2344">
                  <c:v>3.4735549580685567E-12</c:v>
                </c:pt>
                <c:pt idx="2345">
                  <c:v>3.4639966920206017E-12</c:v>
                </c:pt>
                <c:pt idx="2346">
                  <c:v>3.4545236482336125E-12</c:v>
                </c:pt>
                <c:pt idx="2347">
                  <c:v>3.4451353144741046E-12</c:v>
                </c:pt>
                <c:pt idx="2348">
                  <c:v>3.435831178508599E-12</c:v>
                </c:pt>
                <c:pt idx="2349">
                  <c:v>3.4266107281036149E-12</c:v>
                </c:pt>
                <c:pt idx="2350">
                  <c:v>3.4174734510256712E-12</c:v>
                </c:pt>
                <c:pt idx="2351">
                  <c:v>3.4084188350412834E-12</c:v>
                </c:pt>
                <c:pt idx="2352">
                  <c:v>3.3994463679169711E-12</c:v>
                </c:pt>
                <c:pt idx="2353">
                  <c:v>3.3905555374192516E-12</c:v>
                </c:pt>
                <c:pt idx="2354">
                  <c:v>3.3817458313146405E-12</c:v>
                </c:pt>
                <c:pt idx="2355">
                  <c:v>3.3730167373696607E-12</c:v>
                </c:pt>
                <c:pt idx="2356">
                  <c:v>3.3643677433508278E-12</c:v>
                </c:pt>
                <c:pt idx="2357">
                  <c:v>3.3557983448361519E-12</c:v>
                </c:pt>
                <c:pt idx="2358">
                  <c:v>3.3473080783616219E-12</c:v>
                </c:pt>
                <c:pt idx="2359">
                  <c:v>3.3388964928128254E-12</c:v>
                </c:pt>
                <c:pt idx="2360">
                  <c:v>3.3305631370280507E-12</c:v>
                </c:pt>
                <c:pt idx="2361">
                  <c:v>3.3223075598455661E-12</c:v>
                </c:pt>
                <c:pt idx="2362">
                  <c:v>3.3141293101036656E-12</c:v>
                </c:pt>
                <c:pt idx="2363">
                  <c:v>3.3060279366406286E-12</c:v>
                </c:pt>
                <c:pt idx="2364">
                  <c:v>3.2980029882947356E-12</c:v>
                </c:pt>
                <c:pt idx="2365">
                  <c:v>3.2900540139042635E-12</c:v>
                </c:pt>
                <c:pt idx="2366">
                  <c:v>3.2821805623075044E-12</c:v>
                </c:pt>
                <c:pt idx="2367">
                  <c:v>3.2743821823427418E-12</c:v>
                </c:pt>
                <c:pt idx="2368">
                  <c:v>3.2666584228482403E-12</c:v>
                </c:pt>
                <c:pt idx="2369">
                  <c:v>3.2590088326623045E-12</c:v>
                </c:pt>
                <c:pt idx="2370">
                  <c:v>3.2514329606231972E-12</c:v>
                </c:pt>
                <c:pt idx="2371">
                  <c:v>3.2439303557836889E-12</c:v>
                </c:pt>
                <c:pt idx="2372">
                  <c:v>3.2365005871145659E-12</c:v>
                </c:pt>
                <c:pt idx="2373">
                  <c:v>3.2291432566623004E-12</c:v>
                </c:pt>
                <c:pt idx="2374">
                  <c:v>3.2218579692707461E-12</c:v>
                </c:pt>
                <c:pt idx="2375">
                  <c:v>3.2146443297837141E-12</c:v>
                </c:pt>
                <c:pt idx="2376">
                  <c:v>3.2075019430450567E-12</c:v>
                </c:pt>
                <c:pt idx="2377">
                  <c:v>3.2004304138986006E-12</c:v>
                </c:pt>
                <c:pt idx="2378">
                  <c:v>3.1934293471881822E-12</c:v>
                </c:pt>
                <c:pt idx="2379">
                  <c:v>3.1864983477576301E-12</c:v>
                </c:pt>
                <c:pt idx="2380">
                  <c:v>3.179637020450784E-12</c:v>
                </c:pt>
                <c:pt idx="2381">
                  <c:v>3.1728449701114766E-12</c:v>
                </c:pt>
                <c:pt idx="2382">
                  <c:v>3.1661218015835372E-12</c:v>
                </c:pt>
                <c:pt idx="2383">
                  <c:v>3.1594671197108101E-12</c:v>
                </c:pt>
                <c:pt idx="2384">
                  <c:v>3.1528805293371245E-12</c:v>
                </c:pt>
                <c:pt idx="2385">
                  <c:v>3.1463616353063139E-12</c:v>
                </c:pt>
                <c:pt idx="2386">
                  <c:v>3.1399100149762198E-12</c:v>
                </c:pt>
                <c:pt idx="2387">
                  <c:v>3.1335251928842312E-12</c:v>
                </c:pt>
                <c:pt idx="2388">
                  <c:v>3.1272068352067401E-12</c:v>
                </c:pt>
                <c:pt idx="2389">
                  <c:v>3.1209546222213079E-12</c:v>
                </c:pt>
                <c:pt idx="2390">
                  <c:v>3.114768234205493E-12</c:v>
                </c:pt>
                <c:pt idx="2391">
                  <c:v>3.1086473514368537E-12</c:v>
                </c:pt>
                <c:pt idx="2392">
                  <c:v>3.1025916541929613E-12</c:v>
                </c:pt>
                <c:pt idx="2393">
                  <c:v>3.0966008227513742E-12</c:v>
                </c:pt>
                <c:pt idx="2394">
                  <c:v>3.0906745373896485E-12</c:v>
                </c:pt>
                <c:pt idx="2395">
                  <c:v>3.0848124783853597E-12</c:v>
                </c:pt>
                <c:pt idx="2396">
                  <c:v>3.0790143260160568E-12</c:v>
                </c:pt>
                <c:pt idx="2397">
                  <c:v>3.0732797605593142E-12</c:v>
                </c:pt>
                <c:pt idx="2398">
                  <c:v>3.0676084622926838E-12</c:v>
                </c:pt>
                <c:pt idx="2399">
                  <c:v>3.0620001114937361E-12</c:v>
                </c:pt>
                <c:pt idx="2400">
                  <c:v>3.0564543884400303E-12</c:v>
                </c:pt>
                <c:pt idx="2401">
                  <c:v>3.0509709734091205E-12</c:v>
                </c:pt>
                <c:pt idx="2402">
                  <c:v>3.0455495466785825E-12</c:v>
                </c:pt>
                <c:pt idx="2403">
                  <c:v>3.0401897885259686E-12</c:v>
                </c:pt>
                <c:pt idx="2404">
                  <c:v>3.0348913792288496E-12</c:v>
                </c:pt>
                <c:pt idx="2405">
                  <c:v>3.0296539990647774E-12</c:v>
                </c:pt>
                <c:pt idx="2406">
                  <c:v>3.02447732831132E-12</c:v>
                </c:pt>
                <c:pt idx="2407">
                  <c:v>3.0193610472460435E-12</c:v>
                </c:pt>
                <c:pt idx="2408">
                  <c:v>3.0143048361465016E-12</c:v>
                </c:pt>
                <c:pt idx="2409">
                  <c:v>3.0093083752902682E-12</c:v>
                </c:pt>
                <c:pt idx="2410">
                  <c:v>3.0043713449548938E-12</c:v>
                </c:pt>
                <c:pt idx="2411">
                  <c:v>2.9994934254179485E-12</c:v>
                </c:pt>
                <c:pt idx="2412">
                  <c:v>2.9946742969569894E-12</c:v>
                </c:pt>
                <c:pt idx="2413">
                  <c:v>2.9899136398495797E-12</c:v>
                </c:pt>
                <c:pt idx="2414">
                  <c:v>2.985211134373287E-12</c:v>
                </c:pt>
                <c:pt idx="2415">
                  <c:v>2.9805664463718991E-12</c:v>
                </c:pt>
                <c:pt idx="2416">
                  <c:v>2.9759791457992755E-12</c:v>
                </c:pt>
                <c:pt idx="2417">
                  <c:v>2.9714489775344152E-12</c:v>
                </c:pt>
                <c:pt idx="2418">
                  <c:v>2.9669757309196982E-12</c:v>
                </c:pt>
                <c:pt idx="2419">
                  <c:v>2.9625591952974845E-12</c:v>
                </c:pt>
                <c:pt idx="2420">
                  <c:v>2.9581991600101504E-12</c:v>
                </c:pt>
                <c:pt idx="2421">
                  <c:v>2.9538954144000665E-12</c:v>
                </c:pt>
                <c:pt idx="2422">
                  <c:v>2.9496477478096071E-12</c:v>
                </c:pt>
                <c:pt idx="2423">
                  <c:v>2.9454559495811489E-12</c:v>
                </c:pt>
                <c:pt idx="2424">
                  <c:v>2.9413198090570555E-12</c:v>
                </c:pt>
                <c:pt idx="2425">
                  <c:v>2.9372391155797001E-12</c:v>
                </c:pt>
                <c:pt idx="2426">
                  <c:v>2.9332136584914649E-12</c:v>
                </c:pt>
                <c:pt idx="2427">
                  <c:v>2.9292432271347064E-12</c:v>
                </c:pt>
                <c:pt idx="2428">
                  <c:v>2.9253276108518057E-12</c:v>
                </c:pt>
                <c:pt idx="2429">
                  <c:v>2.921466598985136E-12</c:v>
                </c:pt>
                <c:pt idx="2430">
                  <c:v>2.9176599808770721E-12</c:v>
                </c:pt>
                <c:pt idx="2431">
                  <c:v>2.9139075458699707E-12</c:v>
                </c:pt>
                <c:pt idx="2432">
                  <c:v>2.9102090833062248E-12</c:v>
                </c:pt>
                <c:pt idx="2433">
                  <c:v>2.9065643825281919E-12</c:v>
                </c:pt>
                <c:pt idx="2434">
                  <c:v>2.902973232878247E-12</c:v>
                </c:pt>
                <c:pt idx="2435">
                  <c:v>2.8994354236987639E-12</c:v>
                </c:pt>
                <c:pt idx="2436">
                  <c:v>2.8959507443321161E-12</c:v>
                </c:pt>
                <c:pt idx="2437">
                  <c:v>2.8925189841206773E-12</c:v>
                </c:pt>
                <c:pt idx="2438">
                  <c:v>2.8891399324068098E-12</c:v>
                </c:pt>
                <c:pt idx="2439">
                  <c:v>2.8858133785328974E-12</c:v>
                </c:pt>
                <c:pt idx="2440">
                  <c:v>2.8825391118413068E-12</c:v>
                </c:pt>
                <c:pt idx="2441">
                  <c:v>2.8793169216744114E-12</c:v>
                </c:pt>
                <c:pt idx="2442">
                  <c:v>2.8761465973745785E-12</c:v>
                </c:pt>
                <c:pt idx="2443">
                  <c:v>2.8730279282841816E-12</c:v>
                </c:pt>
                <c:pt idx="2444">
                  <c:v>2.8699607037456043E-12</c:v>
                </c:pt>
                <c:pt idx="2445">
                  <c:v>2.8669447131012022E-12</c:v>
                </c:pt>
                <c:pt idx="2446">
                  <c:v>2.8639797456933568E-12</c:v>
                </c:pt>
                <c:pt idx="2447">
                  <c:v>2.8610655908644387E-12</c:v>
                </c:pt>
                <c:pt idx="2448">
                  <c:v>2.8582020379568206E-12</c:v>
                </c:pt>
                <c:pt idx="2449">
                  <c:v>2.8553888763128727E-12</c:v>
                </c:pt>
                <c:pt idx="2450">
                  <c:v>2.8526258952749709E-12</c:v>
                </c:pt>
                <c:pt idx="2451">
                  <c:v>2.8499128841854816E-12</c:v>
                </c:pt>
                <c:pt idx="2452">
                  <c:v>2.847249632386778E-12</c:v>
                </c:pt>
                <c:pt idx="2453">
                  <c:v>2.8446359292212359E-12</c:v>
                </c:pt>
                <c:pt idx="2454">
                  <c:v>2.8420715640312267E-12</c:v>
                </c:pt>
                <c:pt idx="2455">
                  <c:v>2.8395563261591219E-12</c:v>
                </c:pt>
                <c:pt idx="2456">
                  <c:v>2.8370900049472929E-12</c:v>
                </c:pt>
                <c:pt idx="2457">
                  <c:v>2.8346723897381127E-12</c:v>
                </c:pt>
                <c:pt idx="2458">
                  <c:v>2.8323032698739458E-12</c:v>
                </c:pt>
                <c:pt idx="2459">
                  <c:v>2.8299824465927976E-12</c:v>
                </c:pt>
                <c:pt idx="2460">
                  <c:v>2.827709812359726E-12</c:v>
                </c:pt>
                <c:pt idx="2461">
                  <c:v>2.8254852732257339E-12</c:v>
                </c:pt>
                <c:pt idx="2462">
                  <c:v>2.8233087313247636E-12</c:v>
                </c:pt>
                <c:pt idx="2463">
                  <c:v>2.8211800887907862E-12</c:v>
                </c:pt>
                <c:pt idx="2464">
                  <c:v>2.81909924775775E-12</c:v>
                </c:pt>
                <c:pt idx="2465">
                  <c:v>2.8170661103596249E-12</c:v>
                </c:pt>
                <c:pt idx="2466">
                  <c:v>2.8150805787303593E-12</c:v>
                </c:pt>
                <c:pt idx="2467">
                  <c:v>2.8131425550039194E-12</c:v>
                </c:pt>
                <c:pt idx="2468">
                  <c:v>2.8112519413142587E-12</c:v>
                </c:pt>
                <c:pt idx="2469">
                  <c:v>2.8094086397953352E-12</c:v>
                </c:pt>
                <c:pt idx="2470">
                  <c:v>2.8076125525811079E-12</c:v>
                </c:pt>
                <c:pt idx="2471">
                  <c:v>2.8058635818055396E-12</c:v>
                </c:pt>
                <c:pt idx="2472">
                  <c:v>2.8041616296025866E-12</c:v>
                </c:pt>
                <c:pt idx="2473">
                  <c:v>2.8025065981062051E-12</c:v>
                </c:pt>
                <c:pt idx="2474">
                  <c:v>2.8008983894503568E-12</c:v>
                </c:pt>
                <c:pt idx="2475">
                  <c:v>2.7993369057689913E-12</c:v>
                </c:pt>
                <c:pt idx="2476">
                  <c:v>2.7978220491960825E-12</c:v>
                </c:pt>
                <c:pt idx="2477">
                  <c:v>2.796353721865578E-12</c:v>
                </c:pt>
                <c:pt idx="2478">
                  <c:v>2.7949318259114387E-12</c:v>
                </c:pt>
                <c:pt idx="2479">
                  <c:v>2.7935562634676187E-12</c:v>
                </c:pt>
                <c:pt idx="2480">
                  <c:v>2.7922269366680849E-12</c:v>
                </c:pt>
                <c:pt idx="2481">
                  <c:v>2.7909437476467883E-12</c:v>
                </c:pt>
                <c:pt idx="2482">
                  <c:v>2.789706598537696E-12</c:v>
                </c:pt>
                <c:pt idx="2483">
                  <c:v>2.7885153914747576E-12</c:v>
                </c:pt>
                <c:pt idx="2484">
                  <c:v>2.7873700285919386E-12</c:v>
                </c:pt>
                <c:pt idx="2485">
                  <c:v>2.7862704120231928E-12</c:v>
                </c:pt>
                <c:pt idx="2486">
                  <c:v>2.7852164439024782E-12</c:v>
                </c:pt>
                <c:pt idx="2487">
                  <c:v>2.7842080263637571E-12</c:v>
                </c:pt>
                <c:pt idx="2488">
                  <c:v>2.7832450615409902E-12</c:v>
                </c:pt>
                <c:pt idx="2489">
                  <c:v>2.7823274515681225E-12</c:v>
                </c:pt>
                <c:pt idx="2490">
                  <c:v>2.781455098579126E-12</c:v>
                </c:pt>
                <c:pt idx="2491">
                  <c:v>2.7806279047079575E-12</c:v>
                </c:pt>
                <c:pt idx="2492">
                  <c:v>2.7798457720885703E-12</c:v>
                </c:pt>
                <c:pt idx="2493">
                  <c:v>2.7791086028549257E-12</c:v>
                </c:pt>
                <c:pt idx="2494">
                  <c:v>2.7784162991409843E-12</c:v>
                </c:pt>
                <c:pt idx="2495">
                  <c:v>2.777768763080698E-12</c:v>
                </c:pt>
                <c:pt idx="2496">
                  <c:v>2.777165896808028E-12</c:v>
                </c:pt>
                <c:pt idx="2497">
                  <c:v>2.7766076024569389E-12</c:v>
                </c:pt>
                <c:pt idx="2498">
                  <c:v>2.7760937821613867E-12</c:v>
                </c:pt>
                <c:pt idx="2499">
                  <c:v>2.7756243380553257E-12</c:v>
                </c:pt>
                <c:pt idx="2500">
                  <c:v>2.7751991722727129E-12</c:v>
                </c:pt>
                <c:pt idx="2501">
                  <c:v>2.7748181869475098E-12</c:v>
                </c:pt>
                <c:pt idx="2502">
                  <c:v>2.7744812842136777E-12</c:v>
                </c:pt>
                <c:pt idx="2503">
                  <c:v>2.774188430742639E-12</c:v>
                </c:pt>
                <c:pt idx="2504">
                  <c:v>2.773939741664558E-12</c:v>
                </c:pt>
                <c:pt idx="2505">
                  <c:v>2.7737352130696677E-12</c:v>
                </c:pt>
                <c:pt idx="2506">
                  <c:v>2.7735748330657362E-12</c:v>
                </c:pt>
                <c:pt idx="2507">
                  <c:v>2.773458589760516E-12</c:v>
                </c:pt>
                <c:pt idx="2508">
                  <c:v>2.7733864712617662E-12</c:v>
                </c:pt>
                <c:pt idx="2509">
                  <c:v>2.7733584656772489E-12</c:v>
                </c:pt>
                <c:pt idx="2510">
                  <c:v>2.7733745611147214E-12</c:v>
                </c:pt>
                <c:pt idx="2511">
                  <c:v>2.7734347456819481E-12</c:v>
                </c:pt>
                <c:pt idx="2512">
                  <c:v>2.7735390074866798E-12</c:v>
                </c:pt>
                <c:pt idx="2513">
                  <c:v>2.7736873346366809E-12</c:v>
                </c:pt>
                <c:pt idx="2514">
                  <c:v>2.7738797152397059E-12</c:v>
                </c:pt>
                <c:pt idx="2515">
                  <c:v>2.7741161374035152E-12</c:v>
                </c:pt>
                <c:pt idx="2516">
                  <c:v>2.7743965892358713E-12</c:v>
                </c:pt>
                <c:pt idx="2517">
                  <c:v>2.7747210588445268E-12</c:v>
                </c:pt>
                <c:pt idx="2518">
                  <c:v>2.7750895343372489E-12</c:v>
                </c:pt>
                <c:pt idx="2519">
                  <c:v>2.7755020038217913E-12</c:v>
                </c:pt>
                <c:pt idx="2520">
                  <c:v>2.775958455405909E-12</c:v>
                </c:pt>
                <c:pt idx="2521">
                  <c:v>2.7764588771973688E-12</c:v>
                </c:pt>
                <c:pt idx="2522">
                  <c:v>2.7770032573039255E-12</c:v>
                </c:pt>
                <c:pt idx="2523">
                  <c:v>2.7775915838333416E-12</c:v>
                </c:pt>
                <c:pt idx="2524">
                  <c:v>2.7782238448933719E-12</c:v>
                </c:pt>
                <c:pt idx="2525">
                  <c:v>2.7789000285917788E-12</c:v>
                </c:pt>
                <c:pt idx="2526">
                  <c:v>2.779620123036318E-12</c:v>
                </c:pt>
                <c:pt idx="2527">
                  <c:v>2.7803841163347486E-12</c:v>
                </c:pt>
                <c:pt idx="2528">
                  <c:v>2.781191996594832E-12</c:v>
                </c:pt>
                <c:pt idx="2529">
                  <c:v>2.7820437519243245E-12</c:v>
                </c:pt>
                <c:pt idx="2530">
                  <c:v>2.7829393704309834E-12</c:v>
                </c:pt>
                <c:pt idx="2531">
                  <c:v>2.7838788402225767E-12</c:v>
                </c:pt>
                <c:pt idx="2532">
                  <c:v>2.7848621505875058E-12</c:v>
                </c:pt>
                <c:pt idx="2533">
                  <c:v>2.7858893221671055E-12</c:v>
                </c:pt>
                <c:pt idx="2534">
                  <c:v>2.7869604091585154E-12</c:v>
                </c:pt>
                <c:pt idx="2535">
                  <c:v>2.7880754673803969E-12</c:v>
                </c:pt>
                <c:pt idx="2536">
                  <c:v>2.789234552651416E-12</c:v>
                </c:pt>
                <c:pt idx="2537">
                  <c:v>2.7904377207902318E-12</c:v>
                </c:pt>
                <c:pt idx="2538">
                  <c:v>2.7916850276154996E-12</c:v>
                </c:pt>
                <c:pt idx="2539">
                  <c:v>2.7929765289458818E-12</c:v>
                </c:pt>
                <c:pt idx="2540">
                  <c:v>2.7943122806000444E-12</c:v>
                </c:pt>
                <c:pt idx="2541">
                  <c:v>2.7956923383966427E-12</c:v>
                </c:pt>
                <c:pt idx="2542">
                  <c:v>2.7971167581543346E-12</c:v>
                </c:pt>
                <c:pt idx="2543">
                  <c:v>2.7985855956917877E-12</c:v>
                </c:pt>
                <c:pt idx="2544">
                  <c:v>2.800098906827663E-12</c:v>
                </c:pt>
                <c:pt idx="2545">
                  <c:v>2.801656747380612E-12</c:v>
                </c:pt>
                <c:pt idx="2546">
                  <c:v>2.8032591731693013E-12</c:v>
                </c:pt>
                <c:pt idx="2547">
                  <c:v>2.8049062400123962E-12</c:v>
                </c:pt>
                <c:pt idx="2548">
                  <c:v>2.8065980037285492E-12</c:v>
                </c:pt>
                <c:pt idx="2549">
                  <c:v>2.808334520136423E-12</c:v>
                </c:pt>
                <c:pt idx="2550">
                  <c:v>2.8101158450546815E-12</c:v>
                </c:pt>
                <c:pt idx="2551">
                  <c:v>2.8119420343019871E-12</c:v>
                </c:pt>
                <c:pt idx="2552">
                  <c:v>2.8138131436969882E-12</c:v>
                </c:pt>
                <c:pt idx="2553">
                  <c:v>2.8157292290583566E-12</c:v>
                </c:pt>
                <c:pt idx="2554">
                  <c:v>2.8176903462047541E-12</c:v>
                </c:pt>
                <c:pt idx="2555">
                  <c:v>2.8196965509548324E-12</c:v>
                </c:pt>
                <c:pt idx="2556">
                  <c:v>2.8217478991272556E-12</c:v>
                </c:pt>
                <c:pt idx="2557">
                  <c:v>2.8238444465406894E-12</c:v>
                </c:pt>
                <c:pt idx="2558">
                  <c:v>2.8259862490137883E-12</c:v>
                </c:pt>
                <c:pt idx="2559">
                  <c:v>2.8281733623652144E-12</c:v>
                </c:pt>
                <c:pt idx="2560">
                  <c:v>2.830405842413628E-12</c:v>
                </c:pt>
                <c:pt idx="2561">
                  <c:v>2.8326837352000083E-12</c:v>
                </c:pt>
                <c:pt idx="2562">
                  <c:v>2.8350069579400682E-12</c:v>
                </c:pt>
                <c:pt idx="2563">
                  <c:v>2.8373755897350986E-12</c:v>
                </c:pt>
                <c:pt idx="2564">
                  <c:v>2.839789775271946E-12</c:v>
                </c:pt>
                <c:pt idx="2565">
                  <c:v>2.842249659237437E-12</c:v>
                </c:pt>
                <c:pt idx="2566">
                  <c:v>2.8447553863184143E-12</c:v>
                </c:pt>
                <c:pt idx="2567">
                  <c:v>2.8473071012017172E-12</c:v>
                </c:pt>
                <c:pt idx="2568">
                  <c:v>2.8499049485741796E-12</c:v>
                </c:pt>
                <c:pt idx="2569">
                  <c:v>2.8525490731226456E-12</c:v>
                </c:pt>
                <c:pt idx="2570">
                  <c:v>2.8552396195339413E-12</c:v>
                </c:pt>
                <c:pt idx="2571">
                  <c:v>2.8579767324949184E-12</c:v>
                </c:pt>
                <c:pt idx="2572">
                  <c:v>2.860760556692396E-12</c:v>
                </c:pt>
                <c:pt idx="2573">
                  <c:v>2.8635912368132315E-12</c:v>
                </c:pt>
                <c:pt idx="2574">
                  <c:v>2.8664689175442465E-12</c:v>
                </c:pt>
                <c:pt idx="2575">
                  <c:v>2.8693937435722924E-12</c:v>
                </c:pt>
                <c:pt idx="2576">
                  <c:v>2.8723658595841926E-12</c:v>
                </c:pt>
                <c:pt idx="2577">
                  <c:v>2.875385410266795E-12</c:v>
                </c:pt>
                <c:pt idx="2578">
                  <c:v>2.8784525403069307E-12</c:v>
                </c:pt>
                <c:pt idx="2579">
                  <c:v>2.8815673943914415E-12</c:v>
                </c:pt>
                <c:pt idx="2580">
                  <c:v>2.8847301172071626E-12</c:v>
                </c:pt>
                <c:pt idx="2581">
                  <c:v>2.8879408534409356E-12</c:v>
                </c:pt>
                <c:pt idx="2582">
                  <c:v>2.8911997477795894E-12</c:v>
                </c:pt>
                <c:pt idx="2583">
                  <c:v>2.8945069449099681E-12</c:v>
                </c:pt>
                <c:pt idx="2584">
                  <c:v>2.8978625895189094E-12</c:v>
                </c:pt>
                <c:pt idx="2585">
                  <c:v>2.9012668262932488E-12</c:v>
                </c:pt>
                <c:pt idx="2586">
                  <c:v>2.9047197999198253E-12</c:v>
                </c:pt>
                <c:pt idx="2587">
                  <c:v>2.9082216550854729E-12</c:v>
                </c:pt>
                <c:pt idx="2588">
                  <c:v>2.9117725364770345E-12</c:v>
                </c:pt>
                <c:pt idx="2589">
                  <c:v>2.9153725887813434E-12</c:v>
                </c:pt>
                <c:pt idx="2590">
                  <c:v>2.9190219566852363E-12</c:v>
                </c:pt>
                <c:pt idx="2591">
                  <c:v>2.9227207848755534E-12</c:v>
                </c:pt>
                <c:pt idx="2592">
                  <c:v>2.9264692180391303E-12</c:v>
                </c:pt>
                <c:pt idx="2593">
                  <c:v>2.9302674008628038E-12</c:v>
                </c:pt>
                <c:pt idx="2594">
                  <c:v>2.9341154780334149E-12</c:v>
                </c:pt>
                <c:pt idx="2595">
                  <c:v>2.9380135942378033E-12</c:v>
                </c:pt>
                <c:pt idx="2596">
                  <c:v>2.9419618941627952E-12</c:v>
                </c:pt>
                <c:pt idx="2597">
                  <c:v>2.9459605224952446E-12</c:v>
                </c:pt>
                <c:pt idx="2598">
                  <c:v>2.9500096239219684E-12</c:v>
                </c:pt>
                <c:pt idx="2599">
                  <c:v>2.9541093431298226E-12</c:v>
                </c:pt>
                <c:pt idx="2600">
                  <c:v>2.9582598248056383E-12</c:v>
                </c:pt>
                <c:pt idx="2601">
                  <c:v>2.962461213636245E-12</c:v>
                </c:pt>
                <c:pt idx="2602">
                  <c:v>2.9667136543084947E-12</c:v>
                </c:pt>
                <c:pt idx="2603">
                  <c:v>2.9710172915092108E-12</c:v>
                </c:pt>
                <c:pt idx="2604">
                  <c:v>2.9753722699252419E-12</c:v>
                </c:pt>
                <c:pt idx="2605">
                  <c:v>2.9797787282120475E-12</c:v>
                </c:pt>
                <c:pt idx="2606">
                  <c:v>2.9842368119862417E-12</c:v>
                </c:pt>
                <c:pt idx="2607">
                  <c:v>2.9887467725777546E-12</c:v>
                </c:pt>
                <c:pt idx="2608">
                  <c:v>2.9933088752003741E-12</c:v>
                </c:pt>
                <c:pt idx="2609">
                  <c:v>2.9979233850678888E-12</c:v>
                </c:pt>
                <c:pt idx="2610">
                  <c:v>3.002590567394088E-12</c:v>
                </c:pt>
                <c:pt idx="2611">
                  <c:v>3.0073106873927574E-12</c:v>
                </c:pt>
                <c:pt idx="2612">
                  <c:v>3.0120840102776805E-12</c:v>
                </c:pt>
                <c:pt idx="2613">
                  <c:v>3.0169108012626544E-12</c:v>
                </c:pt>
                <c:pt idx="2614">
                  <c:v>3.0217913255614619E-12</c:v>
                </c:pt>
                <c:pt idx="2615">
                  <c:v>3.0267258483878888E-12</c:v>
                </c:pt>
                <c:pt idx="2616">
                  <c:v>3.0317146349557359E-12</c:v>
                </c:pt>
                <c:pt idx="2617">
                  <c:v>3.0367579504787745E-12</c:v>
                </c:pt>
                <c:pt idx="2618">
                  <c:v>3.0418560601708027E-12</c:v>
                </c:pt>
                <c:pt idx="2619">
                  <c:v>3.047009229245605E-12</c:v>
                </c:pt>
                <c:pt idx="2620">
                  <c:v>3.0522177229169726E-12</c:v>
                </c:pt>
                <c:pt idx="2621">
                  <c:v>3.0574818063986882E-12</c:v>
                </c:pt>
                <c:pt idx="2622">
                  <c:v>3.0628017449045424E-12</c:v>
                </c:pt>
                <c:pt idx="2623">
                  <c:v>3.068177803648326E-12</c:v>
                </c:pt>
                <c:pt idx="2624">
                  <c:v>3.0736102478438289E-12</c:v>
                </c:pt>
                <c:pt idx="2625">
                  <c:v>3.0790993427048285E-12</c:v>
                </c:pt>
                <c:pt idx="2626">
                  <c:v>3.0846453534451224E-12</c:v>
                </c:pt>
                <c:pt idx="2627">
                  <c:v>3.0902485452784984E-12</c:v>
                </c:pt>
                <c:pt idx="2628">
                  <c:v>3.0959091834187404E-12</c:v>
                </c:pt>
                <c:pt idx="2629">
                  <c:v>3.101627533079635E-12</c:v>
                </c:pt>
                <c:pt idx="2630">
                  <c:v>3.1074038594749776E-12</c:v>
                </c:pt>
                <c:pt idx="2631">
                  <c:v>3.1132384278185489E-12</c:v>
                </c:pt>
                <c:pt idx="2632">
                  <c:v>3.119131503324144E-12</c:v>
                </c:pt>
                <c:pt idx="2633">
                  <c:v>3.1250833512055452E-12</c:v>
                </c:pt>
                <c:pt idx="2634">
                  <c:v>3.1310942366765378E-12</c:v>
                </c:pt>
                <c:pt idx="2635">
                  <c:v>3.1371644249509193E-12</c:v>
                </c:pt>
                <c:pt idx="2636">
                  <c:v>3.1432941812424756E-12</c:v>
                </c:pt>
                <c:pt idx="2637">
                  <c:v>3.1494837707649849E-12</c:v>
                </c:pt>
                <c:pt idx="2638">
                  <c:v>3.1557334587322443E-12</c:v>
                </c:pt>
                <c:pt idx="2639">
                  <c:v>3.1620435103580438E-12</c:v>
                </c:pt>
                <c:pt idx="2640">
                  <c:v>3.1684141908561652E-12</c:v>
                </c:pt>
                <c:pt idx="2641">
                  <c:v>3.174845765440396E-12</c:v>
                </c:pt>
                <c:pt idx="2642">
                  <c:v>3.1813384993245301E-12</c:v>
                </c:pt>
                <c:pt idx="2643">
                  <c:v>3.1878926577223518E-12</c:v>
                </c:pt>
                <c:pt idx="2644">
                  <c:v>3.1945085058476514E-12</c:v>
                </c:pt>
                <c:pt idx="2645">
                  <c:v>3.2011863089142152E-12</c:v>
                </c:pt>
                <c:pt idx="2646">
                  <c:v>3.2079263321358278E-12</c:v>
                </c:pt>
                <c:pt idx="2647">
                  <c:v>3.2147288407262848E-12</c:v>
                </c:pt>
                <c:pt idx="2648">
                  <c:v>3.2215940998993673E-12</c:v>
                </c:pt>
                <c:pt idx="2649">
                  <c:v>3.2285223561816639E-12</c:v>
                </c:pt>
                <c:pt idx="2650">
                  <c:v>3.2355138728861141E-12</c:v>
                </c:pt>
                <c:pt idx="2651">
                  <c:v>3.2425690533095293E-12</c:v>
                </c:pt>
                <c:pt idx="2652">
                  <c:v>3.2496883101493085E-12</c:v>
                </c:pt>
                <c:pt idx="2653">
                  <c:v>3.2568720561028457E-12</c:v>
                </c:pt>
                <c:pt idx="2654">
                  <c:v>3.2641207038675456E-12</c:v>
                </c:pt>
                <c:pt idx="2655">
                  <c:v>3.2714346661407977E-12</c:v>
                </c:pt>
                <c:pt idx="2656">
                  <c:v>3.2788143556200084E-12</c:v>
                </c:pt>
                <c:pt idx="2657">
                  <c:v>3.2862601850025631E-12</c:v>
                </c:pt>
                <c:pt idx="2658">
                  <c:v>3.2937725669858803E-12</c:v>
                </c:pt>
                <c:pt idx="2659">
                  <c:v>3.3013519142673455E-12</c:v>
                </c:pt>
                <c:pt idx="2660">
                  <c:v>3.30899863954435E-12</c:v>
                </c:pt>
                <c:pt idx="2661">
                  <c:v>3.3167131555143031E-12</c:v>
                </c:pt>
                <c:pt idx="2662">
                  <c:v>3.3244958748745988E-12</c:v>
                </c:pt>
                <c:pt idx="2663">
                  <c:v>3.3323472103226414E-12</c:v>
                </c:pt>
                <c:pt idx="2664">
                  <c:v>3.3402675745558235E-12</c:v>
                </c:pt>
                <c:pt idx="2665">
                  <c:v>3.3482573802715378E-12</c:v>
                </c:pt>
                <c:pt idx="2666">
                  <c:v>3.3563170401671905E-12</c:v>
                </c:pt>
                <c:pt idx="2667">
                  <c:v>3.3644469669401784E-12</c:v>
                </c:pt>
                <c:pt idx="2668">
                  <c:v>3.3726475732879029E-12</c:v>
                </c:pt>
                <c:pt idx="2669">
                  <c:v>3.3809192719077574E-12</c:v>
                </c:pt>
                <c:pt idx="2670">
                  <c:v>3.3892624754971378E-12</c:v>
                </c:pt>
                <c:pt idx="2671">
                  <c:v>3.3976775967534501E-12</c:v>
                </c:pt>
                <c:pt idx="2672">
                  <c:v>3.4061650483740822E-12</c:v>
                </c:pt>
                <c:pt idx="2673">
                  <c:v>3.4147252430564379E-12</c:v>
                </c:pt>
                <c:pt idx="2674">
                  <c:v>3.4233585934979174E-12</c:v>
                </c:pt>
                <c:pt idx="2675">
                  <c:v>3.432065512395922E-12</c:v>
                </c:pt>
                <c:pt idx="2676">
                  <c:v>3.4408464124478341E-12</c:v>
                </c:pt>
                <c:pt idx="2677">
                  <c:v>3.4497017063510749E-12</c:v>
                </c:pt>
                <c:pt idx="2678">
                  <c:v>3.4586318068030213E-12</c:v>
                </c:pt>
                <c:pt idx="2679">
                  <c:v>3.4676371265010823E-12</c:v>
                </c:pt>
                <c:pt idx="2680">
                  <c:v>3.4767180781426569E-12</c:v>
                </c:pt>
                <c:pt idx="2681">
                  <c:v>3.4858750744251358E-12</c:v>
                </c:pt>
                <c:pt idx="2682">
                  <c:v>3.4951085280459258E-12</c:v>
                </c:pt>
                <c:pt idx="2683">
                  <c:v>3.5044188517024131E-12</c:v>
                </c:pt>
                <c:pt idx="2684">
                  <c:v>3.5138064580920086E-12</c:v>
                </c:pt>
                <c:pt idx="2685">
                  <c:v>3.5232717599121121E-12</c:v>
                </c:pt>
                <c:pt idx="2686">
                  <c:v>3.5328151698601088E-12</c:v>
                </c:pt>
                <c:pt idx="2687">
                  <c:v>3.5424371006334046E-12</c:v>
                </c:pt>
                <c:pt idx="2688">
                  <c:v>3.5521379649293962E-12</c:v>
                </c:pt>
                <c:pt idx="2689">
                  <c:v>3.5619181754454844E-12</c:v>
                </c:pt>
                <c:pt idx="2690">
                  <c:v>3.5717781448790627E-12</c:v>
                </c:pt>
                <c:pt idx="2691">
                  <c:v>3.5817182859275305E-12</c:v>
                </c:pt>
                <c:pt idx="2692">
                  <c:v>3.5917390112882947E-12</c:v>
                </c:pt>
                <c:pt idx="2693">
                  <c:v>3.6018406898357867E-12</c:v>
                </c:pt>
                <c:pt idx="2694">
                  <c:v>3.6120237495640362E-12</c:v>
                </c:pt>
                <c:pt idx="2695">
                  <c:v>3.6222887889674814E-12</c:v>
                </c:pt>
                <c:pt idx="2696">
                  <c:v>3.6326364101742946E-12</c:v>
                </c:pt>
                <c:pt idx="2697">
                  <c:v>3.6430672153126323E-12</c:v>
                </c:pt>
                <c:pt idx="2698">
                  <c:v>3.6535818065106438E-12</c:v>
                </c:pt>
                <c:pt idx="2699">
                  <c:v>3.6641807858964945E-12</c:v>
                </c:pt>
                <c:pt idx="2700">
                  <c:v>3.6748647555983316E-12</c:v>
                </c:pt>
                <c:pt idx="2701">
                  <c:v>3.68563431774434E-12</c:v>
                </c:pt>
                <c:pt idx="2702">
                  <c:v>3.6964900744626434E-12</c:v>
                </c:pt>
                <c:pt idx="2703">
                  <c:v>3.7074326278814202E-12</c:v>
                </c:pt>
                <c:pt idx="2704">
                  <c:v>3.7184625801288273E-12</c:v>
                </c:pt>
                <c:pt idx="2705">
                  <c:v>3.7295805333330206E-12</c:v>
                </c:pt>
                <c:pt idx="2706">
                  <c:v>3.7407870896221583E-12</c:v>
                </c:pt>
                <c:pt idx="2707">
                  <c:v>3.7520828511243965E-12</c:v>
                </c:pt>
                <c:pt idx="2708">
                  <c:v>3.7634684199678958E-12</c:v>
                </c:pt>
                <c:pt idx="2709">
                  <c:v>3.7749443982808083E-12</c:v>
                </c:pt>
                <c:pt idx="2710">
                  <c:v>3.7865113881913018E-12</c:v>
                </c:pt>
                <c:pt idx="2711">
                  <c:v>3.7981699918275292E-12</c:v>
                </c:pt>
                <c:pt idx="2712">
                  <c:v>3.8099208113176471E-12</c:v>
                </c:pt>
                <c:pt idx="2713">
                  <c:v>3.8217644487898172E-12</c:v>
                </c:pt>
                <c:pt idx="2714">
                  <c:v>3.833701506372188E-12</c:v>
                </c:pt>
                <c:pt idx="2715">
                  <c:v>3.8457325861929325E-12</c:v>
                </c:pt>
                <c:pt idx="2716">
                  <c:v>3.8578582903801986E-12</c:v>
                </c:pt>
                <c:pt idx="2717">
                  <c:v>3.8700792210621453E-12</c:v>
                </c:pt>
                <c:pt idx="2718">
                  <c:v>3.8823959803669366E-12</c:v>
                </c:pt>
                <c:pt idx="2719">
                  <c:v>3.8948091704227181E-12</c:v>
                </c:pt>
                <c:pt idx="2720">
                  <c:v>3.9073193933576634E-12</c:v>
                </c:pt>
                <c:pt idx="2721">
                  <c:v>3.919927251299917E-12</c:v>
                </c:pt>
                <c:pt idx="2722">
                  <c:v>3.932633346377652E-12</c:v>
                </c:pt>
                <c:pt idx="2723">
                  <c:v>3.945438280719008E-12</c:v>
                </c:pt>
                <c:pt idx="2724">
                  <c:v>3.9583426564521572E-12</c:v>
                </c:pt>
                <c:pt idx="2725">
                  <c:v>3.9713470757052571E-12</c:v>
                </c:pt>
                <c:pt idx="2726">
                  <c:v>3.9844521406064546E-12</c:v>
                </c:pt>
                <c:pt idx="2727">
                  <c:v>3.9976584532839253E-12</c:v>
                </c:pt>
                <c:pt idx="2728">
                  <c:v>4.0109666158658014E-12</c:v>
                </c:pt>
                <c:pt idx="2729">
                  <c:v>4.0243772304802617E-12</c:v>
                </c:pt>
                <c:pt idx="2730">
                  <c:v>4.0378908992554587E-12</c:v>
                </c:pt>
                <c:pt idx="2731">
                  <c:v>4.0515082243195678E-12</c:v>
                </c:pt>
                <c:pt idx="2732">
                  <c:v>4.0652298078007101E-12</c:v>
                </c:pt>
                <c:pt idx="2733">
                  <c:v>4.0790562518270562E-12</c:v>
                </c:pt>
                <c:pt idx="2734">
                  <c:v>4.0929881585267886E-12</c:v>
                </c:pt>
                <c:pt idx="2735">
                  <c:v>4.1070261300280544E-12</c:v>
                </c:pt>
                <c:pt idx="2736">
                  <c:v>4.1211707684589998E-12</c:v>
                </c:pt>
                <c:pt idx="2737">
                  <c:v>4.1354228733312316E-12</c:v>
                </c:pt>
                <c:pt idx="2738">
                  <c:v>4.1497833918108837E-12</c:v>
                </c:pt>
                <c:pt idx="2739">
                  <c:v>4.1642531278487837E-12</c:v>
                </c:pt>
                <c:pt idx="2740">
                  <c:v>4.1788328853305693E-12</c:v>
                </c:pt>
                <c:pt idx="2741">
                  <c:v>4.1935234681419753E-12</c:v>
                </c:pt>
                <c:pt idx="2742">
                  <c:v>4.2083256801687282E-12</c:v>
                </c:pt>
                <c:pt idx="2743">
                  <c:v>4.2232403252965102E-12</c:v>
                </c:pt>
                <c:pt idx="2744">
                  <c:v>4.2382682074110117E-12</c:v>
                </c:pt>
                <c:pt idx="2745">
                  <c:v>4.2534101303979551E-12</c:v>
                </c:pt>
                <c:pt idx="2746">
                  <c:v>4.2686668981430381E-12</c:v>
                </c:pt>
                <c:pt idx="2747">
                  <c:v>4.2840393145319672E-12</c:v>
                </c:pt>
                <c:pt idx="2748">
                  <c:v>4.2995281834504607E-12</c:v>
                </c:pt>
                <c:pt idx="2749">
                  <c:v>4.3151343087842123E-12</c:v>
                </c:pt>
                <c:pt idx="2750">
                  <c:v>4.3308584944189017E-12</c:v>
                </c:pt>
                <c:pt idx="2751">
                  <c:v>4.3467015442402757E-12</c:v>
                </c:pt>
                <c:pt idx="2752">
                  <c:v>4.3626642621340069E-12</c:v>
                </c:pt>
                <c:pt idx="2753">
                  <c:v>4.3787474519858129E-12</c:v>
                </c:pt>
                <c:pt idx="2754">
                  <c:v>4.3949519176814027E-12</c:v>
                </c:pt>
                <c:pt idx="2755">
                  <c:v>4.4112784631064681E-12</c:v>
                </c:pt>
                <c:pt idx="2756">
                  <c:v>4.4277278921467325E-12</c:v>
                </c:pt>
                <c:pt idx="2757">
                  <c:v>4.4443010086878555E-12</c:v>
                </c:pt>
                <c:pt idx="2758">
                  <c:v>4.4609986166155968E-12</c:v>
                </c:pt>
                <c:pt idx="2759">
                  <c:v>4.4778215198156306E-12</c:v>
                </c:pt>
                <c:pt idx="2760">
                  <c:v>4.4947705221736593E-12</c:v>
                </c:pt>
                <c:pt idx="2761">
                  <c:v>4.5118464275754062E-12</c:v>
                </c:pt>
                <c:pt idx="2762">
                  <c:v>4.5290500399065657E-12</c:v>
                </c:pt>
                <c:pt idx="2763">
                  <c:v>4.5463821630528239E-12</c:v>
                </c:pt>
                <c:pt idx="2764">
                  <c:v>4.5638436008999125E-12</c:v>
                </c:pt>
                <c:pt idx="2765">
                  <c:v>4.5814351573335377E-12</c:v>
                </c:pt>
                <c:pt idx="2766">
                  <c:v>4.5991577389782439E-12</c:v>
                </c:pt>
                <c:pt idx="2767">
                  <c:v>4.6170124666214659E-12</c:v>
                </c:pt>
                <c:pt idx="2768">
                  <c:v>4.6350002994382124E-12</c:v>
                </c:pt>
                <c:pt idx="2769">
                  <c:v>4.6531221879799274E-12</c:v>
                </c:pt>
                <c:pt idx="2770">
                  <c:v>4.6713790827981157E-12</c:v>
                </c:pt>
                <c:pt idx="2771">
                  <c:v>4.6897719344442599E-12</c:v>
                </c:pt>
                <c:pt idx="2772">
                  <c:v>4.7083016934698083E-12</c:v>
                </c:pt>
                <c:pt idx="2773">
                  <c:v>4.7269693104262744E-12</c:v>
                </c:pt>
                <c:pt idx="2774">
                  <c:v>4.7457757358651385E-12</c:v>
                </c:pt>
                <c:pt idx="2775">
                  <c:v>4.7647219203378592E-12</c:v>
                </c:pt>
                <c:pt idx="2776">
                  <c:v>4.7838088143959348E-12</c:v>
                </c:pt>
                <c:pt idx="2777">
                  <c:v>4.8030373685908158E-12</c:v>
                </c:pt>
                <c:pt idx="2778">
                  <c:v>4.8224085334740124E-12</c:v>
                </c:pt>
                <c:pt idx="2779">
                  <c:v>4.8419232595970099E-12</c:v>
                </c:pt>
                <c:pt idx="2780">
                  <c:v>4.86158249741734E-12</c:v>
                </c:pt>
                <c:pt idx="2781">
                  <c:v>4.8813872171596991E-12</c:v>
                </c:pt>
                <c:pt idx="2782">
                  <c:v>4.9013384647608435E-12</c:v>
                </c:pt>
                <c:pt idx="2783">
                  <c:v>4.9214373023844557E-12</c:v>
                </c:pt>
                <c:pt idx="2784">
                  <c:v>4.9416847921942257E-12</c:v>
                </c:pt>
                <c:pt idx="2785">
                  <c:v>4.9620819963538361E-12</c:v>
                </c:pt>
                <c:pt idx="2786">
                  <c:v>4.9826299770269921E-12</c:v>
                </c:pt>
                <c:pt idx="2787">
                  <c:v>5.0033297963774038E-12</c:v>
                </c:pt>
                <c:pt idx="2788">
                  <c:v>5.0241825165687418E-12</c:v>
                </c:pt>
                <c:pt idx="2789">
                  <c:v>5.0451891997646976E-12</c:v>
                </c:pt>
                <c:pt idx="2790">
                  <c:v>5.0663509081289691E-12</c:v>
                </c:pt>
                <c:pt idx="2791">
                  <c:v>5.0876687038252462E-12</c:v>
                </c:pt>
                <c:pt idx="2792">
                  <c:v>5.1091436490172261E-12</c:v>
                </c:pt>
                <c:pt idx="2793">
                  <c:v>5.130776805868593E-12</c:v>
                </c:pt>
                <c:pt idx="2794">
                  <c:v>5.1525692365430636E-12</c:v>
                </c:pt>
                <c:pt idx="2795">
                  <c:v>5.1745220042465857E-12</c:v>
                </c:pt>
                <c:pt idx="2796">
                  <c:v>5.1966362254849861E-12</c:v>
                </c:pt>
                <c:pt idx="2797">
                  <c:v>5.2189130824046666E-12</c:v>
                </c:pt>
                <c:pt idx="2798">
                  <c:v>5.2413537607039722E-12</c:v>
                </c:pt>
                <c:pt idx="2799">
                  <c:v>5.2639594460812563E-12</c:v>
                </c:pt>
                <c:pt idx="2800">
                  <c:v>5.2867313242348777E-12</c:v>
                </c:pt>
                <c:pt idx="2801">
                  <c:v>5.3096705808631703E-12</c:v>
                </c:pt>
                <c:pt idx="2802">
                  <c:v>5.3327784016644527E-12</c:v>
                </c:pt>
                <c:pt idx="2803">
                  <c:v>5.3560559723370942E-12</c:v>
                </c:pt>
                <c:pt idx="2804">
                  <c:v>5.3795044785794601E-12</c:v>
                </c:pt>
                <c:pt idx="2805">
                  <c:v>5.403125106089865E-12</c:v>
                </c:pt>
                <c:pt idx="2806">
                  <c:v>5.4269190405666396E-12</c:v>
                </c:pt>
                <c:pt idx="2807">
                  <c:v>5.4508874677081805E-12</c:v>
                </c:pt>
                <c:pt idx="2808">
                  <c:v>5.4750315732128153E-12</c:v>
                </c:pt>
                <c:pt idx="2809">
                  <c:v>5.4993525427788642E-12</c:v>
                </c:pt>
                <c:pt idx="2810">
                  <c:v>5.5238516262667119E-12</c:v>
                </c:pt>
                <c:pt idx="2811">
                  <c:v>5.5485301547356826E-12</c:v>
                </c:pt>
                <c:pt idx="2812">
                  <c:v>5.5733894149929031E-12</c:v>
                </c:pt>
                <c:pt idx="2813">
                  <c:v>5.5984306936030141E-12</c:v>
                </c:pt>
                <c:pt idx="2814">
                  <c:v>5.6236552771306129E-12</c:v>
                </c:pt>
                <c:pt idx="2815">
                  <c:v>5.6490644521403596E-12</c:v>
                </c:pt>
                <c:pt idx="2816">
                  <c:v>5.6746595051968305E-12</c:v>
                </c:pt>
                <c:pt idx="2817">
                  <c:v>5.700441725414672E-12</c:v>
                </c:pt>
                <c:pt idx="2818">
                  <c:v>5.7264124406660352E-12</c:v>
                </c:pt>
                <c:pt idx="2819">
                  <c:v>5.7525730087633809E-12</c:v>
                </c:pt>
                <c:pt idx="2820">
                  <c:v>5.7789247882826196E-12</c:v>
                </c:pt>
                <c:pt idx="2821">
                  <c:v>5.8054691377997457E-12</c:v>
                </c:pt>
                <c:pt idx="2822">
                  <c:v>5.8322074158906981E-12</c:v>
                </c:pt>
                <c:pt idx="2823">
                  <c:v>5.8591409811314324E-12</c:v>
                </c:pt>
                <c:pt idx="2824">
                  <c:v>5.8862711924058596E-12</c:v>
                </c:pt>
                <c:pt idx="2825">
                  <c:v>5.9135994346836845E-12</c:v>
                </c:pt>
                <c:pt idx="2826">
                  <c:v>5.9411271379654144E-12</c:v>
                </c:pt>
                <c:pt idx="2827">
                  <c:v>5.9688557366814753E-12</c:v>
                </c:pt>
                <c:pt idx="2828">
                  <c:v>5.9967866652622683E-12</c:v>
                </c:pt>
                <c:pt idx="2829">
                  <c:v>6.0249213581382533E-12</c:v>
                </c:pt>
                <c:pt idx="2830">
                  <c:v>6.0532612497398225E-12</c:v>
                </c:pt>
                <c:pt idx="2831">
                  <c:v>6.0818077744970005E-12</c:v>
                </c:pt>
                <c:pt idx="2832">
                  <c:v>6.1105623796768262E-12</c:v>
                </c:pt>
                <c:pt idx="2833">
                  <c:v>6.1395265659082937E-12</c:v>
                </c:pt>
                <c:pt idx="2834">
                  <c:v>6.1687018475586742E-12</c:v>
                </c:pt>
                <c:pt idx="2835">
                  <c:v>6.1980897389952111E-12</c:v>
                </c:pt>
                <c:pt idx="2836">
                  <c:v>6.2276917545852062E-12</c:v>
                </c:pt>
                <c:pt idx="2837">
                  <c:v>6.257509408695895E-12</c:v>
                </c:pt>
                <c:pt idx="2838">
                  <c:v>6.287544215694593E-12</c:v>
                </c:pt>
                <c:pt idx="2839">
                  <c:v>6.317797694406645E-12</c:v>
                </c:pt>
                <c:pt idx="2840">
                  <c:v>6.3482714128000884E-12</c:v>
                </c:pt>
                <c:pt idx="2841">
                  <c:v>6.3789669690992915E-12</c:v>
                </c:pt>
                <c:pt idx="2842">
                  <c:v>6.4098859619600905E-12</c:v>
                </c:pt>
                <c:pt idx="2843">
                  <c:v>6.4410299900383536E-12</c:v>
                </c:pt>
                <c:pt idx="2844">
                  <c:v>6.472400651989876E-12</c:v>
                </c:pt>
                <c:pt idx="2845">
                  <c:v>6.5039995464705491E-12</c:v>
                </c:pt>
                <c:pt idx="2846">
                  <c:v>6.5358282729203264E-12</c:v>
                </c:pt>
                <c:pt idx="2847">
                  <c:v>6.5678884664067895E-12</c:v>
                </c:pt>
                <c:pt idx="2848">
                  <c:v>6.600181811008917E-12</c:v>
                </c:pt>
                <c:pt idx="2849">
                  <c:v>6.6327099943360895E-12</c:v>
                </c:pt>
                <c:pt idx="2850">
                  <c:v>6.6654747039977984E-12</c:v>
                </c:pt>
                <c:pt idx="2851">
                  <c:v>6.6984776276034381E-12</c:v>
                </c:pt>
                <c:pt idx="2852">
                  <c:v>6.7317204527624175E-12</c:v>
                </c:pt>
                <c:pt idx="2853">
                  <c:v>6.7652048670850479E-12</c:v>
                </c:pt>
                <c:pt idx="2854">
                  <c:v>6.7989325774664057E-12</c:v>
                </c:pt>
                <c:pt idx="2855">
                  <c:v>6.8329053530799343E-12</c:v>
                </c:pt>
                <c:pt idx="2856">
                  <c:v>6.8671249755338328E-12</c:v>
                </c:pt>
                <c:pt idx="2857">
                  <c:v>6.9015932264363278E-12</c:v>
                </c:pt>
                <c:pt idx="2858">
                  <c:v>6.9363118873956111E-12</c:v>
                </c:pt>
                <c:pt idx="2859">
                  <c:v>6.97128274001994E-12</c:v>
                </c:pt>
                <c:pt idx="2860">
                  <c:v>7.0065075659175088E-12</c:v>
                </c:pt>
                <c:pt idx="2861">
                  <c:v>7.0419881541251551E-12</c:v>
                </c:pt>
                <c:pt idx="2862">
                  <c:v>7.0777263553373618E-12</c:v>
                </c:pt>
                <c:pt idx="2863">
                  <c:v>7.1137240504948572E-12</c:v>
                </c:pt>
                <c:pt idx="2864">
                  <c:v>7.1499831207355826E-12</c:v>
                </c:pt>
                <c:pt idx="2865">
                  <c:v>7.1865054471974818E-12</c:v>
                </c:pt>
                <c:pt idx="2866">
                  <c:v>7.2232929110185115E-12</c:v>
                </c:pt>
                <c:pt idx="2867">
                  <c:v>7.2603473933366251E-12</c:v>
                </c:pt>
                <c:pt idx="2868">
                  <c:v>7.2976707769657499E-12</c:v>
                </c:pt>
                <c:pt idx="2869">
                  <c:v>7.3352649927164284E-12</c:v>
                </c:pt>
                <c:pt idx="2870">
                  <c:v>7.3731320247056663E-12</c:v>
                </c:pt>
                <c:pt idx="2871">
                  <c:v>7.4112738597885294E-12</c:v>
                </c:pt>
                <c:pt idx="2872">
                  <c:v>7.449692484819975E-12</c:v>
                </c:pt>
                <c:pt idx="2873">
                  <c:v>7.488389886655025E-12</c:v>
                </c:pt>
                <c:pt idx="2874">
                  <c:v>7.5273680521486806E-12</c:v>
                </c:pt>
                <c:pt idx="2875">
                  <c:v>7.5666289682038125E-12</c:v>
                </c:pt>
                <c:pt idx="2876">
                  <c:v>7.6061746501327257E-12</c:v>
                </c:pt>
                <c:pt idx="2877">
                  <c:v>7.6460071862242985E-12</c:v>
                </c:pt>
                <c:pt idx="2878">
                  <c:v>7.6861286761750748E-12</c:v>
                </c:pt>
                <c:pt idx="2879">
                  <c:v>7.7265412196814902E-12</c:v>
                </c:pt>
                <c:pt idx="2880">
                  <c:v>7.7672469164400158E-12</c:v>
                </c:pt>
                <c:pt idx="2881">
                  <c:v>7.8082478661471568E-12</c:v>
                </c:pt>
                <c:pt idx="2882">
                  <c:v>7.8495461684993681E-12</c:v>
                </c:pt>
                <c:pt idx="2883">
                  <c:v>7.8911439351141265E-12</c:v>
                </c:pt>
                <c:pt idx="2884">
                  <c:v>7.933043355924931E-12</c:v>
                </c:pt>
                <c:pt idx="2885">
                  <c:v>7.9752466519345029E-12</c:v>
                </c:pt>
                <c:pt idx="2886">
                  <c:v>8.0177560442092079E-12</c:v>
                </c:pt>
                <c:pt idx="2887">
                  <c:v>8.0605737538154796E-12</c:v>
                </c:pt>
                <c:pt idx="2888">
                  <c:v>8.1037020018196918E-12</c:v>
                </c:pt>
                <c:pt idx="2889">
                  <c:v>8.1471430092882165E-12</c:v>
                </c:pt>
                <c:pt idx="2890">
                  <c:v>8.1908990004072669E-12</c:v>
                </c:pt>
                <c:pt idx="2891">
                  <c:v>8.2349722650703112E-12</c:v>
                </c:pt>
                <c:pt idx="2892">
                  <c:v>8.2793651542021839E-12</c:v>
                </c:pt>
                <c:pt idx="2893">
                  <c:v>8.3240800209543766E-12</c:v>
                </c:pt>
                <c:pt idx="2894">
                  <c:v>8.3691192184783018E-12</c:v>
                </c:pt>
                <c:pt idx="2895">
                  <c:v>8.4144850999254657E-12</c:v>
                </c:pt>
                <c:pt idx="2896">
                  <c:v>8.4601800184472727E-12</c:v>
                </c:pt>
                <c:pt idx="2897">
                  <c:v>8.5062063273323762E-12</c:v>
                </c:pt>
                <c:pt idx="2898">
                  <c:v>8.5525664221113752E-12</c:v>
                </c:pt>
                <c:pt idx="2899">
                  <c:v>8.5992627904916112E-12</c:v>
                </c:pt>
                <c:pt idx="2900">
                  <c:v>8.6462979319293809E-12</c:v>
                </c:pt>
                <c:pt idx="2901">
                  <c:v>8.6936743458809016E-12</c:v>
                </c:pt>
                <c:pt idx="2902">
                  <c:v>8.7413945318024312E-12</c:v>
                </c:pt>
                <c:pt idx="2903">
                  <c:v>8.7894609891502E-12</c:v>
                </c:pt>
                <c:pt idx="2904">
                  <c:v>8.8378762173804837E-12</c:v>
                </c:pt>
                <c:pt idx="2905">
                  <c:v>8.8866427347054403E-12</c:v>
                </c:pt>
                <c:pt idx="2906">
                  <c:v>8.9357631693511219E-12</c:v>
                </c:pt>
                <c:pt idx="2907">
                  <c:v>8.9852401870236881E-12</c:v>
                </c:pt>
                <c:pt idx="2908">
                  <c:v>9.035076453434331E-12</c:v>
                </c:pt>
                <c:pt idx="2909">
                  <c:v>9.0852746342943043E-12</c:v>
                </c:pt>
                <c:pt idx="2910">
                  <c:v>9.1358373953148164E-12</c:v>
                </c:pt>
                <c:pt idx="2911">
                  <c:v>9.1867674022070239E-12</c:v>
                </c:pt>
                <c:pt idx="2912">
                  <c:v>9.2380673255758099E-12</c:v>
                </c:pt>
                <c:pt idx="2913">
                  <c:v>9.2897399378320952E-12</c:v>
                </c:pt>
                <c:pt idx="2914">
                  <c:v>9.3417880980267025E-12</c:v>
                </c:pt>
                <c:pt idx="2915">
                  <c:v>9.3942146675727082E-12</c:v>
                </c:pt>
                <c:pt idx="2916">
                  <c:v>9.4470225078832967E-12</c:v>
                </c:pt>
                <c:pt idx="2917">
                  <c:v>9.500214480371625E-12</c:v>
                </c:pt>
                <c:pt idx="2918">
                  <c:v>9.5537934464507774E-12</c:v>
                </c:pt>
                <c:pt idx="2919">
                  <c:v>9.6077622672035864E-12</c:v>
                </c:pt>
                <c:pt idx="2920">
                  <c:v>9.6621238753425314E-12</c:v>
                </c:pt>
                <c:pt idx="2921">
                  <c:v>9.7168813561467849E-12</c:v>
                </c:pt>
                <c:pt idx="2922">
                  <c:v>9.7720378120556057E-12</c:v>
                </c:pt>
                <c:pt idx="2923">
                  <c:v>9.8275963455083933E-12</c:v>
                </c:pt>
                <c:pt idx="2924">
                  <c:v>9.8835600589444098E-12</c:v>
                </c:pt>
                <c:pt idx="2925">
                  <c:v>9.9399320548030497E-12</c:v>
                </c:pt>
                <c:pt idx="2926">
                  <c:v>9.9967154354326822E-12</c:v>
                </c:pt>
                <c:pt idx="2927">
                  <c:v>1.0053913334807833E-11</c:v>
                </c:pt>
                <c:pt idx="2928">
                  <c:v>1.0111529100896352E-11</c:v>
                </c:pt>
                <c:pt idx="2929">
                  <c:v>1.0169566149182294E-11</c:v>
                </c:pt>
                <c:pt idx="2930">
                  <c:v>1.0228027895149796E-11</c:v>
                </c:pt>
                <c:pt idx="2931">
                  <c:v>1.0286917754282946E-11</c:v>
                </c:pt>
                <c:pt idx="2932">
                  <c:v>1.0346239142065844E-11</c:v>
                </c:pt>
                <c:pt idx="2933">
                  <c:v>1.0405995473982615E-11</c:v>
                </c:pt>
                <c:pt idx="2934">
                  <c:v>1.046619017067569E-11</c:v>
                </c:pt>
                <c:pt idx="2935">
                  <c:v>1.0526826881117087E-11</c:v>
                </c:pt>
                <c:pt idx="2936">
                  <c:v>1.0587909447177615E-11</c:v>
                </c:pt>
                <c:pt idx="2937">
                  <c:v>1.0649441714445671E-11</c:v>
                </c:pt>
                <c:pt idx="2938">
                  <c:v>1.0711427528509821E-11</c:v>
                </c:pt>
                <c:pt idx="2939">
                  <c:v>1.0773870734958453E-11</c:v>
                </c:pt>
                <c:pt idx="2940">
                  <c:v>1.0836775179380075E-11</c:v>
                </c:pt>
                <c:pt idx="2941">
                  <c:v>1.0900144701628667E-11</c:v>
                </c:pt>
                <c:pt idx="2942">
                  <c:v>1.0963983324272945E-11</c:v>
                </c:pt>
                <c:pt idx="2943">
                  <c:v>1.1028295476577208E-11</c:v>
                </c:pt>
                <c:pt idx="2944">
                  <c:v>1.1093085627461372E-11</c:v>
                </c:pt>
                <c:pt idx="2945">
                  <c:v>1.11583582458454E-11</c:v>
                </c:pt>
                <c:pt idx="2946">
                  <c:v>1.1224117800649253E-11</c:v>
                </c:pt>
                <c:pt idx="2947">
                  <c:v>1.1290368760792831E-11</c:v>
                </c:pt>
                <c:pt idx="2948">
                  <c:v>1.1357115592977087E-11</c:v>
                </c:pt>
                <c:pt idx="2949">
                  <c:v>1.1424362845491692E-11</c:v>
                </c:pt>
                <c:pt idx="2950">
                  <c:v>1.1492115743778489E-11</c:v>
                </c:pt>
                <c:pt idx="2951">
                  <c:v>1.1560379702301321E-11</c:v>
                </c:pt>
                <c:pt idx="2952">
                  <c:v>1.1629160135524117E-11</c:v>
                </c:pt>
                <c:pt idx="2953">
                  <c:v>1.1698462457910692E-11</c:v>
                </c:pt>
                <c:pt idx="2954">
                  <c:v>1.1768292083924937E-11</c:v>
                </c:pt>
                <c:pt idx="2955">
                  <c:v>1.183865442803071E-11</c:v>
                </c:pt>
                <c:pt idx="2956">
                  <c:v>1.190955490294873E-11</c:v>
                </c:pt>
                <c:pt idx="2957">
                  <c:v>1.1980999761168834E-11</c:v>
                </c:pt>
                <c:pt idx="2958">
                  <c:v>1.2052995897337382E-11</c:v>
                </c:pt>
                <c:pt idx="2959">
                  <c:v>1.2125550212294829E-11</c:v>
                </c:pt>
                <c:pt idx="2960">
                  <c:v>1.2198669606881853E-11</c:v>
                </c:pt>
                <c:pt idx="2961">
                  <c:v>1.2272360981938953E-11</c:v>
                </c:pt>
                <c:pt idx="2962">
                  <c:v>1.2346631238306654E-11</c:v>
                </c:pt>
                <c:pt idx="2963">
                  <c:v>1.2421487235875544E-11</c:v>
                </c:pt>
                <c:pt idx="2964">
                  <c:v>1.2496936609163172E-11</c:v>
                </c:pt>
                <c:pt idx="2965">
                  <c:v>1.2572988541497821E-11</c:v>
                </c:pt>
                <c:pt idx="2966">
                  <c:v>1.2649652331676086E-11</c:v>
                </c:pt>
                <c:pt idx="2967">
                  <c:v>1.2726937278494689E-11</c:v>
                </c:pt>
                <c:pt idx="2968">
                  <c:v>1.280485268075021E-11</c:v>
                </c:pt>
                <c:pt idx="2969">
                  <c:v>1.2883407837239359E-11</c:v>
                </c:pt>
                <c:pt idx="2970">
                  <c:v>1.2976207554679236E-11</c:v>
                </c:pt>
                <c:pt idx="2971">
                  <c:v>1.311177049419864E-11</c:v>
                </c:pt>
                <c:pt idx="2972">
                  <c:v>1.3243884533578139E-11</c:v>
                </c:pt>
                <c:pt idx="2973">
                  <c:v>1.3372549672817632E-11</c:v>
                </c:pt>
                <c:pt idx="2974">
                  <c:v>1.3497765911917315E-11</c:v>
                </c:pt>
                <c:pt idx="2975">
                  <c:v>1.3619533250877087E-11</c:v>
                </c:pt>
                <c:pt idx="2976">
                  <c:v>1.3737851689696976E-11</c:v>
                </c:pt>
                <c:pt idx="2977">
                  <c:v>1.3852721228376933E-11</c:v>
                </c:pt>
                <c:pt idx="2978">
                  <c:v>1.3964141866916916E-11</c:v>
                </c:pt>
                <c:pt idx="2979">
                  <c:v>1.4072113605317073E-11</c:v>
                </c:pt>
                <c:pt idx="2980">
                  <c:v>1.4176636443577316E-11</c:v>
                </c:pt>
                <c:pt idx="2981">
                  <c:v>1.4277710381697658E-11</c:v>
                </c:pt>
                <c:pt idx="2982">
                  <c:v>1.4375335419678081E-11</c:v>
                </c:pt>
                <c:pt idx="2983">
                  <c:v>1.4469511557518534E-11</c:v>
                </c:pt>
                <c:pt idx="2984">
                  <c:v>1.4560238795219169E-11</c:v>
                </c:pt>
                <c:pt idx="2985">
                  <c:v>1.4647517132779876E-11</c:v>
                </c:pt>
                <c:pt idx="2986">
                  <c:v>1.4731346570200646E-11</c:v>
                </c:pt>
                <c:pt idx="2987">
                  <c:v>1.4811727107481532E-11</c:v>
                </c:pt>
                <c:pt idx="2988">
                  <c:v>1.4888658744622492E-11</c:v>
                </c:pt>
                <c:pt idx="2989">
                  <c:v>1.4962141481623586E-11</c:v>
                </c:pt>
                <c:pt idx="2990">
                  <c:v>1.503217531848477E-11</c:v>
                </c:pt>
                <c:pt idx="2991">
                  <c:v>1.509876025520606E-11</c:v>
                </c:pt>
                <c:pt idx="2992">
                  <c:v>1.5161896291787362E-11</c:v>
                </c:pt>
                <c:pt idx="2993">
                  <c:v>1.5221583428228834E-11</c:v>
                </c:pt>
                <c:pt idx="2994">
                  <c:v>1.5277821664530409E-11</c:v>
                </c:pt>
                <c:pt idx="2995">
                  <c:v>1.5330611000692067E-11</c:v>
                </c:pt>
                <c:pt idx="2996">
                  <c:v>1.5379951436713798E-11</c:v>
                </c:pt>
                <c:pt idx="2997">
                  <c:v>1.54258429725956E-11</c:v>
                </c:pt>
                <c:pt idx="2998">
                  <c:v>1.546828560833754E-11</c:v>
                </c:pt>
                <c:pt idx="2999">
                  <c:v>1.5507279343939572E-11</c:v>
                </c:pt>
                <c:pt idx="3000">
                  <c:v>1.5542824179401691E-11</c:v>
                </c:pt>
                <c:pt idx="3001">
                  <c:v>1.5574920114723916E-11</c:v>
                </c:pt>
                <c:pt idx="3002">
                  <c:v>1.5603567149906185E-11</c:v>
                </c:pt>
                <c:pt idx="3003">
                  <c:v>1.5628765284948599E-11</c:v>
                </c:pt>
                <c:pt idx="3004">
                  <c:v>1.5650514519851089E-11</c:v>
                </c:pt>
                <c:pt idx="3005">
                  <c:v>1.5668814854613669E-11</c:v>
                </c:pt>
                <c:pt idx="3006">
                  <c:v>1.5683666289236346E-11</c:v>
                </c:pt>
                <c:pt idx="3007">
                  <c:v>1.5695068823719128E-11</c:v>
                </c:pt>
                <c:pt idx="3008">
                  <c:v>1.5703022458061993E-11</c:v>
                </c:pt>
                <c:pt idx="3009">
                  <c:v>1.570752719226496E-11</c:v>
                </c:pt>
                <c:pt idx="3010">
                  <c:v>1.5708583026328024E-11</c:v>
                </c:pt>
                <c:pt idx="3011">
                  <c:v>1.5706189960251174E-11</c:v>
                </c:pt>
                <c:pt idx="3012">
                  <c:v>1.5700347994034427E-11</c:v>
                </c:pt>
                <c:pt idx="3013">
                  <c:v>1.5691057127677776E-11</c:v>
                </c:pt>
                <c:pt idx="3014">
                  <c:v>1.5678317361181195E-11</c:v>
                </c:pt>
                <c:pt idx="3015">
                  <c:v>1.5662128694544736E-11</c:v>
                </c:pt>
                <c:pt idx="3016">
                  <c:v>1.5642491127768373E-11</c:v>
                </c:pt>
                <c:pt idx="3017">
                  <c:v>1.5619404660852074E-11</c:v>
                </c:pt>
                <c:pt idx="3018">
                  <c:v>1.5592869293795884E-11</c:v>
                </c:pt>
                <c:pt idx="3019">
                  <c:v>1.556288502659979E-11</c:v>
                </c:pt>
                <c:pt idx="3020">
                  <c:v>1.5529451859263821E-11</c:v>
                </c:pt>
                <c:pt idx="3021">
                  <c:v>1.5492569791787909E-11</c:v>
                </c:pt>
                <c:pt idx="3022">
                  <c:v>1.5452238824172084E-11</c:v>
                </c:pt>
                <c:pt idx="3023">
                  <c:v>1.5408458956416358E-11</c:v>
                </c:pt>
                <c:pt idx="3024">
                  <c:v>1.5361230188520738E-11</c:v>
                </c:pt>
                <c:pt idx="3025">
                  <c:v>1.5310552520485237E-11</c:v>
                </c:pt>
                <c:pt idx="3026">
                  <c:v>1.5256425952309793E-11</c:v>
                </c:pt>
                <c:pt idx="3027">
                  <c:v>1.5198850483994484E-11</c:v>
                </c:pt>
                <c:pt idx="3028">
                  <c:v>1.5137826115539209E-11</c:v>
                </c:pt>
                <c:pt idx="3029">
                  <c:v>1.507335284694406E-11</c:v>
                </c:pt>
                <c:pt idx="3030">
                  <c:v>1.5005430678209049E-11</c:v>
                </c:pt>
                <c:pt idx="3031">
                  <c:v>1.4934059609334082E-11</c:v>
                </c:pt>
                <c:pt idx="3032">
                  <c:v>1.4859239640319198E-11</c:v>
                </c:pt>
                <c:pt idx="3033">
                  <c:v>1.4774464194505837E-11</c:v>
                </c:pt>
                <c:pt idx="3034">
                  <c:v>1.4642162643402433E-11</c:v>
                </c:pt>
                <c:pt idx="3035">
                  <c:v>1.4511479775470577E-11</c:v>
                </c:pt>
                <c:pt idx="3036">
                  <c:v>1.4382376144891458E-11</c:v>
                </c:pt>
                <c:pt idx="3037">
                  <c:v>1.4254812305846568E-11</c:v>
                </c:pt>
                <c:pt idx="3038">
                  <c:v>1.4128748812517259E-11</c:v>
                </c:pt>
                <c:pt idx="3039">
                  <c:v>1.4004147778324731E-11</c:v>
                </c:pt>
                <c:pt idx="3040">
                  <c:v>1.3880979656408961E-11</c:v>
                </c:pt>
                <c:pt idx="3041">
                  <c:v>1.3759216863640229E-11</c:v>
                </c:pt>
                <c:pt idx="3042">
                  <c:v>1.3638831757389491E-11</c:v>
                </c:pt>
                <c:pt idx="3043">
                  <c:v>1.3519796695027633E-11</c:v>
                </c:pt>
                <c:pt idx="3044">
                  <c:v>1.3402084190639306E-11</c:v>
                </c:pt>
                <c:pt idx="3045">
                  <c:v>1.3285670547633585E-11</c:v>
                </c:pt>
                <c:pt idx="3046">
                  <c:v>1.3170535179818971E-11</c:v>
                </c:pt>
                <c:pt idx="3047">
                  <c:v>1.3056657481129253E-11</c:v>
                </c:pt>
                <c:pt idx="3048">
                  <c:v>1.2944016845498089E-11</c:v>
                </c:pt>
                <c:pt idx="3049">
                  <c:v>1.2832592666859325E-11</c:v>
                </c:pt>
                <c:pt idx="3050">
                  <c:v>1.2722365445672042E-11</c:v>
                </c:pt>
                <c:pt idx="3051">
                  <c:v>1.2613318582946371E-11</c:v>
                </c:pt>
                <c:pt idx="3052">
                  <c:v>1.2505435763202398E-11</c:v>
                </c:pt>
                <c:pt idx="3053">
                  <c:v>1.2398700670714354E-11</c:v>
                </c:pt>
                <c:pt idx="3054">
                  <c:v>1.2293096989756525E-11</c:v>
                </c:pt>
                <c:pt idx="3055">
                  <c:v>1.2188608594130171E-11</c:v>
                </c:pt>
                <c:pt idx="3056">
                  <c:v>1.2085221107764245E-11</c:v>
                </c:pt>
                <c:pt idx="3057">
                  <c:v>1.198292093162611E-11</c:v>
                </c:pt>
                <c:pt idx="3058">
                  <c:v>1.1881694452669085E-11</c:v>
                </c:pt>
                <c:pt idx="3059">
                  <c:v>1.1781528057846243E-11</c:v>
                </c:pt>
                <c:pt idx="3060">
                  <c:v>1.1682408144073435E-11</c:v>
                </c:pt>
                <c:pt idx="3061">
                  <c:v>1.1584321827920243E-11</c:v>
                </c:pt>
                <c:pt idx="3062">
                  <c:v>1.1487257228292188E-11</c:v>
                </c:pt>
                <c:pt idx="3063">
                  <c:v>1.1391202511812131E-11</c:v>
                </c:pt>
                <c:pt idx="3064">
                  <c:v>1.1296145845102642E-11</c:v>
                </c:pt>
                <c:pt idx="3065">
                  <c:v>1.1202075394786492E-11</c:v>
                </c:pt>
                <c:pt idx="3066">
                  <c:v>1.1108979509836365E-11</c:v>
                </c:pt>
                <c:pt idx="3067">
                  <c:v>1.1016847386878782E-11</c:v>
                </c:pt>
                <c:pt idx="3068">
                  <c:v>1.092566843241875E-11</c:v>
                </c:pt>
                <c:pt idx="3069">
                  <c:v>1.0835432051323471E-11</c:v>
                </c:pt>
                <c:pt idx="3070">
                  <c:v>1.0746127648460105E-11</c:v>
                </c:pt>
                <c:pt idx="3071">
                  <c:v>1.065774465377873E-11</c:v>
                </c:pt>
                <c:pt idx="3072">
                  <c:v>1.0570272978535585E-11</c:v>
                </c:pt>
                <c:pt idx="3073">
                  <c:v>1.0483702935100987E-11</c:v>
                </c:pt>
                <c:pt idx="3074">
                  <c:v>1.0398024844500157E-11</c:v>
                </c:pt>
                <c:pt idx="3075">
                  <c:v>1.0313229027758151E-11</c:v>
                </c:pt>
                <c:pt idx="3076">
                  <c:v>1.0229305806094712E-11</c:v>
                </c:pt>
                <c:pt idx="3077">
                  <c:v>1.0146245685157967E-11</c:v>
                </c:pt>
                <c:pt idx="3078">
                  <c:v>1.0064039638856799E-11</c:v>
                </c:pt>
                <c:pt idx="3079">
                  <c:v>9.9826787086168189E-12</c:v>
                </c:pt>
                <c:pt idx="3080">
                  <c:v>9.9021539358636146E-12</c:v>
                </c:pt>
                <c:pt idx="3081">
                  <c:v>9.8224563620227156E-12</c:v>
                </c:pt>
                <c:pt idx="3082">
                  <c:v>9.7435770709986975E-12</c:v>
                </c:pt>
                <c:pt idx="3083">
                  <c:v>9.6655075165102038E-12</c:v>
                </c:pt>
                <c:pt idx="3084">
                  <c:v>9.5882393367016846E-12</c:v>
                </c:pt>
                <c:pt idx="3085">
                  <c:v>9.5117641706388092E-12</c:v>
                </c:pt>
                <c:pt idx="3086">
                  <c:v>9.4360736573873532E-12</c:v>
                </c:pt>
                <c:pt idx="3087">
                  <c:v>9.3611594398070452E-12</c:v>
                </c:pt>
                <c:pt idx="3088">
                  <c:v>9.287013361956163E-12</c:v>
                </c:pt>
                <c:pt idx="3089">
                  <c:v>9.2136275582892189E-12</c:v>
                </c:pt>
                <c:pt idx="3090">
                  <c:v>9.1409941851547614E-12</c:v>
                </c:pt>
                <c:pt idx="3091">
                  <c:v>9.0691053989015151E-12</c:v>
                </c:pt>
                <c:pt idx="3092">
                  <c:v>8.997953355878027E-12</c:v>
                </c:pt>
                <c:pt idx="3093">
                  <c:v>8.927530281806102E-12</c:v>
                </c:pt>
                <c:pt idx="3094">
                  <c:v>8.8578287106570825E-12</c:v>
                </c:pt>
                <c:pt idx="3095">
                  <c:v>8.7888412605734195E-12</c:v>
                </c:pt>
                <c:pt idx="3096">
                  <c:v>8.7205605496702543E-12</c:v>
                </c:pt>
                <c:pt idx="3097">
                  <c:v>8.6529791960625101E-12</c:v>
                </c:pt>
                <c:pt idx="3098">
                  <c:v>8.5860898312951079E-12</c:v>
                </c:pt>
                <c:pt idx="3099">
                  <c:v>8.5198853087892222E-12</c:v>
                </c:pt>
                <c:pt idx="3100">
                  <c:v>8.4543586625448656E-12</c:v>
                </c:pt>
                <c:pt idx="3101">
                  <c:v>8.3895029316746119E-12</c:v>
                </c:pt>
                <c:pt idx="3102">
                  <c:v>8.3253111552908746E-12</c:v>
                </c:pt>
                <c:pt idx="3103">
                  <c:v>8.2617763729293984E-12</c:v>
                </c:pt>
                <c:pt idx="3104">
                  <c:v>8.1988917320429944E-12</c:v>
                </c:pt>
                <c:pt idx="3105">
                  <c:v>8.1366506268716916E-12</c:v>
                </c:pt>
                <c:pt idx="3106">
                  <c:v>8.0750464856923228E-12</c:v>
                </c:pt>
                <c:pt idx="3107">
                  <c:v>8.0140727367817253E-12</c:v>
                </c:pt>
                <c:pt idx="3108">
                  <c:v>7.953722808416798E-12</c:v>
                </c:pt>
                <c:pt idx="3109">
                  <c:v>7.8939901605563247E-12</c:v>
                </c:pt>
                <c:pt idx="3110">
                  <c:v>7.8348684831285088E-12</c:v>
                </c:pt>
                <c:pt idx="3111">
                  <c:v>7.7763515669218004E-12</c:v>
                </c:pt>
                <c:pt idx="3112">
                  <c:v>7.7184332031237156E-12</c:v>
                </c:pt>
                <c:pt idx="3113">
                  <c:v>7.6611071829218209E-12</c:v>
                </c:pt>
                <c:pt idx="3114">
                  <c:v>7.6043673017580196E-12</c:v>
                </c:pt>
                <c:pt idx="3115">
                  <c:v>7.5482075014695267E-12</c:v>
                </c:pt>
                <c:pt idx="3116">
                  <c:v>7.4926219027456705E-12</c:v>
                </c:pt>
                <c:pt idx="3117">
                  <c:v>7.4376046370622546E-12</c:v>
                </c:pt>
                <c:pt idx="3118">
                  <c:v>7.3831498358951024E-12</c:v>
                </c:pt>
                <c:pt idx="3119">
                  <c:v>7.3292516307209126E-12</c:v>
                </c:pt>
                <c:pt idx="3120">
                  <c:v>7.2759042130196537E-12</c:v>
                </c:pt>
                <c:pt idx="3121">
                  <c:v>7.2231019874146273E-12</c:v>
                </c:pt>
                <c:pt idx="3122">
                  <c:v>7.1708394055387031E-12</c:v>
                </c:pt>
                <c:pt idx="3123">
                  <c:v>7.1191109190247616E-12</c:v>
                </c:pt>
                <c:pt idx="3124">
                  <c:v>7.0679109795056355E-12</c:v>
                </c:pt>
                <c:pt idx="3125">
                  <c:v>7.0172340528884645E-12</c:v>
                </c:pt>
                <c:pt idx="3126">
                  <c:v>6.9670747771544089E-12</c:v>
                </c:pt>
                <c:pt idx="3127">
                  <c:v>6.9174279038048147E-12</c:v>
                </c:pt>
                <c:pt idx="3128">
                  <c:v>6.8682881863142598E-12</c:v>
                </c:pt>
                <c:pt idx="3129">
                  <c:v>6.8196503781573312E-12</c:v>
                </c:pt>
                <c:pt idx="3130">
                  <c:v>6.7715092337821047E-12</c:v>
                </c:pt>
                <c:pt idx="3131">
                  <c:v>6.7238596022712697E-12</c:v>
                </c:pt>
                <c:pt idx="3132">
                  <c:v>6.6766965040762104E-12</c:v>
                </c:pt>
                <c:pt idx="3133">
                  <c:v>6.6300149776056767E-12</c:v>
                </c:pt>
                <c:pt idx="3134">
                  <c:v>6.5838100612684266E-12</c:v>
                </c:pt>
                <c:pt idx="3135">
                  <c:v>6.5380767934731271E-12</c:v>
                </c:pt>
                <c:pt idx="3136">
                  <c:v>6.4928102446000545E-12</c:v>
                </c:pt>
                <c:pt idx="3137">
                  <c:v>6.448005661756382E-12</c:v>
                </c:pt>
                <c:pt idx="3138">
                  <c:v>6.4036583524886016E-12</c:v>
                </c:pt>
                <c:pt idx="3139">
                  <c:v>6.3597636243860846E-12</c:v>
                </c:pt>
                <c:pt idx="3140">
                  <c:v>6.316316785038132E-12</c:v>
                </c:pt>
                <c:pt idx="3141">
                  <c:v>6.2733131476857371E-12</c:v>
                </c:pt>
                <c:pt idx="3142">
                  <c:v>6.2307481494183236E-12</c:v>
                </c:pt>
                <c:pt idx="3143">
                  <c:v>6.1886173473556005E-12</c:v>
                </c:pt>
                <c:pt idx="3144">
                  <c:v>6.1469163035037607E-12</c:v>
                </c:pt>
                <c:pt idx="3145">
                  <c:v>6.1056405798690397E-12</c:v>
                </c:pt>
                <c:pt idx="3146">
                  <c:v>6.0647857385374671E-12</c:v>
                </c:pt>
                <c:pt idx="3147">
                  <c:v>6.0243473990608507E-12</c:v>
                </c:pt>
                <c:pt idx="3148">
                  <c:v>5.9843213376606714E-12</c:v>
                </c:pt>
                <c:pt idx="3149">
                  <c:v>5.9447033568741821E-12</c:v>
                </c:pt>
                <c:pt idx="3150">
                  <c:v>5.9054892592387181E-12</c:v>
                </c:pt>
                <c:pt idx="3151">
                  <c:v>5.8666748472915244E-12</c:v>
                </c:pt>
                <c:pt idx="3152">
                  <c:v>5.8282558711743394E-12</c:v>
                </c:pt>
                <c:pt idx="3153">
                  <c:v>5.7902281589866883E-12</c:v>
                </c:pt>
                <c:pt idx="3154">
                  <c:v>5.7525878363097988E-12</c:v>
                </c:pt>
                <c:pt idx="3155">
                  <c:v>5.7153310406679828E-12</c:v>
                </c:pt>
                <c:pt idx="3156">
                  <c:v>5.678453909585567E-12</c:v>
                </c:pt>
                <c:pt idx="3157">
                  <c:v>5.6419525805868615E-12</c:v>
                </c:pt>
                <c:pt idx="3158">
                  <c:v>5.6058231911962269E-12</c:v>
                </c:pt>
                <c:pt idx="3159">
                  <c:v>5.570061878937938E-12</c:v>
                </c:pt>
                <c:pt idx="3160">
                  <c:v>5.5346647813362912E-12</c:v>
                </c:pt>
                <c:pt idx="3161">
                  <c:v>5.4996280359156342E-12</c:v>
                </c:pt>
                <c:pt idx="3162">
                  <c:v>5.4649477802002999E-12</c:v>
                </c:pt>
                <c:pt idx="3163">
                  <c:v>5.4306200549838239E-12</c:v>
                </c:pt>
                <c:pt idx="3164">
                  <c:v>5.3966412046721288E-12</c:v>
                </c:pt>
                <c:pt idx="3165">
                  <c:v>5.3630078663614453E-12</c:v>
                </c:pt>
                <c:pt idx="3166">
                  <c:v>5.3297166774524691E-12</c:v>
                </c:pt>
                <c:pt idx="3167">
                  <c:v>5.2967642753457698E-12</c:v>
                </c:pt>
                <c:pt idx="3168">
                  <c:v>5.2641472974419912E-12</c:v>
                </c:pt>
                <c:pt idx="3169">
                  <c:v>5.2318623811417636E-12</c:v>
                </c:pt>
                <c:pt idx="3170">
                  <c:v>5.1999061638457203E-12</c:v>
                </c:pt>
                <c:pt idx="3171">
                  <c:v>5.168275282954447E-12</c:v>
                </c:pt>
                <c:pt idx="3172">
                  <c:v>5.1369663758686556E-12</c:v>
                </c:pt>
                <c:pt idx="3173">
                  <c:v>5.1059760799888953E-12</c:v>
                </c:pt>
                <c:pt idx="3174">
                  <c:v>5.0753010327157915E-12</c:v>
                </c:pt>
                <c:pt idx="3175">
                  <c:v>5.0449378714500277E-12</c:v>
                </c:pt>
                <c:pt idx="3176">
                  <c:v>5.0148832335921928E-12</c:v>
                </c:pt>
                <c:pt idx="3177">
                  <c:v>4.9851337565429509E-12</c:v>
                </c:pt>
                <c:pt idx="3178">
                  <c:v>4.9556860777028708E-12</c:v>
                </c:pt>
                <c:pt idx="3179">
                  <c:v>4.9265366834499701E-12</c:v>
                </c:pt>
                <c:pt idx="3180">
                  <c:v>4.8976822604213265E-12</c:v>
                </c:pt>
                <c:pt idx="3181">
                  <c:v>4.8691200643853431E-12</c:v>
                </c:pt>
                <c:pt idx="3182">
                  <c:v>4.840847362547863E-12</c:v>
                </c:pt>
                <c:pt idx="3183">
                  <c:v>4.8128614221148108E-12</c:v>
                </c:pt>
                <c:pt idx="3184">
                  <c:v>4.7851595102920884E-12</c:v>
                </c:pt>
                <c:pt idx="3185">
                  <c:v>4.7577388942856029E-12</c:v>
                </c:pt>
                <c:pt idx="3186">
                  <c:v>4.73059684130127E-12</c:v>
                </c:pt>
                <c:pt idx="3187">
                  <c:v>4.7037306185449262E-12</c:v>
                </c:pt>
                <c:pt idx="3188">
                  <c:v>4.6771374932225245E-12</c:v>
                </c:pt>
                <c:pt idx="3189">
                  <c:v>4.650814732539954E-12</c:v>
                </c:pt>
                <c:pt idx="3190">
                  <c:v>4.6247596037031143E-12</c:v>
                </c:pt>
                <c:pt idx="3191">
                  <c:v>4.5989693739178888E-12</c:v>
                </c:pt>
                <c:pt idx="3192">
                  <c:v>4.5734413103902063E-12</c:v>
                </c:pt>
                <c:pt idx="3193">
                  <c:v>4.5481726803259324E-12</c:v>
                </c:pt>
                <c:pt idx="3194">
                  <c:v>4.523160750931003E-12</c:v>
                </c:pt>
                <c:pt idx="3195">
                  <c:v>4.4984027894113017E-12</c:v>
                </c:pt>
                <c:pt idx="3196">
                  <c:v>4.4738960629726997E-12</c:v>
                </c:pt>
                <c:pt idx="3197">
                  <c:v>4.4496378388211354E-12</c:v>
                </c:pt>
                <c:pt idx="3198">
                  <c:v>4.4256253841624964E-12</c:v>
                </c:pt>
                <c:pt idx="3199">
                  <c:v>4.4018559662026629E-12</c:v>
                </c:pt>
                <c:pt idx="3200">
                  <c:v>4.3783268521475998E-12</c:v>
                </c:pt>
                <c:pt idx="3201">
                  <c:v>4.3550353092031292E-12</c:v>
                </c:pt>
                <c:pt idx="3202">
                  <c:v>4.3319786045751791E-12</c:v>
                </c:pt>
                <c:pt idx="3203">
                  <c:v>4.3091540814593641E-12</c:v>
                </c:pt>
                <c:pt idx="3204">
                  <c:v>4.2865595806102112E-12</c:v>
                </c:pt>
                <c:pt idx="3205">
                  <c:v>4.2641929932937886E-12</c:v>
                </c:pt>
                <c:pt idx="3206">
                  <c:v>4.2420521924815867E-12</c:v>
                </c:pt>
                <c:pt idx="3207">
                  <c:v>4.2201350511451473E-12</c:v>
                </c:pt>
                <c:pt idx="3208">
                  <c:v>4.1984394422559574E-12</c:v>
                </c:pt>
                <c:pt idx="3209">
                  <c:v>4.1769632387855338E-12</c:v>
                </c:pt>
                <c:pt idx="3210">
                  <c:v>4.1557043137054177E-12</c:v>
                </c:pt>
                <c:pt idx="3211">
                  <c:v>4.1346605399871055E-12</c:v>
                </c:pt>
                <c:pt idx="3212">
                  <c:v>4.1138297906020787E-12</c:v>
                </c:pt>
                <c:pt idx="3213">
                  <c:v>4.093209938521892E-12</c:v>
                </c:pt>
                <c:pt idx="3214">
                  <c:v>4.0727988567180478E-12</c:v>
                </c:pt>
                <c:pt idx="3215">
                  <c:v>4.0525944181620605E-12</c:v>
                </c:pt>
                <c:pt idx="3216">
                  <c:v>4.0325944958254154E-12</c:v>
                </c:pt>
                <c:pt idx="3217">
                  <c:v>4.0127969626796609E-12</c:v>
                </c:pt>
                <c:pt idx="3218">
                  <c:v>3.9931996916962919E-12</c:v>
                </c:pt>
                <c:pt idx="3219">
                  <c:v>3.9738005558468391E-12</c:v>
                </c:pt>
                <c:pt idx="3220">
                  <c:v>3.9545974281027903E-12</c:v>
                </c:pt>
                <c:pt idx="3221">
                  <c:v>3.9355881814356735E-12</c:v>
                </c:pt>
                <c:pt idx="3222">
                  <c:v>3.9167706888169968E-12</c:v>
                </c:pt>
                <c:pt idx="3223">
                  <c:v>3.898142823218273E-12</c:v>
                </c:pt>
                <c:pt idx="3224">
                  <c:v>3.8797024576110341E-12</c:v>
                </c:pt>
                <c:pt idx="3225">
                  <c:v>3.8614474649667592E-12</c:v>
                </c:pt>
                <c:pt idx="3226">
                  <c:v>3.8433757182569796E-12</c:v>
                </c:pt>
                <c:pt idx="3227">
                  <c:v>3.82548506985383E-12</c:v>
                </c:pt>
                <c:pt idx="3228">
                  <c:v>3.8077733514639562E-12</c:v>
                </c:pt>
                <c:pt idx="3229">
                  <c:v>3.7902388821954248E-12</c:v>
                </c:pt>
                <c:pt idx="3230">
                  <c:v>3.7728800710140699E-12</c:v>
                </c:pt>
                <c:pt idx="3231">
                  <c:v>3.7556953268857084E-12</c:v>
                </c:pt>
                <c:pt idx="3232">
                  <c:v>3.7386830587761752E-12</c:v>
                </c:pt>
                <c:pt idx="3233">
                  <c:v>3.7218416756513195E-12</c:v>
                </c:pt>
                <c:pt idx="3234">
                  <c:v>3.7051695864769414E-12</c:v>
                </c:pt>
                <c:pt idx="3235">
                  <c:v>3.6886652002188805E-12</c:v>
                </c:pt>
                <c:pt idx="3236">
                  <c:v>3.6723269258429635E-12</c:v>
                </c:pt>
                <c:pt idx="3237">
                  <c:v>3.6561531723150211E-12</c:v>
                </c:pt>
                <c:pt idx="3238">
                  <c:v>3.6401423486008963E-12</c:v>
                </c:pt>
                <c:pt idx="3239">
                  <c:v>3.6242928636663931E-12</c:v>
                </c:pt>
                <c:pt idx="3240">
                  <c:v>3.6086031264773498E-12</c:v>
                </c:pt>
                <c:pt idx="3241">
                  <c:v>3.5930715459995997E-12</c:v>
                </c:pt>
                <c:pt idx="3242">
                  <c:v>3.577696531198965E-12</c:v>
                </c:pt>
                <c:pt idx="3243">
                  <c:v>3.5624764910412955E-12</c:v>
                </c:pt>
                <c:pt idx="3244">
                  <c:v>3.5474098344923838E-12</c:v>
                </c:pt>
                <c:pt idx="3245">
                  <c:v>3.532494970518077E-12</c:v>
                </c:pt>
                <c:pt idx="3246">
                  <c:v>3.5177303080842078E-12</c:v>
                </c:pt>
                <c:pt idx="3247">
                  <c:v>3.5031142561566104E-12</c:v>
                </c:pt>
                <c:pt idx="3248">
                  <c:v>3.4886452237011E-12</c:v>
                </c:pt>
                <c:pt idx="3249">
                  <c:v>3.4743216196835024E-12</c:v>
                </c:pt>
                <c:pt idx="3250">
                  <c:v>3.4601418530696633E-12</c:v>
                </c:pt>
                <c:pt idx="3251">
                  <c:v>3.4461043328253973E-12</c:v>
                </c:pt>
                <c:pt idx="3252">
                  <c:v>3.4322074679165367E-12</c:v>
                </c:pt>
                <c:pt idx="3253">
                  <c:v>3.4184496673089183E-12</c:v>
                </c:pt>
                <c:pt idx="3254">
                  <c:v>3.4048293399683536E-12</c:v>
                </c:pt>
                <c:pt idx="3255">
                  <c:v>3.3913448948606885E-12</c:v>
                </c:pt>
                <c:pt idx="3256">
                  <c:v>3.3779947409517368E-12</c:v>
                </c:pt>
                <c:pt idx="3257">
                  <c:v>3.3647772872073467E-12</c:v>
                </c:pt>
                <c:pt idx="3258">
                  <c:v>3.3516909425933315E-12</c:v>
                </c:pt>
                <c:pt idx="3259">
                  <c:v>3.3387341134005034E-12</c:v>
                </c:pt>
                <c:pt idx="3260">
                  <c:v>3.3259049166009937E-12</c:v>
                </c:pt>
                <c:pt idx="3261">
                  <c:v>3.3132019389858195E-12</c:v>
                </c:pt>
                <c:pt idx="3262">
                  <c:v>3.3006241266853947E-12</c:v>
                </c:pt>
                <c:pt idx="3263">
                  <c:v>3.2881704258301052E-12</c:v>
                </c:pt>
                <c:pt idx="3264">
                  <c:v>3.275839782550361E-12</c:v>
                </c:pt>
                <c:pt idx="3265">
                  <c:v>3.2636311429765639E-12</c:v>
                </c:pt>
                <c:pt idx="3266">
                  <c:v>3.2515434532391283E-12</c:v>
                </c:pt>
                <c:pt idx="3267">
                  <c:v>3.2395756594684264E-12</c:v>
                </c:pt>
                <c:pt idx="3268">
                  <c:v>3.2277267077948862E-12</c:v>
                </c:pt>
                <c:pt idx="3269">
                  <c:v>3.2159955443488974E-12</c:v>
                </c:pt>
                <c:pt idx="3270">
                  <c:v>3.2043811152608615E-12</c:v>
                </c:pt>
                <c:pt idx="3271">
                  <c:v>3.1928823666611928E-12</c:v>
                </c:pt>
                <c:pt idx="3272">
                  <c:v>3.1814982446802798E-12</c:v>
                </c:pt>
                <c:pt idx="3273">
                  <c:v>3.1702276954485289E-12</c:v>
                </c:pt>
                <c:pt idx="3274">
                  <c:v>3.1590696650963378E-12</c:v>
                </c:pt>
                <c:pt idx="3275">
                  <c:v>3.1480230997541116E-12</c:v>
                </c:pt>
                <c:pt idx="3276">
                  <c:v>3.1370869455522642E-12</c:v>
                </c:pt>
                <c:pt idx="3277">
                  <c:v>3.1262601486211785E-12</c:v>
                </c:pt>
                <c:pt idx="3278">
                  <c:v>3.1155416550912615E-12</c:v>
                </c:pt>
                <c:pt idx="3279">
                  <c:v>3.1049304110929189E-12</c:v>
                </c:pt>
                <c:pt idx="3280">
                  <c:v>3.0944253627565519E-12</c:v>
                </c:pt>
                <c:pt idx="3281">
                  <c:v>3.0840254562125666E-12</c:v>
                </c:pt>
                <c:pt idx="3282">
                  <c:v>3.0737296375913565E-12</c:v>
                </c:pt>
                <c:pt idx="3283">
                  <c:v>3.063536853023322E-12</c:v>
                </c:pt>
                <c:pt idx="3284">
                  <c:v>3.0534460486388761E-12</c:v>
                </c:pt>
                <c:pt idx="3285">
                  <c:v>3.0434561705684181E-12</c:v>
                </c:pt>
                <c:pt idx="3286">
                  <c:v>3.0335661649423337E-12</c:v>
                </c:pt>
                <c:pt idx="3287">
                  <c:v>3.0237749778910441E-12</c:v>
                </c:pt>
                <c:pt idx="3288">
                  <c:v>3.0140815555449456E-12</c:v>
                </c:pt>
                <c:pt idx="3289">
                  <c:v>3.004484844034439E-12</c:v>
                </c:pt>
                <c:pt idx="3290">
                  <c:v>2.9949837894899267E-12</c:v>
                </c:pt>
                <c:pt idx="3291">
                  <c:v>2.9855773380418081E-12</c:v>
                </c:pt>
                <c:pt idx="3292">
                  <c:v>2.9762644358204924E-12</c:v>
                </c:pt>
                <c:pt idx="3293">
                  <c:v>2.9670440289563638E-12</c:v>
                </c:pt>
                <c:pt idx="3294">
                  <c:v>2.9579150635798463E-12</c:v>
                </c:pt>
                <c:pt idx="3295">
                  <c:v>2.9488764858213361E-12</c:v>
                </c:pt>
                <c:pt idx="3296">
                  <c:v>2.9399272418112197E-12</c:v>
                </c:pt>
                <c:pt idx="3297">
                  <c:v>2.9310662776799091E-12</c:v>
                </c:pt>
                <c:pt idx="3298">
                  <c:v>2.9222925395578152E-12</c:v>
                </c:pt>
                <c:pt idx="3299">
                  <c:v>2.9136049735753244E-12</c:v>
                </c:pt>
                <c:pt idx="3300">
                  <c:v>2.9050025258628545E-12</c:v>
                </c:pt>
                <c:pt idx="3301">
                  <c:v>2.8964841425507953E-12</c:v>
                </c:pt>
                <c:pt idx="3302">
                  <c:v>2.8880487697695509E-12</c:v>
                </c:pt>
                <c:pt idx="3303">
                  <c:v>2.8796953536495193E-12</c:v>
                </c:pt>
                <c:pt idx="3304">
                  <c:v>2.8714228403211188E-12</c:v>
                </c:pt>
                <c:pt idx="3305">
                  <c:v>2.863230175914738E-12</c:v>
                </c:pt>
                <c:pt idx="3306">
                  <c:v>2.8551163065607753E-12</c:v>
                </c:pt>
                <c:pt idx="3307">
                  <c:v>2.847080178389636E-12</c:v>
                </c:pt>
                <c:pt idx="3308">
                  <c:v>2.8391209357233258E-12</c:v>
                </c:pt>
                <c:pt idx="3309">
                  <c:v>2.8312383901404015E-12</c:v>
                </c:pt>
                <c:pt idx="3310">
                  <c:v>2.8234319509798364E-12</c:v>
                </c:pt>
                <c:pt idx="3311">
                  <c:v>2.8157009797741399E-12</c:v>
                </c:pt>
                <c:pt idx="3312">
                  <c:v>2.8080448380558147E-12</c:v>
                </c:pt>
                <c:pt idx="3313">
                  <c:v>2.8004628873573659E-12</c:v>
                </c:pt>
                <c:pt idx="3314">
                  <c:v>2.7929544892113033E-12</c:v>
                </c:pt>
                <c:pt idx="3315">
                  <c:v>2.7855190051501273E-12</c:v>
                </c:pt>
                <c:pt idx="3316">
                  <c:v>2.7781557967063493E-12</c:v>
                </c:pt>
                <c:pt idx="3317">
                  <c:v>2.7708642254124713E-12</c:v>
                </c:pt>
                <c:pt idx="3318">
                  <c:v>2.7636436528009994E-12</c:v>
                </c:pt>
                <c:pt idx="3319">
                  <c:v>2.7564934404044404E-12</c:v>
                </c:pt>
                <c:pt idx="3320">
                  <c:v>2.7494129497552937E-12</c:v>
                </c:pt>
                <c:pt idx="3321">
                  <c:v>2.7424015423860757E-12</c:v>
                </c:pt>
                <c:pt idx="3322">
                  <c:v>2.7354585798292906E-12</c:v>
                </c:pt>
                <c:pt idx="3323">
                  <c:v>2.7285834236174367E-12</c:v>
                </c:pt>
                <c:pt idx="3324">
                  <c:v>2.7217754352830198E-12</c:v>
                </c:pt>
                <c:pt idx="3325">
                  <c:v>2.7150339763585535E-12</c:v>
                </c:pt>
                <c:pt idx="3326">
                  <c:v>2.7083584083765348E-12</c:v>
                </c:pt>
                <c:pt idx="3327">
                  <c:v>2.7017480928694802E-12</c:v>
                </c:pt>
                <c:pt idx="3328">
                  <c:v>2.6952023913698892E-12</c:v>
                </c:pt>
                <c:pt idx="3329">
                  <c:v>2.6887206654102652E-12</c:v>
                </c:pt>
                <c:pt idx="3330">
                  <c:v>2.6823022765231179E-12</c:v>
                </c:pt>
                <c:pt idx="3331">
                  <c:v>2.6759465862409424E-12</c:v>
                </c:pt>
                <c:pt idx="3332">
                  <c:v>2.6696529560962594E-12</c:v>
                </c:pt>
                <c:pt idx="3333">
                  <c:v>2.6634207476215686E-12</c:v>
                </c:pt>
                <c:pt idx="3334">
                  <c:v>2.6572493223493751E-12</c:v>
                </c:pt>
                <c:pt idx="3335">
                  <c:v>2.6511380418121871E-12</c:v>
                </c:pt>
                <c:pt idx="3336">
                  <c:v>2.6450862675424997E-12</c:v>
                </c:pt>
                <c:pt idx="3337">
                  <c:v>2.6390933610728393E-12</c:v>
                </c:pt>
                <c:pt idx="3338">
                  <c:v>2.6331586839356877E-12</c:v>
                </c:pt>
                <c:pt idx="3339">
                  <c:v>2.627281597663566E-12</c:v>
                </c:pt>
                <c:pt idx="3340">
                  <c:v>2.6214614637889773E-12</c:v>
                </c:pt>
                <c:pt idx="3341">
                  <c:v>2.6156976438444249E-12</c:v>
                </c:pt>
                <c:pt idx="3342">
                  <c:v>2.6099894993624214E-12</c:v>
                </c:pt>
                <c:pt idx="3343">
                  <c:v>2.6043363918754604E-12</c:v>
                </c:pt>
                <c:pt idx="3344">
                  <c:v>2.5987376829160512E-12</c:v>
                </c:pt>
                <c:pt idx="3345">
                  <c:v>2.5931927340167058E-12</c:v>
                </c:pt>
                <c:pt idx="3346">
                  <c:v>2.5877009067099305E-12</c:v>
                </c:pt>
                <c:pt idx="3347">
                  <c:v>2.5822615625282252E-12</c:v>
                </c:pt>
                <c:pt idx="3348">
                  <c:v>2.5768740630040931E-12</c:v>
                </c:pt>
                <c:pt idx="3349">
                  <c:v>2.5715377696700461E-12</c:v>
                </c:pt>
                <c:pt idx="3350">
                  <c:v>2.5662520440585865E-12</c:v>
                </c:pt>
                <c:pt idx="3351">
                  <c:v>2.5610162477022225E-12</c:v>
                </c:pt>
                <c:pt idx="3352">
                  <c:v>2.5558297421334589E-12</c:v>
                </c:pt>
                <c:pt idx="3353">
                  <c:v>2.5506918888848031E-12</c:v>
                </c:pt>
                <c:pt idx="3354">
                  <c:v>2.5456020494887551E-12</c:v>
                </c:pt>
                <c:pt idx="3355">
                  <c:v>2.5405595854778197E-12</c:v>
                </c:pt>
                <c:pt idx="3356">
                  <c:v>2.5355638707848071E-12</c:v>
                </c:pt>
                <c:pt idx="3357">
                  <c:v>2.53061468226079E-12</c:v>
                </c:pt>
                <c:pt idx="3358">
                  <c:v>2.5257117690744605E-12</c:v>
                </c:pt>
                <c:pt idx="3359">
                  <c:v>2.5208547444221519E-12</c:v>
                </c:pt>
                <c:pt idx="3360">
                  <c:v>2.5160432215002038E-12</c:v>
                </c:pt>
                <c:pt idx="3361">
                  <c:v>2.5112768135049525E-12</c:v>
                </c:pt>
                <c:pt idx="3362">
                  <c:v>2.5065551336327216E-12</c:v>
                </c:pt>
                <c:pt idx="3363">
                  <c:v>2.5018777950798431E-12</c:v>
                </c:pt>
                <c:pt idx="3364">
                  <c:v>2.4972444110426625E-12</c:v>
                </c:pt>
                <c:pt idx="3365">
                  <c:v>2.4926545947175019E-12</c:v>
                </c:pt>
                <c:pt idx="3366">
                  <c:v>2.4881079593007082E-12</c:v>
                </c:pt>
                <c:pt idx="3367">
                  <c:v>2.483604117988601E-12</c:v>
                </c:pt>
                <c:pt idx="3368">
                  <c:v>2.4791426839775166E-12</c:v>
                </c:pt>
                <c:pt idx="3369">
                  <c:v>2.4747232704637961E-12</c:v>
                </c:pt>
                <c:pt idx="3370">
                  <c:v>2.4703454906437735E-12</c:v>
                </c:pt>
                <c:pt idx="3371">
                  <c:v>2.4660089577137719E-12</c:v>
                </c:pt>
                <c:pt idx="3372">
                  <c:v>2.4617132848701302E-12</c:v>
                </c:pt>
                <c:pt idx="3373">
                  <c:v>2.4574580853091843E-12</c:v>
                </c:pt>
                <c:pt idx="3374">
                  <c:v>2.4532429722272715E-12</c:v>
                </c:pt>
                <c:pt idx="3375">
                  <c:v>2.4490675588207164E-12</c:v>
                </c:pt>
                <c:pt idx="3376">
                  <c:v>2.4449314582858539E-12</c:v>
                </c:pt>
                <c:pt idx="3377">
                  <c:v>2.4408342838190199E-12</c:v>
                </c:pt>
                <c:pt idx="3378">
                  <c:v>2.4367756486165477E-12</c:v>
                </c:pt>
                <c:pt idx="3379">
                  <c:v>2.4327551658747736E-12</c:v>
                </c:pt>
                <c:pt idx="3380">
                  <c:v>2.4287724487900284E-12</c:v>
                </c:pt>
                <c:pt idx="3381">
                  <c:v>2.4248271105586473E-12</c:v>
                </c:pt>
                <c:pt idx="3382">
                  <c:v>2.4209187643769587E-12</c:v>
                </c:pt>
                <c:pt idx="3383">
                  <c:v>2.4170470234412989E-12</c:v>
                </c:pt>
                <c:pt idx="3384">
                  <c:v>2.4132115009480043E-12</c:v>
                </c:pt>
                <c:pt idx="3385">
                  <c:v>2.4094118100934151E-12</c:v>
                </c:pt>
                <c:pt idx="3386">
                  <c:v>2.4056475640738502E-12</c:v>
                </c:pt>
                <c:pt idx="3387">
                  <c:v>2.4019183760856477E-12</c:v>
                </c:pt>
                <c:pt idx="3388">
                  <c:v>2.3982238593251448E-12</c:v>
                </c:pt>
                <c:pt idx="3389">
                  <c:v>2.3945636269886806E-12</c:v>
                </c:pt>
                <c:pt idx="3390">
                  <c:v>2.3909372922725772E-12</c:v>
                </c:pt>
                <c:pt idx="3391">
                  <c:v>2.3873444683731701E-12</c:v>
                </c:pt>
                <c:pt idx="3392">
                  <c:v>2.3837847684867977E-12</c:v>
                </c:pt>
                <c:pt idx="3393">
                  <c:v>2.3802578058097892E-12</c:v>
                </c:pt>
                <c:pt idx="3394">
                  <c:v>2.3767631935384785E-12</c:v>
                </c:pt>
                <c:pt idx="3395">
                  <c:v>2.3733005448692098E-12</c:v>
                </c:pt>
                <c:pt idx="3396">
                  <c:v>2.3698694729982992E-12</c:v>
                </c:pt>
                <c:pt idx="3397">
                  <c:v>2.3664695911220921E-12</c:v>
                </c:pt>
                <c:pt idx="3398">
                  <c:v>2.3631005124369224E-12</c:v>
                </c:pt>
                <c:pt idx="3399">
                  <c:v>2.3597618501391201E-12</c:v>
                </c:pt>
                <c:pt idx="3400">
                  <c:v>2.3564532174250127E-12</c:v>
                </c:pt>
                <c:pt idx="3401">
                  <c:v>2.3531742274909451E-12</c:v>
                </c:pt>
                <c:pt idx="3402">
                  <c:v>2.3499244935332473E-12</c:v>
                </c:pt>
                <c:pt idx="3403">
                  <c:v>2.3467036287482512E-12</c:v>
                </c:pt>
                <c:pt idx="3404">
                  <c:v>2.3435112463322899E-12</c:v>
                </c:pt>
                <c:pt idx="3405">
                  <c:v>2.3403470656937538E-12</c:v>
                </c:pt>
                <c:pt idx="3406">
                  <c:v>2.3372110142296679E-12</c:v>
                </c:pt>
                <c:pt idx="3407">
                  <c:v>2.3341028647231456E-12</c:v>
                </c:pt>
                <c:pt idx="3408">
                  <c:v>2.3310223828365605E-12</c:v>
                </c:pt>
                <c:pt idx="3409">
                  <c:v>2.327969334232279E-12</c:v>
                </c:pt>
                <c:pt idx="3410">
                  <c:v>2.3249434845726684E-12</c:v>
                </c:pt>
                <c:pt idx="3411">
                  <c:v>2.3219445995201039E-12</c:v>
                </c:pt>
                <c:pt idx="3412">
                  <c:v>2.3189724447369543E-12</c:v>
                </c:pt>
                <c:pt idx="3413">
                  <c:v>2.316026785885597E-12</c:v>
                </c:pt>
                <c:pt idx="3414">
                  <c:v>2.3131073886283908E-12</c:v>
                </c:pt>
                <c:pt idx="3415">
                  <c:v>2.3102140186277075E-12</c:v>
                </c:pt>
                <c:pt idx="3416">
                  <c:v>2.3073464415459272E-12</c:v>
                </c:pt>
                <c:pt idx="3417">
                  <c:v>2.3045044230454092E-12</c:v>
                </c:pt>
                <c:pt idx="3418">
                  <c:v>2.3016877287885356E-12</c:v>
                </c:pt>
                <c:pt idx="3419">
                  <c:v>2.2988961244376691E-12</c:v>
                </c:pt>
                <c:pt idx="3420">
                  <c:v>2.2961293756551738E-12</c:v>
                </c:pt>
                <c:pt idx="3421">
                  <c:v>2.293387248103431E-12</c:v>
                </c:pt>
                <c:pt idx="3422">
                  <c:v>2.2906695074448086E-12</c:v>
                </c:pt>
                <c:pt idx="3423">
                  <c:v>2.2879759193416769E-12</c:v>
                </c:pt>
                <c:pt idx="3424">
                  <c:v>2.2853062494564062E-12</c:v>
                </c:pt>
                <c:pt idx="3425">
                  <c:v>2.2826602634513632E-12</c:v>
                </c:pt>
                <c:pt idx="3426">
                  <c:v>2.2800377269889234E-12</c:v>
                </c:pt>
                <c:pt idx="3427">
                  <c:v>2.2774384057314548E-12</c:v>
                </c:pt>
                <c:pt idx="3428">
                  <c:v>2.274862065341322E-12</c:v>
                </c:pt>
                <c:pt idx="3429">
                  <c:v>2.2723084714809055E-12</c:v>
                </c:pt>
                <c:pt idx="3430">
                  <c:v>2.2697773898125677E-12</c:v>
                </c:pt>
                <c:pt idx="3431">
                  <c:v>2.2672685859986877E-12</c:v>
                </c:pt>
                <c:pt idx="3432">
                  <c:v>2.2647818257016259E-12</c:v>
                </c:pt>
                <c:pt idx="3433">
                  <c:v>2.2623168745837632E-12</c:v>
                </c:pt>
                <c:pt idx="3434">
                  <c:v>2.2598734983074634E-12</c:v>
                </c:pt>
                <c:pt idx="3435">
                  <c:v>2.2574514625350908E-12</c:v>
                </c:pt>
                <c:pt idx="3436">
                  <c:v>2.2550505329290267E-12</c:v>
                </c:pt>
                <c:pt idx="3437">
                  <c:v>2.2526704751516424E-12</c:v>
                </c:pt>
                <c:pt idx="3438">
                  <c:v>2.250311054865298E-12</c:v>
                </c:pt>
                <c:pt idx="3439">
                  <c:v>2.2479720377323724E-12</c:v>
                </c:pt>
                <c:pt idx="3440">
                  <c:v>2.2456531894152297E-12</c:v>
                </c:pt>
                <c:pt idx="3441">
                  <c:v>2.2433542755762438E-12</c:v>
                </c:pt>
                <c:pt idx="3442">
                  <c:v>2.2410750618777844E-12</c:v>
                </c:pt>
                <c:pt idx="3443">
                  <c:v>2.2388153139822269E-12</c:v>
                </c:pt>
                <c:pt idx="3444">
                  <c:v>2.2365747975519279E-12</c:v>
                </c:pt>
                <c:pt idx="3445">
                  <c:v>2.2343532782492752E-12</c:v>
                </c:pt>
                <c:pt idx="3446">
                  <c:v>2.2321505217366305E-12</c:v>
                </c:pt>
                <c:pt idx="3447">
                  <c:v>2.2299662936763592E-12</c:v>
                </c:pt>
                <c:pt idx="3448">
                  <c:v>2.2278003597308409E-12</c:v>
                </c:pt>
                <c:pt idx="3449">
                  <c:v>2.225652485562439E-12</c:v>
                </c:pt>
                <c:pt idx="3450">
                  <c:v>2.2235224368335243E-12</c:v>
                </c:pt>
                <c:pt idx="3451">
                  <c:v>2.2214099792064803E-12</c:v>
                </c:pt>
                <c:pt idx="3452">
                  <c:v>2.2193148783436572E-12</c:v>
                </c:pt>
                <c:pt idx="3453">
                  <c:v>2.2172369116885376E-12</c:v>
                </c:pt>
                <c:pt idx="3454">
                  <c:v>2.2151760161712747E-12</c:v>
                </c:pt>
                <c:pt idx="3455">
                  <c:v>2.2131320855392842E-12</c:v>
                </c:pt>
                <c:pt idx="3456">
                  <c:v>2.2111049778238809E-12</c:v>
                </c:pt>
                <c:pt idx="3457">
                  <c:v>2.2090945510563864E-12</c:v>
                </c:pt>
                <c:pt idx="3458">
                  <c:v>2.2071006632681161E-12</c:v>
                </c:pt>
                <c:pt idx="3459">
                  <c:v>2.205123172490376E-12</c:v>
                </c:pt>
                <c:pt idx="3460">
                  <c:v>2.2031619367544998E-12</c:v>
                </c:pt>
                <c:pt idx="3461">
                  <c:v>2.2012168140917838E-12</c:v>
                </c:pt>
                <c:pt idx="3462">
                  <c:v>2.1992876625335629E-12</c:v>
                </c:pt>
                <c:pt idx="3463">
                  <c:v>2.1973743401111362E-12</c:v>
                </c:pt>
                <c:pt idx="3464">
                  <c:v>2.1954767048558345E-12</c:v>
                </c:pt>
                <c:pt idx="3465">
                  <c:v>2.1935946147989595E-12</c:v>
                </c:pt>
                <c:pt idx="3466">
                  <c:v>2.1917279279718374E-12</c:v>
                </c:pt>
                <c:pt idx="3467">
                  <c:v>2.1898765024057829E-12</c:v>
                </c:pt>
                <c:pt idx="3468">
                  <c:v>2.1880401961321072E-12</c:v>
                </c:pt>
                <c:pt idx="3469">
                  <c:v>2.1862188671821263E-12</c:v>
                </c:pt>
                <c:pt idx="3470">
                  <c:v>2.1844123735871631E-12</c:v>
                </c:pt>
                <c:pt idx="3471">
                  <c:v>2.1826205733785315E-12</c:v>
                </c:pt>
                <c:pt idx="3472">
                  <c:v>2.1808433245875363E-12</c:v>
                </c:pt>
                <c:pt idx="3473">
                  <c:v>2.1790804852455123E-12</c:v>
                </c:pt>
                <c:pt idx="3474">
                  <c:v>2.1773319133837624E-12</c:v>
                </c:pt>
                <c:pt idx="3475">
                  <c:v>2.1755974670336031E-12</c:v>
                </c:pt>
                <c:pt idx="3476">
                  <c:v>2.1738770042263557E-12</c:v>
                </c:pt>
                <c:pt idx="3477">
                  <c:v>2.1721703829933312E-12</c:v>
                </c:pt>
                <c:pt idx="3478">
                  <c:v>2.1704774613658437E-12</c:v>
                </c:pt>
                <c:pt idx="3479">
                  <c:v>2.1687980973752246E-12</c:v>
                </c:pt>
                <c:pt idx="3480">
                  <c:v>2.1671321490527674E-12</c:v>
                </c:pt>
                <c:pt idx="3481">
                  <c:v>2.1654794744298026E-12</c:v>
                </c:pt>
                <c:pt idx="3482">
                  <c:v>2.163839931537646E-12</c:v>
                </c:pt>
                <c:pt idx="3483">
                  <c:v>2.1622133784076076E-12</c:v>
                </c:pt>
                <c:pt idx="3484">
                  <c:v>2.160599673071004E-12</c:v>
                </c:pt>
                <c:pt idx="3485">
                  <c:v>2.1589986735591552E-12</c:v>
                </c:pt>
                <c:pt idx="3486">
                  <c:v>2.157410237903372E-12</c:v>
                </c:pt>
                <c:pt idx="3487">
                  <c:v>2.1558342241349764E-12</c:v>
                </c:pt>
                <c:pt idx="3488">
                  <c:v>2.1542704902852784E-12</c:v>
                </c:pt>
                <c:pt idx="3489">
                  <c:v>2.152718894385602E-12</c:v>
                </c:pt>
                <c:pt idx="3490">
                  <c:v>2.1511792944672528E-12</c:v>
                </c:pt>
                <c:pt idx="3491">
                  <c:v>2.1496515485615563E-12</c:v>
                </c:pt>
                <c:pt idx="3492">
                  <c:v>2.1481355146998218E-12</c:v>
                </c:pt>
                <c:pt idx="3493">
                  <c:v>2.1466310509133697E-12</c:v>
                </c:pt>
                <c:pt idx="3494">
                  <c:v>2.1451380152335116E-12</c:v>
                </c:pt>
                <c:pt idx="3495">
                  <c:v>2.1436562656915678E-12</c:v>
                </c:pt>
                <c:pt idx="3496">
                  <c:v>2.14218566031885E-12</c:v>
                </c:pt>
                <c:pt idx="3497">
                  <c:v>2.1407260571466737E-12</c:v>
                </c:pt>
                <c:pt idx="3498">
                  <c:v>2.1392773142063603E-12</c:v>
                </c:pt>
                <c:pt idx="3499">
                  <c:v>2.1378392895292199E-12</c:v>
                </c:pt>
                <c:pt idx="3500">
                  <c:v>2.1364118411465737E-12</c:v>
                </c:pt>
                <c:pt idx="3501">
                  <c:v>2.1349948270897336E-12</c:v>
                </c:pt>
                <c:pt idx="3502">
                  <c:v>2.133588159249827E-12</c:v>
                </c:pt>
                <c:pt idx="3503">
                  <c:v>2.1321918054542911E-12</c:v>
                </c:pt>
                <c:pt idx="3504">
                  <c:v>2.1308056801497141E-12</c:v>
                </c:pt>
                <c:pt idx="3505">
                  <c:v>2.1294296973277688E-12</c:v>
                </c:pt>
                <c:pt idx="3506">
                  <c:v>2.1280637709801182E-12</c:v>
                </c:pt>
                <c:pt idx="3507">
                  <c:v>2.1267078150984173E-12</c:v>
                </c:pt>
                <c:pt idx="3508">
                  <c:v>2.1253617436743333E-12</c:v>
                </c:pt>
                <c:pt idx="3509">
                  <c:v>2.1240254706995231E-12</c:v>
                </c:pt>
                <c:pt idx="3510">
                  <c:v>2.1226989101656483E-12</c:v>
                </c:pt>
                <c:pt idx="3511">
                  <c:v>2.1213819760643766E-12</c:v>
                </c:pt>
                <c:pt idx="3512">
                  <c:v>2.12007458238737E-12</c:v>
                </c:pt>
                <c:pt idx="3513">
                  <c:v>2.1187766431262839E-12</c:v>
                </c:pt>
                <c:pt idx="3514">
                  <c:v>2.1174880722727797E-12</c:v>
                </c:pt>
                <c:pt idx="3515">
                  <c:v>2.1162087838185257E-12</c:v>
                </c:pt>
                <c:pt idx="3516">
                  <c:v>2.114938691755179E-12</c:v>
                </c:pt>
                <c:pt idx="3517">
                  <c:v>2.1136777100744058E-12</c:v>
                </c:pt>
                <c:pt idx="3518">
                  <c:v>2.1124257527678619E-12</c:v>
                </c:pt>
                <c:pt idx="3519">
                  <c:v>2.1111827338272158E-12</c:v>
                </c:pt>
                <c:pt idx="3520">
                  <c:v>2.109948567244123E-12</c:v>
                </c:pt>
                <c:pt idx="3521">
                  <c:v>2.1087231670102452E-12</c:v>
                </c:pt>
                <c:pt idx="3522">
                  <c:v>2.1075064471172511E-12</c:v>
                </c:pt>
                <c:pt idx="3523">
                  <c:v>2.1062983215568008E-12</c:v>
                </c:pt>
                <c:pt idx="3524">
                  <c:v>2.1050987043205514E-12</c:v>
                </c:pt>
                <c:pt idx="3525">
                  <c:v>2.1039075094001651E-12</c:v>
                </c:pt>
                <c:pt idx="3526">
                  <c:v>2.1027246507873087E-12</c:v>
                </c:pt>
                <c:pt idx="3527">
                  <c:v>2.101550042473644E-12</c:v>
                </c:pt>
                <c:pt idx="3528">
                  <c:v>2.1003835984508277E-12</c:v>
                </c:pt>
                <c:pt idx="3529">
                  <c:v>2.0992252327105207E-12</c:v>
                </c:pt>
                <c:pt idx="3530">
                  <c:v>2.0980748592443913E-12</c:v>
                </c:pt>
                <c:pt idx="3531">
                  <c:v>2.0969323920440955E-12</c:v>
                </c:pt>
                <c:pt idx="3532">
                  <c:v>2.0957977451012994E-12</c:v>
                </c:pt>
                <c:pt idx="3533">
                  <c:v>2.0946708324076622E-12</c:v>
                </c:pt>
                <c:pt idx="3534">
                  <c:v>2.0935515679548427E-12</c:v>
                </c:pt>
                <c:pt idx="3535">
                  <c:v>2.0924398657345095E-12</c:v>
                </c:pt>
                <c:pt idx="3536">
                  <c:v>2.0913356397383259E-12</c:v>
                </c:pt>
                <c:pt idx="3537">
                  <c:v>2.0902388039579456E-12</c:v>
                </c:pt>
                <c:pt idx="3538">
                  <c:v>2.0891492723850363E-12</c:v>
                </c:pt>
                <c:pt idx="3539">
                  <c:v>2.0880669590112554E-12</c:v>
                </c:pt>
                <c:pt idx="3540">
                  <c:v>2.086991777828265E-12</c:v>
                </c:pt>
                <c:pt idx="3541">
                  <c:v>2.0859236428277311E-12</c:v>
                </c:pt>
                <c:pt idx="3542">
                  <c:v>2.0848624680013111E-12</c:v>
                </c:pt>
                <c:pt idx="3543">
                  <c:v>2.0838081673406718E-12</c:v>
                </c:pt>
                <c:pt idx="3544">
                  <c:v>2.08276065483747E-12</c:v>
                </c:pt>
                <c:pt idx="3545">
                  <c:v>2.0817198444833718E-12</c:v>
                </c:pt>
                <c:pt idx="3546">
                  <c:v>2.0806856502700345E-12</c:v>
                </c:pt>
                <c:pt idx="3547">
                  <c:v>2.0796579861891252E-12</c:v>
                </c:pt>
                <c:pt idx="3548">
                  <c:v>2.0786367662322998E-12</c:v>
                </c:pt>
                <c:pt idx="3549">
                  <c:v>2.0776219043912204E-12</c:v>
                </c:pt>
                <c:pt idx="3550">
                  <c:v>2.0766133229615962E-12</c:v>
                </c:pt>
                <c:pt idx="3551">
                  <c:v>2.075611003614335E-12</c:v>
                </c:pt>
                <c:pt idx="3552">
                  <c:v>2.0746149029112131E-12</c:v>
                </c:pt>
                <c:pt idx="3553">
                  <c:v>2.0736249687469567E-12</c:v>
                </c:pt>
                <c:pt idx="3554">
                  <c:v>2.0726411490162817E-12</c:v>
                </c:pt>
                <c:pt idx="3555">
                  <c:v>2.0716633916139307E-12</c:v>
                </c:pt>
                <c:pt idx="3556">
                  <c:v>2.0706916444346203E-12</c:v>
                </c:pt>
                <c:pt idx="3557">
                  <c:v>2.0697258553730772E-12</c:v>
                </c:pt>
                <c:pt idx="3558">
                  <c:v>2.0687659723240327E-12</c:v>
                </c:pt>
                <c:pt idx="3559">
                  <c:v>2.0678119431822079E-12</c:v>
                </c:pt>
                <c:pt idx="3560">
                  <c:v>2.0668637158423364E-12</c:v>
                </c:pt>
                <c:pt idx="3561">
                  <c:v>2.0659212381991385E-12</c:v>
                </c:pt>
                <c:pt idx="3562">
                  <c:v>2.0649844581473398E-12</c:v>
                </c:pt>
                <c:pt idx="3563">
                  <c:v>2.0640533235816754E-12</c:v>
                </c:pt>
                <c:pt idx="3564">
                  <c:v>2.063127782396869E-12</c:v>
                </c:pt>
                <c:pt idx="3565">
                  <c:v>2.0622077824876428E-12</c:v>
                </c:pt>
                <c:pt idx="3566">
                  <c:v>2.0612932717487297E-12</c:v>
                </c:pt>
                <c:pt idx="3567">
                  <c:v>2.0603841980748439E-12</c:v>
                </c:pt>
                <c:pt idx="3568">
                  <c:v>2.0594805093607307E-12</c:v>
                </c:pt>
                <c:pt idx="3569">
                  <c:v>2.0585821535011037E-12</c:v>
                </c:pt>
                <c:pt idx="3570">
                  <c:v>2.057689078390691E-12</c:v>
                </c:pt>
                <c:pt idx="3571">
                  <c:v>2.0568012319242237E-12</c:v>
                </c:pt>
                <c:pt idx="3572">
                  <c:v>2.0559185619964239E-12</c:v>
                </c:pt>
                <c:pt idx="3573">
                  <c:v>2.0550410165020233E-12</c:v>
                </c:pt>
                <c:pt idx="3574">
                  <c:v>2.0541685433357425E-12</c:v>
                </c:pt>
                <c:pt idx="3575">
                  <c:v>2.0533010903923161E-12</c:v>
                </c:pt>
                <c:pt idx="3576">
                  <c:v>2.0524386055664627E-12</c:v>
                </c:pt>
                <c:pt idx="3577">
                  <c:v>2.0515810367529095E-12</c:v>
                </c:pt>
                <c:pt idx="3578">
                  <c:v>2.0507283318463893E-12</c:v>
                </c:pt>
                <c:pt idx="3579">
                  <c:v>2.0498804387416288E-12</c:v>
                </c:pt>
                <c:pt idx="3580">
                  <c:v>2.0490373053333484E-12</c:v>
                </c:pt>
                <c:pt idx="3581">
                  <c:v>2.0481988795162751E-12</c:v>
                </c:pt>
                <c:pt idx="3582">
                  <c:v>2.0473651091851424E-12</c:v>
                </c:pt>
                <c:pt idx="3583">
                  <c:v>2.0465359422346748E-12</c:v>
                </c:pt>
                <c:pt idx="3584">
                  <c:v>2.0457113265595894E-12</c:v>
                </c:pt>
                <c:pt idx="3585">
                  <c:v>2.0448912100546292E-12</c:v>
                </c:pt>
                <c:pt idx="3586">
                  <c:v>2.044075540614504E-12</c:v>
                </c:pt>
                <c:pt idx="3587">
                  <c:v>2.0432642661339575E-12</c:v>
                </c:pt>
                <c:pt idx="3588">
                  <c:v>2.0424573345076994E-12</c:v>
                </c:pt>
                <c:pt idx="3589">
                  <c:v>2.0416546936304675E-12</c:v>
                </c:pt>
                <c:pt idx="3590">
                  <c:v>2.0408562913969886E-12</c:v>
                </c:pt>
                <c:pt idx="3591">
                  <c:v>2.040062075701984E-12</c:v>
                </c:pt>
                <c:pt idx="3592">
                  <c:v>2.0392719944401859E-12</c:v>
                </c:pt>
                <c:pt idx="3593">
                  <c:v>2.0384859955063145E-12</c:v>
                </c:pt>
                <c:pt idx="3594">
                  <c:v>2.0377040267950982E-12</c:v>
                </c:pt>
                <c:pt idx="3595">
                  <c:v>2.0369260362012679E-12</c:v>
                </c:pt>
                <c:pt idx="3596">
                  <c:v>2.0361519716195454E-12</c:v>
                </c:pt>
                <c:pt idx="3597">
                  <c:v>2.0353817809446623E-12</c:v>
                </c:pt>
                <c:pt idx="3598">
                  <c:v>2.0346154121018659E-12</c:v>
                </c:pt>
                <c:pt idx="3599">
                  <c:v>2.0338528391169546E-12</c:v>
                </c:pt>
                <c:pt idx="3600">
                  <c:v>2.0330940465959002E-12</c:v>
                </c:pt>
                <c:pt idx="3601">
                  <c:v>2.0323390029738105E-12</c:v>
                </c:pt>
                <c:pt idx="3602">
                  <c:v>2.0315876766858293E-12</c:v>
                </c:pt>
                <c:pt idx="3603">
                  <c:v>2.030840036167065E-12</c:v>
                </c:pt>
                <c:pt idx="3604">
                  <c:v>2.030096049852655E-12</c:v>
                </c:pt>
                <c:pt idx="3605">
                  <c:v>2.0293556861777268E-12</c:v>
                </c:pt>
                <c:pt idx="3606">
                  <c:v>2.0286189135773988E-12</c:v>
                </c:pt>
                <c:pt idx="3607">
                  <c:v>2.0278857004867983E-12</c:v>
                </c:pt>
                <c:pt idx="3608">
                  <c:v>2.0271560153410562E-12</c:v>
                </c:pt>
                <c:pt idx="3609">
                  <c:v>2.0264298265752994E-12</c:v>
                </c:pt>
                <c:pt idx="3610">
                  <c:v>2.0257071026246475E-12</c:v>
                </c:pt>
                <c:pt idx="3611">
                  <c:v>2.0249878119242271E-12</c:v>
                </c:pt>
                <c:pt idx="3612">
                  <c:v>2.0242719229091694E-12</c:v>
                </c:pt>
                <c:pt idx="3613">
                  <c:v>2.0235594040145955E-12</c:v>
                </c:pt>
                <c:pt idx="3614">
                  <c:v>2.0228502236756367E-12</c:v>
                </c:pt>
                <c:pt idx="3615">
                  <c:v>2.0221443503274135E-12</c:v>
                </c:pt>
                <c:pt idx="3616">
                  <c:v>2.0214417524050572E-12</c:v>
                </c:pt>
                <c:pt idx="3617">
                  <c:v>2.0207423983436879E-12</c:v>
                </c:pt>
                <c:pt idx="3618">
                  <c:v>2.0200462565784324E-12</c:v>
                </c:pt>
                <c:pt idx="3619">
                  <c:v>2.0193532955444225E-12</c:v>
                </c:pt>
                <c:pt idx="3620">
                  <c:v>2.0186634836767843E-12</c:v>
                </c:pt>
                <c:pt idx="3621">
                  <c:v>2.0179767894106366E-12</c:v>
                </c:pt>
                <c:pt idx="3622">
                  <c:v>2.0172931811811071E-12</c:v>
                </c:pt>
                <c:pt idx="3623">
                  <c:v>2.0166126274233275E-12</c:v>
                </c:pt>
                <c:pt idx="3624">
                  <c:v>2.0159350965724236E-12</c:v>
                </c:pt>
                <c:pt idx="3625">
                  <c:v>2.0152605570635149E-12</c:v>
                </c:pt>
                <c:pt idx="3626">
                  <c:v>2.0145889773317285E-12</c:v>
                </c:pt>
                <c:pt idx="3627">
                  <c:v>2.013920325812195E-12</c:v>
                </c:pt>
                <c:pt idx="3628">
                  <c:v>2.0132545709400359E-12</c:v>
                </c:pt>
                <c:pt idx="3629">
                  <c:v>2.0125916811503825E-12</c:v>
                </c:pt>
                <c:pt idx="3630">
                  <c:v>2.0119316248783552E-12</c:v>
                </c:pt>
                <c:pt idx="3631">
                  <c:v>2.0112743705590808E-12</c:v>
                </c:pt>
                <c:pt idx="3632">
                  <c:v>2.0106198866276893E-12</c:v>
                </c:pt>
                <c:pt idx="3633">
                  <c:v>2.0099681415193077E-12</c:v>
                </c:pt>
                <c:pt idx="3634">
                  <c:v>2.0093191036690558E-12</c:v>
                </c:pt>
                <c:pt idx="3635">
                  <c:v>2.0086727415120668E-12</c:v>
                </c:pt>
                <c:pt idx="3636">
                  <c:v>2.0080290234834537E-12</c:v>
                </c:pt>
                <c:pt idx="3637">
                  <c:v>2.0073879180183606E-12</c:v>
                </c:pt>
                <c:pt idx="3638">
                  <c:v>2.0067493935519019E-12</c:v>
                </c:pt>
                <c:pt idx="3639">
                  <c:v>2.0061134185192041E-12</c:v>
                </c:pt>
                <c:pt idx="3640">
                  <c:v>2.0054799613553973E-12</c:v>
                </c:pt>
                <c:pt idx="3641">
                  <c:v>2.0048489904956048E-12</c:v>
                </c:pt>
                <c:pt idx="3642">
                  <c:v>2.0042204743749552E-12</c:v>
                </c:pt>
                <c:pt idx="3643">
                  <c:v>2.0035943814285703E-12</c:v>
                </c:pt>
                <c:pt idx="3644">
                  <c:v>2.0029706800915813E-12</c:v>
                </c:pt>
                <c:pt idx="3645">
                  <c:v>2.00234933879911E-12</c:v>
                </c:pt>
                <c:pt idx="3646">
                  <c:v>2.0017303259862808E-12</c:v>
                </c:pt>
                <c:pt idx="3647">
                  <c:v>2.0011136151095652E-12</c:v>
                </c:pt>
                <c:pt idx="3648">
                  <c:v>2.0004992003905756E-12</c:v>
                </c:pt>
                <c:pt idx="3649">
                  <c:v>1.9998870645681355E-12</c:v>
                </c:pt>
                <c:pt idx="3650">
                  <c:v>1.999277188522795E-12</c:v>
                </c:pt>
                <c:pt idx="3651">
                  <c:v>1.998669553135112E-12</c:v>
                </c:pt>
                <c:pt idx="3652">
                  <c:v>1.9980641392856366E-12</c:v>
                </c:pt>
                <c:pt idx="3653">
                  <c:v>1.997460927854908E-12</c:v>
                </c:pt>
                <c:pt idx="3654">
                  <c:v>1.9968598997234955E-12</c:v>
                </c:pt>
                <c:pt idx="3655">
                  <c:v>1.9962610357719329E-12</c:v>
                </c:pt>
                <c:pt idx="3656">
                  <c:v>1.9956643168807878E-12</c:v>
                </c:pt>
                <c:pt idx="3657">
                  <c:v>1.9950697239305937E-12</c:v>
                </c:pt>
                <c:pt idx="3658">
                  <c:v>1.9944772378019195E-12</c:v>
                </c:pt>
                <c:pt idx="3659">
                  <c:v>1.9938868393752991E-12</c:v>
                </c:pt>
                <c:pt idx="3660">
                  <c:v>1.9932985095312944E-12</c:v>
                </c:pt>
                <c:pt idx="3661">
                  <c:v>1.992712229150457E-12</c:v>
                </c:pt>
                <c:pt idx="3662">
                  <c:v>1.9921279791133312E-12</c:v>
                </c:pt>
                <c:pt idx="3663">
                  <c:v>1.9915457403004691E-12</c:v>
                </c:pt>
                <c:pt idx="3664">
                  <c:v>1.9909654935924273E-12</c:v>
                </c:pt>
                <c:pt idx="3665">
                  <c:v>1.9903872198697551E-12</c:v>
                </c:pt>
                <c:pt idx="3666">
                  <c:v>1.9898109000129951E-12</c:v>
                </c:pt>
                <c:pt idx="3667">
                  <c:v>1.9892365149027126E-12</c:v>
                </c:pt>
                <c:pt idx="3668">
                  <c:v>1.988664045419449E-12</c:v>
                </c:pt>
                <c:pt idx="3669">
                  <c:v>1.9880934724437541E-12</c:v>
                </c:pt>
                <c:pt idx="3670">
                  <c:v>1.9875247768561851E-12</c:v>
                </c:pt>
                <c:pt idx="3671">
                  <c:v>1.9869579395372872E-12</c:v>
                </c:pt>
                <c:pt idx="3672">
                  <c:v>1.9863929413676127E-12</c:v>
                </c:pt>
                <c:pt idx="3673">
                  <c:v>1.9858297632277219E-12</c:v>
                </c:pt>
                <c:pt idx="3674">
                  <c:v>1.9852683859981498E-12</c:v>
                </c:pt>
                <c:pt idx="3675">
                  <c:v>1.9847087905594592E-12</c:v>
                </c:pt>
                <c:pt idx="3676">
                  <c:v>1.9841509577922E-12</c:v>
                </c:pt>
                <c:pt idx="3677">
                  <c:v>1.9835948685769179E-12</c:v>
                </c:pt>
                <c:pt idx="3678">
                  <c:v>1.9830405037941647E-12</c:v>
                </c:pt>
                <c:pt idx="3679">
                  <c:v>1.9824878443244969E-12</c:v>
                </c:pt>
                <c:pt idx="3680">
                  <c:v>1.9819368710484578E-12</c:v>
                </c:pt>
                <c:pt idx="3681">
                  <c:v>1.9813875648466065E-12</c:v>
                </c:pt>
                <c:pt idx="3682">
                  <c:v>1.9808399065994883E-12</c:v>
                </c:pt>
                <c:pt idx="3683">
                  <c:v>1.9802938771876585E-12</c:v>
                </c:pt>
                <c:pt idx="3684">
                  <c:v>1.9797494574916629E-12</c:v>
                </c:pt>
                <c:pt idx="3685">
                  <c:v>1.9792066283920585E-12</c:v>
                </c:pt>
                <c:pt idx="3686">
                  <c:v>1.9786653707693899E-12</c:v>
                </c:pt>
                <c:pt idx="3687">
                  <c:v>1.9781256655042151E-12</c:v>
                </c:pt>
                <c:pt idx="3688">
                  <c:v>1.9775874934770787E-12</c:v>
                </c:pt>
                <c:pt idx="3689">
                  <c:v>1.9770508355685309E-12</c:v>
                </c:pt>
                <c:pt idx="3690">
                  <c:v>1.9765156726591294E-12</c:v>
                </c:pt>
                <c:pt idx="3691">
                  <c:v>1.9759819856294249E-12</c:v>
                </c:pt>
                <c:pt idx="3692">
                  <c:v>1.9754497553599622E-12</c:v>
                </c:pt>
                <c:pt idx="3693">
                  <c:v>1.974918962731294E-12</c:v>
                </c:pt>
                <c:pt idx="3694">
                  <c:v>1.9743895886239751E-12</c:v>
                </c:pt>
                <c:pt idx="3695">
                  <c:v>1.973861614136286E-12</c:v>
                </c:pt>
                <c:pt idx="3696">
                  <c:v>1.973335031867136E-12</c:v>
                </c:pt>
                <c:pt idx="3697">
                  <c:v>1.9728098348036524E-12</c:v>
                </c:pt>
                <c:pt idx="3698">
                  <c:v>1.9722860113685365E-12</c:v>
                </c:pt>
                <c:pt idx="3699">
                  <c:v>1.9717635499844771E-12</c:v>
                </c:pt>
                <c:pt idx="3700">
                  <c:v>1.971242439074175E-12</c:v>
                </c:pt>
                <c:pt idx="3701">
                  <c:v>1.9707226670603184E-12</c:v>
                </c:pt>
                <c:pt idx="3702">
                  <c:v>1.9702042223656029E-12</c:v>
                </c:pt>
                <c:pt idx="3703">
                  <c:v>1.9696870934127288E-12</c:v>
                </c:pt>
                <c:pt idx="3704">
                  <c:v>1.9691712686243908E-12</c:v>
                </c:pt>
                <c:pt idx="3705">
                  <c:v>1.9686567364232774E-12</c:v>
                </c:pt>
                <c:pt idx="3706">
                  <c:v>1.9681434852320837E-12</c:v>
                </c:pt>
                <c:pt idx="3707">
                  <c:v>1.9676315034735105E-12</c:v>
                </c:pt>
                <c:pt idx="3708">
                  <c:v>1.9671207795702527E-12</c:v>
                </c:pt>
                <c:pt idx="3709">
                  <c:v>1.9666113019449926E-12</c:v>
                </c:pt>
                <c:pt idx="3710">
                  <c:v>1.9661030590204438E-12</c:v>
                </c:pt>
                <c:pt idx="3711">
                  <c:v>1.9655960392192813E-12</c:v>
                </c:pt>
                <c:pt idx="3712">
                  <c:v>1.9650902309642204E-12</c:v>
                </c:pt>
                <c:pt idx="3713">
                  <c:v>1.9645856226779361E-12</c:v>
                </c:pt>
                <c:pt idx="3714">
                  <c:v>1.9640822027831351E-12</c:v>
                </c:pt>
                <c:pt idx="3715">
                  <c:v>1.9635799597025123E-12</c:v>
                </c:pt>
                <c:pt idx="3716">
                  <c:v>1.9630788818587578E-12</c:v>
                </c:pt>
                <c:pt idx="3717">
                  <c:v>1.9625789576745645E-12</c:v>
                </c:pt>
                <c:pt idx="3718">
                  <c:v>1.9620801755726341E-12</c:v>
                </c:pt>
                <c:pt idx="3719">
                  <c:v>1.9615825239756617E-12</c:v>
                </c:pt>
                <c:pt idx="3720">
                  <c:v>1.9610859913063352E-12</c:v>
                </c:pt>
                <c:pt idx="3721">
                  <c:v>1.9605905659873504E-12</c:v>
                </c:pt>
                <c:pt idx="3722">
                  <c:v>1.9600962364414067E-12</c:v>
                </c:pt>
                <c:pt idx="3723">
                  <c:v>1.9596029910911933E-12</c:v>
                </c:pt>
                <c:pt idx="3724">
                  <c:v>1.959110818359412E-12</c:v>
                </c:pt>
                <c:pt idx="3725">
                  <c:v>1.9586197066687505E-12</c:v>
                </c:pt>
                <c:pt idx="3726">
                  <c:v>1.9581296444419098E-12</c:v>
                </c:pt>
                <c:pt idx="3727">
                  <c:v>1.9576406201015783E-12</c:v>
                </c:pt>
                <c:pt idx="3728">
                  <c:v>1.9571526220704578E-12</c:v>
                </c:pt>
                <c:pt idx="3729">
                  <c:v>1.9566656387712363E-12</c:v>
                </c:pt>
                <c:pt idx="3730">
                  <c:v>1.9561796586266081E-12</c:v>
                </c:pt>
                <c:pt idx="3731">
                  <c:v>1.9556946700592756E-12</c:v>
                </c:pt>
                <c:pt idx="3732">
                  <c:v>1.9552106614919315E-12</c:v>
                </c:pt>
                <c:pt idx="3733">
                  <c:v>1.9547276213472661E-12</c:v>
                </c:pt>
                <c:pt idx="3734">
                  <c:v>1.9542455380479736E-12</c:v>
                </c:pt>
                <c:pt idx="3735">
                  <c:v>1.9537644000167549E-12</c:v>
                </c:pt>
                <c:pt idx="3736">
                  <c:v>1.9532841956762982E-12</c:v>
                </c:pt>
                <c:pt idx="3737">
                  <c:v>1.9528049134493052E-12</c:v>
                </c:pt>
                <c:pt idx="3738">
                  <c:v>1.9523265417584632E-12</c:v>
                </c:pt>
                <c:pt idx="3739">
                  <c:v>1.9518490690264747E-12</c:v>
                </c:pt>
                <c:pt idx="3740">
                  <c:v>1.9513724836760274E-12</c:v>
                </c:pt>
                <c:pt idx="3741">
                  <c:v>1.9508967741298224E-12</c:v>
                </c:pt>
                <c:pt idx="3742">
                  <c:v>1.9504219288105484E-12</c:v>
                </c:pt>
                <c:pt idx="3743">
                  <c:v>1.9499479361409061E-12</c:v>
                </c:pt>
                <c:pt idx="3744">
                  <c:v>1.9494747873066701E-12</c:v>
                </c:pt>
                <c:pt idx="3745">
                  <c:v>1.9490024802184071E-12</c:v>
                </c:pt>
                <c:pt idx="3746">
                  <c:v>1.948531008190871E-12</c:v>
                </c:pt>
                <c:pt idx="3747">
                  <c:v>1.9480603642198388E-12</c:v>
                </c:pt>
                <c:pt idx="3748">
                  <c:v>1.9475905413010824E-12</c:v>
                </c:pt>
                <c:pt idx="3749">
                  <c:v>1.9471215324303812E-12</c:v>
                </c:pt>
                <c:pt idx="3750">
                  <c:v>1.9466533306035177E-12</c:v>
                </c:pt>
                <c:pt idx="3751">
                  <c:v>1.9461859288162647E-12</c:v>
                </c:pt>
                <c:pt idx="3752">
                  <c:v>1.9457193200644051E-12</c:v>
                </c:pt>
                <c:pt idx="3753">
                  <c:v>1.9452534973437126E-12</c:v>
                </c:pt>
                <c:pt idx="3754">
                  <c:v>1.9447884536499697E-12</c:v>
                </c:pt>
                <c:pt idx="3755">
                  <c:v>1.9443241819789494E-12</c:v>
                </c:pt>
                <c:pt idx="3756">
                  <c:v>1.9438606753264344E-12</c:v>
                </c:pt>
                <c:pt idx="3757">
                  <c:v>1.9433979266881969E-12</c:v>
                </c:pt>
                <c:pt idx="3758">
                  <c:v>1.942935929060016E-12</c:v>
                </c:pt>
                <c:pt idx="3759">
                  <c:v>1.9424746754376753E-12</c:v>
                </c:pt>
                <c:pt idx="3760">
                  <c:v>1.9420141588169514E-12</c:v>
                </c:pt>
                <c:pt idx="3761">
                  <c:v>1.9415543721936117E-12</c:v>
                </c:pt>
                <c:pt idx="3762">
                  <c:v>1.9410953085634519E-12</c:v>
                </c:pt>
                <c:pt idx="3763">
                  <c:v>1.9406369609222374E-12</c:v>
                </c:pt>
                <c:pt idx="3764">
                  <c:v>1.940179322265748E-12</c:v>
                </c:pt>
                <c:pt idx="3765">
                  <c:v>1.939722385589764E-12</c:v>
                </c:pt>
                <c:pt idx="3766">
                  <c:v>1.939266143890061E-12</c:v>
                </c:pt>
                <c:pt idx="3767">
                  <c:v>1.9388105901624212E-12</c:v>
                </c:pt>
                <c:pt idx="3768">
                  <c:v>1.9383557174026169E-12</c:v>
                </c:pt>
                <c:pt idx="3769">
                  <c:v>1.9379015186064324E-12</c:v>
                </c:pt>
                <c:pt idx="3770">
                  <c:v>1.9374479867696391E-12</c:v>
                </c:pt>
                <c:pt idx="3771">
                  <c:v>1.9369951148880154E-12</c:v>
                </c:pt>
                <c:pt idx="3772">
                  <c:v>1.9365428959573456E-12</c:v>
                </c:pt>
                <c:pt idx="3773">
                  <c:v>1.9360913229734059E-12</c:v>
                </c:pt>
                <c:pt idx="3774">
                  <c:v>1.9356403889319694E-12</c:v>
                </c:pt>
                <c:pt idx="3775">
                  <c:v>1.9351900868288152E-12</c:v>
                </c:pt>
                <c:pt idx="3776">
                  <c:v>1.9347404096597257E-12</c:v>
                </c:pt>
                <c:pt idx="3777">
                  <c:v>1.9342913504204737E-12</c:v>
                </c:pt>
                <c:pt idx="3778">
                  <c:v>1.9338429021068426E-12</c:v>
                </c:pt>
                <c:pt idx="3779">
                  <c:v>1.9333950577146032E-12</c:v>
                </c:pt>
                <c:pt idx="3780">
                  <c:v>1.9329478102395433E-12</c:v>
                </c:pt>
                <c:pt idx="3781">
                  <c:v>1.9325011526774309E-12</c:v>
                </c:pt>
                <c:pt idx="3782">
                  <c:v>1.9320550780240517E-12</c:v>
                </c:pt>
                <c:pt idx="3783">
                  <c:v>1.9316095792751778E-12</c:v>
                </c:pt>
                <c:pt idx="3784">
                  <c:v>1.9311646494265929E-12</c:v>
                </c:pt>
                <c:pt idx="3785">
                  <c:v>1.9307202814740678E-12</c:v>
                </c:pt>
                <c:pt idx="3786">
                  <c:v>1.9302764684133826E-12</c:v>
                </c:pt>
                <c:pt idx="3787">
                  <c:v>1.92983320324032E-12</c:v>
                </c:pt>
                <c:pt idx="3788">
                  <c:v>1.9293904789506582E-12</c:v>
                </c:pt>
                <c:pt idx="3789">
                  <c:v>1.9289482885401683E-12</c:v>
                </c:pt>
                <c:pt idx="3790">
                  <c:v>1.9285066250046298E-12</c:v>
                </c:pt>
                <c:pt idx="3791">
                  <c:v>1.9280654813398257E-12</c:v>
                </c:pt>
                <c:pt idx="3792">
                  <c:v>1.9276248507965949E-12</c:v>
                </c:pt>
                <c:pt idx="3793">
                  <c:v>1.9271847312900568E-12</c:v>
                </c:pt>
                <c:pt idx="3794">
                  <c:v>1.9267451198157764E-12</c:v>
                </c:pt>
                <c:pt idx="3795">
                  <c:v>1.9263060121463429E-12</c:v>
                </c:pt>
                <c:pt idx="3796">
                  <c:v>1.9258674040543323E-12</c:v>
                </c:pt>
                <c:pt idx="3797">
                  <c:v>1.9254292913123335E-12</c:v>
                </c:pt>
                <c:pt idx="3798">
                  <c:v>1.9249916696929219E-12</c:v>
                </c:pt>
                <c:pt idx="3799">
                  <c:v>1.9245545349686824E-12</c:v>
                </c:pt>
                <c:pt idx="3800">
                  <c:v>1.9241178829122003E-12</c:v>
                </c:pt>
                <c:pt idx="3801">
                  <c:v>1.9236817092960608E-12</c:v>
                </c:pt>
                <c:pt idx="3802">
                  <c:v>1.9232460098928386E-12</c:v>
                </c:pt>
                <c:pt idx="3803">
                  <c:v>1.9228107804751174E-12</c:v>
                </c:pt>
                <c:pt idx="3804">
                  <c:v>1.9223760168154847E-12</c:v>
                </c:pt>
                <c:pt idx="3805">
                  <c:v>1.9219417146865243E-12</c:v>
                </c:pt>
                <c:pt idx="3806">
                  <c:v>1.9215078698608052E-12</c:v>
                </c:pt>
                <c:pt idx="3807">
                  <c:v>1.9210744781109279E-12</c:v>
                </c:pt>
                <c:pt idx="3808">
                  <c:v>1.9206415352094592E-12</c:v>
                </c:pt>
                <c:pt idx="3809">
                  <c:v>1.9202090369289964E-12</c:v>
                </c:pt>
                <c:pt idx="3810">
                  <c:v>1.9197769790421065E-12</c:v>
                </c:pt>
                <c:pt idx="3811">
                  <c:v>1.9193453573213829E-12</c:v>
                </c:pt>
                <c:pt idx="3812">
                  <c:v>1.9189141675394068E-12</c:v>
                </c:pt>
                <c:pt idx="3813">
                  <c:v>1.9184834054687577E-12</c:v>
                </c:pt>
                <c:pt idx="3814">
                  <c:v>1.918053066882016E-12</c:v>
                </c:pt>
                <c:pt idx="3815">
                  <c:v>1.9176231475517702E-12</c:v>
                </c:pt>
                <c:pt idx="3816">
                  <c:v>1.9171936432506036E-12</c:v>
                </c:pt>
                <c:pt idx="3817">
                  <c:v>1.9167645497510919E-12</c:v>
                </c:pt>
                <c:pt idx="3818">
                  <c:v>1.9163358628258186E-12</c:v>
                </c:pt>
                <c:pt idx="3819">
                  <c:v>1.9159075782473716E-12</c:v>
                </c:pt>
                <c:pt idx="3820">
                  <c:v>1.9154796917883269E-12</c:v>
                </c:pt>
                <c:pt idx="3821">
                  <c:v>1.9150521992212733E-12</c:v>
                </c:pt>
                <c:pt idx="3822">
                  <c:v>1.9146250963187885E-12</c:v>
                </c:pt>
                <c:pt idx="3823">
                  <c:v>1.9141983788534588E-12</c:v>
                </c:pt>
                <c:pt idx="3824">
                  <c:v>1.913772042597863E-12</c:v>
                </c:pt>
                <c:pt idx="3825">
                  <c:v>1.9133460833245872E-12</c:v>
                </c:pt>
                <c:pt idx="3826">
                  <c:v>1.9129204968062094E-12</c:v>
                </c:pt>
                <c:pt idx="3827">
                  <c:v>1.9124952788153131E-12</c:v>
                </c:pt>
                <c:pt idx="3828">
                  <c:v>1.912070425124484E-12</c:v>
                </c:pt>
                <c:pt idx="3829">
                  <c:v>1.9116459315063061E-12</c:v>
                </c:pt>
                <c:pt idx="3830">
                  <c:v>1.9112217937333567E-12</c:v>
                </c:pt>
                <c:pt idx="3831">
                  <c:v>1.9107980075782168E-12</c:v>
                </c:pt>
                <c:pt idx="3832">
                  <c:v>1.9103745688134761E-12</c:v>
                </c:pt>
                <c:pt idx="3833">
                  <c:v>1.9099514732117102E-12</c:v>
                </c:pt>
                <c:pt idx="3834">
                  <c:v>1.909528716545508E-12</c:v>
                </c:pt>
                <c:pt idx="3835">
                  <c:v>1.9091062945874459E-12</c:v>
                </c:pt>
                <c:pt idx="3836">
                  <c:v>1.9086842031101126E-12</c:v>
                </c:pt>
                <c:pt idx="3837">
                  <c:v>1.9082624378860833E-12</c:v>
                </c:pt>
                <c:pt idx="3838">
                  <c:v>1.9078409946879489E-12</c:v>
                </c:pt>
                <c:pt idx="3839">
                  <c:v>1.9074198692882842E-12</c:v>
                </c:pt>
                <c:pt idx="3840">
                  <c:v>1.9069990574596776E-12</c:v>
                </c:pt>
                <c:pt idx="3841">
                  <c:v>1.9065785573915491E-12</c:v>
                </c:pt>
                <c:pt idx="3842">
                  <c:v>1.9061583697707175E-12</c:v>
                </c:pt>
                <c:pt idx="3843">
                  <c:v>1.9057384919098742E-12</c:v>
                </c:pt>
                <c:pt idx="3844">
                  <c:v>1.9053189210620415E-12</c:v>
                </c:pt>
                <c:pt idx="3845">
                  <c:v>1.9048996544802318E-12</c:v>
                </c:pt>
                <c:pt idx="3846">
                  <c:v>1.9044806894174854E-12</c:v>
                </c:pt>
                <c:pt idx="3847">
                  <c:v>1.9040620231268122E-12</c:v>
                </c:pt>
                <c:pt idx="3848">
                  <c:v>1.9036436528612374E-12</c:v>
                </c:pt>
                <c:pt idx="3849">
                  <c:v>1.9032255758737883E-12</c:v>
                </c:pt>
                <c:pt idx="3850">
                  <c:v>1.902807789417483E-12</c:v>
                </c:pt>
                <c:pt idx="3851">
                  <c:v>1.9023902907453499E-12</c:v>
                </c:pt>
                <c:pt idx="3852">
                  <c:v>1.9019730771104063E-12</c:v>
                </c:pt>
                <c:pt idx="3853">
                  <c:v>1.9015561457656758E-12</c:v>
                </c:pt>
                <c:pt idx="3854">
                  <c:v>1.9011394939641861E-12</c:v>
                </c:pt>
                <c:pt idx="3855">
                  <c:v>1.9007231189589612E-12</c:v>
                </c:pt>
                <c:pt idx="3856">
                  <c:v>1.9003070180030184E-12</c:v>
                </c:pt>
                <c:pt idx="3857">
                  <c:v>1.8998911883493794E-12</c:v>
                </c:pt>
                <c:pt idx="3858">
                  <c:v>1.8994756272510737E-12</c:v>
                </c:pt>
                <c:pt idx="3859">
                  <c:v>1.8990603319611259E-12</c:v>
                </c:pt>
                <c:pt idx="3860">
                  <c:v>1.8986452997325516E-12</c:v>
                </c:pt>
                <c:pt idx="3861">
                  <c:v>1.8982305278183732E-12</c:v>
                </c:pt>
                <c:pt idx="3862">
                  <c:v>1.8978160134716212E-12</c:v>
                </c:pt>
                <c:pt idx="3863">
                  <c:v>1.897401753945312E-12</c:v>
                </c:pt>
                <c:pt idx="3864">
                  <c:v>1.8969877464924738E-12</c:v>
                </c:pt>
                <c:pt idx="3865">
                  <c:v>1.8965739883661257E-12</c:v>
                </c:pt>
                <c:pt idx="3866">
                  <c:v>1.8961604768192894E-12</c:v>
                </c:pt>
                <c:pt idx="3867">
                  <c:v>1.8957472091049946E-12</c:v>
                </c:pt>
                <c:pt idx="3868">
                  <c:v>1.8953341824762621E-12</c:v>
                </c:pt>
                <c:pt idx="3869">
                  <c:v>1.894921394186112E-12</c:v>
                </c:pt>
                <c:pt idx="3870">
                  <c:v>1.8945088414875715E-12</c:v>
                </c:pt>
                <c:pt idx="3871">
                  <c:v>1.8940965216336582E-12</c:v>
                </c:pt>
                <c:pt idx="3872">
                  <c:v>1.8936844318773951E-12</c:v>
                </c:pt>
                <c:pt idx="3873">
                  <c:v>1.8932725698223348E-12</c:v>
                </c:pt>
                <c:pt idx="3874">
                  <c:v>1.8928609345946523E-12</c:v>
                </c:pt>
                <c:pt idx="3875">
                  <c:v>1.8924495242620477E-12</c:v>
                </c:pt>
                <c:pt idx="3876">
                  <c:v>1.8920383367107921E-12</c:v>
                </c:pt>
                <c:pt idx="3877">
                  <c:v>1.8916273698271669E-12</c:v>
                </c:pt>
                <c:pt idx="3878">
                  <c:v>1.8912166214974448E-12</c:v>
                </c:pt>
                <c:pt idx="3879">
                  <c:v>1.8908060896079069E-12</c:v>
                </c:pt>
                <c:pt idx="3880">
                  <c:v>1.8903957720448238E-12</c:v>
                </c:pt>
                <c:pt idx="3881">
                  <c:v>1.8899856666944806E-12</c:v>
                </c:pt>
                <c:pt idx="3882">
                  <c:v>1.8895757714431457E-12</c:v>
                </c:pt>
                <c:pt idx="3883">
                  <c:v>1.8891660841770974E-12</c:v>
                </c:pt>
                <c:pt idx="3884">
                  <c:v>1.8887566027826184E-12</c:v>
                </c:pt>
                <c:pt idx="3885">
                  <c:v>1.8883473251459834E-12</c:v>
                </c:pt>
                <c:pt idx="3886">
                  <c:v>1.8879382491534658E-12</c:v>
                </c:pt>
                <c:pt idx="3887">
                  <c:v>1.8875293726913411E-12</c:v>
                </c:pt>
                <c:pt idx="3888">
                  <c:v>1.8871206936458927E-12</c:v>
                </c:pt>
                <c:pt idx="3889">
                  <c:v>1.8867122099162357E-12</c:v>
                </c:pt>
                <c:pt idx="3890">
                  <c:v>1.8863039196068183E-12</c:v>
                </c:pt>
                <c:pt idx="3891">
                  <c:v>1.8858958209400601E-12</c:v>
                </c:pt>
                <c:pt idx="3892">
                  <c:v>1.8854879121329514E-12</c:v>
                </c:pt>
                <c:pt idx="3893">
                  <c:v>1.8850801914024709E-12</c:v>
                </c:pt>
                <c:pt idx="3894">
                  <c:v>1.8846726569656025E-12</c:v>
                </c:pt>
                <c:pt idx="3895">
                  <c:v>1.8842653070393419E-12</c:v>
                </c:pt>
                <c:pt idx="3896">
                  <c:v>1.8838581398406567E-12</c:v>
                </c:pt>
                <c:pt idx="3897">
                  <c:v>1.8834511535865427E-12</c:v>
                </c:pt>
                <c:pt idx="3898">
                  <c:v>1.883044346493983E-12</c:v>
                </c:pt>
                <c:pt idx="3899">
                  <c:v>1.8826377167799569E-12</c:v>
                </c:pt>
                <c:pt idx="3900">
                  <c:v>1.8822312626614497E-12</c:v>
                </c:pt>
                <c:pt idx="3901">
                  <c:v>1.8818249823554501E-12</c:v>
                </c:pt>
                <c:pt idx="3902">
                  <c:v>1.8814188740789368E-12</c:v>
                </c:pt>
                <c:pt idx="3903">
                  <c:v>1.8810129360489006E-12</c:v>
                </c:pt>
                <c:pt idx="3904">
                  <c:v>1.8806071664823193E-12</c:v>
                </c:pt>
                <c:pt idx="3905">
                  <c:v>1.8802169965264252E-12</c:v>
                </c:pt>
                <c:pt idx="3906">
                  <c:v>1.8798669508724558E-12</c:v>
                </c:pt>
                <c:pt idx="3907">
                  <c:v>1.8795170567934413E-12</c:v>
                </c:pt>
                <c:pt idx="3908">
                  <c:v>1.8791673130862094E-12</c:v>
                </c:pt>
                <c:pt idx="3909">
                  <c:v>1.8788177185475923E-12</c:v>
                </c:pt>
                <c:pt idx="3910">
                  <c:v>1.8784682719744177E-12</c:v>
                </c:pt>
                <c:pt idx="3911">
                  <c:v>1.8781189721635136E-12</c:v>
                </c:pt>
                <c:pt idx="3912">
                  <c:v>1.8777698179116953E-12</c:v>
                </c:pt>
                <c:pt idx="3913">
                  <c:v>1.8774208080158078E-12</c:v>
                </c:pt>
                <c:pt idx="3914">
                  <c:v>1.8770719412726671E-12</c:v>
                </c:pt>
                <c:pt idx="3915">
                  <c:v>1.8767232164809573E-12</c:v>
                </c:pt>
                <c:pt idx="3916">
                  <c:v>1.8763746325064276E-12</c:v>
                </c:pt>
                <c:pt idx="3917">
                  <c:v>1.8760261882971273E-12</c:v>
                </c:pt>
                <c:pt idx="3918">
                  <c:v>1.8756778828059374E-12</c:v>
                </c:pt>
                <c:pt idx="3919">
                  <c:v>1.8753297149857142E-12</c:v>
                </c:pt>
                <c:pt idx="3920">
                  <c:v>1.8749816837893271E-12</c:v>
                </c:pt>
                <c:pt idx="3921">
                  <c:v>1.8746337881696502E-12</c:v>
                </c:pt>
                <c:pt idx="3922">
                  <c:v>1.8742860270795541E-12</c:v>
                </c:pt>
                <c:pt idx="3923">
                  <c:v>1.8739383994718992E-12</c:v>
                </c:pt>
                <c:pt idx="3924">
                  <c:v>1.8735909042995616E-12</c:v>
                </c:pt>
                <c:pt idx="3925">
                  <c:v>1.873169622047294E-12</c:v>
                </c:pt>
                <c:pt idx="3926">
                  <c:v>1.8726557295729822E-12</c:v>
                </c:pt>
                <c:pt idx="3927">
                  <c:v>1.8721420006333837E-12</c:v>
                </c:pt>
                <c:pt idx="3928">
                  <c:v>1.8716284334863008E-12</c:v>
                </c:pt>
                <c:pt idx="3929">
                  <c:v>1.8711150263895392E-12</c:v>
                </c:pt>
                <c:pt idx="3930">
                  <c:v>1.8706017776008977E-12</c:v>
                </c:pt>
                <c:pt idx="3931">
                  <c:v>1.8700886853781919E-12</c:v>
                </c:pt>
                <c:pt idx="3932">
                  <c:v>1.8695757479792153E-12</c:v>
                </c:pt>
                <c:pt idx="3933">
                  <c:v>1.8690629636617786E-12</c:v>
                </c:pt>
                <c:pt idx="3934">
                  <c:v>1.8685503306836908E-12</c:v>
                </c:pt>
                <c:pt idx="3935">
                  <c:v>1.8680378473027463E-12</c:v>
                </c:pt>
                <c:pt idx="3936">
                  <c:v>1.8675255117767546E-12</c:v>
                </c:pt>
                <c:pt idx="3937">
                  <c:v>1.8670133223635149E-12</c:v>
                </c:pt>
                <c:pt idx="3938">
                  <c:v>1.8665012773208431E-12</c:v>
                </c:pt>
                <c:pt idx="3939">
                  <c:v>1.865989374910941E-12</c:v>
                </c:pt>
                <c:pt idx="3940">
                  <c:v>1.8654776135113625E-12</c:v>
                </c:pt>
                <c:pt idx="3941">
                  <c:v>1.8649659916177915E-12</c:v>
                </c:pt>
                <c:pt idx="3942">
                  <c:v>1.8644545077306389E-12</c:v>
                </c:pt>
                <c:pt idx="3943">
                  <c:v>1.8639431603503321E-12</c:v>
                </c:pt>
                <c:pt idx="3944">
                  <c:v>1.8634319479772928E-12</c:v>
                </c:pt>
                <c:pt idx="3945">
                  <c:v>1.862920869111941E-12</c:v>
                </c:pt>
                <c:pt idx="3946">
                  <c:v>1.8624099222546997E-12</c:v>
                </c:pt>
                <c:pt idx="3947">
                  <c:v>1.8618991059059846E-12</c:v>
                </c:pt>
                <c:pt idx="3948">
                  <c:v>1.8613884185662299E-12</c:v>
                </c:pt>
                <c:pt idx="3949">
                  <c:v>1.8608778587358496E-12</c:v>
                </c:pt>
                <c:pt idx="3950">
                  <c:v>1.8603674249152602E-12</c:v>
                </c:pt>
                <c:pt idx="3951">
                  <c:v>1.8598571156048899E-12</c:v>
                </c:pt>
                <c:pt idx="3952">
                  <c:v>1.8593469293051592E-12</c:v>
                </c:pt>
                <c:pt idx="3953">
                  <c:v>1.858836864479261E-12</c:v>
                </c:pt>
                <c:pt idx="3954">
                  <c:v>1.8583269193091529E-12</c:v>
                </c:pt>
                <c:pt idx="3955">
                  <c:v>1.8578170924686253E-12</c:v>
                </c:pt>
                <c:pt idx="3956">
                  <c:v>1.8573073827675458E-12</c:v>
                </c:pt>
                <c:pt idx="3957">
                  <c:v>1.8567977890157772E-12</c:v>
                </c:pt>
                <c:pt idx="3958">
                  <c:v>1.8562883100231945E-12</c:v>
                </c:pt>
                <c:pt idx="3959">
                  <c:v>1.8557789445996692E-12</c:v>
                </c:pt>
                <c:pt idx="3960">
                  <c:v>1.8552696915550605E-12</c:v>
                </c:pt>
                <c:pt idx="3961">
                  <c:v>1.8547605496992415E-12</c:v>
                </c:pt>
                <c:pt idx="3962">
                  <c:v>1.8542515178420792E-12</c:v>
                </c:pt>
                <c:pt idx="3963">
                  <c:v>1.8537425947934433E-12</c:v>
                </c:pt>
                <c:pt idx="3964">
                  <c:v>1.8532337793632028E-12</c:v>
                </c:pt>
                <c:pt idx="3965">
                  <c:v>1.8527250703612171E-12</c:v>
                </c:pt>
                <c:pt idx="3966">
                  <c:v>1.8522164665973692E-12</c:v>
                </c:pt>
                <c:pt idx="3967">
                  <c:v>1.8517079668815135E-12</c:v>
                </c:pt>
                <c:pt idx="3968">
                  <c:v>1.8511995700235253E-12</c:v>
                </c:pt>
                <c:pt idx="3969">
                  <c:v>1.8506912748332775E-12</c:v>
                </c:pt>
                <c:pt idx="3970">
                  <c:v>1.8501830801206275E-12</c:v>
                </c:pt>
                <c:pt idx="3971">
                  <c:v>1.8496749846954492E-12</c:v>
                </c:pt>
                <c:pt idx="3972">
                  <c:v>1.8491669873676048E-12</c:v>
                </c:pt>
                <c:pt idx="3973">
                  <c:v>1.848659086946975E-12</c:v>
                </c:pt>
                <c:pt idx="3974">
                  <c:v>1.8481512822434206E-12</c:v>
                </c:pt>
                <c:pt idx="3975">
                  <c:v>1.8476435720668055E-12</c:v>
                </c:pt>
                <c:pt idx="3976">
                  <c:v>1.8471359552270086E-12</c:v>
                </c:pt>
                <c:pt idx="3977">
                  <c:v>1.8466284305338868E-12</c:v>
                </c:pt>
                <c:pt idx="3978">
                  <c:v>1.8461209967973138E-12</c:v>
                </c:pt>
                <c:pt idx="3979">
                  <c:v>1.8456136528271591E-12</c:v>
                </c:pt>
                <c:pt idx="3980">
                  <c:v>1.8451063974332888E-12</c:v>
                </c:pt>
                <c:pt idx="3981">
                  <c:v>1.8445992294086477E-12</c:v>
                </c:pt>
                <c:pt idx="3982">
                  <c:v>1.8440921473680552E-12</c:v>
                </c:pt>
                <c:pt idx="3983">
                  <c:v>1.8435851503610731E-12</c:v>
                </c:pt>
                <c:pt idx="3984">
                  <c:v>1.843078237580344E-12</c:v>
                </c:pt>
                <c:pt idx="3985">
                  <c:v>1.8425714082185345E-12</c:v>
                </c:pt>
                <c:pt idx="3986">
                  <c:v>1.8420646614682883E-12</c:v>
                </c:pt>
                <c:pt idx="3987">
                  <c:v>1.8415579965222663E-12</c:v>
                </c:pt>
                <c:pt idx="3988">
                  <c:v>1.8410514125731212E-12</c:v>
                </c:pt>
                <c:pt idx="3989">
                  <c:v>1.8405449088135098E-12</c:v>
                </c:pt>
                <c:pt idx="3990">
                  <c:v>1.8400384844360853E-12</c:v>
                </c:pt>
                <c:pt idx="3991">
                  <c:v>1.8395321386334987E-12</c:v>
                </c:pt>
                <c:pt idx="3992">
                  <c:v>1.8390258705984146E-12</c:v>
                </c:pt>
                <c:pt idx="3993">
                  <c:v>1.8385196795234767E-12</c:v>
                </c:pt>
                <c:pt idx="3994">
                  <c:v>1.8380135646013512E-12</c:v>
                </c:pt>
                <c:pt idx="3995">
                  <c:v>1.837507525024681E-12</c:v>
                </c:pt>
                <c:pt idx="3996">
                  <c:v>1.8370015599861271E-12</c:v>
                </c:pt>
                <c:pt idx="3997">
                  <c:v>1.8364956686783437E-12</c:v>
                </c:pt>
                <c:pt idx="3998">
                  <c:v>1.8359898502939864E-12</c:v>
                </c:pt>
                <c:pt idx="3999">
                  <c:v>1.8354841040257036E-12</c:v>
                </c:pt>
                <c:pt idx="4000">
                  <c:v>1.834978429066162E-12</c:v>
                </c:pt>
                <c:pt idx="4001">
                  <c:v>1.8344728246080089E-12</c:v>
                </c:pt>
                <c:pt idx="4002">
                  <c:v>1.8339672898438952E-12</c:v>
                </c:pt>
                <c:pt idx="4003">
                  <c:v>1.833461823966481E-12</c:v>
                </c:pt>
                <c:pt idx="4004">
                  <c:v>1.8329564261684211E-12</c:v>
                </c:pt>
                <c:pt idx="4005">
                  <c:v>1.8324510956423691E-12</c:v>
                </c:pt>
                <c:pt idx="4006">
                  <c:v>1.8319458315809804E-12</c:v>
                </c:pt>
                <c:pt idx="4007">
                  <c:v>1.8314406331769111E-12</c:v>
                </c:pt>
                <c:pt idx="4008">
                  <c:v>1.830935499622813E-12</c:v>
                </c:pt>
                <c:pt idx="4009">
                  <c:v>1.8304304301113386E-12</c:v>
                </c:pt>
                <c:pt idx="4010">
                  <c:v>1.829925423835151E-12</c:v>
                </c:pt>
                <c:pt idx="4011">
                  <c:v>1.8294204799868954E-12</c:v>
                </c:pt>
                <c:pt idx="4012">
                  <c:v>1.8289155977592313E-12</c:v>
                </c:pt>
                <c:pt idx="4013">
                  <c:v>1.8284107763448191E-12</c:v>
                </c:pt>
                <c:pt idx="4014">
                  <c:v>1.8279060149363027E-12</c:v>
                </c:pt>
                <c:pt idx="4015">
                  <c:v>1.827401312726343E-12</c:v>
                </c:pt>
                <c:pt idx="4016">
                  <c:v>1.8268966689075877E-12</c:v>
                </c:pt>
                <c:pt idx="4017">
                  <c:v>1.8263920826727043E-12</c:v>
                </c:pt>
                <c:pt idx="4018">
                  <c:v>1.8258875532143409E-12</c:v>
                </c:pt>
                <c:pt idx="4019">
                  <c:v>1.8253830797251455E-12</c:v>
                </c:pt>
                <c:pt idx="4020">
                  <c:v>1.8248786613977809E-12</c:v>
                </c:pt>
                <c:pt idx="4021">
                  <c:v>1.8243742974249006E-12</c:v>
                </c:pt>
                <c:pt idx="4022">
                  <c:v>1.8238699869991647E-12</c:v>
                </c:pt>
                <c:pt idx="4023">
                  <c:v>1.823365729319904E-12</c:v>
                </c:pt>
                <c:pt idx="4024">
                  <c:v>1.8228615239785978E-12</c:v>
                </c:pt>
                <c:pt idx="4025">
                  <c:v>1.8223573706194595E-12</c:v>
                </c:pt>
                <c:pt idx="4026">
                  <c:v>1.8218532687385019E-12</c:v>
                </c:pt>
                <c:pt idx="4027">
                  <c:v>1.8213492178317377E-12</c:v>
                </c:pt>
                <c:pt idx="4028">
                  <c:v>1.8208452173951966E-12</c:v>
                </c:pt>
                <c:pt idx="4029">
                  <c:v>1.820341266924885E-12</c:v>
                </c:pt>
                <c:pt idx="4030">
                  <c:v>1.8198373659168276E-12</c:v>
                </c:pt>
                <c:pt idx="4031">
                  <c:v>1.8193335138670429E-12</c:v>
                </c:pt>
                <c:pt idx="4032">
                  <c:v>1.8188297102715484E-12</c:v>
                </c:pt>
                <c:pt idx="4033">
                  <c:v>1.8183259546263625E-12</c:v>
                </c:pt>
                <c:pt idx="4034">
                  <c:v>1.8178222464275042E-12</c:v>
                </c:pt>
                <c:pt idx="4035">
                  <c:v>1.8173185851709855E-12</c:v>
                </c:pt>
                <c:pt idx="4036">
                  <c:v>1.8168149703528364E-12</c:v>
                </c:pt>
                <c:pt idx="4037">
                  <c:v>1.8163114014690638E-12</c:v>
                </c:pt>
                <c:pt idx="4038">
                  <c:v>1.815807878015697E-12</c:v>
                </c:pt>
                <c:pt idx="4039">
                  <c:v>1.8153043994887437E-12</c:v>
                </c:pt>
                <c:pt idx="4040">
                  <c:v>1.8148009653842268E-12</c:v>
                </c:pt>
                <c:pt idx="4041">
                  <c:v>1.8142975751981656E-12</c:v>
                </c:pt>
                <c:pt idx="4042">
                  <c:v>1.8137942284265778E-12</c:v>
                </c:pt>
                <c:pt idx="4043">
                  <c:v>1.8132909245654763E-12</c:v>
                </c:pt>
                <c:pt idx="4044">
                  <c:v>1.8127876631108909E-12</c:v>
                </c:pt>
                <c:pt idx="4045">
                  <c:v>1.8122844435588279E-12</c:v>
                </c:pt>
                <c:pt idx="4046">
                  <c:v>1.8117812654053123E-12</c:v>
                </c:pt>
                <c:pt idx="4047">
                  <c:v>1.8112781281463673E-12</c:v>
                </c:pt>
                <c:pt idx="4048">
                  <c:v>1.810775031278E-12</c:v>
                </c:pt>
                <c:pt idx="4049">
                  <c:v>1.8102719742962345E-12</c:v>
                </c:pt>
                <c:pt idx="4050">
                  <c:v>1.8097689566970892E-12</c:v>
                </c:pt>
                <c:pt idx="4051">
                  <c:v>1.8092659779765764E-12</c:v>
                </c:pt>
                <c:pt idx="4052">
                  <c:v>1.8087630376307262E-12</c:v>
                </c:pt>
                <c:pt idx="4053">
                  <c:v>1.8082601351555505E-12</c:v>
                </c:pt>
                <c:pt idx="4054">
                  <c:v>1.807757270047063E-12</c:v>
                </c:pt>
                <c:pt idx="4055">
                  <c:v>1.8072544418012864E-12</c:v>
                </c:pt>
                <c:pt idx="4056">
                  <c:v>1.8067516499142463E-12</c:v>
                </c:pt>
                <c:pt idx="4057">
                  <c:v>1.8062488938819479E-12</c:v>
                </c:pt>
                <c:pt idx="4058">
                  <c:v>1.8057461732004169E-12</c:v>
                </c:pt>
                <c:pt idx="4059">
                  <c:v>1.8052434873656699E-12</c:v>
                </c:pt>
                <c:pt idx="4060">
                  <c:v>1.8047408358737204E-12</c:v>
                </c:pt>
                <c:pt idx="4061">
                  <c:v>1.8042382182205989E-12</c:v>
                </c:pt>
                <c:pt idx="4062">
                  <c:v>1.8037356339023105E-12</c:v>
                </c:pt>
                <c:pt idx="4063">
                  <c:v>1.8032330824148859E-12</c:v>
                </c:pt>
                <c:pt idx="4064">
                  <c:v>1.8027305632543326E-12</c:v>
                </c:pt>
                <c:pt idx="4065">
                  <c:v>1.8022280759169123E-12</c:v>
                </c:pt>
                <c:pt idx="4066">
                  <c:v>1.8017256201036871E-12</c:v>
                </c:pt>
                <c:pt idx="4067">
                  <c:v>1.8012231956173387E-12</c:v>
                </c:pt>
                <c:pt idx="4068">
                  <c:v>1.8007208021424112E-12</c:v>
                </c:pt>
                <c:pt idx="4069">
                  <c:v>1.8002184393634482E-12</c:v>
                </c:pt>
                <c:pt idx="4070">
                  <c:v>1.7997161069649873E-12</c:v>
                </c:pt>
                <c:pt idx="4071">
                  <c:v>1.7992138046315849E-12</c:v>
                </c:pt>
                <c:pt idx="4072">
                  <c:v>1.7987115320477717E-12</c:v>
                </c:pt>
                <c:pt idx="4073">
                  <c:v>1.7982092888981043E-12</c:v>
                </c:pt>
                <c:pt idx="4074">
                  <c:v>1.7977070748671141E-12</c:v>
                </c:pt>
                <c:pt idx="4075">
                  <c:v>1.7972048896393504E-12</c:v>
                </c:pt>
                <c:pt idx="4076">
                  <c:v>1.7967027328993583E-12</c:v>
                </c:pt>
                <c:pt idx="4077">
                  <c:v>1.796200604331674E-12</c:v>
                </c:pt>
                <c:pt idx="4078">
                  <c:v>1.7956985036208533E-12</c:v>
                </c:pt>
                <c:pt idx="4079">
                  <c:v>1.7951964304514351E-12</c:v>
                </c:pt>
                <c:pt idx="4080">
                  <c:v>1.7946943845079565E-12</c:v>
                </c:pt>
                <c:pt idx="4081">
                  <c:v>1.7941923654749672E-12</c:v>
                </c:pt>
                <c:pt idx="4082">
                  <c:v>1.793690373037016E-12</c:v>
                </c:pt>
                <c:pt idx="4083">
                  <c:v>1.7931884068786369E-12</c:v>
                </c:pt>
                <c:pt idx="4084">
                  <c:v>1.7926864666843774E-12</c:v>
                </c:pt>
                <c:pt idx="4085">
                  <c:v>1.7921845521387829E-12</c:v>
                </c:pt>
                <c:pt idx="4086">
                  <c:v>1.7916826629263898E-12</c:v>
                </c:pt>
                <c:pt idx="4087">
                  <c:v>1.7911807987317547E-12</c:v>
                </c:pt>
                <c:pt idx="4088">
                  <c:v>1.7906789592394089E-12</c:v>
                </c:pt>
                <c:pt idx="4089">
                  <c:v>1.7901771441339081E-12</c:v>
                </c:pt>
                <c:pt idx="4090">
                  <c:v>1.7896753530997841E-12</c:v>
                </c:pt>
                <c:pt idx="4091">
                  <c:v>1.7891735858215873E-12</c:v>
                </c:pt>
                <c:pt idx="4092">
                  <c:v>1.7886718419838601E-12</c:v>
                </c:pt>
                <c:pt idx="4093">
                  <c:v>1.7881701212711471E-12</c:v>
                </c:pt>
                <c:pt idx="4094">
                  <c:v>1.7876684233679919E-12</c:v>
                </c:pt>
                <c:pt idx="4095">
                  <c:v>1.7871667479589388E-12</c:v>
                </c:pt>
                <c:pt idx="4096">
                  <c:v>1.7866650947285301E-12</c:v>
                </c:pt>
                <c:pt idx="4097">
                  <c:v>1.786163463361305E-12</c:v>
                </c:pt>
                <c:pt idx="4098">
                  <c:v>1.7856618535418124E-12</c:v>
                </c:pt>
                <c:pt idx="4099">
                  <c:v>1.7851602649546021E-12</c:v>
                </c:pt>
                <c:pt idx="4100">
                  <c:v>1.7846586972842062E-12</c:v>
                </c:pt>
                <c:pt idx="4101">
                  <c:v>1.7841571502151743E-12</c:v>
                </c:pt>
                <c:pt idx="4102">
                  <c:v>1.7836556234320501E-12</c:v>
                </c:pt>
                <c:pt idx="4103">
                  <c:v>1.7831541166193767E-12</c:v>
                </c:pt>
                <c:pt idx="4104">
                  <c:v>1.7826526294616929E-12</c:v>
                </c:pt>
                <c:pt idx="4105">
                  <c:v>1.7821511616435531E-12</c:v>
                </c:pt>
                <c:pt idx="4106">
                  <c:v>1.7816497128494909E-12</c:v>
                </c:pt>
                <c:pt idx="4107">
                  <c:v>1.7811482827640606E-12</c:v>
                </c:pt>
                <c:pt idx="4108">
                  <c:v>1.7806468711716422E-12</c:v>
                </c:pt>
                <c:pt idx="4109">
                  <c:v>1.7801454779647939E-12</c:v>
                </c:pt>
                <c:pt idx="4110">
                  <c:v>1.7796441029451954E-12</c:v>
                </c:pt>
                <c:pt idx="4111">
                  <c:v>1.7791427459138514E-12</c:v>
                </c:pt>
                <c:pt idx="4112">
                  <c:v>1.7786414066717654E-12</c:v>
                </c:pt>
                <c:pt idx="4113">
                  <c:v>1.77814008501994E-12</c:v>
                </c:pt>
                <c:pt idx="4114">
                  <c:v>1.777638780759374E-12</c:v>
                </c:pt>
                <c:pt idx="4115">
                  <c:v>1.7771374936910755E-12</c:v>
                </c:pt>
                <c:pt idx="4116">
                  <c:v>1.7766362236160558E-12</c:v>
                </c:pt>
                <c:pt idx="4117">
                  <c:v>1.7761349703353046E-12</c:v>
                </c:pt>
                <c:pt idx="4118">
                  <c:v>1.7756337336498326E-12</c:v>
                </c:pt>
                <c:pt idx="4119">
                  <c:v>1.775132513360643E-12</c:v>
                </c:pt>
                <c:pt idx="4120">
                  <c:v>1.7746313092687387E-12</c:v>
                </c:pt>
                <c:pt idx="4121">
                  <c:v>1.7741301211751234E-12</c:v>
                </c:pt>
                <c:pt idx="4122">
                  <c:v>1.7736289488807953E-12</c:v>
                </c:pt>
                <c:pt idx="4123">
                  <c:v>1.7731277921867695E-12</c:v>
                </c:pt>
                <c:pt idx="4124">
                  <c:v>1.7726266508940378E-12</c:v>
                </c:pt>
                <c:pt idx="4125">
                  <c:v>1.7721255248036144E-12</c:v>
                </c:pt>
                <c:pt idx="4126">
                  <c:v>1.7716244137164929E-12</c:v>
                </c:pt>
                <c:pt idx="4127">
                  <c:v>1.7711233174336809E-12</c:v>
                </c:pt>
                <c:pt idx="4128">
                  <c:v>1.7706222357561828E-12</c:v>
                </c:pt>
                <c:pt idx="4129">
                  <c:v>1.7701211684850021E-12</c:v>
                </c:pt>
                <c:pt idx="4130">
                  <c:v>1.769620115421136E-12</c:v>
                </c:pt>
                <c:pt idx="4131">
                  <c:v>1.7691190763656006E-12</c:v>
                </c:pt>
                <c:pt idx="4132">
                  <c:v>1.7686180511193867E-12</c:v>
                </c:pt>
                <c:pt idx="4133">
                  <c:v>1.7681170394835101E-12</c:v>
                </c:pt>
                <c:pt idx="4134">
                  <c:v>1.7676160412589616E-12</c:v>
                </c:pt>
                <c:pt idx="4135">
                  <c:v>1.7671150562467523E-12</c:v>
                </c:pt>
                <c:pt idx="4136">
                  <c:v>1.7666140842478843E-12</c:v>
                </c:pt>
                <c:pt idx="4137">
                  <c:v>1.7661131250633619E-12</c:v>
                </c:pt>
                <c:pt idx="4138">
                  <c:v>1.7656121784941878E-12</c:v>
                </c:pt>
                <c:pt idx="4139">
                  <c:v>1.7651112443413665E-12</c:v>
                </c:pt>
                <c:pt idx="4140">
                  <c:v>1.7646103224058948E-12</c:v>
                </c:pt>
                <c:pt idx="4141">
                  <c:v>1.7641094124887881E-12</c:v>
                </c:pt>
                <c:pt idx="4142">
                  <c:v>1.7636085143910386E-12</c:v>
                </c:pt>
                <c:pt idx="4143">
                  <c:v>1.7631076279136554E-12</c:v>
                </c:pt>
                <c:pt idx="4144">
                  <c:v>1.7626067528576419E-12</c:v>
                </c:pt>
                <c:pt idx="4145">
                  <c:v>1.7621058890240018E-12</c:v>
                </c:pt>
                <c:pt idx="4146">
                  <c:v>1.761605036213738E-12</c:v>
                </c:pt>
                <c:pt idx="4147">
                  <c:v>1.7611041942278548E-12</c:v>
                </c:pt>
                <c:pt idx="4148">
                  <c:v>1.7606033628673553E-12</c:v>
                </c:pt>
                <c:pt idx="4149">
                  <c:v>1.7601025419332371E-12</c:v>
                </c:pt>
                <c:pt idx="4150">
                  <c:v>1.7596017313239732E-12</c:v>
                </c:pt>
                <c:pt idx="4151">
                  <c:v>1.7591009310712347E-12</c:v>
                </c:pt>
                <c:pt idx="4152">
                  <c:v>1.758600141032049E-12</c:v>
                </c:pt>
                <c:pt idx="4153">
                  <c:v>1.7580993610573766E-12</c:v>
                </c:pt>
                <c:pt idx="4154">
                  <c:v>1.7575985909981786E-12</c:v>
                </c:pt>
                <c:pt idx="4155">
                  <c:v>1.7570978307054159E-12</c:v>
                </c:pt>
                <c:pt idx="4156">
                  <c:v>1.7565970800300485E-12</c:v>
                </c:pt>
                <c:pt idx="4157">
                  <c:v>1.7560963388230318E-12</c:v>
                </c:pt>
                <c:pt idx="4158">
                  <c:v>1.7555956069353381E-12</c:v>
                </c:pt>
                <c:pt idx="4159">
                  <c:v>1.7550948842179165E-12</c:v>
                </c:pt>
                <c:pt idx="4160">
                  <c:v>1.7545941705217398E-12</c:v>
                </c:pt>
                <c:pt idx="4161">
                  <c:v>1.7540934656977563E-12</c:v>
                </c:pt>
                <c:pt idx="4162">
                  <c:v>1.7535927695969326E-12</c:v>
                </c:pt>
                <c:pt idx="4163">
                  <c:v>1.7530920820702295E-12</c:v>
                </c:pt>
                <c:pt idx="4164">
                  <c:v>1.7525914029761697E-12</c:v>
                </c:pt>
                <c:pt idx="4165">
                  <c:v>1.7520907321883658E-12</c:v>
                </c:pt>
                <c:pt idx="4166">
                  <c:v>1.751590069567205E-12</c:v>
                </c:pt>
                <c:pt idx="4167">
                  <c:v>1.7510894149723682E-12</c:v>
                </c:pt>
                <c:pt idx="4168">
                  <c:v>1.750588768263554E-12</c:v>
                </c:pt>
                <c:pt idx="4169">
                  <c:v>1.7500881293004377E-12</c:v>
                </c:pt>
                <c:pt idx="4170">
                  <c:v>1.7495874979427121E-12</c:v>
                </c:pt>
                <c:pt idx="4171">
                  <c:v>1.7490868740500634E-12</c:v>
                </c:pt>
                <c:pt idx="4172">
                  <c:v>1.7485862574821794E-12</c:v>
                </c:pt>
                <c:pt idx="4173">
                  <c:v>1.7480856480987468E-12</c:v>
                </c:pt>
                <c:pt idx="4174">
                  <c:v>1.7475850457594459E-12</c:v>
                </c:pt>
                <c:pt idx="4175">
                  <c:v>1.7470844503239761E-12</c:v>
                </c:pt>
                <c:pt idx="4176">
                  <c:v>1.7465838616520119E-12</c:v>
                </c:pt>
                <c:pt idx="4177">
                  <c:v>1.7460832796032527E-12</c:v>
                </c:pt>
                <c:pt idx="4178">
                  <c:v>1.7455207127156371E-12</c:v>
                </c:pt>
                <c:pt idx="4179">
                  <c:v>1.7449334421531982E-12</c:v>
                </c:pt>
                <c:pt idx="4180">
                  <c:v>1.7443461817550741E-12</c:v>
                </c:pt>
                <c:pt idx="4181">
                  <c:v>1.7437589313622993E-12</c:v>
                </c:pt>
                <c:pt idx="4182">
                  <c:v>1.7431716908159073E-12</c:v>
                </c:pt>
                <c:pt idx="4183">
                  <c:v>1.7425844599569263E-12</c:v>
                </c:pt>
                <c:pt idx="4184">
                  <c:v>1.7419972386264003E-12</c:v>
                </c:pt>
                <c:pt idx="4185">
                  <c:v>1.7414100266653595E-12</c:v>
                </c:pt>
                <c:pt idx="4186">
                  <c:v>1.7408228239148302E-12</c:v>
                </c:pt>
                <c:pt idx="4187">
                  <c:v>1.740235630215859E-12</c:v>
                </c:pt>
                <c:pt idx="4188">
                  <c:v>1.7396484454094672E-12</c:v>
                </c:pt>
                <c:pt idx="4189">
                  <c:v>1.7390612693366952E-12</c:v>
                </c:pt>
                <c:pt idx="4190">
                  <c:v>1.7384741018385817E-12</c:v>
                </c:pt>
                <c:pt idx="4191">
                  <c:v>1.7378869427561494E-12</c:v>
                </c:pt>
                <c:pt idx="4192">
                  <c:v>1.7372997919395316E-12</c:v>
                </c:pt>
                <c:pt idx="4193">
                  <c:v>1.7367126492753034E-12</c:v>
                </c:pt>
                <c:pt idx="4194">
                  <c:v>1.7361255146418768E-12</c:v>
                </c:pt>
                <c:pt idx="4195">
                  <c:v>1.7355383879161829E-12</c:v>
                </c:pt>
                <c:pt idx="4196">
                  <c:v>1.7349512689751429E-12</c:v>
                </c:pt>
                <c:pt idx="4197">
                  <c:v>1.7343641576956993E-12</c:v>
                </c:pt>
                <c:pt idx="4198">
                  <c:v>1.7337770539547754E-12</c:v>
                </c:pt>
                <c:pt idx="4199">
                  <c:v>1.7331899576292938E-12</c:v>
                </c:pt>
                <c:pt idx="4200">
                  <c:v>1.7326028685961963E-12</c:v>
                </c:pt>
                <c:pt idx="4201">
                  <c:v>1.7320157867324003E-12</c:v>
                </c:pt>
                <c:pt idx="4202">
                  <c:v>1.7314287119148409E-12</c:v>
                </c:pt>
                <c:pt idx="4203">
                  <c:v>1.730841644020453E-12</c:v>
                </c:pt>
                <c:pt idx="4204">
                  <c:v>1.7302545829261549E-12</c:v>
                </c:pt>
                <c:pt idx="4205">
                  <c:v>1.729667528508881E-12</c:v>
                </c:pt>
                <c:pt idx="4206">
                  <c:v>1.7290804806375731E-12</c:v>
                </c:pt>
                <c:pt idx="4207">
                  <c:v>1.7284934391730451E-12</c:v>
                </c:pt>
                <c:pt idx="4208">
                  <c:v>1.7279064040180619E-12</c:v>
                </c:pt>
                <c:pt idx="4209">
                  <c:v>1.7273193750786975E-12</c:v>
                </c:pt>
                <c:pt idx="4210">
                  <c:v>1.7267323522610419E-12</c:v>
                </c:pt>
                <c:pt idx="4211">
                  <c:v>1.7261453354711616E-12</c:v>
                </c:pt>
                <c:pt idx="4212">
                  <c:v>1.7255583246151464E-12</c:v>
                </c:pt>
                <c:pt idx="4213">
                  <c:v>1.7249713195990704E-12</c:v>
                </c:pt>
                <c:pt idx="4214">
                  <c:v>1.724384320329006E-12</c:v>
                </c:pt>
                <c:pt idx="4215">
                  <c:v>1.7237973267110367E-12</c:v>
                </c:pt>
                <c:pt idx="4216">
                  <c:v>1.723210338651242E-12</c:v>
                </c:pt>
                <c:pt idx="4217">
                  <c:v>1.7226233560557062E-12</c:v>
                </c:pt>
                <c:pt idx="4218">
                  <c:v>1.7220363788304956E-12</c:v>
                </c:pt>
                <c:pt idx="4219">
                  <c:v>1.7214494068816953E-12</c:v>
                </c:pt>
                <c:pt idx="4220">
                  <c:v>1.7208624401153777E-12</c:v>
                </c:pt>
                <c:pt idx="4221">
                  <c:v>1.720275478437633E-12</c:v>
                </c:pt>
                <c:pt idx="4222">
                  <c:v>1.7196885217545343E-12</c:v>
                </c:pt>
                <c:pt idx="4223">
                  <c:v>1.7191015699721601E-12</c:v>
                </c:pt>
                <c:pt idx="4224">
                  <c:v>1.7185146229965831E-12</c:v>
                </c:pt>
                <c:pt idx="4225">
                  <c:v>1.7179276807338934E-12</c:v>
                </c:pt>
                <c:pt idx="4226">
                  <c:v>1.7173407430901581E-12</c:v>
                </c:pt>
                <c:pt idx="4227">
                  <c:v>1.7167538099714669E-12</c:v>
                </c:pt>
                <c:pt idx="4228">
                  <c:v>1.7161668812838879E-12</c:v>
                </c:pt>
                <c:pt idx="4229">
                  <c:v>1.7155799569335045E-12</c:v>
                </c:pt>
                <c:pt idx="4230">
                  <c:v>1.7149930368263954E-12</c:v>
                </c:pt>
                <c:pt idx="4231">
                  <c:v>1.7144061208686391E-12</c:v>
                </c:pt>
                <c:pt idx="4232">
                  <c:v>1.7138192089663153E-12</c:v>
                </c:pt>
                <c:pt idx="4233">
                  <c:v>1.7132323010255015E-12</c:v>
                </c:pt>
                <c:pt idx="4234">
                  <c:v>1.71264539694807E-12</c:v>
                </c:pt>
                <c:pt idx="4235">
                  <c:v>1.7120584966323624E-12</c:v>
                </c:pt>
                <c:pt idx="4236">
                  <c:v>1.7114716000125175E-12</c:v>
                </c:pt>
                <c:pt idx="4237">
                  <c:v>1.710884707026496E-12</c:v>
                </c:pt>
                <c:pt idx="4238">
                  <c:v>1.7102978176122382E-12</c:v>
                </c:pt>
                <c:pt idx="4239">
                  <c:v>1.7097109317077071E-12</c:v>
                </c:pt>
                <c:pt idx="4240">
                  <c:v>1.709124049250842E-12</c:v>
                </c:pt>
                <c:pt idx="4241">
                  <c:v>1.7085371701796043E-12</c:v>
                </c:pt>
                <c:pt idx="4242">
                  <c:v>1.7079502944319345E-12</c:v>
                </c:pt>
                <c:pt idx="4243">
                  <c:v>1.7073634219457889E-12</c:v>
                </c:pt>
                <c:pt idx="4244">
                  <c:v>1.7067765526591184E-12</c:v>
                </c:pt>
                <c:pt idx="4245">
                  <c:v>1.7061896865098743E-12</c:v>
                </c:pt>
                <c:pt idx="4246">
                  <c:v>1.7056028234360076E-12</c:v>
                </c:pt>
                <c:pt idx="4247">
                  <c:v>1.7050159633754687E-12</c:v>
                </c:pt>
                <c:pt idx="4248">
                  <c:v>1.7044291062662031E-12</c:v>
                </c:pt>
                <c:pt idx="4249">
                  <c:v>1.703842252046173E-12</c:v>
                </c:pt>
                <c:pt idx="4250">
                  <c:v>1.7032554006533246E-12</c:v>
                </c:pt>
                <c:pt idx="4251">
                  <c:v>1.7026685520256018E-12</c:v>
                </c:pt>
                <c:pt idx="4252">
                  <c:v>1.7020817061009616E-12</c:v>
                </c:pt>
                <c:pt idx="4253">
                  <c:v>1.7014948628173615E-12</c:v>
                </c:pt>
                <c:pt idx="4254">
                  <c:v>1.7009080221127401E-12</c:v>
                </c:pt>
                <c:pt idx="4255">
                  <c:v>1.7003211839250549E-12</c:v>
                </c:pt>
                <c:pt idx="4256">
                  <c:v>1.6997343481922561E-12</c:v>
                </c:pt>
                <c:pt idx="4257">
                  <c:v>1.6991475148522953E-12</c:v>
                </c:pt>
                <c:pt idx="4258">
                  <c:v>1.6985606838431223E-12</c:v>
                </c:pt>
                <c:pt idx="4259">
                  <c:v>1.6979738551026897E-12</c:v>
                </c:pt>
                <c:pt idx="4260">
                  <c:v>1.6973870285689471E-12</c:v>
                </c:pt>
                <c:pt idx="4261">
                  <c:v>1.6968002041798459E-12</c:v>
                </c:pt>
                <c:pt idx="4262">
                  <c:v>1.6962133818733317E-12</c:v>
                </c:pt>
                <c:pt idx="4263">
                  <c:v>1.6956265615873663E-12</c:v>
                </c:pt>
                <c:pt idx="4264">
                  <c:v>1.6950397432598952E-12</c:v>
                </c:pt>
                <c:pt idx="4265">
                  <c:v>1.6944529268288642E-12</c:v>
                </c:pt>
                <c:pt idx="4266">
                  <c:v>1.6938661122322291E-12</c:v>
                </c:pt>
                <c:pt idx="4267">
                  <c:v>1.6932792994079465E-12</c:v>
                </c:pt>
                <c:pt idx="4268">
                  <c:v>1.692692488293957E-12</c:v>
                </c:pt>
                <c:pt idx="4269">
                  <c:v>1.6921056788282162E-12</c:v>
                </c:pt>
                <c:pt idx="4270">
                  <c:v>1.6915188709486753E-12</c:v>
                </c:pt>
                <c:pt idx="4271">
                  <c:v>1.6909320645932861E-12</c:v>
                </c:pt>
                <c:pt idx="4272">
                  <c:v>1.6903452596999977E-12</c:v>
                </c:pt>
                <c:pt idx="4273">
                  <c:v>1.6897584562067578E-12</c:v>
                </c:pt>
                <c:pt idx="4274">
                  <c:v>1.6891716540515265E-12</c:v>
                </c:pt>
                <c:pt idx="4275">
                  <c:v>1.6885848531722502E-12</c:v>
                </c:pt>
                <c:pt idx="4276">
                  <c:v>1.6879980535111989E-12</c:v>
                </c:pt>
                <c:pt idx="4277">
                  <c:v>1.6874112550492891E-12</c:v>
                </c:pt>
                <c:pt idx="4278">
                  <c:v>1.686824457755105E-12</c:v>
                </c:pt>
                <c:pt idx="4279">
                  <c:v>1.6862376615910737E-12</c:v>
                </c:pt>
                <c:pt idx="4280">
                  <c:v>1.6856508665195999E-12</c:v>
                </c:pt>
                <c:pt idx="4281">
                  <c:v>1.6850640725031051E-12</c:v>
                </c:pt>
                <c:pt idx="4282">
                  <c:v>1.6844772795040048E-12</c:v>
                </c:pt>
                <c:pt idx="4283">
                  <c:v>1.6838904874847166E-12</c:v>
                </c:pt>
                <c:pt idx="4284">
                  <c:v>1.6833036964076546E-12</c:v>
                </c:pt>
                <c:pt idx="4285">
                  <c:v>1.6827169062352353E-12</c:v>
                </c:pt>
                <c:pt idx="4286">
                  <c:v>1.6821301169298746E-12</c:v>
                </c:pt>
                <c:pt idx="4287">
                  <c:v>1.6815433284539884E-12</c:v>
                </c:pt>
                <c:pt idx="4288">
                  <c:v>1.6809565407699877E-12</c:v>
                </c:pt>
                <c:pt idx="4289">
                  <c:v>1.6803697538402986E-12</c:v>
                </c:pt>
                <c:pt idx="4290">
                  <c:v>1.6797829676273261E-12</c:v>
                </c:pt>
                <c:pt idx="4291">
                  <c:v>1.6791961820934978E-12</c:v>
                </c:pt>
                <c:pt idx="4292">
                  <c:v>1.6786093972012175E-12</c:v>
                </c:pt>
                <c:pt idx="4293">
                  <c:v>1.6780226129129076E-12</c:v>
                </c:pt>
                <c:pt idx="4294">
                  <c:v>1.6774358291909837E-12</c:v>
                </c:pt>
                <c:pt idx="4295">
                  <c:v>1.6768490459978618E-12</c:v>
                </c:pt>
                <c:pt idx="4296">
                  <c:v>1.6762622632959578E-12</c:v>
                </c:pt>
                <c:pt idx="4297">
                  <c:v>1.6756754810476877E-12</c:v>
                </c:pt>
                <c:pt idx="4298">
                  <c:v>1.6750886992154666E-12</c:v>
                </c:pt>
                <c:pt idx="4299">
                  <c:v>1.6745019177617123E-12</c:v>
                </c:pt>
                <c:pt idx="4300">
                  <c:v>1.6739151366488386E-12</c:v>
                </c:pt>
                <c:pt idx="4301">
                  <c:v>1.6733283558392573E-12</c:v>
                </c:pt>
                <c:pt idx="4302">
                  <c:v>1.6727415752953943E-12</c:v>
                </c:pt>
                <c:pt idx="4303">
                  <c:v>1.6721547949796555E-12</c:v>
                </c:pt>
                <c:pt idx="4304">
                  <c:v>1.6715680148544674E-12</c:v>
                </c:pt>
                <c:pt idx="4305">
                  <c:v>1.670981234882235E-12</c:v>
                </c:pt>
                <c:pt idx="4306">
                  <c:v>1.6703944550253792E-12</c:v>
                </c:pt>
                <c:pt idx="4307">
                  <c:v>1.6698076752463221E-12</c:v>
                </c:pt>
                <c:pt idx="4308">
                  <c:v>1.6692208955074685E-12</c:v>
                </c:pt>
                <c:pt idx="4309">
                  <c:v>1.6686341157712397E-12</c:v>
                </c:pt>
                <c:pt idx="4310">
                  <c:v>1.6680473360000512E-12</c:v>
                </c:pt>
                <c:pt idx="4311">
                  <c:v>1.6674605561563193E-12</c:v>
                </c:pt>
                <c:pt idx="4312">
                  <c:v>1.6668737762024547E-12</c:v>
                </c:pt>
                <c:pt idx="4313">
                  <c:v>1.6662869961008843E-12</c:v>
                </c:pt>
                <c:pt idx="4314">
                  <c:v>1.6657002158140179E-12</c:v>
                </c:pt>
                <c:pt idx="4315">
                  <c:v>1.6651134353042666E-12</c:v>
                </c:pt>
                <c:pt idx="4316">
                  <c:v>1.6645266545340569E-12</c:v>
                </c:pt>
                <c:pt idx="4317">
                  <c:v>1.6639398734657938E-12</c:v>
                </c:pt>
                <c:pt idx="4318">
                  <c:v>1.6633530920632155E-12</c:v>
                </c:pt>
                <c:pt idx="4319">
                  <c:v>1.6627663103125529E-12</c:v>
                </c:pt>
                <c:pt idx="4320">
                  <c:v>1.6621795281964426E-12</c:v>
                </c:pt>
                <c:pt idx="4321">
                  <c:v>1.6615927456922112E-12</c:v>
                </c:pt>
                <c:pt idx="4322">
                  <c:v>1.6610059627771789E-12</c:v>
                </c:pt>
                <c:pt idx="4323">
                  <c:v>1.6604191794286663E-12</c:v>
                </c:pt>
                <c:pt idx="4324">
                  <c:v>1.659832395623993E-12</c:v>
                </c:pt>
                <c:pt idx="4325">
                  <c:v>1.6592456113404742E-12</c:v>
                </c:pt>
                <c:pt idx="4326">
                  <c:v>1.6586588265554421E-12</c:v>
                </c:pt>
                <c:pt idx="4327">
                  <c:v>1.6580720412462105E-12</c:v>
                </c:pt>
                <c:pt idx="4328">
                  <c:v>1.657485255390094E-12</c:v>
                </c:pt>
                <c:pt idx="4329">
                  <c:v>1.6568984689644244E-12</c:v>
                </c:pt>
                <c:pt idx="4330">
                  <c:v>1.6563116819465105E-12</c:v>
                </c:pt>
                <c:pt idx="4331">
                  <c:v>1.6557248943136797E-12</c:v>
                </c:pt>
                <c:pt idx="4332">
                  <c:v>1.6551381060432558E-12</c:v>
                </c:pt>
                <c:pt idx="4333">
                  <c:v>1.6545513171125493E-12</c:v>
                </c:pt>
                <c:pt idx="4334">
                  <c:v>1.6539645274988855E-12</c:v>
                </c:pt>
                <c:pt idx="4335">
                  <c:v>1.6533777371795849E-12</c:v>
                </c:pt>
                <c:pt idx="4336">
                  <c:v>1.6527909461319678E-12</c:v>
                </c:pt>
                <c:pt idx="4337">
                  <c:v>1.6522041543333546E-12</c:v>
                </c:pt>
                <c:pt idx="4338">
                  <c:v>1.6516173617610598E-12</c:v>
                </c:pt>
                <c:pt idx="4339">
                  <c:v>1.6510305683924154E-12</c:v>
                </c:pt>
                <c:pt idx="4340">
                  <c:v>1.6504437742047353E-12</c:v>
                </c:pt>
                <c:pt idx="4341">
                  <c:v>1.6498569791753352E-12</c:v>
                </c:pt>
                <c:pt idx="4342">
                  <c:v>1.6492701832815463E-12</c:v>
                </c:pt>
                <c:pt idx="4343">
                  <c:v>1.6486833865006767E-12</c:v>
                </c:pt>
                <c:pt idx="4344">
                  <c:v>1.6480965888100536E-12</c:v>
                </c:pt>
                <c:pt idx="4345">
                  <c:v>1.6475097901870025E-12</c:v>
                </c:pt>
                <c:pt idx="4346">
                  <c:v>1.6469229906088316E-12</c:v>
                </c:pt>
                <c:pt idx="4347">
                  <c:v>1.6463361900528686E-12</c:v>
                </c:pt>
                <c:pt idx="4348">
                  <c:v>1.6457493884964327E-12</c:v>
                </c:pt>
                <c:pt idx="4349">
                  <c:v>1.6451625859168445E-12</c:v>
                </c:pt>
                <c:pt idx="4350">
                  <c:v>1.6445757822914237E-12</c:v>
                </c:pt>
                <c:pt idx="4351">
                  <c:v>1.6439889775974856E-12</c:v>
                </c:pt>
                <c:pt idx="4352">
                  <c:v>1.6434021718123617E-12</c:v>
                </c:pt>
                <c:pt idx="4353">
                  <c:v>1.6428153649133669E-12</c:v>
                </c:pt>
                <c:pt idx="4354">
                  <c:v>1.6422285568778151E-12</c:v>
                </c:pt>
                <c:pt idx="4355">
                  <c:v>1.6416417476830387E-12</c:v>
                </c:pt>
                <c:pt idx="4356">
                  <c:v>1.6410549373063464E-12</c:v>
                </c:pt>
                <c:pt idx="4357">
                  <c:v>1.6404681257250639E-12</c:v>
                </c:pt>
                <c:pt idx="4358">
                  <c:v>1.639881312916518E-12</c:v>
                </c:pt>
                <c:pt idx="4359">
                  <c:v>1.6392944988580167E-12</c:v>
                </c:pt>
                <c:pt idx="4360">
                  <c:v>1.6387076835271766E-12</c:v>
                </c:pt>
                <c:pt idx="4361">
                  <c:v>1.638120866914088E-12</c:v>
                </c:pt>
                <c:pt idx="4362">
                  <c:v>1.6375340490095533E-12</c:v>
                </c:pt>
                <c:pt idx="4363">
                  <c:v>1.6369472298000191E-12</c:v>
                </c:pt>
                <c:pt idx="4364">
                  <c:v>1.6363604092719514E-12</c:v>
                </c:pt>
                <c:pt idx="4365">
                  <c:v>1.6357735874117977E-12</c:v>
                </c:pt>
                <c:pt idx="4366">
                  <c:v>1.6351867642060113E-12</c:v>
                </c:pt>
                <c:pt idx="4367">
                  <c:v>1.6345999396410414E-12</c:v>
                </c:pt>
                <c:pt idx="4368">
                  <c:v>1.6340131137033517E-12</c:v>
                </c:pt>
                <c:pt idx="4369">
                  <c:v>1.6334262863793849E-12</c:v>
                </c:pt>
                <c:pt idx="4370">
                  <c:v>1.6328394576556006E-12</c:v>
                </c:pt>
                <c:pt idx="4371">
                  <c:v>1.6322526275184525E-12</c:v>
                </c:pt>
                <c:pt idx="4372">
                  <c:v>1.6316657959543938E-12</c:v>
                </c:pt>
                <c:pt idx="4373">
                  <c:v>1.6310789629498842E-12</c:v>
                </c:pt>
                <c:pt idx="4374">
                  <c:v>1.6304921284913661E-12</c:v>
                </c:pt>
                <c:pt idx="4375">
                  <c:v>1.6299052925652926E-12</c:v>
                </c:pt>
                <c:pt idx="4376">
                  <c:v>1.6293184551581296E-12</c:v>
                </c:pt>
                <c:pt idx="4377">
                  <c:v>1.6287316162563241E-12</c:v>
                </c:pt>
                <c:pt idx="4378">
                  <c:v>1.6281447758463307E-12</c:v>
                </c:pt>
                <c:pt idx="4379">
                  <c:v>1.6275579339145965E-12</c:v>
                </c:pt>
                <c:pt idx="4380">
                  <c:v>1.6269710904475873E-12</c:v>
                </c:pt>
                <c:pt idx="4381">
                  <c:v>1.6263842454317444E-12</c:v>
                </c:pt>
                <c:pt idx="4382">
                  <c:v>1.625797398853534E-12</c:v>
                </c:pt>
                <c:pt idx="4383">
                  <c:v>1.6252105506993982E-12</c:v>
                </c:pt>
                <c:pt idx="4384">
                  <c:v>1.6246237009557954E-12</c:v>
                </c:pt>
                <c:pt idx="4385">
                  <c:v>1.6240368496091796E-12</c:v>
                </c:pt>
                <c:pt idx="4386">
                  <c:v>1.6234499966460053E-12</c:v>
                </c:pt>
                <c:pt idx="4387">
                  <c:v>1.6228631420527254E-12</c:v>
                </c:pt>
                <c:pt idx="4388">
                  <c:v>1.6222762858157939E-12</c:v>
                </c:pt>
                <c:pt idx="4389">
                  <c:v>1.6216894279216639E-12</c:v>
                </c:pt>
                <c:pt idx="4390">
                  <c:v>1.6211025683567896E-12</c:v>
                </c:pt>
                <c:pt idx="4391">
                  <c:v>1.6205157071076189E-12</c:v>
                </c:pt>
                <c:pt idx="4392">
                  <c:v>1.6199288441606167E-12</c:v>
                </c:pt>
                <c:pt idx="4393">
                  <c:v>1.6193419795022253E-12</c:v>
                </c:pt>
                <c:pt idx="4394">
                  <c:v>1.6187551131189101E-12</c:v>
                </c:pt>
                <c:pt idx="4395">
                  <c:v>1.6181682449971125E-12</c:v>
                </c:pt>
                <c:pt idx="4396">
                  <c:v>1.6175813751232984E-12</c:v>
                </c:pt>
                <c:pt idx="4397">
                  <c:v>1.6169945034839098E-12</c:v>
                </c:pt>
                <c:pt idx="4398">
                  <c:v>1.6164076300654061E-12</c:v>
                </c:pt>
                <c:pt idx="4399">
                  <c:v>1.6158207548542407E-12</c:v>
                </c:pt>
                <c:pt idx="4400">
                  <c:v>1.6152338778368676E-12</c:v>
                </c:pt>
                <c:pt idx="4401">
                  <c:v>1.6146469989997402E-12</c:v>
                </c:pt>
                <c:pt idx="4402">
                  <c:v>1.614060118329356E-12</c:v>
                </c:pt>
                <c:pt idx="4403">
                  <c:v>1.6134732358239619E-12</c:v>
                </c:pt>
                <c:pt idx="4404">
                  <c:v>1.6128863514824885E-12</c:v>
                </c:pt>
                <c:pt idx="4405">
                  <c:v>1.6122994652961104E-12</c:v>
                </c:pt>
                <c:pt idx="4406">
                  <c:v>1.6117125772560062E-12</c:v>
                </c:pt>
                <c:pt idx="4407">
                  <c:v>1.6111256873533687E-12</c:v>
                </c:pt>
                <c:pt idx="4408">
                  <c:v>1.6105387955793691E-12</c:v>
                </c:pt>
                <c:pt idx="4409">
                  <c:v>1.6099519019251953E-12</c:v>
                </c:pt>
                <c:pt idx="4410">
                  <c:v>1.6093650063820298E-12</c:v>
                </c:pt>
                <c:pt idx="4411">
                  <c:v>1.6087781089410609E-12</c:v>
                </c:pt>
                <c:pt idx="4412">
                  <c:v>1.6081912095934595E-12</c:v>
                </c:pt>
                <c:pt idx="4413">
                  <c:v>1.6076043083304075E-12</c:v>
                </c:pt>
                <c:pt idx="4414">
                  <c:v>1.6070174051430997E-12</c:v>
                </c:pt>
                <c:pt idx="4415">
                  <c:v>1.6064305000227117E-12</c:v>
                </c:pt>
                <c:pt idx="4416">
                  <c:v>1.605843592960426E-12</c:v>
                </c:pt>
                <c:pt idx="4417">
                  <c:v>1.605256683947426E-12</c:v>
                </c:pt>
                <c:pt idx="4418">
                  <c:v>1.6046697729748873E-12</c:v>
                </c:pt>
                <c:pt idx="4419">
                  <c:v>1.6040828600340037E-12</c:v>
                </c:pt>
                <c:pt idx="4420">
                  <c:v>1.6034959451159467E-12</c:v>
                </c:pt>
                <c:pt idx="4421">
                  <c:v>1.6029090282119049E-12</c:v>
                </c:pt>
                <c:pt idx="4422">
                  <c:v>1.6023221093130647E-12</c:v>
                </c:pt>
                <c:pt idx="4423">
                  <c:v>1.6017351884105985E-12</c:v>
                </c:pt>
                <c:pt idx="4424">
                  <c:v>1.6011482654956941E-12</c:v>
                </c:pt>
                <c:pt idx="4425">
                  <c:v>1.6005613405595332E-12</c:v>
                </c:pt>
                <c:pt idx="4426">
                  <c:v>1.5999744135932995E-12</c:v>
                </c:pt>
                <c:pt idx="4427">
                  <c:v>1.5993874845881739E-12</c:v>
                </c:pt>
                <c:pt idx="4428">
                  <c:v>1.59880055353534E-12</c:v>
                </c:pt>
                <c:pt idx="4429">
                  <c:v>1.5982136204259733E-12</c:v>
                </c:pt>
                <c:pt idx="4430">
                  <c:v>1.5976266852512685E-12</c:v>
                </c:pt>
                <c:pt idx="4431">
                  <c:v>1.596723889292425E-12</c:v>
                </c:pt>
                <c:pt idx="4432">
                  <c:v>1.5958167605505153E-12</c:v>
                </c:pt>
                <c:pt idx="4433">
                  <c:v>1.5949096291422468E-12</c:v>
                </c:pt>
                <c:pt idx="4434">
                  <c:v>1.5940024950550781E-12</c:v>
                </c:pt>
                <c:pt idx="4435">
                  <c:v>1.5930953582764724E-12</c:v>
                </c:pt>
                <c:pt idx="4436">
                  <c:v>1.5921882187938833E-12</c:v>
                </c:pt>
                <c:pt idx="4437">
                  <c:v>1.5912810765947684E-12</c:v>
                </c:pt>
                <c:pt idx="4438">
                  <c:v>1.5903739316665929E-12</c:v>
                </c:pt>
                <c:pt idx="4439">
                  <c:v>1.5894667839968148E-12</c:v>
                </c:pt>
                <c:pt idx="4440">
                  <c:v>1.5885596335728813E-12</c:v>
                </c:pt>
                <c:pt idx="4441">
                  <c:v>1.5876524803822617E-12</c:v>
                </c:pt>
                <c:pt idx="4442">
                  <c:v>1.5867453244124154E-12</c:v>
                </c:pt>
                <c:pt idx="4443">
                  <c:v>1.585838165650795E-12</c:v>
                </c:pt>
                <c:pt idx="4444">
                  <c:v>1.5849310040848583E-12</c:v>
                </c:pt>
                <c:pt idx="4445">
                  <c:v>1.5840238397020698E-12</c:v>
                </c:pt>
                <c:pt idx="4446">
                  <c:v>1.5831166724898828E-12</c:v>
                </c:pt>
                <c:pt idx="4447">
                  <c:v>1.582209502435761E-12</c:v>
                </c:pt>
                <c:pt idx="4448">
                  <c:v>1.5813023295271569E-12</c:v>
                </c:pt>
                <c:pt idx="4449">
                  <c:v>1.5803951537515293E-12</c:v>
                </c:pt>
                <c:pt idx="4450">
                  <c:v>1.5794879750963427E-12</c:v>
                </c:pt>
                <c:pt idx="4451">
                  <c:v>1.5785807935490496E-12</c:v>
                </c:pt>
                <c:pt idx="4452">
                  <c:v>1.5776736090971134E-12</c:v>
                </c:pt>
                <c:pt idx="4453">
                  <c:v>1.5767664217279884E-12</c:v>
                </c:pt>
                <c:pt idx="4454">
                  <c:v>1.5758592314291321E-12</c:v>
                </c:pt>
                <c:pt idx="4455">
                  <c:v>1.5749520381880091E-12</c:v>
                </c:pt>
                <c:pt idx="4456">
                  <c:v>1.5740448419920774E-12</c:v>
                </c:pt>
                <c:pt idx="4457">
                  <c:v>1.5731376428287841E-12</c:v>
                </c:pt>
                <c:pt idx="4458">
                  <c:v>1.5722304406855995E-12</c:v>
                </c:pt>
                <c:pt idx="4459">
                  <c:v>1.5713232355534926E-12</c:v>
                </c:pt>
                <c:pt idx="4460">
                  <c:v>1.5704160274274754E-12</c:v>
                </c:pt>
                <c:pt idx="4461">
                  <c:v>1.5695088162992446E-12</c:v>
                </c:pt>
                <c:pt idx="4462">
                  <c:v>1.5686016021604699E-12</c:v>
                </c:pt>
                <c:pt idx="4463">
                  <c:v>1.5676943850028107E-12</c:v>
                </c:pt>
                <c:pt idx="4464">
                  <c:v>1.5667871648179299E-12</c:v>
                </c:pt>
                <c:pt idx="4465">
                  <c:v>1.5658799415974995E-12</c:v>
                </c:pt>
                <c:pt idx="4466">
                  <c:v>1.5649727153331826E-12</c:v>
                </c:pt>
                <c:pt idx="4467">
                  <c:v>1.5640654860166332E-12</c:v>
                </c:pt>
                <c:pt idx="4468">
                  <c:v>1.5631582536395321E-12</c:v>
                </c:pt>
                <c:pt idx="4469">
                  <c:v>1.5622510181935269E-12</c:v>
                </c:pt>
                <c:pt idx="4470">
                  <c:v>1.5613437796702933E-12</c:v>
                </c:pt>
                <c:pt idx="4471">
                  <c:v>1.5604365380614959E-12</c:v>
                </c:pt>
                <c:pt idx="4472">
                  <c:v>1.5595292933587875E-12</c:v>
                </c:pt>
                <c:pt idx="4473">
                  <c:v>1.5586220455538495E-12</c:v>
                </c:pt>
                <c:pt idx="4474">
                  <c:v>1.5577147946383302E-12</c:v>
                </c:pt>
                <c:pt idx="4475">
                  <c:v>1.5568075406039043E-12</c:v>
                </c:pt>
                <c:pt idx="4476">
                  <c:v>1.555900283442236E-12</c:v>
                </c:pt>
                <c:pt idx="4477">
                  <c:v>1.554993023144985E-12</c:v>
                </c:pt>
                <c:pt idx="4478">
                  <c:v>1.5540857597038162E-12</c:v>
                </c:pt>
                <c:pt idx="4479">
                  <c:v>1.5531784931103979E-12</c:v>
                </c:pt>
                <c:pt idx="4480">
                  <c:v>1.55227122335639E-12</c:v>
                </c:pt>
                <c:pt idx="4481">
                  <c:v>1.551363950433457E-12</c:v>
                </c:pt>
                <c:pt idx="4482">
                  <c:v>1.5504566743332687E-12</c:v>
                </c:pt>
                <c:pt idx="4483">
                  <c:v>1.5495493950474837E-12</c:v>
                </c:pt>
                <c:pt idx="4484">
                  <c:v>1.5486421125677722E-12</c:v>
                </c:pt>
                <c:pt idx="4485">
                  <c:v>1.5477348268857933E-12</c:v>
                </c:pt>
                <c:pt idx="4486">
                  <c:v>1.5468275379932169E-12</c:v>
                </c:pt>
                <c:pt idx="4487">
                  <c:v>1.5459202458811879E-12</c:v>
                </c:pt>
                <c:pt idx="4488">
                  <c:v>1.5450129505420729E-12</c:v>
                </c:pt>
                <c:pt idx="4489">
                  <c:v>1.5441056519705242E-12</c:v>
                </c:pt>
                <c:pt idx="4490">
                  <c:v>1.5431983501612225E-12</c:v>
                </c:pt>
                <c:pt idx="4491">
                  <c:v>1.5422910451088583E-12</c:v>
                </c:pt>
                <c:pt idx="4492">
                  <c:v>1.5413837368081121E-12</c:v>
                </c:pt>
                <c:pt idx="4493">
                  <c:v>1.5404764252536685E-12</c:v>
                </c:pt>
                <c:pt idx="4494">
                  <c:v>1.5395691104402195E-12</c:v>
                </c:pt>
                <c:pt idx="4495">
                  <c:v>1.5386617923624452E-12</c:v>
                </c:pt>
                <c:pt idx="4496">
                  <c:v>1.5377544710150359E-12</c:v>
                </c:pt>
                <c:pt idx="4497">
                  <c:v>1.5368471463926726E-12</c:v>
                </c:pt>
                <c:pt idx="4498">
                  <c:v>1.5359398184900402E-12</c:v>
                </c:pt>
                <c:pt idx="4499">
                  <c:v>1.5350324873018305E-12</c:v>
                </c:pt>
                <c:pt idx="4500">
                  <c:v>1.5341251528227224E-12</c:v>
                </c:pt>
                <c:pt idx="4501">
                  <c:v>1.5332178150474079E-12</c:v>
                </c:pt>
                <c:pt idx="4502">
                  <c:v>1.5323104739705669E-12</c:v>
                </c:pt>
                <c:pt idx="4503">
                  <c:v>1.5314031295868842E-12</c:v>
                </c:pt>
                <c:pt idx="4504">
                  <c:v>1.5304957818910524E-12</c:v>
                </c:pt>
                <c:pt idx="4505">
                  <c:v>1.52958843087775E-12</c:v>
                </c:pt>
                <c:pt idx="4506">
                  <c:v>1.5286810765416691E-12</c:v>
                </c:pt>
                <c:pt idx="4507">
                  <c:v>1.5277737188774896E-12</c:v>
                </c:pt>
                <c:pt idx="4508">
                  <c:v>1.5268663578799019E-12</c:v>
                </c:pt>
                <c:pt idx="4509">
                  <c:v>1.5259589935435873E-12</c:v>
                </c:pt>
                <c:pt idx="4510">
                  <c:v>1.5250516258632296E-12</c:v>
                </c:pt>
                <c:pt idx="4511">
                  <c:v>1.5241442548335221E-12</c:v>
                </c:pt>
                <c:pt idx="4512">
                  <c:v>1.5232368804491431E-12</c:v>
                </c:pt>
                <c:pt idx="4513">
                  <c:v>1.5223295027047842E-12</c:v>
                </c:pt>
                <c:pt idx="4514">
                  <c:v>1.5214221215951255E-12</c:v>
                </c:pt>
                <c:pt idx="4515">
                  <c:v>1.5205147371148522E-12</c:v>
                </c:pt>
                <c:pt idx="4516">
                  <c:v>1.5196073492586562E-12</c:v>
                </c:pt>
                <c:pt idx="4517">
                  <c:v>1.5186999580212174E-12</c:v>
                </c:pt>
                <c:pt idx="4518">
                  <c:v>1.517792563397226E-12</c:v>
                </c:pt>
                <c:pt idx="4519">
                  <c:v>1.5168851653813631E-12</c:v>
                </c:pt>
                <c:pt idx="4520">
                  <c:v>1.5159777639683131E-12</c:v>
                </c:pt>
                <c:pt idx="4521">
                  <c:v>1.5150703591527685E-12</c:v>
                </c:pt>
                <c:pt idx="4522">
                  <c:v>1.5141629509294083E-12</c:v>
                </c:pt>
                <c:pt idx="4523">
                  <c:v>1.5132555392929241E-12</c:v>
                </c:pt>
                <c:pt idx="4524">
                  <c:v>1.5123481242379956E-12</c:v>
                </c:pt>
                <c:pt idx="4525">
                  <c:v>1.5114407057593087E-12</c:v>
                </c:pt>
                <c:pt idx="4526">
                  <c:v>1.5105332838515544E-12</c:v>
                </c:pt>
                <c:pt idx="4527">
                  <c:v>1.5096258585094181E-12</c:v>
                </c:pt>
                <c:pt idx="4528">
                  <c:v>1.5087184297275744E-12</c:v>
                </c:pt>
                <c:pt idx="4529">
                  <c:v>1.5078109975020543E-12</c:v>
                </c:pt>
                <c:pt idx="4530">
                  <c:v>1.5069035618323631E-12</c:v>
                </c:pt>
                <c:pt idx="4531">
                  <c:v>1.5059961227154393E-12</c:v>
                </c:pt>
                <c:pt idx="4532">
                  <c:v>1.5050886801480214E-12</c:v>
                </c:pt>
                <c:pt idx="4533">
                  <c:v>1.5041812341268541E-12</c:v>
                </c:pt>
                <c:pt idx="4534">
                  <c:v>1.5032737846486687E-12</c:v>
                </c:pt>
                <c:pt idx="4535">
                  <c:v>1.5023663317102096E-12</c:v>
                </c:pt>
                <c:pt idx="4536">
                  <c:v>1.5014588753082087E-12</c:v>
                </c:pt>
                <c:pt idx="4537">
                  <c:v>1.500551415439404E-12</c:v>
                </c:pt>
                <c:pt idx="4538">
                  <c:v>1.4996439521005395E-12</c:v>
                </c:pt>
                <c:pt idx="4539">
                  <c:v>1.4987364852883472E-12</c:v>
                </c:pt>
                <c:pt idx="4540">
                  <c:v>1.4978290149995655E-12</c:v>
                </c:pt>
                <c:pt idx="4541">
                  <c:v>1.4969215412309381E-12</c:v>
                </c:pt>
                <c:pt idx="4542">
                  <c:v>1.4960140639792034E-12</c:v>
                </c:pt>
                <c:pt idx="4543">
                  <c:v>1.4951065832410929E-12</c:v>
                </c:pt>
                <c:pt idx="4544">
                  <c:v>1.4941990990133449E-12</c:v>
                </c:pt>
                <c:pt idx="4545">
                  <c:v>1.493291611292704E-12</c:v>
                </c:pt>
                <c:pt idx="4546">
                  <c:v>1.4923841200759012E-12</c:v>
                </c:pt>
                <c:pt idx="4547">
                  <c:v>1.4914766253596756E-12</c:v>
                </c:pt>
                <c:pt idx="4548">
                  <c:v>1.4905691271407704E-12</c:v>
                </c:pt>
                <c:pt idx="4549">
                  <c:v>1.4896616254159184E-12</c:v>
                </c:pt>
                <c:pt idx="4550">
                  <c:v>1.4887541201818624E-12</c:v>
                </c:pt>
                <c:pt idx="4551">
                  <c:v>1.4878466114353356E-12</c:v>
                </c:pt>
                <c:pt idx="4552">
                  <c:v>1.4869390991730819E-12</c:v>
                </c:pt>
                <c:pt idx="4553">
                  <c:v>1.4860315833918329E-12</c:v>
                </c:pt>
                <c:pt idx="4554">
                  <c:v>1.4851240640883271E-12</c:v>
                </c:pt>
                <c:pt idx="4555">
                  <c:v>1.4842165412593082E-12</c:v>
                </c:pt>
                <c:pt idx="4556">
                  <c:v>1.4833090149015088E-12</c:v>
                </c:pt>
                <c:pt idx="4557">
                  <c:v>1.4824014850116661E-12</c:v>
                </c:pt>
                <c:pt idx="4558">
                  <c:v>1.4814939515865244E-12</c:v>
                </c:pt>
                <c:pt idx="4559">
                  <c:v>1.4805864146228223E-12</c:v>
                </c:pt>
                <c:pt idx="4560">
                  <c:v>1.4796788741172854E-12</c:v>
                </c:pt>
                <c:pt idx="4561">
                  <c:v>1.4787713300666694E-12</c:v>
                </c:pt>
                <c:pt idx="4562">
                  <c:v>1.4778637824676952E-12</c:v>
                </c:pt>
                <c:pt idx="4563">
                  <c:v>1.4769562313171123E-12</c:v>
                </c:pt>
                <c:pt idx="4564">
                  <c:v>1.4760486766116584E-12</c:v>
                </c:pt>
                <c:pt idx="4565">
                  <c:v>1.4751411183480607E-12</c:v>
                </c:pt>
                <c:pt idx="4566">
                  <c:v>1.4742335565230737E-12</c:v>
                </c:pt>
                <c:pt idx="4567">
                  <c:v>1.473325991133419E-12</c:v>
                </c:pt>
                <c:pt idx="4568">
                  <c:v>1.4724184221758458E-12</c:v>
                </c:pt>
                <c:pt idx="4569">
                  <c:v>1.4715108496470915E-12</c:v>
                </c:pt>
                <c:pt idx="4570">
                  <c:v>1.4706032735438896E-12</c:v>
                </c:pt>
                <c:pt idx="4571">
                  <c:v>1.4696956938635708E-12</c:v>
                </c:pt>
                <c:pt idx="4572">
                  <c:v>1.4687881106058717E-12</c:v>
                </c:pt>
                <c:pt idx="4573">
                  <c:v>1.4678805237687347E-12</c:v>
                </c:pt>
                <c:pt idx="4574">
                  <c:v>1.4669729333498279E-12</c:v>
                </c:pt>
                <c:pt idx="4575">
                  <c:v>1.4660653393468259E-12</c:v>
                </c:pt>
                <c:pt idx="4576">
                  <c:v>1.4651577417573909E-12</c:v>
                </c:pt>
                <c:pt idx="4577">
                  <c:v>1.4642501405791972E-12</c:v>
                </c:pt>
                <c:pt idx="4578">
                  <c:v>1.4633425358099074E-12</c:v>
                </c:pt>
                <c:pt idx="4579">
                  <c:v>1.4624349274471955E-12</c:v>
                </c:pt>
                <c:pt idx="4580">
                  <c:v>1.4615273154887241E-12</c:v>
                </c:pt>
                <c:pt idx="4581">
                  <c:v>1.4606196999321614E-12</c:v>
                </c:pt>
                <c:pt idx="4582">
                  <c:v>1.4597120807751818E-12</c:v>
                </c:pt>
                <c:pt idx="4583">
                  <c:v>1.4588044580154479E-12</c:v>
                </c:pt>
                <c:pt idx="4584">
                  <c:v>1.4578968316506334E-12</c:v>
                </c:pt>
                <c:pt idx="4585">
                  <c:v>1.4569892016784007E-12</c:v>
                </c:pt>
                <c:pt idx="4586">
                  <c:v>1.4560815680964194E-12</c:v>
                </c:pt>
                <c:pt idx="4587">
                  <c:v>1.4551739309023628E-12</c:v>
                </c:pt>
                <c:pt idx="4588">
                  <c:v>1.4542662900938927E-12</c:v>
                </c:pt>
                <c:pt idx="4589">
                  <c:v>1.453358645668685E-12</c:v>
                </c:pt>
                <c:pt idx="4590">
                  <c:v>1.4524509976244006E-12</c:v>
                </c:pt>
                <c:pt idx="4591">
                  <c:v>1.4515433459587088E-12</c:v>
                </c:pt>
                <c:pt idx="4592">
                  <c:v>1.4506356906692834E-12</c:v>
                </c:pt>
                <c:pt idx="4593">
                  <c:v>1.4497280317537867E-12</c:v>
                </c:pt>
                <c:pt idx="4594">
                  <c:v>1.4488203692098939E-12</c:v>
                </c:pt>
                <c:pt idx="4595">
                  <c:v>1.4479127030352659E-12</c:v>
                </c:pt>
                <c:pt idx="4596">
                  <c:v>1.4470050332275779E-12</c:v>
                </c:pt>
                <c:pt idx="4597">
                  <c:v>1.4460973597844926E-12</c:v>
                </c:pt>
                <c:pt idx="4598">
                  <c:v>1.4451896827036783E-12</c:v>
                </c:pt>
                <c:pt idx="4599">
                  <c:v>1.444282001982808E-12</c:v>
                </c:pt>
                <c:pt idx="4600">
                  <c:v>1.4433743176195458E-12</c:v>
                </c:pt>
                <c:pt idx="4601">
                  <c:v>1.4424666296115593E-12</c:v>
                </c:pt>
                <c:pt idx="4602">
                  <c:v>1.4415589379565227E-12</c:v>
                </c:pt>
                <c:pt idx="4603">
                  <c:v>1.4406512426521042E-12</c:v>
                </c:pt>
                <c:pt idx="4604">
                  <c:v>1.4397435436959609E-12</c:v>
                </c:pt>
                <c:pt idx="4605">
                  <c:v>1.4388358410857783E-12</c:v>
                </c:pt>
                <c:pt idx="4606">
                  <c:v>1.4379281348192074E-12</c:v>
                </c:pt>
                <c:pt idx="4607">
                  <c:v>1.4370204248939279E-12</c:v>
                </c:pt>
                <c:pt idx="4608">
                  <c:v>1.436112711307603E-12</c:v>
                </c:pt>
                <c:pt idx="4609">
                  <c:v>1.4352049940579067E-12</c:v>
                </c:pt>
                <c:pt idx="4610">
                  <c:v>1.4342972731425065E-12</c:v>
                </c:pt>
                <c:pt idx="4611">
                  <c:v>1.43338954855906E-12</c:v>
                </c:pt>
                <c:pt idx="4612">
                  <c:v>1.4324818203052466E-12</c:v>
                </c:pt>
                <c:pt idx="4613">
                  <c:v>1.4315740883791264E-12</c:v>
                </c:pt>
                <c:pt idx="4614">
                  <c:v>1.4306663527811538E-12</c:v>
                </c:pt>
                <c:pt idx="4615">
                  <c:v>1.4297586135096193E-12</c:v>
                </c:pt>
                <c:pt idx="4616">
                  <c:v>1.4288508705622792E-12</c:v>
                </c:pt>
                <c:pt idx="4617">
                  <c:v>1.4279431239368957E-12</c:v>
                </c:pt>
                <c:pt idx="4618">
                  <c:v>1.4270353736312252E-12</c:v>
                </c:pt>
                <c:pt idx="4619">
                  <c:v>1.4261276196430184E-12</c:v>
                </c:pt>
                <c:pt idx="4620">
                  <c:v>1.4252198619700319E-12</c:v>
                </c:pt>
                <c:pt idx="4621">
                  <c:v>1.4243121006100279E-12</c:v>
                </c:pt>
                <c:pt idx="4622">
                  <c:v>1.4234043355607575E-12</c:v>
                </c:pt>
                <c:pt idx="4623">
                  <c:v>1.4224965668199765E-12</c:v>
                </c:pt>
                <c:pt idx="4624">
                  <c:v>1.4215887943854475E-12</c:v>
                </c:pt>
                <c:pt idx="4625">
                  <c:v>1.4206810182549275E-12</c:v>
                </c:pt>
                <c:pt idx="4626">
                  <c:v>1.4197732384261603E-12</c:v>
                </c:pt>
                <c:pt idx="4627">
                  <c:v>1.4188654548969215E-12</c:v>
                </c:pt>
                <c:pt idx="4628">
                  <c:v>1.4179576676649483E-12</c:v>
                </c:pt>
                <c:pt idx="4629">
                  <c:v>1.4170498767280102E-12</c:v>
                </c:pt>
                <c:pt idx="4630">
                  <c:v>1.4161420820838631E-12</c:v>
                </c:pt>
                <c:pt idx="4631">
                  <c:v>1.4152342837302521E-12</c:v>
                </c:pt>
                <c:pt idx="4632">
                  <c:v>1.4143264816649507E-12</c:v>
                </c:pt>
                <c:pt idx="4633">
                  <c:v>1.4134186758856983E-12</c:v>
                </c:pt>
                <c:pt idx="4634">
                  <c:v>1.4125108663902632E-12</c:v>
                </c:pt>
                <c:pt idx="4635">
                  <c:v>1.4116030531764017E-12</c:v>
                </c:pt>
                <c:pt idx="4636">
                  <c:v>1.4106952362418645E-12</c:v>
                </c:pt>
                <c:pt idx="4637">
                  <c:v>1.4097874155844078E-12</c:v>
                </c:pt>
                <c:pt idx="4638">
                  <c:v>1.4088795912017887E-12</c:v>
                </c:pt>
                <c:pt idx="4639">
                  <c:v>1.4079717630917749E-12</c:v>
                </c:pt>
                <c:pt idx="4640">
                  <c:v>1.4070639312521058E-12</c:v>
                </c:pt>
                <c:pt idx="4641">
                  <c:v>1.4061560956805496E-12</c:v>
                </c:pt>
                <c:pt idx="4642">
                  <c:v>1.4052482563748561E-12</c:v>
                </c:pt>
                <c:pt idx="4643">
                  <c:v>1.4043404133327888E-12</c:v>
                </c:pt>
                <c:pt idx="4644">
                  <c:v>1.4034325665520972E-12</c:v>
                </c:pt>
                <c:pt idx="4645">
                  <c:v>1.402524716030545E-12</c:v>
                </c:pt>
                <c:pt idx="4646">
                  <c:v>1.4016168617658756E-12</c:v>
                </c:pt>
                <c:pt idx="4647">
                  <c:v>1.4007090037558635E-12</c:v>
                </c:pt>
                <c:pt idx="4648">
                  <c:v>1.3998011419982544E-12</c:v>
                </c:pt>
                <c:pt idx="4649">
                  <c:v>1.3988932764908038E-12</c:v>
                </c:pt>
                <c:pt idx="4650">
                  <c:v>1.3979854072312688E-12</c:v>
                </c:pt>
                <c:pt idx="4651">
                  <c:v>1.397077534217411E-12</c:v>
                </c:pt>
                <c:pt idx="4652">
                  <c:v>1.3961696574469878E-12</c:v>
                </c:pt>
                <c:pt idx="4653">
                  <c:v>1.3952617769177432E-12</c:v>
                </c:pt>
                <c:pt idx="4654">
                  <c:v>1.3943538926274519E-12</c:v>
                </c:pt>
                <c:pt idx="4655">
                  <c:v>1.3934460045745095E-12</c:v>
                </c:pt>
                <c:pt idx="4656">
                  <c:v>1.3925381127644435E-12</c:v>
                </c:pt>
                <c:pt idx="4657">
                  <c:v>1.3916302171959039E-12</c:v>
                </c:pt>
                <c:pt idx="4658">
                  <c:v>1.3907223178649041E-12</c:v>
                </c:pt>
                <c:pt idx="4659">
                  <c:v>1.3898144147674853E-12</c:v>
                </c:pt>
                <c:pt idx="4660">
                  <c:v>1.3889065078996562E-12</c:v>
                </c:pt>
                <c:pt idx="4661">
                  <c:v>1.3879985972574519E-12</c:v>
                </c:pt>
                <c:pt idx="4662">
                  <c:v>1.387090682836898E-12</c:v>
                </c:pt>
                <c:pt idx="4663">
                  <c:v>1.3861827646340133E-12</c:v>
                </c:pt>
                <c:pt idx="4664">
                  <c:v>1.3852748426448229E-12</c:v>
                </c:pt>
                <c:pt idx="4665">
                  <c:v>1.3843669168653574E-12</c:v>
                </c:pt>
                <c:pt idx="4666">
                  <c:v>1.383458987291635E-12</c:v>
                </c:pt>
                <c:pt idx="4667">
                  <c:v>1.3825510539196814E-12</c:v>
                </c:pt>
                <c:pt idx="4668">
                  <c:v>1.3816431167455268E-12</c:v>
                </c:pt>
                <c:pt idx="4669">
                  <c:v>1.3807351757651965E-12</c:v>
                </c:pt>
                <c:pt idx="4670">
                  <c:v>1.3798272309747036E-12</c:v>
                </c:pt>
                <c:pt idx="4671">
                  <c:v>1.3789192823700893E-12</c:v>
                </c:pt>
                <c:pt idx="4672">
                  <c:v>1.3780113299473621E-12</c:v>
                </c:pt>
                <c:pt idx="4673">
                  <c:v>1.3771033737025585E-12</c:v>
                </c:pt>
                <c:pt idx="4674">
                  <c:v>1.3761954136316967E-12</c:v>
                </c:pt>
                <c:pt idx="4675">
                  <c:v>1.3752874497308079E-12</c:v>
                </c:pt>
                <c:pt idx="4676">
                  <c:v>1.3743794819959109E-12</c:v>
                </c:pt>
                <c:pt idx="4677">
                  <c:v>1.3734715104230368E-12</c:v>
                </c:pt>
                <c:pt idx="4678">
                  <c:v>1.3725635350082038E-12</c:v>
                </c:pt>
                <c:pt idx="4679">
                  <c:v>1.3716555557474372E-12</c:v>
                </c:pt>
                <c:pt idx="4680">
                  <c:v>1.3707475726367674E-12</c:v>
                </c:pt>
                <c:pt idx="4681">
                  <c:v>1.3698395856722199E-12</c:v>
                </c:pt>
                <c:pt idx="4682">
                  <c:v>1.3689315948498069E-12</c:v>
                </c:pt>
                <c:pt idx="4683">
                  <c:v>1.3678770662309977E-12</c:v>
                </c:pt>
                <c:pt idx="4684">
                  <c:v>1.3664010673241302E-12</c:v>
                </c:pt>
                <c:pt idx="4685">
                  <c:v>1.3649250637960059E-12</c:v>
                </c:pt>
                <c:pt idx="4686">
                  <c:v>1.3634490556386983E-12</c:v>
                </c:pt>
                <c:pt idx="4687">
                  <c:v>1.3619730428442845E-12</c:v>
                </c:pt>
                <c:pt idx="4688">
                  <c:v>1.3604970254048262E-12</c:v>
                </c:pt>
                <c:pt idx="4689">
                  <c:v>1.359021003312407E-12</c:v>
                </c:pt>
                <c:pt idx="4690">
                  <c:v>1.3575449765590995E-12</c:v>
                </c:pt>
                <c:pt idx="4691">
                  <c:v>1.3560689451369655E-12</c:v>
                </c:pt>
                <c:pt idx="4692">
                  <c:v>1.3545929090380888E-12</c:v>
                </c:pt>
                <c:pt idx="4693">
                  <c:v>1.353116868254536E-12</c:v>
                </c:pt>
                <c:pt idx="4694">
                  <c:v>1.3516408227783796E-12</c:v>
                </c:pt>
                <c:pt idx="4695">
                  <c:v>1.3501647726016923E-12</c:v>
                </c:pt>
                <c:pt idx="4696">
                  <c:v>1.3486887177165526E-12</c:v>
                </c:pt>
                <c:pt idx="4697">
                  <c:v>1.3472126581150215E-12</c:v>
                </c:pt>
                <c:pt idx="4698">
                  <c:v>1.3457365937891834E-12</c:v>
                </c:pt>
                <c:pt idx="4699">
                  <c:v>1.3442605247311098E-12</c:v>
                </c:pt>
                <c:pt idx="4700">
                  <c:v>1.342784450932863E-12</c:v>
                </c:pt>
                <c:pt idx="4701">
                  <c:v>1.3413083723865262E-12</c:v>
                </c:pt>
                <c:pt idx="4702">
                  <c:v>1.3398322890841675E-12</c:v>
                </c:pt>
                <c:pt idx="4703">
                  <c:v>1.3383562010178574E-12</c:v>
                </c:pt>
                <c:pt idx="4704">
                  <c:v>1.3368801081796762E-12</c:v>
                </c:pt>
                <c:pt idx="4705">
                  <c:v>1.3354040105616842E-12</c:v>
                </c:pt>
                <c:pt idx="4706">
                  <c:v>1.333927908155965E-12</c:v>
                </c:pt>
                <c:pt idx="4707">
                  <c:v>1.3324518009545863E-12</c:v>
                </c:pt>
                <c:pt idx="4708">
                  <c:v>1.3309756889496203E-12</c:v>
                </c:pt>
                <c:pt idx="4709">
                  <c:v>1.3294995721331454E-12</c:v>
                </c:pt>
                <c:pt idx="4710">
                  <c:v>1.3280234504972278E-12</c:v>
                </c:pt>
                <c:pt idx="4711">
                  <c:v>1.3265473240343675E-12</c:v>
                </c:pt>
                <c:pt idx="4712">
                  <c:v>1.3250711927551418E-12</c:v>
                </c:pt>
                <c:pt idx="4713">
                  <c:v>1.323595056664496E-12</c:v>
                </c:pt>
                <c:pt idx="4714">
                  <c:v>1.3221189157586421E-12</c:v>
                </c:pt>
                <c:pt idx="4715">
                  <c:v>1.3206427700337816E-12</c:v>
                </c:pt>
                <c:pt idx="4716">
                  <c:v>1.3191666194861205E-12</c:v>
                </c:pt>
                <c:pt idx="4717">
                  <c:v>1.3176904641118714E-12</c:v>
                </c:pt>
                <c:pt idx="4718">
                  <c:v>1.3162143039072292E-12</c:v>
                </c:pt>
                <c:pt idx="4719">
                  <c:v>1.3147381388684118E-12</c:v>
                </c:pt>
                <c:pt idx="4720">
                  <c:v>1.3132619689916209E-12</c:v>
                </c:pt>
                <c:pt idx="4721">
                  <c:v>1.3117857942730619E-12</c:v>
                </c:pt>
                <c:pt idx="4722">
                  <c:v>1.3103096147089479E-12</c:v>
                </c:pt>
                <c:pt idx="4723">
                  <c:v>1.30883343029548E-12</c:v>
                </c:pt>
                <c:pt idx="4724">
                  <c:v>1.3073572410288636E-12</c:v>
                </c:pt>
                <c:pt idx="4725">
                  <c:v>1.3058810469053062E-12</c:v>
                </c:pt>
                <c:pt idx="4726">
                  <c:v>1.3044048479210144E-12</c:v>
                </c:pt>
                <c:pt idx="4727">
                  <c:v>1.3029286440722008E-12</c:v>
                </c:pt>
                <c:pt idx="4728">
                  <c:v>1.3014524353550652E-12</c:v>
                </c:pt>
                <c:pt idx="4729">
                  <c:v>1.2999762217658146E-12</c:v>
                </c:pt>
                <c:pt idx="4730">
                  <c:v>1.2985000033006556E-12</c:v>
                </c:pt>
                <c:pt idx="4731">
                  <c:v>1.2970237799558014E-12</c:v>
                </c:pt>
                <c:pt idx="4732">
                  <c:v>1.2955475517274458E-12</c:v>
                </c:pt>
                <c:pt idx="4733">
                  <c:v>1.2940713186118133E-12</c:v>
                </c:pt>
                <c:pt idx="4734">
                  <c:v>1.2925950806050929E-12</c:v>
                </c:pt>
                <c:pt idx="4735">
                  <c:v>1.2911188377034977E-12</c:v>
                </c:pt>
                <c:pt idx="4736">
                  <c:v>1.2896425899032392E-12</c:v>
                </c:pt>
                <c:pt idx="4737">
                  <c:v>1.2881663372005183E-12</c:v>
                </c:pt>
                <c:pt idx="4738">
                  <c:v>1.2866900795915419E-12</c:v>
                </c:pt>
                <c:pt idx="4739">
                  <c:v>1.2852138170725336E-12</c:v>
                </c:pt>
                <c:pt idx="4740">
                  <c:v>1.2837375496421211E-12</c:v>
                </c:pt>
                <c:pt idx="4741">
                  <c:v>1.2822612772990952E-12</c:v>
                </c:pt>
                <c:pt idx="4742">
                  <c:v>1.2807850000409171E-12</c:v>
                </c:pt>
                <c:pt idx="4743">
                  <c:v>1.279308717865048E-12</c:v>
                </c:pt>
                <c:pt idx="4744">
                  <c:v>1.2778324307689545E-12</c:v>
                </c:pt>
                <c:pt idx="4745">
                  <c:v>1.2763561387500854E-12</c:v>
                </c:pt>
                <c:pt idx="4746">
                  <c:v>1.2748798418059137E-12</c:v>
                </c:pt>
                <c:pt idx="4747">
                  <c:v>1.2734035399339002E-12</c:v>
                </c:pt>
                <c:pt idx="4748">
                  <c:v>1.2719272331314942E-12</c:v>
                </c:pt>
                <c:pt idx="4749">
                  <c:v>1.270450921396168E-12</c:v>
                </c:pt>
                <c:pt idx="4750">
                  <c:v>1.2689746047253715E-12</c:v>
                </c:pt>
                <c:pt idx="4751">
                  <c:v>1.2674982831165767E-12</c:v>
                </c:pt>
                <c:pt idx="4752">
                  <c:v>1.2660219565672446E-12</c:v>
                </c:pt>
                <c:pt idx="4753">
                  <c:v>1.2645456250748251E-12</c:v>
                </c:pt>
                <c:pt idx="4754">
                  <c:v>1.2630692886367897E-12</c:v>
                </c:pt>
                <c:pt idx="4755">
                  <c:v>1.2615929472505944E-12</c:v>
                </c:pt>
                <c:pt idx="4756">
                  <c:v>1.2601166009137057E-12</c:v>
                </c:pt>
                <c:pt idx="4757">
                  <c:v>1.2586402496235726E-12</c:v>
                </c:pt>
                <c:pt idx="4758">
                  <c:v>1.257163893377668E-12</c:v>
                </c:pt>
                <c:pt idx="4759">
                  <c:v>1.2556875321734466E-12</c:v>
                </c:pt>
                <c:pt idx="4760">
                  <c:v>1.2542111660083703E-12</c:v>
                </c:pt>
                <c:pt idx="4761">
                  <c:v>1.2527347948798984E-12</c:v>
                </c:pt>
                <c:pt idx="4762">
                  <c:v>1.2512584187854991E-12</c:v>
                </c:pt>
                <c:pt idx="4763">
                  <c:v>1.2497820377226268E-12</c:v>
                </c:pt>
                <c:pt idx="4764">
                  <c:v>1.248305651688743E-12</c:v>
                </c:pt>
                <c:pt idx="4765">
                  <c:v>1.2468292606813081E-12</c:v>
                </c:pt>
                <c:pt idx="4766">
                  <c:v>1.2453528646977886E-12</c:v>
                </c:pt>
                <c:pt idx="4767">
                  <c:v>1.2438764637356347E-12</c:v>
                </c:pt>
                <c:pt idx="4768">
                  <c:v>1.2424000577928807E-12</c:v>
                </c:pt>
                <c:pt idx="4769">
                  <c:v>1.2409236468679131E-12</c:v>
                </c:pt>
                <c:pt idx="4770">
                  <c:v>1.2394472309587645E-12</c:v>
                </c:pt>
                <c:pt idx="4771">
                  <c:v>1.2379708100634911E-12</c:v>
                </c:pt>
                <c:pt idx="4772">
                  <c:v>1.2364943841801322E-12</c:v>
                </c:pt>
                <c:pt idx="4773">
                  <c:v>1.2350179533067312E-12</c:v>
                </c:pt>
                <c:pt idx="4774">
                  <c:v>1.2335415174413347E-12</c:v>
                </c:pt>
                <c:pt idx="4775">
                  <c:v>1.2320650765819914E-12</c:v>
                </c:pt>
                <c:pt idx="4776">
                  <c:v>1.2305886307267349E-12</c:v>
                </c:pt>
                <c:pt idx="4777">
                  <c:v>1.2291121798736216E-12</c:v>
                </c:pt>
                <c:pt idx="4778">
                  <c:v>1.2276357240206961E-12</c:v>
                </c:pt>
                <c:pt idx="4779">
                  <c:v>1.2261592631659911E-12</c:v>
                </c:pt>
                <c:pt idx="4780">
                  <c:v>1.224682797307563E-12</c:v>
                </c:pt>
                <c:pt idx="4781">
                  <c:v>1.2232063264434507E-12</c:v>
                </c:pt>
                <c:pt idx="4782">
                  <c:v>1.2217298505716989E-12</c:v>
                </c:pt>
                <c:pt idx="4783">
                  <c:v>1.2202533696903518E-12</c:v>
                </c:pt>
                <c:pt idx="4784">
                  <c:v>1.2187768837974606E-12</c:v>
                </c:pt>
                <c:pt idx="4785">
                  <c:v>1.2173003928910629E-12</c:v>
                </c:pt>
                <c:pt idx="4786">
                  <c:v>1.2158238969692048E-12</c:v>
                </c:pt>
                <c:pt idx="4787">
                  <c:v>1.2143473960299298E-12</c:v>
                </c:pt>
                <c:pt idx="4788">
                  <c:v>1.2128708900712887E-12</c:v>
                </c:pt>
                <c:pt idx="4789">
                  <c:v>1.2113943790913206E-12</c:v>
                </c:pt>
                <c:pt idx="4790">
                  <c:v>1.2099178630880692E-12</c:v>
                </c:pt>
                <c:pt idx="4791">
                  <c:v>1.2084413420595803E-12</c:v>
                </c:pt>
                <c:pt idx="4792">
                  <c:v>1.206964816003898E-12</c:v>
                </c:pt>
                <c:pt idx="4793">
                  <c:v>1.2054882849190727E-12</c:v>
                </c:pt>
                <c:pt idx="4794">
                  <c:v>1.2040117488031432E-12</c:v>
                </c:pt>
                <c:pt idx="4795">
                  <c:v>1.2025352076541541E-12</c:v>
                </c:pt>
                <c:pt idx="4796">
                  <c:v>1.2010586614701502E-12</c:v>
                </c:pt>
                <c:pt idx="4797">
                  <c:v>1.199582110249182E-12</c:v>
                </c:pt>
                <c:pt idx="4798">
                  <c:v>1.1981055539892878E-12</c:v>
                </c:pt>
                <c:pt idx="4799">
                  <c:v>1.1966289926885125E-12</c:v>
                </c:pt>
                <c:pt idx="4800">
                  <c:v>1.195152426344901E-12</c:v>
                </c:pt>
                <c:pt idx="4801">
                  <c:v>1.1936758549565034E-12</c:v>
                </c:pt>
                <c:pt idx="4802">
                  <c:v>1.192199278521353E-12</c:v>
                </c:pt>
                <c:pt idx="4803">
                  <c:v>1.1907226970375055E-12</c:v>
                </c:pt>
                <c:pt idx="4804">
                  <c:v>1.1892461105030058E-12</c:v>
                </c:pt>
                <c:pt idx="4805">
                  <c:v>1.1877695189158873E-12</c:v>
                </c:pt>
                <c:pt idx="4806">
                  <c:v>1.1862929222742061E-12</c:v>
                </c:pt>
                <c:pt idx="4807">
                  <c:v>1.1848163205759948E-12</c:v>
                </c:pt>
                <c:pt idx="4808">
                  <c:v>1.1833397138193158E-12</c:v>
                </c:pt>
                <c:pt idx="4809">
                  <c:v>1.1818631020021959E-12</c:v>
                </c:pt>
                <c:pt idx="4810">
                  <c:v>1.1803864851239636E-12</c:v>
                </c:pt>
                <c:pt idx="4811">
                  <c:v>1.1789098631844915E-12</c:v>
                </c:pt>
                <c:pt idx="4812">
                  <c:v>1.1774332361816995E-12</c:v>
                </c:pt>
                <c:pt idx="4813">
                  <c:v>1.1759566041135028E-12</c:v>
                </c:pt>
                <c:pt idx="4814">
                  <c:v>1.1744799669777975E-12</c:v>
                </c:pt>
                <c:pt idx="4815">
                  <c:v>1.1730033247725036E-12</c:v>
                </c:pt>
                <c:pt idx="4816">
                  <c:v>1.1715266774955177E-12</c:v>
                </c:pt>
                <c:pt idx="4817">
                  <c:v>1.1700500251447658E-12</c:v>
                </c:pt>
                <c:pt idx="4818">
                  <c:v>1.1685733677181383E-12</c:v>
                </c:pt>
                <c:pt idx="4819">
                  <c:v>1.1670967052135555E-12</c:v>
                </c:pt>
                <c:pt idx="4820">
                  <c:v>1.1656200376289138E-12</c:v>
                </c:pt>
                <c:pt idx="4821">
                  <c:v>1.164143364962133E-12</c:v>
                </c:pt>
                <c:pt idx="4822">
                  <c:v>1.1626666872111215E-12</c:v>
                </c:pt>
                <c:pt idx="4823">
                  <c:v>1.1611900043737767E-12</c:v>
                </c:pt>
                <c:pt idx="4824">
                  <c:v>1.1597133164480176E-12</c:v>
                </c:pt>
                <c:pt idx="4825">
                  <c:v>1.1582366234317471E-12</c:v>
                </c:pt>
                <c:pt idx="4826">
                  <c:v>1.1567599253228728E-12</c:v>
                </c:pt>
                <c:pt idx="4827">
                  <c:v>1.1552832221193093E-12</c:v>
                </c:pt>
                <c:pt idx="4828">
                  <c:v>1.1538065138189537E-12</c:v>
                </c:pt>
                <c:pt idx="4829">
                  <c:v>1.1523298004197256E-12</c:v>
                </c:pt>
                <c:pt idx="4830">
                  <c:v>1.1508530819195274E-12</c:v>
                </c:pt>
                <c:pt idx="4831">
                  <c:v>1.1493763583162671E-12</c:v>
                </c:pt>
                <c:pt idx="4832">
                  <c:v>1.1478996296078597E-12</c:v>
                </c:pt>
                <c:pt idx="4833">
                  <c:v>1.1464228957922061E-12</c:v>
                </c:pt>
                <c:pt idx="4834">
                  <c:v>1.1449461568672158E-12</c:v>
                </c:pt>
                <c:pt idx="4835">
                  <c:v>1.1434694128307972E-12</c:v>
                </c:pt>
                <c:pt idx="4836">
                  <c:v>1.1419926636808639E-12</c:v>
                </c:pt>
                <c:pt idx="4837">
                  <c:v>1.1405159094153124E-12</c:v>
                </c:pt>
                <c:pt idx="4838">
                  <c:v>1.1390391500320634E-12</c:v>
                </c:pt>
                <c:pt idx="4839">
                  <c:v>1.1375623855290243E-12</c:v>
                </c:pt>
                <c:pt idx="4840">
                  <c:v>1.1360856159040923E-12</c:v>
                </c:pt>
                <c:pt idx="4841">
                  <c:v>1.1346088411551814E-12</c:v>
                </c:pt>
                <c:pt idx="4842">
                  <c:v>1.1331320612802055E-12</c:v>
                </c:pt>
                <c:pt idx="4843">
                  <c:v>1.1316552762770729E-12</c:v>
                </c:pt>
                <c:pt idx="4844">
                  <c:v>1.1301784861436805E-12</c:v>
                </c:pt>
                <c:pt idx="4845">
                  <c:v>1.1287016908779425E-12</c:v>
                </c:pt>
                <c:pt idx="4846">
                  <c:v>1.1272248904777728E-12</c:v>
                </c:pt>
                <c:pt idx="4847">
                  <c:v>1.1257480849410734E-12</c:v>
                </c:pt>
                <c:pt idx="4848">
                  <c:v>1.124271274265754E-12</c:v>
                </c:pt>
                <c:pt idx="4849">
                  <c:v>1.1227944584497267E-12</c:v>
                </c:pt>
                <c:pt idx="4850">
                  <c:v>1.1213176374908899E-12</c:v>
                </c:pt>
                <c:pt idx="4851">
                  <c:v>1.1198408113871624E-12</c:v>
                </c:pt>
                <c:pt idx="4852">
                  <c:v>1.1183639801377213E-12</c:v>
                </c:pt>
                <c:pt idx="4853">
                  <c:v>1.1168871437427657E-12</c:v>
                </c:pt>
                <c:pt idx="4854">
                  <c:v>1.1154103021991642E-12</c:v>
                </c:pt>
                <c:pt idx="4855">
                  <c:v>1.1139334555036871E-12</c:v>
                </c:pt>
                <c:pt idx="4856">
                  <c:v>1.1124566036530882E-12</c:v>
                </c:pt>
                <c:pt idx="4857">
                  <c:v>1.1109797466441267E-12</c:v>
                </c:pt>
                <c:pt idx="4858">
                  <c:v>1.1095028844735678E-12</c:v>
                </c:pt>
                <c:pt idx="4859">
                  <c:v>1.108026017138159E-12</c:v>
                </c:pt>
                <c:pt idx="4860">
                  <c:v>1.1065491446346772E-12</c:v>
                </c:pt>
                <c:pt idx="4861">
                  <c:v>1.1050722669598636E-12</c:v>
                </c:pt>
                <c:pt idx="4862">
                  <c:v>1.1035953841104843E-12</c:v>
                </c:pt>
                <c:pt idx="4863">
                  <c:v>1.1021184960833029E-12</c:v>
                </c:pt>
                <c:pt idx="4864">
                  <c:v>1.1006416028750689E-12</c:v>
                </c:pt>
                <c:pt idx="4865">
                  <c:v>1.0991647044825576E-12</c:v>
                </c:pt>
                <c:pt idx="4866">
                  <c:v>1.0976878009025109E-12</c:v>
                </c:pt>
                <c:pt idx="4867">
                  <c:v>1.0962108921316944E-12</c:v>
                </c:pt>
                <c:pt idx="4868">
                  <c:v>1.0947339781668733E-12</c:v>
                </c:pt>
                <c:pt idx="4869">
                  <c:v>1.0932570590048003E-12</c:v>
                </c:pt>
                <c:pt idx="4870">
                  <c:v>1.0917801346422355E-12</c:v>
                </c:pt>
                <c:pt idx="4871">
                  <c:v>1.0903032050759431E-12</c:v>
                </c:pt>
                <c:pt idx="4872">
                  <c:v>1.0888262703026715E-12</c:v>
                </c:pt>
                <c:pt idx="4873">
                  <c:v>1.087349330319191E-12</c:v>
                </c:pt>
                <c:pt idx="4874">
                  <c:v>1.0858723851222551E-12</c:v>
                </c:pt>
                <c:pt idx="4875">
                  <c:v>1.0843954347086294E-12</c:v>
                </c:pt>
                <c:pt idx="4876">
                  <c:v>1.082918479075061E-12</c:v>
                </c:pt>
                <c:pt idx="4877">
                  <c:v>1.0814415182183209E-12</c:v>
                </c:pt>
                <c:pt idx="4878">
                  <c:v>1.0799645521351628E-12</c:v>
                </c:pt>
                <c:pt idx="4879">
                  <c:v>1.0784875808223519E-12</c:v>
                </c:pt>
                <c:pt idx="4880">
                  <c:v>1.0770106042766353E-12</c:v>
                </c:pt>
                <c:pt idx="4881">
                  <c:v>1.075533622494784E-12</c:v>
                </c:pt>
                <c:pt idx="4882">
                  <c:v>1.0740566354735515E-12</c:v>
                </c:pt>
                <c:pt idx="4883">
                  <c:v>1.0725796432096974E-12</c:v>
                </c:pt>
                <c:pt idx="4884">
                  <c:v>1.0711026456999861E-12</c:v>
                </c:pt>
                <c:pt idx="4885">
                  <c:v>1.0696256429411657E-12</c:v>
                </c:pt>
                <c:pt idx="4886">
                  <c:v>1.0681486349300073E-12</c:v>
                </c:pt>
                <c:pt idx="4887">
                  <c:v>1.0666716216632633E-12</c:v>
                </c:pt>
                <c:pt idx="4888">
                  <c:v>1.0651946031376944E-12</c:v>
                </c:pt>
                <c:pt idx="4889">
                  <c:v>1.0637175793500647E-12</c:v>
                </c:pt>
                <c:pt idx="4890">
                  <c:v>1.0622405502971277E-12</c:v>
                </c:pt>
                <c:pt idx="4891">
                  <c:v>1.0607635159756433E-12</c:v>
                </c:pt>
                <c:pt idx="4892">
                  <c:v>1.0592864763823705E-12</c:v>
                </c:pt>
                <c:pt idx="4893">
                  <c:v>1.0578094315140677E-12</c:v>
                </c:pt>
                <c:pt idx="4894">
                  <c:v>1.0563323813674283E-12</c:v>
                </c:pt>
                <c:pt idx="4895">
                  <c:v>1.0548553259378608E-12</c:v>
                </c:pt>
                <c:pt idx="4896">
                  <c:v>1.0533782652197411E-12</c:v>
                </c:pt>
                <c:pt idx="4897">
                  <c:v>1.0519011992074159E-12</c:v>
                </c:pt>
                <c:pt idx="4898">
                  <c:v>1.0504241278952396E-12</c:v>
                </c:pt>
                <c:pt idx="4899">
                  <c:v>1.0489470512775526E-12</c:v>
                </c:pt>
                <c:pt idx="4900">
                  <c:v>1.0474699693487028E-12</c:v>
                </c:pt>
                <c:pt idx="4901">
                  <c:v>1.0459928821030376E-12</c:v>
                </c:pt>
                <c:pt idx="4902">
                  <c:v>1.0445157895349102E-12</c:v>
                </c:pt>
                <c:pt idx="4903">
                  <c:v>1.0430386916386568E-12</c:v>
                </c:pt>
                <c:pt idx="4904">
                  <c:v>1.0415615884086365E-12</c:v>
                </c:pt>
                <c:pt idx="4905">
                  <c:v>1.0400844798391957E-12</c:v>
                </c:pt>
                <c:pt idx="4906">
                  <c:v>1.0386073659246714E-12</c:v>
                </c:pt>
                <c:pt idx="4907">
                  <c:v>1.0371302466594216E-12</c:v>
                </c:pt>
                <c:pt idx="4908">
                  <c:v>1.0356531220377886E-12</c:v>
                </c:pt>
                <c:pt idx="4909">
                  <c:v>1.0341759920541201E-12</c:v>
                </c:pt>
                <c:pt idx="4910">
                  <c:v>1.032698856702763E-12</c:v>
                </c:pt>
                <c:pt idx="4911">
                  <c:v>1.0312217159780644E-12</c:v>
                </c:pt>
                <c:pt idx="4912">
                  <c:v>1.0297445698743786E-12</c:v>
                </c:pt>
                <c:pt idx="4913">
                  <c:v>1.0282674183860461E-12</c:v>
                </c:pt>
                <c:pt idx="4914">
                  <c:v>1.0267902615074148E-12</c:v>
                </c:pt>
                <c:pt idx="4915">
                  <c:v>1.0253130992420384E-12</c:v>
                </c:pt>
                <c:pt idx="4916">
                  <c:v>1.0238359316188473E-12</c:v>
                </c:pt>
                <c:pt idx="4917">
                  <c:v>1.0223587586260187E-12</c:v>
                </c:pt>
                <c:pt idx="4918">
                  <c:v>1.0208815802469891E-12</c:v>
                </c:pt>
                <c:pt idx="4919">
                  <c:v>1.0194043964651939E-12</c:v>
                </c:pt>
                <c:pt idx="4920">
                  <c:v>1.0179272072640755E-12</c:v>
                </c:pt>
                <c:pt idx="4921">
                  <c:v>1.0164500126270641E-12</c:v>
                </c:pt>
                <c:pt idx="4922">
                  <c:v>1.014972812537596E-12</c:v>
                </c:pt>
                <c:pt idx="4923">
                  <c:v>1.0134956069791064E-12</c:v>
                </c:pt>
                <c:pt idx="4924">
                  <c:v>1.012018395935038E-12</c:v>
                </c:pt>
                <c:pt idx="4925">
                  <c:v>1.0105411793888153E-12</c:v>
                </c:pt>
                <c:pt idx="4926">
                  <c:v>1.0090639573238856E-12</c:v>
                </c:pt>
                <c:pt idx="4927">
                  <c:v>1.0075867297236852E-12</c:v>
                </c:pt>
                <c:pt idx="4928">
                  <c:v>1.0061094965716388E-12</c:v>
                </c:pt>
                <c:pt idx="4929">
                  <c:v>1.0046322578511935E-12</c:v>
                </c:pt>
                <c:pt idx="4930">
                  <c:v>1.0031550135457749E-12</c:v>
                </c:pt>
                <c:pt idx="4931">
                  <c:v>1.0016777636388352E-12</c:v>
                </c:pt>
                <c:pt idx="4932">
                  <c:v>1.0002005081137936E-12</c:v>
                </c:pt>
                <c:pt idx="4933">
                  <c:v>9.9872324695409184E-13</c:v>
                </c:pt>
                <c:pt idx="4934">
                  <c:v>9.9724598014317248E-13</c:v>
                </c:pt>
                <c:pt idx="4935">
                  <c:v>9.9576870766446549E-13</c:v>
                </c:pt>
                <c:pt idx="4936">
                  <c:v>9.9409035190155985E-13</c:v>
                </c:pt>
                <c:pt idx="4937">
                  <c:v>9.9223331133460046E-13</c:v>
                </c:pt>
                <c:pt idx="4938">
                  <c:v>9.9037626714375614E-13</c:v>
                </c:pt>
                <c:pt idx="4939">
                  <c:v>9.8851921930320113E-13</c:v>
                </c:pt>
                <c:pt idx="4940">
                  <c:v>9.8666216778709734E-13</c:v>
                </c:pt>
                <c:pt idx="4941">
                  <c:v>9.8480511256959679E-13</c:v>
                </c:pt>
                <c:pt idx="4942">
                  <c:v>9.8294805362487311E-13</c:v>
                </c:pt>
                <c:pt idx="4943">
                  <c:v>9.8109099092708297E-13</c:v>
                </c:pt>
                <c:pt idx="4944">
                  <c:v>9.7923392445038988E-13</c:v>
                </c:pt>
                <c:pt idx="4945">
                  <c:v>9.7737685416895618E-13</c:v>
                </c:pt>
                <c:pt idx="4946">
                  <c:v>9.7551978005694963E-13</c:v>
                </c:pt>
                <c:pt idx="4947">
                  <c:v>9.7366270208852165E-13</c:v>
                </c:pt>
                <c:pt idx="4948">
                  <c:v>9.7180562023784667E-13</c:v>
                </c:pt>
                <c:pt idx="4949">
                  <c:v>9.6994853447908176E-13</c:v>
                </c:pt>
                <c:pt idx="4950">
                  <c:v>9.680914447863949E-13</c:v>
                </c:pt>
                <c:pt idx="4951">
                  <c:v>9.6623435114365E-13</c:v>
                </c:pt>
                <c:pt idx="4952">
                  <c:v>9.6437725357867899E-13</c:v>
                </c:pt>
                <c:pt idx="4953">
                  <c:v>9.6252015209463225E-13</c:v>
                </c:pt>
                <c:pt idx="4954">
                  <c:v>9.6066304669011454E-13</c:v>
                </c:pt>
                <c:pt idx="4955">
                  <c:v>9.588059373637421E-13</c:v>
                </c:pt>
                <c:pt idx="4956">
                  <c:v>9.5694882411412047E-13</c:v>
                </c:pt>
                <c:pt idx="4957">
                  <c:v>9.5509170693985419E-13</c:v>
                </c:pt>
                <c:pt idx="4958">
                  <c:v>9.5323458583956557E-13</c:v>
                </c:pt>
                <c:pt idx="4959">
                  <c:v>9.5137746081186521E-13</c:v>
                </c:pt>
                <c:pt idx="4960">
                  <c:v>9.4952033185535198E-13</c:v>
                </c:pt>
                <c:pt idx="4961">
                  <c:v>9.4766319896864881E-13</c:v>
                </c:pt>
                <c:pt idx="4962">
                  <c:v>9.4580606215036002E-13</c:v>
                </c:pt>
                <c:pt idx="4963">
                  <c:v>9.4394892139909621E-13</c:v>
                </c:pt>
                <c:pt idx="4964">
                  <c:v>9.4209177671347424E-13</c:v>
                </c:pt>
                <c:pt idx="4965">
                  <c:v>9.4023462809209298E-13</c:v>
                </c:pt>
                <c:pt idx="4966">
                  <c:v>9.3837747553484077E-13</c:v>
                </c:pt>
                <c:pt idx="4967">
                  <c:v>9.3652031904927451E-13</c:v>
                </c:pt>
                <c:pt idx="4968">
                  <c:v>9.3466315864370437E-13</c:v>
                </c:pt>
                <c:pt idx="4969">
                  <c:v>9.3280599432620566E-13</c:v>
                </c:pt>
                <c:pt idx="4970">
                  <c:v>9.3094882610483594E-13</c:v>
                </c:pt>
                <c:pt idx="4971">
                  <c:v>9.2909165398767575E-13</c:v>
                </c:pt>
                <c:pt idx="4972">
                  <c:v>9.2723447798278869E-13</c:v>
                </c:pt>
                <c:pt idx="4973">
                  <c:v>9.2537729809824422E-13</c:v>
                </c:pt>
                <c:pt idx="4974">
                  <c:v>9.2352011434211724E-13</c:v>
                </c:pt>
                <c:pt idx="4975">
                  <c:v>9.216629267224653E-13</c:v>
                </c:pt>
                <c:pt idx="4976">
                  <c:v>9.1980573524737016E-13</c:v>
                </c:pt>
                <c:pt idx="4977">
                  <c:v>9.1794853992489441E-13</c:v>
                </c:pt>
                <c:pt idx="4978">
                  <c:v>9.1609134076311276E-13</c:v>
                </c:pt>
                <c:pt idx="4979">
                  <c:v>9.1423413777008335E-13</c:v>
                </c:pt>
                <c:pt idx="4980">
                  <c:v>9.1237693095388715E-13</c:v>
                </c:pt>
                <c:pt idx="4981">
                  <c:v>9.1051972032288644E-13</c:v>
                </c:pt>
                <c:pt idx="4982">
                  <c:v>9.0866250589012203E-13</c:v>
                </c:pt>
                <c:pt idx="4983">
                  <c:v>9.0680528767221963E-13</c:v>
                </c:pt>
                <c:pt idx="4984">
                  <c:v>9.0494806568587239E-13</c:v>
                </c:pt>
                <c:pt idx="4985">
                  <c:v>9.0309083994779689E-13</c:v>
                </c:pt>
                <c:pt idx="4986">
                  <c:v>9.0123361047469154E-13</c:v>
                </c:pt>
                <c:pt idx="4987">
                  <c:v>8.9937637728326121E-13</c:v>
                </c:pt>
                <c:pt idx="4988">
                  <c:v>8.9751914039021662E-13</c:v>
                </c:pt>
                <c:pt idx="4989">
                  <c:v>8.9566189981225043E-13</c:v>
                </c:pt>
                <c:pt idx="4990">
                  <c:v>8.938046555660792E-13</c:v>
                </c:pt>
                <c:pt idx="4991">
                  <c:v>8.9194740766840156E-13</c:v>
                </c:pt>
                <c:pt idx="4992">
                  <c:v>8.9009015613592237E-13</c:v>
                </c:pt>
                <c:pt idx="4993">
                  <c:v>8.8823290098535195E-13</c:v>
                </c:pt>
                <c:pt idx="4994">
                  <c:v>8.863756422333891E-13</c:v>
                </c:pt>
                <c:pt idx="4995">
                  <c:v>8.8451837989673305E-13</c:v>
                </c:pt>
                <c:pt idx="4996">
                  <c:v>8.826611139812517E-13</c:v>
                </c:pt>
                <c:pt idx="4997">
                  <c:v>8.8080384448135564E-13</c:v>
                </c:pt>
                <c:pt idx="4998">
                  <c:v>8.789465714271703E-13</c:v>
                </c:pt>
                <c:pt idx="4999">
                  <c:v>8.770892948507445E-13</c:v>
                </c:pt>
                <c:pt idx="5000">
                  <c:v>8.752320147841439E-13</c:v>
                </c:pt>
                <c:pt idx="5001">
                  <c:v>8.7337473125942326E-13</c:v>
                </c:pt>
                <c:pt idx="5002">
                  <c:v>8.7151744430862575E-13</c:v>
                </c:pt>
                <c:pt idx="5003">
                  <c:v>8.6966015396381722E-13</c:v>
                </c:pt>
                <c:pt idx="5004">
                  <c:v>8.6780286025704639E-13</c:v>
                </c:pt>
                <c:pt idx="5005">
                  <c:v>8.6594556322036205E-13</c:v>
                </c:pt>
                <c:pt idx="5006">
                  <c:v>8.6408826288583605E-13</c:v>
                </c:pt>
                <c:pt idx="5007">
                  <c:v>8.6223095928550536E-13</c:v>
                </c:pt>
                <c:pt idx="5008">
                  <c:v>8.6037365245143596E-13</c:v>
                </c:pt>
                <c:pt idx="5009">
                  <c:v>8.5851634241567707E-13</c:v>
                </c:pt>
                <c:pt idx="5010">
                  <c:v>8.5665902921028293E-13</c:v>
                </c:pt>
                <c:pt idx="5011">
                  <c:v>8.5480171286730821E-13</c:v>
                </c:pt>
                <c:pt idx="5012">
                  <c:v>8.5294439341881263E-13</c:v>
                </c:pt>
                <c:pt idx="5013">
                  <c:v>8.5108707089684548E-13</c:v>
                </c:pt>
                <c:pt idx="5014">
                  <c:v>8.4922974533345509E-13</c:v>
                </c:pt>
                <c:pt idx="5015">
                  <c:v>8.4737241676071376E-13</c:v>
                </c:pt>
                <c:pt idx="5016">
                  <c:v>8.4551508521065831E-13</c:v>
                </c:pt>
                <c:pt idx="5017">
                  <c:v>8.436577507153551E-13</c:v>
                </c:pt>
                <c:pt idx="5018">
                  <c:v>8.4180041330684657E-13</c:v>
                </c:pt>
                <c:pt idx="5019">
                  <c:v>8.3994307301719931E-13</c:v>
                </c:pt>
                <c:pt idx="5020">
                  <c:v>8.3808572987846727E-13</c:v>
                </c:pt>
                <c:pt idx="5021">
                  <c:v>8.3622838392269411E-13</c:v>
                </c:pt>
                <c:pt idx="5022">
                  <c:v>8.3437103518194508E-13</c:v>
                </c:pt>
                <c:pt idx="5023">
                  <c:v>8.3251368368826961E-13</c:v>
                </c:pt>
                <c:pt idx="5024">
                  <c:v>8.3065632947372184E-13</c:v>
                </c:pt>
                <c:pt idx="5025">
                  <c:v>8.2879897257035635E-13</c:v>
                </c:pt>
                <c:pt idx="5026">
                  <c:v>8.2694161300272652E-13</c:v>
                </c:pt>
                <c:pt idx="5027">
                  <c:v>8.2508425080333736E-13</c:v>
                </c:pt>
                <c:pt idx="5028">
                  <c:v>8.2322688603210624E-13</c:v>
                </c:pt>
                <c:pt idx="5029">
                  <c:v>8.2136951874953066E-13</c:v>
                </c:pt>
                <c:pt idx="5030">
                  <c:v>8.1951214901611333E-13</c:v>
                </c:pt>
                <c:pt idx="5031">
                  <c:v>8.1765477689236163E-13</c:v>
                </c:pt>
                <c:pt idx="5032">
                  <c:v>8.1579740243877273E-13</c:v>
                </c:pt>
                <c:pt idx="5033">
                  <c:v>8.1394002571584957E-13</c:v>
                </c:pt>
                <c:pt idx="5034">
                  <c:v>8.1208264678409336E-13</c:v>
                </c:pt>
                <c:pt idx="5035">
                  <c:v>8.1022526570401338E-13</c:v>
                </c:pt>
                <c:pt idx="5036">
                  <c:v>8.0836788253610026E-13</c:v>
                </c:pt>
                <c:pt idx="5037">
                  <c:v>8.0651049734086793E-13</c:v>
                </c:pt>
                <c:pt idx="5038">
                  <c:v>8.0465311017881315E-13</c:v>
                </c:pt>
                <c:pt idx="5039">
                  <c:v>8.0279572111043816E-13</c:v>
                </c:pt>
                <c:pt idx="5040">
                  <c:v>8.0093833019625143E-13</c:v>
                </c:pt>
                <c:pt idx="5041">
                  <c:v>7.9908093749674399E-13</c:v>
                </c:pt>
                <c:pt idx="5042">
                  <c:v>7.9722354307243562E-13</c:v>
                </c:pt>
                <c:pt idx="5043">
                  <c:v>7.9536614698381118E-13</c:v>
                </c:pt>
                <c:pt idx="5044">
                  <c:v>7.9350874929137875E-13</c:v>
                </c:pt>
                <c:pt idx="5045">
                  <c:v>7.9165135005564722E-13</c:v>
                </c:pt>
                <c:pt idx="5046">
                  <c:v>7.897939493371069E-13</c:v>
                </c:pt>
                <c:pt idx="5047">
                  <c:v>7.8793654719627232E-13</c:v>
                </c:pt>
                <c:pt idx="5048">
                  <c:v>7.8607914369363977E-13</c:v>
                </c:pt>
                <c:pt idx="5049">
                  <c:v>7.8422173888971751E-13</c:v>
                </c:pt>
                <c:pt idx="5050">
                  <c:v>7.8236433284499656E-13</c:v>
                </c:pt>
                <c:pt idx="5051">
                  <c:v>7.8050692561999097E-13</c:v>
                </c:pt>
                <c:pt idx="5052">
                  <c:v>7.786495172751976E-13</c:v>
                </c:pt>
                <c:pt idx="5053">
                  <c:v>7.7679210787111837E-13</c:v>
                </c:pt>
                <c:pt idx="5054">
                  <c:v>7.7493469746826207E-13</c:v>
                </c:pt>
                <c:pt idx="5055">
                  <c:v>7.7307728612711931E-13</c:v>
                </c:pt>
                <c:pt idx="5056">
                  <c:v>7.7121987392390926E-13</c:v>
                </c:pt>
                <c:pt idx="5057">
                  <c:v>7.6936246096343989E-13</c:v>
                </c:pt>
                <c:pt idx="5058">
                  <c:v>7.6750504734210905E-13</c:v>
                </c:pt>
                <c:pt idx="5059">
                  <c:v>7.6564763315616716E-13</c:v>
                </c:pt>
                <c:pt idx="5060">
                  <c:v>7.6379021850188696E-13</c:v>
                </c:pt>
                <c:pt idx="5061">
                  <c:v>7.6193280347552482E-13</c:v>
                </c:pt>
                <c:pt idx="5062">
                  <c:v>7.6007538817334288E-13</c:v>
                </c:pt>
                <c:pt idx="5063">
                  <c:v>7.5821797269160227E-13</c:v>
                </c:pt>
                <c:pt idx="5064">
                  <c:v>7.5636055712657077E-13</c:v>
                </c:pt>
                <c:pt idx="5065">
                  <c:v>7.5450314157450475E-13</c:v>
                </c:pt>
                <c:pt idx="5066">
                  <c:v>7.5264572613166526E-13</c:v>
                </c:pt>
                <c:pt idx="5067">
                  <c:v>7.5078831089431471E-13</c:v>
                </c:pt>
                <c:pt idx="5068">
                  <c:v>7.4893089595871474E-13</c:v>
                </c:pt>
                <c:pt idx="5069">
                  <c:v>7.4707348142113264E-13</c:v>
                </c:pt>
                <c:pt idx="5070">
                  <c:v>7.4521606737782468E-13</c:v>
                </c:pt>
                <c:pt idx="5071">
                  <c:v>7.4335865392505269E-13</c:v>
                </c:pt>
                <c:pt idx="5072">
                  <c:v>7.415012411590783E-13</c:v>
                </c:pt>
                <c:pt idx="5073">
                  <c:v>7.39643829176169E-13</c:v>
                </c:pt>
                <c:pt idx="5074">
                  <c:v>7.3778641807257501E-13</c:v>
                </c:pt>
                <c:pt idx="5075">
                  <c:v>7.3592900794457007E-13</c:v>
                </c:pt>
                <c:pt idx="5076">
                  <c:v>7.3407159887192127E-13</c:v>
                </c:pt>
                <c:pt idx="5077">
                  <c:v>7.3221419096148324E-13</c:v>
                </c:pt>
                <c:pt idx="5078">
                  <c:v>7.3035678435557983E-13</c:v>
                </c:pt>
                <c:pt idx="5079">
                  <c:v>7.2849937919655778E-13</c:v>
                </c:pt>
                <c:pt idx="5080">
                  <c:v>7.266419756267689E-13</c:v>
                </c:pt>
                <c:pt idx="5081">
                  <c:v>7.247845737885659E-13</c:v>
                </c:pt>
                <c:pt idx="5082">
                  <c:v>7.2292717382430081E-13</c:v>
                </c:pt>
                <c:pt idx="5083">
                  <c:v>7.2106977587633157E-13</c:v>
                </c:pt>
                <c:pt idx="5084">
                  <c:v>7.1921238008700474E-13</c:v>
                </c:pt>
                <c:pt idx="5085">
                  <c:v>7.1735498659867264E-13</c:v>
                </c:pt>
                <c:pt idx="5086">
                  <c:v>7.1549759555368778E-13</c:v>
                </c:pt>
                <c:pt idx="5087">
                  <c:v>7.1364020709440761E-13</c:v>
                </c:pt>
                <c:pt idx="5088">
                  <c:v>7.1178282136317345E-13</c:v>
                </c:pt>
                <c:pt idx="5089">
                  <c:v>7.099254385023485E-13</c:v>
                </c:pt>
                <c:pt idx="5090">
                  <c:v>7.0806805865427974E-13</c:v>
                </c:pt>
                <c:pt idx="5091">
                  <c:v>7.0621068196131925E-13</c:v>
                </c:pt>
                <c:pt idx="5092">
                  <c:v>7.0435330856582522E-13</c:v>
                </c:pt>
                <c:pt idx="5093">
                  <c:v>7.024959386101439E-13</c:v>
                </c:pt>
                <c:pt idx="5094">
                  <c:v>7.0063857223662769E-13</c:v>
                </c:pt>
                <c:pt idx="5095">
                  <c:v>6.9878120958763315E-13</c:v>
                </c:pt>
                <c:pt idx="5096">
                  <c:v>6.9692385082758958E-13</c:v>
                </c:pt>
                <c:pt idx="5097">
                  <c:v>6.9506649617724658E-13</c:v>
                </c:pt>
                <c:pt idx="5098">
                  <c:v>6.9320914586445352E-13</c:v>
                </c:pt>
                <c:pt idx="5099">
                  <c:v>6.9135180011708312E-13</c:v>
                </c:pt>
                <c:pt idx="5100">
                  <c:v>6.8949445916299627E-13</c:v>
                </c:pt>
                <c:pt idx="5101">
                  <c:v>6.8763712323004225E-13</c:v>
                </c:pt>
                <c:pt idx="5102">
                  <c:v>6.8577979254609417E-13</c:v>
                </c:pt>
                <c:pt idx="5103">
                  <c:v>6.8392246733900647E-13</c:v>
                </c:pt>
                <c:pt idx="5104">
                  <c:v>6.8206514783664054E-13</c:v>
                </c:pt>
                <c:pt idx="5105">
                  <c:v>6.8020783426690929E-13</c:v>
                </c:pt>
                <c:pt idx="5106">
                  <c:v>6.7835052690221838E-13</c:v>
                </c:pt>
                <c:pt idx="5107">
                  <c:v>6.7649322610612639E-13</c:v>
                </c:pt>
                <c:pt idx="5108">
                  <c:v>6.7463593224873003E-13</c:v>
                </c:pt>
                <c:pt idx="5109">
                  <c:v>6.7277864570013182E-13</c:v>
                </c:pt>
                <c:pt idx="5110">
                  <c:v>6.7092136683023448E-13</c:v>
                </c:pt>
                <c:pt idx="5111">
                  <c:v>6.6906409601285002E-13</c:v>
                </c:pt>
                <c:pt idx="5112">
                  <c:v>6.6720683379751235E-13</c:v>
                </c:pt>
                <c:pt idx="5113">
                  <c:v>6.6534958080277685E-13</c:v>
                </c:pt>
                <c:pt idx="5114">
                  <c:v>6.6349233764719864E-13</c:v>
                </c:pt>
                <c:pt idx="5115">
                  <c:v>6.6176723954758154E-13</c:v>
                </c:pt>
                <c:pt idx="5116">
                  <c:v>6.614227549432694E-13</c:v>
                </c:pt>
                <c:pt idx="5117">
                  <c:v>6.6107826561992065E-13</c:v>
                </c:pt>
                <c:pt idx="5118">
                  <c:v>6.6073377160821275E-13</c:v>
                </c:pt>
                <c:pt idx="5119">
                  <c:v>6.6038927293885116E-13</c:v>
                </c:pt>
                <c:pt idx="5120">
                  <c:v>6.6004476964250729E-13</c:v>
                </c:pt>
                <c:pt idx="5121">
                  <c:v>6.5970026174988144E-13</c:v>
                </c:pt>
                <c:pt idx="5122">
                  <c:v>6.5935574929165612E-13</c:v>
                </c:pt>
                <c:pt idx="5123">
                  <c:v>6.5901123229852609E-13</c:v>
                </c:pt>
                <c:pt idx="5124">
                  <c:v>6.5866671080117356E-13</c:v>
                </c:pt>
                <c:pt idx="5125">
                  <c:v>6.5832218483028721E-13</c:v>
                </c:pt>
                <c:pt idx="5126">
                  <c:v>6.5797765441656159E-13</c:v>
                </c:pt>
                <c:pt idx="5127">
                  <c:v>6.5763311959067943E-13</c:v>
                </c:pt>
                <c:pt idx="5128">
                  <c:v>6.572885803833294E-13</c:v>
                </c:pt>
                <c:pt idx="5129">
                  <c:v>6.5694403682520554E-13</c:v>
                </c:pt>
                <c:pt idx="5130">
                  <c:v>6.5659948894699088E-13</c:v>
                </c:pt>
                <c:pt idx="5131">
                  <c:v>6.5625493677219888E-13</c:v>
                </c:pt>
                <c:pt idx="5132">
                  <c:v>6.5591038030064465E-13</c:v>
                </c:pt>
                <c:pt idx="5133">
                  <c:v>6.5556581954422537E-13</c:v>
                </c:pt>
                <c:pt idx="5134">
                  <c:v>6.5522125451622229E-13</c:v>
                </c:pt>
                <c:pt idx="5135">
                  <c:v>6.5487668522990453E-13</c:v>
                </c:pt>
                <c:pt idx="5136">
                  <c:v>6.5453211169854756E-13</c:v>
                </c:pt>
                <c:pt idx="5137">
                  <c:v>6.5418753393543201E-13</c:v>
                </c:pt>
                <c:pt idx="5138">
                  <c:v>6.5384295195382772E-13</c:v>
                </c:pt>
                <c:pt idx="5139">
                  <c:v>6.5349836576700966E-13</c:v>
                </c:pt>
                <c:pt idx="5140">
                  <c:v>6.5315377538825897E-13</c:v>
                </c:pt>
                <c:pt idx="5141">
                  <c:v>6.5280918083084496E-13</c:v>
                </c:pt>
                <c:pt idx="5142">
                  <c:v>6.5246458210804322E-13</c:v>
                </c:pt>
                <c:pt idx="5143">
                  <c:v>6.5211997923313428E-13</c:v>
                </c:pt>
                <c:pt idx="5144">
                  <c:v>6.5177537221938777E-13</c:v>
                </c:pt>
                <c:pt idx="5145">
                  <c:v>6.5143076108007886E-13</c:v>
                </c:pt>
                <c:pt idx="5146">
                  <c:v>6.5108614582835198E-13</c:v>
                </c:pt>
                <c:pt idx="5147">
                  <c:v>6.507415264727672E-13</c:v>
                </c:pt>
                <c:pt idx="5148">
                  <c:v>6.5039690301890405E-13</c:v>
                </c:pt>
                <c:pt idx="5149">
                  <c:v>6.5005227547280959E-13</c:v>
                </c:pt>
                <c:pt idx="5150">
                  <c:v>6.497076438405143E-13</c:v>
                </c:pt>
                <c:pt idx="5151">
                  <c:v>6.4936300812805965E-13</c:v>
                </c:pt>
                <c:pt idx="5152">
                  <c:v>6.4901836834147594E-13</c:v>
                </c:pt>
                <c:pt idx="5153">
                  <c:v>6.4867372448679878E-13</c:v>
                </c:pt>
                <c:pt idx="5154">
                  <c:v>6.4832907657007018E-13</c:v>
                </c:pt>
                <c:pt idx="5155">
                  <c:v>6.4798442459731982E-13</c:v>
                </c:pt>
                <c:pt idx="5156">
                  <c:v>6.4763976857458997E-13</c:v>
                </c:pt>
                <c:pt idx="5157">
                  <c:v>6.4729510850790407E-13</c:v>
                </c:pt>
                <c:pt idx="5158">
                  <c:v>6.4695044440331652E-13</c:v>
                </c:pt>
                <c:pt idx="5159">
                  <c:v>6.4660577626684497E-13</c:v>
                </c:pt>
                <c:pt idx="5160">
                  <c:v>6.4626110410453709E-13</c:v>
                </c:pt>
                <c:pt idx="5161">
                  <c:v>6.4591642792242314E-13</c:v>
                </c:pt>
                <c:pt idx="5162">
                  <c:v>6.4557174772987293E-13</c:v>
                </c:pt>
                <c:pt idx="5163">
                  <c:v>6.4522706353304851E-13</c:v>
                </c:pt>
                <c:pt idx="5164">
                  <c:v>6.4488237532808398E-13</c:v>
                </c:pt>
                <c:pt idx="5165">
                  <c:v>6.4453768311097046E-13</c:v>
                </c:pt>
                <c:pt idx="5166">
                  <c:v>6.4419298687768827E-13</c:v>
                </c:pt>
                <c:pt idx="5167">
                  <c:v>6.4384828662422258E-13</c:v>
                </c:pt>
                <c:pt idx="5168">
                  <c:v>6.4350358234656501E-13</c:v>
                </c:pt>
                <c:pt idx="5169">
                  <c:v>6.4315887404069527E-13</c:v>
                </c:pt>
                <c:pt idx="5170">
                  <c:v>6.428141617026048E-13</c:v>
                </c:pt>
                <c:pt idx="5171">
                  <c:v>6.424694453282736E-13</c:v>
                </c:pt>
                <c:pt idx="5172">
                  <c:v>6.4212472491368685E-13</c:v>
                </c:pt>
                <c:pt idx="5173">
                  <c:v>6.4178000045483061E-13</c:v>
                </c:pt>
                <c:pt idx="5174">
                  <c:v>6.4143527194769601E-13</c:v>
                </c:pt>
                <c:pt idx="5175">
                  <c:v>6.4109053938826881E-13</c:v>
                </c:pt>
                <c:pt idx="5176">
                  <c:v>6.4074580277252298E-13</c:v>
                </c:pt>
                <c:pt idx="5177">
                  <c:v>6.4046800281389492E-13</c:v>
                </c:pt>
                <c:pt idx="5178">
                  <c:v>6.4027775251442316E-13</c:v>
                </c:pt>
                <c:pt idx="5179">
                  <c:v>6.4008750058697938E-13</c:v>
                </c:pt>
                <c:pt idx="5180">
                  <c:v>6.3989724703045246E-13</c:v>
                </c:pt>
                <c:pt idx="5181">
                  <c:v>6.3970699184373086E-13</c:v>
                </c:pt>
                <c:pt idx="5182">
                  <c:v>6.3951673502570338E-13</c:v>
                </c:pt>
                <c:pt idx="5183">
                  <c:v>6.3932647657525819E-13</c:v>
                </c:pt>
                <c:pt idx="5184">
                  <c:v>6.3913621649128426E-13</c:v>
                </c:pt>
                <c:pt idx="5185">
                  <c:v>6.3894595477267593E-13</c:v>
                </c:pt>
                <c:pt idx="5186">
                  <c:v>6.3875569141830986E-13</c:v>
                </c:pt>
                <c:pt idx="5187">
                  <c:v>6.3856542642708069E-13</c:v>
                </c:pt>
                <c:pt idx="5188">
                  <c:v>6.3837515979788274E-13</c:v>
                </c:pt>
                <c:pt idx="5189">
                  <c:v>6.3818489152959299E-13</c:v>
                </c:pt>
                <c:pt idx="5190">
                  <c:v>6.3799462162111142E-13</c:v>
                </c:pt>
                <c:pt idx="5191">
                  <c:v>6.378043500713153E-13</c:v>
                </c:pt>
                <c:pt idx="5192">
                  <c:v>6.3761407687910462E-13</c:v>
                </c:pt>
                <c:pt idx="5193">
                  <c:v>6.3742380204335664E-13</c:v>
                </c:pt>
                <c:pt idx="5194">
                  <c:v>6.3723352556297115E-13</c:v>
                </c:pt>
                <c:pt idx="5195">
                  <c:v>6.3704324743683127E-13</c:v>
                </c:pt>
                <c:pt idx="5196">
                  <c:v>6.3685296766382517E-13</c:v>
                </c:pt>
                <c:pt idx="5197">
                  <c:v>6.3666268624283599E-13</c:v>
                </c:pt>
                <c:pt idx="5198">
                  <c:v>6.3647240317276371E-13</c:v>
                </c:pt>
                <c:pt idx="5199">
                  <c:v>6.3628211845249125E-13</c:v>
                </c:pt>
                <c:pt idx="5200">
                  <c:v>6.3609183208090708E-13</c:v>
                </c:pt>
                <c:pt idx="5201">
                  <c:v>6.3590154405689979E-13</c:v>
                </c:pt>
                <c:pt idx="5202">
                  <c:v>6.3571125437935795E-13</c:v>
                </c:pt>
                <c:pt idx="5203">
                  <c:v>6.3552096304717589E-13</c:v>
                </c:pt>
                <c:pt idx="5204">
                  <c:v>6.3533067005923068E-13</c:v>
                </c:pt>
                <c:pt idx="5205">
                  <c:v>6.3514037541441675E-13</c:v>
                </c:pt>
                <c:pt idx="5206">
                  <c:v>6.3495007911162258E-13</c:v>
                </c:pt>
                <c:pt idx="5207">
                  <c:v>6.3475978114974261E-13</c:v>
                </c:pt>
                <c:pt idx="5208">
                  <c:v>6.3456948152765349E-13</c:v>
                </c:pt>
                <c:pt idx="5209">
                  <c:v>6.3437918025074027E-13</c:v>
                </c:pt>
                <c:pt idx="5210">
                  <c:v>6.3418887732683261E-13</c:v>
                </c:pt>
                <c:pt idx="5211">
                  <c:v>6.3399857275667185E-13</c:v>
                </c:pt>
                <c:pt idx="5212">
                  <c:v>6.3380826654096794E-13</c:v>
                </c:pt>
                <c:pt idx="5213">
                  <c:v>6.3361795868042922E-13</c:v>
                </c:pt>
                <c:pt idx="5214">
                  <c:v>6.3342764917578299E-13</c:v>
                </c:pt>
                <c:pt idx="5215">
                  <c:v>6.3323733802773781E-13</c:v>
                </c:pt>
                <c:pt idx="5216">
                  <c:v>6.3304702523700917E-13</c:v>
                </c:pt>
                <c:pt idx="5217">
                  <c:v>6.3285671080431156E-13</c:v>
                </c:pt>
                <c:pt idx="5218">
                  <c:v>6.3266639473035454E-13</c:v>
                </c:pt>
                <c:pt idx="5219">
                  <c:v>6.3247607701587046E-13</c:v>
                </c:pt>
                <c:pt idx="5220">
                  <c:v>6.3228575766155655E-13</c:v>
                </c:pt>
                <c:pt idx="5221">
                  <c:v>6.3209543666813398E-13</c:v>
                </c:pt>
                <c:pt idx="5222">
                  <c:v>6.3190511403631743E-13</c:v>
                </c:pt>
                <c:pt idx="5223">
                  <c:v>6.3171478976682211E-13</c:v>
                </c:pt>
                <c:pt idx="5224">
                  <c:v>6.3152446386036271E-13</c:v>
                </c:pt>
                <c:pt idx="5225">
                  <c:v>6.3133413631766008E-13</c:v>
                </c:pt>
                <c:pt idx="5226">
                  <c:v>6.3114380713941783E-13</c:v>
                </c:pt>
                <c:pt idx="5227">
                  <c:v>6.3095347632636224E-13</c:v>
                </c:pt>
                <c:pt idx="5228">
                  <c:v>6.3076314387919692E-13</c:v>
                </c:pt>
                <c:pt idx="5229">
                  <c:v>6.3057280979864806E-13</c:v>
                </c:pt>
                <c:pt idx="5230">
                  <c:v>6.3038247408541956E-13</c:v>
                </c:pt>
                <c:pt idx="5231">
                  <c:v>6.3019213674023762E-13</c:v>
                </c:pt>
                <c:pt idx="5232">
                  <c:v>6.3000179776381139E-13</c:v>
                </c:pt>
                <c:pt idx="5233">
                  <c:v>6.2981145715685032E-13</c:v>
                </c:pt>
                <c:pt idx="5234">
                  <c:v>6.296211149200807E-13</c:v>
                </c:pt>
                <c:pt idx="5235">
                  <c:v>6.2943077105421178E-13</c:v>
                </c:pt>
                <c:pt idx="5236">
                  <c:v>6.2924042555995866E-13</c:v>
                </c:pt>
                <c:pt idx="5237">
                  <c:v>6.2905007843803614E-13</c:v>
                </c:pt>
                <c:pt idx="5238">
                  <c:v>6.2885972968915941E-13</c:v>
                </c:pt>
                <c:pt idx="5239">
                  <c:v>6.2866937931404308E-13</c:v>
                </c:pt>
                <c:pt idx="5240">
                  <c:v>6.2847902731362731E-13</c:v>
                </c:pt>
                <c:pt idx="5241">
                  <c:v>6.2828867369012414E-13</c:v>
                </c:pt>
                <c:pt idx="5242">
                  <c:v>6.2809831844449526E-13</c:v>
                </c:pt>
                <c:pt idx="5243">
                  <c:v>6.2790796157740052E-13</c:v>
                </c:pt>
                <c:pt idx="5244">
                  <c:v>6.2771760308951818E-13</c:v>
                </c:pt>
                <c:pt idx="5245">
                  <c:v>6.2752724298152556E-13</c:v>
                </c:pt>
                <c:pt idx="5246">
                  <c:v>6.2733688125408264E-13</c:v>
                </c:pt>
                <c:pt idx="5247">
                  <c:v>6.2714651790787351E-13</c:v>
                </c:pt>
                <c:pt idx="5248">
                  <c:v>6.2695615294355824E-13</c:v>
                </c:pt>
                <c:pt idx="5249">
                  <c:v>6.2676578636182003E-13</c:v>
                </c:pt>
                <c:pt idx="5250">
                  <c:v>6.2657541816331965E-13</c:v>
                </c:pt>
                <c:pt idx="5251">
                  <c:v>6.2638504834874029E-13</c:v>
                </c:pt>
                <c:pt idx="5252">
                  <c:v>6.2619467691874787E-13</c:v>
                </c:pt>
                <c:pt idx="5253">
                  <c:v>6.2600430387401469E-13</c:v>
                </c:pt>
                <c:pt idx="5254">
                  <c:v>6.2581392921521232E-13</c:v>
                </c:pt>
                <c:pt idx="5255">
                  <c:v>6.2562355294300688E-13</c:v>
                </c:pt>
                <c:pt idx="5256">
                  <c:v>6.2543317505808198E-13</c:v>
                </c:pt>
                <c:pt idx="5257">
                  <c:v>6.2524279556110344E-13</c:v>
                </c:pt>
                <c:pt idx="5258">
                  <c:v>6.2505241445274929E-13</c:v>
                </c:pt>
                <c:pt idx="5259">
                  <c:v>6.2486203173367951E-13</c:v>
                </c:pt>
                <c:pt idx="5260">
                  <c:v>6.2467164740457194E-13</c:v>
                </c:pt>
                <c:pt idx="5261">
                  <c:v>6.2448126146609855E-13</c:v>
                </c:pt>
                <c:pt idx="5262">
                  <c:v>6.2429087391893104E-13</c:v>
                </c:pt>
                <c:pt idx="5263">
                  <c:v>6.2410048476374693E-13</c:v>
                </c:pt>
                <c:pt idx="5264">
                  <c:v>6.2391009400120711E-13</c:v>
                </c:pt>
                <c:pt idx="5265">
                  <c:v>6.2371970163199455E-13</c:v>
                </c:pt>
                <c:pt idx="5266">
                  <c:v>6.2352930765676954E-13</c:v>
                </c:pt>
                <c:pt idx="5267">
                  <c:v>6.2333891207621567E-13</c:v>
                </c:pt>
                <c:pt idx="5268">
                  <c:v>6.231485148909934E-13</c:v>
                </c:pt>
                <c:pt idx="5269">
                  <c:v>6.2295811610178594E-13</c:v>
                </c:pt>
                <c:pt idx="5270">
                  <c:v>6.2276771570925941E-13</c:v>
                </c:pt>
                <c:pt idx="5271">
                  <c:v>6.2257731371408033E-13</c:v>
                </c:pt>
                <c:pt idx="5272">
                  <c:v>6.223869101169313E-13</c:v>
                </c:pt>
                <c:pt idx="5273">
                  <c:v>6.2219650491847894E-13</c:v>
                </c:pt>
                <c:pt idx="5274">
                  <c:v>6.2200609811939535E-13</c:v>
                </c:pt>
                <c:pt idx="5275">
                  <c:v>6.2181568972035199E-13</c:v>
                </c:pt>
                <c:pt idx="5276">
                  <c:v>6.2162527972202116E-13</c:v>
                </c:pt>
                <c:pt idx="5277">
                  <c:v>6.2143486812507423E-13</c:v>
                </c:pt>
                <c:pt idx="5278">
                  <c:v>6.2124445493018328E-13</c:v>
                </c:pt>
                <c:pt idx="5279">
                  <c:v>6.2105404013802637E-13</c:v>
                </c:pt>
                <c:pt idx="5280">
                  <c:v>6.2086362374926335E-13</c:v>
                </c:pt>
                <c:pt idx="5281">
                  <c:v>6.2067320576457186E-13</c:v>
                </c:pt>
                <c:pt idx="5282">
                  <c:v>6.2048278618462398E-13</c:v>
                </c:pt>
                <c:pt idx="5283">
                  <c:v>6.2029236501009747E-13</c:v>
                </c:pt>
                <c:pt idx="5284">
                  <c:v>6.2010194224165227E-13</c:v>
                </c:pt>
                <c:pt idx="5285">
                  <c:v>6.199115178799725E-13</c:v>
                </c:pt>
                <c:pt idx="5286">
                  <c:v>6.1972109192571762E-13</c:v>
                </c:pt>
                <c:pt idx="5287">
                  <c:v>6.1953066437957161E-13</c:v>
                </c:pt>
                <c:pt idx="5288">
                  <c:v>6.1934023524220052E-13</c:v>
                </c:pt>
                <c:pt idx="5289">
                  <c:v>6.1914980451427027E-13</c:v>
                </c:pt>
                <c:pt idx="5290">
                  <c:v>6.1895937219646444E-13</c:v>
                </c:pt>
                <c:pt idx="5291">
                  <c:v>6.1876893828944937E-13</c:v>
                </c:pt>
                <c:pt idx="5292">
                  <c:v>6.1857850279389634E-13</c:v>
                </c:pt>
                <c:pt idx="5293">
                  <c:v>6.1838806571047784E-13</c:v>
                </c:pt>
                <c:pt idx="5294">
                  <c:v>6.1819762703986533E-13</c:v>
                </c:pt>
                <c:pt idx="5295">
                  <c:v>6.1800718678273091E-13</c:v>
                </c:pt>
                <c:pt idx="5296">
                  <c:v>6.1781674493974636E-13</c:v>
                </c:pt>
                <c:pt idx="5297">
                  <c:v>6.1762630151158356E-13</c:v>
                </c:pt>
                <c:pt idx="5298">
                  <c:v>6.1743585649891449E-13</c:v>
                </c:pt>
                <c:pt idx="5299">
                  <c:v>6.1724540990241659E-13</c:v>
                </c:pt>
                <c:pt idx="5300">
                  <c:v>6.1705496172275044E-13</c:v>
                </c:pt>
                <c:pt idx="5301">
                  <c:v>6.1686451196059366E-13</c:v>
                </c:pt>
                <c:pt idx="5302">
                  <c:v>6.166740606166238E-13</c:v>
                </c:pt>
                <c:pt idx="5303">
                  <c:v>6.164836076914254E-13</c:v>
                </c:pt>
                <c:pt idx="5304">
                  <c:v>6.1629315318517759E-13</c:v>
                </c:pt>
                <c:pt idx="5305">
                  <c:v>6.1610269709829889E-13</c:v>
                </c:pt>
                <c:pt idx="5306">
                  <c:v>6.159122394312949E-13</c:v>
                </c:pt>
                <c:pt idx="5307">
                  <c:v>6.1572178018465261E-13</c:v>
                </c:pt>
                <c:pt idx="5308">
                  <c:v>6.1553131935885962E-13</c:v>
                </c:pt>
                <c:pt idx="5309">
                  <c:v>6.153408569544208E-13</c:v>
                </c:pt>
                <c:pt idx="5310">
                  <c:v>6.1515039297182387E-13</c:v>
                </c:pt>
                <c:pt idx="5311">
                  <c:v>6.1495992741156177E-13</c:v>
                </c:pt>
                <c:pt idx="5312">
                  <c:v>6.1476946027412776E-13</c:v>
                </c:pt>
                <c:pt idx="5313">
                  <c:v>6.1457899156001552E-13</c:v>
                </c:pt>
                <c:pt idx="5314">
                  <c:v>6.1438852126971798E-13</c:v>
                </c:pt>
                <c:pt idx="5315">
                  <c:v>6.1419804940372873E-13</c:v>
                </c:pt>
                <c:pt idx="5316">
                  <c:v>6.140075759625406E-13</c:v>
                </c:pt>
                <c:pt idx="5317">
                  <c:v>6.1381710094664717E-13</c:v>
                </c:pt>
                <c:pt idx="5318">
                  <c:v>6.1362662435654764E-13</c:v>
                </c:pt>
                <c:pt idx="5319">
                  <c:v>6.1343614619272358E-13</c:v>
                </c:pt>
                <c:pt idx="5320">
                  <c:v>6.1324566645567387E-13</c:v>
                </c:pt>
                <c:pt idx="5321">
                  <c:v>6.1305518514589776E-13</c:v>
                </c:pt>
                <c:pt idx="5322">
                  <c:v>6.1286470226387708E-13</c:v>
                </c:pt>
                <c:pt idx="5323">
                  <c:v>6.126742178101165E-13</c:v>
                </c:pt>
                <c:pt idx="5324">
                  <c:v>6.1248373178509757E-13</c:v>
                </c:pt>
                <c:pt idx="5325">
                  <c:v>6.1229324418932556E-13</c:v>
                </c:pt>
                <c:pt idx="5326">
                  <c:v>6.1210275502328778E-13</c:v>
                </c:pt>
                <c:pt idx="5327">
                  <c:v>6.1191226428747173E-13</c:v>
                </c:pt>
                <c:pt idx="5328">
                  <c:v>6.1172177198238207E-13</c:v>
                </c:pt>
                <c:pt idx="5329">
                  <c:v>6.1153127810850632E-13</c:v>
                </c:pt>
                <c:pt idx="5330">
                  <c:v>6.1134078266633833E-13</c:v>
                </c:pt>
                <c:pt idx="5331">
                  <c:v>6.1115028565637066E-13</c:v>
                </c:pt>
                <c:pt idx="5332">
                  <c:v>6.1095978707909697E-13</c:v>
                </c:pt>
                <c:pt idx="5333">
                  <c:v>6.1076928693501042E-13</c:v>
                </c:pt>
                <c:pt idx="5334">
                  <c:v>6.1057878522460447E-13</c:v>
                </c:pt>
                <c:pt idx="5335">
                  <c:v>6.1038828194837228E-13</c:v>
                </c:pt>
                <c:pt idx="5336">
                  <c:v>6.101977771068069E-13</c:v>
                </c:pt>
                <c:pt idx="5337">
                  <c:v>6.1000727070040786E-13</c:v>
                </c:pt>
                <c:pt idx="5338">
                  <c:v>6.0981676272965639E-13</c:v>
                </c:pt>
                <c:pt idx="5339">
                  <c:v>6.0962625319505192E-13</c:v>
                </c:pt>
                <c:pt idx="5340">
                  <c:v>6.0943574209709345E-13</c:v>
                </c:pt>
                <c:pt idx="5341">
                  <c:v>6.0924522943626265E-13</c:v>
                </c:pt>
                <c:pt idx="5342">
                  <c:v>6.0905471521306427E-13</c:v>
                </c:pt>
                <c:pt idx="5343">
                  <c:v>6.0886419942798006E-13</c:v>
                </c:pt>
                <c:pt idx="5344">
                  <c:v>6.0867368208151511E-13</c:v>
                </c:pt>
                <c:pt idx="5345">
                  <c:v>6.084831631741566E-13</c:v>
                </c:pt>
                <c:pt idx="5346">
                  <c:v>6.08292642706398E-13</c:v>
                </c:pt>
                <c:pt idx="5347">
                  <c:v>6.0810212067872681E-13</c:v>
                </c:pt>
                <c:pt idx="5348">
                  <c:v>6.079115970916476E-13</c:v>
                </c:pt>
                <c:pt idx="5349">
                  <c:v>6.0772107194564828E-13</c:v>
                </c:pt>
                <c:pt idx="5350">
                  <c:v>6.0753054524122191E-13</c:v>
                </c:pt>
                <c:pt idx="5351">
                  <c:v>6.0734001697886194E-13</c:v>
                </c:pt>
                <c:pt idx="5352">
                  <c:v>6.0714948715906133E-13</c:v>
                </c:pt>
                <c:pt idx="5353">
                  <c:v>6.0695895578231355E-13</c:v>
                </c:pt>
                <c:pt idx="5354">
                  <c:v>6.0676842284911205E-13</c:v>
                </c:pt>
                <c:pt idx="5355">
                  <c:v>6.0657788835995544E-13</c:v>
                </c:pt>
                <c:pt idx="5356">
                  <c:v>6.0638735231532598E-13</c:v>
                </c:pt>
                <c:pt idx="5357">
                  <c:v>6.0619681471572238E-13</c:v>
                </c:pt>
                <c:pt idx="5358">
                  <c:v>6.0600627556164385E-13</c:v>
                </c:pt>
                <c:pt idx="5359">
                  <c:v>6.0581573485357205E-13</c:v>
                </c:pt>
                <c:pt idx="5360">
                  <c:v>6.0562519259201194E-13</c:v>
                </c:pt>
                <c:pt idx="5361">
                  <c:v>6.0543464877744496E-13</c:v>
                </c:pt>
                <c:pt idx="5362">
                  <c:v>6.052441034103762E-13</c:v>
                </c:pt>
                <c:pt idx="5363">
                  <c:v>6.050535564912874E-13</c:v>
                </c:pt>
                <c:pt idx="5364">
                  <c:v>6.0486300802068312E-13</c:v>
                </c:pt>
                <c:pt idx="5365">
                  <c:v>6.0467245799905118E-13</c:v>
                </c:pt>
                <c:pt idx="5366">
                  <c:v>6.0448190642679254E-13</c:v>
                </c:pt>
                <c:pt idx="5367">
                  <c:v>6.0429135330392165E-13</c:v>
                </c:pt>
                <c:pt idx="5368">
                  <c:v>6.0410079863081149E-13</c:v>
                </c:pt>
                <c:pt idx="5369">
                  <c:v>6.0391024240791242E-13</c:v>
                </c:pt>
                <c:pt idx="5370">
                  <c:v>6.0371968463565761E-13</c:v>
                </c:pt>
                <c:pt idx="5371">
                  <c:v>6.0352912531449237E-13</c:v>
                </c:pt>
                <c:pt idx="5372">
                  <c:v>6.033385644448437E-13</c:v>
                </c:pt>
                <c:pt idx="5373">
                  <c:v>6.0314800202715641E-13</c:v>
                </c:pt>
                <c:pt idx="5374">
                  <c:v>6.0295743806186993E-13</c:v>
                </c:pt>
                <c:pt idx="5375">
                  <c:v>6.0276687254942289E-13</c:v>
                </c:pt>
                <c:pt idx="5376">
                  <c:v>6.0257630549026049E-13</c:v>
                </c:pt>
                <c:pt idx="5377">
                  <c:v>6.0238573688480975E-13</c:v>
                </c:pt>
                <c:pt idx="5378">
                  <c:v>6.0219516673352162E-13</c:v>
                </c:pt>
                <c:pt idx="5379">
                  <c:v>6.0200459503682332E-13</c:v>
                </c:pt>
                <c:pt idx="5380">
                  <c:v>6.01814021795166E-13</c:v>
                </c:pt>
                <c:pt idx="5381">
                  <c:v>6.0162344700897639E-13</c:v>
                </c:pt>
                <c:pt idx="5382">
                  <c:v>6.0143287067870532E-13</c:v>
                </c:pt>
                <c:pt idx="5383">
                  <c:v>6.0124229280478639E-13</c:v>
                </c:pt>
                <c:pt idx="5384">
                  <c:v>6.0105171338765247E-13</c:v>
                </c:pt>
                <c:pt idx="5385">
                  <c:v>6.0086113242775411E-13</c:v>
                </c:pt>
                <c:pt idx="5386">
                  <c:v>6.0067054992552489E-13</c:v>
                </c:pt>
                <c:pt idx="5387">
                  <c:v>6.0047996588140364E-13</c:v>
                </c:pt>
                <c:pt idx="5388">
                  <c:v>6.002893802958295E-13</c:v>
                </c:pt>
                <c:pt idx="5389">
                  <c:v>6.0009879316924141E-13</c:v>
                </c:pt>
                <c:pt idx="5390">
                  <c:v>5.999082045020785E-13</c:v>
                </c:pt>
                <c:pt idx="5391">
                  <c:v>5.9971761429477961E-13</c:v>
                </c:pt>
                <c:pt idx="5392">
                  <c:v>5.9952702254778397E-13</c:v>
                </c:pt>
                <c:pt idx="5393">
                  <c:v>5.9933642926153637E-13</c:v>
                </c:pt>
                <c:pt idx="5394">
                  <c:v>5.9914583443646425E-13</c:v>
                </c:pt>
                <c:pt idx="5395">
                  <c:v>5.9895523807301229E-13</c:v>
                </c:pt>
                <c:pt idx="5396">
                  <c:v>5.9876464017162558E-13</c:v>
                </c:pt>
                <c:pt idx="5397">
                  <c:v>5.9857404073273134E-13</c:v>
                </c:pt>
                <c:pt idx="5398">
                  <c:v>5.9838343975678023E-13</c:v>
                </c:pt>
                <c:pt idx="5399">
                  <c:v>5.9819283724419997E-13</c:v>
                </c:pt>
                <c:pt idx="5400">
                  <c:v>5.980022331954407E-13</c:v>
                </c:pt>
                <c:pt idx="5401">
                  <c:v>5.9781162761093016E-13</c:v>
                </c:pt>
                <c:pt idx="5402">
                  <c:v>5.9762102049111898E-13</c:v>
                </c:pt>
                <c:pt idx="5403">
                  <c:v>5.9743041183644034E-13</c:v>
                </c:pt>
                <c:pt idx="5404">
                  <c:v>5.972398016473335E-13</c:v>
                </c:pt>
                <c:pt idx="5405">
                  <c:v>5.9704918992423706E-13</c:v>
                </c:pt>
                <c:pt idx="5406">
                  <c:v>5.9685857666759029E-13</c:v>
                </c:pt>
                <c:pt idx="5407">
                  <c:v>5.9666796187782634E-13</c:v>
                </c:pt>
                <c:pt idx="5408">
                  <c:v>5.9647734555540184E-13</c:v>
                </c:pt>
                <c:pt idx="5409">
                  <c:v>5.9628672770073814E-13</c:v>
                </c:pt>
                <c:pt idx="5410">
                  <c:v>5.9609610831428034E-13</c:v>
                </c:pt>
                <c:pt idx="5411">
                  <c:v>5.9590548739646737E-13</c:v>
                </c:pt>
                <c:pt idx="5412">
                  <c:v>5.9571486494773848E-13</c:v>
                </c:pt>
                <c:pt idx="5413">
                  <c:v>5.9552424096853208E-13</c:v>
                </c:pt>
                <c:pt idx="5414">
                  <c:v>5.9533361545929359E-13</c:v>
                </c:pt>
                <c:pt idx="5415">
                  <c:v>5.9514298842045021E-13</c:v>
                </c:pt>
                <c:pt idx="5416">
                  <c:v>5.949523598524525E-13</c:v>
                </c:pt>
                <c:pt idx="5417">
                  <c:v>5.9476172975572829E-13</c:v>
                </c:pt>
                <c:pt idx="5418">
                  <c:v>5.9457109813072791E-13</c:v>
                </c:pt>
                <c:pt idx="5419">
                  <c:v>5.943804649778786E-13</c:v>
                </c:pt>
                <c:pt idx="5420">
                  <c:v>5.941898302976314E-13</c:v>
                </c:pt>
                <c:pt idx="5421">
                  <c:v>5.9399919409041949E-13</c:v>
                </c:pt>
                <c:pt idx="5422">
                  <c:v>5.9380855635668151E-13</c:v>
                </c:pt>
                <c:pt idx="5423">
                  <c:v>5.9361791709685093E-13</c:v>
                </c:pt>
                <c:pt idx="5424">
                  <c:v>5.9342727631137851E-13</c:v>
                </c:pt>
                <c:pt idx="5425">
                  <c:v>5.9323663400069742E-13</c:v>
                </c:pt>
                <c:pt idx="5426">
                  <c:v>5.930459901652466E-13</c:v>
                </c:pt>
                <c:pt idx="5427">
                  <c:v>5.9285534480546519E-13</c:v>
                </c:pt>
                <c:pt idx="5428">
                  <c:v>5.9266469792179202E-13</c:v>
                </c:pt>
                <c:pt idx="5429">
                  <c:v>5.9247404951456586E-13</c:v>
                </c:pt>
                <c:pt idx="5430">
                  <c:v>5.9228339958378146E-13</c:v>
                </c:pt>
                <c:pt idx="5431">
                  <c:v>5.9209274812989219E-13</c:v>
                </c:pt>
                <c:pt idx="5432">
                  <c:v>5.9190209515339938E-13</c:v>
                </c:pt>
                <c:pt idx="5433">
                  <c:v>5.9171144065480994E-13</c:v>
                </c:pt>
                <c:pt idx="5434">
                  <c:v>5.9152078463461439E-13</c:v>
                </c:pt>
                <c:pt idx="5435">
                  <c:v>5.9133012709332507E-13</c:v>
                </c:pt>
                <c:pt idx="5436">
                  <c:v>5.9113946803143222E-13</c:v>
                </c:pt>
                <c:pt idx="5437">
                  <c:v>5.9094880744944858E-13</c:v>
                </c:pt>
                <c:pt idx="5438">
                  <c:v>5.9075814534786438E-13</c:v>
                </c:pt>
                <c:pt idx="5439">
                  <c:v>5.9056748172719247E-13</c:v>
                </c:pt>
                <c:pt idx="5440">
                  <c:v>5.9037681658792844E-13</c:v>
                </c:pt>
                <c:pt idx="5441">
                  <c:v>5.9018614993056775E-13</c:v>
                </c:pt>
                <c:pt idx="5442">
                  <c:v>5.8999548175562387E-13</c:v>
                </c:pt>
                <c:pt idx="5443">
                  <c:v>5.8980481206359197E-13</c:v>
                </c:pt>
                <c:pt idx="5444">
                  <c:v>5.896141408549738E-13</c:v>
                </c:pt>
                <c:pt idx="5445">
                  <c:v>5.8942346813027078E-13</c:v>
                </c:pt>
                <c:pt idx="5446">
                  <c:v>5.8923279388998406E-13</c:v>
                </c:pt>
                <c:pt idx="5447">
                  <c:v>5.8904211813461528E-13</c:v>
                </c:pt>
                <c:pt idx="5448">
                  <c:v>5.8885144086466587E-13</c:v>
                </c:pt>
                <c:pt idx="5449">
                  <c:v>5.8866076208064313E-13</c:v>
                </c:pt>
                <c:pt idx="5450">
                  <c:v>5.8847008178303689E-13</c:v>
                </c:pt>
                <c:pt idx="5451">
                  <c:v>5.8827939997235412E-13</c:v>
                </c:pt>
                <c:pt idx="5452">
                  <c:v>5.8808871664910234E-13</c:v>
                </c:pt>
                <c:pt idx="5453">
                  <c:v>5.8789803181377127E-13</c:v>
                </c:pt>
                <c:pt idx="5454">
                  <c:v>5.877073454668681E-13</c:v>
                </c:pt>
                <c:pt idx="5455">
                  <c:v>5.8751665760890032E-13</c:v>
                </c:pt>
                <c:pt idx="5456">
                  <c:v>5.8732596824036312E-13</c:v>
                </c:pt>
                <c:pt idx="5457">
                  <c:v>5.8713527736175247E-13</c:v>
                </c:pt>
                <c:pt idx="5458">
                  <c:v>5.8694458497358113E-13</c:v>
                </c:pt>
                <c:pt idx="5459">
                  <c:v>5.8675389107634539E-13</c:v>
                </c:pt>
                <c:pt idx="5460">
                  <c:v>5.8656319567054011E-13</c:v>
                </c:pt>
                <c:pt idx="5461">
                  <c:v>5.8637249875667866E-13</c:v>
                </c:pt>
                <c:pt idx="5462">
                  <c:v>5.861818003352564E-13</c:v>
                </c:pt>
                <c:pt idx="5463">
                  <c:v>5.8599110040677529E-13</c:v>
                </c:pt>
                <c:pt idx="5464">
                  <c:v>5.8580039897173636E-13</c:v>
                </c:pt>
                <c:pt idx="5465">
                  <c:v>5.8560969603064104E-13</c:v>
                </c:pt>
                <c:pt idx="5466">
                  <c:v>5.8541899158399118E-13</c:v>
                </c:pt>
                <c:pt idx="5467">
                  <c:v>5.8522828563228781E-13</c:v>
                </c:pt>
                <c:pt idx="5468">
                  <c:v>5.8503757817603813E-13</c:v>
                </c:pt>
                <c:pt idx="5469">
                  <c:v>5.8484686921573206E-13</c:v>
                </c:pt>
                <c:pt idx="5470">
                  <c:v>5.8465615875187709E-13</c:v>
                </c:pt>
                <c:pt idx="5471">
                  <c:v>5.8446544678498022E-13</c:v>
                </c:pt>
                <c:pt idx="5472">
                  <c:v>5.8427473331553118E-13</c:v>
                </c:pt>
                <c:pt idx="5473">
                  <c:v>5.8408401834404321E-13</c:v>
                </c:pt>
                <c:pt idx="5474">
                  <c:v>5.8389330187100594E-13</c:v>
                </c:pt>
                <c:pt idx="5475">
                  <c:v>5.8370258389693283E-13</c:v>
                </c:pt>
                <c:pt idx="5476">
                  <c:v>5.8351186442231309E-13</c:v>
                </c:pt>
                <c:pt idx="5477">
                  <c:v>5.8332114344766017E-13</c:v>
                </c:pt>
                <c:pt idx="5478">
                  <c:v>5.8313042097346967E-13</c:v>
                </c:pt>
                <c:pt idx="5479">
                  <c:v>5.829396970002429E-13</c:v>
                </c:pt>
                <c:pt idx="5480">
                  <c:v>5.8274897152847567E-13</c:v>
                </c:pt>
                <c:pt idx="5481">
                  <c:v>5.8255824455868061E-13</c:v>
                </c:pt>
                <c:pt idx="5482">
                  <c:v>5.8236751609135392E-13</c:v>
                </c:pt>
                <c:pt idx="5483">
                  <c:v>5.8217678612699662E-13</c:v>
                </c:pt>
                <c:pt idx="5484">
                  <c:v>5.8198605466611035E-13</c:v>
                </c:pt>
                <c:pt idx="5485">
                  <c:v>5.8179532170919636E-13</c:v>
                </c:pt>
                <c:pt idx="5486">
                  <c:v>5.8160458725676224E-13</c:v>
                </c:pt>
                <c:pt idx="5487">
                  <c:v>5.8141385130929751E-13</c:v>
                </c:pt>
                <c:pt idx="5488">
                  <c:v>5.8122311386730916E-13</c:v>
                </c:pt>
                <c:pt idx="5489">
                  <c:v>5.8103237493130509E-13</c:v>
                </c:pt>
                <c:pt idx="5490">
                  <c:v>5.8084163450177463E-13</c:v>
                </c:pt>
                <c:pt idx="5491">
                  <c:v>5.8065089257922507E-13</c:v>
                </c:pt>
                <c:pt idx="5492">
                  <c:v>5.8046014916401385E-13</c:v>
                </c:pt>
                <c:pt idx="5493">
                  <c:v>5.8026940425615572E-13</c:v>
                </c:pt>
                <c:pt idx="5494">
                  <c:v>5.8007865785630217E-13</c:v>
                </c:pt>
                <c:pt idx="5495">
                  <c:v>5.7988790996514285E-13</c:v>
                </c:pt>
                <c:pt idx="5496">
                  <c:v>5.7969716058337882E-13</c:v>
                </c:pt>
                <c:pt idx="5497">
                  <c:v>5.7950640971170792E-13</c:v>
                </c:pt>
                <c:pt idx="5498">
                  <c:v>5.7931565735082706E-13</c:v>
                </c:pt>
                <c:pt idx="5499">
                  <c:v>5.791249035014349E-13</c:v>
                </c:pt>
                <c:pt idx="5500">
                  <c:v>5.7893414816422955E-13</c:v>
                </c:pt>
                <c:pt idx="5501">
                  <c:v>5.7874339133990897E-13</c:v>
                </c:pt>
                <c:pt idx="5502">
                  <c:v>5.7855263302917018E-13</c:v>
                </c:pt>
                <c:pt idx="5503">
                  <c:v>5.7836187323271211E-13</c:v>
                </c:pt>
                <c:pt idx="5504">
                  <c:v>5.7817111195123199E-13</c:v>
                </c:pt>
                <c:pt idx="5505">
                  <c:v>5.7798034918542826E-13</c:v>
                </c:pt>
                <c:pt idx="5506">
                  <c:v>5.7778958493599816E-13</c:v>
                </c:pt>
                <c:pt idx="5507">
                  <c:v>5.7759881920364052E-13</c:v>
                </c:pt>
                <c:pt idx="5508">
                  <c:v>5.7740805198905297E-13</c:v>
                </c:pt>
                <c:pt idx="5509">
                  <c:v>5.7721728329293233E-13</c:v>
                </c:pt>
                <c:pt idx="5510">
                  <c:v>5.7702651311597846E-13</c:v>
                </c:pt>
                <c:pt idx="5511">
                  <c:v>5.7683574145888768E-13</c:v>
                </c:pt>
                <c:pt idx="5512">
                  <c:v>5.7664496832235842E-13</c:v>
                </c:pt>
                <c:pt idx="5513">
                  <c:v>5.7645419370708872E-13</c:v>
                </c:pt>
                <c:pt idx="5514">
                  <c:v>5.7626341761377682E-13</c:v>
                </c:pt>
                <c:pt idx="5515">
                  <c:v>5.7607264004311994E-13</c:v>
                </c:pt>
                <c:pt idx="5516">
                  <c:v>5.7588186099581601E-13</c:v>
                </c:pt>
                <c:pt idx="5517">
                  <c:v>5.7569108047256398E-13</c:v>
                </c:pt>
                <c:pt idx="5518">
                  <c:v>5.7550029847406017E-13</c:v>
                </c:pt>
                <c:pt idx="5519">
                  <c:v>5.7530951500100423E-13</c:v>
                </c:pt>
                <c:pt idx="5520">
                  <c:v>5.7511873005409257E-13</c:v>
                </c:pt>
                <c:pt idx="5521">
                  <c:v>5.7492794363402374E-13</c:v>
                </c:pt>
                <c:pt idx="5522">
                  <c:v>5.7473715574149608E-13</c:v>
                </c:pt>
                <c:pt idx="5523">
                  <c:v>5.745463663772072E-13</c:v>
                </c:pt>
                <c:pt idx="5524">
                  <c:v>5.7435557554185415E-13</c:v>
                </c:pt>
                <c:pt idx="5525">
                  <c:v>5.7416478323613636E-13</c:v>
                </c:pt>
                <c:pt idx="5526">
                  <c:v>5.7397398946075087E-13</c:v>
                </c:pt>
                <c:pt idx="5527">
                  <c:v>5.737831942163952E-13</c:v>
                </c:pt>
                <c:pt idx="5528">
                  <c:v>5.7359239750376829E-13</c:v>
                </c:pt>
                <c:pt idx="5529">
                  <c:v>5.7340159932356778E-13</c:v>
                </c:pt>
                <c:pt idx="5530">
                  <c:v>5.7321079967649109E-13</c:v>
                </c:pt>
                <c:pt idx="5531">
                  <c:v>5.7301999856323616E-13</c:v>
                </c:pt>
                <c:pt idx="5532">
                  <c:v>5.7282919598450184E-13</c:v>
                </c:pt>
                <c:pt idx="5533">
                  <c:v>5.7263839194098463E-13</c:v>
                </c:pt>
                <c:pt idx="5534">
                  <c:v>5.7244758643338359E-13</c:v>
                </c:pt>
                <c:pt idx="5535">
                  <c:v>5.7225677946239634E-13</c:v>
                </c:pt>
                <c:pt idx="5536">
                  <c:v>5.7206597102872032E-13</c:v>
                </c:pt>
                <c:pt idx="5537">
                  <c:v>5.7187516113305437E-13</c:v>
                </c:pt>
                <c:pt idx="5538">
                  <c:v>5.7168434977609541E-13</c:v>
                </c:pt>
                <c:pt idx="5539">
                  <c:v>5.7149353695854207E-13</c:v>
                </c:pt>
                <c:pt idx="5540">
                  <c:v>5.713027226810918E-13</c:v>
                </c:pt>
                <c:pt idx="5541">
                  <c:v>5.7111190694444354E-13</c:v>
                </c:pt>
                <c:pt idx="5542">
                  <c:v>5.7092108974929339E-13</c:v>
                </c:pt>
                <c:pt idx="5543">
                  <c:v>5.7073027109634081E-13</c:v>
                </c:pt>
                <c:pt idx="5544">
                  <c:v>5.7053945098628272E-13</c:v>
                </c:pt>
                <c:pt idx="5545">
                  <c:v>5.7034862941981787E-13</c:v>
                </c:pt>
                <c:pt idx="5546">
                  <c:v>5.7015780639764408E-13</c:v>
                </c:pt>
                <c:pt idx="5547">
                  <c:v>5.6996698192045868E-13</c:v>
                </c:pt>
                <c:pt idx="5548">
                  <c:v>5.6977615598895972E-13</c:v>
                </c:pt>
                <c:pt idx="5549">
                  <c:v>5.6958532860384551E-13</c:v>
                </c:pt>
                <c:pt idx="5550">
                  <c:v>5.6939449976581391E-13</c:v>
                </c:pt>
                <c:pt idx="5551">
                  <c:v>5.6920366947556254E-13</c:v>
                </c:pt>
                <c:pt idx="5552">
                  <c:v>5.6901283773378983E-13</c:v>
                </c:pt>
                <c:pt idx="5553">
                  <c:v>5.6882200454119292E-13</c:v>
                </c:pt>
                <c:pt idx="5554">
                  <c:v>5.6863116989847055E-13</c:v>
                </c:pt>
                <c:pt idx="5555">
                  <c:v>5.6844033380607426E-13</c:v>
                </c:pt>
                <c:pt idx="5556">
                  <c:v>5.6824949626407677E-13</c:v>
                </c:pt>
                <c:pt idx="5557">
                  <c:v>5.6805865727348862E-13</c:v>
                </c:pt>
                <c:pt idx="5558">
                  <c:v>5.6786781683539186E-13</c:v>
                </c:pt>
                <c:pt idx="5559">
                  <c:v>5.6767697495086649E-13</c:v>
                </c:pt>
                <c:pt idx="5560">
                  <c:v>5.6748613162099538E-13</c:v>
                </c:pt>
                <c:pt idx="5561">
                  <c:v>5.6729528684685783E-13</c:v>
                </c:pt>
                <c:pt idx="5562">
                  <c:v>5.6710444062953588E-13</c:v>
                </c:pt>
                <c:pt idx="5563">
                  <c:v>5.6691359297011036E-13</c:v>
                </c:pt>
                <c:pt idx="5564">
                  <c:v>5.6672274386966301E-13</c:v>
                </c:pt>
                <c:pt idx="5565">
                  <c:v>5.6653189332927475E-13</c:v>
                </c:pt>
                <c:pt idx="5566">
                  <c:v>5.6634104135002611E-13</c:v>
                </c:pt>
                <c:pt idx="5567">
                  <c:v>5.6615018793299914E-13</c:v>
                </c:pt>
                <c:pt idx="5568">
                  <c:v>5.6595933307927424E-13</c:v>
                </c:pt>
                <c:pt idx="5569">
                  <c:v>5.6576847678993307E-13</c:v>
                </c:pt>
                <c:pt idx="5570">
                  <c:v>5.6557761906605634E-13</c:v>
                </c:pt>
                <c:pt idx="5571">
                  <c:v>5.6538675990872569E-13</c:v>
                </c:pt>
                <c:pt idx="5572">
                  <c:v>5.6519589931902155E-13</c:v>
                </c:pt>
                <c:pt idx="5573">
                  <c:v>5.6500503729802586E-13</c:v>
                </c:pt>
                <c:pt idx="5574">
                  <c:v>5.6481417384681913E-13</c:v>
                </c:pt>
                <c:pt idx="5575">
                  <c:v>5.64623308966483E-13</c:v>
                </c:pt>
                <c:pt idx="5576">
                  <c:v>5.6443244265809892E-13</c:v>
                </c:pt>
                <c:pt idx="5577">
                  <c:v>5.6424157492274719E-13</c:v>
                </c:pt>
                <c:pt idx="5578">
                  <c:v>5.6405070576150866E-13</c:v>
                </c:pt>
                <c:pt idx="5579">
                  <c:v>5.6385983517546545E-13</c:v>
                </c:pt>
                <c:pt idx="5580">
                  <c:v>5.6366896316569871E-13</c:v>
                </c:pt>
                <c:pt idx="5581">
                  <c:v>5.6347808973328905E-13</c:v>
                </c:pt>
                <c:pt idx="5582">
                  <c:v>5.632872148793174E-13</c:v>
                </c:pt>
                <c:pt idx="5583">
                  <c:v>5.6309633860486561E-13</c:v>
                </c:pt>
                <c:pt idx="5584">
                  <c:v>5.629054609110148E-13</c:v>
                </c:pt>
                <c:pt idx="5585">
                  <c:v>5.6271458179884539E-13</c:v>
                </c:pt>
                <c:pt idx="5586">
                  <c:v>5.6252370126943964E-13</c:v>
                </c:pt>
                <c:pt idx="5587">
                  <c:v>5.6233281932387745E-13</c:v>
                </c:pt>
                <c:pt idx="5588">
                  <c:v>5.6214193596324087E-13</c:v>
                </c:pt>
                <c:pt idx="5589">
                  <c:v>5.6195105118861092E-13</c:v>
                </c:pt>
                <c:pt idx="5590">
                  <c:v>5.6176016500106774E-13</c:v>
                </c:pt>
                <c:pt idx="5591">
                  <c:v>5.6156927740169405E-13</c:v>
                </c:pt>
                <c:pt idx="5592">
                  <c:v>5.6137838839156959E-13</c:v>
                </c:pt>
                <c:pt idx="5593">
                  <c:v>5.6118749797177679E-13</c:v>
                </c:pt>
                <c:pt idx="5594">
                  <c:v>5.6099660614339598E-13</c:v>
                </c:pt>
                <c:pt idx="5595">
                  <c:v>5.6080571290750879E-13</c:v>
                </c:pt>
                <c:pt idx="5596">
                  <c:v>5.6061481826519504E-13</c:v>
                </c:pt>
                <c:pt idx="5597">
                  <c:v>5.6042392221753789E-13</c:v>
                </c:pt>
                <c:pt idx="5598">
                  <c:v>5.6023302476561704E-13</c:v>
                </c:pt>
                <c:pt idx="5599">
                  <c:v>5.6004212591051433E-13</c:v>
                </c:pt>
                <c:pt idx="5600">
                  <c:v>5.598512256533103E-13</c:v>
                </c:pt>
                <c:pt idx="5601">
                  <c:v>5.5966032399508627E-13</c:v>
                </c:pt>
                <c:pt idx="5602">
                  <c:v>5.5946942093692448E-13</c:v>
                </c:pt>
                <c:pt idx="5603">
                  <c:v>5.5927851647990486E-13</c:v>
                </c:pt>
                <c:pt idx="5604">
                  <c:v>5.5908761062510843E-13</c:v>
                </c:pt>
                <c:pt idx="5605">
                  <c:v>5.5889670337361734E-13</c:v>
                </c:pt>
                <c:pt idx="5606">
                  <c:v>5.587057947265114E-13</c:v>
                </c:pt>
                <c:pt idx="5607">
                  <c:v>5.5851488468487325E-13</c:v>
                </c:pt>
                <c:pt idx="5608">
                  <c:v>5.5832397324978282E-13</c:v>
                </c:pt>
                <c:pt idx="5609">
                  <c:v>5.5813306042232215E-13</c:v>
                </c:pt>
                <c:pt idx="5610">
                  <c:v>5.5794214620357206E-13</c:v>
                </c:pt>
                <c:pt idx="5611">
                  <c:v>5.5775123059461348E-13</c:v>
                </c:pt>
                <c:pt idx="5612">
                  <c:v>5.5756031359652714E-13</c:v>
                </c:pt>
                <c:pt idx="5613">
                  <c:v>5.5736939521039528E-13</c:v>
                </c:pt>
                <c:pt idx="5614">
                  <c:v>5.5717847543729873E-13</c:v>
                </c:pt>
                <c:pt idx="5615">
                  <c:v>5.5698755427831791E-13</c:v>
                </c:pt>
                <c:pt idx="5616">
                  <c:v>5.5679663173453415E-13</c:v>
                </c:pt>
                <c:pt idx="5617">
                  <c:v>5.5660570780702991E-13</c:v>
                </c:pt>
                <c:pt idx="5618">
                  <c:v>5.5641478249645221E-13</c:v>
                </c:pt>
                <c:pt idx="5619">
                  <c:v>5.562238558029703E-13</c:v>
                </c:pt>
                <c:pt idx="5620">
                  <c:v>5.5603292772824863E-13</c:v>
                </c:pt>
                <c:pt idx="5621">
                  <c:v>5.5584199827404254E-13</c:v>
                </c:pt>
                <c:pt idx="5622">
                  <c:v>5.5565106744210565E-13</c:v>
                </c:pt>
                <c:pt idx="5623">
                  <c:v>5.5546013523419157E-13</c:v>
                </c:pt>
                <c:pt idx="5624">
                  <c:v>5.5526920165205322E-13</c:v>
                </c:pt>
                <c:pt idx="5625">
                  <c:v>5.5507826669744441E-13</c:v>
                </c:pt>
                <c:pt idx="5626">
                  <c:v>5.5488733037211948E-13</c:v>
                </c:pt>
                <c:pt idx="5627">
                  <c:v>5.5469639267783134E-13</c:v>
                </c:pt>
                <c:pt idx="5628">
                  <c:v>5.5450545361633441E-13</c:v>
                </c:pt>
                <c:pt idx="5629">
                  <c:v>5.5431451318938221E-13</c:v>
                </c:pt>
                <c:pt idx="5630">
                  <c:v>5.5412357139872785E-13</c:v>
                </c:pt>
                <c:pt idx="5631">
                  <c:v>5.5393262824612576E-13</c:v>
                </c:pt>
                <c:pt idx="5632">
                  <c:v>5.5374168373332876E-13</c:v>
                </c:pt>
                <c:pt idx="5633">
                  <c:v>5.5355073786209066E-13</c:v>
                </c:pt>
                <c:pt idx="5634">
                  <c:v>5.5335979063416599E-13</c:v>
                </c:pt>
                <c:pt idx="5635">
                  <c:v>5.5316884205130797E-13</c:v>
                </c:pt>
                <c:pt idx="5636">
                  <c:v>5.529778921152698E-13</c:v>
                </c:pt>
                <c:pt idx="5637">
                  <c:v>5.5278694082780583E-13</c:v>
                </c:pt>
                <c:pt idx="5638">
                  <c:v>5.5259598819066905E-13</c:v>
                </c:pt>
                <c:pt idx="5639">
                  <c:v>5.524050342056139E-13</c:v>
                </c:pt>
                <c:pt idx="5640">
                  <c:v>5.5221407887439318E-13</c:v>
                </c:pt>
                <c:pt idx="5641">
                  <c:v>5.5202312219876133E-13</c:v>
                </c:pt>
                <c:pt idx="5642">
                  <c:v>5.5183216418047226E-13</c:v>
                </c:pt>
                <c:pt idx="5643">
                  <c:v>5.5164120482127879E-13</c:v>
                </c:pt>
                <c:pt idx="5644">
                  <c:v>5.5145024412293434E-13</c:v>
                </c:pt>
                <c:pt idx="5645">
                  <c:v>5.5125928208719362E-13</c:v>
                </c:pt>
                <c:pt idx="5646">
                  <c:v>5.5106831871580987E-13</c:v>
                </c:pt>
                <c:pt idx="5647">
                  <c:v>5.5087735401053669E-13</c:v>
                </c:pt>
                <c:pt idx="5648">
                  <c:v>5.506863879731273E-13</c:v>
                </c:pt>
                <c:pt idx="5649">
                  <c:v>5.5049542060533674E-13</c:v>
                </c:pt>
                <c:pt idx="5650">
                  <c:v>5.503044519089168E-13</c:v>
                </c:pt>
                <c:pt idx="5651">
                  <c:v>5.5011348188562313E-13</c:v>
                </c:pt>
                <c:pt idx="5652">
                  <c:v>5.4992251053720752E-13</c:v>
                </c:pt>
                <c:pt idx="5653">
                  <c:v>5.4973153786542461E-13</c:v>
                </c:pt>
                <c:pt idx="5654">
                  <c:v>5.4954056387202841E-13</c:v>
                </c:pt>
                <c:pt idx="5655">
                  <c:v>5.4934958855877265E-13</c:v>
                </c:pt>
                <c:pt idx="5656">
                  <c:v>5.4915861192740922E-13</c:v>
                </c:pt>
                <c:pt idx="5657">
                  <c:v>5.4896763397969418E-13</c:v>
                </c:pt>
                <c:pt idx="5658">
                  <c:v>5.4877665471737983E-13</c:v>
                </c:pt>
                <c:pt idx="5659">
                  <c:v>5.4858567414221978E-13</c:v>
                </c:pt>
                <c:pt idx="5660">
                  <c:v>5.4839469225596816E-13</c:v>
                </c:pt>
                <c:pt idx="5661">
                  <c:v>5.4820370906037899E-13</c:v>
                </c:pt>
                <c:pt idx="5662">
                  <c:v>5.4801272455720459E-13</c:v>
                </c:pt>
                <c:pt idx="5663">
                  <c:v>5.4782173874820017E-13</c:v>
                </c:pt>
                <c:pt idx="5664">
                  <c:v>5.4763075163511866E-13</c:v>
                </c:pt>
                <c:pt idx="5665">
                  <c:v>5.4743976321971408E-13</c:v>
                </c:pt>
                <c:pt idx="5666">
                  <c:v>5.4724877350373954E-13</c:v>
                </c:pt>
                <c:pt idx="5667">
                  <c:v>5.4705778248894836E-13</c:v>
                </c:pt>
                <c:pt idx="5668">
                  <c:v>5.4686679017709587E-13</c:v>
                </c:pt>
                <c:pt idx="5669">
                  <c:v>5.4667579656993398E-13</c:v>
                </c:pt>
                <c:pt idx="5670">
                  <c:v>5.4648480166921802E-13</c:v>
                </c:pt>
                <c:pt idx="5671">
                  <c:v>5.4629380547669969E-13</c:v>
                </c:pt>
                <c:pt idx="5672">
                  <c:v>5.4610280799413463E-13</c:v>
                </c:pt>
                <c:pt idx="5673">
                  <c:v>5.4591180922327464E-13</c:v>
                </c:pt>
                <c:pt idx="5674">
                  <c:v>5.4572080916587536E-13</c:v>
                </c:pt>
                <c:pt idx="5675">
                  <c:v>5.4552980782368889E-13</c:v>
                </c:pt>
                <c:pt idx="5676">
                  <c:v>5.4533880519846926E-13</c:v>
                </c:pt>
                <c:pt idx="5677">
                  <c:v>5.4514780129197069E-13</c:v>
                </c:pt>
                <c:pt idx="5678">
                  <c:v>5.449567961059468E-13</c:v>
                </c:pt>
                <c:pt idx="5679">
                  <c:v>5.447657896421505E-13</c:v>
                </c:pt>
                <c:pt idx="5680">
                  <c:v>5.4457478190233562E-13</c:v>
                </c:pt>
                <c:pt idx="5681">
                  <c:v>5.4438377288747433E-13</c:v>
                </c:pt>
                <c:pt idx="5682">
                  <c:v>5.4419276259793094E-13</c:v>
                </c:pt>
                <c:pt idx="5683">
                  <c:v>5.4400175103649306E-13</c:v>
                </c:pt>
                <c:pt idx="5684">
                  <c:v>5.4381073820605662E-13</c:v>
                </c:pt>
                <c:pt idx="5685">
                  <c:v>5.4361972410951634E-13</c:v>
                </c:pt>
                <c:pt idx="5686">
                  <c:v>5.4342870874976869E-13</c:v>
                </c:pt>
                <c:pt idx="5687">
                  <c:v>5.4323769212970807E-13</c:v>
                </c:pt>
                <c:pt idx="5688">
                  <c:v>5.4304667425223054E-13</c:v>
                </c:pt>
                <c:pt idx="5689">
                  <c:v>5.4285565512023152E-13</c:v>
                </c:pt>
                <c:pt idx="5690">
                  <c:v>5.4266463473660615E-13</c:v>
                </c:pt>
                <c:pt idx="5691">
                  <c:v>5.4247361310425016E-13</c:v>
                </c:pt>
                <c:pt idx="5692">
                  <c:v>5.42282590226059E-13</c:v>
                </c:pt>
                <c:pt idx="5693">
                  <c:v>5.420915661049285E-13</c:v>
                </c:pt>
                <c:pt idx="5694">
                  <c:v>5.4190054074375328E-13</c:v>
                </c:pt>
                <c:pt idx="5695">
                  <c:v>5.4170951414542899E-13</c:v>
                </c:pt>
                <c:pt idx="5696">
                  <c:v>5.4151848631285126E-13</c:v>
                </c:pt>
                <c:pt idx="5697">
                  <c:v>5.4132745724891593E-13</c:v>
                </c:pt>
                <c:pt idx="5698">
                  <c:v>5.4113642695651773E-13</c:v>
                </c:pt>
                <c:pt idx="5699">
                  <c:v>5.409453954385529E-13</c:v>
                </c:pt>
                <c:pt idx="5700">
                  <c:v>5.4075436269791597E-13</c:v>
                </c:pt>
                <c:pt idx="5701">
                  <c:v>5.4056332873750268E-13</c:v>
                </c:pt>
                <c:pt idx="5702">
                  <c:v>5.4037229356020937E-13</c:v>
                </c:pt>
                <c:pt idx="5703">
                  <c:v>5.4018125716893046E-13</c:v>
                </c:pt>
                <c:pt idx="5704">
                  <c:v>5.3999021956656149E-13</c:v>
                </c:pt>
                <c:pt idx="5705">
                  <c:v>5.397991807559984E-13</c:v>
                </c:pt>
                <c:pt idx="5706">
                  <c:v>5.3960814074013582E-13</c:v>
                </c:pt>
                <c:pt idx="5707">
                  <c:v>5.394170995218704E-13</c:v>
                </c:pt>
                <c:pt idx="5708">
                  <c:v>5.3922605710409636E-13</c:v>
                </c:pt>
                <c:pt idx="5709">
                  <c:v>5.3903501348971013E-13</c:v>
                </c:pt>
                <c:pt idx="5710">
                  <c:v>5.3884396868160717E-13</c:v>
                </c:pt>
                <c:pt idx="5711">
                  <c:v>5.3865292268268189E-13</c:v>
                </c:pt>
                <c:pt idx="5712">
                  <c:v>5.3846187549583034E-13</c:v>
                </c:pt>
                <c:pt idx="5713">
                  <c:v>5.3827082712394804E-13</c:v>
                </c:pt>
                <c:pt idx="5714">
                  <c:v>5.3807977756993075E-13</c:v>
                </c:pt>
                <c:pt idx="5715">
                  <c:v>5.3788872683667348E-13</c:v>
                </c:pt>
                <c:pt idx="5716">
                  <c:v>5.3769767492707188E-13</c:v>
                </c:pt>
                <c:pt idx="5717">
                  <c:v>5.3750662184402098E-13</c:v>
                </c:pt>
                <c:pt idx="5718">
                  <c:v>5.3731556759041601E-13</c:v>
                </c:pt>
                <c:pt idx="5719">
                  <c:v>5.3712451216915403E-13</c:v>
                </c:pt>
                <c:pt idx="5720">
                  <c:v>5.3693345558312844E-13</c:v>
                </c:pt>
                <c:pt idx="5721">
                  <c:v>5.367423978352366E-13</c:v>
                </c:pt>
                <c:pt idx="5722">
                  <c:v>5.3655133892837273E-13</c:v>
                </c:pt>
                <c:pt idx="5723">
                  <c:v>5.3636027886543217E-13</c:v>
                </c:pt>
                <c:pt idx="5724">
                  <c:v>5.3616921764931127E-13</c:v>
                </c:pt>
                <c:pt idx="5725">
                  <c:v>5.3597815528290444E-13</c:v>
                </c:pt>
                <c:pt idx="5726">
                  <c:v>5.3578709176910784E-13</c:v>
                </c:pt>
                <c:pt idx="5727">
                  <c:v>5.3559602711081729E-13</c:v>
                </c:pt>
                <c:pt idx="5728">
                  <c:v>5.3540496131092712E-13</c:v>
                </c:pt>
                <c:pt idx="5729">
                  <c:v>5.3521389437233328E-13</c:v>
                </c:pt>
                <c:pt idx="5730">
                  <c:v>5.3502282629793149E-13</c:v>
                </c:pt>
                <c:pt idx="5731">
                  <c:v>5.3483175709061731E-13</c:v>
                </c:pt>
                <c:pt idx="5732">
                  <c:v>5.3464068675328535E-13</c:v>
                </c:pt>
                <c:pt idx="5733">
                  <c:v>5.3444961528883205E-13</c:v>
                </c:pt>
                <c:pt idx="5734">
                  <c:v>5.3425854270015216E-13</c:v>
                </c:pt>
                <c:pt idx="5735">
                  <c:v>5.340674689901416E-13</c:v>
                </c:pt>
                <c:pt idx="5736">
                  <c:v>5.3387639416169541E-13</c:v>
                </c:pt>
                <c:pt idx="5737">
                  <c:v>5.3368531821770932E-13</c:v>
                </c:pt>
                <c:pt idx="5738">
                  <c:v>5.3349424116107837E-13</c:v>
                </c:pt>
                <c:pt idx="5739">
                  <c:v>5.333031629946986E-13</c:v>
                </c:pt>
                <c:pt idx="5740">
                  <c:v>5.3311208372146504E-13</c:v>
                </c:pt>
                <c:pt idx="5741">
                  <c:v>5.3292100334427323E-13</c:v>
                </c:pt>
                <c:pt idx="5742">
                  <c:v>5.327299218660192E-13</c:v>
                </c:pt>
                <c:pt idx="5743">
                  <c:v>5.3253883928959698E-13</c:v>
                </c:pt>
                <c:pt idx="5744">
                  <c:v>5.3234775561647807E-13</c:v>
                </c:pt>
                <c:pt idx="5745">
                  <c:v>5.321566708474242E-13</c:v>
                </c:pt>
                <c:pt idx="5746">
                  <c:v>5.3196558498711999E-13</c:v>
                </c:pt>
                <c:pt idx="5747">
                  <c:v>5.3177449804037665E-13</c:v>
                </c:pt>
                <c:pt idx="5748">
                  <c:v>5.3158341001200621E-13</c:v>
                </c:pt>
                <c:pt idx="5749">
                  <c:v>5.3139232090682129E-13</c:v>
                </c:pt>
                <c:pt idx="5750">
                  <c:v>5.3120123072963383E-13</c:v>
                </c:pt>
                <c:pt idx="5751">
                  <c:v>5.3101013948525554E-13</c:v>
                </c:pt>
                <c:pt idx="5752">
                  <c:v>5.3081904717849855E-13</c:v>
                </c:pt>
                <c:pt idx="5753">
                  <c:v>5.306279538141746E-13</c:v>
                </c:pt>
                <c:pt idx="5754">
                  <c:v>5.304368593970962E-13</c:v>
                </c:pt>
                <c:pt idx="5755">
                  <c:v>5.3024576393207458E-13</c:v>
                </c:pt>
                <c:pt idx="5756">
                  <c:v>5.3005466742392277E-13</c:v>
                </c:pt>
                <c:pt idx="5757">
                  <c:v>5.2986356987745179E-13</c:v>
                </c:pt>
                <c:pt idx="5758">
                  <c:v>5.2967247129747447E-13</c:v>
                </c:pt>
                <c:pt idx="5759">
                  <c:v>5.2948137168880274E-13</c:v>
                </c:pt>
                <c:pt idx="5760">
                  <c:v>5.2929027105624792E-13</c:v>
                </c:pt>
                <c:pt idx="5761">
                  <c:v>5.2909916940462214E-13</c:v>
                </c:pt>
                <c:pt idx="5762">
                  <c:v>5.2890806673873802E-13</c:v>
                </c:pt>
                <c:pt idx="5763">
                  <c:v>5.2871696306340739E-13</c:v>
                </c:pt>
                <c:pt idx="5764">
                  <c:v>5.2852585838344168E-13</c:v>
                </c:pt>
                <c:pt idx="5765">
                  <c:v>5.2833475270365371E-13</c:v>
                </c:pt>
                <c:pt idx="5766">
                  <c:v>5.2814364602885501E-13</c:v>
                </c:pt>
                <c:pt idx="5767">
                  <c:v>5.27952538363857E-13</c:v>
                </c:pt>
                <c:pt idx="5768">
                  <c:v>5.2776142971347342E-13</c:v>
                </c:pt>
                <c:pt idx="5769">
                  <c:v>5.2757032008251438E-13</c:v>
                </c:pt>
                <c:pt idx="5770">
                  <c:v>5.2737920947579312E-13</c:v>
                </c:pt>
                <c:pt idx="5771">
                  <c:v>5.2718809789812145E-13</c:v>
                </c:pt>
                <c:pt idx="5772">
                  <c:v>5.2699698535431061E-13</c:v>
                </c:pt>
                <c:pt idx="5773">
                  <c:v>5.2680587184917342E-13</c:v>
                </c:pt>
                <c:pt idx="5774">
                  <c:v>5.266147573875214E-13</c:v>
                </c:pt>
                <c:pt idx="5775">
                  <c:v>5.2642364197416689E-13</c:v>
                </c:pt>
                <c:pt idx="5776">
                  <c:v>5.2623252561392242E-13</c:v>
                </c:pt>
                <c:pt idx="5777">
                  <c:v>5.2604140831159829E-13</c:v>
                </c:pt>
                <c:pt idx="5778">
                  <c:v>5.2585029007200835E-13</c:v>
                </c:pt>
                <c:pt idx="5779">
                  <c:v>5.2565917089996361E-13</c:v>
                </c:pt>
                <c:pt idx="5780">
                  <c:v>5.2546805080027651E-13</c:v>
                </c:pt>
                <c:pt idx="5781">
                  <c:v>5.2527692977775867E-13</c:v>
                </c:pt>
                <c:pt idx="5782">
                  <c:v>5.2508580783722201E-13</c:v>
                </c:pt>
                <c:pt idx="5783">
                  <c:v>5.2489468498347947E-13</c:v>
                </c:pt>
                <c:pt idx="5784">
                  <c:v>5.2470356122134156E-13</c:v>
                </c:pt>
                <c:pt idx="5785">
                  <c:v>5.2451243655562151E-13</c:v>
                </c:pt>
                <c:pt idx="5786">
                  <c:v>5.2432131099113126E-13</c:v>
                </c:pt>
                <c:pt idx="5787">
                  <c:v>5.2413018453268253E-13</c:v>
                </c:pt>
                <c:pt idx="5788">
                  <c:v>5.2393905718508653E-13</c:v>
                </c:pt>
                <c:pt idx="5789">
                  <c:v>5.2374792895315641E-13</c:v>
                </c:pt>
                <c:pt idx="5790">
                  <c:v>5.2355679984170398E-13</c:v>
                </c:pt>
                <c:pt idx="5791">
                  <c:v>5.2336566985554127E-13</c:v>
                </c:pt>
                <c:pt idx="5792">
                  <c:v>5.2317453899947991E-13</c:v>
                </c:pt>
                <c:pt idx="5793">
                  <c:v>5.2298340727833152E-13</c:v>
                </c:pt>
                <c:pt idx="5794">
                  <c:v>5.2279227469690913E-13</c:v>
                </c:pt>
                <c:pt idx="5795">
                  <c:v>5.2260114126002446E-13</c:v>
                </c:pt>
                <c:pt idx="5796">
                  <c:v>5.2241000697248925E-13</c:v>
                </c:pt>
                <c:pt idx="5797">
                  <c:v>5.2221887183911561E-13</c:v>
                </c:pt>
                <c:pt idx="5798">
                  <c:v>5.2202773586471477E-13</c:v>
                </c:pt>
                <c:pt idx="5799">
                  <c:v>5.2183659905410037E-13</c:v>
                </c:pt>
                <c:pt idx="5800">
                  <c:v>5.2164546141208302E-13</c:v>
                </c:pt>
                <c:pt idx="5801">
                  <c:v>5.2145432294347576E-13</c:v>
                </c:pt>
                <c:pt idx="5802">
                  <c:v>5.2126318365308959E-13</c:v>
                </c:pt>
                <c:pt idx="5803">
                  <c:v>5.2107204354573747E-13</c:v>
                </c:pt>
                <c:pt idx="5804">
                  <c:v>5.208809026262306E-13</c:v>
                </c:pt>
                <c:pt idx="5805">
                  <c:v>5.2068976089938152E-13</c:v>
                </c:pt>
                <c:pt idx="5806">
                  <c:v>5.2049861837000226E-13</c:v>
                </c:pt>
                <c:pt idx="5807">
                  <c:v>5.2030747504030566E-13</c:v>
                </c:pt>
                <c:pt idx="5808">
                  <c:v>5.2011633091184702E-13</c:v>
                </c:pt>
                <c:pt idx="5809">
                  <c:v>5.1992518599249689E-13</c:v>
                </c:pt>
                <c:pt idx="5810">
                  <c:v>5.1973404029027191E-13</c:v>
                </c:pt>
                <c:pt idx="5811">
                  <c:v>5.1954289381318812E-13</c:v>
                </c:pt>
                <c:pt idx="5812">
                  <c:v>5.1935174656926225E-13</c:v>
                </c:pt>
                <c:pt idx="5813">
                  <c:v>5.1916059856650986E-13</c:v>
                </c:pt>
                <c:pt idx="5814">
                  <c:v>5.1896944981294676E-13</c:v>
                </c:pt>
                <c:pt idx="5815">
                  <c:v>5.1877830031659042E-13</c:v>
                </c:pt>
                <c:pt idx="5816">
                  <c:v>5.1858715008545566E-13</c:v>
                </c:pt>
                <c:pt idx="5817">
                  <c:v>5.1839599912755983E-13</c:v>
                </c:pt>
                <c:pt idx="5818">
                  <c:v>5.1820484745091786E-13</c:v>
                </c:pt>
                <c:pt idx="5819">
                  <c:v>5.180136950635469E-13</c:v>
                </c:pt>
                <c:pt idx="5820">
                  <c:v>5.1782254197346299E-13</c:v>
                </c:pt>
                <c:pt idx="5821">
                  <c:v>5.1763138818868267E-13</c:v>
                </c:pt>
                <c:pt idx="5822">
                  <c:v>5.1744023371722046E-13</c:v>
                </c:pt>
                <c:pt idx="5823">
                  <c:v>5.1724907856709463E-13</c:v>
                </c:pt>
                <c:pt idx="5824">
                  <c:v>5.170579227463196E-13</c:v>
                </c:pt>
                <c:pt idx="5825">
                  <c:v>5.1686676626291332E-13</c:v>
                </c:pt>
                <c:pt idx="5826">
                  <c:v>5.1667560912489062E-13</c:v>
                </c:pt>
                <c:pt idx="5827">
                  <c:v>5.1648445134026794E-13</c:v>
                </c:pt>
                <c:pt idx="5828">
                  <c:v>5.1629329291706163E-13</c:v>
                </c:pt>
                <c:pt idx="5829">
                  <c:v>5.1610213386328833E-13</c:v>
                </c:pt>
                <c:pt idx="5830">
                  <c:v>5.1591097418696348E-13</c:v>
                </c:pt>
                <c:pt idx="5831">
                  <c:v>5.1571981389610371E-13</c:v>
                </c:pt>
                <c:pt idx="5832">
                  <c:v>5.1552865299872476E-13</c:v>
                </c:pt>
                <c:pt idx="5833">
                  <c:v>5.1533749150284277E-13</c:v>
                </c:pt>
                <c:pt idx="5834">
                  <c:v>5.1514632941647459E-13</c:v>
                </c:pt>
                <c:pt idx="5835">
                  <c:v>5.1495516674763676E-13</c:v>
                </c:pt>
                <c:pt idx="5836">
                  <c:v>5.1476400350434411E-13</c:v>
                </c:pt>
                <c:pt idx="5837">
                  <c:v>5.1457283969461288E-13</c:v>
                </c:pt>
                <c:pt idx="5838">
                  <c:v>5.1438167532646092E-13</c:v>
                </c:pt>
                <c:pt idx="5839">
                  <c:v>5.1419051040790276E-13</c:v>
                </c:pt>
                <c:pt idx="5840">
                  <c:v>5.1399934494695504E-13</c:v>
                </c:pt>
                <c:pt idx="5841">
                  <c:v>5.1380817895163421E-13</c:v>
                </c:pt>
                <c:pt idx="5842">
                  <c:v>5.136170124299561E-13</c:v>
                </c:pt>
                <c:pt idx="5843">
                  <c:v>5.1342584538993735E-13</c:v>
                </c:pt>
                <c:pt idx="5844">
                  <c:v>5.1323467783959411E-13</c:v>
                </c:pt>
                <c:pt idx="5845">
                  <c:v>5.1304350978694201E-13</c:v>
                </c:pt>
                <c:pt idx="5846">
                  <c:v>5.1285234123999729E-13</c:v>
                </c:pt>
                <c:pt idx="5847">
                  <c:v>5.126611722067766E-13</c:v>
                </c:pt>
                <c:pt idx="5848">
                  <c:v>5.1247000269529627E-13</c:v>
                </c:pt>
                <c:pt idx="5849">
                  <c:v>5.1227883271357164E-13</c:v>
                </c:pt>
                <c:pt idx="5850">
                  <c:v>5.1208766226961965E-13</c:v>
                </c:pt>
                <c:pt idx="5851">
                  <c:v>5.1189649137145615E-13</c:v>
                </c:pt>
                <c:pt idx="5852">
                  <c:v>5.1170532002709757E-13</c:v>
                </c:pt>
                <c:pt idx="5853">
                  <c:v>5.1151414824455965E-13</c:v>
                </c:pt>
                <c:pt idx="5854">
                  <c:v>5.1132297603185893E-13</c:v>
                </c:pt>
                <c:pt idx="5855">
                  <c:v>5.1113180339701115E-13</c:v>
                </c:pt>
                <c:pt idx="5856">
                  <c:v>5.1094063034803315E-13</c:v>
                </c:pt>
                <c:pt idx="5857">
                  <c:v>5.1074945689294119E-13</c:v>
                </c:pt>
                <c:pt idx="5858">
                  <c:v>5.1055828303975067E-13</c:v>
                </c:pt>
                <c:pt idx="5859">
                  <c:v>5.1036710879647786E-13</c:v>
                </c:pt>
                <c:pt idx="5860">
                  <c:v>5.1017593417113959E-13</c:v>
                </c:pt>
                <c:pt idx="5861">
                  <c:v>5.099847591717511E-13</c:v>
                </c:pt>
                <c:pt idx="5862">
                  <c:v>5.0979358380632973E-13</c:v>
                </c:pt>
                <c:pt idx="5863">
                  <c:v>5.0960240808289112E-13</c:v>
                </c:pt>
                <c:pt idx="5864">
                  <c:v>5.0941123200945131E-13</c:v>
                </c:pt>
                <c:pt idx="5865">
                  <c:v>5.0922005559402685E-13</c:v>
                </c:pt>
                <c:pt idx="5866">
                  <c:v>5.0902887884463326E-13</c:v>
                </c:pt>
                <c:pt idx="5867">
                  <c:v>5.088377017692874E-13</c:v>
                </c:pt>
                <c:pt idx="5868">
                  <c:v>5.0864652437600489E-13</c:v>
                </c:pt>
                <c:pt idx="5869">
                  <c:v>5.0845534667280258E-13</c:v>
                </c:pt>
                <c:pt idx="5870">
                  <c:v>5.0826416866297375E-13</c:v>
                </c:pt>
                <c:pt idx="5871">
                  <c:v>5.080729903496173E-13</c:v>
                </c:pt>
                <c:pt idx="5872">
                  <c:v>5.0788181174594923E-13</c:v>
                </c:pt>
                <c:pt idx="5873">
                  <c:v>5.076906328653357E-13</c:v>
                </c:pt>
                <c:pt idx="5874">
                  <c:v>5.0749945372114125E-13</c:v>
                </c:pt>
                <c:pt idx="5875">
                  <c:v>5.0730827432673173E-13</c:v>
                </c:pt>
                <c:pt idx="5876">
                  <c:v>5.071170946954729E-13</c:v>
                </c:pt>
                <c:pt idx="5877">
                  <c:v>5.0692591484072949E-13</c:v>
                </c:pt>
                <c:pt idx="5878">
                  <c:v>5.0673473477586656E-13</c:v>
                </c:pt>
                <c:pt idx="5879">
                  <c:v>5.0654355451425015E-13</c:v>
                </c:pt>
                <c:pt idx="5880">
                  <c:v>5.0635237406924583E-13</c:v>
                </c:pt>
                <c:pt idx="5881">
                  <c:v>5.0616119345421802E-13</c:v>
                </c:pt>
                <c:pt idx="5882">
                  <c:v>5.0597001268253299E-13</c:v>
                </c:pt>
                <c:pt idx="5883">
                  <c:v>5.0577883176755538E-13</c:v>
                </c:pt>
                <c:pt idx="5884">
                  <c:v>5.0558765072265064E-13</c:v>
                </c:pt>
                <c:pt idx="5885">
                  <c:v>5.0539646956118532E-13</c:v>
                </c:pt>
                <c:pt idx="5886">
                  <c:v>5.0520528829652276E-13</c:v>
                </c:pt>
                <c:pt idx="5887">
                  <c:v>5.0501410694203042E-13</c:v>
                </c:pt>
                <c:pt idx="5888">
                  <c:v>5.0482292551107224E-13</c:v>
                </c:pt>
                <c:pt idx="5889">
                  <c:v>5.0463174401701368E-13</c:v>
                </c:pt>
                <c:pt idx="5890">
                  <c:v>5.0444056247322078E-13</c:v>
                </c:pt>
                <c:pt idx="5891">
                  <c:v>5.0424938089305818E-13</c:v>
                </c:pt>
                <c:pt idx="5892">
                  <c:v>5.0405819928989195E-13</c:v>
                </c:pt>
                <c:pt idx="5893">
                  <c:v>5.0386701767708732E-13</c:v>
                </c:pt>
                <c:pt idx="5894">
                  <c:v>5.0367583606800915E-13</c:v>
                </c:pt>
                <c:pt idx="5895">
                  <c:v>5.0348465447602268E-13</c:v>
                </c:pt>
                <c:pt idx="5896">
                  <c:v>5.0329347291449467E-13</c:v>
                </c:pt>
                <c:pt idx="5897">
                  <c:v>5.0310229139678875E-13</c:v>
                </c:pt>
                <c:pt idx="5898">
                  <c:v>5.0291110993627098E-13</c:v>
                </c:pt>
                <c:pt idx="5899">
                  <c:v>5.0271992854630722E-13</c:v>
                </c:pt>
                <c:pt idx="5900">
                  <c:v>5.025287472402621E-13</c:v>
                </c:pt>
                <c:pt idx="5901">
                  <c:v>5.0233756603150148E-13</c:v>
                </c:pt>
                <c:pt idx="5902">
                  <c:v>5.021463849333903E-13</c:v>
                </c:pt>
                <c:pt idx="5903">
                  <c:v>5.0195520395929442E-13</c:v>
                </c:pt>
                <c:pt idx="5904">
                  <c:v>5.0176402312257847E-13</c:v>
                </c:pt>
                <c:pt idx="5905">
                  <c:v>5.0157284243660862E-13</c:v>
                </c:pt>
                <c:pt idx="5906">
                  <c:v>5.013816619147495E-13</c:v>
                </c:pt>
                <c:pt idx="5907">
                  <c:v>5.0119048157036707E-13</c:v>
                </c:pt>
                <c:pt idx="5908">
                  <c:v>5.0099930141682709E-13</c:v>
                </c:pt>
                <c:pt idx="5909">
                  <c:v>5.0080812146749368E-13</c:v>
                </c:pt>
                <c:pt idx="5910">
                  <c:v>5.0061694173573271E-13</c:v>
                </c:pt>
                <c:pt idx="5911">
                  <c:v>5.0042576223490971E-13</c:v>
                </c:pt>
                <c:pt idx="5912">
                  <c:v>5.0023458297839066E-13</c:v>
                </c:pt>
                <c:pt idx="5913">
                  <c:v>5.0004340397953968E-13</c:v>
                </c:pt>
                <c:pt idx="5914">
                  <c:v>4.9985222525172222E-13</c:v>
                </c:pt>
                <c:pt idx="5915">
                  <c:v>4.9966104680830464E-13</c:v>
                </c:pt>
                <c:pt idx="5916">
                  <c:v>4.9946986866265209E-13</c:v>
                </c:pt>
                <c:pt idx="5917">
                  <c:v>4.9927869082812941E-13</c:v>
                </c:pt>
                <c:pt idx="5918">
                  <c:v>4.9908751331810235E-13</c:v>
                </c:pt>
                <c:pt idx="5919">
                  <c:v>4.9889633614593596E-13</c:v>
                </c:pt>
                <c:pt idx="5920">
                  <c:v>4.987051593249957E-13</c:v>
                </c:pt>
                <c:pt idx="5921">
                  <c:v>4.9851398286864699E-13</c:v>
                </c:pt>
                <c:pt idx="5922">
                  <c:v>4.9832280679025531E-13</c:v>
                </c:pt>
                <c:pt idx="5923">
                  <c:v>4.9813163110318569E-13</c:v>
                </c:pt>
                <c:pt idx="5924">
                  <c:v>4.9794045582080399E-13</c:v>
                </c:pt>
                <c:pt idx="5925">
                  <c:v>4.9774928095647555E-13</c:v>
                </c:pt>
                <c:pt idx="5926">
                  <c:v>4.9755810652356502E-13</c:v>
                </c:pt>
                <c:pt idx="5927">
                  <c:v>4.9736693253543875E-13</c:v>
                </c:pt>
                <c:pt idx="5928">
                  <c:v>4.9717575900546118E-13</c:v>
                </c:pt>
                <c:pt idx="5929">
                  <c:v>4.9698458594699757E-13</c:v>
                </c:pt>
                <c:pt idx="5930">
                  <c:v>4.9679341337341427E-13</c:v>
                </c:pt>
                <c:pt idx="5931">
                  <c:v>4.9660224129807653E-13</c:v>
                </c:pt>
                <c:pt idx="5932">
                  <c:v>4.9641106973434888E-13</c:v>
                </c:pt>
                <c:pt idx="5933">
                  <c:v>4.9621989868704518E-13</c:v>
                </c:pt>
                <c:pt idx="5934">
                  <c:v>4.960287281622383E-13</c:v>
                </c:pt>
                <c:pt idx="5935">
                  <c:v>4.9583755818208816E-13</c:v>
                </c:pt>
                <c:pt idx="5936">
                  <c:v>4.9564638876888642E-13</c:v>
                </c:pt>
                <c:pt idx="5937">
                  <c:v>4.9545521994492304E-13</c:v>
                </c:pt>
                <c:pt idx="5938">
                  <c:v>4.9526405173248887E-13</c:v>
                </c:pt>
                <c:pt idx="5939">
                  <c:v>4.9507288415387548E-13</c:v>
                </c:pt>
                <c:pt idx="5940">
                  <c:v>4.9488171723137313E-13</c:v>
                </c:pt>
                <c:pt idx="5941">
                  <c:v>4.9469055098727338E-13</c:v>
                </c:pt>
                <c:pt idx="5942">
                  <c:v>4.9449938544386691E-13</c:v>
                </c:pt>
                <c:pt idx="5943">
                  <c:v>4.9430822062344435E-13</c:v>
                </c:pt>
                <c:pt idx="5944">
                  <c:v>4.9411705654829629E-13</c:v>
                </c:pt>
                <c:pt idx="5945">
                  <c:v>4.9392589324071458E-13</c:v>
                </c:pt>
                <c:pt idx="5946">
                  <c:v>4.9373473072298978E-13</c:v>
                </c:pt>
                <c:pt idx="5947">
                  <c:v>4.9354356901741256E-13</c:v>
                </c:pt>
                <c:pt idx="5948">
                  <c:v>4.9335240814627398E-13</c:v>
                </c:pt>
                <c:pt idx="5949">
                  <c:v>4.931612481318648E-13</c:v>
                </c:pt>
                <c:pt idx="5950">
                  <c:v>4.9297008899647577E-13</c:v>
                </c:pt>
                <c:pt idx="5951">
                  <c:v>4.9277893076239867E-13</c:v>
                </c:pt>
                <c:pt idx="5952">
                  <c:v>4.9258777345192285E-13</c:v>
                </c:pt>
                <c:pt idx="5953">
                  <c:v>4.9239661708734079E-13</c:v>
                </c:pt>
                <c:pt idx="5954">
                  <c:v>4.9220546169094303E-13</c:v>
                </c:pt>
                <c:pt idx="5955">
                  <c:v>4.9201430728502045E-13</c:v>
                </c:pt>
                <c:pt idx="5956">
                  <c:v>4.9182315389186329E-13</c:v>
                </c:pt>
                <c:pt idx="5957">
                  <c:v>4.9163200153376263E-13</c:v>
                </c:pt>
                <c:pt idx="5958">
                  <c:v>4.9144085023300983E-13</c:v>
                </c:pt>
                <c:pt idx="5959">
                  <c:v>4.9124970001189595E-13</c:v>
                </c:pt>
                <c:pt idx="5960">
                  <c:v>4.9105855089271075E-13</c:v>
                </c:pt>
                <c:pt idx="5961">
                  <c:v>4.9086740289774679E-13</c:v>
                </c:pt>
                <c:pt idx="5962">
                  <c:v>4.9067625604929374E-13</c:v>
                </c:pt>
                <c:pt idx="5963">
                  <c:v>4.9048511036964265E-13</c:v>
                </c:pt>
                <c:pt idx="5964">
                  <c:v>4.9029396588108489E-13</c:v>
                </c:pt>
                <c:pt idx="5965">
                  <c:v>4.9010282260591203E-13</c:v>
                </c:pt>
                <c:pt idx="5966">
                  <c:v>4.8991168056641322E-13</c:v>
                </c:pt>
                <c:pt idx="5967">
                  <c:v>4.8972053978487991E-13</c:v>
                </c:pt>
                <c:pt idx="5968">
                  <c:v>4.8952940028360359E-13</c:v>
                </c:pt>
                <c:pt idx="5969">
                  <c:v>4.8933826208487531E-13</c:v>
                </c:pt>
                <c:pt idx="5970">
                  <c:v>4.8914712521098513E-13</c:v>
                </c:pt>
                <c:pt idx="5971">
                  <c:v>4.8895598968422471E-13</c:v>
                </c:pt>
                <c:pt idx="5972">
                  <c:v>4.8876485552688491E-13</c:v>
                </c:pt>
                <c:pt idx="5973">
                  <c:v>4.8857372276125621E-13</c:v>
                </c:pt>
                <c:pt idx="5974">
                  <c:v>4.8838259140962935E-13</c:v>
                </c:pt>
                <c:pt idx="5975">
                  <c:v>4.881914614942958E-13</c:v>
                </c:pt>
                <c:pt idx="5976">
                  <c:v>4.8800033303754652E-13</c:v>
                </c:pt>
                <c:pt idx="5977">
                  <c:v>4.8780920606167188E-13</c:v>
                </c:pt>
                <c:pt idx="5978">
                  <c:v>4.8761808058896263E-13</c:v>
                </c:pt>
                <c:pt idx="5979">
                  <c:v>4.8742695664171055E-13</c:v>
                </c:pt>
                <c:pt idx="5980">
                  <c:v>4.8723583424220608E-13</c:v>
                </c:pt>
                <c:pt idx="5981">
                  <c:v>4.8704471341273999E-13</c:v>
                </c:pt>
                <c:pt idx="5982">
                  <c:v>4.8685359417560305E-13</c:v>
                </c:pt>
                <c:pt idx="5983">
                  <c:v>4.8666247655308722E-13</c:v>
                </c:pt>
                <c:pt idx="5984">
                  <c:v>4.8647136056748256E-13</c:v>
                </c:pt>
                <c:pt idx="5985">
                  <c:v>4.8628024624107922E-13</c:v>
                </c:pt>
                <c:pt idx="5986">
                  <c:v>4.8608913359616968E-13</c:v>
                </c:pt>
                <c:pt idx="5987">
                  <c:v>4.8589802265504369E-13</c:v>
                </c:pt>
                <c:pt idx="5988">
                  <c:v>4.8570691343999281E-13</c:v>
                </c:pt>
                <c:pt idx="5989">
                  <c:v>4.8551580597330752E-13</c:v>
                </c:pt>
                <c:pt idx="5990">
                  <c:v>4.8532470027727896E-13</c:v>
                </c:pt>
                <c:pt idx="5991">
                  <c:v>4.8513359637419791E-13</c:v>
                </c:pt>
                <c:pt idx="5992">
                  <c:v>4.8494249428635552E-13</c:v>
                </c:pt>
                <c:pt idx="5993">
                  <c:v>4.8475139403604276E-13</c:v>
                </c:pt>
                <c:pt idx="5994">
                  <c:v>4.8456029564554998E-13</c:v>
                </c:pt>
                <c:pt idx="5995">
                  <c:v>4.8436919913716886E-13</c:v>
                </c:pt>
                <c:pt idx="5996">
                  <c:v>4.8417810451775483E-13</c:v>
                </c:pt>
                <c:pt idx="5997">
                  <c:v>4.8398701179905171E-13</c:v>
                </c:pt>
                <c:pt idx="5998">
                  <c:v>4.8379592101815427E-13</c:v>
                </c:pt>
                <c:pt idx="5999">
                  <c:v>4.8360483221224414E-13</c:v>
                </c:pt>
                <c:pt idx="6000">
                  <c:v>4.8341374541850185E-13</c:v>
                </c:pt>
                <c:pt idx="6001">
                  <c:v>4.8322266067410892E-13</c:v>
                </c:pt>
                <c:pt idx="6002">
                  <c:v>4.8303157801624596E-13</c:v>
                </c:pt>
                <c:pt idx="6003">
                  <c:v>4.8284049748209481E-13</c:v>
                </c:pt>
                <c:pt idx="6004">
                  <c:v>4.8264941910883557E-13</c:v>
                </c:pt>
                <c:pt idx="6005">
                  <c:v>4.8245834293365069E-13</c:v>
                </c:pt>
                <c:pt idx="6006">
                  <c:v>4.8226726899372007E-13</c:v>
                </c:pt>
                <c:pt idx="6007">
                  <c:v>4.8207619732622574E-13</c:v>
                </c:pt>
                <c:pt idx="6008">
                  <c:v>4.8188512796834873E-13</c:v>
                </c:pt>
                <c:pt idx="6009">
                  <c:v>4.8169406095726975E-13</c:v>
                </c:pt>
                <c:pt idx="6010">
                  <c:v>4.8150299633016983E-13</c:v>
                </c:pt>
                <c:pt idx="6011">
                  <c:v>4.8131193412423049E-13</c:v>
                </c:pt>
                <c:pt idx="6012">
                  <c:v>4.8112087437663335E-13</c:v>
                </c:pt>
                <c:pt idx="6013">
                  <c:v>4.8092981712455854E-13</c:v>
                </c:pt>
                <c:pt idx="6014">
                  <c:v>4.8073876240518778E-13</c:v>
                </c:pt>
                <c:pt idx="6015">
                  <c:v>4.8054771025570168E-13</c:v>
                </c:pt>
                <c:pt idx="6016">
                  <c:v>4.8035666071328238E-13</c:v>
                </c:pt>
                <c:pt idx="6017">
                  <c:v>4.8016561381510979E-13</c:v>
                </c:pt>
                <c:pt idx="6018">
                  <c:v>4.7997456959836534E-13</c:v>
                </c:pt>
                <c:pt idx="6019">
                  <c:v>4.7978352810023135E-13</c:v>
                </c:pt>
                <c:pt idx="6020">
                  <c:v>4.7959248935788724E-13</c:v>
                </c:pt>
                <c:pt idx="6021">
                  <c:v>4.7940145340851574E-13</c:v>
                </c:pt>
                <c:pt idx="6022">
                  <c:v>4.7921042028929686E-13</c:v>
                </c:pt>
                <c:pt idx="6023">
                  <c:v>4.7901939003741183E-13</c:v>
                </c:pt>
                <c:pt idx="6024">
                  <c:v>4.7882836269004228E-13</c:v>
                </c:pt>
                <c:pt idx="6025">
                  <c:v>4.7863733828436942E-13</c:v>
                </c:pt>
                <c:pt idx="6026">
                  <c:v>4.7844631685757357E-13</c:v>
                </c:pt>
                <c:pt idx="6027">
                  <c:v>4.7825529844683636E-13</c:v>
                </c:pt>
                <c:pt idx="6028">
                  <c:v>4.7806428308933912E-13</c:v>
                </c:pt>
                <c:pt idx="6029">
                  <c:v>4.7787327082226225E-13</c:v>
                </c:pt>
                <c:pt idx="6030">
                  <c:v>4.77682261682788E-13</c:v>
                </c:pt>
                <c:pt idx="6031">
                  <c:v>4.7749125570809758E-13</c:v>
                </c:pt>
                <c:pt idx="6032">
                  <c:v>4.773002529353704E-13</c:v>
                </c:pt>
                <c:pt idx="6033">
                  <c:v>4.7710925340178859E-13</c:v>
                </c:pt>
                <c:pt idx="6034">
                  <c:v>4.7691825714453439E-13</c:v>
                </c:pt>
                <c:pt idx="6035">
                  <c:v>4.767272642007867E-13</c:v>
                </c:pt>
                <c:pt idx="6036">
                  <c:v>4.7653627460772825E-13</c:v>
                </c:pt>
                <c:pt idx="6037">
                  <c:v>4.7634528840254017E-13</c:v>
                </c:pt>
                <c:pt idx="6038">
                  <c:v>4.7615430562240267E-13</c:v>
                </c:pt>
                <c:pt idx="6039">
                  <c:v>4.7596332630449778E-13</c:v>
                </c:pt>
                <c:pt idx="6040">
                  <c:v>4.7577235048600642E-13</c:v>
                </c:pt>
                <c:pt idx="6041">
                  <c:v>4.7558137820410941E-13</c:v>
                </c:pt>
                <c:pt idx="6042">
                  <c:v>4.7539040949598768E-13</c:v>
                </c:pt>
                <c:pt idx="6043">
                  <c:v>4.7519944439882304E-13</c:v>
                </c:pt>
                <c:pt idx="6044">
                  <c:v>4.7500848294979643E-13</c:v>
                </c:pt>
                <c:pt idx="6045">
                  <c:v>4.7481752518608875E-13</c:v>
                </c:pt>
                <c:pt idx="6046">
                  <c:v>4.7462657114488074E-13</c:v>
                </c:pt>
                <c:pt idx="6047">
                  <c:v>4.7443562086335442E-13</c:v>
                </c:pt>
                <c:pt idx="6048">
                  <c:v>4.7424467437869101E-13</c:v>
                </c:pt>
                <c:pt idx="6049">
                  <c:v>4.7405373172807063E-13</c:v>
                </c:pt>
                <c:pt idx="6050">
                  <c:v>4.738627929486753E-13</c:v>
                </c:pt>
                <c:pt idx="6051">
                  <c:v>4.7367185807768545E-13</c:v>
                </c:pt>
                <c:pt idx="6052">
                  <c:v>4.7348092715228301E-13</c:v>
                </c:pt>
                <c:pt idx="6053">
                  <c:v>4.7329000020964828E-13</c:v>
                </c:pt>
                <c:pt idx="6054">
                  <c:v>4.7309907728696299E-13</c:v>
                </c:pt>
                <c:pt idx="6055">
                  <c:v>4.7290815842140858E-13</c:v>
                </c:pt>
                <c:pt idx="6056">
                  <c:v>4.7271724365016535E-13</c:v>
                </c:pt>
                <c:pt idx="6057">
                  <c:v>4.7252633301041423E-13</c:v>
                </c:pt>
                <c:pt idx="6058">
                  <c:v>4.7233542653933755E-13</c:v>
                </c:pt>
                <c:pt idx="6059">
                  <c:v>4.7214452424635549E-13</c:v>
                </c:pt>
                <c:pt idx="6060">
                  <c:v>4.7195362615391372E-13</c:v>
                </c:pt>
                <c:pt idx="6061">
                  <c:v>4.7176273232400846E-13</c:v>
                </c:pt>
                <c:pt idx="6062">
                  <c:v>4.715718428186606E-13</c:v>
                </c:pt>
                <c:pt idx="6063">
                  <c:v>4.713809576998903E-13</c:v>
                </c:pt>
                <c:pt idx="6064">
                  <c:v>4.7119007702971723E-13</c:v>
                </c:pt>
                <c:pt idx="6065">
                  <c:v>4.7099920087016195E-13</c:v>
                </c:pt>
                <c:pt idx="6066">
                  <c:v>4.7080832928324565E-13</c:v>
                </c:pt>
                <c:pt idx="6067">
                  <c:v>4.7061746233098699E-13</c:v>
                </c:pt>
                <c:pt idx="6068">
                  <c:v>4.7042660007540723E-13</c:v>
                </c:pt>
                <c:pt idx="6069">
                  <c:v>4.7023574257852766E-13</c:v>
                </c:pt>
                <c:pt idx="6070">
                  <c:v>4.7004488990236654E-13</c:v>
                </c:pt>
                <c:pt idx="6071">
                  <c:v>4.6985404210894543E-13</c:v>
                </c:pt>
                <c:pt idx="6072">
                  <c:v>4.6966319926028381E-13</c:v>
                </c:pt>
                <c:pt idx="6073">
                  <c:v>4.6947236141840285E-13</c:v>
                </c:pt>
                <c:pt idx="6074">
                  <c:v>4.6928152864532202E-13</c:v>
                </c:pt>
                <c:pt idx="6075">
                  <c:v>4.6909070100306259E-13</c:v>
                </c:pt>
                <c:pt idx="6076">
                  <c:v>4.6889987855364433E-13</c:v>
                </c:pt>
                <c:pt idx="6077">
                  <c:v>4.687090613590867E-13</c:v>
                </c:pt>
                <c:pt idx="6078">
                  <c:v>4.6851824948141219E-13</c:v>
                </c:pt>
                <c:pt idx="6079">
                  <c:v>4.6832744298263875E-13</c:v>
                </c:pt>
                <c:pt idx="6080">
                  <c:v>4.6813664192478755E-13</c:v>
                </c:pt>
                <c:pt idx="6081">
                  <c:v>4.6794584636987908E-13</c:v>
                </c:pt>
                <c:pt idx="6082">
                  <c:v>4.6775505637993369E-13</c:v>
                </c:pt>
                <c:pt idx="6083">
                  <c:v>4.6756427201697146E-13</c:v>
                </c:pt>
                <c:pt idx="6084">
                  <c:v>4.6737349334301275E-13</c:v>
                </c:pt>
                <c:pt idx="6085">
                  <c:v>4.6718272042007754E-13</c:v>
                </c:pt>
                <c:pt idx="6086">
                  <c:v>4.6699195331018691E-13</c:v>
                </c:pt>
                <c:pt idx="6087">
                  <c:v>4.6680119207536E-13</c:v>
                </c:pt>
                <c:pt idx="6088">
                  <c:v>4.666104367776183E-13</c:v>
                </c:pt>
                <c:pt idx="6089">
                  <c:v>4.6641968747898108E-13</c:v>
                </c:pt>
                <c:pt idx="6090">
                  <c:v>4.662289442414695E-13</c:v>
                </c:pt>
                <c:pt idx="6091">
                  <c:v>4.6603820712710364E-13</c:v>
                </c:pt>
                <c:pt idx="6092">
                  <c:v>4.6584747619790337E-13</c:v>
                </c:pt>
                <c:pt idx="6093">
                  <c:v>4.6565675151588875E-13</c:v>
                </c:pt>
                <c:pt idx="6094">
                  <c:v>4.6546603314308115E-13</c:v>
                </c:pt>
                <c:pt idx="6095">
                  <c:v>4.6527532114150026E-13</c:v>
                </c:pt>
                <c:pt idx="6096">
                  <c:v>4.6508461557316612E-13</c:v>
                </c:pt>
                <c:pt idx="6097">
                  <c:v>4.6489391650009952E-13</c:v>
                </c:pt>
                <c:pt idx="6098">
                  <c:v>4.6470322398432043E-13</c:v>
                </c:pt>
                <c:pt idx="6099">
                  <c:v>4.6451253808784921E-13</c:v>
                </c:pt>
                <c:pt idx="6100">
                  <c:v>4.6432185887270613E-13</c:v>
                </c:pt>
                <c:pt idx="6101">
                  <c:v>4.6413118640091096E-13</c:v>
                </c:pt>
                <c:pt idx="6102">
                  <c:v>4.6394052073448549E-13</c:v>
                </c:pt>
                <c:pt idx="6103">
                  <c:v>4.6374986193544806E-13</c:v>
                </c:pt>
                <c:pt idx="6104">
                  <c:v>4.6355921006582116E-13</c:v>
                </c:pt>
                <c:pt idx="6105">
                  <c:v>4.6336856518762265E-13</c:v>
                </c:pt>
                <c:pt idx="6106">
                  <c:v>4.6317792736287521E-13</c:v>
                </c:pt>
                <c:pt idx="6107">
                  <c:v>4.629872966535976E-13</c:v>
                </c:pt>
                <c:pt idx="6108">
                  <c:v>4.627966731218108E-13</c:v>
                </c:pt>
                <c:pt idx="6109">
                  <c:v>4.6260605682953426E-13</c:v>
                </c:pt>
                <c:pt idx="6110">
                  <c:v>4.6241544783878886E-13</c:v>
                </c:pt>
                <c:pt idx="6111">
                  <c:v>4.6222484621159488E-13</c:v>
                </c:pt>
                <c:pt idx="6112">
                  <c:v>4.6203425200997238E-13</c:v>
                </c:pt>
                <c:pt idx="6113">
                  <c:v>4.6184366529594274E-13</c:v>
                </c:pt>
                <c:pt idx="6114">
                  <c:v>4.6165308613152451E-13</c:v>
                </c:pt>
                <c:pt idx="6115">
                  <c:v>4.6146251457873898E-13</c:v>
                </c:pt>
                <c:pt idx="6116">
                  <c:v>4.6127195069960681E-13</c:v>
                </c:pt>
                <c:pt idx="6117">
                  <c:v>4.6108139455614788E-13</c:v>
                </c:pt>
                <c:pt idx="6118">
                  <c:v>4.6089084621038164E-13</c:v>
                </c:pt>
                <c:pt idx="6119">
                  <c:v>4.6070030572432927E-13</c:v>
                </c:pt>
                <c:pt idx="6120">
                  <c:v>4.6050977316001134E-13</c:v>
                </c:pt>
                <c:pt idx="6121">
                  <c:v>4.6031924857943975E-13</c:v>
                </c:pt>
                <c:pt idx="6122">
                  <c:v>4.6012873199490174E-13</c:v>
                </c:pt>
                <c:pt idx="6123">
                  <c:v>4.5993822344886878E-13</c:v>
                </c:pt>
                <c:pt idx="6124">
                  <c:v>4.5974772304479326E-13</c:v>
                </c:pt>
                <c:pt idx="6125">
                  <c:v>4.5955723088613073E-13</c:v>
                </c:pt>
                <c:pt idx="6126">
                  <c:v>4.5936674707633329E-13</c:v>
                </c:pt>
                <c:pt idx="6127">
                  <c:v>4.5917627171885546E-13</c:v>
                </c:pt>
                <c:pt idx="6128">
                  <c:v>4.5898580491715005E-13</c:v>
                </c:pt>
                <c:pt idx="6129">
                  <c:v>4.5879534677467089E-13</c:v>
                </c:pt>
                <c:pt idx="6130">
                  <c:v>4.586048973948723E-13</c:v>
                </c:pt>
                <c:pt idx="6131">
                  <c:v>4.5841445688120728E-13</c:v>
                </c:pt>
                <c:pt idx="6132">
                  <c:v>4.5822402533712946E-13</c:v>
                </c:pt>
                <c:pt idx="6133">
                  <c:v>4.5803360286609275E-13</c:v>
                </c:pt>
                <c:pt idx="6134">
                  <c:v>4.5784318957155027E-13</c:v>
                </c:pt>
                <c:pt idx="6135">
                  <c:v>4.5765278555695624E-13</c:v>
                </c:pt>
                <c:pt idx="6136">
                  <c:v>4.5746239092576347E-13</c:v>
                </c:pt>
                <c:pt idx="6137">
                  <c:v>4.5727200578142659E-13</c:v>
                </c:pt>
                <c:pt idx="6138">
                  <c:v>4.5708163022739892E-13</c:v>
                </c:pt>
                <c:pt idx="6139">
                  <c:v>4.5689126436713325E-13</c:v>
                </c:pt>
                <c:pt idx="6140">
                  <c:v>4.5670090830408382E-13</c:v>
                </c:pt>
                <c:pt idx="6141">
                  <c:v>4.5651056214170434E-13</c:v>
                </c:pt>
                <c:pt idx="6142">
                  <c:v>4.5632022598344792E-13</c:v>
                </c:pt>
                <c:pt idx="6143">
                  <c:v>4.56129899932769E-13</c:v>
                </c:pt>
                <c:pt idx="6144">
                  <c:v>4.5593958409312077E-13</c:v>
                </c:pt>
                <c:pt idx="6145">
                  <c:v>4.5574927856795657E-13</c:v>
                </c:pt>
                <c:pt idx="6146">
                  <c:v>4.5555898346073071E-13</c:v>
                </c:pt>
                <c:pt idx="6147">
                  <c:v>4.5536869887489569E-13</c:v>
                </c:pt>
                <c:pt idx="6148">
                  <c:v>4.5517842491390636E-13</c:v>
                </c:pt>
                <c:pt idx="6149">
                  <c:v>4.549881616812152E-13</c:v>
                </c:pt>
                <c:pt idx="6150">
                  <c:v>4.5479790928027635E-13</c:v>
                </c:pt>
                <c:pt idx="6151">
                  <c:v>4.5460766781454348E-13</c:v>
                </c:pt>
                <c:pt idx="6152">
                  <c:v>4.5441743738747045E-13</c:v>
                </c:pt>
                <c:pt idx="6153">
                  <c:v>4.5422721810251043E-13</c:v>
                </c:pt>
                <c:pt idx="6154">
                  <c:v>4.5403701006311798E-13</c:v>
                </c:pt>
                <c:pt idx="6155">
                  <c:v>4.5384681337274513E-13</c:v>
                </c:pt>
                <c:pt idx="6156">
                  <c:v>4.5365662813484643E-13</c:v>
                </c:pt>
                <c:pt idx="6157">
                  <c:v>4.534664544528751E-13</c:v>
                </c:pt>
                <c:pt idx="6158">
                  <c:v>4.5327629243028528E-13</c:v>
                </c:pt>
                <c:pt idx="6159">
                  <c:v>4.5308614217053056E-13</c:v>
                </c:pt>
                <c:pt idx="6160">
                  <c:v>4.5289600377706423E-13</c:v>
                </c:pt>
                <c:pt idx="6161">
                  <c:v>4.5270587735333938E-13</c:v>
                </c:pt>
                <c:pt idx="6162">
                  <c:v>4.525157630028105E-13</c:v>
                </c:pt>
                <c:pt idx="6163">
                  <c:v>4.5232566082893135E-13</c:v>
                </c:pt>
                <c:pt idx="6164">
                  <c:v>4.5213557093515485E-13</c:v>
                </c:pt>
                <c:pt idx="6165">
                  <c:v>4.5194549342493507E-13</c:v>
                </c:pt>
                <c:pt idx="6166">
                  <c:v>4.5175542840172521E-13</c:v>
                </c:pt>
                <c:pt idx="6167">
                  <c:v>4.515653759689793E-13</c:v>
                </c:pt>
                <c:pt idx="6168">
                  <c:v>4.5137533623015036E-13</c:v>
                </c:pt>
                <c:pt idx="6169">
                  <c:v>4.511853092886929E-13</c:v>
                </c:pt>
                <c:pt idx="6170">
                  <c:v>4.5099529524805954E-13</c:v>
                </c:pt>
                <c:pt idx="6171">
                  <c:v>4.508052942117048E-13</c:v>
                </c:pt>
                <c:pt idx="6172">
                  <c:v>4.5061530628308159E-13</c:v>
                </c:pt>
                <c:pt idx="6173">
                  <c:v>4.5042533156564398E-13</c:v>
                </c:pt>
                <c:pt idx="6174">
                  <c:v>4.5023537016284585E-13</c:v>
                </c:pt>
                <c:pt idx="6175">
                  <c:v>4.5004542217813995E-13</c:v>
                </c:pt>
                <c:pt idx="6176">
                  <c:v>4.4985548771498E-13</c:v>
                </c:pt>
                <c:pt idx="6177">
                  <c:v>4.4966556687682028E-13</c:v>
                </c:pt>
                <c:pt idx="6178">
                  <c:v>4.4947565976711445E-13</c:v>
                </c:pt>
                <c:pt idx="6179">
                  <c:v>4.4928576648931531E-13</c:v>
                </c:pt>
                <c:pt idx="6180">
                  <c:v>4.4909588714687655E-13</c:v>
                </c:pt>
                <c:pt idx="6181">
                  <c:v>4.4890602184325309E-13</c:v>
                </c:pt>
                <c:pt idx="6182">
                  <c:v>4.4871617068189727E-13</c:v>
                </c:pt>
                <c:pt idx="6183">
                  <c:v>4.4852633376626284E-13</c:v>
                </c:pt>
                <c:pt idx="6184">
                  <c:v>4.4833651119957175E-13</c:v>
                </c:pt>
                <c:pt idx="6185">
                  <c:v>4.4814670299721092E-13</c:v>
                </c:pt>
                <c:pt idx="6186">
                  <c:v>4.479569092383572E-13</c:v>
                </c:pt>
                <c:pt idx="6187">
                  <c:v>4.47767130095567E-13</c:v>
                </c:pt>
                <c:pt idx="6188">
                  <c:v>4.4757736574139522E-13</c:v>
                </c:pt>
                <c:pt idx="6189">
                  <c:v>4.4738761634839733E-13</c:v>
                </c:pt>
                <c:pt idx="6190">
                  <c:v>4.4719788208912959E-13</c:v>
                </c:pt>
                <c:pt idx="6191">
                  <c:v>4.4700816313614691E-13</c:v>
                </c:pt>
                <c:pt idx="6192">
                  <c:v>4.4681845966200605E-13</c:v>
                </c:pt>
                <c:pt idx="6193">
                  <c:v>4.4662877183926128E-13</c:v>
                </c:pt>
                <c:pt idx="6194">
                  <c:v>4.4643909984046875E-13</c:v>
                </c:pt>
                <c:pt idx="6195">
                  <c:v>4.4624944383818473E-13</c:v>
                </c:pt>
                <c:pt idx="6196">
                  <c:v>4.4605980400496402E-13</c:v>
                </c:pt>
                <c:pt idx="6197">
                  <c:v>4.4587018051336224E-13</c:v>
                </c:pt>
                <c:pt idx="6198">
                  <c:v>4.4568057353593546E-13</c:v>
                </c:pt>
                <c:pt idx="6199">
                  <c:v>4.4549098324523942E-13</c:v>
                </c:pt>
                <c:pt idx="6200">
                  <c:v>4.453014098138294E-13</c:v>
                </c:pt>
                <c:pt idx="6201">
                  <c:v>4.451118534142612E-13</c:v>
                </c:pt>
                <c:pt idx="6202">
                  <c:v>4.4492231421909079E-13</c:v>
                </c:pt>
                <c:pt idx="6203">
                  <c:v>4.4473279240087232E-13</c:v>
                </c:pt>
                <c:pt idx="6204">
                  <c:v>4.4454328813216346E-13</c:v>
                </c:pt>
                <c:pt idx="6205">
                  <c:v>4.4435380158551797E-13</c:v>
                </c:pt>
                <c:pt idx="6206">
                  <c:v>4.4416433293349321E-13</c:v>
                </c:pt>
                <c:pt idx="6207">
                  <c:v>4.439748823486437E-13</c:v>
                </c:pt>
                <c:pt idx="6208">
                  <c:v>4.4378545000352488E-13</c:v>
                </c:pt>
                <c:pt idx="6209">
                  <c:v>4.4359603607069343E-13</c:v>
                </c:pt>
                <c:pt idx="6210">
                  <c:v>4.4340664072270445E-13</c:v>
                </c:pt>
                <c:pt idx="6211">
                  <c:v>4.4321726413211322E-13</c:v>
                </c:pt>
                <c:pt idx="6212">
                  <c:v>4.4302790647147593E-13</c:v>
                </c:pt>
                <c:pt idx="6213">
                  <c:v>4.4283856791334765E-13</c:v>
                </c:pt>
                <c:pt idx="6214">
                  <c:v>4.4264924863028403E-13</c:v>
                </c:pt>
                <c:pt idx="6215">
                  <c:v>4.424599487948412E-13</c:v>
                </c:pt>
                <c:pt idx="6216">
                  <c:v>4.4227066857957492E-13</c:v>
                </c:pt>
                <c:pt idx="6217">
                  <c:v>4.4208140815704004E-13</c:v>
                </c:pt>
                <c:pt idx="6218">
                  <c:v>4.4189216769979302E-13</c:v>
                </c:pt>
                <c:pt idx="6219">
                  <c:v>4.4170294738038874E-13</c:v>
                </c:pt>
                <c:pt idx="6220">
                  <c:v>4.4151374737138329E-13</c:v>
                </c:pt>
                <c:pt idx="6221">
                  <c:v>4.4132456784533264E-13</c:v>
                </c:pt>
                <c:pt idx="6222">
                  <c:v>4.4113540897479155E-13</c:v>
                </c:pt>
                <c:pt idx="6223">
                  <c:v>4.4094627093231568E-13</c:v>
                </c:pt>
                <c:pt idx="6224">
                  <c:v>4.4075715389046165E-13</c:v>
                </c:pt>
                <c:pt idx="6225">
                  <c:v>4.4056805802178437E-13</c:v>
                </c:pt>
                <c:pt idx="6226">
                  <c:v>4.4037898349883949E-13</c:v>
                </c:pt>
                <c:pt idx="6227">
                  <c:v>4.4018993049418237E-13</c:v>
                </c:pt>
                <c:pt idx="6228">
                  <c:v>4.4000089918036919E-13</c:v>
                </c:pt>
                <c:pt idx="6229">
                  <c:v>4.3981188972995574E-13</c:v>
                </c:pt>
                <c:pt idx="6230">
                  <c:v>4.39622902315497E-13</c:v>
                </c:pt>
                <c:pt idx="6231">
                  <c:v>4.3943393710954917E-13</c:v>
                </c:pt>
                <c:pt idx="6232">
                  <c:v>4.3924499428466731E-13</c:v>
                </c:pt>
                <c:pt idx="6233">
                  <c:v>4.3905607401340694E-13</c:v>
                </c:pt>
                <c:pt idx="6234">
                  <c:v>4.3886717646832512E-13</c:v>
                </c:pt>
                <c:pt idx="6235">
                  <c:v>4.3867830182197544E-13</c:v>
                </c:pt>
                <c:pt idx="6236">
                  <c:v>4.384894502469155E-13</c:v>
                </c:pt>
                <c:pt idx="6237">
                  <c:v>4.3830062191569893E-13</c:v>
                </c:pt>
                <c:pt idx="6238">
                  <c:v>4.3811181700088336E-13</c:v>
                </c:pt>
                <c:pt idx="6239">
                  <c:v>4.3792303567502323E-13</c:v>
                </c:pt>
                <c:pt idx="6240">
                  <c:v>4.3773427811067397E-13</c:v>
                </c:pt>
                <c:pt idx="6241">
                  <c:v>4.3754554448039204E-13</c:v>
                </c:pt>
                <c:pt idx="6242">
                  <c:v>4.3735683495673295E-13</c:v>
                </c:pt>
                <c:pt idx="6243">
                  <c:v>4.3716814971225155E-13</c:v>
                </c:pt>
                <c:pt idx="6244">
                  <c:v>4.3697948891950396E-13</c:v>
                </c:pt>
                <c:pt idx="6245">
                  <c:v>4.3679085275104589E-13</c:v>
                </c:pt>
                <c:pt idx="6246">
                  <c:v>4.3660224137943316E-13</c:v>
                </c:pt>
                <c:pt idx="6247">
                  <c:v>4.3641365497603053E-13</c:v>
                </c:pt>
                <c:pt idx="6248">
                  <c:v>4.3622509356062208E-13</c:v>
                </c:pt>
                <c:pt idx="6249">
                  <c:v>4.3603655727952438E-13</c:v>
                </c:pt>
                <c:pt idx="6250">
                  <c:v>4.3584804642044132E-13</c:v>
                </c:pt>
                <c:pt idx="6251">
                  <c:v>4.3565956127107531E-13</c:v>
                </c:pt>
                <c:pt idx="6252">
                  <c:v>4.3547110211912979E-13</c:v>
                </c:pt>
                <c:pt idx="6253">
                  <c:v>4.3528266925230716E-13</c:v>
                </c:pt>
                <c:pt idx="6254">
                  <c:v>4.3509426295831113E-13</c:v>
                </c:pt>
                <c:pt idx="6255">
                  <c:v>4.3490588352484454E-13</c:v>
                </c:pt>
                <c:pt idx="6256">
                  <c:v>4.3471753123960938E-13</c:v>
                </c:pt>
                <c:pt idx="6257">
                  <c:v>4.3452920639031012E-13</c:v>
                </c:pt>
                <c:pt idx="6258">
                  <c:v>4.3434090926464895E-13</c:v>
                </c:pt>
                <c:pt idx="6259">
                  <c:v>4.3415264015032862E-13</c:v>
                </c:pt>
                <c:pt idx="6260">
                  <c:v>4.3396439933505343E-13</c:v>
                </c:pt>
                <c:pt idx="6261">
                  <c:v>4.3377618710652458E-13</c:v>
                </c:pt>
                <c:pt idx="6262">
                  <c:v>4.3358800375244611E-13</c:v>
                </c:pt>
                <c:pt idx="6263">
                  <c:v>4.3339984956052119E-13</c:v>
                </c:pt>
                <c:pt idx="6264">
                  <c:v>4.3321172481845205E-13</c:v>
                </c:pt>
                <c:pt idx="6265">
                  <c:v>4.3302362981394184E-13</c:v>
                </c:pt>
                <c:pt idx="6266">
                  <c:v>4.3283556483469473E-13</c:v>
                </c:pt>
                <c:pt idx="6267">
                  <c:v>4.3264753016841239E-13</c:v>
                </c:pt>
                <c:pt idx="6268">
                  <c:v>4.32459526102798E-13</c:v>
                </c:pt>
                <c:pt idx="6269">
                  <c:v>4.3227155292555483E-13</c:v>
                </c:pt>
                <c:pt idx="6270">
                  <c:v>4.3208361092438575E-13</c:v>
                </c:pt>
                <c:pt idx="6271">
                  <c:v>4.3189570038699395E-13</c:v>
                </c:pt>
                <c:pt idx="6272">
                  <c:v>4.3170782160108209E-13</c:v>
                </c:pt>
                <c:pt idx="6273">
                  <c:v>4.3151997485435366E-13</c:v>
                </c:pt>
                <c:pt idx="6274">
                  <c:v>4.3133216043451156E-13</c:v>
                </c:pt>
                <c:pt idx="6275">
                  <c:v>4.3114437862925768E-13</c:v>
                </c:pt>
                <c:pt idx="6276">
                  <c:v>4.3095662972629675E-13</c:v>
                </c:pt>
                <c:pt idx="6277">
                  <c:v>4.3076891401333074E-13</c:v>
                </c:pt>
                <c:pt idx="6278">
                  <c:v>4.3058123177806311E-13</c:v>
                </c:pt>
                <c:pt idx="6279">
                  <c:v>4.3039358330819616E-13</c:v>
                </c:pt>
                <c:pt idx="6280">
                  <c:v>4.3020596889143368E-13</c:v>
                </c:pt>
                <c:pt idx="6281">
                  <c:v>4.3001838881547794E-13</c:v>
                </c:pt>
                <c:pt idx="6282">
                  <c:v>4.2983084336803191E-13</c:v>
                </c:pt>
                <c:pt idx="6283">
                  <c:v>4.2964333283679932E-13</c:v>
                </c:pt>
                <c:pt idx="6284">
                  <c:v>4.2945585750948315E-13</c:v>
                </c:pt>
                <c:pt idx="6285">
                  <c:v>4.2926841767378566E-13</c:v>
                </c:pt>
                <c:pt idx="6286">
                  <c:v>4.2908101361741095E-13</c:v>
                </c:pt>
                <c:pt idx="6287">
                  <c:v>4.2889364562806061E-13</c:v>
                </c:pt>
                <c:pt idx="6288">
                  <c:v>4.2870631399343854E-13</c:v>
                </c:pt>
                <c:pt idx="6289">
                  <c:v>4.2851901900124719E-13</c:v>
                </c:pt>
                <c:pt idx="6290">
                  <c:v>4.2833176093919012E-13</c:v>
                </c:pt>
                <c:pt idx="6291">
                  <c:v>4.2814454009496986E-13</c:v>
                </c:pt>
                <c:pt idx="6292">
                  <c:v>4.2795735675628988E-13</c:v>
                </c:pt>
                <c:pt idx="6293">
                  <c:v>4.2777021121085323E-13</c:v>
                </c:pt>
                <c:pt idx="6294">
                  <c:v>4.2758310374636214E-13</c:v>
                </c:pt>
                <c:pt idx="6295">
                  <c:v>4.2739603465052047E-13</c:v>
                </c:pt>
                <c:pt idx="6296">
                  <c:v>4.2720900421103047E-13</c:v>
                </c:pt>
                <c:pt idx="6297">
                  <c:v>4.2702201271559514E-13</c:v>
                </c:pt>
                <c:pt idx="6298">
                  <c:v>4.2683506045191873E-13</c:v>
                </c:pt>
                <c:pt idx="6299">
                  <c:v>4.2664814770770289E-13</c:v>
                </c:pt>
                <c:pt idx="6300">
                  <c:v>4.2646127477065081E-13</c:v>
                </c:pt>
                <c:pt idx="6301">
                  <c:v>4.26274441928466E-13</c:v>
                </c:pt>
                <c:pt idx="6302">
                  <c:v>4.2608764946885065E-13</c:v>
                </c:pt>
                <c:pt idx="6303">
                  <c:v>4.2590089767950877E-13</c:v>
                </c:pt>
                <c:pt idx="6304">
                  <c:v>4.257141868481424E-13</c:v>
                </c:pt>
                <c:pt idx="6305">
                  <c:v>4.2552751726245525E-13</c:v>
                </c:pt>
                <c:pt idx="6306">
                  <c:v>4.2534088921015052E-13</c:v>
                </c:pt>
                <c:pt idx="6307">
                  <c:v>4.2515430297892964E-13</c:v>
                </c:pt>
                <c:pt idx="6308">
                  <c:v>4.2496775885649768E-13</c:v>
                </c:pt>
                <c:pt idx="6309">
                  <c:v>4.2478125713055623E-13</c:v>
                </c:pt>
                <c:pt idx="6310">
                  <c:v>4.2461730991607899E-13</c:v>
                </c:pt>
                <c:pt idx="6311">
                  <c:v>4.2460768349133096E-13</c:v>
                </c:pt>
                <c:pt idx="6312">
                  <c:v>4.2459806310768454E-13</c:v>
                </c:pt>
                <c:pt idx="6313">
                  <c:v>4.2458844877030143E-13</c:v>
                </c:pt>
                <c:pt idx="6314">
                  <c:v>4.2457884048434278E-13</c:v>
                </c:pt>
                <c:pt idx="6315">
                  <c:v>4.2456923825496956E-13</c:v>
                </c:pt>
                <c:pt idx="6316">
                  <c:v>4.245596420873437E-13</c:v>
                </c:pt>
                <c:pt idx="6317">
                  <c:v>4.2455005198662608E-13</c:v>
                </c:pt>
                <c:pt idx="6318">
                  <c:v>4.2454046795797895E-13</c:v>
                </c:pt>
                <c:pt idx="6319">
                  <c:v>4.2453089000656291E-13</c:v>
                </c:pt>
                <c:pt idx="6320">
                  <c:v>4.2452131813753924E-13</c:v>
                </c:pt>
                <c:pt idx="6321">
                  <c:v>4.2451175235607037E-13</c:v>
                </c:pt>
                <c:pt idx="6322">
                  <c:v>4.2450219266731667E-13</c:v>
                </c:pt>
                <c:pt idx="6323">
                  <c:v>4.2449263907643924E-13</c:v>
                </c:pt>
                <c:pt idx="6324">
                  <c:v>4.2448309158860108E-13</c:v>
                </c:pt>
                <c:pt idx="6325">
                  <c:v>4.244735502089622E-13</c:v>
                </c:pt>
                <c:pt idx="6326">
                  <c:v>4.2446401494268448E-13</c:v>
                </c:pt>
                <c:pt idx="6327">
                  <c:v>4.2445448579492872E-13</c:v>
                </c:pt>
                <c:pt idx="6328">
                  <c:v>4.2444496277085722E-13</c:v>
                </c:pt>
                <c:pt idx="6329">
                  <c:v>4.2443544587563092E-13</c:v>
                </c:pt>
                <c:pt idx="6330">
                  <c:v>4.2442593511441143E-13</c:v>
                </c:pt>
                <c:pt idx="6331">
                  <c:v>4.2441643049235964E-13</c:v>
                </c:pt>
                <c:pt idx="6332">
                  <c:v>4.244069320146374E-13</c:v>
                </c:pt>
                <c:pt idx="6333">
                  <c:v>4.243974396864062E-13</c:v>
                </c:pt>
                <c:pt idx="6334">
                  <c:v>4.2438795351282669E-13</c:v>
                </c:pt>
                <c:pt idx="6335">
                  <c:v>4.2437847349906097E-13</c:v>
                </c:pt>
                <c:pt idx="6336">
                  <c:v>4.2436899965027029E-13</c:v>
                </c:pt>
                <c:pt idx="6337">
                  <c:v>4.2435953197161558E-13</c:v>
                </c:pt>
                <c:pt idx="6338">
                  <c:v>4.2435007046825885E-13</c:v>
                </c:pt>
                <c:pt idx="6339">
                  <c:v>4.2434061514536145E-13</c:v>
                </c:pt>
                <c:pt idx="6340">
                  <c:v>4.2433116600808452E-13</c:v>
                </c:pt>
                <c:pt idx="6341">
                  <c:v>4.2432172306158936E-13</c:v>
                </c:pt>
                <c:pt idx="6342">
                  <c:v>4.2431228631103757E-13</c:v>
                </c:pt>
                <c:pt idx="6343">
                  <c:v>4.2430285576159009E-13</c:v>
                </c:pt>
                <c:pt idx="6344">
                  <c:v>4.2429343141840942E-13</c:v>
                </c:pt>
                <c:pt idx="6345">
                  <c:v>4.242840132866552E-13</c:v>
                </c:pt>
                <c:pt idx="6346">
                  <c:v>4.242746013714906E-13</c:v>
                </c:pt>
                <c:pt idx="6347">
                  <c:v>4.2426519567807584E-13</c:v>
                </c:pt>
                <c:pt idx="6348">
                  <c:v>4.2425579621157287E-13</c:v>
                </c:pt>
                <c:pt idx="6349">
                  <c:v>4.2424640297714311E-13</c:v>
                </c:pt>
                <c:pt idx="6350">
                  <c:v>4.2423701597994804E-13</c:v>
                </c:pt>
                <c:pt idx="6351">
                  <c:v>4.242276352251483E-13</c:v>
                </c:pt>
                <c:pt idx="6352">
                  <c:v>4.2421826071790525E-13</c:v>
                </c:pt>
                <c:pt idx="6353">
                  <c:v>4.2420889246338158E-13</c:v>
                </c:pt>
                <c:pt idx="6354">
                  <c:v>4.2419953046673759E-13</c:v>
                </c:pt>
                <c:pt idx="6355">
                  <c:v>4.2419017473313488E-13</c:v>
                </c:pt>
                <c:pt idx="6356">
                  <c:v>4.2418082526773468E-13</c:v>
                </c:pt>
                <c:pt idx="6357">
                  <c:v>4.2417148207569937E-13</c:v>
                </c:pt>
                <c:pt idx="6358">
                  <c:v>4.2416214516218916E-13</c:v>
                </c:pt>
                <c:pt idx="6359">
                  <c:v>4.2415281453236552E-13</c:v>
                </c:pt>
                <c:pt idx="6360">
                  <c:v>4.2414349019139024E-13</c:v>
                </c:pt>
                <c:pt idx="6361">
                  <c:v>4.2413417214442563E-13</c:v>
                </c:pt>
                <c:pt idx="6362">
                  <c:v>4.2412486039663085E-13</c:v>
                </c:pt>
                <c:pt idx="6363">
                  <c:v>4.2411555495316944E-13</c:v>
                </c:pt>
                <c:pt idx="6364">
                  <c:v>4.2410625581920148E-13</c:v>
                </c:pt>
                <c:pt idx="6365">
                  <c:v>4.2409696299988835E-13</c:v>
                </c:pt>
                <c:pt idx="6366">
                  <c:v>4.2408767650039263E-13</c:v>
                </c:pt>
                <c:pt idx="6367">
                  <c:v>4.2407839632587448E-13</c:v>
                </c:pt>
                <c:pt idx="6368">
                  <c:v>4.2406912248149603E-13</c:v>
                </c:pt>
                <c:pt idx="6369">
                  <c:v>4.2405985497241791E-13</c:v>
                </c:pt>
                <c:pt idx="6370">
                  <c:v>4.2405059380380272E-13</c:v>
                </c:pt>
                <c:pt idx="6371">
                  <c:v>4.2404133898081066E-13</c:v>
                </c:pt>
                <c:pt idx="6372">
                  <c:v>4.2403209050860337E-13</c:v>
                </c:pt>
                <c:pt idx="6373">
                  <c:v>4.2402284839234239E-13</c:v>
                </c:pt>
                <c:pt idx="6374">
                  <c:v>4.2401361263718944E-13</c:v>
                </c:pt>
                <c:pt idx="6375">
                  <c:v>4.2400438324830571E-13</c:v>
                </c:pt>
                <c:pt idx="6376">
                  <c:v>4.2399516023085289E-13</c:v>
                </c:pt>
                <c:pt idx="6377">
                  <c:v>4.2398594358999147E-13</c:v>
                </c:pt>
                <c:pt idx="6378">
                  <c:v>4.2397673333088305E-13</c:v>
                </c:pt>
                <c:pt idx="6379">
                  <c:v>4.2396752945868995E-13</c:v>
                </c:pt>
                <c:pt idx="6380">
                  <c:v>4.2395833197857269E-13</c:v>
                </c:pt>
                <c:pt idx="6381">
                  <c:v>4.2394914089569302E-13</c:v>
                </c:pt>
                <c:pt idx="6382">
                  <c:v>4.239399562152117E-13</c:v>
                </c:pt>
                <c:pt idx="6383">
                  <c:v>4.2393077794229092E-13</c:v>
                </c:pt>
                <c:pt idx="6384">
                  <c:v>4.2392160608209192E-13</c:v>
                </c:pt>
                <c:pt idx="6385">
                  <c:v>4.2391244063977611E-13</c:v>
                </c:pt>
                <c:pt idx="6386">
                  <c:v>4.2390328162050458E-13</c:v>
                </c:pt>
                <c:pt idx="6387">
                  <c:v>4.2389412902943868E-13</c:v>
                </c:pt>
                <c:pt idx="6388">
                  <c:v>4.2388498287174025E-13</c:v>
                </c:pt>
                <c:pt idx="6389">
                  <c:v>4.2387584315257015E-13</c:v>
                </c:pt>
                <c:pt idx="6390">
                  <c:v>4.2386670987709016E-13</c:v>
                </c:pt>
                <c:pt idx="6391">
                  <c:v>4.2385758305046159E-13</c:v>
                </c:pt>
                <c:pt idx="6392">
                  <c:v>4.2384846267784553E-13</c:v>
                </c:pt>
                <c:pt idx="6393">
                  <c:v>4.2383934876440428E-13</c:v>
                </c:pt>
                <c:pt idx="6394">
                  <c:v>4.2383024131529768E-13</c:v>
                </c:pt>
                <c:pt idx="6395">
                  <c:v>4.2382114033568884E-13</c:v>
                </c:pt>
                <c:pt idx="6396">
                  <c:v>4.238120458307377E-13</c:v>
                </c:pt>
                <c:pt idx="6397">
                  <c:v>4.2380295780482002E-13</c:v>
                </c:pt>
                <c:pt idx="6398">
                  <c:v>4.2379387626457581E-13</c:v>
                </c:pt>
                <c:pt idx="6399">
                  <c:v>4.2378480122045883E-13</c:v>
                </c:pt>
                <c:pt idx="6400">
                  <c:v>4.2377573268298317E-13</c:v>
                </c:pt>
                <c:pt idx="6401">
                  <c:v>4.2376667066266449E-13</c:v>
                </c:pt>
                <c:pt idx="6402">
                  <c:v>4.237576151700195E-13</c:v>
                </c:pt>
                <c:pt idx="6403">
                  <c:v>4.2374856621556239E-13</c:v>
                </c:pt>
                <c:pt idx="6404">
                  <c:v>4.2373952380980953E-13</c:v>
                </c:pt>
                <c:pt idx="6405">
                  <c:v>4.237304879632755E-13</c:v>
                </c:pt>
                <c:pt idx="6406">
                  <c:v>4.2372145868647667E-13</c:v>
                </c:pt>
                <c:pt idx="6407">
                  <c:v>4.2371243598992844E-13</c:v>
                </c:pt>
                <c:pt idx="6408">
                  <c:v>4.2370341988414591E-13</c:v>
                </c:pt>
                <c:pt idx="6409">
                  <c:v>4.2369441037964549E-13</c:v>
                </c:pt>
                <c:pt idx="6410">
                  <c:v>4.2368540748694113E-13</c:v>
                </c:pt>
                <c:pt idx="6411">
                  <c:v>4.2367641121655008E-13</c:v>
                </c:pt>
                <c:pt idx="6412">
                  <c:v>4.236674215789865E-13</c:v>
                </c:pt>
                <c:pt idx="6413">
                  <c:v>4.2365843858476669E-13</c:v>
                </c:pt>
                <c:pt idx="6414">
                  <c:v>4.2364946224440615E-13</c:v>
                </c:pt>
                <c:pt idx="6415">
                  <c:v>4.2364049256841968E-13</c:v>
                </c:pt>
                <c:pt idx="6416">
                  <c:v>4.2363152956732355E-13</c:v>
                </c:pt>
                <c:pt idx="6417">
                  <c:v>4.236225732516332E-13</c:v>
                </c:pt>
                <c:pt idx="6418">
                  <c:v>4.2361362363186358E-13</c:v>
                </c:pt>
                <c:pt idx="6419">
                  <c:v>4.2360468071853071E-13</c:v>
                </c:pt>
                <c:pt idx="6420">
                  <c:v>4.2359574452215013E-13</c:v>
                </c:pt>
                <c:pt idx="6421">
                  <c:v>4.235868150532375E-13</c:v>
                </c:pt>
                <c:pt idx="6422">
                  <c:v>4.2357789232230741E-13</c:v>
                </c:pt>
                <c:pt idx="6423">
                  <c:v>4.2356897633987633E-13</c:v>
                </c:pt>
                <c:pt idx="6424">
                  <c:v>4.235600671164591E-13</c:v>
                </c:pt>
                <c:pt idx="6425">
                  <c:v>4.2355116466257164E-13</c:v>
                </c:pt>
                <c:pt idx="6426">
                  <c:v>4.2354226898872973E-13</c:v>
                </c:pt>
                <c:pt idx="6427">
                  <c:v>4.235333801054486E-13</c:v>
                </c:pt>
                <c:pt idx="6428">
                  <c:v>4.2352449802324338E-13</c:v>
                </c:pt>
                <c:pt idx="6429">
                  <c:v>4.2351562275263009E-13</c:v>
                </c:pt>
                <c:pt idx="6430">
                  <c:v>4.2350675430412418E-13</c:v>
                </c:pt>
                <c:pt idx="6431">
                  <c:v>4.2349789268824074E-13</c:v>
                </c:pt>
                <c:pt idx="6432">
                  <c:v>4.2348903791549584E-13</c:v>
                </c:pt>
                <c:pt idx="6433">
                  <c:v>4.2348018999640492E-13</c:v>
                </c:pt>
                <c:pt idx="6434">
                  <c:v>4.2347134894148355E-13</c:v>
                </c:pt>
                <c:pt idx="6435">
                  <c:v>4.2346251476124642E-13</c:v>
                </c:pt>
                <c:pt idx="6436">
                  <c:v>4.2345368746621008E-13</c:v>
                </c:pt>
                <c:pt idx="6437">
                  <c:v>4.2344486706688919E-13</c:v>
                </c:pt>
                <c:pt idx="6438">
                  <c:v>4.2343605357379976E-13</c:v>
                </c:pt>
                <c:pt idx="6439">
                  <c:v>4.2342724699745749E-13</c:v>
                </c:pt>
                <c:pt idx="6440">
                  <c:v>4.2341844734837782E-13</c:v>
                </c:pt>
                <c:pt idx="6441">
                  <c:v>4.2340965463707562E-13</c:v>
                </c:pt>
                <c:pt idx="6442">
                  <c:v>4.2340086887406724E-13</c:v>
                </c:pt>
                <c:pt idx="6443">
                  <c:v>4.2339209006986792E-13</c:v>
                </c:pt>
                <c:pt idx="6444">
                  <c:v>4.2338331823499263E-13</c:v>
                </c:pt>
                <c:pt idx="6445">
                  <c:v>4.2337455337995752E-13</c:v>
                </c:pt>
                <c:pt idx="6446">
                  <c:v>4.2336579551527824E-13</c:v>
                </c:pt>
                <c:pt idx="6447">
                  <c:v>4.2335704465146994E-13</c:v>
                </c:pt>
                <c:pt idx="6448">
                  <c:v>4.2334830079904788E-13</c:v>
                </c:pt>
                <c:pt idx="6449">
                  <c:v>4.233395639685276E-13</c:v>
                </c:pt>
                <c:pt idx="6450">
                  <c:v>4.2333083417042547E-13</c:v>
                </c:pt>
                <c:pt idx="6451">
                  <c:v>4.2332211141525614E-13</c:v>
                </c:pt>
                <c:pt idx="6452">
                  <c:v>4.2331339571353551E-13</c:v>
                </c:pt>
                <c:pt idx="6453">
                  <c:v>4.2330468707577929E-13</c:v>
                </c:pt>
                <c:pt idx="6454">
                  <c:v>4.2329598551250216E-13</c:v>
                </c:pt>
                <c:pt idx="6455">
                  <c:v>4.2328729103422045E-13</c:v>
                </c:pt>
                <c:pt idx="6456">
                  <c:v>4.2327860365144956E-13</c:v>
                </c:pt>
                <c:pt idx="6457">
                  <c:v>4.2326992337470433E-13</c:v>
                </c:pt>
                <c:pt idx="6458">
                  <c:v>4.2326125021450112E-13</c:v>
                </c:pt>
                <c:pt idx="6459">
                  <c:v>4.2325258418135529E-13</c:v>
                </c:pt>
                <c:pt idx="6460">
                  <c:v>4.2324392528578168E-13</c:v>
                </c:pt>
                <c:pt idx="6461">
                  <c:v>4.232352735382966E-13</c:v>
                </c:pt>
                <c:pt idx="6462">
                  <c:v>4.2322662894941521E-13</c:v>
                </c:pt>
                <c:pt idx="6463">
                  <c:v>4.2321799152965356E-13</c:v>
                </c:pt>
                <c:pt idx="6464">
                  <c:v>4.2320936128952599E-13</c:v>
                </c:pt>
                <c:pt idx="6465">
                  <c:v>4.2320073823954912E-13</c:v>
                </c:pt>
                <c:pt idx="6466">
                  <c:v>4.2319212239023755E-13</c:v>
                </c:pt>
                <c:pt idx="6467">
                  <c:v>4.2318351375210813E-13</c:v>
                </c:pt>
                <c:pt idx="6468">
                  <c:v>4.2317491233567506E-13</c:v>
                </c:pt>
                <c:pt idx="6469">
                  <c:v>4.2316631815145395E-13</c:v>
                </c:pt>
                <c:pt idx="6470">
                  <c:v>4.231577312099615E-13</c:v>
                </c:pt>
                <c:pt idx="6471">
                  <c:v>4.2314915152171191E-13</c:v>
                </c:pt>
                <c:pt idx="6472">
                  <c:v>4.2314057909722099E-13</c:v>
                </c:pt>
                <c:pt idx="6473">
                  <c:v>4.231320139470051E-13</c:v>
                </c:pt>
                <c:pt idx="6474">
                  <c:v>4.2312345608157882E-13</c:v>
                </c:pt>
                <c:pt idx="6475">
                  <c:v>4.2311490551145808E-13</c:v>
                </c:pt>
                <c:pt idx="6476">
                  <c:v>4.2310636224715806E-13</c:v>
                </c:pt>
                <c:pt idx="6477">
                  <c:v>4.2309782629919438E-13</c:v>
                </c:pt>
                <c:pt idx="6478">
                  <c:v>4.2308929767808314E-13</c:v>
                </c:pt>
                <c:pt idx="6479">
                  <c:v>4.2308077639433929E-13</c:v>
                </c:pt>
                <c:pt idx="6480">
                  <c:v>4.2307226245847823E-13</c:v>
                </c:pt>
                <c:pt idx="6481">
                  <c:v>4.2306375588101577E-13</c:v>
                </c:pt>
                <c:pt idx="6482">
                  <c:v>4.2305525667246761E-13</c:v>
                </c:pt>
                <c:pt idx="6483">
                  <c:v>4.2304676483388727E-13</c:v>
                </c:pt>
                <c:pt idx="6484">
                  <c:v>4.230382803267178E-13</c:v>
                </c:pt>
                <c:pt idx="6485">
                  <c:v>4.2302980316104764E-13</c:v>
                </c:pt>
                <c:pt idx="6486">
                  <c:v>4.2302133335520865E-13</c:v>
                </c:pt>
                <c:pt idx="6487">
                  <c:v>4.2301287092753324E-13</c:v>
                </c:pt>
                <c:pt idx="6488">
                  <c:v>4.23004415896354E-13</c:v>
                </c:pt>
                <c:pt idx="6489">
                  <c:v>4.2299596828000234E-13</c:v>
                </c:pt>
                <c:pt idx="6490">
                  <c:v>4.2298752809681173E-13</c:v>
                </c:pt>
                <c:pt idx="6491">
                  <c:v>4.2297909536511242E-13</c:v>
                </c:pt>
                <c:pt idx="6492">
                  <c:v>4.229706701032386E-13</c:v>
                </c:pt>
                <c:pt idx="6493">
                  <c:v>4.2296225232952123E-13</c:v>
                </c:pt>
                <c:pt idx="6494">
                  <c:v>4.2295384206229298E-13</c:v>
                </c:pt>
                <c:pt idx="6495">
                  <c:v>4.2294543931988628E-13</c:v>
                </c:pt>
                <c:pt idx="6496">
                  <c:v>4.2293704412063237E-13</c:v>
                </c:pt>
                <c:pt idx="6497">
                  <c:v>4.229286564828646E-13</c:v>
                </c:pt>
                <c:pt idx="6498">
                  <c:v>4.2292027642491467E-13</c:v>
                </c:pt>
                <c:pt idx="6499">
                  <c:v>4.2291190396511445E-13</c:v>
                </c:pt>
                <c:pt idx="6500">
                  <c:v>4.2290353912179671E-13</c:v>
                </c:pt>
                <c:pt idx="6501">
                  <c:v>4.2289518191329353E-13</c:v>
                </c:pt>
                <c:pt idx="6502">
                  <c:v>4.2288683235793716E-13</c:v>
                </c:pt>
                <c:pt idx="6503">
                  <c:v>4.2287849047405948E-13</c:v>
                </c:pt>
                <c:pt idx="6504">
                  <c:v>4.228701562799923E-13</c:v>
                </c:pt>
                <c:pt idx="6505">
                  <c:v>4.228618297940691E-13</c:v>
                </c:pt>
                <c:pt idx="6506">
                  <c:v>4.2285351103462119E-13</c:v>
                </c:pt>
                <c:pt idx="6507">
                  <c:v>4.2284520001998089E-13</c:v>
                </c:pt>
                <c:pt idx="6508">
                  <c:v>4.2283689676848088E-13</c:v>
                </c:pt>
                <c:pt idx="6509">
                  <c:v>4.228286012984524E-13</c:v>
                </c:pt>
                <c:pt idx="6510">
                  <c:v>4.2282031362822855E-13</c:v>
                </c:pt>
                <c:pt idx="6511">
                  <c:v>4.2281203377614113E-13</c:v>
                </c:pt>
                <c:pt idx="6512">
                  <c:v>4.2280376176052227E-13</c:v>
                </c:pt>
                <c:pt idx="6513">
                  <c:v>4.2279549759970438E-13</c:v>
                </c:pt>
                <c:pt idx="6514">
                  <c:v>4.2278724131201983E-13</c:v>
                </c:pt>
                <c:pt idx="6515">
                  <c:v>4.2277899291580003E-13</c:v>
                </c:pt>
                <c:pt idx="6516">
                  <c:v>4.2277075242937807E-13</c:v>
                </c:pt>
                <c:pt idx="6517">
                  <c:v>4.22762519871086E-13</c:v>
                </c:pt>
                <c:pt idx="6518">
                  <c:v>4.2275429525925605E-13</c:v>
                </c:pt>
                <c:pt idx="6519">
                  <c:v>4.2274607861221973E-13</c:v>
                </c:pt>
                <c:pt idx="6520">
                  <c:v>4.2273786994831001E-13</c:v>
                </c:pt>
                <c:pt idx="6521">
                  <c:v>4.2272966928585892E-13</c:v>
                </c:pt>
                <c:pt idx="6522">
                  <c:v>4.2272147664319826E-13</c:v>
                </c:pt>
                <c:pt idx="6523">
                  <c:v>4.2271329203866071E-13</c:v>
                </c:pt>
                <c:pt idx="6524">
                  <c:v>4.2270511549057844E-13</c:v>
                </c:pt>
                <c:pt idx="6525">
                  <c:v>4.2269694701728315E-13</c:v>
                </c:pt>
                <c:pt idx="6526">
                  <c:v>4.2268878663710754E-13</c:v>
                </c:pt>
                <c:pt idx="6527">
                  <c:v>4.2268063436838395E-13</c:v>
                </c:pt>
                <c:pt idx="6528">
                  <c:v>4.2267249022944382E-13</c:v>
                </c:pt>
                <c:pt idx="6529">
                  <c:v>4.226643542386202E-13</c:v>
                </c:pt>
                <c:pt idx="6530">
                  <c:v>4.2265622641424492E-13</c:v>
                </c:pt>
                <c:pt idx="6531">
                  <c:v>4.226481067746505E-13</c:v>
                </c:pt>
                <c:pt idx="6532">
                  <c:v>4.226399953381684E-13</c:v>
                </c:pt>
                <c:pt idx="6533">
                  <c:v>4.2263189212313159E-13</c:v>
                </c:pt>
                <c:pt idx="6534">
                  <c:v>4.2262379714787135E-13</c:v>
                </c:pt>
                <c:pt idx="6535">
                  <c:v>4.2261571043072149E-13</c:v>
                </c:pt>
                <c:pt idx="6536">
                  <c:v>4.2260763199001196E-13</c:v>
                </c:pt>
                <c:pt idx="6537">
                  <c:v>4.2259956184407721E-13</c:v>
                </c:pt>
                <c:pt idx="6538">
                  <c:v>4.22591500011248E-13</c:v>
                </c:pt>
                <c:pt idx="6539">
                  <c:v>4.2258344650985774E-13</c:v>
                </c:pt>
                <c:pt idx="6540">
                  <c:v>4.2257540135823675E-13</c:v>
                </c:pt>
                <c:pt idx="6541">
                  <c:v>4.2256736457471941E-13</c:v>
                </c:pt>
                <c:pt idx="6542">
                  <c:v>4.2255933617763627E-13</c:v>
                </c:pt>
                <c:pt idx="6543">
                  <c:v>4.2255131618532041E-13</c:v>
                </c:pt>
                <c:pt idx="6544">
                  <c:v>4.2254330461610339E-13</c:v>
                </c:pt>
                <c:pt idx="6545">
                  <c:v>4.2253530148831784E-13</c:v>
                </c:pt>
                <c:pt idx="6546">
                  <c:v>4.2252730682029618E-13</c:v>
                </c:pt>
                <c:pt idx="6547">
                  <c:v>4.2251932063037057E-13</c:v>
                </c:pt>
                <c:pt idx="6548">
                  <c:v>4.2251134293687247E-13</c:v>
                </c:pt>
                <c:pt idx="6549">
                  <c:v>4.2250337375813477E-13</c:v>
                </c:pt>
                <c:pt idx="6550">
                  <c:v>4.2249541311248993E-13</c:v>
                </c:pt>
                <c:pt idx="6551">
                  <c:v>4.2248746101826921E-13</c:v>
                </c:pt>
                <c:pt idx="6552">
                  <c:v>4.2247951749380558E-13</c:v>
                </c:pt>
                <c:pt idx="6553">
                  <c:v>4.2247158255743092E-13</c:v>
                </c:pt>
                <c:pt idx="6554">
                  <c:v>4.2246365622747729E-13</c:v>
                </c:pt>
                <c:pt idx="6555">
                  <c:v>4.2245573852227726E-13</c:v>
                </c:pt>
                <c:pt idx="6556">
                  <c:v>4.224478294601631E-13</c:v>
                </c:pt>
                <c:pt idx="6557">
                  <c:v>4.2243992905946643E-13</c:v>
                </c:pt>
                <c:pt idx="6558">
                  <c:v>4.2243203733852046E-13</c:v>
                </c:pt>
                <c:pt idx="6559">
                  <c:v>4.2242415431565592E-13</c:v>
                </c:pt>
                <c:pt idx="6560">
                  <c:v>4.2241628000920662E-13</c:v>
                </c:pt>
                <c:pt idx="6561">
                  <c:v>4.2240841443750343E-13</c:v>
                </c:pt>
                <c:pt idx="6562">
                  <c:v>4.2240055761887942E-13</c:v>
                </c:pt>
                <c:pt idx="6563">
                  <c:v>4.2239270957166671E-13</c:v>
                </c:pt>
                <c:pt idx="6564">
                  <c:v>4.2238487031419682E-13</c:v>
                </c:pt>
                <c:pt idx="6565">
                  <c:v>4.2237703986480271E-13</c:v>
                </c:pt>
                <c:pt idx="6566">
                  <c:v>4.2236921824181636E-13</c:v>
                </c:pt>
                <c:pt idx="6567">
                  <c:v>4.2236140546356948E-13</c:v>
                </c:pt>
                <c:pt idx="6568">
                  <c:v>4.2235360154839504E-13</c:v>
                </c:pt>
                <c:pt idx="6569">
                  <c:v>4.2234580651462491E-13</c:v>
                </c:pt>
                <c:pt idx="6570">
                  <c:v>4.2233802038059095E-13</c:v>
                </c:pt>
                <c:pt idx="6571">
                  <c:v>4.2233024316462655E-13</c:v>
                </c:pt>
                <c:pt idx="6572">
                  <c:v>4.2232247488506256E-13</c:v>
                </c:pt>
                <c:pt idx="6573">
                  <c:v>4.223147155602313E-13</c:v>
                </c:pt>
                <c:pt idx="6574">
                  <c:v>4.2230696520846565E-13</c:v>
                </c:pt>
                <c:pt idx="6575">
                  <c:v>4.2229922384809752E-13</c:v>
                </c:pt>
                <c:pt idx="6576">
                  <c:v>4.2229149149745953E-13</c:v>
                </c:pt>
                <c:pt idx="6577">
                  <c:v>4.2228376817488289E-13</c:v>
                </c:pt>
                <c:pt idx="6578">
                  <c:v>4.2227605389870068E-13</c:v>
                </c:pt>
                <c:pt idx="6579">
                  <c:v>4.2226834868724496E-13</c:v>
                </c:pt>
                <c:pt idx="6580">
                  <c:v>4.2226065255884741E-13</c:v>
                </c:pt>
                <c:pt idx="6581">
                  <c:v>4.2225296553184069E-13</c:v>
                </c:pt>
                <c:pt idx="6582">
                  <c:v>4.2224528762455722E-13</c:v>
                </c:pt>
                <c:pt idx="6583">
                  <c:v>4.2223761885532837E-13</c:v>
                </c:pt>
                <c:pt idx="6584">
                  <c:v>4.2222995924248781E-13</c:v>
                </c:pt>
                <c:pt idx="6585">
                  <c:v>4.2222230880436575E-13</c:v>
                </c:pt>
                <c:pt idx="6586">
                  <c:v>4.2221466755929622E-13</c:v>
                </c:pt>
                <c:pt idx="6587">
                  <c:v>4.2220703552561028E-13</c:v>
                </c:pt>
                <c:pt idx="6588">
                  <c:v>4.2219941272164055E-13</c:v>
                </c:pt>
                <c:pt idx="6589">
                  <c:v>4.2219179916571956E-13</c:v>
                </c:pt>
                <c:pt idx="6590">
                  <c:v>4.2218419487617866E-13</c:v>
                </c:pt>
                <c:pt idx="6591">
                  <c:v>4.2217659987135068E-13</c:v>
                </c:pt>
                <c:pt idx="6592">
                  <c:v>4.2216901416956808E-13</c:v>
                </c:pt>
                <c:pt idx="6593">
                  <c:v>4.2216143778916219E-13</c:v>
                </c:pt>
                <c:pt idx="6594">
                  <c:v>4.2215387074846572E-13</c:v>
                </c:pt>
                <c:pt idx="6595">
                  <c:v>4.2214631306581119E-13</c:v>
                </c:pt>
                <c:pt idx="6596">
                  <c:v>4.2213876475953002E-13</c:v>
                </c:pt>
                <c:pt idx="6597">
                  <c:v>4.2213122584795503E-13</c:v>
                </c:pt>
                <c:pt idx="6598">
                  <c:v>4.2212369634941839E-13</c:v>
                </c:pt>
                <c:pt idx="6599">
                  <c:v>4.2211617628225247E-13</c:v>
                </c:pt>
                <c:pt idx="6600">
                  <c:v>4.2210866566478857E-13</c:v>
                </c:pt>
                <c:pt idx="6601">
                  <c:v>4.2210116451535983E-13</c:v>
                </c:pt>
                <c:pt idx="6602">
                  <c:v>4.2209367285229771E-13</c:v>
                </c:pt>
                <c:pt idx="6603">
                  <c:v>4.2208619069393548E-13</c:v>
                </c:pt>
                <c:pt idx="6604">
                  <c:v>4.2207871805860436E-13</c:v>
                </c:pt>
                <c:pt idx="6605">
                  <c:v>4.2207125496463641E-13</c:v>
                </c:pt>
                <c:pt idx="6606">
                  <c:v>4.2206380143036506E-13</c:v>
                </c:pt>
                <c:pt idx="6607">
                  <c:v>4.2205635747412137E-13</c:v>
                </c:pt>
                <c:pt idx="6608">
                  <c:v>4.2204892311423771E-13</c:v>
                </c:pt>
                <c:pt idx="6609">
                  <c:v>4.2204149836904706E-13</c:v>
                </c:pt>
                <c:pt idx="6610">
                  <c:v>4.2203408325688073E-13</c:v>
                </c:pt>
                <c:pt idx="6611">
                  <c:v>4.2202667779607128E-13</c:v>
                </c:pt>
                <c:pt idx="6612">
                  <c:v>4.2201928200486021E-13</c:v>
                </c:pt>
                <c:pt idx="6613">
                  <c:v>4.2201189588159771E-13</c:v>
                </c:pt>
                <c:pt idx="6614">
                  <c:v>4.2200451943771304E-13</c:v>
                </c:pt>
                <c:pt idx="6615">
                  <c:v>4.2199715270356394E-13</c:v>
                </c:pt>
                <c:pt idx="6616">
                  <c:v>4.219897957095078E-13</c:v>
                </c:pt>
                <c:pt idx="6617">
                  <c:v>4.2198244848590328E-13</c:v>
                </c:pt>
                <c:pt idx="6618">
                  <c:v>4.219751110631079E-13</c:v>
                </c:pt>
                <c:pt idx="6619">
                  <c:v>4.2196778347147906E-13</c:v>
                </c:pt>
                <c:pt idx="6620">
                  <c:v>4.219604657413753E-13</c:v>
                </c:pt>
                <c:pt idx="6621">
                  <c:v>4.2195315790315452E-13</c:v>
                </c:pt>
                <c:pt idx="6622">
                  <c:v>4.2194585998717375E-13</c:v>
                </c:pt>
                <c:pt idx="6623">
                  <c:v>4.2193857202379179E-13</c:v>
                </c:pt>
                <c:pt idx="6624">
                  <c:v>4.2193129404336618E-13</c:v>
                </c:pt>
                <c:pt idx="6625">
                  <c:v>4.2192402607625501E-13</c:v>
                </c:pt>
                <c:pt idx="6626">
                  <c:v>4.2191676815281557E-13</c:v>
                </c:pt>
                <c:pt idx="6627">
                  <c:v>4.2190952030340621E-13</c:v>
                </c:pt>
                <c:pt idx="6628">
                  <c:v>4.2190228255838415E-13</c:v>
                </c:pt>
                <c:pt idx="6629">
                  <c:v>4.2189505494810811E-13</c:v>
                </c:pt>
                <c:pt idx="6630">
                  <c:v>4.2188783750293577E-13</c:v>
                </c:pt>
                <c:pt idx="6631">
                  <c:v>4.2188063025322507E-13</c:v>
                </c:pt>
                <c:pt idx="6632">
                  <c:v>4.218734332293331E-13</c:v>
                </c:pt>
                <c:pt idx="6633">
                  <c:v>4.2186624646161851E-13</c:v>
                </c:pt>
                <c:pt idx="6634">
                  <c:v>4.2185906998043919E-13</c:v>
                </c:pt>
                <c:pt idx="6635">
                  <c:v>4.2185190381615237E-13</c:v>
                </c:pt>
                <c:pt idx="6636">
                  <c:v>4.2184474799911655E-13</c:v>
                </c:pt>
                <c:pt idx="6637">
                  <c:v>4.2183760255968953E-13</c:v>
                </c:pt>
                <c:pt idx="6638">
                  <c:v>4.2183046752822919E-13</c:v>
                </c:pt>
                <c:pt idx="6639">
                  <c:v>4.2182334293509273E-13</c:v>
                </c:pt>
                <c:pt idx="6640">
                  <c:v>4.2181622881063883E-13</c:v>
                </c:pt>
                <c:pt idx="6641">
                  <c:v>4.2180912518522464E-13</c:v>
                </c:pt>
                <c:pt idx="6642">
                  <c:v>4.218020320892086E-13</c:v>
                </c:pt>
                <c:pt idx="6643">
                  <c:v>4.2179494955294876E-13</c:v>
                </c:pt>
                <c:pt idx="6644">
                  <c:v>4.2178787760680275E-13</c:v>
                </c:pt>
                <c:pt idx="6645">
                  <c:v>4.2178081628112786E-13</c:v>
                </c:pt>
                <c:pt idx="6646">
                  <c:v>4.217737656062826E-13</c:v>
                </c:pt>
                <c:pt idx="6647">
                  <c:v>4.2176672561262504E-13</c:v>
                </c:pt>
                <c:pt idx="6648">
                  <c:v>4.2175969633051224E-13</c:v>
                </c:pt>
                <c:pt idx="6649">
                  <c:v>4.2175267779030268E-13</c:v>
                </c:pt>
                <c:pt idx="6650">
                  <c:v>4.2174567002235425E-13</c:v>
                </c:pt>
                <c:pt idx="6651">
                  <c:v>4.2173867305702491E-13</c:v>
                </c:pt>
                <c:pt idx="6652">
                  <c:v>4.2173168692467188E-13</c:v>
                </c:pt>
                <c:pt idx="6653">
                  <c:v>4.2172471165565351E-13</c:v>
                </c:pt>
                <c:pt idx="6654">
                  <c:v>4.2171774728032719E-13</c:v>
                </c:pt>
                <c:pt idx="6655">
                  <c:v>4.2171079382905152E-13</c:v>
                </c:pt>
                <c:pt idx="6656">
                  <c:v>4.2170385133218408E-13</c:v>
                </c:pt>
                <c:pt idx="6657">
                  <c:v>4.2169691982008293E-13</c:v>
                </c:pt>
                <c:pt idx="6658">
                  <c:v>4.2168999932310523E-13</c:v>
                </c:pt>
                <c:pt idx="6659">
                  <c:v>4.2168308987160961E-13</c:v>
                </c:pt>
                <c:pt idx="6660">
                  <c:v>4.2167619149595383E-13</c:v>
                </c:pt>
                <c:pt idx="6661">
                  <c:v>4.2166930422649515E-13</c:v>
                </c:pt>
                <c:pt idx="6662">
                  <c:v>4.2166242809359211E-13</c:v>
                </c:pt>
                <c:pt idx="6663">
                  <c:v>4.2165556312760244E-13</c:v>
                </c:pt>
                <c:pt idx="6664">
                  <c:v>4.2164870935888365E-13</c:v>
                </c:pt>
                <c:pt idx="6665">
                  <c:v>4.2164186681779467E-13</c:v>
                </c:pt>
                <c:pt idx="6666">
                  <c:v>4.2163503553469144E-13</c:v>
                </c:pt>
                <c:pt idx="6667">
                  <c:v>4.2162821553993391E-13</c:v>
                </c:pt>
                <c:pt idx="6668">
                  <c:v>4.2162140686387841E-13</c:v>
                </c:pt>
                <c:pt idx="6669">
                  <c:v>4.2161460953688374E-13</c:v>
                </c:pt>
                <c:pt idx="6670">
                  <c:v>4.216078235893076E-13</c:v>
                </c:pt>
                <c:pt idx="6671">
                  <c:v>4.2160104905150736E-13</c:v>
                </c:pt>
                <c:pt idx="6672">
                  <c:v>4.2159428595384128E-13</c:v>
                </c:pt>
                <c:pt idx="6673">
                  <c:v>4.2158753432666755E-13</c:v>
                </c:pt>
                <c:pt idx="6674">
                  <c:v>4.2158079420034311E-13</c:v>
                </c:pt>
                <c:pt idx="6675">
                  <c:v>4.2157406560522674E-13</c:v>
                </c:pt>
                <c:pt idx="6676">
                  <c:v>4.2156734857167615E-13</c:v>
                </c:pt>
                <c:pt idx="6677">
                  <c:v>4.2156064313004842E-13</c:v>
                </c:pt>
                <c:pt idx="6678">
                  <c:v>4.2155394931070239E-13</c:v>
                </c:pt>
                <c:pt idx="6679">
                  <c:v>4.2154726714399561E-13</c:v>
                </c:pt>
                <c:pt idx="6680">
                  <c:v>4.2154059666028567E-13</c:v>
                </c:pt>
                <c:pt idx="6681">
                  <c:v>4.2153393788993147E-13</c:v>
                </c:pt>
                <c:pt idx="6682">
                  <c:v>4.2152729086328958E-13</c:v>
                </c:pt>
                <c:pt idx="6683">
                  <c:v>4.2152065561071806E-13</c:v>
                </c:pt>
                <c:pt idx="6684">
                  <c:v>4.2151403216257524E-13</c:v>
                </c:pt>
                <c:pt idx="6685">
                  <c:v>4.2150742054921907E-13</c:v>
                </c:pt>
                <c:pt idx="6686">
                  <c:v>4.2150082080100734E-13</c:v>
                </c:pt>
                <c:pt idx="6687">
                  <c:v>4.2149423294829739E-13</c:v>
                </c:pt>
                <c:pt idx="6688">
                  <c:v>4.2148765702144772E-13</c:v>
                </c:pt>
                <c:pt idx="6689">
                  <c:v>4.2148109305081626E-13</c:v>
                </c:pt>
                <c:pt idx="6690">
                  <c:v>4.2147454106675995E-13</c:v>
                </c:pt>
                <c:pt idx="6691">
                  <c:v>4.2146800109963825E-13</c:v>
                </c:pt>
                <c:pt idx="6692">
                  <c:v>4.2146147317980698E-13</c:v>
                </c:pt>
                <c:pt idx="6693">
                  <c:v>4.214549573376259E-13</c:v>
                </c:pt>
                <c:pt idx="6694">
                  <c:v>4.2144845360345179E-13</c:v>
                </c:pt>
                <c:pt idx="6695">
                  <c:v>4.214419620076429E-13</c:v>
                </c:pt>
                <c:pt idx="6696">
                  <c:v>4.2143548258055676E-13</c:v>
                </c:pt>
                <c:pt idx="6697">
                  <c:v>4.2142901535255212E-13</c:v>
                </c:pt>
                <c:pt idx="6698">
                  <c:v>4.2142256035398587E-13</c:v>
                </c:pt>
                <c:pt idx="6699">
                  <c:v>4.2141611761521585E-13</c:v>
                </c:pt>
                <c:pt idx="6700">
                  <c:v>4.2140968716660102E-13</c:v>
                </c:pt>
                <c:pt idx="6701">
                  <c:v>4.2140326903849829E-13</c:v>
                </c:pt>
                <c:pt idx="6702">
                  <c:v>4.2139686326126532E-13</c:v>
                </c:pt>
                <c:pt idx="6703">
                  <c:v>4.2139046986526131E-13</c:v>
                </c:pt>
                <c:pt idx="6704">
                  <c:v>4.2138408888084273E-13</c:v>
                </c:pt>
                <c:pt idx="6705">
                  <c:v>4.2137772033836829E-13</c:v>
                </c:pt>
                <c:pt idx="6706">
                  <c:v>4.2137136426819527E-13</c:v>
                </c:pt>
                <c:pt idx="6707">
                  <c:v>4.2136502070068187E-13</c:v>
                </c:pt>
                <c:pt idx="6708">
                  <c:v>4.2135868966618618E-13</c:v>
                </c:pt>
                <c:pt idx="6709">
                  <c:v>4.2135237119506599E-13</c:v>
                </c:pt>
                <c:pt idx="6710">
                  <c:v>4.2134606531767859E-13</c:v>
                </c:pt>
                <c:pt idx="6711">
                  <c:v>4.2133977206438237E-13</c:v>
                </c:pt>
                <c:pt idx="6712">
                  <c:v>4.2133349146553483E-13</c:v>
                </c:pt>
                <c:pt idx="6713">
                  <c:v>4.2132722355149481E-13</c:v>
                </c:pt>
                <c:pt idx="6714">
                  <c:v>4.213209683526191E-13</c:v>
                </c:pt>
                <c:pt idx="6715">
                  <c:v>4.2131472589926554E-13</c:v>
                </c:pt>
                <c:pt idx="6716">
                  <c:v>4.2130849622179317E-13</c:v>
                </c:pt>
                <c:pt idx="6717">
                  <c:v>4.2130227935055869E-13</c:v>
                </c:pt>
                <c:pt idx="6718">
                  <c:v>4.2129607531592058E-13</c:v>
                </c:pt>
                <c:pt idx="6719">
                  <c:v>4.2128988414823604E-13</c:v>
                </c:pt>
                <c:pt idx="6720">
                  <c:v>4.2128370587786371E-13</c:v>
                </c:pt>
                <c:pt idx="6721">
                  <c:v>4.2127754053516133E-13</c:v>
                </c:pt>
                <c:pt idx="6722">
                  <c:v>4.212713881504867E-13</c:v>
                </c:pt>
                <c:pt idx="6723">
                  <c:v>4.212652487541972E-13</c:v>
                </c:pt>
                <c:pt idx="6724">
                  <c:v>4.2125912237665133E-13</c:v>
                </c:pt>
                <c:pt idx="6725">
                  <c:v>4.2125300904820627E-13</c:v>
                </c:pt>
                <c:pt idx="6726">
                  <c:v>4.2124690879922113E-13</c:v>
                </c:pt>
                <c:pt idx="6727">
                  <c:v>4.2124082166005264E-13</c:v>
                </c:pt>
                <c:pt idx="6728">
                  <c:v>4.2123474766105855E-13</c:v>
                </c:pt>
                <c:pt idx="6729">
                  <c:v>4.2122868683259809E-13</c:v>
                </c:pt>
                <c:pt idx="6730">
                  <c:v>4.2122263920502776E-13</c:v>
                </c:pt>
                <c:pt idx="6731">
                  <c:v>4.2121660480870544E-13</c:v>
                </c:pt>
                <c:pt idx="6732">
                  <c:v>4.2121058367399029E-13</c:v>
                </c:pt>
                <c:pt idx="6733">
                  <c:v>4.2120457583123905E-13</c:v>
                </c:pt>
                <c:pt idx="6734">
                  <c:v>4.2119858131080994E-13</c:v>
                </c:pt>
                <c:pt idx="6735">
                  <c:v>4.2119260014306058E-13</c:v>
                </c:pt>
                <c:pt idx="6736">
                  <c:v>4.2118663235834919E-13</c:v>
                </c:pt>
                <c:pt idx="6737">
                  <c:v>4.2118067798703367E-13</c:v>
                </c:pt>
                <c:pt idx="6738">
                  <c:v>4.2117473705947187E-13</c:v>
                </c:pt>
                <c:pt idx="6739">
                  <c:v>4.2116880960602117E-13</c:v>
                </c:pt>
                <c:pt idx="6740">
                  <c:v>4.2116289565704006E-13</c:v>
                </c:pt>
                <c:pt idx="6741">
                  <c:v>4.211569952428863E-13</c:v>
                </c:pt>
                <c:pt idx="6742">
                  <c:v>4.211511083826396E-13</c:v>
                </c:pt>
                <c:pt idx="6743">
                  <c:v>4.2114523506975811E-13</c:v>
                </c:pt>
                <c:pt idx="6744">
                  <c:v>4.2113937534645489E-13</c:v>
                </c:pt>
                <c:pt idx="6745">
                  <c:v>4.2113352925983365E-13</c:v>
                </c:pt>
                <c:pt idx="6746">
                  <c:v>4.2112769685699991E-13</c:v>
                </c:pt>
                <c:pt idx="6747">
                  <c:v>4.2112187818505637E-13</c:v>
                </c:pt>
                <c:pt idx="6748">
                  <c:v>4.2111607329110951E-13</c:v>
                </c:pt>
                <c:pt idx="6749">
                  <c:v>4.2111028222226202E-13</c:v>
                </c:pt>
                <c:pt idx="6750">
                  <c:v>4.2110450502561938E-13</c:v>
                </c:pt>
                <c:pt idx="6751">
                  <c:v>4.2109874174828585E-13</c:v>
                </c:pt>
                <c:pt idx="6752">
                  <c:v>4.2109299243736528E-13</c:v>
                </c:pt>
                <c:pt idx="6753">
                  <c:v>4.2108725713996249E-13</c:v>
                </c:pt>
                <c:pt idx="6754">
                  <c:v>4.2108153590318163E-13</c:v>
                </c:pt>
                <c:pt idx="6755">
                  <c:v>4.2107582877412814E-13</c:v>
                </c:pt>
                <c:pt idx="6756">
                  <c:v>4.2107013579990531E-13</c:v>
                </c:pt>
                <c:pt idx="6757">
                  <c:v>4.2106445702761745E-13</c:v>
                </c:pt>
                <c:pt idx="6758">
                  <c:v>4.2105879250437019E-13</c:v>
                </c:pt>
                <c:pt idx="6759">
                  <c:v>4.2105314227726692E-13</c:v>
                </c:pt>
                <c:pt idx="6760">
                  <c:v>4.2104750639341237E-13</c:v>
                </c:pt>
                <c:pt idx="6761">
                  <c:v>4.2104188489991069E-13</c:v>
                </c:pt>
                <c:pt idx="6762">
                  <c:v>4.2103627784386725E-13</c:v>
                </c:pt>
                <c:pt idx="6763">
                  <c:v>4.2103068527238486E-13</c:v>
                </c:pt>
                <c:pt idx="6764">
                  <c:v>4.2102510723256958E-13</c:v>
                </c:pt>
                <c:pt idx="6765">
                  <c:v>4.2101954377152462E-13</c:v>
                </c:pt>
                <c:pt idx="6766">
                  <c:v>4.2101399493635524E-13</c:v>
                </c:pt>
                <c:pt idx="6767">
                  <c:v>4.2100846077416562E-13</c:v>
                </c:pt>
                <c:pt idx="6768">
                  <c:v>4.2100294133205974E-13</c:v>
                </c:pt>
                <c:pt idx="6769">
                  <c:v>4.209974366571425E-13</c:v>
                </c:pt>
                <c:pt idx="6770">
                  <c:v>4.2099194679651823E-13</c:v>
                </c:pt>
                <c:pt idx="6771">
                  <c:v>4.2098647179729101E-13</c:v>
                </c:pt>
                <c:pt idx="6772">
                  <c:v>4.2098101170656564E-13</c:v>
                </c:pt>
                <c:pt idx="6773">
                  <c:v>4.2097556657144674E-13</c:v>
                </c:pt>
                <c:pt idx="6774">
                  <c:v>4.2097013643903792E-13</c:v>
                </c:pt>
                <c:pt idx="6775">
                  <c:v>4.209647213564449E-13</c:v>
                </c:pt>
                <c:pt idx="6776">
                  <c:v>4.2095932137077103E-13</c:v>
                </c:pt>
                <c:pt idx="6777">
                  <c:v>4.2095393652912047E-13</c:v>
                </c:pt>
                <c:pt idx="6778">
                  <c:v>4.2094856687859845E-13</c:v>
                </c:pt>
                <c:pt idx="6779">
                  <c:v>4.2094321246630931E-13</c:v>
                </c:pt>
                <c:pt idx="6780">
                  <c:v>4.2093787333935748E-13</c:v>
                </c:pt>
                <c:pt idx="6781">
                  <c:v>4.2093254954484681E-13</c:v>
                </c:pt>
                <c:pt idx="6782">
                  <c:v>4.2092724112988221E-13</c:v>
                </c:pt>
                <c:pt idx="6783">
                  <c:v>4.2092194814156826E-13</c:v>
                </c:pt>
                <c:pt idx="6784">
                  <c:v>4.2091667062700855E-13</c:v>
                </c:pt>
                <c:pt idx="6785">
                  <c:v>4.2091140863330836E-13</c:v>
                </c:pt>
                <c:pt idx="6786">
                  <c:v>4.2090616220757199E-13</c:v>
                </c:pt>
                <c:pt idx="6787">
                  <c:v>4.2090093139690381E-13</c:v>
                </c:pt>
                <c:pt idx="6788">
                  <c:v>4.2089571624840777E-13</c:v>
                </c:pt>
                <c:pt idx="6789">
                  <c:v>4.2089051680918875E-13</c:v>
                </c:pt>
                <c:pt idx="6790">
                  <c:v>4.2088533312635079E-13</c:v>
                </c:pt>
                <c:pt idx="6791">
                  <c:v>4.2088016524699872E-13</c:v>
                </c:pt>
                <c:pt idx="6792">
                  <c:v>4.2087501321823695E-13</c:v>
                </c:pt>
                <c:pt idx="6793">
                  <c:v>4.2086987708716988E-13</c:v>
                </c:pt>
                <c:pt idx="6794">
                  <c:v>4.2086475690090153E-13</c:v>
                </c:pt>
                <c:pt idx="6795">
                  <c:v>4.2085965270653682E-13</c:v>
                </c:pt>
                <c:pt idx="6796">
                  <c:v>4.2085456455118E-13</c:v>
                </c:pt>
                <c:pt idx="6797">
                  <c:v>4.2084949248193508E-13</c:v>
                </c:pt>
                <c:pt idx="6798">
                  <c:v>4.2084443654590718E-13</c:v>
                </c:pt>
                <c:pt idx="6799">
                  <c:v>4.2083939679020046E-13</c:v>
                </c:pt>
                <c:pt idx="6800">
                  <c:v>4.2083437326191873E-13</c:v>
                </c:pt>
                <c:pt idx="6801">
                  <c:v>4.2082936600816796E-13</c:v>
                </c:pt>
                <c:pt idx="6802">
                  <c:v>4.208243750760505E-13</c:v>
                </c:pt>
                <c:pt idx="6803">
                  <c:v>4.2081940051267252E-13</c:v>
                </c:pt>
                <c:pt idx="6804">
                  <c:v>4.2081444236513733E-13</c:v>
                </c:pt>
                <c:pt idx="6805">
                  <c:v>4.2080950068055014E-13</c:v>
                </c:pt>
                <c:pt idx="6806">
                  <c:v>4.2080457550601507E-13</c:v>
                </c:pt>
                <c:pt idx="6807">
                  <c:v>4.2079966688863606E-13</c:v>
                </c:pt>
                <c:pt idx="6808">
                  <c:v>4.2079477487551815E-13</c:v>
                </c:pt>
                <c:pt idx="6809">
                  <c:v>4.2078989951376584E-13</c:v>
                </c:pt>
                <c:pt idx="6810">
                  <c:v>4.2078504085048273E-13</c:v>
                </c:pt>
                <c:pt idx="6811">
                  <c:v>4.2078019893277405E-13</c:v>
                </c:pt>
                <c:pt idx="6812">
                  <c:v>4.2077537380774396E-13</c:v>
                </c:pt>
                <c:pt idx="6813">
                  <c:v>4.2077056552249666E-13</c:v>
                </c:pt>
                <c:pt idx="6814">
                  <c:v>4.2076577412413682E-13</c:v>
                </c:pt>
                <c:pt idx="6815">
                  <c:v>4.207609996597691E-13</c:v>
                </c:pt>
                <c:pt idx="6816">
                  <c:v>4.2075624217649782E-13</c:v>
                </c:pt>
                <c:pt idx="6817">
                  <c:v>4.2075150172142678E-13</c:v>
                </c:pt>
                <c:pt idx="6818">
                  <c:v>4.2074677834166115E-13</c:v>
                </c:pt>
                <c:pt idx="6819">
                  <c:v>4.2074207208430453E-13</c:v>
                </c:pt>
                <c:pt idx="6820">
                  <c:v>4.207373829964626E-13</c:v>
                </c:pt>
                <c:pt idx="6821">
                  <c:v>4.2073271112523801E-13</c:v>
                </c:pt>
                <c:pt idx="6822">
                  <c:v>4.2072805651773697E-13</c:v>
                </c:pt>
                <c:pt idx="6823">
                  <c:v>4.2072341922106285E-13</c:v>
                </c:pt>
                <c:pt idx="6824">
                  <c:v>4.2071879928232056E-13</c:v>
                </c:pt>
                <c:pt idx="6825">
                  <c:v>4.2071419674861437E-13</c:v>
                </c:pt>
                <c:pt idx="6826">
                  <c:v>4.2070961166704887E-13</c:v>
                </c:pt>
                <c:pt idx="6827">
                  <c:v>4.2070504408472784E-13</c:v>
                </c:pt>
                <c:pt idx="6828">
                  <c:v>4.2070049404875634E-13</c:v>
                </c:pt>
                <c:pt idx="6829">
                  <c:v>4.2069596160623827E-13</c:v>
                </c:pt>
                <c:pt idx="6830">
                  <c:v>4.2069144680427835E-13</c:v>
                </c:pt>
                <c:pt idx="6831">
                  <c:v>4.2068694968998135E-13</c:v>
                </c:pt>
                <c:pt idx="6832">
                  <c:v>4.2068247031045128E-13</c:v>
                </c:pt>
                <c:pt idx="6833">
                  <c:v>4.2067800871279254E-13</c:v>
                </c:pt>
                <c:pt idx="6834">
                  <c:v>4.2067356494410959E-13</c:v>
                </c:pt>
                <c:pt idx="6835">
                  <c:v>4.2066913905150651E-13</c:v>
                </c:pt>
                <c:pt idx="6836">
                  <c:v>4.2066473108208885E-13</c:v>
                </c:pt>
                <c:pt idx="6837">
                  <c:v>4.2066034108295992E-13</c:v>
                </c:pt>
                <c:pt idx="6838">
                  <c:v>4.2065596910122475E-13</c:v>
                </c:pt>
                <c:pt idx="6839">
                  <c:v>4.2065161518398713E-13</c:v>
                </c:pt>
                <c:pt idx="6840">
                  <c:v>4.2064727937835192E-13</c:v>
                </c:pt>
                <c:pt idx="6841">
                  <c:v>4.2064296173142381E-13</c:v>
                </c:pt>
                <c:pt idx="6842">
                  <c:v>4.2063866229030628E-13</c:v>
                </c:pt>
                <c:pt idx="6843">
                  <c:v>4.2063438110210471E-13</c:v>
                </c:pt>
                <c:pt idx="6844">
                  <c:v>4.2063011821392331E-13</c:v>
                </c:pt>
                <c:pt idx="6845">
                  <c:v>4.206258736728666E-13</c:v>
                </c:pt>
                <c:pt idx="6846">
                  <c:v>4.2062164752603847E-13</c:v>
                </c:pt>
                <c:pt idx="6847">
                  <c:v>4.2061743982054365E-13</c:v>
                </c:pt>
                <c:pt idx="6848">
                  <c:v>4.2061325060348679E-13</c:v>
                </c:pt>
                <c:pt idx="6849">
                  <c:v>4.2060907992197161E-13</c:v>
                </c:pt>
                <c:pt idx="6850">
                  <c:v>4.2060492782310327E-13</c:v>
                </c:pt>
                <c:pt idx="6851">
                  <c:v>4.2060079435398604E-13</c:v>
                </c:pt>
                <c:pt idx="6852">
                  <c:v>4.2059667956172381E-13</c:v>
                </c:pt>
                <c:pt idx="6853">
                  <c:v>4.2059258349342162E-13</c:v>
                </c:pt>
                <c:pt idx="6854">
                  <c:v>4.2058850619618381E-13</c:v>
                </c:pt>
                <c:pt idx="6855">
                  <c:v>4.205844477171143E-13</c:v>
                </c:pt>
                <c:pt idx="6856">
                  <c:v>4.205804081033186E-13</c:v>
                </c:pt>
                <c:pt idx="6857">
                  <c:v>4.2057638740189953E-13</c:v>
                </c:pt>
                <c:pt idx="6858">
                  <c:v>4.2057238565996304E-13</c:v>
                </c:pt>
                <c:pt idx="6859">
                  <c:v>4.2056840292461255E-13</c:v>
                </c:pt>
                <c:pt idx="6860">
                  <c:v>4.2056443924295297E-13</c:v>
                </c:pt>
                <c:pt idx="6861">
                  <c:v>4.2056049466208881E-13</c:v>
                </c:pt>
                <c:pt idx="6862">
                  <c:v>4.2055656922912384E-13</c:v>
                </c:pt>
                <c:pt idx="6863">
                  <c:v>4.2055266299116316E-13</c:v>
                </c:pt>
                <c:pt idx="6864">
                  <c:v>4.2054877599531089E-13</c:v>
                </c:pt>
                <c:pt idx="6865">
                  <c:v>4.2054490828867134E-13</c:v>
                </c:pt>
                <c:pt idx="6866">
                  <c:v>4.2054105991834916E-13</c:v>
                </c:pt>
                <c:pt idx="6867">
                  <c:v>4.2053723093144879E-13</c:v>
                </c:pt>
                <c:pt idx="6868">
                  <c:v>4.2053342137507426E-13</c:v>
                </c:pt>
                <c:pt idx="6869">
                  <c:v>4.2052963129633046E-13</c:v>
                </c:pt>
                <c:pt idx="6870">
                  <c:v>4.2052586074232174E-13</c:v>
                </c:pt>
                <c:pt idx="6871">
                  <c:v>4.2052210975894021E-13</c:v>
                </c:pt>
                <c:pt idx="6872">
                  <c:v>4.2051837833817201E-13</c:v>
                </c:pt>
                <c:pt idx="6873">
                  <c:v>4.2051466651463806E-13</c:v>
                </c:pt>
                <c:pt idx="6874">
                  <c:v>4.2051097435951411E-13</c:v>
                </c:pt>
                <c:pt idx="6875">
                  <c:v>4.2050730194397743E-13</c:v>
                </c:pt>
                <c:pt idx="6876">
                  <c:v>4.2050364933920266E-13</c:v>
                </c:pt>
                <c:pt idx="6877">
                  <c:v>4.2050001661636605E-13</c:v>
                </c:pt>
                <c:pt idx="6878">
                  <c:v>4.2049640384664483E-13</c:v>
                </c:pt>
                <c:pt idx="6879">
                  <c:v>4.2049281110121397E-13</c:v>
                </c:pt>
                <c:pt idx="6880">
                  <c:v>4.2048923845124955E-13</c:v>
                </c:pt>
                <c:pt idx="6881">
                  <c:v>4.2048568596792867E-13</c:v>
                </c:pt>
                <c:pt idx="6882">
                  <c:v>4.2048215372242652E-13</c:v>
                </c:pt>
                <c:pt idx="6883">
                  <c:v>4.2047864178591958E-13</c:v>
                </c:pt>
                <c:pt idx="6884">
                  <c:v>4.2047515022958348E-13</c:v>
                </c:pt>
                <c:pt idx="6885">
                  <c:v>4.204716791245952E-13</c:v>
                </c:pt>
                <c:pt idx="6886">
                  <c:v>4.2046822854212946E-13</c:v>
                </c:pt>
                <c:pt idx="6887">
                  <c:v>4.204647985533638E-13</c:v>
                </c:pt>
                <c:pt idx="6888">
                  <c:v>4.2046138922947331E-13</c:v>
                </c:pt>
                <c:pt idx="6889">
                  <c:v>4.2045800064163469E-13</c:v>
                </c:pt>
                <c:pt idx="6890">
                  <c:v>4.2045463286102374E-13</c:v>
                </c:pt>
                <c:pt idx="6891">
                  <c:v>4.2045128595881644E-13</c:v>
                </c:pt>
                <c:pt idx="6892">
                  <c:v>4.2044796000618891E-13</c:v>
                </c:pt>
                <c:pt idx="6893">
                  <c:v>4.2044465507431764E-13</c:v>
                </c:pt>
                <c:pt idx="6894">
                  <c:v>4.2044137123437801E-13</c:v>
                </c:pt>
                <c:pt idx="6895">
                  <c:v>4.2043810855754734E-13</c:v>
                </c:pt>
                <c:pt idx="6896">
                  <c:v>4.2043486711499981E-13</c:v>
                </c:pt>
                <c:pt idx="6897">
                  <c:v>4.204316469779135E-13</c:v>
                </c:pt>
                <c:pt idx="6898">
                  <c:v>4.2042844821746306E-13</c:v>
                </c:pt>
                <c:pt idx="6899">
                  <c:v>4.2042527090482524E-13</c:v>
                </c:pt>
                <c:pt idx="6900">
                  <c:v>4.2042211511117564E-13</c:v>
                </c:pt>
                <c:pt idx="6901">
                  <c:v>4.2041898090769163E-13</c:v>
                </c:pt>
                <c:pt idx="6902">
                  <c:v>4.2041586836554774E-13</c:v>
                </c:pt>
                <c:pt idx="6903">
                  <c:v>4.204127775559204E-13</c:v>
                </c:pt>
                <c:pt idx="6904">
                  <c:v>4.2040970854998665E-13</c:v>
                </c:pt>
                <c:pt idx="6905">
                  <c:v>4.204066614189216E-13</c:v>
                </c:pt>
                <c:pt idx="6906">
                  <c:v>4.204036362339012E-13</c:v>
                </c:pt>
                <c:pt idx="6907">
                  <c:v>4.2040063306610267E-13</c:v>
                </c:pt>
                <c:pt idx="6908">
                  <c:v>4.2039765198670119E-13</c:v>
                </c:pt>
                <c:pt idx="6909">
                  <c:v>4.2039469306687314E-13</c:v>
                </c:pt>
                <c:pt idx="6910">
                  <c:v>4.2039175637779415E-13</c:v>
                </c:pt>
                <c:pt idx="6911">
                  <c:v>4.2038884199064094E-13</c:v>
                </c:pt>
                <c:pt idx="6912">
                  <c:v>4.2038594997658941E-13</c:v>
                </c:pt>
                <c:pt idx="6913">
                  <c:v>4.2038308040681597E-13</c:v>
                </c:pt>
                <c:pt idx="6914">
                  <c:v>4.2038023335249577E-13</c:v>
                </c:pt>
                <c:pt idx="6915">
                  <c:v>4.2037740888480566E-13</c:v>
                </c:pt>
                <c:pt idx="6916">
                  <c:v>4.2037460707492176E-13</c:v>
                </c:pt>
                <c:pt idx="6917">
                  <c:v>4.2037182799401945E-13</c:v>
                </c:pt>
                <c:pt idx="6918">
                  <c:v>4.2036907171327551E-13</c:v>
                </c:pt>
                <c:pt idx="6919">
                  <c:v>4.2036633830386548E-13</c:v>
                </c:pt>
                <c:pt idx="6920">
                  <c:v>4.2036362783696637E-13</c:v>
                </c:pt>
                <c:pt idx="6921">
                  <c:v>4.2036094038375349E-13</c:v>
                </c:pt>
                <c:pt idx="6922">
                  <c:v>4.2035827601540308E-13</c:v>
                </c:pt>
                <c:pt idx="6923">
                  <c:v>4.2035563480309095E-13</c:v>
                </c:pt>
                <c:pt idx="6924">
                  <c:v>4.2035301681799376E-13</c:v>
                </c:pt>
                <c:pt idx="6925">
                  <c:v>4.2035042213128752E-13</c:v>
                </c:pt>
                <c:pt idx="6926">
                  <c:v>4.2034785081414817E-13</c:v>
                </c:pt>
                <c:pt idx="6927">
                  <c:v>4.2034530293775132E-13</c:v>
                </c:pt>
                <c:pt idx="6928">
                  <c:v>4.2034277857327398E-13</c:v>
                </c:pt>
                <c:pt idx="6929">
                  <c:v>4.2034027779189114E-13</c:v>
                </c:pt>
                <c:pt idx="6930">
                  <c:v>4.2033780066478028E-13</c:v>
                </c:pt>
                <c:pt idx="6931">
                  <c:v>4.2033534726311633E-13</c:v>
                </c:pt>
                <c:pt idx="6932">
                  <c:v>4.203329176580753E-13</c:v>
                </c:pt>
                <c:pt idx="6933">
                  <c:v>4.2033051192083461E-13</c:v>
                </c:pt>
                <c:pt idx="6934">
                  <c:v>4.2032813012256915E-13</c:v>
                </c:pt>
                <c:pt idx="6935">
                  <c:v>4.2032577233445528E-13</c:v>
                </c:pt>
                <c:pt idx="6936">
                  <c:v>4.203234386276689E-13</c:v>
                </c:pt>
                <c:pt idx="6937">
                  <c:v>4.2032112907338647E-13</c:v>
                </c:pt>
                <c:pt idx="6938">
                  <c:v>4.2031884374278414E-13</c:v>
                </c:pt>
                <c:pt idx="6939">
                  <c:v>4.2031658270703807E-13</c:v>
                </c:pt>
                <c:pt idx="6940">
                  <c:v>4.2031434603732361E-13</c:v>
                </c:pt>
                <c:pt idx="6941">
                  <c:v>4.2031213380481747E-13</c:v>
                </c:pt>
                <c:pt idx="6942">
                  <c:v>4.2030994608069525E-13</c:v>
                </c:pt>
                <c:pt idx="6943">
                  <c:v>4.2030778293613405E-13</c:v>
                </c:pt>
                <c:pt idx="6944">
                  <c:v>4.2030564444230899E-13</c:v>
                </c:pt>
                <c:pt idx="6945">
                  <c:v>4.2030353067039595E-13</c:v>
                </c:pt>
                <c:pt idx="6946">
                  <c:v>4.2030144169157242E-13</c:v>
                </c:pt>
                <c:pt idx="6947">
                  <c:v>4.2029937757701302E-13</c:v>
                </c:pt>
                <c:pt idx="6948">
                  <c:v>4.2029733839789417E-13</c:v>
                </c:pt>
                <c:pt idx="6949">
                  <c:v>4.2029532422539283E-13</c:v>
                </c:pt>
                <c:pt idx="6950">
                  <c:v>4.2029333513068404E-13</c:v>
                </c:pt>
                <c:pt idx="6951">
                  <c:v>4.2029137118494462E-13</c:v>
                </c:pt>
                <c:pt idx="6952">
                  <c:v>4.2028943245934981E-13</c:v>
                </c:pt>
                <c:pt idx="6953">
                  <c:v>4.2028751902507643E-13</c:v>
                </c:pt>
                <c:pt idx="6954">
                  <c:v>4.2028563095330058E-13</c:v>
                </c:pt>
                <c:pt idx="6955">
                  <c:v>4.202837683151984E-13</c:v>
                </c:pt>
                <c:pt idx="6956">
                  <c:v>4.2028193118194506E-13</c:v>
                </c:pt>
                <c:pt idx="6957">
                  <c:v>4.2028011962471767E-13</c:v>
                </c:pt>
                <c:pt idx="6958">
                  <c:v>4.2027833371469212E-13</c:v>
                </c:pt>
                <c:pt idx="6959">
                  <c:v>4.2027657352304392E-13</c:v>
                </c:pt>
                <c:pt idx="6960">
                  <c:v>4.2027483912094967E-13</c:v>
                </c:pt>
                <c:pt idx="6961">
                  <c:v>4.2027313057958559E-13</c:v>
                </c:pt>
                <c:pt idx="6962">
                  <c:v>4.2027144797012706E-13</c:v>
                </c:pt>
                <c:pt idx="6963">
                  <c:v>4.2026979136375142E-13</c:v>
                </c:pt>
                <c:pt idx="6964">
                  <c:v>4.2026816083163308E-13</c:v>
                </c:pt>
                <c:pt idx="6965">
                  <c:v>4.2026655644494974E-13</c:v>
                </c:pt>
                <c:pt idx="6966">
                  <c:v>4.2026497827487627E-13</c:v>
                </c:pt>
                <c:pt idx="6967">
                  <c:v>4.2026342639258949E-13</c:v>
                </c:pt>
                <c:pt idx="6968">
                  <c:v>4.2026190086926484E-13</c:v>
                </c:pt>
                <c:pt idx="6969">
                  <c:v>4.2026040177607961E-13</c:v>
                </c:pt>
                <c:pt idx="6970">
                  <c:v>4.2025892918420872E-13</c:v>
                </c:pt>
                <c:pt idx="6971">
                  <c:v>4.2025748316482823E-13</c:v>
                </c:pt>
                <c:pt idx="6972">
                  <c:v>4.2025606378911541E-13</c:v>
                </c:pt>
                <c:pt idx="6973">
                  <c:v>4.2025467112824505E-13</c:v>
                </c:pt>
                <c:pt idx="6974">
                  <c:v>4.2025330525339346E-13</c:v>
                </c:pt>
                <c:pt idx="6975">
                  <c:v>4.202519662357377E-13</c:v>
                </c:pt>
                <c:pt idx="6976">
                  <c:v>4.2025065414645292E-13</c:v>
                </c:pt>
                <c:pt idx="6977">
                  <c:v>4.2024936905671557E-13</c:v>
                </c:pt>
                <c:pt idx="6978">
                  <c:v>4.2024811103770126E-13</c:v>
                </c:pt>
                <c:pt idx="6979">
                  <c:v>4.2024688016058669E-13</c:v>
                </c:pt>
                <c:pt idx="6980">
                  <c:v>4.2024567649654788E-13</c:v>
                </c:pt>
                <c:pt idx="6981">
                  <c:v>4.2024450011676091E-13</c:v>
                </c:pt>
                <c:pt idx="6982">
                  <c:v>4.2024335109240125E-13</c:v>
                </c:pt>
                <c:pt idx="6983">
                  <c:v>4.2024222949464566E-13</c:v>
                </c:pt>
                <c:pt idx="6984">
                  <c:v>4.2024113539467028E-13</c:v>
                </c:pt>
                <c:pt idx="6985">
                  <c:v>4.2024006886365037E-13</c:v>
                </c:pt>
                <c:pt idx="6986">
                  <c:v>4.2023902997276294E-13</c:v>
                </c:pt>
                <c:pt idx="6987">
                  <c:v>4.2023801879318384E-13</c:v>
                </c:pt>
                <c:pt idx="6988">
                  <c:v>4.2023703539608867E-13</c:v>
                </c:pt>
                <c:pt idx="6989">
                  <c:v>4.2023607985265399E-13</c:v>
                </c:pt>
                <c:pt idx="6990">
                  <c:v>4.2023515223405601E-13</c:v>
                </c:pt>
                <c:pt idx="6991">
                  <c:v>4.2023425261147013E-13</c:v>
                </c:pt>
                <c:pt idx="6992">
                  <c:v>4.202333810560732E-13</c:v>
                </c:pt>
                <c:pt idx="6993">
                  <c:v>4.2023253763904113E-13</c:v>
                </c:pt>
                <c:pt idx="6994">
                  <c:v>4.2023172243155013E-13</c:v>
                </c:pt>
                <c:pt idx="6995">
                  <c:v>4.2023093550477554E-13</c:v>
                </c:pt>
                <c:pt idx="6996">
                  <c:v>4.2023017692989413E-13</c:v>
                </c:pt>
                <c:pt idx="6997">
                  <c:v>4.2022944677808209E-13</c:v>
                </c:pt>
                <c:pt idx="6998">
                  <c:v>4.2022874512051473E-13</c:v>
                </c:pt>
                <c:pt idx="6999">
                  <c:v>4.2022807202836876E-13</c:v>
                </c:pt>
                <c:pt idx="7000">
                  <c:v>4.2022742757282044E-13</c:v>
                </c:pt>
                <c:pt idx="7001">
                  <c:v>4.2022681179100307E-13</c:v>
                </c:pt>
                <c:pt idx="7002">
                  <c:v>4.2022622467423024E-13</c:v>
                </c:pt>
                <c:pt idx="7003">
                  <c:v>4.2022566632236353E-13</c:v>
                </c:pt>
                <c:pt idx="7004">
                  <c:v>4.2022513684171896E-13</c:v>
                </c:pt>
                <c:pt idx="7005">
                  <c:v>4.2022463633861323E-13</c:v>
                </c:pt>
                <c:pt idx="7006">
                  <c:v>4.2022416491936241E-13</c:v>
                </c:pt>
                <c:pt idx="7007">
                  <c:v>4.2022372269028295E-13</c:v>
                </c:pt>
                <c:pt idx="7008">
                  <c:v>4.2022330975769028E-13</c:v>
                </c:pt>
                <c:pt idx="7009">
                  <c:v>4.2022292622790133E-13</c:v>
                </c:pt>
                <c:pt idx="7010">
                  <c:v>4.2022257220723173E-13</c:v>
                </c:pt>
                <c:pt idx="7011">
                  <c:v>4.2022224780199874E-13</c:v>
                </c:pt>
                <c:pt idx="7012">
                  <c:v>4.2022195311851732E-13</c:v>
                </c:pt>
                <c:pt idx="7013">
                  <c:v>4.2022168826310397E-13</c:v>
                </c:pt>
                <c:pt idx="7014">
                  <c:v>4.2022145334207592E-13</c:v>
                </c:pt>
                <c:pt idx="7015">
                  <c:v>4.2022124846174806E-13</c:v>
                </c:pt>
                <c:pt idx="7016">
                  <c:v>4.2022107372843762E-13</c:v>
                </c:pt>
                <c:pt idx="7017">
                  <c:v>4.2022092924845974E-13</c:v>
                </c:pt>
                <c:pt idx="7018">
                  <c:v>4.2022081512813144E-13</c:v>
                </c:pt>
                <c:pt idx="7019">
                  <c:v>4.2022073147376888E-13</c:v>
                </c:pt>
                <c:pt idx="7020">
                  <c:v>4.2022067839168788E-13</c:v>
                </c:pt>
                <c:pt idx="7021">
                  <c:v>4.2022065598820554E-13</c:v>
                </c:pt>
                <c:pt idx="7022">
                  <c:v>4.2022066436963718E-13</c:v>
                </c:pt>
                <c:pt idx="7023">
                  <c:v>4.2022070364229863E-13</c:v>
                </c:pt>
                <c:pt idx="7024">
                  <c:v>4.202207739125072E-13</c:v>
                </c:pt>
                <c:pt idx="7025">
                  <c:v>4.2022087528657855E-13</c:v>
                </c:pt>
                <c:pt idx="7026">
                  <c:v>4.2022100787082924E-13</c:v>
                </c:pt>
                <c:pt idx="7027">
                  <c:v>4.2022117177157493E-13</c:v>
                </c:pt>
                <c:pt idx="7028">
                  <c:v>4.2022136709513212E-13</c:v>
                </c:pt>
                <c:pt idx="7029">
                  <c:v>4.2022159394781735E-13</c:v>
                </c:pt>
                <c:pt idx="7030">
                  <c:v>4.2022185243594665E-13</c:v>
                </c:pt>
                <c:pt idx="7031">
                  <c:v>4.2022214266583569E-13</c:v>
                </c:pt>
                <c:pt idx="7032">
                  <c:v>4.2022246474380068E-13</c:v>
                </c:pt>
                <c:pt idx="7033">
                  <c:v>4.2022281877615904E-13</c:v>
                </c:pt>
                <c:pt idx="7034">
                  <c:v>4.2022320486922562E-13</c:v>
                </c:pt>
                <c:pt idx="7035">
                  <c:v>4.2022362312931749E-13</c:v>
                </c:pt>
                <c:pt idx="7036">
                  <c:v>4.2022407366275069E-13</c:v>
                </c:pt>
                <c:pt idx="7037">
                  <c:v>4.2022455657584101E-13</c:v>
                </c:pt>
                <c:pt idx="7038">
                  <c:v>4.2022507197490508E-13</c:v>
                </c:pt>
                <c:pt idx="7039">
                  <c:v>4.2022561996625854E-13</c:v>
                </c:pt>
                <c:pt idx="7040">
                  <c:v>4.2022620065621872E-13</c:v>
                </c:pt>
                <c:pt idx="7041">
                  <c:v>4.2022681415110086E-13</c:v>
                </c:pt>
                <c:pt idx="7042">
                  <c:v>4.202274605572217E-13</c:v>
                </c:pt>
                <c:pt idx="7043">
                  <c:v>4.2022813998089667E-13</c:v>
                </c:pt>
                <c:pt idx="7044">
                  <c:v>4.2022885252844295E-13</c:v>
                </c:pt>
                <c:pt idx="7045">
                  <c:v>4.2022959830617628E-13</c:v>
                </c:pt>
                <c:pt idx="7046">
                  <c:v>4.2023037742041265E-13</c:v>
                </c:pt>
                <c:pt idx="7047">
                  <c:v>4.2023118997746869E-13</c:v>
                </c:pt>
                <c:pt idx="7048">
                  <c:v>4.2023203608366069E-13</c:v>
                </c:pt>
                <c:pt idx="7049">
                  <c:v>4.2023291584530473E-13</c:v>
                </c:pt>
                <c:pt idx="7050">
                  <c:v>4.202338293687167E-13</c:v>
                </c:pt>
                <c:pt idx="7051">
                  <c:v>4.2023477676021318E-13</c:v>
                </c:pt>
                <c:pt idx="7052">
                  <c:v>4.2023575812611026E-13</c:v>
                </c:pt>
                <c:pt idx="7053">
                  <c:v>4.2023677357272388E-13</c:v>
                </c:pt>
                <c:pt idx="7054">
                  <c:v>4.2023782320637066E-13</c:v>
                </c:pt>
                <c:pt idx="7055">
                  <c:v>4.202389071333668E-13</c:v>
                </c:pt>
                <c:pt idx="7056">
                  <c:v>4.2024002546002798E-13</c:v>
                </c:pt>
                <c:pt idx="7057">
                  <c:v>4.2024117829267109E-13</c:v>
                </c:pt>
                <c:pt idx="7058">
                  <c:v>4.2024236573761217E-13</c:v>
                </c:pt>
                <c:pt idx="7059">
                  <c:v>4.2024358790116688E-13</c:v>
                </c:pt>
                <c:pt idx="7060">
                  <c:v>4.2024484488965269E-13</c:v>
                </c:pt>
                <c:pt idx="7061">
                  <c:v>4.20246136809384E-13</c:v>
                </c:pt>
                <c:pt idx="7062">
                  <c:v>4.2024746376667888E-13</c:v>
                </c:pt>
                <c:pt idx="7063">
                  <c:v>4.2024882586785209E-13</c:v>
                </c:pt>
                <c:pt idx="7064">
                  <c:v>4.2025022321922073E-13</c:v>
                </c:pt>
                <c:pt idx="7065">
                  <c:v>4.2025165592710088E-13</c:v>
                </c:pt>
                <c:pt idx="7066">
                  <c:v>4.2025312409780812E-13</c:v>
                </c:pt>
                <c:pt idx="7067">
                  <c:v>4.2025462783765939E-13</c:v>
                </c:pt>
                <c:pt idx="7068">
                  <c:v>4.2025616725297074E-13</c:v>
                </c:pt>
                <c:pt idx="7069">
                  <c:v>4.2025774245005788E-13</c:v>
                </c:pt>
                <c:pt idx="7070">
                  <c:v>4.2025935353523776E-13</c:v>
                </c:pt>
                <c:pt idx="7071">
                  <c:v>4.2026100061482621E-13</c:v>
                </c:pt>
                <c:pt idx="7072">
                  <c:v>4.2026268379513922E-13</c:v>
                </c:pt>
                <c:pt idx="7073">
                  <c:v>4.2026440318249404E-13</c:v>
                </c:pt>
                <c:pt idx="7074">
                  <c:v>4.2026615888320507E-13</c:v>
                </c:pt>
                <c:pt idx="7075">
                  <c:v>4.2026795100359032E-13</c:v>
                </c:pt>
                <c:pt idx="7076">
                  <c:v>4.2026977964996487E-13</c:v>
                </c:pt>
                <c:pt idx="7077">
                  <c:v>4.2027164492864551E-13</c:v>
                </c:pt>
                <c:pt idx="7078">
                  <c:v>4.2027354694594832E-13</c:v>
                </c:pt>
                <c:pt idx="7079">
                  <c:v>4.2027548580818924E-13</c:v>
                </c:pt>
                <c:pt idx="7080">
                  <c:v>4.2027746162168464E-13</c:v>
                </c:pt>
                <c:pt idx="7081">
                  <c:v>4.2027947449275113E-13</c:v>
                </c:pt>
                <c:pt idx="7082">
                  <c:v>4.2028152452770403E-13</c:v>
                </c:pt>
                <c:pt idx="7083">
                  <c:v>4.2028361183286033E-13</c:v>
                </c:pt>
                <c:pt idx="7084">
                  <c:v>4.2028573651453626E-13</c:v>
                </c:pt>
                <c:pt idx="7085">
                  <c:v>4.2028789867904721E-13</c:v>
                </c:pt>
                <c:pt idx="7086">
                  <c:v>4.2029009843271011E-13</c:v>
                </c:pt>
                <c:pt idx="7087">
                  <c:v>4.2029233588184136E-13</c:v>
                </c:pt>
                <c:pt idx="7088">
                  <c:v>4.2029461113275689E-13</c:v>
                </c:pt>
                <c:pt idx="7089">
                  <c:v>4.2029692429177242E-13</c:v>
                </c:pt>
                <c:pt idx="7090">
                  <c:v>4.202992754652048E-13</c:v>
                </c:pt>
                <c:pt idx="7091">
                  <c:v>4.2030166475936971E-13</c:v>
                </c:pt>
                <c:pt idx="7092">
                  <c:v>4.203040922805844E-13</c:v>
                </c:pt>
                <c:pt idx="7093">
                  <c:v>4.2030655813516399E-13</c:v>
                </c:pt>
                <c:pt idx="7094">
                  <c:v>4.2030906242942451E-13</c:v>
                </c:pt>
                <c:pt idx="7095">
                  <c:v>4.2031160526968371E-13</c:v>
                </c:pt>
                <c:pt idx="7096">
                  <c:v>4.2031418676225632E-13</c:v>
                </c:pt>
                <c:pt idx="7097">
                  <c:v>4.2031680701345867E-13</c:v>
                </c:pt>
                <c:pt idx="7098">
                  <c:v>4.2031946612960801E-13</c:v>
                </c:pt>
                <c:pt idx="7099">
                  <c:v>4.2032216421701976E-13</c:v>
                </c:pt>
                <c:pt idx="7100">
                  <c:v>4.2032490138201021E-13</c:v>
                </c:pt>
                <c:pt idx="7101">
                  <c:v>4.203276777308953E-13</c:v>
                </c:pt>
                <c:pt idx="7102">
                  <c:v>4.2033049336999176E-13</c:v>
                </c:pt>
                <c:pt idx="7103">
                  <c:v>4.2033334840561578E-13</c:v>
                </c:pt>
                <c:pt idx="7104">
                  <c:v>4.2033624294408355E-13</c:v>
                </c:pt>
                <c:pt idx="7105">
                  <c:v>4.2033917709171084E-13</c:v>
                </c:pt>
                <c:pt idx="7106">
                  <c:v>4.2034215095481425E-13</c:v>
                </c:pt>
                <c:pt idx="7107">
                  <c:v>4.2034516463971006E-13</c:v>
                </c:pt>
                <c:pt idx="7108">
                  <c:v>4.2034821825271395E-13</c:v>
                </c:pt>
                <c:pt idx="7109">
                  <c:v>4.2035131190014272E-13</c:v>
                </c:pt>
                <c:pt idx="7110">
                  <c:v>4.2035444568831249E-13</c:v>
                </c:pt>
                <c:pt idx="7111">
                  <c:v>4.20357619723539E-13</c:v>
                </c:pt>
                <c:pt idx="7112">
                  <c:v>4.2036083411213904E-13</c:v>
                </c:pt>
                <c:pt idx="7113">
                  <c:v>4.2036408896042854E-13</c:v>
                </c:pt>
                <c:pt idx="7114">
                  <c:v>4.203673843747242E-13</c:v>
                </c:pt>
                <c:pt idx="7115">
                  <c:v>4.2037072046134133E-13</c:v>
                </c:pt>
                <c:pt idx="7116">
                  <c:v>4.2037409732659679E-13</c:v>
                </c:pt>
                <c:pt idx="7117">
                  <c:v>4.2037751507680614E-13</c:v>
                </c:pt>
                <c:pt idx="7118">
                  <c:v>4.20380973818287E-13</c:v>
                </c:pt>
                <c:pt idx="7119">
                  <c:v>4.2038447365735337E-13</c:v>
                </c:pt>
                <c:pt idx="7120">
                  <c:v>4.2038801470032366E-13</c:v>
                </c:pt>
                <c:pt idx="7121">
                  <c:v>4.2039159705351279E-13</c:v>
                </c:pt>
                <c:pt idx="7122">
                  <c:v>4.2039522082323745E-13</c:v>
                </c:pt>
                <c:pt idx="7123">
                  <c:v>4.2039888611581404E-13</c:v>
                </c:pt>
                <c:pt idx="7124">
                  <c:v>4.2040259303755792E-13</c:v>
                </c:pt>
                <c:pt idx="7125">
                  <c:v>4.204063416947867E-13</c:v>
                </c:pt>
                <c:pt idx="7126">
                  <c:v>4.2041013219381474E-13</c:v>
                </c:pt>
                <c:pt idx="7127">
                  <c:v>4.2041396464096E-13</c:v>
                </c:pt>
                <c:pt idx="7128">
                  <c:v>4.204178391425376E-13</c:v>
                </c:pt>
                <c:pt idx="7129">
                  <c:v>4.2042175580486429E-13</c:v>
                </c:pt>
                <c:pt idx="7130">
                  <c:v>4.204257147275769E-13</c:v>
                </c:pt>
                <c:pt idx="7131">
                  <c:v>4.2042971588473683E-13</c:v>
                </c:pt>
                <c:pt idx="7132">
                  <c:v>4.2043375937011018E-13</c:v>
                </c:pt>
                <c:pt idx="7133">
                  <c:v>4.2043784534168668E-13</c:v>
                </c:pt>
                <c:pt idx="7134">
                  <c:v>4.2044197395745597E-13</c:v>
                </c:pt>
                <c:pt idx="7135">
                  <c:v>4.2044614537540737E-13</c:v>
                </c:pt>
                <c:pt idx="7136">
                  <c:v>4.2045035975353035E-13</c:v>
                </c:pt>
                <c:pt idx="7137">
                  <c:v>4.2045461724981444E-13</c:v>
                </c:pt>
                <c:pt idx="7138">
                  <c:v>4.2045891802224816E-13</c:v>
                </c:pt>
                <c:pt idx="7139">
                  <c:v>4.20463262228821E-13</c:v>
                </c:pt>
                <c:pt idx="7140">
                  <c:v>4.2046765002752348E-13</c:v>
                </c:pt>
                <c:pt idx="7141">
                  <c:v>4.2047208157634377E-13</c:v>
                </c:pt>
                <c:pt idx="7142">
                  <c:v>4.204765570332718E-13</c:v>
                </c:pt>
                <c:pt idx="7143">
                  <c:v>4.2048107655629646E-13</c:v>
                </c:pt>
                <c:pt idx="7144">
                  <c:v>4.2048564030340841E-13</c:v>
                </c:pt>
                <c:pt idx="7145">
                  <c:v>4.2049024843259483E-13</c:v>
                </c:pt>
                <c:pt idx="7146">
                  <c:v>4.2049490110184715E-13</c:v>
                </c:pt>
                <c:pt idx="7147">
                  <c:v>4.2049959846915349E-13</c:v>
                </c:pt>
                <c:pt idx="7148">
                  <c:v>4.2050434069250378E-13</c:v>
                </c:pt>
                <c:pt idx="7149">
                  <c:v>4.2050912792988756E-13</c:v>
                </c:pt>
                <c:pt idx="7150">
                  <c:v>4.2051396033929338E-13</c:v>
                </c:pt>
                <c:pt idx="7151">
                  <c:v>4.2051883807871133E-13</c:v>
                </c:pt>
                <c:pt idx="7152">
                  <c:v>4.205237613061307E-13</c:v>
                </c:pt>
                <c:pt idx="7153">
                  <c:v>4.2052873017954084E-13</c:v>
                </c:pt>
                <c:pt idx="7154">
                  <c:v>4.2053374485693065E-13</c:v>
                </c:pt>
                <c:pt idx="7155">
                  <c:v>4.2053880549628999E-13</c:v>
                </c:pt>
                <c:pt idx="7156">
                  <c:v>4.2054391225560769E-13</c:v>
                </c:pt>
                <c:pt idx="7157">
                  <c:v>4.2054906529287363E-13</c:v>
                </c:pt>
                <c:pt idx="7158">
                  <c:v>4.2055426476607724E-13</c:v>
                </c:pt>
                <c:pt idx="7159">
                  <c:v>4.2055951083320779E-13</c:v>
                </c:pt>
                <c:pt idx="7160">
                  <c:v>4.2056480365225415E-13</c:v>
                </c:pt>
                <c:pt idx="7161">
                  <c:v>4.2057014338120637E-13</c:v>
                </c:pt>
                <c:pt idx="7162">
                  <c:v>4.205755301780535E-13</c:v>
                </c:pt>
                <c:pt idx="7163">
                  <c:v>4.2058096420078468E-13</c:v>
                </c:pt>
                <c:pt idx="7164">
                  <c:v>4.2058644560738978E-13</c:v>
                </c:pt>
                <c:pt idx="7165">
                  <c:v>4.2059197455585799E-13</c:v>
                </c:pt>
                <c:pt idx="7166">
                  <c:v>4.2059755120417807E-13</c:v>
                </c:pt>
                <c:pt idx="7167">
                  <c:v>4.2060317571034035E-13</c:v>
                </c:pt>
                <c:pt idx="7168">
                  <c:v>4.2060884823233377E-13</c:v>
                </c:pt>
                <c:pt idx="7169">
                  <c:v>4.2061456892814804E-13</c:v>
                </c:pt>
                <c:pt idx="7170">
                  <c:v>4.2062033795577154E-13</c:v>
                </c:pt>
                <c:pt idx="7171">
                  <c:v>4.206261554731945E-13</c:v>
                </c:pt>
                <c:pt idx="7172">
                  <c:v>4.206320216384058E-13</c:v>
                </c:pt>
                <c:pt idx="7173">
                  <c:v>4.2063793660939566E-13</c:v>
                </c:pt>
                <c:pt idx="7174">
                  <c:v>4.2064390054415256E-13</c:v>
                </c:pt>
                <c:pt idx="7175">
                  <c:v>4.2064991360066572E-13</c:v>
                </c:pt>
                <c:pt idx="7176">
                  <c:v>4.2065597593692573E-13</c:v>
                </c:pt>
                <c:pt idx="7177">
                  <c:v>4.2066208771092065E-13</c:v>
                </c:pt>
                <c:pt idx="7178">
                  <c:v>4.2066824908064001E-13</c:v>
                </c:pt>
                <c:pt idx="7179">
                  <c:v>4.2067446020407435E-13</c:v>
                </c:pt>
                <c:pt idx="7180">
                  <c:v>4.2068072123921178E-13</c:v>
                </c:pt>
                <c:pt idx="7181">
                  <c:v>4.2068703234404224E-13</c:v>
                </c:pt>
                <c:pt idx="7182">
                  <c:v>4.2069339367655459E-13</c:v>
                </c:pt>
                <c:pt idx="7183">
                  <c:v>4.2069980539473882E-13</c:v>
                </c:pt>
                <c:pt idx="7184">
                  <c:v>4.2070626765658411E-13</c:v>
                </c:pt>
                <c:pt idx="7185">
                  <c:v>4.2071278062007992E-13</c:v>
                </c:pt>
                <c:pt idx="7186">
                  <c:v>4.2071934444321514E-13</c:v>
                </c:pt>
                <c:pt idx="7187">
                  <c:v>4.2072595928397969E-13</c:v>
                </c:pt>
                <c:pt idx="7188">
                  <c:v>4.2073262530036276E-13</c:v>
                </c:pt>
                <c:pt idx="7189">
                  <c:v>4.2073934265035325E-13</c:v>
                </c:pt>
                <c:pt idx="7190">
                  <c:v>4.2074611149194121E-13</c:v>
                </c:pt>
                <c:pt idx="7191">
                  <c:v>4.2075293198311575E-13</c:v>
                </c:pt>
                <c:pt idx="7192">
                  <c:v>4.2075980428186596E-13</c:v>
                </c:pt>
                <c:pt idx="7193">
                  <c:v>4.2076672854618156E-13</c:v>
                </c:pt>
                <c:pt idx="7194">
                  <c:v>4.2077370493405203E-13</c:v>
                </c:pt>
                <c:pt idx="7195">
                  <c:v>4.2078073360346609E-13</c:v>
                </c:pt>
                <c:pt idx="7196">
                  <c:v>4.2078781471241427E-13</c:v>
                </c:pt>
                <c:pt idx="7197">
                  <c:v>4.2079494841888419E-13</c:v>
                </c:pt>
                <c:pt idx="7198">
                  <c:v>4.208021348808672E-13</c:v>
                </c:pt>
                <c:pt idx="7199">
                  <c:v>4.2080937425635109E-13</c:v>
                </c:pt>
                <c:pt idx="7200">
                  <c:v>4.2081666670332612E-13</c:v>
                </c:pt>
                <c:pt idx="7201">
                  <c:v>4.2082401237978145E-13</c:v>
                </c:pt>
                <c:pt idx="7202">
                  <c:v>4.208314114437061E-13</c:v>
                </c:pt>
                <c:pt idx="7203">
                  <c:v>4.2083886405308981E-13</c:v>
                </c:pt>
                <c:pt idx="7204">
                  <c:v>4.2084637036592196E-13</c:v>
                </c:pt>
                <c:pt idx="7205">
                  <c:v>4.2085393054019141E-13</c:v>
                </c:pt>
                <c:pt idx="7206">
                  <c:v>4.2086154473388814E-13</c:v>
                </c:pt>
                <c:pt idx="7207">
                  <c:v>4.2086921310500154E-13</c:v>
                </c:pt>
                <c:pt idx="7208">
                  <c:v>4.2087693581152022E-13</c:v>
                </c:pt>
                <c:pt idx="7209">
                  <c:v>4.2088471301143487E-13</c:v>
                </c:pt>
                <c:pt idx="7210">
                  <c:v>4.208925448627328E-13</c:v>
                </c:pt>
                <c:pt idx="7211">
                  <c:v>4.2090043152340566E-13</c:v>
                </c:pt>
                <c:pt idx="7212">
                  <c:v>4.2090837315144126E-13</c:v>
                </c:pt>
                <c:pt idx="7213">
                  <c:v>4.2091636990482967E-13</c:v>
                </c:pt>
                <c:pt idx="7214">
                  <c:v>4.2092442194156029E-13</c:v>
                </c:pt>
                <c:pt idx="7215">
                  <c:v>4.2093252941962177E-13</c:v>
                </c:pt>
                <c:pt idx="7216">
                  <c:v>4.2094069249700431E-13</c:v>
                </c:pt>
                <c:pt idx="7217">
                  <c:v>4.2094891133169686E-13</c:v>
                </c:pt>
                <c:pt idx="7218">
                  <c:v>4.2095718608168867E-13</c:v>
                </c:pt>
                <c:pt idx="7219">
                  <c:v>4.2096551690496931E-13</c:v>
                </c:pt>
                <c:pt idx="7220">
                  <c:v>4.2097390395952841E-13</c:v>
                </c:pt>
                <c:pt idx="7221">
                  <c:v>4.2098234740335458E-13</c:v>
                </c:pt>
                <c:pt idx="7222">
                  <c:v>4.2099084739443801E-13</c:v>
                </c:pt>
                <c:pt idx="7223">
                  <c:v>4.2099940409076768E-13</c:v>
                </c:pt>
                <c:pt idx="7224">
                  <c:v>4.2100801765033336E-13</c:v>
                </c:pt>
                <c:pt idx="7225">
                  <c:v>4.2101668823112347E-13</c:v>
                </c:pt>
                <c:pt idx="7226">
                  <c:v>4.2102541599112825E-13</c:v>
                </c:pt>
                <c:pt idx="7227">
                  <c:v>4.2103420108833631E-13</c:v>
                </c:pt>
                <c:pt idx="7228">
                  <c:v>4.210430436807383E-13</c:v>
                </c:pt>
                <c:pt idx="7229">
                  <c:v>4.2105194392632227E-13</c:v>
                </c:pt>
                <c:pt idx="7230">
                  <c:v>4.2106090198307781E-13</c:v>
                </c:pt>
                <c:pt idx="7231">
                  <c:v>4.2106991800899515E-13</c:v>
                </c:pt>
                <c:pt idx="7232">
                  <c:v>4.2107899216206287E-13</c:v>
                </c:pt>
                <c:pt idx="7233">
                  <c:v>4.2108812460027058E-13</c:v>
                </c:pt>
                <c:pt idx="7234">
                  <c:v>4.2109731548160726E-13</c:v>
                </c:pt>
                <c:pt idx="7235">
                  <c:v>4.2110656496406269E-13</c:v>
                </c:pt>
                <c:pt idx="7236">
                  <c:v>4.2111587320562651E-13</c:v>
                </c:pt>
                <c:pt idx="7237">
                  <c:v>4.2112524036428717E-13</c:v>
                </c:pt>
                <c:pt idx="7238">
                  <c:v>4.2113466659803548E-13</c:v>
                </c:pt>
                <c:pt idx="7239">
                  <c:v>4.2114415206485888E-13</c:v>
                </c:pt>
                <c:pt idx="7240">
                  <c:v>4.2115369692274852E-13</c:v>
                </c:pt>
                <c:pt idx="7241">
                  <c:v>4.2116330132969277E-13</c:v>
                </c:pt>
                <c:pt idx="7242">
                  <c:v>4.211729654436812E-13</c:v>
                </c:pt>
                <c:pt idx="7243">
                  <c:v>4.211826894227036E-13</c:v>
                </c:pt>
                <c:pt idx="7244">
                  <c:v>4.2119247342474848E-13</c:v>
                </c:pt>
                <c:pt idx="7245">
                  <c:v>4.2120231760780594E-13</c:v>
                </c:pt>
                <c:pt idx="7246">
                  <c:v>4.2121222212986523E-13</c:v>
                </c:pt>
                <c:pt idx="7247">
                  <c:v>4.2122218714891534E-13</c:v>
                </c:pt>
                <c:pt idx="7248">
                  <c:v>4.2123221282294646E-13</c:v>
                </c:pt>
                <c:pt idx="7249">
                  <c:v>4.2124229930994643E-13</c:v>
                </c:pt>
                <c:pt idx="7250">
                  <c:v>4.2125244676790636E-13</c:v>
                </c:pt>
                <c:pt idx="7251">
                  <c:v>4.2126265535481441E-13</c:v>
                </c:pt>
                <c:pt idx="7252">
                  <c:v>4.2127292522866061E-13</c:v>
                </c:pt>
                <c:pt idx="7253">
                  <c:v>4.2128325654743359E-13</c:v>
                </c:pt>
                <c:pt idx="7254">
                  <c:v>4.2129364946912398E-13</c:v>
                </c:pt>
                <c:pt idx="7255">
                  <c:v>4.2130410415172004E-13</c:v>
                </c:pt>
                <c:pt idx="7256">
                  <c:v>4.2131462075321096E-13</c:v>
                </c:pt>
                <c:pt idx="7257">
                  <c:v>4.2132519943158746E-13</c:v>
                </c:pt>
                <c:pt idx="7258">
                  <c:v>4.2133584034483762E-13</c:v>
                </c:pt>
                <c:pt idx="7259">
                  <c:v>4.2134654365095102E-13</c:v>
                </c:pt>
                <c:pt idx="7260">
                  <c:v>4.2135730941248641E-13</c:v>
                </c:pt>
                <c:pt idx="7261">
                  <c:v>4.2136813762960855E-13</c:v>
                </c:pt>
                <c:pt idx="7262">
                  <c:v>4.2137902852983384E-13</c:v>
                </c:pt>
                <c:pt idx="7263">
                  <c:v>4.2138998234739263E-13</c:v>
                </c:pt>
                <c:pt idx="7264">
                  <c:v>4.2140099931651665E-13</c:v>
                </c:pt>
                <c:pt idx="7265">
                  <c:v>4.2141207967143713E-13</c:v>
                </c:pt>
                <c:pt idx="7266">
                  <c:v>4.2142322364638525E-13</c:v>
                </c:pt>
                <c:pt idx="7267">
                  <c:v>4.2143443147559133E-13</c:v>
                </c:pt>
                <c:pt idx="7268">
                  <c:v>4.2144570339328741E-13</c:v>
                </c:pt>
                <c:pt idx="7269">
                  <c:v>4.2145703963370387E-13</c:v>
                </c:pt>
                <c:pt idx="7270">
                  <c:v>4.2146844043107303E-13</c:v>
                </c:pt>
                <c:pt idx="7271">
                  <c:v>4.2147990601962503E-13</c:v>
                </c:pt>
                <c:pt idx="7272">
                  <c:v>4.2149143663359074E-13</c:v>
                </c:pt>
                <c:pt idx="7273">
                  <c:v>4.2150303250720276E-13</c:v>
                </c:pt>
                <c:pt idx="7274">
                  <c:v>4.2151469387469078E-13</c:v>
                </c:pt>
                <c:pt idx="7275">
                  <c:v>4.2152642097028673E-13</c:v>
                </c:pt>
                <c:pt idx="7276">
                  <c:v>4.2153821402822125E-13</c:v>
                </c:pt>
                <c:pt idx="7277">
                  <c:v>4.2155007328272589E-13</c:v>
                </c:pt>
                <c:pt idx="7278">
                  <c:v>4.2156199896803177E-13</c:v>
                </c:pt>
                <c:pt idx="7279">
                  <c:v>4.2157399131837024E-13</c:v>
                </c:pt>
                <c:pt idx="7280">
                  <c:v>4.2158605056797164E-13</c:v>
                </c:pt>
                <c:pt idx="7281">
                  <c:v>4.2159817695106789E-13</c:v>
                </c:pt>
                <c:pt idx="7282">
                  <c:v>4.2161037070188949E-13</c:v>
                </c:pt>
                <c:pt idx="7283">
                  <c:v>4.2162263205466865E-13</c:v>
                </c:pt>
                <c:pt idx="7284">
                  <c:v>4.2163496124363551E-13</c:v>
                </c:pt>
                <c:pt idx="7285">
                  <c:v>4.2164735850302104E-13</c:v>
                </c:pt>
                <c:pt idx="7286">
                  <c:v>4.2165982406705764E-13</c:v>
                </c:pt>
                <c:pt idx="7287">
                  <c:v>4.2167235816997537E-13</c:v>
                </c:pt>
                <c:pt idx="7288">
                  <c:v>4.2168496104600587E-13</c:v>
                </c:pt>
                <c:pt idx="7289">
                  <c:v>4.2169763292937971E-13</c:v>
                </c:pt>
                <c:pt idx="7290">
                  <c:v>4.2171037405432879E-13</c:v>
                </c:pt>
                <c:pt idx="7291">
                  <c:v>4.2172318465508401E-13</c:v>
                </c:pt>
                <c:pt idx="7292">
                  <c:v>4.2173606496587648E-13</c:v>
                </c:pt>
                <c:pt idx="7293">
                  <c:v>4.2174901522093694E-13</c:v>
                </c:pt>
                <c:pt idx="7294">
                  <c:v>4.2176203565449722E-13</c:v>
                </c:pt>
                <c:pt idx="7295">
                  <c:v>4.2177512650078761E-13</c:v>
                </c:pt>
                <c:pt idx="7296">
                  <c:v>4.2178828799404062E-13</c:v>
                </c:pt>
                <c:pt idx="7297">
                  <c:v>4.2180152036848605E-13</c:v>
                </c:pt>
                <c:pt idx="7298">
                  <c:v>4.2181482385835525E-13</c:v>
                </c:pt>
                <c:pt idx="7299">
                  <c:v>4.2182819869788039E-13</c:v>
                </c:pt>
                <c:pt idx="7300">
                  <c:v>4.2184164512129141E-13</c:v>
                </c:pt>
                <c:pt idx="7301">
                  <c:v>4.2185516336281967E-13</c:v>
                </c:pt>
                <c:pt idx="7302">
                  <c:v>4.2186875365669728E-13</c:v>
                </c:pt>
                <c:pt idx="7303">
                  <c:v>4.2188241623715434E-13</c:v>
                </c:pt>
                <c:pt idx="7304">
                  <c:v>4.2189615133842256E-13</c:v>
                </c:pt>
                <c:pt idx="7305">
                  <c:v>4.2190995919473253E-13</c:v>
                </c:pt>
                <c:pt idx="7306">
                  <c:v>4.2192384004031576E-13</c:v>
                </c:pt>
                <c:pt idx="7307">
                  <c:v>4.2193779410940372E-13</c:v>
                </c:pt>
                <c:pt idx="7308">
                  <c:v>4.2195182163622725E-13</c:v>
                </c:pt>
                <c:pt idx="7309">
                  <c:v>4.2196592285501721E-13</c:v>
                </c:pt>
                <c:pt idx="7310">
                  <c:v>4.2198009800000516E-13</c:v>
                </c:pt>
                <c:pt idx="7311">
                  <c:v>4.2199434730542219E-13</c:v>
                </c:pt>
                <c:pt idx="7312">
                  <c:v>4.2200867100549906E-13</c:v>
                </c:pt>
                <c:pt idx="7313">
                  <c:v>4.2202306933446738E-13</c:v>
                </c:pt>
                <c:pt idx="7314">
                  <c:v>4.2203754252655815E-13</c:v>
                </c:pt>
                <c:pt idx="7315">
                  <c:v>4.2205209081600233E-13</c:v>
                </c:pt>
                <c:pt idx="7316">
                  <c:v>4.2206671443703107E-13</c:v>
                </c:pt>
                <c:pt idx="7317">
                  <c:v>4.2208141362387608E-13</c:v>
                </c:pt>
                <c:pt idx="7318">
                  <c:v>4.2209618861076827E-13</c:v>
                </c:pt>
                <c:pt idx="7319">
                  <c:v>4.2211103963193812E-13</c:v>
                </c:pt>
                <c:pt idx="7320">
                  <c:v>4.2212596692161751E-13</c:v>
                </c:pt>
                <c:pt idx="7321">
                  <c:v>4.2214097071403698E-13</c:v>
                </c:pt>
                <c:pt idx="7322">
                  <c:v>4.2215605124342879E-13</c:v>
                </c:pt>
                <c:pt idx="7323">
                  <c:v>4.2217120874402285E-13</c:v>
                </c:pt>
                <c:pt idx="7324">
                  <c:v>4.221864434500505E-13</c:v>
                </c:pt>
                <c:pt idx="7325">
                  <c:v>4.2220175559574336E-13</c:v>
                </c:pt>
                <c:pt idx="7326">
                  <c:v>4.2221714541533304E-13</c:v>
                </c:pt>
                <c:pt idx="7327">
                  <c:v>4.2223261314304917E-13</c:v>
                </c:pt>
                <c:pt idx="7328">
                  <c:v>4.2224815901312453E-13</c:v>
                </c:pt>
                <c:pt idx="7329">
                  <c:v>4.222637832597891E-13</c:v>
                </c:pt>
                <c:pt idx="7330">
                  <c:v>4.2227948611727405E-13</c:v>
                </c:pt>
                <c:pt idx="7331">
                  <c:v>4.2229526781981159E-13</c:v>
                </c:pt>
                <c:pt idx="7332">
                  <c:v>4.2231112860163187E-13</c:v>
                </c:pt>
                <c:pt idx="7333">
                  <c:v>4.2232706869696654E-13</c:v>
                </c:pt>
                <c:pt idx="7334">
                  <c:v>4.2234308834004671E-13</c:v>
                </c:pt>
                <c:pt idx="7335">
                  <c:v>4.2235918776510307E-13</c:v>
                </c:pt>
                <c:pt idx="7336">
                  <c:v>4.2237536720636709E-13</c:v>
                </c:pt>
                <c:pt idx="7337">
                  <c:v>4.2239162689806952E-13</c:v>
                </c:pt>
                <c:pt idx="7338">
                  <c:v>4.2240796707444278E-13</c:v>
                </c:pt>
                <c:pt idx="7339">
                  <c:v>4.224243879697166E-13</c:v>
                </c:pt>
                <c:pt idx="7340">
                  <c:v>4.2244088981812245E-13</c:v>
                </c:pt>
                <c:pt idx="7341">
                  <c:v>4.2245747285389223E-13</c:v>
                </c:pt>
                <c:pt idx="7342">
                  <c:v>4.2247413731125614E-13</c:v>
                </c:pt>
                <c:pt idx="7343">
                  <c:v>4.2249088342444599E-13</c:v>
                </c:pt>
                <c:pt idx="7344">
                  <c:v>4.2250771142769223E-13</c:v>
                </c:pt>
                <c:pt idx="7345">
                  <c:v>4.2252462155522663E-13</c:v>
                </c:pt>
                <c:pt idx="7346">
                  <c:v>4.2254161404128023E-13</c:v>
                </c:pt>
                <c:pt idx="7347">
                  <c:v>4.2255868912008449E-13</c:v>
                </c:pt>
                <c:pt idx="7348">
                  <c:v>4.2257584702586946E-13</c:v>
                </c:pt>
                <c:pt idx="7349">
                  <c:v>4.2259308799286735E-13</c:v>
                </c:pt>
                <c:pt idx="7350">
                  <c:v>4.2261041225530846E-13</c:v>
                </c:pt>
                <c:pt idx="7351">
                  <c:v>4.2262782004742526E-13</c:v>
                </c:pt>
                <c:pt idx="7352">
                  <c:v>4.2264531160344758E-13</c:v>
                </c:pt>
                <c:pt idx="7353">
                  <c:v>4.2266288715760669E-13</c:v>
                </c:pt>
                <c:pt idx="7354">
                  <c:v>4.226805469441348E-13</c:v>
                </c:pt>
                <c:pt idx="7355">
                  <c:v>4.2269829119726189E-13</c:v>
                </c:pt>
                <c:pt idx="7356">
                  <c:v>4.2271612015121975E-13</c:v>
                </c:pt>
                <c:pt idx="7357">
                  <c:v>4.22734034040239E-13</c:v>
                </c:pt>
                <c:pt idx="7358">
                  <c:v>4.2275203309855132E-13</c:v>
                </c:pt>
                <c:pt idx="7359">
                  <c:v>4.227701175603877E-13</c:v>
                </c:pt>
                <c:pt idx="7360">
                  <c:v>4.2278828765997905E-13</c:v>
                </c:pt>
                <c:pt idx="7361">
                  <c:v>4.2280654363155734E-13</c:v>
                </c:pt>
                <c:pt idx="7362">
                  <c:v>4.2282488570935269E-13</c:v>
                </c:pt>
                <c:pt idx="7363">
                  <c:v>4.2284331412759629E-13</c:v>
                </c:pt>
                <c:pt idx="7364">
                  <c:v>4.2286182912051972E-13</c:v>
                </c:pt>
                <c:pt idx="7365">
                  <c:v>4.2288043092235429E-13</c:v>
                </c:pt>
                <c:pt idx="7366">
                  <c:v>4.2289911976733112E-13</c:v>
                </c:pt>
                <c:pt idx="7367">
                  <c:v>4.2291789588968125E-13</c:v>
                </c:pt>
                <c:pt idx="7368">
                  <c:v>4.2293675952363529E-13</c:v>
                </c:pt>
                <c:pt idx="7369">
                  <c:v>4.2295571090342449E-13</c:v>
                </c:pt>
                <c:pt idx="7370">
                  <c:v>4.2297475026328106E-13</c:v>
                </c:pt>
                <c:pt idx="7371">
                  <c:v>4.229938778374349E-13</c:v>
                </c:pt>
                <c:pt idx="7372">
                  <c:v>4.2301309386011797E-13</c:v>
                </c:pt>
                <c:pt idx="7373">
                  <c:v>4.2303239856556076E-13</c:v>
                </c:pt>
                <c:pt idx="7374">
                  <c:v>4.230517921879949E-13</c:v>
                </c:pt>
                <c:pt idx="7375">
                  <c:v>4.2307127496165133E-13</c:v>
                </c:pt>
                <c:pt idx="7376">
                  <c:v>4.2309084712076175E-13</c:v>
                </c:pt>
                <c:pt idx="7377">
                  <c:v>4.2311050889955638E-13</c:v>
                </c:pt>
                <c:pt idx="7378">
                  <c:v>4.2313026053226696E-13</c:v>
                </c:pt>
                <c:pt idx="7379">
                  <c:v>4.231501022531246E-13</c:v>
                </c:pt>
                <c:pt idx="7380">
                  <c:v>4.2317003429636001E-13</c:v>
                </c:pt>
                <c:pt idx="7381">
                  <c:v>4.2319005689620478E-13</c:v>
                </c:pt>
                <c:pt idx="7382">
                  <c:v>4.2321017028689019E-13</c:v>
                </c:pt>
                <c:pt idx="7383">
                  <c:v>4.2323037470264671E-13</c:v>
                </c:pt>
                <c:pt idx="7384">
                  <c:v>4.2325067037770598E-13</c:v>
                </c:pt>
                <c:pt idx="7385">
                  <c:v>4.2327105754629933E-13</c:v>
                </c:pt>
                <c:pt idx="7386">
                  <c:v>4.2329153644265783E-13</c:v>
                </c:pt>
                <c:pt idx="7387">
                  <c:v>4.2331210730101218E-13</c:v>
                </c:pt>
                <c:pt idx="7388">
                  <c:v>4.2333277035559378E-13</c:v>
                </c:pt>
                <c:pt idx="7389">
                  <c:v>4.2335352581345991E-13</c:v>
                </c:pt>
                <c:pt idx="7390">
                  <c:v>4.2337437360736792E-13</c:v>
                </c:pt>
                <c:pt idx="7391">
                  <c:v>4.2339531397627729E-13</c:v>
                </c:pt>
                <c:pt idx="7392">
                  <c:v>4.2341634726708587E-13</c:v>
                </c:pt>
                <c:pt idx="7393">
                  <c:v>4.2343747382669183E-13</c:v>
                </c:pt>
                <c:pt idx="7394">
                  <c:v>4.2345869400199388E-13</c:v>
                </c:pt>
                <c:pt idx="7395">
                  <c:v>4.2348000813988776E-13</c:v>
                </c:pt>
                <c:pt idx="7396">
                  <c:v>4.235014165872733E-13</c:v>
                </c:pt>
                <c:pt idx="7397">
                  <c:v>4.2352291969104675E-13</c:v>
                </c:pt>
                <c:pt idx="7398">
                  <c:v>4.2354451779810688E-13</c:v>
                </c:pt>
                <c:pt idx="7399">
                  <c:v>4.2356621125535058E-13</c:v>
                </c:pt>
                <c:pt idx="7400">
                  <c:v>4.2358800040967657E-13</c:v>
                </c:pt>
                <c:pt idx="7401">
                  <c:v>4.2360988560798226E-13</c:v>
                </c:pt>
                <c:pt idx="7402">
                  <c:v>4.2363186719716571E-13</c:v>
                </c:pt>
                <c:pt idx="7403">
                  <c:v>4.2365394552412396E-13</c:v>
                </c:pt>
                <c:pt idx="7404">
                  <c:v>4.236761209357556E-13</c:v>
                </c:pt>
                <c:pt idx="7405">
                  <c:v>4.2369839377895772E-13</c:v>
                </c:pt>
                <c:pt idx="7406">
                  <c:v>4.2372076440062938E-13</c:v>
                </c:pt>
                <c:pt idx="7407">
                  <c:v>4.2374323314766705E-13</c:v>
                </c:pt>
                <c:pt idx="7408">
                  <c:v>4.2376580036696913E-13</c:v>
                </c:pt>
                <c:pt idx="7409">
                  <c:v>4.2378846640543292E-13</c:v>
                </c:pt>
                <c:pt idx="7410">
                  <c:v>4.2381123160995669E-13</c:v>
                </c:pt>
                <c:pt idx="7411">
                  <c:v>4.2383409632743836E-13</c:v>
                </c:pt>
                <c:pt idx="7412">
                  <c:v>4.2385706090477506E-13</c:v>
                </c:pt>
                <c:pt idx="7413">
                  <c:v>4.2388012568886523E-13</c:v>
                </c:pt>
                <c:pt idx="7414">
                  <c:v>4.2390329102660661E-13</c:v>
                </c:pt>
                <c:pt idx="7415">
                  <c:v>4.2392655726489707E-13</c:v>
                </c:pt>
                <c:pt idx="7416">
                  <c:v>4.2394992475063376E-13</c:v>
                </c:pt>
                <c:pt idx="7417">
                  <c:v>4.2397339383071494E-13</c:v>
                </c:pt>
                <c:pt idx="7418">
                  <c:v>4.2399696485203882E-13</c:v>
                </c:pt>
                <c:pt idx="7419">
                  <c:v>4.2402063816150206E-13</c:v>
                </c:pt>
                <c:pt idx="7420">
                  <c:v>4.2404441410600337E-13</c:v>
                </c:pt>
                <c:pt idx="7421">
                  <c:v>4.2406829303243996E-13</c:v>
                </c:pt>
                <c:pt idx="7422">
                  <c:v>4.2409227528771054E-13</c:v>
                </c:pt>
                <c:pt idx="7423">
                  <c:v>4.2411636121871216E-13</c:v>
                </c:pt>
                <c:pt idx="7424">
                  <c:v>4.2414055117234279E-13</c:v>
                </c:pt>
                <c:pt idx="7425">
                  <c:v>4.2416484549549993E-13</c:v>
                </c:pt>
                <c:pt idx="7426">
                  <c:v>4.2418924453508169E-13</c:v>
                </c:pt>
                <c:pt idx="7427">
                  <c:v>4.242137486379863E-13</c:v>
                </c:pt>
                <c:pt idx="7428">
                  <c:v>4.2423835815111094E-13</c:v>
                </c:pt>
                <c:pt idx="7429">
                  <c:v>4.2426307342135353E-13</c:v>
                </c:pt>
                <c:pt idx="7430">
                  <c:v>4.2428789479561173E-13</c:v>
                </c:pt>
                <c:pt idx="7431">
                  <c:v>4.2431282262078324E-13</c:v>
                </c:pt>
                <c:pt idx="7432">
                  <c:v>4.2433785724376689E-13</c:v>
                </c:pt>
                <c:pt idx="7433">
                  <c:v>4.2436299901145938E-13</c:v>
                </c:pt>
                <c:pt idx="7434">
                  <c:v>4.243882482707582E-13</c:v>
                </c:pt>
                <c:pt idx="7435">
                  <c:v>4.2441360536856289E-13</c:v>
                </c:pt>
                <c:pt idx="7436">
                  <c:v>4.2443907065176939E-13</c:v>
                </c:pt>
                <c:pt idx="7437">
                  <c:v>4.244646444672761E-13</c:v>
                </c:pt>
                <c:pt idx="7438">
                  <c:v>4.2449032716198146E-13</c:v>
                </c:pt>
                <c:pt idx="7439">
                  <c:v>4.2451611908278255E-13</c:v>
                </c:pt>
                <c:pt idx="7440">
                  <c:v>4.2454202057657729E-13</c:v>
                </c:pt>
                <c:pt idx="7441">
                  <c:v>4.2456803199026349E-13</c:v>
                </c:pt>
                <c:pt idx="7442">
                  <c:v>4.2459415367073961E-13</c:v>
                </c:pt>
                <c:pt idx="7443">
                  <c:v>4.2462038596490191E-13</c:v>
                </c:pt>
                <c:pt idx="7444">
                  <c:v>4.2464672921964974E-13</c:v>
                </c:pt>
                <c:pt idx="7445">
                  <c:v>4.2467318378188001E-13</c:v>
                </c:pt>
                <c:pt idx="7446">
                  <c:v>4.2469974999849095E-13</c:v>
                </c:pt>
                <c:pt idx="7447">
                  <c:v>4.2472642821638029E-13</c:v>
                </c:pt>
                <c:pt idx="7448">
                  <c:v>4.2475321878244546E-13</c:v>
                </c:pt>
                <c:pt idx="7449">
                  <c:v>4.247801220435845E-13</c:v>
                </c:pt>
                <c:pt idx="7450">
                  <c:v>4.2480713834669554E-13</c:v>
                </c:pt>
                <c:pt idx="7451">
                  <c:v>4.2483426803867623E-13</c:v>
                </c:pt>
                <c:pt idx="7452">
                  <c:v>4.2486151146642382E-13</c:v>
                </c:pt>
                <c:pt idx="7453">
                  <c:v>4.2488886897683603E-13</c:v>
                </c:pt>
                <c:pt idx="7454">
                  <c:v>4.2491634091681192E-13</c:v>
                </c:pt>
                <c:pt idx="7455">
                  <c:v>4.2494392763324794E-13</c:v>
                </c:pt>
                <c:pt idx="7456">
                  <c:v>4.2497162947304271E-13</c:v>
                </c:pt>
                <c:pt idx="7457">
                  <c:v>4.2499944678309393E-13</c:v>
                </c:pt>
                <c:pt idx="7458">
                  <c:v>4.2502737991029882E-13</c:v>
                </c:pt>
                <c:pt idx="7459">
                  <c:v>4.2505542920155552E-13</c:v>
                </c:pt>
                <c:pt idx="7460">
                  <c:v>4.2508359500376165E-13</c:v>
                </c:pt>
                <c:pt idx="7461">
                  <c:v>4.2511187766381583E-13</c:v>
                </c:pt>
                <c:pt idx="7462">
                  <c:v>4.2514027752861495E-13</c:v>
                </c:pt>
                <c:pt idx="7463">
                  <c:v>4.2516879494505728E-13</c:v>
                </c:pt>
                <c:pt idx="7464">
                  <c:v>4.2519743026004007E-13</c:v>
                </c:pt>
                <c:pt idx="7465">
                  <c:v>4.252261838204617E-13</c:v>
                </c:pt>
                <c:pt idx="7466">
                  <c:v>4.252550559732197E-13</c:v>
                </c:pt>
                <c:pt idx="7467">
                  <c:v>4.2528404706521165E-13</c:v>
                </c:pt>
                <c:pt idx="7468">
                  <c:v>4.253131574433357E-13</c:v>
                </c:pt>
                <c:pt idx="7469">
                  <c:v>4.2534238745448972E-13</c:v>
                </c:pt>
                <c:pt idx="7470">
                  <c:v>4.253717374455716E-13</c:v>
                </c:pt>
                <c:pt idx="7471">
                  <c:v>4.2540120776347832E-13</c:v>
                </c:pt>
                <c:pt idx="7472">
                  <c:v>4.2543079875510852E-13</c:v>
                </c:pt>
                <c:pt idx="7473">
                  <c:v>4.2546051076735987E-13</c:v>
                </c:pt>
                <c:pt idx="7474">
                  <c:v>4.2549034414712973E-13</c:v>
                </c:pt>
                <c:pt idx="7475">
                  <c:v>4.255202992413161E-13</c:v>
                </c:pt>
                <c:pt idx="7476">
                  <c:v>4.2555037639681705E-13</c:v>
                </c:pt>
                <c:pt idx="7477">
                  <c:v>4.2558057596052993E-13</c:v>
                </c:pt>
                <c:pt idx="7478">
                  <c:v>4.2561089827935281E-13</c:v>
                </c:pt>
                <c:pt idx="7479">
                  <c:v>4.2564134370018353E-13</c:v>
                </c:pt>
                <c:pt idx="7480">
                  <c:v>4.2567191256991962E-13</c:v>
                </c:pt>
                <c:pt idx="7481">
                  <c:v>4.2570260523545973E-13</c:v>
                </c:pt>
                <c:pt idx="7482">
                  <c:v>4.2573342204369986E-13</c:v>
                </c:pt>
                <c:pt idx="7483">
                  <c:v>4.2576436334153989E-13</c:v>
                </c:pt>
                <c:pt idx="7484">
                  <c:v>4.2579542947587606E-13</c:v>
                </c:pt>
                <c:pt idx="7485">
                  <c:v>4.2582662079360709E-13</c:v>
                </c:pt>
                <c:pt idx="7486">
                  <c:v>4.2585793764163043E-13</c:v>
                </c:pt>
                <c:pt idx="7487">
                  <c:v>4.258893803668436E-13</c:v>
                </c:pt>
                <c:pt idx="7488">
                  <c:v>4.2592094931614485E-13</c:v>
                </c:pt>
                <c:pt idx="7489">
                  <c:v>4.2595264483643194E-13</c:v>
                </c:pt>
                <c:pt idx="7490">
                  <c:v>4.2598446727460228E-13</c:v>
                </c:pt>
                <c:pt idx="7491">
                  <c:v>4.2601641697755383E-13</c:v>
                </c:pt>
                <c:pt idx="7492">
                  <c:v>4.2604849429218481E-13</c:v>
                </c:pt>
                <c:pt idx="7493">
                  <c:v>4.2608069956539236E-13</c:v>
                </c:pt>
                <c:pt idx="7494">
                  <c:v>4.2611303314407525E-13</c:v>
                </c:pt>
                <c:pt idx="7495">
                  <c:v>4.2614549537512958E-13</c:v>
                </c:pt>
                <c:pt idx="7496">
                  <c:v>4.2617808660545507E-13</c:v>
                </c:pt>
                <c:pt idx="7497">
                  <c:v>4.2621080718194813E-13</c:v>
                </c:pt>
                <c:pt idx="7498">
                  <c:v>4.262436574515072E-13</c:v>
                </c:pt>
                <c:pt idx="7499">
                  <c:v>4.2627663776103022E-13</c:v>
                </c:pt>
                <c:pt idx="7500">
                  <c:v>4.2630974845741411E-13</c:v>
                </c:pt>
                <c:pt idx="7501">
                  <c:v>4.2634298988755762E-13</c:v>
                </c:pt>
                <c:pt idx="7502">
                  <c:v>4.2637636239835833E-13</c:v>
                </c:pt>
                <c:pt idx="7503">
                  <c:v>4.2640986633671341E-13</c:v>
                </c:pt>
                <c:pt idx="7504">
                  <c:v>4.2644350204952137E-13</c:v>
                </c:pt>
                <c:pt idx="7505">
                  <c:v>4.2647726988367981E-13</c:v>
                </c:pt>
                <c:pt idx="7506">
                  <c:v>4.2651117018608615E-13</c:v>
                </c:pt>
                <c:pt idx="7507">
                  <c:v>4.2654520330363874E-13</c:v>
                </c:pt>
                <c:pt idx="7508">
                  <c:v>4.265793695832353E-13</c:v>
                </c:pt>
                <c:pt idx="7509">
                  <c:v>4.2661366937177369E-13</c:v>
                </c:pt>
                <c:pt idx="7510">
                  <c:v>4.26648103016151E-13</c:v>
                </c:pt>
                <c:pt idx="7511">
                  <c:v>4.266826708632658E-13</c:v>
                </c:pt>
                <c:pt idx="7512">
                  <c:v>4.2671737326001505E-13</c:v>
                </c:pt>
                <c:pt idx="7513">
                  <c:v>4.2675221055329792E-13</c:v>
                </c:pt>
                <c:pt idx="7514">
                  <c:v>4.2678718309001095E-13</c:v>
                </c:pt>
                <c:pt idx="7515">
                  <c:v>4.268222912170521E-13</c:v>
                </c:pt>
                <c:pt idx="7516">
                  <c:v>4.2685753528131995E-13</c:v>
                </c:pt>
                <c:pt idx="7517">
                  <c:v>4.2689291562971159E-13</c:v>
                </c:pt>
                <c:pt idx="7518">
                  <c:v>4.2692843260912432E-13</c:v>
                </c:pt>
                <c:pt idx="7519">
                  <c:v>4.2696408680599548E-13</c:v>
                </c:pt>
                <c:pt idx="7520">
                  <c:v>4.2699987900923101E-13</c:v>
                </c:pt>
                <c:pt idx="7521">
                  <c:v>4.2703580970164907E-13</c:v>
                </c:pt>
                <c:pt idx="7522">
                  <c:v>4.2707187936258421E-13</c:v>
                </c:pt>
                <c:pt idx="7523">
                  <c:v>4.2710808847137211E-13</c:v>
                </c:pt>
                <c:pt idx="7524">
                  <c:v>4.2714443750734771E-13</c:v>
                </c:pt>
                <c:pt idx="7525">
                  <c:v>4.2718092694984629E-13</c:v>
                </c:pt>
                <c:pt idx="7526">
                  <c:v>4.2721755727820219E-13</c:v>
                </c:pt>
                <c:pt idx="7527">
                  <c:v>4.2725432897175138E-13</c:v>
                </c:pt>
                <c:pt idx="7528">
                  <c:v>4.2729124250982857E-13</c:v>
                </c:pt>
                <c:pt idx="7529">
                  <c:v>4.2732829837176836E-13</c:v>
                </c:pt>
                <c:pt idx="7530">
                  <c:v>4.2736549703690657E-13</c:v>
                </c:pt>
                <c:pt idx="7531">
                  <c:v>4.2740283898457831E-13</c:v>
                </c:pt>
                <c:pt idx="7532">
                  <c:v>4.2744032469411799E-13</c:v>
                </c:pt>
                <c:pt idx="7533">
                  <c:v>4.2747795464486111E-13</c:v>
                </c:pt>
                <c:pt idx="7534">
                  <c:v>4.2751572931614305E-13</c:v>
                </c:pt>
                <c:pt idx="7535">
                  <c:v>4.2755364918729875E-13</c:v>
                </c:pt>
                <c:pt idx="7536">
                  <c:v>4.2759171473766263E-13</c:v>
                </c:pt>
                <c:pt idx="7537">
                  <c:v>4.2762992644657054E-13</c:v>
                </c:pt>
                <c:pt idx="7538">
                  <c:v>4.2766828479335705E-13</c:v>
                </c:pt>
                <c:pt idx="7539">
                  <c:v>4.2770679025735812E-13</c:v>
                </c:pt>
                <c:pt idx="7540">
                  <c:v>4.2774544331790725E-13</c:v>
                </c:pt>
                <c:pt idx="7541">
                  <c:v>4.2778424445434131E-13</c:v>
                </c:pt>
                <c:pt idx="7542">
                  <c:v>4.2782319414599425E-13</c:v>
                </c:pt>
                <c:pt idx="7543">
                  <c:v>4.278622928722015E-13</c:v>
                </c:pt>
                <c:pt idx="7544">
                  <c:v>4.2790154111229855E-13</c:v>
                </c:pt>
                <c:pt idx="7545">
                  <c:v>4.2794093934561996E-13</c:v>
                </c:pt>
                <c:pt idx="7546">
                  <c:v>4.2798048805150075E-13</c:v>
                </c:pt>
                <c:pt idx="7547">
                  <c:v>4.2802018770927567E-13</c:v>
                </c:pt>
                <c:pt idx="7548">
                  <c:v>4.2806003879828114E-13</c:v>
                </c:pt>
                <c:pt idx="7549">
                  <c:v>4.2810004179785122E-13</c:v>
                </c:pt>
                <c:pt idx="7550">
                  <c:v>4.2814019718732111E-13</c:v>
                </c:pt>
                <c:pt idx="7551">
                  <c:v>4.2818050544602577E-13</c:v>
                </c:pt>
                <c:pt idx="7552">
                  <c:v>4.2822096705330127E-13</c:v>
                </c:pt>
                <c:pt idx="7553">
                  <c:v>4.2826158248848157E-13</c:v>
                </c:pt>
                <c:pt idx="7554">
                  <c:v>4.2830235223090151E-13</c:v>
                </c:pt>
                <c:pt idx="7555">
                  <c:v>4.2834327675989773E-13</c:v>
                </c:pt>
                <c:pt idx="7556">
                  <c:v>4.2838435655480351E-13</c:v>
                </c:pt>
                <c:pt idx="7557">
                  <c:v>4.2842559209495549E-13</c:v>
                </c:pt>
                <c:pt idx="7558">
                  <c:v>4.284669838596882E-13</c:v>
                </c:pt>
                <c:pt idx="7559">
                  <c:v>4.2850853232833632E-13</c:v>
                </c:pt>
                <c:pt idx="7560">
                  <c:v>4.2855023798023485E-13</c:v>
                </c:pt>
                <c:pt idx="7561">
                  <c:v>4.2859210129472001E-13</c:v>
                </c:pt>
                <c:pt idx="7562">
                  <c:v>4.286341227511257E-13</c:v>
                </c:pt>
                <c:pt idx="7563">
                  <c:v>4.2867630282878743E-13</c:v>
                </c:pt>
                <c:pt idx="7564">
                  <c:v>4.2871864200704022E-13</c:v>
                </c:pt>
                <c:pt idx="7565">
                  <c:v>4.2876114076521982E-13</c:v>
                </c:pt>
                <c:pt idx="7566">
                  <c:v>4.2880379958266039E-13</c:v>
                </c:pt>
                <c:pt idx="7567">
                  <c:v>4.2884661893869689E-13</c:v>
                </c:pt>
                <c:pt idx="7568">
                  <c:v>4.2888959931266519E-13</c:v>
                </c:pt>
                <c:pt idx="7569">
                  <c:v>4.2893274118390024E-13</c:v>
                </c:pt>
                <c:pt idx="7570">
                  <c:v>4.28976045031737E-13</c:v>
                </c:pt>
                <c:pt idx="7571">
                  <c:v>4.2901951133551089E-13</c:v>
                </c:pt>
                <c:pt idx="7572">
                  <c:v>4.290631405745555E-13</c:v>
                </c:pt>
                <c:pt idx="7573">
                  <c:v>4.2910693322820786E-13</c:v>
                </c:pt>
                <c:pt idx="7574">
                  <c:v>4.2915088977580257E-13</c:v>
                </c:pt>
                <c:pt idx="7575">
                  <c:v>4.2919501069667379E-13</c:v>
                </c:pt>
                <c:pt idx="7576">
                  <c:v>4.2923929647015744E-13</c:v>
                </c:pt>
                <c:pt idx="7577">
                  <c:v>4.2928374757558796E-13</c:v>
                </c:pt>
                <c:pt idx="7578">
                  <c:v>4.2932836449230092E-13</c:v>
                </c:pt>
                <c:pt idx="7579">
                  <c:v>4.2937314769963174E-13</c:v>
                </c:pt>
                <c:pt idx="7580">
                  <c:v>4.2941809767691517E-13</c:v>
                </c:pt>
                <c:pt idx="7581">
                  <c:v>4.2946321490348586E-13</c:v>
                </c:pt>
                <c:pt idx="7582">
                  <c:v>4.2950849985867934E-13</c:v>
                </c:pt>
                <c:pt idx="7583">
                  <c:v>4.2955395302183101E-13</c:v>
                </c:pt>
                <c:pt idx="7584">
                  <c:v>4.2959957487227513E-13</c:v>
                </c:pt>
                <c:pt idx="7585">
                  <c:v>4.2964536588934731E-13</c:v>
                </c:pt>
                <c:pt idx="7586">
                  <c:v>4.2969132655238281E-13</c:v>
                </c:pt>
                <c:pt idx="7587">
                  <c:v>4.2973745734071608E-13</c:v>
                </c:pt>
                <c:pt idx="7588">
                  <c:v>4.2978375873368346E-13</c:v>
                </c:pt>
                <c:pt idx="7589">
                  <c:v>4.2983023121061802E-13</c:v>
                </c:pt>
                <c:pt idx="7590">
                  <c:v>4.298768752508569E-13</c:v>
                </c:pt>
                <c:pt idx="7591">
                  <c:v>4.299236913337337E-13</c:v>
                </c:pt>
                <c:pt idx="7592">
                  <c:v>4.2997067993858423E-13</c:v>
                </c:pt>
                <c:pt idx="7593">
                  <c:v>4.3001784154474324E-13</c:v>
                </c:pt>
                <c:pt idx="7594">
                  <c:v>4.3006517663154671E-13</c:v>
                </c:pt>
                <c:pt idx="7595">
                  <c:v>4.3011268567832878E-13</c:v>
                </c:pt>
                <c:pt idx="7596">
                  <c:v>4.3016036916442442E-13</c:v>
                </c:pt>
                <c:pt idx="7597">
                  <c:v>4.3020822756916975E-13</c:v>
                </c:pt>
                <c:pt idx="7598">
                  <c:v>4.3025626137189875E-13</c:v>
                </c:pt>
                <c:pt idx="7599">
                  <c:v>4.3030447105194671E-13</c:v>
                </c:pt>
                <c:pt idx="7600">
                  <c:v>4.3035285708864953E-13</c:v>
                </c:pt>
                <c:pt idx="7601">
                  <c:v>4.3040141996134156E-13</c:v>
                </c:pt>
                <c:pt idx="7602">
                  <c:v>4.3045016014935792E-13</c:v>
                </c:pt>
                <c:pt idx="7603">
                  <c:v>4.3049907813203372E-13</c:v>
                </c:pt>
                <c:pt idx="7604">
                  <c:v>4.3054817438870431E-13</c:v>
                </c:pt>
                <c:pt idx="7605">
                  <c:v>4.3059744935733004E-13</c:v>
                </c:pt>
                <c:pt idx="7606">
                  <c:v>4.3064690339830248E-13</c:v>
                </c:pt>
                <c:pt idx="7607">
                  <c:v>4.3069653710940499E-13</c:v>
                </c:pt>
                <c:pt idx="7608">
                  <c:v>4.3074635111317141E-13</c:v>
                </c:pt>
                <c:pt idx="7609">
                  <c:v>4.3079634603213451E-13</c:v>
                </c:pt>
                <c:pt idx="7610">
                  <c:v>4.3084652248882707E-13</c:v>
                </c:pt>
                <c:pt idx="7611">
                  <c:v>4.3089688110578288E-13</c:v>
                </c:pt>
                <c:pt idx="7612">
                  <c:v>4.3094742250553455E-13</c:v>
                </c:pt>
                <c:pt idx="7613">
                  <c:v>4.3099814731061538E-13</c:v>
                </c:pt>
                <c:pt idx="7614">
                  <c:v>4.3104905614355848E-13</c:v>
                </c:pt>
                <c:pt idx="7615">
                  <c:v>4.311001496268971E-13</c:v>
                </c:pt>
                <c:pt idx="7616">
                  <c:v>4.3115142838316386E-13</c:v>
                </c:pt>
                <c:pt idx="7617">
                  <c:v>4.3120289303489289E-13</c:v>
                </c:pt>
                <c:pt idx="7618">
                  <c:v>4.3125454420461582E-13</c:v>
                </c:pt>
                <c:pt idx="7619">
                  <c:v>4.3130638251486709E-13</c:v>
                </c:pt>
                <c:pt idx="7620">
                  <c:v>4.3135840858817901E-13</c:v>
                </c:pt>
                <c:pt idx="7621">
                  <c:v>4.3141062304708517E-13</c:v>
                </c:pt>
                <c:pt idx="7622">
                  <c:v>4.3146302651411871E-13</c:v>
                </c:pt>
                <c:pt idx="7623">
                  <c:v>4.3151561961181209E-13</c:v>
                </c:pt>
                <c:pt idx="7624">
                  <c:v>4.3156840296269906E-13</c:v>
                </c:pt>
                <c:pt idx="7625">
                  <c:v>4.3162137718931244E-13</c:v>
                </c:pt>
                <c:pt idx="7626">
                  <c:v>4.316745429141854E-13</c:v>
                </c:pt>
                <c:pt idx="7627">
                  <c:v>4.3172790075985084E-13</c:v>
                </c:pt>
                <c:pt idx="7628">
                  <c:v>4.3178145134884278E-13</c:v>
                </c:pt>
                <c:pt idx="7629">
                  <c:v>4.3183519530369274E-13</c:v>
                </c:pt>
                <c:pt idx="7630">
                  <c:v>4.3188913324693577E-13</c:v>
                </c:pt>
                <c:pt idx="7631">
                  <c:v>4.3194326580110348E-13</c:v>
                </c:pt>
                <c:pt idx="7632">
                  <c:v>4.3199759358872911E-13</c:v>
                </c:pt>
                <c:pt idx="7633">
                  <c:v>4.3205211723234615E-13</c:v>
                </c:pt>
                <c:pt idx="7634">
                  <c:v>4.3210683735448806E-13</c:v>
                </c:pt>
                <c:pt idx="7635">
                  <c:v>4.3216175457768779E-13</c:v>
                </c:pt>
                <c:pt idx="7636">
                  <c:v>4.3221686952447775E-13</c:v>
                </c:pt>
                <c:pt idx="7637">
                  <c:v>4.3227218281739153E-13</c:v>
                </c:pt>
                <c:pt idx="7638">
                  <c:v>4.3232769507896266E-13</c:v>
                </c:pt>
                <c:pt idx="7639">
                  <c:v>4.3238340693172336E-13</c:v>
                </c:pt>
                <c:pt idx="7640">
                  <c:v>4.3243931899820763E-13</c:v>
                </c:pt>
                <c:pt idx="7641">
                  <c:v>4.3249543190094789E-13</c:v>
                </c:pt>
                <c:pt idx="7642">
                  <c:v>4.3255174626247741E-13</c:v>
                </c:pt>
                <c:pt idx="7643">
                  <c:v>4.3260826270532999E-13</c:v>
                </c:pt>
                <c:pt idx="7644">
                  <c:v>4.3266498185203763E-13</c:v>
                </c:pt>
                <c:pt idx="7645">
                  <c:v>4.3272190432513439E-13</c:v>
                </c:pt>
                <c:pt idx="7646">
                  <c:v>4.3277903074715274E-13</c:v>
                </c:pt>
                <c:pt idx="7647">
                  <c:v>4.3283636174062621E-13</c:v>
                </c:pt>
                <c:pt idx="7648">
                  <c:v>4.3289389792808757E-13</c:v>
                </c:pt>
                <c:pt idx="7649">
                  <c:v>4.3295163993206996E-13</c:v>
                </c:pt>
                <c:pt idx="7650">
                  <c:v>4.3300958837510686E-13</c:v>
                </c:pt>
                <c:pt idx="7651">
                  <c:v>4.3306774387973059E-13</c:v>
                </c:pt>
                <c:pt idx="7652">
                  <c:v>4.331261070684758E-13</c:v>
                </c:pt>
                <c:pt idx="7653">
                  <c:v>4.3318467856387405E-13</c:v>
                </c:pt>
                <c:pt idx="7654">
                  <c:v>4.3324345898845917E-13</c:v>
                </c:pt>
                <c:pt idx="7655">
                  <c:v>4.3330244896476391E-13</c:v>
                </c:pt>
                <c:pt idx="7656">
                  <c:v>4.3336164911532163E-13</c:v>
                </c:pt>
                <c:pt idx="7657">
                  <c:v>4.3342106006266557E-13</c:v>
                </c:pt>
                <c:pt idx="7658">
                  <c:v>4.3348068242932885E-13</c:v>
                </c:pt>
                <c:pt idx="7659">
                  <c:v>4.3354051683784401E-13</c:v>
                </c:pt>
                <c:pt idx="7660">
                  <c:v>4.3360056391074473E-13</c:v>
                </c:pt>
                <c:pt idx="7661">
                  <c:v>4.3366082427056368E-13</c:v>
                </c:pt>
                <c:pt idx="7662">
                  <c:v>4.3372129853983446E-13</c:v>
                </c:pt>
                <c:pt idx="7663">
                  <c:v>4.3378198734108997E-13</c:v>
                </c:pt>
                <c:pt idx="7664">
                  <c:v>4.3384289129686352E-13</c:v>
                </c:pt>
                <c:pt idx="7665">
                  <c:v>4.3390401102968787E-13</c:v>
                </c:pt>
                <c:pt idx="7666">
                  <c:v>4.339653471620962E-13</c:v>
                </c:pt>
                <c:pt idx="7667">
                  <c:v>4.3402690031662185E-13</c:v>
                </c:pt>
                <c:pt idx="7668">
                  <c:v>4.3408867111579795E-13</c:v>
                </c:pt>
                <c:pt idx="7669">
                  <c:v>4.3415066018215738E-13</c:v>
                </c:pt>
                <c:pt idx="7670">
                  <c:v>4.3421286813823245E-13</c:v>
                </c:pt>
                <c:pt idx="7671">
                  <c:v>4.3427529560655822E-13</c:v>
                </c:pt>
                <c:pt idx="7672">
                  <c:v>4.343379432096661E-13</c:v>
                </c:pt>
                <c:pt idx="7673">
                  <c:v>4.3440081157009022E-13</c:v>
                </c:pt>
                <c:pt idx="7674">
                  <c:v>4.3446390131036342E-13</c:v>
                </c:pt>
                <c:pt idx="7675">
                  <c:v>4.3452721305301833E-13</c:v>
                </c:pt>
                <c:pt idx="7676">
                  <c:v>4.3459074742058826E-13</c:v>
                </c:pt>
                <c:pt idx="7677">
                  <c:v>4.3465450503560637E-13</c:v>
                </c:pt>
                <c:pt idx="7678">
                  <c:v>4.3471848652060662E-13</c:v>
                </c:pt>
                <c:pt idx="7679">
                  <c:v>4.3478269249812094E-13</c:v>
                </c:pt>
                <c:pt idx="7680">
                  <c:v>4.3484712359068236E-13</c:v>
                </c:pt>
                <c:pt idx="7681">
                  <c:v>4.3491178042082538E-13</c:v>
                </c:pt>
                <c:pt idx="7682">
                  <c:v>4.3497666361108191E-13</c:v>
                </c:pt>
                <c:pt idx="7683">
                  <c:v>4.3504177378398568E-13</c:v>
                </c:pt>
                <c:pt idx="7684">
                  <c:v>4.3510711156206882E-13</c:v>
                </c:pt>
                <c:pt idx="7685">
                  <c:v>4.3517267756786562E-13</c:v>
                </c:pt>
                <c:pt idx="7686">
                  <c:v>4.352384724239085E-13</c:v>
                </c:pt>
                <c:pt idx="7687">
                  <c:v>4.353044967527313E-13</c:v>
                </c:pt>
                <c:pt idx="7688">
                  <c:v>4.3537075117686599E-13</c:v>
                </c:pt>
                <c:pt idx="7689">
                  <c:v>4.3543723631884655E-13</c:v>
                </c:pt>
                <c:pt idx="7690">
                  <c:v>4.3550395280120617E-13</c:v>
                </c:pt>
                <c:pt idx="7691">
                  <c:v>4.3557090127966416E-13</c:v>
                </c:pt>
                <c:pt idx="7692">
                  <c:v>4.3563808299509205E-13</c:v>
                </c:pt>
                <c:pt idx="7693">
                  <c:v>4.3570549890443335E-13</c:v>
                </c:pt>
                <c:pt idx="7694">
                  <c:v>4.3577314976343747E-13</c:v>
                </c:pt>
                <c:pt idx="7695">
                  <c:v>4.3584103632785517E-13</c:v>
                </c:pt>
                <c:pt idx="7696">
                  <c:v>4.3590915935343598E-13</c:v>
                </c:pt>
                <c:pt idx="7697">
                  <c:v>4.3597751959592971E-13</c:v>
                </c:pt>
                <c:pt idx="7698">
                  <c:v>4.3604611781108672E-13</c:v>
                </c:pt>
                <c:pt idx="7699">
                  <c:v>4.3611495475465706E-13</c:v>
                </c:pt>
                <c:pt idx="7700">
                  <c:v>4.3618403118239083E-13</c:v>
                </c:pt>
                <c:pt idx="7701">
                  <c:v>4.3625334785003728E-13</c:v>
                </c:pt>
                <c:pt idx="7702">
                  <c:v>4.3632290551334711E-13</c:v>
                </c:pt>
                <c:pt idx="7703">
                  <c:v>4.3639270492807028E-13</c:v>
                </c:pt>
                <c:pt idx="7704">
                  <c:v>4.3646274684995629E-13</c:v>
                </c:pt>
                <c:pt idx="7705">
                  <c:v>4.3653303203475534E-13</c:v>
                </c:pt>
                <c:pt idx="7706">
                  <c:v>4.3660356123821768E-13</c:v>
                </c:pt>
                <c:pt idx="7707">
                  <c:v>4.3667433521609316E-13</c:v>
                </c:pt>
                <c:pt idx="7708">
                  <c:v>4.3674535472413175E-13</c:v>
                </c:pt>
                <c:pt idx="7709">
                  <c:v>4.3681662051808348E-13</c:v>
                </c:pt>
                <c:pt idx="7710">
                  <c:v>4.3688813335369832E-13</c:v>
                </c:pt>
                <c:pt idx="7711">
                  <c:v>4.3695989398672631E-13</c:v>
                </c:pt>
                <c:pt idx="7712">
                  <c:v>4.370319031729174E-13</c:v>
                </c:pt>
                <c:pt idx="7713">
                  <c:v>4.3710416166802181E-13</c:v>
                </c:pt>
                <c:pt idx="7714">
                  <c:v>4.3717667022778927E-13</c:v>
                </c:pt>
                <c:pt idx="7715">
                  <c:v>4.3724942960796945E-13</c:v>
                </c:pt>
                <c:pt idx="7716">
                  <c:v>4.3732244056431284E-13</c:v>
                </c:pt>
                <c:pt idx="7717">
                  <c:v>4.3739570385256985E-13</c:v>
                </c:pt>
                <c:pt idx="7718">
                  <c:v>4.3746922022848948E-13</c:v>
                </c:pt>
                <c:pt idx="7719">
                  <c:v>4.3754299044782197E-13</c:v>
                </c:pt>
                <c:pt idx="7720">
                  <c:v>4.376170152663182E-13</c:v>
                </c:pt>
                <c:pt idx="7721">
                  <c:v>4.37691295439727E-13</c:v>
                </c:pt>
                <c:pt idx="7722">
                  <c:v>4.3776583172379867E-13</c:v>
                </c:pt>
                <c:pt idx="7723">
                  <c:v>4.3784062487428408E-13</c:v>
                </c:pt>
                <c:pt idx="7724">
                  <c:v>4.3791567564693223E-13</c:v>
                </c:pt>
                <c:pt idx="7725">
                  <c:v>4.3799098479749335E-13</c:v>
                </c:pt>
                <c:pt idx="7726">
                  <c:v>4.3806655308171741E-13</c:v>
                </c:pt>
                <c:pt idx="7727">
                  <c:v>4.3814238125535517E-13</c:v>
                </c:pt>
                <c:pt idx="7728">
                  <c:v>4.3821847007415516E-13</c:v>
                </c:pt>
                <c:pt idx="7729">
                  <c:v>4.3829482029386864E-13</c:v>
                </c:pt>
                <c:pt idx="7730">
                  <c:v>4.3837143267024508E-13</c:v>
                </c:pt>
                <c:pt idx="7731">
                  <c:v>4.3844830795903451E-13</c:v>
                </c:pt>
                <c:pt idx="7732">
                  <c:v>4.3852544691598714E-13</c:v>
                </c:pt>
                <c:pt idx="7733">
                  <c:v>4.3860285029685257E-13</c:v>
                </c:pt>
                <c:pt idx="7734">
                  <c:v>4.3868051885698666E-13</c:v>
                </c:pt>
                <c:pt idx="7735">
                  <c:v>4.3875845334679508E-13</c:v>
                </c:pt>
                <c:pt idx="7736">
                  <c:v>4.3883665459724034E-13</c:v>
                </c:pt>
                <c:pt idx="7737">
                  <c:v>4.389151234696542E-13</c:v>
                </c:pt>
                <c:pt idx="7738">
                  <c:v>4.3899386082536678E-13</c:v>
                </c:pt>
                <c:pt idx="7739">
                  <c:v>4.3907286752570924E-13</c:v>
                </c:pt>
                <c:pt idx="7740">
                  <c:v>4.391521444320116E-13</c:v>
                </c:pt>
                <c:pt idx="7741">
                  <c:v>4.3923169240560492E-13</c:v>
                </c:pt>
                <c:pt idx="7742">
                  <c:v>4.3931151230781903E-13</c:v>
                </c:pt>
                <c:pt idx="7743">
                  <c:v>4.3939160499998633E-13</c:v>
                </c:pt>
                <c:pt idx="7744">
                  <c:v>4.3947197134343581E-13</c:v>
                </c:pt>
                <c:pt idx="7745">
                  <c:v>4.39552612199499E-13</c:v>
                </c:pt>
                <c:pt idx="7746">
                  <c:v>4.3963352842950655E-13</c:v>
                </c:pt>
                <c:pt idx="7747">
                  <c:v>4.397147208947888E-13</c:v>
                </c:pt>
                <c:pt idx="7748">
                  <c:v>4.3979619045667614E-13</c:v>
                </c:pt>
                <c:pt idx="7749">
                  <c:v>4.3987793797650047E-13</c:v>
                </c:pt>
                <c:pt idx="7750">
                  <c:v>4.3995996431559137E-13</c:v>
                </c:pt>
                <c:pt idx="7751">
                  <c:v>4.4004227033527999E-13</c:v>
                </c:pt>
                <c:pt idx="7752">
                  <c:v>4.4012485689689626E-13</c:v>
                </c:pt>
                <c:pt idx="7753">
                  <c:v>4.4020772486177168E-13</c:v>
                </c:pt>
                <c:pt idx="7754">
                  <c:v>4.4029087509123668E-13</c:v>
                </c:pt>
                <c:pt idx="7755">
                  <c:v>4.4037430844662238E-13</c:v>
                </c:pt>
                <c:pt idx="7756">
                  <c:v>4.4045802578925828E-13</c:v>
                </c:pt>
                <c:pt idx="7757">
                  <c:v>4.4054202798047606E-13</c:v>
                </c:pt>
                <c:pt idx="7758">
                  <c:v>4.4062631588160563E-13</c:v>
                </c:pt>
                <c:pt idx="7759">
                  <c:v>4.4071089035397895E-13</c:v>
                </c:pt>
                <c:pt idx="7760">
                  <c:v>4.4079575225892546E-13</c:v>
                </c:pt>
                <c:pt idx="7761">
                  <c:v>4.4088090245777655E-13</c:v>
                </c:pt>
                <c:pt idx="7762">
                  <c:v>4.4096634181186145E-13</c:v>
                </c:pt>
                <c:pt idx="7763">
                  <c:v>4.4105207118251291E-13</c:v>
                </c:pt>
                <c:pt idx="7764">
                  <c:v>4.4113809143106038E-13</c:v>
                </c:pt>
                <c:pt idx="7765">
                  <c:v>4.4122440341883469E-13</c:v>
                </c:pt>
                <c:pt idx="7766">
                  <c:v>4.4131100800716648E-13</c:v>
                </c:pt>
                <c:pt idx="7767">
                  <c:v>4.413979060573871E-13</c:v>
                </c:pt>
                <c:pt idx="7768">
                  <c:v>4.4148509843082648E-13</c:v>
                </c:pt>
                <c:pt idx="7769">
                  <c:v>4.4157258598881512E-13</c:v>
                </c:pt>
                <c:pt idx="7770">
                  <c:v>4.4166036959268431E-13</c:v>
                </c:pt>
                <c:pt idx="7771">
                  <c:v>4.4174845010376394E-13</c:v>
                </c:pt>
                <c:pt idx="7772">
                  <c:v>4.418368283833862E-13</c:v>
                </c:pt>
                <c:pt idx="7773">
                  <c:v>4.4192550529288013E-13</c:v>
                </c:pt>
                <c:pt idx="7774">
                  <c:v>4.4201448169357678E-13</c:v>
                </c:pt>
                <c:pt idx="7775">
                  <c:v>4.4210375844680794E-13</c:v>
                </c:pt>
                <c:pt idx="7776">
                  <c:v>4.4219333641390268E-13</c:v>
                </c:pt>
                <c:pt idx="7777">
                  <c:v>4.4228321645619282E-13</c:v>
                </c:pt>
                <c:pt idx="7778">
                  <c:v>4.4237339942594368E-13</c:v>
                </c:pt>
                <c:pt idx="7779">
                  <c:v>4.4246388625351534E-13</c:v>
                </c:pt>
                <c:pt idx="7780">
                  <c:v>4.4255467792080432E-13</c:v>
                </c:pt>
                <c:pt idx="7781">
                  <c:v>4.4264577540971756E-13</c:v>
                </c:pt>
                <c:pt idx="7782">
                  <c:v>4.4273717970216249E-13</c:v>
                </c:pt>
                <c:pt idx="7783">
                  <c:v>4.4282889178004646E-13</c:v>
                </c:pt>
                <c:pt idx="7784">
                  <c:v>4.4292091262527704E-13</c:v>
                </c:pt>
                <c:pt idx="7785">
                  <c:v>4.4301324321976213E-13</c:v>
                </c:pt>
                <c:pt idx="7786">
                  <c:v>4.4310588454540861E-13</c:v>
                </c:pt>
                <c:pt idx="7787">
                  <c:v>4.4319883758412307E-13</c:v>
                </c:pt>
                <c:pt idx="7788">
                  <c:v>4.4329210331781495E-13</c:v>
                </c:pt>
                <c:pt idx="7789">
                  <c:v>4.4338568272838998E-13</c:v>
                </c:pt>
                <c:pt idx="7790">
                  <c:v>4.4347957679775554E-13</c:v>
                </c:pt>
                <c:pt idx="7791">
                  <c:v>4.4357378650782045E-13</c:v>
                </c:pt>
                <c:pt idx="7792">
                  <c:v>4.4366831284049095E-13</c:v>
                </c:pt>
                <c:pt idx="7793">
                  <c:v>4.4376315677767497E-13</c:v>
                </c:pt>
                <c:pt idx="7794">
                  <c:v>4.4385831930127971E-13</c:v>
                </c:pt>
                <c:pt idx="7795">
                  <c:v>4.4395380139321299E-13</c:v>
                </c:pt>
                <c:pt idx="7796">
                  <c:v>4.4404960403538106E-13</c:v>
                </c:pt>
                <c:pt idx="7797">
                  <c:v>4.441457282096927E-13</c:v>
                </c:pt>
                <c:pt idx="7798">
                  <c:v>4.4424217489805461E-13</c:v>
                </c:pt>
                <c:pt idx="7799">
                  <c:v>4.443389450823743E-13</c:v>
                </c:pt>
                <c:pt idx="7800">
                  <c:v>4.4443603974455965E-13</c:v>
                </c:pt>
                <c:pt idx="7801">
                  <c:v>4.4453345986651709E-13</c:v>
                </c:pt>
                <c:pt idx="7802">
                  <c:v>4.4463120643015491E-13</c:v>
                </c:pt>
                <c:pt idx="7803">
                  <c:v>4.4472928041738031E-13</c:v>
                </c:pt>
                <c:pt idx="7804">
                  <c:v>4.4482768281010046E-13</c:v>
                </c:pt>
                <c:pt idx="7805">
                  <c:v>4.4492641459022351E-13</c:v>
                </c:pt>
                <c:pt idx="7806">
                  <c:v>4.4502547673965563E-13</c:v>
                </c:pt>
                <c:pt idx="7807">
                  <c:v>4.4512487024030538E-13</c:v>
                </c:pt>
                <c:pt idx="7808">
                  <c:v>4.4522459607407947E-13</c:v>
                </c:pt>
                <c:pt idx="7809">
                  <c:v>4.4532465522288556E-13</c:v>
                </c:pt>
                <c:pt idx="7810">
                  <c:v>4.4542504866863086E-13</c:v>
                </c:pt>
                <c:pt idx="7811">
                  <c:v>4.455257773932235E-13</c:v>
                </c:pt>
                <c:pt idx="7812">
                  <c:v>4.4562684237857043E-13</c:v>
                </c:pt>
                <c:pt idx="7813">
                  <c:v>4.457282446065784E-13</c:v>
                </c:pt>
                <c:pt idx="7814">
                  <c:v>4.4582998505915619E-13</c:v>
                </c:pt>
                <c:pt idx="7815">
                  <c:v>4.459320647182102E-13</c:v>
                </c:pt>
                <c:pt idx="7816">
                  <c:v>4.4603448456564744E-13</c:v>
                </c:pt>
                <c:pt idx="7817">
                  <c:v>4.4613724558337714E-13</c:v>
                </c:pt>
                <c:pt idx="7818">
                  <c:v>4.4624034875330505E-13</c:v>
                </c:pt>
                <c:pt idx="7819">
                  <c:v>4.4634379505733903E-13</c:v>
                </c:pt>
                <c:pt idx="7820">
                  <c:v>4.4644758547738644E-13</c:v>
                </c:pt>
                <c:pt idx="7821">
                  <c:v>4.4655172112006863E-13</c:v>
                </c:pt>
                <c:pt idx="7822">
                  <c:v>4.466562032566217E-13</c:v>
                </c:pt>
                <c:pt idx="7823">
                  <c:v>4.4676103297502524E-13</c:v>
                </c:pt>
                <c:pt idx="7824">
                  <c:v>4.4686621135844979E-13</c:v>
                </c:pt>
                <c:pt idx="7825">
                  <c:v>4.4697173949006746E-13</c:v>
                </c:pt>
                <c:pt idx="7826">
                  <c:v>4.4707761845304922E-13</c:v>
                </c:pt>
                <c:pt idx="7827">
                  <c:v>4.4718384933056569E-13</c:v>
                </c:pt>
                <c:pt idx="7828">
                  <c:v>4.4729043320578839E-13</c:v>
                </c:pt>
                <c:pt idx="7829">
                  <c:v>4.4739737116188942E-13</c:v>
                </c:pt>
                <c:pt idx="7830">
                  <c:v>4.4750466428203853E-13</c:v>
                </c:pt>
                <c:pt idx="7831">
                  <c:v>4.4761231364940812E-13</c:v>
                </c:pt>
                <c:pt idx="7832">
                  <c:v>4.4772032034716905E-13</c:v>
                </c:pt>
                <c:pt idx="7833">
                  <c:v>4.4782868545849186E-13</c:v>
                </c:pt>
                <c:pt idx="7834">
                  <c:v>4.4793741006654872E-13</c:v>
                </c:pt>
                <c:pt idx="7835">
                  <c:v>4.4804649525451061E-13</c:v>
                </c:pt>
                <c:pt idx="7836">
                  <c:v>4.481559421055487E-13</c:v>
                </c:pt>
                <c:pt idx="7837">
                  <c:v>4.4826575170283393E-13</c:v>
                </c:pt>
                <c:pt idx="7838">
                  <c:v>4.483759251295375E-13</c:v>
                </c:pt>
                <c:pt idx="7839">
                  <c:v>4.4848646346883117E-13</c:v>
                </c:pt>
                <c:pt idx="7840">
                  <c:v>4.4859736780388544E-13</c:v>
                </c:pt>
                <c:pt idx="7841">
                  <c:v>4.4870863921787221E-13</c:v>
                </c:pt>
                <c:pt idx="7842">
                  <c:v>4.4882027879384147E-13</c:v>
                </c:pt>
                <c:pt idx="7843">
                  <c:v>4.4893228763181489E-13</c:v>
                </c:pt>
                <c:pt idx="7844">
                  <c:v>4.4904466688128125E-13</c:v>
                </c:pt>
                <c:pt idx="7845">
                  <c:v>4.4915741769967949E-13</c:v>
                </c:pt>
                <c:pt idx="7846">
                  <c:v>4.4927054124444622E-13</c:v>
                </c:pt>
                <c:pt idx="7847">
                  <c:v>4.4938403867302017E-13</c:v>
                </c:pt>
                <c:pt idx="7848">
                  <c:v>4.4949791114283982E-13</c:v>
                </c:pt>
                <c:pt idx="7849">
                  <c:v>4.496121598113433E-13</c:v>
                </c:pt>
                <c:pt idx="7850">
                  <c:v>4.4972678583596752E-13</c:v>
                </c:pt>
                <c:pt idx="7851">
                  <c:v>4.4984179037415142E-13</c:v>
                </c:pt>
                <c:pt idx="7852">
                  <c:v>4.4995717458333242E-13</c:v>
                </c:pt>
                <c:pt idx="7853">
                  <c:v>4.5007293962094976E-13</c:v>
                </c:pt>
                <c:pt idx="7854">
                  <c:v>4.5018908664444064E-13</c:v>
                </c:pt>
                <c:pt idx="7855">
                  <c:v>4.5030561681124245E-13</c:v>
                </c:pt>
                <c:pt idx="7856">
                  <c:v>4.5042253127879507E-13</c:v>
                </c:pt>
                <c:pt idx="7857">
                  <c:v>4.5053983120453477E-13</c:v>
                </c:pt>
                <c:pt idx="7858">
                  <c:v>4.5065751774590058E-13</c:v>
                </c:pt>
                <c:pt idx="7859">
                  <c:v>4.5077559206033012E-13</c:v>
                </c:pt>
                <c:pt idx="7860">
                  <c:v>4.5089405530526152E-13</c:v>
                </c:pt>
                <c:pt idx="7861">
                  <c:v>4.5101290863813321E-13</c:v>
                </c:pt>
                <c:pt idx="7862">
                  <c:v>4.511321532163825E-13</c:v>
                </c:pt>
                <c:pt idx="7863">
                  <c:v>4.5125179019744849E-13</c:v>
                </c:pt>
                <c:pt idx="7864">
                  <c:v>4.51341948563305E-13</c:v>
                </c:pt>
                <c:pt idx="7865">
                  <c:v>4.5141820618215386E-13</c:v>
                </c:pt>
                <c:pt idx="7866">
                  <c:v>4.5149475415459878E-13</c:v>
                </c:pt>
                <c:pt idx="7867">
                  <c:v>4.5157159307820608E-13</c:v>
                </c:pt>
                <c:pt idx="7868">
                  <c:v>4.5164872355054427E-13</c:v>
                </c:pt>
                <c:pt idx="7869">
                  <c:v>4.5172614616918026E-13</c:v>
                </c:pt>
                <c:pt idx="7870">
                  <c:v>4.518038615316808E-13</c:v>
                </c:pt>
                <c:pt idx="7871">
                  <c:v>4.518818702356129E-13</c:v>
                </c:pt>
                <c:pt idx="7872">
                  <c:v>4.5196017287854499E-13</c:v>
                </c:pt>
                <c:pt idx="7873">
                  <c:v>4.5203877005804342E-13</c:v>
                </c:pt>
                <c:pt idx="7874">
                  <c:v>4.5211766237167549E-13</c:v>
                </c:pt>
                <c:pt idx="7875">
                  <c:v>4.5219685041700862E-13</c:v>
                </c:pt>
                <c:pt idx="7876">
                  <c:v>4.5227633479161042E-13</c:v>
                </c:pt>
                <c:pt idx="7877">
                  <c:v>4.5235611609304719E-13</c:v>
                </c:pt>
                <c:pt idx="7878">
                  <c:v>4.5243619491888715E-13</c:v>
                </c:pt>
                <c:pt idx="7879">
                  <c:v>4.5251657186669726E-13</c:v>
                </c:pt>
                <c:pt idx="7880">
                  <c:v>4.5259724753404463E-13</c:v>
                </c:pt>
                <c:pt idx="7881">
                  <c:v>4.5267822251849606E-13</c:v>
                </c:pt>
                <c:pt idx="7882">
                  <c:v>4.5275949741762002E-13</c:v>
                </c:pt>
                <c:pt idx="7883">
                  <c:v>4.5284107282898262E-13</c:v>
                </c:pt>
                <c:pt idx="7884">
                  <c:v>4.5292294935015172E-13</c:v>
                </c:pt>
                <c:pt idx="7885">
                  <c:v>4.5300512757869418E-13</c:v>
                </c:pt>
                <c:pt idx="7886">
                  <c:v>4.530876081121775E-13</c:v>
                </c:pt>
                <c:pt idx="7887">
                  <c:v>4.5317039154816956E-13</c:v>
                </c:pt>
                <c:pt idx="7888">
                  <c:v>4.532534784842362E-13</c:v>
                </c:pt>
                <c:pt idx="7889">
                  <c:v>4.5333686951794589E-13</c:v>
                </c:pt>
                <c:pt idx="7890">
                  <c:v>4.5342056524686524E-13</c:v>
                </c:pt>
                <c:pt idx="7891">
                  <c:v>4.5350456626856171E-13</c:v>
                </c:pt>
                <c:pt idx="7892">
                  <c:v>4.535888731806023E-13</c:v>
                </c:pt>
                <c:pt idx="7893">
                  <c:v>4.5367348658055449E-13</c:v>
                </c:pt>
                <c:pt idx="7894">
                  <c:v>4.5375840706598592E-13</c:v>
                </c:pt>
                <c:pt idx="7895">
                  <c:v>4.5384363523446332E-13</c:v>
                </c:pt>
                <c:pt idx="7896">
                  <c:v>4.5392917168355428E-13</c:v>
                </c:pt>
                <c:pt idx="7897">
                  <c:v>4.5401501701082537E-13</c:v>
                </c:pt>
                <c:pt idx="7898">
                  <c:v>4.5410117181384445E-13</c:v>
                </c:pt>
                <c:pt idx="7899">
                  <c:v>4.5418763669017832E-13</c:v>
                </c:pt>
                <c:pt idx="7900">
                  <c:v>4.5427441223739506E-13</c:v>
                </c:pt>
                <c:pt idx="7901">
                  <c:v>4.5436149905306162E-13</c:v>
                </c:pt>
                <c:pt idx="7902">
                  <c:v>4.5444889773474456E-13</c:v>
                </c:pt>
                <c:pt idx="7903">
                  <c:v>4.5453660888001198E-13</c:v>
                </c:pt>
                <c:pt idx="7904">
                  <c:v>4.5462463308569466E-13</c:v>
                </c:pt>
                <c:pt idx="7905">
                  <c:v>4.5471297099404299E-13</c:v>
                </c:pt>
                <c:pt idx="7906">
                  <c:v>4.5480162328597057E-13</c:v>
                </c:pt>
                <c:pt idx="7907">
                  <c:v>4.5489059064289973E-13</c:v>
                </c:pt>
                <c:pt idx="7908">
                  <c:v>4.5497987374625367E-13</c:v>
                </c:pt>
                <c:pt idx="7909">
                  <c:v>4.5506947327745292E-13</c:v>
                </c:pt>
                <c:pt idx="7910">
                  <c:v>4.5515938991792042E-13</c:v>
                </c:pt>
                <c:pt idx="7911">
                  <c:v>4.5524962434907902E-13</c:v>
                </c:pt>
                <c:pt idx="7912">
                  <c:v>4.5534017725234996E-13</c:v>
                </c:pt>
                <c:pt idx="7913">
                  <c:v>4.5543104930915556E-13</c:v>
                </c:pt>
                <c:pt idx="7914">
                  <c:v>4.5552224120091818E-13</c:v>
                </c:pt>
                <c:pt idx="7915">
                  <c:v>4.5561375360906016E-13</c:v>
                </c:pt>
                <c:pt idx="7916">
                  <c:v>4.5570558721500322E-13</c:v>
                </c:pt>
                <c:pt idx="7917">
                  <c:v>4.5579774270017052E-13</c:v>
                </c:pt>
                <c:pt idx="7918">
                  <c:v>4.558902207459835E-13</c:v>
                </c:pt>
                <c:pt idx="7919">
                  <c:v>4.5598302203386429E-13</c:v>
                </c:pt>
                <c:pt idx="7920">
                  <c:v>4.5607614724523513E-13</c:v>
                </c:pt>
                <c:pt idx="7921">
                  <c:v>4.5616959706151826E-13</c:v>
                </c:pt>
                <c:pt idx="7922">
                  <c:v>4.5626337216413632E-13</c:v>
                </c:pt>
                <c:pt idx="7923">
                  <c:v>4.5635747323451126E-13</c:v>
                </c:pt>
                <c:pt idx="7924">
                  <c:v>4.5645190095406461E-13</c:v>
                </c:pt>
                <c:pt idx="7925">
                  <c:v>4.5654665600421871E-13</c:v>
                </c:pt>
                <c:pt idx="7926">
                  <c:v>4.566417390663969E-13</c:v>
                </c:pt>
                <c:pt idx="7927">
                  <c:v>4.5673715082202013E-13</c:v>
                </c:pt>
                <c:pt idx="7928">
                  <c:v>4.5683289195251132E-13</c:v>
                </c:pt>
                <c:pt idx="7929">
                  <c:v>4.5692896313929183E-13</c:v>
                </c:pt>
                <c:pt idx="7930">
                  <c:v>4.5702536506378458E-13</c:v>
                </c:pt>
                <c:pt idx="7931">
                  <c:v>4.5712209840741234E-13</c:v>
                </c:pt>
                <c:pt idx="7932">
                  <c:v>4.5721916385159562E-13</c:v>
                </c:pt>
                <c:pt idx="7933">
                  <c:v>4.5731656207775757E-13</c:v>
                </c:pt>
                <c:pt idx="7934">
                  <c:v>4.5741429376732063E-13</c:v>
                </c:pt>
                <c:pt idx="7935">
                  <c:v>4.5751235960170644E-13</c:v>
                </c:pt>
                <c:pt idx="7936">
                  <c:v>4.5761076026233734E-13</c:v>
                </c:pt>
                <c:pt idx="7937">
                  <c:v>4.5770949643063578E-13</c:v>
                </c:pt>
                <c:pt idx="7938">
                  <c:v>4.5780856878802348E-13</c:v>
                </c:pt>
                <c:pt idx="7939">
                  <c:v>4.5790797801592309E-13</c:v>
                </c:pt>
                <c:pt idx="7940">
                  <c:v>4.5800772479575705E-13</c:v>
                </c:pt>
                <c:pt idx="7941">
                  <c:v>4.581078098089465E-13</c:v>
                </c:pt>
                <c:pt idx="7942">
                  <c:v>4.5820823373691418E-13</c:v>
                </c:pt>
                <c:pt idx="7943">
                  <c:v>4.5830899726108253E-13</c:v>
                </c:pt>
                <c:pt idx="7944">
                  <c:v>4.5841010060917088E-13</c:v>
                </c:pt>
                <c:pt idx="7945">
                  <c:v>4.585115440132872E-13</c:v>
                </c:pt>
                <c:pt idx="7946">
                  <c:v>4.5861332829543284E-13</c:v>
                </c:pt>
                <c:pt idx="7947">
                  <c:v>4.5871545427864825E-13</c:v>
                </c:pt>
                <c:pt idx="7948">
                  <c:v>4.5881792278597422E-13</c:v>
                </c:pt>
                <c:pt idx="7949">
                  <c:v>4.5892073464045111E-13</c:v>
                </c:pt>
                <c:pt idx="7950">
                  <c:v>4.590238906651207E-13</c:v>
                </c:pt>
                <c:pt idx="7951">
                  <c:v>4.5912739168302246E-13</c:v>
                </c:pt>
                <c:pt idx="7952">
                  <c:v>4.5923123851719806E-13</c:v>
                </c:pt>
                <c:pt idx="7953">
                  <c:v>4.5933543199068766E-13</c:v>
                </c:pt>
                <c:pt idx="7954">
                  <c:v>4.5943997292653224E-13</c:v>
                </c:pt>
                <c:pt idx="7955">
                  <c:v>4.5954486214777288E-13</c:v>
                </c:pt>
                <c:pt idx="7956">
                  <c:v>4.5965010047744914E-13</c:v>
                </c:pt>
                <c:pt idx="7957">
                  <c:v>4.5975568873860289E-13</c:v>
                </c:pt>
                <c:pt idx="7958">
                  <c:v>4.598616277542742E-13</c:v>
                </c:pt>
                <c:pt idx="7959">
                  <c:v>4.5996791834750395E-13</c:v>
                </c:pt>
                <c:pt idx="7960">
                  <c:v>4.600745613413329E-13</c:v>
                </c:pt>
                <c:pt idx="7961">
                  <c:v>4.6018155755880123E-13</c:v>
                </c:pt>
                <c:pt idx="7962">
                  <c:v>4.602889078229507E-13</c:v>
                </c:pt>
                <c:pt idx="7963">
                  <c:v>4.603966129568216E-13</c:v>
                </c:pt>
                <c:pt idx="7964">
                  <c:v>4.6050467378345459E-13</c:v>
                </c:pt>
                <c:pt idx="7965">
                  <c:v>4.6061309112588993E-13</c:v>
                </c:pt>
                <c:pt idx="7966">
                  <c:v>4.607218658071687E-13</c:v>
                </c:pt>
                <c:pt idx="7967">
                  <c:v>4.6083099865033219E-13</c:v>
                </c:pt>
                <c:pt idx="7968">
                  <c:v>4.6094049047841983E-13</c:v>
                </c:pt>
                <c:pt idx="7969">
                  <c:v>4.6105034211447333E-13</c:v>
                </c:pt>
                <c:pt idx="7970">
                  <c:v>4.6116055438153303E-13</c:v>
                </c:pt>
                <c:pt idx="7971">
                  <c:v>4.6127112810264043E-13</c:v>
                </c:pt>
                <c:pt idx="7972">
                  <c:v>4.6138206410083488E-13</c:v>
                </c:pt>
                <c:pt idx="7973">
                  <c:v>4.6149336319915746E-13</c:v>
                </c:pt>
                <c:pt idx="7974">
                  <c:v>4.6160502622064994E-13</c:v>
                </c:pt>
                <c:pt idx="7975">
                  <c:v>4.6171705398835188E-13</c:v>
                </c:pt>
                <c:pt idx="7976">
                  <c:v>4.6182944732530427E-13</c:v>
                </c:pt>
                <c:pt idx="7977">
                  <c:v>4.6194220705454827E-13</c:v>
                </c:pt>
                <c:pt idx="7978">
                  <c:v>4.6205533399912415E-13</c:v>
                </c:pt>
                <c:pt idx="7979">
                  <c:v>4.6216882898207268E-13</c:v>
                </c:pt>
                <c:pt idx="7980">
                  <c:v>4.6228269282643474E-13</c:v>
                </c:pt>
                <c:pt idx="7981">
                  <c:v>4.6239692635525099E-13</c:v>
                </c:pt>
                <c:pt idx="7982">
                  <c:v>4.625115303915617E-13</c:v>
                </c:pt>
                <c:pt idx="7983">
                  <c:v>4.6262650575840907E-13</c:v>
                </c:pt>
                <c:pt idx="7984">
                  <c:v>4.6274185327883132E-13</c:v>
                </c:pt>
                <c:pt idx="7985">
                  <c:v>4.6285757377587167E-13</c:v>
                </c:pt>
                <c:pt idx="7986">
                  <c:v>4.6297366807256916E-13</c:v>
                </c:pt>
                <c:pt idx="7987">
                  <c:v>4.6309013699196527E-13</c:v>
                </c:pt>
                <c:pt idx="7988">
                  <c:v>4.6320698135710018E-13</c:v>
                </c:pt>
                <c:pt idx="7989">
                  <c:v>4.6332420199101474E-13</c:v>
                </c:pt>
                <c:pt idx="7990">
                  <c:v>4.6344179971675064E-13</c:v>
                </c:pt>
                <c:pt idx="7991">
                  <c:v>4.6355977535734755E-13</c:v>
                </c:pt>
                <c:pt idx="7992">
                  <c:v>4.6367812973584572E-13</c:v>
                </c:pt>
                <c:pt idx="7993">
                  <c:v>4.6379686367528775E-13</c:v>
                </c:pt>
                <c:pt idx="7994">
                  <c:v>4.6391597799871229E-13</c:v>
                </c:pt>
                <c:pt idx="7995">
                  <c:v>4.6403547352916122E-13</c:v>
                </c:pt>
                <c:pt idx="7996">
                  <c:v>4.6415535108967521E-13</c:v>
                </c:pt>
                <c:pt idx="7997">
                  <c:v>4.6427561150329473E-13</c:v>
                </c:pt>
                <c:pt idx="7998">
                  <c:v>4.6439625559306035E-13</c:v>
                </c:pt>
                <c:pt idx="7999">
                  <c:v>4.6451728418201274E-13</c:v>
                </c:pt>
                <c:pt idx="8000">
                  <c:v>4.6463869809319267E-13</c:v>
                </c:pt>
                <c:pt idx="8001">
                  <c:v>4.6476049814964162E-13</c:v>
                </c:pt>
                <c:pt idx="8002">
                  <c:v>4.6488268517439905E-13</c:v>
                </c:pt>
                <c:pt idx="8003">
                  <c:v>4.6500525999050684E-13</c:v>
                </c:pt>
                <c:pt idx="8004">
                  <c:v>4.6512822342100495E-13</c:v>
                </c:pt>
                <c:pt idx="8005">
                  <c:v>4.6525157628893416E-13</c:v>
                </c:pt>
                <c:pt idx="8006">
                  <c:v>4.6537531941733584E-13</c:v>
                </c:pt>
                <c:pt idx="8007">
                  <c:v>4.6549945362924966E-13</c:v>
                </c:pt>
                <c:pt idx="8008">
                  <c:v>4.6562397974771688E-13</c:v>
                </c:pt>
                <c:pt idx="8009">
                  <c:v>4.657488985957785E-13</c:v>
                </c:pt>
                <c:pt idx="8010">
                  <c:v>4.6587421099647466E-13</c:v>
                </c:pt>
                <c:pt idx="8011">
                  <c:v>4.6599991777284644E-13</c:v>
                </c:pt>
                <c:pt idx="8012">
                  <c:v>4.6612601974793472E-13</c:v>
                </c:pt>
                <c:pt idx="8013">
                  <c:v>4.6625251774477946E-13</c:v>
                </c:pt>
                <c:pt idx="8014">
                  <c:v>4.6637941258642214E-13</c:v>
                </c:pt>
                <c:pt idx="8015">
                  <c:v>4.6650670509590312E-13</c:v>
                </c:pt>
                <c:pt idx="8016">
                  <c:v>4.6663439609626319E-13</c:v>
                </c:pt>
                <c:pt idx="8017">
                  <c:v>4.667624864105436E-13</c:v>
                </c:pt>
                <c:pt idx="8018">
                  <c:v>4.6689097686178353E-13</c:v>
                </c:pt>
                <c:pt idx="8019">
                  <c:v>4.6701986827302555E-13</c:v>
                </c:pt>
                <c:pt idx="8020">
                  <c:v>4.6714916146730914E-13</c:v>
                </c:pt>
                <c:pt idx="8021">
                  <c:v>4.6727885726767525E-13</c:v>
                </c:pt>
                <c:pt idx="8022">
                  <c:v>4.6740895649716466E-13</c:v>
                </c:pt>
                <c:pt idx="8023">
                  <c:v>4.6753945997206046E-13</c:v>
                </c:pt>
                <c:pt idx="8024">
                  <c:v>4.6767036840201028E-13</c:v>
                </c:pt>
                <c:pt idx="8025">
                  <c:v>4.6780168273480268E-13</c:v>
                </c:pt>
                <c:pt idx="8026">
                  <c:v>4.6793340401300984E-13</c:v>
                </c:pt>
                <c:pt idx="8027">
                  <c:v>4.6806553327920338E-13</c:v>
                </c:pt>
                <c:pt idx="8028">
                  <c:v>4.681980715759565E-13</c:v>
                </c:pt>
                <c:pt idx="8029">
                  <c:v>4.683310199458406E-13</c:v>
                </c:pt>
                <c:pt idx="8030">
                  <c:v>4.6846437943142869E-13</c:v>
                </c:pt>
                <c:pt idx="8031">
                  <c:v>4.6859815107529217E-13</c:v>
                </c:pt>
                <c:pt idx="8032">
                  <c:v>4.6873233592000354E-13</c:v>
                </c:pt>
                <c:pt idx="8033">
                  <c:v>4.6886693500813441E-13</c:v>
                </c:pt>
                <c:pt idx="8034">
                  <c:v>4.6900194938225778E-13</c:v>
                </c:pt>
                <c:pt idx="8035">
                  <c:v>4.6913738008494535E-13</c:v>
                </c:pt>
                <c:pt idx="8036">
                  <c:v>4.6927322815876963E-13</c:v>
                </c:pt>
                <c:pt idx="8037">
                  <c:v>4.6940949464630162E-13</c:v>
                </c:pt>
                <c:pt idx="8038">
                  <c:v>4.6954618059011512E-13</c:v>
                </c:pt>
                <c:pt idx="8039">
                  <c:v>4.6968328703278205E-13</c:v>
                </c:pt>
                <c:pt idx="8040">
                  <c:v>4.6982081501687339E-13</c:v>
                </c:pt>
                <c:pt idx="8041">
                  <c:v>4.6995876558496216E-13</c:v>
                </c:pt>
                <c:pt idx="8042">
                  <c:v>4.7009713977962025E-13</c:v>
                </c:pt>
                <c:pt idx="8043">
                  <c:v>4.7023593864341998E-13</c:v>
                </c:pt>
                <c:pt idx="8044">
                  <c:v>4.7037516321893375E-13</c:v>
                </c:pt>
                <c:pt idx="8045">
                  <c:v>4.7051481454873385E-13</c:v>
                </c:pt>
                <c:pt idx="8046">
                  <c:v>4.7065489367539129E-13</c:v>
                </c:pt>
                <c:pt idx="8047">
                  <c:v>4.7079540164147959E-13</c:v>
                </c:pt>
                <c:pt idx="8048">
                  <c:v>4.7093633948957033E-13</c:v>
                </c:pt>
                <c:pt idx="8049">
                  <c:v>4.7107770826223542E-13</c:v>
                </c:pt>
                <c:pt idx="8050">
                  <c:v>4.7121950900204757E-13</c:v>
                </c:pt>
                <c:pt idx="8051">
                  <c:v>4.7136174275157838E-13</c:v>
                </c:pt>
                <c:pt idx="8052">
                  <c:v>4.7150441055340086E-13</c:v>
                </c:pt>
                <c:pt idx="8053">
                  <c:v>4.7164751345008589E-13</c:v>
                </c:pt>
                <c:pt idx="8054">
                  <c:v>4.717910524842066E-13</c:v>
                </c:pt>
                <c:pt idx="8055">
                  <c:v>4.7193502869833508E-13</c:v>
                </c:pt>
                <c:pt idx="8056">
                  <c:v>4.7207944313504355E-13</c:v>
                </c:pt>
                <c:pt idx="8057">
                  <c:v>4.7222429683690419E-13</c:v>
                </c:pt>
                <c:pt idx="8058">
                  <c:v>4.7236959084648852E-13</c:v>
                </c:pt>
                <c:pt idx="8059">
                  <c:v>4.7251532620636933E-13</c:v>
                </c:pt>
                <c:pt idx="8060">
                  <c:v>4.7266150395911874E-13</c:v>
                </c:pt>
                <c:pt idx="8061">
                  <c:v>4.7280812514730874E-13</c:v>
                </c:pt>
                <c:pt idx="8062">
                  <c:v>4.7295519081351194E-13</c:v>
                </c:pt>
                <c:pt idx="8063">
                  <c:v>4.7310270200029965E-13</c:v>
                </c:pt>
                <c:pt idx="8064">
                  <c:v>4.7325065975024445E-13</c:v>
                </c:pt>
                <c:pt idx="8065">
                  <c:v>4.7339906510591897E-13</c:v>
                </c:pt>
                <c:pt idx="8066">
                  <c:v>4.735479191098946E-13</c:v>
                </c:pt>
                <c:pt idx="8067">
                  <c:v>4.7369722280474415E-13</c:v>
                </c:pt>
                <c:pt idx="8068">
                  <c:v>4.7384697723303911E-13</c:v>
                </c:pt>
                <c:pt idx="8069">
                  <c:v>4.739971834373528E-13</c:v>
                </c:pt>
                <c:pt idx="8070">
                  <c:v>4.7414784246025571E-13</c:v>
                </c:pt>
                <c:pt idx="8071">
                  <c:v>4.7429895534432166E-13</c:v>
                </c:pt>
                <c:pt idx="8072">
                  <c:v>4.7445052313212173E-13</c:v>
                </c:pt>
                <c:pt idx="8073">
                  <c:v>4.7460254686622885E-13</c:v>
                </c:pt>
                <c:pt idx="8074">
                  <c:v>4.7475502758921461E-13</c:v>
                </c:pt>
                <c:pt idx="8075">
                  <c:v>4.7490796634365131E-13</c:v>
                </c:pt>
                <c:pt idx="8076">
                  <c:v>4.7506136417211115E-13</c:v>
                </c:pt>
                <c:pt idx="8077">
                  <c:v>4.7521522211716675E-13</c:v>
                </c:pt>
                <c:pt idx="8078">
                  <c:v>4.7536954122138931E-13</c:v>
                </c:pt>
                <c:pt idx="8079">
                  <c:v>4.7552432252735242E-13</c:v>
                </c:pt>
                <c:pt idx="8080">
                  <c:v>4.756795670776265E-13</c:v>
                </c:pt>
                <c:pt idx="8081">
                  <c:v>4.7583527591478514E-13</c:v>
                </c:pt>
                <c:pt idx="8082">
                  <c:v>4.7599145008139924E-13</c:v>
                </c:pt>
                <c:pt idx="8083">
                  <c:v>4.7614809062004293E-13</c:v>
                </c:pt>
                <c:pt idx="8084">
                  <c:v>4.7630519857328588E-13</c:v>
                </c:pt>
                <c:pt idx="8085">
                  <c:v>4.7646277498370171E-13</c:v>
                </c:pt>
                <c:pt idx="8086">
                  <c:v>4.7662082089386293E-13</c:v>
                </c:pt>
                <c:pt idx="8087">
                  <c:v>4.7677933734634084E-13</c:v>
                </c:pt>
                <c:pt idx="8088">
                  <c:v>4.7693832538370773E-13</c:v>
                </c:pt>
                <c:pt idx="8089">
                  <c:v>4.7709778604853642E-13</c:v>
                </c:pt>
                <c:pt idx="8090">
                  <c:v>4.772577203833983E-13</c:v>
                </c:pt>
                <c:pt idx="8091">
                  <c:v>4.7741812943086659E-13</c:v>
                </c:pt>
                <c:pt idx="8092">
                  <c:v>4.7757901423351177E-13</c:v>
                </c:pt>
                <c:pt idx="8093">
                  <c:v>4.7774037583390737E-13</c:v>
                </c:pt>
                <c:pt idx="8094">
                  <c:v>4.7790221527462497E-13</c:v>
                </c:pt>
                <c:pt idx="8095">
                  <c:v>4.780645335982374E-13</c:v>
                </c:pt>
                <c:pt idx="8096">
                  <c:v>4.7822733184731664E-13</c:v>
                </c:pt>
                <c:pt idx="8097">
                  <c:v>4.783906110644339E-13</c:v>
                </c:pt>
                <c:pt idx="8098">
                  <c:v>4.7855437229216238E-13</c:v>
                </c:pt>
                <c:pt idx="8099">
                  <c:v>4.787186165730737E-13</c:v>
                </c:pt>
                <c:pt idx="8100">
                  <c:v>4.7888334494974044E-13</c:v>
                </c:pt>
                <c:pt idx="8101">
                  <c:v>4.7904855846473412E-13</c:v>
                </c:pt>
                <c:pt idx="8102">
                  <c:v>4.7921425816062754E-13</c:v>
                </c:pt>
                <c:pt idx="8103">
                  <c:v>4.793804450423267E-13</c:v>
                </c:pt>
                <c:pt idx="8104">
                  <c:v>4.7954712003632882E-13</c:v>
                </c:pt>
                <c:pt idx="8105">
                  <c:v>4.7971428440455488E-13</c:v>
                </c:pt>
                <c:pt idx="8106">
                  <c:v>4.7988193945408341E-13</c:v>
                </c:pt>
                <c:pt idx="8107">
                  <c:v>4.8005008649199349E-13</c:v>
                </c:pt>
                <c:pt idx="8108">
                  <c:v>4.8021872682536377E-13</c:v>
                </c:pt>
                <c:pt idx="8109">
                  <c:v>4.8038786176127391E-13</c:v>
                </c:pt>
                <c:pt idx="8110">
                  <c:v>4.8055749260680256E-13</c:v>
                </c:pt>
                <c:pt idx="8111">
                  <c:v>4.8072762066902929E-13</c:v>
                </c:pt>
                <c:pt idx="8112">
                  <c:v>4.8089824725503365E-13</c:v>
                </c:pt>
                <c:pt idx="8113">
                  <c:v>4.810693736718934E-13</c:v>
                </c:pt>
                <c:pt idx="8114">
                  <c:v>4.812410012266886E-13</c:v>
                </c:pt>
                <c:pt idx="8115">
                  <c:v>4.8141313122649872E-13</c:v>
                </c:pt>
                <c:pt idx="8116">
                  <c:v>4.8158576497840219E-13</c:v>
                </c:pt>
                <c:pt idx="8117">
                  <c:v>4.8175890378947789E-13</c:v>
                </c:pt>
                <c:pt idx="8118">
                  <c:v>4.8193254896680588E-13</c:v>
                </c:pt>
                <c:pt idx="8119">
                  <c:v>4.821067018174641E-13</c:v>
                </c:pt>
                <c:pt idx="8120">
                  <c:v>4.8228136364853293E-13</c:v>
                </c:pt>
                <c:pt idx="8121">
                  <c:v>4.8245653576709071E-13</c:v>
                </c:pt>
                <c:pt idx="8122">
                  <c:v>4.8263221948021671E-13</c:v>
                </c:pt>
                <c:pt idx="8123">
                  <c:v>4.8280841609498978E-13</c:v>
                </c:pt>
                <c:pt idx="8124">
                  <c:v>4.8298512691848959E-13</c:v>
                </c:pt>
                <c:pt idx="8125">
                  <c:v>4.8316235325779448E-13</c:v>
                </c:pt>
                <c:pt idx="8126">
                  <c:v>4.8334009641998472E-13</c:v>
                </c:pt>
                <c:pt idx="8127">
                  <c:v>4.8351835771213857E-13</c:v>
                </c:pt>
                <c:pt idx="8128">
                  <c:v>4.8369713844133539E-13</c:v>
                </c:pt>
                <c:pt idx="8129">
                  <c:v>4.8387643991465392E-13</c:v>
                </c:pt>
                <c:pt idx="8130">
                  <c:v>4.8405626343917384E-13</c:v>
                </c:pt>
                <c:pt idx="8131">
                  <c:v>4.842366103219738E-13</c:v>
                </c:pt>
                <c:pt idx="8132">
                  <c:v>4.8441748187013295E-13</c:v>
                </c:pt>
                <c:pt idx="8133">
                  <c:v>4.8459887939073107E-13</c:v>
                </c:pt>
                <c:pt idx="8134">
                  <c:v>4.847808041908468E-13</c:v>
                </c:pt>
                <c:pt idx="8135">
                  <c:v>4.849632575775598E-13</c:v>
                </c:pt>
                <c:pt idx="8136">
                  <c:v>4.8514624085794803E-13</c:v>
                </c:pt>
                <c:pt idx="8137">
                  <c:v>4.8532975533909065E-13</c:v>
                </c:pt>
                <c:pt idx="8138">
                  <c:v>4.8551380232806802E-13</c:v>
                </c:pt>
                <c:pt idx="8139">
                  <c:v>4.8569838313195869E-13</c:v>
                </c:pt>
                <c:pt idx="8140">
                  <c:v>4.8588349905784133E-13</c:v>
                </c:pt>
                <c:pt idx="8141">
                  <c:v>4.8606915141279539E-13</c:v>
                </c:pt>
                <c:pt idx="8142">
                  <c:v>4.8625534150390053E-13</c:v>
                </c:pt>
                <c:pt idx="8143">
                  <c:v>4.8644207063823531E-13</c:v>
                </c:pt>
                <c:pt idx="8144">
                  <c:v>4.8662934012287778E-13</c:v>
                </c:pt>
                <c:pt idx="8145">
                  <c:v>4.8681715126490921E-13</c:v>
                </c:pt>
                <c:pt idx="8146">
                  <c:v>4.8700550537140706E-13</c:v>
                </c:pt>
                <c:pt idx="8147">
                  <c:v>4.8719440374945198E-13</c:v>
                </c:pt>
                <c:pt idx="8148">
                  <c:v>4.8738384770612122E-13</c:v>
                </c:pt>
                <c:pt idx="8149">
                  <c:v>4.8757383854849525E-13</c:v>
                </c:pt>
                <c:pt idx="8150">
                  <c:v>4.8776437758365243E-13</c:v>
                </c:pt>
                <c:pt idx="8151">
                  <c:v>4.8795546611867272E-13</c:v>
                </c:pt>
                <c:pt idx="8152">
                  <c:v>4.8814710546063406E-13</c:v>
                </c:pt>
                <c:pt idx="8153">
                  <c:v>4.8833929691661663E-13</c:v>
                </c:pt>
                <c:pt idx="8154">
                  <c:v>4.8853204179369908E-13</c:v>
                </c:pt>
                <c:pt idx="8155">
                  <c:v>4.8872534139896117E-13</c:v>
                </c:pt>
                <c:pt idx="8156">
                  <c:v>4.8891919703948085E-13</c:v>
                </c:pt>
                <c:pt idx="8157">
                  <c:v>4.8911361002233798E-13</c:v>
                </c:pt>
                <c:pt idx="8158">
                  <c:v>4.8930858165461123E-13</c:v>
                </c:pt>
                <c:pt idx="8159">
                  <c:v>4.8950411324337964E-13</c:v>
                </c:pt>
                <c:pt idx="8160">
                  <c:v>4.8970020609572349E-13</c:v>
                </c:pt>
                <c:pt idx="8161">
                  <c:v>4.8989686151872112E-13</c:v>
                </c:pt>
                <c:pt idx="8162">
                  <c:v>4.900940808194513E-13</c:v>
                </c:pt>
                <c:pt idx="8163">
                  <c:v>4.9029186530499358E-13</c:v>
                </c:pt>
                <c:pt idx="8164">
                  <c:v>4.9049021628242672E-13</c:v>
                </c:pt>
                <c:pt idx="8165">
                  <c:v>4.9068913505883068E-13</c:v>
                </c:pt>
                <c:pt idx="8166">
                  <c:v>4.9088862294128362E-13</c:v>
                </c:pt>
                <c:pt idx="8167">
                  <c:v>4.910886812368648E-13</c:v>
                </c:pt>
                <c:pt idx="8168">
                  <c:v>4.9128931125265367E-13</c:v>
                </c:pt>
                <c:pt idx="8169">
                  <c:v>4.914905142957298E-13</c:v>
                </c:pt>
                <c:pt idx="8170">
                  <c:v>4.9169229167317073E-13</c:v>
                </c:pt>
                <c:pt idx="8171">
                  <c:v>4.9189464469205763E-13</c:v>
                </c:pt>
                <c:pt idx="8172">
                  <c:v>4.9209757465946746E-13</c:v>
                </c:pt>
                <c:pt idx="8173">
                  <c:v>4.9230108288248138E-13</c:v>
                </c:pt>
                <c:pt idx="8174">
                  <c:v>4.9250517066817714E-13</c:v>
                </c:pt>
                <c:pt idx="8175">
                  <c:v>4.9270983932363501E-13</c:v>
                </c:pt>
                <c:pt idx="8176">
                  <c:v>4.9291509015593253E-13</c:v>
                </c:pt>
                <c:pt idx="8177">
                  <c:v>4.9312092447214997E-13</c:v>
                </c:pt>
                <c:pt idx="8178">
                  <c:v>4.9332734357936538E-13</c:v>
                </c:pt>
                <c:pt idx="8179">
                  <c:v>4.9353434878465974E-13</c:v>
                </c:pt>
                <c:pt idx="8180">
                  <c:v>4.9374194139511089E-13</c:v>
                </c:pt>
                <c:pt idx="8181">
                  <c:v>4.9395012271779809E-13</c:v>
                </c:pt>
                <c:pt idx="8182">
                  <c:v>4.941588940598006E-13</c:v>
                </c:pt>
                <c:pt idx="8183">
                  <c:v>4.9436825413114611E-13</c:v>
                </c:pt>
                <c:pt idx="8184">
                  <c:v>4.9457819893892142E-13</c:v>
                </c:pt>
                <c:pt idx="8185">
                  <c:v>4.9478873011513539E-13</c:v>
                </c:pt>
                <c:pt idx="8186">
                  <c:v>4.9499984948307454E-13</c:v>
                </c:pt>
                <c:pt idx="8187">
                  <c:v>4.9521155886602428E-13</c:v>
                </c:pt>
                <c:pt idx="8188">
                  <c:v>4.9542386008726958E-13</c:v>
                </c:pt>
                <c:pt idx="8189">
                  <c:v>4.9563675497009728E-13</c:v>
                </c:pt>
                <c:pt idx="8190">
                  <c:v>4.9585024533779236E-13</c:v>
                </c:pt>
                <c:pt idx="8191">
                  <c:v>4.9606433301364023E-13</c:v>
                </c:pt>
                <c:pt idx="8192">
                  <c:v>4.9627901982092699E-13</c:v>
                </c:pt>
                <c:pt idx="8193">
                  <c:v>4.9649430758293815E-13</c:v>
                </c:pt>
                <c:pt idx="8194">
                  <c:v>4.9671019812295879E-13</c:v>
                </c:pt>
                <c:pt idx="8195">
                  <c:v>4.9692669326427514E-13</c:v>
                </c:pt>
                <c:pt idx="8196">
                  <c:v>4.9714379483017268E-13</c:v>
                </c:pt>
                <c:pt idx="8197">
                  <c:v>4.9736150464393713E-13</c:v>
                </c:pt>
                <c:pt idx="8198">
                  <c:v>4.9757982452885388E-13</c:v>
                </c:pt>
                <c:pt idx="8199">
                  <c:v>4.9779875630820804E-13</c:v>
                </c:pt>
                <c:pt idx="8200">
                  <c:v>4.9801830180528691E-13</c:v>
                </c:pt>
                <c:pt idx="8201">
                  <c:v>4.9823846284337459E-13</c:v>
                </c:pt>
                <c:pt idx="8202">
                  <c:v>4.9845924124575739E-13</c:v>
                </c:pt>
                <c:pt idx="8203">
                  <c:v>4.986806388357204E-13</c:v>
                </c:pt>
                <c:pt idx="8204">
                  <c:v>4.9890265743655034E-13</c:v>
                </c:pt>
                <c:pt idx="8205">
                  <c:v>4.9912529887153099E-13</c:v>
                </c:pt>
                <c:pt idx="8206">
                  <c:v>4.9934856496394988E-13</c:v>
                </c:pt>
                <c:pt idx="8207">
                  <c:v>4.9957245753709108E-13</c:v>
                </c:pt>
                <c:pt idx="8208">
                  <c:v>4.9979697841424142E-13</c:v>
                </c:pt>
                <c:pt idx="8209">
                  <c:v>5.0002212941868588E-13</c:v>
                </c:pt>
                <c:pt idx="8210">
                  <c:v>5.0024791237371079E-13</c:v>
                </c:pt>
                <c:pt idx="8211">
                  <c:v>5.0047432910260042E-13</c:v>
                </c:pt>
                <c:pt idx="8212">
                  <c:v>5.007013814286419E-13</c:v>
                </c:pt>
                <c:pt idx="8213">
                  <c:v>5.0092907117512002E-13</c:v>
                </c:pt>
                <c:pt idx="8214">
                  <c:v>5.0115740016532068E-13</c:v>
                </c:pt>
                <c:pt idx="8215">
                  <c:v>5.0138637022252939E-13</c:v>
                </c:pt>
                <c:pt idx="8216">
                  <c:v>5.0161598317003104E-13</c:v>
                </c:pt>
                <c:pt idx="8217">
                  <c:v>5.0184624083111275E-13</c:v>
                </c:pt>
                <c:pt idx="8218">
                  <c:v>5.0207714502905961E-13</c:v>
                </c:pt>
                <c:pt idx="8219">
                  <c:v>5.0230869758715643E-13</c:v>
                </c:pt>
                <c:pt idx="8220">
                  <c:v>5.025409003286893E-13</c:v>
                </c:pt>
                <c:pt idx="8221">
                  <c:v>5.0277375507694514E-13</c:v>
                </c:pt>
                <c:pt idx="8222">
                  <c:v>5.0300726365520703E-13</c:v>
                </c:pt>
                <c:pt idx="8223">
                  <c:v>5.032414278867629E-13</c:v>
                </c:pt>
                <c:pt idx="8224">
                  <c:v>5.0347624959489713E-13</c:v>
                </c:pt>
                <c:pt idx="8225">
                  <c:v>5.0371173060289583E-13</c:v>
                </c:pt>
                <c:pt idx="8226">
                  <c:v>5.039478727340436E-13</c:v>
                </c:pt>
                <c:pt idx="8227">
                  <c:v>5.0418467781162845E-13</c:v>
                </c:pt>
                <c:pt idx="8228">
                  <c:v>5.0442214765893318E-13</c:v>
                </c:pt>
                <c:pt idx="8229">
                  <c:v>5.0466028409924538E-13</c:v>
                </c:pt>
                <c:pt idx="8230">
                  <c:v>5.0489908895584987E-13</c:v>
                </c:pt>
                <c:pt idx="8231">
                  <c:v>5.0513856405203265E-13</c:v>
                </c:pt>
                <c:pt idx="8232">
                  <c:v>5.0537871121107931E-13</c:v>
                </c:pt>
                <c:pt idx="8233">
                  <c:v>5.0561953225627496E-13</c:v>
                </c:pt>
                <c:pt idx="8234">
                  <c:v>5.0586102901090571E-13</c:v>
                </c:pt>
                <c:pt idx="8235">
                  <c:v>5.0610320329825674E-13</c:v>
                </c:pt>
                <c:pt idx="8236">
                  <c:v>5.0634605694161387E-13</c:v>
                </c:pt>
                <c:pt idx="8237">
                  <c:v>5.0658959176426351E-13</c:v>
                </c:pt>
                <c:pt idx="8238">
                  <c:v>5.0683380958949014E-13</c:v>
                </c:pt>
                <c:pt idx="8239">
                  <c:v>5.0707871224058008E-13</c:v>
                </c:pt>
                <c:pt idx="8240">
                  <c:v>5.0732430154081843E-13</c:v>
                </c:pt>
                <c:pt idx="8241">
                  <c:v>5.0757057931349169E-13</c:v>
                </c:pt>
                <c:pt idx="8242">
                  <c:v>5.0781754738188425E-13</c:v>
                </c:pt>
                <c:pt idx="8243">
                  <c:v>5.0806520756928273E-13</c:v>
                </c:pt>
                <c:pt idx="8244">
                  <c:v>5.0831356169897273E-13</c:v>
                </c:pt>
                <c:pt idx="8245">
                  <c:v>5.0856261159423864E-13</c:v>
                </c:pt>
                <c:pt idx="8246">
                  <c:v>5.0881235907836738E-13</c:v>
                </c:pt>
                <c:pt idx="8247">
                  <c:v>5.0906280597464464E-13</c:v>
                </c:pt>
                <c:pt idx="8248">
                  <c:v>5.0931395410635532E-13</c:v>
                </c:pt>
                <c:pt idx="8249">
                  <c:v>5.0956580529678584E-13</c:v>
                </c:pt>
                <c:pt idx="8250">
                  <c:v>5.0981836136922068E-13</c:v>
                </c:pt>
                <c:pt idx="8251">
                  <c:v>5.1007162414694687E-13</c:v>
                </c:pt>
                <c:pt idx="8252">
                  <c:v>5.1032559545324868E-13</c:v>
                </c:pt>
                <c:pt idx="8253">
                  <c:v>5.1058027711141263E-13</c:v>
                </c:pt>
                <c:pt idx="8254">
                  <c:v>5.1083567094472312E-13</c:v>
                </c:pt>
                <c:pt idx="8255">
                  <c:v>5.1109177877646806E-13</c:v>
                </c:pt>
                <c:pt idx="8256">
                  <c:v>5.1134860242993083E-13</c:v>
                </c:pt>
                <c:pt idx="8257">
                  <c:v>5.1160614372839877E-13</c:v>
                </c:pt>
                <c:pt idx="8258">
                  <c:v>5.1186440449515604E-13</c:v>
                </c:pt>
                <c:pt idx="8259">
                  <c:v>5.1212338655348867E-13</c:v>
                </c:pt>
                <c:pt idx="8260">
                  <c:v>5.1238309172668366E-13</c:v>
                </c:pt>
                <c:pt idx="8261">
                  <c:v>5.126435218380243E-13</c:v>
                </c:pt>
                <c:pt idx="8262">
                  <c:v>5.1290467871079871E-13</c:v>
                </c:pt>
                <c:pt idx="8263">
                  <c:v>5.1316656416829027E-13</c:v>
                </c:pt>
                <c:pt idx="8264">
                  <c:v>5.134291800337856E-13</c:v>
                </c:pt>
                <c:pt idx="8265">
                  <c:v>5.1369252813057029E-13</c:v>
                </c:pt>
                <c:pt idx="8266">
                  <c:v>5.1395661028193026E-13</c:v>
                </c:pt>
                <c:pt idx="8267">
                  <c:v>5.142214283111507E-13</c:v>
                </c:pt>
                <c:pt idx="8268">
                  <c:v>5.1448698404151741E-13</c:v>
                </c:pt>
                <c:pt idx="8269">
                  <c:v>5.147532792963159E-13</c:v>
                </c:pt>
                <c:pt idx="8270">
                  <c:v>5.1502031589883237E-13</c:v>
                </c:pt>
                <c:pt idx="8271">
                  <c:v>5.1528809567235172E-13</c:v>
                </c:pt>
                <c:pt idx="8272">
                  <c:v>5.1555662044015985E-13</c:v>
                </c:pt>
                <c:pt idx="8273">
                  <c:v>5.1582589202554187E-13</c:v>
                </c:pt>
                <c:pt idx="8274">
                  <c:v>5.1609591225178408E-13</c:v>
                </c:pt>
                <c:pt idx="8275">
                  <c:v>5.1636668294217177E-13</c:v>
                </c:pt>
                <c:pt idx="8276">
                  <c:v>5.1663820591999198E-13</c:v>
                </c:pt>
                <c:pt idx="8277">
                  <c:v>5.1691048300852756E-13</c:v>
                </c:pt>
                <c:pt idx="8278">
                  <c:v>5.1718351603106655E-13</c:v>
                </c:pt>
                <c:pt idx="8279">
                  <c:v>5.1745730681089314E-13</c:v>
                </c:pt>
                <c:pt idx="8280">
                  <c:v>5.1773185717129393E-13</c:v>
                </c:pt>
                <c:pt idx="8281">
                  <c:v>5.1800716893555393E-13</c:v>
                </c:pt>
                <c:pt idx="8282">
                  <c:v>5.1828324392695853E-13</c:v>
                </c:pt>
                <c:pt idx="8283">
                  <c:v>5.1856008396879425E-13</c:v>
                </c:pt>
                <c:pt idx="8284">
                  <c:v>5.1883769088434618E-13</c:v>
                </c:pt>
                <c:pt idx="8285">
                  <c:v>5.1911606649689993E-13</c:v>
                </c:pt>
                <c:pt idx="8286">
                  <c:v>5.1939521262974159E-13</c:v>
                </c:pt>
                <c:pt idx="8287">
                  <c:v>5.1967513110615577E-13</c:v>
                </c:pt>
                <c:pt idx="8288">
                  <c:v>5.1995582374942908E-13</c:v>
                </c:pt>
                <c:pt idx="8289">
                  <c:v>5.2023729238284631E-13</c:v>
                </c:pt>
                <c:pt idx="8290">
                  <c:v>5.2051953882969427E-13</c:v>
                </c:pt>
                <c:pt idx="8291">
                  <c:v>5.2080256491325776E-13</c:v>
                </c:pt>
                <c:pt idx="8292">
                  <c:v>5.2108637245682188E-13</c:v>
                </c:pt>
                <c:pt idx="8293">
                  <c:v>5.2137096328367323E-13</c:v>
                </c:pt>
                <c:pt idx="8294">
                  <c:v>5.2165633921709743E-13</c:v>
                </c:pt>
                <c:pt idx="8295">
                  <c:v>5.2194250208037956E-13</c:v>
                </c:pt>
                <c:pt idx="8296">
                  <c:v>5.2222945369680533E-13</c:v>
                </c:pt>
                <c:pt idx="8297">
                  <c:v>5.2251719588966065E-13</c:v>
                </c:pt>
                <c:pt idx="8298">
                  <c:v>5.2280573048223082E-13</c:v>
                </c:pt>
                <c:pt idx="8299">
                  <c:v>5.2309505929780244E-13</c:v>
                </c:pt>
                <c:pt idx="8300">
                  <c:v>5.233851841596595E-13</c:v>
                </c:pt>
                <c:pt idx="8301">
                  <c:v>5.2367610689108872E-13</c:v>
                </c:pt>
                <c:pt idx="8302">
                  <c:v>5.239678293153754E-13</c:v>
                </c:pt>
                <c:pt idx="8303">
                  <c:v>5.2426035325580503E-13</c:v>
                </c:pt>
                <c:pt idx="8304">
                  <c:v>5.2455368053566363E-13</c:v>
                </c:pt>
                <c:pt idx="8305">
                  <c:v>5.248478129782375E-13</c:v>
                </c:pt>
                <c:pt idx="8306">
                  <c:v>5.2514275240681022E-13</c:v>
                </c:pt>
                <c:pt idx="8307">
                  <c:v>5.2543850064466952E-13</c:v>
                </c:pt>
                <c:pt idx="8308">
                  <c:v>5.2573505951509899E-13</c:v>
                </c:pt>
                <c:pt idx="8309">
                  <c:v>5.2603243084138643E-13</c:v>
                </c:pt>
                <c:pt idx="8310">
                  <c:v>5.2633061644681615E-13</c:v>
                </c:pt>
                <c:pt idx="8311">
                  <c:v>5.2662961815467364E-13</c:v>
                </c:pt>
                <c:pt idx="8312">
                  <c:v>5.2692943778824471E-13</c:v>
                </c:pt>
                <c:pt idx="8313">
                  <c:v>5.2723007717081638E-13</c:v>
                </c:pt>
                <c:pt idx="8314">
                  <c:v>5.2753153812567222E-13</c:v>
                </c:pt>
                <c:pt idx="8315">
                  <c:v>5.2783382247609936E-13</c:v>
                </c:pt>
                <c:pt idx="8316">
                  <c:v>5.2813693204538208E-13</c:v>
                </c:pt>
                <c:pt idx="8317">
                  <c:v>5.284408686568077E-13</c:v>
                </c:pt>
                <c:pt idx="8318">
                  <c:v>5.287456341336597E-13</c:v>
                </c:pt>
                <c:pt idx="8319">
                  <c:v>5.2905123029922592E-13</c:v>
                </c:pt>
                <c:pt idx="8320">
                  <c:v>5.2935765897678962E-13</c:v>
                </c:pt>
                <c:pt idx="8321">
                  <c:v>5.2966492198963883E-13</c:v>
                </c:pt>
                <c:pt idx="8322">
                  <c:v>5.2997302116105755E-13</c:v>
                </c:pt>
                <c:pt idx="8323">
                  <c:v>5.3028195831433288E-13</c:v>
                </c:pt>
                <c:pt idx="8324">
                  <c:v>5.305917352727482E-13</c:v>
                </c:pt>
                <c:pt idx="8325">
                  <c:v>5.3090235385959175E-13</c:v>
                </c:pt>
                <c:pt idx="8326">
                  <c:v>5.3121381589814711E-13</c:v>
                </c:pt>
                <c:pt idx="8327">
                  <c:v>5.3152612321170119E-13</c:v>
                </c:pt>
                <c:pt idx="8328">
                  <c:v>5.3183927762353889E-13</c:v>
                </c:pt>
                <c:pt idx="8329">
                  <c:v>5.3215328095694581E-13</c:v>
                </c:pt>
                <c:pt idx="8330">
                  <c:v>5.3246813503520735E-13</c:v>
                </c:pt>
                <c:pt idx="8331">
                  <c:v>5.3278384168161062E-13</c:v>
                </c:pt>
                <c:pt idx="8332">
                  <c:v>5.3310040271943942E-13</c:v>
                </c:pt>
                <c:pt idx="8333">
                  <c:v>5.3341781997198065E-13</c:v>
                </c:pt>
                <c:pt idx="8334">
                  <c:v>5.3373609526251891E-13</c:v>
                </c:pt>
                <c:pt idx="8335">
                  <c:v>5.3405523041434121E-13</c:v>
                </c:pt>
                <c:pt idx="8336">
                  <c:v>5.3437522725073185E-13</c:v>
                </c:pt>
                <c:pt idx="8337">
                  <c:v>5.3469608759497673E-13</c:v>
                </c:pt>
                <c:pt idx="8338">
                  <c:v>5.3501781327036226E-13</c:v>
                </c:pt>
                <c:pt idx="8339">
                  <c:v>5.3534040610017282E-13</c:v>
                </c:pt>
                <c:pt idx="8340">
                  <c:v>5.3566386790769454E-13</c:v>
                </c:pt>
                <c:pt idx="8341">
                  <c:v>5.3598820051621421E-13</c:v>
                </c:pt>
                <c:pt idx="8342">
                  <c:v>5.3631340587873062E-13</c:v>
                </c:pt>
                <c:pt idx="8343">
                  <c:v>5.366394876585486E-13</c:v>
                </c:pt>
                <c:pt idx="8344">
                  <c:v>5.3696644890879878E-13</c:v>
                </c:pt>
                <c:pt idx="8345">
                  <c:v>5.372942922674308E-13</c:v>
                </c:pt>
                <c:pt idx="8346">
                  <c:v>5.3762302037239695E-13</c:v>
                </c:pt>
                <c:pt idx="8347">
                  <c:v>5.3795263586164637E-13</c:v>
                </c:pt>
                <c:pt idx="8348">
                  <c:v>5.3828314137312983E-13</c:v>
                </c:pt>
                <c:pt idx="8349">
                  <c:v>5.3861453954479821E-13</c:v>
                </c:pt>
                <c:pt idx="8350">
                  <c:v>5.3894683301460266E-13</c:v>
                </c:pt>
                <c:pt idx="8351">
                  <c:v>5.3928002442049254E-13</c:v>
                </c:pt>
                <c:pt idx="8352">
                  <c:v>5.3961411640042055E-13</c:v>
                </c:pt>
                <c:pt idx="8353">
                  <c:v>5.3994911159233521E-13</c:v>
                </c:pt>
                <c:pt idx="8354">
                  <c:v>5.40285012634188E-13</c:v>
                </c:pt>
                <c:pt idx="8355">
                  <c:v>5.406218221639297E-13</c:v>
                </c:pt>
                <c:pt idx="8356">
                  <c:v>5.4095954281951106E-13</c:v>
                </c:pt>
                <c:pt idx="8357">
                  <c:v>5.4129817723888164E-13</c:v>
                </c:pt>
                <c:pt idx="8358">
                  <c:v>5.4163772805999292E-13</c:v>
                </c:pt>
                <c:pt idx="8359">
                  <c:v>5.4197819792079585E-13</c:v>
                </c:pt>
                <c:pt idx="8360">
                  <c:v>5.4231958945924102E-13</c:v>
                </c:pt>
                <c:pt idx="8361">
                  <c:v>5.4266190531327786E-13</c:v>
                </c:pt>
                <c:pt idx="8362">
                  <c:v>5.4300514812085845E-13</c:v>
                </c:pt>
                <c:pt idx="8363">
                  <c:v>5.4334932051993277E-13</c:v>
                </c:pt>
                <c:pt idx="8364">
                  <c:v>5.4369442514845116E-13</c:v>
                </c:pt>
                <c:pt idx="8365">
                  <c:v>5.440404646443646E-13</c:v>
                </c:pt>
                <c:pt idx="8366">
                  <c:v>5.4438744164562425E-13</c:v>
                </c:pt>
                <c:pt idx="8367">
                  <c:v>5.4473535879017988E-13</c:v>
                </c:pt>
                <c:pt idx="8368">
                  <c:v>5.4508421871598174E-13</c:v>
                </c:pt>
                <c:pt idx="8369">
                  <c:v>5.4543402406098181E-13</c:v>
                </c:pt>
                <c:pt idx="8370">
                  <c:v>5.4578477746312985E-13</c:v>
                </c:pt>
                <c:pt idx="8371">
                  <c:v>5.4613648156037642E-13</c:v>
                </c:pt>
                <c:pt idx="8372">
                  <c:v>5.464891389906732E-13</c:v>
                </c:pt>
                <c:pt idx="8373">
                  <c:v>5.4684275239196954E-13</c:v>
                </c:pt>
                <c:pt idx="8374">
                  <c:v>5.4719732440221691E-13</c:v>
                </c:pt>
                <c:pt idx="8375">
                  <c:v>5.4755285765936517E-13</c:v>
                </c:pt>
                <c:pt idx="8376">
                  <c:v>5.4790935480136539E-13</c:v>
                </c:pt>
                <c:pt idx="8377">
                  <c:v>5.4826681846616782E-13</c:v>
                </c:pt>
                <c:pt idx="8378">
                  <c:v>5.4862525129172426E-13</c:v>
                </c:pt>
                <c:pt idx="8379">
                  <c:v>5.4898465591598363E-13</c:v>
                </c:pt>
                <c:pt idx="8380">
                  <c:v>5.4934503497689844E-13</c:v>
                </c:pt>
                <c:pt idx="8381">
                  <c:v>5.4970639111241792E-13</c:v>
                </c:pt>
                <c:pt idx="8382">
                  <c:v>5.5006872696049264E-13</c:v>
                </c:pt>
                <c:pt idx="8383">
                  <c:v>5.5043204515907388E-13</c:v>
                </c:pt>
                <c:pt idx="8384">
                  <c:v>5.5079634834611229E-13</c:v>
                </c:pt>
                <c:pt idx="8385">
                  <c:v>5.5116163915955845E-13</c:v>
                </c:pt>
                <c:pt idx="8386">
                  <c:v>5.5152792023736261E-13</c:v>
                </c:pt>
                <c:pt idx="8387">
                  <c:v>5.5189519421747554E-13</c:v>
                </c:pt>
                <c:pt idx="8388">
                  <c:v>5.522634637378471E-13</c:v>
                </c:pt>
                <c:pt idx="8389">
                  <c:v>5.5263273143643068E-13</c:v>
                </c:pt>
                <c:pt idx="8390">
                  <c:v>5.530029999511735E-13</c:v>
                </c:pt>
                <c:pt idx="8391">
                  <c:v>5.5337427192002827E-13</c:v>
                </c:pt>
                <c:pt idx="8392">
                  <c:v>5.5374654998094492E-13</c:v>
                </c:pt>
                <c:pt idx="8393">
                  <c:v>5.5411983677187464E-13</c:v>
                </c:pt>
                <c:pt idx="8394">
                  <c:v>5.5449413493076658E-13</c:v>
                </c:pt>
                <c:pt idx="8395">
                  <c:v>5.5486944709557331E-13</c:v>
                </c:pt>
                <c:pt idx="8396">
                  <c:v>5.5524577590424368E-13</c:v>
                </c:pt>
                <c:pt idx="8397">
                  <c:v>5.5562312399472958E-13</c:v>
                </c:pt>
                <c:pt idx="8398">
                  <c:v>5.5600149400498116E-13</c:v>
                </c:pt>
                <c:pt idx="8399">
                  <c:v>5.5638088857294979E-13</c:v>
                </c:pt>
                <c:pt idx="8400">
                  <c:v>5.5676131033658453E-13</c:v>
                </c:pt>
                <c:pt idx="8401">
                  <c:v>5.5714276193383745E-13</c:v>
                </c:pt>
                <c:pt idx="8402">
                  <c:v>5.575252460026581E-13</c:v>
                </c:pt>
                <c:pt idx="8403">
                  <c:v>5.5790876518099847E-13</c:v>
                </c:pt>
                <c:pt idx="8404">
                  <c:v>5.5829332210680791E-13</c:v>
                </c:pt>
                <c:pt idx="8405">
                  <c:v>5.5867891941803708E-13</c:v>
                </c:pt>
                <c:pt idx="8406">
                  <c:v>5.5906555975263725E-13</c:v>
                </c:pt>
                <c:pt idx="8407">
                  <c:v>5.5945324574855919E-13</c:v>
                </c:pt>
                <c:pt idx="8408">
                  <c:v>5.5984198004375327E-13</c:v>
                </c:pt>
                <c:pt idx="8409">
                  <c:v>5.6023176527616943E-13</c:v>
                </c:pt>
                <c:pt idx="8410">
                  <c:v>5.6062260408375895E-13</c:v>
                </c:pt>
                <c:pt idx="8411">
                  <c:v>5.6101449910447301E-13</c:v>
                </c:pt>
                <c:pt idx="8412">
                  <c:v>5.6140745297626084E-13</c:v>
                </c:pt>
                <c:pt idx="8413">
                  <c:v>5.6180146833707494E-13</c:v>
                </c:pt>
                <c:pt idx="8414">
                  <c:v>5.6219654782486355E-13</c:v>
                </c:pt>
                <c:pt idx="8415">
                  <c:v>5.6259269407757904E-13</c:v>
                </c:pt>
                <c:pt idx="8416">
                  <c:v>5.6298990973317158E-13</c:v>
                </c:pt>
                <c:pt idx="8417">
                  <c:v>5.6338819742959204E-13</c:v>
                </c:pt>
                <c:pt idx="8418">
                  <c:v>5.6378755980479037E-13</c:v>
                </c:pt>
                <c:pt idx="8419">
                  <c:v>5.6418799949671866E-13</c:v>
                </c:pt>
                <c:pt idx="8420">
                  <c:v>5.6458951914332534E-13</c:v>
                </c:pt>
                <c:pt idx="8421">
                  <c:v>5.6499212138256249E-13</c:v>
                </c:pt>
                <c:pt idx="8422">
                  <c:v>5.6539580885238119E-13</c:v>
                </c:pt>
                <c:pt idx="8423">
                  <c:v>5.6580058419073048E-13</c:v>
                </c:pt>
                <c:pt idx="8424">
                  <c:v>5.6620645003556244E-13</c:v>
                </c:pt>
                <c:pt idx="8425">
                  <c:v>5.6661340902482684E-13</c:v>
                </c:pt>
                <c:pt idx="8426">
                  <c:v>5.6702146379647452E-13</c:v>
                </c:pt>
                <c:pt idx="8427">
                  <c:v>5.6743061698845617E-13</c:v>
                </c:pt>
                <c:pt idx="8428">
                  <c:v>5.6784087123872305E-13</c:v>
                </c:pt>
                <c:pt idx="8429">
                  <c:v>5.6825222918522401E-13</c:v>
                </c:pt>
                <c:pt idx="8430">
                  <c:v>5.6866469346591163E-13</c:v>
                </c:pt>
                <c:pt idx="8431">
                  <c:v>5.6907826671873557E-13</c:v>
                </c:pt>
                <c:pt idx="8432">
                  <c:v>5.6949295158164649E-13</c:v>
                </c:pt>
                <c:pt idx="8433">
                  <c:v>5.6990875069259516E-13</c:v>
                </c:pt>
                <c:pt idx="8434">
                  <c:v>5.7032566668953205E-13</c:v>
                </c:pt>
                <c:pt idx="8435">
                  <c:v>5.7074370221040811E-13</c:v>
                </c:pt>
                <c:pt idx="8436">
                  <c:v>5.7116285989317412E-13</c:v>
                </c:pt>
                <c:pt idx="8437">
                  <c:v>5.7158314237578004E-13</c:v>
                </c:pt>
                <c:pt idx="8438">
                  <c:v>5.7200455229617754E-13</c:v>
                </c:pt>
                <c:pt idx="8439">
                  <c:v>5.7242709229231556E-13</c:v>
                </c:pt>
                <c:pt idx="8440">
                  <c:v>5.7285076500214649E-13</c:v>
                </c:pt>
                <c:pt idx="8441">
                  <c:v>5.7327557306361929E-13</c:v>
                </c:pt>
                <c:pt idx="8442">
                  <c:v>5.7370151911468602E-13</c:v>
                </c:pt>
                <c:pt idx="8443">
                  <c:v>5.7412860579329583E-13</c:v>
                </c:pt>
                <c:pt idx="8444">
                  <c:v>5.7455683573740183E-13</c:v>
                </c:pt>
                <c:pt idx="8445">
                  <c:v>5.7498621158495214E-13</c:v>
                </c:pt>
                <c:pt idx="8446">
                  <c:v>5.7541673597389884E-13</c:v>
                </c:pt>
                <c:pt idx="8447">
                  <c:v>5.758484115421919E-13</c:v>
                </c:pt>
                <c:pt idx="8448">
                  <c:v>5.7628124092778229E-13</c:v>
                </c:pt>
                <c:pt idx="8449">
                  <c:v>5.7671522676862015E-13</c:v>
                </c:pt>
                <c:pt idx="8450">
                  <c:v>5.7715037170265707E-13</c:v>
                </c:pt>
                <c:pt idx="8451">
                  <c:v>5.775866783678419E-13</c:v>
                </c:pt>
                <c:pt idx="8452">
                  <c:v>5.7802414940212751E-13</c:v>
                </c:pt>
                <c:pt idx="8453">
                  <c:v>5.7846278744346206E-13</c:v>
                </c:pt>
                <c:pt idx="8454">
                  <c:v>5.7890259512979862E-13</c:v>
                </c:pt>
                <c:pt idx="8455">
                  <c:v>5.7934357509908636E-13</c:v>
                </c:pt>
                <c:pt idx="8456">
                  <c:v>5.7978572998927694E-13</c:v>
                </c:pt>
                <c:pt idx="8457">
                  <c:v>5.8022906243831941E-13</c:v>
                </c:pt>
                <c:pt idx="8458">
                  <c:v>5.8067357508416657E-13</c:v>
                </c:pt>
                <c:pt idx="8459">
                  <c:v>5.8111927056476644E-13</c:v>
                </c:pt>
                <c:pt idx="8460">
                  <c:v>5.8156615151807132E-13</c:v>
                </c:pt>
                <c:pt idx="8461">
                  <c:v>5.8201422058203236E-13</c:v>
                </c:pt>
                <c:pt idx="8462">
                  <c:v>5.8246347960406004E-13</c:v>
                </c:pt>
                <c:pt idx="8463">
                  <c:v>5.8291392985839699E-13</c:v>
                </c:pt>
                <c:pt idx="8464">
                  <c:v>5.8336557487163639E-13</c:v>
                </c:pt>
                <c:pt idx="8465">
                  <c:v>5.8381841825859416E-13</c:v>
                </c:pt>
                <c:pt idx="8466">
                  <c:v>5.8427246363408704E-13</c:v>
                </c:pt>
                <c:pt idx="8467">
                  <c:v>5.8472771461293187E-13</c:v>
                </c:pt>
                <c:pt idx="8468">
                  <c:v>5.8518417480994579E-13</c:v>
                </c:pt>
                <c:pt idx="8469">
                  <c:v>5.8564184783994493E-13</c:v>
                </c:pt>
                <c:pt idx="8470">
                  <c:v>5.8610073731774533E-13</c:v>
                </c:pt>
                <c:pt idx="8471">
                  <c:v>5.8656084685816554E-13</c:v>
                </c:pt>
                <c:pt idx="8472">
                  <c:v>5.8702218007601958E-13</c:v>
                </c:pt>
                <c:pt idx="8473">
                  <c:v>5.874847405861271E-13</c:v>
                </c:pt>
                <c:pt idx="8474">
                  <c:v>5.8794853200330233E-13</c:v>
                </c:pt>
                <c:pt idx="8475">
                  <c:v>5.8841355794236372E-13</c:v>
                </c:pt>
                <c:pt idx="8476">
                  <c:v>5.8887982201812709E-13</c:v>
                </c:pt>
                <c:pt idx="8477">
                  <c:v>5.893473278454091E-13</c:v>
                </c:pt>
                <c:pt idx="8478">
                  <c:v>5.8981607903902646E-13</c:v>
                </c:pt>
                <c:pt idx="8479">
                  <c:v>5.9028607921379664E-13</c:v>
                </c:pt>
                <c:pt idx="8480">
                  <c:v>5.9075733198453525E-13</c:v>
                </c:pt>
                <c:pt idx="8481">
                  <c:v>5.9122984096605893E-13</c:v>
                </c:pt>
                <c:pt idx="8482">
                  <c:v>5.9170360977318534E-13</c:v>
                </c:pt>
                <c:pt idx="8483">
                  <c:v>5.9217864202073059E-13</c:v>
                </c:pt>
                <c:pt idx="8484">
                  <c:v>5.9265494132351124E-13</c:v>
                </c:pt>
                <c:pt idx="8485">
                  <c:v>5.9313251129634463E-13</c:v>
                </c:pt>
                <c:pt idx="8486">
                  <c:v>5.9361135555404687E-13</c:v>
                </c:pt>
                <c:pt idx="8487">
                  <c:v>5.9409147771143493E-13</c:v>
                </c:pt>
                <c:pt idx="8488">
                  <c:v>5.9457288138332563E-13</c:v>
                </c:pt>
                <c:pt idx="8489">
                  <c:v>5.9505557018453501E-13</c:v>
                </c:pt>
                <c:pt idx="8490">
                  <c:v>5.9553954772987839E-13</c:v>
                </c:pt>
                <c:pt idx="8491">
                  <c:v>5.9602481763417604E-13</c:v>
                </c:pt>
                <c:pt idx="8492">
                  <c:v>5.9651138351224137E-13</c:v>
                </c:pt>
                <c:pt idx="8493">
                  <c:v>5.9699924897889537E-13</c:v>
                </c:pt>
                <c:pt idx="8494">
                  <c:v>5.9748841764894769E-13</c:v>
                </c:pt>
                <c:pt idx="8495">
                  <c:v>5.9797889313722356E-13</c:v>
                </c:pt>
                <c:pt idx="8496">
                  <c:v>5.9847067905853114E-13</c:v>
                </c:pt>
                <c:pt idx="8497">
                  <c:v>5.9896377902769484E-13</c:v>
                </c:pt>
                <c:pt idx="8498">
                  <c:v>5.9945819665952593E-13</c:v>
                </c:pt>
                <c:pt idx="8499">
                  <c:v>5.9995393556884168E-13</c:v>
                </c:pt>
                <c:pt idx="8500">
                  <c:v>6.0045099937046154E-13</c:v>
                </c:pt>
                <c:pt idx="8501">
                  <c:v>6.0094939167920194E-13</c:v>
                </c:pt>
                <c:pt idx="8502">
                  <c:v>6.0144911610987498E-13</c:v>
                </c:pt>
                <c:pt idx="8503">
                  <c:v>6.0195017627730356E-13</c:v>
                </c:pt>
                <c:pt idx="8504">
                  <c:v>6.0245257579630017E-13</c:v>
                </c:pt>
                <c:pt idx="8505">
                  <c:v>6.0295631828168348E-13</c:v>
                </c:pt>
                <c:pt idx="8506">
                  <c:v>6.034614073482687E-13</c:v>
                </c:pt>
                <c:pt idx="8507">
                  <c:v>6.0396784661087429E-13</c:v>
                </c:pt>
                <c:pt idx="8508">
                  <c:v>6.0447563968431598E-13</c:v>
                </c:pt>
                <c:pt idx="8509">
                  <c:v>6.049847901834098E-13</c:v>
                </c:pt>
                <c:pt idx="8510">
                  <c:v>6.0549530172297108E-13</c:v>
                </c:pt>
                <c:pt idx="8511">
                  <c:v>6.0600717791782109E-13</c:v>
                </c:pt>
                <c:pt idx="8512">
                  <c:v>6.0652042238277365E-13</c:v>
                </c:pt>
                <c:pt idx="8513">
                  <c:v>6.0703503873264469E-13</c:v>
                </c:pt>
                <c:pt idx="8514">
                  <c:v>6.0755103058225296E-13</c:v>
                </c:pt>
                <c:pt idx="8515">
                  <c:v>6.0806840154641308E-13</c:v>
                </c:pt>
                <c:pt idx="8516">
                  <c:v>6.0858715523994271E-13</c:v>
                </c:pt>
                <c:pt idx="8517">
                  <c:v>6.0910729527765948E-13</c:v>
                </c:pt>
                <c:pt idx="8518">
                  <c:v>6.0962882527437933E-13</c:v>
                </c:pt>
                <c:pt idx="8519">
                  <c:v>6.1015174884491687E-13</c:v>
                </c:pt>
                <c:pt idx="8520">
                  <c:v>6.1067606960409299E-13</c:v>
                </c:pt>
                <c:pt idx="8521">
                  <c:v>6.1120179116672129E-13</c:v>
                </c:pt>
                <c:pt idx="8522">
                  <c:v>6.1172891714761912E-13</c:v>
                </c:pt>
                <c:pt idx="8523">
                  <c:v>6.1225745116160402E-13</c:v>
                </c:pt>
                <c:pt idx="8524">
                  <c:v>6.1278739682349182E-13</c:v>
                </c:pt>
                <c:pt idx="8525">
                  <c:v>6.1331875774809875E-13</c:v>
                </c:pt>
                <c:pt idx="8526">
                  <c:v>6.1385153755024237E-13</c:v>
                </c:pt>
                <c:pt idx="8527">
                  <c:v>6.143857398447384E-13</c:v>
                </c:pt>
                <c:pt idx="8528">
                  <c:v>6.1492136824640397E-13</c:v>
                </c:pt>
                <c:pt idx="8529">
                  <c:v>6.1545842637005695E-13</c:v>
                </c:pt>
                <c:pt idx="8530">
                  <c:v>6.1599691783051316E-13</c:v>
                </c:pt>
                <c:pt idx="8531">
                  <c:v>6.1653684624258923E-13</c:v>
                </c:pt>
                <c:pt idx="8532">
                  <c:v>6.1707821522110212E-13</c:v>
                </c:pt>
                <c:pt idx="8533">
                  <c:v>6.1762102838086744E-13</c:v>
                </c:pt>
                <c:pt idx="8534">
                  <c:v>6.1816528933670253E-13</c:v>
                </c:pt>
                <c:pt idx="8535">
                  <c:v>6.1871100170342354E-13</c:v>
                </c:pt>
                <c:pt idx="8536">
                  <c:v>6.1925816909585084E-13</c:v>
                </c:pt>
                <c:pt idx="8537">
                  <c:v>6.1980679512879571E-13</c:v>
                </c:pt>
                <c:pt idx="8538">
                  <c:v>6.2035688341707751E-13</c:v>
                </c:pt>
                <c:pt idx="8539">
                  <c:v>6.2090843757551177E-13</c:v>
                </c:pt>
                <c:pt idx="8540">
                  <c:v>6.2146146121891664E-13</c:v>
                </c:pt>
                <c:pt idx="8541">
                  <c:v>6.2201595796210837E-13</c:v>
                </c:pt>
                <c:pt idx="8542">
                  <c:v>6.2257193141990539E-13</c:v>
                </c:pt>
                <c:pt idx="8543">
                  <c:v>6.2312938520711869E-13</c:v>
                </c:pt>
                <c:pt idx="8544">
                  <c:v>6.2368832293857088E-13</c:v>
                </c:pt>
                <c:pt idx="8545">
                  <c:v>6.2424874822907767E-13</c:v>
                </c:pt>
                <c:pt idx="8546">
                  <c:v>6.2481066469345258E-13</c:v>
                </c:pt>
                <c:pt idx="8547">
                  <c:v>6.2537407594651557E-13</c:v>
                </c:pt>
                <c:pt idx="8548">
                  <c:v>6.2593898560308187E-13</c:v>
                </c:pt>
                <c:pt idx="8549">
                  <c:v>6.265053972779666E-13</c:v>
                </c:pt>
                <c:pt idx="8550">
                  <c:v>6.2707331458598953E-13</c:v>
                </c:pt>
                <c:pt idx="8551">
                  <c:v>6.27642741141968E-13</c:v>
                </c:pt>
                <c:pt idx="8552">
                  <c:v>6.282136805607138E-13</c:v>
                </c:pt>
                <c:pt idx="8553">
                  <c:v>6.2878613645704872E-13</c:v>
                </c:pt>
                <c:pt idx="8554">
                  <c:v>6.2936011244578607E-13</c:v>
                </c:pt>
                <c:pt idx="8555">
                  <c:v>6.2993561214174288E-13</c:v>
                </c:pt>
                <c:pt idx="8556">
                  <c:v>6.3051263915973913E-13</c:v>
                </c:pt>
                <c:pt idx="8557">
                  <c:v>6.310911971145866E-13</c:v>
                </c:pt>
                <c:pt idx="8558">
                  <c:v>6.3167128962110395E-13</c:v>
                </c:pt>
                <c:pt idx="8559">
                  <c:v>6.3225292029411146E-13</c:v>
                </c:pt>
                <c:pt idx="8560">
                  <c:v>6.3283609274841991E-13</c:v>
                </c:pt>
                <c:pt idx="8561">
                  <c:v>6.3342081059885017E-13</c:v>
                </c:pt>
                <c:pt idx="8562">
                  <c:v>6.3400707746021818E-13</c:v>
                </c:pt>
                <c:pt idx="8563">
                  <c:v>6.3459489694733885E-13</c:v>
                </c:pt>
                <c:pt idx="8564">
                  <c:v>6.3518427267503013E-13</c:v>
                </c:pt>
                <c:pt idx="8565">
                  <c:v>6.3577520825810887E-13</c:v>
                </c:pt>
                <c:pt idx="8566">
                  <c:v>6.3636770731138969E-13</c:v>
                </c:pt>
                <c:pt idx="8567">
                  <c:v>6.3696177344969335E-13</c:v>
                </c:pt>
                <c:pt idx="8568">
                  <c:v>6.3755741028783397E-13</c:v>
                </c:pt>
                <c:pt idx="8569">
                  <c:v>6.381546214406281E-13</c:v>
                </c:pt>
                <c:pt idx="8570">
                  <c:v>6.3875341052289236E-13</c:v>
                </c:pt>
                <c:pt idx="8571">
                  <c:v>6.3935378114944491E-13</c:v>
                </c:pt>
                <c:pt idx="8572">
                  <c:v>6.3995573693510107E-13</c:v>
                </c:pt>
                <c:pt idx="8573">
                  <c:v>6.4055928149467657E-13</c:v>
                </c:pt>
                <c:pt idx="8574">
                  <c:v>6.4116441844299037E-13</c:v>
                </c:pt>
                <c:pt idx="8575">
                  <c:v>6.4177115139485871E-13</c:v>
                </c:pt>
                <c:pt idx="8576">
                  <c:v>6.423794839650963E-13</c:v>
                </c:pt>
                <c:pt idx="8577">
                  <c:v>6.4298941976852403E-13</c:v>
                </c:pt>
                <c:pt idx="8578">
                  <c:v>6.4360096241995327E-13</c:v>
                </c:pt>
                <c:pt idx="8579">
                  <c:v>6.4421411553420399E-13</c:v>
                </c:pt>
                <c:pt idx="8580">
                  <c:v>6.4482888272609154E-13</c:v>
                </c:pt>
                <c:pt idx="8581">
                  <c:v>6.4544526764765838E-13</c:v>
                </c:pt>
                <c:pt idx="8582">
                  <c:v>6.4606327572262895E-13</c:v>
                </c:pt>
                <c:pt idx="8583">
                  <c:v>6.4668291239898995E-13</c:v>
                </c:pt>
                <c:pt idx="8584">
                  <c:v>6.4730418244412081E-13</c:v>
                </c:pt>
                <c:pt idx="8585">
                  <c:v>6.4792709062540156E-13</c:v>
                </c:pt>
                <c:pt idx="8586">
                  <c:v>6.4855164171021082E-13</c:v>
                </c:pt>
                <c:pt idx="8587">
                  <c:v>6.4917784046593094E-13</c:v>
                </c:pt>
                <c:pt idx="8588">
                  <c:v>6.4980569165994145E-13</c:v>
                </c:pt>
                <c:pt idx="8589">
                  <c:v>6.5043520005962189E-13</c:v>
                </c:pt>
                <c:pt idx="8590">
                  <c:v>6.510663704323543E-13</c:v>
                </c:pt>
                <c:pt idx="8591">
                  <c:v>6.5169920754551497E-13</c:v>
                </c:pt>
                <c:pt idx="8592">
                  <c:v>6.5233371616649041E-13</c:v>
                </c:pt>
                <c:pt idx="8593">
                  <c:v>6.5296990106265409E-13</c:v>
                </c:pt>
                <c:pt idx="8594">
                  <c:v>6.5360776700139189E-13</c:v>
                </c:pt>
                <c:pt idx="8595">
                  <c:v>6.5424731875007798E-13</c:v>
                </c:pt>
                <c:pt idx="8596">
                  <c:v>6.5488856107609827E-13</c:v>
                </c:pt>
                <c:pt idx="8597">
                  <c:v>6.5553149874683086E-13</c:v>
                </c:pt>
                <c:pt idx="8598">
                  <c:v>6.5617613652965638E-13</c:v>
                </c:pt>
                <c:pt idx="8599">
                  <c:v>6.5682247919195408E-13</c:v>
                </c:pt>
                <c:pt idx="8600">
                  <c:v>6.5747053150110488E-13</c:v>
                </c:pt>
                <c:pt idx="8601">
                  <c:v>6.581202982244868E-13</c:v>
                </c:pt>
                <c:pt idx="8602">
                  <c:v>6.5877178412948553E-13</c:v>
                </c:pt>
                <c:pt idx="8603">
                  <c:v>6.5942499398347606E-13</c:v>
                </c:pt>
                <c:pt idx="8604">
                  <c:v>6.6007993255383931E-13</c:v>
                </c:pt>
                <c:pt idx="8605">
                  <c:v>6.6073660460795604E-13</c:v>
                </c:pt>
                <c:pt idx="8606">
                  <c:v>6.6139501491320931E-13</c:v>
                </c:pt>
                <c:pt idx="8607">
                  <c:v>6.620551682369751E-13</c:v>
                </c:pt>
                <c:pt idx="8608">
                  <c:v>6.6271706934663739E-13</c:v>
                </c:pt>
                <c:pt idx="8609">
                  <c:v>6.6338072300957208E-13</c:v>
                </c:pt>
                <c:pt idx="8610">
                  <c:v>6.6404613399316433E-13</c:v>
                </c:pt>
                <c:pt idx="8611">
                  <c:v>6.6471330706479127E-13</c:v>
                </c:pt>
                <c:pt idx="8612">
                  <c:v>6.6538224699183272E-13</c:v>
                </c:pt>
                <c:pt idx="8613">
                  <c:v>6.6605295854166871E-13</c:v>
                </c:pt>
                <c:pt idx="8614">
                  <c:v>6.6672544648168301E-13</c:v>
                </c:pt>
                <c:pt idx="8615">
                  <c:v>6.6739971557925293E-13</c:v>
                </c:pt>
                <c:pt idx="8616">
                  <c:v>6.6807577060175901E-13</c:v>
                </c:pt>
                <c:pt idx="8617">
                  <c:v>6.6875361631658067E-13</c:v>
                </c:pt>
                <c:pt idx="8618">
                  <c:v>6.6943325749110198E-13</c:v>
                </c:pt>
                <c:pt idx="8619">
                  <c:v>6.7011469889269753E-13</c:v>
                </c:pt>
                <c:pt idx="8620">
                  <c:v>6.7079794528875108E-13</c:v>
                </c:pt>
                <c:pt idx="8621">
                  <c:v>6.7148300144664084E-13</c:v>
                </c:pt>
                <c:pt idx="8622">
                  <c:v>6.7216987213375019E-13</c:v>
                </c:pt>
                <c:pt idx="8623">
                  <c:v>6.7285856211745674E-13</c:v>
                </c:pt>
                <c:pt idx="8624">
                  <c:v>6.735490761651405E-13</c:v>
                </c:pt>
                <c:pt idx="8625">
                  <c:v>6.7424141904418375E-13</c:v>
                </c:pt>
                <c:pt idx="8626">
                  <c:v>6.749355955219654E-13</c:v>
                </c:pt>
                <c:pt idx="8627">
                  <c:v>6.7563161036586568E-13</c:v>
                </c:pt>
                <c:pt idx="8628">
                  <c:v>6.7632946834326453E-13</c:v>
                </c:pt>
                <c:pt idx="8629">
                  <c:v>6.770291742215433E-13</c:v>
                </c:pt>
                <c:pt idx="8630">
                  <c:v>6.7773073276808029E-13</c:v>
                </c:pt>
                <c:pt idx="8631">
                  <c:v>6.7843414875025746E-13</c:v>
                </c:pt>
                <c:pt idx="8632">
                  <c:v>6.7913942693545364E-13</c:v>
                </c:pt>
                <c:pt idx="8633">
                  <c:v>6.7984657209105158E-13</c:v>
                </c:pt>
                <c:pt idx="8634">
                  <c:v>6.8055558898442878E-13</c:v>
                </c:pt>
                <c:pt idx="8635">
                  <c:v>6.81266482382967E-13</c:v>
                </c:pt>
                <c:pt idx="8636">
                  <c:v>6.8197925705404577E-13</c:v>
                </c:pt>
                <c:pt idx="8637">
                  <c:v>6.8269391776504552E-13</c:v>
                </c:pt>
                <c:pt idx="8638">
                  <c:v>6.8341046928334538E-13</c:v>
                </c:pt>
                <c:pt idx="8639">
                  <c:v>6.8412891637632821E-13</c:v>
                </c:pt>
                <c:pt idx="8640">
                  <c:v>6.8484926381137009E-13</c:v>
                </c:pt>
                <c:pt idx="8641">
                  <c:v>6.8557151635585662E-13</c:v>
                </c:pt>
                <c:pt idx="8642">
                  <c:v>6.8629567877716239E-13</c:v>
                </c:pt>
                <c:pt idx="8643">
                  <c:v>6.8702175584267387E-13</c:v>
                </c:pt>
                <c:pt idx="8644">
                  <c:v>6.8774975231976384E-13</c:v>
                </c:pt>
                <c:pt idx="8645">
                  <c:v>6.8847967297581939E-13</c:v>
                </c:pt>
                <c:pt idx="8646">
                  <c:v>6.8921152257821582E-13</c:v>
                </c:pt>
                <c:pt idx="8647">
                  <c:v>6.899453058943373E-13</c:v>
                </c:pt>
                <c:pt idx="8648">
                  <c:v>6.9068102769156072E-13</c:v>
                </c:pt>
                <c:pt idx="8649">
                  <c:v>6.9141869273726845E-13</c:v>
                </c:pt>
                <c:pt idx="8650">
                  <c:v>6.921583057988398E-13</c:v>
                </c:pt>
                <c:pt idx="8651">
                  <c:v>6.9289987164365411E-13</c:v>
                </c:pt>
                <c:pt idx="8652">
                  <c:v>6.9364339503909263E-13</c:v>
                </c:pt>
                <c:pt idx="8653">
                  <c:v>6.9438888075253759E-13</c:v>
                </c:pt>
                <c:pt idx="8654">
                  <c:v>6.9513633355136349E-13</c:v>
                </c:pt>
                <c:pt idx="8655">
                  <c:v>6.9588575820295863E-13</c:v>
                </c:pt>
                <c:pt idx="8656">
                  <c:v>6.9663715947469649E-13</c:v>
                </c:pt>
                <c:pt idx="8657">
                  <c:v>6.9739054213395902E-13</c:v>
                </c:pt>
                <c:pt idx="8658">
                  <c:v>6.9814591094812796E-13</c:v>
                </c:pt>
                <c:pt idx="8659">
                  <c:v>6.9890327068458345E-13</c:v>
                </c:pt>
                <c:pt idx="8660">
                  <c:v>6.9966262611070249E-13</c:v>
                </c:pt>
                <c:pt idx="8661">
                  <c:v>7.0042398199386785E-13</c:v>
                </c:pt>
                <c:pt idx="8662">
                  <c:v>7.0118734310146025E-13</c:v>
                </c:pt>
                <c:pt idx="8663">
                  <c:v>7.0195271420086075E-13</c:v>
                </c:pt>
                <c:pt idx="8664">
                  <c:v>7.0272010005944615E-13</c:v>
                </c:pt>
                <c:pt idx="8665">
                  <c:v>7.03489505444599E-13</c:v>
                </c:pt>
                <c:pt idx="8666">
                  <c:v>7.0426093512370004E-13</c:v>
                </c:pt>
                <c:pt idx="8667">
                  <c:v>7.0503439386412638E-13</c:v>
                </c:pt>
                <c:pt idx="8668">
                  <c:v>7.0580988643326299E-13</c:v>
                </c:pt>
                <c:pt idx="8669">
                  <c:v>7.0658741759848547E-13</c:v>
                </c:pt>
                <c:pt idx="8670">
                  <c:v>7.0736699212717627E-13</c:v>
                </c:pt>
                <c:pt idx="8671">
                  <c:v>7.0814861478671533E-13</c:v>
                </c:pt>
                <c:pt idx="8672">
                  <c:v>7.0893229034448338E-13</c:v>
                </c:pt>
                <c:pt idx="8673">
                  <c:v>7.0971802356785986E-13</c:v>
                </c:pt>
                <c:pt idx="8674">
                  <c:v>7.1050581919115654E-13</c:v>
                </c:pt>
                <c:pt idx="8675">
                  <c:v>7.1129568076387149E-13</c:v>
                </c:pt>
                <c:pt idx="8676">
                  <c:v>7.1208761338952923E-13</c:v>
                </c:pt>
                <c:pt idx="8677">
                  <c:v>7.128816231456392E-13</c:v>
                </c:pt>
                <c:pt idx="8678">
                  <c:v>7.1367771610972041E-13</c:v>
                </c:pt>
                <c:pt idx="8679">
                  <c:v>7.144758983592863E-13</c:v>
                </c:pt>
                <c:pt idx="8680">
                  <c:v>7.1527617597185257E-13</c:v>
                </c:pt>
                <c:pt idx="8681">
                  <c:v>7.1607855502493399E-13</c:v>
                </c:pt>
                <c:pt idx="8682">
                  <c:v>7.1688304159604553E-13</c:v>
                </c:pt>
                <c:pt idx="8683">
                  <c:v>7.1768964176269882E-13</c:v>
                </c:pt>
                <c:pt idx="8684">
                  <c:v>7.1849836160241461E-13</c:v>
                </c:pt>
                <c:pt idx="8685">
                  <c:v>7.1930920719270311E-13</c:v>
                </c:pt>
                <c:pt idx="8686">
                  <c:v>7.2012218461108233E-13</c:v>
                </c:pt>
                <c:pt idx="8687">
                  <c:v>7.2093729993506452E-13</c:v>
                </c:pt>
                <c:pt idx="8688">
                  <c:v>7.2175455924216616E-13</c:v>
                </c:pt>
                <c:pt idx="8689">
                  <c:v>7.2257396860990122E-13</c:v>
                </c:pt>
                <c:pt idx="8690">
                  <c:v>7.2339553411578649E-13</c:v>
                </c:pt>
                <c:pt idx="8691">
                  <c:v>7.2421926183733472E-13</c:v>
                </c:pt>
                <c:pt idx="8692">
                  <c:v>7.250451578520623E-13</c:v>
                </c:pt>
                <c:pt idx="8693">
                  <c:v>7.2587322823748158E-13</c:v>
                </c:pt>
                <c:pt idx="8694">
                  <c:v>7.2670347907111197E-13</c:v>
                </c:pt>
                <c:pt idx="8695">
                  <c:v>7.2753591643046471E-13</c:v>
                </c:pt>
                <c:pt idx="8696">
                  <c:v>7.283705463930575E-13</c:v>
                </c:pt>
                <c:pt idx="8697">
                  <c:v>7.2920737503640057E-13</c:v>
                </c:pt>
                <c:pt idx="8698">
                  <c:v>7.3004640843801414E-13</c:v>
                </c:pt>
                <c:pt idx="8699">
                  <c:v>7.3088765267540895E-13</c:v>
                </c:pt>
                <c:pt idx="8700">
                  <c:v>7.3173111382610248E-13</c:v>
                </c:pt>
                <c:pt idx="8701">
                  <c:v>7.3257679796760942E-13</c:v>
                </c:pt>
                <c:pt idx="8702">
                  <c:v>7.3342471117744403E-13</c:v>
                </c:pt>
                <c:pt idx="8703">
                  <c:v>7.3427485953312058E-13</c:v>
                </c:pt>
                <c:pt idx="8704">
                  <c:v>7.3512724911215616E-13</c:v>
                </c:pt>
                <c:pt idx="8705">
                  <c:v>7.3598188599206291E-13</c:v>
                </c:pt>
                <c:pt idx="8706">
                  <c:v>7.3683877625035793E-13</c:v>
                </c:pt>
                <c:pt idx="8707">
                  <c:v>7.3769792596455569E-13</c:v>
                </c:pt>
                <c:pt idx="8708">
                  <c:v>7.3855934121216965E-13</c:v>
                </c:pt>
                <c:pt idx="8709">
                  <c:v>7.3942302807071559E-13</c:v>
                </c:pt>
                <c:pt idx="8710">
                  <c:v>7.4028899261770858E-13</c:v>
                </c:pt>
                <c:pt idx="8711">
                  <c:v>7.4115724093066552E-13</c:v>
                </c:pt>
                <c:pt idx="8712">
                  <c:v>7.4202777908709632E-13</c:v>
                </c:pt>
                <c:pt idx="8713">
                  <c:v>7.4290061316452274E-13</c:v>
                </c:pt>
                <c:pt idx="8714">
                  <c:v>7.4377574924045186E-13</c:v>
                </c:pt>
                <c:pt idx="8715">
                  <c:v>7.4465319339240512E-13</c:v>
                </c:pt>
                <c:pt idx="8716">
                  <c:v>7.4553295169789326E-13</c:v>
                </c:pt>
                <c:pt idx="8717">
                  <c:v>7.4641503023443478E-13</c:v>
                </c:pt>
                <c:pt idx="8718">
                  <c:v>7.4729943507953941E-13</c:v>
                </c:pt>
                <c:pt idx="8719">
                  <c:v>7.4818617231072918E-13</c:v>
                </c:pt>
                <c:pt idx="8720">
                  <c:v>7.4907524800551301E-13</c:v>
                </c:pt>
                <c:pt idx="8721">
                  <c:v>7.4996666824140891E-13</c:v>
                </c:pt>
                <c:pt idx="8722">
                  <c:v>7.5086043909592861E-13</c:v>
                </c:pt>
                <c:pt idx="8723">
                  <c:v>7.5175656664659083E-13</c:v>
                </c:pt>
                <c:pt idx="8724">
                  <c:v>7.5265505697090731E-13</c:v>
                </c:pt>
                <c:pt idx="8725">
                  <c:v>7.5355591614639756E-13</c:v>
                </c:pt>
                <c:pt idx="8726">
                  <c:v>7.5445915025057031E-13</c:v>
                </c:pt>
                <c:pt idx="8727">
                  <c:v>7.5536476536094475E-13</c:v>
                </c:pt>
                <c:pt idx="8728">
                  <c:v>7.5627276755503416E-13</c:v>
                </c:pt>
                <c:pt idx="8729">
                  <c:v>7.571831629103539E-13</c:v>
                </c:pt>
                <c:pt idx="8730">
                  <c:v>7.5809595750441885E-13</c:v>
                </c:pt>
                <c:pt idx="8731">
                  <c:v>7.59011157414745E-13</c:v>
                </c:pt>
                <c:pt idx="8732">
                  <c:v>7.5992876871884509E-13</c:v>
                </c:pt>
                <c:pt idx="8733">
                  <c:v>7.6084879749423632E-13</c:v>
                </c:pt>
                <c:pt idx="8734">
                  <c:v>7.6177124981843013E-13</c:v>
                </c:pt>
                <c:pt idx="8735">
                  <c:v>7.6269613176894533E-13</c:v>
                </c:pt>
                <c:pt idx="8736">
                  <c:v>7.6362344942329386E-13</c:v>
                </c:pt>
                <c:pt idx="8737">
                  <c:v>7.6455320885899201E-13</c:v>
                </c:pt>
                <c:pt idx="8738">
                  <c:v>7.6548541615355577E-13</c:v>
                </c:pt>
                <c:pt idx="8739">
                  <c:v>7.6642007738450021E-13</c:v>
                </c:pt>
                <c:pt idx="8740">
                  <c:v>7.6735719862933635E-13</c:v>
                </c:pt>
                <c:pt idx="8741">
                  <c:v>7.6829678596558232E-13</c:v>
                </c:pt>
                <c:pt idx="8742">
                  <c:v>7.6923884547075156E-13</c:v>
                </c:pt>
                <c:pt idx="8743">
                  <c:v>7.7018338322236097E-13</c:v>
                </c:pt>
                <c:pt idx="8744">
                  <c:v>7.7113040529792491E-13</c:v>
                </c:pt>
                <c:pt idx="8745">
                  <c:v>7.7207991777495695E-13</c:v>
                </c:pt>
                <c:pt idx="8746">
                  <c:v>7.7303192673097195E-13</c:v>
                </c:pt>
                <c:pt idx="8747">
                  <c:v>7.7398643824348581E-13</c:v>
                </c:pt>
                <c:pt idx="8748">
                  <c:v>7.7494345839001298E-13</c:v>
                </c:pt>
                <c:pt idx="8749">
                  <c:v>7.7590299324806936E-13</c:v>
                </c:pt>
                <c:pt idx="8750">
                  <c:v>7.768650488951698E-13</c:v>
                </c:pt>
                <c:pt idx="8751">
                  <c:v>7.7782963140882566E-13</c:v>
                </c:pt>
                <c:pt idx="8752">
                  <c:v>7.7879674686655857E-13</c:v>
                </c:pt>
                <c:pt idx="8753">
                  <c:v>7.7976640134587653E-13</c:v>
                </c:pt>
                <c:pt idx="8754">
                  <c:v>7.8073860092429816E-13</c:v>
                </c:pt>
                <c:pt idx="8755">
                  <c:v>7.81713351679336E-13</c:v>
                </c:pt>
                <c:pt idx="8756">
                  <c:v>7.8269065968850927E-13</c:v>
                </c:pt>
                <c:pt idx="8757">
                  <c:v>7.8367053102932931E-13</c:v>
                </c:pt>
                <c:pt idx="8758">
                  <c:v>7.8465297177931321E-13</c:v>
                </c:pt>
                <c:pt idx="8759">
                  <c:v>7.8563798801597281E-13</c:v>
                </c:pt>
                <c:pt idx="8760">
                  <c:v>7.8662558581682491E-13</c:v>
                </c:pt>
                <c:pt idx="8761">
                  <c:v>7.8761577125938437E-13</c:v>
                </c:pt>
                <c:pt idx="8762">
                  <c:v>7.886085504211687E-13</c:v>
                </c:pt>
                <c:pt idx="8763">
                  <c:v>7.896039293796853E-13</c:v>
                </c:pt>
                <c:pt idx="8764">
                  <c:v>7.9060191421245761E-13</c:v>
                </c:pt>
                <c:pt idx="8765">
                  <c:v>7.9160251099699406E-13</c:v>
                </c:pt>
                <c:pt idx="8766">
                  <c:v>7.9260572581081486E-13</c:v>
                </c:pt>
                <c:pt idx="8767">
                  <c:v>7.9361156481825392E-13</c:v>
                </c:pt>
                <c:pt idx="8768">
                  <c:v>7.9462003880233703E-13</c:v>
                </c:pt>
                <c:pt idx="8769">
                  <c:v>7.9563115743470669E-13</c:v>
                </c:pt>
                <c:pt idx="8770">
                  <c:v>7.9664492805609606E-13</c:v>
                </c:pt>
                <c:pt idx="8771">
                  <c:v>7.976613580072264E-13</c:v>
                </c:pt>
                <c:pt idx="8772">
                  <c:v>7.9868045462882298E-13</c:v>
                </c:pt>
                <c:pt idx="8773">
                  <c:v>7.9970222526161454E-13</c:v>
                </c:pt>
                <c:pt idx="8774">
                  <c:v>8.007266772463212E-13</c:v>
                </c:pt>
                <c:pt idx="8775">
                  <c:v>8.0175381792367259E-13</c:v>
                </c:pt>
                <c:pt idx="8776">
                  <c:v>8.0278365463439553E-13</c:v>
                </c:pt>
                <c:pt idx="8777">
                  <c:v>8.0381619471921064E-13</c:v>
                </c:pt>
                <c:pt idx="8778">
                  <c:v>8.0485144551884827E-13</c:v>
                </c:pt>
                <c:pt idx="8779">
                  <c:v>8.0588941437403067E-13</c:v>
                </c:pt>
                <c:pt idx="8780">
                  <c:v>8.0693010862548676E-13</c:v>
                </c:pt>
                <c:pt idx="8781">
                  <c:v>8.0797353561393719E-13</c:v>
                </c:pt>
                <c:pt idx="8782">
                  <c:v>8.0901970268010997E-13</c:v>
                </c:pt>
                <c:pt idx="8783">
                  <c:v>8.1006861716473381E-13</c:v>
                </c:pt>
                <c:pt idx="8784">
                  <c:v>8.1112028640853028E-13</c:v>
                </c:pt>
                <c:pt idx="8785">
                  <c:v>8.1217471775222486E-13</c:v>
                </c:pt>
                <c:pt idx="8786">
                  <c:v>8.1323191853654525E-13</c:v>
                </c:pt>
                <c:pt idx="8787">
                  <c:v>8.1429189610221554E-13</c:v>
                </c:pt>
                <c:pt idx="8788">
                  <c:v>8.1535465778996E-13</c:v>
                </c:pt>
                <c:pt idx="8789">
                  <c:v>8.1642021094050917E-13</c:v>
                </c:pt>
                <c:pt idx="8790">
                  <c:v>8.1748856289458218E-13</c:v>
                </c:pt>
                <c:pt idx="8791">
                  <c:v>8.1855972099291097E-13</c:v>
                </c:pt>
                <c:pt idx="8792">
                  <c:v>8.1963369257621599E-13</c:v>
                </c:pt>
                <c:pt idx="8793">
                  <c:v>8.2071048498522404E-13</c:v>
                </c:pt>
                <c:pt idx="8794">
                  <c:v>8.217901055606593E-13</c:v>
                </c:pt>
                <c:pt idx="8795">
                  <c:v>8.2287256164325411E-13</c:v>
                </c:pt>
                <c:pt idx="8796">
                  <c:v>8.2395786057372439E-13</c:v>
                </c:pt>
                <c:pt idx="8797">
                  <c:v>8.2504600969280489E-13</c:v>
                </c:pt>
                <c:pt idx="8798">
                  <c:v>8.2613701634121325E-13</c:v>
                </c:pt>
                <c:pt idx="8799">
                  <c:v>8.2723088785967928E-13</c:v>
                </c:pt>
                <c:pt idx="8800">
                  <c:v>8.2832763158892838E-13</c:v>
                </c:pt>
                <c:pt idx="8801">
                  <c:v>8.2942725486968573E-13</c:v>
                </c:pt>
                <c:pt idx="8802">
                  <c:v>8.3052976504267309E-13</c:v>
                </c:pt>
                <c:pt idx="8803">
                  <c:v>8.316351694486218E-13</c:v>
                </c:pt>
                <c:pt idx="8804">
                  <c:v>8.3274347542825431E-13</c:v>
                </c:pt>
                <c:pt idx="8805">
                  <c:v>8.3385469032229643E-13</c:v>
                </c:pt>
                <c:pt idx="8806">
                  <c:v>8.3496882147147526E-13</c:v>
                </c:pt>
                <c:pt idx="8807">
                  <c:v>8.3608587621651547E-13</c:v>
                </c:pt>
                <c:pt idx="8808">
                  <c:v>8.3720586189814084E-13</c:v>
                </c:pt>
                <c:pt idx="8809">
                  <c:v>8.38328785857081E-13</c:v>
                </c:pt>
                <c:pt idx="8810">
                  <c:v>8.3945465543405548E-13</c:v>
                </c:pt>
                <c:pt idx="8811">
                  <c:v>8.4058347796979481E-13</c:v>
                </c:pt>
                <c:pt idx="8812">
                  <c:v>8.4171526080501995E-13</c:v>
                </c:pt>
                <c:pt idx="8813">
                  <c:v>8.4285001128046345E-13</c:v>
                </c:pt>
                <c:pt idx="8814">
                  <c:v>8.4398773673684554E-13</c:v>
                </c:pt>
                <c:pt idx="8815">
                  <c:v>8.4512844451489293E-13</c:v>
                </c:pt>
                <c:pt idx="8816">
                  <c:v>8.4627214195532989E-13</c:v>
                </c:pt>
                <c:pt idx="8817">
                  <c:v>8.4741883639888525E-13</c:v>
                </c:pt>
                <c:pt idx="8818">
                  <c:v>8.4856853518628106E-13</c:v>
                </c:pt>
                <c:pt idx="8819">
                  <c:v>8.4972124565824625E-13</c:v>
                </c:pt>
                <c:pt idx="8820">
                  <c:v>8.5087697515547419E-13</c:v>
                </c:pt>
                <c:pt idx="8821">
                  <c:v>8.5203573086594528E-13</c:v>
                </c:pt>
                <c:pt idx="8822">
                  <c:v>8.531975207165673E-13</c:v>
                </c:pt>
                <c:pt idx="8823">
                  <c:v>8.5436235313799271E-13</c:v>
                </c:pt>
                <c:pt idx="8824">
                  <c:v>8.5553023656087053E-13</c:v>
                </c:pt>
                <c:pt idx="8825">
                  <c:v>8.5670117941585235E-13</c:v>
                </c:pt>
                <c:pt idx="8826">
                  <c:v>8.5787519013358659E-13</c:v>
                </c:pt>
                <c:pt idx="8827">
                  <c:v>8.5905227714472763E-13</c:v>
                </c:pt>
                <c:pt idx="8828">
                  <c:v>8.6023244887992572E-13</c:v>
                </c:pt>
                <c:pt idx="8829">
                  <c:v>8.614157137698289E-13</c:v>
                </c:pt>
                <c:pt idx="8830">
                  <c:v>8.6260208024509427E-13</c:v>
                </c:pt>
                <c:pt idx="8831">
                  <c:v>8.6379155673636593E-13</c:v>
                </c:pt>
                <c:pt idx="8832">
                  <c:v>8.6498415167429978E-13</c:v>
                </c:pt>
                <c:pt idx="8833">
                  <c:v>8.6617987348954415E-13</c:v>
                </c:pt>
                <c:pt idx="8834">
                  <c:v>8.6737873061275201E-13</c:v>
                </c:pt>
                <c:pt idx="8835">
                  <c:v>8.6858073147457261E-13</c:v>
                </c:pt>
                <c:pt idx="8836">
                  <c:v>8.697858845056571E-13</c:v>
                </c:pt>
                <c:pt idx="8837">
                  <c:v>8.7099419813665714E-13</c:v>
                </c:pt>
                <c:pt idx="8838">
                  <c:v>8.7220568079822621E-13</c:v>
                </c:pt>
                <c:pt idx="8839">
                  <c:v>8.7342034092100951E-13</c:v>
                </c:pt>
                <c:pt idx="8840">
                  <c:v>8.7463818693566144E-13</c:v>
                </c:pt>
                <c:pt idx="8841">
                  <c:v>8.7585922727283133E-13</c:v>
                </c:pt>
                <c:pt idx="8842">
                  <c:v>8.7708347036317417E-13</c:v>
                </c:pt>
                <c:pt idx="8843">
                  <c:v>8.7831092463733658E-13</c:v>
                </c:pt>
                <c:pt idx="8844">
                  <c:v>8.7954159852597376E-13</c:v>
                </c:pt>
                <c:pt idx="8845">
                  <c:v>8.8077550045973333E-13</c:v>
                </c:pt>
                <c:pt idx="8846">
                  <c:v>8.8201263886926584E-13</c:v>
                </c:pt>
                <c:pt idx="8847">
                  <c:v>8.8325302218522285E-13</c:v>
                </c:pt>
                <c:pt idx="8848">
                  <c:v>8.8449665883825975E-13</c:v>
                </c:pt>
                <c:pt idx="8849">
                  <c:v>8.8574355725901964E-13</c:v>
                </c:pt>
                <c:pt idx="8850">
                  <c:v>8.8699372587815902E-13</c:v>
                </c:pt>
                <c:pt idx="8851">
                  <c:v>8.8824717312632581E-13</c:v>
                </c:pt>
                <c:pt idx="8852">
                  <c:v>8.8950390743417572E-13</c:v>
                </c:pt>
                <c:pt idx="8853">
                  <c:v>8.9076393723235596E-13</c:v>
                </c:pt>
                <c:pt idx="8854">
                  <c:v>8.92027270951518E-13</c:v>
                </c:pt>
                <c:pt idx="8855">
                  <c:v>8.9329391702231188E-13</c:v>
                </c:pt>
                <c:pt idx="8856">
                  <c:v>8.9456388387539381E-13</c:v>
                </c:pt>
                <c:pt idx="8857">
                  <c:v>8.9583717994140546E-13</c:v>
                </c:pt>
                <c:pt idx="8858">
                  <c:v>8.9711381365100807E-13</c:v>
                </c:pt>
                <c:pt idx="8859">
                  <c:v>8.983937934348413E-13</c:v>
                </c:pt>
                <c:pt idx="8860">
                  <c:v>8.9967712772356801E-13</c:v>
                </c:pt>
                <c:pt idx="8861">
                  <c:v>9.0096382494783008E-13</c:v>
                </c:pt>
                <c:pt idx="8862">
                  <c:v>9.0225389353828644E-13</c:v>
                </c:pt>
                <c:pt idx="8863">
                  <c:v>9.0354734192557844E-13</c:v>
                </c:pt>
                <c:pt idx="8864">
                  <c:v>9.0484417854036735E-13</c:v>
                </c:pt>
                <c:pt idx="8865">
                  <c:v>9.0614441181329432E-13</c:v>
                </c:pt>
                <c:pt idx="8866">
                  <c:v>9.0744805017501758E-13</c:v>
                </c:pt>
                <c:pt idx="8867">
                  <c:v>9.0875510205618688E-13</c:v>
                </c:pt>
                <c:pt idx="8868">
                  <c:v>9.1006557588744893E-13</c:v>
                </c:pt>
                <c:pt idx="8869">
                  <c:v>9.1137948009945862E-13</c:v>
                </c:pt>
                <c:pt idx="8870">
                  <c:v>9.1269682312286963E-13</c:v>
                </c:pt>
                <c:pt idx="8871">
                  <c:v>9.1401761338832615E-13</c:v>
                </c:pt>
                <c:pt idx="8872">
                  <c:v>9.1534185932648188E-13</c:v>
                </c:pt>
                <c:pt idx="8873">
                  <c:v>9.1666956936798927E-13</c:v>
                </c:pt>
                <c:pt idx="8874">
                  <c:v>9.1800075342613217E-13</c:v>
                </c:pt>
                <c:pt idx="8875">
                  <c:v>9.1933542293837327E-13</c:v>
                </c:pt>
                <c:pt idx="8876">
                  <c:v>9.2067358728767793E-13</c:v>
                </c:pt>
                <c:pt idx="8877">
                  <c:v>9.2201525582140233E-13</c:v>
                </c:pt>
                <c:pt idx="8878">
                  <c:v>9.233604378868938E-13</c:v>
                </c:pt>
                <c:pt idx="8879">
                  <c:v>9.2470914283151722E-13</c:v>
                </c:pt>
                <c:pt idx="8880">
                  <c:v>9.2606138000261929E-13</c:v>
                </c:pt>
                <c:pt idx="8881">
                  <c:v>9.2741715874755763E-13</c:v>
                </c:pt>
                <c:pt idx="8882">
                  <c:v>9.28776488413685E-13</c:v>
                </c:pt>
                <c:pt idx="8883">
                  <c:v>9.3013937834835478E-13</c:v>
                </c:pt>
                <c:pt idx="8884">
                  <c:v>9.3150583789892214E-13</c:v>
                </c:pt>
                <c:pt idx="8885">
                  <c:v>9.328758764127431E-13</c:v>
                </c:pt>
                <c:pt idx="8886">
                  <c:v>9.3424950323716557E-13</c:v>
                </c:pt>
                <c:pt idx="8887">
                  <c:v>9.3562672771954998E-13</c:v>
                </c:pt>
                <c:pt idx="8888">
                  <c:v>9.3700755920724507E-13</c:v>
                </c:pt>
                <c:pt idx="8889">
                  <c:v>9.3839200704761431E-13</c:v>
                </c:pt>
                <c:pt idx="8890">
                  <c:v>9.3978008058800056E-13</c:v>
                </c:pt>
                <c:pt idx="8891">
                  <c:v>9.411717891757679E-13</c:v>
                </c:pt>
                <c:pt idx="8892">
                  <c:v>9.4256714215826242E-13</c:v>
                </c:pt>
                <c:pt idx="8893">
                  <c:v>9.4396614888284398E-13</c:v>
                </c:pt>
                <c:pt idx="8894">
                  <c:v>9.4536881869686209E-13</c:v>
                </c:pt>
                <c:pt idx="8895">
                  <c:v>9.4677516094767397E-13</c:v>
                </c:pt>
                <c:pt idx="8896">
                  <c:v>9.4818518498263239E-13</c:v>
                </c:pt>
                <c:pt idx="8897">
                  <c:v>9.4959890014909333E-13</c:v>
                </c:pt>
                <c:pt idx="8898">
                  <c:v>9.5101631579440695E-13</c:v>
                </c:pt>
                <c:pt idx="8899">
                  <c:v>9.5243744126593569E-13</c:v>
                </c:pt>
                <c:pt idx="8900">
                  <c:v>9.5386228590939817E-13</c:v>
                </c:pt>
                <c:pt idx="8901">
                  <c:v>9.5529085922935528E-13</c:v>
                </c:pt>
                <c:pt idx="8902">
                  <c:v>9.5672317117646082E-13</c:v>
                </c:pt>
                <c:pt idx="8903">
                  <c:v>9.5815923176818765E-13</c:v>
                </c:pt>
                <c:pt idx="8904">
                  <c:v>9.5959905102199409E-13</c:v>
                </c:pt>
                <c:pt idx="8905">
                  <c:v>9.6104263895534636E-13</c:v>
                </c:pt>
                <c:pt idx="8906">
                  <c:v>9.6249000558571649E-13</c:v>
                </c:pt>
                <c:pt idx="8907">
                  <c:v>9.6394116093055857E-13</c:v>
                </c:pt>
                <c:pt idx="8908">
                  <c:v>9.6539611500734709E-13</c:v>
                </c:pt>
                <c:pt idx="8909">
                  <c:v>9.6685487783354319E-13</c:v>
                </c:pt>
                <c:pt idx="8910">
                  <c:v>9.6831745942661206E-13</c:v>
                </c:pt>
                <c:pt idx="8911">
                  <c:v>9.6978386980401808E-13</c:v>
                </c:pt>
                <c:pt idx="8912">
                  <c:v>9.7125411898322988E-13</c:v>
                </c:pt>
                <c:pt idx="8913">
                  <c:v>9.7272821698170819E-13</c:v>
                </c:pt>
                <c:pt idx="8914">
                  <c:v>9.7420617381691984E-13</c:v>
                </c:pt>
                <c:pt idx="8915">
                  <c:v>9.7568799950633081E-13</c:v>
                </c:pt>
                <c:pt idx="8916">
                  <c:v>9.7717370406740387E-13</c:v>
                </c:pt>
                <c:pt idx="8917">
                  <c:v>9.7866329751760481E-13</c:v>
                </c:pt>
                <c:pt idx="8918">
                  <c:v>9.8015678987440226E-13</c:v>
                </c:pt>
                <c:pt idx="8919">
                  <c:v>9.8165419115525656E-13</c:v>
                </c:pt>
                <c:pt idx="8920">
                  <c:v>9.8315551137763774E-13</c:v>
                </c:pt>
                <c:pt idx="8921">
                  <c:v>9.8466076055900393E-13</c:v>
                </c:pt>
                <c:pt idx="8922">
                  <c:v>9.861699487168284E-13</c:v>
                </c:pt>
                <c:pt idx="8923">
                  <c:v>9.8768308586856987E-13</c:v>
                </c:pt>
                <c:pt idx="8924">
                  <c:v>9.8920018203169797E-13</c:v>
                </c:pt>
                <c:pt idx="8925">
                  <c:v>9.9072124722367223E-13</c:v>
                </c:pt>
                <c:pt idx="8926">
                  <c:v>9.9224629146195968E-13</c:v>
                </c:pt>
                <c:pt idx="8927">
                  <c:v>9.9377532477891453E-13</c:v>
                </c:pt>
                <c:pt idx="8928">
                  <c:v>9.9530835758476597E-13</c:v>
                </c:pt>
                <c:pt idx="8929">
                  <c:v>9.9684540060828502E-13</c:v>
                </c:pt>
                <c:pt idx="8930">
                  <c:v>9.9838646458572352E-13</c:v>
                </c:pt>
                <c:pt idx="8931">
                  <c:v>9.9993156025331309E-13</c:v>
                </c:pt>
                <c:pt idx="8932">
                  <c:v>1.0014806983473031E-12</c:v>
                </c:pt>
                <c:pt idx="8933">
                  <c:v>1.0030338896039261E-12</c:v>
                </c:pt>
                <c:pt idx="8934">
                  <c:v>1.0045911447594305E-12</c:v>
                </c:pt>
                <c:pt idx="8935">
                  <c:v>1.0061524745500476E-12</c:v>
                </c:pt>
                <c:pt idx="8936">
                  <c:v>1.0077178897120321E-12</c:v>
                </c:pt>
                <c:pt idx="8937">
                  <c:v>1.0092874009816135E-12</c:v>
                </c:pt>
                <c:pt idx="8938">
                  <c:v>1.0108610190950399E-12</c:v>
                </c:pt>
                <c:pt idx="8939">
                  <c:v>1.0124387547885479E-12</c:v>
                </c:pt>
                <c:pt idx="8940">
                  <c:v>1.0140206187983813E-12</c:v>
                </c:pt>
                <c:pt idx="8941">
                  <c:v>1.0156066218607775E-12</c:v>
                </c:pt>
                <c:pt idx="8942">
                  <c:v>1.0171967747119833E-12</c:v>
                </c:pt>
                <c:pt idx="8943">
                  <c:v>1.0187910880882332E-12</c:v>
                </c:pt>
                <c:pt idx="8944">
                  <c:v>1.0203895727257701E-12</c:v>
                </c:pt>
                <c:pt idx="8945">
                  <c:v>1.0219922393608365E-12</c:v>
                </c:pt>
                <c:pt idx="8946">
                  <c:v>1.0235990987296771E-12</c:v>
                </c:pt>
                <c:pt idx="8947">
                  <c:v>1.0252101615685245E-12</c:v>
                </c:pt>
                <c:pt idx="8948">
                  <c:v>1.0268254386136264E-12</c:v>
                </c:pt>
                <c:pt idx="8949">
                  <c:v>1.0284449406012197E-12</c:v>
                </c:pt>
                <c:pt idx="8950">
                  <c:v>1.0300686782675477E-12</c:v>
                </c:pt>
                <c:pt idx="8951">
                  <c:v>1.031696662348852E-12</c:v>
                </c:pt>
                <c:pt idx="8952">
                  <c:v>1.0333289035813701E-12</c:v>
                </c:pt>
                <c:pt idx="8953">
                  <c:v>1.0349654127005099E-12</c:v>
                </c:pt>
                <c:pt idx="8954">
                  <c:v>1.0366062005553803E-12</c:v>
                </c:pt>
                <c:pt idx="8955">
                  <c:v>1.0382512785262779E-12</c:v>
                </c:pt>
                <c:pt idx="8956">
                  <c:v>1.0399006581211789E-12</c:v>
                </c:pt>
                <c:pt idx="8957">
                  <c:v>1.0415543508480645E-12</c:v>
                </c:pt>
                <c:pt idx="8958">
                  <c:v>1.0432123682149047E-12</c:v>
                </c:pt>
                <c:pt idx="8959">
                  <c:v>1.0448747217296805E-12</c:v>
                </c:pt>
                <c:pt idx="8960">
                  <c:v>1.0465414229003647E-12</c:v>
                </c:pt>
                <c:pt idx="8961">
                  <c:v>1.0482124832349379E-12</c:v>
                </c:pt>
                <c:pt idx="8962">
                  <c:v>1.0498879142413738E-12</c:v>
                </c:pt>
                <c:pt idx="8963">
                  <c:v>1.0515677274276491E-12</c:v>
                </c:pt>
                <c:pt idx="8964">
                  <c:v>1.0532519343017416E-12</c:v>
                </c:pt>
                <c:pt idx="8965">
                  <c:v>1.0549405463716307E-12</c:v>
                </c:pt>
                <c:pt idx="8966">
                  <c:v>1.0566335751452875E-12</c:v>
                </c:pt>
                <c:pt idx="8967">
                  <c:v>1.0583310321306939E-12</c:v>
                </c:pt>
                <c:pt idx="8968">
                  <c:v>1.0600329288358198E-12</c:v>
                </c:pt>
                <c:pt idx="8969">
                  <c:v>1.0617392767686497E-12</c:v>
                </c:pt>
                <c:pt idx="8970">
                  <c:v>1.0634500874371548E-12</c:v>
                </c:pt>
                <c:pt idx="8971">
                  <c:v>1.0651653723493142E-12</c:v>
                </c:pt>
                <c:pt idx="8972">
                  <c:v>1.066885143013101E-12</c:v>
                </c:pt>
                <c:pt idx="8973">
                  <c:v>1.0686094109364957E-12</c:v>
                </c:pt>
                <c:pt idx="8974">
                  <c:v>1.0703381876274731E-12</c:v>
                </c:pt>
                <c:pt idx="8975">
                  <c:v>1.0720714845940131E-12</c:v>
                </c:pt>
                <c:pt idx="8976">
                  <c:v>1.0738093133440856E-12</c:v>
                </c:pt>
                <c:pt idx="8977">
                  <c:v>1.075551685385676E-12</c:v>
                </c:pt>
                <c:pt idx="8978">
                  <c:v>1.0772986122267526E-12</c:v>
                </c:pt>
                <c:pt idx="8979">
                  <c:v>1.0790501053752977E-12</c:v>
                </c:pt>
                <c:pt idx="8980">
                  <c:v>1.0808061765655186E-12</c:v>
                </c:pt>
                <c:pt idx="8981">
                  <c:v>1.0825668386146803E-12</c:v>
                </c:pt>
                <c:pt idx="8982">
                  <c:v>1.0843321037605952E-12</c:v>
                </c:pt>
                <c:pt idx="8983">
                  <c:v>1.0861019841260217E-12</c:v>
                </c:pt>
                <c:pt idx="8984">
                  <c:v>1.0878764918336994E-12</c:v>
                </c:pt>
                <c:pt idx="8985">
                  <c:v>1.0896556390063867E-12</c:v>
                </c:pt>
                <c:pt idx="8986">
                  <c:v>1.0914394377668224E-12</c:v>
                </c:pt>
                <c:pt idx="8987">
                  <c:v>1.0932279002377641E-12</c:v>
                </c:pt>
                <c:pt idx="8988">
                  <c:v>1.0950210385419561E-12</c:v>
                </c:pt>
                <c:pt idx="8989">
                  <c:v>1.0968188648021464E-12</c:v>
                </c:pt>
                <c:pt idx="8990">
                  <c:v>1.0986213911410915E-12</c:v>
                </c:pt>
                <c:pt idx="8991">
                  <c:v>1.1004286296815309E-12</c:v>
                </c:pt>
                <c:pt idx="8992">
                  <c:v>1.102240592546218E-12</c:v>
                </c:pt>
                <c:pt idx="8993">
                  <c:v>1.1040572918587441E-12</c:v>
                </c:pt>
                <c:pt idx="8994">
                  <c:v>1.1058787398742428E-12</c:v>
                </c:pt>
                <c:pt idx="8995">
                  <c:v>1.107704949114354E-12</c:v>
                </c:pt>
                <c:pt idx="8996">
                  <c:v>1.109535932132504E-12</c:v>
                </c:pt>
                <c:pt idx="8997">
                  <c:v>1.1113717014821119E-12</c:v>
                </c:pt>
                <c:pt idx="8998">
                  <c:v>1.1132122697166053E-12</c:v>
                </c:pt>
                <c:pt idx="8999">
                  <c:v>1.1150576493894019E-12</c:v>
                </c:pt>
                <c:pt idx="9000">
                  <c:v>1.1169078530539338E-12</c:v>
                </c:pt>
                <c:pt idx="9001">
                  <c:v>1.118762893263613E-12</c:v>
                </c:pt>
                <c:pt idx="9002">
                  <c:v>1.1206227825718755E-12</c:v>
                </c:pt>
                <c:pt idx="9003">
                  <c:v>1.1224875335321384E-12</c:v>
                </c:pt>
                <c:pt idx="9004">
                  <c:v>1.124357158697827E-12</c:v>
                </c:pt>
                <c:pt idx="9005">
                  <c:v>1.1262316706223642E-12</c:v>
                </c:pt>
                <c:pt idx="9006">
                  <c:v>1.128111081859175E-12</c:v>
                </c:pt>
                <c:pt idx="9007">
                  <c:v>1.1299954050246432E-12</c:v>
                </c:pt>
                <c:pt idx="9008">
                  <c:v>1.1318846530331676E-12</c:v>
                </c:pt>
                <c:pt idx="9009">
                  <c:v>1.1337788388857684E-12</c:v>
                </c:pt>
                <c:pt idx="9010">
                  <c:v>1.1356779755834823E-12</c:v>
                </c:pt>
                <c:pt idx="9011">
                  <c:v>1.1375820761273321E-12</c:v>
                </c:pt>
                <c:pt idx="9012">
                  <c:v>1.1394911535183609E-12</c:v>
                </c:pt>
                <c:pt idx="9013">
                  <c:v>1.1414052207575883E-12</c:v>
                </c:pt>
                <c:pt idx="9014">
                  <c:v>1.1433242908460537E-12</c:v>
                </c:pt>
                <c:pt idx="9015">
                  <c:v>1.1452483767847808E-12</c:v>
                </c:pt>
                <c:pt idx="9016">
                  <c:v>1.1471774915748049E-12</c:v>
                </c:pt>
                <c:pt idx="9017">
                  <c:v>1.1491116482171522E-12</c:v>
                </c:pt>
                <c:pt idx="9018">
                  <c:v>1.1510508597128603E-12</c:v>
                </c:pt>
                <c:pt idx="9019">
                  <c:v>1.1529951390629532E-12</c:v>
                </c:pt>
                <c:pt idx="9020">
                  <c:v>1.1549444992902721E-12</c:v>
                </c:pt>
                <c:pt idx="9021">
                  <c:v>1.1568989536836274E-12</c:v>
                </c:pt>
                <c:pt idx="9022">
                  <c:v>1.158858515706981E-12</c:v>
                </c:pt>
                <c:pt idx="9023">
                  <c:v>1.1608231988272416E-12</c:v>
                </c:pt>
                <c:pt idx="9024">
                  <c:v>1.1627930165113298E-12</c:v>
                </c:pt>
                <c:pt idx="9025">
                  <c:v>1.1647679822261532E-12</c:v>
                </c:pt>
                <c:pt idx="9026">
                  <c:v>1.1667481094386308E-12</c:v>
                </c:pt>
                <c:pt idx="9027">
                  <c:v>1.168733411615673E-12</c:v>
                </c:pt>
                <c:pt idx="9028">
                  <c:v>1.1707239022241916E-12</c:v>
                </c:pt>
                <c:pt idx="9029">
                  <c:v>1.172719594731109E-12</c:v>
                </c:pt>
                <c:pt idx="9030">
                  <c:v>1.1747205026033328E-12</c:v>
                </c:pt>
                <c:pt idx="9031">
                  <c:v>1.1767266393077758E-12</c:v>
                </c:pt>
                <c:pt idx="9032">
                  <c:v>1.1787380183113559E-12</c:v>
                </c:pt>
                <c:pt idx="9033">
                  <c:v>1.1807546530848185E-12</c:v>
                </c:pt>
                <c:pt idx="9034">
                  <c:v>1.1827765572903819E-12</c:v>
                </c:pt>
                <c:pt idx="9035">
                  <c:v>1.1848037448607746E-12</c:v>
                </c:pt>
                <c:pt idx="9036">
                  <c:v>1.1868362297487616E-12</c:v>
                </c:pt>
                <c:pt idx="9037">
                  <c:v>1.1888740259071215E-12</c:v>
                </c:pt>
                <c:pt idx="9038">
                  <c:v>1.190917147288621E-12</c:v>
                </c:pt>
                <c:pt idx="9039">
                  <c:v>1.1929656078460345E-12</c:v>
                </c:pt>
                <c:pt idx="9040">
                  <c:v>1.1950194215321371E-12</c:v>
                </c:pt>
                <c:pt idx="9041">
                  <c:v>1.1970786022997006E-12</c:v>
                </c:pt>
                <c:pt idx="9042">
                  <c:v>1.1991431641014945E-12</c:v>
                </c:pt>
                <c:pt idx="9043">
                  <c:v>1.2012131208902954E-12</c:v>
                </c:pt>
                <c:pt idx="9044">
                  <c:v>1.2032884866188708E-12</c:v>
                </c:pt>
                <c:pt idx="9045">
                  <c:v>1.2053692752399994E-12</c:v>
                </c:pt>
                <c:pt idx="9046">
                  <c:v>1.2074555007064121E-12</c:v>
                </c:pt>
                <c:pt idx="9047">
                  <c:v>1.2095471770763724E-12</c:v>
                </c:pt>
                <c:pt idx="9048">
                  <c:v>1.2116443187449421E-12</c:v>
                </c:pt>
                <c:pt idx="9049">
                  <c:v>1.2137469401729243E-12</c:v>
                </c:pt>
                <c:pt idx="9050">
                  <c:v>1.2158550558211176E-12</c:v>
                </c:pt>
                <c:pt idx="9051">
                  <c:v>1.2179686801503298E-12</c:v>
                </c:pt>
                <c:pt idx="9052">
                  <c:v>1.2200878276213532E-12</c:v>
                </c:pt>
                <c:pt idx="9053">
                  <c:v>1.2222125126949971E-12</c:v>
                </c:pt>
                <c:pt idx="9054">
                  <c:v>1.2243427498320536E-12</c:v>
                </c:pt>
                <c:pt idx="9055">
                  <c:v>1.2264785534933324E-12</c:v>
                </c:pt>
                <c:pt idx="9056">
                  <c:v>1.2286199381396247E-12</c:v>
                </c:pt>
                <c:pt idx="9057">
                  <c:v>1.2307669182317431E-12</c:v>
                </c:pt>
                <c:pt idx="9058">
                  <c:v>1.2329195082304738E-12</c:v>
                </c:pt>
                <c:pt idx="9059">
                  <c:v>1.2350777225966351E-12</c:v>
                </c:pt>
                <c:pt idx="9060">
                  <c:v>1.2372415758335816E-12</c:v>
                </c:pt>
                <c:pt idx="9061">
                  <c:v>1.239411082779615E-12</c:v>
                </c:pt>
                <c:pt idx="9062">
                  <c:v>1.2415862584278959E-12</c:v>
                </c:pt>
                <c:pt idx="9063">
                  <c:v>1.2437671177723212E-12</c:v>
                </c:pt>
                <c:pt idx="9064">
                  <c:v>1.2459536758067665E-12</c:v>
                </c:pt>
                <c:pt idx="9065">
                  <c:v>1.2481459475251295E-12</c:v>
                </c:pt>
                <c:pt idx="9066">
                  <c:v>1.2503439479212878E-12</c:v>
                </c:pt>
                <c:pt idx="9067">
                  <c:v>1.252547691989132E-12</c:v>
                </c:pt>
                <c:pt idx="9068">
                  <c:v>1.2547571947225509E-12</c:v>
                </c:pt>
                <c:pt idx="9069">
                  <c:v>1.2569724711154325E-12</c:v>
                </c:pt>
                <c:pt idx="9070">
                  <c:v>1.2591935361616584E-12</c:v>
                </c:pt>
                <c:pt idx="9071">
                  <c:v>1.2614204048551183E-12</c:v>
                </c:pt>
                <c:pt idx="9072">
                  <c:v>1.2636530921897018E-12</c:v>
                </c:pt>
                <c:pt idx="9073">
                  <c:v>1.2658916131699875E-12</c:v>
                </c:pt>
                <c:pt idx="9074">
                  <c:v>1.2681359830682633E-12</c:v>
                </c:pt>
                <c:pt idx="9075">
                  <c:v>1.2703862174287446E-12</c:v>
                </c:pt>
                <c:pt idx="9076">
                  <c:v>1.2726423318073273E-12</c:v>
                </c:pt>
                <c:pt idx="9077">
                  <c:v>1.2749043417598893E-12</c:v>
                </c:pt>
                <c:pt idx="9078">
                  <c:v>1.2771722628423332E-12</c:v>
                </c:pt>
                <c:pt idx="9079">
                  <c:v>1.2794461106105375E-12</c:v>
                </c:pt>
                <c:pt idx="9080">
                  <c:v>1.2817259006203952E-12</c:v>
                </c:pt>
                <c:pt idx="9081">
                  <c:v>1.2840116484277894E-12</c:v>
                </c:pt>
                <c:pt idx="9082">
                  <c:v>1.2863033695886127E-12</c:v>
                </c:pt>
                <c:pt idx="9083">
                  <c:v>1.2886010796587507E-12</c:v>
                </c:pt>
                <c:pt idx="9084">
                  <c:v>1.290904794194096E-12</c:v>
                </c:pt>
                <c:pt idx="9085">
                  <c:v>1.2932145287505299E-12</c:v>
                </c:pt>
                <c:pt idx="9086">
                  <c:v>1.2955302988843761E-12</c:v>
                </c:pt>
                <c:pt idx="9087">
                  <c:v>1.2978521203196313E-12</c:v>
                </c:pt>
                <c:pt idx="9088">
                  <c:v>1.3001800091583186E-12</c:v>
                </c:pt>
                <c:pt idx="9089">
                  <c:v>1.3025139815524526E-12</c:v>
                </c:pt>
                <c:pt idx="9090">
                  <c:v>1.3048540536540717E-12</c:v>
                </c:pt>
                <c:pt idx="9091">
                  <c:v>1.3072002416151897E-12</c:v>
                </c:pt>
                <c:pt idx="9092">
                  <c:v>1.3095525615878473E-12</c:v>
                </c:pt>
                <c:pt idx="9093">
                  <c:v>1.3119110297240614E-12</c:v>
                </c:pt>
                <c:pt idx="9094">
                  <c:v>1.314275662175863E-12</c:v>
                </c:pt>
                <c:pt idx="9095">
                  <c:v>1.3166464750952752E-12</c:v>
                </c:pt>
                <c:pt idx="9096">
                  <c:v>1.3190234846343258E-12</c:v>
                </c:pt>
                <c:pt idx="9097">
                  <c:v>1.3214067069450444E-12</c:v>
                </c:pt>
                <c:pt idx="9098">
                  <c:v>1.3237961581794594E-12</c:v>
                </c:pt>
                <c:pt idx="9099">
                  <c:v>1.3261918544895901E-12</c:v>
                </c:pt>
                <c:pt idx="9100">
                  <c:v>1.3285938121034639E-12</c:v>
                </c:pt>
                <c:pt idx="9101">
                  <c:v>1.3310020476719228E-12</c:v>
                </c:pt>
                <c:pt idx="9102">
                  <c:v>1.3334165779844083E-12</c:v>
                </c:pt>
                <c:pt idx="9103">
                  <c:v>1.335837419830355E-12</c:v>
                </c:pt>
                <c:pt idx="9104">
                  <c:v>1.3382645899992103E-12</c:v>
                </c:pt>
                <c:pt idx="9105">
                  <c:v>1.3406981052804022E-12</c:v>
                </c:pt>
                <c:pt idx="9106">
                  <c:v>1.3431379824633905E-12</c:v>
                </c:pt>
                <c:pt idx="9107">
                  <c:v>1.3455842383376058E-12</c:v>
                </c:pt>
                <c:pt idx="9108">
                  <c:v>1.3480368896924959E-12</c:v>
                </c:pt>
                <c:pt idx="9109">
                  <c:v>1.3504959533174943E-12</c:v>
                </c:pt>
                <c:pt idx="9110">
                  <c:v>1.3529614460020466E-12</c:v>
                </c:pt>
                <c:pt idx="9111">
                  <c:v>1.3554333845355985E-12</c:v>
                </c:pt>
                <c:pt idx="9112">
                  <c:v>1.3579117857075806E-12</c:v>
                </c:pt>
                <c:pt idx="9113">
                  <c:v>1.36039666633056E-12</c:v>
                </c:pt>
                <c:pt idx="9114">
                  <c:v>1.362888043591652E-12</c:v>
                </c:pt>
                <c:pt idx="9115">
                  <c:v>1.3653859349625821E-12</c:v>
                </c:pt>
                <c:pt idx="9116">
                  <c:v>1.3678903579213208E-12</c:v>
                </c:pt>
                <c:pt idx="9117">
                  <c:v>1.3704013299458466E-12</c:v>
                </c:pt>
                <c:pt idx="9118">
                  <c:v>1.3729188685141226E-12</c:v>
                </c:pt>
                <c:pt idx="9119">
                  <c:v>1.3754429911041293E-12</c:v>
                </c:pt>
                <c:pt idx="9120">
                  <c:v>1.3779737151938295E-12</c:v>
                </c:pt>
                <c:pt idx="9121">
                  <c:v>1.3805110582612056E-12</c:v>
                </c:pt>
                <c:pt idx="9122">
                  <c:v>1.3830550377842183E-12</c:v>
                </c:pt>
                <c:pt idx="9123">
                  <c:v>1.3856056712408498E-12</c:v>
                </c:pt>
                <c:pt idx="9124">
                  <c:v>1.3881629761090597E-12</c:v>
                </c:pt>
                <c:pt idx="9125">
                  <c:v>1.3907269698668355E-12</c:v>
                </c:pt>
                <c:pt idx="9126">
                  <c:v>1.393297669993888E-12</c:v>
                </c:pt>
                <c:pt idx="9127">
                  <c:v>1.3958750942323962E-12</c:v>
                </c:pt>
                <c:pt idx="9128">
                  <c:v>1.3984592607731818E-12</c:v>
                </c:pt>
                <c:pt idx="9129">
                  <c:v>1.4010501878475117E-12</c:v>
                </c:pt>
                <c:pt idx="9130">
                  <c:v>1.4036478936866443E-12</c:v>
                </c:pt>
                <c:pt idx="9131">
                  <c:v>1.4062523965218521E-12</c:v>
                </c:pt>
                <c:pt idx="9132">
                  <c:v>1.4088637145843863E-12</c:v>
                </c:pt>
                <c:pt idx="9133">
                  <c:v>1.4114818661055248E-12</c:v>
                </c:pt>
                <c:pt idx="9134">
                  <c:v>1.4141068693165124E-12</c:v>
                </c:pt>
                <c:pt idx="9135">
                  <c:v>1.4167387424486324E-12</c:v>
                </c:pt>
                <c:pt idx="9136">
                  <c:v>1.4193775037331347E-12</c:v>
                </c:pt>
                <c:pt idx="9137">
                  <c:v>1.4220231714012906E-12</c:v>
                </c:pt>
                <c:pt idx="9138">
                  <c:v>1.4246757636843582E-12</c:v>
                </c:pt>
                <c:pt idx="9139">
                  <c:v>1.4273352988130842E-12</c:v>
                </c:pt>
                <c:pt idx="9140">
                  <c:v>1.4300017951498867E-12</c:v>
                </c:pt>
                <c:pt idx="9141">
                  <c:v>1.4326752716270174E-12</c:v>
                </c:pt>
                <c:pt idx="9142">
                  <c:v>1.4353557473127939E-12</c:v>
                </c:pt>
                <c:pt idx="9143">
                  <c:v>1.4380432412755502E-12</c:v>
                </c:pt>
                <c:pt idx="9144">
                  <c:v>1.4407377725836092E-12</c:v>
                </c:pt>
                <c:pt idx="9145">
                  <c:v>1.4434393603053048E-12</c:v>
                </c:pt>
                <c:pt idx="9146">
                  <c:v>1.4461480235089517E-12</c:v>
                </c:pt>
                <c:pt idx="9147">
                  <c:v>1.4488637812628866E-12</c:v>
                </c:pt>
                <c:pt idx="9148">
                  <c:v>1.4515866526354259E-12</c:v>
                </c:pt>
                <c:pt idx="9149">
                  <c:v>1.4543166566949025E-12</c:v>
                </c:pt>
                <c:pt idx="9150">
                  <c:v>1.4570538125096454E-12</c:v>
                </c:pt>
                <c:pt idx="9151">
                  <c:v>1.459798139147971E-12</c:v>
                </c:pt>
                <c:pt idx="9152">
                  <c:v>1.4625496556782173E-12</c:v>
                </c:pt>
                <c:pt idx="9153">
                  <c:v>1.4653083812111975E-12</c:v>
                </c:pt>
                <c:pt idx="9154">
                  <c:v>1.4680743354240173E-12</c:v>
                </c:pt>
                <c:pt idx="9155">
                  <c:v>1.4708475383297196E-12</c:v>
                </c:pt>
                <c:pt idx="9156">
                  <c:v>1.4736280099440484E-12</c:v>
                </c:pt>
                <c:pt idx="9157">
                  <c:v>1.4764157702827387E-12</c:v>
                </c:pt>
                <c:pt idx="9158">
                  <c:v>1.4792108393615383E-12</c:v>
                </c:pt>
                <c:pt idx="9159">
                  <c:v>1.4820132371961783E-12</c:v>
                </c:pt>
                <c:pt idx="9160">
                  <c:v>1.4848229838024122E-12</c:v>
                </c:pt>
                <c:pt idx="9161">
                  <c:v>1.4876400991959703E-12</c:v>
                </c:pt>
                <c:pt idx="9162">
                  <c:v>1.4904646033925966E-12</c:v>
                </c:pt>
                <c:pt idx="9163">
                  <c:v>1.4932965164080353E-12</c:v>
                </c:pt>
                <c:pt idx="9164">
                  <c:v>1.4961358582580308E-12</c:v>
                </c:pt>
                <c:pt idx="9165">
                  <c:v>1.4989826489583145E-12</c:v>
                </c:pt>
                <c:pt idx="9166">
                  <c:v>1.5018369085261361E-12</c:v>
                </c:pt>
                <c:pt idx="9167">
                  <c:v>1.5046986574208653E-12</c:v>
                </c:pt>
                <c:pt idx="9168">
                  <c:v>1.5075679167166719E-12</c:v>
                </c:pt>
                <c:pt idx="9169">
                  <c:v>1.5104447075243122E-12</c:v>
                </c:pt>
                <c:pt idx="9170">
                  <c:v>1.5133290509545697E-12</c:v>
                </c:pt>
                <c:pt idx="9171">
                  <c:v>1.5162209681181987E-12</c:v>
                </c:pt>
                <c:pt idx="9172">
                  <c:v>1.5191204801259813E-12</c:v>
                </c:pt>
                <c:pt idx="9173">
                  <c:v>1.5220276080886795E-12</c:v>
                </c:pt>
                <c:pt idx="9174">
                  <c:v>1.5249423731170731E-12</c:v>
                </c:pt>
                <c:pt idx="9175">
                  <c:v>1.5278647963219201E-12</c:v>
                </c:pt>
                <c:pt idx="9176">
                  <c:v>1.5307948988139991E-12</c:v>
                </c:pt>
                <c:pt idx="9177">
                  <c:v>1.5337327017040734E-12</c:v>
                </c:pt>
                <c:pt idx="9178">
                  <c:v>1.5366782261029178E-12</c:v>
                </c:pt>
                <c:pt idx="9179">
                  <c:v>1.5396314931164134E-12</c:v>
                </c:pt>
                <c:pt idx="9180">
                  <c:v>1.5425925240964127E-12</c:v>
                </c:pt>
                <c:pt idx="9181">
                  <c:v>1.5455613412899963E-12</c:v>
                </c:pt>
                <c:pt idx="9182">
                  <c:v>1.548537967102934E-12</c:v>
                </c:pt>
                <c:pt idx="9183">
                  <c:v>1.5515224239409613E-12</c:v>
                </c:pt>
                <c:pt idx="9184">
                  <c:v>1.5545147342098414E-12</c:v>
                </c:pt>
                <c:pt idx="9185">
                  <c:v>1.5575149203153146E-12</c:v>
                </c:pt>
                <c:pt idx="9186">
                  <c:v>1.5605230046631417E-12</c:v>
                </c:pt>
                <c:pt idx="9187">
                  <c:v>1.5635390096590624E-12</c:v>
                </c:pt>
                <c:pt idx="9188">
                  <c:v>1.5665629577088342E-12</c:v>
                </c:pt>
                <c:pt idx="9189">
                  <c:v>1.5695948712182122E-12</c:v>
                </c:pt>
                <c:pt idx="9190">
                  <c:v>1.572634772592939E-12</c:v>
                </c:pt>
                <c:pt idx="9191">
                  <c:v>1.5756826842387677E-12</c:v>
                </c:pt>
                <c:pt idx="9192">
                  <c:v>1.5787386285614566E-12</c:v>
                </c:pt>
                <c:pt idx="9193">
                  <c:v>1.5818026280395706E-12</c:v>
                </c:pt>
                <c:pt idx="9194">
                  <c:v>1.5848747061765459E-12</c:v>
                </c:pt>
                <c:pt idx="9195">
                  <c:v>1.5879548869465476E-12</c:v>
                </c:pt>
                <c:pt idx="9196">
                  <c:v>1.591043194323876E-12</c:v>
                </c:pt>
                <c:pt idx="9197">
                  <c:v>1.5941396522828502E-12</c:v>
                </c:pt>
                <c:pt idx="9198">
                  <c:v>1.5972442847977668E-12</c:v>
                </c:pt>
                <c:pt idx="9199">
                  <c:v>1.6003571158429475E-12</c:v>
                </c:pt>
                <c:pt idx="9200">
                  <c:v>1.6034781693926847E-12</c:v>
                </c:pt>
                <c:pt idx="9201">
                  <c:v>1.606607469421306E-12</c:v>
                </c:pt>
                <c:pt idx="9202">
                  <c:v>1.609745039903109E-12</c:v>
                </c:pt>
                <c:pt idx="9203">
                  <c:v>1.6128909048124085E-12</c:v>
                </c:pt>
                <c:pt idx="9204">
                  <c:v>1.6160450881235055E-12</c:v>
                </c:pt>
                <c:pt idx="9205">
                  <c:v>1.6192076138107175E-12</c:v>
                </c:pt>
                <c:pt idx="9206">
                  <c:v>1.6223785058377207E-12</c:v>
                </c:pt>
                <c:pt idx="9207">
                  <c:v>1.6255577890667311E-12</c:v>
                </c:pt>
                <c:pt idx="9208">
                  <c:v>1.6287454893833474E-12</c:v>
                </c:pt>
                <c:pt idx="9209">
                  <c:v>1.6319416327076933E-12</c:v>
                </c:pt>
                <c:pt idx="9210">
                  <c:v>1.6351462449598898E-12</c:v>
                </c:pt>
                <c:pt idx="9211">
                  <c:v>1.6383593520600615E-12</c:v>
                </c:pt>
                <c:pt idx="9212">
                  <c:v>1.6415809799283123E-12</c:v>
                </c:pt>
                <c:pt idx="9213">
                  <c:v>1.6448111544847754E-12</c:v>
                </c:pt>
                <c:pt idx="9214">
                  <c:v>1.6480499016495575E-12</c:v>
                </c:pt>
                <c:pt idx="9215">
                  <c:v>1.651297247342789E-12</c:v>
                </c:pt>
                <c:pt idx="9216">
                  <c:v>1.6545532174845775E-12</c:v>
                </c:pt>
                <c:pt idx="9217">
                  <c:v>1.6578178379950513E-12</c:v>
                </c:pt>
                <c:pt idx="9218">
                  <c:v>1.6610911347943199E-12</c:v>
                </c:pt>
                <c:pt idx="9219">
                  <c:v>1.6643731337745846E-12</c:v>
                </c:pt>
                <c:pt idx="9220">
                  <c:v>1.6676638613984668E-12</c:v>
                </c:pt>
                <c:pt idx="9221">
                  <c:v>1.6709633458417993E-12</c:v>
                </c:pt>
                <c:pt idx="9222">
                  <c:v>1.6742716154938593E-12</c:v>
                </c:pt>
                <c:pt idx="9223">
                  <c:v>1.6775886987439484E-12</c:v>
                </c:pt>
                <c:pt idx="9224">
                  <c:v>1.6809146239813448E-12</c:v>
                </c:pt>
                <c:pt idx="9225">
                  <c:v>1.6842494195953548E-12</c:v>
                </c:pt>
                <c:pt idx="9226">
                  <c:v>1.6875931139752557E-12</c:v>
                </c:pt>
                <c:pt idx="9227">
                  <c:v>1.6909457355103442E-12</c:v>
                </c:pt>
                <c:pt idx="9228">
                  <c:v>1.6943073125899096E-12</c:v>
                </c:pt>
                <c:pt idx="9229">
                  <c:v>1.6976778736032533E-12</c:v>
                </c:pt>
                <c:pt idx="9230">
                  <c:v>1.701057446939651E-12</c:v>
                </c:pt>
                <c:pt idx="9231">
                  <c:v>1.7044460609884056E-12</c:v>
                </c:pt>
                <c:pt idx="9232">
                  <c:v>1.7078437441337151E-12</c:v>
                </c:pt>
                <c:pt idx="9233">
                  <c:v>1.7112505249243149E-12</c:v>
                </c:pt>
                <c:pt idx="9234">
                  <c:v>1.71466643419701E-12</c:v>
                </c:pt>
                <c:pt idx="9235">
                  <c:v>1.7180915035396515E-12</c:v>
                </c:pt>
                <c:pt idx="9236">
                  <c:v>1.7215257645401069E-12</c:v>
                </c:pt>
                <c:pt idx="9237">
                  <c:v>1.7249692487862252E-12</c:v>
                </c:pt>
                <c:pt idx="9238">
                  <c:v>1.7284219878658705E-12</c:v>
                </c:pt>
                <c:pt idx="9239">
                  <c:v>1.7318840133669008E-12</c:v>
                </c:pt>
                <c:pt idx="9240">
                  <c:v>1.7353553568771808E-12</c:v>
                </c:pt>
                <c:pt idx="9241">
                  <c:v>1.7388360499845599E-12</c:v>
                </c:pt>
                <c:pt idx="9242">
                  <c:v>1.7423261242769051E-12</c:v>
                </c:pt>
                <c:pt idx="9243">
                  <c:v>1.7458256113420672E-12</c:v>
                </c:pt>
                <c:pt idx="9244">
                  <c:v>1.7493345427679159E-12</c:v>
                </c:pt>
                <c:pt idx="9245">
                  <c:v>1.7528529501422973E-12</c:v>
                </c:pt>
                <c:pt idx="9246">
                  <c:v>1.756380864994548E-12</c:v>
                </c:pt>
                <c:pt idx="9247">
                  <c:v>1.7599183211388761E-12</c:v>
                </c:pt>
                <c:pt idx="9248">
                  <c:v>1.7634653543571766E-12</c:v>
                </c:pt>
                <c:pt idx="9249">
                  <c:v>1.7670220004559149E-12</c:v>
                </c:pt>
                <c:pt idx="9250">
                  <c:v>1.7705882952415816E-12</c:v>
                </c:pt>
                <c:pt idx="9251">
                  <c:v>1.7741642745206434E-12</c:v>
                </c:pt>
                <c:pt idx="9252">
                  <c:v>1.7777499740995943E-12</c:v>
                </c:pt>
                <c:pt idx="9253">
                  <c:v>1.781345429784901E-12</c:v>
                </c:pt>
                <c:pt idx="9254">
                  <c:v>1.784950677383058E-12</c:v>
                </c:pt>
                <c:pt idx="9255">
                  <c:v>1.7885657527005287E-12</c:v>
                </c:pt>
                <c:pt idx="9256">
                  <c:v>1.7921906915438092E-12</c:v>
                </c:pt>
                <c:pt idx="9257">
                  <c:v>1.7958255297193595E-12</c:v>
                </c:pt>
                <c:pt idx="9258">
                  <c:v>1.7994703030336849E-12</c:v>
                </c:pt>
                <c:pt idx="9259">
                  <c:v>1.803125047169889E-12</c:v>
                </c:pt>
                <c:pt idx="9260">
                  <c:v>1.806789799514809E-12</c:v>
                </c:pt>
                <c:pt idx="9261">
                  <c:v>1.8104646012292457E-12</c:v>
                </c:pt>
                <c:pt idx="9262">
                  <c:v>1.8141494937685316E-12</c:v>
                </c:pt>
                <c:pt idx="9263">
                  <c:v>1.8178445185879811E-12</c:v>
                </c:pt>
                <c:pt idx="9264">
                  <c:v>1.8215497171429275E-12</c:v>
                </c:pt>
                <c:pt idx="9265">
                  <c:v>1.8252651308886838E-12</c:v>
                </c:pt>
                <c:pt idx="9266">
                  <c:v>1.8289908012805765E-12</c:v>
                </c:pt>
                <c:pt idx="9267">
                  <c:v>1.8327267697739312E-12</c:v>
                </c:pt>
                <c:pt idx="9268">
                  <c:v>1.8364730778240729E-12</c:v>
                </c:pt>
                <c:pt idx="9269">
                  <c:v>1.8402297668863195E-12</c:v>
                </c:pt>
                <c:pt idx="9270">
                  <c:v>1.8439968784160027E-12</c:v>
                </c:pt>
                <c:pt idx="9271">
                  <c:v>1.8477744538684318E-12</c:v>
                </c:pt>
                <c:pt idx="9272">
                  <c:v>1.8515625346371175E-12</c:v>
                </c:pt>
                <c:pt idx="9273">
                  <c:v>1.8553611628027858E-12</c:v>
                </c:pt>
                <c:pt idx="9274">
                  <c:v>1.8591703861991412E-12</c:v>
                </c:pt>
                <c:pt idx="9275">
                  <c:v>1.8629902539395394E-12</c:v>
                </c:pt>
                <c:pt idx="9276">
                  <c:v>1.8668208151373115E-12</c:v>
                </c:pt>
                <c:pt idx="9277">
                  <c:v>1.8706621189058054E-12</c:v>
                </c:pt>
                <c:pt idx="9278">
                  <c:v>1.8745142143583625E-12</c:v>
                </c:pt>
                <c:pt idx="9279">
                  <c:v>1.8783771506083331E-12</c:v>
                </c:pt>
                <c:pt idx="9280">
                  <c:v>1.8822509767690466E-12</c:v>
                </c:pt>
                <c:pt idx="9281">
                  <c:v>1.8861357419538593E-12</c:v>
                </c:pt>
                <c:pt idx="9282">
                  <c:v>1.8900314952760994E-12</c:v>
                </c:pt>
                <c:pt idx="9283">
                  <c:v>1.8939382858491229E-12</c:v>
                </c:pt>
                <c:pt idx="9284">
                  <c:v>1.8978561627862578E-12</c:v>
                </c:pt>
                <c:pt idx="9285">
                  <c:v>1.9017851752008544E-12</c:v>
                </c:pt>
                <c:pt idx="9286">
                  <c:v>1.9057253720523257E-12</c:v>
                </c:pt>
                <c:pt idx="9287">
                  <c:v>1.9096768090041515E-12</c:v>
                </c:pt>
                <c:pt idx="9288">
                  <c:v>1.9136395456514611E-12</c:v>
                </c:pt>
                <c:pt idx="9289">
                  <c:v>1.9176136415921449E-12</c:v>
                </c:pt>
                <c:pt idx="9290">
                  <c:v>1.921599156424056E-12</c:v>
                </c:pt>
                <c:pt idx="9291">
                  <c:v>1.9255961497450805E-12</c:v>
                </c:pt>
                <c:pt idx="9292">
                  <c:v>1.9296046811530788E-12</c:v>
                </c:pt>
                <c:pt idx="9293">
                  <c:v>1.9336248102459368E-12</c:v>
                </c:pt>
                <c:pt idx="9294">
                  <c:v>1.9376565966215077E-12</c:v>
                </c:pt>
                <c:pt idx="9295">
                  <c:v>1.9417000998776719E-12</c:v>
                </c:pt>
                <c:pt idx="9296">
                  <c:v>1.9457553796123031E-12</c:v>
                </c:pt>
                <c:pt idx="9297">
                  <c:v>1.9498224954232792E-12</c:v>
                </c:pt>
                <c:pt idx="9298">
                  <c:v>1.9539015069084542E-12</c:v>
                </c:pt>
                <c:pt idx="9299">
                  <c:v>1.9843118406949854E-12</c:v>
                </c:pt>
                <c:pt idx="9300">
                  <c:v>2.0271970515339798E-12</c:v>
                </c:pt>
                <c:pt idx="9301">
                  <c:v>2.069858576014011E-12</c:v>
                </c:pt>
                <c:pt idx="9302">
                  <c:v>2.1122964141349408E-12</c:v>
                </c:pt>
                <c:pt idx="9303">
                  <c:v>2.154510565896907E-12</c:v>
                </c:pt>
                <c:pt idx="9304">
                  <c:v>2.1965010312997061E-12</c:v>
                </c:pt>
                <c:pt idx="9305">
                  <c:v>2.2382678103436079E-12</c:v>
                </c:pt>
                <c:pt idx="9306">
                  <c:v>2.2798109030284091E-12</c:v>
                </c:pt>
                <c:pt idx="9307">
                  <c:v>2.3211303093542434E-12</c:v>
                </c:pt>
                <c:pt idx="9308">
                  <c:v>2.3622260293209838E-12</c:v>
                </c:pt>
                <c:pt idx="9309">
                  <c:v>2.4030980629287459E-12</c:v>
                </c:pt>
                <c:pt idx="9310">
                  <c:v>2.4437464101774351E-12</c:v>
                </c:pt>
                <c:pt idx="9311">
                  <c:v>2.4841710710670709E-12</c:v>
                </c:pt>
                <c:pt idx="9312">
                  <c:v>2.5243720455977485E-12</c:v>
                </c:pt>
                <c:pt idx="9313">
                  <c:v>2.5643493337693154E-12</c:v>
                </c:pt>
                <c:pt idx="9314">
                  <c:v>2.6041029355818658E-12</c:v>
                </c:pt>
                <c:pt idx="9315">
                  <c:v>2.6436328510354392E-12</c:v>
                </c:pt>
                <c:pt idx="9316">
                  <c:v>2.6829390801299215E-12</c:v>
                </c:pt>
                <c:pt idx="9317">
                  <c:v>2.7220216228653678E-12</c:v>
                </c:pt>
                <c:pt idx="9318">
                  <c:v>2.8167175300364535E-12</c:v>
                </c:pt>
                <c:pt idx="9319">
                  <c:v>2.9614977566845089E-12</c:v>
                </c:pt>
                <c:pt idx="9320">
                  <c:v>3.1034107244237803E-12</c:v>
                </c:pt>
                <c:pt idx="9321">
                  <c:v>3.2424564332538184E-12</c:v>
                </c:pt>
                <c:pt idx="9322">
                  <c:v>3.3786348831750519E-12</c:v>
                </c:pt>
                <c:pt idx="9323">
                  <c:v>3.511946074186858E-12</c:v>
                </c:pt>
                <c:pt idx="9324">
                  <c:v>3.6423900062900565E-12</c:v>
                </c:pt>
                <c:pt idx="9325">
                  <c:v>3.7699666794840399E-12</c:v>
                </c:pt>
                <c:pt idx="9326">
                  <c:v>3.8946760937692195E-12</c:v>
                </c:pt>
                <c:pt idx="9327">
                  <c:v>4.0165182491451873E-12</c:v>
                </c:pt>
                <c:pt idx="9328">
                  <c:v>4.1354931456123295E-12</c:v>
                </c:pt>
                <c:pt idx="9329">
                  <c:v>4.2516007831702784E-12</c:v>
                </c:pt>
                <c:pt idx="9330">
                  <c:v>4.3648411618193863E-12</c:v>
                </c:pt>
                <c:pt idx="9331">
                  <c:v>4.4752142815592978E-12</c:v>
                </c:pt>
                <c:pt idx="9332">
                  <c:v>4.5827201423902108E-12</c:v>
                </c:pt>
                <c:pt idx="9333">
                  <c:v>4.6873587443121066E-12</c:v>
                </c:pt>
                <c:pt idx="9334">
                  <c:v>4.789130087325159E-12</c:v>
                </c:pt>
                <c:pt idx="9335">
                  <c:v>4.888034171429036E-12</c:v>
                </c:pt>
                <c:pt idx="9336">
                  <c:v>4.9840709966240501E-12</c:v>
                </c:pt>
                <c:pt idx="9337">
                  <c:v>5.0772405629099114E-12</c:v>
                </c:pt>
                <c:pt idx="9338">
                  <c:v>5.1675428702868897E-12</c:v>
                </c:pt>
                <c:pt idx="9339">
                  <c:v>5.2549779187547128E-12</c:v>
                </c:pt>
                <c:pt idx="9340">
                  <c:v>5.3395457083136722E-12</c:v>
                </c:pt>
                <c:pt idx="9341">
                  <c:v>5.4212462389634804E-12</c:v>
                </c:pt>
                <c:pt idx="9342">
                  <c:v>5.5000795107042683E-12</c:v>
                </c:pt>
                <c:pt idx="9343">
                  <c:v>5.576045523536056E-12</c:v>
                </c:pt>
                <c:pt idx="9344">
                  <c:v>5.6491442774589438E-12</c:v>
                </c:pt>
                <c:pt idx="9345">
                  <c:v>5.7193757724727142E-12</c:v>
                </c:pt>
                <c:pt idx="9346">
                  <c:v>5.7867400085775645E-12</c:v>
                </c:pt>
                <c:pt idx="9347">
                  <c:v>5.8512369857732999E-12</c:v>
                </c:pt>
                <c:pt idx="9348">
                  <c:v>5.9128667040601306E-12</c:v>
                </c:pt>
                <c:pt idx="9349">
                  <c:v>5.9716291634378487E-12</c:v>
                </c:pt>
                <c:pt idx="9350">
                  <c:v>6.027524363906549E-12</c:v>
                </c:pt>
                <c:pt idx="9351">
                  <c:v>6.0805523054662475E-12</c:v>
                </c:pt>
                <c:pt idx="9352">
                  <c:v>6.130712988117008E-12</c:v>
                </c:pt>
                <c:pt idx="9353">
                  <c:v>6.1780064118586892E-12</c:v>
                </c:pt>
                <c:pt idx="9354">
                  <c:v>6.2224325766914115E-12</c:v>
                </c:pt>
                <c:pt idx="9355">
                  <c:v>6.2639914826150569E-12</c:v>
                </c:pt>
                <c:pt idx="9356">
                  <c:v>6.3026831296297038E-12</c:v>
                </c:pt>
                <c:pt idx="9357">
                  <c:v>6.3385075177353909E-12</c:v>
                </c:pt>
                <c:pt idx="9358">
                  <c:v>6.3714646469320003E-12</c:v>
                </c:pt>
                <c:pt idx="9359">
                  <c:v>6.4015545172196483E-12</c:v>
                </c:pt>
                <c:pt idx="9360">
                  <c:v>6.4287771285982429E-12</c:v>
                </c:pt>
                <c:pt idx="9361">
                  <c:v>6.4531324810678163E-12</c:v>
                </c:pt>
                <c:pt idx="9362">
                  <c:v>6.4746205746283912E-12</c:v>
                </c:pt>
                <c:pt idx="9363">
                  <c:v>6.4932414092799885E-12</c:v>
                </c:pt>
                <c:pt idx="9364">
                  <c:v>6.5089949850225437E-12</c:v>
                </c:pt>
                <c:pt idx="9365">
                  <c:v>6.5218813018560835E-12</c:v>
                </c:pt>
                <c:pt idx="9366">
                  <c:v>6.5319003597806238E-12</c:v>
                </c:pt>
                <c:pt idx="9367">
                  <c:v>6.5390521587961438E-12</c:v>
                </c:pt>
                <c:pt idx="9368">
                  <c:v>6.5433366989026484E-12</c:v>
                </c:pt>
                <c:pt idx="9369">
                  <c:v>6.5447539801001342E-12</c:v>
                </c:pt>
                <c:pt idx="9370">
                  <c:v>6.5433040023886214E-12</c:v>
                </c:pt>
                <c:pt idx="9371">
                  <c:v>6.5389867657680867E-12</c:v>
                </c:pt>
                <c:pt idx="9372">
                  <c:v>6.5318022702385357E-12</c:v>
                </c:pt>
                <c:pt idx="9373">
                  <c:v>6.5217505157999668E-12</c:v>
                </c:pt>
                <c:pt idx="9374">
                  <c:v>6.5088315024523986E-12</c:v>
                </c:pt>
                <c:pt idx="9375">
                  <c:v>6.4930452301957922E-12</c:v>
                </c:pt>
                <c:pt idx="9376">
                  <c:v>6.4743916990302051E-12</c:v>
                </c:pt>
                <c:pt idx="9377">
                  <c:v>6.452870908955583E-12</c:v>
                </c:pt>
                <c:pt idx="9378">
                  <c:v>6.4284828599719601E-12</c:v>
                </c:pt>
                <c:pt idx="9379">
                  <c:v>6.401227552079299E-12</c:v>
                </c:pt>
                <c:pt idx="9380">
                  <c:v>6.3711049852777185E-12</c:v>
                </c:pt>
                <c:pt idx="9381">
                  <c:v>6.3268395475963766E-12</c:v>
                </c:pt>
                <c:pt idx="9382">
                  <c:v>6.2657934918234066E-12</c:v>
                </c:pt>
                <c:pt idx="9383">
                  <c:v>6.205670534957402E-12</c:v>
                </c:pt>
                <c:pt idx="9384">
                  <c:v>6.1464378039602756E-12</c:v>
                </c:pt>
                <c:pt idx="9385">
                  <c:v>6.0880625372972439E-12</c:v>
                </c:pt>
                <c:pt idx="9386">
                  <c:v>6.0305162812927481E-12</c:v>
                </c:pt>
                <c:pt idx="9387">
                  <c:v>5.973775553680086E-12</c:v>
                </c:pt>
                <c:pt idx="9388">
                  <c:v>5.9178170699311816E-12</c:v>
                </c:pt>
                <c:pt idx="9389">
                  <c:v>5.862617574559171E-12</c:v>
                </c:pt>
                <c:pt idx="9390">
                  <c:v>5.808156200898096E-12</c:v>
                </c:pt>
                <c:pt idx="9391">
                  <c:v>5.7544157084111594E-12</c:v>
                </c:pt>
                <c:pt idx="9392">
                  <c:v>5.7013790935633764E-12</c:v>
                </c:pt>
                <c:pt idx="9393">
                  <c:v>5.6490293572916446E-12</c:v>
                </c:pt>
                <c:pt idx="9394">
                  <c:v>5.5973507869350492E-12</c:v>
                </c:pt>
                <c:pt idx="9395">
                  <c:v>5.5463302664714908E-12</c:v>
                </c:pt>
                <c:pt idx="9396">
                  <c:v>5.495954935634464E-12</c:v>
                </c:pt>
                <c:pt idx="9397">
                  <c:v>5.4462119341867894E-12</c:v>
                </c:pt>
                <c:pt idx="9398">
                  <c:v>5.3970890720957505E-12</c:v>
                </c:pt>
                <c:pt idx="9399">
                  <c:v>5.3485759900654469E-12</c:v>
                </c:pt>
                <c:pt idx="9400">
                  <c:v>5.3006625882663671E-12</c:v>
                </c:pt>
                <c:pt idx="9401">
                  <c:v>5.2533387668691979E-12</c:v>
                </c:pt>
                <c:pt idx="9402">
                  <c:v>5.2065947655919994E-12</c:v>
                </c:pt>
                <c:pt idx="9403">
                  <c:v>5.1604220934649964E-12</c:v>
                </c:pt>
                <c:pt idx="9404">
                  <c:v>5.1148125161715958E-12</c:v>
                </c:pt>
                <c:pt idx="9405">
                  <c:v>5.0697577986915238E-12</c:v>
                </c:pt>
                <c:pt idx="9406">
                  <c:v>5.0252498751462233E-12</c:v>
                </c:pt>
                <c:pt idx="9407">
                  <c:v>4.9812815463550311E-12</c:v>
                </c:pt>
                <c:pt idx="9408">
                  <c:v>4.9378458623244209E-12</c:v>
                </c:pt>
                <c:pt idx="9409">
                  <c:v>4.8949358717064122E-12</c:v>
                </c:pt>
                <c:pt idx="9410">
                  <c:v>4.8525447056881391E-12</c:v>
                </c:pt>
                <c:pt idx="9411">
                  <c:v>4.8106660833385782E-12</c:v>
                </c:pt>
                <c:pt idx="9412">
                  <c:v>4.7692939596314136E-12</c:v>
                </c:pt>
                <c:pt idx="9413">
                  <c:v>4.7284222888105993E-12</c:v>
                </c:pt>
                <c:pt idx="9414">
                  <c:v>4.6880450642892369E-12</c:v>
                </c:pt>
                <c:pt idx="9415">
                  <c:v>4.6481566783426703E-12</c:v>
                </c:pt>
                <c:pt idx="9416">
                  <c:v>4.608751742747223E-12</c:v>
                </c:pt>
                <c:pt idx="9417">
                  <c:v>4.5698248704128966E-12</c:v>
                </c:pt>
                <c:pt idx="9418">
                  <c:v>4.5313706920879761E-12</c:v>
                </c:pt>
                <c:pt idx="9419">
                  <c:v>4.4933841105332532E-12</c:v>
                </c:pt>
                <c:pt idx="9420">
                  <c:v>4.4558602312180262E-12</c:v>
                </c:pt>
                <c:pt idx="9421">
                  <c:v>4.4187941635529282E-12</c:v>
                </c:pt>
                <c:pt idx="9422">
                  <c:v>4.3821810245508118E-12</c:v>
                </c:pt>
                <c:pt idx="9423">
                  <c:v>4.3460161181162505E-12</c:v>
                </c:pt>
                <c:pt idx="9424">
                  <c:v>4.3102949353403278E-12</c:v>
                </c:pt>
                <c:pt idx="9425">
                  <c:v>4.2750129747913603E-12</c:v>
                </c:pt>
                <c:pt idx="9426">
                  <c:v>4.2401657379259516E-12</c:v>
                </c:pt>
                <c:pt idx="9427">
                  <c:v>4.2057488554545567E-12</c:v>
                </c:pt>
                <c:pt idx="9428">
                  <c:v>4.1717581315995544E-12</c:v>
                </c:pt>
                <c:pt idx="9429">
                  <c:v>4.1381893822463726E-12</c:v>
                </c:pt>
                <c:pt idx="9430">
                  <c:v>4.1050384241632773E-12</c:v>
                </c:pt>
                <c:pt idx="9431">
                  <c:v>4.0723011637226216E-12</c:v>
                </c:pt>
                <c:pt idx="9432">
                  <c:v>4.0399736687931403E-12</c:v>
                </c:pt>
                <c:pt idx="9433">
                  <c:v>4.0080520237688015E-12</c:v>
                </c:pt>
                <c:pt idx="9434">
                  <c:v>3.9765323132091748E-12</c:v>
                </c:pt>
                <c:pt idx="9435">
                  <c:v>3.9454106835199824E-12</c:v>
                </c:pt>
                <c:pt idx="9436">
                  <c:v>3.9146834316285165E-12</c:v>
                </c:pt>
                <c:pt idx="9437">
                  <c:v>3.8843468766112371E-12</c:v>
                </c:pt>
                <c:pt idx="9438">
                  <c:v>3.8543973375491356E-12</c:v>
                </c:pt>
                <c:pt idx="9439">
                  <c:v>3.8248311757234614E-12</c:v>
                </c:pt>
                <c:pt idx="9440">
                  <c:v>3.7956448922118843E-12</c:v>
                </c:pt>
                <c:pt idx="9441">
                  <c:v>3.7668350167317632E-12</c:v>
                </c:pt>
                <c:pt idx="9442">
                  <c:v>3.7383980790005298E-12</c:v>
                </c:pt>
                <c:pt idx="9443">
                  <c:v>3.7103306371480944E-12</c:v>
                </c:pt>
                <c:pt idx="9444">
                  <c:v>3.6826293778156538E-12</c:v>
                </c:pt>
                <c:pt idx="9445">
                  <c:v>3.6552910237477423E-12</c:v>
                </c:pt>
                <c:pt idx="9446">
                  <c:v>3.6283122976871917E-12</c:v>
                </c:pt>
                <c:pt idx="9447">
                  <c:v>3.6016899412210806E-12</c:v>
                </c:pt>
                <c:pt idx="9448">
                  <c:v>3.5754208123951441E-12</c:v>
                </c:pt>
                <c:pt idx="9449">
                  <c:v>3.5495018135380511E-12</c:v>
                </c:pt>
                <c:pt idx="9450">
                  <c:v>3.5239298470581465E-12</c:v>
                </c:pt>
                <c:pt idx="9451">
                  <c:v>3.4987018275283065E-12</c:v>
                </c:pt>
                <c:pt idx="9452">
                  <c:v>3.4738147734966344E-12</c:v>
                </c:pt>
                <c:pt idx="9453">
                  <c:v>3.4492657561277304E-12</c:v>
                </c:pt>
                <c:pt idx="9454">
                  <c:v>3.4250518469875497E-12</c:v>
                </c:pt>
                <c:pt idx="9455">
                  <c:v>3.4011701251707892E-12</c:v>
                </c:pt>
                <c:pt idx="9456">
                  <c:v>3.3776177610887279E-12</c:v>
                </c:pt>
                <c:pt idx="9457">
                  <c:v>3.3543919858136289E-12</c:v>
                </c:pt>
                <c:pt idx="9458">
                  <c:v>3.331490031502987E-12</c:v>
                </c:pt>
                <c:pt idx="9459">
                  <c:v>3.3089091346940105E-12</c:v>
                </c:pt>
                <c:pt idx="9460">
                  <c:v>3.2866466106451125E-12</c:v>
                </c:pt>
                <c:pt idx="9461">
                  <c:v>3.2646998426584024E-12</c:v>
                </c:pt>
                <c:pt idx="9462">
                  <c:v>3.2430662162687694E-12</c:v>
                </c:pt>
                <c:pt idx="9463">
                  <c:v>3.2217431193367473E-12</c:v>
                </c:pt>
                <c:pt idx="9464">
                  <c:v>3.2007280061581867E-12</c:v>
                </c:pt>
                <c:pt idx="9465">
                  <c:v>3.1800184054682118E-12</c:v>
                </c:pt>
                <c:pt idx="9466">
                  <c:v>3.1596118499327031E-12</c:v>
                </c:pt>
                <c:pt idx="9467">
                  <c:v>3.1395058732908262E-12</c:v>
                </c:pt>
                <c:pt idx="9468">
                  <c:v>3.119698063996082E-12</c:v>
                </c:pt>
                <c:pt idx="9469">
                  <c:v>3.1001860900602134E-12</c:v>
                </c:pt>
                <c:pt idx="9470">
                  <c:v>3.0809676257507365E-12</c:v>
                </c:pt>
                <c:pt idx="9471">
                  <c:v>3.0620403457261633E-12</c:v>
                </c:pt>
                <c:pt idx="9472">
                  <c:v>3.0434019684589833E-12</c:v>
                </c:pt>
                <c:pt idx="9473">
                  <c:v>3.0250502955656343E-12</c:v>
                </c:pt>
                <c:pt idx="9474">
                  <c:v>3.0069831379379202E-12</c:v>
                </c:pt>
                <c:pt idx="9475">
                  <c:v>2.9891983065562558E-12</c:v>
                </c:pt>
                <c:pt idx="9476">
                  <c:v>2.9716936463829952E-12</c:v>
                </c:pt>
                <c:pt idx="9477">
                  <c:v>2.9544670873497459E-12</c:v>
                </c:pt>
                <c:pt idx="9478">
                  <c:v>2.9375165724386306E-12</c:v>
                </c:pt>
                <c:pt idx="9479">
                  <c:v>2.9208400446363488E-12</c:v>
                </c:pt>
                <c:pt idx="9480">
                  <c:v>2.9044354723816219E-12</c:v>
                </c:pt>
                <c:pt idx="9481">
                  <c:v>2.888300908947146E-12</c:v>
                </c:pt>
                <c:pt idx="9482">
                  <c:v>2.8724344252416933E-12</c:v>
                </c:pt>
                <c:pt idx="9483">
                  <c:v>2.856834092174083E-12</c:v>
                </c:pt>
                <c:pt idx="9484">
                  <c:v>2.8414979990918656E-12</c:v>
                </c:pt>
                <c:pt idx="9485">
                  <c:v>2.826424317906665E-12</c:v>
                </c:pt>
                <c:pt idx="9486">
                  <c:v>2.8116112436104913E-12</c:v>
                </c:pt>
                <c:pt idx="9487">
                  <c:v>2.7970569711962456E-12</c:v>
                </c:pt>
                <c:pt idx="9488">
                  <c:v>2.7827596710580005E-12</c:v>
                </c:pt>
                <c:pt idx="9489">
                  <c:v>2.7687175987632888E-12</c:v>
                </c:pt>
                <c:pt idx="9490">
                  <c:v>2.7549291271022841E-12</c:v>
                </c:pt>
                <c:pt idx="9491">
                  <c:v>2.7413926302140181E-12</c:v>
                </c:pt>
                <c:pt idx="9492">
                  <c:v>2.7281064822374904E-12</c:v>
                </c:pt>
                <c:pt idx="9493">
                  <c:v>2.7150690573117894E-12</c:v>
                </c:pt>
                <c:pt idx="9494">
                  <c:v>2.7022787295758603E-12</c:v>
                </c:pt>
                <c:pt idx="9495">
                  <c:v>2.6897338731687917E-12</c:v>
                </c:pt>
                <c:pt idx="9496">
                  <c:v>2.6774328748211996E-12</c:v>
                </c:pt>
                <c:pt idx="9497">
                  <c:v>2.6653742555267459E-12</c:v>
                </c:pt>
                <c:pt idx="9498">
                  <c:v>2.6535566168630485E-12</c:v>
                </c:pt>
                <c:pt idx="9499">
                  <c:v>2.6419785614610418E-12</c:v>
                </c:pt>
                <c:pt idx="9500">
                  <c:v>2.6306386919515668E-12</c:v>
                </c:pt>
                <c:pt idx="9501">
                  <c:v>2.6195356109655944E-12</c:v>
                </c:pt>
                <c:pt idx="9502">
                  <c:v>2.6086679211339683E-12</c:v>
                </c:pt>
                <c:pt idx="9503">
                  <c:v>2.5980342250876581E-12</c:v>
                </c:pt>
                <c:pt idx="9504">
                  <c:v>2.5876331297591382E-12</c:v>
                </c:pt>
                <c:pt idx="9505">
                  <c:v>2.5774633454940747E-12</c:v>
                </c:pt>
                <c:pt idx="9506">
                  <c:v>2.5675236879238841E-12</c:v>
                </c:pt>
                <c:pt idx="9507">
                  <c:v>2.5578129773469663E-12</c:v>
                </c:pt>
                <c:pt idx="9508">
                  <c:v>2.5483300340616508E-12</c:v>
                </c:pt>
                <c:pt idx="9509">
                  <c:v>2.5390736783663166E-12</c:v>
                </c:pt>
                <c:pt idx="9510">
                  <c:v>2.5300427305593161E-12</c:v>
                </c:pt>
                <c:pt idx="9511">
                  <c:v>2.5212360109390455E-12</c:v>
                </c:pt>
                <c:pt idx="9512">
                  <c:v>2.5126523264872824E-12</c:v>
                </c:pt>
                <c:pt idx="9513">
                  <c:v>2.5042903179979333E-12</c:v>
                </c:pt>
                <c:pt idx="9514">
                  <c:v>2.4961489855045987E-12</c:v>
                </c:pt>
                <c:pt idx="9515">
                  <c:v>2.4882274584127248E-12</c:v>
                </c:pt>
                <c:pt idx="9516">
                  <c:v>2.4805248661276329E-12</c:v>
                </c:pt>
                <c:pt idx="9517">
                  <c:v>2.473040338054698E-12</c:v>
                </c:pt>
                <c:pt idx="9518">
                  <c:v>2.465773003599321E-12</c:v>
                </c:pt>
                <c:pt idx="9519">
                  <c:v>2.4587219921668547E-12</c:v>
                </c:pt>
                <c:pt idx="9520">
                  <c:v>2.4518864331626937E-12</c:v>
                </c:pt>
                <c:pt idx="9521">
                  <c:v>2.4452654559921932E-12</c:v>
                </c:pt>
                <c:pt idx="9522">
                  <c:v>2.438858190060757E-12</c:v>
                </c:pt>
                <c:pt idx="9523">
                  <c:v>2.4326637647737208E-12</c:v>
                </c:pt>
                <c:pt idx="9524">
                  <c:v>2.4266813095364848E-12</c:v>
                </c:pt>
                <c:pt idx="9525">
                  <c:v>2.4209099537544116E-12</c:v>
                </c:pt>
                <c:pt idx="9526">
                  <c:v>2.4153488268328948E-12</c:v>
                </c:pt>
                <c:pt idx="9527">
                  <c:v>2.4099970581772817E-12</c:v>
                </c:pt>
                <c:pt idx="9528">
                  <c:v>2.4048537771929733E-12</c:v>
                </c:pt>
                <c:pt idx="9529">
                  <c:v>2.3999181675102623E-12</c:v>
                </c:pt>
                <c:pt idx="9530">
                  <c:v>2.3951896740851829E-12</c:v>
                </c:pt>
                <c:pt idx="9531">
                  <c:v>2.3906678174845572E-12</c:v>
                </c:pt>
                <c:pt idx="9532">
                  <c:v>2.3863521181807855E-12</c:v>
                </c:pt>
                <c:pt idx="9533">
                  <c:v>2.3822420966462541E-12</c:v>
                </c:pt>
                <c:pt idx="9534">
                  <c:v>2.3783372733533683E-12</c:v>
                </c:pt>
                <c:pt idx="9535">
                  <c:v>2.3746371687745136E-12</c:v>
                </c:pt>
                <c:pt idx="9536">
                  <c:v>2.3711413033820999E-12</c:v>
                </c:pt>
                <c:pt idx="9537">
                  <c:v>2.3678491976485022E-12</c:v>
                </c:pt>
                <c:pt idx="9538">
                  <c:v>2.3647603720461412E-12</c:v>
                </c:pt>
                <c:pt idx="9539">
                  <c:v>2.3618743470473857E-12</c:v>
                </c:pt>
                <c:pt idx="9540">
                  <c:v>2.3591906431246482E-12</c:v>
                </c:pt>
                <c:pt idx="9541">
                  <c:v>2.3567087807503097E-12</c:v>
                </c:pt>
                <c:pt idx="9542">
                  <c:v>2.3544282803967762E-12</c:v>
                </c:pt>
                <c:pt idx="9543">
                  <c:v>2.3523486625364374E-12</c:v>
                </c:pt>
                <c:pt idx="9544">
                  <c:v>2.3504694476416902E-12</c:v>
                </c:pt>
                <c:pt idx="9545">
                  <c:v>2.3487901645812254E-12</c:v>
                </c:pt>
                <c:pt idx="9546">
                  <c:v>2.3473105257881831E-12</c:v>
                </c:pt>
                <c:pt idx="9547">
                  <c:v>2.3460304209005641E-12</c:v>
                </c:pt>
                <c:pt idx="9548">
                  <c:v>2.3449497466751603E-12</c:v>
                </c:pt>
                <c:pt idx="9549">
                  <c:v>2.344068399868755E-12</c:v>
                </c:pt>
                <c:pt idx="9550">
                  <c:v>2.3433862772381282E-12</c:v>
                </c:pt>
                <c:pt idx="9551">
                  <c:v>2.342903275540079E-12</c:v>
                </c:pt>
                <c:pt idx="9552">
                  <c:v>2.3426192915313778E-12</c:v>
                </c:pt>
                <c:pt idx="9553">
                  <c:v>2.3425342219688101E-12</c:v>
                </c:pt>
                <c:pt idx="9554">
                  <c:v>2.3426479636091781E-12</c:v>
                </c:pt>
                <c:pt idx="9555">
                  <c:v>2.3429604132092482E-12</c:v>
                </c:pt>
                <c:pt idx="9556">
                  <c:v>2.3434714675258173E-12</c:v>
                </c:pt>
                <c:pt idx="9557">
                  <c:v>2.3441810233156612E-12</c:v>
                </c:pt>
                <c:pt idx="9558">
                  <c:v>2.3450889773355779E-12</c:v>
                </c:pt>
                <c:pt idx="9559">
                  <c:v>2.3461952263423327E-12</c:v>
                </c:pt>
                <c:pt idx="9560">
                  <c:v>2.3474996670927334E-12</c:v>
                </c:pt>
                <c:pt idx="9561">
                  <c:v>2.3490021938230545E-12</c:v>
                </c:pt>
                <c:pt idx="9562">
                  <c:v>2.3507024240195473E-12</c:v>
                </c:pt>
                <c:pt idx="9563">
                  <c:v>2.3526003918366399E-12</c:v>
                </c:pt>
                <c:pt idx="9564">
                  <c:v>2.3546964618348135E-12</c:v>
                </c:pt>
                <c:pt idx="9565">
                  <c:v>2.3569909985745289E-12</c:v>
                </c:pt>
                <c:pt idx="9566">
                  <c:v>2.3594843666162766E-12</c:v>
                </c:pt>
                <c:pt idx="9567">
                  <c:v>2.3621769305205143E-12</c:v>
                </c:pt>
                <c:pt idx="9568">
                  <c:v>2.3650690548477376E-12</c:v>
                </c:pt>
                <c:pt idx="9569">
                  <c:v>2.3681611041583934E-12</c:v>
                </c:pt>
                <c:pt idx="9570">
                  <c:v>2.3714534430129862E-12</c:v>
                </c:pt>
                <c:pt idx="9571">
                  <c:v>2.3749464359719713E-12</c:v>
                </c:pt>
                <c:pt idx="9572">
                  <c:v>2.3786404475958411E-12</c:v>
                </c:pt>
                <c:pt idx="9573">
                  <c:v>2.3825358424450429E-12</c:v>
                </c:pt>
                <c:pt idx="9574">
                  <c:v>2.3866329850800787E-12</c:v>
                </c:pt>
                <c:pt idx="9575">
                  <c:v>2.3909322400614038E-12</c:v>
                </c:pt>
                <c:pt idx="9576">
                  <c:v>2.395433971949506E-12</c:v>
                </c:pt>
                <c:pt idx="9577">
                  <c:v>2.400138545304852E-12</c:v>
                </c:pt>
                <c:pt idx="9578">
                  <c:v>2.4050463246879134E-12</c:v>
                </c:pt>
                <c:pt idx="9579">
                  <c:v>2.4101576746591711E-12</c:v>
                </c:pt>
                <c:pt idx="9580">
                  <c:v>2.4154729597791106E-12</c:v>
                </c:pt>
                <c:pt idx="9581">
                  <c:v>2.4209925446081799E-12</c:v>
                </c:pt>
                <c:pt idx="9582">
                  <c:v>2.4267167937068795E-12</c:v>
                </c:pt>
                <c:pt idx="9583">
                  <c:v>2.4326460716356689E-12</c:v>
                </c:pt>
                <c:pt idx="9584">
                  <c:v>2.4387807429550363E-12</c:v>
                </c:pt>
                <c:pt idx="9585">
                  <c:v>2.4451211722254345E-12</c:v>
                </c:pt>
                <c:pt idx="9586">
                  <c:v>2.4516675200417215E-12</c:v>
                </c:pt>
                <c:pt idx="9587">
                  <c:v>2.4584192082007799E-12</c:v>
                </c:pt>
                <c:pt idx="9588">
                  <c:v>2.4653771127222326E-12</c:v>
                </c:pt>
                <c:pt idx="9589">
                  <c:v>2.4725423442643018E-12</c:v>
                </c:pt>
                <c:pt idx="9590">
                  <c:v>2.4799160134852645E-12</c:v>
                </c:pt>
                <c:pt idx="9591">
                  <c:v>2.4874992310433335E-12</c:v>
                </c:pt>
                <c:pt idx="9592">
                  <c:v>2.4952931075967667E-12</c:v>
                </c:pt>
                <c:pt idx="9593">
                  <c:v>2.5032987538037922E-12</c:v>
                </c:pt>
                <c:pt idx="9594">
                  <c:v>2.5115172803226579E-12</c:v>
                </c:pt>
                <c:pt idx="9595">
                  <c:v>2.5199497978116293E-12</c:v>
                </c:pt>
                <c:pt idx="9596">
                  <c:v>2.5285974169289105E-12</c:v>
                </c:pt>
                <c:pt idx="9597">
                  <c:v>2.5374612483327721E-12</c:v>
                </c:pt>
                <c:pt idx="9598">
                  <c:v>2.5465424026814634E-12</c:v>
                </c:pt>
                <c:pt idx="9599">
                  <c:v>2.5558419906331975E-12</c:v>
                </c:pt>
                <c:pt idx="9600">
                  <c:v>2.5653611228462282E-12</c:v>
                </c:pt>
                <c:pt idx="9601">
                  <c:v>2.5751009099788326E-12</c:v>
                </c:pt>
                <c:pt idx="9602">
                  <c:v>2.585062462689206E-12</c:v>
                </c:pt>
                <c:pt idx="9603">
                  <c:v>2.5952468916356168E-12</c:v>
                </c:pt>
                <c:pt idx="9604">
                  <c:v>2.6056553074762839E-12</c:v>
                </c:pt>
                <c:pt idx="9605">
                  <c:v>2.6162888208695008E-12</c:v>
                </c:pt>
                <c:pt idx="9606">
                  <c:v>2.6271485424734425E-12</c:v>
                </c:pt>
                <c:pt idx="9607">
                  <c:v>2.6382355829463911E-12</c:v>
                </c:pt>
                <c:pt idx="9608">
                  <c:v>2.6495510529466015E-12</c:v>
                </c:pt>
                <c:pt idx="9609">
                  <c:v>2.6610960631323063E-12</c:v>
                </c:pt>
                <c:pt idx="9610">
                  <c:v>2.6728717241617363E-12</c:v>
                </c:pt>
                <c:pt idx="9611">
                  <c:v>2.6848791466931477E-12</c:v>
                </c:pt>
                <c:pt idx="9612">
                  <c:v>2.6971194413847534E-12</c:v>
                </c:pt>
                <c:pt idx="9613">
                  <c:v>2.7095937188948591E-12</c:v>
                </c:pt>
                <c:pt idx="9614">
                  <c:v>2.7223030898816347E-12</c:v>
                </c:pt>
                <c:pt idx="9615">
                  <c:v>2.7352486650033794E-12</c:v>
                </c:pt>
                <c:pt idx="9616">
                  <c:v>2.7484315549182611E-12</c:v>
                </c:pt>
                <c:pt idx="9617">
                  <c:v>2.7618528702846384E-12</c:v>
                </c:pt>
                <c:pt idx="9618">
                  <c:v>2.7755137217606463E-12</c:v>
                </c:pt>
                <c:pt idx="9619">
                  <c:v>2.7894152200046168E-12</c:v>
                </c:pt>
                <c:pt idx="9620">
                  <c:v>2.8035584756747218E-12</c:v>
                </c:pt>
                <c:pt idx="9621">
                  <c:v>2.8179445994292573E-12</c:v>
                </c:pt>
                <c:pt idx="9622">
                  <c:v>2.8325747019264E-12</c:v>
                </c:pt>
                <c:pt idx="9623">
                  <c:v>2.8474497877665543E-12</c:v>
                </c:pt>
                <c:pt idx="9624">
                  <c:v>2.8625710208562971E-12</c:v>
                </c:pt>
                <c:pt idx="9625">
                  <c:v>2.8779405067775961E-12</c:v>
                </c:pt>
                <c:pt idx="9626">
                  <c:v>2.893560417713609E-12</c:v>
                </c:pt>
                <c:pt idx="9627">
                  <c:v>2.9094329258477157E-12</c:v>
                </c:pt>
                <c:pt idx="9628">
                  <c:v>2.9255602033630615E-12</c:v>
                </c:pt>
                <c:pt idx="9629">
                  <c:v>2.9419444224429638E-12</c:v>
                </c:pt>
                <c:pt idx="9630">
                  <c:v>2.9585877552706173E-12</c:v>
                </c:pt>
                <c:pt idx="9631">
                  <c:v>2.9754923740293016E-12</c:v>
                </c:pt>
                <c:pt idx="9632">
                  <c:v>2.9926604509022377E-12</c:v>
                </c:pt>
                <c:pt idx="9633">
                  <c:v>3.010094158072692E-12</c:v>
                </c:pt>
                <c:pt idx="9634">
                  <c:v>3.0277956677239283E-12</c:v>
                </c:pt>
                <c:pt idx="9635">
                  <c:v>3.0457671520391705E-12</c:v>
                </c:pt>
                <c:pt idx="9636">
                  <c:v>3.064010783201657E-12</c:v>
                </c:pt>
                <c:pt idx="9637">
                  <c:v>3.0825287333946993E-12</c:v>
                </c:pt>
                <c:pt idx="9638">
                  <c:v>3.1013231748014417E-12</c:v>
                </c:pt>
                <c:pt idx="9639">
                  <c:v>3.1203962796052164E-12</c:v>
                </c:pt>
                <c:pt idx="9640">
                  <c:v>3.1397502199892653E-12</c:v>
                </c:pt>
                <c:pt idx="9641">
                  <c:v>3.1593871681368E-12</c:v>
                </c:pt>
                <c:pt idx="9642">
                  <c:v>3.1793092962310995E-12</c:v>
                </c:pt>
                <c:pt idx="9643">
                  <c:v>3.199518776455397E-12</c:v>
                </c:pt>
                <c:pt idx="9644">
                  <c:v>3.2200177809929576E-12</c:v>
                </c:pt>
                <c:pt idx="9645">
                  <c:v>3.2408084820269471E-12</c:v>
                </c:pt>
                <c:pt idx="9646">
                  <c:v>3.2618930517407508E-12</c:v>
                </c:pt>
                <c:pt idx="9647">
                  <c:v>3.2832736623175207E-12</c:v>
                </c:pt>
                <c:pt idx="9648">
                  <c:v>3.3049524859405604E-12</c:v>
                </c:pt>
                <c:pt idx="9649">
                  <c:v>3.3269316947930532E-12</c:v>
                </c:pt>
                <c:pt idx="9650">
                  <c:v>3.3492134610583284E-12</c:v>
                </c:pt>
                <c:pt idx="9651">
                  <c:v>3.3717999569195518E-12</c:v>
                </c:pt>
                <c:pt idx="9652">
                  <c:v>3.3946933545600559E-12</c:v>
                </c:pt>
                <c:pt idx="9653">
                  <c:v>3.417895826163002E-12</c:v>
                </c:pt>
                <c:pt idx="9654">
                  <c:v>3.4414095439116786E-12</c:v>
                </c:pt>
                <c:pt idx="9655">
                  <c:v>3.4652366799893466E-12</c:v>
                </c:pt>
                <c:pt idx="9656">
                  <c:v>3.4893794065792588E-12</c:v>
                </c:pt>
                <c:pt idx="9657">
                  <c:v>3.513839895864642E-12</c:v>
                </c:pt>
                <c:pt idx="9658">
                  <c:v>3.538620320028764E-12</c:v>
                </c:pt>
                <c:pt idx="9659">
                  <c:v>3.5637228512548262E-12</c:v>
                </c:pt>
                <c:pt idx="9660">
                  <c:v>3.5891504769621178E-12</c:v>
                </c:pt>
                <c:pt idx="9661">
                  <c:v>3.6149079460337595E-12</c:v>
                </c:pt>
                <c:pt idx="9662">
                  <c:v>3.6409984777795549E-12</c:v>
                </c:pt>
                <c:pt idx="9663">
                  <c:v>3.667425196344795E-12</c:v>
                </c:pt>
                <c:pt idx="9664">
                  <c:v>3.6941912258750439E-12</c:v>
                </c:pt>
                <c:pt idx="9665">
                  <c:v>3.7212996905155852E-12</c:v>
                </c:pt>
                <c:pt idx="9666">
                  <c:v>3.7487537144118922E-12</c:v>
                </c:pt>
                <c:pt idx="9667">
                  <c:v>3.7765564217092984E-12</c:v>
                </c:pt>
                <c:pt idx="9668">
                  <c:v>3.8047109365532659E-12</c:v>
                </c:pt>
                <c:pt idx="9669">
                  <c:v>3.8332203830891478E-12</c:v>
                </c:pt>
                <c:pt idx="9670">
                  <c:v>3.8620878854623986E-12</c:v>
                </c:pt>
                <c:pt idx="9671">
                  <c:v>3.8913165678183441E-12</c:v>
                </c:pt>
                <c:pt idx="9672">
                  <c:v>3.9209095543024429E-12</c:v>
                </c:pt>
                <c:pt idx="9673">
                  <c:v>3.950869969060069E-12</c:v>
                </c:pt>
                <c:pt idx="9674">
                  <c:v>3.9812009362367039E-12</c:v>
                </c:pt>
                <c:pt idx="9675">
                  <c:v>4.0119055799776416E-12</c:v>
                </c:pt>
                <c:pt idx="9676">
                  <c:v>4.0429870206580557E-12</c:v>
                </c:pt>
                <c:pt idx="9677">
                  <c:v>4.0744485501185658E-12</c:v>
                </c:pt>
                <c:pt idx="9678">
                  <c:v>4.1062939409276282E-12</c:v>
                </c:pt>
                <c:pt idx="9679">
                  <c:v>4.1385270310280198E-12</c:v>
                </c:pt>
                <c:pt idx="9680">
                  <c:v>4.1711516583624553E-12</c:v>
                </c:pt>
                <c:pt idx="9681">
                  <c:v>4.2041716608737585E-12</c:v>
                </c:pt>
                <c:pt idx="9682">
                  <c:v>4.2375908765046319E-12</c:v>
                </c:pt>
                <c:pt idx="9683">
                  <c:v>4.2714131431978645E-12</c:v>
                </c:pt>
                <c:pt idx="9684">
                  <c:v>4.3056422988962251E-12</c:v>
                </c:pt>
                <c:pt idx="9685">
                  <c:v>4.3402821815425521E-12</c:v>
                </c:pt>
                <c:pt idx="9686">
                  <c:v>4.3753366290794955E-12</c:v>
                </c:pt>
                <c:pt idx="9687">
                  <c:v>4.410809479449917E-12</c:v>
                </c:pt>
                <c:pt idx="9688">
                  <c:v>4.4467045705964917E-12</c:v>
                </c:pt>
                <c:pt idx="9689">
                  <c:v>4.4830257404620911E-12</c:v>
                </c:pt>
                <c:pt idx="9690">
                  <c:v>4.5197768269893748E-12</c:v>
                </c:pt>
                <c:pt idx="9691">
                  <c:v>4.5569616681212191E-12</c:v>
                </c:pt>
                <c:pt idx="9692">
                  <c:v>4.5945841018001974E-12</c:v>
                </c:pt>
                <c:pt idx="9693">
                  <c:v>4.6326483936726337E-12</c:v>
                </c:pt>
                <c:pt idx="9694">
                  <c:v>4.6711592855828248E-12</c:v>
                </c:pt>
                <c:pt idx="9695">
                  <c:v>4.7101212237909588E-12</c:v>
                </c:pt>
                <c:pt idx="9696">
                  <c:v>4.749538653624245E-12</c:v>
                </c:pt>
                <c:pt idx="9697">
                  <c:v>4.7894160204101147E-12</c:v>
                </c:pt>
                <c:pt idx="9698">
                  <c:v>4.8297577694757883E-12</c:v>
                </c:pt>
                <c:pt idx="9699">
                  <c:v>4.870568346148728E-12</c:v>
                </c:pt>
                <c:pt idx="9700">
                  <c:v>4.9118521957561115E-12</c:v>
                </c:pt>
                <c:pt idx="9701">
                  <c:v>4.9536137887393077E-12</c:v>
                </c:pt>
                <c:pt idx="9702">
                  <c:v>4.9958578614487811E-12</c:v>
                </c:pt>
                <c:pt idx="9703">
                  <c:v>5.0385893068309741E-12</c:v>
                </c:pt>
                <c:pt idx="9704">
                  <c:v>5.0818130196939771E-12</c:v>
                </c:pt>
                <c:pt idx="9705">
                  <c:v>5.1255338948461208E-12</c:v>
                </c:pt>
                <c:pt idx="9706">
                  <c:v>5.1697568270955031E-12</c:v>
                </c:pt>
                <c:pt idx="9707">
                  <c:v>5.2144867112504448E-12</c:v>
                </c:pt>
                <c:pt idx="9708">
                  <c:v>5.2597284421190454E-12</c:v>
                </c:pt>
                <c:pt idx="9709">
                  <c:v>5.3054869243808849E-12</c:v>
                </c:pt>
                <c:pt idx="9710">
                  <c:v>5.3517672972731753E-12</c:v>
                </c:pt>
                <c:pt idx="9711">
                  <c:v>5.3985749331596174E-12</c:v>
                </c:pt>
                <c:pt idx="9712">
                  <c:v>5.4459152140829175E-12</c:v>
                </c:pt>
                <c:pt idx="9713">
                  <c:v>5.4937935220858316E-12</c:v>
                </c:pt>
                <c:pt idx="9714">
                  <c:v>5.5422152392109535E-12</c:v>
                </c:pt>
                <c:pt idx="9715">
                  <c:v>5.5911857475011065E-12</c:v>
                </c:pt>
                <c:pt idx="9716">
                  <c:v>5.6407104289988334E-12</c:v>
                </c:pt>
                <c:pt idx="9717">
                  <c:v>5.6907946854435536E-12</c:v>
                </c:pt>
                <c:pt idx="9718">
                  <c:v>5.7414442400654884E-12</c:v>
                </c:pt>
                <c:pt idx="9719">
                  <c:v>5.792664900937499E-12</c:v>
                </c:pt>
                <c:pt idx="9720">
                  <c:v>5.8444624412411042E-12</c:v>
                </c:pt>
                <c:pt idx="9721">
                  <c:v>5.8968426348604009E-12</c:v>
                </c:pt>
                <c:pt idx="9722">
                  <c:v>5.9498113423319917E-12</c:v>
                </c:pt>
                <c:pt idx="9723">
                  <c:v>6.0033745929525705E-12</c:v>
                </c:pt>
                <c:pt idx="9724">
                  <c:v>6.057538435442305E-12</c:v>
                </c:pt>
                <c:pt idx="9725">
                  <c:v>6.1123089186807049E-12</c:v>
                </c:pt>
                <c:pt idx="9726">
                  <c:v>6.167692163875653E-12</c:v>
                </c:pt>
                <c:pt idx="9727">
                  <c:v>6.2236944778113501E-12</c:v>
                </c:pt>
                <c:pt idx="9728">
                  <c:v>6.2803221965728567E-12</c:v>
                </c:pt>
                <c:pt idx="9729">
                  <c:v>6.3375816562501007E-12</c:v>
                </c:pt>
                <c:pt idx="9730">
                  <c:v>6.3954792511550621E-12</c:v>
                </c:pt>
                <c:pt idx="9731">
                  <c:v>6.45402157475575E-12</c:v>
                </c:pt>
                <c:pt idx="9732">
                  <c:v>6.5132152629936237E-12</c:v>
                </c:pt>
                <c:pt idx="9733">
                  <c:v>6.5730669518099239E-12</c:v>
                </c:pt>
                <c:pt idx="9734">
                  <c:v>6.6335833224505797E-12</c:v>
                </c:pt>
                <c:pt idx="9735">
                  <c:v>6.6947712643188757E-12</c:v>
                </c:pt>
                <c:pt idx="9736">
                  <c:v>6.7566377264528786E-12</c:v>
                </c:pt>
                <c:pt idx="9737">
                  <c:v>6.8191896578940176E-12</c:v>
                </c:pt>
                <c:pt idx="9738">
                  <c:v>6.8824340418300608E-12</c:v>
                </c:pt>
                <c:pt idx="9739">
                  <c:v>6.9463780733384961E-12</c:v>
                </c:pt>
                <c:pt idx="9740">
                  <c:v>7.011029028520961E-12</c:v>
                </c:pt>
                <c:pt idx="9741">
                  <c:v>7.0763941836369344E-12</c:v>
                </c:pt>
                <c:pt idx="9742">
                  <c:v>7.1424808396877063E-12</c:v>
                </c:pt>
                <c:pt idx="9743">
                  <c:v>7.2092965082531214E-12</c:v>
                </c:pt>
                <c:pt idx="9744">
                  <c:v>7.2768488071735766E-12</c:v>
                </c:pt>
                <c:pt idx="9745">
                  <c:v>7.3451453550959817E-12</c:v>
                </c:pt>
                <c:pt idx="9746">
                  <c:v>7.4141937877078563E-12</c:v>
                </c:pt>
                <c:pt idx="9747">
                  <c:v>7.4840019452711372E-12</c:v>
                </c:pt>
                <c:pt idx="9748">
                  <c:v>7.5545778029349986E-12</c:v>
                </c:pt>
                <c:pt idx="9749">
                  <c:v>7.6259293382157455E-12</c:v>
                </c:pt>
                <c:pt idx="9750">
                  <c:v>7.6980645395957148E-12</c:v>
                </c:pt>
                <c:pt idx="9751">
                  <c:v>7.7709915898853727E-12</c:v>
                </c:pt>
                <c:pt idx="9752">
                  <c:v>7.8447188383057186E-12</c:v>
                </c:pt>
                <c:pt idx="9753">
                  <c:v>7.91925463942973E-12</c:v>
                </c:pt>
                <c:pt idx="9754">
                  <c:v>7.9946073542406045E-12</c:v>
                </c:pt>
                <c:pt idx="9755">
                  <c:v>8.0707855241167517E-12</c:v>
                </c:pt>
                <c:pt idx="9756">
                  <c:v>8.1477978907689496E-12</c:v>
                </c:pt>
                <c:pt idx="9757">
                  <c:v>8.2256532063125756E-12</c:v>
                </c:pt>
                <c:pt idx="9758">
                  <c:v>8.3043602260969292E-12</c:v>
                </c:pt>
                <c:pt idx="9759">
                  <c:v>8.3839278689069401E-12</c:v>
                </c:pt>
                <c:pt idx="9760">
                  <c:v>8.4643652897201131E-12</c:v>
                </c:pt>
                <c:pt idx="9761">
                  <c:v>8.5456816618822982E-12</c:v>
                </c:pt>
                <c:pt idx="9762">
                  <c:v>8.6278861600034067E-12</c:v>
                </c:pt>
                <c:pt idx="9763">
                  <c:v>8.7109881029094559E-12</c:v>
                </c:pt>
                <c:pt idx="9764">
                  <c:v>8.7949970830398493E-12</c:v>
                </c:pt>
                <c:pt idx="9765">
                  <c:v>8.8799227232513636E-12</c:v>
                </c:pt>
                <c:pt idx="9766">
                  <c:v>8.9657746466781876E-12</c:v>
                </c:pt>
                <c:pt idx="9767">
                  <c:v>9.0525626000906569E-12</c:v>
                </c:pt>
                <c:pt idx="9768">
                  <c:v>9.1402966425807976E-12</c:v>
                </c:pt>
                <c:pt idx="9769">
                  <c:v>9.2289868815203829E-12</c:v>
                </c:pt>
                <c:pt idx="9770">
                  <c:v>9.3186434242714295E-12</c:v>
                </c:pt>
                <c:pt idx="9771">
                  <c:v>9.4092764809879407E-12</c:v>
                </c:pt>
                <c:pt idx="9772">
                  <c:v>9.5008966139125463E-12</c:v>
                </c:pt>
                <c:pt idx="9773">
                  <c:v>9.5935144599512563E-12</c:v>
                </c:pt>
                <c:pt idx="9774">
                  <c:v>9.6871406560095284E-12</c:v>
                </c:pt>
                <c:pt idx="9775">
                  <c:v>9.7817859221682879E-12</c:v>
                </c:pt>
                <c:pt idx="9776">
                  <c:v>9.8774613709709064E-12</c:v>
                </c:pt>
                <c:pt idx="9777">
                  <c:v>9.9741782289741194E-12</c:v>
                </c:pt>
                <c:pt idx="9778">
                  <c:v>1.0071947722736252E-11</c:v>
                </c:pt>
                <c:pt idx="9779">
                  <c:v>1.0170781144616882E-11</c:v>
                </c:pt>
                <c:pt idx="9780">
                  <c:v>1.0270690221030577E-11</c:v>
                </c:pt>
                <c:pt idx="9781">
                  <c:v>1.0371686850913978E-11</c:v>
                </c:pt>
                <c:pt idx="9782">
                  <c:v>1.0473782933553995E-11</c:v>
                </c:pt>
                <c:pt idx="9783">
                  <c:v>1.0576990418600925E-11</c:v>
                </c:pt>
                <c:pt idx="9784">
                  <c:v>1.068132173540283E-11</c:v>
                </c:pt>
                <c:pt idx="9785">
                  <c:v>1.0786789571944672E-11</c:v>
                </c:pt>
                <c:pt idx="9786">
                  <c:v>1.0893406618439186E-11</c:v>
                </c:pt>
                <c:pt idx="9787">
                  <c:v>1.1001185601661478E-11</c:v>
                </c:pt>
                <c:pt idx="9788">
                  <c:v>1.1110139780583939E-11</c:v>
                </c:pt>
                <c:pt idx="9789">
                  <c:v>1.1220282800573683E-11</c:v>
                </c:pt>
                <c:pt idx="9790">
                  <c:v>1.1331628314919833E-11</c:v>
                </c:pt>
                <c:pt idx="9791">
                  <c:v>1.1444190001068876E-11</c:v>
                </c:pt>
                <c:pt idx="9792">
                  <c:v>1.1557982130264031E-11</c:v>
                </c:pt>
                <c:pt idx="9793">
                  <c:v>1.1673019552091211E-11</c:v>
                </c:pt>
                <c:pt idx="9794">
                  <c:v>1.178931713818647E-11</c:v>
                </c:pt>
                <c:pt idx="9795">
                  <c:v>1.190688977329957E-11</c:v>
                </c:pt>
                <c:pt idx="9796">
                  <c:v>1.2025753007402302E-11</c:v>
                </c:pt>
                <c:pt idx="9797">
                  <c:v>1.2145923260066821E-11</c:v>
                </c:pt>
                <c:pt idx="9798">
                  <c:v>1.2267417004854621E-11</c:v>
                </c:pt>
                <c:pt idx="9799">
                  <c:v>1.2390250719116E-11</c:v>
                </c:pt>
                <c:pt idx="9800">
                  <c:v>1.2514441624588242E-11</c:v>
                </c:pt>
                <c:pt idx="9801">
                  <c:v>1.2640008256048111E-11</c:v>
                </c:pt>
                <c:pt idx="9802">
                  <c:v>1.2766969270884727E-11</c:v>
                </c:pt>
                <c:pt idx="9803">
                  <c:v>1.2895343323576994E-11</c:v>
                </c:pt>
                <c:pt idx="9804">
                  <c:v>1.3025149893657424E-11</c:v>
                </c:pt>
                <c:pt idx="9805">
                  <c:v>1.3156410445703771E-11</c:v>
                </c:pt>
                <c:pt idx="9806">
                  <c:v>1.3289146709654649E-11</c:v>
                </c:pt>
                <c:pt idx="9807">
                  <c:v>1.342338040981108E-11</c:v>
                </c:pt>
                <c:pt idx="9808">
                  <c:v>1.3559134166897313E-11</c:v>
                </c:pt>
                <c:pt idx="9809">
                  <c:v>1.3696433591742666E-11</c:v>
                </c:pt>
                <c:pt idx="9810">
                  <c:v>1.3835304850522078E-11</c:v>
                </c:pt>
                <c:pt idx="9811">
                  <c:v>1.3975774105775873E-11</c:v>
                </c:pt>
                <c:pt idx="9812">
                  <c:v>1.4117868466316166E-11</c:v>
                </c:pt>
                <c:pt idx="9813">
                  <c:v>1.4261619500654339E-11</c:v>
                </c:pt>
                <c:pt idx="9814">
                  <c:v>1.4407059910443458E-11</c:v>
                </c:pt>
                <c:pt idx="9815">
                  <c:v>1.4554222397299025E-11</c:v>
                </c:pt>
                <c:pt idx="9816">
                  <c:v>1.470314063626559E-11</c:v>
                </c:pt>
                <c:pt idx="9817">
                  <c:v>1.4853854837935331E-11</c:v>
                </c:pt>
                <c:pt idx="9818">
                  <c:v>1.5006407478117899E-11</c:v>
                </c:pt>
                <c:pt idx="9819">
                  <c:v>1.516084103262191E-11</c:v>
                </c:pt>
                <c:pt idx="9820">
                  <c:v>1.5317198957316101E-11</c:v>
                </c:pt>
                <c:pt idx="9821">
                  <c:v>1.5475534087581148E-11</c:v>
                </c:pt>
                <c:pt idx="9822">
                  <c:v>1.5635903666958701E-11</c:v>
                </c:pt>
                <c:pt idx="9823">
                  <c:v>1.5798364949505502E-11</c:v>
                </c:pt>
                <c:pt idx="9824">
                  <c:v>1.5909855053917093E-11</c:v>
                </c:pt>
                <c:pt idx="9825">
                  <c:v>1.6008697211400981E-11</c:v>
                </c:pt>
                <c:pt idx="9826">
                  <c:v>1.6106999606812388E-11</c:v>
                </c:pt>
                <c:pt idx="9827">
                  <c:v>1.620476224015099E-11</c:v>
                </c:pt>
                <c:pt idx="9828">
                  <c:v>1.6301985111417144E-11</c:v>
                </c:pt>
                <c:pt idx="9829">
                  <c:v>1.6398668220610478E-11</c:v>
                </c:pt>
                <c:pt idx="9830">
                  <c:v>1.6494811567731343E-11</c:v>
                </c:pt>
                <c:pt idx="9831">
                  <c:v>1.6590415152779411E-11</c:v>
                </c:pt>
                <c:pt idx="9832">
                  <c:v>1.6685478975755007E-11</c:v>
                </c:pt>
                <c:pt idx="9833">
                  <c:v>1.6780003036657812E-11</c:v>
                </c:pt>
                <c:pt idx="9834">
                  <c:v>1.6873987335487968E-11</c:v>
                </c:pt>
                <c:pt idx="9835">
                  <c:v>1.6967431872245487E-11</c:v>
                </c:pt>
                <c:pt idx="9836">
                  <c:v>1.7060336646930532E-11</c:v>
                </c:pt>
                <c:pt idx="9837">
                  <c:v>1.7152701659542783E-11</c:v>
                </c:pt>
                <c:pt idx="9838">
                  <c:v>1.7244526910082539E-11</c:v>
                </c:pt>
                <c:pt idx="9839">
                  <c:v>1.7335812398549511E-11</c:v>
                </c:pt>
                <c:pt idx="9840">
                  <c:v>1.7426558124943853E-11</c:v>
                </c:pt>
                <c:pt idx="9841">
                  <c:v>1.7516764089265704E-11</c:v>
                </c:pt>
                <c:pt idx="9842">
                  <c:v>1.7606430291514783E-11</c:v>
                </c:pt>
                <c:pt idx="9843">
                  <c:v>1.7695556731691207E-11</c:v>
                </c:pt>
                <c:pt idx="9844">
                  <c:v>1.7784143409795137E-11</c:v>
                </c:pt>
                <c:pt idx="9845">
                  <c:v>1.787219032582631E-11</c:v>
                </c:pt>
                <c:pt idx="9846">
                  <c:v>1.7959697479784822E-11</c:v>
                </c:pt>
                <c:pt idx="9847">
                  <c:v>1.804666487167085E-11</c:v>
                </c:pt>
                <c:pt idx="9848">
                  <c:v>1.8133092501484096E-11</c:v>
                </c:pt>
                <c:pt idx="9849">
                  <c:v>1.8218980369224867E-11</c:v>
                </c:pt>
                <c:pt idx="9850">
                  <c:v>1.8304328474892828E-11</c:v>
                </c:pt>
                <c:pt idx="9851">
                  <c:v>1.838913681848832E-11</c:v>
                </c:pt>
                <c:pt idx="9852">
                  <c:v>1.8473405400011018E-11</c:v>
                </c:pt>
                <c:pt idx="9853">
                  <c:v>1.855713421946108E-11</c:v>
                </c:pt>
                <c:pt idx="9854">
                  <c:v>1.8640323276838499E-11</c:v>
                </c:pt>
                <c:pt idx="9855">
                  <c:v>1.8722972572143424E-11</c:v>
                </c:pt>
                <c:pt idx="9856">
                  <c:v>1.8805082105375584E-11</c:v>
                </c:pt>
                <c:pt idx="9857">
                  <c:v>1.8886651876535246E-11</c:v>
                </c:pt>
                <c:pt idx="9858">
                  <c:v>1.8967681885622121E-11</c:v>
                </c:pt>
                <c:pt idx="9859">
                  <c:v>1.9048172132636498E-11</c:v>
                </c:pt>
                <c:pt idx="9860">
                  <c:v>1.9128122617578103E-11</c:v>
                </c:pt>
                <c:pt idx="9861">
                  <c:v>1.9207533340447214E-11</c:v>
                </c:pt>
                <c:pt idx="9862">
                  <c:v>1.9286404301243415E-11</c:v>
                </c:pt>
                <c:pt idx="9863">
                  <c:v>1.9364735499967247E-11</c:v>
                </c:pt>
                <c:pt idx="9864">
                  <c:v>1.9442526936618327E-11</c:v>
                </c:pt>
                <c:pt idx="9865">
                  <c:v>1.9519778611196868E-11</c:v>
                </c:pt>
                <c:pt idx="9866">
                  <c:v>1.9596490523702643E-11</c:v>
                </c:pt>
                <c:pt idx="9867">
                  <c:v>1.967266267413594E-11</c:v>
                </c:pt>
                <c:pt idx="9868">
                  <c:v>1.9748295062496446E-11</c:v>
                </c:pt>
                <c:pt idx="9869">
                  <c:v>1.9823387688784458E-11</c:v>
                </c:pt>
                <c:pt idx="9870">
                  <c:v>1.9897940552999708E-11</c:v>
                </c:pt>
                <c:pt idx="9871">
                  <c:v>1.9971953655142432E-11</c:v>
                </c:pt>
                <c:pt idx="9872">
                  <c:v>2.0045426995212277E-11</c:v>
                </c:pt>
                <c:pt idx="9873">
                  <c:v>2.0118360573209789E-11</c:v>
                </c:pt>
                <c:pt idx="9874">
                  <c:v>2.0190754389134452E-11</c:v>
                </c:pt>
                <c:pt idx="9875">
                  <c:v>2.0262608442986557E-11</c:v>
                </c:pt>
                <c:pt idx="9876">
                  <c:v>2.0333922734766096E-11</c:v>
                </c:pt>
                <c:pt idx="9877">
                  <c:v>2.0404697264472886E-11</c:v>
                </c:pt>
                <c:pt idx="9878">
                  <c:v>2.0474932032107105E-11</c:v>
                </c:pt>
                <c:pt idx="9879">
                  <c:v>2.0544627037668564E-11</c:v>
                </c:pt>
                <c:pt idx="9880">
                  <c:v>2.0613782281157662E-11</c:v>
                </c:pt>
                <c:pt idx="9881">
                  <c:v>2.0682397762573804E-11</c:v>
                </c:pt>
                <c:pt idx="9882">
                  <c:v>2.0750473481917387E-11</c:v>
                </c:pt>
                <c:pt idx="9883">
                  <c:v>2.0818009439188396E-11</c:v>
                </c:pt>
                <c:pt idx="9884">
                  <c:v>2.0885005634386862E-11</c:v>
                </c:pt>
                <c:pt idx="9885">
                  <c:v>2.0951462067512556E-11</c:v>
                </c:pt>
                <c:pt idx="9886">
                  <c:v>2.1017378738565695E-11</c:v>
                </c:pt>
                <c:pt idx="9887">
                  <c:v>2.1082755647546068E-11</c:v>
                </c:pt>
                <c:pt idx="9888">
                  <c:v>2.1147592794454073E-11</c:v>
                </c:pt>
                <c:pt idx="9889">
                  <c:v>2.1211890179289132E-11</c:v>
                </c:pt>
                <c:pt idx="9890">
                  <c:v>2.1275647802051632E-11</c:v>
                </c:pt>
                <c:pt idx="9891">
                  <c:v>2.1338865662741554E-11</c:v>
                </c:pt>
                <c:pt idx="9892">
                  <c:v>2.1401543761358921E-11</c:v>
                </c:pt>
                <c:pt idx="9893">
                  <c:v>2.1463682097903529E-11</c:v>
                </c:pt>
                <c:pt idx="9894">
                  <c:v>2.1525280672375578E-11</c:v>
                </c:pt>
                <c:pt idx="9895">
                  <c:v>2.1586339484774865E-11</c:v>
                </c:pt>
                <c:pt idx="9896">
                  <c:v>2.1646858535101784E-11</c:v>
                </c:pt>
                <c:pt idx="9897">
                  <c:v>2.1706837823355763E-11</c:v>
                </c:pt>
                <c:pt idx="9898">
                  <c:v>2.1766277349537358E-11</c:v>
                </c:pt>
                <c:pt idx="9899">
                  <c:v>2.1825177113646013E-11</c:v>
                </c:pt>
                <c:pt idx="9900">
                  <c:v>2.1883537115682287E-11</c:v>
                </c:pt>
                <c:pt idx="9901">
                  <c:v>2.1941357355645815E-11</c:v>
                </c:pt>
                <c:pt idx="9902">
                  <c:v>2.1998637833536768E-11</c:v>
                </c:pt>
                <c:pt idx="9903">
                  <c:v>2.2055378549354969E-11</c:v>
                </c:pt>
                <c:pt idx="9904">
                  <c:v>2.2111579503100611E-11</c:v>
                </c:pt>
                <c:pt idx="9905">
                  <c:v>2.2167240694773504E-11</c:v>
                </c:pt>
                <c:pt idx="9906">
                  <c:v>2.2222362124374006E-11</c:v>
                </c:pt>
                <c:pt idx="9907">
                  <c:v>2.2276943791901762E-11</c:v>
                </c:pt>
                <c:pt idx="9908">
                  <c:v>2.2330985697356766E-11</c:v>
                </c:pt>
                <c:pt idx="9909">
                  <c:v>2.2384487840739195E-11</c:v>
                </c:pt>
                <c:pt idx="9910">
                  <c:v>2.2437450222049075E-11</c:v>
                </c:pt>
                <c:pt idx="9911">
                  <c:v>2.2489872841286186E-11</c:v>
                </c:pt>
                <c:pt idx="9912">
                  <c:v>2.2541755698450732E-11</c:v>
                </c:pt>
                <c:pt idx="9913">
                  <c:v>2.2593098793542726E-11</c:v>
                </c:pt>
                <c:pt idx="9914">
                  <c:v>2.2643902126561958E-11</c:v>
                </c:pt>
                <c:pt idx="9915">
                  <c:v>2.2694165697508624E-11</c:v>
                </c:pt>
                <c:pt idx="9916">
                  <c:v>2.2743889506382539E-11</c:v>
                </c:pt>
                <c:pt idx="9917">
                  <c:v>2.2793073553183897E-11</c:v>
                </c:pt>
                <c:pt idx="9918">
                  <c:v>2.2841717837912672E-11</c:v>
                </c:pt>
                <c:pt idx="9919">
                  <c:v>2.28898223605687E-11</c:v>
                </c:pt>
                <c:pt idx="9920">
                  <c:v>2.2937387121152166E-11</c:v>
                </c:pt>
                <c:pt idx="9921">
                  <c:v>2.2984412119662873E-11</c:v>
                </c:pt>
                <c:pt idx="9922">
                  <c:v>2.3030897356101012E-11</c:v>
                </c:pt>
                <c:pt idx="9923">
                  <c:v>2.3076842830466602E-11</c:v>
                </c:pt>
                <c:pt idx="9924">
                  <c:v>2.3122248542759618E-11</c:v>
                </c:pt>
                <c:pt idx="9925">
                  <c:v>2.3167114492979884E-11</c:v>
                </c:pt>
                <c:pt idx="9926">
                  <c:v>2.3211440681127388E-11</c:v>
                </c:pt>
                <c:pt idx="9927">
                  <c:v>2.325522710720252E-11</c:v>
                </c:pt>
                <c:pt idx="9928">
                  <c:v>2.3298473771204703E-11</c:v>
                </c:pt>
                <c:pt idx="9929">
                  <c:v>2.3341180673134518E-11</c:v>
                </c:pt>
                <c:pt idx="9930">
                  <c:v>2.3383347812991574E-11</c:v>
                </c:pt>
                <c:pt idx="9931">
                  <c:v>2.3406675448200099E-11</c:v>
                </c:pt>
                <c:pt idx="9932">
                  <c:v>2.3422400605522883E-11</c:v>
                </c:pt>
                <c:pt idx="9933">
                  <c:v>2.3436607682016611E-11</c:v>
                </c:pt>
                <c:pt idx="9934">
                  <c:v>2.3449296677680882E-11</c:v>
                </c:pt>
                <c:pt idx="9935">
                  <c:v>2.3460467592515903E-11</c:v>
                </c:pt>
                <c:pt idx="9936">
                  <c:v>2.3470120426521678E-11</c:v>
                </c:pt>
                <c:pt idx="9937">
                  <c:v>2.3478255179697999E-11</c:v>
                </c:pt>
                <c:pt idx="9938">
                  <c:v>2.3484871852045264E-11</c:v>
                </c:pt>
                <c:pt idx="9939">
                  <c:v>2.3489970443563083E-11</c:v>
                </c:pt>
                <c:pt idx="9940">
                  <c:v>2.3493550954251641E-11</c:v>
                </c:pt>
                <c:pt idx="9941">
                  <c:v>2.3495613384110947E-11</c:v>
                </c:pt>
                <c:pt idx="9942">
                  <c:v>2.3496157733140812E-11</c:v>
                </c:pt>
                <c:pt idx="9943">
                  <c:v>2.3495184001341608E-11</c:v>
                </c:pt>
                <c:pt idx="9944">
                  <c:v>2.3492692188712963E-11</c:v>
                </c:pt>
                <c:pt idx="9945">
                  <c:v>2.3488682295255062E-11</c:v>
                </c:pt>
                <c:pt idx="9946">
                  <c:v>2.3483154320967902E-11</c:v>
                </c:pt>
                <c:pt idx="9947">
                  <c:v>2.3476108265851498E-11</c:v>
                </c:pt>
                <c:pt idx="9948">
                  <c:v>2.3467544129905647E-11</c:v>
                </c:pt>
                <c:pt idx="9949">
                  <c:v>2.3457461913130543E-11</c:v>
                </c:pt>
                <c:pt idx="9950">
                  <c:v>2.3445861615526176E-11</c:v>
                </c:pt>
                <c:pt idx="9951">
                  <c:v>2.3432743237092566E-11</c:v>
                </c:pt>
                <c:pt idx="9952">
                  <c:v>2.3418106777829693E-11</c:v>
                </c:pt>
                <c:pt idx="9953">
                  <c:v>2.3401952237737376E-11</c:v>
                </c:pt>
                <c:pt idx="9954">
                  <c:v>2.338427961681599E-11</c:v>
                </c:pt>
                <c:pt idx="9955">
                  <c:v>2.3365088915065173E-11</c:v>
                </c:pt>
                <c:pt idx="9956">
                  <c:v>2.3344380132484903E-11</c:v>
                </c:pt>
                <c:pt idx="9957">
                  <c:v>2.3436323981485209E-11</c:v>
                </c:pt>
                <c:pt idx="9958">
                  <c:v>2.3549724619433114E-11</c:v>
                </c:pt>
                <c:pt idx="9959">
                  <c:v>2.3660392711888582E-11</c:v>
                </c:pt>
                <c:pt idx="9960">
                  <c:v>2.3768328258851057E-11</c:v>
                </c:pt>
                <c:pt idx="9961">
                  <c:v>2.3873531260320915E-11</c:v>
                </c:pt>
                <c:pt idx="9962">
                  <c:v>2.3976001716298149E-11</c:v>
                </c:pt>
                <c:pt idx="9963">
                  <c:v>2.4075739626782575E-11</c:v>
                </c:pt>
                <c:pt idx="9964">
                  <c:v>2.4172744991774374E-11</c:v>
                </c:pt>
                <c:pt idx="9965">
                  <c:v>2.4267017811273368E-11</c:v>
                </c:pt>
                <c:pt idx="9966">
                  <c:v>2.4358558085279557E-11</c:v>
                </c:pt>
                <c:pt idx="9967">
                  <c:v>2.4447365813792931E-11</c:v>
                </c:pt>
                <c:pt idx="9968">
                  <c:v>2.4533440996813879E-11</c:v>
                </c:pt>
                <c:pt idx="9969">
                  <c:v>2.4616783634342015E-11</c:v>
                </c:pt>
                <c:pt idx="9970">
                  <c:v>2.4697393726377343E-11</c:v>
                </c:pt>
                <c:pt idx="9971">
                  <c:v>2.4775271272920043E-11</c:v>
                </c:pt>
                <c:pt idx="9972">
                  <c:v>2.4850416273969943E-11</c:v>
                </c:pt>
                <c:pt idx="9973">
                  <c:v>2.4922828729527221E-11</c:v>
                </c:pt>
                <c:pt idx="9974">
                  <c:v>2.4992508639591685E-11</c:v>
                </c:pt>
                <c:pt idx="9975">
                  <c:v>2.505945600416334E-11</c:v>
                </c:pt>
                <c:pt idx="9976">
                  <c:v>2.5123670823242378E-11</c:v>
                </c:pt>
                <c:pt idx="9977">
                  <c:v>2.5185153096828592E-11</c:v>
                </c:pt>
                <c:pt idx="9978">
                  <c:v>2.5243902824922205E-11</c:v>
                </c:pt>
                <c:pt idx="9979">
                  <c:v>2.5299920007523006E-11</c:v>
                </c:pt>
                <c:pt idx="9980">
                  <c:v>2.5353204644631186E-11</c:v>
                </c:pt>
                <c:pt idx="9981">
                  <c:v>2.5403756736246552E-11</c:v>
                </c:pt>
                <c:pt idx="9982">
                  <c:v>2.5451576282369297E-11</c:v>
                </c:pt>
                <c:pt idx="9983">
                  <c:v>2.5496663282999234E-11</c:v>
                </c:pt>
                <c:pt idx="9984">
                  <c:v>2.5539017738136556E-11</c:v>
                </c:pt>
                <c:pt idx="9985">
                  <c:v>2.557863964778087E-11</c:v>
                </c:pt>
                <c:pt idx="9986">
                  <c:v>2.5615529011932758E-11</c:v>
                </c:pt>
                <c:pt idx="9987">
                  <c:v>2.5649685830591837E-11</c:v>
                </c:pt>
                <c:pt idx="9988">
                  <c:v>2.5681110103758101E-11</c:v>
                </c:pt>
                <c:pt idx="9989">
                  <c:v>2.5709801831431748E-11</c:v>
                </c:pt>
                <c:pt idx="9990">
                  <c:v>2.5735761013612584E-11</c:v>
                </c:pt>
                <c:pt idx="9991">
                  <c:v>2.5758987650300808E-11</c:v>
                </c:pt>
                <c:pt idx="9992">
                  <c:v>2.5779481741496222E-11</c:v>
                </c:pt>
                <c:pt idx="9993">
                  <c:v>2.5797243287199004E-11</c:v>
                </c:pt>
                <c:pt idx="9994">
                  <c:v>2.5812272287408979E-11</c:v>
                </c:pt>
                <c:pt idx="9995">
                  <c:v>2.5824568742126152E-11</c:v>
                </c:pt>
                <c:pt idx="9996">
                  <c:v>2.5834132651350704E-11</c:v>
                </c:pt>
                <c:pt idx="9997">
                  <c:v>2.5840964015082442E-11</c:v>
                </c:pt>
                <c:pt idx="9998">
                  <c:v>2.5845062833321565E-11</c:v>
                </c:pt>
                <c:pt idx="9999">
                  <c:v>2.5846429106067874E-11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E530-4AE2-9563-ABC17B9C9060}"/>
            </c:ext>
          </c:extLst>
        </c:ser>
        <c:ser>
          <c:idx val="6"/>
          <c:order val="7"/>
          <c:tx>
            <c:v>LS2 Static</c:v>
          </c:tx>
          <c:spPr>
            <a:ln w="19050" cap="rnd">
              <a:solidFill>
                <a:srgbClr val="0000FF"/>
              </a:solidFill>
              <a:prstDash val="sysDot"/>
              <a:round/>
            </a:ln>
            <a:effectLst/>
          </c:spPr>
          <c:marker>
            <c:symbol val="none"/>
          </c:marker>
          <c:dPt>
            <c:idx val="9983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6-E530-4AE2-9563-ABC17B9C9060}"/>
              </c:ext>
            </c:extLst>
          </c:dPt>
          <c:xVal>
            <c:numRef>
              <c:f>'LS2 Static'!$B$3:$B$10002</c:f>
              <c:numCache>
                <c:formatCode>General</c:formatCode>
                <c:ptCount val="10000"/>
                <c:pt idx="0">
                  <c:v>-21.973599</c:v>
                </c:pt>
                <c:pt idx="1">
                  <c:v>-21.969165486648699</c:v>
                </c:pt>
                <c:pt idx="2">
                  <c:v>-21.964731973297301</c:v>
                </c:pt>
                <c:pt idx="3">
                  <c:v>-21.960298459945999</c:v>
                </c:pt>
                <c:pt idx="4">
                  <c:v>-21.955864946594701</c:v>
                </c:pt>
                <c:pt idx="5">
                  <c:v>-21.9514314332433</c:v>
                </c:pt>
                <c:pt idx="6">
                  <c:v>-21.946997919891999</c:v>
                </c:pt>
                <c:pt idx="7">
                  <c:v>-21.942564406540701</c:v>
                </c:pt>
                <c:pt idx="8">
                  <c:v>-21.9381308931893</c:v>
                </c:pt>
                <c:pt idx="9">
                  <c:v>-21.933697379838001</c:v>
                </c:pt>
                <c:pt idx="10">
                  <c:v>-21.9292638664867</c:v>
                </c:pt>
                <c:pt idx="11">
                  <c:v>-21.924830353135299</c:v>
                </c:pt>
                <c:pt idx="12">
                  <c:v>-21.920396839784001</c:v>
                </c:pt>
                <c:pt idx="13">
                  <c:v>-21.9159633264326</c:v>
                </c:pt>
                <c:pt idx="14">
                  <c:v>-21.911529813081302</c:v>
                </c:pt>
                <c:pt idx="15">
                  <c:v>-21.90709629973</c:v>
                </c:pt>
                <c:pt idx="16">
                  <c:v>-21.902662786378599</c:v>
                </c:pt>
                <c:pt idx="17">
                  <c:v>-21.898229273027301</c:v>
                </c:pt>
                <c:pt idx="18">
                  <c:v>-21.893795759675999</c:v>
                </c:pt>
                <c:pt idx="19">
                  <c:v>-21.889362246324598</c:v>
                </c:pt>
                <c:pt idx="20">
                  <c:v>-21.8849287329733</c:v>
                </c:pt>
                <c:pt idx="21">
                  <c:v>-21.880495219621999</c:v>
                </c:pt>
                <c:pt idx="22">
                  <c:v>-21.876061706270601</c:v>
                </c:pt>
                <c:pt idx="23">
                  <c:v>-21.871628192919299</c:v>
                </c:pt>
                <c:pt idx="24">
                  <c:v>-21.867194679568001</c:v>
                </c:pt>
                <c:pt idx="25">
                  <c:v>-21.8627611662166</c:v>
                </c:pt>
                <c:pt idx="26">
                  <c:v>-21.858327652865299</c:v>
                </c:pt>
                <c:pt idx="27">
                  <c:v>-21.853894139514001</c:v>
                </c:pt>
                <c:pt idx="28">
                  <c:v>-21.8494606261626</c:v>
                </c:pt>
                <c:pt idx="29">
                  <c:v>-21.845027112811302</c:v>
                </c:pt>
                <c:pt idx="30">
                  <c:v>-21.840593599459901</c:v>
                </c:pt>
                <c:pt idx="31">
                  <c:v>-21.836160086108599</c:v>
                </c:pt>
                <c:pt idx="32">
                  <c:v>-21.831726572757301</c:v>
                </c:pt>
                <c:pt idx="33">
                  <c:v>-21.8272930594059</c:v>
                </c:pt>
                <c:pt idx="34">
                  <c:v>-21.822859546054602</c:v>
                </c:pt>
                <c:pt idx="35">
                  <c:v>-21.8184260327033</c:v>
                </c:pt>
                <c:pt idx="36">
                  <c:v>-21.813992519351899</c:v>
                </c:pt>
                <c:pt idx="37">
                  <c:v>-21.809559006000601</c:v>
                </c:pt>
                <c:pt idx="38">
                  <c:v>-21.805125492649299</c:v>
                </c:pt>
                <c:pt idx="39">
                  <c:v>-21.800691979297898</c:v>
                </c:pt>
                <c:pt idx="40">
                  <c:v>-21.7962584659466</c:v>
                </c:pt>
                <c:pt idx="41">
                  <c:v>-21.791824952595299</c:v>
                </c:pt>
                <c:pt idx="42">
                  <c:v>-21.787391439243901</c:v>
                </c:pt>
                <c:pt idx="43">
                  <c:v>-21.7829579258926</c:v>
                </c:pt>
                <c:pt idx="44">
                  <c:v>-21.778524412541302</c:v>
                </c:pt>
                <c:pt idx="45">
                  <c:v>-21.7740908991899</c:v>
                </c:pt>
                <c:pt idx="46">
                  <c:v>-21.769657385838599</c:v>
                </c:pt>
                <c:pt idx="47">
                  <c:v>-21.765223872487201</c:v>
                </c:pt>
                <c:pt idx="48">
                  <c:v>-21.7607903591359</c:v>
                </c:pt>
                <c:pt idx="49">
                  <c:v>-21.756356845784602</c:v>
                </c:pt>
                <c:pt idx="50">
                  <c:v>-21.751923332433201</c:v>
                </c:pt>
                <c:pt idx="51">
                  <c:v>-21.747489819081899</c:v>
                </c:pt>
                <c:pt idx="52">
                  <c:v>-21.743056305730601</c:v>
                </c:pt>
                <c:pt idx="53">
                  <c:v>-21.7386227923792</c:v>
                </c:pt>
                <c:pt idx="54">
                  <c:v>-21.734189279027898</c:v>
                </c:pt>
                <c:pt idx="55">
                  <c:v>-21.7297557656766</c:v>
                </c:pt>
                <c:pt idx="56">
                  <c:v>-21.725322252325199</c:v>
                </c:pt>
                <c:pt idx="57">
                  <c:v>-21.720888738973901</c:v>
                </c:pt>
                <c:pt idx="58">
                  <c:v>-21.7164552256226</c:v>
                </c:pt>
                <c:pt idx="59">
                  <c:v>-21.712021712271198</c:v>
                </c:pt>
                <c:pt idx="60">
                  <c:v>-21.7075881989199</c:v>
                </c:pt>
                <c:pt idx="61">
                  <c:v>-21.703154685568599</c:v>
                </c:pt>
                <c:pt idx="62">
                  <c:v>-21.698721172217201</c:v>
                </c:pt>
                <c:pt idx="63">
                  <c:v>-21.6942876588659</c:v>
                </c:pt>
                <c:pt idx="64">
                  <c:v>-21.689854145514602</c:v>
                </c:pt>
                <c:pt idx="65">
                  <c:v>-21.685420632163201</c:v>
                </c:pt>
                <c:pt idx="66">
                  <c:v>-21.680987118811899</c:v>
                </c:pt>
                <c:pt idx="67">
                  <c:v>-21.676553605460501</c:v>
                </c:pt>
                <c:pt idx="68">
                  <c:v>-21.6721200921092</c:v>
                </c:pt>
                <c:pt idx="69">
                  <c:v>-21.667686578757898</c:v>
                </c:pt>
                <c:pt idx="70">
                  <c:v>-21.663253065406501</c:v>
                </c:pt>
                <c:pt idx="71">
                  <c:v>-21.658819552055199</c:v>
                </c:pt>
                <c:pt idx="72">
                  <c:v>-21.654386038703901</c:v>
                </c:pt>
                <c:pt idx="73">
                  <c:v>-21.6499525253525</c:v>
                </c:pt>
                <c:pt idx="74">
                  <c:v>-21.645519012001198</c:v>
                </c:pt>
                <c:pt idx="75">
                  <c:v>-21.6410854986499</c:v>
                </c:pt>
                <c:pt idx="76">
                  <c:v>-21.636651985298499</c:v>
                </c:pt>
                <c:pt idx="77">
                  <c:v>-21.632218471947201</c:v>
                </c:pt>
                <c:pt idx="78">
                  <c:v>-21.6277849585959</c:v>
                </c:pt>
                <c:pt idx="79">
                  <c:v>-21.623351445244499</c:v>
                </c:pt>
                <c:pt idx="80">
                  <c:v>-21.618917931893201</c:v>
                </c:pt>
                <c:pt idx="81">
                  <c:v>-21.614484418541899</c:v>
                </c:pt>
                <c:pt idx="82">
                  <c:v>-21.610050905190501</c:v>
                </c:pt>
                <c:pt idx="83">
                  <c:v>-21.6056173918392</c:v>
                </c:pt>
                <c:pt idx="84">
                  <c:v>-21.601183878487898</c:v>
                </c:pt>
                <c:pt idx="85">
                  <c:v>-21.596750365136501</c:v>
                </c:pt>
                <c:pt idx="86">
                  <c:v>-21.592316851785199</c:v>
                </c:pt>
                <c:pt idx="87">
                  <c:v>-21.587883338433802</c:v>
                </c:pt>
                <c:pt idx="88">
                  <c:v>-21.5834498250825</c:v>
                </c:pt>
                <c:pt idx="89">
                  <c:v>-21.579016311731198</c:v>
                </c:pt>
                <c:pt idx="90">
                  <c:v>-21.574582798379801</c:v>
                </c:pt>
                <c:pt idx="91">
                  <c:v>-21.570149285028499</c:v>
                </c:pt>
                <c:pt idx="92">
                  <c:v>-21.565715771677201</c:v>
                </c:pt>
                <c:pt idx="93">
                  <c:v>-21.5612822583258</c:v>
                </c:pt>
                <c:pt idx="94">
                  <c:v>-21.556848744974499</c:v>
                </c:pt>
                <c:pt idx="95">
                  <c:v>-21.5524152316232</c:v>
                </c:pt>
                <c:pt idx="96">
                  <c:v>-21.547981718271799</c:v>
                </c:pt>
                <c:pt idx="97">
                  <c:v>-21.543548204920501</c:v>
                </c:pt>
                <c:pt idx="98">
                  <c:v>-21.5391146915692</c:v>
                </c:pt>
                <c:pt idx="99">
                  <c:v>-21.534681178217799</c:v>
                </c:pt>
                <c:pt idx="100">
                  <c:v>-21.530247664866501</c:v>
                </c:pt>
                <c:pt idx="101">
                  <c:v>-21.525814151515199</c:v>
                </c:pt>
                <c:pt idx="102">
                  <c:v>-21.521380638163802</c:v>
                </c:pt>
                <c:pt idx="103">
                  <c:v>-21.5169471248125</c:v>
                </c:pt>
                <c:pt idx="104">
                  <c:v>-21.512513611461099</c:v>
                </c:pt>
                <c:pt idx="105">
                  <c:v>-21.508080098109801</c:v>
                </c:pt>
                <c:pt idx="106">
                  <c:v>-21.503646584758499</c:v>
                </c:pt>
                <c:pt idx="107">
                  <c:v>-21.499213071407102</c:v>
                </c:pt>
                <c:pt idx="108">
                  <c:v>-21.4947795580558</c:v>
                </c:pt>
                <c:pt idx="109">
                  <c:v>-21.490346044704498</c:v>
                </c:pt>
                <c:pt idx="110">
                  <c:v>-21.485912531353101</c:v>
                </c:pt>
                <c:pt idx="111">
                  <c:v>-21.481479018001799</c:v>
                </c:pt>
                <c:pt idx="112">
                  <c:v>-21.477045504650501</c:v>
                </c:pt>
                <c:pt idx="113">
                  <c:v>-21.4726119912991</c:v>
                </c:pt>
                <c:pt idx="114">
                  <c:v>-21.468178477947799</c:v>
                </c:pt>
                <c:pt idx="115">
                  <c:v>-21.463744964596501</c:v>
                </c:pt>
                <c:pt idx="116">
                  <c:v>-21.4593114512451</c:v>
                </c:pt>
                <c:pt idx="117">
                  <c:v>-21.454877937893801</c:v>
                </c:pt>
                <c:pt idx="118">
                  <c:v>-21.4504444245425</c:v>
                </c:pt>
                <c:pt idx="119">
                  <c:v>-21.446010911191099</c:v>
                </c:pt>
                <c:pt idx="120">
                  <c:v>-21.441577397839801</c:v>
                </c:pt>
                <c:pt idx="121">
                  <c:v>-21.437143884488499</c:v>
                </c:pt>
                <c:pt idx="122">
                  <c:v>-21.432710371137102</c:v>
                </c:pt>
                <c:pt idx="123">
                  <c:v>-21.4282768577858</c:v>
                </c:pt>
                <c:pt idx="124">
                  <c:v>-21.423843344434399</c:v>
                </c:pt>
                <c:pt idx="125">
                  <c:v>-21.419409831083101</c:v>
                </c:pt>
                <c:pt idx="126">
                  <c:v>-21.414976317731799</c:v>
                </c:pt>
                <c:pt idx="127">
                  <c:v>-21.410542804380398</c:v>
                </c:pt>
                <c:pt idx="128">
                  <c:v>-21.4061092910291</c:v>
                </c:pt>
                <c:pt idx="129">
                  <c:v>-21.401675777677799</c:v>
                </c:pt>
                <c:pt idx="130">
                  <c:v>-21.397242264326401</c:v>
                </c:pt>
                <c:pt idx="131">
                  <c:v>-21.392808750975099</c:v>
                </c:pt>
                <c:pt idx="132">
                  <c:v>-21.388375237623801</c:v>
                </c:pt>
                <c:pt idx="133">
                  <c:v>-21.3839417242724</c:v>
                </c:pt>
                <c:pt idx="134">
                  <c:v>-21.379508210921099</c:v>
                </c:pt>
                <c:pt idx="135">
                  <c:v>-21.375074697569801</c:v>
                </c:pt>
                <c:pt idx="136">
                  <c:v>-21.3706411842184</c:v>
                </c:pt>
                <c:pt idx="137">
                  <c:v>-21.366207670867102</c:v>
                </c:pt>
                <c:pt idx="138">
                  <c:v>-21.3617741575158</c:v>
                </c:pt>
                <c:pt idx="139">
                  <c:v>-21.357340644164399</c:v>
                </c:pt>
                <c:pt idx="140">
                  <c:v>-21.352907130813101</c:v>
                </c:pt>
                <c:pt idx="141">
                  <c:v>-21.3484736174617</c:v>
                </c:pt>
                <c:pt idx="142">
                  <c:v>-21.344040104110402</c:v>
                </c:pt>
                <c:pt idx="143">
                  <c:v>-21.3396065907591</c:v>
                </c:pt>
                <c:pt idx="144">
                  <c:v>-21.335173077407699</c:v>
                </c:pt>
                <c:pt idx="145">
                  <c:v>-21.330739564056401</c:v>
                </c:pt>
                <c:pt idx="146">
                  <c:v>-21.326306050705099</c:v>
                </c:pt>
                <c:pt idx="147">
                  <c:v>-21.321872537353698</c:v>
                </c:pt>
                <c:pt idx="148">
                  <c:v>-21.3174390240024</c:v>
                </c:pt>
                <c:pt idx="149">
                  <c:v>-21.313005510651099</c:v>
                </c:pt>
                <c:pt idx="150">
                  <c:v>-21.308571997299701</c:v>
                </c:pt>
                <c:pt idx="151">
                  <c:v>-21.3041384839484</c:v>
                </c:pt>
                <c:pt idx="152">
                  <c:v>-21.299704970597102</c:v>
                </c:pt>
                <c:pt idx="153">
                  <c:v>-21.2952714572457</c:v>
                </c:pt>
                <c:pt idx="154">
                  <c:v>-21.290837943894399</c:v>
                </c:pt>
                <c:pt idx="155">
                  <c:v>-21.286404430543101</c:v>
                </c:pt>
                <c:pt idx="156">
                  <c:v>-21.2819709171917</c:v>
                </c:pt>
                <c:pt idx="157">
                  <c:v>-21.277537403840402</c:v>
                </c:pt>
                <c:pt idx="158">
                  <c:v>-21.2731038904891</c:v>
                </c:pt>
                <c:pt idx="159">
                  <c:v>-21.268670377137699</c:v>
                </c:pt>
                <c:pt idx="160">
                  <c:v>-21.264236863786401</c:v>
                </c:pt>
                <c:pt idx="161">
                  <c:v>-21.259803350435</c:v>
                </c:pt>
                <c:pt idx="162">
                  <c:v>-21.255369837083698</c:v>
                </c:pt>
                <c:pt idx="163">
                  <c:v>-21.2509363237324</c:v>
                </c:pt>
                <c:pt idx="164">
                  <c:v>-21.246502810380999</c:v>
                </c:pt>
                <c:pt idx="165">
                  <c:v>-21.242069297029701</c:v>
                </c:pt>
                <c:pt idx="166">
                  <c:v>-21.2376357836784</c:v>
                </c:pt>
                <c:pt idx="167">
                  <c:v>-21.233202270326998</c:v>
                </c:pt>
                <c:pt idx="168">
                  <c:v>-21.2287687569757</c:v>
                </c:pt>
                <c:pt idx="169">
                  <c:v>-21.224335243624399</c:v>
                </c:pt>
                <c:pt idx="170">
                  <c:v>-21.219901730273001</c:v>
                </c:pt>
                <c:pt idx="171">
                  <c:v>-21.2154682169217</c:v>
                </c:pt>
                <c:pt idx="172">
                  <c:v>-21.211034703570402</c:v>
                </c:pt>
                <c:pt idx="173">
                  <c:v>-21.206601190219001</c:v>
                </c:pt>
                <c:pt idx="174">
                  <c:v>-21.202167676867699</c:v>
                </c:pt>
                <c:pt idx="175">
                  <c:v>-21.197734163516401</c:v>
                </c:pt>
                <c:pt idx="176">
                  <c:v>-21.193300650165</c:v>
                </c:pt>
                <c:pt idx="177">
                  <c:v>-21.188867136813698</c:v>
                </c:pt>
                <c:pt idx="178">
                  <c:v>-21.184433623462301</c:v>
                </c:pt>
                <c:pt idx="179">
                  <c:v>-21.180000110110999</c:v>
                </c:pt>
                <c:pt idx="180">
                  <c:v>-21.175566596759701</c:v>
                </c:pt>
                <c:pt idx="181">
                  <c:v>-21.1711330834083</c:v>
                </c:pt>
                <c:pt idx="182">
                  <c:v>-21.166699570056998</c:v>
                </c:pt>
                <c:pt idx="183">
                  <c:v>-21.1622660567057</c:v>
                </c:pt>
                <c:pt idx="184">
                  <c:v>-21.157832543354299</c:v>
                </c:pt>
                <c:pt idx="185">
                  <c:v>-21.153399030003001</c:v>
                </c:pt>
                <c:pt idx="186">
                  <c:v>-21.1489655166517</c:v>
                </c:pt>
                <c:pt idx="187">
                  <c:v>-21.144532003300299</c:v>
                </c:pt>
                <c:pt idx="188">
                  <c:v>-21.140098489949001</c:v>
                </c:pt>
                <c:pt idx="189">
                  <c:v>-21.135664976597699</c:v>
                </c:pt>
                <c:pt idx="190">
                  <c:v>-21.131231463246301</c:v>
                </c:pt>
                <c:pt idx="191">
                  <c:v>-21.126797949895</c:v>
                </c:pt>
                <c:pt idx="192">
                  <c:v>-21.122364436543702</c:v>
                </c:pt>
                <c:pt idx="193">
                  <c:v>-21.117930923192301</c:v>
                </c:pt>
                <c:pt idx="194">
                  <c:v>-21.113497409840999</c:v>
                </c:pt>
                <c:pt idx="195">
                  <c:v>-21.109063896489602</c:v>
                </c:pt>
                <c:pt idx="196">
                  <c:v>-21.1046303831383</c:v>
                </c:pt>
                <c:pt idx="197">
                  <c:v>-21.100196869786998</c:v>
                </c:pt>
                <c:pt idx="198">
                  <c:v>-21.095763356435601</c:v>
                </c:pt>
                <c:pt idx="199">
                  <c:v>-21.091329843084299</c:v>
                </c:pt>
                <c:pt idx="200">
                  <c:v>-21.086896329733001</c:v>
                </c:pt>
                <c:pt idx="201">
                  <c:v>-21.0824628163816</c:v>
                </c:pt>
                <c:pt idx="202">
                  <c:v>-21.078029303030299</c:v>
                </c:pt>
                <c:pt idx="203">
                  <c:v>-21.073595789679</c:v>
                </c:pt>
                <c:pt idx="204">
                  <c:v>-21.069162276327599</c:v>
                </c:pt>
                <c:pt idx="205">
                  <c:v>-21.064728762976301</c:v>
                </c:pt>
                <c:pt idx="206">
                  <c:v>-21.060295249625</c:v>
                </c:pt>
                <c:pt idx="207">
                  <c:v>-21.055861736273599</c:v>
                </c:pt>
                <c:pt idx="208">
                  <c:v>-21.051428222922301</c:v>
                </c:pt>
                <c:pt idx="209">
                  <c:v>-21.046994709570999</c:v>
                </c:pt>
                <c:pt idx="210">
                  <c:v>-21.042561196219602</c:v>
                </c:pt>
                <c:pt idx="211">
                  <c:v>-21.0381276828683</c:v>
                </c:pt>
                <c:pt idx="212">
                  <c:v>-21.033694169516998</c:v>
                </c:pt>
                <c:pt idx="213">
                  <c:v>-21.029260656165601</c:v>
                </c:pt>
                <c:pt idx="214">
                  <c:v>-21.024827142814299</c:v>
                </c:pt>
                <c:pt idx="215">
                  <c:v>-21.020393629462902</c:v>
                </c:pt>
                <c:pt idx="216">
                  <c:v>-21.0159601161116</c:v>
                </c:pt>
                <c:pt idx="217">
                  <c:v>-21.011526602760298</c:v>
                </c:pt>
                <c:pt idx="218">
                  <c:v>-21.007093089408901</c:v>
                </c:pt>
                <c:pt idx="219">
                  <c:v>-21.002659576057599</c:v>
                </c:pt>
                <c:pt idx="220">
                  <c:v>-20.998226062706301</c:v>
                </c:pt>
                <c:pt idx="221">
                  <c:v>-20.9937925493549</c:v>
                </c:pt>
                <c:pt idx="222">
                  <c:v>-20.989359036003599</c:v>
                </c:pt>
                <c:pt idx="223">
                  <c:v>-20.984925522652301</c:v>
                </c:pt>
                <c:pt idx="224">
                  <c:v>-20.9804920093009</c:v>
                </c:pt>
                <c:pt idx="225">
                  <c:v>-20.976058495949601</c:v>
                </c:pt>
                <c:pt idx="226">
                  <c:v>-20.9716249825983</c:v>
                </c:pt>
                <c:pt idx="227">
                  <c:v>-20.967191469246899</c:v>
                </c:pt>
                <c:pt idx="228">
                  <c:v>-20.962757955895601</c:v>
                </c:pt>
                <c:pt idx="229">
                  <c:v>-20.958324442544299</c:v>
                </c:pt>
                <c:pt idx="230">
                  <c:v>-20.953890929192902</c:v>
                </c:pt>
                <c:pt idx="231">
                  <c:v>-20.9494574158416</c:v>
                </c:pt>
                <c:pt idx="232">
                  <c:v>-20.945023902490298</c:v>
                </c:pt>
                <c:pt idx="233">
                  <c:v>-20.940590389138901</c:v>
                </c:pt>
                <c:pt idx="234">
                  <c:v>-20.936156875787599</c:v>
                </c:pt>
                <c:pt idx="235">
                  <c:v>-20.931723362436198</c:v>
                </c:pt>
                <c:pt idx="236">
                  <c:v>-20.9272898490849</c:v>
                </c:pt>
                <c:pt idx="237">
                  <c:v>-20.922856335733599</c:v>
                </c:pt>
                <c:pt idx="238">
                  <c:v>-20.918422822382201</c:v>
                </c:pt>
                <c:pt idx="239">
                  <c:v>-20.913989309030899</c:v>
                </c:pt>
                <c:pt idx="240">
                  <c:v>-20.909555795679601</c:v>
                </c:pt>
                <c:pt idx="241">
                  <c:v>-20.9051222823282</c:v>
                </c:pt>
                <c:pt idx="242">
                  <c:v>-20.900688768976899</c:v>
                </c:pt>
                <c:pt idx="243">
                  <c:v>-20.896255255625601</c:v>
                </c:pt>
                <c:pt idx="244">
                  <c:v>-20.8918217422742</c:v>
                </c:pt>
                <c:pt idx="245">
                  <c:v>-20.887388228922902</c:v>
                </c:pt>
                <c:pt idx="246">
                  <c:v>-20.8829547155716</c:v>
                </c:pt>
                <c:pt idx="247">
                  <c:v>-20.878521202220199</c:v>
                </c:pt>
                <c:pt idx="248">
                  <c:v>-20.874087688868901</c:v>
                </c:pt>
                <c:pt idx="249">
                  <c:v>-20.869654175517599</c:v>
                </c:pt>
                <c:pt idx="250">
                  <c:v>-20.865220662166202</c:v>
                </c:pt>
                <c:pt idx="251">
                  <c:v>-20.8607871488149</c:v>
                </c:pt>
                <c:pt idx="252">
                  <c:v>-20.856353635463499</c:v>
                </c:pt>
                <c:pt idx="253">
                  <c:v>-20.851920122112201</c:v>
                </c:pt>
                <c:pt idx="254">
                  <c:v>-20.847486608760899</c:v>
                </c:pt>
                <c:pt idx="255">
                  <c:v>-20.843053095409498</c:v>
                </c:pt>
                <c:pt idx="256">
                  <c:v>-20.8386195820582</c:v>
                </c:pt>
                <c:pt idx="257">
                  <c:v>-20.834186068706899</c:v>
                </c:pt>
                <c:pt idx="258">
                  <c:v>-20.829752555355501</c:v>
                </c:pt>
                <c:pt idx="259">
                  <c:v>-20.8253190420042</c:v>
                </c:pt>
                <c:pt idx="260">
                  <c:v>-20.820885528652902</c:v>
                </c:pt>
                <c:pt idx="261">
                  <c:v>-20.8164520153015</c:v>
                </c:pt>
                <c:pt idx="262">
                  <c:v>-20.812018501950199</c:v>
                </c:pt>
                <c:pt idx="263">
                  <c:v>-20.807584988598901</c:v>
                </c:pt>
                <c:pt idx="264">
                  <c:v>-20.8031514752475</c:v>
                </c:pt>
                <c:pt idx="265">
                  <c:v>-20.798717961896202</c:v>
                </c:pt>
                <c:pt idx="266">
                  <c:v>-20.7942844485449</c:v>
                </c:pt>
                <c:pt idx="267">
                  <c:v>-20.789850935193499</c:v>
                </c:pt>
                <c:pt idx="268">
                  <c:v>-20.785417421842201</c:v>
                </c:pt>
                <c:pt idx="269">
                  <c:v>-20.780983908490899</c:v>
                </c:pt>
                <c:pt idx="270">
                  <c:v>-20.776550395139498</c:v>
                </c:pt>
                <c:pt idx="271">
                  <c:v>-20.7721168817882</c:v>
                </c:pt>
                <c:pt idx="272">
                  <c:v>-20.767683368436799</c:v>
                </c:pt>
                <c:pt idx="273">
                  <c:v>-20.763249855085501</c:v>
                </c:pt>
                <c:pt idx="274">
                  <c:v>-20.7588163417342</c:v>
                </c:pt>
                <c:pt idx="275">
                  <c:v>-20.754382828382798</c:v>
                </c:pt>
                <c:pt idx="276">
                  <c:v>-20.7499493150315</c:v>
                </c:pt>
                <c:pt idx="277">
                  <c:v>-20.745515801680199</c:v>
                </c:pt>
                <c:pt idx="278">
                  <c:v>-20.741082288328801</c:v>
                </c:pt>
                <c:pt idx="279">
                  <c:v>-20.7366487749775</c:v>
                </c:pt>
                <c:pt idx="280">
                  <c:v>-20.732215261626202</c:v>
                </c:pt>
                <c:pt idx="281">
                  <c:v>-20.727781748274801</c:v>
                </c:pt>
                <c:pt idx="282">
                  <c:v>-20.723348234923499</c:v>
                </c:pt>
                <c:pt idx="283">
                  <c:v>-20.718914721572201</c:v>
                </c:pt>
                <c:pt idx="284">
                  <c:v>-20.7144812082208</c:v>
                </c:pt>
                <c:pt idx="285">
                  <c:v>-20.710047694869498</c:v>
                </c:pt>
                <c:pt idx="286">
                  <c:v>-20.7056141815182</c:v>
                </c:pt>
                <c:pt idx="287">
                  <c:v>-20.701180668166799</c:v>
                </c:pt>
                <c:pt idx="288">
                  <c:v>-20.696747154815501</c:v>
                </c:pt>
                <c:pt idx="289">
                  <c:v>-20.6923136414641</c:v>
                </c:pt>
                <c:pt idx="290">
                  <c:v>-20.687880128112798</c:v>
                </c:pt>
                <c:pt idx="291">
                  <c:v>-20.6834466147615</c:v>
                </c:pt>
                <c:pt idx="292">
                  <c:v>-20.679013101410099</c:v>
                </c:pt>
                <c:pt idx="293">
                  <c:v>-20.674579588058801</c:v>
                </c:pt>
                <c:pt idx="294">
                  <c:v>-20.6701460747075</c:v>
                </c:pt>
                <c:pt idx="295">
                  <c:v>-20.665712561356099</c:v>
                </c:pt>
                <c:pt idx="296">
                  <c:v>-20.661279048004801</c:v>
                </c:pt>
                <c:pt idx="297">
                  <c:v>-20.656845534653499</c:v>
                </c:pt>
                <c:pt idx="298">
                  <c:v>-20.652412021302101</c:v>
                </c:pt>
                <c:pt idx="299">
                  <c:v>-20.6479785079508</c:v>
                </c:pt>
                <c:pt idx="300">
                  <c:v>-20.643544994599502</c:v>
                </c:pt>
                <c:pt idx="301">
                  <c:v>-20.639111481248101</c:v>
                </c:pt>
                <c:pt idx="302">
                  <c:v>-20.634677967896799</c:v>
                </c:pt>
                <c:pt idx="303">
                  <c:v>-20.630244454545501</c:v>
                </c:pt>
                <c:pt idx="304">
                  <c:v>-20.6258109411941</c:v>
                </c:pt>
                <c:pt idx="305">
                  <c:v>-20.621377427842798</c:v>
                </c:pt>
                <c:pt idx="306">
                  <c:v>-20.6169439144915</c:v>
                </c:pt>
                <c:pt idx="307">
                  <c:v>-20.612510401140099</c:v>
                </c:pt>
                <c:pt idx="308">
                  <c:v>-20.608076887788801</c:v>
                </c:pt>
                <c:pt idx="309">
                  <c:v>-20.6036433744374</c:v>
                </c:pt>
                <c:pt idx="310">
                  <c:v>-20.599209861086099</c:v>
                </c:pt>
                <c:pt idx="311">
                  <c:v>-20.5947763477348</c:v>
                </c:pt>
                <c:pt idx="312">
                  <c:v>-20.590342834383399</c:v>
                </c:pt>
                <c:pt idx="313">
                  <c:v>-20.585909321032101</c:v>
                </c:pt>
                <c:pt idx="314">
                  <c:v>-20.5814758076808</c:v>
                </c:pt>
                <c:pt idx="315">
                  <c:v>-20.577042294329399</c:v>
                </c:pt>
                <c:pt idx="316">
                  <c:v>-20.572608780978101</c:v>
                </c:pt>
                <c:pt idx="317">
                  <c:v>-20.568175267626799</c:v>
                </c:pt>
                <c:pt idx="318">
                  <c:v>-20.563741754275402</c:v>
                </c:pt>
                <c:pt idx="319">
                  <c:v>-20.5593082409241</c:v>
                </c:pt>
                <c:pt idx="320">
                  <c:v>-20.554874727572798</c:v>
                </c:pt>
                <c:pt idx="321">
                  <c:v>-20.550441214221401</c:v>
                </c:pt>
                <c:pt idx="322">
                  <c:v>-20.546007700870099</c:v>
                </c:pt>
                <c:pt idx="323">
                  <c:v>-20.541574187518801</c:v>
                </c:pt>
                <c:pt idx="324">
                  <c:v>-20.5371406741674</c:v>
                </c:pt>
                <c:pt idx="325">
                  <c:v>-20.532707160816098</c:v>
                </c:pt>
                <c:pt idx="326">
                  <c:v>-20.528273647464701</c:v>
                </c:pt>
                <c:pt idx="327">
                  <c:v>-20.523840134113399</c:v>
                </c:pt>
                <c:pt idx="328">
                  <c:v>-20.519406620762101</c:v>
                </c:pt>
                <c:pt idx="329">
                  <c:v>-20.5149731074107</c:v>
                </c:pt>
                <c:pt idx="330">
                  <c:v>-20.510539594059399</c:v>
                </c:pt>
                <c:pt idx="331">
                  <c:v>-20.506106080708101</c:v>
                </c:pt>
                <c:pt idx="332">
                  <c:v>-20.5016725673567</c:v>
                </c:pt>
                <c:pt idx="333">
                  <c:v>-20.497239054005401</c:v>
                </c:pt>
                <c:pt idx="334">
                  <c:v>-20.4928055406541</c:v>
                </c:pt>
                <c:pt idx="335">
                  <c:v>-20.488372027302699</c:v>
                </c:pt>
                <c:pt idx="336">
                  <c:v>-20.483938513951401</c:v>
                </c:pt>
                <c:pt idx="337">
                  <c:v>-20.479505000600099</c:v>
                </c:pt>
                <c:pt idx="338">
                  <c:v>-20.475071487248702</c:v>
                </c:pt>
                <c:pt idx="339">
                  <c:v>-20.4706379738974</c:v>
                </c:pt>
                <c:pt idx="340">
                  <c:v>-20.466204460546098</c:v>
                </c:pt>
                <c:pt idx="341">
                  <c:v>-20.461770947194701</c:v>
                </c:pt>
                <c:pt idx="342">
                  <c:v>-20.457337433843399</c:v>
                </c:pt>
                <c:pt idx="343">
                  <c:v>-20.452903920491998</c:v>
                </c:pt>
                <c:pt idx="344">
                  <c:v>-20.4484704071407</c:v>
                </c:pt>
                <c:pt idx="345">
                  <c:v>-20.444036893789399</c:v>
                </c:pt>
                <c:pt idx="346">
                  <c:v>-20.439603380438001</c:v>
                </c:pt>
                <c:pt idx="347">
                  <c:v>-20.435169867086699</c:v>
                </c:pt>
                <c:pt idx="348">
                  <c:v>-20.430736353735401</c:v>
                </c:pt>
                <c:pt idx="349">
                  <c:v>-20.426302840384</c:v>
                </c:pt>
                <c:pt idx="350">
                  <c:v>-20.421869327032699</c:v>
                </c:pt>
                <c:pt idx="351">
                  <c:v>-20.417435813681401</c:v>
                </c:pt>
                <c:pt idx="352">
                  <c:v>-20.41300230033</c:v>
                </c:pt>
                <c:pt idx="353">
                  <c:v>-20.408568786978702</c:v>
                </c:pt>
                <c:pt idx="354">
                  <c:v>-20.4041352736274</c:v>
                </c:pt>
                <c:pt idx="355">
                  <c:v>-20.399701760275999</c:v>
                </c:pt>
                <c:pt idx="356">
                  <c:v>-20.395268246924701</c:v>
                </c:pt>
                <c:pt idx="357">
                  <c:v>-20.390834733573399</c:v>
                </c:pt>
                <c:pt idx="358">
                  <c:v>-20.386401220222002</c:v>
                </c:pt>
                <c:pt idx="359">
                  <c:v>-20.3819677068707</c:v>
                </c:pt>
                <c:pt idx="360">
                  <c:v>-20.377534193519399</c:v>
                </c:pt>
                <c:pt idx="361">
                  <c:v>-20.373100680168001</c:v>
                </c:pt>
                <c:pt idx="362">
                  <c:v>-20.368667166816699</c:v>
                </c:pt>
                <c:pt idx="363">
                  <c:v>-20.364233653465298</c:v>
                </c:pt>
                <c:pt idx="364">
                  <c:v>-20.359800140114</c:v>
                </c:pt>
                <c:pt idx="365">
                  <c:v>-20.355366626762699</c:v>
                </c:pt>
                <c:pt idx="366">
                  <c:v>-20.350933113411301</c:v>
                </c:pt>
                <c:pt idx="367">
                  <c:v>-20.34649960006</c:v>
                </c:pt>
                <c:pt idx="368">
                  <c:v>-20.342066086708702</c:v>
                </c:pt>
                <c:pt idx="369">
                  <c:v>-20.3376325733573</c:v>
                </c:pt>
                <c:pt idx="370">
                  <c:v>-20.333199060005999</c:v>
                </c:pt>
                <c:pt idx="371">
                  <c:v>-20.328765546654701</c:v>
                </c:pt>
                <c:pt idx="372">
                  <c:v>-20.3243320333033</c:v>
                </c:pt>
                <c:pt idx="373">
                  <c:v>-20.319898519952002</c:v>
                </c:pt>
                <c:pt idx="374">
                  <c:v>-20.3154650066007</c:v>
                </c:pt>
                <c:pt idx="375">
                  <c:v>-20.311031493249299</c:v>
                </c:pt>
                <c:pt idx="376">
                  <c:v>-20.306597979898001</c:v>
                </c:pt>
                <c:pt idx="377">
                  <c:v>-20.302164466546699</c:v>
                </c:pt>
                <c:pt idx="378">
                  <c:v>-20.297730953195298</c:v>
                </c:pt>
                <c:pt idx="379">
                  <c:v>-20.293297439844</c:v>
                </c:pt>
                <c:pt idx="380">
                  <c:v>-20.288863926492699</c:v>
                </c:pt>
                <c:pt idx="381">
                  <c:v>-20.284430413141301</c:v>
                </c:pt>
                <c:pt idx="382">
                  <c:v>-20.27999689979</c:v>
                </c:pt>
                <c:pt idx="383">
                  <c:v>-20.275563386438598</c:v>
                </c:pt>
                <c:pt idx="384">
                  <c:v>-20.2711298730873</c:v>
                </c:pt>
                <c:pt idx="385">
                  <c:v>-20.266696359735999</c:v>
                </c:pt>
                <c:pt idx="386">
                  <c:v>-20.262262846384601</c:v>
                </c:pt>
                <c:pt idx="387">
                  <c:v>-20.2578293330333</c:v>
                </c:pt>
                <c:pt idx="388">
                  <c:v>-20.253395819682002</c:v>
                </c:pt>
                <c:pt idx="389">
                  <c:v>-20.248962306330601</c:v>
                </c:pt>
                <c:pt idx="390">
                  <c:v>-20.244528792979299</c:v>
                </c:pt>
                <c:pt idx="391">
                  <c:v>-20.240095279628001</c:v>
                </c:pt>
                <c:pt idx="392">
                  <c:v>-20.2356617662766</c:v>
                </c:pt>
                <c:pt idx="393">
                  <c:v>-20.231228252925298</c:v>
                </c:pt>
                <c:pt idx="394">
                  <c:v>-20.226794739574</c:v>
                </c:pt>
                <c:pt idx="395">
                  <c:v>-20.222361226222599</c:v>
                </c:pt>
                <c:pt idx="396">
                  <c:v>-20.217927712871301</c:v>
                </c:pt>
                <c:pt idx="397">
                  <c:v>-20.213494199519999</c:v>
                </c:pt>
                <c:pt idx="398">
                  <c:v>-20.209060686168598</c:v>
                </c:pt>
                <c:pt idx="399">
                  <c:v>-20.2046271728173</c:v>
                </c:pt>
                <c:pt idx="400">
                  <c:v>-20.200193659465899</c:v>
                </c:pt>
                <c:pt idx="401">
                  <c:v>-20.195760146114601</c:v>
                </c:pt>
                <c:pt idx="402">
                  <c:v>-20.1913266327633</c:v>
                </c:pt>
                <c:pt idx="403">
                  <c:v>-20.186893119411899</c:v>
                </c:pt>
                <c:pt idx="404">
                  <c:v>-20.182459606060601</c:v>
                </c:pt>
                <c:pt idx="405">
                  <c:v>-20.178026092709299</c:v>
                </c:pt>
                <c:pt idx="406">
                  <c:v>-20.173592579357901</c:v>
                </c:pt>
                <c:pt idx="407">
                  <c:v>-20.1691590660066</c:v>
                </c:pt>
                <c:pt idx="408">
                  <c:v>-20.164725552655302</c:v>
                </c:pt>
                <c:pt idx="409">
                  <c:v>-20.160292039303901</c:v>
                </c:pt>
                <c:pt idx="410">
                  <c:v>-20.155858525952599</c:v>
                </c:pt>
                <c:pt idx="411">
                  <c:v>-20.151425012601301</c:v>
                </c:pt>
                <c:pt idx="412">
                  <c:v>-20.1469914992499</c:v>
                </c:pt>
                <c:pt idx="413">
                  <c:v>-20.142557985898598</c:v>
                </c:pt>
                <c:pt idx="414">
                  <c:v>-20.1381244725473</c:v>
                </c:pt>
                <c:pt idx="415">
                  <c:v>-20.133690959195899</c:v>
                </c:pt>
                <c:pt idx="416">
                  <c:v>-20.129257445844601</c:v>
                </c:pt>
                <c:pt idx="417">
                  <c:v>-20.1248239324933</c:v>
                </c:pt>
                <c:pt idx="418">
                  <c:v>-20.120390419141899</c:v>
                </c:pt>
                <c:pt idx="419">
                  <c:v>-20.1159569057906</c:v>
                </c:pt>
                <c:pt idx="420">
                  <c:v>-20.111523392439199</c:v>
                </c:pt>
                <c:pt idx="421">
                  <c:v>-20.107089879087901</c:v>
                </c:pt>
                <c:pt idx="422">
                  <c:v>-20.1026563657366</c:v>
                </c:pt>
                <c:pt idx="423">
                  <c:v>-20.098222852385199</c:v>
                </c:pt>
                <c:pt idx="424">
                  <c:v>-20.093789339033901</c:v>
                </c:pt>
                <c:pt idx="425">
                  <c:v>-20.089355825682599</c:v>
                </c:pt>
                <c:pt idx="426">
                  <c:v>-20.084922312331202</c:v>
                </c:pt>
                <c:pt idx="427">
                  <c:v>-20.0804887989799</c:v>
                </c:pt>
                <c:pt idx="428">
                  <c:v>-20.076055285628598</c:v>
                </c:pt>
                <c:pt idx="429">
                  <c:v>-20.071621772277201</c:v>
                </c:pt>
                <c:pt idx="430">
                  <c:v>-20.067188258925899</c:v>
                </c:pt>
                <c:pt idx="431">
                  <c:v>-20.062754745574601</c:v>
                </c:pt>
                <c:pt idx="432">
                  <c:v>-20.0583212322232</c:v>
                </c:pt>
                <c:pt idx="433">
                  <c:v>-20.053887718871898</c:v>
                </c:pt>
                <c:pt idx="434">
                  <c:v>-20.0494542055206</c:v>
                </c:pt>
                <c:pt idx="435">
                  <c:v>-20.045020692169199</c:v>
                </c:pt>
                <c:pt idx="436">
                  <c:v>-20.040587178817901</c:v>
                </c:pt>
                <c:pt idx="437">
                  <c:v>-20.0361536654665</c:v>
                </c:pt>
                <c:pt idx="438">
                  <c:v>-20.031720152115199</c:v>
                </c:pt>
                <c:pt idx="439">
                  <c:v>-20.027286638763901</c:v>
                </c:pt>
                <c:pt idx="440">
                  <c:v>-20.0228531254125</c:v>
                </c:pt>
                <c:pt idx="441">
                  <c:v>-20.018419612061201</c:v>
                </c:pt>
                <c:pt idx="442">
                  <c:v>-20.0139860987099</c:v>
                </c:pt>
                <c:pt idx="443">
                  <c:v>-20.009552585358499</c:v>
                </c:pt>
                <c:pt idx="444">
                  <c:v>-20.005119072007201</c:v>
                </c:pt>
                <c:pt idx="445">
                  <c:v>-20.000685558655899</c:v>
                </c:pt>
                <c:pt idx="446">
                  <c:v>-19.996252045304502</c:v>
                </c:pt>
                <c:pt idx="447">
                  <c:v>-19.9918185319532</c:v>
                </c:pt>
                <c:pt idx="448">
                  <c:v>-19.987385018601898</c:v>
                </c:pt>
                <c:pt idx="449">
                  <c:v>-19.982951505250501</c:v>
                </c:pt>
                <c:pt idx="450">
                  <c:v>-19.978517991899199</c:v>
                </c:pt>
                <c:pt idx="451">
                  <c:v>-19.974084478547901</c:v>
                </c:pt>
                <c:pt idx="452">
                  <c:v>-19.9696509651965</c:v>
                </c:pt>
                <c:pt idx="453">
                  <c:v>-19.965217451845199</c:v>
                </c:pt>
                <c:pt idx="454">
                  <c:v>-19.960783938493901</c:v>
                </c:pt>
                <c:pt idx="455">
                  <c:v>-19.956350425142499</c:v>
                </c:pt>
                <c:pt idx="456">
                  <c:v>-19.951916911791201</c:v>
                </c:pt>
                <c:pt idx="457">
                  <c:v>-19.9474833984398</c:v>
                </c:pt>
                <c:pt idx="458">
                  <c:v>-19.943049885088499</c:v>
                </c:pt>
                <c:pt idx="459">
                  <c:v>-19.938616371737201</c:v>
                </c:pt>
                <c:pt idx="460">
                  <c:v>-19.9341828583858</c:v>
                </c:pt>
                <c:pt idx="461">
                  <c:v>-19.929749345034502</c:v>
                </c:pt>
                <c:pt idx="462">
                  <c:v>-19.9253158316832</c:v>
                </c:pt>
                <c:pt idx="463">
                  <c:v>-19.920882318331799</c:v>
                </c:pt>
                <c:pt idx="464">
                  <c:v>-19.916448804980501</c:v>
                </c:pt>
                <c:pt idx="465">
                  <c:v>-19.912015291629199</c:v>
                </c:pt>
                <c:pt idx="466">
                  <c:v>-19.907581778277802</c:v>
                </c:pt>
                <c:pt idx="467">
                  <c:v>-19.9031482649265</c:v>
                </c:pt>
                <c:pt idx="468">
                  <c:v>-19.898714751575199</c:v>
                </c:pt>
                <c:pt idx="469">
                  <c:v>-19.894281238223801</c:v>
                </c:pt>
                <c:pt idx="470">
                  <c:v>-19.889847724872499</c:v>
                </c:pt>
                <c:pt idx="471">
                  <c:v>-19.885414211521201</c:v>
                </c:pt>
                <c:pt idx="472">
                  <c:v>-19.8809806981698</c:v>
                </c:pt>
                <c:pt idx="473">
                  <c:v>-19.876547184818499</c:v>
                </c:pt>
                <c:pt idx="474">
                  <c:v>-19.872113671467101</c:v>
                </c:pt>
                <c:pt idx="475">
                  <c:v>-19.8676801581158</c:v>
                </c:pt>
                <c:pt idx="476">
                  <c:v>-19.863246644764502</c:v>
                </c:pt>
                <c:pt idx="477">
                  <c:v>-19.8588131314131</c:v>
                </c:pt>
                <c:pt idx="478">
                  <c:v>-19.854379618061799</c:v>
                </c:pt>
                <c:pt idx="479">
                  <c:v>-19.849946104710501</c:v>
                </c:pt>
                <c:pt idx="480">
                  <c:v>-19.8455125913591</c:v>
                </c:pt>
                <c:pt idx="481">
                  <c:v>-19.841079078007802</c:v>
                </c:pt>
                <c:pt idx="482">
                  <c:v>-19.8366455646565</c:v>
                </c:pt>
                <c:pt idx="483">
                  <c:v>-19.832212051305099</c:v>
                </c:pt>
                <c:pt idx="484">
                  <c:v>-19.827778537953801</c:v>
                </c:pt>
                <c:pt idx="485">
                  <c:v>-19.823345024602499</c:v>
                </c:pt>
                <c:pt idx="486">
                  <c:v>-19.818911511251098</c:v>
                </c:pt>
                <c:pt idx="487">
                  <c:v>-19.8144779978998</c:v>
                </c:pt>
                <c:pt idx="488">
                  <c:v>-19.810044484548499</c:v>
                </c:pt>
                <c:pt idx="489">
                  <c:v>-19.805610971197101</c:v>
                </c:pt>
                <c:pt idx="490">
                  <c:v>-19.8011774578458</c:v>
                </c:pt>
                <c:pt idx="491">
                  <c:v>-19.796743944494398</c:v>
                </c:pt>
                <c:pt idx="492">
                  <c:v>-19.7923104311431</c:v>
                </c:pt>
                <c:pt idx="493">
                  <c:v>-19.787876917791799</c:v>
                </c:pt>
                <c:pt idx="494">
                  <c:v>-19.783443404440401</c:v>
                </c:pt>
                <c:pt idx="495">
                  <c:v>-19.7790098910891</c:v>
                </c:pt>
                <c:pt idx="496">
                  <c:v>-19.774576377737802</c:v>
                </c:pt>
                <c:pt idx="497">
                  <c:v>-19.770142864386401</c:v>
                </c:pt>
                <c:pt idx="498">
                  <c:v>-19.765709351035099</c:v>
                </c:pt>
                <c:pt idx="499">
                  <c:v>-19.761275837683801</c:v>
                </c:pt>
                <c:pt idx="500">
                  <c:v>-19.7568423243324</c:v>
                </c:pt>
                <c:pt idx="501">
                  <c:v>-19.752408810981098</c:v>
                </c:pt>
                <c:pt idx="502">
                  <c:v>-19.7479752976298</c:v>
                </c:pt>
                <c:pt idx="503">
                  <c:v>-19.743541784278399</c:v>
                </c:pt>
                <c:pt idx="504">
                  <c:v>-19.739108270927101</c:v>
                </c:pt>
                <c:pt idx="505">
                  <c:v>-19.734674757575799</c:v>
                </c:pt>
                <c:pt idx="506">
                  <c:v>-19.730241244224398</c:v>
                </c:pt>
                <c:pt idx="507">
                  <c:v>-19.7258077308731</c:v>
                </c:pt>
                <c:pt idx="508">
                  <c:v>-19.721374217521799</c:v>
                </c:pt>
                <c:pt idx="509">
                  <c:v>-19.716940704170401</c:v>
                </c:pt>
                <c:pt idx="510">
                  <c:v>-19.7125071908191</c:v>
                </c:pt>
                <c:pt idx="511">
                  <c:v>-19.708073677467699</c:v>
                </c:pt>
                <c:pt idx="512">
                  <c:v>-19.703640164116401</c:v>
                </c:pt>
                <c:pt idx="513">
                  <c:v>-19.699206650765099</c:v>
                </c:pt>
                <c:pt idx="514">
                  <c:v>-19.694773137413701</c:v>
                </c:pt>
                <c:pt idx="515">
                  <c:v>-19.6903396240624</c:v>
                </c:pt>
                <c:pt idx="516">
                  <c:v>-19.685906110711102</c:v>
                </c:pt>
                <c:pt idx="517">
                  <c:v>-19.681472597359701</c:v>
                </c:pt>
                <c:pt idx="518">
                  <c:v>-19.677039084008399</c:v>
                </c:pt>
                <c:pt idx="519">
                  <c:v>-19.672605570657101</c:v>
                </c:pt>
                <c:pt idx="520">
                  <c:v>-19.6681720573057</c:v>
                </c:pt>
                <c:pt idx="521">
                  <c:v>-19.663738543954398</c:v>
                </c:pt>
                <c:pt idx="522">
                  <c:v>-19.6593050306031</c:v>
                </c:pt>
                <c:pt idx="523">
                  <c:v>-19.654871517251699</c:v>
                </c:pt>
                <c:pt idx="524">
                  <c:v>-19.650438003900401</c:v>
                </c:pt>
                <c:pt idx="525">
                  <c:v>-19.6460044905491</c:v>
                </c:pt>
                <c:pt idx="526">
                  <c:v>-19.641570977197699</c:v>
                </c:pt>
                <c:pt idx="527">
                  <c:v>-19.6371374638464</c:v>
                </c:pt>
                <c:pt idx="528">
                  <c:v>-19.632703950495099</c:v>
                </c:pt>
                <c:pt idx="529">
                  <c:v>-19.628270437143701</c:v>
                </c:pt>
                <c:pt idx="530">
                  <c:v>-19.6238369237924</c:v>
                </c:pt>
                <c:pt idx="531">
                  <c:v>-19.619403410440999</c:v>
                </c:pt>
                <c:pt idx="532">
                  <c:v>-19.614969897089701</c:v>
                </c:pt>
                <c:pt idx="533">
                  <c:v>-19.610536383738399</c:v>
                </c:pt>
                <c:pt idx="534">
                  <c:v>-19.606102870387002</c:v>
                </c:pt>
                <c:pt idx="535">
                  <c:v>-19.6016693570357</c:v>
                </c:pt>
                <c:pt idx="536">
                  <c:v>-19.597235843684398</c:v>
                </c:pt>
                <c:pt idx="537">
                  <c:v>-19.592802330333001</c:v>
                </c:pt>
                <c:pt idx="538">
                  <c:v>-19.588368816981699</c:v>
                </c:pt>
                <c:pt idx="539">
                  <c:v>-19.583935303630401</c:v>
                </c:pt>
                <c:pt idx="540">
                  <c:v>-19.579501790279</c:v>
                </c:pt>
                <c:pt idx="541">
                  <c:v>-19.575068276927698</c:v>
                </c:pt>
                <c:pt idx="542">
                  <c:v>-19.5706347635764</c:v>
                </c:pt>
                <c:pt idx="543">
                  <c:v>-19.566201250224999</c:v>
                </c:pt>
                <c:pt idx="544">
                  <c:v>-19.561767736873701</c:v>
                </c:pt>
                <c:pt idx="545">
                  <c:v>-19.5573342235224</c:v>
                </c:pt>
                <c:pt idx="546">
                  <c:v>-19.552900710170999</c:v>
                </c:pt>
                <c:pt idx="547">
                  <c:v>-19.548467196819701</c:v>
                </c:pt>
                <c:pt idx="548">
                  <c:v>-19.5440336834683</c:v>
                </c:pt>
                <c:pt idx="549">
                  <c:v>-19.539600170117001</c:v>
                </c:pt>
                <c:pt idx="550">
                  <c:v>-19.5351666567657</c:v>
                </c:pt>
                <c:pt idx="551">
                  <c:v>-19.530733143414299</c:v>
                </c:pt>
                <c:pt idx="552">
                  <c:v>-19.526299630063001</c:v>
                </c:pt>
                <c:pt idx="553">
                  <c:v>-19.521866116711699</c:v>
                </c:pt>
                <c:pt idx="554">
                  <c:v>-19.517432603360302</c:v>
                </c:pt>
                <c:pt idx="555">
                  <c:v>-19.512999090009</c:v>
                </c:pt>
                <c:pt idx="556">
                  <c:v>-19.508565576657698</c:v>
                </c:pt>
                <c:pt idx="557">
                  <c:v>-19.504132063306301</c:v>
                </c:pt>
                <c:pt idx="558">
                  <c:v>-19.499698549954999</c:v>
                </c:pt>
                <c:pt idx="559">
                  <c:v>-19.495265036603701</c:v>
                </c:pt>
                <c:pt idx="560">
                  <c:v>-19.4908315232523</c:v>
                </c:pt>
                <c:pt idx="561">
                  <c:v>-19.486398009900999</c:v>
                </c:pt>
                <c:pt idx="562">
                  <c:v>-19.481964496549701</c:v>
                </c:pt>
                <c:pt idx="563">
                  <c:v>-19.477530983198299</c:v>
                </c:pt>
                <c:pt idx="564">
                  <c:v>-19.473097469847001</c:v>
                </c:pt>
                <c:pt idx="565">
                  <c:v>-19.4686639564957</c:v>
                </c:pt>
                <c:pt idx="566">
                  <c:v>-19.464230443144299</c:v>
                </c:pt>
                <c:pt idx="567">
                  <c:v>-19.459796929793001</c:v>
                </c:pt>
                <c:pt idx="568">
                  <c:v>-19.4553634164416</c:v>
                </c:pt>
                <c:pt idx="569">
                  <c:v>-19.450929903090302</c:v>
                </c:pt>
                <c:pt idx="570">
                  <c:v>-19.446496389739</c:v>
                </c:pt>
                <c:pt idx="571">
                  <c:v>-19.442062876387599</c:v>
                </c:pt>
                <c:pt idx="572">
                  <c:v>-19.437629363036301</c:v>
                </c:pt>
                <c:pt idx="573">
                  <c:v>-19.433195849684999</c:v>
                </c:pt>
                <c:pt idx="574">
                  <c:v>-19.428762336333602</c:v>
                </c:pt>
                <c:pt idx="575">
                  <c:v>-19.4243288229823</c:v>
                </c:pt>
                <c:pt idx="576">
                  <c:v>-19.419895309630999</c:v>
                </c:pt>
                <c:pt idx="577">
                  <c:v>-19.415461796279601</c:v>
                </c:pt>
                <c:pt idx="578">
                  <c:v>-19.411028282928299</c:v>
                </c:pt>
                <c:pt idx="579">
                  <c:v>-19.406594769577001</c:v>
                </c:pt>
                <c:pt idx="580">
                  <c:v>-19.4021612562256</c:v>
                </c:pt>
                <c:pt idx="581">
                  <c:v>-19.397727742874299</c:v>
                </c:pt>
                <c:pt idx="582">
                  <c:v>-19.393294229523001</c:v>
                </c:pt>
                <c:pt idx="583">
                  <c:v>-19.3888607161716</c:v>
                </c:pt>
                <c:pt idx="584">
                  <c:v>-19.384427202820302</c:v>
                </c:pt>
                <c:pt idx="585">
                  <c:v>-19.3799936894689</c:v>
                </c:pt>
                <c:pt idx="586">
                  <c:v>-19.375560176117599</c:v>
                </c:pt>
                <c:pt idx="587">
                  <c:v>-19.371126662766301</c:v>
                </c:pt>
                <c:pt idx="588">
                  <c:v>-19.3666931494149</c:v>
                </c:pt>
                <c:pt idx="589">
                  <c:v>-19.362259636063602</c:v>
                </c:pt>
                <c:pt idx="590">
                  <c:v>-19.3578261227123</c:v>
                </c:pt>
                <c:pt idx="591">
                  <c:v>-19.353392609360899</c:v>
                </c:pt>
                <c:pt idx="592">
                  <c:v>-19.348959096009601</c:v>
                </c:pt>
                <c:pt idx="593">
                  <c:v>-19.344525582658299</c:v>
                </c:pt>
                <c:pt idx="594">
                  <c:v>-19.340092069306898</c:v>
                </c:pt>
                <c:pt idx="595">
                  <c:v>-19.3356585559556</c:v>
                </c:pt>
                <c:pt idx="596">
                  <c:v>-19.331225042604299</c:v>
                </c:pt>
                <c:pt idx="597">
                  <c:v>-19.326791529252901</c:v>
                </c:pt>
                <c:pt idx="598">
                  <c:v>-19.3223580159016</c:v>
                </c:pt>
                <c:pt idx="599">
                  <c:v>-19.317924502550301</c:v>
                </c:pt>
                <c:pt idx="600">
                  <c:v>-19.3134909891989</c:v>
                </c:pt>
                <c:pt idx="601">
                  <c:v>-19.309057475847599</c:v>
                </c:pt>
                <c:pt idx="602">
                  <c:v>-19.304623962496301</c:v>
                </c:pt>
                <c:pt idx="603">
                  <c:v>-19.3001904491449</c:v>
                </c:pt>
                <c:pt idx="604">
                  <c:v>-19.295756935793602</c:v>
                </c:pt>
                <c:pt idx="605">
                  <c:v>-19.291323422442201</c:v>
                </c:pt>
                <c:pt idx="606">
                  <c:v>-19.286889909090899</c:v>
                </c:pt>
                <c:pt idx="607">
                  <c:v>-19.282456395739601</c:v>
                </c:pt>
                <c:pt idx="608">
                  <c:v>-19.2780228823882</c:v>
                </c:pt>
                <c:pt idx="609">
                  <c:v>-19.273589369036898</c:v>
                </c:pt>
                <c:pt idx="610">
                  <c:v>-19.2691558556856</c:v>
                </c:pt>
                <c:pt idx="611">
                  <c:v>-19.264722342334199</c:v>
                </c:pt>
                <c:pt idx="612">
                  <c:v>-19.260288828982901</c:v>
                </c:pt>
                <c:pt idx="613">
                  <c:v>-19.255855315631599</c:v>
                </c:pt>
                <c:pt idx="614">
                  <c:v>-19.251421802280198</c:v>
                </c:pt>
                <c:pt idx="615">
                  <c:v>-19.2469882889289</c:v>
                </c:pt>
                <c:pt idx="616">
                  <c:v>-19.242554775577599</c:v>
                </c:pt>
                <c:pt idx="617">
                  <c:v>-19.238121262226201</c:v>
                </c:pt>
                <c:pt idx="618">
                  <c:v>-19.2336877488749</c:v>
                </c:pt>
                <c:pt idx="619">
                  <c:v>-19.229254235523602</c:v>
                </c:pt>
                <c:pt idx="620">
                  <c:v>-19.224820722172201</c:v>
                </c:pt>
                <c:pt idx="621">
                  <c:v>-19.220387208820899</c:v>
                </c:pt>
                <c:pt idx="622">
                  <c:v>-19.215953695469501</c:v>
                </c:pt>
                <c:pt idx="623">
                  <c:v>-19.2115201821182</c:v>
                </c:pt>
                <c:pt idx="624">
                  <c:v>-19.207086668766902</c:v>
                </c:pt>
                <c:pt idx="625">
                  <c:v>-19.202653155415501</c:v>
                </c:pt>
                <c:pt idx="626">
                  <c:v>-19.198219642064199</c:v>
                </c:pt>
                <c:pt idx="627">
                  <c:v>-19.193786128712901</c:v>
                </c:pt>
                <c:pt idx="628">
                  <c:v>-19.1893526153615</c:v>
                </c:pt>
                <c:pt idx="629">
                  <c:v>-19.184919102010198</c:v>
                </c:pt>
                <c:pt idx="630">
                  <c:v>-19.1804855886589</c:v>
                </c:pt>
                <c:pt idx="631">
                  <c:v>-19.176052075307499</c:v>
                </c:pt>
                <c:pt idx="632">
                  <c:v>-19.171618561956201</c:v>
                </c:pt>
                <c:pt idx="633">
                  <c:v>-19.1671850486049</c:v>
                </c:pt>
                <c:pt idx="634">
                  <c:v>-19.162751535253499</c:v>
                </c:pt>
                <c:pt idx="635">
                  <c:v>-19.1583180219022</c:v>
                </c:pt>
                <c:pt idx="636">
                  <c:v>-19.153884508550899</c:v>
                </c:pt>
                <c:pt idx="637">
                  <c:v>-19.149450995199501</c:v>
                </c:pt>
                <c:pt idx="638">
                  <c:v>-19.1450174818482</c:v>
                </c:pt>
                <c:pt idx="639">
                  <c:v>-19.140583968496902</c:v>
                </c:pt>
                <c:pt idx="640">
                  <c:v>-19.136150455145501</c:v>
                </c:pt>
                <c:pt idx="641">
                  <c:v>-19.131716941794199</c:v>
                </c:pt>
                <c:pt idx="642">
                  <c:v>-19.127283428442801</c:v>
                </c:pt>
                <c:pt idx="643">
                  <c:v>-19.1228499150915</c:v>
                </c:pt>
                <c:pt idx="644">
                  <c:v>-19.118416401740198</c:v>
                </c:pt>
                <c:pt idx="645">
                  <c:v>-19.113982888388801</c:v>
                </c:pt>
                <c:pt idx="646">
                  <c:v>-19.109549375037499</c:v>
                </c:pt>
                <c:pt idx="647">
                  <c:v>-19.105115861686201</c:v>
                </c:pt>
                <c:pt idx="648">
                  <c:v>-19.1006823483348</c:v>
                </c:pt>
                <c:pt idx="649">
                  <c:v>-19.096248834983498</c:v>
                </c:pt>
                <c:pt idx="650">
                  <c:v>-19.0918153216322</c:v>
                </c:pt>
                <c:pt idx="651">
                  <c:v>-19.087381808280799</c:v>
                </c:pt>
                <c:pt idx="652">
                  <c:v>-19.082948294929501</c:v>
                </c:pt>
                <c:pt idx="653">
                  <c:v>-19.0785147815782</c:v>
                </c:pt>
                <c:pt idx="654">
                  <c:v>-19.074081268226799</c:v>
                </c:pt>
                <c:pt idx="655">
                  <c:v>-19.069647754875501</c:v>
                </c:pt>
                <c:pt idx="656">
                  <c:v>-19.065214241524199</c:v>
                </c:pt>
                <c:pt idx="657">
                  <c:v>-19.060780728172801</c:v>
                </c:pt>
                <c:pt idx="658">
                  <c:v>-19.0563472148215</c:v>
                </c:pt>
                <c:pt idx="659">
                  <c:v>-19.051913701470198</c:v>
                </c:pt>
                <c:pt idx="660">
                  <c:v>-19.047480188118801</c:v>
                </c:pt>
                <c:pt idx="661">
                  <c:v>-19.043046674767499</c:v>
                </c:pt>
                <c:pt idx="662">
                  <c:v>-19.038613161416102</c:v>
                </c:pt>
                <c:pt idx="663">
                  <c:v>-19.0341796480648</c:v>
                </c:pt>
                <c:pt idx="664">
                  <c:v>-19.029746134713498</c:v>
                </c:pt>
                <c:pt idx="665">
                  <c:v>-19.025312621362101</c:v>
                </c:pt>
                <c:pt idx="666">
                  <c:v>-19.020879108010799</c:v>
                </c:pt>
                <c:pt idx="667">
                  <c:v>-19.016445594659501</c:v>
                </c:pt>
                <c:pt idx="668">
                  <c:v>-19.0120120813081</c:v>
                </c:pt>
                <c:pt idx="669">
                  <c:v>-19.007578567956799</c:v>
                </c:pt>
                <c:pt idx="670">
                  <c:v>-19.003145054605501</c:v>
                </c:pt>
                <c:pt idx="671">
                  <c:v>-18.998711541254099</c:v>
                </c:pt>
                <c:pt idx="672">
                  <c:v>-18.994278027902801</c:v>
                </c:pt>
                <c:pt idx="673">
                  <c:v>-18.9898445145515</c:v>
                </c:pt>
                <c:pt idx="674">
                  <c:v>-18.985411001200099</c:v>
                </c:pt>
                <c:pt idx="675">
                  <c:v>-18.980977487848801</c:v>
                </c:pt>
                <c:pt idx="676">
                  <c:v>-18.976543974497499</c:v>
                </c:pt>
                <c:pt idx="677">
                  <c:v>-18.972110461146102</c:v>
                </c:pt>
                <c:pt idx="678">
                  <c:v>-18.9676769477948</c:v>
                </c:pt>
                <c:pt idx="679">
                  <c:v>-18.963243434443399</c:v>
                </c:pt>
                <c:pt idx="680">
                  <c:v>-18.958809921092101</c:v>
                </c:pt>
                <c:pt idx="681">
                  <c:v>-18.954376407740799</c:v>
                </c:pt>
                <c:pt idx="682">
                  <c:v>-18.949942894389402</c:v>
                </c:pt>
                <c:pt idx="683">
                  <c:v>-18.9455093810381</c:v>
                </c:pt>
                <c:pt idx="684">
                  <c:v>-18.941075867686799</c:v>
                </c:pt>
                <c:pt idx="685">
                  <c:v>-18.936642354335401</c:v>
                </c:pt>
                <c:pt idx="686">
                  <c:v>-18.932208840984099</c:v>
                </c:pt>
                <c:pt idx="687">
                  <c:v>-18.927775327632801</c:v>
                </c:pt>
                <c:pt idx="688">
                  <c:v>-18.9233418142814</c:v>
                </c:pt>
                <c:pt idx="689">
                  <c:v>-18.918908300930099</c:v>
                </c:pt>
                <c:pt idx="690">
                  <c:v>-18.914474787578801</c:v>
                </c:pt>
                <c:pt idx="691">
                  <c:v>-18.9100412742274</c:v>
                </c:pt>
                <c:pt idx="692">
                  <c:v>-18.905607760876102</c:v>
                </c:pt>
                <c:pt idx="693">
                  <c:v>-18.9011742475248</c:v>
                </c:pt>
                <c:pt idx="694">
                  <c:v>-18.896740734173399</c:v>
                </c:pt>
                <c:pt idx="695">
                  <c:v>-18.892307220822101</c:v>
                </c:pt>
                <c:pt idx="696">
                  <c:v>-18.8878737074707</c:v>
                </c:pt>
                <c:pt idx="697">
                  <c:v>-18.883440194119402</c:v>
                </c:pt>
                <c:pt idx="698">
                  <c:v>-18.8790066807681</c:v>
                </c:pt>
                <c:pt idx="699">
                  <c:v>-18.874573167416699</c:v>
                </c:pt>
                <c:pt idx="700">
                  <c:v>-18.870139654065401</c:v>
                </c:pt>
                <c:pt idx="701">
                  <c:v>-18.865706140714099</c:v>
                </c:pt>
                <c:pt idx="702">
                  <c:v>-18.861272627362698</c:v>
                </c:pt>
                <c:pt idx="703">
                  <c:v>-18.8568391140114</c:v>
                </c:pt>
                <c:pt idx="704">
                  <c:v>-18.852405600660099</c:v>
                </c:pt>
                <c:pt idx="705">
                  <c:v>-18.847972087308701</c:v>
                </c:pt>
                <c:pt idx="706">
                  <c:v>-18.8435385739574</c:v>
                </c:pt>
                <c:pt idx="707">
                  <c:v>-18.839105060606101</c:v>
                </c:pt>
                <c:pt idx="708">
                  <c:v>-18.8346715472547</c:v>
                </c:pt>
                <c:pt idx="709">
                  <c:v>-18.830238033903399</c:v>
                </c:pt>
                <c:pt idx="710">
                  <c:v>-18.825804520552101</c:v>
                </c:pt>
                <c:pt idx="711">
                  <c:v>-18.8213710072007</c:v>
                </c:pt>
                <c:pt idx="712">
                  <c:v>-18.816937493849402</c:v>
                </c:pt>
                <c:pt idx="713">
                  <c:v>-18.8125039804981</c:v>
                </c:pt>
                <c:pt idx="714">
                  <c:v>-18.808070467146699</c:v>
                </c:pt>
                <c:pt idx="715">
                  <c:v>-18.803636953795401</c:v>
                </c:pt>
                <c:pt idx="716">
                  <c:v>-18.799203440444</c:v>
                </c:pt>
                <c:pt idx="717">
                  <c:v>-18.794769927092698</c:v>
                </c:pt>
                <c:pt idx="718">
                  <c:v>-18.7903364137414</c:v>
                </c:pt>
                <c:pt idx="719">
                  <c:v>-18.785902900389999</c:v>
                </c:pt>
                <c:pt idx="720">
                  <c:v>-18.781469387038701</c:v>
                </c:pt>
                <c:pt idx="721">
                  <c:v>-18.777035873687399</c:v>
                </c:pt>
                <c:pt idx="722">
                  <c:v>-18.772602360335998</c:v>
                </c:pt>
                <c:pt idx="723">
                  <c:v>-18.7681688469847</c:v>
                </c:pt>
                <c:pt idx="724">
                  <c:v>-18.763735333633399</c:v>
                </c:pt>
                <c:pt idx="725">
                  <c:v>-18.759301820282001</c:v>
                </c:pt>
                <c:pt idx="726">
                  <c:v>-18.7548683069307</c:v>
                </c:pt>
                <c:pt idx="727">
                  <c:v>-18.750434793579402</c:v>
                </c:pt>
                <c:pt idx="728">
                  <c:v>-18.746001280228</c:v>
                </c:pt>
                <c:pt idx="729">
                  <c:v>-18.741567766876699</c:v>
                </c:pt>
                <c:pt idx="730">
                  <c:v>-18.737134253525401</c:v>
                </c:pt>
                <c:pt idx="731">
                  <c:v>-18.732700740174</c:v>
                </c:pt>
                <c:pt idx="732">
                  <c:v>-18.728267226822702</c:v>
                </c:pt>
                <c:pt idx="733">
                  <c:v>-18.723833713471301</c:v>
                </c:pt>
                <c:pt idx="734">
                  <c:v>-18.719400200119999</c:v>
                </c:pt>
                <c:pt idx="735">
                  <c:v>-18.714966686768701</c:v>
                </c:pt>
                <c:pt idx="736">
                  <c:v>-18.7105331734173</c:v>
                </c:pt>
                <c:pt idx="737">
                  <c:v>-18.706099660065998</c:v>
                </c:pt>
                <c:pt idx="738">
                  <c:v>-18.7016661467147</c:v>
                </c:pt>
                <c:pt idx="739">
                  <c:v>-18.697232633363299</c:v>
                </c:pt>
                <c:pt idx="740">
                  <c:v>-18.692799120012001</c:v>
                </c:pt>
                <c:pt idx="741">
                  <c:v>-18.6883656066607</c:v>
                </c:pt>
                <c:pt idx="742">
                  <c:v>-18.683932093309298</c:v>
                </c:pt>
                <c:pt idx="743">
                  <c:v>-18.679498579958</c:v>
                </c:pt>
                <c:pt idx="744">
                  <c:v>-18.675065066606699</c:v>
                </c:pt>
                <c:pt idx="745">
                  <c:v>-18.670631553255301</c:v>
                </c:pt>
                <c:pt idx="746">
                  <c:v>-18.666198039904</c:v>
                </c:pt>
                <c:pt idx="747">
                  <c:v>-18.661764526552702</c:v>
                </c:pt>
                <c:pt idx="748">
                  <c:v>-18.657331013201301</c:v>
                </c:pt>
                <c:pt idx="749">
                  <c:v>-18.652897499849999</c:v>
                </c:pt>
                <c:pt idx="750">
                  <c:v>-18.648463986498701</c:v>
                </c:pt>
                <c:pt idx="751">
                  <c:v>-18.6440304731473</c:v>
                </c:pt>
                <c:pt idx="752">
                  <c:v>-18.639596959795998</c:v>
                </c:pt>
                <c:pt idx="753">
                  <c:v>-18.635163446444601</c:v>
                </c:pt>
                <c:pt idx="754">
                  <c:v>-18.630729933093299</c:v>
                </c:pt>
                <c:pt idx="755">
                  <c:v>-18.626296419742001</c:v>
                </c:pt>
                <c:pt idx="756">
                  <c:v>-18.6218629063906</c:v>
                </c:pt>
                <c:pt idx="757">
                  <c:v>-18.617429393039298</c:v>
                </c:pt>
                <c:pt idx="758">
                  <c:v>-18.612995879688</c:v>
                </c:pt>
                <c:pt idx="759">
                  <c:v>-18.608562366336599</c:v>
                </c:pt>
                <c:pt idx="760">
                  <c:v>-18.604128852985301</c:v>
                </c:pt>
                <c:pt idx="761">
                  <c:v>-18.599695339634</c:v>
                </c:pt>
                <c:pt idx="762">
                  <c:v>-18.595261826282599</c:v>
                </c:pt>
                <c:pt idx="763">
                  <c:v>-18.590828312931301</c:v>
                </c:pt>
                <c:pt idx="764">
                  <c:v>-18.586394799579999</c:v>
                </c:pt>
                <c:pt idx="765">
                  <c:v>-18.581961286228601</c:v>
                </c:pt>
                <c:pt idx="766">
                  <c:v>-18.5775277728773</c:v>
                </c:pt>
                <c:pt idx="767">
                  <c:v>-18.573094259525998</c:v>
                </c:pt>
                <c:pt idx="768">
                  <c:v>-18.568660746174601</c:v>
                </c:pt>
                <c:pt idx="769">
                  <c:v>-18.564227232823299</c:v>
                </c:pt>
                <c:pt idx="770">
                  <c:v>-18.559793719471902</c:v>
                </c:pt>
                <c:pt idx="771">
                  <c:v>-18.5553602061206</c:v>
                </c:pt>
                <c:pt idx="772">
                  <c:v>-18.550926692769298</c:v>
                </c:pt>
                <c:pt idx="773">
                  <c:v>-18.546493179417901</c:v>
                </c:pt>
                <c:pt idx="774">
                  <c:v>-18.542059666066599</c:v>
                </c:pt>
                <c:pt idx="775">
                  <c:v>-18.537626152715301</c:v>
                </c:pt>
                <c:pt idx="776">
                  <c:v>-18.5331926393639</c:v>
                </c:pt>
                <c:pt idx="777">
                  <c:v>-18.528759126012599</c:v>
                </c:pt>
                <c:pt idx="778">
                  <c:v>-18.524325612661301</c:v>
                </c:pt>
                <c:pt idx="779">
                  <c:v>-18.519892099309899</c:v>
                </c:pt>
                <c:pt idx="780">
                  <c:v>-18.515458585958601</c:v>
                </c:pt>
                <c:pt idx="781">
                  <c:v>-18.5110250726073</c:v>
                </c:pt>
                <c:pt idx="782">
                  <c:v>-18.506591559255899</c:v>
                </c:pt>
                <c:pt idx="783">
                  <c:v>-18.502158045904601</c:v>
                </c:pt>
                <c:pt idx="784">
                  <c:v>-18.497724532553299</c:v>
                </c:pt>
                <c:pt idx="785">
                  <c:v>-18.493291019201902</c:v>
                </c:pt>
                <c:pt idx="786">
                  <c:v>-18.4888575058506</c:v>
                </c:pt>
                <c:pt idx="787">
                  <c:v>-18.484423992499298</c:v>
                </c:pt>
                <c:pt idx="788">
                  <c:v>-18.479990479147901</c:v>
                </c:pt>
                <c:pt idx="789">
                  <c:v>-18.475556965796599</c:v>
                </c:pt>
                <c:pt idx="790">
                  <c:v>-18.471123452445202</c:v>
                </c:pt>
                <c:pt idx="791">
                  <c:v>-18.4666899390939</c:v>
                </c:pt>
                <c:pt idx="792">
                  <c:v>-18.462256425742599</c:v>
                </c:pt>
                <c:pt idx="793">
                  <c:v>-18.457822912391201</c:v>
                </c:pt>
                <c:pt idx="794">
                  <c:v>-18.453389399039899</c:v>
                </c:pt>
                <c:pt idx="795">
                  <c:v>-18.448955885688601</c:v>
                </c:pt>
                <c:pt idx="796">
                  <c:v>-18.4445223723372</c:v>
                </c:pt>
                <c:pt idx="797">
                  <c:v>-18.440088858985899</c:v>
                </c:pt>
                <c:pt idx="798">
                  <c:v>-18.435655345634601</c:v>
                </c:pt>
                <c:pt idx="799">
                  <c:v>-18.4312218322832</c:v>
                </c:pt>
                <c:pt idx="800">
                  <c:v>-18.426788318931902</c:v>
                </c:pt>
                <c:pt idx="801">
                  <c:v>-18.4223548055806</c:v>
                </c:pt>
                <c:pt idx="802">
                  <c:v>-18.417921292229199</c:v>
                </c:pt>
                <c:pt idx="803">
                  <c:v>-18.413487778877901</c:v>
                </c:pt>
                <c:pt idx="804">
                  <c:v>-18.409054265526599</c:v>
                </c:pt>
                <c:pt idx="805">
                  <c:v>-18.404620752175202</c:v>
                </c:pt>
                <c:pt idx="806">
                  <c:v>-18.4001872388239</c:v>
                </c:pt>
                <c:pt idx="807">
                  <c:v>-18.395753725472499</c:v>
                </c:pt>
                <c:pt idx="808">
                  <c:v>-18.391320212121201</c:v>
                </c:pt>
                <c:pt idx="809">
                  <c:v>-18.386886698769899</c:v>
                </c:pt>
                <c:pt idx="810">
                  <c:v>-18.382453185418498</c:v>
                </c:pt>
                <c:pt idx="811">
                  <c:v>-18.3780196720672</c:v>
                </c:pt>
                <c:pt idx="812">
                  <c:v>-18.373586158715899</c:v>
                </c:pt>
                <c:pt idx="813">
                  <c:v>-18.369152645364501</c:v>
                </c:pt>
                <c:pt idx="814">
                  <c:v>-18.364719132013199</c:v>
                </c:pt>
                <c:pt idx="815">
                  <c:v>-18.360285618661901</c:v>
                </c:pt>
                <c:pt idx="816">
                  <c:v>-18.3558521053105</c:v>
                </c:pt>
                <c:pt idx="817">
                  <c:v>-18.351418591959199</c:v>
                </c:pt>
                <c:pt idx="818">
                  <c:v>-18.346985078607901</c:v>
                </c:pt>
                <c:pt idx="819">
                  <c:v>-18.3425515652565</c:v>
                </c:pt>
                <c:pt idx="820">
                  <c:v>-18.338118051905202</c:v>
                </c:pt>
                <c:pt idx="821">
                  <c:v>-18.3336845385539</c:v>
                </c:pt>
                <c:pt idx="822">
                  <c:v>-18.329251025202499</c:v>
                </c:pt>
                <c:pt idx="823">
                  <c:v>-18.324817511851201</c:v>
                </c:pt>
                <c:pt idx="824">
                  <c:v>-18.320383998499899</c:v>
                </c:pt>
                <c:pt idx="825">
                  <c:v>-18.315950485148502</c:v>
                </c:pt>
                <c:pt idx="826">
                  <c:v>-18.3115169717972</c:v>
                </c:pt>
                <c:pt idx="827">
                  <c:v>-18.307083458445799</c:v>
                </c:pt>
                <c:pt idx="828">
                  <c:v>-18.302649945094501</c:v>
                </c:pt>
                <c:pt idx="829">
                  <c:v>-18.298216431743199</c:v>
                </c:pt>
                <c:pt idx="830">
                  <c:v>-18.293782918391798</c:v>
                </c:pt>
                <c:pt idx="831">
                  <c:v>-18.2893494050405</c:v>
                </c:pt>
                <c:pt idx="832">
                  <c:v>-18.284915891689199</c:v>
                </c:pt>
                <c:pt idx="833">
                  <c:v>-18.280482378337801</c:v>
                </c:pt>
                <c:pt idx="834">
                  <c:v>-18.2760488649865</c:v>
                </c:pt>
                <c:pt idx="835">
                  <c:v>-18.271615351635202</c:v>
                </c:pt>
                <c:pt idx="836">
                  <c:v>-18.2671818382838</c:v>
                </c:pt>
                <c:pt idx="837">
                  <c:v>-18.262748324932499</c:v>
                </c:pt>
                <c:pt idx="838">
                  <c:v>-18.258314811581201</c:v>
                </c:pt>
                <c:pt idx="839">
                  <c:v>-18.2538812982298</c:v>
                </c:pt>
                <c:pt idx="840">
                  <c:v>-18.249447784878502</c:v>
                </c:pt>
                <c:pt idx="841">
                  <c:v>-18.2450142715272</c:v>
                </c:pt>
                <c:pt idx="842">
                  <c:v>-18.240580758175799</c:v>
                </c:pt>
                <c:pt idx="843">
                  <c:v>-18.236147244824501</c:v>
                </c:pt>
                <c:pt idx="844">
                  <c:v>-18.2317137314731</c:v>
                </c:pt>
                <c:pt idx="845">
                  <c:v>-18.227280218121798</c:v>
                </c:pt>
                <c:pt idx="846">
                  <c:v>-18.2228467047705</c:v>
                </c:pt>
                <c:pt idx="847">
                  <c:v>-18.218413191419099</c:v>
                </c:pt>
                <c:pt idx="848">
                  <c:v>-18.213979678067801</c:v>
                </c:pt>
                <c:pt idx="849">
                  <c:v>-18.2095461647165</c:v>
                </c:pt>
                <c:pt idx="850">
                  <c:v>-18.205112651365098</c:v>
                </c:pt>
                <c:pt idx="851">
                  <c:v>-18.2006791380138</c:v>
                </c:pt>
                <c:pt idx="852">
                  <c:v>-18.196245624662499</c:v>
                </c:pt>
                <c:pt idx="853">
                  <c:v>-18.191812111311101</c:v>
                </c:pt>
                <c:pt idx="854">
                  <c:v>-18.1873785979598</c:v>
                </c:pt>
                <c:pt idx="855">
                  <c:v>-18.182945084608502</c:v>
                </c:pt>
                <c:pt idx="856">
                  <c:v>-18.178511571257101</c:v>
                </c:pt>
                <c:pt idx="857">
                  <c:v>-18.174078057905799</c:v>
                </c:pt>
                <c:pt idx="858">
                  <c:v>-18.169644544554501</c:v>
                </c:pt>
                <c:pt idx="859">
                  <c:v>-18.1652110312031</c:v>
                </c:pt>
                <c:pt idx="860">
                  <c:v>-18.160777517851798</c:v>
                </c:pt>
                <c:pt idx="861">
                  <c:v>-18.1563440045005</c:v>
                </c:pt>
                <c:pt idx="862">
                  <c:v>-18.151910491149099</c:v>
                </c:pt>
                <c:pt idx="863">
                  <c:v>-18.147476977797801</c:v>
                </c:pt>
                <c:pt idx="864">
                  <c:v>-18.1430434644464</c:v>
                </c:pt>
                <c:pt idx="865">
                  <c:v>-18.138609951095098</c:v>
                </c:pt>
                <c:pt idx="866">
                  <c:v>-18.1341764377438</c:v>
                </c:pt>
                <c:pt idx="867">
                  <c:v>-18.129742924392399</c:v>
                </c:pt>
                <c:pt idx="868">
                  <c:v>-18.125309411041101</c:v>
                </c:pt>
                <c:pt idx="869">
                  <c:v>-18.1208758976898</c:v>
                </c:pt>
                <c:pt idx="870">
                  <c:v>-18.116442384338399</c:v>
                </c:pt>
                <c:pt idx="871">
                  <c:v>-18.112008870987101</c:v>
                </c:pt>
                <c:pt idx="872">
                  <c:v>-18.107575357635799</c:v>
                </c:pt>
                <c:pt idx="873">
                  <c:v>-18.103141844284401</c:v>
                </c:pt>
                <c:pt idx="874">
                  <c:v>-18.0987083309331</c:v>
                </c:pt>
                <c:pt idx="875">
                  <c:v>-18.094274817581798</c:v>
                </c:pt>
                <c:pt idx="876">
                  <c:v>-18.089841304230401</c:v>
                </c:pt>
                <c:pt idx="877">
                  <c:v>-18.085407790879099</c:v>
                </c:pt>
                <c:pt idx="878">
                  <c:v>-18.080974277527801</c:v>
                </c:pt>
                <c:pt idx="879">
                  <c:v>-18.0765407641764</c:v>
                </c:pt>
                <c:pt idx="880">
                  <c:v>-18.072107250825098</c:v>
                </c:pt>
                <c:pt idx="881">
                  <c:v>-18.067673737473701</c:v>
                </c:pt>
                <c:pt idx="882">
                  <c:v>-18.063240224122399</c:v>
                </c:pt>
                <c:pt idx="883">
                  <c:v>-18.058806710771101</c:v>
                </c:pt>
                <c:pt idx="884">
                  <c:v>-18.0543731974197</c:v>
                </c:pt>
                <c:pt idx="885">
                  <c:v>-18.049939684068399</c:v>
                </c:pt>
                <c:pt idx="886">
                  <c:v>-18.045506170717101</c:v>
                </c:pt>
                <c:pt idx="887">
                  <c:v>-18.041072657365699</c:v>
                </c:pt>
                <c:pt idx="888">
                  <c:v>-18.036639144014401</c:v>
                </c:pt>
                <c:pt idx="889">
                  <c:v>-18.0322056306631</c:v>
                </c:pt>
                <c:pt idx="890">
                  <c:v>-18.027772117311699</c:v>
                </c:pt>
                <c:pt idx="891">
                  <c:v>-18.023338603960401</c:v>
                </c:pt>
                <c:pt idx="892">
                  <c:v>-18.018905090609099</c:v>
                </c:pt>
                <c:pt idx="893">
                  <c:v>-18.014471577257702</c:v>
                </c:pt>
                <c:pt idx="894">
                  <c:v>-18.0100380639064</c:v>
                </c:pt>
                <c:pt idx="895">
                  <c:v>-18.005604550555098</c:v>
                </c:pt>
                <c:pt idx="896">
                  <c:v>-18.001171037203701</c:v>
                </c:pt>
                <c:pt idx="897">
                  <c:v>-17.996737523852399</c:v>
                </c:pt>
                <c:pt idx="898">
                  <c:v>-17.992304010501101</c:v>
                </c:pt>
                <c:pt idx="899">
                  <c:v>-17.9878704971497</c:v>
                </c:pt>
                <c:pt idx="900">
                  <c:v>-17.983436983798399</c:v>
                </c:pt>
                <c:pt idx="901">
                  <c:v>-17.979003470447001</c:v>
                </c:pt>
                <c:pt idx="902">
                  <c:v>-17.974569957095699</c:v>
                </c:pt>
                <c:pt idx="903">
                  <c:v>-17.970136443744401</c:v>
                </c:pt>
                <c:pt idx="904">
                  <c:v>-17.965702930393</c:v>
                </c:pt>
                <c:pt idx="905">
                  <c:v>-17.961269417041699</c:v>
                </c:pt>
                <c:pt idx="906">
                  <c:v>-17.956835903690401</c:v>
                </c:pt>
                <c:pt idx="907">
                  <c:v>-17.952402390339</c:v>
                </c:pt>
                <c:pt idx="908">
                  <c:v>-17.947968876987701</c:v>
                </c:pt>
                <c:pt idx="909">
                  <c:v>-17.9435353636364</c:v>
                </c:pt>
                <c:pt idx="910">
                  <c:v>-17.939101850284999</c:v>
                </c:pt>
                <c:pt idx="911">
                  <c:v>-17.934668336933701</c:v>
                </c:pt>
                <c:pt idx="912">
                  <c:v>-17.930234823582399</c:v>
                </c:pt>
                <c:pt idx="913">
                  <c:v>-17.925801310231002</c:v>
                </c:pt>
                <c:pt idx="914">
                  <c:v>-17.9213677968797</c:v>
                </c:pt>
                <c:pt idx="915">
                  <c:v>-17.916934283528398</c:v>
                </c:pt>
                <c:pt idx="916">
                  <c:v>-17.912500770177001</c:v>
                </c:pt>
                <c:pt idx="917">
                  <c:v>-17.908067256825699</c:v>
                </c:pt>
                <c:pt idx="918">
                  <c:v>-17.903633743474298</c:v>
                </c:pt>
                <c:pt idx="919">
                  <c:v>-17.899200230123</c:v>
                </c:pt>
                <c:pt idx="920">
                  <c:v>-17.894766716771699</c:v>
                </c:pt>
                <c:pt idx="921">
                  <c:v>-17.890333203420301</c:v>
                </c:pt>
                <c:pt idx="922">
                  <c:v>-17.885899690068999</c:v>
                </c:pt>
                <c:pt idx="923">
                  <c:v>-17.881466176717701</c:v>
                </c:pt>
                <c:pt idx="924">
                  <c:v>-17.8770326633663</c:v>
                </c:pt>
                <c:pt idx="925">
                  <c:v>-17.872599150014999</c:v>
                </c:pt>
                <c:pt idx="926">
                  <c:v>-17.868165636663701</c:v>
                </c:pt>
                <c:pt idx="927">
                  <c:v>-17.8637321233123</c:v>
                </c:pt>
                <c:pt idx="928">
                  <c:v>-17.859298609961002</c:v>
                </c:pt>
                <c:pt idx="929">
                  <c:v>-17.8548650966097</c:v>
                </c:pt>
                <c:pt idx="930">
                  <c:v>-17.850431583258299</c:v>
                </c:pt>
                <c:pt idx="931">
                  <c:v>-17.845998069907001</c:v>
                </c:pt>
                <c:pt idx="932">
                  <c:v>-17.841564556555699</c:v>
                </c:pt>
                <c:pt idx="933">
                  <c:v>-17.837131043204302</c:v>
                </c:pt>
                <c:pt idx="934">
                  <c:v>-17.832697529853</c:v>
                </c:pt>
                <c:pt idx="935">
                  <c:v>-17.828264016501699</c:v>
                </c:pt>
                <c:pt idx="936">
                  <c:v>-17.823830503150301</c:v>
                </c:pt>
                <c:pt idx="937">
                  <c:v>-17.819396989798999</c:v>
                </c:pt>
                <c:pt idx="938">
                  <c:v>-17.814963476447598</c:v>
                </c:pt>
                <c:pt idx="939">
                  <c:v>-17.8105299630963</c:v>
                </c:pt>
                <c:pt idx="940">
                  <c:v>-17.806096449744999</c:v>
                </c:pt>
                <c:pt idx="941">
                  <c:v>-17.801662936393601</c:v>
                </c:pt>
                <c:pt idx="942">
                  <c:v>-17.7972294230423</c:v>
                </c:pt>
                <c:pt idx="943">
                  <c:v>-17.792795909691002</c:v>
                </c:pt>
                <c:pt idx="944">
                  <c:v>-17.7883623963396</c:v>
                </c:pt>
                <c:pt idx="945">
                  <c:v>-17.783928882988299</c:v>
                </c:pt>
                <c:pt idx="946">
                  <c:v>-17.779495369637001</c:v>
                </c:pt>
                <c:pt idx="947">
                  <c:v>-17.7750618562856</c:v>
                </c:pt>
                <c:pt idx="948">
                  <c:v>-17.770628342934302</c:v>
                </c:pt>
                <c:pt idx="949">
                  <c:v>-17.766194829583</c:v>
                </c:pt>
                <c:pt idx="950">
                  <c:v>-17.761761316231599</c:v>
                </c:pt>
                <c:pt idx="951">
                  <c:v>-17.757327802880301</c:v>
                </c:pt>
                <c:pt idx="952">
                  <c:v>-17.752894289528999</c:v>
                </c:pt>
                <c:pt idx="953">
                  <c:v>-17.748460776177598</c:v>
                </c:pt>
                <c:pt idx="954">
                  <c:v>-17.7440272628263</c:v>
                </c:pt>
                <c:pt idx="955">
                  <c:v>-17.739593749474999</c:v>
                </c:pt>
                <c:pt idx="956">
                  <c:v>-17.735160236123601</c:v>
                </c:pt>
                <c:pt idx="957">
                  <c:v>-17.7307267227723</c:v>
                </c:pt>
                <c:pt idx="958">
                  <c:v>-17.726293209420898</c:v>
                </c:pt>
                <c:pt idx="959">
                  <c:v>-17.7218596960696</c:v>
                </c:pt>
                <c:pt idx="960">
                  <c:v>-17.717426182718299</c:v>
                </c:pt>
                <c:pt idx="961">
                  <c:v>-17.712992669366901</c:v>
                </c:pt>
                <c:pt idx="962">
                  <c:v>-17.7085591560156</c:v>
                </c:pt>
                <c:pt idx="963">
                  <c:v>-17.704125642664302</c:v>
                </c:pt>
                <c:pt idx="964">
                  <c:v>-17.699692129312901</c:v>
                </c:pt>
                <c:pt idx="965">
                  <c:v>-17.695258615961599</c:v>
                </c:pt>
                <c:pt idx="966">
                  <c:v>-17.690825102610301</c:v>
                </c:pt>
                <c:pt idx="967">
                  <c:v>-17.6863915892589</c:v>
                </c:pt>
                <c:pt idx="968">
                  <c:v>-17.681958075907598</c:v>
                </c:pt>
                <c:pt idx="969">
                  <c:v>-17.6775245625563</c:v>
                </c:pt>
                <c:pt idx="970">
                  <c:v>-17.673091049204899</c:v>
                </c:pt>
                <c:pt idx="971">
                  <c:v>-17.668657535853601</c:v>
                </c:pt>
                <c:pt idx="972">
                  <c:v>-17.6642240225023</c:v>
                </c:pt>
                <c:pt idx="973">
                  <c:v>-17.659790509150898</c:v>
                </c:pt>
                <c:pt idx="974">
                  <c:v>-17.6553569957996</c:v>
                </c:pt>
                <c:pt idx="975">
                  <c:v>-17.650923482448199</c:v>
                </c:pt>
                <c:pt idx="976">
                  <c:v>-17.646489969096901</c:v>
                </c:pt>
                <c:pt idx="977">
                  <c:v>-17.6420564557456</c:v>
                </c:pt>
                <c:pt idx="978">
                  <c:v>-17.637622942394199</c:v>
                </c:pt>
                <c:pt idx="979">
                  <c:v>-17.633189429042901</c:v>
                </c:pt>
                <c:pt idx="980">
                  <c:v>-17.628755915691599</c:v>
                </c:pt>
                <c:pt idx="981">
                  <c:v>-17.624322402340201</c:v>
                </c:pt>
                <c:pt idx="982">
                  <c:v>-17.6198888889889</c:v>
                </c:pt>
                <c:pt idx="983">
                  <c:v>-17.615455375637602</c:v>
                </c:pt>
                <c:pt idx="984">
                  <c:v>-17.611021862286201</c:v>
                </c:pt>
                <c:pt idx="985">
                  <c:v>-17.606588348934899</c:v>
                </c:pt>
                <c:pt idx="986">
                  <c:v>-17.602154835583601</c:v>
                </c:pt>
                <c:pt idx="987">
                  <c:v>-17.5977213222322</c:v>
                </c:pt>
                <c:pt idx="988">
                  <c:v>-17.593287808880898</c:v>
                </c:pt>
                <c:pt idx="989">
                  <c:v>-17.5888542955296</c:v>
                </c:pt>
                <c:pt idx="990">
                  <c:v>-17.584420782178199</c:v>
                </c:pt>
                <c:pt idx="991">
                  <c:v>-17.579987268826901</c:v>
                </c:pt>
                <c:pt idx="992">
                  <c:v>-17.5755537554755</c:v>
                </c:pt>
                <c:pt idx="993">
                  <c:v>-17.571120242124199</c:v>
                </c:pt>
                <c:pt idx="994">
                  <c:v>-17.5666867287729</c:v>
                </c:pt>
                <c:pt idx="995">
                  <c:v>-17.562253215421499</c:v>
                </c:pt>
                <c:pt idx="996">
                  <c:v>-17.557819702070201</c:v>
                </c:pt>
                <c:pt idx="997">
                  <c:v>-17.5533861887189</c:v>
                </c:pt>
                <c:pt idx="998">
                  <c:v>-17.548952675367499</c:v>
                </c:pt>
                <c:pt idx="999">
                  <c:v>-17.544519162016201</c:v>
                </c:pt>
                <c:pt idx="1000">
                  <c:v>-17.540085648664899</c:v>
                </c:pt>
                <c:pt idx="1001">
                  <c:v>-17.535652135313502</c:v>
                </c:pt>
                <c:pt idx="1002">
                  <c:v>-17.5312186219622</c:v>
                </c:pt>
                <c:pt idx="1003">
                  <c:v>-17.526785108610898</c:v>
                </c:pt>
                <c:pt idx="1004">
                  <c:v>-17.522351595259501</c:v>
                </c:pt>
                <c:pt idx="1005">
                  <c:v>-17.517918081908199</c:v>
                </c:pt>
                <c:pt idx="1006">
                  <c:v>-17.513484568556901</c:v>
                </c:pt>
                <c:pt idx="1007">
                  <c:v>-17.5090510552055</c:v>
                </c:pt>
                <c:pt idx="1008">
                  <c:v>-17.504617541854198</c:v>
                </c:pt>
                <c:pt idx="1009">
                  <c:v>-17.5001840285029</c:v>
                </c:pt>
                <c:pt idx="1010">
                  <c:v>-17.495750515151499</c:v>
                </c:pt>
                <c:pt idx="1011">
                  <c:v>-17.491317001800201</c:v>
                </c:pt>
                <c:pt idx="1012">
                  <c:v>-17.4868834884488</c:v>
                </c:pt>
                <c:pt idx="1013">
                  <c:v>-17.482449975097499</c:v>
                </c:pt>
                <c:pt idx="1014">
                  <c:v>-17.478016461746201</c:v>
                </c:pt>
                <c:pt idx="1015">
                  <c:v>-17.4735829483948</c:v>
                </c:pt>
                <c:pt idx="1016">
                  <c:v>-17.469149435043501</c:v>
                </c:pt>
                <c:pt idx="1017">
                  <c:v>-17.4647159216922</c:v>
                </c:pt>
                <c:pt idx="1018">
                  <c:v>-17.460282408340799</c:v>
                </c:pt>
                <c:pt idx="1019">
                  <c:v>-17.455848894989501</c:v>
                </c:pt>
                <c:pt idx="1020">
                  <c:v>-17.451415381638199</c:v>
                </c:pt>
                <c:pt idx="1021">
                  <c:v>-17.446981868286802</c:v>
                </c:pt>
                <c:pt idx="1022">
                  <c:v>-17.4425483549355</c:v>
                </c:pt>
                <c:pt idx="1023">
                  <c:v>-17.438114841584198</c:v>
                </c:pt>
                <c:pt idx="1024">
                  <c:v>-17.433681328232801</c:v>
                </c:pt>
                <c:pt idx="1025">
                  <c:v>-17.429247814881499</c:v>
                </c:pt>
                <c:pt idx="1026">
                  <c:v>-17.424814301530201</c:v>
                </c:pt>
                <c:pt idx="1027">
                  <c:v>-17.4203807881788</c:v>
                </c:pt>
                <c:pt idx="1028">
                  <c:v>-17.415947274827499</c:v>
                </c:pt>
                <c:pt idx="1029">
                  <c:v>-17.411513761476101</c:v>
                </c:pt>
                <c:pt idx="1030">
                  <c:v>-17.407080248124799</c:v>
                </c:pt>
                <c:pt idx="1031">
                  <c:v>-17.402646734773501</c:v>
                </c:pt>
                <c:pt idx="1032">
                  <c:v>-17.3982132214221</c:v>
                </c:pt>
                <c:pt idx="1033">
                  <c:v>-17.393779708070799</c:v>
                </c:pt>
                <c:pt idx="1034">
                  <c:v>-17.389346194719501</c:v>
                </c:pt>
                <c:pt idx="1035">
                  <c:v>-17.3849126813681</c:v>
                </c:pt>
                <c:pt idx="1036">
                  <c:v>-17.380479168016802</c:v>
                </c:pt>
                <c:pt idx="1037">
                  <c:v>-17.3760456546655</c:v>
                </c:pt>
                <c:pt idx="1038">
                  <c:v>-17.371612141314099</c:v>
                </c:pt>
                <c:pt idx="1039">
                  <c:v>-17.367178627962801</c:v>
                </c:pt>
                <c:pt idx="1040">
                  <c:v>-17.362745114611499</c:v>
                </c:pt>
                <c:pt idx="1041">
                  <c:v>-17.358311601260102</c:v>
                </c:pt>
                <c:pt idx="1042">
                  <c:v>-17.3538780879088</c:v>
                </c:pt>
                <c:pt idx="1043">
                  <c:v>-17.349444574557499</c:v>
                </c:pt>
                <c:pt idx="1044">
                  <c:v>-17.345011061206101</c:v>
                </c:pt>
                <c:pt idx="1045">
                  <c:v>-17.340577547854799</c:v>
                </c:pt>
                <c:pt idx="1046">
                  <c:v>-17.336144034503501</c:v>
                </c:pt>
                <c:pt idx="1047">
                  <c:v>-17.3317105211521</c:v>
                </c:pt>
                <c:pt idx="1048">
                  <c:v>-17.327277007800799</c:v>
                </c:pt>
                <c:pt idx="1049">
                  <c:v>-17.322843494449401</c:v>
                </c:pt>
                <c:pt idx="1050">
                  <c:v>-17.3184099810981</c:v>
                </c:pt>
                <c:pt idx="1051">
                  <c:v>-17.313976467746802</c:v>
                </c:pt>
                <c:pt idx="1052">
                  <c:v>-17.3095429543954</c:v>
                </c:pt>
                <c:pt idx="1053">
                  <c:v>-17.305109441044099</c:v>
                </c:pt>
                <c:pt idx="1054">
                  <c:v>-17.300675927692801</c:v>
                </c:pt>
                <c:pt idx="1055">
                  <c:v>-17.2962424143414</c:v>
                </c:pt>
                <c:pt idx="1056">
                  <c:v>-17.291808900990102</c:v>
                </c:pt>
                <c:pt idx="1057">
                  <c:v>-17.2873753876388</c:v>
                </c:pt>
                <c:pt idx="1058">
                  <c:v>-17.282941874287399</c:v>
                </c:pt>
                <c:pt idx="1059">
                  <c:v>-17.278508360936101</c:v>
                </c:pt>
                <c:pt idx="1060">
                  <c:v>-17.274074847584799</c:v>
                </c:pt>
                <c:pt idx="1061">
                  <c:v>-17.269641334233398</c:v>
                </c:pt>
                <c:pt idx="1062">
                  <c:v>-17.2652078208821</c:v>
                </c:pt>
                <c:pt idx="1063">
                  <c:v>-17.260774307530799</c:v>
                </c:pt>
                <c:pt idx="1064">
                  <c:v>-17.256340794179401</c:v>
                </c:pt>
                <c:pt idx="1065">
                  <c:v>-17.2519072808281</c:v>
                </c:pt>
                <c:pt idx="1066">
                  <c:v>-17.247473767476698</c:v>
                </c:pt>
                <c:pt idx="1067">
                  <c:v>-17.2430402541254</c:v>
                </c:pt>
                <c:pt idx="1068">
                  <c:v>-17.238606740774099</c:v>
                </c:pt>
                <c:pt idx="1069">
                  <c:v>-17.234173227422701</c:v>
                </c:pt>
                <c:pt idx="1070">
                  <c:v>-17.2297397140714</c:v>
                </c:pt>
                <c:pt idx="1071">
                  <c:v>-17.225306200720102</c:v>
                </c:pt>
                <c:pt idx="1072">
                  <c:v>-17.220872687368701</c:v>
                </c:pt>
                <c:pt idx="1073">
                  <c:v>-17.216439174017399</c:v>
                </c:pt>
                <c:pt idx="1074">
                  <c:v>-17.212005660666101</c:v>
                </c:pt>
                <c:pt idx="1075">
                  <c:v>-17.2075721473147</c:v>
                </c:pt>
                <c:pt idx="1076">
                  <c:v>-17.203138633963398</c:v>
                </c:pt>
                <c:pt idx="1077">
                  <c:v>-17.1987051206121</c:v>
                </c:pt>
                <c:pt idx="1078">
                  <c:v>-17.194271607260699</c:v>
                </c:pt>
                <c:pt idx="1079">
                  <c:v>-17.189838093909401</c:v>
                </c:pt>
                <c:pt idx="1080">
                  <c:v>-17.185404580558099</c:v>
                </c:pt>
                <c:pt idx="1081">
                  <c:v>-17.180971067206698</c:v>
                </c:pt>
                <c:pt idx="1082">
                  <c:v>-17.1765375538554</c:v>
                </c:pt>
                <c:pt idx="1083">
                  <c:v>-17.172104040504099</c:v>
                </c:pt>
                <c:pt idx="1084">
                  <c:v>-17.167670527152701</c:v>
                </c:pt>
                <c:pt idx="1085">
                  <c:v>-17.1632370138014</c:v>
                </c:pt>
                <c:pt idx="1086">
                  <c:v>-17.158803500449999</c:v>
                </c:pt>
                <c:pt idx="1087">
                  <c:v>-17.154369987098701</c:v>
                </c:pt>
                <c:pt idx="1088">
                  <c:v>-17.149936473747399</c:v>
                </c:pt>
                <c:pt idx="1089">
                  <c:v>-17.145502960396001</c:v>
                </c:pt>
                <c:pt idx="1090">
                  <c:v>-17.1410694470447</c:v>
                </c:pt>
                <c:pt idx="1091">
                  <c:v>-17.136635933693402</c:v>
                </c:pt>
                <c:pt idx="1092">
                  <c:v>-17.132202420342001</c:v>
                </c:pt>
                <c:pt idx="1093">
                  <c:v>-17.127768906990699</c:v>
                </c:pt>
                <c:pt idx="1094">
                  <c:v>-17.123335393639401</c:v>
                </c:pt>
                <c:pt idx="1095">
                  <c:v>-17.118901880288</c:v>
                </c:pt>
                <c:pt idx="1096">
                  <c:v>-17.114468366936698</c:v>
                </c:pt>
                <c:pt idx="1097">
                  <c:v>-17.1100348535854</c:v>
                </c:pt>
                <c:pt idx="1098">
                  <c:v>-17.105601340233999</c:v>
                </c:pt>
                <c:pt idx="1099">
                  <c:v>-17.101167826882701</c:v>
                </c:pt>
                <c:pt idx="1100">
                  <c:v>-17.0967343135314</c:v>
                </c:pt>
                <c:pt idx="1101">
                  <c:v>-17.092300800179999</c:v>
                </c:pt>
                <c:pt idx="1102">
                  <c:v>-17.0878672868287</c:v>
                </c:pt>
                <c:pt idx="1103">
                  <c:v>-17.083433773477399</c:v>
                </c:pt>
                <c:pt idx="1104">
                  <c:v>-17.079000260126001</c:v>
                </c:pt>
                <c:pt idx="1105">
                  <c:v>-17.0745667467747</c:v>
                </c:pt>
                <c:pt idx="1106">
                  <c:v>-17.070133233423299</c:v>
                </c:pt>
                <c:pt idx="1107">
                  <c:v>-17.065699720072001</c:v>
                </c:pt>
                <c:pt idx="1108">
                  <c:v>-17.061266206720699</c:v>
                </c:pt>
                <c:pt idx="1109">
                  <c:v>-17.056832693369302</c:v>
                </c:pt>
                <c:pt idx="1110">
                  <c:v>-17.052399180018</c:v>
                </c:pt>
                <c:pt idx="1111">
                  <c:v>-17.047965666666698</c:v>
                </c:pt>
                <c:pt idx="1112">
                  <c:v>-17.043532153315301</c:v>
                </c:pt>
                <c:pt idx="1113">
                  <c:v>-17.039098639963999</c:v>
                </c:pt>
                <c:pt idx="1114">
                  <c:v>-17.034665126612701</c:v>
                </c:pt>
                <c:pt idx="1115">
                  <c:v>-17.0302316132613</c:v>
                </c:pt>
                <c:pt idx="1116">
                  <c:v>-17.025798099909998</c:v>
                </c:pt>
                <c:pt idx="1117">
                  <c:v>-17.0213645865587</c:v>
                </c:pt>
                <c:pt idx="1118">
                  <c:v>-17.016931073207299</c:v>
                </c:pt>
                <c:pt idx="1119">
                  <c:v>-17.012497559856001</c:v>
                </c:pt>
                <c:pt idx="1120">
                  <c:v>-17.0080640465047</c:v>
                </c:pt>
                <c:pt idx="1121">
                  <c:v>-17.003630533153299</c:v>
                </c:pt>
                <c:pt idx="1122">
                  <c:v>-16.999197019802001</c:v>
                </c:pt>
                <c:pt idx="1123">
                  <c:v>-16.9947635064506</c:v>
                </c:pt>
                <c:pt idx="1124">
                  <c:v>-16.990329993099301</c:v>
                </c:pt>
                <c:pt idx="1125">
                  <c:v>-16.985896479748</c:v>
                </c:pt>
                <c:pt idx="1126">
                  <c:v>-16.981462966396599</c:v>
                </c:pt>
                <c:pt idx="1127">
                  <c:v>-16.977029453045301</c:v>
                </c:pt>
                <c:pt idx="1128">
                  <c:v>-16.972595939693999</c:v>
                </c:pt>
                <c:pt idx="1129">
                  <c:v>-16.968162426342602</c:v>
                </c:pt>
                <c:pt idx="1130">
                  <c:v>-16.9637289129913</c:v>
                </c:pt>
                <c:pt idx="1131">
                  <c:v>-16.959295399639998</c:v>
                </c:pt>
                <c:pt idx="1132">
                  <c:v>-16.954861886288601</c:v>
                </c:pt>
                <c:pt idx="1133">
                  <c:v>-16.950428372937299</c:v>
                </c:pt>
                <c:pt idx="1134">
                  <c:v>-16.945994859586001</c:v>
                </c:pt>
                <c:pt idx="1135">
                  <c:v>-16.9415613462346</c:v>
                </c:pt>
                <c:pt idx="1136">
                  <c:v>-16.937127832883299</c:v>
                </c:pt>
                <c:pt idx="1137">
                  <c:v>-16.932694319532001</c:v>
                </c:pt>
                <c:pt idx="1138">
                  <c:v>-16.928260806180599</c:v>
                </c:pt>
                <c:pt idx="1139">
                  <c:v>-16.923827292829301</c:v>
                </c:pt>
                <c:pt idx="1140">
                  <c:v>-16.919393779478</c:v>
                </c:pt>
                <c:pt idx="1141">
                  <c:v>-16.914960266126599</c:v>
                </c:pt>
                <c:pt idx="1142">
                  <c:v>-16.910526752775301</c:v>
                </c:pt>
                <c:pt idx="1143">
                  <c:v>-16.9060932394239</c:v>
                </c:pt>
                <c:pt idx="1144">
                  <c:v>-16.901659726072602</c:v>
                </c:pt>
                <c:pt idx="1145">
                  <c:v>-16.8972262127213</c:v>
                </c:pt>
                <c:pt idx="1146">
                  <c:v>-16.892792699369899</c:v>
                </c:pt>
                <c:pt idx="1147">
                  <c:v>-16.888359186018601</c:v>
                </c:pt>
                <c:pt idx="1148">
                  <c:v>-16.883925672667299</c:v>
                </c:pt>
                <c:pt idx="1149">
                  <c:v>-16.879492159315902</c:v>
                </c:pt>
                <c:pt idx="1150">
                  <c:v>-16.8750586459646</c:v>
                </c:pt>
                <c:pt idx="1151">
                  <c:v>-16.870625132613299</c:v>
                </c:pt>
                <c:pt idx="1152">
                  <c:v>-16.866191619261901</c:v>
                </c:pt>
                <c:pt idx="1153">
                  <c:v>-16.861758105910599</c:v>
                </c:pt>
                <c:pt idx="1154">
                  <c:v>-16.857324592559301</c:v>
                </c:pt>
                <c:pt idx="1155">
                  <c:v>-16.8528910792079</c:v>
                </c:pt>
                <c:pt idx="1156">
                  <c:v>-16.848457565856599</c:v>
                </c:pt>
                <c:pt idx="1157">
                  <c:v>-16.844024052505301</c:v>
                </c:pt>
                <c:pt idx="1158">
                  <c:v>-16.8395905391539</c:v>
                </c:pt>
                <c:pt idx="1159">
                  <c:v>-16.835157025802602</c:v>
                </c:pt>
                <c:pt idx="1160">
                  <c:v>-16.8307235124512</c:v>
                </c:pt>
                <c:pt idx="1161">
                  <c:v>-16.826289999099899</c:v>
                </c:pt>
                <c:pt idx="1162">
                  <c:v>-16.821856485748601</c:v>
                </c:pt>
                <c:pt idx="1163">
                  <c:v>-16.8174229723972</c:v>
                </c:pt>
                <c:pt idx="1164">
                  <c:v>-16.812989459045902</c:v>
                </c:pt>
                <c:pt idx="1165">
                  <c:v>-16.8085559456946</c:v>
                </c:pt>
                <c:pt idx="1166">
                  <c:v>-16.804122432343199</c:v>
                </c:pt>
                <c:pt idx="1167">
                  <c:v>-16.799688918991901</c:v>
                </c:pt>
                <c:pt idx="1168">
                  <c:v>-16.795255405640599</c:v>
                </c:pt>
                <c:pt idx="1169">
                  <c:v>-16.790821892289198</c:v>
                </c:pt>
                <c:pt idx="1170">
                  <c:v>-16.7863883789379</c:v>
                </c:pt>
                <c:pt idx="1171">
                  <c:v>-16.781954865586599</c:v>
                </c:pt>
                <c:pt idx="1172">
                  <c:v>-16.777521352235201</c:v>
                </c:pt>
                <c:pt idx="1173">
                  <c:v>-16.7730878388839</c:v>
                </c:pt>
                <c:pt idx="1174">
                  <c:v>-16.768654325532601</c:v>
                </c:pt>
                <c:pt idx="1175">
                  <c:v>-16.7642208121812</c:v>
                </c:pt>
                <c:pt idx="1176">
                  <c:v>-16.759787298829899</c:v>
                </c:pt>
                <c:pt idx="1177">
                  <c:v>-16.755353785478501</c:v>
                </c:pt>
                <c:pt idx="1178">
                  <c:v>-16.7509202721272</c:v>
                </c:pt>
                <c:pt idx="1179">
                  <c:v>-16.746486758775902</c:v>
                </c:pt>
                <c:pt idx="1180">
                  <c:v>-16.742053245424501</c:v>
                </c:pt>
                <c:pt idx="1181">
                  <c:v>-16.737619732073199</c:v>
                </c:pt>
                <c:pt idx="1182">
                  <c:v>-16.733186218721901</c:v>
                </c:pt>
                <c:pt idx="1183">
                  <c:v>-16.7287527053705</c:v>
                </c:pt>
                <c:pt idx="1184">
                  <c:v>-16.724319192019198</c:v>
                </c:pt>
                <c:pt idx="1185">
                  <c:v>-16.7198856786679</c:v>
                </c:pt>
                <c:pt idx="1186">
                  <c:v>-16.715452165316499</c:v>
                </c:pt>
                <c:pt idx="1187">
                  <c:v>-16.711018651965201</c:v>
                </c:pt>
                <c:pt idx="1188">
                  <c:v>-16.706585138613899</c:v>
                </c:pt>
                <c:pt idx="1189">
                  <c:v>-16.702151625262498</c:v>
                </c:pt>
                <c:pt idx="1190">
                  <c:v>-16.6977181119112</c:v>
                </c:pt>
                <c:pt idx="1191">
                  <c:v>-16.693284598559899</c:v>
                </c:pt>
                <c:pt idx="1192">
                  <c:v>-16.688851085208501</c:v>
                </c:pt>
                <c:pt idx="1193">
                  <c:v>-16.6844175718572</c:v>
                </c:pt>
                <c:pt idx="1194">
                  <c:v>-16.679984058505902</c:v>
                </c:pt>
                <c:pt idx="1195">
                  <c:v>-16.675550545154501</c:v>
                </c:pt>
                <c:pt idx="1196">
                  <c:v>-16.671117031803199</c:v>
                </c:pt>
                <c:pt idx="1197">
                  <c:v>-16.666683518451801</c:v>
                </c:pt>
                <c:pt idx="1198">
                  <c:v>-16.6622500051005</c:v>
                </c:pt>
                <c:pt idx="1199">
                  <c:v>-16.657816491749202</c:v>
                </c:pt>
                <c:pt idx="1200">
                  <c:v>-16.653382978397801</c:v>
                </c:pt>
                <c:pt idx="1201">
                  <c:v>-16.648949465046499</c:v>
                </c:pt>
                <c:pt idx="1202">
                  <c:v>-16.644515951695201</c:v>
                </c:pt>
                <c:pt idx="1203">
                  <c:v>-16.6400824383438</c:v>
                </c:pt>
                <c:pt idx="1204">
                  <c:v>-16.635648924992498</c:v>
                </c:pt>
                <c:pt idx="1205">
                  <c:v>-16.6312154116412</c:v>
                </c:pt>
                <c:pt idx="1206">
                  <c:v>-16.626781898289799</c:v>
                </c:pt>
                <c:pt idx="1207">
                  <c:v>-16.622348384938501</c:v>
                </c:pt>
                <c:pt idx="1208">
                  <c:v>-16.6179148715872</c:v>
                </c:pt>
                <c:pt idx="1209">
                  <c:v>-16.613481358235799</c:v>
                </c:pt>
                <c:pt idx="1210">
                  <c:v>-16.6090478448845</c:v>
                </c:pt>
                <c:pt idx="1211">
                  <c:v>-16.604614331533199</c:v>
                </c:pt>
                <c:pt idx="1212">
                  <c:v>-16.600180818181801</c:v>
                </c:pt>
                <c:pt idx="1213">
                  <c:v>-16.5957473048305</c:v>
                </c:pt>
                <c:pt idx="1214">
                  <c:v>-16.591313791479202</c:v>
                </c:pt>
                <c:pt idx="1215">
                  <c:v>-16.586880278127801</c:v>
                </c:pt>
                <c:pt idx="1216">
                  <c:v>-16.582446764776499</c:v>
                </c:pt>
                <c:pt idx="1217">
                  <c:v>-16.578013251425102</c:v>
                </c:pt>
                <c:pt idx="1218">
                  <c:v>-16.5735797380738</c:v>
                </c:pt>
                <c:pt idx="1219">
                  <c:v>-16.569146224722498</c:v>
                </c:pt>
                <c:pt idx="1220">
                  <c:v>-16.564712711371101</c:v>
                </c:pt>
                <c:pt idx="1221">
                  <c:v>-16.560279198019799</c:v>
                </c:pt>
                <c:pt idx="1222">
                  <c:v>-16.555845684668501</c:v>
                </c:pt>
                <c:pt idx="1223">
                  <c:v>-16.5514121713171</c:v>
                </c:pt>
                <c:pt idx="1224">
                  <c:v>-16.546978657965798</c:v>
                </c:pt>
                <c:pt idx="1225">
                  <c:v>-16.5425451446145</c:v>
                </c:pt>
                <c:pt idx="1226">
                  <c:v>-16.538111631263099</c:v>
                </c:pt>
                <c:pt idx="1227">
                  <c:v>-16.533678117911801</c:v>
                </c:pt>
                <c:pt idx="1228">
                  <c:v>-16.5292446045605</c:v>
                </c:pt>
                <c:pt idx="1229">
                  <c:v>-16.524811091209099</c:v>
                </c:pt>
                <c:pt idx="1230">
                  <c:v>-16.520377577857801</c:v>
                </c:pt>
                <c:pt idx="1231">
                  <c:v>-16.515944064506499</c:v>
                </c:pt>
                <c:pt idx="1232">
                  <c:v>-16.511510551155101</c:v>
                </c:pt>
                <c:pt idx="1233">
                  <c:v>-16.5070770378038</c:v>
                </c:pt>
                <c:pt idx="1234">
                  <c:v>-16.502643524452399</c:v>
                </c:pt>
                <c:pt idx="1235">
                  <c:v>-16.498210011101101</c:v>
                </c:pt>
                <c:pt idx="1236">
                  <c:v>-16.493776497749799</c:v>
                </c:pt>
                <c:pt idx="1237">
                  <c:v>-16.489342984398402</c:v>
                </c:pt>
                <c:pt idx="1238">
                  <c:v>-16.4849094710471</c:v>
                </c:pt>
                <c:pt idx="1239">
                  <c:v>-16.480475957695798</c:v>
                </c:pt>
                <c:pt idx="1240">
                  <c:v>-16.476042444344401</c:v>
                </c:pt>
                <c:pt idx="1241">
                  <c:v>-16.471608930993099</c:v>
                </c:pt>
                <c:pt idx="1242">
                  <c:v>-16.467175417641801</c:v>
                </c:pt>
                <c:pt idx="1243">
                  <c:v>-16.4627419042904</c:v>
                </c:pt>
                <c:pt idx="1244">
                  <c:v>-16.458308390939099</c:v>
                </c:pt>
                <c:pt idx="1245">
                  <c:v>-16.453874877587801</c:v>
                </c:pt>
                <c:pt idx="1246">
                  <c:v>-16.449441364236399</c:v>
                </c:pt>
                <c:pt idx="1247">
                  <c:v>-16.445007850885101</c:v>
                </c:pt>
                <c:pt idx="1248">
                  <c:v>-16.4405743375338</c:v>
                </c:pt>
                <c:pt idx="1249">
                  <c:v>-16.436140824182399</c:v>
                </c:pt>
                <c:pt idx="1250">
                  <c:v>-16.431707310831101</c:v>
                </c:pt>
                <c:pt idx="1251">
                  <c:v>-16.427273797479799</c:v>
                </c:pt>
                <c:pt idx="1252">
                  <c:v>-16.422840284128402</c:v>
                </c:pt>
                <c:pt idx="1253">
                  <c:v>-16.4184067707771</c:v>
                </c:pt>
                <c:pt idx="1254">
                  <c:v>-16.413973257425699</c:v>
                </c:pt>
                <c:pt idx="1255">
                  <c:v>-16.409539744074401</c:v>
                </c:pt>
                <c:pt idx="1256">
                  <c:v>-16.405106230723099</c:v>
                </c:pt>
                <c:pt idx="1257">
                  <c:v>-16.400672717371702</c:v>
                </c:pt>
                <c:pt idx="1258">
                  <c:v>-16.3962392040204</c:v>
                </c:pt>
                <c:pt idx="1259">
                  <c:v>-16.391805690669099</c:v>
                </c:pt>
                <c:pt idx="1260">
                  <c:v>-16.387372177317701</c:v>
                </c:pt>
                <c:pt idx="1261">
                  <c:v>-16.382938663966399</c:v>
                </c:pt>
                <c:pt idx="1262">
                  <c:v>-16.378505150615101</c:v>
                </c:pt>
                <c:pt idx="1263">
                  <c:v>-16.3740716372637</c:v>
                </c:pt>
                <c:pt idx="1264">
                  <c:v>-16.369638123912399</c:v>
                </c:pt>
                <c:pt idx="1265">
                  <c:v>-16.365204610561101</c:v>
                </c:pt>
                <c:pt idx="1266">
                  <c:v>-16.3607710972097</c:v>
                </c:pt>
                <c:pt idx="1267">
                  <c:v>-16.356337583858402</c:v>
                </c:pt>
                <c:pt idx="1268">
                  <c:v>-16.3519040705071</c:v>
                </c:pt>
                <c:pt idx="1269">
                  <c:v>-16.347470557155699</c:v>
                </c:pt>
                <c:pt idx="1270">
                  <c:v>-16.343037043804401</c:v>
                </c:pt>
                <c:pt idx="1271">
                  <c:v>-16.338603530453</c:v>
                </c:pt>
                <c:pt idx="1272">
                  <c:v>-16.334170017101702</c:v>
                </c:pt>
                <c:pt idx="1273">
                  <c:v>-16.3297365037504</c:v>
                </c:pt>
                <c:pt idx="1274">
                  <c:v>-16.325302990398999</c:v>
                </c:pt>
                <c:pt idx="1275">
                  <c:v>-16.320869477047701</c:v>
                </c:pt>
                <c:pt idx="1276">
                  <c:v>-16.316435963696399</c:v>
                </c:pt>
                <c:pt idx="1277">
                  <c:v>-16.312002450344998</c:v>
                </c:pt>
                <c:pt idx="1278">
                  <c:v>-16.3075689369937</c:v>
                </c:pt>
                <c:pt idx="1279">
                  <c:v>-16.303135423642399</c:v>
                </c:pt>
                <c:pt idx="1280">
                  <c:v>-16.298701910291001</c:v>
                </c:pt>
                <c:pt idx="1281">
                  <c:v>-16.2942683969397</c:v>
                </c:pt>
                <c:pt idx="1282">
                  <c:v>-16.289834883588401</c:v>
                </c:pt>
                <c:pt idx="1283">
                  <c:v>-16.285401370237</c:v>
                </c:pt>
                <c:pt idx="1284">
                  <c:v>-16.280967856885699</c:v>
                </c:pt>
                <c:pt idx="1285">
                  <c:v>-16.276534343534401</c:v>
                </c:pt>
                <c:pt idx="1286">
                  <c:v>-16.272100830183</c:v>
                </c:pt>
                <c:pt idx="1287">
                  <c:v>-16.267667316831702</c:v>
                </c:pt>
                <c:pt idx="1288">
                  <c:v>-16.263233803480301</c:v>
                </c:pt>
                <c:pt idx="1289">
                  <c:v>-16.258800290128999</c:v>
                </c:pt>
                <c:pt idx="1290">
                  <c:v>-16.254366776777701</c:v>
                </c:pt>
                <c:pt idx="1291">
                  <c:v>-16.2499332634263</c:v>
                </c:pt>
                <c:pt idx="1292">
                  <c:v>-16.245499750074998</c:v>
                </c:pt>
                <c:pt idx="1293">
                  <c:v>-16.2410662367237</c:v>
                </c:pt>
                <c:pt idx="1294">
                  <c:v>-16.236632723372299</c:v>
                </c:pt>
                <c:pt idx="1295">
                  <c:v>-16.232199210021001</c:v>
                </c:pt>
                <c:pt idx="1296">
                  <c:v>-16.227765696669699</c:v>
                </c:pt>
                <c:pt idx="1297">
                  <c:v>-16.223332183318298</c:v>
                </c:pt>
                <c:pt idx="1298">
                  <c:v>-16.218898669967</c:v>
                </c:pt>
                <c:pt idx="1299">
                  <c:v>-16.214465156615699</c:v>
                </c:pt>
                <c:pt idx="1300">
                  <c:v>-16.210031643264301</c:v>
                </c:pt>
                <c:pt idx="1301">
                  <c:v>-16.205598129913</c:v>
                </c:pt>
                <c:pt idx="1302">
                  <c:v>-16.201164616561702</c:v>
                </c:pt>
                <c:pt idx="1303">
                  <c:v>-16.196731103210301</c:v>
                </c:pt>
                <c:pt idx="1304">
                  <c:v>-16.192297589858999</c:v>
                </c:pt>
                <c:pt idx="1305">
                  <c:v>-16.187864076507701</c:v>
                </c:pt>
                <c:pt idx="1306">
                  <c:v>-16.1834305631563</c:v>
                </c:pt>
                <c:pt idx="1307">
                  <c:v>-16.178997049805002</c:v>
                </c:pt>
                <c:pt idx="1308">
                  <c:v>-16.174563536453601</c:v>
                </c:pt>
                <c:pt idx="1309">
                  <c:v>-16.170130023102299</c:v>
                </c:pt>
                <c:pt idx="1310">
                  <c:v>-16.165696509751001</c:v>
                </c:pt>
                <c:pt idx="1311">
                  <c:v>-16.1612629963996</c:v>
                </c:pt>
                <c:pt idx="1312">
                  <c:v>-16.156829483048298</c:v>
                </c:pt>
                <c:pt idx="1313">
                  <c:v>-16.152395969697</c:v>
                </c:pt>
                <c:pt idx="1314">
                  <c:v>-16.147962456345599</c:v>
                </c:pt>
                <c:pt idx="1315">
                  <c:v>-16.143528942994301</c:v>
                </c:pt>
                <c:pt idx="1316">
                  <c:v>-16.139095429643</c:v>
                </c:pt>
                <c:pt idx="1317">
                  <c:v>-16.134661916291599</c:v>
                </c:pt>
                <c:pt idx="1318">
                  <c:v>-16.1302284029403</c:v>
                </c:pt>
                <c:pt idx="1319">
                  <c:v>-16.125794889588999</c:v>
                </c:pt>
                <c:pt idx="1320">
                  <c:v>-16.121361376237601</c:v>
                </c:pt>
                <c:pt idx="1321">
                  <c:v>-16.1169278628863</c:v>
                </c:pt>
                <c:pt idx="1322">
                  <c:v>-16.112494349535002</c:v>
                </c:pt>
                <c:pt idx="1323">
                  <c:v>-16.108060836183601</c:v>
                </c:pt>
                <c:pt idx="1324">
                  <c:v>-16.103627322832299</c:v>
                </c:pt>
                <c:pt idx="1325">
                  <c:v>-16.099193809480902</c:v>
                </c:pt>
                <c:pt idx="1326">
                  <c:v>-16.0947602961296</c:v>
                </c:pt>
                <c:pt idx="1327">
                  <c:v>-16.090326782778298</c:v>
                </c:pt>
                <c:pt idx="1328">
                  <c:v>-16.085893269426901</c:v>
                </c:pt>
                <c:pt idx="1329">
                  <c:v>-16.081459756075599</c:v>
                </c:pt>
                <c:pt idx="1330">
                  <c:v>-16.077026242724301</c:v>
                </c:pt>
                <c:pt idx="1331">
                  <c:v>-16.0725927293729</c:v>
                </c:pt>
                <c:pt idx="1332">
                  <c:v>-16.068159216021598</c:v>
                </c:pt>
                <c:pt idx="1333">
                  <c:v>-16.0637257026703</c:v>
                </c:pt>
                <c:pt idx="1334">
                  <c:v>-16.059292189318899</c:v>
                </c:pt>
                <c:pt idx="1335">
                  <c:v>-16.054858675967601</c:v>
                </c:pt>
                <c:pt idx="1336">
                  <c:v>-16.0504251626163</c:v>
                </c:pt>
                <c:pt idx="1337">
                  <c:v>-16.045991649264899</c:v>
                </c:pt>
                <c:pt idx="1338">
                  <c:v>-16.041558135913601</c:v>
                </c:pt>
                <c:pt idx="1339">
                  <c:v>-16.037124622562299</c:v>
                </c:pt>
                <c:pt idx="1340">
                  <c:v>-16.032691109210901</c:v>
                </c:pt>
                <c:pt idx="1341">
                  <c:v>-16.0282575958596</c:v>
                </c:pt>
                <c:pt idx="1342">
                  <c:v>-16.023824082508298</c:v>
                </c:pt>
                <c:pt idx="1343">
                  <c:v>-16.019390569156901</c:v>
                </c:pt>
                <c:pt idx="1344">
                  <c:v>-16.014957055805599</c:v>
                </c:pt>
                <c:pt idx="1345">
                  <c:v>-16.010523542454202</c:v>
                </c:pt>
                <c:pt idx="1346">
                  <c:v>-16.0060900291029</c:v>
                </c:pt>
                <c:pt idx="1347">
                  <c:v>-16.001656515751598</c:v>
                </c:pt>
                <c:pt idx="1348">
                  <c:v>-15.997223002400199</c:v>
                </c:pt>
                <c:pt idx="1349">
                  <c:v>-15.992789489048899</c:v>
                </c:pt>
                <c:pt idx="1350">
                  <c:v>-15.988355975697599</c:v>
                </c:pt>
                <c:pt idx="1351">
                  <c:v>-15.9839224623462</c:v>
                </c:pt>
                <c:pt idx="1352">
                  <c:v>-15.9794889489949</c:v>
                </c:pt>
                <c:pt idx="1353">
                  <c:v>-15.975055435643601</c:v>
                </c:pt>
                <c:pt idx="1354">
                  <c:v>-15.970621922292199</c:v>
                </c:pt>
                <c:pt idx="1355">
                  <c:v>-15.9661884089409</c:v>
                </c:pt>
                <c:pt idx="1356">
                  <c:v>-15.9617548955896</c:v>
                </c:pt>
                <c:pt idx="1357">
                  <c:v>-15.957321382238201</c:v>
                </c:pt>
                <c:pt idx="1358">
                  <c:v>-15.952887868886901</c:v>
                </c:pt>
                <c:pt idx="1359">
                  <c:v>-15.948454355535601</c:v>
                </c:pt>
                <c:pt idx="1360">
                  <c:v>-15.9440208421842</c:v>
                </c:pt>
                <c:pt idx="1361">
                  <c:v>-15.9395873288329</c:v>
                </c:pt>
                <c:pt idx="1362">
                  <c:v>-15.935153815481501</c:v>
                </c:pt>
                <c:pt idx="1363">
                  <c:v>-15.930720302130201</c:v>
                </c:pt>
                <c:pt idx="1364">
                  <c:v>-15.926286788778899</c:v>
                </c:pt>
                <c:pt idx="1365">
                  <c:v>-15.9218532754275</c:v>
                </c:pt>
                <c:pt idx="1366">
                  <c:v>-15.9174197620762</c:v>
                </c:pt>
                <c:pt idx="1367">
                  <c:v>-15.9129862487249</c:v>
                </c:pt>
                <c:pt idx="1368">
                  <c:v>-15.908552735373499</c:v>
                </c:pt>
                <c:pt idx="1369">
                  <c:v>-15.904119222022199</c:v>
                </c:pt>
                <c:pt idx="1370">
                  <c:v>-15.8996857086709</c:v>
                </c:pt>
                <c:pt idx="1371">
                  <c:v>-15.8952521953195</c:v>
                </c:pt>
                <c:pt idx="1372">
                  <c:v>-15.8908186819682</c:v>
                </c:pt>
                <c:pt idx="1373">
                  <c:v>-15.886385168616901</c:v>
                </c:pt>
                <c:pt idx="1374">
                  <c:v>-15.8819516552655</c:v>
                </c:pt>
                <c:pt idx="1375">
                  <c:v>-15.8775181419142</c:v>
                </c:pt>
                <c:pt idx="1376">
                  <c:v>-15.8730846285629</c:v>
                </c:pt>
                <c:pt idx="1377">
                  <c:v>-15.868651115211501</c:v>
                </c:pt>
                <c:pt idx="1378">
                  <c:v>-15.864217601860201</c:v>
                </c:pt>
                <c:pt idx="1379">
                  <c:v>-15.859784088508899</c:v>
                </c:pt>
                <c:pt idx="1380">
                  <c:v>-15.8553505751575</c:v>
                </c:pt>
                <c:pt idx="1381">
                  <c:v>-15.8509170618062</c:v>
                </c:pt>
                <c:pt idx="1382">
                  <c:v>-15.846483548454801</c:v>
                </c:pt>
                <c:pt idx="1383">
                  <c:v>-15.842050035103499</c:v>
                </c:pt>
                <c:pt idx="1384">
                  <c:v>-15.837616521752199</c:v>
                </c:pt>
                <c:pt idx="1385">
                  <c:v>-15.8331830084008</c:v>
                </c:pt>
                <c:pt idx="1386">
                  <c:v>-15.8287494950495</c:v>
                </c:pt>
                <c:pt idx="1387">
                  <c:v>-15.8243159816982</c:v>
                </c:pt>
                <c:pt idx="1388">
                  <c:v>-15.819882468346799</c:v>
                </c:pt>
                <c:pt idx="1389">
                  <c:v>-15.8154489549955</c:v>
                </c:pt>
                <c:pt idx="1390">
                  <c:v>-15.8110154416442</c:v>
                </c:pt>
                <c:pt idx="1391">
                  <c:v>-15.8065819282928</c:v>
                </c:pt>
                <c:pt idx="1392">
                  <c:v>-15.802148414941501</c:v>
                </c:pt>
                <c:pt idx="1393">
                  <c:v>-15.797714901590201</c:v>
                </c:pt>
                <c:pt idx="1394">
                  <c:v>-15.7932813882388</c:v>
                </c:pt>
                <c:pt idx="1395">
                  <c:v>-15.7888478748875</c:v>
                </c:pt>
                <c:pt idx="1396">
                  <c:v>-15.7844143615362</c:v>
                </c:pt>
                <c:pt idx="1397">
                  <c:v>-15.779980848184801</c:v>
                </c:pt>
                <c:pt idx="1398">
                  <c:v>-15.775547334833499</c:v>
                </c:pt>
                <c:pt idx="1399">
                  <c:v>-15.771113821482199</c:v>
                </c:pt>
                <c:pt idx="1400">
                  <c:v>-15.7666803081308</c:v>
                </c:pt>
                <c:pt idx="1401">
                  <c:v>-15.7622467947795</c:v>
                </c:pt>
                <c:pt idx="1402">
                  <c:v>-15.757813281428099</c:v>
                </c:pt>
                <c:pt idx="1403">
                  <c:v>-15.753379768076799</c:v>
                </c:pt>
                <c:pt idx="1404">
                  <c:v>-15.748946254725499</c:v>
                </c:pt>
                <c:pt idx="1405">
                  <c:v>-15.7445127413741</c:v>
                </c:pt>
                <c:pt idx="1406">
                  <c:v>-15.7400792280228</c:v>
                </c:pt>
                <c:pt idx="1407">
                  <c:v>-15.735645714671501</c:v>
                </c:pt>
                <c:pt idx="1408">
                  <c:v>-15.731212201320099</c:v>
                </c:pt>
                <c:pt idx="1409">
                  <c:v>-15.7267786879688</c:v>
                </c:pt>
                <c:pt idx="1410">
                  <c:v>-15.7223451746175</c:v>
                </c:pt>
                <c:pt idx="1411">
                  <c:v>-15.717911661266101</c:v>
                </c:pt>
                <c:pt idx="1412">
                  <c:v>-15.713478147914801</c:v>
                </c:pt>
                <c:pt idx="1413">
                  <c:v>-15.709044634563501</c:v>
                </c:pt>
                <c:pt idx="1414">
                  <c:v>-15.7046111212121</c:v>
                </c:pt>
                <c:pt idx="1415">
                  <c:v>-15.7001776078608</c:v>
                </c:pt>
                <c:pt idx="1416">
                  <c:v>-15.6957440945095</c:v>
                </c:pt>
                <c:pt idx="1417">
                  <c:v>-15.691310581158101</c:v>
                </c:pt>
                <c:pt idx="1418">
                  <c:v>-15.686877067806799</c:v>
                </c:pt>
                <c:pt idx="1419">
                  <c:v>-15.6824435544554</c:v>
                </c:pt>
                <c:pt idx="1420">
                  <c:v>-15.6780100411041</c:v>
                </c:pt>
                <c:pt idx="1421">
                  <c:v>-15.6735765277528</c:v>
                </c:pt>
                <c:pt idx="1422">
                  <c:v>-15.669143014401399</c:v>
                </c:pt>
                <c:pt idx="1423">
                  <c:v>-15.664709501050099</c:v>
                </c:pt>
                <c:pt idx="1424">
                  <c:v>-15.6602759876988</c:v>
                </c:pt>
                <c:pt idx="1425">
                  <c:v>-15.6558424743474</c:v>
                </c:pt>
                <c:pt idx="1426">
                  <c:v>-15.6514089609961</c:v>
                </c:pt>
                <c:pt idx="1427">
                  <c:v>-15.646975447644801</c:v>
                </c:pt>
                <c:pt idx="1428">
                  <c:v>-15.6425419342934</c:v>
                </c:pt>
                <c:pt idx="1429">
                  <c:v>-15.6381084209421</c:v>
                </c:pt>
                <c:pt idx="1430">
                  <c:v>-15.6336749075908</c:v>
                </c:pt>
                <c:pt idx="1431">
                  <c:v>-15.629241394239401</c:v>
                </c:pt>
                <c:pt idx="1432">
                  <c:v>-15.624807880888101</c:v>
                </c:pt>
                <c:pt idx="1433">
                  <c:v>-15.620374367536799</c:v>
                </c:pt>
                <c:pt idx="1434">
                  <c:v>-15.6159408541854</c:v>
                </c:pt>
                <c:pt idx="1435">
                  <c:v>-15.6115073408341</c:v>
                </c:pt>
                <c:pt idx="1436">
                  <c:v>-15.607073827482701</c:v>
                </c:pt>
                <c:pt idx="1437">
                  <c:v>-15.602640314131399</c:v>
                </c:pt>
                <c:pt idx="1438">
                  <c:v>-15.598206800780099</c:v>
                </c:pt>
                <c:pt idx="1439">
                  <c:v>-15.5937732874287</c:v>
                </c:pt>
                <c:pt idx="1440">
                  <c:v>-15.5893397740774</c:v>
                </c:pt>
                <c:pt idx="1441">
                  <c:v>-15.5849062607261</c:v>
                </c:pt>
                <c:pt idx="1442">
                  <c:v>-15.580472747374699</c:v>
                </c:pt>
                <c:pt idx="1443">
                  <c:v>-15.5760392340234</c:v>
                </c:pt>
                <c:pt idx="1444">
                  <c:v>-15.5716057206721</c:v>
                </c:pt>
                <c:pt idx="1445">
                  <c:v>-15.5671722073207</c:v>
                </c:pt>
                <c:pt idx="1446">
                  <c:v>-15.562738693969401</c:v>
                </c:pt>
                <c:pt idx="1447">
                  <c:v>-15.558305180618101</c:v>
                </c:pt>
                <c:pt idx="1448">
                  <c:v>-15.5538716672667</c:v>
                </c:pt>
                <c:pt idx="1449">
                  <c:v>-15.5494381539154</c:v>
                </c:pt>
                <c:pt idx="1450">
                  <c:v>-15.5450046405641</c:v>
                </c:pt>
                <c:pt idx="1451">
                  <c:v>-15.540571127212701</c:v>
                </c:pt>
                <c:pt idx="1452">
                  <c:v>-15.536137613861399</c:v>
                </c:pt>
                <c:pt idx="1453">
                  <c:v>-15.531704100510099</c:v>
                </c:pt>
                <c:pt idx="1454">
                  <c:v>-15.5272705871587</c:v>
                </c:pt>
                <c:pt idx="1455">
                  <c:v>-15.5228370738074</c:v>
                </c:pt>
                <c:pt idx="1456">
                  <c:v>-15.518403560455999</c:v>
                </c:pt>
                <c:pt idx="1457">
                  <c:v>-15.513970047104699</c:v>
                </c:pt>
                <c:pt idx="1458">
                  <c:v>-15.509536533753399</c:v>
                </c:pt>
                <c:pt idx="1459">
                  <c:v>-15.505103020402</c:v>
                </c:pt>
                <c:pt idx="1460">
                  <c:v>-15.5006695070507</c:v>
                </c:pt>
                <c:pt idx="1461">
                  <c:v>-15.496235993699401</c:v>
                </c:pt>
                <c:pt idx="1462">
                  <c:v>-15.491802480347999</c:v>
                </c:pt>
                <c:pt idx="1463">
                  <c:v>-15.4873689669967</c:v>
                </c:pt>
                <c:pt idx="1464">
                  <c:v>-15.4829354536454</c:v>
                </c:pt>
                <c:pt idx="1465">
                  <c:v>-15.478501940294001</c:v>
                </c:pt>
                <c:pt idx="1466">
                  <c:v>-15.474068426942701</c:v>
                </c:pt>
                <c:pt idx="1467">
                  <c:v>-15.469634913591401</c:v>
                </c:pt>
                <c:pt idx="1468">
                  <c:v>-15.46520140024</c:v>
                </c:pt>
                <c:pt idx="1469">
                  <c:v>-15.4607678868887</c:v>
                </c:pt>
                <c:pt idx="1470">
                  <c:v>-15.4563343735374</c:v>
                </c:pt>
                <c:pt idx="1471">
                  <c:v>-15.451900860186001</c:v>
                </c:pt>
                <c:pt idx="1472">
                  <c:v>-15.447467346834699</c:v>
                </c:pt>
                <c:pt idx="1473">
                  <c:v>-15.4430338334833</c:v>
                </c:pt>
                <c:pt idx="1474">
                  <c:v>-15.438600320132</c:v>
                </c:pt>
                <c:pt idx="1475">
                  <c:v>-15.4341668067807</c:v>
                </c:pt>
                <c:pt idx="1476">
                  <c:v>-15.429733293429299</c:v>
                </c:pt>
                <c:pt idx="1477">
                  <c:v>-15.425299780077999</c:v>
                </c:pt>
                <c:pt idx="1478">
                  <c:v>-15.4208662667267</c:v>
                </c:pt>
                <c:pt idx="1479">
                  <c:v>-15.4164327533753</c:v>
                </c:pt>
                <c:pt idx="1480">
                  <c:v>-15.411999240024</c:v>
                </c:pt>
                <c:pt idx="1481">
                  <c:v>-15.407565726672701</c:v>
                </c:pt>
                <c:pt idx="1482">
                  <c:v>-15.4031322133213</c:v>
                </c:pt>
                <c:pt idx="1483">
                  <c:v>-15.39869869997</c:v>
                </c:pt>
                <c:pt idx="1484">
                  <c:v>-15.3942651866187</c:v>
                </c:pt>
                <c:pt idx="1485">
                  <c:v>-15.389831673267301</c:v>
                </c:pt>
                <c:pt idx="1486">
                  <c:v>-15.385398159916001</c:v>
                </c:pt>
                <c:pt idx="1487">
                  <c:v>-15.380964646564699</c:v>
                </c:pt>
                <c:pt idx="1488">
                  <c:v>-15.3765311332133</c:v>
                </c:pt>
                <c:pt idx="1489">
                  <c:v>-15.372097619862</c:v>
                </c:pt>
                <c:pt idx="1490">
                  <c:v>-15.3676641065107</c:v>
                </c:pt>
                <c:pt idx="1491">
                  <c:v>-15.363230593159299</c:v>
                </c:pt>
                <c:pt idx="1492">
                  <c:v>-15.358797079807999</c:v>
                </c:pt>
                <c:pt idx="1493">
                  <c:v>-15.3543635664566</c:v>
                </c:pt>
                <c:pt idx="1494">
                  <c:v>-15.3499300531053</c:v>
                </c:pt>
                <c:pt idx="1495">
                  <c:v>-15.345496539754</c:v>
                </c:pt>
                <c:pt idx="1496">
                  <c:v>-15.341063026402599</c:v>
                </c:pt>
                <c:pt idx="1497">
                  <c:v>-15.3366295130513</c:v>
                </c:pt>
                <c:pt idx="1498">
                  <c:v>-15.3321959997</c:v>
                </c:pt>
                <c:pt idx="1499">
                  <c:v>-15.3277624863486</c:v>
                </c:pt>
                <c:pt idx="1500">
                  <c:v>-15.323328972997301</c:v>
                </c:pt>
                <c:pt idx="1501">
                  <c:v>-15.318895459646001</c:v>
                </c:pt>
                <c:pt idx="1502">
                  <c:v>-15.3144619462946</c:v>
                </c:pt>
                <c:pt idx="1503">
                  <c:v>-15.3100284329433</c:v>
                </c:pt>
                <c:pt idx="1504">
                  <c:v>-15.305594919592</c:v>
                </c:pt>
                <c:pt idx="1505">
                  <c:v>-15.301161406240601</c:v>
                </c:pt>
                <c:pt idx="1506">
                  <c:v>-15.296727892889299</c:v>
                </c:pt>
                <c:pt idx="1507">
                  <c:v>-15.292294379537999</c:v>
                </c:pt>
                <c:pt idx="1508">
                  <c:v>-15.2878608661866</c:v>
                </c:pt>
                <c:pt idx="1509">
                  <c:v>-15.2834273528353</c:v>
                </c:pt>
                <c:pt idx="1510">
                  <c:v>-15.278993839483901</c:v>
                </c:pt>
                <c:pt idx="1511">
                  <c:v>-15.274560326132599</c:v>
                </c:pt>
                <c:pt idx="1512">
                  <c:v>-15.270126812781299</c:v>
                </c:pt>
                <c:pt idx="1513">
                  <c:v>-15.2656932994299</c:v>
                </c:pt>
                <c:pt idx="1514">
                  <c:v>-15.2612597860786</c:v>
                </c:pt>
                <c:pt idx="1515">
                  <c:v>-15.256826272727301</c:v>
                </c:pt>
                <c:pt idx="1516">
                  <c:v>-15.252392759375899</c:v>
                </c:pt>
                <c:pt idx="1517">
                  <c:v>-15.2479592460246</c:v>
                </c:pt>
                <c:pt idx="1518">
                  <c:v>-15.2435257326733</c:v>
                </c:pt>
                <c:pt idx="1519">
                  <c:v>-15.239092219321901</c:v>
                </c:pt>
                <c:pt idx="1520">
                  <c:v>-15.234658705970601</c:v>
                </c:pt>
                <c:pt idx="1521">
                  <c:v>-15.230225192619301</c:v>
                </c:pt>
                <c:pt idx="1522">
                  <c:v>-15.2257916792679</c:v>
                </c:pt>
                <c:pt idx="1523">
                  <c:v>-15.2213581659166</c:v>
                </c:pt>
                <c:pt idx="1524">
                  <c:v>-15.2169246525653</c:v>
                </c:pt>
                <c:pt idx="1525">
                  <c:v>-15.212491139213901</c:v>
                </c:pt>
                <c:pt idx="1526">
                  <c:v>-15.208057625862599</c:v>
                </c:pt>
                <c:pt idx="1527">
                  <c:v>-15.203624112511299</c:v>
                </c:pt>
                <c:pt idx="1528">
                  <c:v>-15.1991905991599</c:v>
                </c:pt>
                <c:pt idx="1529">
                  <c:v>-15.1947570858086</c:v>
                </c:pt>
                <c:pt idx="1530">
                  <c:v>-15.190323572457199</c:v>
                </c:pt>
                <c:pt idx="1531">
                  <c:v>-15.185890059105899</c:v>
                </c:pt>
                <c:pt idx="1532">
                  <c:v>-15.1814565457546</c:v>
                </c:pt>
                <c:pt idx="1533">
                  <c:v>-15.1770230324032</c:v>
                </c:pt>
                <c:pt idx="1534">
                  <c:v>-15.1725895190519</c:v>
                </c:pt>
                <c:pt idx="1535">
                  <c:v>-15.168156005700601</c:v>
                </c:pt>
                <c:pt idx="1536">
                  <c:v>-15.1637224923492</c:v>
                </c:pt>
                <c:pt idx="1537">
                  <c:v>-15.1592889789979</c:v>
                </c:pt>
                <c:pt idx="1538">
                  <c:v>-15.1548554656466</c:v>
                </c:pt>
                <c:pt idx="1539">
                  <c:v>-15.150421952295201</c:v>
                </c:pt>
                <c:pt idx="1540">
                  <c:v>-15.145988438943901</c:v>
                </c:pt>
                <c:pt idx="1541">
                  <c:v>-15.141554925592599</c:v>
                </c:pt>
                <c:pt idx="1542">
                  <c:v>-15.1371214122412</c:v>
                </c:pt>
                <c:pt idx="1543">
                  <c:v>-15.1326878988899</c:v>
                </c:pt>
                <c:pt idx="1544">
                  <c:v>-15.1282543855386</c:v>
                </c:pt>
                <c:pt idx="1545">
                  <c:v>-15.123820872187199</c:v>
                </c:pt>
                <c:pt idx="1546">
                  <c:v>-15.119387358835899</c:v>
                </c:pt>
                <c:pt idx="1547">
                  <c:v>-15.1149538454845</c:v>
                </c:pt>
                <c:pt idx="1548">
                  <c:v>-15.1105203321332</c:v>
                </c:pt>
                <c:pt idx="1549">
                  <c:v>-15.1060868187819</c:v>
                </c:pt>
                <c:pt idx="1550">
                  <c:v>-15.101653305430499</c:v>
                </c:pt>
                <c:pt idx="1551">
                  <c:v>-15.0972197920792</c:v>
                </c:pt>
                <c:pt idx="1552">
                  <c:v>-15.0927862787279</c:v>
                </c:pt>
                <c:pt idx="1553">
                  <c:v>-15.0883527653765</c:v>
                </c:pt>
                <c:pt idx="1554">
                  <c:v>-15.083919252025201</c:v>
                </c:pt>
                <c:pt idx="1555">
                  <c:v>-15.079485738673901</c:v>
                </c:pt>
                <c:pt idx="1556">
                  <c:v>-15.0750522253225</c:v>
                </c:pt>
                <c:pt idx="1557">
                  <c:v>-15.0706187119712</c:v>
                </c:pt>
                <c:pt idx="1558">
                  <c:v>-15.0661851986199</c:v>
                </c:pt>
                <c:pt idx="1559">
                  <c:v>-15.061751685268501</c:v>
                </c:pt>
                <c:pt idx="1560">
                  <c:v>-15.057318171917199</c:v>
                </c:pt>
                <c:pt idx="1561">
                  <c:v>-15.052884658565899</c:v>
                </c:pt>
                <c:pt idx="1562">
                  <c:v>-15.0484511452145</c:v>
                </c:pt>
                <c:pt idx="1563">
                  <c:v>-15.0440176318632</c:v>
                </c:pt>
                <c:pt idx="1564">
                  <c:v>-15.0395841185119</c:v>
                </c:pt>
                <c:pt idx="1565">
                  <c:v>-15.035150605160499</c:v>
                </c:pt>
                <c:pt idx="1566">
                  <c:v>-15.030717091809199</c:v>
                </c:pt>
                <c:pt idx="1567">
                  <c:v>-15.0262835784578</c:v>
                </c:pt>
                <c:pt idx="1568">
                  <c:v>-15.0218500651065</c:v>
                </c:pt>
                <c:pt idx="1569">
                  <c:v>-15.017416551755201</c:v>
                </c:pt>
                <c:pt idx="1570">
                  <c:v>-15.012983038403799</c:v>
                </c:pt>
                <c:pt idx="1571">
                  <c:v>-15.0085495250525</c:v>
                </c:pt>
                <c:pt idx="1572">
                  <c:v>-15.0041160117012</c:v>
                </c:pt>
                <c:pt idx="1573">
                  <c:v>-14.9996824983498</c:v>
                </c:pt>
                <c:pt idx="1574">
                  <c:v>-14.995248984998501</c:v>
                </c:pt>
                <c:pt idx="1575">
                  <c:v>-14.990815471647201</c:v>
                </c:pt>
                <c:pt idx="1576">
                  <c:v>-14.9863819582958</c:v>
                </c:pt>
                <c:pt idx="1577">
                  <c:v>-14.9819484449445</c:v>
                </c:pt>
                <c:pt idx="1578">
                  <c:v>-14.9775149315932</c:v>
                </c:pt>
                <c:pt idx="1579">
                  <c:v>-14.973081418241801</c:v>
                </c:pt>
                <c:pt idx="1580">
                  <c:v>-14.968647904890499</c:v>
                </c:pt>
                <c:pt idx="1581">
                  <c:v>-14.964214391539199</c:v>
                </c:pt>
                <c:pt idx="1582">
                  <c:v>-14.9597808781878</c:v>
                </c:pt>
                <c:pt idx="1583">
                  <c:v>-14.9553473648365</c:v>
                </c:pt>
                <c:pt idx="1584">
                  <c:v>-14.950913851485099</c:v>
                </c:pt>
                <c:pt idx="1585">
                  <c:v>-14.946480338133799</c:v>
                </c:pt>
                <c:pt idx="1586">
                  <c:v>-14.9420468247825</c:v>
                </c:pt>
                <c:pt idx="1587">
                  <c:v>-14.9376133114311</c:v>
                </c:pt>
                <c:pt idx="1588">
                  <c:v>-14.9331797980798</c:v>
                </c:pt>
                <c:pt idx="1589">
                  <c:v>-14.928746284728501</c:v>
                </c:pt>
                <c:pt idx="1590">
                  <c:v>-14.9243127713771</c:v>
                </c:pt>
                <c:pt idx="1591">
                  <c:v>-14.9198792580258</c:v>
                </c:pt>
                <c:pt idx="1592">
                  <c:v>-14.9154457446745</c:v>
                </c:pt>
                <c:pt idx="1593">
                  <c:v>-14.911012231323101</c:v>
                </c:pt>
                <c:pt idx="1594">
                  <c:v>-14.906578717971801</c:v>
                </c:pt>
                <c:pt idx="1595">
                  <c:v>-14.902145204620499</c:v>
                </c:pt>
                <c:pt idx="1596">
                  <c:v>-14.8977116912691</c:v>
                </c:pt>
                <c:pt idx="1597">
                  <c:v>-14.8932781779178</c:v>
                </c:pt>
                <c:pt idx="1598">
                  <c:v>-14.8888446645665</c:v>
                </c:pt>
                <c:pt idx="1599">
                  <c:v>-14.884411151215099</c:v>
                </c:pt>
                <c:pt idx="1600">
                  <c:v>-14.879977637863799</c:v>
                </c:pt>
                <c:pt idx="1601">
                  <c:v>-14.8755441245125</c:v>
                </c:pt>
                <c:pt idx="1602">
                  <c:v>-14.8711106111611</c:v>
                </c:pt>
                <c:pt idx="1603">
                  <c:v>-14.8666770978098</c:v>
                </c:pt>
                <c:pt idx="1604">
                  <c:v>-14.862243584458399</c:v>
                </c:pt>
                <c:pt idx="1605">
                  <c:v>-14.8578100711071</c:v>
                </c:pt>
                <c:pt idx="1606">
                  <c:v>-14.8533765577558</c:v>
                </c:pt>
                <c:pt idx="1607">
                  <c:v>-14.8489430444044</c:v>
                </c:pt>
                <c:pt idx="1608">
                  <c:v>-14.844509531053101</c:v>
                </c:pt>
                <c:pt idx="1609">
                  <c:v>-14.840076017701801</c:v>
                </c:pt>
                <c:pt idx="1610">
                  <c:v>-14.8356425043504</c:v>
                </c:pt>
                <c:pt idx="1611">
                  <c:v>-14.8312089909991</c:v>
                </c:pt>
                <c:pt idx="1612">
                  <c:v>-14.8267754776478</c:v>
                </c:pt>
                <c:pt idx="1613">
                  <c:v>-14.822341964296401</c:v>
                </c:pt>
                <c:pt idx="1614">
                  <c:v>-14.817908450945099</c:v>
                </c:pt>
                <c:pt idx="1615">
                  <c:v>-14.813474937593799</c:v>
                </c:pt>
                <c:pt idx="1616">
                  <c:v>-14.8090414242424</c:v>
                </c:pt>
                <c:pt idx="1617">
                  <c:v>-14.8046079108911</c:v>
                </c:pt>
                <c:pt idx="1618">
                  <c:v>-14.8001743975398</c:v>
                </c:pt>
                <c:pt idx="1619">
                  <c:v>-14.795740884188399</c:v>
                </c:pt>
                <c:pt idx="1620">
                  <c:v>-14.791307370837099</c:v>
                </c:pt>
                <c:pt idx="1621">
                  <c:v>-14.7868738574857</c:v>
                </c:pt>
                <c:pt idx="1622">
                  <c:v>-14.7824403441344</c:v>
                </c:pt>
                <c:pt idx="1623">
                  <c:v>-14.778006830783101</c:v>
                </c:pt>
                <c:pt idx="1624">
                  <c:v>-14.773573317431699</c:v>
                </c:pt>
                <c:pt idx="1625">
                  <c:v>-14.7691398040804</c:v>
                </c:pt>
                <c:pt idx="1626">
                  <c:v>-14.7647062907291</c:v>
                </c:pt>
                <c:pt idx="1627">
                  <c:v>-14.7602727773777</c:v>
                </c:pt>
                <c:pt idx="1628">
                  <c:v>-14.755839264026401</c:v>
                </c:pt>
                <c:pt idx="1629">
                  <c:v>-14.751405750675101</c:v>
                </c:pt>
                <c:pt idx="1630">
                  <c:v>-14.7469722373237</c:v>
                </c:pt>
                <c:pt idx="1631">
                  <c:v>-14.7425387239724</c:v>
                </c:pt>
                <c:pt idx="1632">
                  <c:v>-14.7381052106211</c:v>
                </c:pt>
                <c:pt idx="1633">
                  <c:v>-14.733671697269701</c:v>
                </c:pt>
                <c:pt idx="1634">
                  <c:v>-14.729238183918399</c:v>
                </c:pt>
                <c:pt idx="1635">
                  <c:v>-14.724804670567099</c:v>
                </c:pt>
                <c:pt idx="1636">
                  <c:v>-14.7203711572157</c:v>
                </c:pt>
                <c:pt idx="1637">
                  <c:v>-14.7159376438644</c:v>
                </c:pt>
                <c:pt idx="1638">
                  <c:v>-14.7115041305131</c:v>
                </c:pt>
                <c:pt idx="1639">
                  <c:v>-14.707070617161699</c:v>
                </c:pt>
                <c:pt idx="1640">
                  <c:v>-14.7026371038104</c:v>
                </c:pt>
                <c:pt idx="1641">
                  <c:v>-14.698203590459</c:v>
                </c:pt>
                <c:pt idx="1642">
                  <c:v>-14.6937700771077</c:v>
                </c:pt>
                <c:pt idx="1643">
                  <c:v>-14.689336563756401</c:v>
                </c:pt>
                <c:pt idx="1644">
                  <c:v>-14.684903050405</c:v>
                </c:pt>
                <c:pt idx="1645">
                  <c:v>-14.6804695370537</c:v>
                </c:pt>
                <c:pt idx="1646">
                  <c:v>-14.6760360237024</c:v>
                </c:pt>
                <c:pt idx="1647">
                  <c:v>-14.671602510351001</c:v>
                </c:pt>
                <c:pt idx="1648">
                  <c:v>-14.667168996999701</c:v>
                </c:pt>
                <c:pt idx="1649">
                  <c:v>-14.662735483648399</c:v>
                </c:pt>
                <c:pt idx="1650">
                  <c:v>-14.658301970297</c:v>
                </c:pt>
                <c:pt idx="1651">
                  <c:v>-14.6538684569457</c:v>
                </c:pt>
                <c:pt idx="1652">
                  <c:v>-14.6494349435944</c:v>
                </c:pt>
                <c:pt idx="1653">
                  <c:v>-14.645001430242999</c:v>
                </c:pt>
                <c:pt idx="1654">
                  <c:v>-14.640567916891699</c:v>
                </c:pt>
                <c:pt idx="1655">
                  <c:v>-14.6361344035404</c:v>
                </c:pt>
                <c:pt idx="1656">
                  <c:v>-14.631700890189</c:v>
                </c:pt>
                <c:pt idx="1657">
                  <c:v>-14.6272673768377</c:v>
                </c:pt>
                <c:pt idx="1658">
                  <c:v>-14.622833863486299</c:v>
                </c:pt>
                <c:pt idx="1659">
                  <c:v>-14.618400350134999</c:v>
                </c:pt>
                <c:pt idx="1660">
                  <c:v>-14.6139668367837</c:v>
                </c:pt>
                <c:pt idx="1661">
                  <c:v>-14.6095333234323</c:v>
                </c:pt>
                <c:pt idx="1662">
                  <c:v>-14.605099810081001</c:v>
                </c:pt>
                <c:pt idx="1663">
                  <c:v>-14.600666296729701</c:v>
                </c:pt>
                <c:pt idx="1664">
                  <c:v>-14.5962327833783</c:v>
                </c:pt>
                <c:pt idx="1665">
                  <c:v>-14.591799270027</c:v>
                </c:pt>
                <c:pt idx="1666">
                  <c:v>-14.5873657566757</c:v>
                </c:pt>
                <c:pt idx="1667">
                  <c:v>-14.582932243324301</c:v>
                </c:pt>
                <c:pt idx="1668">
                  <c:v>-14.578498729972999</c:v>
                </c:pt>
                <c:pt idx="1669">
                  <c:v>-14.574065216621699</c:v>
                </c:pt>
                <c:pt idx="1670">
                  <c:v>-14.5696317032703</c:v>
                </c:pt>
                <c:pt idx="1671">
                  <c:v>-14.565198189919</c:v>
                </c:pt>
                <c:pt idx="1672">
                  <c:v>-14.5607646765677</c:v>
                </c:pt>
                <c:pt idx="1673">
                  <c:v>-14.556331163216299</c:v>
                </c:pt>
                <c:pt idx="1674">
                  <c:v>-14.551897649864999</c:v>
                </c:pt>
                <c:pt idx="1675">
                  <c:v>-14.5474641365137</c:v>
                </c:pt>
                <c:pt idx="1676">
                  <c:v>-14.5430306231623</c:v>
                </c:pt>
                <c:pt idx="1677">
                  <c:v>-14.538597109811001</c:v>
                </c:pt>
                <c:pt idx="1678">
                  <c:v>-14.534163596459599</c:v>
                </c:pt>
                <c:pt idx="1679">
                  <c:v>-14.5297300831083</c:v>
                </c:pt>
                <c:pt idx="1680">
                  <c:v>-14.525296569757</c:v>
                </c:pt>
                <c:pt idx="1681">
                  <c:v>-14.5208630564056</c:v>
                </c:pt>
                <c:pt idx="1682">
                  <c:v>-14.516429543054301</c:v>
                </c:pt>
                <c:pt idx="1683">
                  <c:v>-14.511996029703001</c:v>
                </c:pt>
                <c:pt idx="1684">
                  <c:v>-14.5075625163516</c:v>
                </c:pt>
                <c:pt idx="1685">
                  <c:v>-14.5031290030003</c:v>
                </c:pt>
                <c:pt idx="1686">
                  <c:v>-14.498695489649</c:v>
                </c:pt>
                <c:pt idx="1687">
                  <c:v>-14.494261976297601</c:v>
                </c:pt>
                <c:pt idx="1688">
                  <c:v>-14.489828462946299</c:v>
                </c:pt>
                <c:pt idx="1689">
                  <c:v>-14.485394949594999</c:v>
                </c:pt>
                <c:pt idx="1690">
                  <c:v>-14.4809614362436</c:v>
                </c:pt>
                <c:pt idx="1691">
                  <c:v>-14.4765279228923</c:v>
                </c:pt>
                <c:pt idx="1692">
                  <c:v>-14.472094409541</c:v>
                </c:pt>
                <c:pt idx="1693">
                  <c:v>-14.467660896189599</c:v>
                </c:pt>
                <c:pt idx="1694">
                  <c:v>-14.4632273828383</c:v>
                </c:pt>
                <c:pt idx="1695">
                  <c:v>-14.4587938694869</c:v>
                </c:pt>
                <c:pt idx="1696">
                  <c:v>-14.4543603561356</c:v>
                </c:pt>
                <c:pt idx="1697">
                  <c:v>-14.449926842784301</c:v>
                </c:pt>
                <c:pt idx="1698">
                  <c:v>-14.4454933294329</c:v>
                </c:pt>
                <c:pt idx="1699">
                  <c:v>-14.4410598160816</c:v>
                </c:pt>
                <c:pt idx="1700">
                  <c:v>-14.4366263027303</c:v>
                </c:pt>
                <c:pt idx="1701">
                  <c:v>-14.432192789378901</c:v>
                </c:pt>
                <c:pt idx="1702">
                  <c:v>-14.427759276027601</c:v>
                </c:pt>
                <c:pt idx="1703">
                  <c:v>-14.423325762676299</c:v>
                </c:pt>
                <c:pt idx="1704">
                  <c:v>-14.4188922493249</c:v>
                </c:pt>
                <c:pt idx="1705">
                  <c:v>-14.4144587359736</c:v>
                </c:pt>
                <c:pt idx="1706">
                  <c:v>-14.4100252226223</c:v>
                </c:pt>
                <c:pt idx="1707">
                  <c:v>-14.405591709270899</c:v>
                </c:pt>
                <c:pt idx="1708">
                  <c:v>-14.401158195919599</c:v>
                </c:pt>
                <c:pt idx="1709">
                  <c:v>-14.3967246825683</c:v>
                </c:pt>
                <c:pt idx="1710">
                  <c:v>-14.3922911692169</c:v>
                </c:pt>
                <c:pt idx="1711">
                  <c:v>-14.3878576558656</c:v>
                </c:pt>
                <c:pt idx="1712">
                  <c:v>-14.383424142514301</c:v>
                </c:pt>
                <c:pt idx="1713">
                  <c:v>-14.378990629162899</c:v>
                </c:pt>
                <c:pt idx="1714">
                  <c:v>-14.3745571158116</c:v>
                </c:pt>
                <c:pt idx="1715">
                  <c:v>-14.3701236024602</c:v>
                </c:pt>
                <c:pt idx="1716">
                  <c:v>-14.365690089108901</c:v>
                </c:pt>
                <c:pt idx="1717">
                  <c:v>-14.361256575757601</c:v>
                </c:pt>
                <c:pt idx="1718">
                  <c:v>-14.3568230624062</c:v>
                </c:pt>
                <c:pt idx="1719">
                  <c:v>-14.3523895490549</c:v>
                </c:pt>
                <c:pt idx="1720">
                  <c:v>-14.3479560357036</c:v>
                </c:pt>
                <c:pt idx="1721">
                  <c:v>-14.343522522352201</c:v>
                </c:pt>
                <c:pt idx="1722">
                  <c:v>-14.339089009000901</c:v>
                </c:pt>
                <c:pt idx="1723">
                  <c:v>-14.334655495649599</c:v>
                </c:pt>
                <c:pt idx="1724">
                  <c:v>-14.3302219822982</c:v>
                </c:pt>
                <c:pt idx="1725">
                  <c:v>-14.3257884689469</c:v>
                </c:pt>
                <c:pt idx="1726">
                  <c:v>-14.3213549555956</c:v>
                </c:pt>
                <c:pt idx="1727">
                  <c:v>-14.316921442244199</c:v>
                </c:pt>
                <c:pt idx="1728">
                  <c:v>-14.312487928892899</c:v>
                </c:pt>
                <c:pt idx="1729">
                  <c:v>-14.3080544155416</c:v>
                </c:pt>
                <c:pt idx="1730">
                  <c:v>-14.3036209021902</c:v>
                </c:pt>
                <c:pt idx="1731">
                  <c:v>-14.299187388838901</c:v>
                </c:pt>
                <c:pt idx="1732">
                  <c:v>-14.294753875487499</c:v>
                </c:pt>
                <c:pt idx="1733">
                  <c:v>-14.2903203621362</c:v>
                </c:pt>
                <c:pt idx="1734">
                  <c:v>-14.2858868487849</c:v>
                </c:pt>
                <c:pt idx="1735">
                  <c:v>-14.2814533354335</c:v>
                </c:pt>
                <c:pt idx="1736">
                  <c:v>-14.277019822082201</c:v>
                </c:pt>
                <c:pt idx="1737">
                  <c:v>-14.272586308730901</c:v>
                </c:pt>
                <c:pt idx="1738">
                  <c:v>-14.2681527953795</c:v>
                </c:pt>
                <c:pt idx="1739">
                  <c:v>-14.2637192820282</c:v>
                </c:pt>
                <c:pt idx="1740">
                  <c:v>-14.2592857686769</c:v>
                </c:pt>
                <c:pt idx="1741">
                  <c:v>-14.254852255325501</c:v>
                </c:pt>
                <c:pt idx="1742">
                  <c:v>-14.250418741974199</c:v>
                </c:pt>
                <c:pt idx="1743">
                  <c:v>-14.245985228622899</c:v>
                </c:pt>
                <c:pt idx="1744">
                  <c:v>-14.2415517152715</c:v>
                </c:pt>
                <c:pt idx="1745">
                  <c:v>-14.2371182019202</c:v>
                </c:pt>
                <c:pt idx="1746">
                  <c:v>-14.2326846885689</c:v>
                </c:pt>
                <c:pt idx="1747">
                  <c:v>-14.228251175217499</c:v>
                </c:pt>
                <c:pt idx="1748">
                  <c:v>-14.2238176618662</c:v>
                </c:pt>
                <c:pt idx="1749">
                  <c:v>-14.2193841485149</c:v>
                </c:pt>
                <c:pt idx="1750">
                  <c:v>-14.2149506351635</c:v>
                </c:pt>
                <c:pt idx="1751">
                  <c:v>-14.210517121812201</c:v>
                </c:pt>
                <c:pt idx="1752">
                  <c:v>-14.2060836084608</c:v>
                </c:pt>
                <c:pt idx="1753">
                  <c:v>-14.2016500951095</c:v>
                </c:pt>
                <c:pt idx="1754">
                  <c:v>-14.1972165817582</c:v>
                </c:pt>
                <c:pt idx="1755">
                  <c:v>-14.192783068406801</c:v>
                </c:pt>
                <c:pt idx="1756">
                  <c:v>-14.188349555055501</c:v>
                </c:pt>
                <c:pt idx="1757">
                  <c:v>-14.183916041704199</c:v>
                </c:pt>
                <c:pt idx="1758">
                  <c:v>-14.1794825283528</c:v>
                </c:pt>
                <c:pt idx="1759">
                  <c:v>-14.1750490150015</c:v>
                </c:pt>
                <c:pt idx="1760">
                  <c:v>-14.1706155016502</c:v>
                </c:pt>
                <c:pt idx="1761">
                  <c:v>-14.166181988298799</c:v>
                </c:pt>
                <c:pt idx="1762">
                  <c:v>-14.161748474947499</c:v>
                </c:pt>
                <c:pt idx="1763">
                  <c:v>-14.1573149615962</c:v>
                </c:pt>
                <c:pt idx="1764">
                  <c:v>-14.1528814482448</c:v>
                </c:pt>
                <c:pt idx="1765">
                  <c:v>-14.1484479348935</c:v>
                </c:pt>
                <c:pt idx="1766">
                  <c:v>-14.144014421542201</c:v>
                </c:pt>
                <c:pt idx="1767">
                  <c:v>-14.139580908190799</c:v>
                </c:pt>
                <c:pt idx="1768">
                  <c:v>-14.1351473948395</c:v>
                </c:pt>
                <c:pt idx="1769">
                  <c:v>-14.1307138814881</c:v>
                </c:pt>
                <c:pt idx="1770">
                  <c:v>-14.126280368136801</c:v>
                </c:pt>
                <c:pt idx="1771">
                  <c:v>-14.121846854785501</c:v>
                </c:pt>
                <c:pt idx="1772">
                  <c:v>-14.1174133414341</c:v>
                </c:pt>
                <c:pt idx="1773">
                  <c:v>-14.1129798280828</c:v>
                </c:pt>
                <c:pt idx="1774">
                  <c:v>-14.1085463147315</c:v>
                </c:pt>
                <c:pt idx="1775">
                  <c:v>-14.104112801380101</c:v>
                </c:pt>
                <c:pt idx="1776">
                  <c:v>-14.099679288028801</c:v>
                </c:pt>
                <c:pt idx="1777">
                  <c:v>-14.095245774677499</c:v>
                </c:pt>
                <c:pt idx="1778">
                  <c:v>-14.0908122613261</c:v>
                </c:pt>
                <c:pt idx="1779">
                  <c:v>-14.0863787479748</c:v>
                </c:pt>
                <c:pt idx="1780">
                  <c:v>-14.0819452346235</c:v>
                </c:pt>
                <c:pt idx="1781">
                  <c:v>-14.077511721272099</c:v>
                </c:pt>
                <c:pt idx="1782">
                  <c:v>-14.073078207920799</c:v>
                </c:pt>
                <c:pt idx="1783">
                  <c:v>-14.0686446945695</c:v>
                </c:pt>
                <c:pt idx="1784">
                  <c:v>-14.0642111812181</c:v>
                </c:pt>
                <c:pt idx="1785">
                  <c:v>-14.0597776678668</c:v>
                </c:pt>
                <c:pt idx="1786">
                  <c:v>-14.055344154515501</c:v>
                </c:pt>
                <c:pt idx="1787">
                  <c:v>-14.0509106411641</c:v>
                </c:pt>
                <c:pt idx="1788">
                  <c:v>-14.0464771278128</c:v>
                </c:pt>
                <c:pt idx="1789">
                  <c:v>-14.0420436144614</c:v>
                </c:pt>
                <c:pt idx="1790">
                  <c:v>-14.037610101110101</c:v>
                </c:pt>
                <c:pt idx="1791">
                  <c:v>-14.033176587758801</c:v>
                </c:pt>
                <c:pt idx="1792">
                  <c:v>-14.0287430744074</c:v>
                </c:pt>
                <c:pt idx="1793">
                  <c:v>-14.0243095610561</c:v>
                </c:pt>
                <c:pt idx="1794">
                  <c:v>-14.0198760477048</c:v>
                </c:pt>
                <c:pt idx="1795">
                  <c:v>-14.015442534353401</c:v>
                </c:pt>
                <c:pt idx="1796">
                  <c:v>-14.011009021002099</c:v>
                </c:pt>
                <c:pt idx="1797">
                  <c:v>-14.006575507650799</c:v>
                </c:pt>
                <c:pt idx="1798">
                  <c:v>-14.0021419942994</c:v>
                </c:pt>
                <c:pt idx="1799">
                  <c:v>-13.9977084809481</c:v>
                </c:pt>
                <c:pt idx="1800">
                  <c:v>-13.9932749675968</c:v>
                </c:pt>
                <c:pt idx="1801">
                  <c:v>-13.988841454245399</c:v>
                </c:pt>
                <c:pt idx="1802">
                  <c:v>-13.9844079408941</c:v>
                </c:pt>
                <c:pt idx="1803">
                  <c:v>-13.9799744275428</c:v>
                </c:pt>
                <c:pt idx="1804">
                  <c:v>-13.9755409141914</c:v>
                </c:pt>
                <c:pt idx="1805">
                  <c:v>-13.971107400840101</c:v>
                </c:pt>
                <c:pt idx="1806">
                  <c:v>-13.966673887488801</c:v>
                </c:pt>
                <c:pt idx="1807">
                  <c:v>-13.9622403741374</c:v>
                </c:pt>
                <c:pt idx="1808">
                  <c:v>-13.9578068607861</c:v>
                </c:pt>
                <c:pt idx="1809">
                  <c:v>-13.953373347434701</c:v>
                </c:pt>
                <c:pt idx="1810">
                  <c:v>-13.948939834083401</c:v>
                </c:pt>
                <c:pt idx="1811">
                  <c:v>-13.944506320732099</c:v>
                </c:pt>
                <c:pt idx="1812">
                  <c:v>-13.9400728073807</c:v>
                </c:pt>
                <c:pt idx="1813">
                  <c:v>-13.9356392940294</c:v>
                </c:pt>
                <c:pt idx="1814">
                  <c:v>-13.9312057806781</c:v>
                </c:pt>
                <c:pt idx="1815">
                  <c:v>-13.926772267326699</c:v>
                </c:pt>
                <c:pt idx="1816">
                  <c:v>-13.922338753975399</c:v>
                </c:pt>
                <c:pt idx="1817">
                  <c:v>-13.9179052406241</c:v>
                </c:pt>
                <c:pt idx="1818">
                  <c:v>-13.9134717272727</c:v>
                </c:pt>
                <c:pt idx="1819">
                  <c:v>-13.9090382139214</c:v>
                </c:pt>
                <c:pt idx="1820">
                  <c:v>-13.904604700570101</c:v>
                </c:pt>
                <c:pt idx="1821">
                  <c:v>-13.900171187218699</c:v>
                </c:pt>
                <c:pt idx="1822">
                  <c:v>-13.8957376738674</c:v>
                </c:pt>
                <c:pt idx="1823">
                  <c:v>-13.8913041605161</c:v>
                </c:pt>
                <c:pt idx="1824">
                  <c:v>-13.886870647164701</c:v>
                </c:pt>
                <c:pt idx="1825">
                  <c:v>-13.882437133813401</c:v>
                </c:pt>
                <c:pt idx="1826">
                  <c:v>-13.878003620462</c:v>
                </c:pt>
                <c:pt idx="1827">
                  <c:v>-13.8735701071107</c:v>
                </c:pt>
                <c:pt idx="1828">
                  <c:v>-13.8691365937594</c:v>
                </c:pt>
                <c:pt idx="1829">
                  <c:v>-13.864703080408001</c:v>
                </c:pt>
                <c:pt idx="1830">
                  <c:v>-13.860269567056701</c:v>
                </c:pt>
                <c:pt idx="1831">
                  <c:v>-13.855836053705399</c:v>
                </c:pt>
                <c:pt idx="1832">
                  <c:v>-13.851402540354</c:v>
                </c:pt>
                <c:pt idx="1833">
                  <c:v>-13.8469690270027</c:v>
                </c:pt>
                <c:pt idx="1834">
                  <c:v>-13.8425355136514</c:v>
                </c:pt>
                <c:pt idx="1835">
                  <c:v>-13.838102000299999</c:v>
                </c:pt>
                <c:pt idx="1836">
                  <c:v>-13.833668486948699</c:v>
                </c:pt>
                <c:pt idx="1837">
                  <c:v>-13.8292349735974</c:v>
                </c:pt>
                <c:pt idx="1838">
                  <c:v>-13.824801460246</c:v>
                </c:pt>
                <c:pt idx="1839">
                  <c:v>-13.8203679468947</c:v>
                </c:pt>
                <c:pt idx="1840">
                  <c:v>-13.815934433543401</c:v>
                </c:pt>
                <c:pt idx="1841">
                  <c:v>-13.811500920192</c:v>
                </c:pt>
                <c:pt idx="1842">
                  <c:v>-13.8070674068407</c:v>
                </c:pt>
                <c:pt idx="1843">
                  <c:v>-13.8026338934893</c:v>
                </c:pt>
                <c:pt idx="1844">
                  <c:v>-13.798200380138001</c:v>
                </c:pt>
                <c:pt idx="1845">
                  <c:v>-13.793766866786701</c:v>
                </c:pt>
                <c:pt idx="1846">
                  <c:v>-13.7893333534353</c:v>
                </c:pt>
                <c:pt idx="1847">
                  <c:v>-13.784899840084</c:v>
                </c:pt>
                <c:pt idx="1848">
                  <c:v>-13.7804663267327</c:v>
                </c:pt>
                <c:pt idx="1849">
                  <c:v>-13.776032813381301</c:v>
                </c:pt>
                <c:pt idx="1850">
                  <c:v>-13.771599300029999</c:v>
                </c:pt>
                <c:pt idx="1851">
                  <c:v>-13.767165786678699</c:v>
                </c:pt>
                <c:pt idx="1852">
                  <c:v>-13.7627322733273</c:v>
                </c:pt>
                <c:pt idx="1853">
                  <c:v>-13.758298759976</c:v>
                </c:pt>
                <c:pt idx="1854">
                  <c:v>-13.7538652466247</c:v>
                </c:pt>
                <c:pt idx="1855">
                  <c:v>-13.749431733273299</c:v>
                </c:pt>
                <c:pt idx="1856">
                  <c:v>-13.744998219922</c:v>
                </c:pt>
                <c:pt idx="1857">
                  <c:v>-13.7405647065707</c:v>
                </c:pt>
                <c:pt idx="1858">
                  <c:v>-13.7361311932193</c:v>
                </c:pt>
                <c:pt idx="1859">
                  <c:v>-13.731697679868001</c:v>
                </c:pt>
                <c:pt idx="1860">
                  <c:v>-13.727264166516701</c:v>
                </c:pt>
                <c:pt idx="1861">
                  <c:v>-13.7228306531653</c:v>
                </c:pt>
                <c:pt idx="1862">
                  <c:v>-13.718397139814</c:v>
                </c:pt>
                <c:pt idx="1863">
                  <c:v>-13.713963626462601</c:v>
                </c:pt>
                <c:pt idx="1864">
                  <c:v>-13.709530113111301</c:v>
                </c:pt>
                <c:pt idx="1865">
                  <c:v>-13.705096599759999</c:v>
                </c:pt>
                <c:pt idx="1866">
                  <c:v>-13.7006630864086</c:v>
                </c:pt>
                <c:pt idx="1867">
                  <c:v>-13.6962295730573</c:v>
                </c:pt>
                <c:pt idx="1868">
                  <c:v>-13.691796059706</c:v>
                </c:pt>
                <c:pt idx="1869">
                  <c:v>-13.687362546354599</c:v>
                </c:pt>
                <c:pt idx="1870">
                  <c:v>-13.682929033003299</c:v>
                </c:pt>
                <c:pt idx="1871">
                  <c:v>-13.678495519652</c:v>
                </c:pt>
                <c:pt idx="1872">
                  <c:v>-13.6740620063006</c:v>
                </c:pt>
                <c:pt idx="1873">
                  <c:v>-13.6696284929493</c:v>
                </c:pt>
                <c:pt idx="1874">
                  <c:v>-13.665194979598001</c:v>
                </c:pt>
                <c:pt idx="1875">
                  <c:v>-13.660761466246599</c:v>
                </c:pt>
                <c:pt idx="1876">
                  <c:v>-13.6563279528953</c:v>
                </c:pt>
                <c:pt idx="1877">
                  <c:v>-13.651894439544</c:v>
                </c:pt>
                <c:pt idx="1878">
                  <c:v>-13.647460926192601</c:v>
                </c:pt>
                <c:pt idx="1879">
                  <c:v>-13.643027412841301</c:v>
                </c:pt>
                <c:pt idx="1880">
                  <c:v>-13.638593899489999</c:v>
                </c:pt>
                <c:pt idx="1881">
                  <c:v>-13.6341603861386</c:v>
                </c:pt>
                <c:pt idx="1882">
                  <c:v>-13.6297268727873</c:v>
                </c:pt>
                <c:pt idx="1883">
                  <c:v>-13.625293359435901</c:v>
                </c:pt>
                <c:pt idx="1884">
                  <c:v>-13.620859846084601</c:v>
                </c:pt>
                <c:pt idx="1885">
                  <c:v>-13.616426332733299</c:v>
                </c:pt>
                <c:pt idx="1886">
                  <c:v>-13.6119928193819</c:v>
                </c:pt>
                <c:pt idx="1887">
                  <c:v>-13.6075593060306</c:v>
                </c:pt>
                <c:pt idx="1888">
                  <c:v>-13.6031257926793</c:v>
                </c:pt>
                <c:pt idx="1889">
                  <c:v>-13.598692279327899</c:v>
                </c:pt>
                <c:pt idx="1890">
                  <c:v>-13.594258765976599</c:v>
                </c:pt>
                <c:pt idx="1891">
                  <c:v>-13.5898252526253</c:v>
                </c:pt>
                <c:pt idx="1892">
                  <c:v>-13.5853917392739</c:v>
                </c:pt>
                <c:pt idx="1893">
                  <c:v>-13.5809582259226</c:v>
                </c:pt>
                <c:pt idx="1894">
                  <c:v>-13.576524712571301</c:v>
                </c:pt>
                <c:pt idx="1895">
                  <c:v>-13.5720911992199</c:v>
                </c:pt>
                <c:pt idx="1896">
                  <c:v>-13.5676576858686</c:v>
                </c:pt>
                <c:pt idx="1897">
                  <c:v>-13.5632241725173</c:v>
                </c:pt>
                <c:pt idx="1898">
                  <c:v>-13.558790659165901</c:v>
                </c:pt>
                <c:pt idx="1899">
                  <c:v>-13.554357145814601</c:v>
                </c:pt>
                <c:pt idx="1900">
                  <c:v>-13.5499236324632</c:v>
                </c:pt>
                <c:pt idx="1901">
                  <c:v>-13.5454901191119</c:v>
                </c:pt>
                <c:pt idx="1902">
                  <c:v>-13.5410566057606</c:v>
                </c:pt>
                <c:pt idx="1903">
                  <c:v>-13.536623092409201</c:v>
                </c:pt>
                <c:pt idx="1904">
                  <c:v>-13.532189579057899</c:v>
                </c:pt>
                <c:pt idx="1905">
                  <c:v>-13.527756065706599</c:v>
                </c:pt>
                <c:pt idx="1906">
                  <c:v>-13.5233225523552</c:v>
                </c:pt>
                <c:pt idx="1907">
                  <c:v>-13.5188890390039</c:v>
                </c:pt>
                <c:pt idx="1908">
                  <c:v>-13.5144555256526</c:v>
                </c:pt>
                <c:pt idx="1909">
                  <c:v>-13.510022012301199</c:v>
                </c:pt>
                <c:pt idx="1910">
                  <c:v>-13.5055884989499</c:v>
                </c:pt>
                <c:pt idx="1911">
                  <c:v>-13.5011549855986</c:v>
                </c:pt>
                <c:pt idx="1912">
                  <c:v>-13.4967214722472</c:v>
                </c:pt>
                <c:pt idx="1913">
                  <c:v>-13.492287958895901</c:v>
                </c:pt>
                <c:pt idx="1914">
                  <c:v>-13.487854445544601</c:v>
                </c:pt>
                <c:pt idx="1915">
                  <c:v>-13.4834209321932</c:v>
                </c:pt>
                <c:pt idx="1916">
                  <c:v>-13.4789874188419</c:v>
                </c:pt>
                <c:pt idx="1917">
                  <c:v>-13.474553905490501</c:v>
                </c:pt>
                <c:pt idx="1918">
                  <c:v>-13.470120392139201</c:v>
                </c:pt>
                <c:pt idx="1919">
                  <c:v>-13.465686878787899</c:v>
                </c:pt>
                <c:pt idx="1920">
                  <c:v>-13.4612533654365</c:v>
                </c:pt>
                <c:pt idx="1921">
                  <c:v>-13.4568198520852</c:v>
                </c:pt>
                <c:pt idx="1922">
                  <c:v>-13.4523863387339</c:v>
                </c:pt>
                <c:pt idx="1923">
                  <c:v>-13.447952825382499</c:v>
                </c:pt>
                <c:pt idx="1924">
                  <c:v>-13.443519312031199</c:v>
                </c:pt>
                <c:pt idx="1925">
                  <c:v>-13.439085798679899</c:v>
                </c:pt>
                <c:pt idx="1926">
                  <c:v>-13.4346522853285</c:v>
                </c:pt>
                <c:pt idx="1927">
                  <c:v>-13.4302187719772</c:v>
                </c:pt>
                <c:pt idx="1928">
                  <c:v>-13.425785258625901</c:v>
                </c:pt>
                <c:pt idx="1929">
                  <c:v>-13.421351745274499</c:v>
                </c:pt>
                <c:pt idx="1930">
                  <c:v>-13.4169182319232</c:v>
                </c:pt>
                <c:pt idx="1931">
                  <c:v>-13.4124847185719</c:v>
                </c:pt>
                <c:pt idx="1932">
                  <c:v>-13.408051205220501</c:v>
                </c:pt>
                <c:pt idx="1933">
                  <c:v>-13.403617691869201</c:v>
                </c:pt>
                <c:pt idx="1934">
                  <c:v>-13.399184178517899</c:v>
                </c:pt>
                <c:pt idx="1935">
                  <c:v>-13.3947506651665</c:v>
                </c:pt>
                <c:pt idx="1936">
                  <c:v>-13.3903171518152</c:v>
                </c:pt>
                <c:pt idx="1937">
                  <c:v>-13.385883638463801</c:v>
                </c:pt>
                <c:pt idx="1938">
                  <c:v>-13.381450125112501</c:v>
                </c:pt>
                <c:pt idx="1939">
                  <c:v>-13.377016611761199</c:v>
                </c:pt>
                <c:pt idx="1940">
                  <c:v>-13.3725830984098</c:v>
                </c:pt>
                <c:pt idx="1941">
                  <c:v>-13.3681495850585</c:v>
                </c:pt>
                <c:pt idx="1942">
                  <c:v>-13.3637160717072</c:v>
                </c:pt>
                <c:pt idx="1943">
                  <c:v>-13.359282558355799</c:v>
                </c:pt>
                <c:pt idx="1944">
                  <c:v>-13.354849045004499</c:v>
                </c:pt>
                <c:pt idx="1945">
                  <c:v>-13.3504155316532</c:v>
                </c:pt>
                <c:pt idx="1946">
                  <c:v>-13.3459820183018</c:v>
                </c:pt>
                <c:pt idx="1947">
                  <c:v>-13.3415485049505</c:v>
                </c:pt>
                <c:pt idx="1948">
                  <c:v>-13.337114991599201</c:v>
                </c:pt>
                <c:pt idx="1949">
                  <c:v>-13.3326814782478</c:v>
                </c:pt>
                <c:pt idx="1950">
                  <c:v>-13.3282479648965</c:v>
                </c:pt>
                <c:pt idx="1951">
                  <c:v>-13.3238144515452</c:v>
                </c:pt>
                <c:pt idx="1952">
                  <c:v>-13.319380938193801</c:v>
                </c:pt>
                <c:pt idx="1953">
                  <c:v>-13.314947424842501</c:v>
                </c:pt>
                <c:pt idx="1954">
                  <c:v>-13.310513911491199</c:v>
                </c:pt>
                <c:pt idx="1955">
                  <c:v>-13.3060803981398</c:v>
                </c:pt>
                <c:pt idx="1956">
                  <c:v>-13.3016468847885</c:v>
                </c:pt>
                <c:pt idx="1957">
                  <c:v>-13.297213371437101</c:v>
                </c:pt>
                <c:pt idx="1958">
                  <c:v>-13.292779858085799</c:v>
                </c:pt>
                <c:pt idx="1959">
                  <c:v>-13.288346344734499</c:v>
                </c:pt>
                <c:pt idx="1960">
                  <c:v>-13.2839128313831</c:v>
                </c:pt>
                <c:pt idx="1961">
                  <c:v>-13.2794793180318</c:v>
                </c:pt>
                <c:pt idx="1962">
                  <c:v>-13.2750458046805</c:v>
                </c:pt>
                <c:pt idx="1963">
                  <c:v>-13.270612291329099</c:v>
                </c:pt>
                <c:pt idx="1964">
                  <c:v>-13.2661787779778</c:v>
                </c:pt>
                <c:pt idx="1965">
                  <c:v>-13.2617452646265</c:v>
                </c:pt>
                <c:pt idx="1966">
                  <c:v>-13.2573117512751</c:v>
                </c:pt>
                <c:pt idx="1967">
                  <c:v>-13.252878237923801</c:v>
                </c:pt>
                <c:pt idx="1968">
                  <c:v>-13.248444724572501</c:v>
                </c:pt>
                <c:pt idx="1969">
                  <c:v>-13.2440112112211</c:v>
                </c:pt>
                <c:pt idx="1970">
                  <c:v>-13.2395776978698</c:v>
                </c:pt>
                <c:pt idx="1971">
                  <c:v>-13.2351441845185</c:v>
                </c:pt>
                <c:pt idx="1972">
                  <c:v>-13.230710671167101</c:v>
                </c:pt>
                <c:pt idx="1973">
                  <c:v>-13.226277157815799</c:v>
                </c:pt>
                <c:pt idx="1974">
                  <c:v>-13.2218436444644</c:v>
                </c:pt>
                <c:pt idx="1975">
                  <c:v>-13.2174101311131</c:v>
                </c:pt>
                <c:pt idx="1976">
                  <c:v>-13.2129766177618</c:v>
                </c:pt>
                <c:pt idx="1977">
                  <c:v>-13.208543104410399</c:v>
                </c:pt>
                <c:pt idx="1978">
                  <c:v>-13.204109591059099</c:v>
                </c:pt>
                <c:pt idx="1979">
                  <c:v>-13.199676077707799</c:v>
                </c:pt>
                <c:pt idx="1980">
                  <c:v>-13.1952425643564</c:v>
                </c:pt>
                <c:pt idx="1981">
                  <c:v>-13.1908090510051</c:v>
                </c:pt>
                <c:pt idx="1982">
                  <c:v>-13.186375537653801</c:v>
                </c:pt>
                <c:pt idx="1983">
                  <c:v>-13.181942024302399</c:v>
                </c:pt>
                <c:pt idx="1984">
                  <c:v>-13.1775085109511</c:v>
                </c:pt>
                <c:pt idx="1985">
                  <c:v>-13.1730749975998</c:v>
                </c:pt>
                <c:pt idx="1986">
                  <c:v>-13.168641484248401</c:v>
                </c:pt>
                <c:pt idx="1987">
                  <c:v>-13.164207970897101</c:v>
                </c:pt>
                <c:pt idx="1988">
                  <c:v>-13.159774457545801</c:v>
                </c:pt>
                <c:pt idx="1989">
                  <c:v>-13.1553409441944</c:v>
                </c:pt>
                <c:pt idx="1990">
                  <c:v>-13.1509074308431</c:v>
                </c:pt>
                <c:pt idx="1991">
                  <c:v>-13.146473917491701</c:v>
                </c:pt>
                <c:pt idx="1992">
                  <c:v>-13.142040404140401</c:v>
                </c:pt>
                <c:pt idx="1993">
                  <c:v>-13.137606890789099</c:v>
                </c:pt>
                <c:pt idx="1994">
                  <c:v>-13.1331733774377</c:v>
                </c:pt>
                <c:pt idx="1995">
                  <c:v>-13.1287398640864</c:v>
                </c:pt>
                <c:pt idx="1996">
                  <c:v>-13.1243063507351</c:v>
                </c:pt>
                <c:pt idx="1997">
                  <c:v>-13.119872837383699</c:v>
                </c:pt>
                <c:pt idx="1998">
                  <c:v>-13.115439324032399</c:v>
                </c:pt>
                <c:pt idx="1999">
                  <c:v>-13.1110058106811</c:v>
                </c:pt>
                <c:pt idx="2000">
                  <c:v>-13.1065722973297</c:v>
                </c:pt>
                <c:pt idx="2001">
                  <c:v>-13.1021387839784</c:v>
                </c:pt>
                <c:pt idx="2002">
                  <c:v>-13.097705270627101</c:v>
                </c:pt>
                <c:pt idx="2003">
                  <c:v>-13.0932717572757</c:v>
                </c:pt>
                <c:pt idx="2004">
                  <c:v>-13.0888382439244</c:v>
                </c:pt>
                <c:pt idx="2005">
                  <c:v>-13.0844047305731</c:v>
                </c:pt>
                <c:pt idx="2006">
                  <c:v>-13.079971217221701</c:v>
                </c:pt>
                <c:pt idx="2007">
                  <c:v>-13.075537703870401</c:v>
                </c:pt>
                <c:pt idx="2008">
                  <c:v>-13.071104190519099</c:v>
                </c:pt>
                <c:pt idx="2009">
                  <c:v>-13.0666706771677</c:v>
                </c:pt>
                <c:pt idx="2010">
                  <c:v>-13.0622371638164</c:v>
                </c:pt>
                <c:pt idx="2011">
                  <c:v>-13.057803650465001</c:v>
                </c:pt>
                <c:pt idx="2012">
                  <c:v>-13.053370137113699</c:v>
                </c:pt>
                <c:pt idx="2013">
                  <c:v>-13.048936623762399</c:v>
                </c:pt>
                <c:pt idx="2014">
                  <c:v>-13.044503110411</c:v>
                </c:pt>
                <c:pt idx="2015">
                  <c:v>-13.0400695970597</c:v>
                </c:pt>
                <c:pt idx="2016">
                  <c:v>-13.0356360837084</c:v>
                </c:pt>
                <c:pt idx="2017">
                  <c:v>-13.031202570356999</c:v>
                </c:pt>
                <c:pt idx="2018">
                  <c:v>-13.0267690570057</c:v>
                </c:pt>
                <c:pt idx="2019">
                  <c:v>-13.0223355436544</c:v>
                </c:pt>
                <c:pt idx="2020">
                  <c:v>-13.017902030303</c:v>
                </c:pt>
                <c:pt idx="2021">
                  <c:v>-13.013468516951701</c:v>
                </c:pt>
                <c:pt idx="2022">
                  <c:v>-13.009035003600401</c:v>
                </c:pt>
                <c:pt idx="2023">
                  <c:v>-13.004601490249</c:v>
                </c:pt>
                <c:pt idx="2024">
                  <c:v>-13.0001679768977</c:v>
                </c:pt>
                <c:pt idx="2025">
                  <c:v>-12.9957344635464</c:v>
                </c:pt>
                <c:pt idx="2026">
                  <c:v>-12.991300950195001</c:v>
                </c:pt>
                <c:pt idx="2027">
                  <c:v>-12.986867436843699</c:v>
                </c:pt>
                <c:pt idx="2028">
                  <c:v>-12.982433923492399</c:v>
                </c:pt>
                <c:pt idx="2029">
                  <c:v>-12.978000410141</c:v>
                </c:pt>
                <c:pt idx="2030">
                  <c:v>-12.9735668967897</c:v>
                </c:pt>
                <c:pt idx="2031">
                  <c:v>-12.969133383438299</c:v>
                </c:pt>
                <c:pt idx="2032">
                  <c:v>-12.964699870086999</c:v>
                </c:pt>
                <c:pt idx="2033">
                  <c:v>-12.960266356735699</c:v>
                </c:pt>
                <c:pt idx="2034">
                  <c:v>-12.9558328433843</c:v>
                </c:pt>
                <c:pt idx="2035">
                  <c:v>-12.951399330033</c:v>
                </c:pt>
                <c:pt idx="2036">
                  <c:v>-12.946965816681701</c:v>
                </c:pt>
                <c:pt idx="2037">
                  <c:v>-12.942532303330299</c:v>
                </c:pt>
                <c:pt idx="2038">
                  <c:v>-12.938098789979</c:v>
                </c:pt>
                <c:pt idx="2039">
                  <c:v>-12.9336652766277</c:v>
                </c:pt>
                <c:pt idx="2040">
                  <c:v>-12.929231763276301</c:v>
                </c:pt>
                <c:pt idx="2041">
                  <c:v>-12.924798249925001</c:v>
                </c:pt>
                <c:pt idx="2042">
                  <c:v>-12.920364736573701</c:v>
                </c:pt>
                <c:pt idx="2043">
                  <c:v>-12.9159312232223</c:v>
                </c:pt>
                <c:pt idx="2044">
                  <c:v>-12.911497709871</c:v>
                </c:pt>
                <c:pt idx="2045">
                  <c:v>-12.9070641965197</c:v>
                </c:pt>
                <c:pt idx="2046">
                  <c:v>-12.902630683168301</c:v>
                </c:pt>
                <c:pt idx="2047">
                  <c:v>-12.898197169816999</c:v>
                </c:pt>
                <c:pt idx="2048">
                  <c:v>-12.8937636564656</c:v>
                </c:pt>
                <c:pt idx="2049">
                  <c:v>-12.8893301431143</c:v>
                </c:pt>
                <c:pt idx="2050">
                  <c:v>-12.884896629763</c:v>
                </c:pt>
                <c:pt idx="2051">
                  <c:v>-12.880463116411599</c:v>
                </c:pt>
                <c:pt idx="2052">
                  <c:v>-12.876029603060299</c:v>
                </c:pt>
                <c:pt idx="2053">
                  <c:v>-12.871596089709</c:v>
                </c:pt>
                <c:pt idx="2054">
                  <c:v>-12.8671625763576</c:v>
                </c:pt>
                <c:pt idx="2055">
                  <c:v>-12.8627290630063</c:v>
                </c:pt>
                <c:pt idx="2056">
                  <c:v>-12.858295549655001</c:v>
                </c:pt>
                <c:pt idx="2057">
                  <c:v>-12.8538620363036</c:v>
                </c:pt>
                <c:pt idx="2058">
                  <c:v>-12.8494285229523</c:v>
                </c:pt>
                <c:pt idx="2059">
                  <c:v>-12.844995009601</c:v>
                </c:pt>
                <c:pt idx="2060">
                  <c:v>-12.840561496249601</c:v>
                </c:pt>
                <c:pt idx="2061">
                  <c:v>-12.836127982898301</c:v>
                </c:pt>
                <c:pt idx="2062">
                  <c:v>-12.831694469546999</c:v>
                </c:pt>
                <c:pt idx="2063">
                  <c:v>-12.8272609561956</c:v>
                </c:pt>
                <c:pt idx="2064">
                  <c:v>-12.8228274428443</c:v>
                </c:pt>
                <c:pt idx="2065">
                  <c:v>-12.818393929492901</c:v>
                </c:pt>
                <c:pt idx="2066">
                  <c:v>-12.813960416141599</c:v>
                </c:pt>
                <c:pt idx="2067">
                  <c:v>-12.809526902790299</c:v>
                </c:pt>
                <c:pt idx="2068">
                  <c:v>-12.8050933894389</c:v>
                </c:pt>
                <c:pt idx="2069">
                  <c:v>-12.8006598760876</c:v>
                </c:pt>
                <c:pt idx="2070">
                  <c:v>-12.7962263627363</c:v>
                </c:pt>
                <c:pt idx="2071">
                  <c:v>-12.791792849384899</c:v>
                </c:pt>
                <c:pt idx="2072">
                  <c:v>-12.7873593360336</c:v>
                </c:pt>
                <c:pt idx="2073">
                  <c:v>-12.7829258226823</c:v>
                </c:pt>
                <c:pt idx="2074">
                  <c:v>-12.7784923093309</c:v>
                </c:pt>
                <c:pt idx="2075">
                  <c:v>-12.774058795979601</c:v>
                </c:pt>
                <c:pt idx="2076">
                  <c:v>-12.769625282628301</c:v>
                </c:pt>
                <c:pt idx="2077">
                  <c:v>-12.7651917692769</c:v>
                </c:pt>
                <c:pt idx="2078">
                  <c:v>-12.7607582559256</c:v>
                </c:pt>
                <c:pt idx="2079">
                  <c:v>-12.7563247425743</c:v>
                </c:pt>
                <c:pt idx="2080">
                  <c:v>-12.751891229222901</c:v>
                </c:pt>
                <c:pt idx="2081">
                  <c:v>-12.747457715871599</c:v>
                </c:pt>
                <c:pt idx="2082">
                  <c:v>-12.743024202520299</c:v>
                </c:pt>
                <c:pt idx="2083">
                  <c:v>-12.7385906891689</c:v>
                </c:pt>
                <c:pt idx="2084">
                  <c:v>-12.7341571758176</c:v>
                </c:pt>
                <c:pt idx="2085">
                  <c:v>-12.729723662466199</c:v>
                </c:pt>
                <c:pt idx="2086">
                  <c:v>-12.725290149114899</c:v>
                </c:pt>
                <c:pt idx="2087">
                  <c:v>-12.720856635763599</c:v>
                </c:pt>
                <c:pt idx="2088">
                  <c:v>-12.7164231224122</c:v>
                </c:pt>
                <c:pt idx="2089">
                  <c:v>-12.7119896090609</c:v>
                </c:pt>
                <c:pt idx="2090">
                  <c:v>-12.707556095709601</c:v>
                </c:pt>
                <c:pt idx="2091">
                  <c:v>-12.703122582358199</c:v>
                </c:pt>
                <c:pt idx="2092">
                  <c:v>-12.6986890690069</c:v>
                </c:pt>
                <c:pt idx="2093">
                  <c:v>-12.6942555556556</c:v>
                </c:pt>
                <c:pt idx="2094">
                  <c:v>-12.689822042304201</c:v>
                </c:pt>
                <c:pt idx="2095">
                  <c:v>-12.685388528952901</c:v>
                </c:pt>
                <c:pt idx="2096">
                  <c:v>-12.680955015601601</c:v>
                </c:pt>
                <c:pt idx="2097">
                  <c:v>-12.6765215022502</c:v>
                </c:pt>
                <c:pt idx="2098">
                  <c:v>-12.6720879888989</c:v>
                </c:pt>
                <c:pt idx="2099">
                  <c:v>-12.6676544755476</c:v>
                </c:pt>
                <c:pt idx="2100">
                  <c:v>-12.663220962196201</c:v>
                </c:pt>
                <c:pt idx="2101">
                  <c:v>-12.658787448844899</c:v>
                </c:pt>
                <c:pt idx="2102">
                  <c:v>-12.654353935493599</c:v>
                </c:pt>
                <c:pt idx="2103">
                  <c:v>-12.6499204221422</c:v>
                </c:pt>
                <c:pt idx="2104">
                  <c:v>-12.6454869087909</c:v>
                </c:pt>
                <c:pt idx="2105">
                  <c:v>-12.641053395439499</c:v>
                </c:pt>
                <c:pt idx="2106">
                  <c:v>-12.636619882088199</c:v>
                </c:pt>
                <c:pt idx="2107">
                  <c:v>-12.6321863687369</c:v>
                </c:pt>
                <c:pt idx="2108">
                  <c:v>-12.6277528553855</c:v>
                </c:pt>
                <c:pt idx="2109">
                  <c:v>-12.6233193420342</c:v>
                </c:pt>
                <c:pt idx="2110">
                  <c:v>-12.618885828682901</c:v>
                </c:pt>
                <c:pt idx="2111">
                  <c:v>-12.6144523153315</c:v>
                </c:pt>
                <c:pt idx="2112">
                  <c:v>-12.6100188019802</c:v>
                </c:pt>
                <c:pt idx="2113">
                  <c:v>-12.6055852886289</c:v>
                </c:pt>
                <c:pt idx="2114">
                  <c:v>-12.601151775277501</c:v>
                </c:pt>
                <c:pt idx="2115">
                  <c:v>-12.596718261926201</c:v>
                </c:pt>
                <c:pt idx="2116">
                  <c:v>-12.592284748574899</c:v>
                </c:pt>
                <c:pt idx="2117">
                  <c:v>-12.5878512352235</c:v>
                </c:pt>
                <c:pt idx="2118">
                  <c:v>-12.5834177218722</c:v>
                </c:pt>
                <c:pt idx="2119">
                  <c:v>-12.5789842085209</c:v>
                </c:pt>
                <c:pt idx="2120">
                  <c:v>-12.574550695169499</c:v>
                </c:pt>
                <c:pt idx="2121">
                  <c:v>-12.570117181818199</c:v>
                </c:pt>
                <c:pt idx="2122">
                  <c:v>-12.5656836684668</c:v>
                </c:pt>
                <c:pt idx="2123">
                  <c:v>-12.5612501551155</c:v>
                </c:pt>
                <c:pt idx="2124">
                  <c:v>-12.5568166417642</c:v>
                </c:pt>
                <c:pt idx="2125">
                  <c:v>-12.552383128412799</c:v>
                </c:pt>
                <c:pt idx="2126">
                  <c:v>-12.5479496150615</c:v>
                </c:pt>
                <c:pt idx="2127">
                  <c:v>-12.5435161017102</c:v>
                </c:pt>
                <c:pt idx="2128">
                  <c:v>-12.5390825883588</c:v>
                </c:pt>
                <c:pt idx="2129">
                  <c:v>-12.534649075007501</c:v>
                </c:pt>
                <c:pt idx="2130">
                  <c:v>-12.530215561656201</c:v>
                </c:pt>
                <c:pt idx="2131">
                  <c:v>-12.5257820483048</c:v>
                </c:pt>
                <c:pt idx="2132">
                  <c:v>-12.5213485349535</c:v>
                </c:pt>
                <c:pt idx="2133">
                  <c:v>-12.5169150216022</c:v>
                </c:pt>
                <c:pt idx="2134">
                  <c:v>-12.512481508250801</c:v>
                </c:pt>
                <c:pt idx="2135">
                  <c:v>-12.508047994899499</c:v>
                </c:pt>
                <c:pt idx="2136">
                  <c:v>-12.503614481548199</c:v>
                </c:pt>
                <c:pt idx="2137">
                  <c:v>-12.4991809681968</c:v>
                </c:pt>
                <c:pt idx="2138">
                  <c:v>-12.4947474548455</c:v>
                </c:pt>
                <c:pt idx="2139">
                  <c:v>-12.490313941494099</c:v>
                </c:pt>
                <c:pt idx="2140">
                  <c:v>-12.485880428142799</c:v>
                </c:pt>
                <c:pt idx="2141">
                  <c:v>-12.481446914791499</c:v>
                </c:pt>
                <c:pt idx="2142">
                  <c:v>-12.4770134014401</c:v>
                </c:pt>
                <c:pt idx="2143">
                  <c:v>-12.4725798880888</c:v>
                </c:pt>
                <c:pt idx="2144">
                  <c:v>-12.468146374737501</c:v>
                </c:pt>
                <c:pt idx="2145">
                  <c:v>-12.463712861386099</c:v>
                </c:pt>
                <c:pt idx="2146">
                  <c:v>-12.4592793480348</c:v>
                </c:pt>
                <c:pt idx="2147">
                  <c:v>-12.4548458346835</c:v>
                </c:pt>
                <c:pt idx="2148">
                  <c:v>-12.450412321332101</c:v>
                </c:pt>
                <c:pt idx="2149">
                  <c:v>-12.445978807980801</c:v>
                </c:pt>
                <c:pt idx="2150">
                  <c:v>-12.441545294629501</c:v>
                </c:pt>
                <c:pt idx="2151">
                  <c:v>-12.4371117812781</c:v>
                </c:pt>
                <c:pt idx="2152">
                  <c:v>-12.4326782679268</c:v>
                </c:pt>
                <c:pt idx="2153">
                  <c:v>-12.4282447545755</c:v>
                </c:pt>
                <c:pt idx="2154">
                  <c:v>-12.423811241224101</c:v>
                </c:pt>
                <c:pt idx="2155">
                  <c:v>-12.419377727872799</c:v>
                </c:pt>
                <c:pt idx="2156">
                  <c:v>-12.414944214521499</c:v>
                </c:pt>
                <c:pt idx="2157">
                  <c:v>-12.4105107011701</c:v>
                </c:pt>
                <c:pt idx="2158">
                  <c:v>-12.4060771878188</c:v>
                </c:pt>
                <c:pt idx="2159">
                  <c:v>-12.401643674467399</c:v>
                </c:pt>
                <c:pt idx="2160">
                  <c:v>-12.397210161116099</c:v>
                </c:pt>
                <c:pt idx="2161">
                  <c:v>-12.3927766477648</c:v>
                </c:pt>
                <c:pt idx="2162">
                  <c:v>-12.3883431344134</c:v>
                </c:pt>
                <c:pt idx="2163">
                  <c:v>-12.3839096210621</c:v>
                </c:pt>
                <c:pt idx="2164">
                  <c:v>-12.379476107710801</c:v>
                </c:pt>
                <c:pt idx="2165">
                  <c:v>-12.3750425943594</c:v>
                </c:pt>
                <c:pt idx="2166">
                  <c:v>-12.3706090810081</c:v>
                </c:pt>
                <c:pt idx="2167">
                  <c:v>-12.3661755676568</c:v>
                </c:pt>
                <c:pt idx="2168">
                  <c:v>-12.361742054305401</c:v>
                </c:pt>
                <c:pt idx="2169">
                  <c:v>-12.357308540954101</c:v>
                </c:pt>
                <c:pt idx="2170">
                  <c:v>-12.352875027602799</c:v>
                </c:pt>
                <c:pt idx="2171">
                  <c:v>-12.3484415142514</c:v>
                </c:pt>
                <c:pt idx="2172">
                  <c:v>-12.3440080009001</c:v>
                </c:pt>
                <c:pt idx="2173">
                  <c:v>-12.3395744875488</c:v>
                </c:pt>
                <c:pt idx="2174">
                  <c:v>-12.335140974197399</c:v>
                </c:pt>
                <c:pt idx="2175">
                  <c:v>-12.330707460846099</c:v>
                </c:pt>
                <c:pt idx="2176">
                  <c:v>-12.3262739474948</c:v>
                </c:pt>
                <c:pt idx="2177">
                  <c:v>-12.3218404341434</c:v>
                </c:pt>
                <c:pt idx="2178">
                  <c:v>-12.3174069207921</c:v>
                </c:pt>
                <c:pt idx="2179">
                  <c:v>-12.312973407440699</c:v>
                </c:pt>
                <c:pt idx="2180">
                  <c:v>-12.3085398940894</c:v>
                </c:pt>
                <c:pt idx="2181">
                  <c:v>-12.3041063807381</c:v>
                </c:pt>
                <c:pt idx="2182">
                  <c:v>-12.2996728673867</c:v>
                </c:pt>
                <c:pt idx="2183">
                  <c:v>-12.295239354035401</c:v>
                </c:pt>
                <c:pt idx="2184">
                  <c:v>-12.290805840684101</c:v>
                </c:pt>
                <c:pt idx="2185">
                  <c:v>-12.2863723273327</c:v>
                </c:pt>
                <c:pt idx="2186">
                  <c:v>-12.2819388139814</c:v>
                </c:pt>
                <c:pt idx="2187">
                  <c:v>-12.2775053006301</c:v>
                </c:pt>
                <c:pt idx="2188">
                  <c:v>-12.273071787278701</c:v>
                </c:pt>
                <c:pt idx="2189">
                  <c:v>-12.268638273927399</c:v>
                </c:pt>
                <c:pt idx="2190">
                  <c:v>-12.264204760576099</c:v>
                </c:pt>
                <c:pt idx="2191">
                  <c:v>-12.2597712472247</c:v>
                </c:pt>
                <c:pt idx="2192">
                  <c:v>-12.2553377338734</c:v>
                </c:pt>
                <c:pt idx="2193">
                  <c:v>-12.2509042205221</c:v>
                </c:pt>
                <c:pt idx="2194">
                  <c:v>-12.246470707170699</c:v>
                </c:pt>
                <c:pt idx="2195">
                  <c:v>-12.242037193819399</c:v>
                </c:pt>
                <c:pt idx="2196">
                  <c:v>-12.237603680468</c:v>
                </c:pt>
                <c:pt idx="2197">
                  <c:v>-12.2331701671167</c:v>
                </c:pt>
                <c:pt idx="2198">
                  <c:v>-12.228736653765401</c:v>
                </c:pt>
                <c:pt idx="2199">
                  <c:v>-12.224303140413999</c:v>
                </c:pt>
                <c:pt idx="2200">
                  <c:v>-12.2198696270627</c:v>
                </c:pt>
                <c:pt idx="2201">
                  <c:v>-12.2154361137114</c:v>
                </c:pt>
                <c:pt idx="2202">
                  <c:v>-12.211002600360001</c:v>
                </c:pt>
                <c:pt idx="2203">
                  <c:v>-12.206569087008701</c:v>
                </c:pt>
                <c:pt idx="2204">
                  <c:v>-12.202135573657401</c:v>
                </c:pt>
                <c:pt idx="2205">
                  <c:v>-12.197702060306</c:v>
                </c:pt>
                <c:pt idx="2206">
                  <c:v>-12.1932685469547</c:v>
                </c:pt>
                <c:pt idx="2207">
                  <c:v>-12.1888350336034</c:v>
                </c:pt>
                <c:pt idx="2208">
                  <c:v>-12.184401520252001</c:v>
                </c:pt>
                <c:pt idx="2209">
                  <c:v>-12.179968006900699</c:v>
                </c:pt>
                <c:pt idx="2210">
                  <c:v>-12.175534493549399</c:v>
                </c:pt>
                <c:pt idx="2211">
                  <c:v>-12.171100980198</c:v>
                </c:pt>
                <c:pt idx="2212">
                  <c:v>-12.1666674668467</c:v>
                </c:pt>
                <c:pt idx="2213">
                  <c:v>-12.1622339534954</c:v>
                </c:pt>
                <c:pt idx="2214">
                  <c:v>-12.157800440143999</c:v>
                </c:pt>
                <c:pt idx="2215">
                  <c:v>-12.1533669267927</c:v>
                </c:pt>
                <c:pt idx="2216">
                  <c:v>-12.1489334134413</c:v>
                </c:pt>
                <c:pt idx="2217">
                  <c:v>-12.14449990009</c:v>
                </c:pt>
                <c:pt idx="2218">
                  <c:v>-12.140066386738701</c:v>
                </c:pt>
                <c:pt idx="2219">
                  <c:v>-12.1356328733873</c:v>
                </c:pt>
                <c:pt idx="2220">
                  <c:v>-12.131199360036</c:v>
                </c:pt>
                <c:pt idx="2221">
                  <c:v>-12.1267658466847</c:v>
                </c:pt>
                <c:pt idx="2222">
                  <c:v>-12.122332333333301</c:v>
                </c:pt>
                <c:pt idx="2223">
                  <c:v>-12.117898819982001</c:v>
                </c:pt>
                <c:pt idx="2224">
                  <c:v>-12.113465306630699</c:v>
                </c:pt>
                <c:pt idx="2225">
                  <c:v>-12.1090317932793</c:v>
                </c:pt>
                <c:pt idx="2226">
                  <c:v>-12.104598279928</c:v>
                </c:pt>
                <c:pt idx="2227">
                  <c:v>-12.1001647665767</c:v>
                </c:pt>
                <c:pt idx="2228">
                  <c:v>-12.095731253225299</c:v>
                </c:pt>
                <c:pt idx="2229">
                  <c:v>-12.091297739873999</c:v>
                </c:pt>
                <c:pt idx="2230">
                  <c:v>-12.0868642265227</c:v>
                </c:pt>
                <c:pt idx="2231">
                  <c:v>-12.0824307131713</c:v>
                </c:pt>
                <c:pt idx="2232">
                  <c:v>-12.07799719982</c:v>
                </c:pt>
                <c:pt idx="2233">
                  <c:v>-12.073563686468599</c:v>
                </c:pt>
                <c:pt idx="2234">
                  <c:v>-12.0691301731173</c:v>
                </c:pt>
                <c:pt idx="2235">
                  <c:v>-12.064696659766</c:v>
                </c:pt>
                <c:pt idx="2236">
                  <c:v>-12.0602631464146</c:v>
                </c:pt>
                <c:pt idx="2237">
                  <c:v>-12.055829633063301</c:v>
                </c:pt>
                <c:pt idx="2238">
                  <c:v>-12.051396119712001</c:v>
                </c:pt>
                <c:pt idx="2239">
                  <c:v>-12.0469626063606</c:v>
                </c:pt>
                <c:pt idx="2240">
                  <c:v>-12.0425290930093</c:v>
                </c:pt>
                <c:pt idx="2241">
                  <c:v>-12.038095579658</c:v>
                </c:pt>
                <c:pt idx="2242">
                  <c:v>-12.033662066306601</c:v>
                </c:pt>
                <c:pt idx="2243">
                  <c:v>-12.029228552955299</c:v>
                </c:pt>
                <c:pt idx="2244">
                  <c:v>-12.024795039603999</c:v>
                </c:pt>
                <c:pt idx="2245">
                  <c:v>-12.0203615262526</c:v>
                </c:pt>
                <c:pt idx="2246">
                  <c:v>-12.0159280129013</c:v>
                </c:pt>
                <c:pt idx="2247">
                  <c:v>-12.01149449955</c:v>
                </c:pt>
                <c:pt idx="2248">
                  <c:v>-12.007060986198599</c:v>
                </c:pt>
                <c:pt idx="2249">
                  <c:v>-12.002627472847299</c:v>
                </c:pt>
                <c:pt idx="2250">
                  <c:v>-11.998193959496</c:v>
                </c:pt>
                <c:pt idx="2251">
                  <c:v>-11.9937604461446</c:v>
                </c:pt>
                <c:pt idx="2252">
                  <c:v>-11.989326932793301</c:v>
                </c:pt>
                <c:pt idx="2253">
                  <c:v>-11.984893419441899</c:v>
                </c:pt>
                <c:pt idx="2254">
                  <c:v>-11.9804599060906</c:v>
                </c:pt>
                <c:pt idx="2255">
                  <c:v>-11.9760263927393</c:v>
                </c:pt>
                <c:pt idx="2256">
                  <c:v>-11.971592879387901</c:v>
                </c:pt>
                <c:pt idx="2257">
                  <c:v>-11.967159366036601</c:v>
                </c:pt>
                <c:pt idx="2258">
                  <c:v>-11.962725852685301</c:v>
                </c:pt>
                <c:pt idx="2259">
                  <c:v>-11.9582923393339</c:v>
                </c:pt>
                <c:pt idx="2260">
                  <c:v>-11.9538588259826</c:v>
                </c:pt>
                <c:pt idx="2261">
                  <c:v>-11.9494253126313</c:v>
                </c:pt>
                <c:pt idx="2262">
                  <c:v>-11.944991799279901</c:v>
                </c:pt>
                <c:pt idx="2263">
                  <c:v>-11.940558285928599</c:v>
                </c:pt>
                <c:pt idx="2264">
                  <c:v>-11.936124772577299</c:v>
                </c:pt>
                <c:pt idx="2265">
                  <c:v>-11.9316912592259</c:v>
                </c:pt>
                <c:pt idx="2266">
                  <c:v>-11.9272577458746</c:v>
                </c:pt>
                <c:pt idx="2267">
                  <c:v>-11.9228242325233</c:v>
                </c:pt>
                <c:pt idx="2268">
                  <c:v>-11.918390719171899</c:v>
                </c:pt>
                <c:pt idx="2269">
                  <c:v>-11.9139572058206</c:v>
                </c:pt>
                <c:pt idx="2270">
                  <c:v>-11.9095236924692</c:v>
                </c:pt>
                <c:pt idx="2271">
                  <c:v>-11.9050901791179</c:v>
                </c:pt>
                <c:pt idx="2272">
                  <c:v>-11.900656665766601</c:v>
                </c:pt>
                <c:pt idx="2273">
                  <c:v>-11.8962231524152</c:v>
                </c:pt>
                <c:pt idx="2274">
                  <c:v>-11.8917896390639</c:v>
                </c:pt>
                <c:pt idx="2275">
                  <c:v>-11.8873561257126</c:v>
                </c:pt>
                <c:pt idx="2276">
                  <c:v>-11.882922612361201</c:v>
                </c:pt>
                <c:pt idx="2277">
                  <c:v>-11.878489099009901</c:v>
                </c:pt>
                <c:pt idx="2278">
                  <c:v>-11.874055585658599</c:v>
                </c:pt>
                <c:pt idx="2279">
                  <c:v>-11.8696220723072</c:v>
                </c:pt>
                <c:pt idx="2280">
                  <c:v>-11.8651885589559</c:v>
                </c:pt>
                <c:pt idx="2281">
                  <c:v>-11.8607550456046</c:v>
                </c:pt>
                <c:pt idx="2282">
                  <c:v>-11.856321532253199</c:v>
                </c:pt>
                <c:pt idx="2283">
                  <c:v>-11.851888018901899</c:v>
                </c:pt>
                <c:pt idx="2284">
                  <c:v>-11.8474545055506</c:v>
                </c:pt>
                <c:pt idx="2285">
                  <c:v>-11.8430209921992</c:v>
                </c:pt>
                <c:pt idx="2286">
                  <c:v>-11.8385874788479</c:v>
                </c:pt>
                <c:pt idx="2287">
                  <c:v>-11.834153965496601</c:v>
                </c:pt>
                <c:pt idx="2288">
                  <c:v>-11.8297204521452</c:v>
                </c:pt>
                <c:pt idx="2289">
                  <c:v>-11.8252869387939</c:v>
                </c:pt>
                <c:pt idx="2290">
                  <c:v>-11.8208534254425</c:v>
                </c:pt>
                <c:pt idx="2291">
                  <c:v>-11.816419912091201</c:v>
                </c:pt>
                <c:pt idx="2292">
                  <c:v>-11.811986398739901</c:v>
                </c:pt>
                <c:pt idx="2293">
                  <c:v>-11.8075528853885</c:v>
                </c:pt>
                <c:pt idx="2294">
                  <c:v>-11.8031193720372</c:v>
                </c:pt>
                <c:pt idx="2295">
                  <c:v>-11.7986858586859</c:v>
                </c:pt>
                <c:pt idx="2296">
                  <c:v>-11.794252345334501</c:v>
                </c:pt>
                <c:pt idx="2297">
                  <c:v>-11.789818831983199</c:v>
                </c:pt>
                <c:pt idx="2298">
                  <c:v>-11.785385318631899</c:v>
                </c:pt>
                <c:pt idx="2299">
                  <c:v>-11.7809518052805</c:v>
                </c:pt>
                <c:pt idx="2300">
                  <c:v>-11.7765182919292</c:v>
                </c:pt>
                <c:pt idx="2301">
                  <c:v>-11.7720847785779</c:v>
                </c:pt>
                <c:pt idx="2302">
                  <c:v>-11.767651265226499</c:v>
                </c:pt>
                <c:pt idx="2303">
                  <c:v>-11.763217751875199</c:v>
                </c:pt>
                <c:pt idx="2304">
                  <c:v>-11.7587842385239</c:v>
                </c:pt>
                <c:pt idx="2305">
                  <c:v>-11.7543507251725</c:v>
                </c:pt>
                <c:pt idx="2306">
                  <c:v>-11.749917211821201</c:v>
                </c:pt>
                <c:pt idx="2307">
                  <c:v>-11.745483698469799</c:v>
                </c:pt>
                <c:pt idx="2308">
                  <c:v>-11.7410501851185</c:v>
                </c:pt>
                <c:pt idx="2309">
                  <c:v>-11.7366166717672</c:v>
                </c:pt>
                <c:pt idx="2310">
                  <c:v>-11.732183158415801</c:v>
                </c:pt>
                <c:pt idx="2311">
                  <c:v>-11.727749645064501</c:v>
                </c:pt>
                <c:pt idx="2312">
                  <c:v>-11.723316131713201</c:v>
                </c:pt>
                <c:pt idx="2313">
                  <c:v>-11.7188826183618</c:v>
                </c:pt>
                <c:pt idx="2314">
                  <c:v>-11.7144491050105</c:v>
                </c:pt>
                <c:pt idx="2315">
                  <c:v>-11.7100155916592</c:v>
                </c:pt>
                <c:pt idx="2316">
                  <c:v>-11.705582078307801</c:v>
                </c:pt>
                <c:pt idx="2317">
                  <c:v>-11.701148564956499</c:v>
                </c:pt>
                <c:pt idx="2318">
                  <c:v>-11.696715051605199</c:v>
                </c:pt>
                <c:pt idx="2319">
                  <c:v>-11.6922815382538</c:v>
                </c:pt>
                <c:pt idx="2320">
                  <c:v>-11.6878480249025</c:v>
                </c:pt>
                <c:pt idx="2321">
                  <c:v>-11.6834145115512</c:v>
                </c:pt>
                <c:pt idx="2322">
                  <c:v>-11.678980998199799</c:v>
                </c:pt>
                <c:pt idx="2323">
                  <c:v>-11.6745474848485</c:v>
                </c:pt>
                <c:pt idx="2324">
                  <c:v>-11.6701139714972</c:v>
                </c:pt>
                <c:pt idx="2325">
                  <c:v>-11.6656804581458</c:v>
                </c:pt>
                <c:pt idx="2326">
                  <c:v>-11.661246944794501</c:v>
                </c:pt>
                <c:pt idx="2327">
                  <c:v>-11.6568134314431</c:v>
                </c:pt>
                <c:pt idx="2328">
                  <c:v>-11.6523799180918</c:v>
                </c:pt>
                <c:pt idx="2329">
                  <c:v>-11.6479464047405</c:v>
                </c:pt>
                <c:pt idx="2330">
                  <c:v>-11.643512891389101</c:v>
                </c:pt>
                <c:pt idx="2331">
                  <c:v>-11.639079378037801</c:v>
                </c:pt>
                <c:pt idx="2332">
                  <c:v>-11.634645864686499</c:v>
                </c:pt>
                <c:pt idx="2333">
                  <c:v>-11.6302123513351</c:v>
                </c:pt>
                <c:pt idx="2334">
                  <c:v>-11.6257788379838</c:v>
                </c:pt>
                <c:pt idx="2335">
                  <c:v>-11.6213453246325</c:v>
                </c:pt>
                <c:pt idx="2336">
                  <c:v>-11.616911811281099</c:v>
                </c:pt>
                <c:pt idx="2337">
                  <c:v>-11.612478297929799</c:v>
                </c:pt>
                <c:pt idx="2338">
                  <c:v>-11.6080447845785</c:v>
                </c:pt>
                <c:pt idx="2339">
                  <c:v>-11.6036112712271</c:v>
                </c:pt>
                <c:pt idx="2340">
                  <c:v>-11.5991777578758</c:v>
                </c:pt>
                <c:pt idx="2341">
                  <c:v>-11.594744244524501</c:v>
                </c:pt>
                <c:pt idx="2342">
                  <c:v>-11.5903107311731</c:v>
                </c:pt>
                <c:pt idx="2343">
                  <c:v>-11.5858772178218</c:v>
                </c:pt>
                <c:pt idx="2344">
                  <c:v>-11.5814437044704</c:v>
                </c:pt>
                <c:pt idx="2345">
                  <c:v>-11.577010191119101</c:v>
                </c:pt>
                <c:pt idx="2346">
                  <c:v>-11.572576677767801</c:v>
                </c:pt>
                <c:pt idx="2347">
                  <c:v>-11.5681431644164</c:v>
                </c:pt>
                <c:pt idx="2348">
                  <c:v>-11.5637096510651</c:v>
                </c:pt>
                <c:pt idx="2349">
                  <c:v>-11.5592761377138</c:v>
                </c:pt>
                <c:pt idx="2350">
                  <c:v>-11.554842624362401</c:v>
                </c:pt>
                <c:pt idx="2351">
                  <c:v>-11.550409111011099</c:v>
                </c:pt>
                <c:pt idx="2352">
                  <c:v>-11.545975597659799</c:v>
                </c:pt>
                <c:pt idx="2353">
                  <c:v>-11.5415420843084</c:v>
                </c:pt>
                <c:pt idx="2354">
                  <c:v>-11.5371085709571</c:v>
                </c:pt>
                <c:pt idx="2355">
                  <c:v>-11.5326750576058</c:v>
                </c:pt>
                <c:pt idx="2356">
                  <c:v>-11.528241544254399</c:v>
                </c:pt>
                <c:pt idx="2357">
                  <c:v>-11.523808030903099</c:v>
                </c:pt>
                <c:pt idx="2358">
                  <c:v>-11.5193745175518</c:v>
                </c:pt>
                <c:pt idx="2359">
                  <c:v>-11.5149410042004</c:v>
                </c:pt>
                <c:pt idx="2360">
                  <c:v>-11.510507490849101</c:v>
                </c:pt>
                <c:pt idx="2361">
                  <c:v>-11.506073977497801</c:v>
                </c:pt>
                <c:pt idx="2362">
                  <c:v>-11.5016404641464</c:v>
                </c:pt>
                <c:pt idx="2363">
                  <c:v>-11.4972069507951</c:v>
                </c:pt>
                <c:pt idx="2364">
                  <c:v>-11.492773437443701</c:v>
                </c:pt>
                <c:pt idx="2365">
                  <c:v>-11.488339924092401</c:v>
                </c:pt>
                <c:pt idx="2366">
                  <c:v>-11.483906410741101</c:v>
                </c:pt>
                <c:pt idx="2367">
                  <c:v>-11.4794728973897</c:v>
                </c:pt>
                <c:pt idx="2368">
                  <c:v>-11.4750393840384</c:v>
                </c:pt>
                <c:pt idx="2369">
                  <c:v>-11.4706058706871</c:v>
                </c:pt>
                <c:pt idx="2370">
                  <c:v>-11.466172357335701</c:v>
                </c:pt>
                <c:pt idx="2371">
                  <c:v>-11.461738843984399</c:v>
                </c:pt>
                <c:pt idx="2372">
                  <c:v>-11.457305330633099</c:v>
                </c:pt>
                <c:pt idx="2373">
                  <c:v>-11.4528718172817</c:v>
                </c:pt>
                <c:pt idx="2374">
                  <c:v>-11.4484383039304</c:v>
                </c:pt>
                <c:pt idx="2375">
                  <c:v>-11.4440047905791</c:v>
                </c:pt>
                <c:pt idx="2376">
                  <c:v>-11.439571277227699</c:v>
                </c:pt>
                <c:pt idx="2377">
                  <c:v>-11.4351377638764</c:v>
                </c:pt>
                <c:pt idx="2378">
                  <c:v>-11.4307042505251</c:v>
                </c:pt>
                <c:pt idx="2379">
                  <c:v>-11.4262707371737</c:v>
                </c:pt>
                <c:pt idx="2380">
                  <c:v>-11.421837223822401</c:v>
                </c:pt>
                <c:pt idx="2381">
                  <c:v>-11.417403710471</c:v>
                </c:pt>
                <c:pt idx="2382">
                  <c:v>-11.4129701971197</c:v>
                </c:pt>
                <c:pt idx="2383">
                  <c:v>-11.4085366837684</c:v>
                </c:pt>
                <c:pt idx="2384">
                  <c:v>-11.404103170417001</c:v>
                </c:pt>
                <c:pt idx="2385">
                  <c:v>-11.399669657065701</c:v>
                </c:pt>
                <c:pt idx="2386">
                  <c:v>-11.395236143714399</c:v>
                </c:pt>
                <c:pt idx="2387">
                  <c:v>-11.390802630363</c:v>
                </c:pt>
                <c:pt idx="2388">
                  <c:v>-11.3863691170117</c:v>
                </c:pt>
                <c:pt idx="2389">
                  <c:v>-11.3819356036604</c:v>
                </c:pt>
                <c:pt idx="2390">
                  <c:v>-11.377502090308999</c:v>
                </c:pt>
                <c:pt idx="2391">
                  <c:v>-11.373068576957699</c:v>
                </c:pt>
                <c:pt idx="2392">
                  <c:v>-11.3686350636064</c:v>
                </c:pt>
                <c:pt idx="2393">
                  <c:v>-11.364201550255</c:v>
                </c:pt>
                <c:pt idx="2394">
                  <c:v>-11.3597680369037</c:v>
                </c:pt>
                <c:pt idx="2395">
                  <c:v>-11.355334523552401</c:v>
                </c:pt>
                <c:pt idx="2396">
                  <c:v>-11.350901010201</c:v>
                </c:pt>
                <c:pt idx="2397">
                  <c:v>-11.3464674968497</c:v>
                </c:pt>
                <c:pt idx="2398">
                  <c:v>-11.3420339834984</c:v>
                </c:pt>
                <c:pt idx="2399">
                  <c:v>-11.337600470147001</c:v>
                </c:pt>
                <c:pt idx="2400">
                  <c:v>-11.333166956795701</c:v>
                </c:pt>
                <c:pt idx="2401">
                  <c:v>-11.3287334434443</c:v>
                </c:pt>
                <c:pt idx="2402">
                  <c:v>-11.324299930093</c:v>
                </c:pt>
                <c:pt idx="2403">
                  <c:v>-11.3198664167417</c:v>
                </c:pt>
                <c:pt idx="2404">
                  <c:v>-11.315432903390301</c:v>
                </c:pt>
                <c:pt idx="2405">
                  <c:v>-11.310999390038999</c:v>
                </c:pt>
                <c:pt idx="2406">
                  <c:v>-11.306565876687699</c:v>
                </c:pt>
                <c:pt idx="2407">
                  <c:v>-11.3021323633363</c:v>
                </c:pt>
                <c:pt idx="2408">
                  <c:v>-11.297698849985</c:v>
                </c:pt>
                <c:pt idx="2409">
                  <c:v>-11.2932653366337</c:v>
                </c:pt>
                <c:pt idx="2410">
                  <c:v>-11.288831823282299</c:v>
                </c:pt>
                <c:pt idx="2411">
                  <c:v>-11.284398309930999</c:v>
                </c:pt>
                <c:pt idx="2412">
                  <c:v>-11.2799647965797</c:v>
                </c:pt>
                <c:pt idx="2413">
                  <c:v>-11.2755312832283</c:v>
                </c:pt>
                <c:pt idx="2414">
                  <c:v>-11.271097769877001</c:v>
                </c:pt>
                <c:pt idx="2415">
                  <c:v>-11.266664256525701</c:v>
                </c:pt>
                <c:pt idx="2416">
                  <c:v>-11.2622307431743</c:v>
                </c:pt>
                <c:pt idx="2417">
                  <c:v>-11.257797229823</c:v>
                </c:pt>
                <c:pt idx="2418">
                  <c:v>-11.2533637164716</c:v>
                </c:pt>
                <c:pt idx="2419">
                  <c:v>-11.248930203120301</c:v>
                </c:pt>
                <c:pt idx="2420">
                  <c:v>-11.244496689769001</c:v>
                </c:pt>
                <c:pt idx="2421">
                  <c:v>-11.2400631764176</c:v>
                </c:pt>
                <c:pt idx="2422">
                  <c:v>-11.2356296630663</c:v>
                </c:pt>
                <c:pt idx="2423">
                  <c:v>-11.231196149715</c:v>
                </c:pt>
                <c:pt idx="2424">
                  <c:v>-11.226762636363601</c:v>
                </c:pt>
                <c:pt idx="2425">
                  <c:v>-11.222329123012299</c:v>
                </c:pt>
                <c:pt idx="2426">
                  <c:v>-11.217895609660999</c:v>
                </c:pt>
                <c:pt idx="2427">
                  <c:v>-11.2134620963096</c:v>
                </c:pt>
                <c:pt idx="2428">
                  <c:v>-11.2090285829583</c:v>
                </c:pt>
                <c:pt idx="2429">
                  <c:v>-11.204595069607</c:v>
                </c:pt>
                <c:pt idx="2430">
                  <c:v>-11.200161556255599</c:v>
                </c:pt>
                <c:pt idx="2431">
                  <c:v>-11.1957280429043</c:v>
                </c:pt>
                <c:pt idx="2432">
                  <c:v>-11.191294529553</c:v>
                </c:pt>
                <c:pt idx="2433">
                  <c:v>-11.1868610162016</c:v>
                </c:pt>
                <c:pt idx="2434">
                  <c:v>-11.182427502850301</c:v>
                </c:pt>
                <c:pt idx="2435">
                  <c:v>-11.177993989499001</c:v>
                </c:pt>
                <c:pt idx="2436">
                  <c:v>-11.1735604761476</c:v>
                </c:pt>
                <c:pt idx="2437">
                  <c:v>-11.1691269627963</c:v>
                </c:pt>
                <c:pt idx="2438">
                  <c:v>-11.164693449444901</c:v>
                </c:pt>
                <c:pt idx="2439">
                  <c:v>-11.160259936093601</c:v>
                </c:pt>
                <c:pt idx="2440">
                  <c:v>-11.155826422742299</c:v>
                </c:pt>
                <c:pt idx="2441">
                  <c:v>-11.1513929093909</c:v>
                </c:pt>
                <c:pt idx="2442">
                  <c:v>-11.1469593960396</c:v>
                </c:pt>
                <c:pt idx="2443">
                  <c:v>-11.1425258826883</c:v>
                </c:pt>
                <c:pt idx="2444">
                  <c:v>-11.138092369336899</c:v>
                </c:pt>
                <c:pt idx="2445">
                  <c:v>-11.133658855985599</c:v>
                </c:pt>
                <c:pt idx="2446">
                  <c:v>-11.1292253426343</c:v>
                </c:pt>
                <c:pt idx="2447">
                  <c:v>-11.1247918292829</c:v>
                </c:pt>
                <c:pt idx="2448">
                  <c:v>-11.1203583159316</c:v>
                </c:pt>
                <c:pt idx="2449">
                  <c:v>-11.115924802580301</c:v>
                </c:pt>
                <c:pt idx="2450">
                  <c:v>-11.1114912892289</c:v>
                </c:pt>
                <c:pt idx="2451">
                  <c:v>-11.1070577758776</c:v>
                </c:pt>
                <c:pt idx="2452">
                  <c:v>-11.1026242625263</c:v>
                </c:pt>
                <c:pt idx="2453">
                  <c:v>-11.098190749174901</c:v>
                </c:pt>
                <c:pt idx="2454">
                  <c:v>-11.093757235823601</c:v>
                </c:pt>
                <c:pt idx="2455">
                  <c:v>-11.0893237224722</c:v>
                </c:pt>
                <c:pt idx="2456">
                  <c:v>-11.0848902091209</c:v>
                </c:pt>
                <c:pt idx="2457">
                  <c:v>-11.0804566957696</c:v>
                </c:pt>
                <c:pt idx="2458">
                  <c:v>-11.076023182418201</c:v>
                </c:pt>
                <c:pt idx="2459">
                  <c:v>-11.071589669066899</c:v>
                </c:pt>
                <c:pt idx="2460">
                  <c:v>-11.067156155715599</c:v>
                </c:pt>
                <c:pt idx="2461">
                  <c:v>-11.0627226423642</c:v>
                </c:pt>
                <c:pt idx="2462">
                  <c:v>-11.0582891290129</c:v>
                </c:pt>
                <c:pt idx="2463">
                  <c:v>-11.0538556156616</c:v>
                </c:pt>
                <c:pt idx="2464">
                  <c:v>-11.049422102310199</c:v>
                </c:pt>
                <c:pt idx="2465">
                  <c:v>-11.044988588958899</c:v>
                </c:pt>
                <c:pt idx="2466">
                  <c:v>-11.0405550756076</c:v>
                </c:pt>
                <c:pt idx="2467">
                  <c:v>-11.0361215622562</c:v>
                </c:pt>
                <c:pt idx="2468">
                  <c:v>-11.031688048904901</c:v>
                </c:pt>
                <c:pt idx="2469">
                  <c:v>-11.027254535553601</c:v>
                </c:pt>
                <c:pt idx="2470">
                  <c:v>-11.0228210222022</c:v>
                </c:pt>
                <c:pt idx="2471">
                  <c:v>-11.0183875088509</c:v>
                </c:pt>
                <c:pt idx="2472">
                  <c:v>-11.0139539954996</c:v>
                </c:pt>
                <c:pt idx="2473">
                  <c:v>-11.009520482148201</c:v>
                </c:pt>
                <c:pt idx="2474">
                  <c:v>-11.005086968796901</c:v>
                </c:pt>
                <c:pt idx="2475">
                  <c:v>-11.0006534554455</c:v>
                </c:pt>
                <c:pt idx="2476">
                  <c:v>-10.9962199420942</c:v>
                </c:pt>
                <c:pt idx="2477">
                  <c:v>-10.9917864287429</c:v>
                </c:pt>
                <c:pt idx="2478">
                  <c:v>-10.987352915391501</c:v>
                </c:pt>
                <c:pt idx="2479">
                  <c:v>-10.982919402040199</c:v>
                </c:pt>
                <c:pt idx="2480">
                  <c:v>-10.978485888688899</c:v>
                </c:pt>
                <c:pt idx="2481">
                  <c:v>-10.9740523753375</c:v>
                </c:pt>
                <c:pt idx="2482">
                  <c:v>-10.9696188619862</c:v>
                </c:pt>
                <c:pt idx="2483">
                  <c:v>-10.9651853486349</c:v>
                </c:pt>
                <c:pt idx="2484">
                  <c:v>-10.960751835283499</c:v>
                </c:pt>
                <c:pt idx="2485">
                  <c:v>-10.9563183219322</c:v>
                </c:pt>
                <c:pt idx="2486">
                  <c:v>-10.9518848085809</c:v>
                </c:pt>
                <c:pt idx="2487">
                  <c:v>-10.9474512952295</c:v>
                </c:pt>
                <c:pt idx="2488">
                  <c:v>-10.943017781878201</c:v>
                </c:pt>
                <c:pt idx="2489">
                  <c:v>-10.938584268526901</c:v>
                </c:pt>
                <c:pt idx="2490">
                  <c:v>-10.9341507551755</c:v>
                </c:pt>
                <c:pt idx="2491">
                  <c:v>-10.9297172418242</c:v>
                </c:pt>
                <c:pt idx="2492">
                  <c:v>-10.925283728472801</c:v>
                </c:pt>
                <c:pt idx="2493">
                  <c:v>-10.920850215121501</c:v>
                </c:pt>
                <c:pt idx="2494">
                  <c:v>-10.916416701770199</c:v>
                </c:pt>
                <c:pt idx="2495">
                  <c:v>-10.9119831884188</c:v>
                </c:pt>
                <c:pt idx="2496">
                  <c:v>-10.9075496750675</c:v>
                </c:pt>
                <c:pt idx="2497">
                  <c:v>-10.9031161617162</c:v>
                </c:pt>
                <c:pt idx="2498">
                  <c:v>-10.898682648364799</c:v>
                </c:pt>
                <c:pt idx="2499">
                  <c:v>-10.894249135013499</c:v>
                </c:pt>
                <c:pt idx="2500">
                  <c:v>-10.8898156216622</c:v>
                </c:pt>
                <c:pt idx="2501">
                  <c:v>-10.8853821083108</c:v>
                </c:pt>
                <c:pt idx="2502">
                  <c:v>-10.8809485949595</c:v>
                </c:pt>
                <c:pt idx="2503">
                  <c:v>-10.876515081608201</c:v>
                </c:pt>
                <c:pt idx="2504">
                  <c:v>-10.872081568256799</c:v>
                </c:pt>
                <c:pt idx="2505">
                  <c:v>-10.8676480549055</c:v>
                </c:pt>
                <c:pt idx="2506">
                  <c:v>-10.8632145415542</c:v>
                </c:pt>
                <c:pt idx="2507">
                  <c:v>-10.858781028202801</c:v>
                </c:pt>
                <c:pt idx="2508">
                  <c:v>-10.854347514851501</c:v>
                </c:pt>
                <c:pt idx="2509">
                  <c:v>-10.849914001500199</c:v>
                </c:pt>
                <c:pt idx="2510">
                  <c:v>-10.8454804881488</c:v>
                </c:pt>
                <c:pt idx="2511">
                  <c:v>-10.8410469747975</c:v>
                </c:pt>
                <c:pt idx="2512">
                  <c:v>-10.836613461446101</c:v>
                </c:pt>
                <c:pt idx="2513">
                  <c:v>-10.832179948094799</c:v>
                </c:pt>
                <c:pt idx="2514">
                  <c:v>-10.827746434743499</c:v>
                </c:pt>
                <c:pt idx="2515">
                  <c:v>-10.8233129213921</c:v>
                </c:pt>
                <c:pt idx="2516">
                  <c:v>-10.8188794080408</c:v>
                </c:pt>
                <c:pt idx="2517">
                  <c:v>-10.8144458946895</c:v>
                </c:pt>
                <c:pt idx="2518">
                  <c:v>-10.810012381338099</c:v>
                </c:pt>
                <c:pt idx="2519">
                  <c:v>-10.805578867986799</c:v>
                </c:pt>
                <c:pt idx="2520">
                  <c:v>-10.8011453546355</c:v>
                </c:pt>
                <c:pt idx="2521">
                  <c:v>-10.7967118412841</c:v>
                </c:pt>
                <c:pt idx="2522">
                  <c:v>-10.792278327932801</c:v>
                </c:pt>
                <c:pt idx="2523">
                  <c:v>-10.787844814581501</c:v>
                </c:pt>
                <c:pt idx="2524">
                  <c:v>-10.7834113012301</c:v>
                </c:pt>
                <c:pt idx="2525">
                  <c:v>-10.7789777878788</c:v>
                </c:pt>
                <c:pt idx="2526">
                  <c:v>-10.7745442745275</c:v>
                </c:pt>
                <c:pt idx="2527">
                  <c:v>-10.770110761176101</c:v>
                </c:pt>
                <c:pt idx="2528">
                  <c:v>-10.765677247824801</c:v>
                </c:pt>
                <c:pt idx="2529">
                  <c:v>-10.7612437344734</c:v>
                </c:pt>
                <c:pt idx="2530">
                  <c:v>-10.7568102211221</c:v>
                </c:pt>
                <c:pt idx="2531">
                  <c:v>-10.7523767077708</c:v>
                </c:pt>
                <c:pt idx="2532">
                  <c:v>-10.747943194419401</c:v>
                </c:pt>
                <c:pt idx="2533">
                  <c:v>-10.743509681068099</c:v>
                </c:pt>
                <c:pt idx="2534">
                  <c:v>-10.739076167716799</c:v>
                </c:pt>
                <c:pt idx="2535">
                  <c:v>-10.7346426543654</c:v>
                </c:pt>
                <c:pt idx="2536">
                  <c:v>-10.7302091410141</c:v>
                </c:pt>
                <c:pt idx="2537">
                  <c:v>-10.7257756276628</c:v>
                </c:pt>
                <c:pt idx="2538">
                  <c:v>-10.721342114311399</c:v>
                </c:pt>
                <c:pt idx="2539">
                  <c:v>-10.7169086009601</c:v>
                </c:pt>
                <c:pt idx="2540">
                  <c:v>-10.7124750876088</c:v>
                </c:pt>
                <c:pt idx="2541">
                  <c:v>-10.7080415742574</c:v>
                </c:pt>
                <c:pt idx="2542">
                  <c:v>-10.703608060906101</c:v>
                </c:pt>
                <c:pt idx="2543">
                  <c:v>-10.699174547554801</c:v>
                </c:pt>
                <c:pt idx="2544">
                  <c:v>-10.6947410342034</c:v>
                </c:pt>
                <c:pt idx="2545">
                  <c:v>-10.6903075208521</c:v>
                </c:pt>
                <c:pt idx="2546">
                  <c:v>-10.6858740075008</c:v>
                </c:pt>
                <c:pt idx="2547">
                  <c:v>-10.681440494149401</c:v>
                </c:pt>
                <c:pt idx="2548">
                  <c:v>-10.677006980798099</c:v>
                </c:pt>
                <c:pt idx="2549">
                  <c:v>-10.6725734674467</c:v>
                </c:pt>
                <c:pt idx="2550">
                  <c:v>-10.6681399540954</c:v>
                </c:pt>
                <c:pt idx="2551">
                  <c:v>-10.6637064407441</c:v>
                </c:pt>
                <c:pt idx="2552">
                  <c:v>-10.659272927392699</c:v>
                </c:pt>
                <c:pt idx="2553">
                  <c:v>-10.654839414041399</c:v>
                </c:pt>
                <c:pt idx="2554">
                  <c:v>-10.6504059006901</c:v>
                </c:pt>
                <c:pt idx="2555">
                  <c:v>-10.6459723873387</c:v>
                </c:pt>
                <c:pt idx="2556">
                  <c:v>-10.6415388739874</c:v>
                </c:pt>
                <c:pt idx="2557">
                  <c:v>-10.637105360636101</c:v>
                </c:pt>
                <c:pt idx="2558">
                  <c:v>-10.632671847284699</c:v>
                </c:pt>
                <c:pt idx="2559">
                  <c:v>-10.6282383339334</c:v>
                </c:pt>
                <c:pt idx="2560">
                  <c:v>-10.6238048205821</c:v>
                </c:pt>
                <c:pt idx="2561">
                  <c:v>-10.619371307230701</c:v>
                </c:pt>
                <c:pt idx="2562">
                  <c:v>-10.614937793879401</c:v>
                </c:pt>
                <c:pt idx="2563">
                  <c:v>-10.610504280528099</c:v>
                </c:pt>
                <c:pt idx="2564">
                  <c:v>-10.6060707671767</c:v>
                </c:pt>
                <c:pt idx="2565">
                  <c:v>-10.6016372538254</c:v>
                </c:pt>
                <c:pt idx="2566">
                  <c:v>-10.597203740474001</c:v>
                </c:pt>
                <c:pt idx="2567">
                  <c:v>-10.592770227122699</c:v>
                </c:pt>
                <c:pt idx="2568">
                  <c:v>-10.588336713771399</c:v>
                </c:pt>
                <c:pt idx="2569">
                  <c:v>-10.58390320042</c:v>
                </c:pt>
                <c:pt idx="2570">
                  <c:v>-10.5794696870687</c:v>
                </c:pt>
                <c:pt idx="2571">
                  <c:v>-10.5750361737174</c:v>
                </c:pt>
                <c:pt idx="2572">
                  <c:v>-10.570602660365999</c:v>
                </c:pt>
                <c:pt idx="2573">
                  <c:v>-10.566169147014699</c:v>
                </c:pt>
                <c:pt idx="2574">
                  <c:v>-10.5617356336634</c:v>
                </c:pt>
                <c:pt idx="2575">
                  <c:v>-10.557302120312</c:v>
                </c:pt>
                <c:pt idx="2576">
                  <c:v>-10.552868606960701</c:v>
                </c:pt>
                <c:pt idx="2577">
                  <c:v>-10.548435093609401</c:v>
                </c:pt>
                <c:pt idx="2578">
                  <c:v>-10.544001580258</c:v>
                </c:pt>
                <c:pt idx="2579">
                  <c:v>-10.5395680669067</c:v>
                </c:pt>
                <c:pt idx="2580">
                  <c:v>-10.5351345535554</c:v>
                </c:pt>
                <c:pt idx="2581">
                  <c:v>-10.530701040204001</c:v>
                </c:pt>
                <c:pt idx="2582">
                  <c:v>-10.526267526852701</c:v>
                </c:pt>
                <c:pt idx="2583">
                  <c:v>-10.521834013501399</c:v>
                </c:pt>
                <c:pt idx="2584">
                  <c:v>-10.51740050015</c:v>
                </c:pt>
                <c:pt idx="2585">
                  <c:v>-10.5129669867987</c:v>
                </c:pt>
                <c:pt idx="2586">
                  <c:v>-10.508533473447301</c:v>
                </c:pt>
                <c:pt idx="2587">
                  <c:v>-10.504099960095999</c:v>
                </c:pt>
                <c:pt idx="2588">
                  <c:v>-10.499666446744699</c:v>
                </c:pt>
                <c:pt idx="2589">
                  <c:v>-10.4952329333933</c:v>
                </c:pt>
                <c:pt idx="2590">
                  <c:v>-10.490799420042</c:v>
                </c:pt>
                <c:pt idx="2591">
                  <c:v>-10.4863659066907</c:v>
                </c:pt>
                <c:pt idx="2592">
                  <c:v>-10.481932393339299</c:v>
                </c:pt>
                <c:pt idx="2593">
                  <c:v>-10.477498879988</c:v>
                </c:pt>
                <c:pt idx="2594">
                  <c:v>-10.4730653666367</c:v>
                </c:pt>
                <c:pt idx="2595">
                  <c:v>-10.4686318532853</c:v>
                </c:pt>
                <c:pt idx="2596">
                  <c:v>-10.464198339934001</c:v>
                </c:pt>
                <c:pt idx="2597">
                  <c:v>-10.459764826582701</c:v>
                </c:pt>
                <c:pt idx="2598">
                  <c:v>-10.4553313132313</c:v>
                </c:pt>
                <c:pt idx="2599">
                  <c:v>-10.45089779988</c:v>
                </c:pt>
                <c:pt idx="2600">
                  <c:v>-10.4464642865287</c:v>
                </c:pt>
                <c:pt idx="2601">
                  <c:v>-10.442030773177301</c:v>
                </c:pt>
                <c:pt idx="2602">
                  <c:v>-10.437597259825999</c:v>
                </c:pt>
                <c:pt idx="2603">
                  <c:v>-10.4331637464746</c:v>
                </c:pt>
                <c:pt idx="2604">
                  <c:v>-10.4287302331233</c:v>
                </c:pt>
                <c:pt idx="2605">
                  <c:v>-10.424296719772</c:v>
                </c:pt>
                <c:pt idx="2606">
                  <c:v>-10.419863206420599</c:v>
                </c:pt>
                <c:pt idx="2607">
                  <c:v>-10.415429693069299</c:v>
                </c:pt>
                <c:pt idx="2608">
                  <c:v>-10.410996179718</c:v>
                </c:pt>
                <c:pt idx="2609">
                  <c:v>-10.4065626663666</c:v>
                </c:pt>
                <c:pt idx="2610">
                  <c:v>-10.4021291530153</c:v>
                </c:pt>
                <c:pt idx="2611">
                  <c:v>-10.397695639664001</c:v>
                </c:pt>
                <c:pt idx="2612">
                  <c:v>-10.393262126312599</c:v>
                </c:pt>
                <c:pt idx="2613">
                  <c:v>-10.3888286129613</c:v>
                </c:pt>
                <c:pt idx="2614">
                  <c:v>-10.38439509961</c:v>
                </c:pt>
                <c:pt idx="2615">
                  <c:v>-10.379961586258601</c:v>
                </c:pt>
                <c:pt idx="2616">
                  <c:v>-10.375528072907301</c:v>
                </c:pt>
                <c:pt idx="2617">
                  <c:v>-10.371094559555999</c:v>
                </c:pt>
                <c:pt idx="2618">
                  <c:v>-10.3666610462046</c:v>
                </c:pt>
                <c:pt idx="2619">
                  <c:v>-10.3622275328533</c:v>
                </c:pt>
                <c:pt idx="2620">
                  <c:v>-10.357794019502</c:v>
                </c:pt>
                <c:pt idx="2621">
                  <c:v>-10.353360506150601</c:v>
                </c:pt>
                <c:pt idx="2622">
                  <c:v>-10.348926992799299</c:v>
                </c:pt>
                <c:pt idx="2623">
                  <c:v>-10.3444934794479</c:v>
                </c:pt>
                <c:pt idx="2624">
                  <c:v>-10.3400599660966</c:v>
                </c:pt>
                <c:pt idx="2625">
                  <c:v>-10.3356264527453</c:v>
                </c:pt>
                <c:pt idx="2626">
                  <c:v>-10.331192939393899</c:v>
                </c:pt>
                <c:pt idx="2627">
                  <c:v>-10.326759426042599</c:v>
                </c:pt>
                <c:pt idx="2628">
                  <c:v>-10.3223259126913</c:v>
                </c:pt>
                <c:pt idx="2629">
                  <c:v>-10.3178923993399</c:v>
                </c:pt>
                <c:pt idx="2630">
                  <c:v>-10.3134588859886</c:v>
                </c:pt>
                <c:pt idx="2631">
                  <c:v>-10.309025372637301</c:v>
                </c:pt>
                <c:pt idx="2632">
                  <c:v>-10.3045918592859</c:v>
                </c:pt>
                <c:pt idx="2633">
                  <c:v>-10.3001583459346</c:v>
                </c:pt>
                <c:pt idx="2634">
                  <c:v>-10.2957248325833</c:v>
                </c:pt>
                <c:pt idx="2635">
                  <c:v>-10.291291319231901</c:v>
                </c:pt>
                <c:pt idx="2636">
                  <c:v>-10.286857805880601</c:v>
                </c:pt>
                <c:pt idx="2637">
                  <c:v>-10.282424292529299</c:v>
                </c:pt>
                <c:pt idx="2638">
                  <c:v>-10.2779907791779</c:v>
                </c:pt>
                <c:pt idx="2639">
                  <c:v>-10.2735572658266</c:v>
                </c:pt>
                <c:pt idx="2640">
                  <c:v>-10.269123752475201</c:v>
                </c:pt>
                <c:pt idx="2641">
                  <c:v>-10.264690239123899</c:v>
                </c:pt>
                <c:pt idx="2642">
                  <c:v>-10.260256725772599</c:v>
                </c:pt>
                <c:pt idx="2643">
                  <c:v>-10.2558232124212</c:v>
                </c:pt>
                <c:pt idx="2644">
                  <c:v>-10.2513896990699</c:v>
                </c:pt>
                <c:pt idx="2645">
                  <c:v>-10.2469561857186</c:v>
                </c:pt>
                <c:pt idx="2646">
                  <c:v>-10.242522672367199</c:v>
                </c:pt>
                <c:pt idx="2647">
                  <c:v>-10.2380891590159</c:v>
                </c:pt>
                <c:pt idx="2648">
                  <c:v>-10.2336556456646</c:v>
                </c:pt>
                <c:pt idx="2649">
                  <c:v>-10.2292221323132</c:v>
                </c:pt>
                <c:pt idx="2650">
                  <c:v>-10.224788618961901</c:v>
                </c:pt>
                <c:pt idx="2651">
                  <c:v>-10.220355105610601</c:v>
                </c:pt>
                <c:pt idx="2652">
                  <c:v>-10.2159215922592</c:v>
                </c:pt>
                <c:pt idx="2653">
                  <c:v>-10.2114880789079</c:v>
                </c:pt>
                <c:pt idx="2654">
                  <c:v>-10.2070545655566</c:v>
                </c:pt>
                <c:pt idx="2655">
                  <c:v>-10.202621052205201</c:v>
                </c:pt>
                <c:pt idx="2656">
                  <c:v>-10.198187538853899</c:v>
                </c:pt>
                <c:pt idx="2657">
                  <c:v>-10.193754025502599</c:v>
                </c:pt>
                <c:pt idx="2658">
                  <c:v>-10.1893205121512</c:v>
                </c:pt>
                <c:pt idx="2659">
                  <c:v>-10.1848869987999</c:v>
                </c:pt>
                <c:pt idx="2660">
                  <c:v>-10.180453485448499</c:v>
                </c:pt>
                <c:pt idx="2661">
                  <c:v>-10.176019972097199</c:v>
                </c:pt>
                <c:pt idx="2662">
                  <c:v>-10.1715864587459</c:v>
                </c:pt>
                <c:pt idx="2663">
                  <c:v>-10.1671529453945</c:v>
                </c:pt>
                <c:pt idx="2664">
                  <c:v>-10.1627194320432</c:v>
                </c:pt>
                <c:pt idx="2665">
                  <c:v>-10.158285918691901</c:v>
                </c:pt>
                <c:pt idx="2666">
                  <c:v>-10.153852405340499</c:v>
                </c:pt>
                <c:pt idx="2667">
                  <c:v>-10.1494188919892</c:v>
                </c:pt>
                <c:pt idx="2668">
                  <c:v>-10.1449853786379</c:v>
                </c:pt>
                <c:pt idx="2669">
                  <c:v>-10.140551865286501</c:v>
                </c:pt>
                <c:pt idx="2670">
                  <c:v>-10.136118351935201</c:v>
                </c:pt>
                <c:pt idx="2671">
                  <c:v>-10.131684838583899</c:v>
                </c:pt>
                <c:pt idx="2672">
                  <c:v>-10.1272513252325</c:v>
                </c:pt>
                <c:pt idx="2673">
                  <c:v>-10.1228178118812</c:v>
                </c:pt>
                <c:pt idx="2674">
                  <c:v>-10.1183842985299</c:v>
                </c:pt>
                <c:pt idx="2675">
                  <c:v>-10.113950785178501</c:v>
                </c:pt>
                <c:pt idx="2676">
                  <c:v>-10.109517271827199</c:v>
                </c:pt>
                <c:pt idx="2677">
                  <c:v>-10.1050837584758</c:v>
                </c:pt>
                <c:pt idx="2678">
                  <c:v>-10.1006502451245</c:v>
                </c:pt>
                <c:pt idx="2679">
                  <c:v>-10.0962167317732</c:v>
                </c:pt>
                <c:pt idx="2680">
                  <c:v>-10.091783218421799</c:v>
                </c:pt>
                <c:pt idx="2681">
                  <c:v>-10.087349705070499</c:v>
                </c:pt>
                <c:pt idx="2682">
                  <c:v>-10.0829161917192</c:v>
                </c:pt>
                <c:pt idx="2683">
                  <c:v>-10.0784826783678</c:v>
                </c:pt>
                <c:pt idx="2684">
                  <c:v>-10.0740491650165</c:v>
                </c:pt>
                <c:pt idx="2685">
                  <c:v>-10.069615651665201</c:v>
                </c:pt>
                <c:pt idx="2686">
                  <c:v>-10.0651821383138</c:v>
                </c:pt>
                <c:pt idx="2687">
                  <c:v>-10.0607486249625</c:v>
                </c:pt>
                <c:pt idx="2688">
                  <c:v>-10.0563151116112</c:v>
                </c:pt>
                <c:pt idx="2689">
                  <c:v>-10.051881598259801</c:v>
                </c:pt>
                <c:pt idx="2690">
                  <c:v>-10.047448084908501</c:v>
                </c:pt>
                <c:pt idx="2691">
                  <c:v>-10.043014571557199</c:v>
                </c:pt>
                <c:pt idx="2692">
                  <c:v>-10.0385810582058</c:v>
                </c:pt>
                <c:pt idx="2693">
                  <c:v>-10.0341475448545</c:v>
                </c:pt>
                <c:pt idx="2694">
                  <c:v>-10.029714031503101</c:v>
                </c:pt>
                <c:pt idx="2695">
                  <c:v>-10.025280518151799</c:v>
                </c:pt>
                <c:pt idx="2696">
                  <c:v>-10.020847004800499</c:v>
                </c:pt>
                <c:pt idx="2697">
                  <c:v>-10.0164134914491</c:v>
                </c:pt>
                <c:pt idx="2698">
                  <c:v>-10.0119799780978</c:v>
                </c:pt>
                <c:pt idx="2699">
                  <c:v>-10.0075464647465</c:v>
                </c:pt>
                <c:pt idx="2700">
                  <c:v>-10.003112951395099</c:v>
                </c:pt>
                <c:pt idx="2701">
                  <c:v>-9.9986794380437995</c:v>
                </c:pt>
                <c:pt idx="2702">
                  <c:v>-9.9942459246924695</c:v>
                </c:pt>
                <c:pt idx="2703">
                  <c:v>-9.9898124113411306</c:v>
                </c:pt>
                <c:pt idx="2704">
                  <c:v>-9.9853788979898006</c:v>
                </c:pt>
                <c:pt idx="2705">
                  <c:v>-9.9809453846384599</c:v>
                </c:pt>
                <c:pt idx="2706">
                  <c:v>-9.9765118712871299</c:v>
                </c:pt>
                <c:pt idx="2707">
                  <c:v>-9.9720783579357999</c:v>
                </c:pt>
                <c:pt idx="2708">
                  <c:v>-9.9676448445844592</c:v>
                </c:pt>
                <c:pt idx="2709">
                  <c:v>-9.9632113312331203</c:v>
                </c:pt>
                <c:pt idx="2710">
                  <c:v>-9.9587778178817903</c:v>
                </c:pt>
                <c:pt idx="2711">
                  <c:v>-9.9543443045304496</c:v>
                </c:pt>
                <c:pt idx="2712">
                  <c:v>-9.9499107911791196</c:v>
                </c:pt>
                <c:pt idx="2713">
                  <c:v>-9.9454772778277807</c:v>
                </c:pt>
                <c:pt idx="2714">
                  <c:v>-9.9410437644764507</c:v>
                </c:pt>
                <c:pt idx="2715">
                  <c:v>-9.93661025112511</c:v>
                </c:pt>
                <c:pt idx="2716">
                  <c:v>-9.93217673777378</c:v>
                </c:pt>
                <c:pt idx="2717">
                  <c:v>-9.9277432244224393</c:v>
                </c:pt>
                <c:pt idx="2718">
                  <c:v>-9.9233097110711093</c:v>
                </c:pt>
                <c:pt idx="2719">
                  <c:v>-9.9188761977197704</c:v>
                </c:pt>
                <c:pt idx="2720">
                  <c:v>-9.9144426843684403</c:v>
                </c:pt>
                <c:pt idx="2721">
                  <c:v>-9.9100091710170997</c:v>
                </c:pt>
                <c:pt idx="2722">
                  <c:v>-9.9055756576657696</c:v>
                </c:pt>
                <c:pt idx="2723">
                  <c:v>-9.9011421443144307</c:v>
                </c:pt>
                <c:pt idx="2724">
                  <c:v>-9.8967086309631007</c:v>
                </c:pt>
                <c:pt idx="2725">
                  <c:v>-9.89227511761176</c:v>
                </c:pt>
                <c:pt idx="2726">
                  <c:v>-9.88784160426043</c:v>
                </c:pt>
                <c:pt idx="2727">
                  <c:v>-9.8834080909090893</c:v>
                </c:pt>
                <c:pt idx="2728">
                  <c:v>-9.8789745775577593</c:v>
                </c:pt>
                <c:pt idx="2729">
                  <c:v>-9.8745410642064204</c:v>
                </c:pt>
                <c:pt idx="2730">
                  <c:v>-9.8701075508550904</c:v>
                </c:pt>
                <c:pt idx="2731">
                  <c:v>-9.8656740375037497</c:v>
                </c:pt>
                <c:pt idx="2732">
                  <c:v>-9.8612405241524197</c:v>
                </c:pt>
                <c:pt idx="2733">
                  <c:v>-9.8568070108010808</c:v>
                </c:pt>
                <c:pt idx="2734">
                  <c:v>-9.8523734974497508</c:v>
                </c:pt>
                <c:pt idx="2735">
                  <c:v>-9.8479399840984101</c:v>
                </c:pt>
                <c:pt idx="2736">
                  <c:v>-9.8435064707470801</c:v>
                </c:pt>
                <c:pt idx="2737">
                  <c:v>-9.8390729573957394</c:v>
                </c:pt>
                <c:pt idx="2738">
                  <c:v>-9.8346394440444005</c:v>
                </c:pt>
                <c:pt idx="2739">
                  <c:v>-9.8302059306930705</c:v>
                </c:pt>
                <c:pt idx="2740">
                  <c:v>-9.8257724173417298</c:v>
                </c:pt>
                <c:pt idx="2741">
                  <c:v>-9.8213389039903998</c:v>
                </c:pt>
                <c:pt idx="2742">
                  <c:v>-9.8169053906390609</c:v>
                </c:pt>
                <c:pt idx="2743">
                  <c:v>-9.8124718772877308</c:v>
                </c:pt>
                <c:pt idx="2744">
                  <c:v>-9.8080383639363902</c:v>
                </c:pt>
                <c:pt idx="2745">
                  <c:v>-9.8036048505850601</c:v>
                </c:pt>
                <c:pt idx="2746">
                  <c:v>-9.7991713372337301</c:v>
                </c:pt>
                <c:pt idx="2747">
                  <c:v>-9.7947378238823894</c:v>
                </c:pt>
                <c:pt idx="2748">
                  <c:v>-9.7903043105310505</c:v>
                </c:pt>
                <c:pt idx="2749">
                  <c:v>-9.7858707971797205</c:v>
                </c:pt>
                <c:pt idx="2750">
                  <c:v>-9.7814372838283798</c:v>
                </c:pt>
                <c:pt idx="2751">
                  <c:v>-9.7770037704770498</c:v>
                </c:pt>
                <c:pt idx="2752">
                  <c:v>-9.7725702571257091</c:v>
                </c:pt>
                <c:pt idx="2753">
                  <c:v>-9.7681367437743791</c:v>
                </c:pt>
                <c:pt idx="2754">
                  <c:v>-9.7637032304230402</c:v>
                </c:pt>
                <c:pt idx="2755">
                  <c:v>-9.7592697170717102</c:v>
                </c:pt>
                <c:pt idx="2756">
                  <c:v>-9.7548362037203695</c:v>
                </c:pt>
                <c:pt idx="2757">
                  <c:v>-9.7504026903690395</c:v>
                </c:pt>
                <c:pt idx="2758">
                  <c:v>-9.7459691770177006</c:v>
                </c:pt>
                <c:pt idx="2759">
                  <c:v>-9.7415356636663706</c:v>
                </c:pt>
                <c:pt idx="2760">
                  <c:v>-9.7371021503150299</c:v>
                </c:pt>
                <c:pt idx="2761">
                  <c:v>-9.7326686369636999</c:v>
                </c:pt>
                <c:pt idx="2762">
                  <c:v>-9.7282351236123592</c:v>
                </c:pt>
                <c:pt idx="2763">
                  <c:v>-9.7238016102610292</c:v>
                </c:pt>
                <c:pt idx="2764">
                  <c:v>-9.7193680969096903</c:v>
                </c:pt>
                <c:pt idx="2765">
                  <c:v>-9.7149345835583603</c:v>
                </c:pt>
                <c:pt idx="2766">
                  <c:v>-9.7105010702070196</c:v>
                </c:pt>
                <c:pt idx="2767">
                  <c:v>-9.7060675568556896</c:v>
                </c:pt>
                <c:pt idx="2768">
                  <c:v>-9.7016340435043507</c:v>
                </c:pt>
                <c:pt idx="2769">
                  <c:v>-9.6972005301530206</c:v>
                </c:pt>
                <c:pt idx="2770">
                  <c:v>-9.69276701680168</c:v>
                </c:pt>
                <c:pt idx="2771">
                  <c:v>-9.6883335034503499</c:v>
                </c:pt>
                <c:pt idx="2772">
                  <c:v>-9.6838999900990093</c:v>
                </c:pt>
                <c:pt idx="2773">
                  <c:v>-9.6794664767476704</c:v>
                </c:pt>
                <c:pt idx="2774">
                  <c:v>-9.6750329633963403</c:v>
                </c:pt>
                <c:pt idx="2775">
                  <c:v>-9.6705994500450103</c:v>
                </c:pt>
                <c:pt idx="2776">
                  <c:v>-9.6661659366936696</c:v>
                </c:pt>
                <c:pt idx="2777">
                  <c:v>-9.6617324233423307</c:v>
                </c:pt>
                <c:pt idx="2778">
                  <c:v>-9.6572989099910007</c:v>
                </c:pt>
                <c:pt idx="2779">
                  <c:v>-9.65286539663966</c:v>
                </c:pt>
                <c:pt idx="2780">
                  <c:v>-9.64843188328833</c:v>
                </c:pt>
                <c:pt idx="2781">
                  <c:v>-9.643998369937</c:v>
                </c:pt>
                <c:pt idx="2782">
                  <c:v>-9.6395648565856593</c:v>
                </c:pt>
                <c:pt idx="2783">
                  <c:v>-9.6351313432343204</c:v>
                </c:pt>
                <c:pt idx="2784">
                  <c:v>-9.6306978298829904</c:v>
                </c:pt>
                <c:pt idx="2785">
                  <c:v>-9.6262643165316497</c:v>
                </c:pt>
                <c:pt idx="2786">
                  <c:v>-9.6218308031803197</c:v>
                </c:pt>
                <c:pt idx="2787">
                  <c:v>-9.6173972898289808</c:v>
                </c:pt>
                <c:pt idx="2788">
                  <c:v>-9.6129637764776508</c:v>
                </c:pt>
                <c:pt idx="2789">
                  <c:v>-9.6085302631263101</c:v>
                </c:pt>
                <c:pt idx="2790">
                  <c:v>-9.6040967497749801</c:v>
                </c:pt>
                <c:pt idx="2791">
                  <c:v>-9.5996632364236394</c:v>
                </c:pt>
                <c:pt idx="2792">
                  <c:v>-9.5952297230723094</c:v>
                </c:pt>
                <c:pt idx="2793">
                  <c:v>-9.5907962097209705</c:v>
                </c:pt>
                <c:pt idx="2794">
                  <c:v>-9.5863626963696404</c:v>
                </c:pt>
                <c:pt idx="2795">
                  <c:v>-9.5819291830182998</c:v>
                </c:pt>
                <c:pt idx="2796">
                  <c:v>-9.5774956696669697</c:v>
                </c:pt>
                <c:pt idx="2797">
                  <c:v>-9.5730621563156308</c:v>
                </c:pt>
                <c:pt idx="2798">
                  <c:v>-9.5686286429643008</c:v>
                </c:pt>
                <c:pt idx="2799">
                  <c:v>-9.5641951296129601</c:v>
                </c:pt>
                <c:pt idx="2800">
                  <c:v>-9.5597616162616301</c:v>
                </c:pt>
                <c:pt idx="2801">
                  <c:v>-9.5553281029102894</c:v>
                </c:pt>
                <c:pt idx="2802">
                  <c:v>-9.5508945895589594</c:v>
                </c:pt>
                <c:pt idx="2803">
                  <c:v>-9.5464610762076205</c:v>
                </c:pt>
                <c:pt idx="2804">
                  <c:v>-9.5420275628562905</c:v>
                </c:pt>
                <c:pt idx="2805">
                  <c:v>-9.5375940495049498</c:v>
                </c:pt>
                <c:pt idx="2806">
                  <c:v>-9.5331605361536198</c:v>
                </c:pt>
                <c:pt idx="2807">
                  <c:v>-9.5287270228022791</c:v>
                </c:pt>
                <c:pt idx="2808">
                  <c:v>-9.5242935094509509</c:v>
                </c:pt>
                <c:pt idx="2809">
                  <c:v>-9.5198599960996102</c:v>
                </c:pt>
                <c:pt idx="2810">
                  <c:v>-9.5154264827482802</c:v>
                </c:pt>
                <c:pt idx="2811">
                  <c:v>-9.5109929693969395</c:v>
                </c:pt>
                <c:pt idx="2812">
                  <c:v>-9.5065594560456006</c:v>
                </c:pt>
                <c:pt idx="2813">
                  <c:v>-9.5021259426942706</c:v>
                </c:pt>
                <c:pt idx="2814">
                  <c:v>-9.4976924293429299</c:v>
                </c:pt>
                <c:pt idx="2815">
                  <c:v>-9.4932589159915999</c:v>
                </c:pt>
                <c:pt idx="2816">
                  <c:v>-9.4888254026402699</c:v>
                </c:pt>
                <c:pt idx="2817">
                  <c:v>-9.4843918892889292</c:v>
                </c:pt>
                <c:pt idx="2818">
                  <c:v>-9.4799583759375903</c:v>
                </c:pt>
                <c:pt idx="2819">
                  <c:v>-9.4755248625862603</c:v>
                </c:pt>
                <c:pt idx="2820">
                  <c:v>-9.4710913492349196</c:v>
                </c:pt>
                <c:pt idx="2821">
                  <c:v>-9.4666578358835896</c:v>
                </c:pt>
                <c:pt idx="2822">
                  <c:v>-9.4622243225322507</c:v>
                </c:pt>
                <c:pt idx="2823">
                  <c:v>-9.4577908091809206</c:v>
                </c:pt>
                <c:pt idx="2824">
                  <c:v>-9.45335729582958</c:v>
                </c:pt>
                <c:pt idx="2825">
                  <c:v>-9.4489237824782499</c:v>
                </c:pt>
                <c:pt idx="2826">
                  <c:v>-9.4444902691269093</c:v>
                </c:pt>
                <c:pt idx="2827">
                  <c:v>-9.4400567557755792</c:v>
                </c:pt>
                <c:pt idx="2828">
                  <c:v>-9.4356232424242403</c:v>
                </c:pt>
                <c:pt idx="2829">
                  <c:v>-9.4311897290729103</c:v>
                </c:pt>
                <c:pt idx="2830">
                  <c:v>-9.4267562157215696</c:v>
                </c:pt>
                <c:pt idx="2831">
                  <c:v>-9.4223227023702396</c:v>
                </c:pt>
                <c:pt idx="2832">
                  <c:v>-9.4178891890189007</c:v>
                </c:pt>
                <c:pt idx="2833">
                  <c:v>-9.4134556756675707</c:v>
                </c:pt>
                <c:pt idx="2834">
                  <c:v>-9.40902216231623</c:v>
                </c:pt>
                <c:pt idx="2835">
                  <c:v>-9.4045886489649</c:v>
                </c:pt>
                <c:pt idx="2836">
                  <c:v>-9.4001551356135593</c:v>
                </c:pt>
                <c:pt idx="2837">
                  <c:v>-9.3957216222622293</c:v>
                </c:pt>
                <c:pt idx="2838">
                  <c:v>-9.3912881089108904</c:v>
                </c:pt>
                <c:pt idx="2839">
                  <c:v>-9.3868545955595604</c:v>
                </c:pt>
                <c:pt idx="2840">
                  <c:v>-9.3824210822082197</c:v>
                </c:pt>
                <c:pt idx="2841">
                  <c:v>-9.3779875688568897</c:v>
                </c:pt>
                <c:pt idx="2842">
                  <c:v>-9.3735540555055508</c:v>
                </c:pt>
                <c:pt idx="2843">
                  <c:v>-9.3691205421542207</c:v>
                </c:pt>
                <c:pt idx="2844">
                  <c:v>-9.3646870288028801</c:v>
                </c:pt>
                <c:pt idx="2845">
                  <c:v>-9.36025351545155</c:v>
                </c:pt>
                <c:pt idx="2846">
                  <c:v>-9.3558200021002094</c:v>
                </c:pt>
                <c:pt idx="2847">
                  <c:v>-9.3513864887488705</c:v>
                </c:pt>
                <c:pt idx="2848">
                  <c:v>-9.3469529753975404</c:v>
                </c:pt>
                <c:pt idx="2849">
                  <c:v>-9.3425194620462104</c:v>
                </c:pt>
                <c:pt idx="2850">
                  <c:v>-9.3380859486948697</c:v>
                </c:pt>
                <c:pt idx="2851">
                  <c:v>-9.3336524353435308</c:v>
                </c:pt>
                <c:pt idx="2852">
                  <c:v>-9.3292189219922008</c:v>
                </c:pt>
                <c:pt idx="2853">
                  <c:v>-9.3247854086408601</c:v>
                </c:pt>
                <c:pt idx="2854">
                  <c:v>-9.3203518952895301</c:v>
                </c:pt>
                <c:pt idx="2855">
                  <c:v>-9.3159183819382001</c:v>
                </c:pt>
                <c:pt idx="2856">
                  <c:v>-9.3114848685868594</c:v>
                </c:pt>
                <c:pt idx="2857">
                  <c:v>-9.3070513552355205</c:v>
                </c:pt>
                <c:pt idx="2858">
                  <c:v>-9.3026178418841905</c:v>
                </c:pt>
                <c:pt idx="2859">
                  <c:v>-9.2981843285328498</c:v>
                </c:pt>
                <c:pt idx="2860">
                  <c:v>-9.2937508151815198</c:v>
                </c:pt>
                <c:pt idx="2861">
                  <c:v>-9.2893173018301791</c:v>
                </c:pt>
                <c:pt idx="2862">
                  <c:v>-9.2848837884788509</c:v>
                </c:pt>
                <c:pt idx="2863">
                  <c:v>-9.2804502751275102</c:v>
                </c:pt>
                <c:pt idx="2864">
                  <c:v>-9.2760167617761802</c:v>
                </c:pt>
                <c:pt idx="2865">
                  <c:v>-9.2715832484248395</c:v>
                </c:pt>
                <c:pt idx="2866">
                  <c:v>-9.2671497350735095</c:v>
                </c:pt>
                <c:pt idx="2867">
                  <c:v>-9.2627162217221706</c:v>
                </c:pt>
                <c:pt idx="2868">
                  <c:v>-9.2582827083708406</c:v>
                </c:pt>
                <c:pt idx="2869">
                  <c:v>-9.2538491950194999</c:v>
                </c:pt>
                <c:pt idx="2870">
                  <c:v>-9.2494156816681699</c:v>
                </c:pt>
                <c:pt idx="2871">
                  <c:v>-9.2449821683168292</c:v>
                </c:pt>
                <c:pt idx="2872">
                  <c:v>-9.2405486549654992</c:v>
                </c:pt>
                <c:pt idx="2873">
                  <c:v>-9.2361151416141603</c:v>
                </c:pt>
                <c:pt idx="2874">
                  <c:v>-9.2316816282628302</c:v>
                </c:pt>
                <c:pt idx="2875">
                  <c:v>-9.2272481149114896</c:v>
                </c:pt>
                <c:pt idx="2876">
                  <c:v>-9.2228146015601595</c:v>
                </c:pt>
                <c:pt idx="2877">
                  <c:v>-9.2183810882088206</c:v>
                </c:pt>
                <c:pt idx="2878">
                  <c:v>-9.2139475748574906</c:v>
                </c:pt>
                <c:pt idx="2879">
                  <c:v>-9.2095140615061499</c:v>
                </c:pt>
                <c:pt idx="2880">
                  <c:v>-9.2050805481548199</c:v>
                </c:pt>
                <c:pt idx="2881">
                  <c:v>-9.2006470348034792</c:v>
                </c:pt>
                <c:pt idx="2882">
                  <c:v>-9.1962135214521492</c:v>
                </c:pt>
                <c:pt idx="2883">
                  <c:v>-9.1917800081008103</c:v>
                </c:pt>
                <c:pt idx="2884">
                  <c:v>-9.1873464947494803</c:v>
                </c:pt>
                <c:pt idx="2885">
                  <c:v>-9.1829129813981396</c:v>
                </c:pt>
                <c:pt idx="2886">
                  <c:v>-9.1784794680468007</c:v>
                </c:pt>
                <c:pt idx="2887">
                  <c:v>-9.1740459546954707</c:v>
                </c:pt>
                <c:pt idx="2888">
                  <c:v>-9.16961244134413</c:v>
                </c:pt>
                <c:pt idx="2889">
                  <c:v>-9.1651789279928</c:v>
                </c:pt>
                <c:pt idx="2890">
                  <c:v>-9.16074541464147</c:v>
                </c:pt>
                <c:pt idx="2891">
                  <c:v>-9.1563119012901293</c:v>
                </c:pt>
                <c:pt idx="2892">
                  <c:v>-9.1518783879387904</c:v>
                </c:pt>
                <c:pt idx="2893">
                  <c:v>-9.1474448745874604</c:v>
                </c:pt>
                <c:pt idx="2894">
                  <c:v>-9.1430113612361197</c:v>
                </c:pt>
                <c:pt idx="2895">
                  <c:v>-9.1385778478847897</c:v>
                </c:pt>
                <c:pt idx="2896">
                  <c:v>-9.1341443345334508</c:v>
                </c:pt>
                <c:pt idx="2897">
                  <c:v>-9.1297108211821207</c:v>
                </c:pt>
                <c:pt idx="2898">
                  <c:v>-9.1252773078307801</c:v>
                </c:pt>
                <c:pt idx="2899">
                  <c:v>-9.12084379447945</c:v>
                </c:pt>
                <c:pt idx="2900">
                  <c:v>-9.1164102811281094</c:v>
                </c:pt>
                <c:pt idx="2901">
                  <c:v>-9.1119767677767793</c:v>
                </c:pt>
                <c:pt idx="2902">
                  <c:v>-9.1075432544254404</c:v>
                </c:pt>
                <c:pt idx="2903">
                  <c:v>-9.1031097410741104</c:v>
                </c:pt>
                <c:pt idx="2904">
                  <c:v>-9.0986762277227697</c:v>
                </c:pt>
                <c:pt idx="2905">
                  <c:v>-9.0942427143714397</c:v>
                </c:pt>
                <c:pt idx="2906">
                  <c:v>-9.0898092010201008</c:v>
                </c:pt>
                <c:pt idx="2907">
                  <c:v>-9.0853756876687708</c:v>
                </c:pt>
                <c:pt idx="2908">
                  <c:v>-9.0809421743174301</c:v>
                </c:pt>
                <c:pt idx="2909">
                  <c:v>-9.0765086609661001</c:v>
                </c:pt>
                <c:pt idx="2910">
                  <c:v>-9.0720751476147594</c:v>
                </c:pt>
                <c:pt idx="2911">
                  <c:v>-9.0676416342634294</c:v>
                </c:pt>
                <c:pt idx="2912">
                  <c:v>-9.0632081209120905</c:v>
                </c:pt>
                <c:pt idx="2913">
                  <c:v>-9.0587746075607605</c:v>
                </c:pt>
                <c:pt idx="2914">
                  <c:v>-9.0543410942094198</c:v>
                </c:pt>
                <c:pt idx="2915">
                  <c:v>-9.0499075808580898</c:v>
                </c:pt>
                <c:pt idx="2916">
                  <c:v>-9.0454740675067509</c:v>
                </c:pt>
                <c:pt idx="2917">
                  <c:v>-9.0410405541554208</c:v>
                </c:pt>
                <c:pt idx="2918">
                  <c:v>-9.0366070408040802</c:v>
                </c:pt>
                <c:pt idx="2919">
                  <c:v>-9.0321735274527502</c:v>
                </c:pt>
                <c:pt idx="2920">
                  <c:v>-9.0277400141014095</c:v>
                </c:pt>
                <c:pt idx="2921">
                  <c:v>-9.0233065007500706</c:v>
                </c:pt>
                <c:pt idx="2922">
                  <c:v>-9.0188729873987405</c:v>
                </c:pt>
                <c:pt idx="2923">
                  <c:v>-9.0144394740474105</c:v>
                </c:pt>
                <c:pt idx="2924">
                  <c:v>-9.0100059606960698</c:v>
                </c:pt>
                <c:pt idx="2925">
                  <c:v>-9.0055724473447292</c:v>
                </c:pt>
                <c:pt idx="2926">
                  <c:v>-9.0011389339933991</c:v>
                </c:pt>
                <c:pt idx="2927">
                  <c:v>-8.9967054206420602</c:v>
                </c:pt>
                <c:pt idx="2928">
                  <c:v>-8.9922719072907302</c:v>
                </c:pt>
                <c:pt idx="2929">
                  <c:v>-8.9878383939394002</c:v>
                </c:pt>
                <c:pt idx="2930">
                  <c:v>-8.9834048805880595</c:v>
                </c:pt>
                <c:pt idx="2931">
                  <c:v>-8.9789713672367206</c:v>
                </c:pt>
                <c:pt idx="2932">
                  <c:v>-8.9745378538853906</c:v>
                </c:pt>
                <c:pt idx="2933">
                  <c:v>-8.9701043405340499</c:v>
                </c:pt>
                <c:pt idx="2934">
                  <c:v>-8.9656708271827199</c:v>
                </c:pt>
                <c:pt idx="2935">
                  <c:v>-8.9612373138313792</c:v>
                </c:pt>
                <c:pt idx="2936">
                  <c:v>-8.9568038004800492</c:v>
                </c:pt>
                <c:pt idx="2937">
                  <c:v>-8.9523702871287103</c:v>
                </c:pt>
                <c:pt idx="2938">
                  <c:v>-8.9479367737773803</c:v>
                </c:pt>
                <c:pt idx="2939">
                  <c:v>-8.9435032604260396</c:v>
                </c:pt>
                <c:pt idx="2940">
                  <c:v>-8.9390697470747096</c:v>
                </c:pt>
                <c:pt idx="2941">
                  <c:v>-8.9346362337233707</c:v>
                </c:pt>
                <c:pt idx="2942">
                  <c:v>-8.9302027203720407</c:v>
                </c:pt>
                <c:pt idx="2943">
                  <c:v>-8.9257692070207</c:v>
                </c:pt>
                <c:pt idx="2944">
                  <c:v>-8.92133569366937</c:v>
                </c:pt>
                <c:pt idx="2945">
                  <c:v>-8.9169021803180293</c:v>
                </c:pt>
                <c:pt idx="2946">
                  <c:v>-8.9124686669666993</c:v>
                </c:pt>
                <c:pt idx="2947">
                  <c:v>-8.9080351536153604</c:v>
                </c:pt>
                <c:pt idx="2948">
                  <c:v>-8.9036016402640303</c:v>
                </c:pt>
                <c:pt idx="2949">
                  <c:v>-8.8991681269126897</c:v>
                </c:pt>
                <c:pt idx="2950">
                  <c:v>-8.8947346135613596</c:v>
                </c:pt>
                <c:pt idx="2951">
                  <c:v>-8.8903011002100207</c:v>
                </c:pt>
                <c:pt idx="2952">
                  <c:v>-8.8858675868586907</c:v>
                </c:pt>
                <c:pt idx="2953">
                  <c:v>-8.88143407350735</c:v>
                </c:pt>
                <c:pt idx="2954">
                  <c:v>-8.87700056015602</c:v>
                </c:pt>
                <c:pt idx="2955">
                  <c:v>-8.8725670468046793</c:v>
                </c:pt>
                <c:pt idx="2956">
                  <c:v>-8.8681335334533493</c:v>
                </c:pt>
                <c:pt idx="2957">
                  <c:v>-8.8637000201020104</c:v>
                </c:pt>
                <c:pt idx="2958">
                  <c:v>-8.8592665067506804</c:v>
                </c:pt>
                <c:pt idx="2959">
                  <c:v>-8.8548329933993397</c:v>
                </c:pt>
                <c:pt idx="2960">
                  <c:v>-8.8503994800480008</c:v>
                </c:pt>
                <c:pt idx="2961">
                  <c:v>-8.8459659666966708</c:v>
                </c:pt>
                <c:pt idx="2962">
                  <c:v>-8.8415324533453301</c:v>
                </c:pt>
                <c:pt idx="2963">
                  <c:v>-8.8370989399940001</c:v>
                </c:pt>
                <c:pt idx="2964">
                  <c:v>-8.8326654266426701</c:v>
                </c:pt>
                <c:pt idx="2965">
                  <c:v>-8.8282319132913294</c:v>
                </c:pt>
                <c:pt idx="2966">
                  <c:v>-8.8237983999399905</c:v>
                </c:pt>
                <c:pt idx="2967">
                  <c:v>-8.8193648865886605</c:v>
                </c:pt>
                <c:pt idx="2968">
                  <c:v>-8.8149313732373304</c:v>
                </c:pt>
                <c:pt idx="2969">
                  <c:v>-8.8104978598859898</c:v>
                </c:pt>
                <c:pt idx="2970">
                  <c:v>-8.8060643465346509</c:v>
                </c:pt>
                <c:pt idx="2971">
                  <c:v>-8.8016308331833208</c:v>
                </c:pt>
                <c:pt idx="2972">
                  <c:v>-8.7971973198319908</c:v>
                </c:pt>
                <c:pt idx="2973">
                  <c:v>-8.7927638064806501</c:v>
                </c:pt>
                <c:pt idx="2974">
                  <c:v>-8.7883302931293095</c:v>
                </c:pt>
                <c:pt idx="2975">
                  <c:v>-8.7838967797779794</c:v>
                </c:pt>
                <c:pt idx="2976">
                  <c:v>-8.7794632664266405</c:v>
                </c:pt>
                <c:pt idx="2977">
                  <c:v>-8.7750297530753105</c:v>
                </c:pt>
                <c:pt idx="2978">
                  <c:v>-8.7705962397239698</c:v>
                </c:pt>
                <c:pt idx="2979">
                  <c:v>-8.7661627263726398</c:v>
                </c:pt>
                <c:pt idx="2980">
                  <c:v>-8.7617292130212991</c:v>
                </c:pt>
                <c:pt idx="2981">
                  <c:v>-8.7572956996699691</c:v>
                </c:pt>
                <c:pt idx="2982">
                  <c:v>-8.7528621863186302</c:v>
                </c:pt>
                <c:pt idx="2983">
                  <c:v>-8.7484286729673002</c:v>
                </c:pt>
                <c:pt idx="2984">
                  <c:v>-8.7439951596159595</c:v>
                </c:pt>
                <c:pt idx="2985">
                  <c:v>-8.7395616462646295</c:v>
                </c:pt>
                <c:pt idx="2986">
                  <c:v>-8.7351281329132906</c:v>
                </c:pt>
                <c:pt idx="2987">
                  <c:v>-8.7306946195619606</c:v>
                </c:pt>
                <c:pt idx="2988">
                  <c:v>-8.7262611062106199</c:v>
                </c:pt>
                <c:pt idx="2989">
                  <c:v>-8.7218275928592899</c:v>
                </c:pt>
                <c:pt idx="2990">
                  <c:v>-8.7173940795079492</c:v>
                </c:pt>
                <c:pt idx="2991">
                  <c:v>-8.7129605661566192</c:v>
                </c:pt>
                <c:pt idx="2992">
                  <c:v>-8.7085270528052803</c:v>
                </c:pt>
                <c:pt idx="2993">
                  <c:v>-8.7040935394539503</c:v>
                </c:pt>
                <c:pt idx="2994">
                  <c:v>-8.6996600261026096</c:v>
                </c:pt>
                <c:pt idx="2995">
                  <c:v>-8.6952265127512796</c:v>
                </c:pt>
                <c:pt idx="2996">
                  <c:v>-8.6907929993999407</c:v>
                </c:pt>
                <c:pt idx="2997">
                  <c:v>-8.6863594860486106</c:v>
                </c:pt>
                <c:pt idx="2998">
                  <c:v>-8.68192597269727</c:v>
                </c:pt>
                <c:pt idx="2999">
                  <c:v>-8.6774924593459293</c:v>
                </c:pt>
                <c:pt idx="3000">
                  <c:v>-8.6730589459945993</c:v>
                </c:pt>
                <c:pt idx="3001">
                  <c:v>-8.6686254326432604</c:v>
                </c:pt>
                <c:pt idx="3002">
                  <c:v>-8.6641919192919303</c:v>
                </c:pt>
                <c:pt idx="3003">
                  <c:v>-8.6597584059405897</c:v>
                </c:pt>
                <c:pt idx="3004">
                  <c:v>-8.6553248925892596</c:v>
                </c:pt>
                <c:pt idx="3005">
                  <c:v>-8.6508913792379207</c:v>
                </c:pt>
                <c:pt idx="3006">
                  <c:v>-8.6464578658865907</c:v>
                </c:pt>
                <c:pt idx="3007">
                  <c:v>-8.64202435253525</c:v>
                </c:pt>
                <c:pt idx="3008">
                  <c:v>-8.63759083918392</c:v>
                </c:pt>
                <c:pt idx="3009">
                  <c:v>-8.6331573258325793</c:v>
                </c:pt>
                <c:pt idx="3010">
                  <c:v>-8.6287238124812493</c:v>
                </c:pt>
                <c:pt idx="3011">
                  <c:v>-8.6242902991299104</c:v>
                </c:pt>
                <c:pt idx="3012">
                  <c:v>-8.6198567857785804</c:v>
                </c:pt>
                <c:pt idx="3013">
                  <c:v>-8.6154232724272397</c:v>
                </c:pt>
                <c:pt idx="3014">
                  <c:v>-8.6109897590759097</c:v>
                </c:pt>
                <c:pt idx="3015">
                  <c:v>-8.6065562457245708</c:v>
                </c:pt>
                <c:pt idx="3016">
                  <c:v>-8.6021227323732408</c:v>
                </c:pt>
                <c:pt idx="3017">
                  <c:v>-8.5976892190219001</c:v>
                </c:pt>
                <c:pt idx="3018">
                  <c:v>-8.5932557056705701</c:v>
                </c:pt>
                <c:pt idx="3019">
                  <c:v>-8.5888221923192294</c:v>
                </c:pt>
                <c:pt idx="3020">
                  <c:v>-8.5843886789678994</c:v>
                </c:pt>
                <c:pt idx="3021">
                  <c:v>-8.5799551656165605</c:v>
                </c:pt>
                <c:pt idx="3022">
                  <c:v>-8.5755216522652304</c:v>
                </c:pt>
                <c:pt idx="3023">
                  <c:v>-8.5710881389138898</c:v>
                </c:pt>
                <c:pt idx="3024">
                  <c:v>-8.5666546255625597</c:v>
                </c:pt>
                <c:pt idx="3025">
                  <c:v>-8.5622211122112208</c:v>
                </c:pt>
                <c:pt idx="3026">
                  <c:v>-8.5577875988598908</c:v>
                </c:pt>
                <c:pt idx="3027">
                  <c:v>-8.5533540855085501</c:v>
                </c:pt>
                <c:pt idx="3028">
                  <c:v>-8.5489205721572201</c:v>
                </c:pt>
                <c:pt idx="3029">
                  <c:v>-8.5444870588058794</c:v>
                </c:pt>
                <c:pt idx="3030">
                  <c:v>-8.5400535454545405</c:v>
                </c:pt>
                <c:pt idx="3031">
                  <c:v>-8.5356200321032105</c:v>
                </c:pt>
                <c:pt idx="3032">
                  <c:v>-8.5311865187518805</c:v>
                </c:pt>
                <c:pt idx="3033">
                  <c:v>-8.5267530054005398</c:v>
                </c:pt>
                <c:pt idx="3034">
                  <c:v>-8.5223194920491991</c:v>
                </c:pt>
                <c:pt idx="3035">
                  <c:v>-8.5178859786978691</c:v>
                </c:pt>
                <c:pt idx="3036">
                  <c:v>-8.5134524653465302</c:v>
                </c:pt>
                <c:pt idx="3037">
                  <c:v>-8.5090189519952002</c:v>
                </c:pt>
                <c:pt idx="3038">
                  <c:v>-8.5045854386438702</c:v>
                </c:pt>
                <c:pt idx="3039">
                  <c:v>-8.5001519252925295</c:v>
                </c:pt>
                <c:pt idx="3040">
                  <c:v>-8.4957184119411906</c:v>
                </c:pt>
                <c:pt idx="3041">
                  <c:v>-8.4912848985898606</c:v>
                </c:pt>
                <c:pt idx="3042">
                  <c:v>-8.4868513852385306</c:v>
                </c:pt>
                <c:pt idx="3043">
                  <c:v>-8.4824178718871899</c:v>
                </c:pt>
                <c:pt idx="3044">
                  <c:v>-8.4779843585358492</c:v>
                </c:pt>
                <c:pt idx="3045">
                  <c:v>-8.4735508451845192</c:v>
                </c:pt>
                <c:pt idx="3046">
                  <c:v>-8.4691173318331803</c:v>
                </c:pt>
                <c:pt idx="3047">
                  <c:v>-8.4646838184818503</c:v>
                </c:pt>
                <c:pt idx="3048">
                  <c:v>-8.4602503051305096</c:v>
                </c:pt>
                <c:pt idx="3049">
                  <c:v>-8.4558167917791796</c:v>
                </c:pt>
                <c:pt idx="3050">
                  <c:v>-8.4513832784278407</c:v>
                </c:pt>
                <c:pt idx="3051">
                  <c:v>-8.4469497650765106</c:v>
                </c:pt>
                <c:pt idx="3052">
                  <c:v>-8.44251625172517</c:v>
                </c:pt>
                <c:pt idx="3053">
                  <c:v>-8.4380827383738399</c:v>
                </c:pt>
                <c:pt idx="3054">
                  <c:v>-8.4336492250224993</c:v>
                </c:pt>
                <c:pt idx="3055">
                  <c:v>-8.4292157116711692</c:v>
                </c:pt>
                <c:pt idx="3056">
                  <c:v>-8.4247821983198303</c:v>
                </c:pt>
                <c:pt idx="3057">
                  <c:v>-8.4203486849685003</c:v>
                </c:pt>
                <c:pt idx="3058">
                  <c:v>-8.4159151716171596</c:v>
                </c:pt>
                <c:pt idx="3059">
                  <c:v>-8.4114816582658296</c:v>
                </c:pt>
                <c:pt idx="3060">
                  <c:v>-8.4070481449144907</c:v>
                </c:pt>
                <c:pt idx="3061">
                  <c:v>-8.4026146315631607</c:v>
                </c:pt>
                <c:pt idx="3062">
                  <c:v>-8.39818111821182</c:v>
                </c:pt>
                <c:pt idx="3063">
                  <c:v>-8.39374760486049</c:v>
                </c:pt>
                <c:pt idx="3064">
                  <c:v>-8.3893140915091493</c:v>
                </c:pt>
                <c:pt idx="3065">
                  <c:v>-8.3848805781578193</c:v>
                </c:pt>
                <c:pt idx="3066">
                  <c:v>-8.3804470648064804</c:v>
                </c:pt>
                <c:pt idx="3067">
                  <c:v>-8.3760135514551504</c:v>
                </c:pt>
                <c:pt idx="3068">
                  <c:v>-8.3715800381038097</c:v>
                </c:pt>
                <c:pt idx="3069">
                  <c:v>-8.3671465247524797</c:v>
                </c:pt>
                <c:pt idx="3070">
                  <c:v>-8.3627130114011408</c:v>
                </c:pt>
                <c:pt idx="3071">
                  <c:v>-8.3582794980498107</c:v>
                </c:pt>
                <c:pt idx="3072">
                  <c:v>-8.3538459846984701</c:v>
                </c:pt>
                <c:pt idx="3073">
                  <c:v>-8.3494124713471294</c:v>
                </c:pt>
                <c:pt idx="3074">
                  <c:v>-8.3449789579957994</c:v>
                </c:pt>
                <c:pt idx="3075">
                  <c:v>-8.3405454446444605</c:v>
                </c:pt>
                <c:pt idx="3076">
                  <c:v>-8.3361119312931304</c:v>
                </c:pt>
                <c:pt idx="3077">
                  <c:v>-8.3316784179417898</c:v>
                </c:pt>
                <c:pt idx="3078">
                  <c:v>-8.3272449045904597</c:v>
                </c:pt>
                <c:pt idx="3079">
                  <c:v>-8.3228113912391208</c:v>
                </c:pt>
                <c:pt idx="3080">
                  <c:v>-8.3183778778877908</c:v>
                </c:pt>
                <c:pt idx="3081">
                  <c:v>-8.3139443645364501</c:v>
                </c:pt>
                <c:pt idx="3082">
                  <c:v>-8.3095108511851201</c:v>
                </c:pt>
                <c:pt idx="3083">
                  <c:v>-8.3050773378337794</c:v>
                </c:pt>
                <c:pt idx="3084">
                  <c:v>-8.3006438244824494</c:v>
                </c:pt>
                <c:pt idx="3085">
                  <c:v>-8.2962103111311105</c:v>
                </c:pt>
                <c:pt idx="3086">
                  <c:v>-8.2917767977797805</c:v>
                </c:pt>
                <c:pt idx="3087">
                  <c:v>-8.2873432844284398</c:v>
                </c:pt>
                <c:pt idx="3088">
                  <c:v>-8.2829097710771098</c:v>
                </c:pt>
                <c:pt idx="3089">
                  <c:v>-8.2784762577257691</c:v>
                </c:pt>
                <c:pt idx="3090">
                  <c:v>-8.2740427443744409</c:v>
                </c:pt>
                <c:pt idx="3091">
                  <c:v>-8.2696092310231002</c:v>
                </c:pt>
                <c:pt idx="3092">
                  <c:v>-8.2651757176717702</c:v>
                </c:pt>
                <c:pt idx="3093">
                  <c:v>-8.2607422043204295</c:v>
                </c:pt>
                <c:pt idx="3094">
                  <c:v>-8.2563086909690995</c:v>
                </c:pt>
                <c:pt idx="3095">
                  <c:v>-8.2518751776177606</c:v>
                </c:pt>
                <c:pt idx="3096">
                  <c:v>-8.2474416642664305</c:v>
                </c:pt>
                <c:pt idx="3097">
                  <c:v>-8.2430081509150899</c:v>
                </c:pt>
                <c:pt idx="3098">
                  <c:v>-8.2385746375637599</c:v>
                </c:pt>
                <c:pt idx="3099">
                  <c:v>-8.2341411242124192</c:v>
                </c:pt>
                <c:pt idx="3100">
                  <c:v>-8.2297076108610892</c:v>
                </c:pt>
                <c:pt idx="3101">
                  <c:v>-8.2252740975097502</c:v>
                </c:pt>
                <c:pt idx="3102">
                  <c:v>-8.2208405841584202</c:v>
                </c:pt>
                <c:pt idx="3103">
                  <c:v>-8.2164070708070795</c:v>
                </c:pt>
                <c:pt idx="3104">
                  <c:v>-8.2119735574557406</c:v>
                </c:pt>
                <c:pt idx="3105">
                  <c:v>-8.2075400441044106</c:v>
                </c:pt>
                <c:pt idx="3106">
                  <c:v>-8.2031065307530806</c:v>
                </c:pt>
                <c:pt idx="3107">
                  <c:v>-8.1986730174017399</c:v>
                </c:pt>
                <c:pt idx="3108">
                  <c:v>-8.1942395040504099</c:v>
                </c:pt>
                <c:pt idx="3109">
                  <c:v>-8.1898059906990692</c:v>
                </c:pt>
                <c:pt idx="3110">
                  <c:v>-8.1853724773477303</c:v>
                </c:pt>
                <c:pt idx="3111">
                  <c:v>-8.1809389639964003</c:v>
                </c:pt>
                <c:pt idx="3112">
                  <c:v>-8.1765054506450703</c:v>
                </c:pt>
                <c:pt idx="3113">
                  <c:v>-8.1720719372937296</c:v>
                </c:pt>
                <c:pt idx="3114">
                  <c:v>-8.1676384239423907</c:v>
                </c:pt>
                <c:pt idx="3115">
                  <c:v>-8.1632049105910607</c:v>
                </c:pt>
                <c:pt idx="3116">
                  <c:v>-8.1587713972397307</c:v>
                </c:pt>
                <c:pt idx="3117">
                  <c:v>-8.15433788388839</c:v>
                </c:pt>
                <c:pt idx="3118">
                  <c:v>-8.1499043705370493</c:v>
                </c:pt>
                <c:pt idx="3119">
                  <c:v>-8.1454708571857193</c:v>
                </c:pt>
                <c:pt idx="3120">
                  <c:v>-8.1410373438343804</c:v>
                </c:pt>
                <c:pt idx="3121">
                  <c:v>-8.1366038304830504</c:v>
                </c:pt>
                <c:pt idx="3122">
                  <c:v>-8.1321703171317097</c:v>
                </c:pt>
                <c:pt idx="3123">
                  <c:v>-8.1277368037803797</c:v>
                </c:pt>
                <c:pt idx="3124">
                  <c:v>-8.1233032904290408</c:v>
                </c:pt>
                <c:pt idx="3125">
                  <c:v>-8.1188697770777107</c:v>
                </c:pt>
                <c:pt idx="3126">
                  <c:v>-8.1144362637263701</c:v>
                </c:pt>
                <c:pt idx="3127">
                  <c:v>-8.11000275037504</c:v>
                </c:pt>
                <c:pt idx="3128">
                  <c:v>-8.1055692370236994</c:v>
                </c:pt>
                <c:pt idx="3129">
                  <c:v>-8.1011357236723693</c:v>
                </c:pt>
                <c:pt idx="3130">
                  <c:v>-8.0967022103210304</c:v>
                </c:pt>
                <c:pt idx="3131">
                  <c:v>-8.0922686969697004</c:v>
                </c:pt>
                <c:pt idx="3132">
                  <c:v>-8.0878351836183597</c:v>
                </c:pt>
                <c:pt idx="3133">
                  <c:v>-8.0834016702670297</c:v>
                </c:pt>
                <c:pt idx="3134">
                  <c:v>-8.0789681569156908</c:v>
                </c:pt>
                <c:pt idx="3135">
                  <c:v>-8.0745346435643608</c:v>
                </c:pt>
                <c:pt idx="3136">
                  <c:v>-8.0701011302130201</c:v>
                </c:pt>
                <c:pt idx="3137">
                  <c:v>-8.0656676168616901</c:v>
                </c:pt>
                <c:pt idx="3138">
                  <c:v>-8.0612341035103494</c:v>
                </c:pt>
                <c:pt idx="3139">
                  <c:v>-8.0568005901590194</c:v>
                </c:pt>
                <c:pt idx="3140">
                  <c:v>-8.0523670768076805</c:v>
                </c:pt>
                <c:pt idx="3141">
                  <c:v>-8.0479335634563505</c:v>
                </c:pt>
                <c:pt idx="3142">
                  <c:v>-8.0435000501050098</c:v>
                </c:pt>
                <c:pt idx="3143">
                  <c:v>-8.0390665367536798</c:v>
                </c:pt>
                <c:pt idx="3144">
                  <c:v>-8.0346330234023409</c:v>
                </c:pt>
                <c:pt idx="3145">
                  <c:v>-8.0301995100510108</c:v>
                </c:pt>
                <c:pt idx="3146">
                  <c:v>-8.0257659966996702</c:v>
                </c:pt>
                <c:pt idx="3147">
                  <c:v>-8.0213324833483295</c:v>
                </c:pt>
                <c:pt idx="3148">
                  <c:v>-8.0168989699969995</c:v>
                </c:pt>
                <c:pt idx="3149">
                  <c:v>-8.0124654566456694</c:v>
                </c:pt>
                <c:pt idx="3150">
                  <c:v>-8.0080319432943305</c:v>
                </c:pt>
                <c:pt idx="3151">
                  <c:v>-8.0035984299429899</c:v>
                </c:pt>
                <c:pt idx="3152">
                  <c:v>-7.9991649165916598</c:v>
                </c:pt>
                <c:pt idx="3153">
                  <c:v>-7.9947314032403201</c:v>
                </c:pt>
                <c:pt idx="3154">
                  <c:v>-7.99029788988899</c:v>
                </c:pt>
                <c:pt idx="3155">
                  <c:v>-7.9858643765376502</c:v>
                </c:pt>
                <c:pt idx="3156">
                  <c:v>-7.9814308631863202</c:v>
                </c:pt>
                <c:pt idx="3157">
                  <c:v>-7.9769973498349804</c:v>
                </c:pt>
                <c:pt idx="3158">
                  <c:v>-7.9725638364836504</c:v>
                </c:pt>
                <c:pt idx="3159">
                  <c:v>-7.9681303231323097</c:v>
                </c:pt>
                <c:pt idx="3160">
                  <c:v>-7.9636968097809797</c:v>
                </c:pt>
                <c:pt idx="3161">
                  <c:v>-7.9592632964296399</c:v>
                </c:pt>
                <c:pt idx="3162">
                  <c:v>-7.9548297830783099</c:v>
                </c:pt>
                <c:pt idx="3163">
                  <c:v>-7.9503962697269701</c:v>
                </c:pt>
                <c:pt idx="3164">
                  <c:v>-7.9459627563756401</c:v>
                </c:pt>
                <c:pt idx="3165">
                  <c:v>-7.9415292430243003</c:v>
                </c:pt>
                <c:pt idx="3166">
                  <c:v>-7.9370957296729703</c:v>
                </c:pt>
                <c:pt idx="3167">
                  <c:v>-7.9326622163216296</c:v>
                </c:pt>
                <c:pt idx="3168">
                  <c:v>-7.9282287029702996</c:v>
                </c:pt>
                <c:pt idx="3169">
                  <c:v>-7.9237951896189598</c:v>
                </c:pt>
                <c:pt idx="3170">
                  <c:v>-7.9193616762676298</c:v>
                </c:pt>
                <c:pt idx="3171">
                  <c:v>-7.91492816291629</c:v>
                </c:pt>
                <c:pt idx="3172">
                  <c:v>-7.91049464956496</c:v>
                </c:pt>
                <c:pt idx="3173">
                  <c:v>-7.9060611362136202</c:v>
                </c:pt>
                <c:pt idx="3174">
                  <c:v>-7.9016276228622901</c:v>
                </c:pt>
                <c:pt idx="3175">
                  <c:v>-7.8971941095109504</c:v>
                </c:pt>
                <c:pt idx="3176">
                  <c:v>-7.8927605961596203</c:v>
                </c:pt>
                <c:pt idx="3177">
                  <c:v>-7.8883270828082797</c:v>
                </c:pt>
                <c:pt idx="3178">
                  <c:v>-7.8838935694569399</c:v>
                </c:pt>
                <c:pt idx="3179">
                  <c:v>-7.8794600561056098</c:v>
                </c:pt>
                <c:pt idx="3180">
                  <c:v>-7.8750265427542798</c:v>
                </c:pt>
                <c:pt idx="3181">
                  <c:v>-7.87059302940294</c:v>
                </c:pt>
                <c:pt idx="3182">
                  <c:v>-7.86615951605161</c:v>
                </c:pt>
                <c:pt idx="3183">
                  <c:v>-7.8617260027002702</c:v>
                </c:pt>
                <c:pt idx="3184">
                  <c:v>-7.8572924893489304</c:v>
                </c:pt>
                <c:pt idx="3185">
                  <c:v>-7.8528589759976004</c:v>
                </c:pt>
                <c:pt idx="3186">
                  <c:v>-7.8484254626462704</c:v>
                </c:pt>
                <c:pt idx="3187">
                  <c:v>-7.8439919492949297</c:v>
                </c:pt>
                <c:pt idx="3188">
                  <c:v>-7.8395584359435899</c:v>
                </c:pt>
                <c:pt idx="3189">
                  <c:v>-7.8351249225922599</c:v>
                </c:pt>
                <c:pt idx="3190">
                  <c:v>-7.8306914092409299</c:v>
                </c:pt>
                <c:pt idx="3191">
                  <c:v>-7.8262578958895901</c:v>
                </c:pt>
                <c:pt idx="3192">
                  <c:v>-7.8218243825382503</c:v>
                </c:pt>
                <c:pt idx="3193">
                  <c:v>-7.8173908691869203</c:v>
                </c:pt>
                <c:pt idx="3194">
                  <c:v>-7.8129573558355796</c:v>
                </c:pt>
                <c:pt idx="3195">
                  <c:v>-7.8085238424842496</c:v>
                </c:pt>
                <c:pt idx="3196">
                  <c:v>-7.8040903291329098</c:v>
                </c:pt>
                <c:pt idx="3197">
                  <c:v>-7.7996568157815798</c:v>
                </c:pt>
                <c:pt idx="3198">
                  <c:v>-7.79522330243024</c:v>
                </c:pt>
                <c:pt idx="3199">
                  <c:v>-7.79078978907891</c:v>
                </c:pt>
                <c:pt idx="3200">
                  <c:v>-7.7863562757275702</c:v>
                </c:pt>
                <c:pt idx="3201">
                  <c:v>-7.7819227623762401</c:v>
                </c:pt>
                <c:pt idx="3202">
                  <c:v>-7.7774892490249004</c:v>
                </c:pt>
                <c:pt idx="3203">
                  <c:v>-7.7730557356735703</c:v>
                </c:pt>
                <c:pt idx="3204">
                  <c:v>-7.7686222223222297</c:v>
                </c:pt>
                <c:pt idx="3205">
                  <c:v>-7.7641887089708996</c:v>
                </c:pt>
                <c:pt idx="3206">
                  <c:v>-7.7597551956195598</c:v>
                </c:pt>
                <c:pt idx="3207">
                  <c:v>-7.7553216822682298</c:v>
                </c:pt>
                <c:pt idx="3208">
                  <c:v>-7.75088816891689</c:v>
                </c:pt>
                <c:pt idx="3209">
                  <c:v>-7.74645465556556</c:v>
                </c:pt>
                <c:pt idx="3210">
                  <c:v>-7.7420211422142202</c:v>
                </c:pt>
                <c:pt idx="3211">
                  <c:v>-7.7375876288628902</c:v>
                </c:pt>
                <c:pt idx="3212">
                  <c:v>-7.7331541155115504</c:v>
                </c:pt>
                <c:pt idx="3213">
                  <c:v>-7.7287206021602204</c:v>
                </c:pt>
                <c:pt idx="3214">
                  <c:v>-7.7242870888088797</c:v>
                </c:pt>
                <c:pt idx="3215">
                  <c:v>-7.7198535754575497</c:v>
                </c:pt>
                <c:pt idx="3216">
                  <c:v>-7.7154200621062099</c:v>
                </c:pt>
                <c:pt idx="3217">
                  <c:v>-7.7109865487548799</c:v>
                </c:pt>
                <c:pt idx="3218">
                  <c:v>-7.7065530354035401</c:v>
                </c:pt>
                <c:pt idx="3219">
                  <c:v>-7.7021195220522101</c:v>
                </c:pt>
                <c:pt idx="3220">
                  <c:v>-7.6976860087008703</c:v>
                </c:pt>
                <c:pt idx="3221">
                  <c:v>-7.6932524953495296</c:v>
                </c:pt>
                <c:pt idx="3222">
                  <c:v>-7.6888189819981996</c:v>
                </c:pt>
                <c:pt idx="3223">
                  <c:v>-7.6843854686468704</c:v>
                </c:pt>
                <c:pt idx="3224">
                  <c:v>-7.6799519552955298</c:v>
                </c:pt>
                <c:pt idx="3225">
                  <c:v>-7.67551844194419</c:v>
                </c:pt>
                <c:pt idx="3226">
                  <c:v>-7.67108492859286</c:v>
                </c:pt>
                <c:pt idx="3227">
                  <c:v>-7.6666514152415299</c:v>
                </c:pt>
                <c:pt idx="3228">
                  <c:v>-7.6622179018901901</c:v>
                </c:pt>
                <c:pt idx="3229">
                  <c:v>-7.6577843885388504</c:v>
                </c:pt>
                <c:pt idx="3230">
                  <c:v>-7.6533508751875203</c:v>
                </c:pt>
                <c:pt idx="3231">
                  <c:v>-7.6489173618361797</c:v>
                </c:pt>
                <c:pt idx="3232">
                  <c:v>-7.6444838484848496</c:v>
                </c:pt>
                <c:pt idx="3233">
                  <c:v>-7.6400503351335098</c:v>
                </c:pt>
                <c:pt idx="3234">
                  <c:v>-7.6356168217821798</c:v>
                </c:pt>
                <c:pt idx="3235">
                  <c:v>-7.63118330843084</c:v>
                </c:pt>
                <c:pt idx="3236">
                  <c:v>-7.62674979507951</c:v>
                </c:pt>
                <c:pt idx="3237">
                  <c:v>-7.62231628172818</c:v>
                </c:pt>
                <c:pt idx="3238">
                  <c:v>-7.6178827683768402</c:v>
                </c:pt>
                <c:pt idx="3239">
                  <c:v>-7.6134492550255004</c:v>
                </c:pt>
                <c:pt idx="3240">
                  <c:v>-7.6090157416741704</c:v>
                </c:pt>
                <c:pt idx="3241">
                  <c:v>-7.6045822283228297</c:v>
                </c:pt>
                <c:pt idx="3242">
                  <c:v>-7.6001487149714997</c:v>
                </c:pt>
                <c:pt idx="3243">
                  <c:v>-7.5957152016201599</c:v>
                </c:pt>
                <c:pt idx="3244">
                  <c:v>-7.5912816882688299</c:v>
                </c:pt>
                <c:pt idx="3245">
                  <c:v>-7.5868481749174901</c:v>
                </c:pt>
                <c:pt idx="3246">
                  <c:v>-7.5824146615661601</c:v>
                </c:pt>
                <c:pt idx="3247">
                  <c:v>-7.5779811482148203</c:v>
                </c:pt>
                <c:pt idx="3248">
                  <c:v>-7.5735476348634903</c:v>
                </c:pt>
                <c:pt idx="3249">
                  <c:v>-7.5691141215121496</c:v>
                </c:pt>
                <c:pt idx="3250">
                  <c:v>-7.5646806081608204</c:v>
                </c:pt>
                <c:pt idx="3251">
                  <c:v>-7.5602470948094798</c:v>
                </c:pt>
                <c:pt idx="3252">
                  <c:v>-7.5558135814581497</c:v>
                </c:pt>
                <c:pt idx="3253">
                  <c:v>-7.55138006810681</c:v>
                </c:pt>
                <c:pt idx="3254">
                  <c:v>-7.5469465547554799</c:v>
                </c:pt>
                <c:pt idx="3255">
                  <c:v>-7.5425130414041401</c:v>
                </c:pt>
                <c:pt idx="3256">
                  <c:v>-7.5380795280528101</c:v>
                </c:pt>
                <c:pt idx="3257">
                  <c:v>-7.5336460147014703</c:v>
                </c:pt>
                <c:pt idx="3258">
                  <c:v>-7.5292125013501296</c:v>
                </c:pt>
                <c:pt idx="3259">
                  <c:v>-7.5247789879987996</c:v>
                </c:pt>
                <c:pt idx="3260">
                  <c:v>-7.5203454746474696</c:v>
                </c:pt>
                <c:pt idx="3261">
                  <c:v>-7.5159119612961298</c:v>
                </c:pt>
                <c:pt idx="3262">
                  <c:v>-7.51147844794479</c:v>
                </c:pt>
                <c:pt idx="3263">
                  <c:v>-7.50704493459346</c:v>
                </c:pt>
                <c:pt idx="3264">
                  <c:v>-7.50261142124213</c:v>
                </c:pt>
                <c:pt idx="3265">
                  <c:v>-7.4981779078907902</c:v>
                </c:pt>
                <c:pt idx="3266">
                  <c:v>-7.4937443945394504</c:v>
                </c:pt>
                <c:pt idx="3267">
                  <c:v>-7.4893108811881204</c:v>
                </c:pt>
                <c:pt idx="3268">
                  <c:v>-7.4848773678367797</c:v>
                </c:pt>
                <c:pt idx="3269">
                  <c:v>-7.4804438544854497</c:v>
                </c:pt>
                <c:pt idx="3270">
                  <c:v>-7.4760103411341099</c:v>
                </c:pt>
                <c:pt idx="3271">
                  <c:v>-7.4715768277827799</c:v>
                </c:pt>
                <c:pt idx="3272">
                  <c:v>-7.4671433144314401</c:v>
                </c:pt>
                <c:pt idx="3273">
                  <c:v>-7.4627098010801101</c:v>
                </c:pt>
                <c:pt idx="3274">
                  <c:v>-7.4582762877287703</c:v>
                </c:pt>
                <c:pt idx="3275">
                  <c:v>-7.4538427743774403</c:v>
                </c:pt>
                <c:pt idx="3276">
                  <c:v>-7.4494092610260996</c:v>
                </c:pt>
                <c:pt idx="3277">
                  <c:v>-7.4449757476747704</c:v>
                </c:pt>
                <c:pt idx="3278">
                  <c:v>-7.4405422343234298</c:v>
                </c:pt>
                <c:pt idx="3279">
                  <c:v>-7.4361087209720997</c:v>
                </c:pt>
                <c:pt idx="3280">
                  <c:v>-7.4316752076207599</c:v>
                </c:pt>
                <c:pt idx="3281">
                  <c:v>-7.4272416942694299</c:v>
                </c:pt>
                <c:pt idx="3282">
                  <c:v>-7.4228081809180901</c:v>
                </c:pt>
                <c:pt idx="3283">
                  <c:v>-7.4183746675667601</c:v>
                </c:pt>
                <c:pt idx="3284">
                  <c:v>-7.4139411542154203</c:v>
                </c:pt>
                <c:pt idx="3285">
                  <c:v>-7.4095076408640903</c:v>
                </c:pt>
                <c:pt idx="3286">
                  <c:v>-7.4050741275127496</c:v>
                </c:pt>
                <c:pt idx="3287">
                  <c:v>-7.4006406141614196</c:v>
                </c:pt>
                <c:pt idx="3288">
                  <c:v>-7.3962071008100798</c:v>
                </c:pt>
                <c:pt idx="3289">
                  <c:v>-7.3917735874587498</c:v>
                </c:pt>
                <c:pt idx="3290">
                  <c:v>-7.38734007410741</c:v>
                </c:pt>
                <c:pt idx="3291">
                  <c:v>-7.38290656075608</c:v>
                </c:pt>
                <c:pt idx="3292">
                  <c:v>-7.3784730474047402</c:v>
                </c:pt>
                <c:pt idx="3293">
                  <c:v>-7.3740395340534102</c:v>
                </c:pt>
                <c:pt idx="3294">
                  <c:v>-7.3696060207020704</c:v>
                </c:pt>
                <c:pt idx="3295">
                  <c:v>-7.3651725073507297</c:v>
                </c:pt>
                <c:pt idx="3296">
                  <c:v>-7.3607389939993997</c:v>
                </c:pt>
                <c:pt idx="3297">
                  <c:v>-7.3563054806480697</c:v>
                </c:pt>
                <c:pt idx="3298">
                  <c:v>-7.3518719672967299</c:v>
                </c:pt>
                <c:pt idx="3299">
                  <c:v>-7.3474384539453901</c:v>
                </c:pt>
                <c:pt idx="3300">
                  <c:v>-7.3430049405940601</c:v>
                </c:pt>
                <c:pt idx="3301">
                  <c:v>-7.33857142724273</c:v>
                </c:pt>
                <c:pt idx="3302">
                  <c:v>-7.3341379138913902</c:v>
                </c:pt>
                <c:pt idx="3303">
                  <c:v>-7.3297044005400496</c:v>
                </c:pt>
                <c:pt idx="3304">
                  <c:v>-7.3252708871887204</c:v>
                </c:pt>
                <c:pt idx="3305">
                  <c:v>-7.3208373738373798</c:v>
                </c:pt>
                <c:pt idx="3306">
                  <c:v>-7.3164038604860497</c:v>
                </c:pt>
                <c:pt idx="3307">
                  <c:v>-7.3119703471347099</c:v>
                </c:pt>
                <c:pt idx="3308">
                  <c:v>-7.3075368337833799</c:v>
                </c:pt>
                <c:pt idx="3309">
                  <c:v>-7.3031033204320401</c:v>
                </c:pt>
                <c:pt idx="3310">
                  <c:v>-7.2986698070807101</c:v>
                </c:pt>
                <c:pt idx="3311">
                  <c:v>-7.2942362937293801</c:v>
                </c:pt>
                <c:pt idx="3312">
                  <c:v>-7.2898027803780403</c:v>
                </c:pt>
                <c:pt idx="3313">
                  <c:v>-7.2853692670266996</c:v>
                </c:pt>
                <c:pt idx="3314">
                  <c:v>-7.2809357536753696</c:v>
                </c:pt>
                <c:pt idx="3315">
                  <c:v>-7.2765022403240298</c:v>
                </c:pt>
                <c:pt idx="3316">
                  <c:v>-7.2720687269726998</c:v>
                </c:pt>
                <c:pt idx="3317">
                  <c:v>-7.26763521362136</c:v>
                </c:pt>
                <c:pt idx="3318">
                  <c:v>-7.26320170027003</c:v>
                </c:pt>
                <c:pt idx="3319">
                  <c:v>-7.2587681869186902</c:v>
                </c:pt>
                <c:pt idx="3320">
                  <c:v>-7.2543346735673602</c:v>
                </c:pt>
                <c:pt idx="3321">
                  <c:v>-7.2499011602160204</c:v>
                </c:pt>
                <c:pt idx="3322">
                  <c:v>-7.2454676468646904</c:v>
                </c:pt>
                <c:pt idx="3323">
                  <c:v>-7.2410341335133497</c:v>
                </c:pt>
                <c:pt idx="3324">
                  <c:v>-7.2366006201620197</c:v>
                </c:pt>
                <c:pt idx="3325">
                  <c:v>-7.2321671068106799</c:v>
                </c:pt>
                <c:pt idx="3326">
                  <c:v>-7.2277335934593498</c:v>
                </c:pt>
                <c:pt idx="3327">
                  <c:v>-7.2233000801080101</c:v>
                </c:pt>
                <c:pt idx="3328">
                  <c:v>-7.21886656675668</c:v>
                </c:pt>
                <c:pt idx="3329">
                  <c:v>-7.2144330534053402</c:v>
                </c:pt>
                <c:pt idx="3330">
                  <c:v>-7.2099995400540102</c:v>
                </c:pt>
                <c:pt idx="3331">
                  <c:v>-7.2055660267026704</c:v>
                </c:pt>
                <c:pt idx="3332">
                  <c:v>-7.2011325133513298</c:v>
                </c:pt>
                <c:pt idx="3333">
                  <c:v>-7.1966989999999997</c:v>
                </c:pt>
                <c:pt idx="3334">
                  <c:v>-7.1922654866486697</c:v>
                </c:pt>
                <c:pt idx="3335">
                  <c:v>-7.1878319732973299</c:v>
                </c:pt>
                <c:pt idx="3336">
                  <c:v>-7.1833984599459999</c:v>
                </c:pt>
                <c:pt idx="3337">
                  <c:v>-7.1789649465946601</c:v>
                </c:pt>
                <c:pt idx="3338">
                  <c:v>-7.1745314332433301</c:v>
                </c:pt>
                <c:pt idx="3339">
                  <c:v>-7.1700979198919903</c:v>
                </c:pt>
                <c:pt idx="3340">
                  <c:v>-7.1656644065406603</c:v>
                </c:pt>
                <c:pt idx="3341">
                  <c:v>-7.1612308931893196</c:v>
                </c:pt>
                <c:pt idx="3342">
                  <c:v>-7.1567973798379798</c:v>
                </c:pt>
                <c:pt idx="3343">
                  <c:v>-7.1523638664866498</c:v>
                </c:pt>
                <c:pt idx="3344">
                  <c:v>-7.14793035313531</c:v>
                </c:pt>
                <c:pt idx="3345">
                  <c:v>-7.14349683978398</c:v>
                </c:pt>
                <c:pt idx="3346">
                  <c:v>-7.1390633264326402</c:v>
                </c:pt>
                <c:pt idx="3347">
                  <c:v>-7.1346298130813102</c:v>
                </c:pt>
                <c:pt idx="3348">
                  <c:v>-7.1301962997299704</c:v>
                </c:pt>
                <c:pt idx="3349">
                  <c:v>-7.1257627863786404</c:v>
                </c:pt>
                <c:pt idx="3350">
                  <c:v>-7.1213292730272997</c:v>
                </c:pt>
                <c:pt idx="3351">
                  <c:v>-7.1168957596759697</c:v>
                </c:pt>
                <c:pt idx="3352">
                  <c:v>-7.1124622463246299</c:v>
                </c:pt>
                <c:pt idx="3353">
                  <c:v>-7.1080287329732998</c:v>
                </c:pt>
                <c:pt idx="3354">
                  <c:v>-7.1035952196219601</c:v>
                </c:pt>
                <c:pt idx="3355">
                  <c:v>-7.09916170627063</c:v>
                </c:pt>
                <c:pt idx="3356">
                  <c:v>-7.0947281929192902</c:v>
                </c:pt>
                <c:pt idx="3357">
                  <c:v>-7.0902946795679602</c:v>
                </c:pt>
                <c:pt idx="3358">
                  <c:v>-7.0858611662166204</c:v>
                </c:pt>
                <c:pt idx="3359">
                  <c:v>-7.0814276528652904</c:v>
                </c:pt>
                <c:pt idx="3360">
                  <c:v>-7.0769941395139497</c:v>
                </c:pt>
                <c:pt idx="3361">
                  <c:v>-7.0725606261626197</c:v>
                </c:pt>
                <c:pt idx="3362">
                  <c:v>-7.0681271128112799</c:v>
                </c:pt>
                <c:pt idx="3363">
                  <c:v>-7.0636935994599499</c:v>
                </c:pt>
                <c:pt idx="3364">
                  <c:v>-7.0592600861086101</c:v>
                </c:pt>
                <c:pt idx="3365">
                  <c:v>-7.0548265727572801</c:v>
                </c:pt>
                <c:pt idx="3366">
                  <c:v>-7.0503930594059403</c:v>
                </c:pt>
                <c:pt idx="3367">
                  <c:v>-7.0459595460546103</c:v>
                </c:pt>
                <c:pt idx="3368">
                  <c:v>-7.0415260327032696</c:v>
                </c:pt>
                <c:pt idx="3369">
                  <c:v>-7.0370925193519298</c:v>
                </c:pt>
                <c:pt idx="3370">
                  <c:v>-7.0326590060005998</c:v>
                </c:pt>
                <c:pt idx="3371">
                  <c:v>-7.0282254926492698</c:v>
                </c:pt>
                <c:pt idx="3372">
                  <c:v>-7.02379197929793</c:v>
                </c:pt>
                <c:pt idx="3373">
                  <c:v>-7.0193584659465902</c:v>
                </c:pt>
                <c:pt idx="3374">
                  <c:v>-7.0149249525952602</c:v>
                </c:pt>
                <c:pt idx="3375">
                  <c:v>-7.0104914392439301</c:v>
                </c:pt>
                <c:pt idx="3376">
                  <c:v>-7.0060579258925904</c:v>
                </c:pt>
                <c:pt idx="3377">
                  <c:v>-7.0016244125412497</c:v>
                </c:pt>
                <c:pt idx="3378">
                  <c:v>-6.9971908991899197</c:v>
                </c:pt>
                <c:pt idx="3379">
                  <c:v>-6.9927573858385799</c:v>
                </c:pt>
                <c:pt idx="3380">
                  <c:v>-6.9883238724872498</c:v>
                </c:pt>
                <c:pt idx="3381">
                  <c:v>-6.9838903591359101</c:v>
                </c:pt>
                <c:pt idx="3382">
                  <c:v>-6.97945684578458</c:v>
                </c:pt>
                <c:pt idx="3383">
                  <c:v>-6.9750233324332402</c:v>
                </c:pt>
                <c:pt idx="3384">
                  <c:v>-6.9705898190819102</c:v>
                </c:pt>
                <c:pt idx="3385">
                  <c:v>-6.9661563057305802</c:v>
                </c:pt>
                <c:pt idx="3386">
                  <c:v>-6.9617227923792404</c:v>
                </c:pt>
                <c:pt idx="3387">
                  <c:v>-6.9572892790278997</c:v>
                </c:pt>
                <c:pt idx="3388">
                  <c:v>-6.9528557656765697</c:v>
                </c:pt>
                <c:pt idx="3389">
                  <c:v>-6.9484222523252299</c:v>
                </c:pt>
                <c:pt idx="3390">
                  <c:v>-6.9439887389738999</c:v>
                </c:pt>
                <c:pt idx="3391">
                  <c:v>-6.9395552256225601</c:v>
                </c:pt>
                <c:pt idx="3392">
                  <c:v>-6.9351217122712301</c:v>
                </c:pt>
                <c:pt idx="3393">
                  <c:v>-6.9306881989198903</c:v>
                </c:pt>
                <c:pt idx="3394">
                  <c:v>-6.9262546855685603</c:v>
                </c:pt>
                <c:pt idx="3395">
                  <c:v>-6.9218211722172196</c:v>
                </c:pt>
                <c:pt idx="3396">
                  <c:v>-6.9173876588658896</c:v>
                </c:pt>
                <c:pt idx="3397">
                  <c:v>-6.9129541455145498</c:v>
                </c:pt>
                <c:pt idx="3398">
                  <c:v>-6.9085206321632198</c:v>
                </c:pt>
                <c:pt idx="3399">
                  <c:v>-6.90408711881188</c:v>
                </c:pt>
                <c:pt idx="3400">
                  <c:v>-6.89965360546055</c:v>
                </c:pt>
                <c:pt idx="3401">
                  <c:v>-6.8952200921092102</c:v>
                </c:pt>
                <c:pt idx="3402">
                  <c:v>-6.8907865787578801</c:v>
                </c:pt>
                <c:pt idx="3403">
                  <c:v>-6.8863530654065404</c:v>
                </c:pt>
                <c:pt idx="3404">
                  <c:v>-6.8819195520552103</c:v>
                </c:pt>
                <c:pt idx="3405">
                  <c:v>-6.8774860387038697</c:v>
                </c:pt>
                <c:pt idx="3406">
                  <c:v>-6.8730525253525299</c:v>
                </c:pt>
                <c:pt idx="3407">
                  <c:v>-6.8686190120011998</c:v>
                </c:pt>
                <c:pt idx="3408">
                  <c:v>-6.8641854986498698</c:v>
                </c:pt>
                <c:pt idx="3409">
                  <c:v>-6.85975198529853</c:v>
                </c:pt>
                <c:pt idx="3410">
                  <c:v>-6.8553184719472</c:v>
                </c:pt>
                <c:pt idx="3411">
                  <c:v>-6.8508849585958602</c:v>
                </c:pt>
                <c:pt idx="3412">
                  <c:v>-6.8464514452445302</c:v>
                </c:pt>
                <c:pt idx="3413">
                  <c:v>-6.8420179318931904</c:v>
                </c:pt>
                <c:pt idx="3414">
                  <c:v>-6.8375844185418604</c:v>
                </c:pt>
                <c:pt idx="3415">
                  <c:v>-6.8331509051905197</c:v>
                </c:pt>
                <c:pt idx="3416">
                  <c:v>-6.8287173918391799</c:v>
                </c:pt>
                <c:pt idx="3417">
                  <c:v>-6.8242838784878499</c:v>
                </c:pt>
                <c:pt idx="3418">
                  <c:v>-6.8198503651365101</c:v>
                </c:pt>
                <c:pt idx="3419">
                  <c:v>-6.8154168517851801</c:v>
                </c:pt>
                <c:pt idx="3420">
                  <c:v>-6.8109833384338403</c:v>
                </c:pt>
                <c:pt idx="3421">
                  <c:v>-6.8065498250825103</c:v>
                </c:pt>
                <c:pt idx="3422">
                  <c:v>-6.8021163117311696</c:v>
                </c:pt>
                <c:pt idx="3423">
                  <c:v>-6.7976827983798396</c:v>
                </c:pt>
                <c:pt idx="3424">
                  <c:v>-6.7932492850284998</c:v>
                </c:pt>
                <c:pt idx="3425">
                  <c:v>-6.7888157716771698</c:v>
                </c:pt>
                <c:pt idx="3426">
                  <c:v>-6.78438225832583</c:v>
                </c:pt>
                <c:pt idx="3427">
                  <c:v>-6.7799487449745</c:v>
                </c:pt>
                <c:pt idx="3428">
                  <c:v>-6.7755152316231602</c:v>
                </c:pt>
                <c:pt idx="3429">
                  <c:v>-6.7710817182718301</c:v>
                </c:pt>
                <c:pt idx="3430">
                  <c:v>-6.7666482049204904</c:v>
                </c:pt>
                <c:pt idx="3431">
                  <c:v>-6.7622146915691603</c:v>
                </c:pt>
                <c:pt idx="3432">
                  <c:v>-6.7577811782178197</c:v>
                </c:pt>
                <c:pt idx="3433">
                  <c:v>-6.7533476648664896</c:v>
                </c:pt>
                <c:pt idx="3434">
                  <c:v>-6.7489141515151498</c:v>
                </c:pt>
                <c:pt idx="3435">
                  <c:v>-6.7444806381638198</c:v>
                </c:pt>
                <c:pt idx="3436">
                  <c:v>-6.74004712481248</c:v>
                </c:pt>
                <c:pt idx="3437">
                  <c:v>-6.73561361146115</c:v>
                </c:pt>
                <c:pt idx="3438">
                  <c:v>-6.7311800981098102</c:v>
                </c:pt>
                <c:pt idx="3439">
                  <c:v>-6.7267465847584802</c:v>
                </c:pt>
                <c:pt idx="3440">
                  <c:v>-6.7223130714071404</c:v>
                </c:pt>
                <c:pt idx="3441">
                  <c:v>-6.7178795580558104</c:v>
                </c:pt>
                <c:pt idx="3442">
                  <c:v>-6.7134460447044697</c:v>
                </c:pt>
                <c:pt idx="3443">
                  <c:v>-6.7090125313531397</c:v>
                </c:pt>
                <c:pt idx="3444">
                  <c:v>-6.7045790180017999</c:v>
                </c:pt>
                <c:pt idx="3445">
                  <c:v>-6.7001455046504699</c:v>
                </c:pt>
                <c:pt idx="3446">
                  <c:v>-6.6957119912991301</c:v>
                </c:pt>
                <c:pt idx="3447">
                  <c:v>-6.6912784779477903</c:v>
                </c:pt>
                <c:pt idx="3448">
                  <c:v>-6.6868449645964603</c:v>
                </c:pt>
                <c:pt idx="3449">
                  <c:v>-6.6824114512451303</c:v>
                </c:pt>
                <c:pt idx="3450">
                  <c:v>-6.6779779378937896</c:v>
                </c:pt>
                <c:pt idx="3451">
                  <c:v>-6.6735444245424498</c:v>
                </c:pt>
                <c:pt idx="3452">
                  <c:v>-6.6691109111911198</c:v>
                </c:pt>
                <c:pt idx="3453">
                  <c:v>-6.66467739783978</c:v>
                </c:pt>
                <c:pt idx="3454">
                  <c:v>-6.66024388448845</c:v>
                </c:pt>
                <c:pt idx="3455">
                  <c:v>-6.6558103711371199</c:v>
                </c:pt>
                <c:pt idx="3456">
                  <c:v>-6.6513768577857801</c:v>
                </c:pt>
                <c:pt idx="3457">
                  <c:v>-6.6469433444344403</c:v>
                </c:pt>
                <c:pt idx="3458">
                  <c:v>-6.6425098310831103</c:v>
                </c:pt>
                <c:pt idx="3459">
                  <c:v>-6.6380763177317803</c:v>
                </c:pt>
                <c:pt idx="3460">
                  <c:v>-6.6336428043804396</c:v>
                </c:pt>
                <c:pt idx="3461">
                  <c:v>-6.6292092910290998</c:v>
                </c:pt>
                <c:pt idx="3462">
                  <c:v>-6.6247757776777698</c:v>
                </c:pt>
                <c:pt idx="3463">
                  <c:v>-6.62034226432643</c:v>
                </c:pt>
                <c:pt idx="3464">
                  <c:v>-6.6159087509751</c:v>
                </c:pt>
                <c:pt idx="3465">
                  <c:v>-6.6114752376237602</c:v>
                </c:pt>
                <c:pt idx="3466">
                  <c:v>-6.6070417242724302</c:v>
                </c:pt>
                <c:pt idx="3467">
                  <c:v>-6.6026082109210904</c:v>
                </c:pt>
                <c:pt idx="3468">
                  <c:v>-6.5981746975697604</c:v>
                </c:pt>
                <c:pt idx="3469">
                  <c:v>-6.5937411842184197</c:v>
                </c:pt>
                <c:pt idx="3470">
                  <c:v>-6.5893076708670897</c:v>
                </c:pt>
                <c:pt idx="3471">
                  <c:v>-6.5848741575157499</c:v>
                </c:pt>
                <c:pt idx="3472">
                  <c:v>-6.5804406441644199</c:v>
                </c:pt>
                <c:pt idx="3473">
                  <c:v>-6.5760071308130801</c:v>
                </c:pt>
                <c:pt idx="3474">
                  <c:v>-6.5715736174617501</c:v>
                </c:pt>
                <c:pt idx="3475">
                  <c:v>-6.5671401041104103</c:v>
                </c:pt>
                <c:pt idx="3476">
                  <c:v>-6.5627065907590802</c:v>
                </c:pt>
                <c:pt idx="3477">
                  <c:v>-6.5582730774077396</c:v>
                </c:pt>
                <c:pt idx="3478">
                  <c:v>-6.5538395640564104</c:v>
                </c:pt>
                <c:pt idx="3479">
                  <c:v>-6.5494060507050698</c:v>
                </c:pt>
                <c:pt idx="3480">
                  <c:v>-6.54497253735373</c:v>
                </c:pt>
                <c:pt idx="3481">
                  <c:v>-6.5405390240023999</c:v>
                </c:pt>
                <c:pt idx="3482">
                  <c:v>-6.5361055106510699</c:v>
                </c:pt>
                <c:pt idx="3483">
                  <c:v>-6.5316719972997301</c:v>
                </c:pt>
                <c:pt idx="3484">
                  <c:v>-6.5272384839484001</c:v>
                </c:pt>
                <c:pt idx="3485">
                  <c:v>-6.5228049705970603</c:v>
                </c:pt>
                <c:pt idx="3486">
                  <c:v>-6.5183714572457303</c:v>
                </c:pt>
                <c:pt idx="3487">
                  <c:v>-6.5139379438943896</c:v>
                </c:pt>
                <c:pt idx="3488">
                  <c:v>-6.5095044305430596</c:v>
                </c:pt>
                <c:pt idx="3489">
                  <c:v>-6.5050709171917198</c:v>
                </c:pt>
                <c:pt idx="3490">
                  <c:v>-6.50063740384038</c:v>
                </c:pt>
                <c:pt idx="3491">
                  <c:v>-6.49620389048905</c:v>
                </c:pt>
                <c:pt idx="3492">
                  <c:v>-6.4917703771377102</c:v>
                </c:pt>
                <c:pt idx="3493">
                  <c:v>-6.4873368637863802</c:v>
                </c:pt>
                <c:pt idx="3494">
                  <c:v>-6.4829033504350404</c:v>
                </c:pt>
                <c:pt idx="3495">
                  <c:v>-6.4784698370837104</c:v>
                </c:pt>
                <c:pt idx="3496">
                  <c:v>-6.4740363237323697</c:v>
                </c:pt>
                <c:pt idx="3497">
                  <c:v>-6.4696028103810397</c:v>
                </c:pt>
                <c:pt idx="3498">
                  <c:v>-6.4651692970296999</c:v>
                </c:pt>
                <c:pt idx="3499">
                  <c:v>-6.4607357836783699</c:v>
                </c:pt>
                <c:pt idx="3500">
                  <c:v>-6.4563022703270301</c:v>
                </c:pt>
                <c:pt idx="3501">
                  <c:v>-6.4518687569757001</c:v>
                </c:pt>
                <c:pt idx="3502">
                  <c:v>-6.4474352436243603</c:v>
                </c:pt>
                <c:pt idx="3503">
                  <c:v>-6.4430017302730302</c:v>
                </c:pt>
                <c:pt idx="3504">
                  <c:v>-6.4385682169216896</c:v>
                </c:pt>
                <c:pt idx="3505">
                  <c:v>-6.4341347035703604</c:v>
                </c:pt>
                <c:pt idx="3506">
                  <c:v>-6.4297011902190198</c:v>
                </c:pt>
                <c:pt idx="3507">
                  <c:v>-6.4252676768676897</c:v>
                </c:pt>
                <c:pt idx="3508">
                  <c:v>-6.4208341635163499</c:v>
                </c:pt>
                <c:pt idx="3509">
                  <c:v>-6.4164006501650199</c:v>
                </c:pt>
                <c:pt idx="3510">
                  <c:v>-6.4119671368136801</c:v>
                </c:pt>
                <c:pt idx="3511">
                  <c:v>-6.4075336234623501</c:v>
                </c:pt>
                <c:pt idx="3512">
                  <c:v>-6.4031001101110103</c:v>
                </c:pt>
                <c:pt idx="3513">
                  <c:v>-6.3986665967596803</c:v>
                </c:pt>
                <c:pt idx="3514">
                  <c:v>-6.3942330834083396</c:v>
                </c:pt>
                <c:pt idx="3515">
                  <c:v>-6.3897995700570096</c:v>
                </c:pt>
                <c:pt idx="3516">
                  <c:v>-6.3853660567056698</c:v>
                </c:pt>
                <c:pt idx="3517">
                  <c:v>-6.3809325433543398</c:v>
                </c:pt>
                <c:pt idx="3518">
                  <c:v>-6.376499030003</c:v>
                </c:pt>
                <c:pt idx="3519">
                  <c:v>-6.37206551665167</c:v>
                </c:pt>
                <c:pt idx="3520">
                  <c:v>-6.3676320033003302</c:v>
                </c:pt>
                <c:pt idx="3521">
                  <c:v>-6.3631984899489904</c:v>
                </c:pt>
                <c:pt idx="3522">
                  <c:v>-6.3587649765976604</c:v>
                </c:pt>
                <c:pt idx="3523">
                  <c:v>-6.3543314632463304</c:v>
                </c:pt>
                <c:pt idx="3524">
                  <c:v>-6.3498979498949897</c:v>
                </c:pt>
                <c:pt idx="3525">
                  <c:v>-6.3454644365436499</c:v>
                </c:pt>
                <c:pt idx="3526">
                  <c:v>-6.3410309231923199</c:v>
                </c:pt>
                <c:pt idx="3527">
                  <c:v>-6.3365974098409801</c:v>
                </c:pt>
                <c:pt idx="3528">
                  <c:v>-6.3321638964896501</c:v>
                </c:pt>
                <c:pt idx="3529">
                  <c:v>-6.32773038313832</c:v>
                </c:pt>
                <c:pt idx="3530">
                  <c:v>-6.3232968697869802</c:v>
                </c:pt>
                <c:pt idx="3531">
                  <c:v>-6.3188633564356396</c:v>
                </c:pt>
                <c:pt idx="3532">
                  <c:v>-6.3144298430843104</c:v>
                </c:pt>
                <c:pt idx="3533">
                  <c:v>-6.3099963297329804</c:v>
                </c:pt>
                <c:pt idx="3534">
                  <c:v>-6.3055628163816397</c:v>
                </c:pt>
                <c:pt idx="3535">
                  <c:v>-6.3011293030302999</c:v>
                </c:pt>
                <c:pt idx="3536">
                  <c:v>-6.2966957896789699</c:v>
                </c:pt>
                <c:pt idx="3537">
                  <c:v>-6.2922622763276301</c:v>
                </c:pt>
                <c:pt idx="3538">
                  <c:v>-6.2878287629763001</c:v>
                </c:pt>
                <c:pt idx="3539">
                  <c:v>-6.2833952496249603</c:v>
                </c:pt>
                <c:pt idx="3540">
                  <c:v>-6.2789617362736303</c:v>
                </c:pt>
                <c:pt idx="3541">
                  <c:v>-6.2745282229222896</c:v>
                </c:pt>
                <c:pt idx="3542">
                  <c:v>-6.2700947095709596</c:v>
                </c:pt>
                <c:pt idx="3543">
                  <c:v>-6.2656611962196198</c:v>
                </c:pt>
                <c:pt idx="3544">
                  <c:v>-6.2612276828682898</c:v>
                </c:pt>
                <c:pt idx="3545">
                  <c:v>-6.25679416951695</c:v>
                </c:pt>
                <c:pt idx="3546">
                  <c:v>-6.25236065616562</c:v>
                </c:pt>
                <c:pt idx="3547">
                  <c:v>-6.2479271428142802</c:v>
                </c:pt>
                <c:pt idx="3548">
                  <c:v>-6.2434936294629502</c:v>
                </c:pt>
                <c:pt idx="3549">
                  <c:v>-6.2390601161116104</c:v>
                </c:pt>
                <c:pt idx="3550">
                  <c:v>-6.2346266027602697</c:v>
                </c:pt>
                <c:pt idx="3551">
                  <c:v>-6.2301930894089397</c:v>
                </c:pt>
                <c:pt idx="3552">
                  <c:v>-6.2257595760576097</c:v>
                </c:pt>
                <c:pt idx="3553">
                  <c:v>-6.2213260627062699</c:v>
                </c:pt>
                <c:pt idx="3554">
                  <c:v>-6.2168925493549301</c:v>
                </c:pt>
                <c:pt idx="3555">
                  <c:v>-6.2124590360036001</c:v>
                </c:pt>
                <c:pt idx="3556">
                  <c:v>-6.20802552265227</c:v>
                </c:pt>
                <c:pt idx="3557">
                  <c:v>-6.2035920093009302</c:v>
                </c:pt>
                <c:pt idx="3558">
                  <c:v>-6.1991584959496002</c:v>
                </c:pt>
                <c:pt idx="3559">
                  <c:v>-6.1947249825982604</c:v>
                </c:pt>
                <c:pt idx="3560">
                  <c:v>-6.1902914692469304</c:v>
                </c:pt>
                <c:pt idx="3561">
                  <c:v>-6.1858579558955897</c:v>
                </c:pt>
                <c:pt idx="3562">
                  <c:v>-6.1814244425442597</c:v>
                </c:pt>
                <c:pt idx="3563">
                  <c:v>-6.1769909291929199</c:v>
                </c:pt>
                <c:pt idx="3564">
                  <c:v>-6.1725574158415801</c:v>
                </c:pt>
                <c:pt idx="3565">
                  <c:v>-6.1681239024902501</c:v>
                </c:pt>
                <c:pt idx="3566">
                  <c:v>-6.1636903891389103</c:v>
                </c:pt>
                <c:pt idx="3567">
                  <c:v>-6.1592568757875803</c:v>
                </c:pt>
                <c:pt idx="3568">
                  <c:v>-6.1548233624362396</c:v>
                </c:pt>
                <c:pt idx="3569">
                  <c:v>-6.1503898490849096</c:v>
                </c:pt>
                <c:pt idx="3570">
                  <c:v>-6.1459563357335698</c:v>
                </c:pt>
                <c:pt idx="3571">
                  <c:v>-6.1415228223822398</c:v>
                </c:pt>
                <c:pt idx="3572">
                  <c:v>-6.1370893090309</c:v>
                </c:pt>
                <c:pt idx="3573">
                  <c:v>-6.13265579567957</c:v>
                </c:pt>
                <c:pt idx="3574">
                  <c:v>-6.1282222823282302</c:v>
                </c:pt>
                <c:pt idx="3575">
                  <c:v>-6.1237887689769002</c:v>
                </c:pt>
                <c:pt idx="3576">
                  <c:v>-6.1193552556255604</c:v>
                </c:pt>
                <c:pt idx="3577">
                  <c:v>-6.1149217422742304</c:v>
                </c:pt>
                <c:pt idx="3578">
                  <c:v>-6.1104882289228897</c:v>
                </c:pt>
                <c:pt idx="3579">
                  <c:v>-6.1060547155715597</c:v>
                </c:pt>
                <c:pt idx="3580">
                  <c:v>-6.1016212022202199</c:v>
                </c:pt>
                <c:pt idx="3581">
                  <c:v>-6.0971876888688898</c:v>
                </c:pt>
                <c:pt idx="3582">
                  <c:v>-6.0927541755175501</c:v>
                </c:pt>
                <c:pt idx="3583">
                  <c:v>-6.08832066216622</c:v>
                </c:pt>
                <c:pt idx="3584">
                  <c:v>-6.0838871488148802</c:v>
                </c:pt>
                <c:pt idx="3585">
                  <c:v>-6.0794536354635502</c:v>
                </c:pt>
                <c:pt idx="3586">
                  <c:v>-6.0750201221122104</c:v>
                </c:pt>
                <c:pt idx="3587">
                  <c:v>-6.0705866087608804</c:v>
                </c:pt>
                <c:pt idx="3588">
                  <c:v>-6.0661530954095397</c:v>
                </c:pt>
                <c:pt idx="3589">
                  <c:v>-6.0617195820582097</c:v>
                </c:pt>
                <c:pt idx="3590">
                  <c:v>-6.0572860687068699</c:v>
                </c:pt>
                <c:pt idx="3591">
                  <c:v>-6.0528525553555399</c:v>
                </c:pt>
                <c:pt idx="3592">
                  <c:v>-6.0484190420042001</c:v>
                </c:pt>
                <c:pt idx="3593">
                  <c:v>-6.0439855286528701</c:v>
                </c:pt>
                <c:pt idx="3594">
                  <c:v>-6.0395520153015303</c:v>
                </c:pt>
                <c:pt idx="3595">
                  <c:v>-6.0351185019501896</c:v>
                </c:pt>
                <c:pt idx="3596">
                  <c:v>-6.0306849885988596</c:v>
                </c:pt>
                <c:pt idx="3597">
                  <c:v>-6.0262514752475296</c:v>
                </c:pt>
                <c:pt idx="3598">
                  <c:v>-6.0218179618961898</c:v>
                </c:pt>
                <c:pt idx="3599">
                  <c:v>-6.01738444854485</c:v>
                </c:pt>
                <c:pt idx="3600">
                  <c:v>-6.01295093519352</c:v>
                </c:pt>
                <c:pt idx="3601">
                  <c:v>-6.0085174218421802</c:v>
                </c:pt>
                <c:pt idx="3602">
                  <c:v>-6.0040839084908502</c:v>
                </c:pt>
                <c:pt idx="3603">
                  <c:v>-5.9996503951395201</c:v>
                </c:pt>
                <c:pt idx="3604">
                  <c:v>-5.9952168817881804</c:v>
                </c:pt>
                <c:pt idx="3605">
                  <c:v>-5.9907833684368397</c:v>
                </c:pt>
                <c:pt idx="3606">
                  <c:v>-5.9863498550855097</c:v>
                </c:pt>
                <c:pt idx="3607">
                  <c:v>-5.9819163417341796</c:v>
                </c:pt>
                <c:pt idx="3608">
                  <c:v>-5.9774828283828398</c:v>
                </c:pt>
                <c:pt idx="3609">
                  <c:v>-5.9730493150315001</c:v>
                </c:pt>
                <c:pt idx="3610">
                  <c:v>-5.96861580168017</c:v>
                </c:pt>
                <c:pt idx="3611">
                  <c:v>-5.9641822883288302</c:v>
                </c:pt>
                <c:pt idx="3612">
                  <c:v>-5.9597487749775002</c:v>
                </c:pt>
                <c:pt idx="3613">
                  <c:v>-5.9553152616261702</c:v>
                </c:pt>
                <c:pt idx="3614">
                  <c:v>-5.9508817482748304</c:v>
                </c:pt>
                <c:pt idx="3615">
                  <c:v>-5.9464482349234897</c:v>
                </c:pt>
                <c:pt idx="3616">
                  <c:v>-5.9420147215721597</c:v>
                </c:pt>
                <c:pt idx="3617">
                  <c:v>-5.9375812082208199</c:v>
                </c:pt>
                <c:pt idx="3618">
                  <c:v>-5.9331476948694899</c:v>
                </c:pt>
                <c:pt idx="3619">
                  <c:v>-5.9287141815181501</c:v>
                </c:pt>
                <c:pt idx="3620">
                  <c:v>-5.9242806681668201</c:v>
                </c:pt>
                <c:pt idx="3621">
                  <c:v>-5.9198471548154803</c:v>
                </c:pt>
                <c:pt idx="3622">
                  <c:v>-5.9154136414641503</c:v>
                </c:pt>
                <c:pt idx="3623">
                  <c:v>-5.9109801281128096</c:v>
                </c:pt>
                <c:pt idx="3624">
                  <c:v>-5.9065466147614698</c:v>
                </c:pt>
                <c:pt idx="3625">
                  <c:v>-5.9021131014101398</c:v>
                </c:pt>
                <c:pt idx="3626">
                  <c:v>-5.8976795880588098</c:v>
                </c:pt>
                <c:pt idx="3627">
                  <c:v>-5.89324607470747</c:v>
                </c:pt>
                <c:pt idx="3628">
                  <c:v>-5.88881256135614</c:v>
                </c:pt>
                <c:pt idx="3629">
                  <c:v>-5.8843790480048002</c:v>
                </c:pt>
                <c:pt idx="3630">
                  <c:v>-5.8799455346534701</c:v>
                </c:pt>
                <c:pt idx="3631">
                  <c:v>-5.8755120213021303</c:v>
                </c:pt>
                <c:pt idx="3632">
                  <c:v>-5.8710785079508003</c:v>
                </c:pt>
                <c:pt idx="3633">
                  <c:v>-5.8666449945994597</c:v>
                </c:pt>
                <c:pt idx="3634">
                  <c:v>-5.8622114812481199</c:v>
                </c:pt>
                <c:pt idx="3635">
                  <c:v>-5.8577779678967898</c:v>
                </c:pt>
                <c:pt idx="3636">
                  <c:v>-5.85334445454545</c:v>
                </c:pt>
                <c:pt idx="3637">
                  <c:v>-5.84891094119412</c:v>
                </c:pt>
                <c:pt idx="3638">
                  <c:v>-5.8444774278427802</c:v>
                </c:pt>
                <c:pt idx="3639">
                  <c:v>-5.8400439144914502</c:v>
                </c:pt>
                <c:pt idx="3640">
                  <c:v>-5.8356104011401202</c:v>
                </c:pt>
                <c:pt idx="3641">
                  <c:v>-5.8311768877887804</c:v>
                </c:pt>
                <c:pt idx="3642">
                  <c:v>-5.8267433744374504</c:v>
                </c:pt>
                <c:pt idx="3643">
                  <c:v>-5.8223098610861097</c:v>
                </c:pt>
                <c:pt idx="3644">
                  <c:v>-5.8178763477347699</c:v>
                </c:pt>
                <c:pt idx="3645">
                  <c:v>-5.8134428343834399</c:v>
                </c:pt>
                <c:pt idx="3646">
                  <c:v>-5.8090093210321001</c:v>
                </c:pt>
                <c:pt idx="3647">
                  <c:v>-5.8045758076807701</c:v>
                </c:pt>
                <c:pt idx="3648">
                  <c:v>-5.8001422943294303</c:v>
                </c:pt>
                <c:pt idx="3649">
                  <c:v>-5.7957087809781003</c:v>
                </c:pt>
                <c:pt idx="3650">
                  <c:v>-5.7912752676267596</c:v>
                </c:pt>
                <c:pt idx="3651">
                  <c:v>-5.7868417542754296</c:v>
                </c:pt>
                <c:pt idx="3652">
                  <c:v>-5.7824082409240898</c:v>
                </c:pt>
                <c:pt idx="3653">
                  <c:v>-5.7779747275727598</c:v>
                </c:pt>
                <c:pt idx="3654">
                  <c:v>-5.77354121422142</c:v>
                </c:pt>
                <c:pt idx="3655">
                  <c:v>-5.7691077008700899</c:v>
                </c:pt>
                <c:pt idx="3656">
                  <c:v>-5.7646741875187502</c:v>
                </c:pt>
                <c:pt idx="3657">
                  <c:v>-5.7602406741674201</c:v>
                </c:pt>
                <c:pt idx="3658">
                  <c:v>-5.7558071608160803</c:v>
                </c:pt>
                <c:pt idx="3659">
                  <c:v>-5.7513736474647503</c:v>
                </c:pt>
                <c:pt idx="3660">
                  <c:v>-5.7469401341134096</c:v>
                </c:pt>
                <c:pt idx="3661">
                  <c:v>-5.7425066207620796</c:v>
                </c:pt>
                <c:pt idx="3662">
                  <c:v>-5.7380731074107398</c:v>
                </c:pt>
                <c:pt idx="3663">
                  <c:v>-5.7336395940594098</c:v>
                </c:pt>
                <c:pt idx="3664">
                  <c:v>-5.72920608070807</c:v>
                </c:pt>
                <c:pt idx="3665">
                  <c:v>-5.7247725673567302</c:v>
                </c:pt>
                <c:pt idx="3666">
                  <c:v>-5.7203390540054002</c:v>
                </c:pt>
                <c:pt idx="3667">
                  <c:v>-5.7159055406540702</c:v>
                </c:pt>
                <c:pt idx="3668">
                  <c:v>-5.7114720273027304</c:v>
                </c:pt>
                <c:pt idx="3669">
                  <c:v>-5.7070385139514004</c:v>
                </c:pt>
                <c:pt idx="3670">
                  <c:v>-5.7026050006000597</c:v>
                </c:pt>
                <c:pt idx="3671">
                  <c:v>-5.6981714872487297</c:v>
                </c:pt>
                <c:pt idx="3672">
                  <c:v>-5.6937379738973899</c:v>
                </c:pt>
                <c:pt idx="3673">
                  <c:v>-5.6893044605460501</c:v>
                </c:pt>
                <c:pt idx="3674">
                  <c:v>-5.6848709471947201</c:v>
                </c:pt>
                <c:pt idx="3675">
                  <c:v>-5.6804374338433803</c:v>
                </c:pt>
                <c:pt idx="3676">
                  <c:v>-5.6760039204920503</c:v>
                </c:pt>
                <c:pt idx="3677">
                  <c:v>-5.6715704071407202</c:v>
                </c:pt>
                <c:pt idx="3678">
                  <c:v>-5.6671368937893796</c:v>
                </c:pt>
                <c:pt idx="3679">
                  <c:v>-5.6627033804380398</c:v>
                </c:pt>
                <c:pt idx="3680">
                  <c:v>-5.6582698670867098</c:v>
                </c:pt>
                <c:pt idx="3681">
                  <c:v>-5.6538363537353797</c:v>
                </c:pt>
                <c:pt idx="3682">
                  <c:v>-5.6494028403840399</c:v>
                </c:pt>
                <c:pt idx="3683">
                  <c:v>-5.6449693270327099</c:v>
                </c:pt>
                <c:pt idx="3684">
                  <c:v>-5.6405358136813701</c:v>
                </c:pt>
                <c:pt idx="3685">
                  <c:v>-5.6361023003300303</c:v>
                </c:pt>
                <c:pt idx="3686">
                  <c:v>-5.6316687869787003</c:v>
                </c:pt>
                <c:pt idx="3687">
                  <c:v>-5.6272352736273596</c:v>
                </c:pt>
                <c:pt idx="3688">
                  <c:v>-5.6228017602760296</c:v>
                </c:pt>
                <c:pt idx="3689">
                  <c:v>-5.6183682469246898</c:v>
                </c:pt>
                <c:pt idx="3690">
                  <c:v>-5.6139347335733598</c:v>
                </c:pt>
                <c:pt idx="3691">
                  <c:v>-5.6095012202220298</c:v>
                </c:pt>
                <c:pt idx="3692">
                  <c:v>-5.60506770687069</c:v>
                </c:pt>
                <c:pt idx="3693">
                  <c:v>-5.6006341935193502</c:v>
                </c:pt>
                <c:pt idx="3694">
                  <c:v>-5.5962006801680202</c:v>
                </c:pt>
                <c:pt idx="3695">
                  <c:v>-5.5917671668166804</c:v>
                </c:pt>
                <c:pt idx="3696">
                  <c:v>-5.5873336534653504</c:v>
                </c:pt>
                <c:pt idx="3697">
                  <c:v>-5.5829001401140097</c:v>
                </c:pt>
                <c:pt idx="3698">
                  <c:v>-5.5784666267626797</c:v>
                </c:pt>
                <c:pt idx="3699">
                  <c:v>-5.5740331134113399</c:v>
                </c:pt>
                <c:pt idx="3700">
                  <c:v>-5.5695996000600099</c:v>
                </c:pt>
                <c:pt idx="3701">
                  <c:v>-5.5651660867086701</c:v>
                </c:pt>
                <c:pt idx="3702">
                  <c:v>-5.5607325733573401</c:v>
                </c:pt>
                <c:pt idx="3703">
                  <c:v>-5.5562990600060003</c:v>
                </c:pt>
                <c:pt idx="3704">
                  <c:v>-5.5518655466546702</c:v>
                </c:pt>
                <c:pt idx="3705">
                  <c:v>-5.5474320333033296</c:v>
                </c:pt>
                <c:pt idx="3706">
                  <c:v>-5.5429985199519898</c:v>
                </c:pt>
                <c:pt idx="3707">
                  <c:v>-5.5385650066006598</c:v>
                </c:pt>
                <c:pt idx="3708">
                  <c:v>-5.53413149324932</c:v>
                </c:pt>
                <c:pt idx="3709">
                  <c:v>-5.5296979798979899</c:v>
                </c:pt>
                <c:pt idx="3710">
                  <c:v>-5.5252644665466599</c:v>
                </c:pt>
                <c:pt idx="3711">
                  <c:v>-5.5208309531953201</c:v>
                </c:pt>
                <c:pt idx="3712">
                  <c:v>-5.5163974398439901</c:v>
                </c:pt>
                <c:pt idx="3713">
                  <c:v>-5.5119639264926503</c:v>
                </c:pt>
                <c:pt idx="3714">
                  <c:v>-5.5075304131413096</c:v>
                </c:pt>
                <c:pt idx="3715">
                  <c:v>-5.5030968997899796</c:v>
                </c:pt>
                <c:pt idx="3716">
                  <c:v>-5.4986633864386398</c:v>
                </c:pt>
                <c:pt idx="3717">
                  <c:v>-5.4942298730873098</c:v>
                </c:pt>
                <c:pt idx="3718">
                  <c:v>-5.48979635973597</c:v>
                </c:pt>
                <c:pt idx="3719">
                  <c:v>-5.48536284638464</c:v>
                </c:pt>
                <c:pt idx="3720">
                  <c:v>-5.4809293330333002</c:v>
                </c:pt>
                <c:pt idx="3721">
                  <c:v>-5.4764958196819702</c:v>
                </c:pt>
                <c:pt idx="3722">
                  <c:v>-5.4720623063306304</c:v>
                </c:pt>
                <c:pt idx="3723">
                  <c:v>-5.4676287929793004</c:v>
                </c:pt>
                <c:pt idx="3724">
                  <c:v>-5.4631952796279597</c:v>
                </c:pt>
                <c:pt idx="3725">
                  <c:v>-5.4587617662766297</c:v>
                </c:pt>
                <c:pt idx="3726">
                  <c:v>-5.4543282529252899</c:v>
                </c:pt>
                <c:pt idx="3727">
                  <c:v>-5.4498947395739599</c:v>
                </c:pt>
                <c:pt idx="3728">
                  <c:v>-5.4454612262226201</c:v>
                </c:pt>
                <c:pt idx="3729">
                  <c:v>-5.4410277128712901</c:v>
                </c:pt>
                <c:pt idx="3730">
                  <c:v>-5.4365941995199503</c:v>
                </c:pt>
                <c:pt idx="3731">
                  <c:v>-5.4321606861686202</c:v>
                </c:pt>
                <c:pt idx="3732">
                  <c:v>-5.4277271728172796</c:v>
                </c:pt>
                <c:pt idx="3733">
                  <c:v>-5.4232936594659504</c:v>
                </c:pt>
                <c:pt idx="3734">
                  <c:v>-5.4188601461146098</c:v>
                </c:pt>
                <c:pt idx="3735">
                  <c:v>-5.41442663276327</c:v>
                </c:pt>
                <c:pt idx="3736">
                  <c:v>-5.4099931194119399</c:v>
                </c:pt>
                <c:pt idx="3737">
                  <c:v>-5.4055596060606099</c:v>
                </c:pt>
                <c:pt idx="3738">
                  <c:v>-5.4011260927092701</c:v>
                </c:pt>
                <c:pt idx="3739">
                  <c:v>-5.3966925793579401</c:v>
                </c:pt>
                <c:pt idx="3740">
                  <c:v>-5.3922590660066003</c:v>
                </c:pt>
                <c:pt idx="3741">
                  <c:v>-5.3878255526552703</c:v>
                </c:pt>
                <c:pt idx="3742">
                  <c:v>-5.3833920393039296</c:v>
                </c:pt>
                <c:pt idx="3743">
                  <c:v>-5.3789585259525898</c:v>
                </c:pt>
                <c:pt idx="3744">
                  <c:v>-5.3745250126012598</c:v>
                </c:pt>
                <c:pt idx="3745">
                  <c:v>-5.37009149924992</c:v>
                </c:pt>
                <c:pt idx="3746">
                  <c:v>-5.36565798589859</c:v>
                </c:pt>
                <c:pt idx="3747">
                  <c:v>-5.36122447254726</c:v>
                </c:pt>
                <c:pt idx="3748">
                  <c:v>-5.3567909591959202</c:v>
                </c:pt>
                <c:pt idx="3749">
                  <c:v>-5.3523574458445804</c:v>
                </c:pt>
                <c:pt idx="3750">
                  <c:v>-5.3479239324932504</c:v>
                </c:pt>
                <c:pt idx="3751">
                  <c:v>-5.3434904191419204</c:v>
                </c:pt>
                <c:pt idx="3752">
                  <c:v>-5.3390569057905797</c:v>
                </c:pt>
                <c:pt idx="3753">
                  <c:v>-5.3346233924392399</c:v>
                </c:pt>
                <c:pt idx="3754">
                  <c:v>-5.3301898790879099</c:v>
                </c:pt>
                <c:pt idx="3755">
                  <c:v>-5.3257563657365701</c:v>
                </c:pt>
                <c:pt idx="3756">
                  <c:v>-5.3213228523852401</c:v>
                </c:pt>
                <c:pt idx="3757">
                  <c:v>-5.3168893390339003</c:v>
                </c:pt>
                <c:pt idx="3758">
                  <c:v>-5.3124558256825702</c:v>
                </c:pt>
                <c:pt idx="3759">
                  <c:v>-5.3080223123312296</c:v>
                </c:pt>
                <c:pt idx="3760">
                  <c:v>-5.3035887989799004</c:v>
                </c:pt>
                <c:pt idx="3761">
                  <c:v>-5.2991552856285704</c:v>
                </c:pt>
                <c:pt idx="3762">
                  <c:v>-5.2947217722772297</c:v>
                </c:pt>
                <c:pt idx="3763">
                  <c:v>-5.2902882589258899</c:v>
                </c:pt>
                <c:pt idx="3764">
                  <c:v>-5.2858547455745599</c:v>
                </c:pt>
                <c:pt idx="3765">
                  <c:v>-5.2814212322232201</c:v>
                </c:pt>
                <c:pt idx="3766">
                  <c:v>-5.2769877188718901</c:v>
                </c:pt>
                <c:pt idx="3767">
                  <c:v>-5.2725542055205503</c:v>
                </c:pt>
                <c:pt idx="3768">
                  <c:v>-5.2681206921692203</c:v>
                </c:pt>
                <c:pt idx="3769">
                  <c:v>-5.2636871788178796</c:v>
                </c:pt>
                <c:pt idx="3770">
                  <c:v>-5.2592536654665496</c:v>
                </c:pt>
                <c:pt idx="3771">
                  <c:v>-5.2548201521152098</c:v>
                </c:pt>
                <c:pt idx="3772">
                  <c:v>-5.25038663876387</c:v>
                </c:pt>
                <c:pt idx="3773">
                  <c:v>-5.24595312541254</c:v>
                </c:pt>
                <c:pt idx="3774">
                  <c:v>-5.24151961206121</c:v>
                </c:pt>
                <c:pt idx="3775">
                  <c:v>-5.2370860987098702</c:v>
                </c:pt>
                <c:pt idx="3776">
                  <c:v>-5.2326525853585402</c:v>
                </c:pt>
                <c:pt idx="3777">
                  <c:v>-5.2282190720072004</c:v>
                </c:pt>
                <c:pt idx="3778">
                  <c:v>-5.2237855586558704</c:v>
                </c:pt>
                <c:pt idx="3779">
                  <c:v>-5.2193520453045297</c:v>
                </c:pt>
                <c:pt idx="3780">
                  <c:v>-5.2149185319531997</c:v>
                </c:pt>
                <c:pt idx="3781">
                  <c:v>-5.2104850186018599</c:v>
                </c:pt>
                <c:pt idx="3782">
                  <c:v>-5.2060515052505201</c:v>
                </c:pt>
                <c:pt idx="3783">
                  <c:v>-5.2016179918991901</c:v>
                </c:pt>
                <c:pt idx="3784">
                  <c:v>-5.1971844785478503</c:v>
                </c:pt>
                <c:pt idx="3785">
                  <c:v>-5.1927509651965202</c:v>
                </c:pt>
                <c:pt idx="3786">
                  <c:v>-5.1883174518451796</c:v>
                </c:pt>
                <c:pt idx="3787">
                  <c:v>-5.1838839384938504</c:v>
                </c:pt>
                <c:pt idx="3788">
                  <c:v>-5.1794504251425204</c:v>
                </c:pt>
                <c:pt idx="3789">
                  <c:v>-5.1750169117911797</c:v>
                </c:pt>
                <c:pt idx="3790">
                  <c:v>-5.1705833984398497</c:v>
                </c:pt>
                <c:pt idx="3791">
                  <c:v>-5.1661498850885099</c:v>
                </c:pt>
                <c:pt idx="3792">
                  <c:v>-5.1617163717371701</c:v>
                </c:pt>
                <c:pt idx="3793">
                  <c:v>-5.1572828583858401</c:v>
                </c:pt>
                <c:pt idx="3794">
                  <c:v>-5.1528493450345003</c:v>
                </c:pt>
                <c:pt idx="3795">
                  <c:v>-5.1484158316831703</c:v>
                </c:pt>
                <c:pt idx="3796">
                  <c:v>-5.1439823183318296</c:v>
                </c:pt>
                <c:pt idx="3797">
                  <c:v>-5.1395488049804996</c:v>
                </c:pt>
                <c:pt idx="3798">
                  <c:v>-5.1351152916291598</c:v>
                </c:pt>
                <c:pt idx="3799">
                  <c:v>-5.1306817782778298</c:v>
                </c:pt>
                <c:pt idx="3800">
                  <c:v>-5.12624826492649</c:v>
                </c:pt>
                <c:pt idx="3801">
                  <c:v>-5.12181475157516</c:v>
                </c:pt>
                <c:pt idx="3802">
                  <c:v>-5.1173812382238202</c:v>
                </c:pt>
                <c:pt idx="3803">
                  <c:v>-5.1129477248724902</c:v>
                </c:pt>
                <c:pt idx="3804">
                  <c:v>-5.1085142115211504</c:v>
                </c:pt>
                <c:pt idx="3805">
                  <c:v>-5.1040806981698204</c:v>
                </c:pt>
                <c:pt idx="3806">
                  <c:v>-5.0996471848184797</c:v>
                </c:pt>
                <c:pt idx="3807">
                  <c:v>-5.0952136714671497</c:v>
                </c:pt>
                <c:pt idx="3808">
                  <c:v>-5.0907801581158099</c:v>
                </c:pt>
                <c:pt idx="3809">
                  <c:v>-5.0863466447644798</c:v>
                </c:pt>
                <c:pt idx="3810">
                  <c:v>-5.0819131314131401</c:v>
                </c:pt>
                <c:pt idx="3811">
                  <c:v>-5.07747961806181</c:v>
                </c:pt>
                <c:pt idx="3812">
                  <c:v>-5.0730461047104702</c:v>
                </c:pt>
                <c:pt idx="3813">
                  <c:v>-5.0686125913591296</c:v>
                </c:pt>
                <c:pt idx="3814">
                  <c:v>-5.0641790780078004</c:v>
                </c:pt>
                <c:pt idx="3815">
                  <c:v>-5.0597455646564704</c:v>
                </c:pt>
                <c:pt idx="3816">
                  <c:v>-5.0553120513051297</c:v>
                </c:pt>
                <c:pt idx="3817">
                  <c:v>-5.0508785379537997</c:v>
                </c:pt>
                <c:pt idx="3818">
                  <c:v>-5.0464450246024599</c:v>
                </c:pt>
                <c:pt idx="3819">
                  <c:v>-5.0420115112511299</c:v>
                </c:pt>
                <c:pt idx="3820">
                  <c:v>-5.0375779978997901</c:v>
                </c:pt>
                <c:pt idx="3821">
                  <c:v>-5.0331444845484601</c:v>
                </c:pt>
                <c:pt idx="3822">
                  <c:v>-5.0287109711971203</c:v>
                </c:pt>
                <c:pt idx="3823">
                  <c:v>-5.0242774578457796</c:v>
                </c:pt>
                <c:pt idx="3824">
                  <c:v>-5.0198439444944496</c:v>
                </c:pt>
                <c:pt idx="3825">
                  <c:v>-5.0154104311431196</c:v>
                </c:pt>
                <c:pt idx="3826">
                  <c:v>-5.0109769177917798</c:v>
                </c:pt>
                <c:pt idx="3827">
                  <c:v>-5.00654340444044</c:v>
                </c:pt>
                <c:pt idx="3828">
                  <c:v>-5.00210989108911</c:v>
                </c:pt>
                <c:pt idx="3829">
                  <c:v>-4.9976763777377702</c:v>
                </c:pt>
                <c:pt idx="3830">
                  <c:v>-4.9932428643864402</c:v>
                </c:pt>
                <c:pt idx="3831">
                  <c:v>-4.9888093510351101</c:v>
                </c:pt>
                <c:pt idx="3832">
                  <c:v>-4.9843758376837703</c:v>
                </c:pt>
                <c:pt idx="3833">
                  <c:v>-4.9799423243324297</c:v>
                </c:pt>
                <c:pt idx="3834">
                  <c:v>-4.9755088109810996</c:v>
                </c:pt>
                <c:pt idx="3835">
                  <c:v>-4.9710752976297599</c:v>
                </c:pt>
                <c:pt idx="3836">
                  <c:v>-4.9666417842784298</c:v>
                </c:pt>
                <c:pt idx="3837">
                  <c:v>-4.96220827092709</c:v>
                </c:pt>
                <c:pt idx="3838">
                  <c:v>-4.95777475757576</c:v>
                </c:pt>
                <c:pt idx="3839">
                  <c:v>-4.9533412442244202</c:v>
                </c:pt>
                <c:pt idx="3840">
                  <c:v>-4.9489077308730902</c:v>
                </c:pt>
                <c:pt idx="3841">
                  <c:v>-4.9444742175217504</c:v>
                </c:pt>
                <c:pt idx="3842">
                  <c:v>-4.9400407041704204</c:v>
                </c:pt>
                <c:pt idx="3843">
                  <c:v>-4.9356071908190797</c:v>
                </c:pt>
                <c:pt idx="3844">
                  <c:v>-4.9311736774677497</c:v>
                </c:pt>
                <c:pt idx="3845">
                  <c:v>-4.9267401641164099</c:v>
                </c:pt>
                <c:pt idx="3846">
                  <c:v>-4.9223066507650799</c:v>
                </c:pt>
                <c:pt idx="3847">
                  <c:v>-4.9178731374137401</c:v>
                </c:pt>
                <c:pt idx="3848">
                  <c:v>-4.9134396240624101</c:v>
                </c:pt>
                <c:pt idx="3849">
                  <c:v>-4.9090061107110703</c:v>
                </c:pt>
                <c:pt idx="3850">
                  <c:v>-4.9045725973597403</c:v>
                </c:pt>
                <c:pt idx="3851">
                  <c:v>-4.9001390840083996</c:v>
                </c:pt>
                <c:pt idx="3852">
                  <c:v>-4.8957055706570696</c:v>
                </c:pt>
                <c:pt idx="3853">
                  <c:v>-4.8912720573057298</c:v>
                </c:pt>
                <c:pt idx="3854">
                  <c:v>-4.8868385439543998</c:v>
                </c:pt>
                <c:pt idx="3855">
                  <c:v>-4.88240503060306</c:v>
                </c:pt>
                <c:pt idx="3856">
                  <c:v>-4.8779715172517202</c:v>
                </c:pt>
                <c:pt idx="3857">
                  <c:v>-4.8735380039003902</c:v>
                </c:pt>
                <c:pt idx="3858">
                  <c:v>-4.8691044905490601</c:v>
                </c:pt>
                <c:pt idx="3859">
                  <c:v>-4.8646709771977203</c:v>
                </c:pt>
                <c:pt idx="3860">
                  <c:v>-4.8602374638463903</c:v>
                </c:pt>
                <c:pt idx="3861">
                  <c:v>-4.8558039504950496</c:v>
                </c:pt>
                <c:pt idx="3862">
                  <c:v>-4.8513704371437099</c:v>
                </c:pt>
                <c:pt idx="3863">
                  <c:v>-4.8469369237923798</c:v>
                </c:pt>
                <c:pt idx="3864">
                  <c:v>-4.84250341044104</c:v>
                </c:pt>
                <c:pt idx="3865">
                  <c:v>-4.83806989708971</c:v>
                </c:pt>
                <c:pt idx="3866">
                  <c:v>-4.8336363837383702</c:v>
                </c:pt>
                <c:pt idx="3867">
                  <c:v>-4.8292028703870402</c:v>
                </c:pt>
                <c:pt idx="3868">
                  <c:v>-4.8247693570357102</c:v>
                </c:pt>
                <c:pt idx="3869">
                  <c:v>-4.8203358436843704</c:v>
                </c:pt>
                <c:pt idx="3870">
                  <c:v>-4.8159023303330297</c:v>
                </c:pt>
                <c:pt idx="3871">
                  <c:v>-4.8114688169816997</c:v>
                </c:pt>
                <c:pt idx="3872">
                  <c:v>-4.8070353036303599</c:v>
                </c:pt>
                <c:pt idx="3873">
                  <c:v>-4.8026017902790299</c:v>
                </c:pt>
                <c:pt idx="3874">
                  <c:v>-4.7981682769276901</c:v>
                </c:pt>
                <c:pt idx="3875">
                  <c:v>-4.7937347635763601</c:v>
                </c:pt>
                <c:pt idx="3876">
                  <c:v>-4.7893012502250203</c:v>
                </c:pt>
                <c:pt idx="3877">
                  <c:v>-4.7848677368736903</c:v>
                </c:pt>
                <c:pt idx="3878">
                  <c:v>-4.7804342235223496</c:v>
                </c:pt>
                <c:pt idx="3879">
                  <c:v>-4.7760007101710196</c:v>
                </c:pt>
                <c:pt idx="3880">
                  <c:v>-4.7715671968196798</c:v>
                </c:pt>
                <c:pt idx="3881">
                  <c:v>-4.7671336834683498</c:v>
                </c:pt>
                <c:pt idx="3882">
                  <c:v>-4.76270017011701</c:v>
                </c:pt>
                <c:pt idx="3883">
                  <c:v>-4.7582666567656702</c:v>
                </c:pt>
                <c:pt idx="3884">
                  <c:v>-4.7538331434143402</c:v>
                </c:pt>
                <c:pt idx="3885">
                  <c:v>-4.7493996300630101</c:v>
                </c:pt>
                <c:pt idx="3886">
                  <c:v>-4.7449661167116703</c:v>
                </c:pt>
                <c:pt idx="3887">
                  <c:v>-4.7405326033603403</c:v>
                </c:pt>
                <c:pt idx="3888">
                  <c:v>-4.7360990900089996</c:v>
                </c:pt>
                <c:pt idx="3889">
                  <c:v>-4.7316655766576696</c:v>
                </c:pt>
                <c:pt idx="3890">
                  <c:v>-4.7272320633063298</c:v>
                </c:pt>
                <c:pt idx="3891">
                  <c:v>-4.72279854995499</c:v>
                </c:pt>
                <c:pt idx="3892">
                  <c:v>-4.71836503660366</c:v>
                </c:pt>
                <c:pt idx="3893">
                  <c:v>-4.7139315232523202</c:v>
                </c:pt>
                <c:pt idx="3894">
                  <c:v>-4.7094980099009902</c:v>
                </c:pt>
                <c:pt idx="3895">
                  <c:v>-4.7050644965496602</c:v>
                </c:pt>
                <c:pt idx="3896">
                  <c:v>-4.7006309831983204</c:v>
                </c:pt>
                <c:pt idx="3897">
                  <c:v>-4.6961974698469797</c:v>
                </c:pt>
                <c:pt idx="3898">
                  <c:v>-4.6917639564956497</c:v>
                </c:pt>
                <c:pt idx="3899">
                  <c:v>-4.6873304431443197</c:v>
                </c:pt>
                <c:pt idx="3900">
                  <c:v>-4.6828969297929799</c:v>
                </c:pt>
                <c:pt idx="3901">
                  <c:v>-4.6784634164416401</c:v>
                </c:pt>
                <c:pt idx="3902">
                  <c:v>-4.6740299030903101</c:v>
                </c:pt>
                <c:pt idx="3903">
                  <c:v>-4.6695963897389703</c:v>
                </c:pt>
                <c:pt idx="3904">
                  <c:v>-4.6651628763876403</c:v>
                </c:pt>
                <c:pt idx="3905">
                  <c:v>-4.6607293630362996</c:v>
                </c:pt>
                <c:pt idx="3906">
                  <c:v>-4.6562958496849696</c:v>
                </c:pt>
                <c:pt idx="3907">
                  <c:v>-4.6518623363336298</c:v>
                </c:pt>
                <c:pt idx="3908">
                  <c:v>-4.6474288229822998</c:v>
                </c:pt>
                <c:pt idx="3909">
                  <c:v>-4.6429953096309697</c:v>
                </c:pt>
                <c:pt idx="3910">
                  <c:v>-4.6385617962796299</c:v>
                </c:pt>
                <c:pt idx="3911">
                  <c:v>-4.6341282829282902</c:v>
                </c:pt>
                <c:pt idx="3912">
                  <c:v>-4.6296947695769601</c:v>
                </c:pt>
                <c:pt idx="3913">
                  <c:v>-4.6252612562256203</c:v>
                </c:pt>
                <c:pt idx="3914">
                  <c:v>-4.6208277428742903</c:v>
                </c:pt>
                <c:pt idx="3915">
                  <c:v>-4.6163942295229496</c:v>
                </c:pt>
                <c:pt idx="3916">
                  <c:v>-4.6119607161716196</c:v>
                </c:pt>
                <c:pt idx="3917">
                  <c:v>-4.6075272028202798</c:v>
                </c:pt>
                <c:pt idx="3918">
                  <c:v>-4.6030936894689498</c:v>
                </c:pt>
                <c:pt idx="3919">
                  <c:v>-4.59866017611761</c:v>
                </c:pt>
                <c:pt idx="3920">
                  <c:v>-4.59422666276628</c:v>
                </c:pt>
                <c:pt idx="3921">
                  <c:v>-4.5897931494149402</c:v>
                </c:pt>
                <c:pt idx="3922">
                  <c:v>-4.5853596360636102</c:v>
                </c:pt>
                <c:pt idx="3923">
                  <c:v>-4.5809261227122704</c:v>
                </c:pt>
                <c:pt idx="3924">
                  <c:v>-4.5764926093609404</c:v>
                </c:pt>
                <c:pt idx="3925">
                  <c:v>-4.5720590960095997</c:v>
                </c:pt>
                <c:pt idx="3926">
                  <c:v>-4.5676255826582697</c:v>
                </c:pt>
                <c:pt idx="3927">
                  <c:v>-4.5631920693069299</c:v>
                </c:pt>
                <c:pt idx="3928">
                  <c:v>-4.5587585559555999</c:v>
                </c:pt>
                <c:pt idx="3929">
                  <c:v>-4.5543250426042601</c:v>
                </c:pt>
                <c:pt idx="3930">
                  <c:v>-4.5498915292529301</c:v>
                </c:pt>
                <c:pt idx="3931">
                  <c:v>-4.5454580159015903</c:v>
                </c:pt>
                <c:pt idx="3932">
                  <c:v>-4.5410245025502496</c:v>
                </c:pt>
                <c:pt idx="3933">
                  <c:v>-4.5365909891989196</c:v>
                </c:pt>
                <c:pt idx="3934">
                  <c:v>-4.5321574758475798</c:v>
                </c:pt>
                <c:pt idx="3935">
                  <c:v>-4.5277239624962498</c:v>
                </c:pt>
                <c:pt idx="3936">
                  <c:v>-4.5232904491449197</c:v>
                </c:pt>
                <c:pt idx="3937">
                  <c:v>-4.5188569357935799</c:v>
                </c:pt>
                <c:pt idx="3938">
                  <c:v>-4.5144234224422499</c:v>
                </c:pt>
                <c:pt idx="3939">
                  <c:v>-4.5099899090909101</c:v>
                </c:pt>
                <c:pt idx="3940">
                  <c:v>-4.5055563957395703</c:v>
                </c:pt>
                <c:pt idx="3941">
                  <c:v>-4.5011228823882403</c:v>
                </c:pt>
                <c:pt idx="3942">
                  <c:v>-4.4966893690368996</c:v>
                </c:pt>
                <c:pt idx="3943">
                  <c:v>-4.4922558556855696</c:v>
                </c:pt>
                <c:pt idx="3944">
                  <c:v>-4.4878223423342298</c:v>
                </c:pt>
                <c:pt idx="3945">
                  <c:v>-4.4833888289828998</c:v>
                </c:pt>
                <c:pt idx="3946">
                  <c:v>-4.47895531563156</c:v>
                </c:pt>
                <c:pt idx="3947">
                  <c:v>-4.47452180228023</c:v>
                </c:pt>
                <c:pt idx="3948">
                  <c:v>-4.4700882889288902</c:v>
                </c:pt>
                <c:pt idx="3949">
                  <c:v>-4.4656547755775602</c:v>
                </c:pt>
                <c:pt idx="3950">
                  <c:v>-4.4612212622262204</c:v>
                </c:pt>
                <c:pt idx="3951">
                  <c:v>-4.4567877488748904</c:v>
                </c:pt>
                <c:pt idx="3952">
                  <c:v>-4.4523542355235497</c:v>
                </c:pt>
                <c:pt idx="3953">
                  <c:v>-4.4479207221722197</c:v>
                </c:pt>
                <c:pt idx="3954">
                  <c:v>-4.4434872088208799</c:v>
                </c:pt>
                <c:pt idx="3955">
                  <c:v>-4.4390536954695499</c:v>
                </c:pt>
                <c:pt idx="3956">
                  <c:v>-4.4346201821182101</c:v>
                </c:pt>
                <c:pt idx="3957">
                  <c:v>-4.4301866687668801</c:v>
                </c:pt>
                <c:pt idx="3958">
                  <c:v>-4.4257531554155403</c:v>
                </c:pt>
                <c:pt idx="3959">
                  <c:v>-4.4213196420642102</c:v>
                </c:pt>
                <c:pt idx="3960">
                  <c:v>-4.4168861287128696</c:v>
                </c:pt>
                <c:pt idx="3961">
                  <c:v>-4.4124526153615298</c:v>
                </c:pt>
                <c:pt idx="3962">
                  <c:v>-4.4080191020101998</c:v>
                </c:pt>
                <c:pt idx="3963">
                  <c:v>-4.4035855886588697</c:v>
                </c:pt>
                <c:pt idx="3964">
                  <c:v>-4.3991520753075299</c:v>
                </c:pt>
                <c:pt idx="3965">
                  <c:v>-4.3947185619561999</c:v>
                </c:pt>
                <c:pt idx="3966">
                  <c:v>-4.3902850486048601</c:v>
                </c:pt>
                <c:pt idx="3967">
                  <c:v>-4.3858515352535301</c:v>
                </c:pt>
                <c:pt idx="3968">
                  <c:v>-4.3814180219021903</c:v>
                </c:pt>
                <c:pt idx="3969">
                  <c:v>-4.3769845085508603</c:v>
                </c:pt>
                <c:pt idx="3970">
                  <c:v>-4.3725509951995196</c:v>
                </c:pt>
                <c:pt idx="3971">
                  <c:v>-4.3681174818481798</c:v>
                </c:pt>
                <c:pt idx="3972">
                  <c:v>-4.3636839684968498</c:v>
                </c:pt>
                <c:pt idx="3973">
                  <c:v>-4.3592504551455198</c:v>
                </c:pt>
                <c:pt idx="3974">
                  <c:v>-4.35481694179418</c:v>
                </c:pt>
                <c:pt idx="3975">
                  <c:v>-4.3503834284428402</c:v>
                </c:pt>
                <c:pt idx="3976">
                  <c:v>-4.3459499150915102</c:v>
                </c:pt>
                <c:pt idx="3977">
                  <c:v>-4.3415164017401704</c:v>
                </c:pt>
                <c:pt idx="3978">
                  <c:v>-4.3370828883888404</c:v>
                </c:pt>
                <c:pt idx="3979">
                  <c:v>-4.3326493750375104</c:v>
                </c:pt>
                <c:pt idx="3980">
                  <c:v>-4.3282158616861697</c:v>
                </c:pt>
                <c:pt idx="3981">
                  <c:v>-4.3237823483348299</c:v>
                </c:pt>
                <c:pt idx="3982">
                  <c:v>-4.3193488349834999</c:v>
                </c:pt>
                <c:pt idx="3983">
                  <c:v>-4.3149153216321601</c:v>
                </c:pt>
                <c:pt idx="3984">
                  <c:v>-4.3104818082808301</c:v>
                </c:pt>
                <c:pt idx="3985">
                  <c:v>-4.3060482949294903</c:v>
                </c:pt>
                <c:pt idx="3986">
                  <c:v>-4.3016147815781602</c:v>
                </c:pt>
                <c:pt idx="3987">
                  <c:v>-4.2971812682268196</c:v>
                </c:pt>
                <c:pt idx="3988">
                  <c:v>-4.2927477548754904</c:v>
                </c:pt>
                <c:pt idx="3989">
                  <c:v>-4.2883142415241498</c:v>
                </c:pt>
                <c:pt idx="3990">
                  <c:v>-4.2838807281728197</c:v>
                </c:pt>
                <c:pt idx="3991">
                  <c:v>-4.2794472148214799</c:v>
                </c:pt>
                <c:pt idx="3992">
                  <c:v>-4.2750137014701499</c:v>
                </c:pt>
                <c:pt idx="3993">
                  <c:v>-4.2705801881188101</c:v>
                </c:pt>
                <c:pt idx="3994">
                  <c:v>-4.2661466747674801</c:v>
                </c:pt>
                <c:pt idx="3995">
                  <c:v>-4.2617131614161403</c:v>
                </c:pt>
                <c:pt idx="3996">
                  <c:v>-4.2572796480648103</c:v>
                </c:pt>
                <c:pt idx="3997">
                  <c:v>-4.2528461347134696</c:v>
                </c:pt>
                <c:pt idx="3998">
                  <c:v>-4.2484126213621396</c:v>
                </c:pt>
                <c:pt idx="3999">
                  <c:v>-4.2439791080107998</c:v>
                </c:pt>
                <c:pt idx="4000">
                  <c:v>-4.2395455946594698</c:v>
                </c:pt>
                <c:pt idx="4001">
                  <c:v>-4.23511208130813</c:v>
                </c:pt>
                <c:pt idx="4002">
                  <c:v>-4.2306785679568</c:v>
                </c:pt>
                <c:pt idx="4003">
                  <c:v>-4.2262450546054602</c:v>
                </c:pt>
                <c:pt idx="4004">
                  <c:v>-4.2218115412541204</c:v>
                </c:pt>
                <c:pt idx="4005">
                  <c:v>-4.2173780279027904</c:v>
                </c:pt>
                <c:pt idx="4006">
                  <c:v>-4.2129445145514604</c:v>
                </c:pt>
                <c:pt idx="4007">
                  <c:v>-4.2085110012001197</c:v>
                </c:pt>
                <c:pt idx="4008">
                  <c:v>-4.2040774878487897</c:v>
                </c:pt>
                <c:pt idx="4009">
                  <c:v>-4.1996439744974499</c:v>
                </c:pt>
                <c:pt idx="4010">
                  <c:v>-4.1952104611461101</c:v>
                </c:pt>
                <c:pt idx="4011">
                  <c:v>-4.19077694779478</c:v>
                </c:pt>
                <c:pt idx="4012">
                  <c:v>-4.1863434344434403</c:v>
                </c:pt>
                <c:pt idx="4013">
                  <c:v>-4.1819099210921102</c:v>
                </c:pt>
                <c:pt idx="4014">
                  <c:v>-4.1774764077407696</c:v>
                </c:pt>
                <c:pt idx="4015">
                  <c:v>-4.1730428943894404</c:v>
                </c:pt>
                <c:pt idx="4016">
                  <c:v>-4.1686093810381104</c:v>
                </c:pt>
                <c:pt idx="4017">
                  <c:v>-4.1641758676867697</c:v>
                </c:pt>
                <c:pt idx="4018">
                  <c:v>-4.1597423543354299</c:v>
                </c:pt>
                <c:pt idx="4019">
                  <c:v>-4.1553088409840999</c:v>
                </c:pt>
                <c:pt idx="4020">
                  <c:v>-4.1508753276327699</c:v>
                </c:pt>
                <c:pt idx="4021">
                  <c:v>-4.1464418142814301</c:v>
                </c:pt>
                <c:pt idx="4022">
                  <c:v>-4.1420083009300903</c:v>
                </c:pt>
                <c:pt idx="4023">
                  <c:v>-4.1375747875787603</c:v>
                </c:pt>
                <c:pt idx="4024">
                  <c:v>-4.1331412742274196</c:v>
                </c:pt>
                <c:pt idx="4025">
                  <c:v>-4.1287077608760896</c:v>
                </c:pt>
                <c:pt idx="4026">
                  <c:v>-4.1242742475247498</c:v>
                </c:pt>
                <c:pt idx="4027">
                  <c:v>-4.1198407341734198</c:v>
                </c:pt>
                <c:pt idx="4028">
                  <c:v>-4.11540722082208</c:v>
                </c:pt>
                <c:pt idx="4029">
                  <c:v>-4.11097370747075</c:v>
                </c:pt>
                <c:pt idx="4030">
                  <c:v>-4.10654019411942</c:v>
                </c:pt>
                <c:pt idx="4031">
                  <c:v>-4.1021066807680802</c:v>
                </c:pt>
                <c:pt idx="4032">
                  <c:v>-4.0976731674167404</c:v>
                </c:pt>
                <c:pt idx="4033">
                  <c:v>-4.0932396540654103</c:v>
                </c:pt>
                <c:pt idx="4034">
                  <c:v>-4.0888061407140697</c:v>
                </c:pt>
                <c:pt idx="4035">
                  <c:v>-4.0843726273627396</c:v>
                </c:pt>
                <c:pt idx="4036">
                  <c:v>-4.0799391140113999</c:v>
                </c:pt>
                <c:pt idx="4037">
                  <c:v>-4.0755056006600698</c:v>
                </c:pt>
                <c:pt idx="4038">
                  <c:v>-4.07107208730873</c:v>
                </c:pt>
                <c:pt idx="4039">
                  <c:v>-4.0666385739574</c:v>
                </c:pt>
                <c:pt idx="4040">
                  <c:v>-4.0622050606060602</c:v>
                </c:pt>
                <c:pt idx="4041">
                  <c:v>-4.0577715472547196</c:v>
                </c:pt>
                <c:pt idx="4042">
                  <c:v>-4.0533380339033904</c:v>
                </c:pt>
                <c:pt idx="4043">
                  <c:v>-4.0489045205520604</c:v>
                </c:pt>
                <c:pt idx="4044">
                  <c:v>-4.0444710072007197</c:v>
                </c:pt>
                <c:pt idx="4045">
                  <c:v>-4.0400374938493897</c:v>
                </c:pt>
                <c:pt idx="4046">
                  <c:v>-4.0356039804980499</c:v>
                </c:pt>
                <c:pt idx="4047">
                  <c:v>-4.0311704671467199</c:v>
                </c:pt>
                <c:pt idx="4048">
                  <c:v>-4.0267369537953801</c:v>
                </c:pt>
                <c:pt idx="4049">
                  <c:v>-4.0223034404440501</c:v>
                </c:pt>
                <c:pt idx="4050">
                  <c:v>-4.0178699270927103</c:v>
                </c:pt>
                <c:pt idx="4051">
                  <c:v>-4.0134364137413696</c:v>
                </c:pt>
                <c:pt idx="4052">
                  <c:v>-4.0090029003900396</c:v>
                </c:pt>
                <c:pt idx="4053">
                  <c:v>-4.0045693870386998</c:v>
                </c:pt>
                <c:pt idx="4054">
                  <c:v>-4.0001358736873698</c:v>
                </c:pt>
                <c:pt idx="4055">
                  <c:v>-3.99570236033603</c:v>
                </c:pt>
                <c:pt idx="4056">
                  <c:v>-3.9912688469847</c:v>
                </c:pt>
                <c:pt idx="4057">
                  <c:v>-3.9868353336333699</c:v>
                </c:pt>
                <c:pt idx="4058">
                  <c:v>-3.9824018202820302</c:v>
                </c:pt>
                <c:pt idx="4059">
                  <c:v>-3.9779683069307001</c:v>
                </c:pt>
                <c:pt idx="4060">
                  <c:v>-3.9735347935793599</c:v>
                </c:pt>
                <c:pt idx="4061">
                  <c:v>-3.9691012802280201</c:v>
                </c:pt>
                <c:pt idx="4062">
                  <c:v>-3.9646677668766901</c:v>
                </c:pt>
                <c:pt idx="4063">
                  <c:v>-3.9602342535253499</c:v>
                </c:pt>
                <c:pt idx="4064">
                  <c:v>-3.9558007401740198</c:v>
                </c:pt>
                <c:pt idx="4065">
                  <c:v>-3.95136722682268</c:v>
                </c:pt>
                <c:pt idx="4066">
                  <c:v>-3.94693371347135</c:v>
                </c:pt>
                <c:pt idx="4067">
                  <c:v>-3.9425002001200098</c:v>
                </c:pt>
                <c:pt idx="4068">
                  <c:v>-3.9380666867686802</c:v>
                </c:pt>
                <c:pt idx="4069">
                  <c:v>-3.93363317341734</c:v>
                </c:pt>
                <c:pt idx="4070">
                  <c:v>-3.92919966006601</c:v>
                </c:pt>
                <c:pt idx="4071">
                  <c:v>-3.9247661467146702</c:v>
                </c:pt>
                <c:pt idx="4072">
                  <c:v>-3.9203326333633401</c:v>
                </c:pt>
                <c:pt idx="4073">
                  <c:v>-3.9158991200119999</c:v>
                </c:pt>
                <c:pt idx="4074">
                  <c:v>-3.9114656066606699</c:v>
                </c:pt>
                <c:pt idx="4075">
                  <c:v>-3.9070320933093301</c:v>
                </c:pt>
                <c:pt idx="4076">
                  <c:v>-3.9025985799580001</c:v>
                </c:pt>
                <c:pt idx="4077">
                  <c:v>-3.8981650666066598</c:v>
                </c:pt>
                <c:pt idx="4078">
                  <c:v>-3.8937315532553298</c:v>
                </c:pt>
                <c:pt idx="4079">
                  <c:v>-3.88929803990399</c:v>
                </c:pt>
                <c:pt idx="4080">
                  <c:v>-3.8848645265526498</c:v>
                </c:pt>
                <c:pt idx="4081">
                  <c:v>-3.8804310132013198</c:v>
                </c:pt>
                <c:pt idx="4082">
                  <c:v>-3.87599749984998</c:v>
                </c:pt>
                <c:pt idx="4083">
                  <c:v>-3.87156398649865</c:v>
                </c:pt>
                <c:pt idx="4084">
                  <c:v>-3.8671304731473199</c:v>
                </c:pt>
                <c:pt idx="4085">
                  <c:v>-3.8626969597959802</c:v>
                </c:pt>
                <c:pt idx="4086">
                  <c:v>-3.8582634464446501</c:v>
                </c:pt>
                <c:pt idx="4087">
                  <c:v>-3.8538299330933099</c:v>
                </c:pt>
                <c:pt idx="4088">
                  <c:v>-3.8493964197419701</c:v>
                </c:pt>
                <c:pt idx="4089">
                  <c:v>-3.8449629063906401</c:v>
                </c:pt>
                <c:pt idx="4090">
                  <c:v>-3.8405293930392999</c:v>
                </c:pt>
                <c:pt idx="4091">
                  <c:v>-3.8360958796879698</c:v>
                </c:pt>
                <c:pt idx="4092">
                  <c:v>-3.83166236633663</c:v>
                </c:pt>
                <c:pt idx="4093">
                  <c:v>-3.8272288529853</c:v>
                </c:pt>
                <c:pt idx="4094">
                  <c:v>-3.8227953396339598</c:v>
                </c:pt>
                <c:pt idx="4095">
                  <c:v>-3.8183618262826302</c:v>
                </c:pt>
                <c:pt idx="4096">
                  <c:v>-3.81392831293129</c:v>
                </c:pt>
                <c:pt idx="4097">
                  <c:v>-3.80949479957996</c:v>
                </c:pt>
                <c:pt idx="4098">
                  <c:v>-3.8050612862286202</c:v>
                </c:pt>
                <c:pt idx="4099">
                  <c:v>-3.8006277728772901</c:v>
                </c:pt>
                <c:pt idx="4100">
                  <c:v>-3.7961942595259499</c:v>
                </c:pt>
                <c:pt idx="4101">
                  <c:v>-3.7917607461746199</c:v>
                </c:pt>
                <c:pt idx="4102">
                  <c:v>-3.7873272328232801</c:v>
                </c:pt>
                <c:pt idx="4103">
                  <c:v>-3.7828937194719501</c:v>
                </c:pt>
                <c:pt idx="4104">
                  <c:v>-3.7784602061206098</c:v>
                </c:pt>
                <c:pt idx="4105">
                  <c:v>-3.7740266927692798</c:v>
                </c:pt>
                <c:pt idx="4106">
                  <c:v>-3.76959317941794</c:v>
                </c:pt>
                <c:pt idx="4107">
                  <c:v>-3.76515966606661</c:v>
                </c:pt>
                <c:pt idx="4108">
                  <c:v>-3.7607261527152702</c:v>
                </c:pt>
                <c:pt idx="4109">
                  <c:v>-3.75629263936393</c:v>
                </c:pt>
                <c:pt idx="4110">
                  <c:v>-3.7518591260126</c:v>
                </c:pt>
                <c:pt idx="4111">
                  <c:v>-3.7474256126612699</c:v>
                </c:pt>
                <c:pt idx="4112">
                  <c:v>-3.7429920993099302</c:v>
                </c:pt>
                <c:pt idx="4113">
                  <c:v>-3.7385585859586001</c:v>
                </c:pt>
                <c:pt idx="4114">
                  <c:v>-3.7341250726072599</c:v>
                </c:pt>
                <c:pt idx="4115">
                  <c:v>-3.7296915592559299</c:v>
                </c:pt>
                <c:pt idx="4116">
                  <c:v>-3.7252580459045901</c:v>
                </c:pt>
                <c:pt idx="4117">
                  <c:v>-3.7208245325532601</c:v>
                </c:pt>
                <c:pt idx="4118">
                  <c:v>-3.7163910192019198</c:v>
                </c:pt>
                <c:pt idx="4119">
                  <c:v>-3.71195750585058</c:v>
                </c:pt>
                <c:pt idx="4120">
                  <c:v>-3.70752399249925</c:v>
                </c:pt>
                <c:pt idx="4121">
                  <c:v>-3.70309047914792</c:v>
                </c:pt>
                <c:pt idx="4122">
                  <c:v>-3.6986569657965802</c:v>
                </c:pt>
                <c:pt idx="4123">
                  <c:v>-3.69422345244524</c:v>
                </c:pt>
                <c:pt idx="4124">
                  <c:v>-3.68978993909391</c:v>
                </c:pt>
                <c:pt idx="4125">
                  <c:v>-3.6853564257425702</c:v>
                </c:pt>
                <c:pt idx="4126">
                  <c:v>-3.6809229123912401</c:v>
                </c:pt>
                <c:pt idx="4127">
                  <c:v>-3.6764893990399101</c:v>
                </c:pt>
                <c:pt idx="4128">
                  <c:v>-3.6720558856885699</c:v>
                </c:pt>
                <c:pt idx="4129">
                  <c:v>-3.6676223723372301</c:v>
                </c:pt>
                <c:pt idx="4130">
                  <c:v>-3.6631888589859001</c:v>
                </c:pt>
                <c:pt idx="4131">
                  <c:v>-3.6587553456345598</c:v>
                </c:pt>
                <c:pt idx="4132">
                  <c:v>-3.6543218322832298</c:v>
                </c:pt>
                <c:pt idx="4133">
                  <c:v>-3.64988831893189</c:v>
                </c:pt>
                <c:pt idx="4134">
                  <c:v>-3.64545480558056</c:v>
                </c:pt>
                <c:pt idx="4135">
                  <c:v>-3.6410212922292202</c:v>
                </c:pt>
                <c:pt idx="4136">
                  <c:v>-3.6365877788778902</c:v>
                </c:pt>
                <c:pt idx="4137">
                  <c:v>-3.63215426552655</c:v>
                </c:pt>
                <c:pt idx="4138">
                  <c:v>-3.6277207521752199</c:v>
                </c:pt>
                <c:pt idx="4139">
                  <c:v>-3.6232872388238802</c:v>
                </c:pt>
                <c:pt idx="4140">
                  <c:v>-3.6188537254725501</c:v>
                </c:pt>
                <c:pt idx="4141">
                  <c:v>-3.6144202121212099</c:v>
                </c:pt>
                <c:pt idx="4142">
                  <c:v>-3.6099866987698799</c:v>
                </c:pt>
                <c:pt idx="4143">
                  <c:v>-3.6055531854185401</c:v>
                </c:pt>
                <c:pt idx="4144">
                  <c:v>-3.6011196720672101</c:v>
                </c:pt>
                <c:pt idx="4145">
                  <c:v>-3.5966861587158698</c:v>
                </c:pt>
                <c:pt idx="4146">
                  <c:v>-3.5922526453645398</c:v>
                </c:pt>
                <c:pt idx="4147">
                  <c:v>-3.5878191320132</c:v>
                </c:pt>
                <c:pt idx="4148">
                  <c:v>-3.58338561866187</c:v>
                </c:pt>
                <c:pt idx="4149">
                  <c:v>-3.5789521053105302</c:v>
                </c:pt>
                <c:pt idx="4150">
                  <c:v>-3.5745185919592002</c:v>
                </c:pt>
                <c:pt idx="4151">
                  <c:v>-3.57008507860786</c:v>
                </c:pt>
                <c:pt idx="4152">
                  <c:v>-3.5656515652565202</c:v>
                </c:pt>
                <c:pt idx="4153">
                  <c:v>-3.5612180519051901</c:v>
                </c:pt>
                <c:pt idx="4154">
                  <c:v>-3.5567845385538601</c:v>
                </c:pt>
                <c:pt idx="4155">
                  <c:v>-3.5523510252025199</c:v>
                </c:pt>
                <c:pt idx="4156">
                  <c:v>-3.5479175118511899</c:v>
                </c:pt>
                <c:pt idx="4157">
                  <c:v>-3.5434839984998501</c:v>
                </c:pt>
                <c:pt idx="4158">
                  <c:v>-3.5390504851485098</c:v>
                </c:pt>
                <c:pt idx="4159">
                  <c:v>-3.5346169717971798</c:v>
                </c:pt>
                <c:pt idx="4160">
                  <c:v>-3.53018345844584</c:v>
                </c:pt>
                <c:pt idx="4161">
                  <c:v>-3.52574994509451</c:v>
                </c:pt>
                <c:pt idx="4162">
                  <c:v>-3.5213164317431702</c:v>
                </c:pt>
                <c:pt idx="4163">
                  <c:v>-3.5168829183918402</c:v>
                </c:pt>
                <c:pt idx="4164">
                  <c:v>-3.5124494050405102</c:v>
                </c:pt>
                <c:pt idx="4165">
                  <c:v>-3.5080158916891699</c:v>
                </c:pt>
                <c:pt idx="4166">
                  <c:v>-3.5035823783378301</c:v>
                </c:pt>
                <c:pt idx="4167">
                  <c:v>-3.4991488649865001</c:v>
                </c:pt>
                <c:pt idx="4168">
                  <c:v>-3.4947153516351701</c:v>
                </c:pt>
                <c:pt idx="4169">
                  <c:v>-3.4902818382838299</c:v>
                </c:pt>
                <c:pt idx="4170">
                  <c:v>-3.4858483249324901</c:v>
                </c:pt>
                <c:pt idx="4171">
                  <c:v>-3.4814148115811601</c:v>
                </c:pt>
                <c:pt idx="4172">
                  <c:v>-3.4769812982298198</c:v>
                </c:pt>
                <c:pt idx="4173">
                  <c:v>-3.4725477848784898</c:v>
                </c:pt>
                <c:pt idx="4174">
                  <c:v>-3.46811427152715</c:v>
                </c:pt>
                <c:pt idx="4175">
                  <c:v>-3.46368075817582</c:v>
                </c:pt>
                <c:pt idx="4176">
                  <c:v>-3.4592472448244802</c:v>
                </c:pt>
                <c:pt idx="4177">
                  <c:v>-3.4548137314731502</c:v>
                </c:pt>
                <c:pt idx="4178">
                  <c:v>-3.4503802181218202</c:v>
                </c:pt>
                <c:pt idx="4179">
                  <c:v>-3.4459467047704799</c:v>
                </c:pt>
                <c:pt idx="4180">
                  <c:v>-3.4415131914191401</c:v>
                </c:pt>
                <c:pt idx="4181">
                  <c:v>-3.4370796780678101</c:v>
                </c:pt>
                <c:pt idx="4182">
                  <c:v>-3.4326461647164699</c:v>
                </c:pt>
                <c:pt idx="4183">
                  <c:v>-3.4282126513651399</c:v>
                </c:pt>
                <c:pt idx="4184">
                  <c:v>-3.4237791380138001</c:v>
                </c:pt>
                <c:pt idx="4185">
                  <c:v>-3.4193456246624701</c:v>
                </c:pt>
                <c:pt idx="4186">
                  <c:v>-3.4149121113111298</c:v>
                </c:pt>
                <c:pt idx="4187">
                  <c:v>-3.4104785979597998</c:v>
                </c:pt>
                <c:pt idx="4188">
                  <c:v>-3.40604508460846</c:v>
                </c:pt>
                <c:pt idx="4189">
                  <c:v>-3.4016115712571202</c:v>
                </c:pt>
                <c:pt idx="4190">
                  <c:v>-3.3971780579057902</c:v>
                </c:pt>
                <c:pt idx="4191">
                  <c:v>-3.3927445445544602</c:v>
                </c:pt>
                <c:pt idx="4192">
                  <c:v>-3.3883110312031199</c:v>
                </c:pt>
                <c:pt idx="4193">
                  <c:v>-3.3838775178517899</c:v>
                </c:pt>
                <c:pt idx="4194">
                  <c:v>-3.3794440045004501</c:v>
                </c:pt>
                <c:pt idx="4195">
                  <c:v>-3.3750104911491201</c:v>
                </c:pt>
                <c:pt idx="4196">
                  <c:v>-3.3705769777977799</c:v>
                </c:pt>
                <c:pt idx="4197">
                  <c:v>-3.3661434644464499</c:v>
                </c:pt>
                <c:pt idx="4198">
                  <c:v>-3.3617099510951101</c:v>
                </c:pt>
                <c:pt idx="4199">
                  <c:v>-3.3572764377437698</c:v>
                </c:pt>
                <c:pt idx="4200">
                  <c:v>-3.3528429243924398</c:v>
                </c:pt>
                <c:pt idx="4201">
                  <c:v>-3.3484094110411</c:v>
                </c:pt>
                <c:pt idx="4202">
                  <c:v>-3.34397589768977</c:v>
                </c:pt>
                <c:pt idx="4203">
                  <c:v>-3.3395423843384302</c:v>
                </c:pt>
                <c:pt idx="4204">
                  <c:v>-3.3351088709871002</c:v>
                </c:pt>
                <c:pt idx="4205">
                  <c:v>-3.3306753576357702</c:v>
                </c:pt>
                <c:pt idx="4206">
                  <c:v>-3.3262418442844299</c:v>
                </c:pt>
                <c:pt idx="4207">
                  <c:v>-3.3218083309330999</c:v>
                </c:pt>
                <c:pt idx="4208">
                  <c:v>-3.3173748175817601</c:v>
                </c:pt>
                <c:pt idx="4209">
                  <c:v>-3.3129413042304199</c:v>
                </c:pt>
                <c:pt idx="4210">
                  <c:v>-3.3085077908790899</c:v>
                </c:pt>
                <c:pt idx="4211">
                  <c:v>-3.3040742775277501</c:v>
                </c:pt>
                <c:pt idx="4212">
                  <c:v>-3.29964076417642</c:v>
                </c:pt>
                <c:pt idx="4213">
                  <c:v>-3.2952072508250798</c:v>
                </c:pt>
                <c:pt idx="4214">
                  <c:v>-3.2907737374737498</c:v>
                </c:pt>
                <c:pt idx="4215">
                  <c:v>-3.28634022412241</c:v>
                </c:pt>
                <c:pt idx="4216">
                  <c:v>-3.28190671077108</c:v>
                </c:pt>
                <c:pt idx="4217">
                  <c:v>-3.2774731974197402</c:v>
                </c:pt>
                <c:pt idx="4218">
                  <c:v>-3.2730396840684102</c:v>
                </c:pt>
                <c:pt idx="4219">
                  <c:v>-3.2686061707170699</c:v>
                </c:pt>
                <c:pt idx="4220">
                  <c:v>-3.2641726573657399</c:v>
                </c:pt>
                <c:pt idx="4221">
                  <c:v>-3.2597391440144001</c:v>
                </c:pt>
                <c:pt idx="4222">
                  <c:v>-3.2553056306630701</c:v>
                </c:pt>
                <c:pt idx="4223">
                  <c:v>-3.2508721173117299</c:v>
                </c:pt>
                <c:pt idx="4224">
                  <c:v>-3.2464386039603998</c:v>
                </c:pt>
                <c:pt idx="4225">
                  <c:v>-3.2420050906090601</c:v>
                </c:pt>
                <c:pt idx="4226">
                  <c:v>-3.23757157725773</c:v>
                </c:pt>
                <c:pt idx="4227">
                  <c:v>-3.2331380639063898</c:v>
                </c:pt>
                <c:pt idx="4228">
                  <c:v>-3.2287045505550598</c:v>
                </c:pt>
                <c:pt idx="4229">
                  <c:v>-3.22427103720372</c:v>
                </c:pt>
                <c:pt idx="4230">
                  <c:v>-3.2198375238523802</c:v>
                </c:pt>
                <c:pt idx="4231">
                  <c:v>-3.2154040105010502</c:v>
                </c:pt>
                <c:pt idx="4232">
                  <c:v>-3.2109704971497202</c:v>
                </c:pt>
                <c:pt idx="4233">
                  <c:v>-3.2065369837983799</c:v>
                </c:pt>
                <c:pt idx="4234">
                  <c:v>-3.2021034704470499</c:v>
                </c:pt>
                <c:pt idx="4235">
                  <c:v>-3.1976699570957101</c:v>
                </c:pt>
                <c:pt idx="4236">
                  <c:v>-3.1932364437443801</c:v>
                </c:pt>
                <c:pt idx="4237">
                  <c:v>-3.1888029303930399</c:v>
                </c:pt>
                <c:pt idx="4238">
                  <c:v>-3.1843694170417001</c:v>
                </c:pt>
                <c:pt idx="4239">
                  <c:v>-3.17993590369037</c:v>
                </c:pt>
                <c:pt idx="4240">
                  <c:v>-3.1755023903390298</c:v>
                </c:pt>
                <c:pt idx="4241">
                  <c:v>-3.1710688769876998</c:v>
                </c:pt>
                <c:pt idx="4242">
                  <c:v>-3.1666353636363702</c:v>
                </c:pt>
                <c:pt idx="4243">
                  <c:v>-3.16220185028503</c:v>
                </c:pt>
                <c:pt idx="4244">
                  <c:v>-3.1577683369336902</c:v>
                </c:pt>
                <c:pt idx="4245">
                  <c:v>-3.1533348235823602</c:v>
                </c:pt>
                <c:pt idx="4246">
                  <c:v>-3.1489013102310199</c:v>
                </c:pt>
                <c:pt idx="4247">
                  <c:v>-3.1444677968796899</c:v>
                </c:pt>
                <c:pt idx="4248">
                  <c:v>-3.1400342835283501</c:v>
                </c:pt>
                <c:pt idx="4249">
                  <c:v>-3.1356007701770201</c:v>
                </c:pt>
                <c:pt idx="4250">
                  <c:v>-3.1311672568256799</c:v>
                </c:pt>
                <c:pt idx="4251">
                  <c:v>-3.1267337434743498</c:v>
                </c:pt>
                <c:pt idx="4252">
                  <c:v>-3.1223002301230101</c:v>
                </c:pt>
                <c:pt idx="4253">
                  <c:v>-3.11786671677168</c:v>
                </c:pt>
                <c:pt idx="4254">
                  <c:v>-3.1134332034203398</c:v>
                </c:pt>
                <c:pt idx="4255">
                  <c:v>-3.1089996900690098</c:v>
                </c:pt>
                <c:pt idx="4256">
                  <c:v>-3.10456617671767</c:v>
                </c:pt>
                <c:pt idx="4257">
                  <c:v>-3.1001326633663302</c:v>
                </c:pt>
                <c:pt idx="4258">
                  <c:v>-3.0956991500150002</c:v>
                </c:pt>
                <c:pt idx="4259">
                  <c:v>-3.0912656366636599</c:v>
                </c:pt>
                <c:pt idx="4260">
                  <c:v>-3.0868321233123299</c:v>
                </c:pt>
                <c:pt idx="4261">
                  <c:v>-3.0823986099609999</c:v>
                </c:pt>
                <c:pt idx="4262">
                  <c:v>-3.0779650966096601</c:v>
                </c:pt>
                <c:pt idx="4263">
                  <c:v>-3.0735315832583301</c:v>
                </c:pt>
                <c:pt idx="4264">
                  <c:v>-3.0690980699069899</c:v>
                </c:pt>
                <c:pt idx="4265">
                  <c:v>-3.0646645565556598</c:v>
                </c:pt>
                <c:pt idx="4266">
                  <c:v>-3.06023104320432</c:v>
                </c:pt>
                <c:pt idx="4267">
                  <c:v>-3.0557975298529798</c:v>
                </c:pt>
                <c:pt idx="4268">
                  <c:v>-3.0513640165016498</c:v>
                </c:pt>
                <c:pt idx="4269">
                  <c:v>-3.0469305031503202</c:v>
                </c:pt>
                <c:pt idx="4270">
                  <c:v>-3.04249698979898</c:v>
                </c:pt>
                <c:pt idx="4271">
                  <c:v>-3.0380634764476402</c:v>
                </c:pt>
                <c:pt idx="4272">
                  <c:v>-3.0336299630963102</c:v>
                </c:pt>
                <c:pt idx="4273">
                  <c:v>-3.0291964497449699</c:v>
                </c:pt>
                <c:pt idx="4274">
                  <c:v>-3.0247629363936399</c:v>
                </c:pt>
                <c:pt idx="4275">
                  <c:v>-3.0203294230423099</c:v>
                </c:pt>
                <c:pt idx="4276">
                  <c:v>-3.0158959096909701</c:v>
                </c:pt>
                <c:pt idx="4277">
                  <c:v>-3.0114623963396299</c:v>
                </c:pt>
                <c:pt idx="4278">
                  <c:v>-3.0070288829882998</c:v>
                </c:pt>
                <c:pt idx="4279">
                  <c:v>-3.0025953696369601</c:v>
                </c:pt>
                <c:pt idx="4280">
                  <c:v>-2.99816185628563</c:v>
                </c:pt>
                <c:pt idx="4281">
                  <c:v>-2.9937283429342898</c:v>
                </c:pt>
                <c:pt idx="4282">
                  <c:v>-2.9892948295829598</c:v>
                </c:pt>
                <c:pt idx="4283">
                  <c:v>-2.98486131623162</c:v>
                </c:pt>
                <c:pt idx="4284">
                  <c:v>-2.98042780288029</c:v>
                </c:pt>
                <c:pt idx="4285">
                  <c:v>-2.9759942895289502</c:v>
                </c:pt>
                <c:pt idx="4286">
                  <c:v>-2.9715607761776202</c:v>
                </c:pt>
                <c:pt idx="4287">
                  <c:v>-2.9671272628262799</c:v>
                </c:pt>
                <c:pt idx="4288">
                  <c:v>-2.9626937494749499</c:v>
                </c:pt>
                <c:pt idx="4289">
                  <c:v>-2.9582602361236101</c:v>
                </c:pt>
                <c:pt idx="4290">
                  <c:v>-2.9538267227722801</c:v>
                </c:pt>
                <c:pt idx="4291">
                  <c:v>-2.9493932094209399</c:v>
                </c:pt>
                <c:pt idx="4292">
                  <c:v>-2.9449596960696098</c:v>
                </c:pt>
                <c:pt idx="4293">
                  <c:v>-2.94052618271827</c:v>
                </c:pt>
                <c:pt idx="4294">
                  <c:v>-2.93609266936694</c:v>
                </c:pt>
                <c:pt idx="4295">
                  <c:v>-2.9316591560155998</c:v>
                </c:pt>
                <c:pt idx="4296">
                  <c:v>-2.9272256426642702</c:v>
                </c:pt>
                <c:pt idx="4297">
                  <c:v>-2.92279212931293</c:v>
                </c:pt>
                <c:pt idx="4298">
                  <c:v>-2.9183586159616</c:v>
                </c:pt>
                <c:pt idx="4299">
                  <c:v>-2.9139251026102602</c:v>
                </c:pt>
                <c:pt idx="4300">
                  <c:v>-2.9094915892589199</c:v>
                </c:pt>
                <c:pt idx="4301">
                  <c:v>-2.9050580759075899</c:v>
                </c:pt>
                <c:pt idx="4302">
                  <c:v>-2.9006245625562599</c:v>
                </c:pt>
                <c:pt idx="4303">
                  <c:v>-2.8961910492049201</c:v>
                </c:pt>
                <c:pt idx="4304">
                  <c:v>-2.8917575358535901</c:v>
                </c:pt>
                <c:pt idx="4305">
                  <c:v>-2.8873240225022498</c:v>
                </c:pt>
                <c:pt idx="4306">
                  <c:v>-2.8828905091509198</c:v>
                </c:pt>
                <c:pt idx="4307">
                  <c:v>-2.87845699579958</c:v>
                </c:pt>
                <c:pt idx="4308">
                  <c:v>-2.8740234824482398</c:v>
                </c:pt>
                <c:pt idx="4309">
                  <c:v>-2.8695899690969102</c:v>
                </c:pt>
                <c:pt idx="4310">
                  <c:v>-2.86515645574557</c:v>
                </c:pt>
                <c:pt idx="4311">
                  <c:v>-2.86072294239424</c:v>
                </c:pt>
                <c:pt idx="4312">
                  <c:v>-2.8562894290429099</c:v>
                </c:pt>
                <c:pt idx="4313">
                  <c:v>-2.8518559156915702</c:v>
                </c:pt>
                <c:pt idx="4314">
                  <c:v>-2.8474224023402299</c:v>
                </c:pt>
                <c:pt idx="4315">
                  <c:v>-2.8429888889888999</c:v>
                </c:pt>
                <c:pt idx="4316">
                  <c:v>-2.8385553756375699</c:v>
                </c:pt>
                <c:pt idx="4317">
                  <c:v>-2.8341218622862301</c:v>
                </c:pt>
                <c:pt idx="4318">
                  <c:v>-2.8296883489348899</c:v>
                </c:pt>
                <c:pt idx="4319">
                  <c:v>-2.8252548355835598</c:v>
                </c:pt>
                <c:pt idx="4320">
                  <c:v>-2.82082132223222</c:v>
                </c:pt>
                <c:pt idx="4321">
                  <c:v>-2.81638780888089</c:v>
                </c:pt>
                <c:pt idx="4322">
                  <c:v>-2.8119542955295498</c:v>
                </c:pt>
                <c:pt idx="4323">
                  <c:v>-2.8075207821782202</c:v>
                </c:pt>
                <c:pt idx="4324">
                  <c:v>-2.80308726882688</c:v>
                </c:pt>
                <c:pt idx="4325">
                  <c:v>-2.79865375547555</c:v>
                </c:pt>
                <c:pt idx="4326">
                  <c:v>-2.7942202421242199</c:v>
                </c:pt>
                <c:pt idx="4327">
                  <c:v>-2.7897867287728801</c:v>
                </c:pt>
                <c:pt idx="4328">
                  <c:v>-2.7853532154215399</c:v>
                </c:pt>
                <c:pt idx="4329">
                  <c:v>-2.7809197020702099</c:v>
                </c:pt>
                <c:pt idx="4330">
                  <c:v>-2.7764861887188701</c:v>
                </c:pt>
                <c:pt idx="4331">
                  <c:v>-2.7720526753675401</c:v>
                </c:pt>
                <c:pt idx="4332">
                  <c:v>-2.7676191620161998</c:v>
                </c:pt>
                <c:pt idx="4333">
                  <c:v>-2.7631856486648698</c:v>
                </c:pt>
                <c:pt idx="4334">
                  <c:v>-2.75875213531353</c:v>
                </c:pt>
                <c:pt idx="4335">
                  <c:v>-2.7543186219622</c:v>
                </c:pt>
                <c:pt idx="4336">
                  <c:v>-2.7498851086108602</c:v>
                </c:pt>
                <c:pt idx="4337">
                  <c:v>-2.74545159525952</c:v>
                </c:pt>
                <c:pt idx="4338">
                  <c:v>-2.74101808190819</c:v>
                </c:pt>
                <c:pt idx="4339">
                  <c:v>-2.7365845685568599</c:v>
                </c:pt>
                <c:pt idx="4340">
                  <c:v>-2.7321510552055202</c:v>
                </c:pt>
                <c:pt idx="4341">
                  <c:v>-2.7277175418541901</c:v>
                </c:pt>
                <c:pt idx="4342">
                  <c:v>-2.7232840285028499</c:v>
                </c:pt>
                <c:pt idx="4343">
                  <c:v>-2.7188505151515101</c:v>
                </c:pt>
                <c:pt idx="4344">
                  <c:v>-2.7144170018001801</c:v>
                </c:pt>
                <c:pt idx="4345">
                  <c:v>-2.7099834884488501</c:v>
                </c:pt>
                <c:pt idx="4346">
                  <c:v>-2.7055499750975098</c:v>
                </c:pt>
                <c:pt idx="4347">
                  <c:v>-2.70111646174617</c:v>
                </c:pt>
                <c:pt idx="4348">
                  <c:v>-2.69668294839484</c:v>
                </c:pt>
                <c:pt idx="4349">
                  <c:v>-2.6922494350434998</c:v>
                </c:pt>
                <c:pt idx="4350">
                  <c:v>-2.6878159216921702</c:v>
                </c:pt>
                <c:pt idx="4351">
                  <c:v>-2.68338240834083</c:v>
                </c:pt>
                <c:pt idx="4352">
                  <c:v>-2.6789488949895</c:v>
                </c:pt>
                <c:pt idx="4353">
                  <c:v>-2.6745153816381699</c:v>
                </c:pt>
                <c:pt idx="4354">
                  <c:v>-2.6700818682868301</c:v>
                </c:pt>
                <c:pt idx="4355">
                  <c:v>-2.6656483549355001</c:v>
                </c:pt>
                <c:pt idx="4356">
                  <c:v>-2.6612148415841599</c:v>
                </c:pt>
                <c:pt idx="4357">
                  <c:v>-2.6567813282328201</c:v>
                </c:pt>
                <c:pt idx="4358">
                  <c:v>-2.6523478148814901</c:v>
                </c:pt>
                <c:pt idx="4359">
                  <c:v>-2.6479143015301498</c:v>
                </c:pt>
                <c:pt idx="4360">
                  <c:v>-2.6434807881788198</c:v>
                </c:pt>
                <c:pt idx="4361">
                  <c:v>-2.63904727482748</c:v>
                </c:pt>
                <c:pt idx="4362">
                  <c:v>-2.63461376147615</c:v>
                </c:pt>
                <c:pt idx="4363">
                  <c:v>-2.6301802481248102</c:v>
                </c:pt>
                <c:pt idx="4364">
                  <c:v>-2.6257467347734802</c:v>
                </c:pt>
                <c:pt idx="4365">
                  <c:v>-2.62131322142214</c:v>
                </c:pt>
                <c:pt idx="4366">
                  <c:v>-2.6168797080708099</c:v>
                </c:pt>
                <c:pt idx="4367">
                  <c:v>-2.6124461947194701</c:v>
                </c:pt>
                <c:pt idx="4368">
                  <c:v>-2.6080126813681401</c:v>
                </c:pt>
                <c:pt idx="4369">
                  <c:v>-2.6035791680167999</c:v>
                </c:pt>
                <c:pt idx="4370">
                  <c:v>-2.5991456546654699</c:v>
                </c:pt>
                <c:pt idx="4371">
                  <c:v>-2.5947121413141301</c:v>
                </c:pt>
                <c:pt idx="4372">
                  <c:v>-2.5902786279628001</c:v>
                </c:pt>
                <c:pt idx="4373">
                  <c:v>-2.5858451146114598</c:v>
                </c:pt>
                <c:pt idx="4374">
                  <c:v>-2.5814116012601298</c:v>
                </c:pt>
                <c:pt idx="4375">
                  <c:v>-2.57697808790879</c:v>
                </c:pt>
                <c:pt idx="4376">
                  <c:v>-2.57254457455746</c:v>
                </c:pt>
                <c:pt idx="4377">
                  <c:v>-2.5681110612061202</c:v>
                </c:pt>
                <c:pt idx="4378">
                  <c:v>-2.56367754785478</c:v>
                </c:pt>
                <c:pt idx="4379">
                  <c:v>-2.5592440345034499</c:v>
                </c:pt>
                <c:pt idx="4380">
                  <c:v>-2.5548105211521102</c:v>
                </c:pt>
                <c:pt idx="4381">
                  <c:v>-2.5503770078007801</c:v>
                </c:pt>
                <c:pt idx="4382">
                  <c:v>-2.5459434944494501</c:v>
                </c:pt>
                <c:pt idx="4383">
                  <c:v>-2.5415099810981099</c:v>
                </c:pt>
                <c:pt idx="4384">
                  <c:v>-2.5370764677467799</c:v>
                </c:pt>
                <c:pt idx="4385">
                  <c:v>-2.5326429543954401</c:v>
                </c:pt>
                <c:pt idx="4386">
                  <c:v>-2.5282094410440998</c:v>
                </c:pt>
                <c:pt idx="4387">
                  <c:v>-2.5237759276927698</c:v>
                </c:pt>
                <c:pt idx="4388">
                  <c:v>-2.51934241434143</c:v>
                </c:pt>
                <c:pt idx="4389">
                  <c:v>-2.5149089009901</c:v>
                </c:pt>
                <c:pt idx="4390">
                  <c:v>-2.51047538763877</c:v>
                </c:pt>
                <c:pt idx="4391">
                  <c:v>-2.5060418742874302</c:v>
                </c:pt>
                <c:pt idx="4392">
                  <c:v>-2.50160836093609</c:v>
                </c:pt>
                <c:pt idx="4393">
                  <c:v>-2.4971748475847599</c:v>
                </c:pt>
                <c:pt idx="4394">
                  <c:v>-2.4927413342334201</c:v>
                </c:pt>
                <c:pt idx="4395">
                  <c:v>-2.4883078208820901</c:v>
                </c:pt>
                <c:pt idx="4396">
                  <c:v>-2.4838743075307499</c:v>
                </c:pt>
                <c:pt idx="4397">
                  <c:v>-2.4794407941794199</c:v>
                </c:pt>
                <c:pt idx="4398">
                  <c:v>-2.4750072808280801</c:v>
                </c:pt>
                <c:pt idx="4399">
                  <c:v>-2.4705737674767501</c:v>
                </c:pt>
                <c:pt idx="4400">
                  <c:v>-2.4661402541254098</c:v>
                </c:pt>
                <c:pt idx="4401">
                  <c:v>-2.4617067407740798</c:v>
                </c:pt>
                <c:pt idx="4402">
                  <c:v>-2.45727322742274</c:v>
                </c:pt>
                <c:pt idx="4403">
                  <c:v>-2.45283971407141</c:v>
                </c:pt>
                <c:pt idx="4404">
                  <c:v>-2.4484062007200702</c:v>
                </c:pt>
                <c:pt idx="4405">
                  <c:v>-2.4439726873687402</c:v>
                </c:pt>
                <c:pt idx="4406">
                  <c:v>-2.4395391740173999</c:v>
                </c:pt>
                <c:pt idx="4407">
                  <c:v>-2.4351056606660602</c:v>
                </c:pt>
                <c:pt idx="4408">
                  <c:v>-2.4306721473147301</c:v>
                </c:pt>
                <c:pt idx="4409">
                  <c:v>-2.4262386339634001</c:v>
                </c:pt>
                <c:pt idx="4410">
                  <c:v>-2.4218051206120599</c:v>
                </c:pt>
                <c:pt idx="4411">
                  <c:v>-2.4173716072607299</c:v>
                </c:pt>
                <c:pt idx="4412">
                  <c:v>-2.4129380939093901</c:v>
                </c:pt>
                <c:pt idx="4413">
                  <c:v>-2.40850458055806</c:v>
                </c:pt>
                <c:pt idx="4414">
                  <c:v>-2.4040710672067198</c:v>
                </c:pt>
                <c:pt idx="4415">
                  <c:v>-2.3996375538553898</c:v>
                </c:pt>
                <c:pt idx="4416">
                  <c:v>-2.39520404050405</c:v>
                </c:pt>
                <c:pt idx="4417">
                  <c:v>-2.3907705271527102</c:v>
                </c:pt>
                <c:pt idx="4418">
                  <c:v>-2.3863370138013802</c:v>
                </c:pt>
                <c:pt idx="4419">
                  <c:v>-2.3819035004500502</c:v>
                </c:pt>
                <c:pt idx="4420">
                  <c:v>-2.3774699870987099</c:v>
                </c:pt>
                <c:pt idx="4421">
                  <c:v>-2.3730364737473701</c:v>
                </c:pt>
                <c:pt idx="4422">
                  <c:v>-2.3686029603960401</c:v>
                </c:pt>
                <c:pt idx="4423">
                  <c:v>-2.3641694470447101</c:v>
                </c:pt>
                <c:pt idx="4424">
                  <c:v>-2.3597359336933699</c:v>
                </c:pt>
                <c:pt idx="4425">
                  <c:v>-2.3553024203420398</c:v>
                </c:pt>
                <c:pt idx="4426">
                  <c:v>-2.3508689069907001</c:v>
                </c:pt>
                <c:pt idx="4427">
                  <c:v>-2.3464353936393598</c:v>
                </c:pt>
                <c:pt idx="4428">
                  <c:v>-2.3420018802880298</c:v>
                </c:pt>
                <c:pt idx="4429">
                  <c:v>-2.33756836693669</c:v>
                </c:pt>
                <c:pt idx="4430">
                  <c:v>-2.33313485358536</c:v>
                </c:pt>
                <c:pt idx="4431">
                  <c:v>-2.3287013402340202</c:v>
                </c:pt>
                <c:pt idx="4432">
                  <c:v>-2.3242678268826902</c:v>
                </c:pt>
                <c:pt idx="4433">
                  <c:v>-2.3198343135313602</c:v>
                </c:pt>
                <c:pt idx="4434">
                  <c:v>-2.3154008001800199</c:v>
                </c:pt>
                <c:pt idx="4435">
                  <c:v>-2.3109672868286801</c:v>
                </c:pt>
                <c:pt idx="4436">
                  <c:v>-2.3065337734773501</c:v>
                </c:pt>
                <c:pt idx="4437">
                  <c:v>-2.3021002601260099</c:v>
                </c:pt>
                <c:pt idx="4438">
                  <c:v>-2.2976667467746799</c:v>
                </c:pt>
                <c:pt idx="4439">
                  <c:v>-2.2932332334233401</c:v>
                </c:pt>
                <c:pt idx="4440">
                  <c:v>-2.28879972007201</c:v>
                </c:pt>
                <c:pt idx="4441">
                  <c:v>-2.2843662067206698</c:v>
                </c:pt>
                <c:pt idx="4442">
                  <c:v>-2.2799326933693398</c:v>
                </c:pt>
                <c:pt idx="4443">
                  <c:v>-2.275499180018</c:v>
                </c:pt>
                <c:pt idx="4444">
                  <c:v>-2.27106566666667</c:v>
                </c:pt>
                <c:pt idx="4445">
                  <c:v>-2.2666321533153302</c:v>
                </c:pt>
                <c:pt idx="4446">
                  <c:v>-2.2621986399640002</c:v>
                </c:pt>
                <c:pt idx="4447">
                  <c:v>-2.2577651266126599</c:v>
                </c:pt>
                <c:pt idx="4448">
                  <c:v>-2.2533316132613201</c:v>
                </c:pt>
                <c:pt idx="4449">
                  <c:v>-2.2488980999099901</c:v>
                </c:pt>
                <c:pt idx="4450">
                  <c:v>-2.2444645865586601</c:v>
                </c:pt>
                <c:pt idx="4451">
                  <c:v>-2.2400310732073199</c:v>
                </c:pt>
                <c:pt idx="4452">
                  <c:v>-2.2355975598559898</c:v>
                </c:pt>
                <c:pt idx="4453">
                  <c:v>-2.2311640465046501</c:v>
                </c:pt>
                <c:pt idx="4454">
                  <c:v>-2.22673053315332</c:v>
                </c:pt>
                <c:pt idx="4455">
                  <c:v>-2.2222970198019798</c:v>
                </c:pt>
                <c:pt idx="4456">
                  <c:v>-2.21786350645064</c:v>
                </c:pt>
                <c:pt idx="4457">
                  <c:v>-2.21342999309931</c:v>
                </c:pt>
                <c:pt idx="4458">
                  <c:v>-2.2089964797479702</c:v>
                </c:pt>
                <c:pt idx="4459">
                  <c:v>-2.2045629663966402</c:v>
                </c:pt>
                <c:pt idx="4460">
                  <c:v>-2.2001294530453102</c:v>
                </c:pt>
                <c:pt idx="4461">
                  <c:v>-2.1956959396939699</c:v>
                </c:pt>
                <c:pt idx="4462">
                  <c:v>-2.1912624263426301</c:v>
                </c:pt>
                <c:pt idx="4463">
                  <c:v>-2.1868289129913001</c:v>
                </c:pt>
                <c:pt idx="4464">
                  <c:v>-2.1823953996399599</c:v>
                </c:pt>
                <c:pt idx="4465">
                  <c:v>-2.1779618862886299</c:v>
                </c:pt>
                <c:pt idx="4466">
                  <c:v>-2.1735283729372901</c:v>
                </c:pt>
                <c:pt idx="4467">
                  <c:v>-2.16909485958596</c:v>
                </c:pt>
                <c:pt idx="4468">
                  <c:v>-2.1646613462346198</c:v>
                </c:pt>
                <c:pt idx="4469">
                  <c:v>-2.1602278328832898</c:v>
                </c:pt>
                <c:pt idx="4470">
                  <c:v>-2.15579431953195</c:v>
                </c:pt>
                <c:pt idx="4471">
                  <c:v>-2.15136080618062</c:v>
                </c:pt>
                <c:pt idx="4472">
                  <c:v>-2.1469272928292802</c:v>
                </c:pt>
                <c:pt idx="4473">
                  <c:v>-2.1424937794779502</c:v>
                </c:pt>
                <c:pt idx="4474">
                  <c:v>-2.1380602661266201</c:v>
                </c:pt>
                <c:pt idx="4475">
                  <c:v>-2.1336267527752799</c:v>
                </c:pt>
                <c:pt idx="4476">
                  <c:v>-2.1291932394239401</c:v>
                </c:pt>
                <c:pt idx="4477">
                  <c:v>-2.1247597260726101</c:v>
                </c:pt>
                <c:pt idx="4478">
                  <c:v>-2.1203262127212699</c:v>
                </c:pt>
                <c:pt idx="4479">
                  <c:v>-2.1158926993699398</c:v>
                </c:pt>
                <c:pt idx="4480">
                  <c:v>-2.1114591860186001</c:v>
                </c:pt>
                <c:pt idx="4481">
                  <c:v>-2.10702567266727</c:v>
                </c:pt>
                <c:pt idx="4482">
                  <c:v>-2.1025921593159298</c:v>
                </c:pt>
                <c:pt idx="4483">
                  <c:v>-2.0981586459646002</c:v>
                </c:pt>
                <c:pt idx="4484">
                  <c:v>-2.09372513261326</c:v>
                </c:pt>
                <c:pt idx="4485">
                  <c:v>-2.0892916192619202</c:v>
                </c:pt>
                <c:pt idx="4486">
                  <c:v>-2.0848581059105902</c:v>
                </c:pt>
                <c:pt idx="4487">
                  <c:v>-2.0804245925592602</c:v>
                </c:pt>
                <c:pt idx="4488">
                  <c:v>-2.0759910792079199</c:v>
                </c:pt>
                <c:pt idx="4489">
                  <c:v>-2.0715575658565899</c:v>
                </c:pt>
                <c:pt idx="4490">
                  <c:v>-2.0671240525052501</c:v>
                </c:pt>
                <c:pt idx="4491">
                  <c:v>-2.0626905391539099</c:v>
                </c:pt>
                <c:pt idx="4492">
                  <c:v>-2.0582570258025799</c:v>
                </c:pt>
                <c:pt idx="4493">
                  <c:v>-2.0538235124512498</c:v>
                </c:pt>
                <c:pt idx="4494">
                  <c:v>-2.04938999909991</c:v>
                </c:pt>
                <c:pt idx="4495">
                  <c:v>-2.0449564857485698</c:v>
                </c:pt>
                <c:pt idx="4496">
                  <c:v>-2.0405229723972398</c:v>
                </c:pt>
                <c:pt idx="4497">
                  <c:v>-2.0360894590459</c:v>
                </c:pt>
                <c:pt idx="4498">
                  <c:v>-2.03165594569457</c:v>
                </c:pt>
                <c:pt idx="4499">
                  <c:v>-2.0272224323432302</c:v>
                </c:pt>
                <c:pt idx="4500">
                  <c:v>-2.0227889189919002</c:v>
                </c:pt>
                <c:pt idx="4501">
                  <c:v>-2.0183554056405599</c:v>
                </c:pt>
                <c:pt idx="4502">
                  <c:v>-2.0139218922892299</c:v>
                </c:pt>
                <c:pt idx="4503">
                  <c:v>-2.0094883789378999</c:v>
                </c:pt>
                <c:pt idx="4504">
                  <c:v>-2.0050548655865601</c:v>
                </c:pt>
                <c:pt idx="4505">
                  <c:v>-2.0006213522352199</c:v>
                </c:pt>
                <c:pt idx="4506">
                  <c:v>-1.9961878388838901</c:v>
                </c:pt>
                <c:pt idx="4507">
                  <c:v>-1.9917543255325501</c:v>
                </c:pt>
                <c:pt idx="4508">
                  <c:v>-1.98732081218122</c:v>
                </c:pt>
                <c:pt idx="4509">
                  <c:v>-1.98288729882988</c:v>
                </c:pt>
                <c:pt idx="4510">
                  <c:v>-1.97845378547855</c:v>
                </c:pt>
                <c:pt idx="4511">
                  <c:v>-1.97402027212721</c:v>
                </c:pt>
                <c:pt idx="4512">
                  <c:v>-1.96958675877588</c:v>
                </c:pt>
                <c:pt idx="4513">
                  <c:v>-1.96515324542454</c:v>
                </c:pt>
                <c:pt idx="4514">
                  <c:v>-1.9607197320732099</c:v>
                </c:pt>
                <c:pt idx="4515">
                  <c:v>-1.9562862187218699</c:v>
                </c:pt>
                <c:pt idx="4516">
                  <c:v>-1.9518527053705399</c:v>
                </c:pt>
                <c:pt idx="4517">
                  <c:v>-1.9474191920192001</c:v>
                </c:pt>
                <c:pt idx="4518">
                  <c:v>-1.9429856786678701</c:v>
                </c:pt>
                <c:pt idx="4519">
                  <c:v>-1.9385521653165301</c:v>
                </c:pt>
                <c:pt idx="4520">
                  <c:v>-1.9341186519652001</c:v>
                </c:pt>
                <c:pt idx="4521">
                  <c:v>-1.92968513861386</c:v>
                </c:pt>
                <c:pt idx="4522">
                  <c:v>-1.92525162526253</c:v>
                </c:pt>
                <c:pt idx="4523">
                  <c:v>-1.92081811191119</c:v>
                </c:pt>
                <c:pt idx="4524">
                  <c:v>-1.91638459855986</c:v>
                </c:pt>
                <c:pt idx="4525">
                  <c:v>-1.91195108520852</c:v>
                </c:pt>
                <c:pt idx="4526">
                  <c:v>-1.90751757185718</c:v>
                </c:pt>
                <c:pt idx="4527">
                  <c:v>-1.9030840585058499</c:v>
                </c:pt>
                <c:pt idx="4528">
                  <c:v>-1.8986505451545099</c:v>
                </c:pt>
                <c:pt idx="4529">
                  <c:v>-1.8942170318031799</c:v>
                </c:pt>
                <c:pt idx="4530">
                  <c:v>-1.8897835184518501</c:v>
                </c:pt>
                <c:pt idx="4531">
                  <c:v>-1.8853500051005101</c:v>
                </c:pt>
                <c:pt idx="4532">
                  <c:v>-1.8809164917491801</c:v>
                </c:pt>
                <c:pt idx="4533">
                  <c:v>-1.8764829783978401</c:v>
                </c:pt>
                <c:pt idx="4534">
                  <c:v>-1.87204946504651</c:v>
                </c:pt>
                <c:pt idx="4535">
                  <c:v>-1.86761595169517</c:v>
                </c:pt>
                <c:pt idx="4536">
                  <c:v>-1.86318243834383</c:v>
                </c:pt>
                <c:pt idx="4537">
                  <c:v>-1.8587489249925</c:v>
                </c:pt>
                <c:pt idx="4538">
                  <c:v>-1.85431541164116</c:v>
                </c:pt>
                <c:pt idx="4539">
                  <c:v>-1.84988189828983</c:v>
                </c:pt>
                <c:pt idx="4540">
                  <c:v>-1.8454483849384899</c:v>
                </c:pt>
                <c:pt idx="4541">
                  <c:v>-1.8410148715871599</c:v>
                </c:pt>
                <c:pt idx="4542">
                  <c:v>-1.8365813582358199</c:v>
                </c:pt>
                <c:pt idx="4543">
                  <c:v>-1.8321478448844899</c:v>
                </c:pt>
                <c:pt idx="4544">
                  <c:v>-1.8277143315331601</c:v>
                </c:pt>
                <c:pt idx="4545">
                  <c:v>-1.8232808181818201</c:v>
                </c:pt>
                <c:pt idx="4546">
                  <c:v>-1.8188473048304801</c:v>
                </c:pt>
                <c:pt idx="4547">
                  <c:v>-1.8144137914791501</c:v>
                </c:pt>
                <c:pt idx="4548">
                  <c:v>-1.80998027812781</c:v>
                </c:pt>
                <c:pt idx="4549">
                  <c:v>-1.80554676477648</c:v>
                </c:pt>
                <c:pt idx="4550">
                  <c:v>-1.80111325142514</c:v>
                </c:pt>
                <c:pt idx="4551">
                  <c:v>-1.79667973807381</c:v>
                </c:pt>
                <c:pt idx="4552">
                  <c:v>-1.79224622472247</c:v>
                </c:pt>
                <c:pt idx="4553">
                  <c:v>-1.78781271137114</c:v>
                </c:pt>
                <c:pt idx="4554">
                  <c:v>-1.7833791980197999</c:v>
                </c:pt>
                <c:pt idx="4555">
                  <c:v>-1.7789456846684599</c:v>
                </c:pt>
                <c:pt idx="4556">
                  <c:v>-1.7745121713171299</c:v>
                </c:pt>
                <c:pt idx="4557">
                  <c:v>-1.7700786579658001</c:v>
                </c:pt>
                <c:pt idx="4558">
                  <c:v>-1.7656451446144601</c:v>
                </c:pt>
                <c:pt idx="4559">
                  <c:v>-1.7612116312631301</c:v>
                </c:pt>
                <c:pt idx="4560">
                  <c:v>-1.7567781179117901</c:v>
                </c:pt>
                <c:pt idx="4561">
                  <c:v>-1.75234460456046</c:v>
                </c:pt>
                <c:pt idx="4562">
                  <c:v>-1.74791109120912</c:v>
                </c:pt>
                <c:pt idx="4563">
                  <c:v>-1.74347757785779</c:v>
                </c:pt>
                <c:pt idx="4564">
                  <c:v>-1.73904406450645</c:v>
                </c:pt>
                <c:pt idx="4565">
                  <c:v>-1.73461055115511</c:v>
                </c:pt>
                <c:pt idx="4566">
                  <c:v>-1.73017703780378</c:v>
                </c:pt>
                <c:pt idx="4567">
                  <c:v>-1.7257435244524499</c:v>
                </c:pt>
                <c:pt idx="4568">
                  <c:v>-1.7213100111011099</c:v>
                </c:pt>
                <c:pt idx="4569">
                  <c:v>-1.7168764977497699</c:v>
                </c:pt>
                <c:pt idx="4570">
                  <c:v>-1.7124429843984399</c:v>
                </c:pt>
                <c:pt idx="4571">
                  <c:v>-1.7080094710471101</c:v>
                </c:pt>
                <c:pt idx="4572">
                  <c:v>-1.7035759576957701</c:v>
                </c:pt>
                <c:pt idx="4573">
                  <c:v>-1.6991424443444401</c:v>
                </c:pt>
                <c:pt idx="4574">
                  <c:v>-1.6947089309931</c:v>
                </c:pt>
                <c:pt idx="4575">
                  <c:v>-1.69027541764176</c:v>
                </c:pt>
                <c:pt idx="4576">
                  <c:v>-1.68584190429043</c:v>
                </c:pt>
                <c:pt idx="4577">
                  <c:v>-1.68140839093909</c:v>
                </c:pt>
                <c:pt idx="4578">
                  <c:v>-1.67697487758776</c:v>
                </c:pt>
                <c:pt idx="4579">
                  <c:v>-1.67254136423642</c:v>
                </c:pt>
                <c:pt idx="4580">
                  <c:v>-1.6681078508850899</c:v>
                </c:pt>
                <c:pt idx="4581">
                  <c:v>-1.6636743375337599</c:v>
                </c:pt>
                <c:pt idx="4582">
                  <c:v>-1.6592408241824199</c:v>
                </c:pt>
                <c:pt idx="4583">
                  <c:v>-1.6548073108310799</c:v>
                </c:pt>
                <c:pt idx="4584">
                  <c:v>-1.6503737974797501</c:v>
                </c:pt>
                <c:pt idx="4585">
                  <c:v>-1.6459402841284101</c:v>
                </c:pt>
                <c:pt idx="4586">
                  <c:v>-1.6415067707770801</c:v>
                </c:pt>
                <c:pt idx="4587">
                  <c:v>-1.6370732574257401</c:v>
                </c:pt>
                <c:pt idx="4588">
                  <c:v>-1.63263974407441</c:v>
                </c:pt>
                <c:pt idx="4589">
                  <c:v>-1.62820623072307</c:v>
                </c:pt>
                <c:pt idx="4590">
                  <c:v>-1.62377271737174</c:v>
                </c:pt>
                <c:pt idx="4591">
                  <c:v>-1.6193392040204</c:v>
                </c:pt>
                <c:pt idx="4592">
                  <c:v>-1.61490569066907</c:v>
                </c:pt>
                <c:pt idx="4593">
                  <c:v>-1.61047217731773</c:v>
                </c:pt>
                <c:pt idx="4594">
                  <c:v>-1.6060386639663999</c:v>
                </c:pt>
                <c:pt idx="4595">
                  <c:v>-1.6016051506150599</c:v>
                </c:pt>
                <c:pt idx="4596">
                  <c:v>-1.5971716372637299</c:v>
                </c:pt>
                <c:pt idx="4597">
                  <c:v>-1.5927381239123899</c:v>
                </c:pt>
                <c:pt idx="4598">
                  <c:v>-1.5883046105610601</c:v>
                </c:pt>
                <c:pt idx="4599">
                  <c:v>-1.5838710972097201</c:v>
                </c:pt>
                <c:pt idx="4600">
                  <c:v>-1.5794375838583901</c:v>
                </c:pt>
                <c:pt idx="4601">
                  <c:v>-1.57500407050705</c:v>
                </c:pt>
                <c:pt idx="4602">
                  <c:v>-1.57057055715572</c:v>
                </c:pt>
                <c:pt idx="4603">
                  <c:v>-1.56613704380438</c:v>
                </c:pt>
                <c:pt idx="4604">
                  <c:v>-1.56170353045304</c:v>
                </c:pt>
                <c:pt idx="4605">
                  <c:v>-1.55727001710171</c:v>
                </c:pt>
                <c:pt idx="4606">
                  <c:v>-1.55283650375037</c:v>
                </c:pt>
                <c:pt idx="4607">
                  <c:v>-1.5484029903990399</c:v>
                </c:pt>
                <c:pt idx="4608">
                  <c:v>-1.5439694770477099</c:v>
                </c:pt>
                <c:pt idx="4609">
                  <c:v>-1.5395359636963699</c:v>
                </c:pt>
                <c:pt idx="4610">
                  <c:v>-1.5351024503450399</c:v>
                </c:pt>
                <c:pt idx="4611">
                  <c:v>-1.5306689369937001</c:v>
                </c:pt>
                <c:pt idx="4612">
                  <c:v>-1.5262354236423601</c:v>
                </c:pt>
                <c:pt idx="4613">
                  <c:v>-1.5218019102910301</c:v>
                </c:pt>
                <c:pt idx="4614">
                  <c:v>-1.5173683969396901</c:v>
                </c:pt>
                <c:pt idx="4615">
                  <c:v>-1.51293488358836</c:v>
                </c:pt>
                <c:pt idx="4616">
                  <c:v>-1.50850137023702</c:v>
                </c:pt>
                <c:pt idx="4617">
                  <c:v>-1.50406785688569</c:v>
                </c:pt>
                <c:pt idx="4618">
                  <c:v>-1.49963434353435</c:v>
                </c:pt>
                <c:pt idx="4619">
                  <c:v>-1.49520083018302</c:v>
                </c:pt>
                <c:pt idx="4620">
                  <c:v>-1.49076731683168</c:v>
                </c:pt>
                <c:pt idx="4621">
                  <c:v>-1.4863338034803499</c:v>
                </c:pt>
                <c:pt idx="4622">
                  <c:v>-1.4819002901290099</c:v>
                </c:pt>
                <c:pt idx="4623">
                  <c:v>-1.4774667767776799</c:v>
                </c:pt>
                <c:pt idx="4624">
                  <c:v>-1.4730332634263399</c:v>
                </c:pt>
                <c:pt idx="4625">
                  <c:v>-1.4685997500750101</c:v>
                </c:pt>
                <c:pt idx="4626">
                  <c:v>-1.4641662367236701</c:v>
                </c:pt>
                <c:pt idx="4627">
                  <c:v>-1.4597327233723401</c:v>
                </c:pt>
                <c:pt idx="4628">
                  <c:v>-1.455299210021</c:v>
                </c:pt>
                <c:pt idx="4629">
                  <c:v>-1.45086569666967</c:v>
                </c:pt>
                <c:pt idx="4630">
                  <c:v>-1.44643218331833</c:v>
                </c:pt>
                <c:pt idx="4631">
                  <c:v>-1.441998669967</c:v>
                </c:pt>
                <c:pt idx="4632">
                  <c:v>-1.43756515661566</c:v>
                </c:pt>
                <c:pt idx="4633">
                  <c:v>-1.43313164326432</c:v>
                </c:pt>
                <c:pt idx="4634">
                  <c:v>-1.4286981299129899</c:v>
                </c:pt>
                <c:pt idx="4635">
                  <c:v>-1.4242646165616599</c:v>
                </c:pt>
                <c:pt idx="4636">
                  <c:v>-1.4198311032103199</c:v>
                </c:pt>
                <c:pt idx="4637">
                  <c:v>-1.4153975898589899</c:v>
                </c:pt>
                <c:pt idx="4638">
                  <c:v>-1.4109640765076501</c:v>
                </c:pt>
                <c:pt idx="4639">
                  <c:v>-1.4065305631563101</c:v>
                </c:pt>
                <c:pt idx="4640">
                  <c:v>-1.4020970498049801</c:v>
                </c:pt>
                <c:pt idx="4641">
                  <c:v>-1.39766353645365</c:v>
                </c:pt>
                <c:pt idx="4642">
                  <c:v>-1.39323002310231</c:v>
                </c:pt>
                <c:pt idx="4643">
                  <c:v>-1.38879650975098</c:v>
                </c:pt>
                <c:pt idx="4644">
                  <c:v>-1.38436299639964</c:v>
                </c:pt>
                <c:pt idx="4645">
                  <c:v>-1.3799294830483</c:v>
                </c:pt>
                <c:pt idx="4646">
                  <c:v>-1.37549596969697</c:v>
                </c:pt>
                <c:pt idx="4647">
                  <c:v>-1.37106245634563</c:v>
                </c:pt>
                <c:pt idx="4648">
                  <c:v>-1.3666289429942999</c:v>
                </c:pt>
                <c:pt idx="4649">
                  <c:v>-1.3621954296429599</c:v>
                </c:pt>
                <c:pt idx="4650">
                  <c:v>-1.3577619162916299</c:v>
                </c:pt>
                <c:pt idx="4651">
                  <c:v>-1.3533284029403001</c:v>
                </c:pt>
                <c:pt idx="4652">
                  <c:v>-1.3488948895889601</c:v>
                </c:pt>
                <c:pt idx="4653">
                  <c:v>-1.3444613762376201</c:v>
                </c:pt>
                <c:pt idx="4654">
                  <c:v>-1.3400278628862901</c:v>
                </c:pt>
                <c:pt idx="4655">
                  <c:v>-1.33559434953495</c:v>
                </c:pt>
                <c:pt idx="4656">
                  <c:v>-1.33116083618362</c:v>
                </c:pt>
                <c:pt idx="4657">
                  <c:v>-1.32672732283228</c:v>
                </c:pt>
                <c:pt idx="4658">
                  <c:v>-1.32229380948095</c:v>
                </c:pt>
                <c:pt idx="4659">
                  <c:v>-1.31786029612961</c:v>
                </c:pt>
                <c:pt idx="4660">
                  <c:v>-1.31342678277828</c:v>
                </c:pt>
                <c:pt idx="4661">
                  <c:v>-1.3089932694269399</c:v>
                </c:pt>
                <c:pt idx="4662">
                  <c:v>-1.3045597560756099</c:v>
                </c:pt>
                <c:pt idx="4663">
                  <c:v>-1.3001262427242699</c:v>
                </c:pt>
                <c:pt idx="4664">
                  <c:v>-1.2956927293729401</c:v>
                </c:pt>
                <c:pt idx="4665">
                  <c:v>-1.2912592160216001</c:v>
                </c:pt>
                <c:pt idx="4666">
                  <c:v>-1.2868257026702701</c:v>
                </c:pt>
                <c:pt idx="4667">
                  <c:v>-1.2823921893189301</c:v>
                </c:pt>
                <c:pt idx="4668">
                  <c:v>-1.2779586759676</c:v>
                </c:pt>
                <c:pt idx="4669">
                  <c:v>-1.27352516261626</c:v>
                </c:pt>
                <c:pt idx="4670">
                  <c:v>-1.26909164926493</c:v>
                </c:pt>
                <c:pt idx="4671">
                  <c:v>-1.26465813591359</c:v>
                </c:pt>
                <c:pt idx="4672">
                  <c:v>-1.26022462256226</c:v>
                </c:pt>
                <c:pt idx="4673">
                  <c:v>-1.25579110921092</c:v>
                </c:pt>
                <c:pt idx="4674">
                  <c:v>-1.25135759585958</c:v>
                </c:pt>
                <c:pt idx="4675">
                  <c:v>-1.2469240825082499</c:v>
                </c:pt>
                <c:pt idx="4676">
                  <c:v>-1.2424905691569099</c:v>
                </c:pt>
                <c:pt idx="4677">
                  <c:v>-1.2380570558055799</c:v>
                </c:pt>
                <c:pt idx="4678">
                  <c:v>-1.2336235424542501</c:v>
                </c:pt>
                <c:pt idx="4679">
                  <c:v>-1.2291900291029101</c:v>
                </c:pt>
                <c:pt idx="4680">
                  <c:v>-1.2247565157515801</c:v>
                </c:pt>
                <c:pt idx="4681">
                  <c:v>-1.2203230024002401</c:v>
                </c:pt>
                <c:pt idx="4682">
                  <c:v>-1.21588948904891</c:v>
                </c:pt>
                <c:pt idx="4683">
                  <c:v>-1.21145597569757</c:v>
                </c:pt>
                <c:pt idx="4684">
                  <c:v>-1.20702246234623</c:v>
                </c:pt>
                <c:pt idx="4685">
                  <c:v>-1.2025889489949</c:v>
                </c:pt>
                <c:pt idx="4686">
                  <c:v>-1.19815543564356</c:v>
                </c:pt>
                <c:pt idx="4687">
                  <c:v>-1.19372192229223</c:v>
                </c:pt>
                <c:pt idx="4688">
                  <c:v>-1.1892884089408899</c:v>
                </c:pt>
                <c:pt idx="4689">
                  <c:v>-1.1848548955895599</c:v>
                </c:pt>
                <c:pt idx="4690">
                  <c:v>-1.1804213822382199</c:v>
                </c:pt>
                <c:pt idx="4691">
                  <c:v>-1.1759878688868901</c:v>
                </c:pt>
                <c:pt idx="4692">
                  <c:v>-1.1715543555355601</c:v>
                </c:pt>
                <c:pt idx="4693">
                  <c:v>-1.1671208421842201</c:v>
                </c:pt>
                <c:pt idx="4694">
                  <c:v>-1.1626873288328801</c:v>
                </c:pt>
                <c:pt idx="4695">
                  <c:v>-1.15825381548155</c:v>
                </c:pt>
                <c:pt idx="4696">
                  <c:v>-1.15382030213021</c:v>
                </c:pt>
                <c:pt idx="4697">
                  <c:v>-1.14938678877888</c:v>
                </c:pt>
                <c:pt idx="4698">
                  <c:v>-1.14495327542754</c:v>
                </c:pt>
                <c:pt idx="4699">
                  <c:v>-1.14051976207621</c:v>
                </c:pt>
                <c:pt idx="4700">
                  <c:v>-1.13608624872487</c:v>
                </c:pt>
                <c:pt idx="4701">
                  <c:v>-1.1316527353735399</c:v>
                </c:pt>
                <c:pt idx="4702">
                  <c:v>-1.1272192220221999</c:v>
                </c:pt>
                <c:pt idx="4703">
                  <c:v>-1.1227857086708599</c:v>
                </c:pt>
                <c:pt idx="4704">
                  <c:v>-1.1183521953195299</c:v>
                </c:pt>
                <c:pt idx="4705">
                  <c:v>-1.1139186819682001</c:v>
                </c:pt>
                <c:pt idx="4706">
                  <c:v>-1.1094851686168601</c:v>
                </c:pt>
                <c:pt idx="4707">
                  <c:v>-1.1050516552655301</c:v>
                </c:pt>
                <c:pt idx="4708">
                  <c:v>-1.1006181419141901</c:v>
                </c:pt>
                <c:pt idx="4709">
                  <c:v>-1.09618462856286</c:v>
                </c:pt>
                <c:pt idx="4710">
                  <c:v>-1.09175111521152</c:v>
                </c:pt>
                <c:pt idx="4711">
                  <c:v>-1.08731760186019</c:v>
                </c:pt>
                <c:pt idx="4712">
                  <c:v>-1.08288408850885</c:v>
                </c:pt>
                <c:pt idx="4713">
                  <c:v>-1.07845057515751</c:v>
                </c:pt>
                <c:pt idx="4714">
                  <c:v>-1.07401706180618</c:v>
                </c:pt>
                <c:pt idx="4715">
                  <c:v>-1.0695835484548499</c:v>
                </c:pt>
                <c:pt idx="4716">
                  <c:v>-1.0651500351035099</c:v>
                </c:pt>
                <c:pt idx="4717">
                  <c:v>-1.0607165217521699</c:v>
                </c:pt>
                <c:pt idx="4718">
                  <c:v>-1.0562830084008401</c:v>
                </c:pt>
                <c:pt idx="4719">
                  <c:v>-1.0518494950495101</c:v>
                </c:pt>
                <c:pt idx="4720">
                  <c:v>-1.0474159816981701</c:v>
                </c:pt>
                <c:pt idx="4721">
                  <c:v>-1.0429824683468401</c:v>
                </c:pt>
                <c:pt idx="4722">
                  <c:v>-1.0385489549955</c:v>
                </c:pt>
                <c:pt idx="4723">
                  <c:v>-1.03411544164416</c:v>
                </c:pt>
                <c:pt idx="4724">
                  <c:v>-1.02968192829283</c:v>
                </c:pt>
                <c:pt idx="4725">
                  <c:v>-1.02524841494149</c:v>
                </c:pt>
                <c:pt idx="4726">
                  <c:v>-1.02081490159016</c:v>
                </c:pt>
                <c:pt idx="4727">
                  <c:v>-1.01638138823882</c:v>
                </c:pt>
                <c:pt idx="4728">
                  <c:v>-1.0119478748874899</c:v>
                </c:pt>
                <c:pt idx="4729">
                  <c:v>-1.0075143615361599</c:v>
                </c:pt>
                <c:pt idx="4730">
                  <c:v>-1.0030808481848199</c:v>
                </c:pt>
                <c:pt idx="4731">
                  <c:v>-0.998647334833482</c:v>
                </c:pt>
                <c:pt idx="4732">
                  <c:v>-0.99421382148214799</c:v>
                </c:pt>
                <c:pt idx="4733">
                  <c:v>-0.98978030813081097</c:v>
                </c:pt>
                <c:pt idx="4734">
                  <c:v>-0.98534679477947795</c:v>
                </c:pt>
                <c:pt idx="4735">
                  <c:v>-0.98091328142814405</c:v>
                </c:pt>
                <c:pt idx="4736">
                  <c:v>-0.97647976807681103</c:v>
                </c:pt>
                <c:pt idx="4737">
                  <c:v>-0.97204625472547301</c:v>
                </c:pt>
                <c:pt idx="4738">
                  <c:v>-0.967612741374136</c:v>
                </c:pt>
                <c:pt idx="4739">
                  <c:v>-0.96317922802280298</c:v>
                </c:pt>
                <c:pt idx="4740">
                  <c:v>-0.95874571467146597</c:v>
                </c:pt>
                <c:pt idx="4741">
                  <c:v>-0.95431220132013195</c:v>
                </c:pt>
                <c:pt idx="4742">
                  <c:v>-0.94987868796879804</c:v>
                </c:pt>
                <c:pt idx="4743">
                  <c:v>-0.94544517461746103</c:v>
                </c:pt>
                <c:pt idx="4744">
                  <c:v>-0.94101166126612801</c:v>
                </c:pt>
                <c:pt idx="4745">
                  <c:v>-0.93657814791479099</c:v>
                </c:pt>
                <c:pt idx="4746">
                  <c:v>-0.93214463456345698</c:v>
                </c:pt>
                <c:pt idx="4747">
                  <c:v>-0.92771112121211996</c:v>
                </c:pt>
                <c:pt idx="4748">
                  <c:v>-0.92327760786078605</c:v>
                </c:pt>
                <c:pt idx="4749">
                  <c:v>-0.91884409450945304</c:v>
                </c:pt>
                <c:pt idx="4750">
                  <c:v>-0.91441058115811602</c:v>
                </c:pt>
                <c:pt idx="4751">
                  <c:v>-0.909977067806782</c:v>
                </c:pt>
                <c:pt idx="4752">
                  <c:v>-0.90554355445544499</c:v>
                </c:pt>
                <c:pt idx="4753">
                  <c:v>-0.90111004110410797</c:v>
                </c:pt>
                <c:pt idx="4754">
                  <c:v>-0.89667652775277396</c:v>
                </c:pt>
                <c:pt idx="4755">
                  <c:v>-0.89224301440144105</c:v>
                </c:pt>
                <c:pt idx="4756">
                  <c:v>-0.88780950105010703</c:v>
                </c:pt>
                <c:pt idx="4757">
                  <c:v>-0.88337598769877002</c:v>
                </c:pt>
                <c:pt idx="4758">
                  <c:v>-0.878942474347436</c:v>
                </c:pt>
                <c:pt idx="4759">
                  <c:v>-0.87450896099609898</c:v>
                </c:pt>
                <c:pt idx="4760">
                  <c:v>-0.87007544764476197</c:v>
                </c:pt>
                <c:pt idx="4761">
                  <c:v>-0.86564193429342895</c:v>
                </c:pt>
                <c:pt idx="4762">
                  <c:v>-0.86120842094209504</c:v>
                </c:pt>
                <c:pt idx="4763">
                  <c:v>-0.85677490759075803</c:v>
                </c:pt>
                <c:pt idx="4764">
                  <c:v>-0.85234139423942401</c:v>
                </c:pt>
                <c:pt idx="4765">
                  <c:v>-0.84790788088809099</c:v>
                </c:pt>
                <c:pt idx="4766">
                  <c:v>-0.84347436753675398</c:v>
                </c:pt>
                <c:pt idx="4767">
                  <c:v>-0.83904085418541596</c:v>
                </c:pt>
                <c:pt idx="4768">
                  <c:v>-0.83460734083408294</c:v>
                </c:pt>
                <c:pt idx="4769">
                  <c:v>-0.83017382748274904</c:v>
                </c:pt>
                <c:pt idx="4770">
                  <c:v>-0.82574031413141202</c:v>
                </c:pt>
                <c:pt idx="4771">
                  <c:v>-0.821306800780079</c:v>
                </c:pt>
                <c:pt idx="4772">
                  <c:v>-0.81687328742874499</c:v>
                </c:pt>
                <c:pt idx="4773">
                  <c:v>-0.81243977407740797</c:v>
                </c:pt>
                <c:pt idx="4774">
                  <c:v>-0.80800626072607096</c:v>
                </c:pt>
                <c:pt idx="4775">
                  <c:v>-0.80357274737473705</c:v>
                </c:pt>
                <c:pt idx="4776">
                  <c:v>-0.79913923402340403</c:v>
                </c:pt>
                <c:pt idx="4777">
                  <c:v>-0.79470572067206702</c:v>
                </c:pt>
                <c:pt idx="4778">
                  <c:v>-0.790272207320733</c:v>
                </c:pt>
                <c:pt idx="4779">
                  <c:v>-0.78583869396939898</c:v>
                </c:pt>
                <c:pt idx="4780">
                  <c:v>-0.78140518061806197</c:v>
                </c:pt>
                <c:pt idx="4781">
                  <c:v>-0.77697166726672495</c:v>
                </c:pt>
                <c:pt idx="4782">
                  <c:v>-0.77253815391539205</c:v>
                </c:pt>
                <c:pt idx="4783">
                  <c:v>-0.76810464056405803</c:v>
                </c:pt>
                <c:pt idx="4784">
                  <c:v>-0.76367112721272101</c:v>
                </c:pt>
                <c:pt idx="4785">
                  <c:v>-0.759237613861387</c:v>
                </c:pt>
                <c:pt idx="4786">
                  <c:v>-0.75480410051005398</c:v>
                </c:pt>
                <c:pt idx="4787">
                  <c:v>-0.75037058715871696</c:v>
                </c:pt>
                <c:pt idx="4788">
                  <c:v>-0.74593707380737895</c:v>
                </c:pt>
                <c:pt idx="4789">
                  <c:v>-0.74150356045604604</c:v>
                </c:pt>
                <c:pt idx="4790">
                  <c:v>-0.73707004710470903</c:v>
                </c:pt>
                <c:pt idx="4791">
                  <c:v>-0.73263653375337501</c:v>
                </c:pt>
                <c:pt idx="4792">
                  <c:v>-0.72820302040204199</c:v>
                </c:pt>
                <c:pt idx="4793">
                  <c:v>-0.72376950705070797</c:v>
                </c:pt>
                <c:pt idx="4794">
                  <c:v>-0.71933599369937096</c:v>
                </c:pt>
                <c:pt idx="4795">
                  <c:v>-0.71490248034803405</c:v>
                </c:pt>
                <c:pt idx="4796">
                  <c:v>-0.71046896699670004</c:v>
                </c:pt>
                <c:pt idx="4797">
                  <c:v>-0.70603545364536302</c:v>
                </c:pt>
                <c:pt idx="4798">
                  <c:v>-0.701601940294029</c:v>
                </c:pt>
                <c:pt idx="4799">
                  <c:v>-0.69716842694269598</c:v>
                </c:pt>
                <c:pt idx="4800">
                  <c:v>-0.69273491359135897</c:v>
                </c:pt>
                <c:pt idx="4801">
                  <c:v>-0.68830140024002495</c:v>
                </c:pt>
                <c:pt idx="4802">
                  <c:v>-0.68386788688868805</c:v>
                </c:pt>
                <c:pt idx="4803">
                  <c:v>-0.67943437353735503</c:v>
                </c:pt>
                <c:pt idx="4804">
                  <c:v>-0.67500086018601702</c:v>
                </c:pt>
                <c:pt idx="4805">
                  <c:v>-0.670567346834684</c:v>
                </c:pt>
                <c:pt idx="4806">
                  <c:v>-0.66613383348334998</c:v>
                </c:pt>
                <c:pt idx="4807">
                  <c:v>-0.66170032013201296</c:v>
                </c:pt>
                <c:pt idx="4808">
                  <c:v>-0.65726680678067995</c:v>
                </c:pt>
                <c:pt idx="4809">
                  <c:v>-0.65283329342934204</c:v>
                </c:pt>
                <c:pt idx="4810">
                  <c:v>-0.64839978007800902</c:v>
                </c:pt>
                <c:pt idx="4811">
                  <c:v>-0.64396626672667201</c:v>
                </c:pt>
                <c:pt idx="4812">
                  <c:v>-0.63953275337533799</c:v>
                </c:pt>
                <c:pt idx="4813">
                  <c:v>-0.63509924002400497</c:v>
                </c:pt>
                <c:pt idx="4814">
                  <c:v>-0.63066572667266696</c:v>
                </c:pt>
                <c:pt idx="4815">
                  <c:v>-0.62623221332133405</c:v>
                </c:pt>
                <c:pt idx="4816">
                  <c:v>-0.62179869996999704</c:v>
                </c:pt>
                <c:pt idx="4817">
                  <c:v>-0.61736518661866002</c:v>
                </c:pt>
                <c:pt idx="4818">
                  <c:v>-0.612931673267326</c:v>
                </c:pt>
                <c:pt idx="4819">
                  <c:v>-0.60849815991599199</c:v>
                </c:pt>
                <c:pt idx="4820">
                  <c:v>-0.60406464656465897</c:v>
                </c:pt>
                <c:pt idx="4821">
                  <c:v>-0.59963113321332195</c:v>
                </c:pt>
                <c:pt idx="4822">
                  <c:v>-0.59519761986198505</c:v>
                </c:pt>
                <c:pt idx="4823">
                  <c:v>-0.59076410651065103</c:v>
                </c:pt>
                <c:pt idx="4824">
                  <c:v>-0.58633059315931402</c:v>
                </c:pt>
                <c:pt idx="4825">
                  <c:v>-0.58189707980798</c:v>
                </c:pt>
                <c:pt idx="4826">
                  <c:v>-0.57746356645664698</c:v>
                </c:pt>
                <c:pt idx="4827">
                  <c:v>-0.57303005310530997</c:v>
                </c:pt>
                <c:pt idx="4828">
                  <c:v>-0.56859653975397595</c:v>
                </c:pt>
                <c:pt idx="4829">
                  <c:v>-0.56416302640263905</c:v>
                </c:pt>
                <c:pt idx="4830">
                  <c:v>-0.55972951305130503</c:v>
                </c:pt>
                <c:pt idx="4831">
                  <c:v>-0.55529599969996801</c:v>
                </c:pt>
                <c:pt idx="4832">
                  <c:v>-0.55086248634863499</c:v>
                </c:pt>
                <c:pt idx="4833">
                  <c:v>-0.54642897299730098</c:v>
                </c:pt>
                <c:pt idx="4834">
                  <c:v>-0.54199545964596396</c:v>
                </c:pt>
                <c:pt idx="4835">
                  <c:v>-0.53756194629463006</c:v>
                </c:pt>
                <c:pt idx="4836">
                  <c:v>-0.53312843294329304</c:v>
                </c:pt>
                <c:pt idx="4837">
                  <c:v>-0.52869491959195603</c:v>
                </c:pt>
                <c:pt idx="4838">
                  <c:v>-0.52426140624062301</c:v>
                </c:pt>
                <c:pt idx="4839">
                  <c:v>-0.51982789288928899</c:v>
                </c:pt>
                <c:pt idx="4840">
                  <c:v>-0.51539437953795497</c:v>
                </c:pt>
                <c:pt idx="4841">
                  <c:v>-0.51096086618661796</c:v>
                </c:pt>
                <c:pt idx="4842">
                  <c:v>-0.50652735283528505</c:v>
                </c:pt>
                <c:pt idx="4843">
                  <c:v>-0.50209383948394803</c:v>
                </c:pt>
                <c:pt idx="4844">
                  <c:v>-0.49766032613261002</c:v>
                </c:pt>
                <c:pt idx="4845">
                  <c:v>-0.493226812781277</c:v>
                </c:pt>
                <c:pt idx="4846">
                  <c:v>-0.48879329942994298</c:v>
                </c:pt>
                <c:pt idx="4847">
                  <c:v>-0.48435978607860602</c:v>
                </c:pt>
                <c:pt idx="4848">
                  <c:v>-0.47992627272727301</c:v>
                </c:pt>
                <c:pt idx="4849">
                  <c:v>-0.47549275937593899</c:v>
                </c:pt>
                <c:pt idx="4850">
                  <c:v>-0.47105924602460197</c:v>
                </c:pt>
                <c:pt idx="4851">
                  <c:v>-0.46662573267326501</c:v>
                </c:pt>
                <c:pt idx="4852">
                  <c:v>-0.462192219321931</c:v>
                </c:pt>
                <c:pt idx="4853">
                  <c:v>-0.45775870597059798</c:v>
                </c:pt>
                <c:pt idx="4854">
                  <c:v>-0.45332519261926102</c:v>
                </c:pt>
                <c:pt idx="4855">
                  <c:v>-0.448891679267927</c:v>
                </c:pt>
                <c:pt idx="4856">
                  <c:v>-0.44445816591659298</c:v>
                </c:pt>
                <c:pt idx="4857">
                  <c:v>-0.44002465256525602</c:v>
                </c:pt>
                <c:pt idx="4858">
                  <c:v>-0.43559113921391901</c:v>
                </c:pt>
                <c:pt idx="4859">
                  <c:v>-0.43115762586258599</c:v>
                </c:pt>
                <c:pt idx="4860">
                  <c:v>-0.42672411251125197</c:v>
                </c:pt>
                <c:pt idx="4861">
                  <c:v>-0.42229059915991501</c:v>
                </c:pt>
                <c:pt idx="4862">
                  <c:v>-0.417857085808581</c:v>
                </c:pt>
                <c:pt idx="4863">
                  <c:v>-0.41342357245724798</c:v>
                </c:pt>
                <c:pt idx="4864">
                  <c:v>-0.40899005910591102</c:v>
                </c:pt>
                <c:pt idx="4865">
                  <c:v>-0.404556545754573</c:v>
                </c:pt>
                <c:pt idx="4866">
                  <c:v>-0.40012303240323999</c:v>
                </c:pt>
                <c:pt idx="4867">
                  <c:v>-0.39568951905190602</c:v>
                </c:pt>
                <c:pt idx="4868">
                  <c:v>-0.39125600570056901</c:v>
                </c:pt>
                <c:pt idx="4869">
                  <c:v>-0.38682249234923599</c:v>
                </c:pt>
                <c:pt idx="4870">
                  <c:v>-0.38238897899790197</c:v>
                </c:pt>
                <c:pt idx="4871">
                  <c:v>-0.37795546564656501</c:v>
                </c:pt>
                <c:pt idx="4872">
                  <c:v>-0.373521952295228</c:v>
                </c:pt>
                <c:pt idx="4873">
                  <c:v>-0.36908843894389398</c:v>
                </c:pt>
                <c:pt idx="4874">
                  <c:v>-0.36465492559255702</c:v>
                </c:pt>
                <c:pt idx="4875">
                  <c:v>-0.360221412241224</c:v>
                </c:pt>
                <c:pt idx="4876">
                  <c:v>-0.35578789888988999</c:v>
                </c:pt>
                <c:pt idx="4877">
                  <c:v>-0.35135438553855602</c:v>
                </c:pt>
                <c:pt idx="4878">
                  <c:v>-0.34692087218721901</c:v>
                </c:pt>
                <c:pt idx="4879">
                  <c:v>-0.34248735883588199</c:v>
                </c:pt>
                <c:pt idx="4880">
                  <c:v>-0.33805384548454898</c:v>
                </c:pt>
                <c:pt idx="4881">
                  <c:v>-0.33362033213321102</c:v>
                </c:pt>
                <c:pt idx="4882">
                  <c:v>-0.329186818781878</c:v>
                </c:pt>
                <c:pt idx="4883">
                  <c:v>-0.32475330543054398</c:v>
                </c:pt>
                <c:pt idx="4884">
                  <c:v>-0.32031979207920702</c:v>
                </c:pt>
                <c:pt idx="4885">
                  <c:v>-0.315886278727874</c:v>
                </c:pt>
                <c:pt idx="4886">
                  <c:v>-0.31145276537653599</c:v>
                </c:pt>
                <c:pt idx="4887">
                  <c:v>-0.30701925202520303</c:v>
                </c:pt>
                <c:pt idx="4888">
                  <c:v>-0.30258573867386601</c:v>
                </c:pt>
                <c:pt idx="4889">
                  <c:v>-0.29815222532253199</c:v>
                </c:pt>
                <c:pt idx="4890">
                  <c:v>-0.29371871197119898</c:v>
                </c:pt>
                <c:pt idx="4891">
                  <c:v>-0.28928519861986102</c:v>
                </c:pt>
                <c:pt idx="4892">
                  <c:v>-0.284851685268528</c:v>
                </c:pt>
                <c:pt idx="4893">
                  <c:v>-0.28041817191719098</c:v>
                </c:pt>
                <c:pt idx="4894">
                  <c:v>-0.27598465856585702</c:v>
                </c:pt>
                <c:pt idx="4895">
                  <c:v>-0.27155114521452001</c:v>
                </c:pt>
                <c:pt idx="4896">
                  <c:v>-0.26711763186318699</c:v>
                </c:pt>
                <c:pt idx="4897">
                  <c:v>-0.26268411851185303</c:v>
                </c:pt>
                <c:pt idx="4898">
                  <c:v>-0.25825060516051601</c:v>
                </c:pt>
                <c:pt idx="4899">
                  <c:v>-0.25381709180918199</c:v>
                </c:pt>
                <c:pt idx="4900">
                  <c:v>-0.24938357845784501</c:v>
                </c:pt>
                <c:pt idx="4901">
                  <c:v>-0.24495006510650799</c:v>
                </c:pt>
                <c:pt idx="4902">
                  <c:v>-0.240516551755174</c:v>
                </c:pt>
                <c:pt idx="4903">
                  <c:v>-0.23608303840384101</c:v>
                </c:pt>
                <c:pt idx="4904">
                  <c:v>-0.23164952505250699</c:v>
                </c:pt>
                <c:pt idx="4905">
                  <c:v>-0.22721601170117001</c:v>
                </c:pt>
                <c:pt idx="4906">
                  <c:v>-0.22278249834983699</c:v>
                </c:pt>
                <c:pt idx="4907">
                  <c:v>-0.218348984998499</c:v>
                </c:pt>
                <c:pt idx="4908">
                  <c:v>-0.21391547164716199</c:v>
                </c:pt>
                <c:pt idx="4909">
                  <c:v>-0.209481958295829</c:v>
                </c:pt>
                <c:pt idx="4910">
                  <c:v>-0.20504844494449501</c:v>
                </c:pt>
                <c:pt idx="4911">
                  <c:v>-0.20061493159315799</c:v>
                </c:pt>
                <c:pt idx="4912">
                  <c:v>-0.196181418241824</c:v>
                </c:pt>
                <c:pt idx="4913">
                  <c:v>-0.19174790489049101</c:v>
                </c:pt>
                <c:pt idx="4914">
                  <c:v>-0.187314391539154</c:v>
                </c:pt>
                <c:pt idx="4915">
                  <c:v>-0.18288087818781701</c:v>
                </c:pt>
                <c:pt idx="4916">
                  <c:v>-0.17844736483648299</c:v>
                </c:pt>
                <c:pt idx="4917">
                  <c:v>-0.174013851485149</c:v>
                </c:pt>
                <c:pt idx="4918">
                  <c:v>-0.16958033813381199</c:v>
                </c:pt>
                <c:pt idx="4919">
                  <c:v>-0.165146824782479</c:v>
                </c:pt>
                <c:pt idx="4920">
                  <c:v>-0.16071331143114501</c:v>
                </c:pt>
                <c:pt idx="4921">
                  <c:v>-0.15627979807980799</c:v>
                </c:pt>
                <c:pt idx="4922">
                  <c:v>-0.151846284728471</c:v>
                </c:pt>
                <c:pt idx="4923">
                  <c:v>-0.14741277137713699</c:v>
                </c:pt>
                <c:pt idx="4924">
                  <c:v>-0.142979258025804</c:v>
                </c:pt>
                <c:pt idx="4925">
                  <c:v>-0.13854574467446701</c:v>
                </c:pt>
                <c:pt idx="4926">
                  <c:v>-0.13411223132313299</c:v>
                </c:pt>
                <c:pt idx="4927">
                  <c:v>-0.1296787179718</c:v>
                </c:pt>
                <c:pt idx="4928">
                  <c:v>-0.12524520462046199</c:v>
                </c:pt>
                <c:pt idx="4929">
                  <c:v>-0.120811691269125</c:v>
                </c:pt>
                <c:pt idx="4930">
                  <c:v>-0.11637817791779199</c:v>
                </c:pt>
                <c:pt idx="4931">
                  <c:v>-0.11194466456645499</c:v>
                </c:pt>
                <c:pt idx="4932">
                  <c:v>-0.107511151215121</c:v>
                </c:pt>
                <c:pt idx="4933">
                  <c:v>-0.103077637863787</c:v>
                </c:pt>
                <c:pt idx="4934">
                  <c:v>-9.8644124512453898E-2</c:v>
                </c:pt>
                <c:pt idx="4935">
                  <c:v>-9.4210611161116703E-2</c:v>
                </c:pt>
                <c:pt idx="4936">
                  <c:v>-8.9777097809779605E-2</c:v>
                </c:pt>
                <c:pt idx="4937">
                  <c:v>-8.5343584458446003E-2</c:v>
                </c:pt>
                <c:pt idx="4938">
                  <c:v>-8.0910071107108905E-2</c:v>
                </c:pt>
                <c:pt idx="4939">
                  <c:v>-7.6476557755775304E-2</c:v>
                </c:pt>
                <c:pt idx="4940">
                  <c:v>-7.20430444044418E-2</c:v>
                </c:pt>
                <c:pt idx="4941">
                  <c:v>-6.7609531053108199E-2</c:v>
                </c:pt>
                <c:pt idx="4942">
                  <c:v>-6.3176017701771101E-2</c:v>
                </c:pt>
                <c:pt idx="4943">
                  <c:v>-5.8742504350433898E-2</c:v>
                </c:pt>
                <c:pt idx="4944">
                  <c:v>-5.4308990999100401E-2</c:v>
                </c:pt>
                <c:pt idx="4945">
                  <c:v>-4.9875477647763199E-2</c:v>
                </c:pt>
                <c:pt idx="4946">
                  <c:v>-4.5441964296429702E-2</c:v>
                </c:pt>
                <c:pt idx="4947">
                  <c:v>-4.10084509450961E-2</c:v>
                </c:pt>
                <c:pt idx="4948">
                  <c:v>-3.6574937593759002E-2</c:v>
                </c:pt>
                <c:pt idx="4949">
                  <c:v>-3.2141424242425401E-2</c:v>
                </c:pt>
                <c:pt idx="4950">
                  <c:v>-2.7707910891088299E-2</c:v>
                </c:pt>
                <c:pt idx="4951">
                  <c:v>-2.3274397539754701E-2</c:v>
                </c:pt>
                <c:pt idx="4952">
                  <c:v>-1.88408841884176E-2</c:v>
                </c:pt>
                <c:pt idx="4953">
                  <c:v>-1.4407370837084E-2</c:v>
                </c:pt>
                <c:pt idx="4954">
                  <c:v>-9.97385748575042E-3</c:v>
                </c:pt>
                <c:pt idx="4955">
                  <c:v>-5.5403441344132904E-3</c:v>
                </c:pt>
                <c:pt idx="4956">
                  <c:v>-1.10683078307972E-3</c:v>
                </c:pt>
                <c:pt idx="4957">
                  <c:v>3.32668256825741E-3</c:v>
                </c:pt>
                <c:pt idx="4958">
                  <c:v>7.7601959195945404E-3</c:v>
                </c:pt>
                <c:pt idx="4959">
                  <c:v>1.21937092709281E-2</c:v>
                </c:pt>
                <c:pt idx="4960">
                  <c:v>1.6627222622261701E-2</c:v>
                </c:pt>
                <c:pt idx="4961">
                  <c:v>2.1060735973595299E-2</c:v>
                </c:pt>
                <c:pt idx="4962">
                  <c:v>2.5494249324932401E-2</c:v>
                </c:pt>
                <c:pt idx="4963">
                  <c:v>2.9927762676266002E-2</c:v>
                </c:pt>
                <c:pt idx="4964">
                  <c:v>3.4361276027603103E-2</c:v>
                </c:pt>
                <c:pt idx="4965">
                  <c:v>3.8794789378940202E-2</c:v>
                </c:pt>
                <c:pt idx="4966">
                  <c:v>4.3228302730273803E-2</c:v>
                </c:pt>
                <c:pt idx="4967">
                  <c:v>4.7661816081607397E-2</c:v>
                </c:pt>
                <c:pt idx="4968">
                  <c:v>5.2095329432944502E-2</c:v>
                </c:pt>
                <c:pt idx="4969">
                  <c:v>5.6528842784278097E-2</c:v>
                </c:pt>
                <c:pt idx="4970">
                  <c:v>6.0962356135611601E-2</c:v>
                </c:pt>
                <c:pt idx="4971">
                  <c:v>6.5395869486948796E-2</c:v>
                </c:pt>
                <c:pt idx="4972">
                  <c:v>6.9829382838285894E-2</c:v>
                </c:pt>
                <c:pt idx="4973">
                  <c:v>7.4262896189619496E-2</c:v>
                </c:pt>
                <c:pt idx="4974">
                  <c:v>7.8696409540953E-2</c:v>
                </c:pt>
                <c:pt idx="4975">
                  <c:v>8.3129922892290195E-2</c:v>
                </c:pt>
                <c:pt idx="4976">
                  <c:v>8.7563436243623699E-2</c:v>
                </c:pt>
                <c:pt idx="4977">
                  <c:v>9.19969495949573E-2</c:v>
                </c:pt>
                <c:pt idx="4978">
                  <c:v>9.6430462946294399E-2</c:v>
                </c:pt>
                <c:pt idx="4979">
                  <c:v>0.100863976297632</c:v>
                </c:pt>
                <c:pt idx="4980">
                  <c:v>0.105297489648965</c:v>
                </c:pt>
                <c:pt idx="4981">
                  <c:v>0.109731003000299</c:v>
                </c:pt>
                <c:pt idx="4982">
                  <c:v>0.11416451635163601</c:v>
                </c:pt>
                <c:pt idx="4983">
                  <c:v>0.118598029702969</c:v>
                </c:pt>
                <c:pt idx="4984">
                  <c:v>0.123031543054303</c:v>
                </c:pt>
                <c:pt idx="4985">
                  <c:v>0.12746505640563999</c:v>
                </c:pt>
                <c:pt idx="4986">
                  <c:v>0.131898569756977</c:v>
                </c:pt>
                <c:pt idx="4987">
                  <c:v>0.13633208310831099</c:v>
                </c:pt>
                <c:pt idx="4988">
                  <c:v>0.14076559645964401</c:v>
                </c:pt>
                <c:pt idx="4989">
                  <c:v>0.145199109810982</c:v>
                </c:pt>
                <c:pt idx="4990">
                  <c:v>0.14963262316231499</c:v>
                </c:pt>
                <c:pt idx="4991">
                  <c:v>0.154066136513649</c:v>
                </c:pt>
                <c:pt idx="4992">
                  <c:v>0.15849964986498599</c:v>
                </c:pt>
                <c:pt idx="4993">
                  <c:v>0.16293316321632301</c:v>
                </c:pt>
                <c:pt idx="4994">
                  <c:v>0.167366676567656</c:v>
                </c:pt>
                <c:pt idx="4995">
                  <c:v>0.17180018991899401</c:v>
                </c:pt>
                <c:pt idx="4996">
                  <c:v>0.176233703270327</c:v>
                </c:pt>
                <c:pt idx="4997">
                  <c:v>0.18066721662166099</c:v>
                </c:pt>
                <c:pt idx="4998">
                  <c:v>0.18510072997299401</c:v>
                </c:pt>
                <c:pt idx="4999">
                  <c:v>0.189534243324331</c:v>
                </c:pt>
                <c:pt idx="5000">
                  <c:v>0.19396775667566901</c:v>
                </c:pt>
                <c:pt idx="5001">
                  <c:v>0.198401270027002</c:v>
                </c:pt>
                <c:pt idx="5002">
                  <c:v>0.20283478337833899</c:v>
                </c:pt>
                <c:pt idx="5003">
                  <c:v>0.20726829672967301</c:v>
                </c:pt>
                <c:pt idx="5004">
                  <c:v>0.211701810081006</c:v>
                </c:pt>
                <c:pt idx="5005">
                  <c:v>0.21613532343234401</c:v>
                </c:pt>
                <c:pt idx="5006">
                  <c:v>0.220568836783677</c:v>
                </c:pt>
                <c:pt idx="5007">
                  <c:v>0.22500235013501399</c:v>
                </c:pt>
                <c:pt idx="5008">
                  <c:v>0.22943586348634801</c:v>
                </c:pt>
                <c:pt idx="5009">
                  <c:v>0.23386937683768499</c:v>
                </c:pt>
                <c:pt idx="5010">
                  <c:v>0.23830289018901901</c:v>
                </c:pt>
                <c:pt idx="5011">
                  <c:v>0.242736403540352</c:v>
                </c:pt>
                <c:pt idx="5012">
                  <c:v>0.24716991689168899</c:v>
                </c:pt>
                <c:pt idx="5013">
                  <c:v>0.25160343024302601</c:v>
                </c:pt>
                <c:pt idx="5014">
                  <c:v>0.25603694359436002</c:v>
                </c:pt>
                <c:pt idx="5015">
                  <c:v>0.26047045694569698</c:v>
                </c:pt>
                <c:pt idx="5016">
                  <c:v>0.264903970297031</c:v>
                </c:pt>
                <c:pt idx="5017">
                  <c:v>0.26933748364836402</c:v>
                </c:pt>
                <c:pt idx="5018">
                  <c:v>0.27377099699969798</c:v>
                </c:pt>
                <c:pt idx="5019">
                  <c:v>0.27820451035103499</c:v>
                </c:pt>
                <c:pt idx="5020">
                  <c:v>0.28263802370237201</c:v>
                </c:pt>
                <c:pt idx="5021">
                  <c:v>0.28707153705370603</c:v>
                </c:pt>
                <c:pt idx="5022">
                  <c:v>0.29150505040504299</c:v>
                </c:pt>
                <c:pt idx="5023">
                  <c:v>0.29593856375637601</c:v>
                </c:pt>
                <c:pt idx="5024">
                  <c:v>0.30037207710771002</c:v>
                </c:pt>
                <c:pt idx="5025">
                  <c:v>0.30480559045904299</c:v>
                </c:pt>
                <c:pt idx="5026">
                  <c:v>0.309239103810381</c:v>
                </c:pt>
                <c:pt idx="5027">
                  <c:v>0.31367261716171801</c:v>
                </c:pt>
                <c:pt idx="5028">
                  <c:v>0.31810613051305098</c:v>
                </c:pt>
                <c:pt idx="5029">
                  <c:v>0.32253964386438799</c:v>
                </c:pt>
                <c:pt idx="5030">
                  <c:v>0.32697315721572201</c:v>
                </c:pt>
                <c:pt idx="5031">
                  <c:v>0.33140667056705603</c:v>
                </c:pt>
                <c:pt idx="5032">
                  <c:v>0.33584018391839299</c:v>
                </c:pt>
                <c:pt idx="5033">
                  <c:v>0.34027369726972601</c:v>
                </c:pt>
                <c:pt idx="5034">
                  <c:v>0.34470721062106302</c:v>
                </c:pt>
                <c:pt idx="5035">
                  <c:v>0.34914072397239698</c:v>
                </c:pt>
                <c:pt idx="5036">
                  <c:v>0.353574237323734</c:v>
                </c:pt>
                <c:pt idx="5037">
                  <c:v>0.35800775067506801</c:v>
                </c:pt>
                <c:pt idx="5038">
                  <c:v>0.36244126402640098</c:v>
                </c:pt>
                <c:pt idx="5039">
                  <c:v>0.36687477737773799</c:v>
                </c:pt>
                <c:pt idx="5040">
                  <c:v>0.37130829072907201</c:v>
                </c:pt>
                <c:pt idx="5041">
                  <c:v>0.37574180408040903</c:v>
                </c:pt>
                <c:pt idx="5042">
                  <c:v>0.38017531743174598</c:v>
                </c:pt>
                <c:pt idx="5043">
                  <c:v>0.38460883078308</c:v>
                </c:pt>
                <c:pt idx="5044">
                  <c:v>0.38904234413441302</c:v>
                </c:pt>
                <c:pt idx="5045">
                  <c:v>0.39347585748574698</c:v>
                </c:pt>
                <c:pt idx="5046">
                  <c:v>0.397909370837084</c:v>
                </c:pt>
                <c:pt idx="5047">
                  <c:v>0.40234288418841802</c:v>
                </c:pt>
                <c:pt idx="5048">
                  <c:v>0.40677639753975497</c:v>
                </c:pt>
                <c:pt idx="5049">
                  <c:v>0.41120991089109199</c:v>
                </c:pt>
                <c:pt idx="5050">
                  <c:v>0.41564342424242501</c:v>
                </c:pt>
                <c:pt idx="5051">
                  <c:v>0.42007693759375903</c:v>
                </c:pt>
                <c:pt idx="5052">
                  <c:v>0.42451045094509599</c:v>
                </c:pt>
                <c:pt idx="5053">
                  <c:v>0.42894396429643</c:v>
                </c:pt>
                <c:pt idx="5054">
                  <c:v>0.43337747764776302</c:v>
                </c:pt>
                <c:pt idx="5055">
                  <c:v>0.43781099099909998</c:v>
                </c:pt>
                <c:pt idx="5056">
                  <c:v>0.44224450435043799</c:v>
                </c:pt>
                <c:pt idx="5057">
                  <c:v>0.44667801770177101</c:v>
                </c:pt>
                <c:pt idx="5058">
                  <c:v>0.45111153105310497</c:v>
                </c:pt>
                <c:pt idx="5059">
                  <c:v>0.45554504440444199</c:v>
                </c:pt>
                <c:pt idx="5060">
                  <c:v>0.45997855775577501</c:v>
                </c:pt>
                <c:pt idx="5061">
                  <c:v>0.46441207110710903</c:v>
                </c:pt>
                <c:pt idx="5062">
                  <c:v>0.46884558445844599</c:v>
                </c:pt>
                <c:pt idx="5063">
                  <c:v>0.473279097809783</c:v>
                </c:pt>
                <c:pt idx="5064">
                  <c:v>0.47771261116111702</c:v>
                </c:pt>
                <c:pt idx="5065">
                  <c:v>0.48214612451244998</c:v>
                </c:pt>
                <c:pt idx="5066">
                  <c:v>0.486579637863787</c:v>
                </c:pt>
                <c:pt idx="5067">
                  <c:v>0.49101315121512101</c:v>
                </c:pt>
                <c:pt idx="5068">
                  <c:v>0.49544666456645498</c:v>
                </c:pt>
                <c:pt idx="5069">
                  <c:v>0.49988017791779199</c:v>
                </c:pt>
                <c:pt idx="5070">
                  <c:v>0.50431369126912895</c:v>
                </c:pt>
                <c:pt idx="5071">
                  <c:v>0.50874720462046197</c:v>
                </c:pt>
                <c:pt idx="5072">
                  <c:v>0.51318071797179599</c:v>
                </c:pt>
                <c:pt idx="5073">
                  <c:v>0.517614231323133</c:v>
                </c:pt>
                <c:pt idx="5074">
                  <c:v>0.52204774467446702</c:v>
                </c:pt>
                <c:pt idx="5075">
                  <c:v>0.52648125802580004</c:v>
                </c:pt>
                <c:pt idx="5076">
                  <c:v>0.53091477137713705</c:v>
                </c:pt>
                <c:pt idx="5077">
                  <c:v>0.53534828472847495</c:v>
                </c:pt>
                <c:pt idx="5078">
                  <c:v>0.53978179807980797</c:v>
                </c:pt>
                <c:pt idx="5079">
                  <c:v>0.54421531143114499</c:v>
                </c:pt>
                <c:pt idx="5080">
                  <c:v>0.54864882478247901</c:v>
                </c:pt>
                <c:pt idx="5081">
                  <c:v>0.55308233813381202</c:v>
                </c:pt>
                <c:pt idx="5082">
                  <c:v>0.55751585148514604</c:v>
                </c:pt>
                <c:pt idx="5083">
                  <c:v>0.56194936483648295</c:v>
                </c:pt>
                <c:pt idx="5084">
                  <c:v>0.56638287818781996</c:v>
                </c:pt>
                <c:pt idx="5085">
                  <c:v>0.57081639153915398</c:v>
                </c:pt>
                <c:pt idx="5086">
                  <c:v>0.57524990489049099</c:v>
                </c:pt>
                <c:pt idx="5087">
                  <c:v>0.57968341824182501</c:v>
                </c:pt>
                <c:pt idx="5088">
                  <c:v>0.58411693159315803</c:v>
                </c:pt>
                <c:pt idx="5089">
                  <c:v>0.58855044494449504</c:v>
                </c:pt>
                <c:pt idx="5090">
                  <c:v>0.59298395829582895</c:v>
                </c:pt>
                <c:pt idx="5091">
                  <c:v>0.59741747164716597</c:v>
                </c:pt>
                <c:pt idx="5092">
                  <c:v>0.60185098499849898</c:v>
                </c:pt>
                <c:pt idx="5093">
                  <c:v>0.606284498349837</c:v>
                </c:pt>
                <c:pt idx="5094">
                  <c:v>0.61071801170117002</c:v>
                </c:pt>
                <c:pt idx="5095">
                  <c:v>0.61515152505250403</c:v>
                </c:pt>
                <c:pt idx="5096">
                  <c:v>0.61958503840384105</c:v>
                </c:pt>
                <c:pt idx="5097">
                  <c:v>0.62401855175517396</c:v>
                </c:pt>
                <c:pt idx="5098">
                  <c:v>0.62845206510651197</c:v>
                </c:pt>
                <c:pt idx="5099">
                  <c:v>0.63288557845784899</c:v>
                </c:pt>
                <c:pt idx="5100">
                  <c:v>0.637319091809182</c:v>
                </c:pt>
                <c:pt idx="5101">
                  <c:v>0.64175260516051602</c:v>
                </c:pt>
                <c:pt idx="5102">
                  <c:v>0.64618611851184904</c:v>
                </c:pt>
                <c:pt idx="5103">
                  <c:v>0.65061963186318705</c:v>
                </c:pt>
                <c:pt idx="5104">
                  <c:v>0.65505314521451996</c:v>
                </c:pt>
                <c:pt idx="5105">
                  <c:v>0.65948665856585698</c:v>
                </c:pt>
                <c:pt idx="5106">
                  <c:v>0.66392017191719399</c:v>
                </c:pt>
                <c:pt idx="5107">
                  <c:v>0.66835368526852801</c:v>
                </c:pt>
                <c:pt idx="5108">
                  <c:v>0.67278719861986203</c:v>
                </c:pt>
                <c:pt idx="5109">
                  <c:v>0.67722071197119504</c:v>
                </c:pt>
                <c:pt idx="5110">
                  <c:v>0.68165422532253195</c:v>
                </c:pt>
                <c:pt idx="5111">
                  <c:v>0.68608773867386597</c:v>
                </c:pt>
                <c:pt idx="5112">
                  <c:v>0.69052125202520298</c:v>
                </c:pt>
                <c:pt idx="5113">
                  <c:v>0.69495476537654</c:v>
                </c:pt>
                <c:pt idx="5114">
                  <c:v>0.69938827872787401</c:v>
                </c:pt>
                <c:pt idx="5115">
                  <c:v>0.70382179207920703</c:v>
                </c:pt>
                <c:pt idx="5116">
                  <c:v>0.70825530543054405</c:v>
                </c:pt>
                <c:pt idx="5117">
                  <c:v>0.71268881878187795</c:v>
                </c:pt>
                <c:pt idx="5118">
                  <c:v>0.71712233213321097</c:v>
                </c:pt>
                <c:pt idx="5119">
                  <c:v>0.72155584548454899</c:v>
                </c:pt>
                <c:pt idx="5120">
                  <c:v>0.725989358835886</c:v>
                </c:pt>
                <c:pt idx="5121">
                  <c:v>0.73042287218721902</c:v>
                </c:pt>
                <c:pt idx="5122">
                  <c:v>0.73485638553855304</c:v>
                </c:pt>
                <c:pt idx="5123">
                  <c:v>0.73928989888989005</c:v>
                </c:pt>
                <c:pt idx="5124">
                  <c:v>0.74372341224122396</c:v>
                </c:pt>
                <c:pt idx="5125">
                  <c:v>0.74815692559255698</c:v>
                </c:pt>
                <c:pt idx="5126">
                  <c:v>0.75259043894389399</c:v>
                </c:pt>
                <c:pt idx="5127">
                  <c:v>0.75702395229523101</c:v>
                </c:pt>
                <c:pt idx="5128">
                  <c:v>0.76145746564656502</c:v>
                </c:pt>
                <c:pt idx="5129">
                  <c:v>0.76589097899789904</c:v>
                </c:pt>
                <c:pt idx="5130">
                  <c:v>0.77032449234923595</c:v>
                </c:pt>
                <c:pt idx="5131">
                  <c:v>0.77475800570056896</c:v>
                </c:pt>
                <c:pt idx="5132">
                  <c:v>0.77919151905190298</c:v>
                </c:pt>
                <c:pt idx="5133">
                  <c:v>0.78362503240324</c:v>
                </c:pt>
                <c:pt idx="5134">
                  <c:v>0.78805854575457701</c:v>
                </c:pt>
                <c:pt idx="5135">
                  <c:v>0.79249205910591103</c:v>
                </c:pt>
                <c:pt idx="5136">
                  <c:v>0.79692557245724804</c:v>
                </c:pt>
                <c:pt idx="5137">
                  <c:v>0.80135908580858095</c:v>
                </c:pt>
                <c:pt idx="5138">
                  <c:v>0.80579259915991497</c:v>
                </c:pt>
                <c:pt idx="5139">
                  <c:v>0.81022611251124799</c:v>
                </c:pt>
                <c:pt idx="5140">
                  <c:v>0.814659625862586</c:v>
                </c:pt>
                <c:pt idx="5141">
                  <c:v>0.81909313921392302</c:v>
                </c:pt>
                <c:pt idx="5142">
                  <c:v>0.82352665256525603</c:v>
                </c:pt>
                <c:pt idx="5143">
                  <c:v>0.82796016591659305</c:v>
                </c:pt>
                <c:pt idx="5144">
                  <c:v>0.83239367926792696</c:v>
                </c:pt>
                <c:pt idx="5145">
                  <c:v>0.83682719261926097</c:v>
                </c:pt>
                <c:pt idx="5146">
                  <c:v>0.84126070597059399</c:v>
                </c:pt>
                <c:pt idx="5147">
                  <c:v>0.84569421932193101</c:v>
                </c:pt>
                <c:pt idx="5148">
                  <c:v>0.85012773267326802</c:v>
                </c:pt>
                <c:pt idx="5149">
                  <c:v>0.85456124602460204</c:v>
                </c:pt>
                <c:pt idx="5150">
                  <c:v>0.85899475937593905</c:v>
                </c:pt>
                <c:pt idx="5151">
                  <c:v>0.86342827272727296</c:v>
                </c:pt>
                <c:pt idx="5152">
                  <c:v>0.86786178607860598</c:v>
                </c:pt>
                <c:pt idx="5153">
                  <c:v>0.87229529942994299</c:v>
                </c:pt>
                <c:pt idx="5154">
                  <c:v>0.87672881278127701</c:v>
                </c:pt>
                <c:pt idx="5155">
                  <c:v>0.88116232613261403</c:v>
                </c:pt>
                <c:pt idx="5156">
                  <c:v>0.88559583948394804</c:v>
                </c:pt>
                <c:pt idx="5157">
                  <c:v>0.89002935283528495</c:v>
                </c:pt>
                <c:pt idx="5158">
                  <c:v>0.89446286618661797</c:v>
                </c:pt>
                <c:pt idx="5159">
                  <c:v>0.89889637953795198</c:v>
                </c:pt>
                <c:pt idx="5160">
                  <c:v>0.903329892889289</c:v>
                </c:pt>
                <c:pt idx="5161">
                  <c:v>0.90776340624062302</c:v>
                </c:pt>
                <c:pt idx="5162">
                  <c:v>0.91219691959196003</c:v>
                </c:pt>
                <c:pt idx="5163">
                  <c:v>0.91663043294329705</c:v>
                </c:pt>
                <c:pt idx="5164">
                  <c:v>0.92106394629462995</c:v>
                </c:pt>
                <c:pt idx="5165">
                  <c:v>0.92549745964596397</c:v>
                </c:pt>
                <c:pt idx="5166">
                  <c:v>0.92993097299729799</c:v>
                </c:pt>
                <c:pt idx="5167">
                  <c:v>0.934364486348635</c:v>
                </c:pt>
                <c:pt idx="5168">
                  <c:v>0.93879799969996802</c:v>
                </c:pt>
                <c:pt idx="5169">
                  <c:v>0.94323151305130504</c:v>
                </c:pt>
                <c:pt idx="5170">
                  <c:v>0.94766502640264305</c:v>
                </c:pt>
                <c:pt idx="5171">
                  <c:v>0.95209853975397596</c:v>
                </c:pt>
                <c:pt idx="5172">
                  <c:v>0.95653205310530998</c:v>
                </c:pt>
                <c:pt idx="5173">
                  <c:v>0.96096556645664699</c:v>
                </c:pt>
                <c:pt idx="5174">
                  <c:v>0.96539907980798001</c:v>
                </c:pt>
                <c:pt idx="5175">
                  <c:v>0.96983259315931403</c:v>
                </c:pt>
                <c:pt idx="5176">
                  <c:v>0.97426610651065104</c:v>
                </c:pt>
                <c:pt idx="5177">
                  <c:v>0.97869961986198795</c:v>
                </c:pt>
                <c:pt idx="5178">
                  <c:v>0.98313313321332196</c:v>
                </c:pt>
                <c:pt idx="5179">
                  <c:v>0.98756664656465498</c:v>
                </c:pt>
                <c:pt idx="5180">
                  <c:v>0.992000159915992</c:v>
                </c:pt>
                <c:pt idx="5181">
                  <c:v>0.99643367326732601</c:v>
                </c:pt>
                <c:pt idx="5182">
                  <c:v>1.00086718661866</c:v>
                </c:pt>
                <c:pt idx="5183">
                  <c:v>1.00530069997</c:v>
                </c:pt>
                <c:pt idx="5184">
                  <c:v>1.0097342133213301</c:v>
                </c:pt>
                <c:pt idx="5185">
                  <c:v>1.0141677266726701</c:v>
                </c:pt>
                <c:pt idx="5186">
                  <c:v>1.0186012400240001</c:v>
                </c:pt>
                <c:pt idx="5187">
                  <c:v>1.0230347533753399</c:v>
                </c:pt>
                <c:pt idx="5188">
                  <c:v>1.0274682667266699</c:v>
                </c:pt>
                <c:pt idx="5189">
                  <c:v>1.0319017800780099</c:v>
                </c:pt>
                <c:pt idx="5190">
                  <c:v>1.0363352934293399</c:v>
                </c:pt>
                <c:pt idx="5191">
                  <c:v>1.04076880678068</c:v>
                </c:pt>
                <c:pt idx="5192">
                  <c:v>1.04520232013201</c:v>
                </c:pt>
                <c:pt idx="5193">
                  <c:v>1.04963583348335</c:v>
                </c:pt>
                <c:pt idx="5194">
                  <c:v>1.05406934683468</c:v>
                </c:pt>
                <c:pt idx="5195">
                  <c:v>1.05850286018602</c:v>
                </c:pt>
                <c:pt idx="5196">
                  <c:v>1.06293637353735</c:v>
                </c:pt>
                <c:pt idx="5197">
                  <c:v>1.0673698868886901</c:v>
                </c:pt>
                <c:pt idx="5198">
                  <c:v>1.0718034002400301</c:v>
                </c:pt>
                <c:pt idx="5199">
                  <c:v>1.0762369135913601</c:v>
                </c:pt>
                <c:pt idx="5200">
                  <c:v>1.0806704269427001</c:v>
                </c:pt>
                <c:pt idx="5201">
                  <c:v>1.0851039402940299</c:v>
                </c:pt>
                <c:pt idx="5202">
                  <c:v>1.0895374536453599</c:v>
                </c:pt>
                <c:pt idx="5203">
                  <c:v>1.0939709669966999</c:v>
                </c:pt>
                <c:pt idx="5204">
                  <c:v>1.0984044803480399</c:v>
                </c:pt>
                <c:pt idx="5205">
                  <c:v>1.10283799369937</c:v>
                </c:pt>
                <c:pt idx="5206">
                  <c:v>1.1072715070507</c:v>
                </c:pt>
                <c:pt idx="5207">
                  <c:v>1.11170502040204</c:v>
                </c:pt>
                <c:pt idx="5208">
                  <c:v>1.11613853375338</c:v>
                </c:pt>
                <c:pt idx="5209">
                  <c:v>1.12057204710471</c:v>
                </c:pt>
                <c:pt idx="5210">
                  <c:v>1.12500556045605</c:v>
                </c:pt>
                <c:pt idx="5211">
                  <c:v>1.1294390738073801</c:v>
                </c:pt>
                <c:pt idx="5212">
                  <c:v>1.1338725871587201</c:v>
                </c:pt>
                <c:pt idx="5213">
                  <c:v>1.1383061005100501</c:v>
                </c:pt>
                <c:pt idx="5214">
                  <c:v>1.1427396138613899</c:v>
                </c:pt>
                <c:pt idx="5215">
                  <c:v>1.1471731272127199</c:v>
                </c:pt>
                <c:pt idx="5216">
                  <c:v>1.1516066405640499</c:v>
                </c:pt>
                <c:pt idx="5217">
                  <c:v>1.1560401539153899</c:v>
                </c:pt>
                <c:pt idx="5218">
                  <c:v>1.16047366726673</c:v>
                </c:pt>
                <c:pt idx="5219">
                  <c:v>1.16490718061806</c:v>
                </c:pt>
                <c:pt idx="5220">
                  <c:v>1.1693406939694</c:v>
                </c:pt>
                <c:pt idx="5221">
                  <c:v>1.17377420732073</c:v>
                </c:pt>
                <c:pt idx="5222">
                  <c:v>1.17820772067207</c:v>
                </c:pt>
                <c:pt idx="5223">
                  <c:v>1.1826412340234</c:v>
                </c:pt>
                <c:pt idx="5224">
                  <c:v>1.1870747473747401</c:v>
                </c:pt>
                <c:pt idx="5225">
                  <c:v>1.1915082607260701</c:v>
                </c:pt>
                <c:pt idx="5226">
                  <c:v>1.1959417740774101</c:v>
                </c:pt>
                <c:pt idx="5227">
                  <c:v>1.2003752874287501</c:v>
                </c:pt>
                <c:pt idx="5228">
                  <c:v>1.2048088007800799</c:v>
                </c:pt>
                <c:pt idx="5229">
                  <c:v>1.2092423141314099</c:v>
                </c:pt>
                <c:pt idx="5230">
                  <c:v>1.2136758274827499</c:v>
                </c:pt>
                <c:pt idx="5231">
                  <c:v>1.21810934083408</c:v>
                </c:pt>
                <c:pt idx="5232">
                  <c:v>1.22254285418542</c:v>
                </c:pt>
                <c:pt idx="5233">
                  <c:v>1.22697636753675</c:v>
                </c:pt>
                <c:pt idx="5234">
                  <c:v>1.23140988088809</c:v>
                </c:pt>
                <c:pt idx="5235">
                  <c:v>1.23584339423942</c:v>
                </c:pt>
                <c:pt idx="5236">
                  <c:v>1.24027690759076</c:v>
                </c:pt>
                <c:pt idx="5237">
                  <c:v>1.2447104209421</c:v>
                </c:pt>
                <c:pt idx="5238">
                  <c:v>1.2491439342934301</c:v>
                </c:pt>
                <c:pt idx="5239">
                  <c:v>1.2535774476447701</c:v>
                </c:pt>
                <c:pt idx="5240">
                  <c:v>1.2580109609961001</c:v>
                </c:pt>
                <c:pt idx="5241">
                  <c:v>1.2624444743474399</c:v>
                </c:pt>
                <c:pt idx="5242">
                  <c:v>1.2668779876987699</c:v>
                </c:pt>
                <c:pt idx="5243">
                  <c:v>1.2713115010500999</c:v>
                </c:pt>
                <c:pt idx="5244">
                  <c:v>1.2757450144014399</c:v>
                </c:pt>
                <c:pt idx="5245">
                  <c:v>1.28017852775277</c:v>
                </c:pt>
                <c:pt idx="5246">
                  <c:v>1.28461204110411</c:v>
                </c:pt>
                <c:pt idx="5247">
                  <c:v>1.28904555445545</c:v>
                </c:pt>
                <c:pt idx="5248">
                  <c:v>1.29347906780678</c:v>
                </c:pt>
                <c:pt idx="5249">
                  <c:v>1.29791258115812</c:v>
                </c:pt>
                <c:pt idx="5250">
                  <c:v>1.30234609450945</c:v>
                </c:pt>
                <c:pt idx="5251">
                  <c:v>1.3067796078607901</c:v>
                </c:pt>
                <c:pt idx="5252">
                  <c:v>1.3112131212121201</c:v>
                </c:pt>
                <c:pt idx="5253">
                  <c:v>1.3156466345634601</c:v>
                </c:pt>
                <c:pt idx="5254">
                  <c:v>1.3200801479147899</c:v>
                </c:pt>
                <c:pt idx="5255">
                  <c:v>1.3245136612661299</c:v>
                </c:pt>
                <c:pt idx="5256">
                  <c:v>1.3289471746174599</c:v>
                </c:pt>
                <c:pt idx="5257">
                  <c:v>1.3333806879687999</c:v>
                </c:pt>
                <c:pt idx="5258">
                  <c:v>1.33781420132013</c:v>
                </c:pt>
                <c:pt idx="5259">
                  <c:v>1.34224771467147</c:v>
                </c:pt>
                <c:pt idx="5260">
                  <c:v>1.3466812280228</c:v>
                </c:pt>
                <c:pt idx="5261">
                  <c:v>1.35111474137414</c:v>
                </c:pt>
                <c:pt idx="5262">
                  <c:v>1.35554825472547</c:v>
                </c:pt>
                <c:pt idx="5263">
                  <c:v>1.35998176807681</c:v>
                </c:pt>
                <c:pt idx="5264">
                  <c:v>1.3644152814281401</c:v>
                </c:pt>
                <c:pt idx="5265">
                  <c:v>1.3688487947794801</c:v>
                </c:pt>
                <c:pt idx="5266">
                  <c:v>1.3732823081308101</c:v>
                </c:pt>
                <c:pt idx="5267">
                  <c:v>1.3777158214821501</c:v>
                </c:pt>
                <c:pt idx="5268">
                  <c:v>1.3821493348334899</c:v>
                </c:pt>
                <c:pt idx="5269">
                  <c:v>1.3865828481848199</c:v>
                </c:pt>
                <c:pt idx="5270">
                  <c:v>1.3910163615361499</c:v>
                </c:pt>
                <c:pt idx="5271">
                  <c:v>1.3954498748874899</c:v>
                </c:pt>
                <c:pt idx="5272">
                  <c:v>1.39988338823882</c:v>
                </c:pt>
                <c:pt idx="5273">
                  <c:v>1.40431690159016</c:v>
                </c:pt>
                <c:pt idx="5274">
                  <c:v>1.40875041494149</c:v>
                </c:pt>
                <c:pt idx="5275">
                  <c:v>1.41318392829283</c:v>
                </c:pt>
                <c:pt idx="5276">
                  <c:v>1.41761744164416</c:v>
                </c:pt>
                <c:pt idx="5277">
                  <c:v>1.4220509549955</c:v>
                </c:pt>
                <c:pt idx="5278">
                  <c:v>1.4264844683468401</c:v>
                </c:pt>
                <c:pt idx="5279">
                  <c:v>1.4309179816981701</c:v>
                </c:pt>
                <c:pt idx="5280">
                  <c:v>1.4353514950495001</c:v>
                </c:pt>
                <c:pt idx="5281">
                  <c:v>1.4397850084008399</c:v>
                </c:pt>
                <c:pt idx="5282">
                  <c:v>1.4442185217521799</c:v>
                </c:pt>
                <c:pt idx="5283">
                  <c:v>1.4486520351035099</c:v>
                </c:pt>
                <c:pt idx="5284">
                  <c:v>1.4530855484548499</c:v>
                </c:pt>
                <c:pt idx="5285">
                  <c:v>1.45751906180618</c:v>
                </c:pt>
                <c:pt idx="5286">
                  <c:v>1.46195257515751</c:v>
                </c:pt>
                <c:pt idx="5287">
                  <c:v>1.46638608850885</c:v>
                </c:pt>
                <c:pt idx="5288">
                  <c:v>1.47081960186019</c:v>
                </c:pt>
                <c:pt idx="5289">
                  <c:v>1.47525311521152</c:v>
                </c:pt>
                <c:pt idx="5290">
                  <c:v>1.47968662856286</c:v>
                </c:pt>
                <c:pt idx="5291">
                  <c:v>1.4841201419141901</c:v>
                </c:pt>
                <c:pt idx="5292">
                  <c:v>1.4885536552655301</c:v>
                </c:pt>
                <c:pt idx="5293">
                  <c:v>1.4929871686168601</c:v>
                </c:pt>
                <c:pt idx="5294">
                  <c:v>1.4974206819682001</c:v>
                </c:pt>
                <c:pt idx="5295">
                  <c:v>1.5018541953195299</c:v>
                </c:pt>
                <c:pt idx="5296">
                  <c:v>1.5062877086708699</c:v>
                </c:pt>
                <c:pt idx="5297">
                  <c:v>1.5107212220221999</c:v>
                </c:pt>
                <c:pt idx="5298">
                  <c:v>1.51515473537354</c:v>
                </c:pt>
                <c:pt idx="5299">
                  <c:v>1.51958824872487</c:v>
                </c:pt>
                <c:pt idx="5300">
                  <c:v>1.52402176207621</c:v>
                </c:pt>
                <c:pt idx="5301">
                  <c:v>1.52845527542754</c:v>
                </c:pt>
                <c:pt idx="5302">
                  <c:v>1.53288878877888</c:v>
                </c:pt>
                <c:pt idx="5303">
                  <c:v>1.53732230213021</c:v>
                </c:pt>
                <c:pt idx="5304">
                  <c:v>1.5417558154815501</c:v>
                </c:pt>
                <c:pt idx="5305">
                  <c:v>1.5461893288328801</c:v>
                </c:pt>
                <c:pt idx="5306">
                  <c:v>1.5506228421842201</c:v>
                </c:pt>
                <c:pt idx="5307">
                  <c:v>1.5550563555355501</c:v>
                </c:pt>
                <c:pt idx="5308">
                  <c:v>1.5594898688868899</c:v>
                </c:pt>
                <c:pt idx="5309">
                  <c:v>1.5639233822382199</c:v>
                </c:pt>
                <c:pt idx="5310">
                  <c:v>1.5683568955895599</c:v>
                </c:pt>
                <c:pt idx="5311">
                  <c:v>1.5727904089408999</c:v>
                </c:pt>
                <c:pt idx="5312">
                  <c:v>1.57722392229223</c:v>
                </c:pt>
                <c:pt idx="5313">
                  <c:v>1.58165743564356</c:v>
                </c:pt>
                <c:pt idx="5314">
                  <c:v>1.5860909489949</c:v>
                </c:pt>
                <c:pt idx="5315">
                  <c:v>1.59052446234623</c:v>
                </c:pt>
                <c:pt idx="5316">
                  <c:v>1.59495797569757</c:v>
                </c:pt>
                <c:pt idx="5317">
                  <c:v>1.59939148904891</c:v>
                </c:pt>
                <c:pt idx="5318">
                  <c:v>1.6038250024002401</c:v>
                </c:pt>
                <c:pt idx="5319">
                  <c:v>1.6082585157515801</c:v>
                </c:pt>
                <c:pt idx="5320">
                  <c:v>1.6126920291029101</c:v>
                </c:pt>
                <c:pt idx="5321">
                  <c:v>1.6171255424542501</c:v>
                </c:pt>
                <c:pt idx="5322">
                  <c:v>1.6215590558055799</c:v>
                </c:pt>
                <c:pt idx="5323">
                  <c:v>1.6259925691569099</c:v>
                </c:pt>
                <c:pt idx="5324">
                  <c:v>1.6304260825082499</c:v>
                </c:pt>
                <c:pt idx="5325">
                  <c:v>1.63485959585959</c:v>
                </c:pt>
                <c:pt idx="5326">
                  <c:v>1.63929310921092</c:v>
                </c:pt>
                <c:pt idx="5327">
                  <c:v>1.64372662256226</c:v>
                </c:pt>
                <c:pt idx="5328">
                  <c:v>1.64816013591359</c:v>
                </c:pt>
                <c:pt idx="5329">
                  <c:v>1.65259364926493</c:v>
                </c:pt>
                <c:pt idx="5330">
                  <c:v>1.65702716261626</c:v>
                </c:pt>
                <c:pt idx="5331">
                  <c:v>1.6614606759676001</c:v>
                </c:pt>
                <c:pt idx="5332">
                  <c:v>1.6658941893189301</c:v>
                </c:pt>
                <c:pt idx="5333">
                  <c:v>1.6703277026702701</c:v>
                </c:pt>
                <c:pt idx="5334">
                  <c:v>1.6747612160216001</c:v>
                </c:pt>
                <c:pt idx="5335">
                  <c:v>1.6791947293729399</c:v>
                </c:pt>
                <c:pt idx="5336">
                  <c:v>1.6836282427242699</c:v>
                </c:pt>
                <c:pt idx="5337">
                  <c:v>1.6880617560756099</c:v>
                </c:pt>
                <c:pt idx="5338">
                  <c:v>1.69249526942694</c:v>
                </c:pt>
                <c:pt idx="5339">
                  <c:v>1.69692878277828</c:v>
                </c:pt>
                <c:pt idx="5340">
                  <c:v>1.70136229612961</c:v>
                </c:pt>
                <c:pt idx="5341">
                  <c:v>1.70579580948095</c:v>
                </c:pt>
                <c:pt idx="5342">
                  <c:v>1.71022932283228</c:v>
                </c:pt>
                <c:pt idx="5343">
                  <c:v>1.71466283618362</c:v>
                </c:pt>
                <c:pt idx="5344">
                  <c:v>1.7190963495349501</c:v>
                </c:pt>
                <c:pt idx="5345">
                  <c:v>1.7235298628862901</c:v>
                </c:pt>
                <c:pt idx="5346">
                  <c:v>1.7279633762376301</c:v>
                </c:pt>
                <c:pt idx="5347">
                  <c:v>1.7323968895889601</c:v>
                </c:pt>
                <c:pt idx="5348">
                  <c:v>1.7368304029403001</c:v>
                </c:pt>
                <c:pt idx="5349">
                  <c:v>1.7412639162916299</c:v>
                </c:pt>
                <c:pt idx="5350">
                  <c:v>1.7456974296429599</c:v>
                </c:pt>
                <c:pt idx="5351">
                  <c:v>1.7501309429942999</c:v>
                </c:pt>
                <c:pt idx="5352">
                  <c:v>1.75456445634563</c:v>
                </c:pt>
                <c:pt idx="5353">
                  <c:v>1.75899796969697</c:v>
                </c:pt>
                <c:pt idx="5354">
                  <c:v>1.7634314830483</c:v>
                </c:pt>
                <c:pt idx="5355">
                  <c:v>1.76786499639964</c:v>
                </c:pt>
                <c:pt idx="5356">
                  <c:v>1.77229850975098</c:v>
                </c:pt>
                <c:pt idx="5357">
                  <c:v>1.77673202310231</c:v>
                </c:pt>
                <c:pt idx="5358">
                  <c:v>1.7811655364536501</c:v>
                </c:pt>
                <c:pt idx="5359">
                  <c:v>1.7855990498049801</c:v>
                </c:pt>
                <c:pt idx="5360">
                  <c:v>1.7900325631563201</c:v>
                </c:pt>
                <c:pt idx="5361">
                  <c:v>1.7944660765076501</c:v>
                </c:pt>
                <c:pt idx="5362">
                  <c:v>1.7988995898589899</c:v>
                </c:pt>
                <c:pt idx="5363">
                  <c:v>1.8033331032103199</c:v>
                </c:pt>
                <c:pt idx="5364">
                  <c:v>1.8077666165616499</c:v>
                </c:pt>
                <c:pt idx="5365">
                  <c:v>1.81220012991299</c:v>
                </c:pt>
                <c:pt idx="5366">
                  <c:v>1.81663364326432</c:v>
                </c:pt>
                <c:pt idx="5367">
                  <c:v>1.82106715661566</c:v>
                </c:pt>
                <c:pt idx="5368">
                  <c:v>1.825500669967</c:v>
                </c:pt>
                <c:pt idx="5369">
                  <c:v>1.82993418331833</c:v>
                </c:pt>
                <c:pt idx="5370">
                  <c:v>1.83436769666967</c:v>
                </c:pt>
                <c:pt idx="5371">
                  <c:v>1.8388012100210001</c:v>
                </c:pt>
                <c:pt idx="5372">
                  <c:v>1.8432347233723401</c:v>
                </c:pt>
                <c:pt idx="5373">
                  <c:v>1.8476682367236701</c:v>
                </c:pt>
                <c:pt idx="5374">
                  <c:v>1.8521017500750101</c:v>
                </c:pt>
                <c:pt idx="5375">
                  <c:v>1.8565352634263399</c:v>
                </c:pt>
                <c:pt idx="5376">
                  <c:v>1.8609687767776799</c:v>
                </c:pt>
                <c:pt idx="5377">
                  <c:v>1.8654022901290099</c:v>
                </c:pt>
                <c:pt idx="5378">
                  <c:v>1.8698358034803499</c:v>
                </c:pt>
                <c:pt idx="5379">
                  <c:v>1.87426931683168</c:v>
                </c:pt>
                <c:pt idx="5380">
                  <c:v>1.87870283018302</c:v>
                </c:pt>
                <c:pt idx="5381">
                  <c:v>1.88313634353435</c:v>
                </c:pt>
                <c:pt idx="5382">
                  <c:v>1.88756985688569</c:v>
                </c:pt>
                <c:pt idx="5383">
                  <c:v>1.89200337023702</c:v>
                </c:pt>
                <c:pt idx="5384">
                  <c:v>1.89643688358836</c:v>
                </c:pt>
                <c:pt idx="5385">
                  <c:v>1.9008703969396901</c:v>
                </c:pt>
                <c:pt idx="5386">
                  <c:v>1.9053039102910301</c:v>
                </c:pt>
                <c:pt idx="5387">
                  <c:v>1.9097374236423601</c:v>
                </c:pt>
                <c:pt idx="5388">
                  <c:v>1.9141709369936999</c:v>
                </c:pt>
                <c:pt idx="5389">
                  <c:v>1.9186044503450399</c:v>
                </c:pt>
                <c:pt idx="5390">
                  <c:v>1.9230379636963699</c:v>
                </c:pt>
                <c:pt idx="5391">
                  <c:v>1.9274714770476999</c:v>
                </c:pt>
                <c:pt idx="5392">
                  <c:v>1.93190499039904</c:v>
                </c:pt>
                <c:pt idx="5393">
                  <c:v>1.93633850375037</c:v>
                </c:pt>
                <c:pt idx="5394">
                  <c:v>1.94077201710171</c:v>
                </c:pt>
                <c:pt idx="5395">
                  <c:v>1.94520553045305</c:v>
                </c:pt>
                <c:pt idx="5396">
                  <c:v>1.94963904380438</c:v>
                </c:pt>
                <c:pt idx="5397">
                  <c:v>1.95407255715572</c:v>
                </c:pt>
                <c:pt idx="5398">
                  <c:v>1.9585060705070501</c:v>
                </c:pt>
                <c:pt idx="5399">
                  <c:v>1.9629395838583901</c:v>
                </c:pt>
                <c:pt idx="5400">
                  <c:v>1.9673730972097201</c:v>
                </c:pt>
                <c:pt idx="5401">
                  <c:v>1.9718066105610601</c:v>
                </c:pt>
                <c:pt idx="5402">
                  <c:v>1.9762401239123899</c:v>
                </c:pt>
                <c:pt idx="5403">
                  <c:v>1.9806736372637299</c:v>
                </c:pt>
                <c:pt idx="5404">
                  <c:v>1.9851071506150599</c:v>
                </c:pt>
                <c:pt idx="5405">
                  <c:v>1.9895406639663999</c:v>
                </c:pt>
                <c:pt idx="5406">
                  <c:v>1.99397417731773</c:v>
                </c:pt>
                <c:pt idx="5407">
                  <c:v>1.99840769066907</c:v>
                </c:pt>
                <c:pt idx="5408">
                  <c:v>2.0028412040203998</c:v>
                </c:pt>
                <c:pt idx="5409">
                  <c:v>2.00727471737174</c:v>
                </c:pt>
                <c:pt idx="5410">
                  <c:v>2.01170823072307</c:v>
                </c:pt>
                <c:pt idx="5411">
                  <c:v>2.0161417440744098</c:v>
                </c:pt>
                <c:pt idx="5412">
                  <c:v>2.0205752574257398</c:v>
                </c:pt>
                <c:pt idx="5413">
                  <c:v>2.0250087707770801</c:v>
                </c:pt>
                <c:pt idx="5414">
                  <c:v>2.0294422841284101</c:v>
                </c:pt>
                <c:pt idx="5415">
                  <c:v>2.0338757974797499</c:v>
                </c:pt>
                <c:pt idx="5416">
                  <c:v>2.0383093108310901</c:v>
                </c:pt>
                <c:pt idx="5417">
                  <c:v>2.0427428241824201</c:v>
                </c:pt>
                <c:pt idx="5418">
                  <c:v>2.0471763375337502</c:v>
                </c:pt>
                <c:pt idx="5419">
                  <c:v>2.05160985088509</c:v>
                </c:pt>
                <c:pt idx="5420">
                  <c:v>2.05604336423642</c:v>
                </c:pt>
                <c:pt idx="5421">
                  <c:v>2.0604768775877602</c:v>
                </c:pt>
                <c:pt idx="5422">
                  <c:v>2.0649103909390898</c:v>
                </c:pt>
                <c:pt idx="5423">
                  <c:v>2.06934390429043</c:v>
                </c:pt>
                <c:pt idx="5424">
                  <c:v>2.07377741764176</c:v>
                </c:pt>
                <c:pt idx="5425">
                  <c:v>2.0782109309930998</c:v>
                </c:pt>
                <c:pt idx="5426">
                  <c:v>2.0826444443444401</c:v>
                </c:pt>
                <c:pt idx="5427">
                  <c:v>2.0870779576957701</c:v>
                </c:pt>
                <c:pt idx="5428">
                  <c:v>2.0915114710471001</c:v>
                </c:pt>
                <c:pt idx="5429">
                  <c:v>2.0959449843984399</c:v>
                </c:pt>
                <c:pt idx="5430">
                  <c:v>2.1003784977497801</c:v>
                </c:pt>
                <c:pt idx="5431">
                  <c:v>2.1048120111011102</c:v>
                </c:pt>
                <c:pt idx="5432">
                  <c:v>2.1092455244524499</c:v>
                </c:pt>
                <c:pt idx="5433">
                  <c:v>2.11367903780378</c:v>
                </c:pt>
                <c:pt idx="5434">
                  <c:v>2.11811255115511</c:v>
                </c:pt>
                <c:pt idx="5435">
                  <c:v>2.1225460645064498</c:v>
                </c:pt>
                <c:pt idx="5436">
                  <c:v>2.12697957785779</c:v>
                </c:pt>
                <c:pt idx="5437">
                  <c:v>2.13141309120912</c:v>
                </c:pt>
                <c:pt idx="5438">
                  <c:v>2.1358466045604598</c:v>
                </c:pt>
                <c:pt idx="5439">
                  <c:v>2.1402801179117898</c:v>
                </c:pt>
                <c:pt idx="5440">
                  <c:v>2.1447136312631301</c:v>
                </c:pt>
                <c:pt idx="5441">
                  <c:v>2.1491471446144601</c:v>
                </c:pt>
                <c:pt idx="5442">
                  <c:v>2.1535806579657999</c:v>
                </c:pt>
                <c:pt idx="5443">
                  <c:v>2.1580141713171299</c:v>
                </c:pt>
                <c:pt idx="5444">
                  <c:v>2.1624476846684701</c:v>
                </c:pt>
                <c:pt idx="5445">
                  <c:v>2.1668811980198002</c:v>
                </c:pt>
                <c:pt idx="5446">
                  <c:v>2.17131471137114</c:v>
                </c:pt>
                <c:pt idx="5447">
                  <c:v>2.17574822472247</c:v>
                </c:pt>
                <c:pt idx="5448">
                  <c:v>2.1801817380738102</c:v>
                </c:pt>
                <c:pt idx="5449">
                  <c:v>2.1846152514251398</c:v>
                </c:pt>
                <c:pt idx="5450">
                  <c:v>2.18904876477648</c:v>
                </c:pt>
                <c:pt idx="5451">
                  <c:v>2.19348227812781</c:v>
                </c:pt>
                <c:pt idx="5452">
                  <c:v>2.1979157914791498</c:v>
                </c:pt>
                <c:pt idx="5453">
                  <c:v>2.2023493048304799</c:v>
                </c:pt>
                <c:pt idx="5454">
                  <c:v>2.2067828181818201</c:v>
                </c:pt>
                <c:pt idx="5455">
                  <c:v>2.2112163315331501</c:v>
                </c:pt>
                <c:pt idx="5456">
                  <c:v>2.2156498448844899</c:v>
                </c:pt>
                <c:pt idx="5457">
                  <c:v>2.2200833582358199</c:v>
                </c:pt>
                <c:pt idx="5458">
                  <c:v>2.2245168715871602</c:v>
                </c:pt>
                <c:pt idx="5459">
                  <c:v>2.2289503849385</c:v>
                </c:pt>
                <c:pt idx="5460">
                  <c:v>2.23338389828983</c:v>
                </c:pt>
                <c:pt idx="5461">
                  <c:v>2.23781741164116</c:v>
                </c:pt>
                <c:pt idx="5462">
                  <c:v>2.2422509249924998</c:v>
                </c:pt>
                <c:pt idx="5463">
                  <c:v>2.2466844383438298</c:v>
                </c:pt>
                <c:pt idx="5464">
                  <c:v>2.25111795169517</c:v>
                </c:pt>
                <c:pt idx="5465">
                  <c:v>2.2555514650465098</c:v>
                </c:pt>
                <c:pt idx="5466">
                  <c:v>2.2599849783978398</c:v>
                </c:pt>
                <c:pt idx="5467">
                  <c:v>2.2644184917491801</c:v>
                </c:pt>
                <c:pt idx="5468">
                  <c:v>2.2688520051005101</c:v>
                </c:pt>
                <c:pt idx="5469">
                  <c:v>2.2732855184518499</c:v>
                </c:pt>
                <c:pt idx="5470">
                  <c:v>2.2777190318031799</c:v>
                </c:pt>
                <c:pt idx="5471">
                  <c:v>2.2821525451545099</c:v>
                </c:pt>
                <c:pt idx="5472">
                  <c:v>2.2865860585058502</c:v>
                </c:pt>
                <c:pt idx="5473">
                  <c:v>2.29101957185719</c:v>
                </c:pt>
                <c:pt idx="5474">
                  <c:v>2.29545308520852</c:v>
                </c:pt>
                <c:pt idx="5475">
                  <c:v>2.2998865985598602</c:v>
                </c:pt>
                <c:pt idx="5476">
                  <c:v>2.3043201119111898</c:v>
                </c:pt>
                <c:pt idx="5477">
                  <c:v>2.30875362526253</c:v>
                </c:pt>
                <c:pt idx="5478">
                  <c:v>2.31318713861386</c:v>
                </c:pt>
                <c:pt idx="5479">
                  <c:v>2.3176206519651998</c:v>
                </c:pt>
                <c:pt idx="5480">
                  <c:v>2.3220541653165299</c:v>
                </c:pt>
                <c:pt idx="5481">
                  <c:v>2.3264876786678701</c:v>
                </c:pt>
                <c:pt idx="5482">
                  <c:v>2.3309211920192001</c:v>
                </c:pt>
                <c:pt idx="5483">
                  <c:v>2.3353547053705399</c:v>
                </c:pt>
                <c:pt idx="5484">
                  <c:v>2.3397882187218699</c:v>
                </c:pt>
                <c:pt idx="5485">
                  <c:v>2.3442217320732102</c:v>
                </c:pt>
                <c:pt idx="5486">
                  <c:v>2.3486552454245402</c:v>
                </c:pt>
                <c:pt idx="5487">
                  <c:v>2.35308875877588</c:v>
                </c:pt>
                <c:pt idx="5488">
                  <c:v>2.35752227212721</c:v>
                </c:pt>
                <c:pt idx="5489">
                  <c:v>2.3619557854785498</c:v>
                </c:pt>
                <c:pt idx="5490">
                  <c:v>2.3663892988298798</c:v>
                </c:pt>
                <c:pt idx="5491">
                  <c:v>2.37082281218122</c:v>
                </c:pt>
                <c:pt idx="5492">
                  <c:v>2.3752563255325501</c:v>
                </c:pt>
                <c:pt idx="5493">
                  <c:v>2.3796898388838899</c:v>
                </c:pt>
                <c:pt idx="5494">
                  <c:v>2.3841233522352199</c:v>
                </c:pt>
                <c:pt idx="5495">
                  <c:v>2.3885568655865601</c:v>
                </c:pt>
                <c:pt idx="5496">
                  <c:v>2.3929903789378999</c:v>
                </c:pt>
                <c:pt idx="5497">
                  <c:v>2.3974238922892299</c:v>
                </c:pt>
                <c:pt idx="5498">
                  <c:v>2.4018574056405599</c:v>
                </c:pt>
                <c:pt idx="5499">
                  <c:v>2.4062909189919002</c:v>
                </c:pt>
                <c:pt idx="5500">
                  <c:v>2.4107244323432302</c:v>
                </c:pt>
                <c:pt idx="5501">
                  <c:v>2.41515794569457</c:v>
                </c:pt>
                <c:pt idx="5502">
                  <c:v>2.4195914590459</c:v>
                </c:pt>
                <c:pt idx="5503">
                  <c:v>2.4240249723972398</c:v>
                </c:pt>
                <c:pt idx="5504">
                  <c:v>2.4284584857485698</c:v>
                </c:pt>
                <c:pt idx="5505">
                  <c:v>2.4328919990999101</c:v>
                </c:pt>
                <c:pt idx="5506">
                  <c:v>2.4373255124512498</c:v>
                </c:pt>
                <c:pt idx="5507">
                  <c:v>2.4417590258025799</c:v>
                </c:pt>
                <c:pt idx="5508">
                  <c:v>2.4461925391539201</c:v>
                </c:pt>
                <c:pt idx="5509">
                  <c:v>2.4506260525052501</c:v>
                </c:pt>
                <c:pt idx="5510">
                  <c:v>2.4550595658565899</c:v>
                </c:pt>
                <c:pt idx="5511">
                  <c:v>2.4594930792079199</c:v>
                </c:pt>
                <c:pt idx="5512">
                  <c:v>2.46392659255925</c:v>
                </c:pt>
                <c:pt idx="5513">
                  <c:v>2.4683601059105902</c:v>
                </c:pt>
                <c:pt idx="5514">
                  <c:v>2.4727936192619202</c:v>
                </c:pt>
                <c:pt idx="5515">
                  <c:v>2.47722713261326</c:v>
                </c:pt>
                <c:pt idx="5516">
                  <c:v>2.4816606459645998</c:v>
                </c:pt>
                <c:pt idx="5517">
                  <c:v>2.4860941593159298</c:v>
                </c:pt>
                <c:pt idx="5518">
                  <c:v>2.49052767266727</c:v>
                </c:pt>
                <c:pt idx="5519">
                  <c:v>2.4949611860186001</c:v>
                </c:pt>
                <c:pt idx="5520">
                  <c:v>2.4993946993699399</c:v>
                </c:pt>
                <c:pt idx="5521">
                  <c:v>2.5038282127212699</c:v>
                </c:pt>
                <c:pt idx="5522">
                  <c:v>2.5082617260726101</c:v>
                </c:pt>
                <c:pt idx="5523">
                  <c:v>2.5126952394239401</c:v>
                </c:pt>
                <c:pt idx="5524">
                  <c:v>2.5171287527752799</c:v>
                </c:pt>
                <c:pt idx="5525">
                  <c:v>2.5215622661266099</c:v>
                </c:pt>
                <c:pt idx="5526">
                  <c:v>2.5259957794779502</c:v>
                </c:pt>
                <c:pt idx="5527">
                  <c:v>2.5304292928292802</c:v>
                </c:pt>
                <c:pt idx="5528">
                  <c:v>2.53486280618062</c:v>
                </c:pt>
                <c:pt idx="5529">
                  <c:v>2.53929631953195</c:v>
                </c:pt>
                <c:pt idx="5530">
                  <c:v>2.5437298328832898</c:v>
                </c:pt>
                <c:pt idx="5531">
                  <c:v>2.5481633462346198</c:v>
                </c:pt>
                <c:pt idx="5532">
                  <c:v>2.5525968595859601</c:v>
                </c:pt>
                <c:pt idx="5533">
                  <c:v>2.5570303729372901</c:v>
                </c:pt>
                <c:pt idx="5534">
                  <c:v>2.5614638862886299</c:v>
                </c:pt>
                <c:pt idx="5535">
                  <c:v>2.5658973996399599</c:v>
                </c:pt>
                <c:pt idx="5536">
                  <c:v>2.5703309129913001</c:v>
                </c:pt>
                <c:pt idx="5537">
                  <c:v>2.5747644263426399</c:v>
                </c:pt>
                <c:pt idx="5538">
                  <c:v>2.5791979396939699</c:v>
                </c:pt>
                <c:pt idx="5539">
                  <c:v>2.5836314530453</c:v>
                </c:pt>
                <c:pt idx="5540">
                  <c:v>2.5880649663966402</c:v>
                </c:pt>
                <c:pt idx="5541">
                  <c:v>2.5924984797479702</c:v>
                </c:pt>
                <c:pt idx="5542">
                  <c:v>2.59693199309931</c:v>
                </c:pt>
                <c:pt idx="5543">
                  <c:v>2.60136550645064</c:v>
                </c:pt>
                <c:pt idx="5544">
                  <c:v>2.6057990198019798</c:v>
                </c:pt>
                <c:pt idx="5545">
                  <c:v>2.61023253315332</c:v>
                </c:pt>
                <c:pt idx="5546">
                  <c:v>2.6146660465046501</c:v>
                </c:pt>
                <c:pt idx="5547">
                  <c:v>2.6190995598559899</c:v>
                </c:pt>
                <c:pt idx="5548">
                  <c:v>2.6235330732073199</c:v>
                </c:pt>
                <c:pt idx="5549">
                  <c:v>2.6279665865586499</c:v>
                </c:pt>
                <c:pt idx="5550">
                  <c:v>2.6324000999099901</c:v>
                </c:pt>
                <c:pt idx="5551">
                  <c:v>2.6368336132613299</c:v>
                </c:pt>
                <c:pt idx="5552">
                  <c:v>2.6412671266126599</c:v>
                </c:pt>
                <c:pt idx="5553">
                  <c:v>2.6457006399640002</c:v>
                </c:pt>
                <c:pt idx="5554">
                  <c:v>2.6501341533153302</c:v>
                </c:pt>
                <c:pt idx="5555">
                  <c:v>2.65456766666667</c:v>
                </c:pt>
                <c:pt idx="5556">
                  <c:v>2.659001180018</c:v>
                </c:pt>
                <c:pt idx="5557">
                  <c:v>2.6634346933693398</c:v>
                </c:pt>
                <c:pt idx="5558">
                  <c:v>2.6678682067206698</c:v>
                </c:pt>
                <c:pt idx="5559">
                  <c:v>2.6723017200720101</c:v>
                </c:pt>
                <c:pt idx="5560">
                  <c:v>2.6767352334233401</c:v>
                </c:pt>
                <c:pt idx="5561">
                  <c:v>2.6811687467746799</c:v>
                </c:pt>
                <c:pt idx="5562">
                  <c:v>2.6856022601260099</c:v>
                </c:pt>
                <c:pt idx="5563">
                  <c:v>2.6900357734773501</c:v>
                </c:pt>
                <c:pt idx="5564">
                  <c:v>2.6944692868286801</c:v>
                </c:pt>
                <c:pt idx="5565">
                  <c:v>2.6989028001800199</c:v>
                </c:pt>
                <c:pt idx="5566">
                  <c:v>2.70333631353135</c:v>
                </c:pt>
                <c:pt idx="5567">
                  <c:v>2.7077698268826902</c:v>
                </c:pt>
                <c:pt idx="5568">
                  <c:v>2.7122033402340202</c:v>
                </c:pt>
                <c:pt idx="5569">
                  <c:v>2.71663685358536</c:v>
                </c:pt>
                <c:pt idx="5570">
                  <c:v>2.72107036693669</c:v>
                </c:pt>
                <c:pt idx="5571">
                  <c:v>2.7255038802880298</c:v>
                </c:pt>
                <c:pt idx="5572">
                  <c:v>2.7299373936393598</c:v>
                </c:pt>
                <c:pt idx="5573">
                  <c:v>2.7343709069907001</c:v>
                </c:pt>
                <c:pt idx="5574">
                  <c:v>2.7388044203420399</c:v>
                </c:pt>
                <c:pt idx="5575">
                  <c:v>2.7432379336933699</c:v>
                </c:pt>
                <c:pt idx="5576">
                  <c:v>2.7476714470446999</c:v>
                </c:pt>
                <c:pt idx="5577">
                  <c:v>2.7521049603960401</c:v>
                </c:pt>
                <c:pt idx="5578">
                  <c:v>2.7565384737473799</c:v>
                </c:pt>
                <c:pt idx="5579">
                  <c:v>2.7609719870987099</c:v>
                </c:pt>
                <c:pt idx="5580">
                  <c:v>2.7654055004500502</c:v>
                </c:pt>
                <c:pt idx="5581">
                  <c:v>2.7698390138013802</c:v>
                </c:pt>
                <c:pt idx="5582">
                  <c:v>2.7742725271527102</c:v>
                </c:pt>
                <c:pt idx="5583">
                  <c:v>2.77870604050405</c:v>
                </c:pt>
                <c:pt idx="5584">
                  <c:v>2.7831395538553898</c:v>
                </c:pt>
                <c:pt idx="5585">
                  <c:v>2.7875730672067198</c:v>
                </c:pt>
                <c:pt idx="5586">
                  <c:v>2.7920065805580601</c:v>
                </c:pt>
                <c:pt idx="5587">
                  <c:v>2.7964400939093901</c:v>
                </c:pt>
                <c:pt idx="5588">
                  <c:v>2.8008736072607299</c:v>
                </c:pt>
                <c:pt idx="5589">
                  <c:v>2.8053071206120599</c:v>
                </c:pt>
                <c:pt idx="5590">
                  <c:v>2.8097406339634001</c:v>
                </c:pt>
                <c:pt idx="5591">
                  <c:v>2.8141741473147301</c:v>
                </c:pt>
                <c:pt idx="5592">
                  <c:v>2.8186076606660699</c:v>
                </c:pt>
                <c:pt idx="5593">
                  <c:v>2.8230411740174102</c:v>
                </c:pt>
                <c:pt idx="5594">
                  <c:v>2.8274746873687402</c:v>
                </c:pt>
                <c:pt idx="5595">
                  <c:v>2.8319082007200702</c:v>
                </c:pt>
                <c:pt idx="5596">
                  <c:v>2.83634171407141</c:v>
                </c:pt>
                <c:pt idx="5597">
                  <c:v>2.84077522742274</c:v>
                </c:pt>
                <c:pt idx="5598">
                  <c:v>2.8452087407740798</c:v>
                </c:pt>
                <c:pt idx="5599">
                  <c:v>2.8496422541254098</c:v>
                </c:pt>
                <c:pt idx="5600">
                  <c:v>2.8540757674767501</c:v>
                </c:pt>
                <c:pt idx="5601">
                  <c:v>2.8585092808280801</c:v>
                </c:pt>
                <c:pt idx="5602">
                  <c:v>2.8629427941794199</c:v>
                </c:pt>
                <c:pt idx="5603">
                  <c:v>2.8673763075307499</c:v>
                </c:pt>
                <c:pt idx="5604">
                  <c:v>2.8718098208820901</c:v>
                </c:pt>
                <c:pt idx="5605">
                  <c:v>2.8762433342334202</c:v>
                </c:pt>
                <c:pt idx="5606">
                  <c:v>2.8806768475847599</c:v>
                </c:pt>
                <c:pt idx="5607">
                  <c:v>2.8851103609361002</c:v>
                </c:pt>
                <c:pt idx="5608">
                  <c:v>2.8895438742874302</c:v>
                </c:pt>
                <c:pt idx="5609">
                  <c:v>2.8939773876387598</c:v>
                </c:pt>
                <c:pt idx="5610">
                  <c:v>2.8984109009901</c:v>
                </c:pt>
                <c:pt idx="5611">
                  <c:v>2.90284441434143</c:v>
                </c:pt>
                <c:pt idx="5612">
                  <c:v>2.9072779276927698</c:v>
                </c:pt>
                <c:pt idx="5613">
                  <c:v>2.9117114410440998</c:v>
                </c:pt>
                <c:pt idx="5614">
                  <c:v>2.9161449543954401</c:v>
                </c:pt>
                <c:pt idx="5615">
                  <c:v>2.9205784677467799</c:v>
                </c:pt>
                <c:pt idx="5616">
                  <c:v>2.9250119810981099</c:v>
                </c:pt>
                <c:pt idx="5617">
                  <c:v>2.9294454944494501</c:v>
                </c:pt>
                <c:pt idx="5618">
                  <c:v>2.9338790078007801</c:v>
                </c:pt>
                <c:pt idx="5619">
                  <c:v>2.9383125211521102</c:v>
                </c:pt>
                <c:pt idx="5620">
                  <c:v>2.94274603450345</c:v>
                </c:pt>
                <c:pt idx="5621">
                  <c:v>2.9471795478547902</c:v>
                </c:pt>
                <c:pt idx="5622">
                  <c:v>2.9516130612061202</c:v>
                </c:pt>
                <c:pt idx="5623">
                  <c:v>2.9560465745574498</c:v>
                </c:pt>
                <c:pt idx="5624">
                  <c:v>2.96048008790879</c:v>
                </c:pt>
                <c:pt idx="5625">
                  <c:v>2.9649136012601298</c:v>
                </c:pt>
                <c:pt idx="5626">
                  <c:v>2.9693471146114598</c:v>
                </c:pt>
                <c:pt idx="5627">
                  <c:v>2.9737806279628001</c:v>
                </c:pt>
                <c:pt idx="5628">
                  <c:v>2.9782141413141301</c:v>
                </c:pt>
                <c:pt idx="5629">
                  <c:v>2.9826476546654699</c:v>
                </c:pt>
                <c:pt idx="5630">
                  <c:v>2.9870811680167999</c:v>
                </c:pt>
                <c:pt idx="5631">
                  <c:v>2.9915146813681401</c:v>
                </c:pt>
                <c:pt idx="5632">
                  <c:v>2.9959481947194702</c:v>
                </c:pt>
                <c:pt idx="5633">
                  <c:v>3.0003817080708002</c:v>
                </c:pt>
                <c:pt idx="5634">
                  <c:v>3.00481522142214</c:v>
                </c:pt>
                <c:pt idx="5635">
                  <c:v>3.0092487347734802</c:v>
                </c:pt>
                <c:pt idx="5636">
                  <c:v>3.0136822481248098</c:v>
                </c:pt>
                <c:pt idx="5637">
                  <c:v>3.01811576147615</c:v>
                </c:pt>
                <c:pt idx="5638">
                  <c:v>3.02254927482748</c:v>
                </c:pt>
                <c:pt idx="5639">
                  <c:v>3.0269827881788198</c:v>
                </c:pt>
                <c:pt idx="5640">
                  <c:v>3.0314163015301498</c:v>
                </c:pt>
                <c:pt idx="5641">
                  <c:v>3.0358498148814901</c:v>
                </c:pt>
                <c:pt idx="5642">
                  <c:v>3.0402833282328201</c:v>
                </c:pt>
                <c:pt idx="5643">
                  <c:v>3.0447168415841599</c:v>
                </c:pt>
                <c:pt idx="5644">
                  <c:v>3.0491503549355001</c:v>
                </c:pt>
                <c:pt idx="5645">
                  <c:v>3.0535838682868301</c:v>
                </c:pt>
                <c:pt idx="5646">
                  <c:v>3.0580173816381602</c:v>
                </c:pt>
                <c:pt idx="5647">
                  <c:v>3.0624508949895</c:v>
                </c:pt>
                <c:pt idx="5648">
                  <c:v>3.06688440834083</c:v>
                </c:pt>
                <c:pt idx="5649">
                  <c:v>3.0713179216921702</c:v>
                </c:pt>
                <c:pt idx="5650">
                  <c:v>3.0757514350434998</c:v>
                </c:pt>
                <c:pt idx="5651">
                  <c:v>3.08018494839484</c:v>
                </c:pt>
                <c:pt idx="5652">
                  <c:v>3.08461846174617</c:v>
                </c:pt>
                <c:pt idx="5653">
                  <c:v>3.0890519750975098</c:v>
                </c:pt>
                <c:pt idx="5654">
                  <c:v>3.0934854884488501</c:v>
                </c:pt>
                <c:pt idx="5655">
                  <c:v>3.0979190018001801</c:v>
                </c:pt>
                <c:pt idx="5656">
                  <c:v>3.1023525151515199</c:v>
                </c:pt>
                <c:pt idx="5657">
                  <c:v>3.1067860285028499</c:v>
                </c:pt>
                <c:pt idx="5658">
                  <c:v>3.1112195418541901</c:v>
                </c:pt>
                <c:pt idx="5659">
                  <c:v>3.1156530552055202</c:v>
                </c:pt>
                <c:pt idx="5660">
                  <c:v>3.1200865685568502</c:v>
                </c:pt>
                <c:pt idx="5661">
                  <c:v>3.12452008190819</c:v>
                </c:pt>
                <c:pt idx="5662">
                  <c:v>3.12895359525952</c:v>
                </c:pt>
                <c:pt idx="5663">
                  <c:v>3.1333871086108598</c:v>
                </c:pt>
                <c:pt idx="5664">
                  <c:v>3.1378206219622</c:v>
                </c:pt>
                <c:pt idx="5665">
                  <c:v>3.14225413531353</c:v>
                </c:pt>
                <c:pt idx="5666">
                  <c:v>3.1466876486648698</c:v>
                </c:pt>
                <c:pt idx="5667">
                  <c:v>3.1511211620161999</c:v>
                </c:pt>
                <c:pt idx="5668">
                  <c:v>3.1555546753675401</c:v>
                </c:pt>
                <c:pt idx="5669">
                  <c:v>3.1599881887188701</c:v>
                </c:pt>
                <c:pt idx="5670">
                  <c:v>3.1644217020702099</c:v>
                </c:pt>
                <c:pt idx="5671">
                  <c:v>3.1688552154215399</c:v>
                </c:pt>
                <c:pt idx="5672">
                  <c:v>3.1732887287728802</c:v>
                </c:pt>
                <c:pt idx="5673">
                  <c:v>3.1777222421242102</c:v>
                </c:pt>
                <c:pt idx="5674">
                  <c:v>3.18215575547555</c:v>
                </c:pt>
                <c:pt idx="5675">
                  <c:v>3.18658926882688</c:v>
                </c:pt>
                <c:pt idx="5676">
                  <c:v>3.1910227821782202</c:v>
                </c:pt>
                <c:pt idx="5677">
                  <c:v>3.1954562955295498</c:v>
                </c:pt>
                <c:pt idx="5678">
                  <c:v>3.19988980888089</c:v>
                </c:pt>
                <c:pt idx="5679">
                  <c:v>3.2043233222322201</c:v>
                </c:pt>
                <c:pt idx="5680">
                  <c:v>3.2087568355835598</c:v>
                </c:pt>
                <c:pt idx="5681">
                  <c:v>3.2131903489348899</c:v>
                </c:pt>
                <c:pt idx="5682">
                  <c:v>3.2176238622862301</c:v>
                </c:pt>
                <c:pt idx="5683">
                  <c:v>3.2220573756375601</c:v>
                </c:pt>
                <c:pt idx="5684">
                  <c:v>3.2264908889888999</c:v>
                </c:pt>
                <c:pt idx="5685">
                  <c:v>3.2309244023402401</c:v>
                </c:pt>
                <c:pt idx="5686">
                  <c:v>3.2353579156915702</c:v>
                </c:pt>
                <c:pt idx="5687">
                  <c:v>3.2397914290429002</c:v>
                </c:pt>
                <c:pt idx="5688">
                  <c:v>3.24422494239424</c:v>
                </c:pt>
                <c:pt idx="5689">
                  <c:v>3.24865845574557</c:v>
                </c:pt>
                <c:pt idx="5690">
                  <c:v>3.2530919690969098</c:v>
                </c:pt>
                <c:pt idx="5691">
                  <c:v>3.2575254824482398</c:v>
                </c:pt>
                <c:pt idx="5692">
                  <c:v>3.26195899579958</c:v>
                </c:pt>
                <c:pt idx="5693">
                  <c:v>3.2663925091509198</c:v>
                </c:pt>
                <c:pt idx="5694">
                  <c:v>3.2708260225022499</c:v>
                </c:pt>
                <c:pt idx="5695">
                  <c:v>3.2752595358535901</c:v>
                </c:pt>
                <c:pt idx="5696">
                  <c:v>3.2796930492049201</c:v>
                </c:pt>
                <c:pt idx="5697">
                  <c:v>3.2841265625562501</c:v>
                </c:pt>
                <c:pt idx="5698">
                  <c:v>3.2885600759075899</c:v>
                </c:pt>
                <c:pt idx="5699">
                  <c:v>3.2929935892589302</c:v>
                </c:pt>
                <c:pt idx="5700">
                  <c:v>3.2974271026102602</c:v>
                </c:pt>
                <c:pt idx="5701">
                  <c:v>3.3018606159616</c:v>
                </c:pt>
                <c:pt idx="5702">
                  <c:v>3.30629412931293</c:v>
                </c:pt>
                <c:pt idx="5703">
                  <c:v>3.3107276426642702</c:v>
                </c:pt>
                <c:pt idx="5704">
                  <c:v>3.3151611560155998</c:v>
                </c:pt>
                <c:pt idx="5705">
                  <c:v>3.31959466936694</c:v>
                </c:pt>
                <c:pt idx="5706">
                  <c:v>3.3240281827182701</c:v>
                </c:pt>
                <c:pt idx="5707">
                  <c:v>3.3284616960696098</c:v>
                </c:pt>
                <c:pt idx="5708">
                  <c:v>3.3328952094209399</c:v>
                </c:pt>
                <c:pt idx="5709">
                  <c:v>3.3373287227722801</c:v>
                </c:pt>
                <c:pt idx="5710">
                  <c:v>3.3417622361236101</c:v>
                </c:pt>
                <c:pt idx="5711">
                  <c:v>3.3461957494749499</c:v>
                </c:pt>
                <c:pt idx="5712">
                  <c:v>3.3506292628262799</c:v>
                </c:pt>
                <c:pt idx="5713">
                  <c:v>3.3550627761776202</c:v>
                </c:pt>
                <c:pt idx="5714">
                  <c:v>3.35949628952896</c:v>
                </c:pt>
                <c:pt idx="5715">
                  <c:v>3.36392980288029</c:v>
                </c:pt>
                <c:pt idx="5716">
                  <c:v>3.36836331623162</c:v>
                </c:pt>
                <c:pt idx="5717">
                  <c:v>3.3727968295829598</c:v>
                </c:pt>
                <c:pt idx="5718">
                  <c:v>3.3772303429342898</c:v>
                </c:pt>
                <c:pt idx="5719">
                  <c:v>3.38166385628563</c:v>
                </c:pt>
                <c:pt idx="5720">
                  <c:v>3.3860973696369601</c:v>
                </c:pt>
                <c:pt idx="5721">
                  <c:v>3.3905308829882999</c:v>
                </c:pt>
                <c:pt idx="5722">
                  <c:v>3.3949643963396299</c:v>
                </c:pt>
                <c:pt idx="5723">
                  <c:v>3.3993979096909701</c:v>
                </c:pt>
                <c:pt idx="5724">
                  <c:v>3.4038314230423099</c:v>
                </c:pt>
                <c:pt idx="5725">
                  <c:v>3.4082649363936399</c:v>
                </c:pt>
                <c:pt idx="5726">
                  <c:v>3.4126984497449699</c:v>
                </c:pt>
                <c:pt idx="5727">
                  <c:v>3.4171319630963102</c:v>
                </c:pt>
                <c:pt idx="5728">
                  <c:v>3.42156547644765</c:v>
                </c:pt>
                <c:pt idx="5729">
                  <c:v>3.42599898979898</c:v>
                </c:pt>
                <c:pt idx="5730">
                  <c:v>3.43043250315031</c:v>
                </c:pt>
                <c:pt idx="5731">
                  <c:v>3.4348660165016498</c:v>
                </c:pt>
                <c:pt idx="5732">
                  <c:v>3.4392995298529798</c:v>
                </c:pt>
                <c:pt idx="5733">
                  <c:v>3.4437330432043201</c:v>
                </c:pt>
                <c:pt idx="5734">
                  <c:v>3.4481665565556598</c:v>
                </c:pt>
                <c:pt idx="5735">
                  <c:v>3.4526000699069899</c:v>
                </c:pt>
                <c:pt idx="5736">
                  <c:v>3.4570335832583301</c:v>
                </c:pt>
                <c:pt idx="5737">
                  <c:v>3.4614670966096601</c:v>
                </c:pt>
                <c:pt idx="5738">
                  <c:v>3.4659006099609999</c:v>
                </c:pt>
                <c:pt idx="5739">
                  <c:v>3.4703341233123299</c:v>
                </c:pt>
                <c:pt idx="5740">
                  <c:v>3.47476763666366</c:v>
                </c:pt>
                <c:pt idx="5741">
                  <c:v>3.4792011500150002</c:v>
                </c:pt>
                <c:pt idx="5742">
                  <c:v>3.48363466336634</c:v>
                </c:pt>
                <c:pt idx="5743">
                  <c:v>3.48806817671767</c:v>
                </c:pt>
                <c:pt idx="5744">
                  <c:v>3.4925016900690098</c:v>
                </c:pt>
                <c:pt idx="5745">
                  <c:v>3.4969352034203398</c:v>
                </c:pt>
                <c:pt idx="5746">
                  <c:v>3.50136871677168</c:v>
                </c:pt>
                <c:pt idx="5747">
                  <c:v>3.5058022301230101</c:v>
                </c:pt>
                <c:pt idx="5748">
                  <c:v>3.5102357434743499</c:v>
                </c:pt>
                <c:pt idx="5749">
                  <c:v>3.5146692568256799</c:v>
                </c:pt>
                <c:pt idx="5750">
                  <c:v>3.5191027701770201</c:v>
                </c:pt>
                <c:pt idx="5751">
                  <c:v>3.5235362835283501</c:v>
                </c:pt>
                <c:pt idx="5752">
                  <c:v>3.5279697968796899</c:v>
                </c:pt>
                <c:pt idx="5753">
                  <c:v>3.5324033102310199</c:v>
                </c:pt>
                <c:pt idx="5754">
                  <c:v>3.5368368235823602</c:v>
                </c:pt>
                <c:pt idx="5755">
                  <c:v>3.5412703369336902</c:v>
                </c:pt>
                <c:pt idx="5756">
                  <c:v>3.54570385028503</c:v>
                </c:pt>
                <c:pt idx="5757">
                  <c:v>3.55013736363636</c:v>
                </c:pt>
                <c:pt idx="5758">
                  <c:v>3.5545708769876998</c:v>
                </c:pt>
                <c:pt idx="5759">
                  <c:v>3.5590043903390298</c:v>
                </c:pt>
                <c:pt idx="5760">
                  <c:v>3.5634379036903701</c:v>
                </c:pt>
                <c:pt idx="5761">
                  <c:v>3.5678714170417001</c:v>
                </c:pt>
                <c:pt idx="5762">
                  <c:v>3.5723049303930399</c:v>
                </c:pt>
                <c:pt idx="5763">
                  <c:v>3.5767384437443801</c:v>
                </c:pt>
                <c:pt idx="5764">
                  <c:v>3.5811719570957101</c:v>
                </c:pt>
                <c:pt idx="5765">
                  <c:v>3.5856054704470499</c:v>
                </c:pt>
                <c:pt idx="5766">
                  <c:v>3.5900389837983799</c:v>
                </c:pt>
                <c:pt idx="5767">
                  <c:v>3.59447249714971</c:v>
                </c:pt>
                <c:pt idx="5768">
                  <c:v>3.5989060105010502</c:v>
                </c:pt>
                <c:pt idx="5769">
                  <c:v>3.60333952385239</c:v>
                </c:pt>
                <c:pt idx="5770">
                  <c:v>3.60777303720372</c:v>
                </c:pt>
                <c:pt idx="5771">
                  <c:v>3.61220655055505</c:v>
                </c:pt>
                <c:pt idx="5772">
                  <c:v>3.6166400639063898</c:v>
                </c:pt>
                <c:pt idx="5773">
                  <c:v>3.62107357725773</c:v>
                </c:pt>
                <c:pt idx="5774">
                  <c:v>3.6255070906090601</c:v>
                </c:pt>
                <c:pt idx="5775">
                  <c:v>3.6299406039603999</c:v>
                </c:pt>
                <c:pt idx="5776">
                  <c:v>3.6343741173117299</c:v>
                </c:pt>
                <c:pt idx="5777">
                  <c:v>3.6388076306630701</c:v>
                </c:pt>
                <c:pt idx="5778">
                  <c:v>3.6432411440144001</c:v>
                </c:pt>
                <c:pt idx="5779">
                  <c:v>3.6476746573657399</c:v>
                </c:pt>
                <c:pt idx="5780">
                  <c:v>3.6521081707170699</c:v>
                </c:pt>
                <c:pt idx="5781">
                  <c:v>3.6565416840684</c:v>
                </c:pt>
                <c:pt idx="5782">
                  <c:v>3.6609751974197402</c:v>
                </c:pt>
                <c:pt idx="5783">
                  <c:v>3.66540871077108</c:v>
                </c:pt>
                <c:pt idx="5784">
                  <c:v>3.66984222412241</c:v>
                </c:pt>
                <c:pt idx="5785">
                  <c:v>3.6742757374737498</c:v>
                </c:pt>
                <c:pt idx="5786">
                  <c:v>3.6787092508250798</c:v>
                </c:pt>
                <c:pt idx="5787">
                  <c:v>3.6831427641764201</c:v>
                </c:pt>
                <c:pt idx="5788">
                  <c:v>3.6875762775277501</c:v>
                </c:pt>
                <c:pt idx="5789">
                  <c:v>3.6920097908790899</c:v>
                </c:pt>
                <c:pt idx="5790">
                  <c:v>3.6964433042304199</c:v>
                </c:pt>
                <c:pt idx="5791">
                  <c:v>3.7008768175817601</c:v>
                </c:pt>
                <c:pt idx="5792">
                  <c:v>3.7053103309330999</c:v>
                </c:pt>
                <c:pt idx="5793">
                  <c:v>3.7097438442844299</c:v>
                </c:pt>
                <c:pt idx="5794">
                  <c:v>3.71417735763576</c:v>
                </c:pt>
                <c:pt idx="5795">
                  <c:v>3.7186108709871002</c:v>
                </c:pt>
                <c:pt idx="5796">
                  <c:v>3.7230443843384302</c:v>
                </c:pt>
                <c:pt idx="5797">
                  <c:v>3.72747789768977</c:v>
                </c:pt>
                <c:pt idx="5798">
                  <c:v>3.7319114110411098</c:v>
                </c:pt>
                <c:pt idx="5799">
                  <c:v>3.7363449243924398</c:v>
                </c:pt>
                <c:pt idx="5800">
                  <c:v>3.7407784377437698</c:v>
                </c:pt>
                <c:pt idx="5801">
                  <c:v>3.7452119510951101</c:v>
                </c:pt>
                <c:pt idx="5802">
                  <c:v>3.7496454644464499</c:v>
                </c:pt>
                <c:pt idx="5803">
                  <c:v>3.7540789777977799</c:v>
                </c:pt>
                <c:pt idx="5804">
                  <c:v>3.7585124911491201</c:v>
                </c:pt>
                <c:pt idx="5805">
                  <c:v>3.7629460045004501</c:v>
                </c:pt>
                <c:pt idx="5806">
                  <c:v>3.7673795178517899</c:v>
                </c:pt>
                <c:pt idx="5807">
                  <c:v>3.7718130312031199</c:v>
                </c:pt>
                <c:pt idx="5808">
                  <c:v>3.7762465445544602</c:v>
                </c:pt>
                <c:pt idx="5809">
                  <c:v>3.7806800579057902</c:v>
                </c:pt>
                <c:pt idx="5810">
                  <c:v>3.7851135712571198</c:v>
                </c:pt>
                <c:pt idx="5811">
                  <c:v>3.78954708460846</c:v>
                </c:pt>
                <c:pt idx="5812">
                  <c:v>3.7939805979597998</c:v>
                </c:pt>
                <c:pt idx="5813">
                  <c:v>3.7984141113111298</c:v>
                </c:pt>
                <c:pt idx="5814">
                  <c:v>3.8028476246624701</c:v>
                </c:pt>
                <c:pt idx="5815">
                  <c:v>3.8072811380138001</c:v>
                </c:pt>
                <c:pt idx="5816">
                  <c:v>3.8117146513651399</c:v>
                </c:pt>
                <c:pt idx="5817">
                  <c:v>3.8161481647164699</c:v>
                </c:pt>
                <c:pt idx="5818">
                  <c:v>3.8205816780678101</c:v>
                </c:pt>
                <c:pt idx="5819">
                  <c:v>3.8250151914191401</c:v>
                </c:pt>
                <c:pt idx="5820">
                  <c:v>3.8294487047704799</c:v>
                </c:pt>
                <c:pt idx="5821">
                  <c:v>3.83388221812181</c:v>
                </c:pt>
                <c:pt idx="5822">
                  <c:v>3.8383157314731502</c:v>
                </c:pt>
                <c:pt idx="5823">
                  <c:v>3.8427492448244802</c:v>
                </c:pt>
                <c:pt idx="5824">
                  <c:v>3.84718275817582</c:v>
                </c:pt>
                <c:pt idx="5825">
                  <c:v>3.85161627152715</c:v>
                </c:pt>
                <c:pt idx="5826">
                  <c:v>3.8560497848784898</c:v>
                </c:pt>
                <c:pt idx="5827">
                  <c:v>3.8604832982298198</c:v>
                </c:pt>
                <c:pt idx="5828">
                  <c:v>3.8649168115811601</c:v>
                </c:pt>
                <c:pt idx="5829">
                  <c:v>3.8693503249324901</c:v>
                </c:pt>
                <c:pt idx="5830">
                  <c:v>3.8737838382838299</c:v>
                </c:pt>
                <c:pt idx="5831">
                  <c:v>3.8782173516351599</c:v>
                </c:pt>
                <c:pt idx="5832">
                  <c:v>3.8826508649865001</c:v>
                </c:pt>
                <c:pt idx="5833">
                  <c:v>3.8870843783378399</c:v>
                </c:pt>
                <c:pt idx="5834">
                  <c:v>3.89151789168917</c:v>
                </c:pt>
                <c:pt idx="5835">
                  <c:v>3.8959514050405102</c:v>
                </c:pt>
                <c:pt idx="5836">
                  <c:v>3.9003849183918402</c:v>
                </c:pt>
                <c:pt idx="5837">
                  <c:v>3.9048184317431698</c:v>
                </c:pt>
                <c:pt idx="5838">
                  <c:v>3.90925194509451</c:v>
                </c:pt>
                <c:pt idx="5839">
                  <c:v>3.91368545844584</c:v>
                </c:pt>
                <c:pt idx="5840">
                  <c:v>3.9181189717971798</c:v>
                </c:pt>
                <c:pt idx="5841">
                  <c:v>3.9225524851485098</c:v>
                </c:pt>
                <c:pt idx="5842">
                  <c:v>3.9269859984998501</c:v>
                </c:pt>
                <c:pt idx="5843">
                  <c:v>3.9314195118511899</c:v>
                </c:pt>
                <c:pt idx="5844">
                  <c:v>3.9358530252025199</c:v>
                </c:pt>
                <c:pt idx="5845">
                  <c:v>3.9402865385538601</c:v>
                </c:pt>
                <c:pt idx="5846">
                  <c:v>3.9447200519051902</c:v>
                </c:pt>
                <c:pt idx="5847">
                  <c:v>3.9491535652565299</c:v>
                </c:pt>
                <c:pt idx="5848">
                  <c:v>3.95358707860786</c:v>
                </c:pt>
                <c:pt idx="5849">
                  <c:v>3.9580205919592002</c:v>
                </c:pt>
                <c:pt idx="5850">
                  <c:v>3.9624541053105302</c:v>
                </c:pt>
                <c:pt idx="5851">
                  <c:v>3.9668876186618598</c:v>
                </c:pt>
                <c:pt idx="5852">
                  <c:v>3.9713211320132</c:v>
                </c:pt>
                <c:pt idx="5853">
                  <c:v>3.9757546453645398</c:v>
                </c:pt>
                <c:pt idx="5854">
                  <c:v>3.9801881587158698</c:v>
                </c:pt>
                <c:pt idx="5855">
                  <c:v>3.9846216720672101</c:v>
                </c:pt>
                <c:pt idx="5856">
                  <c:v>3.9890551854185401</c:v>
                </c:pt>
                <c:pt idx="5857">
                  <c:v>3.9934886987698799</c:v>
                </c:pt>
                <c:pt idx="5858">
                  <c:v>3.9979222121212099</c:v>
                </c:pt>
                <c:pt idx="5859">
                  <c:v>4.0023557254725501</c:v>
                </c:pt>
                <c:pt idx="5860">
                  <c:v>4.0067892388238802</c:v>
                </c:pt>
                <c:pt idx="5861">
                  <c:v>4.01122275217522</c:v>
                </c:pt>
                <c:pt idx="5862">
                  <c:v>4.0156562655265597</c:v>
                </c:pt>
                <c:pt idx="5863">
                  <c:v>4.0200897788778898</c:v>
                </c:pt>
                <c:pt idx="5864">
                  <c:v>4.0245232922292198</c:v>
                </c:pt>
                <c:pt idx="5865">
                  <c:v>4.0289568055805596</c:v>
                </c:pt>
                <c:pt idx="5866">
                  <c:v>4.0333903189318896</c:v>
                </c:pt>
                <c:pt idx="5867">
                  <c:v>4.0378238322832303</c:v>
                </c:pt>
                <c:pt idx="5868">
                  <c:v>4.0422573456345603</c:v>
                </c:pt>
                <c:pt idx="5869">
                  <c:v>4.0466908589859001</c:v>
                </c:pt>
                <c:pt idx="5870">
                  <c:v>4.0511243723372301</c:v>
                </c:pt>
                <c:pt idx="5871">
                  <c:v>4.0555578856885699</c:v>
                </c:pt>
                <c:pt idx="5872">
                  <c:v>4.0599913990399097</c:v>
                </c:pt>
                <c:pt idx="5873">
                  <c:v>4.0644249123912397</c:v>
                </c:pt>
                <c:pt idx="5874">
                  <c:v>4.0688584257425697</c:v>
                </c:pt>
                <c:pt idx="5875">
                  <c:v>4.0732919390939104</c:v>
                </c:pt>
                <c:pt idx="5876">
                  <c:v>4.0777254524452502</c:v>
                </c:pt>
                <c:pt idx="5877">
                  <c:v>4.0821589657965802</c:v>
                </c:pt>
                <c:pt idx="5878">
                  <c:v>4.0865924791479102</c:v>
                </c:pt>
                <c:pt idx="5879">
                  <c:v>4.09102599249925</c:v>
                </c:pt>
                <c:pt idx="5880">
                  <c:v>4.0954595058505801</c:v>
                </c:pt>
                <c:pt idx="5881">
                  <c:v>4.0998930192019198</c:v>
                </c:pt>
                <c:pt idx="5882">
                  <c:v>4.1043265325532596</c:v>
                </c:pt>
                <c:pt idx="5883">
                  <c:v>4.1087600459045897</c:v>
                </c:pt>
                <c:pt idx="5884">
                  <c:v>4.1131935592559303</c:v>
                </c:pt>
                <c:pt idx="5885">
                  <c:v>4.1176270726072604</c:v>
                </c:pt>
                <c:pt idx="5886">
                  <c:v>4.1220605859586001</c:v>
                </c:pt>
                <c:pt idx="5887">
                  <c:v>4.1264940993099302</c:v>
                </c:pt>
                <c:pt idx="5888">
                  <c:v>4.1309276126612602</c:v>
                </c:pt>
                <c:pt idx="5889">
                  <c:v>4.1353611260126</c:v>
                </c:pt>
                <c:pt idx="5890">
                  <c:v>4.1397946393639398</c:v>
                </c:pt>
                <c:pt idx="5891">
                  <c:v>4.1442281527152698</c:v>
                </c:pt>
                <c:pt idx="5892">
                  <c:v>4.1486616660666096</c:v>
                </c:pt>
                <c:pt idx="5893">
                  <c:v>4.1530951794179396</c:v>
                </c:pt>
                <c:pt idx="5894">
                  <c:v>4.1575286927692803</c:v>
                </c:pt>
                <c:pt idx="5895">
                  <c:v>4.1619622061206103</c:v>
                </c:pt>
                <c:pt idx="5896">
                  <c:v>4.1663957194719501</c:v>
                </c:pt>
                <c:pt idx="5897">
                  <c:v>4.1708292328232801</c:v>
                </c:pt>
                <c:pt idx="5898">
                  <c:v>4.1752627461746199</c:v>
                </c:pt>
                <c:pt idx="5899">
                  <c:v>4.1796962595259499</c:v>
                </c:pt>
                <c:pt idx="5900">
                  <c:v>4.1841297728772897</c:v>
                </c:pt>
                <c:pt idx="5901">
                  <c:v>4.1885632862286197</c:v>
                </c:pt>
                <c:pt idx="5902">
                  <c:v>4.1929967995799604</c:v>
                </c:pt>
                <c:pt idx="5903">
                  <c:v>4.1974303129312904</c:v>
                </c:pt>
                <c:pt idx="5904">
                  <c:v>4.2018638262826302</c:v>
                </c:pt>
                <c:pt idx="5905">
                  <c:v>4.2062973396339602</c:v>
                </c:pt>
                <c:pt idx="5906">
                  <c:v>4.2107308529853</c:v>
                </c:pt>
                <c:pt idx="5907">
                  <c:v>4.2151643663366301</c:v>
                </c:pt>
                <c:pt idx="5908">
                  <c:v>4.2195978796879698</c:v>
                </c:pt>
                <c:pt idx="5909">
                  <c:v>4.2240313930392999</c:v>
                </c:pt>
                <c:pt idx="5910">
                  <c:v>4.2284649063906397</c:v>
                </c:pt>
                <c:pt idx="5911">
                  <c:v>4.2328984197419803</c:v>
                </c:pt>
                <c:pt idx="5912">
                  <c:v>4.2373319330933104</c:v>
                </c:pt>
                <c:pt idx="5913">
                  <c:v>4.2417654464446501</c:v>
                </c:pt>
                <c:pt idx="5914">
                  <c:v>4.2461989597959802</c:v>
                </c:pt>
                <c:pt idx="5915">
                  <c:v>4.2506324731473102</c:v>
                </c:pt>
                <c:pt idx="5916">
                  <c:v>4.25506598649865</c:v>
                </c:pt>
                <c:pt idx="5917">
                  <c:v>4.25949949984998</c:v>
                </c:pt>
                <c:pt idx="5918">
                  <c:v>4.2639330132013198</c:v>
                </c:pt>
                <c:pt idx="5919">
                  <c:v>4.2683665265526596</c:v>
                </c:pt>
                <c:pt idx="5920">
                  <c:v>4.2728000399039896</c:v>
                </c:pt>
                <c:pt idx="5921">
                  <c:v>4.2772335532553303</c:v>
                </c:pt>
                <c:pt idx="5922">
                  <c:v>4.2816670666066603</c:v>
                </c:pt>
                <c:pt idx="5923">
                  <c:v>4.2861005799579903</c:v>
                </c:pt>
                <c:pt idx="5924">
                  <c:v>4.2905340933093301</c:v>
                </c:pt>
                <c:pt idx="5925">
                  <c:v>4.2949676066606699</c:v>
                </c:pt>
                <c:pt idx="5926">
                  <c:v>4.2994011200119999</c:v>
                </c:pt>
                <c:pt idx="5927">
                  <c:v>4.3038346333633397</c:v>
                </c:pt>
                <c:pt idx="5928">
                  <c:v>4.3082681467146697</c:v>
                </c:pt>
                <c:pt idx="5929">
                  <c:v>4.3127016600659998</c:v>
                </c:pt>
                <c:pt idx="5930">
                  <c:v>4.3171351734173404</c:v>
                </c:pt>
                <c:pt idx="5931">
                  <c:v>4.3215686867686802</c:v>
                </c:pt>
                <c:pt idx="5932">
                  <c:v>4.3260022001200102</c:v>
                </c:pt>
                <c:pt idx="5933">
                  <c:v>4.33043571347135</c:v>
                </c:pt>
                <c:pt idx="5934">
                  <c:v>4.3348692268226801</c:v>
                </c:pt>
                <c:pt idx="5935">
                  <c:v>4.3393027401740198</c:v>
                </c:pt>
                <c:pt idx="5936">
                  <c:v>4.3437362535253499</c:v>
                </c:pt>
                <c:pt idx="5937">
                  <c:v>4.3481697668766799</c:v>
                </c:pt>
                <c:pt idx="5938">
                  <c:v>4.3526032802280197</c:v>
                </c:pt>
                <c:pt idx="5939">
                  <c:v>4.3570367935793604</c:v>
                </c:pt>
                <c:pt idx="5940">
                  <c:v>4.3614703069307001</c:v>
                </c:pt>
                <c:pt idx="5941">
                  <c:v>4.3659038202820302</c:v>
                </c:pt>
                <c:pt idx="5942">
                  <c:v>4.3703373336333602</c:v>
                </c:pt>
                <c:pt idx="5943">
                  <c:v>4.3747708469847</c:v>
                </c:pt>
                <c:pt idx="5944">
                  <c:v>4.37920436033603</c:v>
                </c:pt>
                <c:pt idx="5945">
                  <c:v>4.3836378736873698</c:v>
                </c:pt>
                <c:pt idx="5946">
                  <c:v>4.3880713870386998</c:v>
                </c:pt>
                <c:pt idx="5947">
                  <c:v>4.3925049003900396</c:v>
                </c:pt>
                <c:pt idx="5948">
                  <c:v>4.3969384137413696</c:v>
                </c:pt>
                <c:pt idx="5949">
                  <c:v>4.4013719270927103</c:v>
                </c:pt>
                <c:pt idx="5950">
                  <c:v>4.4058054404440403</c:v>
                </c:pt>
                <c:pt idx="5951">
                  <c:v>4.4102389537953801</c:v>
                </c:pt>
                <c:pt idx="5952">
                  <c:v>4.4146724671467199</c:v>
                </c:pt>
                <c:pt idx="5953">
                  <c:v>4.4191059804980499</c:v>
                </c:pt>
                <c:pt idx="5954">
                  <c:v>4.4235394938493897</c:v>
                </c:pt>
                <c:pt idx="5955">
                  <c:v>4.4279730072007197</c:v>
                </c:pt>
                <c:pt idx="5956">
                  <c:v>4.4324065205520498</c:v>
                </c:pt>
                <c:pt idx="5957">
                  <c:v>4.4368400339033904</c:v>
                </c:pt>
                <c:pt idx="5958">
                  <c:v>4.4412735472547302</c:v>
                </c:pt>
                <c:pt idx="5959">
                  <c:v>4.4457070606060602</c:v>
                </c:pt>
                <c:pt idx="5960">
                  <c:v>4.4501405739574</c:v>
                </c:pt>
                <c:pt idx="5961">
                  <c:v>4.4545740873087301</c:v>
                </c:pt>
                <c:pt idx="5962">
                  <c:v>4.4590076006600698</c:v>
                </c:pt>
                <c:pt idx="5963">
                  <c:v>4.4634411140113999</c:v>
                </c:pt>
                <c:pt idx="5964">
                  <c:v>4.4678746273627299</c:v>
                </c:pt>
                <c:pt idx="5965">
                  <c:v>4.4723081407140697</c:v>
                </c:pt>
                <c:pt idx="5966">
                  <c:v>4.4767416540654104</c:v>
                </c:pt>
                <c:pt idx="5967">
                  <c:v>4.4811751674167404</c:v>
                </c:pt>
                <c:pt idx="5968">
                  <c:v>4.4856086807680802</c:v>
                </c:pt>
                <c:pt idx="5969">
                  <c:v>4.4900421941194102</c:v>
                </c:pt>
                <c:pt idx="5970">
                  <c:v>4.49447570747075</c:v>
                </c:pt>
                <c:pt idx="5971">
                  <c:v>4.4989092208220898</c:v>
                </c:pt>
                <c:pt idx="5972">
                  <c:v>4.5033427341734198</c:v>
                </c:pt>
                <c:pt idx="5973">
                  <c:v>4.5077762475247498</c:v>
                </c:pt>
                <c:pt idx="5974">
                  <c:v>4.5122097608760896</c:v>
                </c:pt>
                <c:pt idx="5975">
                  <c:v>4.5166432742274196</c:v>
                </c:pt>
                <c:pt idx="5976">
                  <c:v>4.5210767875787603</c:v>
                </c:pt>
                <c:pt idx="5977">
                  <c:v>4.5255103009300903</c:v>
                </c:pt>
                <c:pt idx="5978">
                  <c:v>4.5299438142814301</c:v>
                </c:pt>
                <c:pt idx="5979">
                  <c:v>4.5343773276327699</c:v>
                </c:pt>
                <c:pt idx="5980">
                  <c:v>4.5388108409840999</c:v>
                </c:pt>
                <c:pt idx="5981">
                  <c:v>4.5432443543354397</c:v>
                </c:pt>
                <c:pt idx="5982">
                  <c:v>4.5476778676867697</c:v>
                </c:pt>
                <c:pt idx="5983">
                  <c:v>4.5521113810380998</c:v>
                </c:pt>
                <c:pt idx="5984">
                  <c:v>4.5565448943894404</c:v>
                </c:pt>
                <c:pt idx="5985">
                  <c:v>4.5609784077407802</c:v>
                </c:pt>
                <c:pt idx="5986">
                  <c:v>4.5654119210921102</c:v>
                </c:pt>
                <c:pt idx="5987">
                  <c:v>4.5698454344434403</c:v>
                </c:pt>
                <c:pt idx="5988">
                  <c:v>4.5742789477947801</c:v>
                </c:pt>
                <c:pt idx="5989">
                  <c:v>4.5787124611461101</c:v>
                </c:pt>
                <c:pt idx="5990">
                  <c:v>4.5831459744974499</c:v>
                </c:pt>
                <c:pt idx="5991">
                  <c:v>4.5875794878487799</c:v>
                </c:pt>
                <c:pt idx="5992">
                  <c:v>4.5920130012001197</c:v>
                </c:pt>
                <c:pt idx="5993">
                  <c:v>4.5964465145514604</c:v>
                </c:pt>
                <c:pt idx="5994">
                  <c:v>4.6008800279027904</c:v>
                </c:pt>
                <c:pt idx="5995">
                  <c:v>4.6053135412541302</c:v>
                </c:pt>
                <c:pt idx="5996">
                  <c:v>4.6097470546054602</c:v>
                </c:pt>
                <c:pt idx="5997">
                  <c:v>4.6141805679567902</c:v>
                </c:pt>
                <c:pt idx="5998">
                  <c:v>4.61861408130813</c:v>
                </c:pt>
                <c:pt idx="5999">
                  <c:v>4.6230475946594698</c:v>
                </c:pt>
                <c:pt idx="6000">
                  <c:v>4.6274811080107998</c:v>
                </c:pt>
                <c:pt idx="6001">
                  <c:v>4.6319146213621396</c:v>
                </c:pt>
                <c:pt idx="6002">
                  <c:v>4.6363481347134696</c:v>
                </c:pt>
                <c:pt idx="6003">
                  <c:v>4.6407816480648103</c:v>
                </c:pt>
                <c:pt idx="6004">
                  <c:v>4.6452151614161403</c:v>
                </c:pt>
                <c:pt idx="6005">
                  <c:v>4.6496486747674801</c:v>
                </c:pt>
                <c:pt idx="6006">
                  <c:v>4.6540821881188101</c:v>
                </c:pt>
                <c:pt idx="6007">
                  <c:v>4.6585157014701499</c:v>
                </c:pt>
                <c:pt idx="6008">
                  <c:v>4.6629492148214799</c:v>
                </c:pt>
                <c:pt idx="6009">
                  <c:v>4.6673827281728197</c:v>
                </c:pt>
                <c:pt idx="6010">
                  <c:v>4.6718162415241498</c:v>
                </c:pt>
                <c:pt idx="6011">
                  <c:v>4.6762497548754904</c:v>
                </c:pt>
                <c:pt idx="6012">
                  <c:v>4.6806832682268302</c:v>
                </c:pt>
                <c:pt idx="6013">
                  <c:v>4.6851167815781602</c:v>
                </c:pt>
                <c:pt idx="6014">
                  <c:v>4.6895502949294903</c:v>
                </c:pt>
                <c:pt idx="6015">
                  <c:v>4.6939838082808301</c:v>
                </c:pt>
                <c:pt idx="6016">
                  <c:v>4.6984173216321601</c:v>
                </c:pt>
                <c:pt idx="6017">
                  <c:v>4.7028508349834999</c:v>
                </c:pt>
                <c:pt idx="6018">
                  <c:v>4.7072843483348397</c:v>
                </c:pt>
                <c:pt idx="6019">
                  <c:v>4.7117178616861697</c:v>
                </c:pt>
                <c:pt idx="6020">
                  <c:v>4.7161513750375104</c:v>
                </c:pt>
                <c:pt idx="6021">
                  <c:v>4.7205848883888404</c:v>
                </c:pt>
                <c:pt idx="6022">
                  <c:v>4.7250184017401704</c:v>
                </c:pt>
                <c:pt idx="6023">
                  <c:v>4.7294519150915102</c:v>
                </c:pt>
                <c:pt idx="6024">
                  <c:v>4.7338854284428402</c:v>
                </c:pt>
                <c:pt idx="6025">
                  <c:v>4.73831894179418</c:v>
                </c:pt>
                <c:pt idx="6026">
                  <c:v>4.7427524551455198</c:v>
                </c:pt>
                <c:pt idx="6027">
                  <c:v>4.7471859684968498</c:v>
                </c:pt>
                <c:pt idx="6028">
                  <c:v>4.7516194818481798</c:v>
                </c:pt>
                <c:pt idx="6029">
                  <c:v>4.7560529951995196</c:v>
                </c:pt>
                <c:pt idx="6030">
                  <c:v>4.7604865085508603</c:v>
                </c:pt>
                <c:pt idx="6031">
                  <c:v>4.7649200219021903</c:v>
                </c:pt>
                <c:pt idx="6032">
                  <c:v>4.7693535352535301</c:v>
                </c:pt>
                <c:pt idx="6033">
                  <c:v>4.7737870486048601</c:v>
                </c:pt>
                <c:pt idx="6034">
                  <c:v>4.7782205619561999</c:v>
                </c:pt>
                <c:pt idx="6035">
                  <c:v>4.78265407530753</c:v>
                </c:pt>
                <c:pt idx="6036">
                  <c:v>4.78708758865886</c:v>
                </c:pt>
                <c:pt idx="6037">
                  <c:v>4.7915211020101998</c:v>
                </c:pt>
                <c:pt idx="6038">
                  <c:v>4.7959546153615298</c:v>
                </c:pt>
                <c:pt idx="6039">
                  <c:v>4.8003881287128802</c:v>
                </c:pt>
                <c:pt idx="6040">
                  <c:v>4.8048216420642103</c:v>
                </c:pt>
                <c:pt idx="6041">
                  <c:v>4.8092551554155403</c:v>
                </c:pt>
                <c:pt idx="6042">
                  <c:v>4.8136886687668801</c:v>
                </c:pt>
                <c:pt idx="6043">
                  <c:v>4.8181221821182101</c:v>
                </c:pt>
                <c:pt idx="6044">
                  <c:v>4.8225556954695499</c:v>
                </c:pt>
                <c:pt idx="6045">
                  <c:v>4.8269892088208799</c:v>
                </c:pt>
                <c:pt idx="6046">
                  <c:v>4.8314227221722197</c:v>
                </c:pt>
                <c:pt idx="6047">
                  <c:v>4.8358562355235497</c:v>
                </c:pt>
                <c:pt idx="6048">
                  <c:v>4.8402897488748904</c:v>
                </c:pt>
                <c:pt idx="6049">
                  <c:v>4.8447232622262204</c:v>
                </c:pt>
                <c:pt idx="6050">
                  <c:v>4.8491567755775602</c:v>
                </c:pt>
                <c:pt idx="6051">
                  <c:v>4.8535902889288902</c:v>
                </c:pt>
                <c:pt idx="6052">
                  <c:v>4.85802380228023</c:v>
                </c:pt>
                <c:pt idx="6053">
                  <c:v>4.8624573156315698</c:v>
                </c:pt>
                <c:pt idx="6054">
                  <c:v>4.8668908289828998</c:v>
                </c:pt>
                <c:pt idx="6055">
                  <c:v>4.8713243423342298</c:v>
                </c:pt>
                <c:pt idx="6056">
                  <c:v>4.8757578556855696</c:v>
                </c:pt>
                <c:pt idx="6057">
                  <c:v>4.8801913690368997</c:v>
                </c:pt>
                <c:pt idx="6058">
                  <c:v>4.8846248823882403</c:v>
                </c:pt>
                <c:pt idx="6059">
                  <c:v>4.8890583957395801</c:v>
                </c:pt>
                <c:pt idx="6060">
                  <c:v>4.8934919090909101</c:v>
                </c:pt>
                <c:pt idx="6061">
                  <c:v>4.8979254224422499</c:v>
                </c:pt>
                <c:pt idx="6062">
                  <c:v>4.90235893579358</c:v>
                </c:pt>
                <c:pt idx="6063">
                  <c:v>4.90679244914491</c:v>
                </c:pt>
                <c:pt idx="6064">
                  <c:v>4.9112259624962498</c:v>
                </c:pt>
                <c:pt idx="6065">
                  <c:v>4.9156594758475798</c:v>
                </c:pt>
                <c:pt idx="6066">
                  <c:v>4.9200929891989196</c:v>
                </c:pt>
                <c:pt idx="6067">
                  <c:v>4.9245265025502603</c:v>
                </c:pt>
                <c:pt idx="6068">
                  <c:v>4.9289600159015903</c:v>
                </c:pt>
                <c:pt idx="6069">
                  <c:v>4.9333935292529301</c:v>
                </c:pt>
                <c:pt idx="6070">
                  <c:v>4.9378270426042601</c:v>
                </c:pt>
                <c:pt idx="6071">
                  <c:v>4.9422605559555901</c:v>
                </c:pt>
                <c:pt idx="6072">
                  <c:v>4.9466940693069299</c:v>
                </c:pt>
                <c:pt idx="6073">
                  <c:v>4.9511275826582697</c:v>
                </c:pt>
                <c:pt idx="6074">
                  <c:v>4.9555610960095997</c:v>
                </c:pt>
                <c:pt idx="6075">
                  <c:v>4.9599946093609404</c:v>
                </c:pt>
                <c:pt idx="6076">
                  <c:v>4.9644281227122704</c:v>
                </c:pt>
                <c:pt idx="6077">
                  <c:v>4.9688616360636004</c:v>
                </c:pt>
                <c:pt idx="6078">
                  <c:v>4.9732951494149402</c:v>
                </c:pt>
                <c:pt idx="6079">
                  <c:v>4.97772866276628</c:v>
                </c:pt>
                <c:pt idx="6080">
                  <c:v>4.98216217611761</c:v>
                </c:pt>
                <c:pt idx="6081">
                  <c:v>4.9865956894689498</c:v>
                </c:pt>
                <c:pt idx="6082">
                  <c:v>4.9910292028202798</c:v>
                </c:pt>
                <c:pt idx="6083">
                  <c:v>4.9954627161716196</c:v>
                </c:pt>
                <c:pt idx="6084">
                  <c:v>4.9998962295229497</c:v>
                </c:pt>
                <c:pt idx="6085">
                  <c:v>5.0043297428742797</c:v>
                </c:pt>
                <c:pt idx="6086">
                  <c:v>5.0087632562256204</c:v>
                </c:pt>
                <c:pt idx="6087">
                  <c:v>5.0131967695769601</c:v>
                </c:pt>
                <c:pt idx="6088">
                  <c:v>5.0176302829282999</c:v>
                </c:pt>
                <c:pt idx="6089">
                  <c:v>5.02206379627963</c:v>
                </c:pt>
                <c:pt idx="6090">
                  <c:v>5.02649730963096</c:v>
                </c:pt>
                <c:pt idx="6091">
                  <c:v>5.0309308229822998</c:v>
                </c:pt>
                <c:pt idx="6092">
                  <c:v>5.0353643363336396</c:v>
                </c:pt>
                <c:pt idx="6093">
                  <c:v>5.0397978496849696</c:v>
                </c:pt>
                <c:pt idx="6094">
                  <c:v>5.0442313630362996</c:v>
                </c:pt>
                <c:pt idx="6095">
                  <c:v>5.0486648763876403</c:v>
                </c:pt>
                <c:pt idx="6096">
                  <c:v>5.0530983897389703</c:v>
                </c:pt>
                <c:pt idx="6097">
                  <c:v>5.0575319030903101</c:v>
                </c:pt>
                <c:pt idx="6098">
                  <c:v>5.0619654164416401</c:v>
                </c:pt>
                <c:pt idx="6099">
                  <c:v>5.0663989297929799</c:v>
                </c:pt>
                <c:pt idx="6100">
                  <c:v>5.0708324431443197</c:v>
                </c:pt>
                <c:pt idx="6101">
                  <c:v>5.0752659564956497</c:v>
                </c:pt>
                <c:pt idx="6102">
                  <c:v>5.0796994698469904</c:v>
                </c:pt>
                <c:pt idx="6103">
                  <c:v>5.0841329831983204</c:v>
                </c:pt>
                <c:pt idx="6104">
                  <c:v>5.0885664965496504</c:v>
                </c:pt>
                <c:pt idx="6105">
                  <c:v>5.0930000099009902</c:v>
                </c:pt>
                <c:pt idx="6106">
                  <c:v>5.09743352325233</c:v>
                </c:pt>
                <c:pt idx="6107">
                  <c:v>5.10186703660366</c:v>
                </c:pt>
                <c:pt idx="6108">
                  <c:v>5.1063005499549901</c:v>
                </c:pt>
                <c:pt idx="6109">
                  <c:v>5.1107340633063298</c:v>
                </c:pt>
                <c:pt idx="6110">
                  <c:v>5.1151675766576696</c:v>
                </c:pt>
                <c:pt idx="6111">
                  <c:v>5.1196010900089997</c:v>
                </c:pt>
                <c:pt idx="6112">
                  <c:v>5.1240346033603297</c:v>
                </c:pt>
                <c:pt idx="6113">
                  <c:v>5.1284681167116704</c:v>
                </c:pt>
                <c:pt idx="6114">
                  <c:v>5.1329016300630101</c:v>
                </c:pt>
                <c:pt idx="6115">
                  <c:v>5.1373351434143402</c:v>
                </c:pt>
                <c:pt idx="6116">
                  <c:v>5.14176865676568</c:v>
                </c:pt>
                <c:pt idx="6117">
                  <c:v>5.14620217011701</c:v>
                </c:pt>
                <c:pt idx="6118">
                  <c:v>5.15063568346834</c:v>
                </c:pt>
                <c:pt idx="6119">
                  <c:v>5.1550691968196896</c:v>
                </c:pt>
                <c:pt idx="6120">
                  <c:v>5.1595027101710196</c:v>
                </c:pt>
                <c:pt idx="6121">
                  <c:v>5.1639362235223496</c:v>
                </c:pt>
                <c:pt idx="6122">
                  <c:v>5.1683697368736903</c:v>
                </c:pt>
                <c:pt idx="6123">
                  <c:v>5.1728032502250203</c:v>
                </c:pt>
                <c:pt idx="6124">
                  <c:v>5.1772367635763601</c:v>
                </c:pt>
                <c:pt idx="6125">
                  <c:v>5.1816702769276901</c:v>
                </c:pt>
                <c:pt idx="6126">
                  <c:v>5.1861037902790299</c:v>
                </c:pt>
                <c:pt idx="6127">
                  <c:v>5.1905373036303599</c:v>
                </c:pt>
                <c:pt idx="6128">
                  <c:v>5.1949708169816997</c:v>
                </c:pt>
                <c:pt idx="6129">
                  <c:v>5.1994043303330297</c:v>
                </c:pt>
                <c:pt idx="6130">
                  <c:v>5.2038378436843704</c:v>
                </c:pt>
                <c:pt idx="6131">
                  <c:v>5.2082713570357004</c:v>
                </c:pt>
                <c:pt idx="6132">
                  <c:v>5.2127048703870402</c:v>
                </c:pt>
                <c:pt idx="6133">
                  <c:v>5.21713838373838</c:v>
                </c:pt>
                <c:pt idx="6134">
                  <c:v>5.22157189708971</c:v>
                </c:pt>
                <c:pt idx="6135">
                  <c:v>5.2260054104410401</c:v>
                </c:pt>
                <c:pt idx="6136">
                  <c:v>5.2304389237923798</c:v>
                </c:pt>
                <c:pt idx="6137">
                  <c:v>5.2348724371437099</c:v>
                </c:pt>
                <c:pt idx="6138">
                  <c:v>5.2393059504950497</c:v>
                </c:pt>
                <c:pt idx="6139">
                  <c:v>5.2437394638463903</c:v>
                </c:pt>
                <c:pt idx="6140">
                  <c:v>5.2481729771977204</c:v>
                </c:pt>
                <c:pt idx="6141">
                  <c:v>5.2526064905490601</c:v>
                </c:pt>
                <c:pt idx="6142">
                  <c:v>5.2570400039003902</c:v>
                </c:pt>
                <c:pt idx="6143">
                  <c:v>5.2614735172517202</c:v>
                </c:pt>
                <c:pt idx="6144">
                  <c:v>5.26590703060306</c:v>
                </c:pt>
                <c:pt idx="6145">
                  <c:v>5.27034054395439</c:v>
                </c:pt>
                <c:pt idx="6146">
                  <c:v>5.2747740573057298</c:v>
                </c:pt>
                <c:pt idx="6147">
                  <c:v>5.2792075706570696</c:v>
                </c:pt>
                <c:pt idx="6148">
                  <c:v>5.2836410840083996</c:v>
                </c:pt>
                <c:pt idx="6149">
                  <c:v>5.2880745973597403</c:v>
                </c:pt>
                <c:pt idx="6150">
                  <c:v>5.2925081107110703</c:v>
                </c:pt>
                <c:pt idx="6151">
                  <c:v>5.2969416240624101</c:v>
                </c:pt>
                <c:pt idx="6152">
                  <c:v>5.3013751374137401</c:v>
                </c:pt>
                <c:pt idx="6153">
                  <c:v>5.3058086507650799</c:v>
                </c:pt>
                <c:pt idx="6154">
                  <c:v>5.3102421641164099</c:v>
                </c:pt>
                <c:pt idx="6155">
                  <c:v>5.3146756774677497</c:v>
                </c:pt>
                <c:pt idx="6156">
                  <c:v>5.3191091908190797</c:v>
                </c:pt>
                <c:pt idx="6157">
                  <c:v>5.3235427041704204</c:v>
                </c:pt>
                <c:pt idx="6158">
                  <c:v>5.3279762175217504</c:v>
                </c:pt>
                <c:pt idx="6159">
                  <c:v>5.3324097308730902</c:v>
                </c:pt>
                <c:pt idx="6160">
                  <c:v>5.33684324422443</c:v>
                </c:pt>
                <c:pt idx="6161">
                  <c:v>5.34127675757576</c:v>
                </c:pt>
                <c:pt idx="6162">
                  <c:v>5.3457102709270901</c:v>
                </c:pt>
                <c:pt idx="6163">
                  <c:v>5.3501437842784298</c:v>
                </c:pt>
                <c:pt idx="6164">
                  <c:v>5.3545772976297599</c:v>
                </c:pt>
                <c:pt idx="6165">
                  <c:v>5.3590108109810997</c:v>
                </c:pt>
                <c:pt idx="6166">
                  <c:v>5.3634443243324403</c:v>
                </c:pt>
                <c:pt idx="6167">
                  <c:v>5.3678778376837704</c:v>
                </c:pt>
                <c:pt idx="6168">
                  <c:v>5.3723113510351101</c:v>
                </c:pt>
                <c:pt idx="6169">
                  <c:v>5.3767448643864402</c:v>
                </c:pt>
                <c:pt idx="6170">
                  <c:v>5.3811783777377702</c:v>
                </c:pt>
                <c:pt idx="6171">
                  <c:v>5.38561189108911</c:v>
                </c:pt>
                <c:pt idx="6172">
                  <c:v>5.39004540444044</c:v>
                </c:pt>
                <c:pt idx="6173">
                  <c:v>5.3944789177917798</c:v>
                </c:pt>
                <c:pt idx="6174">
                  <c:v>5.3989124311431196</c:v>
                </c:pt>
                <c:pt idx="6175">
                  <c:v>5.4033459444944496</c:v>
                </c:pt>
                <c:pt idx="6176">
                  <c:v>5.4077794578457796</c:v>
                </c:pt>
                <c:pt idx="6177">
                  <c:v>5.4122129711971203</c:v>
                </c:pt>
                <c:pt idx="6178">
                  <c:v>5.4166464845484601</c:v>
                </c:pt>
                <c:pt idx="6179">
                  <c:v>5.4210799978997901</c:v>
                </c:pt>
                <c:pt idx="6180">
                  <c:v>5.4255135112511299</c:v>
                </c:pt>
                <c:pt idx="6181">
                  <c:v>5.4299470246024599</c:v>
                </c:pt>
                <c:pt idx="6182">
                  <c:v>5.4343805379537997</c:v>
                </c:pt>
                <c:pt idx="6183">
                  <c:v>5.4388140513051297</c:v>
                </c:pt>
                <c:pt idx="6184">
                  <c:v>5.4432475646564598</c:v>
                </c:pt>
                <c:pt idx="6185">
                  <c:v>5.4476810780078004</c:v>
                </c:pt>
                <c:pt idx="6186">
                  <c:v>5.4521145913591296</c:v>
                </c:pt>
                <c:pt idx="6187">
                  <c:v>5.45654810471048</c:v>
                </c:pt>
                <c:pt idx="6188">
                  <c:v>5.46098161806181</c:v>
                </c:pt>
                <c:pt idx="6189">
                  <c:v>5.4654151314131401</c:v>
                </c:pt>
                <c:pt idx="6190">
                  <c:v>5.4698486447644799</c:v>
                </c:pt>
                <c:pt idx="6191">
                  <c:v>5.4742821581158099</c:v>
                </c:pt>
                <c:pt idx="6192">
                  <c:v>5.4787156714671497</c:v>
                </c:pt>
                <c:pt idx="6193">
                  <c:v>5.4831491848184797</c:v>
                </c:pt>
                <c:pt idx="6194">
                  <c:v>5.4875826981698204</c:v>
                </c:pt>
                <c:pt idx="6195">
                  <c:v>5.4920162115211504</c:v>
                </c:pt>
                <c:pt idx="6196">
                  <c:v>5.4964497248724902</c:v>
                </c:pt>
                <c:pt idx="6197">
                  <c:v>5.5008832382238202</c:v>
                </c:pt>
                <c:pt idx="6198">
                  <c:v>5.50531675157516</c:v>
                </c:pt>
                <c:pt idx="6199">
                  <c:v>5.50975026492649</c:v>
                </c:pt>
                <c:pt idx="6200">
                  <c:v>5.5141837782778298</c:v>
                </c:pt>
                <c:pt idx="6201">
                  <c:v>5.5186172916291696</c:v>
                </c:pt>
                <c:pt idx="6202">
                  <c:v>5.5230508049804996</c:v>
                </c:pt>
                <c:pt idx="6203">
                  <c:v>5.5274843183318296</c:v>
                </c:pt>
                <c:pt idx="6204">
                  <c:v>5.5319178316831703</c:v>
                </c:pt>
                <c:pt idx="6205">
                  <c:v>5.5363513450345003</c:v>
                </c:pt>
                <c:pt idx="6206">
                  <c:v>5.5407848583858401</c:v>
                </c:pt>
                <c:pt idx="6207">
                  <c:v>5.5452183717371799</c:v>
                </c:pt>
                <c:pt idx="6208">
                  <c:v>5.5496518850885099</c:v>
                </c:pt>
                <c:pt idx="6209">
                  <c:v>5.5540853984398497</c:v>
                </c:pt>
                <c:pt idx="6210">
                  <c:v>5.5585189117911797</c:v>
                </c:pt>
                <c:pt idx="6211">
                  <c:v>5.5629524251425098</c:v>
                </c:pt>
                <c:pt idx="6212">
                  <c:v>5.5673859384938504</c:v>
                </c:pt>
                <c:pt idx="6213">
                  <c:v>5.5718194518451902</c:v>
                </c:pt>
                <c:pt idx="6214">
                  <c:v>5.5762529651965203</c:v>
                </c:pt>
                <c:pt idx="6215">
                  <c:v>5.58068647854786</c:v>
                </c:pt>
                <c:pt idx="6216">
                  <c:v>5.5851199918991901</c:v>
                </c:pt>
                <c:pt idx="6217">
                  <c:v>5.5895535052505201</c:v>
                </c:pt>
                <c:pt idx="6218">
                  <c:v>5.5939870186018599</c:v>
                </c:pt>
                <c:pt idx="6219">
                  <c:v>5.5984205319531899</c:v>
                </c:pt>
                <c:pt idx="6220">
                  <c:v>5.6028540453045297</c:v>
                </c:pt>
                <c:pt idx="6221">
                  <c:v>5.6072875586558704</c:v>
                </c:pt>
                <c:pt idx="6222">
                  <c:v>5.6117210720072004</c:v>
                </c:pt>
                <c:pt idx="6223">
                  <c:v>5.6161545853585402</c:v>
                </c:pt>
                <c:pt idx="6224">
                  <c:v>5.6205880987098702</c:v>
                </c:pt>
                <c:pt idx="6225">
                  <c:v>5.6250216120612002</c:v>
                </c:pt>
                <c:pt idx="6226">
                  <c:v>5.62945512541254</c:v>
                </c:pt>
                <c:pt idx="6227">
                  <c:v>5.6338886387638798</c:v>
                </c:pt>
                <c:pt idx="6228">
                  <c:v>5.6383221521152098</c:v>
                </c:pt>
                <c:pt idx="6229">
                  <c:v>5.6427556654665496</c:v>
                </c:pt>
                <c:pt idx="6230">
                  <c:v>5.6471891788178796</c:v>
                </c:pt>
                <c:pt idx="6231">
                  <c:v>5.6516226921692203</c:v>
                </c:pt>
                <c:pt idx="6232">
                  <c:v>5.6560562055205503</c:v>
                </c:pt>
                <c:pt idx="6233">
                  <c:v>5.6604897188718803</c:v>
                </c:pt>
                <c:pt idx="6234">
                  <c:v>5.6649232322232201</c:v>
                </c:pt>
                <c:pt idx="6235">
                  <c:v>5.6693567455745599</c:v>
                </c:pt>
                <c:pt idx="6236">
                  <c:v>5.67379025892589</c:v>
                </c:pt>
                <c:pt idx="6237">
                  <c:v>5.6782237722772297</c:v>
                </c:pt>
                <c:pt idx="6238">
                  <c:v>5.6826572856285598</c:v>
                </c:pt>
                <c:pt idx="6239">
                  <c:v>5.6870907989799004</c:v>
                </c:pt>
                <c:pt idx="6240">
                  <c:v>5.6915243123312402</c:v>
                </c:pt>
                <c:pt idx="6241">
                  <c:v>5.6959578256825703</c:v>
                </c:pt>
                <c:pt idx="6242">
                  <c:v>5.7003913390339003</c:v>
                </c:pt>
                <c:pt idx="6243">
                  <c:v>5.7048248523852401</c:v>
                </c:pt>
                <c:pt idx="6244">
                  <c:v>5.7092583657365701</c:v>
                </c:pt>
                <c:pt idx="6245">
                  <c:v>5.7136918790879099</c:v>
                </c:pt>
                <c:pt idx="6246">
                  <c:v>5.7181253924392399</c:v>
                </c:pt>
                <c:pt idx="6247">
                  <c:v>5.7225589057905797</c:v>
                </c:pt>
                <c:pt idx="6248">
                  <c:v>5.7269924191419204</c:v>
                </c:pt>
                <c:pt idx="6249">
                  <c:v>5.7314259324932504</c:v>
                </c:pt>
                <c:pt idx="6250">
                  <c:v>5.7358594458445902</c:v>
                </c:pt>
                <c:pt idx="6251">
                  <c:v>5.7402929591959202</c:v>
                </c:pt>
                <c:pt idx="6252">
                  <c:v>5.7447264725472502</c:v>
                </c:pt>
                <c:pt idx="6253">
                  <c:v>5.74915998589859</c:v>
                </c:pt>
                <c:pt idx="6254">
                  <c:v>5.7535934992499298</c:v>
                </c:pt>
                <c:pt idx="6255">
                  <c:v>5.7580270126012598</c:v>
                </c:pt>
                <c:pt idx="6256">
                  <c:v>5.7624605259525898</c:v>
                </c:pt>
                <c:pt idx="6257">
                  <c:v>5.7668940393039296</c:v>
                </c:pt>
                <c:pt idx="6258">
                  <c:v>5.7713275526552703</c:v>
                </c:pt>
                <c:pt idx="6259">
                  <c:v>5.7757610660066003</c:v>
                </c:pt>
                <c:pt idx="6260">
                  <c:v>5.7801945793579401</c:v>
                </c:pt>
                <c:pt idx="6261">
                  <c:v>5.7846280927092701</c:v>
                </c:pt>
                <c:pt idx="6262">
                  <c:v>5.7890616060606099</c:v>
                </c:pt>
                <c:pt idx="6263">
                  <c:v>5.79349511941194</c:v>
                </c:pt>
                <c:pt idx="6264">
                  <c:v>5.7979286327632797</c:v>
                </c:pt>
                <c:pt idx="6265">
                  <c:v>5.8023621461146098</c:v>
                </c:pt>
                <c:pt idx="6266">
                  <c:v>5.8067956594659398</c:v>
                </c:pt>
                <c:pt idx="6267">
                  <c:v>5.8112291728172902</c:v>
                </c:pt>
                <c:pt idx="6268">
                  <c:v>5.8156626861686203</c:v>
                </c:pt>
                <c:pt idx="6269">
                  <c:v>5.8200961995199503</c:v>
                </c:pt>
                <c:pt idx="6270">
                  <c:v>5.8245297128712901</c:v>
                </c:pt>
                <c:pt idx="6271">
                  <c:v>5.8289632262226201</c:v>
                </c:pt>
                <c:pt idx="6272">
                  <c:v>5.8333967395739599</c:v>
                </c:pt>
                <c:pt idx="6273">
                  <c:v>5.8378302529252899</c:v>
                </c:pt>
                <c:pt idx="6274">
                  <c:v>5.8422637662766297</c:v>
                </c:pt>
                <c:pt idx="6275">
                  <c:v>5.8466972796279597</c:v>
                </c:pt>
                <c:pt idx="6276">
                  <c:v>5.8511307929793004</c:v>
                </c:pt>
                <c:pt idx="6277">
                  <c:v>5.8555643063306304</c:v>
                </c:pt>
                <c:pt idx="6278">
                  <c:v>5.8599978196819702</c:v>
                </c:pt>
                <c:pt idx="6279">
                  <c:v>5.8644313330333002</c:v>
                </c:pt>
                <c:pt idx="6280">
                  <c:v>5.86886484638464</c:v>
                </c:pt>
                <c:pt idx="6281">
                  <c:v>5.8732983597359798</c:v>
                </c:pt>
                <c:pt idx="6282">
                  <c:v>5.8777318730873098</c:v>
                </c:pt>
                <c:pt idx="6283">
                  <c:v>5.8821653864386398</c:v>
                </c:pt>
                <c:pt idx="6284">
                  <c:v>5.8865988997899796</c:v>
                </c:pt>
                <c:pt idx="6285">
                  <c:v>5.8910324131413097</c:v>
                </c:pt>
                <c:pt idx="6286">
                  <c:v>5.8954659264926503</c:v>
                </c:pt>
                <c:pt idx="6287">
                  <c:v>5.8998994398439901</c:v>
                </c:pt>
                <c:pt idx="6288">
                  <c:v>5.9043329531953201</c:v>
                </c:pt>
                <c:pt idx="6289">
                  <c:v>5.9087664665466599</c:v>
                </c:pt>
                <c:pt idx="6290">
                  <c:v>5.91319997989799</c:v>
                </c:pt>
                <c:pt idx="6291">
                  <c:v>5.91763349324932</c:v>
                </c:pt>
                <c:pt idx="6292">
                  <c:v>5.9220670066006598</c:v>
                </c:pt>
                <c:pt idx="6293">
                  <c:v>5.9265005199519898</c:v>
                </c:pt>
                <c:pt idx="6294">
                  <c:v>5.9309340333033296</c:v>
                </c:pt>
                <c:pt idx="6295">
                  <c:v>5.9353675466546703</c:v>
                </c:pt>
                <c:pt idx="6296">
                  <c:v>5.9398010600060003</c:v>
                </c:pt>
                <c:pt idx="6297">
                  <c:v>5.9442345733573401</c:v>
                </c:pt>
                <c:pt idx="6298">
                  <c:v>5.9486680867086701</c:v>
                </c:pt>
                <c:pt idx="6299">
                  <c:v>5.9531016000600099</c:v>
                </c:pt>
                <c:pt idx="6300">
                  <c:v>5.9575351134113399</c:v>
                </c:pt>
                <c:pt idx="6301">
                  <c:v>5.9619686267626797</c:v>
                </c:pt>
                <c:pt idx="6302">
                  <c:v>5.9664021401140097</c:v>
                </c:pt>
                <c:pt idx="6303">
                  <c:v>5.9708356534653504</c:v>
                </c:pt>
                <c:pt idx="6304">
                  <c:v>5.9752691668166804</c:v>
                </c:pt>
                <c:pt idx="6305">
                  <c:v>5.9797026801680104</c:v>
                </c:pt>
                <c:pt idx="6306">
                  <c:v>5.9841361935193502</c:v>
                </c:pt>
                <c:pt idx="6307">
                  <c:v>5.98856970687069</c:v>
                </c:pt>
                <c:pt idx="6308">
                  <c:v>5.9930032202220298</c:v>
                </c:pt>
                <c:pt idx="6309">
                  <c:v>5.9974367335733598</c:v>
                </c:pt>
                <c:pt idx="6310">
                  <c:v>6.0018702469246898</c:v>
                </c:pt>
                <c:pt idx="6311">
                  <c:v>6.0063037602760296</c:v>
                </c:pt>
                <c:pt idx="6312">
                  <c:v>6.0107372736273597</c:v>
                </c:pt>
                <c:pt idx="6313">
                  <c:v>6.0151707869787003</c:v>
                </c:pt>
                <c:pt idx="6314">
                  <c:v>6.0196043003300304</c:v>
                </c:pt>
                <c:pt idx="6315">
                  <c:v>6.0240378136813701</c:v>
                </c:pt>
                <c:pt idx="6316">
                  <c:v>6.0284713270327099</c:v>
                </c:pt>
                <c:pt idx="6317">
                  <c:v>6.03290484038404</c:v>
                </c:pt>
                <c:pt idx="6318">
                  <c:v>6.03733835373537</c:v>
                </c:pt>
                <c:pt idx="6319">
                  <c:v>6.0417718670867098</c:v>
                </c:pt>
                <c:pt idx="6320">
                  <c:v>6.0462053804380398</c:v>
                </c:pt>
                <c:pt idx="6321">
                  <c:v>6.0506388937893796</c:v>
                </c:pt>
                <c:pt idx="6322">
                  <c:v>6.0550724071407203</c:v>
                </c:pt>
                <c:pt idx="6323">
                  <c:v>6.0595059204920503</c:v>
                </c:pt>
                <c:pt idx="6324">
                  <c:v>6.0639394338433803</c:v>
                </c:pt>
                <c:pt idx="6325">
                  <c:v>6.0683729471947201</c:v>
                </c:pt>
                <c:pt idx="6326">
                  <c:v>6.0728064605460501</c:v>
                </c:pt>
                <c:pt idx="6327">
                  <c:v>6.0772399738973899</c:v>
                </c:pt>
                <c:pt idx="6328">
                  <c:v>6.0816734872487297</c:v>
                </c:pt>
                <c:pt idx="6329">
                  <c:v>6.0861070006000597</c:v>
                </c:pt>
                <c:pt idx="6330">
                  <c:v>6.0905405139514004</c:v>
                </c:pt>
                <c:pt idx="6331">
                  <c:v>6.0949740273027304</c:v>
                </c:pt>
                <c:pt idx="6332">
                  <c:v>6.0994075406540604</c:v>
                </c:pt>
                <c:pt idx="6333">
                  <c:v>6.1038410540054002</c:v>
                </c:pt>
                <c:pt idx="6334">
                  <c:v>6.10827456735674</c:v>
                </c:pt>
                <c:pt idx="6335">
                  <c:v>6.11270808070807</c:v>
                </c:pt>
                <c:pt idx="6336">
                  <c:v>6.1171415940594098</c:v>
                </c:pt>
                <c:pt idx="6337">
                  <c:v>6.1215751074107398</c:v>
                </c:pt>
                <c:pt idx="6338">
                  <c:v>6.1260086207620796</c:v>
                </c:pt>
                <c:pt idx="6339">
                  <c:v>6.1304421341134097</c:v>
                </c:pt>
                <c:pt idx="6340">
                  <c:v>6.1348756474647397</c:v>
                </c:pt>
                <c:pt idx="6341">
                  <c:v>6.1393091608160804</c:v>
                </c:pt>
                <c:pt idx="6342">
                  <c:v>6.1437426741674201</c:v>
                </c:pt>
                <c:pt idx="6343">
                  <c:v>6.1481761875187502</c:v>
                </c:pt>
                <c:pt idx="6344">
                  <c:v>6.15260970087009</c:v>
                </c:pt>
                <c:pt idx="6345">
                  <c:v>6.15704321422142</c:v>
                </c:pt>
                <c:pt idx="6346">
                  <c:v>6.16147672757275</c:v>
                </c:pt>
                <c:pt idx="6347">
                  <c:v>6.1659102409240898</c:v>
                </c:pt>
                <c:pt idx="6348">
                  <c:v>6.1703437542754296</c:v>
                </c:pt>
                <c:pt idx="6349">
                  <c:v>6.1747772676267703</c:v>
                </c:pt>
                <c:pt idx="6350">
                  <c:v>6.1792107809781003</c:v>
                </c:pt>
                <c:pt idx="6351">
                  <c:v>6.1836442943294303</c:v>
                </c:pt>
                <c:pt idx="6352">
                  <c:v>6.1880778076807701</c:v>
                </c:pt>
                <c:pt idx="6353">
                  <c:v>6.1925113210321001</c:v>
                </c:pt>
                <c:pt idx="6354">
                  <c:v>6.1969448343834399</c:v>
                </c:pt>
                <c:pt idx="6355">
                  <c:v>6.2013783477347699</c:v>
                </c:pt>
                <c:pt idx="6356">
                  <c:v>6.2058118610861097</c:v>
                </c:pt>
                <c:pt idx="6357">
                  <c:v>6.2102453744374504</c:v>
                </c:pt>
                <c:pt idx="6358">
                  <c:v>6.2146788877887804</c:v>
                </c:pt>
                <c:pt idx="6359">
                  <c:v>6.2191124011401104</c:v>
                </c:pt>
                <c:pt idx="6360">
                  <c:v>6.2235459144914502</c:v>
                </c:pt>
                <c:pt idx="6361">
                  <c:v>6.22797942784279</c:v>
                </c:pt>
                <c:pt idx="6362">
                  <c:v>6.23241294119412</c:v>
                </c:pt>
                <c:pt idx="6363">
                  <c:v>6.2368464545454598</c:v>
                </c:pt>
                <c:pt idx="6364">
                  <c:v>6.2412799678967898</c:v>
                </c:pt>
                <c:pt idx="6365">
                  <c:v>6.2457134812481199</c:v>
                </c:pt>
                <c:pt idx="6366">
                  <c:v>6.2501469945994597</c:v>
                </c:pt>
                <c:pt idx="6367">
                  <c:v>6.2545805079507897</c:v>
                </c:pt>
                <c:pt idx="6368">
                  <c:v>6.2590140213021304</c:v>
                </c:pt>
                <c:pt idx="6369">
                  <c:v>6.2634475346534702</c:v>
                </c:pt>
                <c:pt idx="6370">
                  <c:v>6.2678810480048002</c:v>
                </c:pt>
                <c:pt idx="6371">
                  <c:v>6.27231456135614</c:v>
                </c:pt>
                <c:pt idx="6372">
                  <c:v>6.27674807470747</c:v>
                </c:pt>
                <c:pt idx="6373">
                  <c:v>6.2811815880588</c:v>
                </c:pt>
                <c:pt idx="6374">
                  <c:v>6.2856151014101398</c:v>
                </c:pt>
                <c:pt idx="6375">
                  <c:v>6.2900486147614796</c:v>
                </c:pt>
                <c:pt idx="6376">
                  <c:v>6.2944821281128096</c:v>
                </c:pt>
                <c:pt idx="6377">
                  <c:v>6.2989156414641503</c:v>
                </c:pt>
                <c:pt idx="6378">
                  <c:v>6.3033491548154803</c:v>
                </c:pt>
                <c:pt idx="6379">
                  <c:v>6.3077826681668201</c:v>
                </c:pt>
                <c:pt idx="6380">
                  <c:v>6.3122161815181501</c:v>
                </c:pt>
                <c:pt idx="6381">
                  <c:v>6.3166496948694899</c:v>
                </c:pt>
                <c:pt idx="6382">
                  <c:v>6.3210832082208199</c:v>
                </c:pt>
                <c:pt idx="6383">
                  <c:v>6.3255167215721597</c:v>
                </c:pt>
                <c:pt idx="6384">
                  <c:v>6.3299502349234897</c:v>
                </c:pt>
                <c:pt idx="6385">
                  <c:v>6.3343837482748304</c:v>
                </c:pt>
                <c:pt idx="6386">
                  <c:v>6.3388172616261604</c:v>
                </c:pt>
                <c:pt idx="6387">
                  <c:v>6.3432507749775002</c:v>
                </c:pt>
                <c:pt idx="6388">
                  <c:v>6.34768428832884</c:v>
                </c:pt>
                <c:pt idx="6389">
                  <c:v>6.35211780168017</c:v>
                </c:pt>
                <c:pt idx="6390">
                  <c:v>6.3565513150315001</c:v>
                </c:pt>
                <c:pt idx="6391">
                  <c:v>6.3609848283828399</c:v>
                </c:pt>
                <c:pt idx="6392">
                  <c:v>6.3654183417341699</c:v>
                </c:pt>
                <c:pt idx="6393">
                  <c:v>6.3698518550855097</c:v>
                </c:pt>
                <c:pt idx="6394">
                  <c:v>6.3742853684368397</c:v>
                </c:pt>
                <c:pt idx="6395">
                  <c:v>6.3787188817881804</c:v>
                </c:pt>
                <c:pt idx="6396">
                  <c:v>6.3831523951395202</c:v>
                </c:pt>
                <c:pt idx="6397">
                  <c:v>6.3875859084908502</c:v>
                </c:pt>
                <c:pt idx="6398">
                  <c:v>6.39201942184219</c:v>
                </c:pt>
                <c:pt idx="6399">
                  <c:v>6.39645293519352</c:v>
                </c:pt>
                <c:pt idx="6400">
                  <c:v>6.40088644854485</c:v>
                </c:pt>
                <c:pt idx="6401">
                  <c:v>6.4053199618961898</c:v>
                </c:pt>
                <c:pt idx="6402">
                  <c:v>6.4097534752475296</c:v>
                </c:pt>
                <c:pt idx="6403">
                  <c:v>6.4141869885988596</c:v>
                </c:pt>
                <c:pt idx="6404">
                  <c:v>6.4186205019501896</c:v>
                </c:pt>
                <c:pt idx="6405">
                  <c:v>6.4230540153015303</c:v>
                </c:pt>
                <c:pt idx="6406">
                  <c:v>6.4274875286528701</c:v>
                </c:pt>
                <c:pt idx="6407">
                  <c:v>6.4319210420042001</c:v>
                </c:pt>
                <c:pt idx="6408">
                  <c:v>6.4363545553555399</c:v>
                </c:pt>
                <c:pt idx="6409">
                  <c:v>6.4407880687068699</c:v>
                </c:pt>
                <c:pt idx="6410">
                  <c:v>6.4452215820582097</c:v>
                </c:pt>
                <c:pt idx="6411">
                  <c:v>6.4496550954095397</c:v>
                </c:pt>
                <c:pt idx="6412">
                  <c:v>6.4540886087608804</c:v>
                </c:pt>
                <c:pt idx="6413">
                  <c:v>6.4585221221122104</c:v>
                </c:pt>
                <c:pt idx="6414">
                  <c:v>6.4629556354635396</c:v>
                </c:pt>
                <c:pt idx="6415">
                  <c:v>6.46738914881489</c:v>
                </c:pt>
                <c:pt idx="6416">
                  <c:v>6.47182266216622</c:v>
                </c:pt>
                <c:pt idx="6417">
                  <c:v>6.4762561755175501</c:v>
                </c:pt>
                <c:pt idx="6418">
                  <c:v>6.4806896888688899</c:v>
                </c:pt>
                <c:pt idx="6419">
                  <c:v>6.4851232022202199</c:v>
                </c:pt>
                <c:pt idx="6420">
                  <c:v>6.4895567155715597</c:v>
                </c:pt>
                <c:pt idx="6421">
                  <c:v>6.4939902289228897</c:v>
                </c:pt>
                <c:pt idx="6422">
                  <c:v>6.4984237422742304</c:v>
                </c:pt>
                <c:pt idx="6423">
                  <c:v>6.5028572556255604</c:v>
                </c:pt>
                <c:pt idx="6424">
                  <c:v>6.5072907689769002</c:v>
                </c:pt>
                <c:pt idx="6425">
                  <c:v>6.5117242823282302</c:v>
                </c:pt>
                <c:pt idx="6426">
                  <c:v>6.51615779567957</c:v>
                </c:pt>
                <c:pt idx="6427">
                  <c:v>6.5205913090309</c:v>
                </c:pt>
                <c:pt idx="6428">
                  <c:v>6.5250248223822398</c:v>
                </c:pt>
                <c:pt idx="6429">
                  <c:v>6.5294583357335796</c:v>
                </c:pt>
                <c:pt idx="6430">
                  <c:v>6.5338918490849096</c:v>
                </c:pt>
                <c:pt idx="6431">
                  <c:v>6.5383253624362396</c:v>
                </c:pt>
                <c:pt idx="6432">
                  <c:v>6.5427588757875803</c:v>
                </c:pt>
                <c:pt idx="6433">
                  <c:v>6.5471923891389103</c:v>
                </c:pt>
                <c:pt idx="6434">
                  <c:v>6.5516259024902501</c:v>
                </c:pt>
                <c:pt idx="6435">
                  <c:v>6.5560594158415899</c:v>
                </c:pt>
                <c:pt idx="6436">
                  <c:v>6.5604929291929199</c:v>
                </c:pt>
                <c:pt idx="6437">
                  <c:v>6.5649264425442597</c:v>
                </c:pt>
                <c:pt idx="6438">
                  <c:v>6.5693599558955897</c:v>
                </c:pt>
                <c:pt idx="6439">
                  <c:v>6.5737934692469198</c:v>
                </c:pt>
                <c:pt idx="6440">
                  <c:v>6.5782269825982604</c:v>
                </c:pt>
                <c:pt idx="6441">
                  <c:v>6.5826604959495896</c:v>
                </c:pt>
                <c:pt idx="6442">
                  <c:v>6.5870940093009303</c:v>
                </c:pt>
                <c:pt idx="6443">
                  <c:v>6.59152752265227</c:v>
                </c:pt>
                <c:pt idx="6444">
                  <c:v>6.5959610360036001</c:v>
                </c:pt>
                <c:pt idx="6445">
                  <c:v>6.6003945493549301</c:v>
                </c:pt>
                <c:pt idx="6446">
                  <c:v>6.6048280627062699</c:v>
                </c:pt>
                <c:pt idx="6447">
                  <c:v>6.6092615760576097</c:v>
                </c:pt>
                <c:pt idx="6448">
                  <c:v>6.6136950894089397</c:v>
                </c:pt>
                <c:pt idx="6449">
                  <c:v>6.6181286027602804</c:v>
                </c:pt>
                <c:pt idx="6450">
                  <c:v>6.6225621161116104</c:v>
                </c:pt>
                <c:pt idx="6451">
                  <c:v>6.6269956294629502</c:v>
                </c:pt>
                <c:pt idx="6452">
                  <c:v>6.6314291428142802</c:v>
                </c:pt>
                <c:pt idx="6453">
                  <c:v>6.6358626561656102</c:v>
                </c:pt>
                <c:pt idx="6454">
                  <c:v>6.64029616951695</c:v>
                </c:pt>
                <c:pt idx="6455">
                  <c:v>6.6447296828682898</c:v>
                </c:pt>
                <c:pt idx="6456">
                  <c:v>6.6491631962196296</c:v>
                </c:pt>
                <c:pt idx="6457">
                  <c:v>6.6535967095709596</c:v>
                </c:pt>
                <c:pt idx="6458">
                  <c:v>6.6580302229222896</c:v>
                </c:pt>
                <c:pt idx="6459">
                  <c:v>6.6624637362736303</c:v>
                </c:pt>
                <c:pt idx="6460">
                  <c:v>6.6668972496249603</c:v>
                </c:pt>
                <c:pt idx="6461">
                  <c:v>6.6713307629763001</c:v>
                </c:pt>
                <c:pt idx="6462">
                  <c:v>6.6757642763276301</c:v>
                </c:pt>
                <c:pt idx="6463">
                  <c:v>6.6801977896789699</c:v>
                </c:pt>
                <c:pt idx="6464">
                  <c:v>6.6846313030303</c:v>
                </c:pt>
                <c:pt idx="6465">
                  <c:v>6.6890648163816397</c:v>
                </c:pt>
                <c:pt idx="6466">
                  <c:v>6.6934983297329698</c:v>
                </c:pt>
                <c:pt idx="6467">
                  <c:v>6.6979318430843104</c:v>
                </c:pt>
                <c:pt idx="6468">
                  <c:v>6.7023653564356396</c:v>
                </c:pt>
                <c:pt idx="6469">
                  <c:v>6.7067988697869803</c:v>
                </c:pt>
                <c:pt idx="6470">
                  <c:v>6.71123238313832</c:v>
                </c:pt>
                <c:pt idx="6471">
                  <c:v>6.7156658964896501</c:v>
                </c:pt>
                <c:pt idx="6472">
                  <c:v>6.7200994098409801</c:v>
                </c:pt>
                <c:pt idx="6473">
                  <c:v>6.7245329231923199</c:v>
                </c:pt>
                <c:pt idx="6474">
                  <c:v>6.7289664365436499</c:v>
                </c:pt>
                <c:pt idx="6475">
                  <c:v>6.7333999498949897</c:v>
                </c:pt>
                <c:pt idx="6476">
                  <c:v>6.7378334632463304</c:v>
                </c:pt>
                <c:pt idx="6477">
                  <c:v>6.7422669765976604</c:v>
                </c:pt>
                <c:pt idx="6478">
                  <c:v>6.7467004899490002</c:v>
                </c:pt>
                <c:pt idx="6479">
                  <c:v>6.7511340033003302</c:v>
                </c:pt>
                <c:pt idx="6480">
                  <c:v>6.7555675166516602</c:v>
                </c:pt>
                <c:pt idx="6481">
                  <c:v>6.760001030003</c:v>
                </c:pt>
                <c:pt idx="6482">
                  <c:v>6.7644345433543398</c:v>
                </c:pt>
                <c:pt idx="6483">
                  <c:v>6.7688680567056698</c:v>
                </c:pt>
                <c:pt idx="6484">
                  <c:v>6.7733015700570096</c:v>
                </c:pt>
                <c:pt idx="6485">
                  <c:v>6.7777350834083396</c:v>
                </c:pt>
                <c:pt idx="6486">
                  <c:v>6.7821685967596803</c:v>
                </c:pt>
                <c:pt idx="6487">
                  <c:v>6.7866021101110103</c:v>
                </c:pt>
                <c:pt idx="6488">
                  <c:v>6.7910356234623404</c:v>
                </c:pt>
                <c:pt idx="6489">
                  <c:v>6.7954691368136801</c:v>
                </c:pt>
                <c:pt idx="6490">
                  <c:v>6.7999026501650199</c:v>
                </c:pt>
                <c:pt idx="6491">
                  <c:v>6.80433616351635</c:v>
                </c:pt>
                <c:pt idx="6492">
                  <c:v>6.8087696768676897</c:v>
                </c:pt>
                <c:pt idx="6493">
                  <c:v>6.8132031902190198</c:v>
                </c:pt>
                <c:pt idx="6494">
                  <c:v>6.8176367035703498</c:v>
                </c:pt>
                <c:pt idx="6495">
                  <c:v>6.8220702169216896</c:v>
                </c:pt>
                <c:pt idx="6496">
                  <c:v>6.8265037302730303</c:v>
                </c:pt>
                <c:pt idx="6497">
                  <c:v>6.8309372436243603</c:v>
                </c:pt>
                <c:pt idx="6498">
                  <c:v>6.8353707569757001</c:v>
                </c:pt>
                <c:pt idx="6499">
                  <c:v>6.8398042703270301</c:v>
                </c:pt>
                <c:pt idx="6500">
                  <c:v>6.8442377836783699</c:v>
                </c:pt>
                <c:pt idx="6501">
                  <c:v>6.8486712970296999</c:v>
                </c:pt>
                <c:pt idx="6502">
                  <c:v>6.8531048103810397</c:v>
                </c:pt>
                <c:pt idx="6503">
                  <c:v>6.8575383237323697</c:v>
                </c:pt>
                <c:pt idx="6504">
                  <c:v>6.8619718370837104</c:v>
                </c:pt>
                <c:pt idx="6505">
                  <c:v>6.8664053504350502</c:v>
                </c:pt>
                <c:pt idx="6506">
                  <c:v>6.8708388637863802</c:v>
                </c:pt>
                <c:pt idx="6507">
                  <c:v>6.8752723771377102</c:v>
                </c:pt>
                <c:pt idx="6508">
                  <c:v>6.87970589048905</c:v>
                </c:pt>
                <c:pt idx="6509">
                  <c:v>6.8841394038403898</c:v>
                </c:pt>
                <c:pt idx="6510">
                  <c:v>6.8885729171917198</c:v>
                </c:pt>
                <c:pt idx="6511">
                  <c:v>6.8930064305430498</c:v>
                </c:pt>
                <c:pt idx="6512">
                  <c:v>6.8974399438943896</c:v>
                </c:pt>
                <c:pt idx="6513">
                  <c:v>6.9018734572457197</c:v>
                </c:pt>
                <c:pt idx="6514">
                  <c:v>6.9063069705970603</c:v>
                </c:pt>
                <c:pt idx="6515">
                  <c:v>6.9107404839483904</c:v>
                </c:pt>
                <c:pt idx="6516">
                  <c:v>6.9151739972997301</c:v>
                </c:pt>
                <c:pt idx="6517">
                  <c:v>6.9196075106510699</c:v>
                </c:pt>
                <c:pt idx="6518">
                  <c:v>6.9240410240024</c:v>
                </c:pt>
                <c:pt idx="6519">
                  <c:v>6.9284745373537397</c:v>
                </c:pt>
                <c:pt idx="6520">
                  <c:v>6.9329080507050698</c:v>
                </c:pt>
                <c:pt idx="6521">
                  <c:v>6.9373415640563998</c:v>
                </c:pt>
                <c:pt idx="6522">
                  <c:v>6.9417750774077396</c:v>
                </c:pt>
                <c:pt idx="6523">
                  <c:v>6.9462085907590803</c:v>
                </c:pt>
                <c:pt idx="6524">
                  <c:v>6.9506421041104103</c:v>
                </c:pt>
                <c:pt idx="6525">
                  <c:v>6.9550756174617501</c:v>
                </c:pt>
                <c:pt idx="6526">
                  <c:v>6.9595091308130801</c:v>
                </c:pt>
                <c:pt idx="6527">
                  <c:v>6.9639426441644199</c:v>
                </c:pt>
                <c:pt idx="6528">
                  <c:v>6.9683761575157499</c:v>
                </c:pt>
                <c:pt idx="6529">
                  <c:v>6.9728096708670897</c:v>
                </c:pt>
                <c:pt idx="6530">
                  <c:v>6.9772431842184197</c:v>
                </c:pt>
                <c:pt idx="6531">
                  <c:v>6.9816766975697604</c:v>
                </c:pt>
                <c:pt idx="6532">
                  <c:v>6.9861102109210904</c:v>
                </c:pt>
                <c:pt idx="6533">
                  <c:v>6.9905437242724302</c:v>
                </c:pt>
                <c:pt idx="6534">
                  <c:v>6.9949772376237602</c:v>
                </c:pt>
                <c:pt idx="6535">
                  <c:v>6.9994107509751</c:v>
                </c:pt>
                <c:pt idx="6536">
                  <c:v>7.0038442643264398</c:v>
                </c:pt>
                <c:pt idx="6537">
                  <c:v>7.0082777776777698</c:v>
                </c:pt>
                <c:pt idx="6538">
                  <c:v>7.0127112910290998</c:v>
                </c:pt>
                <c:pt idx="6539">
                  <c:v>7.0171448043804396</c:v>
                </c:pt>
                <c:pt idx="6540">
                  <c:v>7.0215783177317697</c:v>
                </c:pt>
                <c:pt idx="6541">
                  <c:v>7.0260118310831103</c:v>
                </c:pt>
                <c:pt idx="6542">
                  <c:v>7.0304453444344404</c:v>
                </c:pt>
                <c:pt idx="6543">
                  <c:v>7.0348788577857801</c:v>
                </c:pt>
                <c:pt idx="6544">
                  <c:v>7.0393123711371199</c:v>
                </c:pt>
                <c:pt idx="6545">
                  <c:v>7.04374588448845</c:v>
                </c:pt>
                <c:pt idx="6546">
                  <c:v>7.0481793978397898</c:v>
                </c:pt>
                <c:pt idx="6547">
                  <c:v>7.0526129111911198</c:v>
                </c:pt>
                <c:pt idx="6548">
                  <c:v>7.0570464245424498</c:v>
                </c:pt>
                <c:pt idx="6549">
                  <c:v>7.0614799378937896</c:v>
                </c:pt>
                <c:pt idx="6550">
                  <c:v>7.0659134512451303</c:v>
                </c:pt>
                <c:pt idx="6551">
                  <c:v>7.0703469645964603</c:v>
                </c:pt>
                <c:pt idx="6552">
                  <c:v>7.0747804779477903</c:v>
                </c:pt>
                <c:pt idx="6553">
                  <c:v>7.0792139912991301</c:v>
                </c:pt>
                <c:pt idx="6554">
                  <c:v>7.0836475046504601</c:v>
                </c:pt>
                <c:pt idx="6555">
                  <c:v>7.0880810180017999</c:v>
                </c:pt>
                <c:pt idx="6556">
                  <c:v>7.0925145313531397</c:v>
                </c:pt>
                <c:pt idx="6557">
                  <c:v>7.0969480447044697</c:v>
                </c:pt>
                <c:pt idx="6558">
                  <c:v>7.1013815580558104</c:v>
                </c:pt>
                <c:pt idx="6559">
                  <c:v>7.1058150714071404</c:v>
                </c:pt>
                <c:pt idx="6560">
                  <c:v>7.1102485847584802</c:v>
                </c:pt>
                <c:pt idx="6561">
                  <c:v>7.1146820981098102</c:v>
                </c:pt>
                <c:pt idx="6562">
                  <c:v>7.1191156114611402</c:v>
                </c:pt>
                <c:pt idx="6563">
                  <c:v>7.12354912481248</c:v>
                </c:pt>
                <c:pt idx="6564">
                  <c:v>7.1279826381638198</c:v>
                </c:pt>
                <c:pt idx="6565">
                  <c:v>7.1324161515151498</c:v>
                </c:pt>
                <c:pt idx="6566">
                  <c:v>7.1368496648664896</c:v>
                </c:pt>
                <c:pt idx="6567">
                  <c:v>7.1412831782178197</c:v>
                </c:pt>
                <c:pt idx="6568">
                  <c:v>7.1457166915691603</c:v>
                </c:pt>
                <c:pt idx="6569">
                  <c:v>7.1501502049204904</c:v>
                </c:pt>
                <c:pt idx="6570">
                  <c:v>7.1545837182718302</c:v>
                </c:pt>
                <c:pt idx="6571">
                  <c:v>7.1590172316231602</c:v>
                </c:pt>
                <c:pt idx="6572">
                  <c:v>7.1634507449745</c:v>
                </c:pt>
                <c:pt idx="6573">
                  <c:v>7.16788425832583</c:v>
                </c:pt>
                <c:pt idx="6574">
                  <c:v>7.1723177716771698</c:v>
                </c:pt>
                <c:pt idx="6575">
                  <c:v>7.1767512850284998</c:v>
                </c:pt>
                <c:pt idx="6576">
                  <c:v>7.1811847983798396</c:v>
                </c:pt>
                <c:pt idx="6577">
                  <c:v>7.1856183117311803</c:v>
                </c:pt>
                <c:pt idx="6578">
                  <c:v>7.1900518250825103</c:v>
                </c:pt>
                <c:pt idx="6579">
                  <c:v>7.1944853384338403</c:v>
                </c:pt>
                <c:pt idx="6580">
                  <c:v>7.1989188517851801</c:v>
                </c:pt>
                <c:pt idx="6581">
                  <c:v>7.2033523651365101</c:v>
                </c:pt>
                <c:pt idx="6582">
                  <c:v>7.2077858784878499</c:v>
                </c:pt>
                <c:pt idx="6583">
                  <c:v>7.2122193918391897</c:v>
                </c:pt>
                <c:pt idx="6584">
                  <c:v>7.2166529051905197</c:v>
                </c:pt>
                <c:pt idx="6585">
                  <c:v>7.2210864185418604</c:v>
                </c:pt>
                <c:pt idx="6586">
                  <c:v>7.2255199318931904</c:v>
                </c:pt>
                <c:pt idx="6587">
                  <c:v>7.2299534452445204</c:v>
                </c:pt>
                <c:pt idx="6588">
                  <c:v>7.2343869585958602</c:v>
                </c:pt>
                <c:pt idx="6589">
                  <c:v>7.2388204719471902</c:v>
                </c:pt>
                <c:pt idx="6590">
                  <c:v>7.24325398529853</c:v>
                </c:pt>
                <c:pt idx="6591">
                  <c:v>7.2476874986498698</c:v>
                </c:pt>
                <c:pt idx="6592">
                  <c:v>7.2521210120011999</c:v>
                </c:pt>
                <c:pt idx="6593">
                  <c:v>7.2565545253525299</c:v>
                </c:pt>
                <c:pt idx="6594">
                  <c:v>7.2609880387038697</c:v>
                </c:pt>
                <c:pt idx="6595">
                  <c:v>7.2654215520552103</c:v>
                </c:pt>
                <c:pt idx="6596">
                  <c:v>7.2698550654065404</c:v>
                </c:pt>
                <c:pt idx="6597">
                  <c:v>7.2742885787578802</c:v>
                </c:pt>
                <c:pt idx="6598">
                  <c:v>7.2787220921092102</c:v>
                </c:pt>
                <c:pt idx="6599">
                  <c:v>7.28315560546055</c:v>
                </c:pt>
                <c:pt idx="6600">
                  <c:v>7.28758911881188</c:v>
                </c:pt>
                <c:pt idx="6601">
                  <c:v>7.29202263216321</c:v>
                </c:pt>
                <c:pt idx="6602">
                  <c:v>7.2964561455145498</c:v>
                </c:pt>
                <c:pt idx="6603">
                  <c:v>7.3008896588658896</c:v>
                </c:pt>
                <c:pt idx="6604">
                  <c:v>7.3053231722172303</c:v>
                </c:pt>
                <c:pt idx="6605">
                  <c:v>7.3097566855685603</c:v>
                </c:pt>
                <c:pt idx="6606">
                  <c:v>7.3141901989198903</c:v>
                </c:pt>
                <c:pt idx="6607">
                  <c:v>7.3186237122712301</c:v>
                </c:pt>
                <c:pt idx="6608">
                  <c:v>7.3230572256225601</c:v>
                </c:pt>
                <c:pt idx="6609">
                  <c:v>7.3274907389738999</c:v>
                </c:pt>
                <c:pt idx="6610">
                  <c:v>7.3319242523252299</c:v>
                </c:pt>
                <c:pt idx="6611">
                  <c:v>7.3363577656765697</c:v>
                </c:pt>
                <c:pt idx="6612">
                  <c:v>7.3407912790278997</c:v>
                </c:pt>
                <c:pt idx="6613">
                  <c:v>7.3452247923792404</c:v>
                </c:pt>
                <c:pt idx="6614">
                  <c:v>7.3496583057305704</c:v>
                </c:pt>
                <c:pt idx="6615">
                  <c:v>7.3540918190819102</c:v>
                </c:pt>
                <c:pt idx="6616">
                  <c:v>7.3585253324332403</c:v>
                </c:pt>
                <c:pt idx="6617">
                  <c:v>7.36295884578458</c:v>
                </c:pt>
                <c:pt idx="6618">
                  <c:v>7.3673923591359198</c:v>
                </c:pt>
                <c:pt idx="6619">
                  <c:v>7.3718258724872499</c:v>
                </c:pt>
                <c:pt idx="6620">
                  <c:v>7.3762593858385799</c:v>
                </c:pt>
                <c:pt idx="6621">
                  <c:v>7.3806928991899197</c:v>
                </c:pt>
                <c:pt idx="6622">
                  <c:v>7.3851264125412497</c:v>
                </c:pt>
                <c:pt idx="6623">
                  <c:v>7.3895599258925904</c:v>
                </c:pt>
                <c:pt idx="6624">
                  <c:v>7.3939934392439302</c:v>
                </c:pt>
                <c:pt idx="6625">
                  <c:v>7.3984269525952602</c:v>
                </c:pt>
                <c:pt idx="6626">
                  <c:v>7.4028604659466</c:v>
                </c:pt>
                <c:pt idx="6627">
                  <c:v>7.40729397929793</c:v>
                </c:pt>
                <c:pt idx="6628">
                  <c:v>7.41172749264926</c:v>
                </c:pt>
                <c:pt idx="6629">
                  <c:v>7.4161610060005998</c:v>
                </c:pt>
                <c:pt idx="6630">
                  <c:v>7.4205945193519396</c:v>
                </c:pt>
                <c:pt idx="6631">
                  <c:v>7.4250280327032696</c:v>
                </c:pt>
                <c:pt idx="6632">
                  <c:v>7.4294615460546103</c:v>
                </c:pt>
                <c:pt idx="6633">
                  <c:v>7.4338950594059403</c:v>
                </c:pt>
                <c:pt idx="6634">
                  <c:v>7.4383285727572801</c:v>
                </c:pt>
                <c:pt idx="6635">
                  <c:v>7.4427620861086101</c:v>
                </c:pt>
                <c:pt idx="6636">
                  <c:v>7.4471955994599401</c:v>
                </c:pt>
                <c:pt idx="6637">
                  <c:v>7.4516291128112799</c:v>
                </c:pt>
                <c:pt idx="6638">
                  <c:v>7.4560626261626197</c:v>
                </c:pt>
                <c:pt idx="6639">
                  <c:v>7.4604961395139497</c:v>
                </c:pt>
                <c:pt idx="6640">
                  <c:v>7.4649296528652904</c:v>
                </c:pt>
                <c:pt idx="6641">
                  <c:v>7.4693631662166204</c:v>
                </c:pt>
                <c:pt idx="6642">
                  <c:v>7.4737966795679496</c:v>
                </c:pt>
                <c:pt idx="6643">
                  <c:v>7.4782301929193</c:v>
                </c:pt>
                <c:pt idx="6644">
                  <c:v>7.48266370627063</c:v>
                </c:pt>
                <c:pt idx="6645">
                  <c:v>7.4870972196219601</c:v>
                </c:pt>
                <c:pt idx="6646">
                  <c:v>7.4915307329732999</c:v>
                </c:pt>
                <c:pt idx="6647">
                  <c:v>7.4959642463246299</c:v>
                </c:pt>
                <c:pt idx="6648">
                  <c:v>7.5003977596759697</c:v>
                </c:pt>
                <c:pt idx="6649">
                  <c:v>7.5048312730272997</c:v>
                </c:pt>
                <c:pt idx="6650">
                  <c:v>7.5092647863786404</c:v>
                </c:pt>
                <c:pt idx="6651">
                  <c:v>7.5136982997299704</c:v>
                </c:pt>
                <c:pt idx="6652">
                  <c:v>7.5181318130813102</c:v>
                </c:pt>
                <c:pt idx="6653">
                  <c:v>7.52256532643265</c:v>
                </c:pt>
                <c:pt idx="6654">
                  <c:v>7.52699883978398</c:v>
                </c:pt>
                <c:pt idx="6655">
                  <c:v>7.53143235313531</c:v>
                </c:pt>
                <c:pt idx="6656">
                  <c:v>7.5358658664866498</c:v>
                </c:pt>
                <c:pt idx="6657">
                  <c:v>7.5402993798379896</c:v>
                </c:pt>
                <c:pt idx="6658">
                  <c:v>7.5447328931893196</c:v>
                </c:pt>
                <c:pt idx="6659">
                  <c:v>7.5491664065406496</c:v>
                </c:pt>
                <c:pt idx="6660">
                  <c:v>7.5535999198919903</c:v>
                </c:pt>
                <c:pt idx="6661">
                  <c:v>7.5580334332433203</c:v>
                </c:pt>
                <c:pt idx="6662">
                  <c:v>7.5624669465946601</c:v>
                </c:pt>
                <c:pt idx="6663">
                  <c:v>7.5669004599459901</c:v>
                </c:pt>
                <c:pt idx="6664">
                  <c:v>7.5713339732973299</c:v>
                </c:pt>
                <c:pt idx="6665">
                  <c:v>7.5757674866486697</c:v>
                </c:pt>
                <c:pt idx="6666">
                  <c:v>7.5802009999999997</c:v>
                </c:pt>
                <c:pt idx="6667">
                  <c:v>7.5846345133513404</c:v>
                </c:pt>
                <c:pt idx="6668">
                  <c:v>7.5890680267026696</c:v>
                </c:pt>
                <c:pt idx="6669">
                  <c:v>7.5935015400539996</c:v>
                </c:pt>
                <c:pt idx="6670">
                  <c:v>7.5979350534053403</c:v>
                </c:pt>
                <c:pt idx="6671">
                  <c:v>7.60236856675668</c:v>
                </c:pt>
                <c:pt idx="6672">
                  <c:v>7.6068020801080101</c:v>
                </c:pt>
                <c:pt idx="6673">
                  <c:v>7.6112355934593401</c:v>
                </c:pt>
                <c:pt idx="6674">
                  <c:v>7.6156691068106799</c:v>
                </c:pt>
                <c:pt idx="6675">
                  <c:v>7.6201026201620197</c:v>
                </c:pt>
                <c:pt idx="6676">
                  <c:v>7.6245361335133497</c:v>
                </c:pt>
                <c:pt idx="6677">
                  <c:v>7.6289696468646904</c:v>
                </c:pt>
                <c:pt idx="6678">
                  <c:v>7.6334031602160204</c:v>
                </c:pt>
                <c:pt idx="6679">
                  <c:v>7.6378366735673602</c:v>
                </c:pt>
                <c:pt idx="6680">
                  <c:v>7.6422701869186902</c:v>
                </c:pt>
                <c:pt idx="6681">
                  <c:v>7.64670370027003</c:v>
                </c:pt>
                <c:pt idx="6682">
                  <c:v>7.65113721362136</c:v>
                </c:pt>
                <c:pt idx="6683">
                  <c:v>7.65557072697269</c:v>
                </c:pt>
                <c:pt idx="6684">
                  <c:v>7.6600042403240396</c:v>
                </c:pt>
                <c:pt idx="6685">
                  <c:v>7.6644377536753696</c:v>
                </c:pt>
                <c:pt idx="6686">
                  <c:v>7.6688712670266996</c:v>
                </c:pt>
                <c:pt idx="6687">
                  <c:v>7.6733047803780403</c:v>
                </c:pt>
                <c:pt idx="6688">
                  <c:v>7.6777382937293703</c:v>
                </c:pt>
                <c:pt idx="6689">
                  <c:v>7.6821718070807101</c:v>
                </c:pt>
                <c:pt idx="6690">
                  <c:v>7.6866053204320401</c:v>
                </c:pt>
                <c:pt idx="6691">
                  <c:v>7.6910388337833799</c:v>
                </c:pt>
                <c:pt idx="6692">
                  <c:v>7.69547234713471</c:v>
                </c:pt>
                <c:pt idx="6693">
                  <c:v>7.6999058604860497</c:v>
                </c:pt>
                <c:pt idx="6694">
                  <c:v>7.7043393738373798</c:v>
                </c:pt>
                <c:pt idx="6695">
                  <c:v>7.7087728871887196</c:v>
                </c:pt>
                <c:pt idx="6696">
                  <c:v>7.7132064005400496</c:v>
                </c:pt>
                <c:pt idx="6697">
                  <c:v>7.7176399138913903</c:v>
                </c:pt>
                <c:pt idx="6698">
                  <c:v>7.72207342724273</c:v>
                </c:pt>
                <c:pt idx="6699">
                  <c:v>7.7265069405940601</c:v>
                </c:pt>
                <c:pt idx="6700">
                  <c:v>7.7309404539453901</c:v>
                </c:pt>
                <c:pt idx="6701">
                  <c:v>7.7353739672967299</c:v>
                </c:pt>
                <c:pt idx="6702">
                  <c:v>7.7398074806480599</c:v>
                </c:pt>
                <c:pt idx="6703">
                  <c:v>7.7442409939993997</c:v>
                </c:pt>
                <c:pt idx="6704">
                  <c:v>7.7486745073507404</c:v>
                </c:pt>
                <c:pt idx="6705">
                  <c:v>7.7531080207020704</c:v>
                </c:pt>
                <c:pt idx="6706">
                  <c:v>7.7575415340534102</c:v>
                </c:pt>
                <c:pt idx="6707">
                  <c:v>7.7619750474047402</c:v>
                </c:pt>
                <c:pt idx="6708">
                  <c:v>7.7664085607560702</c:v>
                </c:pt>
                <c:pt idx="6709">
                  <c:v>7.77084207410741</c:v>
                </c:pt>
                <c:pt idx="6710">
                  <c:v>7.77527558745874</c:v>
                </c:pt>
                <c:pt idx="6711">
                  <c:v>7.7797091008100798</c:v>
                </c:pt>
                <c:pt idx="6712">
                  <c:v>7.7841426141614196</c:v>
                </c:pt>
                <c:pt idx="6713">
                  <c:v>7.7885761275127496</c:v>
                </c:pt>
                <c:pt idx="6714">
                  <c:v>7.7930096408640903</c:v>
                </c:pt>
                <c:pt idx="6715">
                  <c:v>7.7974431542154203</c:v>
                </c:pt>
                <c:pt idx="6716">
                  <c:v>7.8018766675667601</c:v>
                </c:pt>
                <c:pt idx="6717">
                  <c:v>7.8063101809180999</c:v>
                </c:pt>
                <c:pt idx="6718">
                  <c:v>7.8107436942694299</c:v>
                </c:pt>
                <c:pt idx="6719">
                  <c:v>7.81517720762076</c:v>
                </c:pt>
                <c:pt idx="6720">
                  <c:v>7.8196107209720997</c:v>
                </c:pt>
                <c:pt idx="6721">
                  <c:v>7.8240442343234298</c:v>
                </c:pt>
                <c:pt idx="6722">
                  <c:v>7.8284777476747696</c:v>
                </c:pt>
                <c:pt idx="6723">
                  <c:v>7.8329112610260996</c:v>
                </c:pt>
                <c:pt idx="6724">
                  <c:v>7.8373447743774403</c:v>
                </c:pt>
                <c:pt idx="6725">
                  <c:v>7.8417782877287801</c:v>
                </c:pt>
                <c:pt idx="6726">
                  <c:v>7.8462118010801101</c:v>
                </c:pt>
                <c:pt idx="6727">
                  <c:v>7.8506453144314401</c:v>
                </c:pt>
                <c:pt idx="6728">
                  <c:v>7.8550788277827799</c:v>
                </c:pt>
                <c:pt idx="6729">
                  <c:v>7.8595123411341099</c:v>
                </c:pt>
                <c:pt idx="6730">
                  <c:v>7.8639458544854497</c:v>
                </c:pt>
                <c:pt idx="6731">
                  <c:v>7.8683793678367904</c:v>
                </c:pt>
                <c:pt idx="6732">
                  <c:v>7.8728128811881204</c:v>
                </c:pt>
                <c:pt idx="6733">
                  <c:v>7.8772463945394602</c:v>
                </c:pt>
                <c:pt idx="6734">
                  <c:v>7.8816799078907902</c:v>
                </c:pt>
                <c:pt idx="6735">
                  <c:v>7.8861134212421202</c:v>
                </c:pt>
                <c:pt idx="6736">
                  <c:v>7.89054693459346</c:v>
                </c:pt>
                <c:pt idx="6737">
                  <c:v>7.89498044794479</c:v>
                </c:pt>
                <c:pt idx="6738">
                  <c:v>7.8994139612961298</c:v>
                </c:pt>
                <c:pt idx="6739">
                  <c:v>7.9038474746474696</c:v>
                </c:pt>
                <c:pt idx="6740">
                  <c:v>7.9082809879987996</c:v>
                </c:pt>
                <c:pt idx="6741">
                  <c:v>7.9127145013501297</c:v>
                </c:pt>
                <c:pt idx="6742">
                  <c:v>7.9171480147014703</c:v>
                </c:pt>
                <c:pt idx="6743">
                  <c:v>7.9215815280528101</c:v>
                </c:pt>
                <c:pt idx="6744">
                  <c:v>7.9260150414041401</c:v>
                </c:pt>
                <c:pt idx="6745">
                  <c:v>7.9304485547554799</c:v>
                </c:pt>
                <c:pt idx="6746">
                  <c:v>7.93488206810681</c:v>
                </c:pt>
                <c:pt idx="6747">
                  <c:v>7.9393155814581498</c:v>
                </c:pt>
                <c:pt idx="6748">
                  <c:v>7.9437490948094798</c:v>
                </c:pt>
                <c:pt idx="6749">
                  <c:v>7.9481826081608098</c:v>
                </c:pt>
                <c:pt idx="6750">
                  <c:v>7.9526161215121496</c:v>
                </c:pt>
                <c:pt idx="6751">
                  <c:v>7.9570496348634903</c:v>
                </c:pt>
                <c:pt idx="6752">
                  <c:v>7.9614831482148301</c:v>
                </c:pt>
                <c:pt idx="6753">
                  <c:v>7.9659166615661601</c:v>
                </c:pt>
                <c:pt idx="6754">
                  <c:v>7.9703501749174901</c:v>
                </c:pt>
                <c:pt idx="6755">
                  <c:v>7.9747836882688299</c:v>
                </c:pt>
                <c:pt idx="6756">
                  <c:v>7.9792172016201599</c:v>
                </c:pt>
                <c:pt idx="6757">
                  <c:v>7.9836507149714997</c:v>
                </c:pt>
                <c:pt idx="6758">
                  <c:v>7.9880842283228297</c:v>
                </c:pt>
                <c:pt idx="6759">
                  <c:v>7.9925177416741704</c:v>
                </c:pt>
                <c:pt idx="6760">
                  <c:v>7.9969512550255004</c:v>
                </c:pt>
                <c:pt idx="6761">
                  <c:v>8.0013847683768393</c:v>
                </c:pt>
                <c:pt idx="6762">
                  <c:v>8.0058182817281693</c:v>
                </c:pt>
                <c:pt idx="6763">
                  <c:v>8.01025179507951</c:v>
                </c:pt>
                <c:pt idx="6764">
                  <c:v>8.0146853084308507</c:v>
                </c:pt>
                <c:pt idx="6765">
                  <c:v>8.0191188217821807</c:v>
                </c:pt>
                <c:pt idx="6766">
                  <c:v>8.0235523351335196</c:v>
                </c:pt>
                <c:pt idx="6767">
                  <c:v>8.0279858484848496</c:v>
                </c:pt>
                <c:pt idx="6768">
                  <c:v>8.0324193618361797</c:v>
                </c:pt>
                <c:pt idx="6769">
                  <c:v>8.0368528751875203</c:v>
                </c:pt>
                <c:pt idx="6770">
                  <c:v>8.0412863885388504</c:v>
                </c:pt>
                <c:pt idx="6771">
                  <c:v>8.0457199018901893</c:v>
                </c:pt>
                <c:pt idx="6772">
                  <c:v>8.0501534152415299</c:v>
                </c:pt>
                <c:pt idx="6773">
                  <c:v>8.05458692859286</c:v>
                </c:pt>
                <c:pt idx="6774">
                  <c:v>8.0590204419442006</c:v>
                </c:pt>
                <c:pt idx="6775">
                  <c:v>8.0634539552955307</c:v>
                </c:pt>
                <c:pt idx="6776">
                  <c:v>8.0678874686468607</c:v>
                </c:pt>
                <c:pt idx="6777">
                  <c:v>8.0723209819981996</c:v>
                </c:pt>
                <c:pt idx="6778">
                  <c:v>8.0767544953495403</c:v>
                </c:pt>
                <c:pt idx="6779">
                  <c:v>8.0811880087008703</c:v>
                </c:pt>
                <c:pt idx="6780">
                  <c:v>8.0856215220522092</c:v>
                </c:pt>
                <c:pt idx="6781">
                  <c:v>8.0900550354035392</c:v>
                </c:pt>
                <c:pt idx="6782">
                  <c:v>8.0944885487548799</c:v>
                </c:pt>
                <c:pt idx="6783">
                  <c:v>8.0989220621062099</c:v>
                </c:pt>
                <c:pt idx="6784">
                  <c:v>8.1033555754575399</c:v>
                </c:pt>
                <c:pt idx="6785">
                  <c:v>8.1077890888088806</c:v>
                </c:pt>
                <c:pt idx="6786">
                  <c:v>8.1122226021602195</c:v>
                </c:pt>
                <c:pt idx="6787">
                  <c:v>8.1166561155115495</c:v>
                </c:pt>
                <c:pt idx="6788">
                  <c:v>8.1210896288628902</c:v>
                </c:pt>
                <c:pt idx="6789">
                  <c:v>8.1255231422142202</c:v>
                </c:pt>
                <c:pt idx="6790">
                  <c:v>8.1299566555655502</c:v>
                </c:pt>
                <c:pt idx="6791">
                  <c:v>8.1343901689168892</c:v>
                </c:pt>
                <c:pt idx="6792">
                  <c:v>8.1388236822682298</c:v>
                </c:pt>
                <c:pt idx="6793">
                  <c:v>8.1432571956195599</c:v>
                </c:pt>
                <c:pt idx="6794">
                  <c:v>8.1476907089709005</c:v>
                </c:pt>
                <c:pt idx="6795">
                  <c:v>8.1521242223222306</c:v>
                </c:pt>
                <c:pt idx="6796">
                  <c:v>8.1565577356735695</c:v>
                </c:pt>
                <c:pt idx="6797">
                  <c:v>8.1609912490248995</c:v>
                </c:pt>
                <c:pt idx="6798">
                  <c:v>8.1654247623762402</c:v>
                </c:pt>
                <c:pt idx="6799">
                  <c:v>8.1698582757275702</c:v>
                </c:pt>
                <c:pt idx="6800">
                  <c:v>8.1742917890789109</c:v>
                </c:pt>
                <c:pt idx="6801">
                  <c:v>8.1787253024302409</c:v>
                </c:pt>
                <c:pt idx="6802">
                  <c:v>8.1831588157815798</c:v>
                </c:pt>
                <c:pt idx="6803">
                  <c:v>8.1875923291329098</c:v>
                </c:pt>
                <c:pt idx="6804">
                  <c:v>8.1920258424842505</c:v>
                </c:pt>
                <c:pt idx="6805">
                  <c:v>8.1964593558355894</c:v>
                </c:pt>
                <c:pt idx="6806">
                  <c:v>8.2008928691869194</c:v>
                </c:pt>
                <c:pt idx="6807">
                  <c:v>8.2053263825382494</c:v>
                </c:pt>
                <c:pt idx="6808">
                  <c:v>8.2097598958895901</c:v>
                </c:pt>
                <c:pt idx="6809">
                  <c:v>8.2141934092409201</c:v>
                </c:pt>
                <c:pt idx="6810">
                  <c:v>8.2186269225922608</c:v>
                </c:pt>
                <c:pt idx="6811">
                  <c:v>8.2230604359435997</c:v>
                </c:pt>
                <c:pt idx="6812">
                  <c:v>8.2274939492949297</c:v>
                </c:pt>
                <c:pt idx="6813">
                  <c:v>8.2319274626462704</c:v>
                </c:pt>
                <c:pt idx="6814">
                  <c:v>8.2363609759976004</c:v>
                </c:pt>
                <c:pt idx="6815">
                  <c:v>8.2407944893489393</c:v>
                </c:pt>
                <c:pt idx="6816">
                  <c:v>8.2452280027002693</c:v>
                </c:pt>
                <c:pt idx="6817">
                  <c:v>8.2496615160515994</c:v>
                </c:pt>
                <c:pt idx="6818">
                  <c:v>8.25409502940294</c:v>
                </c:pt>
                <c:pt idx="6819">
                  <c:v>8.2585285427542807</c:v>
                </c:pt>
                <c:pt idx="6820">
                  <c:v>8.2629620561056107</c:v>
                </c:pt>
                <c:pt idx="6821">
                  <c:v>8.2673955694569408</c:v>
                </c:pt>
                <c:pt idx="6822">
                  <c:v>8.2718290828082797</c:v>
                </c:pt>
                <c:pt idx="6823">
                  <c:v>8.2762625961596203</c:v>
                </c:pt>
                <c:pt idx="6824">
                  <c:v>8.2806961095109504</c:v>
                </c:pt>
                <c:pt idx="6825">
                  <c:v>8.2851296228622893</c:v>
                </c:pt>
                <c:pt idx="6826">
                  <c:v>8.2895631362136193</c:v>
                </c:pt>
                <c:pt idx="6827">
                  <c:v>8.29399664956496</c:v>
                </c:pt>
                <c:pt idx="6828">
                  <c:v>8.29843016291629</c:v>
                </c:pt>
                <c:pt idx="6829">
                  <c:v>8.3028636762676307</c:v>
                </c:pt>
                <c:pt idx="6830">
                  <c:v>8.3072971896189607</c:v>
                </c:pt>
                <c:pt idx="6831">
                  <c:v>8.3117307029702907</c:v>
                </c:pt>
                <c:pt idx="6832">
                  <c:v>8.3161642163216403</c:v>
                </c:pt>
                <c:pt idx="6833">
                  <c:v>8.3205977296729703</c:v>
                </c:pt>
                <c:pt idx="6834">
                  <c:v>8.3250312430243003</c:v>
                </c:pt>
                <c:pt idx="6835">
                  <c:v>8.3294647563756392</c:v>
                </c:pt>
                <c:pt idx="6836">
                  <c:v>8.3338982697269692</c:v>
                </c:pt>
                <c:pt idx="6837">
                  <c:v>8.3383317830783099</c:v>
                </c:pt>
                <c:pt idx="6838">
                  <c:v>8.3427652964296506</c:v>
                </c:pt>
                <c:pt idx="6839">
                  <c:v>8.3471988097809806</c:v>
                </c:pt>
                <c:pt idx="6840">
                  <c:v>8.3516323231323106</c:v>
                </c:pt>
                <c:pt idx="6841">
                  <c:v>8.3560658364836495</c:v>
                </c:pt>
                <c:pt idx="6842">
                  <c:v>8.3604993498349796</c:v>
                </c:pt>
                <c:pt idx="6843">
                  <c:v>8.3649328631863202</c:v>
                </c:pt>
                <c:pt idx="6844">
                  <c:v>8.3693663765376503</c:v>
                </c:pt>
                <c:pt idx="6845">
                  <c:v>8.3737998898889892</c:v>
                </c:pt>
                <c:pt idx="6846">
                  <c:v>8.3782334032403298</c:v>
                </c:pt>
                <c:pt idx="6847">
                  <c:v>8.3826669165916599</c:v>
                </c:pt>
                <c:pt idx="6848">
                  <c:v>8.3871004299429899</c:v>
                </c:pt>
                <c:pt idx="6849">
                  <c:v>8.3915339432943306</c:v>
                </c:pt>
                <c:pt idx="6850">
                  <c:v>8.3959674566456606</c:v>
                </c:pt>
                <c:pt idx="6851">
                  <c:v>8.4004009699969995</c:v>
                </c:pt>
                <c:pt idx="6852">
                  <c:v>8.4048344833483402</c:v>
                </c:pt>
                <c:pt idx="6853">
                  <c:v>8.4092679966996702</c:v>
                </c:pt>
                <c:pt idx="6854">
                  <c:v>8.4137015100510109</c:v>
                </c:pt>
                <c:pt idx="6855">
                  <c:v>8.4181350234023409</c:v>
                </c:pt>
                <c:pt idx="6856">
                  <c:v>8.4225685367536691</c:v>
                </c:pt>
                <c:pt idx="6857">
                  <c:v>8.4270020501050098</c:v>
                </c:pt>
                <c:pt idx="6858">
                  <c:v>8.4314355634563398</c:v>
                </c:pt>
                <c:pt idx="6859">
                  <c:v>8.4358690768076805</c:v>
                </c:pt>
                <c:pt idx="6860">
                  <c:v>8.4403025901590194</c:v>
                </c:pt>
                <c:pt idx="6861">
                  <c:v>8.4447361035103494</c:v>
                </c:pt>
                <c:pt idx="6862">
                  <c:v>8.4491696168616901</c:v>
                </c:pt>
                <c:pt idx="6863">
                  <c:v>8.4536031302130201</c:v>
                </c:pt>
                <c:pt idx="6864">
                  <c:v>8.4580366435643608</c:v>
                </c:pt>
                <c:pt idx="6865">
                  <c:v>8.4624701569156908</c:v>
                </c:pt>
                <c:pt idx="6866">
                  <c:v>8.4669036702670297</c:v>
                </c:pt>
                <c:pt idx="6867">
                  <c:v>8.4713371836183597</c:v>
                </c:pt>
                <c:pt idx="6868">
                  <c:v>8.4757706969697004</c:v>
                </c:pt>
                <c:pt idx="6869">
                  <c:v>8.4802042103210304</c:v>
                </c:pt>
                <c:pt idx="6870">
                  <c:v>8.4846377236723605</c:v>
                </c:pt>
                <c:pt idx="6871">
                  <c:v>8.4890712370236994</c:v>
                </c:pt>
                <c:pt idx="6872">
                  <c:v>8.49350475037504</c:v>
                </c:pt>
                <c:pt idx="6873">
                  <c:v>8.4979382637263807</c:v>
                </c:pt>
                <c:pt idx="6874">
                  <c:v>8.5023717770777107</c:v>
                </c:pt>
                <c:pt idx="6875">
                  <c:v>8.5068052904290408</c:v>
                </c:pt>
                <c:pt idx="6876">
                  <c:v>8.5112388037803797</c:v>
                </c:pt>
                <c:pt idx="6877">
                  <c:v>8.5156723171317097</c:v>
                </c:pt>
                <c:pt idx="6878">
                  <c:v>8.5201058304830504</c:v>
                </c:pt>
                <c:pt idx="6879">
                  <c:v>8.5245393438343804</c:v>
                </c:pt>
                <c:pt idx="6880">
                  <c:v>8.5289728571857193</c:v>
                </c:pt>
                <c:pt idx="6881">
                  <c:v>8.53340637053706</c:v>
                </c:pt>
                <c:pt idx="6882">
                  <c:v>8.53783988388839</c:v>
                </c:pt>
                <c:pt idx="6883">
                  <c:v>8.54227339723972</c:v>
                </c:pt>
                <c:pt idx="6884">
                  <c:v>8.5467069105910607</c:v>
                </c:pt>
                <c:pt idx="6885">
                  <c:v>8.5511404239423996</c:v>
                </c:pt>
                <c:pt idx="6886">
                  <c:v>8.5555739372937296</c:v>
                </c:pt>
                <c:pt idx="6887">
                  <c:v>8.5600074506450703</c:v>
                </c:pt>
                <c:pt idx="6888">
                  <c:v>8.5644409639964003</c:v>
                </c:pt>
                <c:pt idx="6889">
                  <c:v>8.5688744773477303</c:v>
                </c:pt>
                <c:pt idx="6890">
                  <c:v>8.5733079906990692</c:v>
                </c:pt>
                <c:pt idx="6891">
                  <c:v>8.5777415040503993</c:v>
                </c:pt>
                <c:pt idx="6892">
                  <c:v>8.5821750174017399</c:v>
                </c:pt>
                <c:pt idx="6893">
                  <c:v>8.5866085307530806</c:v>
                </c:pt>
                <c:pt idx="6894">
                  <c:v>8.5910420441044106</c:v>
                </c:pt>
                <c:pt idx="6895">
                  <c:v>8.5954755574557495</c:v>
                </c:pt>
                <c:pt idx="6896">
                  <c:v>8.5999090708070796</c:v>
                </c:pt>
                <c:pt idx="6897">
                  <c:v>8.6043425841584096</c:v>
                </c:pt>
                <c:pt idx="6898">
                  <c:v>8.6087760975097503</c:v>
                </c:pt>
                <c:pt idx="6899">
                  <c:v>8.6132096108610892</c:v>
                </c:pt>
                <c:pt idx="6900">
                  <c:v>8.6176431242124298</c:v>
                </c:pt>
                <c:pt idx="6901">
                  <c:v>8.6220766375637599</c:v>
                </c:pt>
                <c:pt idx="6902">
                  <c:v>8.6265101509150899</c:v>
                </c:pt>
                <c:pt idx="6903">
                  <c:v>8.6309436642664306</c:v>
                </c:pt>
                <c:pt idx="6904">
                  <c:v>8.6353771776177606</c:v>
                </c:pt>
                <c:pt idx="6905">
                  <c:v>8.6398106909690906</c:v>
                </c:pt>
                <c:pt idx="6906">
                  <c:v>8.6442442043204295</c:v>
                </c:pt>
                <c:pt idx="6907">
                  <c:v>8.6486777176717702</c:v>
                </c:pt>
                <c:pt idx="6908">
                  <c:v>8.6531112310231002</c:v>
                </c:pt>
                <c:pt idx="6909">
                  <c:v>8.6575447443744409</c:v>
                </c:pt>
                <c:pt idx="6910">
                  <c:v>8.6619782577257691</c:v>
                </c:pt>
                <c:pt idx="6911">
                  <c:v>8.6664117710770991</c:v>
                </c:pt>
                <c:pt idx="6912">
                  <c:v>8.6708452844284505</c:v>
                </c:pt>
                <c:pt idx="6913">
                  <c:v>8.6752787977797805</c:v>
                </c:pt>
                <c:pt idx="6914">
                  <c:v>8.6797123111311194</c:v>
                </c:pt>
                <c:pt idx="6915">
                  <c:v>8.6841458244824494</c:v>
                </c:pt>
                <c:pt idx="6916">
                  <c:v>8.6885793378337794</c:v>
                </c:pt>
                <c:pt idx="6917">
                  <c:v>8.6930128511851201</c:v>
                </c:pt>
                <c:pt idx="6918">
                  <c:v>8.6974463645364501</c:v>
                </c:pt>
                <c:pt idx="6919">
                  <c:v>8.7018798778877908</c:v>
                </c:pt>
                <c:pt idx="6920">
                  <c:v>8.7063133912391208</c:v>
                </c:pt>
                <c:pt idx="6921">
                  <c:v>8.7107469045904597</c:v>
                </c:pt>
                <c:pt idx="6922">
                  <c:v>8.7151804179418004</c:v>
                </c:pt>
                <c:pt idx="6923">
                  <c:v>8.7196139312931304</c:v>
                </c:pt>
                <c:pt idx="6924">
                  <c:v>8.7240474446444605</c:v>
                </c:pt>
                <c:pt idx="6925">
                  <c:v>8.7284809579957994</c:v>
                </c:pt>
                <c:pt idx="6926">
                  <c:v>8.7329144713471401</c:v>
                </c:pt>
                <c:pt idx="6927">
                  <c:v>8.7373479846984701</c:v>
                </c:pt>
                <c:pt idx="6928">
                  <c:v>8.7417814980498108</c:v>
                </c:pt>
                <c:pt idx="6929">
                  <c:v>8.7462150114011408</c:v>
                </c:pt>
                <c:pt idx="6930">
                  <c:v>8.7506485247524708</c:v>
                </c:pt>
                <c:pt idx="6931">
                  <c:v>8.7550820381038097</c:v>
                </c:pt>
                <c:pt idx="6932">
                  <c:v>8.7595155514551504</c:v>
                </c:pt>
                <c:pt idx="6933">
                  <c:v>8.7639490648064804</c:v>
                </c:pt>
                <c:pt idx="6934">
                  <c:v>8.7683825781578193</c:v>
                </c:pt>
                <c:pt idx="6935">
                  <c:v>8.7728160915091493</c:v>
                </c:pt>
                <c:pt idx="6936">
                  <c:v>8.77724960486049</c:v>
                </c:pt>
                <c:pt idx="6937">
                  <c:v>8.78168311821182</c:v>
                </c:pt>
                <c:pt idx="6938">
                  <c:v>8.78611663156315</c:v>
                </c:pt>
                <c:pt idx="6939">
                  <c:v>8.7905501449144907</c:v>
                </c:pt>
                <c:pt idx="6940">
                  <c:v>8.7949836582658296</c:v>
                </c:pt>
                <c:pt idx="6941">
                  <c:v>8.7994171716171596</c:v>
                </c:pt>
                <c:pt idx="6942">
                  <c:v>8.8038506849685003</c:v>
                </c:pt>
                <c:pt idx="6943">
                  <c:v>8.8082841983198303</c:v>
                </c:pt>
                <c:pt idx="6944">
                  <c:v>8.8127177116711692</c:v>
                </c:pt>
                <c:pt idx="6945">
                  <c:v>8.8171512250224993</c:v>
                </c:pt>
                <c:pt idx="6946">
                  <c:v>8.8215847383738399</c:v>
                </c:pt>
                <c:pt idx="6947">
                  <c:v>8.82601825172517</c:v>
                </c:pt>
                <c:pt idx="6948">
                  <c:v>8.8304517650765106</c:v>
                </c:pt>
                <c:pt idx="6949">
                  <c:v>8.8348852784278407</c:v>
                </c:pt>
                <c:pt idx="6950">
                  <c:v>8.8393187917791796</c:v>
                </c:pt>
                <c:pt idx="6951">
                  <c:v>8.8437523051305096</c:v>
                </c:pt>
                <c:pt idx="6952">
                  <c:v>8.8481858184818503</c:v>
                </c:pt>
                <c:pt idx="6953">
                  <c:v>8.8526193318331892</c:v>
                </c:pt>
                <c:pt idx="6954">
                  <c:v>8.8570528451845192</c:v>
                </c:pt>
                <c:pt idx="6955">
                  <c:v>8.8614863585358492</c:v>
                </c:pt>
                <c:pt idx="6956">
                  <c:v>8.8659198718871899</c:v>
                </c:pt>
                <c:pt idx="6957">
                  <c:v>8.8703533852385199</c:v>
                </c:pt>
                <c:pt idx="6958">
                  <c:v>8.8747868985898606</c:v>
                </c:pt>
                <c:pt idx="6959">
                  <c:v>8.8792204119411995</c:v>
                </c:pt>
                <c:pt idx="6960">
                  <c:v>8.8836539252925295</c:v>
                </c:pt>
                <c:pt idx="6961">
                  <c:v>8.8880874386438702</c:v>
                </c:pt>
                <c:pt idx="6962">
                  <c:v>8.8925209519952002</c:v>
                </c:pt>
                <c:pt idx="6963">
                  <c:v>8.8969544653465409</c:v>
                </c:pt>
                <c:pt idx="6964">
                  <c:v>8.9013879786978691</c:v>
                </c:pt>
                <c:pt idx="6965">
                  <c:v>8.9058214920491992</c:v>
                </c:pt>
                <c:pt idx="6966">
                  <c:v>8.9102550054005398</c:v>
                </c:pt>
                <c:pt idx="6967">
                  <c:v>8.9146885187518805</c:v>
                </c:pt>
                <c:pt idx="6968">
                  <c:v>8.9191220321032105</c:v>
                </c:pt>
                <c:pt idx="6969">
                  <c:v>8.9235555454545405</c:v>
                </c:pt>
                <c:pt idx="6970">
                  <c:v>8.9279890588058795</c:v>
                </c:pt>
                <c:pt idx="6971">
                  <c:v>8.9324225721572201</c:v>
                </c:pt>
                <c:pt idx="6972">
                  <c:v>8.9368560855085502</c:v>
                </c:pt>
                <c:pt idx="6973">
                  <c:v>8.9412895988598908</c:v>
                </c:pt>
                <c:pt idx="6974">
                  <c:v>8.9457231122112209</c:v>
                </c:pt>
                <c:pt idx="6975">
                  <c:v>8.9501566255625598</c:v>
                </c:pt>
                <c:pt idx="6976">
                  <c:v>8.9545901389138898</c:v>
                </c:pt>
                <c:pt idx="6977">
                  <c:v>8.9590236522652305</c:v>
                </c:pt>
                <c:pt idx="6978">
                  <c:v>8.9634571656165605</c:v>
                </c:pt>
                <c:pt idx="6979">
                  <c:v>8.9678906789678994</c:v>
                </c:pt>
                <c:pt idx="6980">
                  <c:v>8.9723241923192401</c:v>
                </c:pt>
                <c:pt idx="6981">
                  <c:v>8.9767577056705701</c:v>
                </c:pt>
                <c:pt idx="6982">
                  <c:v>8.9811912190219001</c:v>
                </c:pt>
                <c:pt idx="6983">
                  <c:v>8.9856247323732408</c:v>
                </c:pt>
                <c:pt idx="6984">
                  <c:v>8.9900582457245708</c:v>
                </c:pt>
                <c:pt idx="6985">
                  <c:v>8.9944917590759097</c:v>
                </c:pt>
                <c:pt idx="6986">
                  <c:v>8.9989252724272504</c:v>
                </c:pt>
                <c:pt idx="6987">
                  <c:v>9.0033587857785804</c:v>
                </c:pt>
                <c:pt idx="6988">
                  <c:v>9.0077922991299104</c:v>
                </c:pt>
                <c:pt idx="6989">
                  <c:v>9.0122258124812493</c:v>
                </c:pt>
                <c:pt idx="6990">
                  <c:v>9.0166593258325793</c:v>
                </c:pt>
                <c:pt idx="6991">
                  <c:v>9.02109283918392</c:v>
                </c:pt>
                <c:pt idx="6992">
                  <c:v>9.02552635253525</c:v>
                </c:pt>
                <c:pt idx="6993">
                  <c:v>9.0299598658865907</c:v>
                </c:pt>
                <c:pt idx="6994">
                  <c:v>9.0343933792379296</c:v>
                </c:pt>
                <c:pt idx="6995">
                  <c:v>9.0388268925892596</c:v>
                </c:pt>
                <c:pt idx="6996">
                  <c:v>9.0432604059405897</c:v>
                </c:pt>
                <c:pt idx="6997">
                  <c:v>9.0476939192919303</c:v>
                </c:pt>
                <c:pt idx="6998">
                  <c:v>9.0521274326432604</c:v>
                </c:pt>
                <c:pt idx="6999">
                  <c:v>9.0565609459945993</c:v>
                </c:pt>
                <c:pt idx="7000">
                  <c:v>9.0609944593459399</c:v>
                </c:pt>
                <c:pt idx="7001">
                  <c:v>9.06542797269727</c:v>
                </c:pt>
                <c:pt idx="7002">
                  <c:v>9.0698614860486106</c:v>
                </c:pt>
                <c:pt idx="7003">
                  <c:v>9.0742949993999407</c:v>
                </c:pt>
                <c:pt idx="7004">
                  <c:v>9.0787285127512707</c:v>
                </c:pt>
                <c:pt idx="7005">
                  <c:v>9.0831620261026096</c:v>
                </c:pt>
                <c:pt idx="7006">
                  <c:v>9.0875955394539503</c:v>
                </c:pt>
                <c:pt idx="7007">
                  <c:v>9.0920290528052803</c:v>
                </c:pt>
                <c:pt idx="7008">
                  <c:v>9.0964625661566192</c:v>
                </c:pt>
                <c:pt idx="7009">
                  <c:v>9.1008960795079492</c:v>
                </c:pt>
                <c:pt idx="7010">
                  <c:v>9.1053295928592899</c:v>
                </c:pt>
                <c:pt idx="7011">
                  <c:v>9.1097631062106199</c:v>
                </c:pt>
                <c:pt idx="7012">
                  <c:v>9.1141966195619606</c:v>
                </c:pt>
                <c:pt idx="7013">
                  <c:v>9.1186301329132906</c:v>
                </c:pt>
                <c:pt idx="7014">
                  <c:v>9.1230636462646295</c:v>
                </c:pt>
                <c:pt idx="7015">
                  <c:v>9.1274971596159595</c:v>
                </c:pt>
                <c:pt idx="7016">
                  <c:v>9.1319306729673002</c:v>
                </c:pt>
                <c:pt idx="7017">
                  <c:v>9.1363641863186302</c:v>
                </c:pt>
                <c:pt idx="7018">
                  <c:v>9.1407976996699603</c:v>
                </c:pt>
                <c:pt idx="7019">
                  <c:v>9.1452312130212992</c:v>
                </c:pt>
                <c:pt idx="7020">
                  <c:v>9.1496647263726398</c:v>
                </c:pt>
                <c:pt idx="7021">
                  <c:v>9.1540982397239805</c:v>
                </c:pt>
                <c:pt idx="7022">
                  <c:v>9.1585317530753105</c:v>
                </c:pt>
                <c:pt idx="7023">
                  <c:v>9.1629652664266406</c:v>
                </c:pt>
                <c:pt idx="7024">
                  <c:v>9.1673987797779795</c:v>
                </c:pt>
                <c:pt idx="7025">
                  <c:v>9.1718322931293095</c:v>
                </c:pt>
                <c:pt idx="7026">
                  <c:v>9.1762658064806502</c:v>
                </c:pt>
                <c:pt idx="7027">
                  <c:v>9.1806993198319802</c:v>
                </c:pt>
                <c:pt idx="7028">
                  <c:v>9.1851328331833209</c:v>
                </c:pt>
                <c:pt idx="7029">
                  <c:v>9.1895663465346509</c:v>
                </c:pt>
                <c:pt idx="7030">
                  <c:v>9.1939998598859898</c:v>
                </c:pt>
                <c:pt idx="7031">
                  <c:v>9.1984333732373198</c:v>
                </c:pt>
                <c:pt idx="7032">
                  <c:v>9.2028668865886605</c:v>
                </c:pt>
                <c:pt idx="7033">
                  <c:v>9.2073003999399994</c:v>
                </c:pt>
                <c:pt idx="7034">
                  <c:v>9.2117339132913294</c:v>
                </c:pt>
                <c:pt idx="7035">
                  <c:v>9.2161674266426701</c:v>
                </c:pt>
                <c:pt idx="7036">
                  <c:v>9.2206009399940001</c:v>
                </c:pt>
                <c:pt idx="7037">
                  <c:v>9.2250344533453301</c:v>
                </c:pt>
                <c:pt idx="7038">
                  <c:v>9.2294679666966708</c:v>
                </c:pt>
                <c:pt idx="7039">
                  <c:v>9.2339014800480008</c:v>
                </c:pt>
                <c:pt idx="7040">
                  <c:v>9.2383349933993397</c:v>
                </c:pt>
                <c:pt idx="7041">
                  <c:v>9.2427685067506804</c:v>
                </c:pt>
                <c:pt idx="7042">
                  <c:v>9.2472020201020104</c:v>
                </c:pt>
                <c:pt idx="7043">
                  <c:v>9.2516355334533493</c:v>
                </c:pt>
                <c:pt idx="7044">
                  <c:v>9.2560690468046793</c:v>
                </c:pt>
                <c:pt idx="7045">
                  <c:v>9.2605025601560094</c:v>
                </c:pt>
                <c:pt idx="7046">
                  <c:v>9.26493607350735</c:v>
                </c:pt>
                <c:pt idx="7047">
                  <c:v>9.2693695868586907</c:v>
                </c:pt>
                <c:pt idx="7048">
                  <c:v>9.2738031002100207</c:v>
                </c:pt>
                <c:pt idx="7049">
                  <c:v>9.2782366135613596</c:v>
                </c:pt>
                <c:pt idx="7050">
                  <c:v>9.2826701269126897</c:v>
                </c:pt>
                <c:pt idx="7051">
                  <c:v>9.2871036402640303</c:v>
                </c:pt>
                <c:pt idx="7052">
                  <c:v>9.2915371536153604</c:v>
                </c:pt>
                <c:pt idx="7053">
                  <c:v>9.2959706669666993</c:v>
                </c:pt>
                <c:pt idx="7054">
                  <c:v>9.3004041803180293</c:v>
                </c:pt>
                <c:pt idx="7055">
                  <c:v>9.30483769366937</c:v>
                </c:pt>
                <c:pt idx="7056">
                  <c:v>9.3092712070207</c:v>
                </c:pt>
                <c:pt idx="7057">
                  <c:v>9.3137047203720407</c:v>
                </c:pt>
                <c:pt idx="7058">
                  <c:v>9.3181382337233707</c:v>
                </c:pt>
                <c:pt idx="7059">
                  <c:v>9.3225717470747007</c:v>
                </c:pt>
                <c:pt idx="7060">
                  <c:v>9.3270052604260503</c:v>
                </c:pt>
                <c:pt idx="7061">
                  <c:v>9.3314387737773803</c:v>
                </c:pt>
                <c:pt idx="7062">
                  <c:v>9.3358722871287103</c:v>
                </c:pt>
                <c:pt idx="7063">
                  <c:v>9.3403058004800492</c:v>
                </c:pt>
                <c:pt idx="7064">
                  <c:v>9.3447393138313792</c:v>
                </c:pt>
                <c:pt idx="7065">
                  <c:v>9.3491728271827199</c:v>
                </c:pt>
                <c:pt idx="7066">
                  <c:v>9.3536063405340499</c:v>
                </c:pt>
                <c:pt idx="7067">
                  <c:v>9.3580398538853906</c:v>
                </c:pt>
                <c:pt idx="7068">
                  <c:v>9.3624733672367206</c:v>
                </c:pt>
                <c:pt idx="7069">
                  <c:v>9.3669068805880595</c:v>
                </c:pt>
                <c:pt idx="7070">
                  <c:v>9.3713403939394002</c:v>
                </c:pt>
                <c:pt idx="7071">
                  <c:v>9.3757739072907302</c:v>
                </c:pt>
                <c:pt idx="7072">
                  <c:v>9.3802074206420603</c:v>
                </c:pt>
                <c:pt idx="7073">
                  <c:v>9.3846409339933992</c:v>
                </c:pt>
                <c:pt idx="7074">
                  <c:v>9.3890744473447398</c:v>
                </c:pt>
                <c:pt idx="7075">
                  <c:v>9.3935079606960699</c:v>
                </c:pt>
                <c:pt idx="7076">
                  <c:v>9.3979414740473999</c:v>
                </c:pt>
                <c:pt idx="7077">
                  <c:v>9.4023749873987406</c:v>
                </c:pt>
                <c:pt idx="7078">
                  <c:v>9.4068085007500706</c:v>
                </c:pt>
                <c:pt idx="7079">
                  <c:v>9.4112420141014095</c:v>
                </c:pt>
                <c:pt idx="7080">
                  <c:v>9.4156755274527502</c:v>
                </c:pt>
                <c:pt idx="7081">
                  <c:v>9.4201090408040802</c:v>
                </c:pt>
                <c:pt idx="7082">
                  <c:v>9.4245425541554209</c:v>
                </c:pt>
                <c:pt idx="7083">
                  <c:v>9.4289760675067509</c:v>
                </c:pt>
                <c:pt idx="7084">
                  <c:v>9.4334095808580898</c:v>
                </c:pt>
                <c:pt idx="7085">
                  <c:v>9.4378430942094198</c:v>
                </c:pt>
                <c:pt idx="7086">
                  <c:v>9.4422766075607498</c:v>
                </c:pt>
                <c:pt idx="7087">
                  <c:v>9.4467101209120905</c:v>
                </c:pt>
                <c:pt idx="7088">
                  <c:v>9.4511436342634294</c:v>
                </c:pt>
                <c:pt idx="7089">
                  <c:v>9.4555771476147594</c:v>
                </c:pt>
                <c:pt idx="7090">
                  <c:v>9.4600106609661001</c:v>
                </c:pt>
                <c:pt idx="7091">
                  <c:v>9.4644441743174301</c:v>
                </c:pt>
                <c:pt idx="7092">
                  <c:v>9.4688776876687708</c:v>
                </c:pt>
                <c:pt idx="7093">
                  <c:v>9.4733112010201008</c:v>
                </c:pt>
                <c:pt idx="7094">
                  <c:v>9.4777447143714397</c:v>
                </c:pt>
                <c:pt idx="7095">
                  <c:v>9.4821782277227697</c:v>
                </c:pt>
                <c:pt idx="7096">
                  <c:v>9.4866117410741104</c:v>
                </c:pt>
                <c:pt idx="7097">
                  <c:v>9.4910452544254404</c:v>
                </c:pt>
                <c:pt idx="7098">
                  <c:v>9.4954787677767793</c:v>
                </c:pt>
                <c:pt idx="7099">
                  <c:v>9.4999122811281094</c:v>
                </c:pt>
                <c:pt idx="7100">
                  <c:v>9.50434579447945</c:v>
                </c:pt>
                <c:pt idx="7101">
                  <c:v>9.5087793078307907</c:v>
                </c:pt>
                <c:pt idx="7102">
                  <c:v>9.5132128211821207</c:v>
                </c:pt>
                <c:pt idx="7103">
                  <c:v>9.5176463345334508</c:v>
                </c:pt>
                <c:pt idx="7104">
                  <c:v>9.5220798478847897</c:v>
                </c:pt>
                <c:pt idx="7105">
                  <c:v>9.5265133612361197</c:v>
                </c:pt>
                <c:pt idx="7106">
                  <c:v>9.5309468745874604</c:v>
                </c:pt>
                <c:pt idx="7107">
                  <c:v>9.5353803879387993</c:v>
                </c:pt>
                <c:pt idx="7108">
                  <c:v>9.5398139012901293</c:v>
                </c:pt>
                <c:pt idx="7109">
                  <c:v>9.54424741464147</c:v>
                </c:pt>
                <c:pt idx="7110">
                  <c:v>9.5486809279928</c:v>
                </c:pt>
                <c:pt idx="7111">
                  <c:v>9.5531144413441407</c:v>
                </c:pt>
                <c:pt idx="7112">
                  <c:v>9.5575479546954707</c:v>
                </c:pt>
                <c:pt idx="7113">
                  <c:v>9.5619814680468007</c:v>
                </c:pt>
                <c:pt idx="7114">
                  <c:v>9.5664149813981396</c:v>
                </c:pt>
                <c:pt idx="7115">
                  <c:v>9.5708484947494803</c:v>
                </c:pt>
                <c:pt idx="7116">
                  <c:v>9.5752820081008103</c:v>
                </c:pt>
                <c:pt idx="7117">
                  <c:v>9.5797155214521403</c:v>
                </c:pt>
                <c:pt idx="7118">
                  <c:v>9.5841490348034792</c:v>
                </c:pt>
                <c:pt idx="7119">
                  <c:v>9.5885825481548199</c:v>
                </c:pt>
                <c:pt idx="7120">
                  <c:v>9.5930160615061499</c:v>
                </c:pt>
                <c:pt idx="7121">
                  <c:v>9.5974495748574906</c:v>
                </c:pt>
                <c:pt idx="7122">
                  <c:v>9.6018830882088206</c:v>
                </c:pt>
                <c:pt idx="7123">
                  <c:v>9.6063166015601595</c:v>
                </c:pt>
                <c:pt idx="7124">
                  <c:v>9.6107501149114896</c:v>
                </c:pt>
                <c:pt idx="7125">
                  <c:v>9.6151836282628302</c:v>
                </c:pt>
                <c:pt idx="7126">
                  <c:v>9.6196171416141603</c:v>
                </c:pt>
                <c:pt idx="7127">
                  <c:v>9.6240506549654992</c:v>
                </c:pt>
                <c:pt idx="7128">
                  <c:v>9.6284841683168398</c:v>
                </c:pt>
                <c:pt idx="7129">
                  <c:v>9.6329176816681699</c:v>
                </c:pt>
                <c:pt idx="7130">
                  <c:v>9.6373511950194999</c:v>
                </c:pt>
                <c:pt idx="7131">
                  <c:v>9.6417847083708406</c:v>
                </c:pt>
                <c:pt idx="7132">
                  <c:v>9.6462182217221706</c:v>
                </c:pt>
                <c:pt idx="7133">
                  <c:v>9.6506517350735095</c:v>
                </c:pt>
                <c:pt idx="7134">
                  <c:v>9.6550852484248502</c:v>
                </c:pt>
                <c:pt idx="7135">
                  <c:v>9.6595187617761802</c:v>
                </c:pt>
                <c:pt idx="7136">
                  <c:v>9.6639522751275102</c:v>
                </c:pt>
                <c:pt idx="7137">
                  <c:v>9.6683857884788509</c:v>
                </c:pt>
                <c:pt idx="7138">
                  <c:v>9.6728193018301791</c:v>
                </c:pt>
                <c:pt idx="7139">
                  <c:v>9.6772528151815198</c:v>
                </c:pt>
                <c:pt idx="7140">
                  <c:v>9.6816863285328498</c:v>
                </c:pt>
                <c:pt idx="7141">
                  <c:v>9.6861198418841905</c:v>
                </c:pt>
                <c:pt idx="7142">
                  <c:v>9.6905533552355294</c:v>
                </c:pt>
                <c:pt idx="7143">
                  <c:v>9.6949868685868594</c:v>
                </c:pt>
                <c:pt idx="7144">
                  <c:v>9.6994203819381895</c:v>
                </c:pt>
                <c:pt idx="7145">
                  <c:v>9.7038538952895301</c:v>
                </c:pt>
                <c:pt idx="7146">
                  <c:v>9.7082874086408601</c:v>
                </c:pt>
                <c:pt idx="7147">
                  <c:v>9.7127209219922008</c:v>
                </c:pt>
                <c:pt idx="7148">
                  <c:v>9.7171544353435397</c:v>
                </c:pt>
                <c:pt idx="7149">
                  <c:v>9.7215879486948698</c:v>
                </c:pt>
                <c:pt idx="7150">
                  <c:v>9.7260214620462104</c:v>
                </c:pt>
                <c:pt idx="7151">
                  <c:v>9.7304549753975405</c:v>
                </c:pt>
                <c:pt idx="7152">
                  <c:v>9.7348884887488705</c:v>
                </c:pt>
                <c:pt idx="7153">
                  <c:v>9.7393220021002094</c:v>
                </c:pt>
                <c:pt idx="7154">
                  <c:v>9.7437555154515501</c:v>
                </c:pt>
                <c:pt idx="7155">
                  <c:v>9.7481890288028801</c:v>
                </c:pt>
                <c:pt idx="7156">
                  <c:v>9.7526225421542208</c:v>
                </c:pt>
                <c:pt idx="7157">
                  <c:v>9.7570560555055508</c:v>
                </c:pt>
                <c:pt idx="7158">
                  <c:v>9.7614895688568808</c:v>
                </c:pt>
                <c:pt idx="7159">
                  <c:v>9.7659230822082197</c:v>
                </c:pt>
                <c:pt idx="7160">
                  <c:v>9.7703565955595604</c:v>
                </c:pt>
                <c:pt idx="7161">
                  <c:v>9.7747901089108904</c:v>
                </c:pt>
                <c:pt idx="7162">
                  <c:v>9.7792236222622293</c:v>
                </c:pt>
                <c:pt idx="7163">
                  <c:v>9.7836571356135593</c:v>
                </c:pt>
                <c:pt idx="7164">
                  <c:v>9.7880906489649</c:v>
                </c:pt>
                <c:pt idx="7165">
                  <c:v>9.79252416231623</c:v>
                </c:pt>
                <c:pt idx="7166">
                  <c:v>9.79695767566756</c:v>
                </c:pt>
                <c:pt idx="7167">
                  <c:v>9.8013911890189007</c:v>
                </c:pt>
                <c:pt idx="7168">
                  <c:v>9.8058247023702396</c:v>
                </c:pt>
                <c:pt idx="7169">
                  <c:v>9.8102582157215803</c:v>
                </c:pt>
                <c:pt idx="7170">
                  <c:v>9.8146917290729103</c:v>
                </c:pt>
                <c:pt idx="7171">
                  <c:v>9.8191252424242403</c:v>
                </c:pt>
                <c:pt idx="7172">
                  <c:v>9.8235587557755792</c:v>
                </c:pt>
                <c:pt idx="7173">
                  <c:v>9.8279922691269093</c:v>
                </c:pt>
                <c:pt idx="7174">
                  <c:v>9.8324257824782499</c:v>
                </c:pt>
                <c:pt idx="7175">
                  <c:v>9.83685929582958</c:v>
                </c:pt>
                <c:pt idx="7176">
                  <c:v>9.8412928091809206</c:v>
                </c:pt>
                <c:pt idx="7177">
                  <c:v>9.8457263225322507</c:v>
                </c:pt>
                <c:pt idx="7178">
                  <c:v>9.8501598358835896</c:v>
                </c:pt>
                <c:pt idx="7179">
                  <c:v>9.8545933492349196</c:v>
                </c:pt>
                <c:pt idx="7180">
                  <c:v>9.8590268625862603</c:v>
                </c:pt>
                <c:pt idx="7181">
                  <c:v>9.8634603759375992</c:v>
                </c:pt>
                <c:pt idx="7182">
                  <c:v>9.8678938892889292</c:v>
                </c:pt>
                <c:pt idx="7183">
                  <c:v>9.8723274026402699</c:v>
                </c:pt>
                <c:pt idx="7184">
                  <c:v>9.8767609159915999</c:v>
                </c:pt>
                <c:pt idx="7185">
                  <c:v>9.8811944293429299</c:v>
                </c:pt>
                <c:pt idx="7186">
                  <c:v>9.8856279426942706</c:v>
                </c:pt>
                <c:pt idx="7187">
                  <c:v>9.8900614560456006</c:v>
                </c:pt>
                <c:pt idx="7188">
                  <c:v>9.8944949693969395</c:v>
                </c:pt>
                <c:pt idx="7189">
                  <c:v>9.8989284827482802</c:v>
                </c:pt>
                <c:pt idx="7190">
                  <c:v>9.9033619960996102</c:v>
                </c:pt>
                <c:pt idx="7191">
                  <c:v>9.9077955094509491</c:v>
                </c:pt>
                <c:pt idx="7192">
                  <c:v>9.9122290228022791</c:v>
                </c:pt>
                <c:pt idx="7193">
                  <c:v>9.9166625361536092</c:v>
                </c:pt>
                <c:pt idx="7194">
                  <c:v>9.9210960495049498</c:v>
                </c:pt>
                <c:pt idx="7195">
                  <c:v>9.9255295628562905</c:v>
                </c:pt>
                <c:pt idx="7196">
                  <c:v>9.9299630762076205</c:v>
                </c:pt>
                <c:pt idx="7197">
                  <c:v>9.9343965895589594</c:v>
                </c:pt>
                <c:pt idx="7198">
                  <c:v>9.9388301029102895</c:v>
                </c:pt>
                <c:pt idx="7199">
                  <c:v>9.9432636162616301</c:v>
                </c:pt>
                <c:pt idx="7200">
                  <c:v>9.9476971296129602</c:v>
                </c:pt>
                <c:pt idx="7201">
                  <c:v>9.9521306429643008</c:v>
                </c:pt>
                <c:pt idx="7202">
                  <c:v>9.9565641563156309</c:v>
                </c:pt>
                <c:pt idx="7203">
                  <c:v>9.9609976696669698</c:v>
                </c:pt>
                <c:pt idx="7204">
                  <c:v>9.9654311830182998</c:v>
                </c:pt>
                <c:pt idx="7205">
                  <c:v>9.9698646963696405</c:v>
                </c:pt>
                <c:pt idx="7206">
                  <c:v>9.9742982097209705</c:v>
                </c:pt>
                <c:pt idx="7207">
                  <c:v>9.9787317230723005</c:v>
                </c:pt>
                <c:pt idx="7208">
                  <c:v>9.9831652364236501</c:v>
                </c:pt>
                <c:pt idx="7209">
                  <c:v>9.9875987497749801</c:v>
                </c:pt>
                <c:pt idx="7210">
                  <c:v>9.9920322631263101</c:v>
                </c:pt>
                <c:pt idx="7211">
                  <c:v>9.9964657764776508</c:v>
                </c:pt>
                <c:pt idx="7212">
                  <c:v>10.000899289829</c:v>
                </c:pt>
                <c:pt idx="7213">
                  <c:v>10.0053328031803</c:v>
                </c:pt>
                <c:pt idx="7214">
                  <c:v>10.009766316531699</c:v>
                </c:pt>
                <c:pt idx="7215">
                  <c:v>10.014199829882999</c:v>
                </c:pt>
                <c:pt idx="7216">
                  <c:v>10.018633343234301</c:v>
                </c:pt>
                <c:pt idx="7217">
                  <c:v>10.0230668565857</c:v>
                </c:pt>
                <c:pt idx="7218">
                  <c:v>10.027500369937</c:v>
                </c:pt>
                <c:pt idx="7219">
                  <c:v>10.0319338832883</c:v>
                </c:pt>
                <c:pt idx="7220">
                  <c:v>10.036367396639699</c:v>
                </c:pt>
                <c:pt idx="7221">
                  <c:v>10.040800909991001</c:v>
                </c:pt>
                <c:pt idx="7222">
                  <c:v>10.045234423342301</c:v>
                </c:pt>
                <c:pt idx="7223">
                  <c:v>10.0496679366937</c:v>
                </c:pt>
                <c:pt idx="7224">
                  <c:v>10.054101450045</c:v>
                </c:pt>
                <c:pt idx="7225">
                  <c:v>10.058534963396299</c:v>
                </c:pt>
                <c:pt idx="7226">
                  <c:v>10.062968476747701</c:v>
                </c:pt>
                <c:pt idx="7227">
                  <c:v>10.067401990099</c:v>
                </c:pt>
                <c:pt idx="7228">
                  <c:v>10.0718355034503</c:v>
                </c:pt>
                <c:pt idx="7229">
                  <c:v>10.0762690168017</c:v>
                </c:pt>
                <c:pt idx="7230">
                  <c:v>10.080702530152999</c:v>
                </c:pt>
                <c:pt idx="7231">
                  <c:v>10.085136043504299</c:v>
                </c:pt>
                <c:pt idx="7232">
                  <c:v>10.0895695568557</c:v>
                </c:pt>
                <c:pt idx="7233">
                  <c:v>10.094003070207</c:v>
                </c:pt>
                <c:pt idx="7234">
                  <c:v>10.098436583558399</c:v>
                </c:pt>
                <c:pt idx="7235">
                  <c:v>10.102870096909699</c:v>
                </c:pt>
                <c:pt idx="7236">
                  <c:v>10.107303610261001</c:v>
                </c:pt>
                <c:pt idx="7237">
                  <c:v>10.1117371236124</c:v>
                </c:pt>
                <c:pt idx="7238">
                  <c:v>10.1161706369637</c:v>
                </c:pt>
                <c:pt idx="7239">
                  <c:v>10.120604150315</c:v>
                </c:pt>
                <c:pt idx="7240">
                  <c:v>10.125037663666401</c:v>
                </c:pt>
                <c:pt idx="7241">
                  <c:v>10.129471177017701</c:v>
                </c:pt>
                <c:pt idx="7242">
                  <c:v>10.133904690369</c:v>
                </c:pt>
                <c:pt idx="7243">
                  <c:v>10.1383382037204</c:v>
                </c:pt>
                <c:pt idx="7244">
                  <c:v>10.1427717170717</c:v>
                </c:pt>
                <c:pt idx="7245">
                  <c:v>10.147205230422999</c:v>
                </c:pt>
                <c:pt idx="7246">
                  <c:v>10.1516387437744</c:v>
                </c:pt>
                <c:pt idx="7247">
                  <c:v>10.1560722571257</c:v>
                </c:pt>
                <c:pt idx="7248">
                  <c:v>10.1605057704771</c:v>
                </c:pt>
                <c:pt idx="7249">
                  <c:v>10.164939283828399</c:v>
                </c:pt>
                <c:pt idx="7250">
                  <c:v>10.169372797179699</c:v>
                </c:pt>
                <c:pt idx="7251">
                  <c:v>10.1738063105311</c:v>
                </c:pt>
                <c:pt idx="7252">
                  <c:v>10.1782398238824</c:v>
                </c:pt>
                <c:pt idx="7253">
                  <c:v>10.1826733372337</c:v>
                </c:pt>
                <c:pt idx="7254">
                  <c:v>10.187106850585099</c:v>
                </c:pt>
                <c:pt idx="7255">
                  <c:v>10.191540363936401</c:v>
                </c:pt>
                <c:pt idx="7256">
                  <c:v>10.195973877287701</c:v>
                </c:pt>
                <c:pt idx="7257">
                  <c:v>10.2004073906391</c:v>
                </c:pt>
                <c:pt idx="7258">
                  <c:v>10.2048409039904</c:v>
                </c:pt>
                <c:pt idx="7259">
                  <c:v>10.2092744173417</c:v>
                </c:pt>
                <c:pt idx="7260">
                  <c:v>10.213707930693101</c:v>
                </c:pt>
                <c:pt idx="7261">
                  <c:v>10.218141444044401</c:v>
                </c:pt>
                <c:pt idx="7262">
                  <c:v>10.2225749573957</c:v>
                </c:pt>
                <c:pt idx="7263">
                  <c:v>10.2270084707471</c:v>
                </c:pt>
                <c:pt idx="7264">
                  <c:v>10.231441984098399</c:v>
                </c:pt>
                <c:pt idx="7265">
                  <c:v>10.235875497449699</c:v>
                </c:pt>
                <c:pt idx="7266">
                  <c:v>10.2403090108011</c:v>
                </c:pt>
                <c:pt idx="7267">
                  <c:v>10.2447425241524</c:v>
                </c:pt>
                <c:pt idx="7268">
                  <c:v>10.249176037503799</c:v>
                </c:pt>
                <c:pt idx="7269">
                  <c:v>10.253609550855099</c:v>
                </c:pt>
                <c:pt idx="7270">
                  <c:v>10.258043064206401</c:v>
                </c:pt>
                <c:pt idx="7271">
                  <c:v>10.2624765775578</c:v>
                </c:pt>
                <c:pt idx="7272">
                  <c:v>10.2669100909091</c:v>
                </c:pt>
                <c:pt idx="7273">
                  <c:v>10.2713436042604</c:v>
                </c:pt>
                <c:pt idx="7274">
                  <c:v>10.275777117611799</c:v>
                </c:pt>
                <c:pt idx="7275">
                  <c:v>10.280210630963101</c:v>
                </c:pt>
                <c:pt idx="7276">
                  <c:v>10.284644144314401</c:v>
                </c:pt>
                <c:pt idx="7277">
                  <c:v>10.2890776576658</c:v>
                </c:pt>
                <c:pt idx="7278">
                  <c:v>10.2935111710171</c:v>
                </c:pt>
                <c:pt idx="7279">
                  <c:v>10.297944684368399</c:v>
                </c:pt>
                <c:pt idx="7280">
                  <c:v>10.302378197719801</c:v>
                </c:pt>
                <c:pt idx="7281">
                  <c:v>10.3068117110711</c:v>
                </c:pt>
                <c:pt idx="7282">
                  <c:v>10.3112452244224</c:v>
                </c:pt>
                <c:pt idx="7283">
                  <c:v>10.3156787377738</c:v>
                </c:pt>
                <c:pt idx="7284">
                  <c:v>10.320112251125099</c:v>
                </c:pt>
                <c:pt idx="7285">
                  <c:v>10.324545764476399</c:v>
                </c:pt>
                <c:pt idx="7286">
                  <c:v>10.3289792778278</c:v>
                </c:pt>
                <c:pt idx="7287">
                  <c:v>10.3334127911791</c:v>
                </c:pt>
                <c:pt idx="7288">
                  <c:v>10.337846304530499</c:v>
                </c:pt>
                <c:pt idx="7289">
                  <c:v>10.342279817881799</c:v>
                </c:pt>
                <c:pt idx="7290">
                  <c:v>10.346713331233101</c:v>
                </c:pt>
                <c:pt idx="7291">
                  <c:v>10.3511468445845</c:v>
                </c:pt>
                <c:pt idx="7292">
                  <c:v>10.3555803579358</c:v>
                </c:pt>
                <c:pt idx="7293">
                  <c:v>10.3600138712871</c:v>
                </c:pt>
                <c:pt idx="7294">
                  <c:v>10.364447384638501</c:v>
                </c:pt>
                <c:pt idx="7295">
                  <c:v>10.368880897989801</c:v>
                </c:pt>
                <c:pt idx="7296">
                  <c:v>10.3733144113411</c:v>
                </c:pt>
                <c:pt idx="7297">
                  <c:v>10.3777479246925</c:v>
                </c:pt>
                <c:pt idx="7298">
                  <c:v>10.3821814380438</c:v>
                </c:pt>
                <c:pt idx="7299">
                  <c:v>10.386614951395099</c:v>
                </c:pt>
                <c:pt idx="7300">
                  <c:v>10.3910484647465</c:v>
                </c:pt>
                <c:pt idx="7301">
                  <c:v>10.3954819780978</c:v>
                </c:pt>
                <c:pt idx="7302">
                  <c:v>10.3999154914492</c:v>
                </c:pt>
                <c:pt idx="7303">
                  <c:v>10.404349004800499</c:v>
                </c:pt>
                <c:pt idx="7304">
                  <c:v>10.408782518151799</c:v>
                </c:pt>
                <c:pt idx="7305">
                  <c:v>10.413216031503101</c:v>
                </c:pt>
                <c:pt idx="7306">
                  <c:v>10.4176495448545</c:v>
                </c:pt>
                <c:pt idx="7307">
                  <c:v>10.4220830582058</c:v>
                </c:pt>
                <c:pt idx="7308">
                  <c:v>10.426516571557199</c:v>
                </c:pt>
                <c:pt idx="7309">
                  <c:v>10.430950084908501</c:v>
                </c:pt>
                <c:pt idx="7310">
                  <c:v>10.435383598259801</c:v>
                </c:pt>
                <c:pt idx="7311">
                  <c:v>10.4398171116112</c:v>
                </c:pt>
                <c:pt idx="7312">
                  <c:v>10.4442506249625</c:v>
                </c:pt>
                <c:pt idx="7313">
                  <c:v>10.4486841383138</c:v>
                </c:pt>
                <c:pt idx="7314">
                  <c:v>10.453117651665201</c:v>
                </c:pt>
                <c:pt idx="7315">
                  <c:v>10.457551165016501</c:v>
                </c:pt>
                <c:pt idx="7316">
                  <c:v>10.4619846783678</c:v>
                </c:pt>
                <c:pt idx="7317">
                  <c:v>10.4664181917192</c:v>
                </c:pt>
                <c:pt idx="7318">
                  <c:v>10.470851705070499</c:v>
                </c:pt>
                <c:pt idx="7319">
                  <c:v>10.475285218421799</c:v>
                </c:pt>
                <c:pt idx="7320">
                  <c:v>10.4797187317732</c:v>
                </c:pt>
                <c:pt idx="7321">
                  <c:v>10.4841522451245</c:v>
                </c:pt>
                <c:pt idx="7322">
                  <c:v>10.488585758475899</c:v>
                </c:pt>
                <c:pt idx="7323">
                  <c:v>10.493019271827199</c:v>
                </c:pt>
                <c:pt idx="7324">
                  <c:v>10.497452785178499</c:v>
                </c:pt>
                <c:pt idx="7325">
                  <c:v>10.5018862985299</c:v>
                </c:pt>
                <c:pt idx="7326">
                  <c:v>10.5063198118812</c:v>
                </c:pt>
                <c:pt idx="7327">
                  <c:v>10.5107533252325</c:v>
                </c:pt>
                <c:pt idx="7328">
                  <c:v>10.515186838583899</c:v>
                </c:pt>
                <c:pt idx="7329">
                  <c:v>10.519620351935201</c:v>
                </c:pt>
                <c:pt idx="7330">
                  <c:v>10.524053865286501</c:v>
                </c:pt>
                <c:pt idx="7331">
                  <c:v>10.5284873786379</c:v>
                </c:pt>
                <c:pt idx="7332">
                  <c:v>10.5329208919892</c:v>
                </c:pt>
                <c:pt idx="7333">
                  <c:v>10.537354405340499</c:v>
                </c:pt>
                <c:pt idx="7334">
                  <c:v>10.541787918691901</c:v>
                </c:pt>
                <c:pt idx="7335">
                  <c:v>10.5462214320432</c:v>
                </c:pt>
                <c:pt idx="7336">
                  <c:v>10.5506549453945</c:v>
                </c:pt>
                <c:pt idx="7337">
                  <c:v>10.5550884587459</c:v>
                </c:pt>
                <c:pt idx="7338">
                  <c:v>10.559521972097199</c:v>
                </c:pt>
                <c:pt idx="7339">
                  <c:v>10.563955485448499</c:v>
                </c:pt>
                <c:pt idx="7340">
                  <c:v>10.5683889987999</c:v>
                </c:pt>
                <c:pt idx="7341">
                  <c:v>10.5728225121512</c:v>
                </c:pt>
                <c:pt idx="7342">
                  <c:v>10.577256025502599</c:v>
                </c:pt>
                <c:pt idx="7343">
                  <c:v>10.581689538853899</c:v>
                </c:pt>
                <c:pt idx="7344">
                  <c:v>10.586123052205201</c:v>
                </c:pt>
                <c:pt idx="7345">
                  <c:v>10.5905565655566</c:v>
                </c:pt>
                <c:pt idx="7346">
                  <c:v>10.5949900789079</c:v>
                </c:pt>
                <c:pt idx="7347">
                  <c:v>10.5994235922592</c:v>
                </c:pt>
                <c:pt idx="7348">
                  <c:v>10.603857105610601</c:v>
                </c:pt>
                <c:pt idx="7349">
                  <c:v>10.608290618961901</c:v>
                </c:pt>
                <c:pt idx="7350">
                  <c:v>10.6127241323132</c:v>
                </c:pt>
                <c:pt idx="7351">
                  <c:v>10.6171576456646</c:v>
                </c:pt>
                <c:pt idx="7352">
                  <c:v>10.6215911590159</c:v>
                </c:pt>
                <c:pt idx="7353">
                  <c:v>10.626024672367199</c:v>
                </c:pt>
                <c:pt idx="7354">
                  <c:v>10.6304581857186</c:v>
                </c:pt>
                <c:pt idx="7355">
                  <c:v>10.6348916990699</c:v>
                </c:pt>
                <c:pt idx="7356">
                  <c:v>10.6393252124212</c:v>
                </c:pt>
                <c:pt idx="7357">
                  <c:v>10.643758725772599</c:v>
                </c:pt>
                <c:pt idx="7358">
                  <c:v>10.648192239123899</c:v>
                </c:pt>
                <c:pt idx="7359">
                  <c:v>10.652625752475201</c:v>
                </c:pt>
                <c:pt idx="7360">
                  <c:v>10.6570592658266</c:v>
                </c:pt>
                <c:pt idx="7361">
                  <c:v>10.6614927791779</c:v>
                </c:pt>
                <c:pt idx="7362">
                  <c:v>10.665926292529299</c:v>
                </c:pt>
                <c:pt idx="7363">
                  <c:v>10.670359805880601</c:v>
                </c:pt>
                <c:pt idx="7364">
                  <c:v>10.674793319231901</c:v>
                </c:pt>
                <c:pt idx="7365">
                  <c:v>10.6792268325833</c:v>
                </c:pt>
                <c:pt idx="7366">
                  <c:v>10.6836603459346</c:v>
                </c:pt>
                <c:pt idx="7367">
                  <c:v>10.6880938592859</c:v>
                </c:pt>
                <c:pt idx="7368">
                  <c:v>10.692527372637301</c:v>
                </c:pt>
                <c:pt idx="7369">
                  <c:v>10.696960885988601</c:v>
                </c:pt>
                <c:pt idx="7370">
                  <c:v>10.7013943993399</c:v>
                </c:pt>
                <c:pt idx="7371">
                  <c:v>10.7058279126913</c:v>
                </c:pt>
                <c:pt idx="7372">
                  <c:v>10.710261426042599</c:v>
                </c:pt>
                <c:pt idx="7373">
                  <c:v>10.714694939393899</c:v>
                </c:pt>
                <c:pt idx="7374">
                  <c:v>10.7191284527453</c:v>
                </c:pt>
                <c:pt idx="7375">
                  <c:v>10.7235619660966</c:v>
                </c:pt>
                <c:pt idx="7376">
                  <c:v>10.7279954794479</c:v>
                </c:pt>
                <c:pt idx="7377">
                  <c:v>10.732428992799299</c:v>
                </c:pt>
                <c:pt idx="7378">
                  <c:v>10.736862506150599</c:v>
                </c:pt>
                <c:pt idx="7379">
                  <c:v>10.741296019502</c:v>
                </c:pt>
                <c:pt idx="7380">
                  <c:v>10.7457295328533</c:v>
                </c:pt>
                <c:pt idx="7381">
                  <c:v>10.7501630462046</c:v>
                </c:pt>
                <c:pt idx="7382">
                  <c:v>10.754596559555999</c:v>
                </c:pt>
                <c:pt idx="7383">
                  <c:v>10.759030072907301</c:v>
                </c:pt>
                <c:pt idx="7384">
                  <c:v>10.763463586258601</c:v>
                </c:pt>
                <c:pt idx="7385">
                  <c:v>10.76789709961</c:v>
                </c:pt>
                <c:pt idx="7386">
                  <c:v>10.7723306129613</c:v>
                </c:pt>
                <c:pt idx="7387">
                  <c:v>10.7767641263126</c:v>
                </c:pt>
                <c:pt idx="7388">
                  <c:v>10.781197639664001</c:v>
                </c:pt>
                <c:pt idx="7389">
                  <c:v>10.7856311530153</c:v>
                </c:pt>
                <c:pt idx="7390">
                  <c:v>10.7900646663666</c:v>
                </c:pt>
                <c:pt idx="7391">
                  <c:v>10.794498179718</c:v>
                </c:pt>
                <c:pt idx="7392">
                  <c:v>10.798931693069299</c:v>
                </c:pt>
                <c:pt idx="7393">
                  <c:v>10.803365206420599</c:v>
                </c:pt>
                <c:pt idx="7394">
                  <c:v>10.807798719772</c:v>
                </c:pt>
                <c:pt idx="7395">
                  <c:v>10.8122322331233</c:v>
                </c:pt>
                <c:pt idx="7396">
                  <c:v>10.8166657464746</c:v>
                </c:pt>
                <c:pt idx="7397">
                  <c:v>10.821099259825999</c:v>
                </c:pt>
                <c:pt idx="7398">
                  <c:v>10.825532773177301</c:v>
                </c:pt>
                <c:pt idx="7399">
                  <c:v>10.8299662865287</c:v>
                </c:pt>
                <c:pt idx="7400">
                  <c:v>10.83439979988</c:v>
                </c:pt>
                <c:pt idx="7401">
                  <c:v>10.8388333132313</c:v>
                </c:pt>
                <c:pt idx="7402">
                  <c:v>10.843266826582701</c:v>
                </c:pt>
                <c:pt idx="7403">
                  <c:v>10.847700339934001</c:v>
                </c:pt>
                <c:pt idx="7404">
                  <c:v>10.8521338532853</c:v>
                </c:pt>
                <c:pt idx="7405">
                  <c:v>10.8565673666367</c:v>
                </c:pt>
                <c:pt idx="7406">
                  <c:v>10.861000879988</c:v>
                </c:pt>
                <c:pt idx="7407">
                  <c:v>10.865434393339299</c:v>
                </c:pt>
                <c:pt idx="7408">
                  <c:v>10.8698679066907</c:v>
                </c:pt>
                <c:pt idx="7409">
                  <c:v>10.874301420042</c:v>
                </c:pt>
                <c:pt idx="7410">
                  <c:v>10.8787349333933</c:v>
                </c:pt>
                <c:pt idx="7411">
                  <c:v>10.883168446744699</c:v>
                </c:pt>
                <c:pt idx="7412">
                  <c:v>10.887601960095999</c:v>
                </c:pt>
                <c:pt idx="7413">
                  <c:v>10.892035473447301</c:v>
                </c:pt>
                <c:pt idx="7414">
                  <c:v>10.8964689867987</c:v>
                </c:pt>
                <c:pt idx="7415">
                  <c:v>10.90090250015</c:v>
                </c:pt>
                <c:pt idx="7416">
                  <c:v>10.905336013501399</c:v>
                </c:pt>
                <c:pt idx="7417">
                  <c:v>10.909769526852701</c:v>
                </c:pt>
                <c:pt idx="7418">
                  <c:v>10.914203040204001</c:v>
                </c:pt>
                <c:pt idx="7419">
                  <c:v>10.9186365535554</c:v>
                </c:pt>
                <c:pt idx="7420">
                  <c:v>10.9230700669067</c:v>
                </c:pt>
                <c:pt idx="7421">
                  <c:v>10.927503580258</c:v>
                </c:pt>
                <c:pt idx="7422">
                  <c:v>10.931937093609401</c:v>
                </c:pt>
                <c:pt idx="7423">
                  <c:v>10.936370606960701</c:v>
                </c:pt>
                <c:pt idx="7424">
                  <c:v>10.940804120312</c:v>
                </c:pt>
                <c:pt idx="7425">
                  <c:v>10.9452376336634</c:v>
                </c:pt>
                <c:pt idx="7426">
                  <c:v>10.949671147014699</c:v>
                </c:pt>
                <c:pt idx="7427">
                  <c:v>10.954104660365999</c:v>
                </c:pt>
                <c:pt idx="7428">
                  <c:v>10.9585381737174</c:v>
                </c:pt>
                <c:pt idx="7429">
                  <c:v>10.9629716870687</c:v>
                </c:pt>
                <c:pt idx="7430">
                  <c:v>10.96740520042</c:v>
                </c:pt>
                <c:pt idx="7431">
                  <c:v>10.971838713771399</c:v>
                </c:pt>
                <c:pt idx="7432">
                  <c:v>10.976272227122699</c:v>
                </c:pt>
                <c:pt idx="7433">
                  <c:v>10.9807057404741</c:v>
                </c:pt>
                <c:pt idx="7434">
                  <c:v>10.9851392538254</c:v>
                </c:pt>
                <c:pt idx="7435">
                  <c:v>10.9895727671767</c:v>
                </c:pt>
                <c:pt idx="7436">
                  <c:v>10.994006280528099</c:v>
                </c:pt>
                <c:pt idx="7437">
                  <c:v>10.998439793879401</c:v>
                </c:pt>
                <c:pt idx="7438">
                  <c:v>11.002873307230701</c:v>
                </c:pt>
                <c:pt idx="7439">
                  <c:v>11.0073068205821</c:v>
                </c:pt>
                <c:pt idx="7440">
                  <c:v>11.0117403339334</c:v>
                </c:pt>
                <c:pt idx="7441">
                  <c:v>11.0161738472847</c:v>
                </c:pt>
                <c:pt idx="7442">
                  <c:v>11.020607360636101</c:v>
                </c:pt>
                <c:pt idx="7443">
                  <c:v>11.0250408739874</c:v>
                </c:pt>
                <c:pt idx="7444">
                  <c:v>11.0294743873387</c:v>
                </c:pt>
                <c:pt idx="7445">
                  <c:v>11.0339079006901</c:v>
                </c:pt>
                <c:pt idx="7446">
                  <c:v>11.038341414041399</c:v>
                </c:pt>
                <c:pt idx="7447">
                  <c:v>11.042774927392699</c:v>
                </c:pt>
                <c:pt idx="7448">
                  <c:v>11.0472084407441</c:v>
                </c:pt>
                <c:pt idx="7449">
                  <c:v>11.0516419540954</c:v>
                </c:pt>
                <c:pt idx="7450">
                  <c:v>11.0560754674467</c:v>
                </c:pt>
                <c:pt idx="7451">
                  <c:v>11.060508980798099</c:v>
                </c:pt>
                <c:pt idx="7452">
                  <c:v>11.064942494149401</c:v>
                </c:pt>
                <c:pt idx="7453">
                  <c:v>11.0693760075008</c:v>
                </c:pt>
                <c:pt idx="7454">
                  <c:v>11.0738095208521</c:v>
                </c:pt>
                <c:pt idx="7455">
                  <c:v>11.0782430342034</c:v>
                </c:pt>
                <c:pt idx="7456">
                  <c:v>11.082676547554801</c:v>
                </c:pt>
                <c:pt idx="7457">
                  <c:v>11.087110060906101</c:v>
                </c:pt>
                <c:pt idx="7458">
                  <c:v>11.0915435742574</c:v>
                </c:pt>
                <c:pt idx="7459">
                  <c:v>11.0959770876088</c:v>
                </c:pt>
                <c:pt idx="7460">
                  <c:v>11.1004106009601</c:v>
                </c:pt>
                <c:pt idx="7461">
                  <c:v>11.104844114311399</c:v>
                </c:pt>
                <c:pt idx="7462">
                  <c:v>11.1092776276628</c:v>
                </c:pt>
                <c:pt idx="7463">
                  <c:v>11.1137111410141</c:v>
                </c:pt>
                <c:pt idx="7464">
                  <c:v>11.1181446543654</c:v>
                </c:pt>
                <c:pt idx="7465">
                  <c:v>11.122578167716799</c:v>
                </c:pt>
                <c:pt idx="7466">
                  <c:v>11.127011681068099</c:v>
                </c:pt>
                <c:pt idx="7467">
                  <c:v>11.131445194419401</c:v>
                </c:pt>
                <c:pt idx="7468">
                  <c:v>11.1358787077708</c:v>
                </c:pt>
                <c:pt idx="7469">
                  <c:v>11.1403122211221</c:v>
                </c:pt>
                <c:pt idx="7470">
                  <c:v>11.144745734473499</c:v>
                </c:pt>
                <c:pt idx="7471">
                  <c:v>11.149179247824801</c:v>
                </c:pt>
                <c:pt idx="7472">
                  <c:v>11.153612761176101</c:v>
                </c:pt>
                <c:pt idx="7473">
                  <c:v>11.1580462745275</c:v>
                </c:pt>
                <c:pt idx="7474">
                  <c:v>11.1624797878788</c:v>
                </c:pt>
                <c:pt idx="7475">
                  <c:v>11.1669133012301</c:v>
                </c:pt>
                <c:pt idx="7476">
                  <c:v>11.171346814581501</c:v>
                </c:pt>
                <c:pt idx="7477">
                  <c:v>11.175780327932801</c:v>
                </c:pt>
                <c:pt idx="7478">
                  <c:v>11.1802138412841</c:v>
                </c:pt>
                <c:pt idx="7479">
                  <c:v>11.1846473546355</c:v>
                </c:pt>
                <c:pt idx="7480">
                  <c:v>11.189080867986799</c:v>
                </c:pt>
                <c:pt idx="7481">
                  <c:v>11.193514381338099</c:v>
                </c:pt>
                <c:pt idx="7482">
                  <c:v>11.1979478946895</c:v>
                </c:pt>
                <c:pt idx="7483">
                  <c:v>11.2023814080408</c:v>
                </c:pt>
                <c:pt idx="7484">
                  <c:v>11.2068149213921</c:v>
                </c:pt>
                <c:pt idx="7485">
                  <c:v>11.211248434743499</c:v>
                </c:pt>
                <c:pt idx="7486">
                  <c:v>11.215681948094799</c:v>
                </c:pt>
                <c:pt idx="7487">
                  <c:v>11.220115461446101</c:v>
                </c:pt>
                <c:pt idx="7488">
                  <c:v>11.2245489747975</c:v>
                </c:pt>
                <c:pt idx="7489">
                  <c:v>11.2289824881488</c:v>
                </c:pt>
                <c:pt idx="7490">
                  <c:v>11.233416001500199</c:v>
                </c:pt>
                <c:pt idx="7491">
                  <c:v>11.237849514851501</c:v>
                </c:pt>
                <c:pt idx="7492">
                  <c:v>11.242283028202801</c:v>
                </c:pt>
                <c:pt idx="7493">
                  <c:v>11.2467165415542</c:v>
                </c:pt>
                <c:pt idx="7494">
                  <c:v>11.2511500549055</c:v>
                </c:pt>
                <c:pt idx="7495">
                  <c:v>11.2555835682568</c:v>
                </c:pt>
                <c:pt idx="7496">
                  <c:v>11.260017081608201</c:v>
                </c:pt>
                <c:pt idx="7497">
                  <c:v>11.2644505949595</c:v>
                </c:pt>
                <c:pt idx="7498">
                  <c:v>11.2688841083108</c:v>
                </c:pt>
                <c:pt idx="7499">
                  <c:v>11.2733176216622</c:v>
                </c:pt>
                <c:pt idx="7500">
                  <c:v>11.277751135013499</c:v>
                </c:pt>
                <c:pt idx="7501">
                  <c:v>11.282184648364799</c:v>
                </c:pt>
                <c:pt idx="7502">
                  <c:v>11.2866181617162</c:v>
                </c:pt>
                <c:pt idx="7503">
                  <c:v>11.2910516750675</c:v>
                </c:pt>
                <c:pt idx="7504">
                  <c:v>11.2954851884188</c:v>
                </c:pt>
                <c:pt idx="7505">
                  <c:v>11.299918701770199</c:v>
                </c:pt>
                <c:pt idx="7506">
                  <c:v>11.304352215121501</c:v>
                </c:pt>
                <c:pt idx="7507">
                  <c:v>11.308785728472801</c:v>
                </c:pt>
                <c:pt idx="7508">
                  <c:v>11.3132192418242</c:v>
                </c:pt>
                <c:pt idx="7509">
                  <c:v>11.3176527551755</c:v>
                </c:pt>
                <c:pt idx="7510">
                  <c:v>11.322086268526901</c:v>
                </c:pt>
                <c:pt idx="7511">
                  <c:v>11.326519781878201</c:v>
                </c:pt>
                <c:pt idx="7512">
                  <c:v>11.3309532952295</c:v>
                </c:pt>
                <c:pt idx="7513">
                  <c:v>11.3353868085809</c:v>
                </c:pt>
                <c:pt idx="7514">
                  <c:v>11.3398203219322</c:v>
                </c:pt>
                <c:pt idx="7515">
                  <c:v>11.344253835283499</c:v>
                </c:pt>
                <c:pt idx="7516">
                  <c:v>11.3486873486349</c:v>
                </c:pt>
                <c:pt idx="7517">
                  <c:v>11.3531208619862</c:v>
                </c:pt>
                <c:pt idx="7518">
                  <c:v>11.3575543753375</c:v>
                </c:pt>
                <c:pt idx="7519">
                  <c:v>11.361987888688899</c:v>
                </c:pt>
                <c:pt idx="7520">
                  <c:v>11.366421402040199</c:v>
                </c:pt>
                <c:pt idx="7521">
                  <c:v>11.370854915391501</c:v>
                </c:pt>
                <c:pt idx="7522">
                  <c:v>11.3752884287429</c:v>
                </c:pt>
                <c:pt idx="7523">
                  <c:v>11.3797219420942</c:v>
                </c:pt>
                <c:pt idx="7524">
                  <c:v>11.3841554554455</c:v>
                </c:pt>
                <c:pt idx="7525">
                  <c:v>11.388588968796901</c:v>
                </c:pt>
                <c:pt idx="7526">
                  <c:v>11.393022482148201</c:v>
                </c:pt>
                <c:pt idx="7527">
                  <c:v>11.397455995499501</c:v>
                </c:pt>
                <c:pt idx="7528">
                  <c:v>11.4018895088509</c:v>
                </c:pt>
                <c:pt idx="7529">
                  <c:v>11.4063230222022</c:v>
                </c:pt>
                <c:pt idx="7530">
                  <c:v>11.410756535553601</c:v>
                </c:pt>
                <c:pt idx="7531">
                  <c:v>11.415190048904901</c:v>
                </c:pt>
                <c:pt idx="7532">
                  <c:v>11.4196235622562</c:v>
                </c:pt>
                <c:pt idx="7533">
                  <c:v>11.4240570756076</c:v>
                </c:pt>
                <c:pt idx="7534">
                  <c:v>11.428490588958899</c:v>
                </c:pt>
                <c:pt idx="7535">
                  <c:v>11.432924102310199</c:v>
                </c:pt>
                <c:pt idx="7536">
                  <c:v>11.4373576156616</c:v>
                </c:pt>
                <c:pt idx="7537">
                  <c:v>11.4417911290129</c:v>
                </c:pt>
                <c:pt idx="7538">
                  <c:v>11.4462246423642</c:v>
                </c:pt>
                <c:pt idx="7539">
                  <c:v>11.450658155715599</c:v>
                </c:pt>
                <c:pt idx="7540">
                  <c:v>11.455091669066899</c:v>
                </c:pt>
                <c:pt idx="7541">
                  <c:v>11.459525182418201</c:v>
                </c:pt>
                <c:pt idx="7542">
                  <c:v>11.4639586957696</c:v>
                </c:pt>
                <c:pt idx="7543">
                  <c:v>11.4683922091209</c:v>
                </c:pt>
                <c:pt idx="7544">
                  <c:v>11.472825722472299</c:v>
                </c:pt>
                <c:pt idx="7545">
                  <c:v>11.477259235823601</c:v>
                </c:pt>
                <c:pt idx="7546">
                  <c:v>11.481692749174901</c:v>
                </c:pt>
                <c:pt idx="7547">
                  <c:v>11.4861262625263</c:v>
                </c:pt>
                <c:pt idx="7548">
                  <c:v>11.4905597758776</c:v>
                </c:pt>
                <c:pt idx="7549">
                  <c:v>11.4949932892289</c:v>
                </c:pt>
                <c:pt idx="7550">
                  <c:v>11.499426802580301</c:v>
                </c:pt>
                <c:pt idx="7551">
                  <c:v>11.5038603159316</c:v>
                </c:pt>
                <c:pt idx="7552">
                  <c:v>11.5082938292829</c:v>
                </c:pt>
                <c:pt idx="7553">
                  <c:v>11.5127273426343</c:v>
                </c:pt>
                <c:pt idx="7554">
                  <c:v>11.517160855985599</c:v>
                </c:pt>
                <c:pt idx="7555">
                  <c:v>11.521594369336899</c:v>
                </c:pt>
                <c:pt idx="7556">
                  <c:v>11.5260278826883</c:v>
                </c:pt>
                <c:pt idx="7557">
                  <c:v>11.5304613960396</c:v>
                </c:pt>
                <c:pt idx="7558">
                  <c:v>11.5348949093909</c:v>
                </c:pt>
                <c:pt idx="7559">
                  <c:v>11.539328422742299</c:v>
                </c:pt>
                <c:pt idx="7560">
                  <c:v>11.543761936093601</c:v>
                </c:pt>
                <c:pt idx="7561">
                  <c:v>11.548195449444901</c:v>
                </c:pt>
                <c:pt idx="7562">
                  <c:v>11.5526289627963</c:v>
                </c:pt>
                <c:pt idx="7563">
                  <c:v>11.5570624761476</c:v>
                </c:pt>
                <c:pt idx="7564">
                  <c:v>11.561495989499001</c:v>
                </c:pt>
                <c:pt idx="7565">
                  <c:v>11.565929502850301</c:v>
                </c:pt>
                <c:pt idx="7566">
                  <c:v>11.5703630162016</c:v>
                </c:pt>
                <c:pt idx="7567">
                  <c:v>11.574796529553</c:v>
                </c:pt>
                <c:pt idx="7568">
                  <c:v>11.5792300429043</c:v>
                </c:pt>
                <c:pt idx="7569">
                  <c:v>11.583663556255599</c:v>
                </c:pt>
                <c:pt idx="7570">
                  <c:v>11.588097069607</c:v>
                </c:pt>
                <c:pt idx="7571">
                  <c:v>11.5925305829583</c:v>
                </c:pt>
                <c:pt idx="7572">
                  <c:v>11.5969640963096</c:v>
                </c:pt>
                <c:pt idx="7573">
                  <c:v>11.601397609660999</c:v>
                </c:pt>
                <c:pt idx="7574">
                  <c:v>11.605831123012299</c:v>
                </c:pt>
                <c:pt idx="7575">
                  <c:v>11.610264636363601</c:v>
                </c:pt>
                <c:pt idx="7576">
                  <c:v>11.614698149715</c:v>
                </c:pt>
                <c:pt idx="7577">
                  <c:v>11.6191316630663</c:v>
                </c:pt>
                <c:pt idx="7578">
                  <c:v>11.6235651764176</c:v>
                </c:pt>
                <c:pt idx="7579">
                  <c:v>11.627998689769001</c:v>
                </c:pt>
                <c:pt idx="7580">
                  <c:v>11.632432203120301</c:v>
                </c:pt>
                <c:pt idx="7581">
                  <c:v>11.636865716471601</c:v>
                </c:pt>
                <c:pt idx="7582">
                  <c:v>11.641299229823</c:v>
                </c:pt>
                <c:pt idx="7583">
                  <c:v>11.6457327431743</c:v>
                </c:pt>
                <c:pt idx="7584">
                  <c:v>11.650166256525701</c:v>
                </c:pt>
                <c:pt idx="7585">
                  <c:v>11.654599769877001</c:v>
                </c:pt>
                <c:pt idx="7586">
                  <c:v>11.6590332832283</c:v>
                </c:pt>
                <c:pt idx="7587">
                  <c:v>11.6634667965797</c:v>
                </c:pt>
                <c:pt idx="7588">
                  <c:v>11.667900309930999</c:v>
                </c:pt>
                <c:pt idx="7589">
                  <c:v>11.672333823282299</c:v>
                </c:pt>
                <c:pt idx="7590">
                  <c:v>11.6767673366337</c:v>
                </c:pt>
                <c:pt idx="7591">
                  <c:v>11.681200849985</c:v>
                </c:pt>
                <c:pt idx="7592">
                  <c:v>11.6856343633363</c:v>
                </c:pt>
                <c:pt idx="7593">
                  <c:v>11.690067876687699</c:v>
                </c:pt>
                <c:pt idx="7594">
                  <c:v>11.694501390038999</c:v>
                </c:pt>
                <c:pt idx="7595">
                  <c:v>11.698934903390301</c:v>
                </c:pt>
                <c:pt idx="7596">
                  <c:v>11.7033684167417</c:v>
                </c:pt>
                <c:pt idx="7597">
                  <c:v>11.707801930093</c:v>
                </c:pt>
                <c:pt idx="7598">
                  <c:v>11.712235443444399</c:v>
                </c:pt>
                <c:pt idx="7599">
                  <c:v>11.716668956795701</c:v>
                </c:pt>
                <c:pt idx="7600">
                  <c:v>11.721102470147001</c:v>
                </c:pt>
                <c:pt idx="7601">
                  <c:v>11.7255359834983</c:v>
                </c:pt>
                <c:pt idx="7602">
                  <c:v>11.7299694968497</c:v>
                </c:pt>
                <c:pt idx="7603">
                  <c:v>11.734403010201</c:v>
                </c:pt>
                <c:pt idx="7604">
                  <c:v>11.738836523552401</c:v>
                </c:pt>
                <c:pt idx="7605">
                  <c:v>11.7432700369037</c:v>
                </c:pt>
                <c:pt idx="7606">
                  <c:v>11.747703550255</c:v>
                </c:pt>
                <c:pt idx="7607">
                  <c:v>11.7521370636064</c:v>
                </c:pt>
                <c:pt idx="7608">
                  <c:v>11.756570576957699</c:v>
                </c:pt>
                <c:pt idx="7609">
                  <c:v>11.761004090308999</c:v>
                </c:pt>
                <c:pt idx="7610">
                  <c:v>11.7654376036604</c:v>
                </c:pt>
                <c:pt idx="7611">
                  <c:v>11.7698711170117</c:v>
                </c:pt>
                <c:pt idx="7612">
                  <c:v>11.774304630363</c:v>
                </c:pt>
                <c:pt idx="7613">
                  <c:v>11.778738143714399</c:v>
                </c:pt>
                <c:pt idx="7614">
                  <c:v>11.783171657065701</c:v>
                </c:pt>
                <c:pt idx="7615">
                  <c:v>11.787605170417001</c:v>
                </c:pt>
                <c:pt idx="7616">
                  <c:v>11.7920386837684</c:v>
                </c:pt>
                <c:pt idx="7617">
                  <c:v>11.7964721971197</c:v>
                </c:pt>
                <c:pt idx="7618">
                  <c:v>11.800905710471101</c:v>
                </c:pt>
                <c:pt idx="7619">
                  <c:v>11.805339223822401</c:v>
                </c:pt>
                <c:pt idx="7620">
                  <c:v>11.8097727371737</c:v>
                </c:pt>
                <c:pt idx="7621">
                  <c:v>11.8142062505251</c:v>
                </c:pt>
                <c:pt idx="7622">
                  <c:v>11.8186397638764</c:v>
                </c:pt>
                <c:pt idx="7623">
                  <c:v>11.823073277227699</c:v>
                </c:pt>
                <c:pt idx="7624">
                  <c:v>11.8275067905791</c:v>
                </c:pt>
                <c:pt idx="7625">
                  <c:v>11.8319403039304</c:v>
                </c:pt>
                <c:pt idx="7626">
                  <c:v>11.8363738172817</c:v>
                </c:pt>
                <c:pt idx="7627">
                  <c:v>11.840807330633099</c:v>
                </c:pt>
                <c:pt idx="7628">
                  <c:v>11.845240843984399</c:v>
                </c:pt>
                <c:pt idx="7629">
                  <c:v>11.849674357335701</c:v>
                </c:pt>
                <c:pt idx="7630">
                  <c:v>11.8541078706871</c:v>
                </c:pt>
                <c:pt idx="7631">
                  <c:v>11.8585413840384</c:v>
                </c:pt>
                <c:pt idx="7632">
                  <c:v>11.8629748973897</c:v>
                </c:pt>
                <c:pt idx="7633">
                  <c:v>11.867408410741101</c:v>
                </c:pt>
                <c:pt idx="7634">
                  <c:v>11.871841924092401</c:v>
                </c:pt>
                <c:pt idx="7635">
                  <c:v>11.876275437443701</c:v>
                </c:pt>
                <c:pt idx="7636">
                  <c:v>11.8807089507951</c:v>
                </c:pt>
                <c:pt idx="7637">
                  <c:v>11.8851424641464</c:v>
                </c:pt>
                <c:pt idx="7638">
                  <c:v>11.889575977497801</c:v>
                </c:pt>
                <c:pt idx="7639">
                  <c:v>11.894009490849101</c:v>
                </c:pt>
                <c:pt idx="7640">
                  <c:v>11.8984430042004</c:v>
                </c:pt>
                <c:pt idx="7641">
                  <c:v>11.9028765175518</c:v>
                </c:pt>
                <c:pt idx="7642">
                  <c:v>11.907310030903099</c:v>
                </c:pt>
                <c:pt idx="7643">
                  <c:v>11.911743544254399</c:v>
                </c:pt>
                <c:pt idx="7644">
                  <c:v>11.9161770576058</c:v>
                </c:pt>
                <c:pt idx="7645">
                  <c:v>11.9206105709571</c:v>
                </c:pt>
                <c:pt idx="7646">
                  <c:v>11.9250440843084</c:v>
                </c:pt>
                <c:pt idx="7647">
                  <c:v>11.929477597659799</c:v>
                </c:pt>
                <c:pt idx="7648">
                  <c:v>11.933911111011099</c:v>
                </c:pt>
                <c:pt idx="7649">
                  <c:v>11.938344624362401</c:v>
                </c:pt>
                <c:pt idx="7650">
                  <c:v>11.9427781377138</c:v>
                </c:pt>
                <c:pt idx="7651">
                  <c:v>11.9472116510651</c:v>
                </c:pt>
                <c:pt idx="7652">
                  <c:v>11.9516451644164</c:v>
                </c:pt>
                <c:pt idx="7653">
                  <c:v>11.956078677767801</c:v>
                </c:pt>
                <c:pt idx="7654">
                  <c:v>11.960512191119101</c:v>
                </c:pt>
                <c:pt idx="7655">
                  <c:v>11.9649457044704</c:v>
                </c:pt>
                <c:pt idx="7656">
                  <c:v>11.9693792178218</c:v>
                </c:pt>
                <c:pt idx="7657">
                  <c:v>11.9738127311731</c:v>
                </c:pt>
                <c:pt idx="7658">
                  <c:v>11.978246244524501</c:v>
                </c:pt>
                <c:pt idx="7659">
                  <c:v>11.9826797578758</c:v>
                </c:pt>
                <c:pt idx="7660">
                  <c:v>11.9871132712271</c:v>
                </c:pt>
                <c:pt idx="7661">
                  <c:v>11.9915467845785</c:v>
                </c:pt>
                <c:pt idx="7662">
                  <c:v>11.995980297929799</c:v>
                </c:pt>
                <c:pt idx="7663">
                  <c:v>12.000413811281099</c:v>
                </c:pt>
                <c:pt idx="7664">
                  <c:v>12.0048473246325</c:v>
                </c:pt>
                <c:pt idx="7665">
                  <c:v>12.0092808379838</c:v>
                </c:pt>
                <c:pt idx="7666">
                  <c:v>12.0137143513351</c:v>
                </c:pt>
                <c:pt idx="7667">
                  <c:v>12.018147864686499</c:v>
                </c:pt>
                <c:pt idx="7668">
                  <c:v>12.022581378037801</c:v>
                </c:pt>
                <c:pt idx="7669">
                  <c:v>12.027014891389101</c:v>
                </c:pt>
                <c:pt idx="7670">
                  <c:v>12.0314484047405</c:v>
                </c:pt>
                <c:pt idx="7671">
                  <c:v>12.0358819180918</c:v>
                </c:pt>
                <c:pt idx="7672">
                  <c:v>12.0403154314431</c:v>
                </c:pt>
                <c:pt idx="7673">
                  <c:v>12.044748944794501</c:v>
                </c:pt>
                <c:pt idx="7674">
                  <c:v>12.0491824581458</c:v>
                </c:pt>
                <c:pt idx="7675">
                  <c:v>12.0536159714972</c:v>
                </c:pt>
                <c:pt idx="7676">
                  <c:v>12.0580494848485</c:v>
                </c:pt>
                <c:pt idx="7677">
                  <c:v>12.062482998199799</c:v>
                </c:pt>
                <c:pt idx="7678">
                  <c:v>12.0669165115512</c:v>
                </c:pt>
                <c:pt idx="7679">
                  <c:v>12.0713500249025</c:v>
                </c:pt>
                <c:pt idx="7680">
                  <c:v>12.0757835382538</c:v>
                </c:pt>
                <c:pt idx="7681">
                  <c:v>12.080217051605199</c:v>
                </c:pt>
                <c:pt idx="7682">
                  <c:v>12.084650564956499</c:v>
                </c:pt>
                <c:pt idx="7683">
                  <c:v>12.089084078307801</c:v>
                </c:pt>
                <c:pt idx="7684">
                  <c:v>12.0935175916592</c:v>
                </c:pt>
                <c:pt idx="7685">
                  <c:v>12.0979511050105</c:v>
                </c:pt>
                <c:pt idx="7686">
                  <c:v>12.1023846183618</c:v>
                </c:pt>
                <c:pt idx="7687">
                  <c:v>12.106818131713201</c:v>
                </c:pt>
                <c:pt idx="7688">
                  <c:v>12.111251645064501</c:v>
                </c:pt>
                <c:pt idx="7689">
                  <c:v>12.115685158415801</c:v>
                </c:pt>
                <c:pt idx="7690">
                  <c:v>12.1201186717672</c:v>
                </c:pt>
                <c:pt idx="7691">
                  <c:v>12.1245521851185</c:v>
                </c:pt>
                <c:pt idx="7692">
                  <c:v>12.128985698469799</c:v>
                </c:pt>
                <c:pt idx="7693">
                  <c:v>12.133419211821201</c:v>
                </c:pt>
                <c:pt idx="7694">
                  <c:v>12.1378527251725</c:v>
                </c:pt>
                <c:pt idx="7695">
                  <c:v>12.1422862385239</c:v>
                </c:pt>
                <c:pt idx="7696">
                  <c:v>12.146719751875199</c:v>
                </c:pt>
                <c:pt idx="7697">
                  <c:v>12.151153265226499</c:v>
                </c:pt>
                <c:pt idx="7698">
                  <c:v>12.1555867785779</c:v>
                </c:pt>
                <c:pt idx="7699">
                  <c:v>12.1600202919292</c:v>
                </c:pt>
                <c:pt idx="7700">
                  <c:v>12.1644538052805</c:v>
                </c:pt>
                <c:pt idx="7701">
                  <c:v>12.168887318631899</c:v>
                </c:pt>
                <c:pt idx="7702">
                  <c:v>12.173320831983199</c:v>
                </c:pt>
                <c:pt idx="7703">
                  <c:v>12.177754345334501</c:v>
                </c:pt>
                <c:pt idx="7704">
                  <c:v>12.1821878586859</c:v>
                </c:pt>
                <c:pt idx="7705">
                  <c:v>12.1866213720372</c:v>
                </c:pt>
                <c:pt idx="7706">
                  <c:v>12.1910548853885</c:v>
                </c:pt>
                <c:pt idx="7707">
                  <c:v>12.195488398739901</c:v>
                </c:pt>
                <c:pt idx="7708">
                  <c:v>12.199921912091201</c:v>
                </c:pt>
                <c:pt idx="7709">
                  <c:v>12.2043554254425</c:v>
                </c:pt>
                <c:pt idx="7710">
                  <c:v>12.2087889387939</c:v>
                </c:pt>
                <c:pt idx="7711">
                  <c:v>12.2132224521452</c:v>
                </c:pt>
                <c:pt idx="7712">
                  <c:v>12.217655965496601</c:v>
                </c:pt>
                <c:pt idx="7713">
                  <c:v>12.2220894788479</c:v>
                </c:pt>
                <c:pt idx="7714">
                  <c:v>12.2265229921992</c:v>
                </c:pt>
                <c:pt idx="7715">
                  <c:v>12.2309565055506</c:v>
                </c:pt>
                <c:pt idx="7716">
                  <c:v>12.235390018901899</c:v>
                </c:pt>
                <c:pt idx="7717">
                  <c:v>12.239823532253199</c:v>
                </c:pt>
                <c:pt idx="7718">
                  <c:v>12.2442570456046</c:v>
                </c:pt>
                <c:pt idx="7719">
                  <c:v>12.2486905589559</c:v>
                </c:pt>
                <c:pt idx="7720">
                  <c:v>12.2531240723072</c:v>
                </c:pt>
                <c:pt idx="7721">
                  <c:v>12.257557585658599</c:v>
                </c:pt>
                <c:pt idx="7722">
                  <c:v>12.261991099009901</c:v>
                </c:pt>
                <c:pt idx="7723">
                  <c:v>12.266424612361201</c:v>
                </c:pt>
                <c:pt idx="7724">
                  <c:v>12.2708581257126</c:v>
                </c:pt>
                <c:pt idx="7725">
                  <c:v>12.2752916390639</c:v>
                </c:pt>
                <c:pt idx="7726">
                  <c:v>12.2797251524152</c:v>
                </c:pt>
                <c:pt idx="7727">
                  <c:v>12.284158665766601</c:v>
                </c:pt>
                <c:pt idx="7728">
                  <c:v>12.2885921791179</c:v>
                </c:pt>
                <c:pt idx="7729">
                  <c:v>12.2930256924692</c:v>
                </c:pt>
                <c:pt idx="7730">
                  <c:v>12.2974592058206</c:v>
                </c:pt>
                <c:pt idx="7731">
                  <c:v>12.301892719171899</c:v>
                </c:pt>
                <c:pt idx="7732">
                  <c:v>12.3063262325233</c:v>
                </c:pt>
                <c:pt idx="7733">
                  <c:v>12.3107597458746</c:v>
                </c:pt>
                <c:pt idx="7734">
                  <c:v>12.3151932592259</c:v>
                </c:pt>
                <c:pt idx="7735">
                  <c:v>12.319626772577299</c:v>
                </c:pt>
                <c:pt idx="7736">
                  <c:v>12.324060285928599</c:v>
                </c:pt>
                <c:pt idx="7737">
                  <c:v>12.328493799279901</c:v>
                </c:pt>
                <c:pt idx="7738">
                  <c:v>12.3329273126313</c:v>
                </c:pt>
                <c:pt idx="7739">
                  <c:v>12.3373608259826</c:v>
                </c:pt>
                <c:pt idx="7740">
                  <c:v>12.3417943393339</c:v>
                </c:pt>
                <c:pt idx="7741">
                  <c:v>12.346227852685301</c:v>
                </c:pt>
                <c:pt idx="7742">
                  <c:v>12.350661366036601</c:v>
                </c:pt>
                <c:pt idx="7743">
                  <c:v>12.355094879387901</c:v>
                </c:pt>
                <c:pt idx="7744">
                  <c:v>12.3595283927393</c:v>
                </c:pt>
                <c:pt idx="7745">
                  <c:v>12.3639619060906</c:v>
                </c:pt>
                <c:pt idx="7746">
                  <c:v>12.368395419441899</c:v>
                </c:pt>
                <c:pt idx="7747">
                  <c:v>12.372828932793301</c:v>
                </c:pt>
                <c:pt idx="7748">
                  <c:v>12.3772624461446</c:v>
                </c:pt>
                <c:pt idx="7749">
                  <c:v>12.381695959496</c:v>
                </c:pt>
                <c:pt idx="7750">
                  <c:v>12.386129472847299</c:v>
                </c:pt>
                <c:pt idx="7751">
                  <c:v>12.390562986198599</c:v>
                </c:pt>
                <c:pt idx="7752">
                  <c:v>12.39499649955</c:v>
                </c:pt>
                <c:pt idx="7753">
                  <c:v>12.3994300129013</c:v>
                </c:pt>
                <c:pt idx="7754">
                  <c:v>12.4038635262526</c:v>
                </c:pt>
                <c:pt idx="7755">
                  <c:v>12.408297039603999</c:v>
                </c:pt>
                <c:pt idx="7756">
                  <c:v>12.412730552955299</c:v>
                </c:pt>
                <c:pt idx="7757">
                  <c:v>12.417164066306601</c:v>
                </c:pt>
                <c:pt idx="7758">
                  <c:v>12.421597579658</c:v>
                </c:pt>
                <c:pt idx="7759">
                  <c:v>12.4260310930093</c:v>
                </c:pt>
                <c:pt idx="7760">
                  <c:v>12.4304646063606</c:v>
                </c:pt>
                <c:pt idx="7761">
                  <c:v>12.434898119712001</c:v>
                </c:pt>
                <c:pt idx="7762">
                  <c:v>12.439331633063301</c:v>
                </c:pt>
                <c:pt idx="7763">
                  <c:v>12.4437651464146</c:v>
                </c:pt>
                <c:pt idx="7764">
                  <c:v>12.448198659766</c:v>
                </c:pt>
                <c:pt idx="7765">
                  <c:v>12.4526321731173</c:v>
                </c:pt>
                <c:pt idx="7766">
                  <c:v>12.457065686468701</c:v>
                </c:pt>
                <c:pt idx="7767">
                  <c:v>12.46149919982</c:v>
                </c:pt>
                <c:pt idx="7768">
                  <c:v>12.4659327131713</c:v>
                </c:pt>
                <c:pt idx="7769">
                  <c:v>12.4703662265227</c:v>
                </c:pt>
                <c:pt idx="7770">
                  <c:v>12.474799739873999</c:v>
                </c:pt>
                <c:pt idx="7771">
                  <c:v>12.479233253225299</c:v>
                </c:pt>
                <c:pt idx="7772">
                  <c:v>12.4836667665767</c:v>
                </c:pt>
                <c:pt idx="7773">
                  <c:v>12.488100279928</c:v>
                </c:pt>
                <c:pt idx="7774">
                  <c:v>12.4925337932793</c:v>
                </c:pt>
                <c:pt idx="7775">
                  <c:v>12.496967306630699</c:v>
                </c:pt>
                <c:pt idx="7776">
                  <c:v>12.501400819982001</c:v>
                </c:pt>
                <c:pt idx="7777">
                  <c:v>12.505834333333301</c:v>
                </c:pt>
                <c:pt idx="7778">
                  <c:v>12.5102678466847</c:v>
                </c:pt>
                <c:pt idx="7779">
                  <c:v>12.514701360036</c:v>
                </c:pt>
                <c:pt idx="7780">
                  <c:v>12.5191348733873</c:v>
                </c:pt>
                <c:pt idx="7781">
                  <c:v>12.523568386738701</c:v>
                </c:pt>
                <c:pt idx="7782">
                  <c:v>12.52800190009</c:v>
                </c:pt>
                <c:pt idx="7783">
                  <c:v>12.5324354134413</c:v>
                </c:pt>
                <c:pt idx="7784">
                  <c:v>12.5368689267927</c:v>
                </c:pt>
                <c:pt idx="7785">
                  <c:v>12.541302440143999</c:v>
                </c:pt>
                <c:pt idx="7786">
                  <c:v>12.5457359534954</c:v>
                </c:pt>
                <c:pt idx="7787">
                  <c:v>12.5501694668467</c:v>
                </c:pt>
                <c:pt idx="7788">
                  <c:v>12.554602980198</c:v>
                </c:pt>
                <c:pt idx="7789">
                  <c:v>12.559036493549399</c:v>
                </c:pt>
                <c:pt idx="7790">
                  <c:v>12.563470006900699</c:v>
                </c:pt>
                <c:pt idx="7791">
                  <c:v>12.567903520252001</c:v>
                </c:pt>
                <c:pt idx="7792">
                  <c:v>12.5723370336034</c:v>
                </c:pt>
                <c:pt idx="7793">
                  <c:v>12.5767705469547</c:v>
                </c:pt>
                <c:pt idx="7794">
                  <c:v>12.581204060306</c:v>
                </c:pt>
                <c:pt idx="7795">
                  <c:v>12.585637573657401</c:v>
                </c:pt>
                <c:pt idx="7796">
                  <c:v>12.590071087008701</c:v>
                </c:pt>
                <c:pt idx="7797">
                  <c:v>12.594504600360001</c:v>
                </c:pt>
                <c:pt idx="7798">
                  <c:v>12.5989381137114</c:v>
                </c:pt>
                <c:pt idx="7799">
                  <c:v>12.6033716270627</c:v>
                </c:pt>
                <c:pt idx="7800">
                  <c:v>12.607805140413999</c:v>
                </c:pt>
                <c:pt idx="7801">
                  <c:v>12.612238653765401</c:v>
                </c:pt>
                <c:pt idx="7802">
                  <c:v>12.6166721671167</c:v>
                </c:pt>
                <c:pt idx="7803">
                  <c:v>12.621105680468</c:v>
                </c:pt>
                <c:pt idx="7804">
                  <c:v>12.625539193819399</c:v>
                </c:pt>
                <c:pt idx="7805">
                  <c:v>12.629972707170699</c:v>
                </c:pt>
                <c:pt idx="7806">
                  <c:v>12.6344062205221</c:v>
                </c:pt>
                <c:pt idx="7807">
                  <c:v>12.6388397338734</c:v>
                </c:pt>
                <c:pt idx="7808">
                  <c:v>12.6432732472247</c:v>
                </c:pt>
                <c:pt idx="7809">
                  <c:v>12.647706760576099</c:v>
                </c:pt>
                <c:pt idx="7810">
                  <c:v>12.652140273927399</c:v>
                </c:pt>
                <c:pt idx="7811">
                  <c:v>12.656573787278701</c:v>
                </c:pt>
                <c:pt idx="7812">
                  <c:v>12.6610073006301</c:v>
                </c:pt>
                <c:pt idx="7813">
                  <c:v>12.6654408139814</c:v>
                </c:pt>
                <c:pt idx="7814">
                  <c:v>12.6698743273327</c:v>
                </c:pt>
                <c:pt idx="7815">
                  <c:v>12.674307840684101</c:v>
                </c:pt>
                <c:pt idx="7816">
                  <c:v>12.678741354035401</c:v>
                </c:pt>
                <c:pt idx="7817">
                  <c:v>12.6831748673867</c:v>
                </c:pt>
                <c:pt idx="7818">
                  <c:v>12.6876083807381</c:v>
                </c:pt>
                <c:pt idx="7819">
                  <c:v>12.6920418940894</c:v>
                </c:pt>
                <c:pt idx="7820">
                  <c:v>12.696475407440699</c:v>
                </c:pt>
                <c:pt idx="7821">
                  <c:v>12.7009089207921</c:v>
                </c:pt>
                <c:pt idx="7822">
                  <c:v>12.7053424341434</c:v>
                </c:pt>
                <c:pt idx="7823">
                  <c:v>12.7097759474947</c:v>
                </c:pt>
                <c:pt idx="7824">
                  <c:v>12.714209460846099</c:v>
                </c:pt>
                <c:pt idx="7825">
                  <c:v>12.718642974197399</c:v>
                </c:pt>
                <c:pt idx="7826">
                  <c:v>12.7230764875488</c:v>
                </c:pt>
                <c:pt idx="7827">
                  <c:v>12.7275100009001</c:v>
                </c:pt>
                <c:pt idx="7828">
                  <c:v>12.7319435142514</c:v>
                </c:pt>
                <c:pt idx="7829">
                  <c:v>12.736377027602799</c:v>
                </c:pt>
                <c:pt idx="7830">
                  <c:v>12.740810540954101</c:v>
                </c:pt>
                <c:pt idx="7831">
                  <c:v>12.745244054305401</c:v>
                </c:pt>
                <c:pt idx="7832">
                  <c:v>12.7496775676568</c:v>
                </c:pt>
                <c:pt idx="7833">
                  <c:v>12.7541110810081</c:v>
                </c:pt>
                <c:pt idx="7834">
                  <c:v>12.7585445943594</c:v>
                </c:pt>
                <c:pt idx="7835">
                  <c:v>12.762978107710801</c:v>
                </c:pt>
                <c:pt idx="7836">
                  <c:v>12.7674116210621</c:v>
                </c:pt>
                <c:pt idx="7837">
                  <c:v>12.7718451344134</c:v>
                </c:pt>
                <c:pt idx="7838">
                  <c:v>12.7762786477648</c:v>
                </c:pt>
                <c:pt idx="7839">
                  <c:v>12.780712161116099</c:v>
                </c:pt>
                <c:pt idx="7840">
                  <c:v>12.7851456744675</c:v>
                </c:pt>
                <c:pt idx="7841">
                  <c:v>12.7895791878188</c:v>
                </c:pt>
                <c:pt idx="7842">
                  <c:v>12.7940127011701</c:v>
                </c:pt>
                <c:pt idx="7843">
                  <c:v>12.798446214521499</c:v>
                </c:pt>
                <c:pt idx="7844">
                  <c:v>12.802879727872799</c:v>
                </c:pt>
                <c:pt idx="7845">
                  <c:v>12.807313241224101</c:v>
                </c:pt>
                <c:pt idx="7846">
                  <c:v>12.8117467545755</c:v>
                </c:pt>
                <c:pt idx="7847">
                  <c:v>12.8161802679268</c:v>
                </c:pt>
                <c:pt idx="7848">
                  <c:v>12.8206137812781</c:v>
                </c:pt>
                <c:pt idx="7849">
                  <c:v>12.825047294629501</c:v>
                </c:pt>
                <c:pt idx="7850">
                  <c:v>12.829480807980801</c:v>
                </c:pt>
                <c:pt idx="7851">
                  <c:v>12.833914321332101</c:v>
                </c:pt>
                <c:pt idx="7852">
                  <c:v>12.8383478346835</c:v>
                </c:pt>
                <c:pt idx="7853">
                  <c:v>12.8427813480348</c:v>
                </c:pt>
                <c:pt idx="7854">
                  <c:v>12.847214861386099</c:v>
                </c:pt>
                <c:pt idx="7855">
                  <c:v>12.851648374737501</c:v>
                </c:pt>
                <c:pt idx="7856">
                  <c:v>12.8560818880888</c:v>
                </c:pt>
                <c:pt idx="7857">
                  <c:v>12.8605154014401</c:v>
                </c:pt>
                <c:pt idx="7858">
                  <c:v>12.864948914791499</c:v>
                </c:pt>
                <c:pt idx="7859">
                  <c:v>12.869382428142799</c:v>
                </c:pt>
                <c:pt idx="7860">
                  <c:v>12.8738159414942</c:v>
                </c:pt>
                <c:pt idx="7861">
                  <c:v>12.8782494548455</c:v>
                </c:pt>
                <c:pt idx="7862">
                  <c:v>12.8826829681968</c:v>
                </c:pt>
                <c:pt idx="7863">
                  <c:v>12.887116481548199</c:v>
                </c:pt>
                <c:pt idx="7864">
                  <c:v>12.891549994899499</c:v>
                </c:pt>
                <c:pt idx="7865">
                  <c:v>12.895983508250801</c:v>
                </c:pt>
                <c:pt idx="7866">
                  <c:v>12.9004170216022</c:v>
                </c:pt>
                <c:pt idx="7867">
                  <c:v>12.9048505349535</c:v>
                </c:pt>
                <c:pt idx="7868">
                  <c:v>12.9092840483048</c:v>
                </c:pt>
                <c:pt idx="7869">
                  <c:v>12.913717561656201</c:v>
                </c:pt>
                <c:pt idx="7870">
                  <c:v>12.918151075007501</c:v>
                </c:pt>
                <c:pt idx="7871">
                  <c:v>12.9225845883588</c:v>
                </c:pt>
                <c:pt idx="7872">
                  <c:v>12.9270181017102</c:v>
                </c:pt>
                <c:pt idx="7873">
                  <c:v>12.9314516150615</c:v>
                </c:pt>
                <c:pt idx="7874">
                  <c:v>12.935885128412799</c:v>
                </c:pt>
                <c:pt idx="7875">
                  <c:v>12.9403186417642</c:v>
                </c:pt>
                <c:pt idx="7876">
                  <c:v>12.9447521551155</c:v>
                </c:pt>
                <c:pt idx="7877">
                  <c:v>12.9491856684668</c:v>
                </c:pt>
                <c:pt idx="7878">
                  <c:v>12.953619181818199</c:v>
                </c:pt>
                <c:pt idx="7879">
                  <c:v>12.958052695169499</c:v>
                </c:pt>
                <c:pt idx="7880">
                  <c:v>12.9624862085209</c:v>
                </c:pt>
                <c:pt idx="7881">
                  <c:v>12.9669197218722</c:v>
                </c:pt>
                <c:pt idx="7882">
                  <c:v>12.9713532352235</c:v>
                </c:pt>
                <c:pt idx="7883">
                  <c:v>12.975786748574899</c:v>
                </c:pt>
                <c:pt idx="7884">
                  <c:v>12.980220261926201</c:v>
                </c:pt>
                <c:pt idx="7885">
                  <c:v>12.984653775277501</c:v>
                </c:pt>
                <c:pt idx="7886">
                  <c:v>12.9890872886289</c:v>
                </c:pt>
                <c:pt idx="7887">
                  <c:v>12.9935208019802</c:v>
                </c:pt>
                <c:pt idx="7888">
                  <c:v>12.9979543153315</c:v>
                </c:pt>
                <c:pt idx="7889">
                  <c:v>13.002387828682901</c:v>
                </c:pt>
                <c:pt idx="7890">
                  <c:v>13.0068213420342</c:v>
                </c:pt>
                <c:pt idx="7891">
                  <c:v>13.0112548553855</c:v>
                </c:pt>
                <c:pt idx="7892">
                  <c:v>13.0156883687369</c:v>
                </c:pt>
                <c:pt idx="7893">
                  <c:v>13.020121882088199</c:v>
                </c:pt>
                <c:pt idx="7894">
                  <c:v>13.024555395439499</c:v>
                </c:pt>
                <c:pt idx="7895">
                  <c:v>13.0289889087909</c:v>
                </c:pt>
                <c:pt idx="7896">
                  <c:v>13.0334224221422</c:v>
                </c:pt>
                <c:pt idx="7897">
                  <c:v>13.0378559354935</c:v>
                </c:pt>
                <c:pt idx="7898">
                  <c:v>13.042289448844899</c:v>
                </c:pt>
                <c:pt idx="7899">
                  <c:v>13.046722962196201</c:v>
                </c:pt>
                <c:pt idx="7900">
                  <c:v>13.0511564755476</c:v>
                </c:pt>
                <c:pt idx="7901">
                  <c:v>13.0555899888989</c:v>
                </c:pt>
                <c:pt idx="7902">
                  <c:v>13.0600235022502</c:v>
                </c:pt>
                <c:pt idx="7903">
                  <c:v>13.064457015601601</c:v>
                </c:pt>
                <c:pt idx="7904">
                  <c:v>13.068890528952901</c:v>
                </c:pt>
                <c:pt idx="7905">
                  <c:v>13.073324042304201</c:v>
                </c:pt>
                <c:pt idx="7906">
                  <c:v>13.0777575556556</c:v>
                </c:pt>
                <c:pt idx="7907">
                  <c:v>13.0821910690069</c:v>
                </c:pt>
                <c:pt idx="7908">
                  <c:v>13.086624582358199</c:v>
                </c:pt>
                <c:pt idx="7909">
                  <c:v>13.091058095709601</c:v>
                </c:pt>
                <c:pt idx="7910">
                  <c:v>13.0954916090609</c:v>
                </c:pt>
                <c:pt idx="7911">
                  <c:v>13.0999251224122</c:v>
                </c:pt>
                <c:pt idx="7912">
                  <c:v>13.104358635763599</c:v>
                </c:pt>
                <c:pt idx="7913">
                  <c:v>13.108792149114899</c:v>
                </c:pt>
                <c:pt idx="7914">
                  <c:v>13.113225662466199</c:v>
                </c:pt>
                <c:pt idx="7915">
                  <c:v>13.1176591758176</c:v>
                </c:pt>
                <c:pt idx="7916">
                  <c:v>13.1220926891689</c:v>
                </c:pt>
                <c:pt idx="7917">
                  <c:v>13.126526202520299</c:v>
                </c:pt>
                <c:pt idx="7918">
                  <c:v>13.130959715871599</c:v>
                </c:pt>
                <c:pt idx="7919">
                  <c:v>13.135393229222901</c:v>
                </c:pt>
                <c:pt idx="7920">
                  <c:v>13.1398267425743</c:v>
                </c:pt>
                <c:pt idx="7921">
                  <c:v>13.1442602559256</c:v>
                </c:pt>
                <c:pt idx="7922">
                  <c:v>13.1486937692769</c:v>
                </c:pt>
                <c:pt idx="7923">
                  <c:v>13.153127282628301</c:v>
                </c:pt>
                <c:pt idx="7924">
                  <c:v>13.157560795979601</c:v>
                </c:pt>
                <c:pt idx="7925">
                  <c:v>13.1619943093309</c:v>
                </c:pt>
                <c:pt idx="7926">
                  <c:v>13.1664278226823</c:v>
                </c:pt>
                <c:pt idx="7927">
                  <c:v>13.1708613360336</c:v>
                </c:pt>
                <c:pt idx="7928">
                  <c:v>13.175294849384899</c:v>
                </c:pt>
                <c:pt idx="7929">
                  <c:v>13.1797283627363</c:v>
                </c:pt>
                <c:pt idx="7930">
                  <c:v>13.1841618760876</c:v>
                </c:pt>
                <c:pt idx="7931">
                  <c:v>13.1885953894389</c:v>
                </c:pt>
                <c:pt idx="7932">
                  <c:v>13.193028902790299</c:v>
                </c:pt>
                <c:pt idx="7933">
                  <c:v>13.197462416141599</c:v>
                </c:pt>
                <c:pt idx="7934">
                  <c:v>13.201895929492901</c:v>
                </c:pt>
                <c:pt idx="7935">
                  <c:v>13.2063294428443</c:v>
                </c:pt>
                <c:pt idx="7936">
                  <c:v>13.2107629561956</c:v>
                </c:pt>
                <c:pt idx="7937">
                  <c:v>13.215196469546999</c:v>
                </c:pt>
                <c:pt idx="7938">
                  <c:v>13.219629982898301</c:v>
                </c:pt>
                <c:pt idx="7939">
                  <c:v>13.224063496249601</c:v>
                </c:pt>
                <c:pt idx="7940">
                  <c:v>13.228497009601</c:v>
                </c:pt>
                <c:pt idx="7941">
                  <c:v>13.2329305229523</c:v>
                </c:pt>
                <c:pt idx="7942">
                  <c:v>13.2373640363036</c:v>
                </c:pt>
                <c:pt idx="7943">
                  <c:v>13.241797549655001</c:v>
                </c:pt>
                <c:pt idx="7944">
                  <c:v>13.2462310630063</c:v>
                </c:pt>
                <c:pt idx="7945">
                  <c:v>13.2506645763576</c:v>
                </c:pt>
                <c:pt idx="7946">
                  <c:v>13.255098089709</c:v>
                </c:pt>
                <c:pt idx="7947">
                  <c:v>13.259531603060299</c:v>
                </c:pt>
                <c:pt idx="7948">
                  <c:v>13.263965116411599</c:v>
                </c:pt>
                <c:pt idx="7949">
                  <c:v>13.268398629763</c:v>
                </c:pt>
                <c:pt idx="7950">
                  <c:v>13.2728321431143</c:v>
                </c:pt>
                <c:pt idx="7951">
                  <c:v>13.2772656564656</c:v>
                </c:pt>
                <c:pt idx="7952">
                  <c:v>13.281699169816999</c:v>
                </c:pt>
                <c:pt idx="7953">
                  <c:v>13.286132683168301</c:v>
                </c:pt>
                <c:pt idx="7954">
                  <c:v>13.2905661965197</c:v>
                </c:pt>
                <c:pt idx="7955">
                  <c:v>13.294999709871</c:v>
                </c:pt>
                <c:pt idx="7956">
                  <c:v>13.2994332232223</c:v>
                </c:pt>
                <c:pt idx="7957">
                  <c:v>13.303866736573699</c:v>
                </c:pt>
                <c:pt idx="7958">
                  <c:v>13.308300249925001</c:v>
                </c:pt>
                <c:pt idx="7959">
                  <c:v>13.312733763276301</c:v>
                </c:pt>
                <c:pt idx="7960">
                  <c:v>13.3171672766277</c:v>
                </c:pt>
                <c:pt idx="7961">
                  <c:v>13.321600789979</c:v>
                </c:pt>
                <c:pt idx="7962">
                  <c:v>13.326034303330299</c:v>
                </c:pt>
                <c:pt idx="7963">
                  <c:v>13.330467816681701</c:v>
                </c:pt>
                <c:pt idx="7964">
                  <c:v>13.334901330033</c:v>
                </c:pt>
                <c:pt idx="7965">
                  <c:v>13.3393348433843</c:v>
                </c:pt>
                <c:pt idx="7966">
                  <c:v>13.343768356735699</c:v>
                </c:pt>
                <c:pt idx="7967">
                  <c:v>13.348201870086999</c:v>
                </c:pt>
                <c:pt idx="7968">
                  <c:v>13.352635383438299</c:v>
                </c:pt>
                <c:pt idx="7969">
                  <c:v>13.3570688967897</c:v>
                </c:pt>
                <c:pt idx="7970">
                  <c:v>13.361502410141</c:v>
                </c:pt>
                <c:pt idx="7971">
                  <c:v>13.365935923492399</c:v>
                </c:pt>
                <c:pt idx="7972">
                  <c:v>13.370369436843699</c:v>
                </c:pt>
                <c:pt idx="7973">
                  <c:v>13.374802950195001</c:v>
                </c:pt>
                <c:pt idx="7974">
                  <c:v>13.3792364635464</c:v>
                </c:pt>
                <c:pt idx="7975">
                  <c:v>13.3836699768977</c:v>
                </c:pt>
                <c:pt idx="7976">
                  <c:v>13.388103490249</c:v>
                </c:pt>
                <c:pt idx="7977">
                  <c:v>13.392537003600401</c:v>
                </c:pt>
                <c:pt idx="7978">
                  <c:v>13.396970516951701</c:v>
                </c:pt>
                <c:pt idx="7979">
                  <c:v>13.401404030303</c:v>
                </c:pt>
                <c:pt idx="7980">
                  <c:v>13.4058375436544</c:v>
                </c:pt>
                <c:pt idx="7981">
                  <c:v>13.4102710570057</c:v>
                </c:pt>
                <c:pt idx="7982">
                  <c:v>13.414704570356999</c:v>
                </c:pt>
                <c:pt idx="7983">
                  <c:v>13.4191380837084</c:v>
                </c:pt>
                <c:pt idx="7984">
                  <c:v>13.4235715970597</c:v>
                </c:pt>
                <c:pt idx="7985">
                  <c:v>13.428005110411</c:v>
                </c:pt>
                <c:pt idx="7986">
                  <c:v>13.432438623762399</c:v>
                </c:pt>
                <c:pt idx="7987">
                  <c:v>13.436872137113699</c:v>
                </c:pt>
                <c:pt idx="7988">
                  <c:v>13.441305650465001</c:v>
                </c:pt>
                <c:pt idx="7989">
                  <c:v>13.4457391638164</c:v>
                </c:pt>
                <c:pt idx="7990">
                  <c:v>13.4501726771677</c:v>
                </c:pt>
                <c:pt idx="7991">
                  <c:v>13.454606190519099</c:v>
                </c:pt>
                <c:pt idx="7992">
                  <c:v>13.459039703870401</c:v>
                </c:pt>
                <c:pt idx="7993">
                  <c:v>13.463473217221701</c:v>
                </c:pt>
                <c:pt idx="7994">
                  <c:v>13.4679067305731</c:v>
                </c:pt>
                <c:pt idx="7995">
                  <c:v>13.4723402439244</c:v>
                </c:pt>
                <c:pt idx="7996">
                  <c:v>13.4767737572757</c:v>
                </c:pt>
                <c:pt idx="7997">
                  <c:v>13.481207270627101</c:v>
                </c:pt>
                <c:pt idx="7998">
                  <c:v>13.4856407839784</c:v>
                </c:pt>
                <c:pt idx="7999">
                  <c:v>13.4900742973297</c:v>
                </c:pt>
                <c:pt idx="8000">
                  <c:v>13.4945078106811</c:v>
                </c:pt>
                <c:pt idx="8001">
                  <c:v>13.498941324032399</c:v>
                </c:pt>
                <c:pt idx="8002">
                  <c:v>13.503374837383699</c:v>
                </c:pt>
                <c:pt idx="8003">
                  <c:v>13.5078083507351</c:v>
                </c:pt>
                <c:pt idx="8004">
                  <c:v>13.5122418640864</c:v>
                </c:pt>
                <c:pt idx="8005">
                  <c:v>13.5166753774377</c:v>
                </c:pt>
                <c:pt idx="8006">
                  <c:v>13.521108890789099</c:v>
                </c:pt>
                <c:pt idx="8007">
                  <c:v>13.525542404140401</c:v>
                </c:pt>
                <c:pt idx="8008">
                  <c:v>13.5299759174918</c:v>
                </c:pt>
                <c:pt idx="8009">
                  <c:v>13.5344094308431</c:v>
                </c:pt>
                <c:pt idx="8010">
                  <c:v>13.5388429441944</c:v>
                </c:pt>
                <c:pt idx="8011">
                  <c:v>13.543276457545799</c:v>
                </c:pt>
                <c:pt idx="8012">
                  <c:v>13.547709970897101</c:v>
                </c:pt>
                <c:pt idx="8013">
                  <c:v>13.552143484248401</c:v>
                </c:pt>
                <c:pt idx="8014">
                  <c:v>13.5565769975998</c:v>
                </c:pt>
                <c:pt idx="8015">
                  <c:v>13.5610105109511</c:v>
                </c:pt>
                <c:pt idx="8016">
                  <c:v>13.565444024302399</c:v>
                </c:pt>
                <c:pt idx="8017">
                  <c:v>13.569877537653801</c:v>
                </c:pt>
                <c:pt idx="8018">
                  <c:v>13.5743110510051</c:v>
                </c:pt>
                <c:pt idx="8019">
                  <c:v>13.5787445643564</c:v>
                </c:pt>
                <c:pt idx="8020">
                  <c:v>13.5831780777078</c:v>
                </c:pt>
                <c:pt idx="8021">
                  <c:v>13.587611591059099</c:v>
                </c:pt>
                <c:pt idx="8022">
                  <c:v>13.592045104410399</c:v>
                </c:pt>
                <c:pt idx="8023">
                  <c:v>13.5964786177618</c:v>
                </c:pt>
                <c:pt idx="8024">
                  <c:v>13.6009121311131</c:v>
                </c:pt>
                <c:pt idx="8025">
                  <c:v>13.6053456444644</c:v>
                </c:pt>
                <c:pt idx="8026">
                  <c:v>13.609779157815799</c:v>
                </c:pt>
                <c:pt idx="8027">
                  <c:v>13.614212671167101</c:v>
                </c:pt>
                <c:pt idx="8028">
                  <c:v>13.6186461845185</c:v>
                </c:pt>
                <c:pt idx="8029">
                  <c:v>13.6230796978698</c:v>
                </c:pt>
                <c:pt idx="8030">
                  <c:v>13.6275132112211</c:v>
                </c:pt>
                <c:pt idx="8031">
                  <c:v>13.631946724572501</c:v>
                </c:pt>
                <c:pt idx="8032">
                  <c:v>13.636380237923801</c:v>
                </c:pt>
                <c:pt idx="8033">
                  <c:v>13.6408137512751</c:v>
                </c:pt>
                <c:pt idx="8034">
                  <c:v>13.6452472646265</c:v>
                </c:pt>
                <c:pt idx="8035">
                  <c:v>13.6496807779778</c:v>
                </c:pt>
                <c:pt idx="8036">
                  <c:v>13.654114291329099</c:v>
                </c:pt>
                <c:pt idx="8037">
                  <c:v>13.6585478046805</c:v>
                </c:pt>
                <c:pt idx="8038">
                  <c:v>13.6629813180318</c:v>
                </c:pt>
                <c:pt idx="8039">
                  <c:v>13.6674148313831</c:v>
                </c:pt>
                <c:pt idx="8040">
                  <c:v>13.671848344734499</c:v>
                </c:pt>
                <c:pt idx="8041">
                  <c:v>13.676281858085799</c:v>
                </c:pt>
                <c:pt idx="8042">
                  <c:v>13.680715371437101</c:v>
                </c:pt>
                <c:pt idx="8043">
                  <c:v>13.6851488847885</c:v>
                </c:pt>
                <c:pt idx="8044">
                  <c:v>13.6895823981398</c:v>
                </c:pt>
                <c:pt idx="8045">
                  <c:v>13.694015911491199</c:v>
                </c:pt>
                <c:pt idx="8046">
                  <c:v>13.698449424842501</c:v>
                </c:pt>
                <c:pt idx="8047">
                  <c:v>13.702882938193801</c:v>
                </c:pt>
                <c:pt idx="8048">
                  <c:v>13.7073164515452</c:v>
                </c:pt>
                <c:pt idx="8049">
                  <c:v>13.7117499648965</c:v>
                </c:pt>
                <c:pt idx="8050">
                  <c:v>13.7161834782478</c:v>
                </c:pt>
                <c:pt idx="8051">
                  <c:v>13.720616991599201</c:v>
                </c:pt>
                <c:pt idx="8052">
                  <c:v>13.7250505049505</c:v>
                </c:pt>
                <c:pt idx="8053">
                  <c:v>13.7294840183018</c:v>
                </c:pt>
                <c:pt idx="8054">
                  <c:v>13.7339175316532</c:v>
                </c:pt>
                <c:pt idx="8055">
                  <c:v>13.738351045004499</c:v>
                </c:pt>
                <c:pt idx="8056">
                  <c:v>13.742784558355799</c:v>
                </c:pt>
                <c:pt idx="8057">
                  <c:v>13.7472180717072</c:v>
                </c:pt>
                <c:pt idx="8058">
                  <c:v>13.7516515850585</c:v>
                </c:pt>
                <c:pt idx="8059">
                  <c:v>13.7560850984098</c:v>
                </c:pt>
                <c:pt idx="8060">
                  <c:v>13.760518611761199</c:v>
                </c:pt>
                <c:pt idx="8061">
                  <c:v>13.764952125112501</c:v>
                </c:pt>
                <c:pt idx="8062">
                  <c:v>13.769385638463801</c:v>
                </c:pt>
                <c:pt idx="8063">
                  <c:v>13.7738191518152</c:v>
                </c:pt>
                <c:pt idx="8064">
                  <c:v>13.7782526651665</c:v>
                </c:pt>
                <c:pt idx="8065">
                  <c:v>13.782686178517899</c:v>
                </c:pt>
                <c:pt idx="8066">
                  <c:v>13.787119691869201</c:v>
                </c:pt>
                <c:pt idx="8067">
                  <c:v>13.791553205220501</c:v>
                </c:pt>
                <c:pt idx="8068">
                  <c:v>13.7959867185719</c:v>
                </c:pt>
                <c:pt idx="8069">
                  <c:v>13.8004202319232</c:v>
                </c:pt>
                <c:pt idx="8070">
                  <c:v>13.804853745274499</c:v>
                </c:pt>
                <c:pt idx="8071">
                  <c:v>13.809287258625901</c:v>
                </c:pt>
                <c:pt idx="8072">
                  <c:v>13.8137207719772</c:v>
                </c:pt>
                <c:pt idx="8073">
                  <c:v>13.8181542853285</c:v>
                </c:pt>
                <c:pt idx="8074">
                  <c:v>13.8225877986799</c:v>
                </c:pt>
                <c:pt idx="8075">
                  <c:v>13.827021312031199</c:v>
                </c:pt>
                <c:pt idx="8076">
                  <c:v>13.831454825382499</c:v>
                </c:pt>
                <c:pt idx="8077">
                  <c:v>13.8358883387339</c:v>
                </c:pt>
                <c:pt idx="8078">
                  <c:v>13.8403218520852</c:v>
                </c:pt>
                <c:pt idx="8079">
                  <c:v>13.8447553654365</c:v>
                </c:pt>
                <c:pt idx="8080">
                  <c:v>13.849188878787899</c:v>
                </c:pt>
                <c:pt idx="8081">
                  <c:v>13.853622392139201</c:v>
                </c:pt>
                <c:pt idx="8082">
                  <c:v>13.8580559054906</c:v>
                </c:pt>
                <c:pt idx="8083">
                  <c:v>13.8624894188419</c:v>
                </c:pt>
                <c:pt idx="8084">
                  <c:v>13.8669229321932</c:v>
                </c:pt>
                <c:pt idx="8085">
                  <c:v>13.871356445544601</c:v>
                </c:pt>
                <c:pt idx="8086">
                  <c:v>13.875789958895901</c:v>
                </c:pt>
                <c:pt idx="8087">
                  <c:v>13.8802234722472</c:v>
                </c:pt>
                <c:pt idx="8088">
                  <c:v>13.8846569855986</c:v>
                </c:pt>
                <c:pt idx="8089">
                  <c:v>13.8890904989499</c:v>
                </c:pt>
                <c:pt idx="8090">
                  <c:v>13.893524012301199</c:v>
                </c:pt>
                <c:pt idx="8091">
                  <c:v>13.8979575256526</c:v>
                </c:pt>
                <c:pt idx="8092">
                  <c:v>13.9023910390039</c:v>
                </c:pt>
                <c:pt idx="8093">
                  <c:v>13.9068245523552</c:v>
                </c:pt>
                <c:pt idx="8094">
                  <c:v>13.911258065706599</c:v>
                </c:pt>
                <c:pt idx="8095">
                  <c:v>13.915691579057899</c:v>
                </c:pt>
                <c:pt idx="8096">
                  <c:v>13.920125092409201</c:v>
                </c:pt>
                <c:pt idx="8097">
                  <c:v>13.9245586057606</c:v>
                </c:pt>
                <c:pt idx="8098">
                  <c:v>13.9289921191119</c:v>
                </c:pt>
                <c:pt idx="8099">
                  <c:v>13.9334256324632</c:v>
                </c:pt>
                <c:pt idx="8100">
                  <c:v>13.937859145814601</c:v>
                </c:pt>
                <c:pt idx="8101">
                  <c:v>13.942292659165901</c:v>
                </c:pt>
                <c:pt idx="8102">
                  <c:v>13.9467261725173</c:v>
                </c:pt>
                <c:pt idx="8103">
                  <c:v>13.9511596858686</c:v>
                </c:pt>
                <c:pt idx="8104">
                  <c:v>13.9555931992199</c:v>
                </c:pt>
                <c:pt idx="8105">
                  <c:v>13.960026712571301</c:v>
                </c:pt>
                <c:pt idx="8106">
                  <c:v>13.964460225922601</c:v>
                </c:pt>
                <c:pt idx="8107">
                  <c:v>13.9688937392739</c:v>
                </c:pt>
                <c:pt idx="8108">
                  <c:v>13.9733272526253</c:v>
                </c:pt>
                <c:pt idx="8109">
                  <c:v>13.977760765976599</c:v>
                </c:pt>
                <c:pt idx="8110">
                  <c:v>13.982194279327899</c:v>
                </c:pt>
                <c:pt idx="8111">
                  <c:v>13.9866277926793</c:v>
                </c:pt>
                <c:pt idx="8112">
                  <c:v>13.9910613060306</c:v>
                </c:pt>
                <c:pt idx="8113">
                  <c:v>13.9954948193819</c:v>
                </c:pt>
                <c:pt idx="8114">
                  <c:v>13.999928332733299</c:v>
                </c:pt>
                <c:pt idx="8115">
                  <c:v>14.004361846084601</c:v>
                </c:pt>
                <c:pt idx="8116">
                  <c:v>14.008795359435901</c:v>
                </c:pt>
                <c:pt idx="8117">
                  <c:v>14.0132288727873</c:v>
                </c:pt>
                <c:pt idx="8118">
                  <c:v>14.0176623861386</c:v>
                </c:pt>
                <c:pt idx="8119">
                  <c:v>14.0220958994899</c:v>
                </c:pt>
                <c:pt idx="8120">
                  <c:v>14.026529412841301</c:v>
                </c:pt>
                <c:pt idx="8121">
                  <c:v>14.030962926192601</c:v>
                </c:pt>
                <c:pt idx="8122">
                  <c:v>14.035396439544</c:v>
                </c:pt>
                <c:pt idx="8123">
                  <c:v>14.0398299528953</c:v>
                </c:pt>
                <c:pt idx="8124">
                  <c:v>14.044263466246599</c:v>
                </c:pt>
                <c:pt idx="8125">
                  <c:v>14.048696979598001</c:v>
                </c:pt>
                <c:pt idx="8126">
                  <c:v>14.0531304929493</c:v>
                </c:pt>
                <c:pt idx="8127">
                  <c:v>14.0575640063006</c:v>
                </c:pt>
                <c:pt idx="8128">
                  <c:v>14.061997519652</c:v>
                </c:pt>
                <c:pt idx="8129">
                  <c:v>14.066431033003299</c:v>
                </c:pt>
                <c:pt idx="8130">
                  <c:v>14.070864546354599</c:v>
                </c:pt>
                <c:pt idx="8131">
                  <c:v>14.075298059706</c:v>
                </c:pt>
                <c:pt idx="8132">
                  <c:v>14.0797315730573</c:v>
                </c:pt>
                <c:pt idx="8133">
                  <c:v>14.0841650864086</c:v>
                </c:pt>
                <c:pt idx="8134">
                  <c:v>14.088598599759999</c:v>
                </c:pt>
                <c:pt idx="8135">
                  <c:v>14.093032113111301</c:v>
                </c:pt>
                <c:pt idx="8136">
                  <c:v>14.0974656264627</c:v>
                </c:pt>
                <c:pt idx="8137">
                  <c:v>14.101899139814</c:v>
                </c:pt>
                <c:pt idx="8138">
                  <c:v>14.1063326531653</c:v>
                </c:pt>
                <c:pt idx="8139">
                  <c:v>14.110766166516701</c:v>
                </c:pt>
                <c:pt idx="8140">
                  <c:v>14.115199679868001</c:v>
                </c:pt>
                <c:pt idx="8141">
                  <c:v>14.1196331932193</c:v>
                </c:pt>
                <c:pt idx="8142">
                  <c:v>14.1240667065707</c:v>
                </c:pt>
                <c:pt idx="8143">
                  <c:v>14.128500219922</c:v>
                </c:pt>
                <c:pt idx="8144">
                  <c:v>14.132933733273299</c:v>
                </c:pt>
                <c:pt idx="8145">
                  <c:v>14.1373672466247</c:v>
                </c:pt>
                <c:pt idx="8146">
                  <c:v>14.141800759976</c:v>
                </c:pt>
                <c:pt idx="8147">
                  <c:v>14.1462342733273</c:v>
                </c:pt>
                <c:pt idx="8148">
                  <c:v>14.150667786678699</c:v>
                </c:pt>
                <c:pt idx="8149">
                  <c:v>14.155101300029999</c:v>
                </c:pt>
                <c:pt idx="8150">
                  <c:v>14.159534813381301</c:v>
                </c:pt>
                <c:pt idx="8151">
                  <c:v>14.1639683267327</c:v>
                </c:pt>
                <c:pt idx="8152">
                  <c:v>14.168401840084</c:v>
                </c:pt>
                <c:pt idx="8153">
                  <c:v>14.1728353534353</c:v>
                </c:pt>
                <c:pt idx="8154">
                  <c:v>14.177268866786701</c:v>
                </c:pt>
                <c:pt idx="8155">
                  <c:v>14.181702380138001</c:v>
                </c:pt>
                <c:pt idx="8156">
                  <c:v>14.1861358934894</c:v>
                </c:pt>
                <c:pt idx="8157">
                  <c:v>14.1905694068407</c:v>
                </c:pt>
                <c:pt idx="8158">
                  <c:v>14.195002920192</c:v>
                </c:pt>
                <c:pt idx="8159">
                  <c:v>14.199436433543401</c:v>
                </c:pt>
                <c:pt idx="8160">
                  <c:v>14.203869946894701</c:v>
                </c:pt>
                <c:pt idx="8161">
                  <c:v>14.208303460246</c:v>
                </c:pt>
                <c:pt idx="8162">
                  <c:v>14.2127369735974</c:v>
                </c:pt>
                <c:pt idx="8163">
                  <c:v>14.217170486948699</c:v>
                </c:pt>
                <c:pt idx="8164">
                  <c:v>14.221604000299999</c:v>
                </c:pt>
                <c:pt idx="8165">
                  <c:v>14.2260375136514</c:v>
                </c:pt>
                <c:pt idx="8166">
                  <c:v>14.2304710270027</c:v>
                </c:pt>
                <c:pt idx="8167">
                  <c:v>14.234904540354</c:v>
                </c:pt>
                <c:pt idx="8168">
                  <c:v>14.239338053705399</c:v>
                </c:pt>
                <c:pt idx="8169">
                  <c:v>14.243771567056699</c:v>
                </c:pt>
                <c:pt idx="8170">
                  <c:v>14.248205080408001</c:v>
                </c:pt>
                <c:pt idx="8171">
                  <c:v>14.2526385937594</c:v>
                </c:pt>
                <c:pt idx="8172">
                  <c:v>14.2570721071107</c:v>
                </c:pt>
                <c:pt idx="8173">
                  <c:v>14.261505620462</c:v>
                </c:pt>
                <c:pt idx="8174">
                  <c:v>14.265939133813401</c:v>
                </c:pt>
                <c:pt idx="8175">
                  <c:v>14.270372647164701</c:v>
                </c:pt>
                <c:pt idx="8176">
                  <c:v>14.2748061605161</c:v>
                </c:pt>
                <c:pt idx="8177">
                  <c:v>14.2792396738674</c:v>
                </c:pt>
                <c:pt idx="8178">
                  <c:v>14.283673187218699</c:v>
                </c:pt>
                <c:pt idx="8179">
                  <c:v>14.288106700570101</c:v>
                </c:pt>
                <c:pt idx="8180">
                  <c:v>14.2925402139214</c:v>
                </c:pt>
                <c:pt idx="8181">
                  <c:v>14.2969737272727</c:v>
                </c:pt>
                <c:pt idx="8182">
                  <c:v>14.3014072406241</c:v>
                </c:pt>
                <c:pt idx="8183">
                  <c:v>14.305840753975399</c:v>
                </c:pt>
                <c:pt idx="8184">
                  <c:v>14.310274267326699</c:v>
                </c:pt>
                <c:pt idx="8185">
                  <c:v>14.3147077806781</c:v>
                </c:pt>
                <c:pt idx="8186">
                  <c:v>14.3191412940294</c:v>
                </c:pt>
                <c:pt idx="8187">
                  <c:v>14.3235748073807</c:v>
                </c:pt>
                <c:pt idx="8188">
                  <c:v>14.328008320732099</c:v>
                </c:pt>
                <c:pt idx="8189">
                  <c:v>14.332441834083401</c:v>
                </c:pt>
                <c:pt idx="8190">
                  <c:v>14.336875347434701</c:v>
                </c:pt>
                <c:pt idx="8191">
                  <c:v>14.3413088607861</c:v>
                </c:pt>
                <c:pt idx="8192">
                  <c:v>14.3457423741374</c:v>
                </c:pt>
                <c:pt idx="8193">
                  <c:v>14.3501758874887</c:v>
                </c:pt>
                <c:pt idx="8194">
                  <c:v>14.354609400840101</c:v>
                </c:pt>
                <c:pt idx="8195">
                  <c:v>14.3590429141914</c:v>
                </c:pt>
                <c:pt idx="8196">
                  <c:v>14.3634764275428</c:v>
                </c:pt>
                <c:pt idx="8197">
                  <c:v>14.3679099408941</c:v>
                </c:pt>
                <c:pt idx="8198">
                  <c:v>14.372343454245399</c:v>
                </c:pt>
                <c:pt idx="8199">
                  <c:v>14.3767769675968</c:v>
                </c:pt>
                <c:pt idx="8200">
                  <c:v>14.3812104809481</c:v>
                </c:pt>
                <c:pt idx="8201">
                  <c:v>14.3856439942994</c:v>
                </c:pt>
                <c:pt idx="8202">
                  <c:v>14.390077507650799</c:v>
                </c:pt>
                <c:pt idx="8203">
                  <c:v>14.394511021002099</c:v>
                </c:pt>
                <c:pt idx="8204">
                  <c:v>14.398944534353401</c:v>
                </c:pt>
                <c:pt idx="8205">
                  <c:v>14.4033780477048</c:v>
                </c:pt>
                <c:pt idx="8206">
                  <c:v>14.4078115610561</c:v>
                </c:pt>
                <c:pt idx="8207">
                  <c:v>14.4122450744074</c:v>
                </c:pt>
                <c:pt idx="8208">
                  <c:v>14.416678587758801</c:v>
                </c:pt>
                <c:pt idx="8209">
                  <c:v>14.421112101110101</c:v>
                </c:pt>
                <c:pt idx="8210">
                  <c:v>14.4255456144614</c:v>
                </c:pt>
                <c:pt idx="8211">
                  <c:v>14.4299791278128</c:v>
                </c:pt>
                <c:pt idx="8212">
                  <c:v>14.4344126411641</c:v>
                </c:pt>
                <c:pt idx="8213">
                  <c:v>14.438846154515501</c:v>
                </c:pt>
                <c:pt idx="8214">
                  <c:v>14.443279667866801</c:v>
                </c:pt>
                <c:pt idx="8215">
                  <c:v>14.4477131812181</c:v>
                </c:pt>
                <c:pt idx="8216">
                  <c:v>14.4521466945695</c:v>
                </c:pt>
                <c:pt idx="8217">
                  <c:v>14.456580207920799</c:v>
                </c:pt>
                <c:pt idx="8218">
                  <c:v>14.461013721272099</c:v>
                </c:pt>
                <c:pt idx="8219">
                  <c:v>14.4654472346235</c:v>
                </c:pt>
                <c:pt idx="8220">
                  <c:v>14.4698807479748</c:v>
                </c:pt>
                <c:pt idx="8221">
                  <c:v>14.4743142613261</c:v>
                </c:pt>
                <c:pt idx="8222">
                  <c:v>14.478747774677499</c:v>
                </c:pt>
                <c:pt idx="8223">
                  <c:v>14.483181288028799</c:v>
                </c:pt>
                <c:pt idx="8224">
                  <c:v>14.487614801380101</c:v>
                </c:pt>
                <c:pt idx="8225">
                  <c:v>14.4920483147315</c:v>
                </c:pt>
                <c:pt idx="8226">
                  <c:v>14.4964818280828</c:v>
                </c:pt>
                <c:pt idx="8227">
                  <c:v>14.5009153414341</c:v>
                </c:pt>
                <c:pt idx="8228">
                  <c:v>14.505348854785501</c:v>
                </c:pt>
                <c:pt idx="8229">
                  <c:v>14.509782368136801</c:v>
                </c:pt>
                <c:pt idx="8230">
                  <c:v>14.5142158814881</c:v>
                </c:pt>
                <c:pt idx="8231">
                  <c:v>14.5186493948395</c:v>
                </c:pt>
                <c:pt idx="8232">
                  <c:v>14.5230829081908</c:v>
                </c:pt>
                <c:pt idx="8233">
                  <c:v>14.527516421542201</c:v>
                </c:pt>
                <c:pt idx="8234">
                  <c:v>14.5319499348935</c:v>
                </c:pt>
                <c:pt idx="8235">
                  <c:v>14.5363834482448</c:v>
                </c:pt>
                <c:pt idx="8236">
                  <c:v>14.5408169615962</c:v>
                </c:pt>
                <c:pt idx="8237">
                  <c:v>14.545250474947499</c:v>
                </c:pt>
                <c:pt idx="8238">
                  <c:v>14.549683988298799</c:v>
                </c:pt>
                <c:pt idx="8239">
                  <c:v>14.5541175016502</c:v>
                </c:pt>
                <c:pt idx="8240">
                  <c:v>14.5585510150015</c:v>
                </c:pt>
                <c:pt idx="8241">
                  <c:v>14.5629845283528</c:v>
                </c:pt>
                <c:pt idx="8242">
                  <c:v>14.567418041704199</c:v>
                </c:pt>
                <c:pt idx="8243">
                  <c:v>14.571851555055501</c:v>
                </c:pt>
                <c:pt idx="8244">
                  <c:v>14.576285068406801</c:v>
                </c:pt>
                <c:pt idx="8245">
                  <c:v>14.5807185817582</c:v>
                </c:pt>
                <c:pt idx="8246">
                  <c:v>14.5851520951095</c:v>
                </c:pt>
                <c:pt idx="8247">
                  <c:v>14.5895856084608</c:v>
                </c:pt>
                <c:pt idx="8248">
                  <c:v>14.594019121812201</c:v>
                </c:pt>
                <c:pt idx="8249">
                  <c:v>14.5984526351635</c:v>
                </c:pt>
                <c:pt idx="8250">
                  <c:v>14.6028861485149</c:v>
                </c:pt>
                <c:pt idx="8251">
                  <c:v>14.6073196618662</c:v>
                </c:pt>
                <c:pt idx="8252">
                  <c:v>14.611753175217499</c:v>
                </c:pt>
                <c:pt idx="8253">
                  <c:v>14.6161866885689</c:v>
                </c:pt>
                <c:pt idx="8254">
                  <c:v>14.6206202019202</c:v>
                </c:pt>
                <c:pt idx="8255">
                  <c:v>14.6250537152715</c:v>
                </c:pt>
                <c:pt idx="8256">
                  <c:v>14.629487228622899</c:v>
                </c:pt>
                <c:pt idx="8257">
                  <c:v>14.633920741974199</c:v>
                </c:pt>
                <c:pt idx="8258">
                  <c:v>14.638354255325501</c:v>
                </c:pt>
                <c:pt idx="8259">
                  <c:v>14.6427877686769</c:v>
                </c:pt>
                <c:pt idx="8260">
                  <c:v>14.6472212820282</c:v>
                </c:pt>
                <c:pt idx="8261">
                  <c:v>14.6516547953795</c:v>
                </c:pt>
                <c:pt idx="8262">
                  <c:v>14.656088308730901</c:v>
                </c:pt>
                <c:pt idx="8263">
                  <c:v>14.660521822082201</c:v>
                </c:pt>
                <c:pt idx="8264">
                  <c:v>14.6649553354335</c:v>
                </c:pt>
                <c:pt idx="8265">
                  <c:v>14.6693888487849</c:v>
                </c:pt>
                <c:pt idx="8266">
                  <c:v>14.6738223621362</c:v>
                </c:pt>
                <c:pt idx="8267">
                  <c:v>14.678255875487601</c:v>
                </c:pt>
                <c:pt idx="8268">
                  <c:v>14.682689388838901</c:v>
                </c:pt>
                <c:pt idx="8269">
                  <c:v>14.6871229021902</c:v>
                </c:pt>
                <c:pt idx="8270">
                  <c:v>14.6915564155416</c:v>
                </c:pt>
                <c:pt idx="8271">
                  <c:v>14.695989928892899</c:v>
                </c:pt>
                <c:pt idx="8272">
                  <c:v>14.700423442244199</c:v>
                </c:pt>
                <c:pt idx="8273">
                  <c:v>14.7048569555956</c:v>
                </c:pt>
                <c:pt idx="8274">
                  <c:v>14.7092904689469</c:v>
                </c:pt>
                <c:pt idx="8275">
                  <c:v>14.7137239822982</c:v>
                </c:pt>
                <c:pt idx="8276">
                  <c:v>14.718157495649599</c:v>
                </c:pt>
                <c:pt idx="8277">
                  <c:v>14.722591009000899</c:v>
                </c:pt>
                <c:pt idx="8278">
                  <c:v>14.727024522352201</c:v>
                </c:pt>
                <c:pt idx="8279">
                  <c:v>14.7314580357036</c:v>
                </c:pt>
                <c:pt idx="8280">
                  <c:v>14.7358915490549</c:v>
                </c:pt>
                <c:pt idx="8281">
                  <c:v>14.7403250624062</c:v>
                </c:pt>
                <c:pt idx="8282">
                  <c:v>14.744758575757601</c:v>
                </c:pt>
                <c:pt idx="8283">
                  <c:v>14.749192089108901</c:v>
                </c:pt>
                <c:pt idx="8284">
                  <c:v>14.7536256024602</c:v>
                </c:pt>
                <c:pt idx="8285">
                  <c:v>14.7580591158116</c:v>
                </c:pt>
                <c:pt idx="8286">
                  <c:v>14.7624926291629</c:v>
                </c:pt>
                <c:pt idx="8287">
                  <c:v>14.766926142514301</c:v>
                </c:pt>
                <c:pt idx="8288">
                  <c:v>14.7713596558656</c:v>
                </c:pt>
                <c:pt idx="8289">
                  <c:v>14.7757931692169</c:v>
                </c:pt>
                <c:pt idx="8290">
                  <c:v>14.7802266825683</c:v>
                </c:pt>
                <c:pt idx="8291">
                  <c:v>14.784660195919599</c:v>
                </c:pt>
                <c:pt idx="8292">
                  <c:v>14.789093709270899</c:v>
                </c:pt>
                <c:pt idx="8293">
                  <c:v>14.7935272226223</c:v>
                </c:pt>
                <c:pt idx="8294">
                  <c:v>14.7979607359736</c:v>
                </c:pt>
                <c:pt idx="8295">
                  <c:v>14.8023942493249</c:v>
                </c:pt>
                <c:pt idx="8296">
                  <c:v>14.806827762676299</c:v>
                </c:pt>
                <c:pt idx="8297">
                  <c:v>14.811261276027601</c:v>
                </c:pt>
                <c:pt idx="8298">
                  <c:v>14.815694789378901</c:v>
                </c:pt>
                <c:pt idx="8299">
                  <c:v>14.8201283027303</c:v>
                </c:pt>
                <c:pt idx="8300">
                  <c:v>14.8245618160816</c:v>
                </c:pt>
                <c:pt idx="8301">
                  <c:v>14.8289953294329</c:v>
                </c:pt>
                <c:pt idx="8302">
                  <c:v>14.833428842784301</c:v>
                </c:pt>
                <c:pt idx="8303">
                  <c:v>14.8378623561356</c:v>
                </c:pt>
                <c:pt idx="8304">
                  <c:v>14.842295869487</c:v>
                </c:pt>
                <c:pt idx="8305">
                  <c:v>14.8467293828383</c:v>
                </c:pt>
                <c:pt idx="8306">
                  <c:v>14.851162896189599</c:v>
                </c:pt>
                <c:pt idx="8307">
                  <c:v>14.855596409541</c:v>
                </c:pt>
                <c:pt idx="8308">
                  <c:v>14.8600299228923</c:v>
                </c:pt>
                <c:pt idx="8309">
                  <c:v>14.8644634362436</c:v>
                </c:pt>
                <c:pt idx="8310">
                  <c:v>14.868896949594999</c:v>
                </c:pt>
                <c:pt idx="8311">
                  <c:v>14.873330462946299</c:v>
                </c:pt>
                <c:pt idx="8312">
                  <c:v>14.877763976297601</c:v>
                </c:pt>
                <c:pt idx="8313">
                  <c:v>14.882197489649</c:v>
                </c:pt>
                <c:pt idx="8314">
                  <c:v>14.8866310030003</c:v>
                </c:pt>
                <c:pt idx="8315">
                  <c:v>14.8910645163516</c:v>
                </c:pt>
                <c:pt idx="8316">
                  <c:v>14.895498029703001</c:v>
                </c:pt>
                <c:pt idx="8317">
                  <c:v>14.899931543054301</c:v>
                </c:pt>
                <c:pt idx="8318">
                  <c:v>14.9043650564056</c:v>
                </c:pt>
                <c:pt idx="8319">
                  <c:v>14.908798569757</c:v>
                </c:pt>
                <c:pt idx="8320">
                  <c:v>14.9132320831083</c:v>
                </c:pt>
                <c:pt idx="8321">
                  <c:v>14.917665596459599</c:v>
                </c:pt>
                <c:pt idx="8322">
                  <c:v>14.922099109811001</c:v>
                </c:pt>
                <c:pt idx="8323">
                  <c:v>14.9265326231623</c:v>
                </c:pt>
                <c:pt idx="8324">
                  <c:v>14.9309661365137</c:v>
                </c:pt>
                <c:pt idx="8325">
                  <c:v>14.935399649864999</c:v>
                </c:pt>
                <c:pt idx="8326">
                  <c:v>14.939833163216299</c:v>
                </c:pt>
                <c:pt idx="8327">
                  <c:v>14.9442666765677</c:v>
                </c:pt>
                <c:pt idx="8328">
                  <c:v>14.948700189919</c:v>
                </c:pt>
                <c:pt idx="8329">
                  <c:v>14.9531337032703</c:v>
                </c:pt>
                <c:pt idx="8330">
                  <c:v>14.957567216621699</c:v>
                </c:pt>
                <c:pt idx="8331">
                  <c:v>14.962000729972999</c:v>
                </c:pt>
                <c:pt idx="8332">
                  <c:v>14.966434243324301</c:v>
                </c:pt>
                <c:pt idx="8333">
                  <c:v>14.9708677566757</c:v>
                </c:pt>
                <c:pt idx="8334">
                  <c:v>14.975301270027</c:v>
                </c:pt>
                <c:pt idx="8335">
                  <c:v>14.9797347833783</c:v>
                </c:pt>
                <c:pt idx="8336">
                  <c:v>14.984168296729701</c:v>
                </c:pt>
                <c:pt idx="8337">
                  <c:v>14.988601810081001</c:v>
                </c:pt>
                <c:pt idx="8338">
                  <c:v>14.9930353234323</c:v>
                </c:pt>
                <c:pt idx="8339">
                  <c:v>14.9974688367837</c:v>
                </c:pt>
                <c:pt idx="8340">
                  <c:v>15.001902350135</c:v>
                </c:pt>
                <c:pt idx="8341">
                  <c:v>15.006335863486299</c:v>
                </c:pt>
                <c:pt idx="8342">
                  <c:v>15.0107693768377</c:v>
                </c:pt>
                <c:pt idx="8343">
                  <c:v>15.015202890189</c:v>
                </c:pt>
                <c:pt idx="8344">
                  <c:v>15.0196364035404</c:v>
                </c:pt>
                <c:pt idx="8345">
                  <c:v>15.024069916891699</c:v>
                </c:pt>
                <c:pt idx="8346">
                  <c:v>15.028503430242999</c:v>
                </c:pt>
                <c:pt idx="8347">
                  <c:v>15.0329369435944</c:v>
                </c:pt>
                <c:pt idx="8348">
                  <c:v>15.0373704569457</c:v>
                </c:pt>
                <c:pt idx="8349">
                  <c:v>15.041803970297</c:v>
                </c:pt>
                <c:pt idx="8350">
                  <c:v>15.046237483648399</c:v>
                </c:pt>
                <c:pt idx="8351">
                  <c:v>15.050670996999701</c:v>
                </c:pt>
                <c:pt idx="8352">
                  <c:v>15.055104510351001</c:v>
                </c:pt>
                <c:pt idx="8353">
                  <c:v>15.0595380237024</c:v>
                </c:pt>
                <c:pt idx="8354">
                  <c:v>15.0639715370537</c:v>
                </c:pt>
                <c:pt idx="8355">
                  <c:v>15.068405050405</c:v>
                </c:pt>
                <c:pt idx="8356">
                  <c:v>15.072838563756401</c:v>
                </c:pt>
                <c:pt idx="8357">
                  <c:v>15.0772720771077</c:v>
                </c:pt>
                <c:pt idx="8358">
                  <c:v>15.081705590459</c:v>
                </c:pt>
                <c:pt idx="8359">
                  <c:v>15.0861391038104</c:v>
                </c:pt>
                <c:pt idx="8360">
                  <c:v>15.090572617161699</c:v>
                </c:pt>
                <c:pt idx="8361">
                  <c:v>15.095006130512999</c:v>
                </c:pt>
                <c:pt idx="8362">
                  <c:v>15.0994396438644</c:v>
                </c:pt>
                <c:pt idx="8363">
                  <c:v>15.1038731572157</c:v>
                </c:pt>
                <c:pt idx="8364">
                  <c:v>15.108306670567099</c:v>
                </c:pt>
                <c:pt idx="8365">
                  <c:v>15.112740183918399</c:v>
                </c:pt>
                <c:pt idx="8366">
                  <c:v>15.117173697269701</c:v>
                </c:pt>
                <c:pt idx="8367">
                  <c:v>15.1216072106211</c:v>
                </c:pt>
                <c:pt idx="8368">
                  <c:v>15.1260407239724</c:v>
                </c:pt>
                <c:pt idx="8369">
                  <c:v>15.1304742373237</c:v>
                </c:pt>
                <c:pt idx="8370">
                  <c:v>15.134907750675101</c:v>
                </c:pt>
                <c:pt idx="8371">
                  <c:v>15.139341264026401</c:v>
                </c:pt>
                <c:pt idx="8372">
                  <c:v>15.143774777377701</c:v>
                </c:pt>
                <c:pt idx="8373">
                  <c:v>15.1482082907291</c:v>
                </c:pt>
                <c:pt idx="8374">
                  <c:v>15.1526418040804</c:v>
                </c:pt>
                <c:pt idx="8375">
                  <c:v>15.157075317431699</c:v>
                </c:pt>
                <c:pt idx="8376">
                  <c:v>15.161508830783101</c:v>
                </c:pt>
                <c:pt idx="8377">
                  <c:v>15.1659423441344</c:v>
                </c:pt>
                <c:pt idx="8378">
                  <c:v>15.1703758574858</c:v>
                </c:pt>
                <c:pt idx="8379">
                  <c:v>15.174809370837099</c:v>
                </c:pt>
                <c:pt idx="8380">
                  <c:v>15.179242884188399</c:v>
                </c:pt>
                <c:pt idx="8381">
                  <c:v>15.1836763975398</c:v>
                </c:pt>
                <c:pt idx="8382">
                  <c:v>15.1881099108911</c:v>
                </c:pt>
                <c:pt idx="8383">
                  <c:v>15.1925434242424</c:v>
                </c:pt>
                <c:pt idx="8384">
                  <c:v>15.196976937593799</c:v>
                </c:pt>
                <c:pt idx="8385">
                  <c:v>15.201410450945099</c:v>
                </c:pt>
                <c:pt idx="8386">
                  <c:v>15.205843964296401</c:v>
                </c:pt>
                <c:pt idx="8387">
                  <c:v>15.2102774776478</c:v>
                </c:pt>
                <c:pt idx="8388">
                  <c:v>15.2147109909991</c:v>
                </c:pt>
                <c:pt idx="8389">
                  <c:v>15.2191445043504</c:v>
                </c:pt>
                <c:pt idx="8390">
                  <c:v>15.223578017701801</c:v>
                </c:pt>
                <c:pt idx="8391">
                  <c:v>15.228011531053101</c:v>
                </c:pt>
                <c:pt idx="8392">
                  <c:v>15.2324450444044</c:v>
                </c:pt>
                <c:pt idx="8393">
                  <c:v>15.2368785577558</c:v>
                </c:pt>
                <c:pt idx="8394">
                  <c:v>15.2413120711071</c:v>
                </c:pt>
                <c:pt idx="8395">
                  <c:v>15.245745584458399</c:v>
                </c:pt>
                <c:pt idx="8396">
                  <c:v>15.2501790978098</c:v>
                </c:pt>
                <c:pt idx="8397">
                  <c:v>15.2546126111611</c:v>
                </c:pt>
                <c:pt idx="8398">
                  <c:v>15.2590461245125</c:v>
                </c:pt>
                <c:pt idx="8399">
                  <c:v>15.263479637863799</c:v>
                </c:pt>
                <c:pt idx="8400">
                  <c:v>15.267913151215099</c:v>
                </c:pt>
                <c:pt idx="8401">
                  <c:v>15.2723466645665</c:v>
                </c:pt>
                <c:pt idx="8402">
                  <c:v>15.2767801779178</c:v>
                </c:pt>
                <c:pt idx="8403">
                  <c:v>15.2812136912691</c:v>
                </c:pt>
                <c:pt idx="8404">
                  <c:v>15.285647204620499</c:v>
                </c:pt>
                <c:pt idx="8405">
                  <c:v>15.290080717971801</c:v>
                </c:pt>
                <c:pt idx="8406">
                  <c:v>15.294514231323101</c:v>
                </c:pt>
                <c:pt idx="8407">
                  <c:v>15.2989477446745</c:v>
                </c:pt>
                <c:pt idx="8408">
                  <c:v>15.3033812580258</c:v>
                </c:pt>
                <c:pt idx="8409">
                  <c:v>15.3078147713771</c:v>
                </c:pt>
                <c:pt idx="8410">
                  <c:v>15.312248284728501</c:v>
                </c:pt>
                <c:pt idx="8411">
                  <c:v>15.3166817980798</c:v>
                </c:pt>
                <c:pt idx="8412">
                  <c:v>15.3211153114311</c:v>
                </c:pt>
                <c:pt idx="8413">
                  <c:v>15.3255488247825</c:v>
                </c:pt>
                <c:pt idx="8414">
                  <c:v>15.329982338133799</c:v>
                </c:pt>
                <c:pt idx="8415">
                  <c:v>15.334415851485099</c:v>
                </c:pt>
                <c:pt idx="8416">
                  <c:v>15.3388493648365</c:v>
                </c:pt>
                <c:pt idx="8417">
                  <c:v>15.3432828781878</c:v>
                </c:pt>
                <c:pt idx="8418">
                  <c:v>15.347716391539199</c:v>
                </c:pt>
                <c:pt idx="8419">
                  <c:v>15.352149904890499</c:v>
                </c:pt>
                <c:pt idx="8420">
                  <c:v>15.356583418241801</c:v>
                </c:pt>
                <c:pt idx="8421">
                  <c:v>15.3610169315932</c:v>
                </c:pt>
                <c:pt idx="8422">
                  <c:v>15.3654504449445</c:v>
                </c:pt>
                <c:pt idx="8423">
                  <c:v>15.3698839582958</c:v>
                </c:pt>
                <c:pt idx="8424">
                  <c:v>15.374317471647201</c:v>
                </c:pt>
                <c:pt idx="8425">
                  <c:v>15.378750984998501</c:v>
                </c:pt>
                <c:pt idx="8426">
                  <c:v>15.383184498349801</c:v>
                </c:pt>
                <c:pt idx="8427">
                  <c:v>15.3876180117012</c:v>
                </c:pt>
                <c:pt idx="8428">
                  <c:v>15.3920515250525</c:v>
                </c:pt>
                <c:pt idx="8429">
                  <c:v>15.396485038403799</c:v>
                </c:pt>
                <c:pt idx="8430">
                  <c:v>15.400918551755201</c:v>
                </c:pt>
                <c:pt idx="8431">
                  <c:v>15.4053520651065</c:v>
                </c:pt>
                <c:pt idx="8432">
                  <c:v>15.4097855784579</c:v>
                </c:pt>
                <c:pt idx="8433">
                  <c:v>15.414219091809199</c:v>
                </c:pt>
                <c:pt idx="8434">
                  <c:v>15.418652605160499</c:v>
                </c:pt>
                <c:pt idx="8435">
                  <c:v>15.423086118511799</c:v>
                </c:pt>
                <c:pt idx="8436">
                  <c:v>15.4275196318632</c:v>
                </c:pt>
                <c:pt idx="8437">
                  <c:v>15.4319531452145</c:v>
                </c:pt>
                <c:pt idx="8438">
                  <c:v>15.436386658565899</c:v>
                </c:pt>
                <c:pt idx="8439">
                  <c:v>15.440820171917199</c:v>
                </c:pt>
                <c:pt idx="8440">
                  <c:v>15.445253685268501</c:v>
                </c:pt>
                <c:pt idx="8441">
                  <c:v>15.4496871986199</c:v>
                </c:pt>
                <c:pt idx="8442">
                  <c:v>15.4541207119712</c:v>
                </c:pt>
                <c:pt idx="8443">
                  <c:v>15.4585542253225</c:v>
                </c:pt>
                <c:pt idx="8444">
                  <c:v>15.462987738673901</c:v>
                </c:pt>
                <c:pt idx="8445">
                  <c:v>15.467421252025201</c:v>
                </c:pt>
                <c:pt idx="8446">
                  <c:v>15.4718547653765</c:v>
                </c:pt>
                <c:pt idx="8447">
                  <c:v>15.4762882787279</c:v>
                </c:pt>
                <c:pt idx="8448">
                  <c:v>15.4807217920792</c:v>
                </c:pt>
                <c:pt idx="8449">
                  <c:v>15.485155305430499</c:v>
                </c:pt>
                <c:pt idx="8450">
                  <c:v>15.4895888187819</c:v>
                </c:pt>
                <c:pt idx="8451">
                  <c:v>15.4940223321332</c:v>
                </c:pt>
                <c:pt idx="8452">
                  <c:v>15.4984558454846</c:v>
                </c:pt>
                <c:pt idx="8453">
                  <c:v>15.502889358835899</c:v>
                </c:pt>
                <c:pt idx="8454">
                  <c:v>15.507322872187199</c:v>
                </c:pt>
                <c:pt idx="8455">
                  <c:v>15.5117563855386</c:v>
                </c:pt>
                <c:pt idx="8456">
                  <c:v>15.5161898988899</c:v>
                </c:pt>
                <c:pt idx="8457">
                  <c:v>15.5206234122412</c:v>
                </c:pt>
                <c:pt idx="8458">
                  <c:v>15.525056925592599</c:v>
                </c:pt>
                <c:pt idx="8459">
                  <c:v>15.529490438943901</c:v>
                </c:pt>
                <c:pt idx="8460">
                  <c:v>15.533923952295201</c:v>
                </c:pt>
                <c:pt idx="8461">
                  <c:v>15.5383574656466</c:v>
                </c:pt>
                <c:pt idx="8462">
                  <c:v>15.5427909789979</c:v>
                </c:pt>
                <c:pt idx="8463">
                  <c:v>15.5472244923492</c:v>
                </c:pt>
                <c:pt idx="8464">
                  <c:v>15.551658005700601</c:v>
                </c:pt>
                <c:pt idx="8465">
                  <c:v>15.5560915190519</c:v>
                </c:pt>
                <c:pt idx="8466">
                  <c:v>15.5605250324032</c:v>
                </c:pt>
                <c:pt idx="8467">
                  <c:v>15.5649585457546</c:v>
                </c:pt>
                <c:pt idx="8468">
                  <c:v>15.569392059105899</c:v>
                </c:pt>
                <c:pt idx="8469">
                  <c:v>15.573825572457199</c:v>
                </c:pt>
                <c:pt idx="8470">
                  <c:v>15.5782590858086</c:v>
                </c:pt>
                <c:pt idx="8471">
                  <c:v>15.5826925991599</c:v>
                </c:pt>
                <c:pt idx="8472">
                  <c:v>15.587126112511299</c:v>
                </c:pt>
                <c:pt idx="8473">
                  <c:v>15.591559625862599</c:v>
                </c:pt>
                <c:pt idx="8474">
                  <c:v>15.595993139213901</c:v>
                </c:pt>
                <c:pt idx="8475">
                  <c:v>15.6004266525653</c:v>
                </c:pt>
                <c:pt idx="8476">
                  <c:v>15.6048601659166</c:v>
                </c:pt>
                <c:pt idx="8477">
                  <c:v>15.6092936792679</c:v>
                </c:pt>
                <c:pt idx="8478">
                  <c:v>15.613727192619301</c:v>
                </c:pt>
                <c:pt idx="8479">
                  <c:v>15.618160705970601</c:v>
                </c:pt>
                <c:pt idx="8480">
                  <c:v>15.622594219321901</c:v>
                </c:pt>
                <c:pt idx="8481">
                  <c:v>15.6270277326733</c:v>
                </c:pt>
                <c:pt idx="8482">
                  <c:v>15.6314612460246</c:v>
                </c:pt>
                <c:pt idx="8483">
                  <c:v>15.635894759375899</c:v>
                </c:pt>
                <c:pt idx="8484">
                  <c:v>15.640328272727301</c:v>
                </c:pt>
                <c:pt idx="8485">
                  <c:v>15.6447617860786</c:v>
                </c:pt>
                <c:pt idx="8486">
                  <c:v>15.6491952994299</c:v>
                </c:pt>
                <c:pt idx="8487">
                  <c:v>15.653628812781299</c:v>
                </c:pt>
                <c:pt idx="8488">
                  <c:v>15.658062326132599</c:v>
                </c:pt>
                <c:pt idx="8489">
                  <c:v>15.662495839483899</c:v>
                </c:pt>
                <c:pt idx="8490">
                  <c:v>15.6669293528353</c:v>
                </c:pt>
                <c:pt idx="8491">
                  <c:v>15.6713628661866</c:v>
                </c:pt>
                <c:pt idx="8492">
                  <c:v>15.675796379537999</c:v>
                </c:pt>
                <c:pt idx="8493">
                  <c:v>15.680229892889299</c:v>
                </c:pt>
                <c:pt idx="8494">
                  <c:v>15.684663406240601</c:v>
                </c:pt>
                <c:pt idx="8495">
                  <c:v>15.689096919592</c:v>
                </c:pt>
                <c:pt idx="8496">
                  <c:v>15.6935304329433</c:v>
                </c:pt>
                <c:pt idx="8497">
                  <c:v>15.6979639462946</c:v>
                </c:pt>
                <c:pt idx="8498">
                  <c:v>15.702397459646001</c:v>
                </c:pt>
                <c:pt idx="8499">
                  <c:v>15.706830972997301</c:v>
                </c:pt>
                <c:pt idx="8500">
                  <c:v>15.7112644863486</c:v>
                </c:pt>
                <c:pt idx="8501">
                  <c:v>15.7156979997</c:v>
                </c:pt>
                <c:pt idx="8502">
                  <c:v>15.7201315130513</c:v>
                </c:pt>
                <c:pt idx="8503">
                  <c:v>15.724565026402599</c:v>
                </c:pt>
                <c:pt idx="8504">
                  <c:v>15.728998539754</c:v>
                </c:pt>
                <c:pt idx="8505">
                  <c:v>15.7334320531053</c:v>
                </c:pt>
                <c:pt idx="8506">
                  <c:v>15.7378655664566</c:v>
                </c:pt>
                <c:pt idx="8507">
                  <c:v>15.742299079807999</c:v>
                </c:pt>
                <c:pt idx="8508">
                  <c:v>15.746732593159299</c:v>
                </c:pt>
                <c:pt idx="8509">
                  <c:v>15.7511661065107</c:v>
                </c:pt>
                <c:pt idx="8510">
                  <c:v>15.755599619862</c:v>
                </c:pt>
                <c:pt idx="8511">
                  <c:v>15.7600331332133</c:v>
                </c:pt>
                <c:pt idx="8512">
                  <c:v>15.764466646564699</c:v>
                </c:pt>
                <c:pt idx="8513">
                  <c:v>15.768900159916001</c:v>
                </c:pt>
                <c:pt idx="8514">
                  <c:v>15.773333673267301</c:v>
                </c:pt>
                <c:pt idx="8515">
                  <c:v>15.7777671866187</c:v>
                </c:pt>
                <c:pt idx="8516">
                  <c:v>15.78220069997</c:v>
                </c:pt>
                <c:pt idx="8517">
                  <c:v>15.7866342133213</c:v>
                </c:pt>
                <c:pt idx="8518">
                  <c:v>15.791067726672701</c:v>
                </c:pt>
                <c:pt idx="8519">
                  <c:v>15.795501240024</c:v>
                </c:pt>
                <c:pt idx="8520">
                  <c:v>15.7999347533753</c:v>
                </c:pt>
                <c:pt idx="8521">
                  <c:v>15.8043682667267</c:v>
                </c:pt>
                <c:pt idx="8522">
                  <c:v>15.808801780077999</c:v>
                </c:pt>
                <c:pt idx="8523">
                  <c:v>15.813235293429299</c:v>
                </c:pt>
                <c:pt idx="8524">
                  <c:v>15.8176688067807</c:v>
                </c:pt>
                <c:pt idx="8525">
                  <c:v>15.822102320132</c:v>
                </c:pt>
                <c:pt idx="8526">
                  <c:v>15.8265358334833</c:v>
                </c:pt>
                <c:pt idx="8527">
                  <c:v>15.830969346834699</c:v>
                </c:pt>
                <c:pt idx="8528">
                  <c:v>15.835402860186001</c:v>
                </c:pt>
                <c:pt idx="8529">
                  <c:v>15.8398363735374</c:v>
                </c:pt>
                <c:pt idx="8530">
                  <c:v>15.8442698868887</c:v>
                </c:pt>
                <c:pt idx="8531">
                  <c:v>15.84870340024</c:v>
                </c:pt>
                <c:pt idx="8532">
                  <c:v>15.853136913591401</c:v>
                </c:pt>
                <c:pt idx="8533">
                  <c:v>15.857570426942701</c:v>
                </c:pt>
                <c:pt idx="8534">
                  <c:v>15.862003940294001</c:v>
                </c:pt>
                <c:pt idx="8535">
                  <c:v>15.8664374536454</c:v>
                </c:pt>
                <c:pt idx="8536">
                  <c:v>15.8708709669967</c:v>
                </c:pt>
                <c:pt idx="8537">
                  <c:v>15.875304480347999</c:v>
                </c:pt>
                <c:pt idx="8538">
                  <c:v>15.879737993699401</c:v>
                </c:pt>
                <c:pt idx="8539">
                  <c:v>15.8841715070507</c:v>
                </c:pt>
                <c:pt idx="8540">
                  <c:v>15.888605020402</c:v>
                </c:pt>
                <c:pt idx="8541">
                  <c:v>15.893038533753399</c:v>
                </c:pt>
                <c:pt idx="8542">
                  <c:v>15.897472047104699</c:v>
                </c:pt>
                <c:pt idx="8543">
                  <c:v>15.901905560455999</c:v>
                </c:pt>
                <c:pt idx="8544">
                  <c:v>15.9063390738074</c:v>
                </c:pt>
                <c:pt idx="8545">
                  <c:v>15.9107725871587</c:v>
                </c:pt>
                <c:pt idx="8546">
                  <c:v>15.915206100510099</c:v>
                </c:pt>
                <c:pt idx="8547">
                  <c:v>15.919639613861399</c:v>
                </c:pt>
                <c:pt idx="8548">
                  <c:v>15.924073127212701</c:v>
                </c:pt>
                <c:pt idx="8549">
                  <c:v>15.9285066405641</c:v>
                </c:pt>
                <c:pt idx="8550">
                  <c:v>15.9329401539154</c:v>
                </c:pt>
                <c:pt idx="8551">
                  <c:v>15.9373736672667</c:v>
                </c:pt>
                <c:pt idx="8552">
                  <c:v>15.941807180618101</c:v>
                </c:pt>
                <c:pt idx="8553">
                  <c:v>15.946240693969401</c:v>
                </c:pt>
                <c:pt idx="8554">
                  <c:v>15.9506742073207</c:v>
                </c:pt>
                <c:pt idx="8555">
                  <c:v>15.9551077206721</c:v>
                </c:pt>
                <c:pt idx="8556">
                  <c:v>15.9595412340234</c:v>
                </c:pt>
                <c:pt idx="8557">
                  <c:v>15.963974747374699</c:v>
                </c:pt>
                <c:pt idx="8558">
                  <c:v>15.9684082607261</c:v>
                </c:pt>
                <c:pt idx="8559">
                  <c:v>15.9728417740774</c:v>
                </c:pt>
                <c:pt idx="8560">
                  <c:v>15.9772752874287</c:v>
                </c:pt>
                <c:pt idx="8561">
                  <c:v>15.981708800780099</c:v>
                </c:pt>
                <c:pt idx="8562">
                  <c:v>15.986142314131399</c:v>
                </c:pt>
                <c:pt idx="8563">
                  <c:v>15.9905758274828</c:v>
                </c:pt>
                <c:pt idx="8564">
                  <c:v>15.9950093408341</c:v>
                </c:pt>
                <c:pt idx="8565">
                  <c:v>15.9994428541854</c:v>
                </c:pt>
                <c:pt idx="8566">
                  <c:v>16.003876367536801</c:v>
                </c:pt>
                <c:pt idx="8567">
                  <c:v>16.008309880888099</c:v>
                </c:pt>
                <c:pt idx="8568">
                  <c:v>16.012743394239401</c:v>
                </c:pt>
                <c:pt idx="8569">
                  <c:v>16.017176907590802</c:v>
                </c:pt>
                <c:pt idx="8570">
                  <c:v>16.0216104209421</c:v>
                </c:pt>
                <c:pt idx="8571">
                  <c:v>16.026043934293401</c:v>
                </c:pt>
                <c:pt idx="8572">
                  <c:v>16.030477447644799</c:v>
                </c:pt>
                <c:pt idx="8573">
                  <c:v>16.0349109609961</c:v>
                </c:pt>
                <c:pt idx="8574">
                  <c:v>16.039344474347399</c:v>
                </c:pt>
                <c:pt idx="8575">
                  <c:v>16.0437779876988</c:v>
                </c:pt>
                <c:pt idx="8576">
                  <c:v>16.048211501050101</c:v>
                </c:pt>
                <c:pt idx="8577">
                  <c:v>16.052645014401399</c:v>
                </c:pt>
                <c:pt idx="8578">
                  <c:v>16.0570785277528</c:v>
                </c:pt>
                <c:pt idx="8579">
                  <c:v>16.061512041104098</c:v>
                </c:pt>
                <c:pt idx="8580">
                  <c:v>16.0659455544554</c:v>
                </c:pt>
                <c:pt idx="8581">
                  <c:v>16.070379067806801</c:v>
                </c:pt>
                <c:pt idx="8582">
                  <c:v>16.074812581158099</c:v>
                </c:pt>
                <c:pt idx="8583">
                  <c:v>16.0792460945095</c:v>
                </c:pt>
                <c:pt idx="8584">
                  <c:v>16.083679607860802</c:v>
                </c:pt>
                <c:pt idx="8585">
                  <c:v>16.0881131212121</c:v>
                </c:pt>
                <c:pt idx="8586">
                  <c:v>16.092546634563501</c:v>
                </c:pt>
                <c:pt idx="8587">
                  <c:v>16.096980147914799</c:v>
                </c:pt>
                <c:pt idx="8588">
                  <c:v>16.101413661266101</c:v>
                </c:pt>
                <c:pt idx="8589">
                  <c:v>16.105847174617502</c:v>
                </c:pt>
                <c:pt idx="8590">
                  <c:v>16.1102806879688</c:v>
                </c:pt>
                <c:pt idx="8591">
                  <c:v>16.114714201320101</c:v>
                </c:pt>
                <c:pt idx="8592">
                  <c:v>16.119147714671499</c:v>
                </c:pt>
                <c:pt idx="8593">
                  <c:v>16.1235812280228</c:v>
                </c:pt>
                <c:pt idx="8594">
                  <c:v>16.128014741374098</c:v>
                </c:pt>
                <c:pt idx="8595">
                  <c:v>16.132448254725499</c:v>
                </c:pt>
                <c:pt idx="8596">
                  <c:v>16.136881768076801</c:v>
                </c:pt>
                <c:pt idx="8597">
                  <c:v>16.141315281428099</c:v>
                </c:pt>
                <c:pt idx="8598">
                  <c:v>16.1457487947795</c:v>
                </c:pt>
                <c:pt idx="8599">
                  <c:v>16.150182308130798</c:v>
                </c:pt>
                <c:pt idx="8600">
                  <c:v>16.154615821482199</c:v>
                </c:pt>
                <c:pt idx="8601">
                  <c:v>16.159049334833501</c:v>
                </c:pt>
                <c:pt idx="8602">
                  <c:v>16.163482848184799</c:v>
                </c:pt>
                <c:pt idx="8603">
                  <c:v>16.1679163615362</c:v>
                </c:pt>
                <c:pt idx="8604">
                  <c:v>16.172349874887502</c:v>
                </c:pt>
                <c:pt idx="8605">
                  <c:v>16.1767833882388</c:v>
                </c:pt>
                <c:pt idx="8606">
                  <c:v>16.181216901590201</c:v>
                </c:pt>
                <c:pt idx="8607">
                  <c:v>16.185650414941499</c:v>
                </c:pt>
                <c:pt idx="8608">
                  <c:v>16.1900839282928</c:v>
                </c:pt>
                <c:pt idx="8609">
                  <c:v>16.194517441644201</c:v>
                </c:pt>
                <c:pt idx="8610">
                  <c:v>16.1989509549955</c:v>
                </c:pt>
                <c:pt idx="8611">
                  <c:v>16.203384468346801</c:v>
                </c:pt>
                <c:pt idx="8612">
                  <c:v>16.207817981698199</c:v>
                </c:pt>
                <c:pt idx="8613">
                  <c:v>16.2122514950495</c:v>
                </c:pt>
                <c:pt idx="8614">
                  <c:v>16.216685008400798</c:v>
                </c:pt>
                <c:pt idx="8615">
                  <c:v>16.221118521752199</c:v>
                </c:pt>
                <c:pt idx="8616">
                  <c:v>16.225552035103501</c:v>
                </c:pt>
                <c:pt idx="8617">
                  <c:v>16.229985548454799</c:v>
                </c:pt>
                <c:pt idx="8618">
                  <c:v>16.2344190618062</c:v>
                </c:pt>
                <c:pt idx="8619">
                  <c:v>16.238852575157502</c:v>
                </c:pt>
                <c:pt idx="8620">
                  <c:v>16.243286088508899</c:v>
                </c:pt>
                <c:pt idx="8621">
                  <c:v>16.247719601860201</c:v>
                </c:pt>
                <c:pt idx="8622">
                  <c:v>16.252153115211499</c:v>
                </c:pt>
                <c:pt idx="8623">
                  <c:v>16.2565866285629</c:v>
                </c:pt>
                <c:pt idx="8624">
                  <c:v>16.261020141914202</c:v>
                </c:pt>
                <c:pt idx="8625">
                  <c:v>16.2654536552655</c:v>
                </c:pt>
                <c:pt idx="8626">
                  <c:v>16.269887168616901</c:v>
                </c:pt>
                <c:pt idx="8627">
                  <c:v>16.274320681968199</c:v>
                </c:pt>
                <c:pt idx="8628">
                  <c:v>16.2787541953195</c:v>
                </c:pt>
                <c:pt idx="8629">
                  <c:v>16.283187708670901</c:v>
                </c:pt>
                <c:pt idx="8630">
                  <c:v>16.287621222022199</c:v>
                </c:pt>
                <c:pt idx="8631">
                  <c:v>16.292054735373501</c:v>
                </c:pt>
                <c:pt idx="8632">
                  <c:v>16.296488248724899</c:v>
                </c:pt>
                <c:pt idx="8633">
                  <c:v>16.3009217620762</c:v>
                </c:pt>
                <c:pt idx="8634">
                  <c:v>16.305355275427502</c:v>
                </c:pt>
                <c:pt idx="8635">
                  <c:v>16.309788788778899</c:v>
                </c:pt>
                <c:pt idx="8636">
                  <c:v>16.314222302130201</c:v>
                </c:pt>
                <c:pt idx="8637">
                  <c:v>16.318655815481598</c:v>
                </c:pt>
                <c:pt idx="8638">
                  <c:v>16.3230893288329</c:v>
                </c:pt>
                <c:pt idx="8639">
                  <c:v>16.327522842184202</c:v>
                </c:pt>
                <c:pt idx="8640">
                  <c:v>16.331956355535599</c:v>
                </c:pt>
                <c:pt idx="8641">
                  <c:v>16.336389868886901</c:v>
                </c:pt>
                <c:pt idx="8642">
                  <c:v>16.340823382238199</c:v>
                </c:pt>
                <c:pt idx="8643">
                  <c:v>16.3452568955896</c:v>
                </c:pt>
                <c:pt idx="8644">
                  <c:v>16.349690408940901</c:v>
                </c:pt>
                <c:pt idx="8645">
                  <c:v>16.354123922292199</c:v>
                </c:pt>
                <c:pt idx="8646">
                  <c:v>16.358557435643601</c:v>
                </c:pt>
                <c:pt idx="8647">
                  <c:v>16.362990948994899</c:v>
                </c:pt>
                <c:pt idx="8648">
                  <c:v>16.3674244623462</c:v>
                </c:pt>
                <c:pt idx="8649">
                  <c:v>16.371857975697601</c:v>
                </c:pt>
                <c:pt idx="8650">
                  <c:v>16.376291489048899</c:v>
                </c:pt>
                <c:pt idx="8651">
                  <c:v>16.380725002400201</c:v>
                </c:pt>
                <c:pt idx="8652">
                  <c:v>16.385158515751598</c:v>
                </c:pt>
                <c:pt idx="8653">
                  <c:v>16.3895920291029</c:v>
                </c:pt>
                <c:pt idx="8654">
                  <c:v>16.394025542454202</c:v>
                </c:pt>
                <c:pt idx="8655">
                  <c:v>16.398459055805599</c:v>
                </c:pt>
                <c:pt idx="8656">
                  <c:v>16.402892569156901</c:v>
                </c:pt>
                <c:pt idx="8657">
                  <c:v>16.407326082508298</c:v>
                </c:pt>
                <c:pt idx="8658">
                  <c:v>16.4117595958596</c:v>
                </c:pt>
                <c:pt idx="8659">
                  <c:v>16.416193109210901</c:v>
                </c:pt>
                <c:pt idx="8660">
                  <c:v>16.420626622562299</c:v>
                </c:pt>
                <c:pt idx="8661">
                  <c:v>16.425060135913601</c:v>
                </c:pt>
                <c:pt idx="8662">
                  <c:v>16.429493649264899</c:v>
                </c:pt>
                <c:pt idx="8663">
                  <c:v>16.4339271626163</c:v>
                </c:pt>
                <c:pt idx="8664">
                  <c:v>16.438360675967601</c:v>
                </c:pt>
                <c:pt idx="8665">
                  <c:v>16.442794189318899</c:v>
                </c:pt>
                <c:pt idx="8666">
                  <c:v>16.4472277026703</c:v>
                </c:pt>
                <c:pt idx="8667">
                  <c:v>16.451661216021598</c:v>
                </c:pt>
                <c:pt idx="8668">
                  <c:v>16.4560947293729</c:v>
                </c:pt>
                <c:pt idx="8669">
                  <c:v>16.460528242724301</c:v>
                </c:pt>
                <c:pt idx="8670">
                  <c:v>16.464961756075599</c:v>
                </c:pt>
                <c:pt idx="8671">
                  <c:v>16.469395269426901</c:v>
                </c:pt>
                <c:pt idx="8672">
                  <c:v>16.473828782778298</c:v>
                </c:pt>
                <c:pt idx="8673">
                  <c:v>16.4782622961296</c:v>
                </c:pt>
                <c:pt idx="8674">
                  <c:v>16.482695809481001</c:v>
                </c:pt>
                <c:pt idx="8675">
                  <c:v>16.487129322832299</c:v>
                </c:pt>
                <c:pt idx="8676">
                  <c:v>16.491562836183601</c:v>
                </c:pt>
                <c:pt idx="8677">
                  <c:v>16.495996349535002</c:v>
                </c:pt>
                <c:pt idx="8678">
                  <c:v>16.5004298628863</c:v>
                </c:pt>
                <c:pt idx="8679">
                  <c:v>16.504863376237601</c:v>
                </c:pt>
                <c:pt idx="8680">
                  <c:v>16.509296889588999</c:v>
                </c:pt>
                <c:pt idx="8681">
                  <c:v>16.5137304029403</c:v>
                </c:pt>
                <c:pt idx="8682">
                  <c:v>16.518163916291599</c:v>
                </c:pt>
                <c:pt idx="8683">
                  <c:v>16.522597429643</c:v>
                </c:pt>
                <c:pt idx="8684">
                  <c:v>16.527030942994301</c:v>
                </c:pt>
                <c:pt idx="8685">
                  <c:v>16.531464456345599</c:v>
                </c:pt>
                <c:pt idx="8686">
                  <c:v>16.535897969697</c:v>
                </c:pt>
                <c:pt idx="8687">
                  <c:v>16.540331483048298</c:v>
                </c:pt>
                <c:pt idx="8688">
                  <c:v>16.5447649963996</c:v>
                </c:pt>
                <c:pt idx="8689">
                  <c:v>16.549198509751001</c:v>
                </c:pt>
                <c:pt idx="8690">
                  <c:v>16.553632023102299</c:v>
                </c:pt>
                <c:pt idx="8691">
                  <c:v>16.558065536453601</c:v>
                </c:pt>
                <c:pt idx="8692">
                  <c:v>16.562499049805002</c:v>
                </c:pt>
                <c:pt idx="8693">
                  <c:v>16.5669325631563</c:v>
                </c:pt>
                <c:pt idx="8694">
                  <c:v>16.571366076507701</c:v>
                </c:pt>
                <c:pt idx="8695">
                  <c:v>16.575799589858999</c:v>
                </c:pt>
                <c:pt idx="8696">
                  <c:v>16.580233103210301</c:v>
                </c:pt>
                <c:pt idx="8697">
                  <c:v>16.584666616561702</c:v>
                </c:pt>
                <c:pt idx="8698">
                  <c:v>16.589100129913</c:v>
                </c:pt>
                <c:pt idx="8699">
                  <c:v>16.593533643264301</c:v>
                </c:pt>
                <c:pt idx="8700">
                  <c:v>16.597967156615699</c:v>
                </c:pt>
                <c:pt idx="8701">
                  <c:v>16.602400669967</c:v>
                </c:pt>
                <c:pt idx="8702">
                  <c:v>16.606834183318298</c:v>
                </c:pt>
                <c:pt idx="8703">
                  <c:v>16.611267696669699</c:v>
                </c:pt>
                <c:pt idx="8704">
                  <c:v>16.615701210021001</c:v>
                </c:pt>
                <c:pt idx="8705">
                  <c:v>16.620134723372299</c:v>
                </c:pt>
                <c:pt idx="8706">
                  <c:v>16.6245682367237</c:v>
                </c:pt>
                <c:pt idx="8707">
                  <c:v>16.629001750074998</c:v>
                </c:pt>
                <c:pt idx="8708">
                  <c:v>16.6334352634263</c:v>
                </c:pt>
                <c:pt idx="8709">
                  <c:v>16.637868776777701</c:v>
                </c:pt>
                <c:pt idx="8710">
                  <c:v>16.642302290128999</c:v>
                </c:pt>
                <c:pt idx="8711">
                  <c:v>16.646735803480301</c:v>
                </c:pt>
                <c:pt idx="8712">
                  <c:v>16.651169316831702</c:v>
                </c:pt>
                <c:pt idx="8713">
                  <c:v>16.655602830183</c:v>
                </c:pt>
                <c:pt idx="8714">
                  <c:v>16.660036343534401</c:v>
                </c:pt>
                <c:pt idx="8715">
                  <c:v>16.664469856885699</c:v>
                </c:pt>
                <c:pt idx="8716">
                  <c:v>16.668903370237</c:v>
                </c:pt>
                <c:pt idx="8717">
                  <c:v>16.673336883588401</c:v>
                </c:pt>
                <c:pt idx="8718">
                  <c:v>16.6777703969397</c:v>
                </c:pt>
                <c:pt idx="8719">
                  <c:v>16.682203910291001</c:v>
                </c:pt>
                <c:pt idx="8720">
                  <c:v>16.686637423642399</c:v>
                </c:pt>
                <c:pt idx="8721">
                  <c:v>16.6910709369937</c:v>
                </c:pt>
                <c:pt idx="8722">
                  <c:v>16.695504450344998</c:v>
                </c:pt>
                <c:pt idx="8723">
                  <c:v>16.699937963696399</c:v>
                </c:pt>
                <c:pt idx="8724">
                  <c:v>16.704371477047701</c:v>
                </c:pt>
                <c:pt idx="8725">
                  <c:v>16.708804990398999</c:v>
                </c:pt>
                <c:pt idx="8726">
                  <c:v>16.7132385037504</c:v>
                </c:pt>
                <c:pt idx="8727">
                  <c:v>16.717672017101702</c:v>
                </c:pt>
                <c:pt idx="8728">
                  <c:v>16.722105530453099</c:v>
                </c:pt>
                <c:pt idx="8729">
                  <c:v>16.726539043804401</c:v>
                </c:pt>
                <c:pt idx="8730">
                  <c:v>16.730972557155699</c:v>
                </c:pt>
                <c:pt idx="8731">
                  <c:v>16.735406070507</c:v>
                </c:pt>
                <c:pt idx="8732">
                  <c:v>16.739839583858402</c:v>
                </c:pt>
                <c:pt idx="8733">
                  <c:v>16.7442730972097</c:v>
                </c:pt>
                <c:pt idx="8734">
                  <c:v>16.748706610561101</c:v>
                </c:pt>
                <c:pt idx="8735">
                  <c:v>16.753140123912399</c:v>
                </c:pt>
                <c:pt idx="8736">
                  <c:v>16.7575736372637</c:v>
                </c:pt>
                <c:pt idx="8737">
                  <c:v>16.762007150615101</c:v>
                </c:pt>
                <c:pt idx="8738">
                  <c:v>16.766440663966399</c:v>
                </c:pt>
                <c:pt idx="8739">
                  <c:v>16.770874177317701</c:v>
                </c:pt>
                <c:pt idx="8740">
                  <c:v>16.775307690669099</c:v>
                </c:pt>
                <c:pt idx="8741">
                  <c:v>16.7797412040204</c:v>
                </c:pt>
                <c:pt idx="8742">
                  <c:v>16.784174717371702</c:v>
                </c:pt>
                <c:pt idx="8743">
                  <c:v>16.788608230723099</c:v>
                </c:pt>
                <c:pt idx="8744">
                  <c:v>16.793041744074401</c:v>
                </c:pt>
                <c:pt idx="8745">
                  <c:v>16.797475257425699</c:v>
                </c:pt>
                <c:pt idx="8746">
                  <c:v>16.8019087707771</c:v>
                </c:pt>
                <c:pt idx="8747">
                  <c:v>16.806342284128402</c:v>
                </c:pt>
                <c:pt idx="8748">
                  <c:v>16.810775797479799</c:v>
                </c:pt>
                <c:pt idx="8749">
                  <c:v>16.815209310831101</c:v>
                </c:pt>
                <c:pt idx="8750">
                  <c:v>16.819642824182399</c:v>
                </c:pt>
                <c:pt idx="8751">
                  <c:v>16.8240763375338</c:v>
                </c:pt>
                <c:pt idx="8752">
                  <c:v>16.828509850885101</c:v>
                </c:pt>
                <c:pt idx="8753">
                  <c:v>16.832943364236399</c:v>
                </c:pt>
                <c:pt idx="8754">
                  <c:v>16.837376877587801</c:v>
                </c:pt>
                <c:pt idx="8755">
                  <c:v>16.841810390939099</c:v>
                </c:pt>
                <c:pt idx="8756">
                  <c:v>16.8462439042904</c:v>
                </c:pt>
                <c:pt idx="8757">
                  <c:v>16.850677417641801</c:v>
                </c:pt>
                <c:pt idx="8758">
                  <c:v>16.855110930993099</c:v>
                </c:pt>
                <c:pt idx="8759">
                  <c:v>16.859544444344401</c:v>
                </c:pt>
                <c:pt idx="8760">
                  <c:v>16.863977957695798</c:v>
                </c:pt>
                <c:pt idx="8761">
                  <c:v>16.8684114710471</c:v>
                </c:pt>
                <c:pt idx="8762">
                  <c:v>16.872844984398402</c:v>
                </c:pt>
                <c:pt idx="8763">
                  <c:v>16.877278497749799</c:v>
                </c:pt>
                <c:pt idx="8764">
                  <c:v>16.881712011101101</c:v>
                </c:pt>
                <c:pt idx="8765">
                  <c:v>16.886145524452399</c:v>
                </c:pt>
                <c:pt idx="8766">
                  <c:v>16.8905790378038</c:v>
                </c:pt>
                <c:pt idx="8767">
                  <c:v>16.895012551155101</c:v>
                </c:pt>
                <c:pt idx="8768">
                  <c:v>16.899446064506499</c:v>
                </c:pt>
                <c:pt idx="8769">
                  <c:v>16.903879577857801</c:v>
                </c:pt>
                <c:pt idx="8770">
                  <c:v>16.908313091209099</c:v>
                </c:pt>
                <c:pt idx="8771">
                  <c:v>16.9127466045605</c:v>
                </c:pt>
                <c:pt idx="8772">
                  <c:v>16.917180117911801</c:v>
                </c:pt>
                <c:pt idx="8773">
                  <c:v>16.921613631263099</c:v>
                </c:pt>
                <c:pt idx="8774">
                  <c:v>16.9260471446145</c:v>
                </c:pt>
                <c:pt idx="8775">
                  <c:v>16.930480657965798</c:v>
                </c:pt>
                <c:pt idx="8776">
                  <c:v>16.9349141713171</c:v>
                </c:pt>
                <c:pt idx="8777">
                  <c:v>16.939347684668501</c:v>
                </c:pt>
                <c:pt idx="8778">
                  <c:v>16.943781198019799</c:v>
                </c:pt>
                <c:pt idx="8779">
                  <c:v>16.948214711371101</c:v>
                </c:pt>
                <c:pt idx="8780">
                  <c:v>16.952648224722498</c:v>
                </c:pt>
                <c:pt idx="8781">
                  <c:v>16.9570817380738</c:v>
                </c:pt>
                <c:pt idx="8782">
                  <c:v>16.961515251425102</c:v>
                </c:pt>
                <c:pt idx="8783">
                  <c:v>16.965948764776499</c:v>
                </c:pt>
                <c:pt idx="8784">
                  <c:v>16.970382278127801</c:v>
                </c:pt>
                <c:pt idx="8785">
                  <c:v>16.974815791479099</c:v>
                </c:pt>
                <c:pt idx="8786">
                  <c:v>16.9792493048305</c:v>
                </c:pt>
                <c:pt idx="8787">
                  <c:v>16.983682818181801</c:v>
                </c:pt>
                <c:pt idx="8788">
                  <c:v>16.988116331533199</c:v>
                </c:pt>
                <c:pt idx="8789">
                  <c:v>16.9925498448845</c:v>
                </c:pt>
                <c:pt idx="8790">
                  <c:v>16.996983358235799</c:v>
                </c:pt>
                <c:pt idx="8791">
                  <c:v>17.0014168715872</c:v>
                </c:pt>
                <c:pt idx="8792">
                  <c:v>17.005850384938501</c:v>
                </c:pt>
                <c:pt idx="8793">
                  <c:v>17.010283898289799</c:v>
                </c:pt>
                <c:pt idx="8794">
                  <c:v>17.0147174116412</c:v>
                </c:pt>
                <c:pt idx="8795">
                  <c:v>17.019150924992498</c:v>
                </c:pt>
                <c:pt idx="8796">
                  <c:v>17.0235844383438</c:v>
                </c:pt>
                <c:pt idx="8797">
                  <c:v>17.028017951695201</c:v>
                </c:pt>
                <c:pt idx="8798">
                  <c:v>17.032451465046499</c:v>
                </c:pt>
                <c:pt idx="8799">
                  <c:v>17.036884978397801</c:v>
                </c:pt>
                <c:pt idx="8800">
                  <c:v>17.041318491749202</c:v>
                </c:pt>
                <c:pt idx="8801">
                  <c:v>17.0457520051005</c:v>
                </c:pt>
                <c:pt idx="8802">
                  <c:v>17.050185518451801</c:v>
                </c:pt>
                <c:pt idx="8803">
                  <c:v>17.054619031803199</c:v>
                </c:pt>
                <c:pt idx="8804">
                  <c:v>17.059052545154501</c:v>
                </c:pt>
                <c:pt idx="8805">
                  <c:v>17.063486058505902</c:v>
                </c:pt>
                <c:pt idx="8806">
                  <c:v>17.0679195718572</c:v>
                </c:pt>
                <c:pt idx="8807">
                  <c:v>17.072353085208501</c:v>
                </c:pt>
                <c:pt idx="8808">
                  <c:v>17.076786598559899</c:v>
                </c:pt>
                <c:pt idx="8809">
                  <c:v>17.0812201119112</c:v>
                </c:pt>
                <c:pt idx="8810">
                  <c:v>17.085653625262498</c:v>
                </c:pt>
                <c:pt idx="8811">
                  <c:v>17.090087138613899</c:v>
                </c:pt>
                <c:pt idx="8812">
                  <c:v>17.094520651965201</c:v>
                </c:pt>
                <c:pt idx="8813">
                  <c:v>17.098954165316499</c:v>
                </c:pt>
                <c:pt idx="8814">
                  <c:v>17.1033876786679</c:v>
                </c:pt>
                <c:pt idx="8815">
                  <c:v>17.107821192019198</c:v>
                </c:pt>
                <c:pt idx="8816">
                  <c:v>17.1122547053705</c:v>
                </c:pt>
                <c:pt idx="8817">
                  <c:v>17.116688218721901</c:v>
                </c:pt>
                <c:pt idx="8818">
                  <c:v>17.121121732073199</c:v>
                </c:pt>
                <c:pt idx="8819">
                  <c:v>17.125555245424501</c:v>
                </c:pt>
                <c:pt idx="8820">
                  <c:v>17.129988758775902</c:v>
                </c:pt>
                <c:pt idx="8821">
                  <c:v>17.1344222721272</c:v>
                </c:pt>
                <c:pt idx="8822">
                  <c:v>17.138855785478501</c:v>
                </c:pt>
                <c:pt idx="8823">
                  <c:v>17.143289298829899</c:v>
                </c:pt>
                <c:pt idx="8824">
                  <c:v>17.1477228121812</c:v>
                </c:pt>
                <c:pt idx="8825">
                  <c:v>17.152156325532601</c:v>
                </c:pt>
                <c:pt idx="8826">
                  <c:v>17.1565898388839</c:v>
                </c:pt>
                <c:pt idx="8827">
                  <c:v>17.161023352235201</c:v>
                </c:pt>
                <c:pt idx="8828">
                  <c:v>17.165456865586599</c:v>
                </c:pt>
                <c:pt idx="8829">
                  <c:v>17.1698903789379</c:v>
                </c:pt>
                <c:pt idx="8830">
                  <c:v>17.174323892289198</c:v>
                </c:pt>
                <c:pt idx="8831">
                  <c:v>17.178757405640599</c:v>
                </c:pt>
                <c:pt idx="8832">
                  <c:v>17.183190918991901</c:v>
                </c:pt>
                <c:pt idx="8833">
                  <c:v>17.187624432343199</c:v>
                </c:pt>
                <c:pt idx="8834">
                  <c:v>17.1920579456946</c:v>
                </c:pt>
                <c:pt idx="8835">
                  <c:v>17.196491459045902</c:v>
                </c:pt>
                <c:pt idx="8836">
                  <c:v>17.2009249723972</c:v>
                </c:pt>
                <c:pt idx="8837">
                  <c:v>17.205358485748601</c:v>
                </c:pt>
                <c:pt idx="8838">
                  <c:v>17.209791999099899</c:v>
                </c:pt>
                <c:pt idx="8839">
                  <c:v>17.2142255124512</c:v>
                </c:pt>
                <c:pt idx="8840">
                  <c:v>17.218659025802602</c:v>
                </c:pt>
                <c:pt idx="8841">
                  <c:v>17.2230925391539</c:v>
                </c:pt>
                <c:pt idx="8842">
                  <c:v>17.227526052505301</c:v>
                </c:pt>
                <c:pt idx="8843">
                  <c:v>17.231959565856599</c:v>
                </c:pt>
                <c:pt idx="8844">
                  <c:v>17.2363930792079</c:v>
                </c:pt>
                <c:pt idx="8845">
                  <c:v>17.240826592559301</c:v>
                </c:pt>
                <c:pt idx="8846">
                  <c:v>17.245260105910599</c:v>
                </c:pt>
                <c:pt idx="8847">
                  <c:v>17.249693619261901</c:v>
                </c:pt>
                <c:pt idx="8848">
                  <c:v>17.254127132613299</c:v>
                </c:pt>
                <c:pt idx="8849">
                  <c:v>17.2585606459646</c:v>
                </c:pt>
                <c:pt idx="8850">
                  <c:v>17.262994159315902</c:v>
                </c:pt>
                <c:pt idx="8851">
                  <c:v>17.267427672667299</c:v>
                </c:pt>
                <c:pt idx="8852">
                  <c:v>17.271861186018601</c:v>
                </c:pt>
                <c:pt idx="8853">
                  <c:v>17.276294699369899</c:v>
                </c:pt>
                <c:pt idx="8854">
                  <c:v>17.2807282127213</c:v>
                </c:pt>
                <c:pt idx="8855">
                  <c:v>17.285161726072602</c:v>
                </c:pt>
                <c:pt idx="8856">
                  <c:v>17.2895952394239</c:v>
                </c:pt>
                <c:pt idx="8857">
                  <c:v>17.294028752775301</c:v>
                </c:pt>
                <c:pt idx="8858">
                  <c:v>17.298462266126599</c:v>
                </c:pt>
                <c:pt idx="8859">
                  <c:v>17.3028957794779</c:v>
                </c:pt>
                <c:pt idx="8860">
                  <c:v>17.307329292829301</c:v>
                </c:pt>
                <c:pt idx="8861">
                  <c:v>17.311762806180599</c:v>
                </c:pt>
                <c:pt idx="8862">
                  <c:v>17.316196319532001</c:v>
                </c:pt>
                <c:pt idx="8863">
                  <c:v>17.320629832883299</c:v>
                </c:pt>
                <c:pt idx="8864">
                  <c:v>17.3250633462346</c:v>
                </c:pt>
                <c:pt idx="8865">
                  <c:v>17.329496859586001</c:v>
                </c:pt>
                <c:pt idx="8866">
                  <c:v>17.333930372937299</c:v>
                </c:pt>
                <c:pt idx="8867">
                  <c:v>17.338363886288601</c:v>
                </c:pt>
                <c:pt idx="8868">
                  <c:v>17.342797399639998</c:v>
                </c:pt>
                <c:pt idx="8869">
                  <c:v>17.3472309129913</c:v>
                </c:pt>
                <c:pt idx="8870">
                  <c:v>17.351664426342602</c:v>
                </c:pt>
                <c:pt idx="8871">
                  <c:v>17.356097939693999</c:v>
                </c:pt>
                <c:pt idx="8872">
                  <c:v>17.360531453045301</c:v>
                </c:pt>
                <c:pt idx="8873">
                  <c:v>17.364964966396599</c:v>
                </c:pt>
                <c:pt idx="8874">
                  <c:v>17.369398479748</c:v>
                </c:pt>
                <c:pt idx="8875">
                  <c:v>17.373831993099301</c:v>
                </c:pt>
                <c:pt idx="8876">
                  <c:v>17.3782655064506</c:v>
                </c:pt>
                <c:pt idx="8877">
                  <c:v>17.382699019802001</c:v>
                </c:pt>
                <c:pt idx="8878">
                  <c:v>17.387132533153299</c:v>
                </c:pt>
                <c:pt idx="8879">
                  <c:v>17.3915660465047</c:v>
                </c:pt>
                <c:pt idx="8880">
                  <c:v>17.395999559856001</c:v>
                </c:pt>
                <c:pt idx="8881">
                  <c:v>17.400433073207299</c:v>
                </c:pt>
                <c:pt idx="8882">
                  <c:v>17.4048665865587</c:v>
                </c:pt>
                <c:pt idx="8883">
                  <c:v>17.409300099909998</c:v>
                </c:pt>
                <c:pt idx="8884">
                  <c:v>17.4137336132613</c:v>
                </c:pt>
                <c:pt idx="8885">
                  <c:v>17.418167126612701</c:v>
                </c:pt>
                <c:pt idx="8886">
                  <c:v>17.422600639963999</c:v>
                </c:pt>
                <c:pt idx="8887">
                  <c:v>17.427034153315301</c:v>
                </c:pt>
                <c:pt idx="8888">
                  <c:v>17.431467666666698</c:v>
                </c:pt>
                <c:pt idx="8889">
                  <c:v>17.435901180018</c:v>
                </c:pt>
                <c:pt idx="8890">
                  <c:v>17.440334693369302</c:v>
                </c:pt>
                <c:pt idx="8891">
                  <c:v>17.444768206720699</c:v>
                </c:pt>
                <c:pt idx="8892">
                  <c:v>17.449201720072001</c:v>
                </c:pt>
                <c:pt idx="8893">
                  <c:v>17.453635233423299</c:v>
                </c:pt>
                <c:pt idx="8894">
                  <c:v>17.4580687467747</c:v>
                </c:pt>
                <c:pt idx="8895">
                  <c:v>17.462502260126001</c:v>
                </c:pt>
                <c:pt idx="8896">
                  <c:v>17.466935773477399</c:v>
                </c:pt>
                <c:pt idx="8897">
                  <c:v>17.4713692868287</c:v>
                </c:pt>
                <c:pt idx="8898">
                  <c:v>17.475802800179999</c:v>
                </c:pt>
                <c:pt idx="8899">
                  <c:v>17.4802363135314</c:v>
                </c:pt>
                <c:pt idx="8900">
                  <c:v>17.484669826882701</c:v>
                </c:pt>
                <c:pt idx="8901">
                  <c:v>17.489103340233999</c:v>
                </c:pt>
                <c:pt idx="8902">
                  <c:v>17.4935368535854</c:v>
                </c:pt>
                <c:pt idx="8903">
                  <c:v>17.497970366936698</c:v>
                </c:pt>
                <c:pt idx="8904">
                  <c:v>17.502403880288</c:v>
                </c:pt>
                <c:pt idx="8905">
                  <c:v>17.506837393639401</c:v>
                </c:pt>
                <c:pt idx="8906">
                  <c:v>17.511270906990699</c:v>
                </c:pt>
                <c:pt idx="8907">
                  <c:v>17.515704420342001</c:v>
                </c:pt>
                <c:pt idx="8908">
                  <c:v>17.520137933693398</c:v>
                </c:pt>
                <c:pt idx="8909">
                  <c:v>17.5245714470447</c:v>
                </c:pt>
                <c:pt idx="8910">
                  <c:v>17.529004960396001</c:v>
                </c:pt>
                <c:pt idx="8911">
                  <c:v>17.533438473747399</c:v>
                </c:pt>
                <c:pt idx="8912">
                  <c:v>17.537871987098701</c:v>
                </c:pt>
                <c:pt idx="8913">
                  <c:v>17.542305500449999</c:v>
                </c:pt>
                <c:pt idx="8914">
                  <c:v>17.5467390138014</c:v>
                </c:pt>
                <c:pt idx="8915">
                  <c:v>17.551172527152701</c:v>
                </c:pt>
                <c:pt idx="8916">
                  <c:v>17.555606040504099</c:v>
                </c:pt>
                <c:pt idx="8917">
                  <c:v>17.5600395538554</c:v>
                </c:pt>
                <c:pt idx="8918">
                  <c:v>17.564473067206698</c:v>
                </c:pt>
                <c:pt idx="8919">
                  <c:v>17.5689065805581</c:v>
                </c:pt>
                <c:pt idx="8920">
                  <c:v>17.573340093909401</c:v>
                </c:pt>
                <c:pt idx="8921">
                  <c:v>17.577773607260699</c:v>
                </c:pt>
                <c:pt idx="8922">
                  <c:v>17.5822071206121</c:v>
                </c:pt>
                <c:pt idx="8923">
                  <c:v>17.586640633963398</c:v>
                </c:pt>
                <c:pt idx="8924">
                  <c:v>17.5910741473147</c:v>
                </c:pt>
                <c:pt idx="8925">
                  <c:v>17.595507660666101</c:v>
                </c:pt>
                <c:pt idx="8926">
                  <c:v>17.599941174017399</c:v>
                </c:pt>
                <c:pt idx="8927">
                  <c:v>17.604374687368701</c:v>
                </c:pt>
                <c:pt idx="8928">
                  <c:v>17.608808200720102</c:v>
                </c:pt>
                <c:pt idx="8929">
                  <c:v>17.6132417140714</c:v>
                </c:pt>
                <c:pt idx="8930">
                  <c:v>17.617675227422701</c:v>
                </c:pt>
                <c:pt idx="8931">
                  <c:v>17.622108740774099</c:v>
                </c:pt>
                <c:pt idx="8932">
                  <c:v>17.6265422541254</c:v>
                </c:pt>
                <c:pt idx="8933">
                  <c:v>17.630975767476698</c:v>
                </c:pt>
                <c:pt idx="8934">
                  <c:v>17.6354092808281</c:v>
                </c:pt>
                <c:pt idx="8935">
                  <c:v>17.639842794179401</c:v>
                </c:pt>
                <c:pt idx="8936">
                  <c:v>17.644276307530799</c:v>
                </c:pt>
                <c:pt idx="8937">
                  <c:v>17.6487098208821</c:v>
                </c:pt>
                <c:pt idx="8938">
                  <c:v>17.653143334233398</c:v>
                </c:pt>
                <c:pt idx="8939">
                  <c:v>17.657576847584799</c:v>
                </c:pt>
                <c:pt idx="8940">
                  <c:v>17.662010360936101</c:v>
                </c:pt>
                <c:pt idx="8941">
                  <c:v>17.666443874287399</c:v>
                </c:pt>
                <c:pt idx="8942">
                  <c:v>17.6708773876388</c:v>
                </c:pt>
                <c:pt idx="8943">
                  <c:v>17.675310900990102</c:v>
                </c:pt>
                <c:pt idx="8944">
                  <c:v>17.6797444143414</c:v>
                </c:pt>
                <c:pt idx="8945">
                  <c:v>17.684177927692801</c:v>
                </c:pt>
                <c:pt idx="8946">
                  <c:v>17.688611441044099</c:v>
                </c:pt>
                <c:pt idx="8947">
                  <c:v>17.6930449543954</c:v>
                </c:pt>
                <c:pt idx="8948">
                  <c:v>17.697478467746802</c:v>
                </c:pt>
                <c:pt idx="8949">
                  <c:v>17.7019119810981</c:v>
                </c:pt>
                <c:pt idx="8950">
                  <c:v>17.706345494449401</c:v>
                </c:pt>
                <c:pt idx="8951">
                  <c:v>17.710779007800799</c:v>
                </c:pt>
                <c:pt idx="8952">
                  <c:v>17.7152125211521</c:v>
                </c:pt>
                <c:pt idx="8953">
                  <c:v>17.719646034503398</c:v>
                </c:pt>
                <c:pt idx="8954">
                  <c:v>17.724079547854799</c:v>
                </c:pt>
                <c:pt idx="8955">
                  <c:v>17.728513061206101</c:v>
                </c:pt>
                <c:pt idx="8956">
                  <c:v>17.732946574557499</c:v>
                </c:pt>
                <c:pt idx="8957">
                  <c:v>17.7373800879088</c:v>
                </c:pt>
                <c:pt idx="8958">
                  <c:v>17.741813601260102</c:v>
                </c:pt>
                <c:pt idx="8959">
                  <c:v>17.746247114611499</c:v>
                </c:pt>
                <c:pt idx="8960">
                  <c:v>17.750680627962801</c:v>
                </c:pt>
                <c:pt idx="8961">
                  <c:v>17.755114141314099</c:v>
                </c:pt>
                <c:pt idx="8962">
                  <c:v>17.7595476546655</c:v>
                </c:pt>
                <c:pt idx="8963">
                  <c:v>17.763981168016802</c:v>
                </c:pt>
                <c:pt idx="8964">
                  <c:v>17.7684146813681</c:v>
                </c:pt>
                <c:pt idx="8965">
                  <c:v>17.772848194719501</c:v>
                </c:pt>
                <c:pt idx="8966">
                  <c:v>17.777281708070799</c:v>
                </c:pt>
                <c:pt idx="8967">
                  <c:v>17.7817152214221</c:v>
                </c:pt>
                <c:pt idx="8968">
                  <c:v>17.786148734773501</c:v>
                </c:pt>
                <c:pt idx="8969">
                  <c:v>17.790582248124799</c:v>
                </c:pt>
                <c:pt idx="8970">
                  <c:v>17.795015761476201</c:v>
                </c:pt>
                <c:pt idx="8971">
                  <c:v>17.799449274827499</c:v>
                </c:pt>
                <c:pt idx="8972">
                  <c:v>17.8038827881788</c:v>
                </c:pt>
                <c:pt idx="8973">
                  <c:v>17.808316301530201</c:v>
                </c:pt>
                <c:pt idx="8974">
                  <c:v>17.812749814881499</c:v>
                </c:pt>
                <c:pt idx="8975">
                  <c:v>17.817183328232801</c:v>
                </c:pt>
                <c:pt idx="8976">
                  <c:v>17.821616841584198</c:v>
                </c:pt>
                <c:pt idx="8977">
                  <c:v>17.8260503549355</c:v>
                </c:pt>
                <c:pt idx="8978">
                  <c:v>17.830483868286802</c:v>
                </c:pt>
                <c:pt idx="8979">
                  <c:v>17.834917381638199</c:v>
                </c:pt>
                <c:pt idx="8980">
                  <c:v>17.839350894989501</c:v>
                </c:pt>
                <c:pt idx="8981">
                  <c:v>17.843784408340799</c:v>
                </c:pt>
                <c:pt idx="8982">
                  <c:v>17.8482179216922</c:v>
                </c:pt>
                <c:pt idx="8983">
                  <c:v>17.852651435043501</c:v>
                </c:pt>
                <c:pt idx="8984">
                  <c:v>17.8570849483948</c:v>
                </c:pt>
                <c:pt idx="8985">
                  <c:v>17.861518461746201</c:v>
                </c:pt>
                <c:pt idx="8986">
                  <c:v>17.865951975097499</c:v>
                </c:pt>
                <c:pt idx="8987">
                  <c:v>17.8703854884488</c:v>
                </c:pt>
                <c:pt idx="8988">
                  <c:v>17.874819001800201</c:v>
                </c:pt>
                <c:pt idx="8989">
                  <c:v>17.879252515151499</c:v>
                </c:pt>
                <c:pt idx="8990">
                  <c:v>17.8836860285029</c:v>
                </c:pt>
                <c:pt idx="8991">
                  <c:v>17.888119541854199</c:v>
                </c:pt>
                <c:pt idx="8992">
                  <c:v>17.8925530552055</c:v>
                </c:pt>
                <c:pt idx="8993">
                  <c:v>17.896986568556901</c:v>
                </c:pt>
                <c:pt idx="8994">
                  <c:v>17.901420081908199</c:v>
                </c:pt>
                <c:pt idx="8995">
                  <c:v>17.905853595259501</c:v>
                </c:pt>
                <c:pt idx="8996">
                  <c:v>17.910287108610898</c:v>
                </c:pt>
                <c:pt idx="8997">
                  <c:v>17.9147206219622</c:v>
                </c:pt>
                <c:pt idx="8998">
                  <c:v>17.919154135313502</c:v>
                </c:pt>
                <c:pt idx="8999">
                  <c:v>17.923587648664899</c:v>
                </c:pt>
                <c:pt idx="9000">
                  <c:v>17.928021162016201</c:v>
                </c:pt>
                <c:pt idx="9001">
                  <c:v>17.932454675367499</c:v>
                </c:pt>
                <c:pt idx="9002">
                  <c:v>17.9368881887189</c:v>
                </c:pt>
                <c:pt idx="9003">
                  <c:v>17.941321702070201</c:v>
                </c:pt>
                <c:pt idx="9004">
                  <c:v>17.945755215421499</c:v>
                </c:pt>
                <c:pt idx="9005">
                  <c:v>17.950188728772901</c:v>
                </c:pt>
                <c:pt idx="9006">
                  <c:v>17.954622242124199</c:v>
                </c:pt>
                <c:pt idx="9007">
                  <c:v>17.9590557554755</c:v>
                </c:pt>
                <c:pt idx="9008">
                  <c:v>17.963489268826901</c:v>
                </c:pt>
                <c:pt idx="9009">
                  <c:v>17.967922782178199</c:v>
                </c:pt>
                <c:pt idx="9010">
                  <c:v>17.9723562955296</c:v>
                </c:pt>
                <c:pt idx="9011">
                  <c:v>17.976789808880898</c:v>
                </c:pt>
                <c:pt idx="9012">
                  <c:v>17.9812233222322</c:v>
                </c:pt>
                <c:pt idx="9013">
                  <c:v>17.985656835583601</c:v>
                </c:pt>
                <c:pt idx="9014">
                  <c:v>17.990090348934899</c:v>
                </c:pt>
                <c:pt idx="9015">
                  <c:v>17.994523862286201</c:v>
                </c:pt>
                <c:pt idx="9016">
                  <c:v>17.998957375637598</c:v>
                </c:pt>
                <c:pt idx="9017">
                  <c:v>18.0033908889889</c:v>
                </c:pt>
                <c:pt idx="9018">
                  <c:v>18.007824402340201</c:v>
                </c:pt>
                <c:pt idx="9019">
                  <c:v>18.012257915691599</c:v>
                </c:pt>
                <c:pt idx="9020">
                  <c:v>18.016691429042901</c:v>
                </c:pt>
                <c:pt idx="9021">
                  <c:v>18.021124942394199</c:v>
                </c:pt>
                <c:pt idx="9022">
                  <c:v>18.0255584557456</c:v>
                </c:pt>
                <c:pt idx="9023">
                  <c:v>18.029991969096901</c:v>
                </c:pt>
                <c:pt idx="9024">
                  <c:v>18.034425482448299</c:v>
                </c:pt>
                <c:pt idx="9025">
                  <c:v>18.0388589957996</c:v>
                </c:pt>
                <c:pt idx="9026">
                  <c:v>18.043292509150898</c:v>
                </c:pt>
                <c:pt idx="9027">
                  <c:v>18.0477260225022</c:v>
                </c:pt>
                <c:pt idx="9028">
                  <c:v>18.052159535853601</c:v>
                </c:pt>
                <c:pt idx="9029">
                  <c:v>18.056593049204899</c:v>
                </c:pt>
                <c:pt idx="9030">
                  <c:v>18.0610265625563</c:v>
                </c:pt>
                <c:pt idx="9031">
                  <c:v>18.065460075907598</c:v>
                </c:pt>
                <c:pt idx="9032">
                  <c:v>18.0698935892589</c:v>
                </c:pt>
                <c:pt idx="9033">
                  <c:v>18.074327102610301</c:v>
                </c:pt>
                <c:pt idx="9034">
                  <c:v>18.078760615961599</c:v>
                </c:pt>
                <c:pt idx="9035">
                  <c:v>18.083194129312901</c:v>
                </c:pt>
                <c:pt idx="9036">
                  <c:v>18.087627642664302</c:v>
                </c:pt>
                <c:pt idx="9037">
                  <c:v>18.0920611560156</c:v>
                </c:pt>
                <c:pt idx="9038">
                  <c:v>18.096494669366901</c:v>
                </c:pt>
                <c:pt idx="9039">
                  <c:v>18.100928182718299</c:v>
                </c:pt>
                <c:pt idx="9040">
                  <c:v>18.1053616960696</c:v>
                </c:pt>
                <c:pt idx="9041">
                  <c:v>18.109795209420898</c:v>
                </c:pt>
                <c:pt idx="9042">
                  <c:v>18.1142287227723</c:v>
                </c:pt>
                <c:pt idx="9043">
                  <c:v>18.118662236123601</c:v>
                </c:pt>
                <c:pt idx="9044">
                  <c:v>18.123095749474999</c:v>
                </c:pt>
                <c:pt idx="9045">
                  <c:v>18.1275292628263</c:v>
                </c:pt>
                <c:pt idx="9046">
                  <c:v>18.131962776177598</c:v>
                </c:pt>
                <c:pt idx="9047">
                  <c:v>18.136396289528999</c:v>
                </c:pt>
                <c:pt idx="9048">
                  <c:v>18.140829802880301</c:v>
                </c:pt>
                <c:pt idx="9049">
                  <c:v>18.145263316231599</c:v>
                </c:pt>
                <c:pt idx="9050">
                  <c:v>18.149696829583</c:v>
                </c:pt>
                <c:pt idx="9051">
                  <c:v>18.154130342934302</c:v>
                </c:pt>
                <c:pt idx="9052">
                  <c:v>18.1585638562856</c:v>
                </c:pt>
                <c:pt idx="9053">
                  <c:v>18.162997369637001</c:v>
                </c:pt>
                <c:pt idx="9054">
                  <c:v>18.167430882988299</c:v>
                </c:pt>
                <c:pt idx="9055">
                  <c:v>18.1718643963396</c:v>
                </c:pt>
                <c:pt idx="9056">
                  <c:v>18.176297909691002</c:v>
                </c:pt>
                <c:pt idx="9057">
                  <c:v>18.1807314230423</c:v>
                </c:pt>
                <c:pt idx="9058">
                  <c:v>18.185164936393601</c:v>
                </c:pt>
                <c:pt idx="9059">
                  <c:v>18.189598449744999</c:v>
                </c:pt>
                <c:pt idx="9060">
                  <c:v>18.1940319630963</c:v>
                </c:pt>
                <c:pt idx="9061">
                  <c:v>18.198465476447598</c:v>
                </c:pt>
                <c:pt idx="9062">
                  <c:v>18.202898989798999</c:v>
                </c:pt>
                <c:pt idx="9063">
                  <c:v>18.207332503150301</c:v>
                </c:pt>
                <c:pt idx="9064">
                  <c:v>18.211766016501699</c:v>
                </c:pt>
                <c:pt idx="9065">
                  <c:v>18.216199529853</c:v>
                </c:pt>
                <c:pt idx="9066">
                  <c:v>18.220633043204302</c:v>
                </c:pt>
                <c:pt idx="9067">
                  <c:v>18.225066556555699</c:v>
                </c:pt>
                <c:pt idx="9068">
                  <c:v>18.229500069907001</c:v>
                </c:pt>
                <c:pt idx="9069">
                  <c:v>18.233933583258299</c:v>
                </c:pt>
                <c:pt idx="9070">
                  <c:v>18.2383670966097</c:v>
                </c:pt>
                <c:pt idx="9071">
                  <c:v>18.242800609961002</c:v>
                </c:pt>
                <c:pt idx="9072">
                  <c:v>18.2472341233123</c:v>
                </c:pt>
                <c:pt idx="9073">
                  <c:v>18.251667636663701</c:v>
                </c:pt>
                <c:pt idx="9074">
                  <c:v>18.256101150014999</c:v>
                </c:pt>
                <c:pt idx="9075">
                  <c:v>18.2605346633663</c:v>
                </c:pt>
                <c:pt idx="9076">
                  <c:v>18.264968176717701</c:v>
                </c:pt>
                <c:pt idx="9077">
                  <c:v>18.269401690068999</c:v>
                </c:pt>
                <c:pt idx="9078">
                  <c:v>18.273835203420301</c:v>
                </c:pt>
                <c:pt idx="9079">
                  <c:v>18.278268716771699</c:v>
                </c:pt>
                <c:pt idx="9080">
                  <c:v>18.282702230123</c:v>
                </c:pt>
                <c:pt idx="9081">
                  <c:v>18.287135743474298</c:v>
                </c:pt>
                <c:pt idx="9082">
                  <c:v>18.291569256825699</c:v>
                </c:pt>
                <c:pt idx="9083">
                  <c:v>18.296002770177001</c:v>
                </c:pt>
                <c:pt idx="9084">
                  <c:v>18.300436283528398</c:v>
                </c:pt>
                <c:pt idx="9085">
                  <c:v>18.3048697968797</c:v>
                </c:pt>
                <c:pt idx="9086">
                  <c:v>18.309303310231002</c:v>
                </c:pt>
                <c:pt idx="9087">
                  <c:v>18.313736823582399</c:v>
                </c:pt>
                <c:pt idx="9088">
                  <c:v>18.318170336933701</c:v>
                </c:pt>
                <c:pt idx="9089">
                  <c:v>18.322603850284999</c:v>
                </c:pt>
                <c:pt idx="9090">
                  <c:v>18.3270373636364</c:v>
                </c:pt>
                <c:pt idx="9091">
                  <c:v>18.331470876987702</c:v>
                </c:pt>
                <c:pt idx="9092">
                  <c:v>18.335904390339</c:v>
                </c:pt>
                <c:pt idx="9093">
                  <c:v>18.340337903690401</c:v>
                </c:pt>
                <c:pt idx="9094">
                  <c:v>18.344771417041699</c:v>
                </c:pt>
                <c:pt idx="9095">
                  <c:v>18.349204930393</c:v>
                </c:pt>
                <c:pt idx="9096">
                  <c:v>18.353638443744401</c:v>
                </c:pt>
                <c:pt idx="9097">
                  <c:v>18.358071957095699</c:v>
                </c:pt>
                <c:pt idx="9098">
                  <c:v>18.362505470447001</c:v>
                </c:pt>
                <c:pt idx="9099">
                  <c:v>18.366938983798399</c:v>
                </c:pt>
                <c:pt idx="9100">
                  <c:v>18.3713724971497</c:v>
                </c:pt>
                <c:pt idx="9101">
                  <c:v>18.375806010501101</c:v>
                </c:pt>
                <c:pt idx="9102">
                  <c:v>18.380239523852399</c:v>
                </c:pt>
                <c:pt idx="9103">
                  <c:v>18.384673037203701</c:v>
                </c:pt>
                <c:pt idx="9104">
                  <c:v>18.389106550555098</c:v>
                </c:pt>
                <c:pt idx="9105">
                  <c:v>18.3935400639064</c:v>
                </c:pt>
                <c:pt idx="9106">
                  <c:v>18.397973577257702</c:v>
                </c:pt>
                <c:pt idx="9107">
                  <c:v>18.402407090609099</c:v>
                </c:pt>
                <c:pt idx="9108">
                  <c:v>18.406840603960401</c:v>
                </c:pt>
                <c:pt idx="9109">
                  <c:v>18.411274117311699</c:v>
                </c:pt>
                <c:pt idx="9110">
                  <c:v>18.4157076306631</c:v>
                </c:pt>
                <c:pt idx="9111">
                  <c:v>18.420141144014401</c:v>
                </c:pt>
                <c:pt idx="9112">
                  <c:v>18.424574657365699</c:v>
                </c:pt>
                <c:pt idx="9113">
                  <c:v>18.429008170717101</c:v>
                </c:pt>
                <c:pt idx="9114">
                  <c:v>18.433441684068399</c:v>
                </c:pt>
                <c:pt idx="9115">
                  <c:v>18.4378751974197</c:v>
                </c:pt>
                <c:pt idx="9116">
                  <c:v>18.442308710771101</c:v>
                </c:pt>
                <c:pt idx="9117">
                  <c:v>18.446742224122399</c:v>
                </c:pt>
                <c:pt idx="9118">
                  <c:v>18.451175737473701</c:v>
                </c:pt>
                <c:pt idx="9119">
                  <c:v>18.455609250825098</c:v>
                </c:pt>
                <c:pt idx="9120">
                  <c:v>18.4600427641764</c:v>
                </c:pt>
                <c:pt idx="9121">
                  <c:v>18.464476277527801</c:v>
                </c:pt>
                <c:pt idx="9122">
                  <c:v>18.468909790879099</c:v>
                </c:pt>
                <c:pt idx="9123">
                  <c:v>18.473343304230401</c:v>
                </c:pt>
                <c:pt idx="9124">
                  <c:v>18.477776817581798</c:v>
                </c:pt>
                <c:pt idx="9125">
                  <c:v>18.4822103309331</c:v>
                </c:pt>
                <c:pt idx="9126">
                  <c:v>18.486643844284401</c:v>
                </c:pt>
                <c:pt idx="9127">
                  <c:v>18.491077357635799</c:v>
                </c:pt>
                <c:pt idx="9128">
                  <c:v>18.495510870987101</c:v>
                </c:pt>
                <c:pt idx="9129">
                  <c:v>18.499944384338399</c:v>
                </c:pt>
                <c:pt idx="9130">
                  <c:v>18.5043778976898</c:v>
                </c:pt>
                <c:pt idx="9131">
                  <c:v>18.508811411041101</c:v>
                </c:pt>
                <c:pt idx="9132">
                  <c:v>18.513244924392399</c:v>
                </c:pt>
                <c:pt idx="9133">
                  <c:v>18.5176784377438</c:v>
                </c:pt>
                <c:pt idx="9134">
                  <c:v>18.522111951095098</c:v>
                </c:pt>
                <c:pt idx="9135">
                  <c:v>18.5265454644464</c:v>
                </c:pt>
                <c:pt idx="9136">
                  <c:v>18.530978977797801</c:v>
                </c:pt>
                <c:pt idx="9137">
                  <c:v>18.535412491149099</c:v>
                </c:pt>
                <c:pt idx="9138">
                  <c:v>18.5398460045005</c:v>
                </c:pt>
                <c:pt idx="9139">
                  <c:v>18.544279517851798</c:v>
                </c:pt>
                <c:pt idx="9140">
                  <c:v>18.5487130312031</c:v>
                </c:pt>
                <c:pt idx="9141">
                  <c:v>18.553146544554501</c:v>
                </c:pt>
                <c:pt idx="9142">
                  <c:v>18.557580057905799</c:v>
                </c:pt>
                <c:pt idx="9143">
                  <c:v>18.562013571257101</c:v>
                </c:pt>
                <c:pt idx="9144">
                  <c:v>18.566447084608502</c:v>
                </c:pt>
                <c:pt idx="9145">
                  <c:v>18.5708805979598</c:v>
                </c:pt>
                <c:pt idx="9146">
                  <c:v>18.575314111311101</c:v>
                </c:pt>
                <c:pt idx="9147">
                  <c:v>18.579747624662499</c:v>
                </c:pt>
                <c:pt idx="9148">
                  <c:v>18.5841811380138</c:v>
                </c:pt>
                <c:pt idx="9149">
                  <c:v>18.588614651365098</c:v>
                </c:pt>
                <c:pt idx="9150">
                  <c:v>18.5930481647165</c:v>
                </c:pt>
                <c:pt idx="9151">
                  <c:v>18.597481678067801</c:v>
                </c:pt>
                <c:pt idx="9152">
                  <c:v>18.601915191419099</c:v>
                </c:pt>
                <c:pt idx="9153">
                  <c:v>18.6063487047705</c:v>
                </c:pt>
                <c:pt idx="9154">
                  <c:v>18.610782218121798</c:v>
                </c:pt>
                <c:pt idx="9155">
                  <c:v>18.6152157314731</c:v>
                </c:pt>
                <c:pt idx="9156">
                  <c:v>18.619649244824501</c:v>
                </c:pt>
                <c:pt idx="9157">
                  <c:v>18.624082758175799</c:v>
                </c:pt>
                <c:pt idx="9158">
                  <c:v>18.6285162715272</c:v>
                </c:pt>
                <c:pt idx="9159">
                  <c:v>18.632949784878502</c:v>
                </c:pt>
                <c:pt idx="9160">
                  <c:v>18.6373832982298</c:v>
                </c:pt>
                <c:pt idx="9161">
                  <c:v>18.641816811581201</c:v>
                </c:pt>
                <c:pt idx="9162">
                  <c:v>18.646250324932499</c:v>
                </c:pt>
                <c:pt idx="9163">
                  <c:v>18.6506838382838</c:v>
                </c:pt>
                <c:pt idx="9164">
                  <c:v>18.655117351635202</c:v>
                </c:pt>
                <c:pt idx="9165">
                  <c:v>18.6595508649865</c:v>
                </c:pt>
                <c:pt idx="9166">
                  <c:v>18.663984378337801</c:v>
                </c:pt>
                <c:pt idx="9167">
                  <c:v>18.668417891689199</c:v>
                </c:pt>
                <c:pt idx="9168">
                  <c:v>18.6728514050405</c:v>
                </c:pt>
                <c:pt idx="9169">
                  <c:v>18.677284918391798</c:v>
                </c:pt>
                <c:pt idx="9170">
                  <c:v>18.681718431743199</c:v>
                </c:pt>
                <c:pt idx="9171">
                  <c:v>18.686151945094501</c:v>
                </c:pt>
                <c:pt idx="9172">
                  <c:v>18.690585458445799</c:v>
                </c:pt>
                <c:pt idx="9173">
                  <c:v>18.6950189717972</c:v>
                </c:pt>
                <c:pt idx="9174">
                  <c:v>18.699452485148498</c:v>
                </c:pt>
                <c:pt idx="9175">
                  <c:v>18.703885998499899</c:v>
                </c:pt>
                <c:pt idx="9176">
                  <c:v>18.708319511851201</c:v>
                </c:pt>
                <c:pt idx="9177">
                  <c:v>18.712753025202499</c:v>
                </c:pt>
                <c:pt idx="9178">
                  <c:v>18.7171865385539</c:v>
                </c:pt>
                <c:pt idx="9179">
                  <c:v>18.721620051905202</c:v>
                </c:pt>
                <c:pt idx="9180">
                  <c:v>18.7260535652565</c:v>
                </c:pt>
                <c:pt idx="9181">
                  <c:v>18.730487078607901</c:v>
                </c:pt>
                <c:pt idx="9182">
                  <c:v>18.734920591959199</c:v>
                </c:pt>
                <c:pt idx="9183">
                  <c:v>18.7393541053105</c:v>
                </c:pt>
                <c:pt idx="9184">
                  <c:v>18.743787618661901</c:v>
                </c:pt>
                <c:pt idx="9185">
                  <c:v>18.7482211320132</c:v>
                </c:pt>
                <c:pt idx="9186">
                  <c:v>18.752654645364501</c:v>
                </c:pt>
                <c:pt idx="9187">
                  <c:v>18.757088158715899</c:v>
                </c:pt>
                <c:pt idx="9188">
                  <c:v>18.7615216720672</c:v>
                </c:pt>
                <c:pt idx="9189">
                  <c:v>18.765955185418498</c:v>
                </c:pt>
                <c:pt idx="9190">
                  <c:v>18.770388698769899</c:v>
                </c:pt>
                <c:pt idx="9191">
                  <c:v>18.774822212121201</c:v>
                </c:pt>
                <c:pt idx="9192">
                  <c:v>18.779255725472499</c:v>
                </c:pt>
                <c:pt idx="9193">
                  <c:v>18.7836892388239</c:v>
                </c:pt>
                <c:pt idx="9194">
                  <c:v>18.788122752175202</c:v>
                </c:pt>
                <c:pt idx="9195">
                  <c:v>18.792556265526599</c:v>
                </c:pt>
                <c:pt idx="9196">
                  <c:v>18.796989778877901</c:v>
                </c:pt>
                <c:pt idx="9197">
                  <c:v>18.801423292229199</c:v>
                </c:pt>
                <c:pt idx="9198">
                  <c:v>18.8058568055806</c:v>
                </c:pt>
                <c:pt idx="9199">
                  <c:v>18.810290318931902</c:v>
                </c:pt>
                <c:pt idx="9200">
                  <c:v>18.8147238322832</c:v>
                </c:pt>
                <c:pt idx="9201">
                  <c:v>18.819157345634601</c:v>
                </c:pt>
                <c:pt idx="9202">
                  <c:v>18.823590858985899</c:v>
                </c:pt>
                <c:pt idx="9203">
                  <c:v>18.8280243723372</c:v>
                </c:pt>
                <c:pt idx="9204">
                  <c:v>18.832457885688601</c:v>
                </c:pt>
                <c:pt idx="9205">
                  <c:v>18.836891399039899</c:v>
                </c:pt>
                <c:pt idx="9206">
                  <c:v>18.841324912391201</c:v>
                </c:pt>
                <c:pt idx="9207">
                  <c:v>18.845758425742599</c:v>
                </c:pt>
                <c:pt idx="9208">
                  <c:v>18.8501919390939</c:v>
                </c:pt>
                <c:pt idx="9209">
                  <c:v>18.854625452445202</c:v>
                </c:pt>
                <c:pt idx="9210">
                  <c:v>18.859058965796599</c:v>
                </c:pt>
                <c:pt idx="9211">
                  <c:v>18.863492479147901</c:v>
                </c:pt>
                <c:pt idx="9212">
                  <c:v>18.867925992499298</c:v>
                </c:pt>
                <c:pt idx="9213">
                  <c:v>18.8723595058506</c:v>
                </c:pt>
                <c:pt idx="9214">
                  <c:v>18.876793019201902</c:v>
                </c:pt>
                <c:pt idx="9215">
                  <c:v>18.881226532553299</c:v>
                </c:pt>
                <c:pt idx="9216">
                  <c:v>18.885660045904601</c:v>
                </c:pt>
                <c:pt idx="9217">
                  <c:v>18.890093559255899</c:v>
                </c:pt>
                <c:pt idx="9218">
                  <c:v>18.8945270726073</c:v>
                </c:pt>
                <c:pt idx="9219">
                  <c:v>18.898960585958601</c:v>
                </c:pt>
                <c:pt idx="9220">
                  <c:v>18.903394099309899</c:v>
                </c:pt>
                <c:pt idx="9221">
                  <c:v>18.907827612661301</c:v>
                </c:pt>
                <c:pt idx="9222">
                  <c:v>18.912261126012599</c:v>
                </c:pt>
                <c:pt idx="9223">
                  <c:v>18.9166946393639</c:v>
                </c:pt>
                <c:pt idx="9224">
                  <c:v>18.921128152715301</c:v>
                </c:pt>
                <c:pt idx="9225">
                  <c:v>18.925561666066599</c:v>
                </c:pt>
                <c:pt idx="9226">
                  <c:v>18.929995179417901</c:v>
                </c:pt>
                <c:pt idx="9227">
                  <c:v>18.934428692769298</c:v>
                </c:pt>
                <c:pt idx="9228">
                  <c:v>18.9388622061206</c:v>
                </c:pt>
                <c:pt idx="9229">
                  <c:v>18.943295719471902</c:v>
                </c:pt>
                <c:pt idx="9230">
                  <c:v>18.947729232823299</c:v>
                </c:pt>
                <c:pt idx="9231">
                  <c:v>18.952162746174601</c:v>
                </c:pt>
                <c:pt idx="9232">
                  <c:v>18.956596259525998</c:v>
                </c:pt>
                <c:pt idx="9233">
                  <c:v>18.9610297728773</c:v>
                </c:pt>
                <c:pt idx="9234">
                  <c:v>18.965463286228601</c:v>
                </c:pt>
                <c:pt idx="9235">
                  <c:v>18.969896799579999</c:v>
                </c:pt>
                <c:pt idx="9236">
                  <c:v>18.974330312931301</c:v>
                </c:pt>
                <c:pt idx="9237">
                  <c:v>18.978763826282599</c:v>
                </c:pt>
                <c:pt idx="9238">
                  <c:v>18.983197339634</c:v>
                </c:pt>
                <c:pt idx="9239">
                  <c:v>18.987630852985301</c:v>
                </c:pt>
                <c:pt idx="9240">
                  <c:v>18.992064366336599</c:v>
                </c:pt>
                <c:pt idx="9241">
                  <c:v>18.996497879688</c:v>
                </c:pt>
                <c:pt idx="9242">
                  <c:v>19.000931393039298</c:v>
                </c:pt>
                <c:pt idx="9243">
                  <c:v>19.0053649063906</c:v>
                </c:pt>
                <c:pt idx="9244">
                  <c:v>19.009798419742001</c:v>
                </c:pt>
                <c:pt idx="9245">
                  <c:v>19.014231933093299</c:v>
                </c:pt>
                <c:pt idx="9246">
                  <c:v>19.018665446444601</c:v>
                </c:pt>
                <c:pt idx="9247">
                  <c:v>19.023098959795998</c:v>
                </c:pt>
                <c:pt idx="9248">
                  <c:v>19.0275324731473</c:v>
                </c:pt>
                <c:pt idx="9249">
                  <c:v>19.031965986498601</c:v>
                </c:pt>
                <c:pt idx="9250">
                  <c:v>19.036399499849999</c:v>
                </c:pt>
                <c:pt idx="9251">
                  <c:v>19.040833013201301</c:v>
                </c:pt>
                <c:pt idx="9252">
                  <c:v>19.045266526552702</c:v>
                </c:pt>
                <c:pt idx="9253">
                  <c:v>19.049700039904</c:v>
                </c:pt>
                <c:pt idx="9254">
                  <c:v>19.054133553255301</c:v>
                </c:pt>
                <c:pt idx="9255">
                  <c:v>19.058567066606699</c:v>
                </c:pt>
                <c:pt idx="9256">
                  <c:v>19.063000579958</c:v>
                </c:pt>
                <c:pt idx="9257">
                  <c:v>19.067434093309299</c:v>
                </c:pt>
                <c:pt idx="9258">
                  <c:v>19.0718676066607</c:v>
                </c:pt>
                <c:pt idx="9259">
                  <c:v>19.076301120012001</c:v>
                </c:pt>
                <c:pt idx="9260">
                  <c:v>19.080734633363299</c:v>
                </c:pt>
                <c:pt idx="9261">
                  <c:v>19.0851681467147</c:v>
                </c:pt>
                <c:pt idx="9262">
                  <c:v>19.089601660065998</c:v>
                </c:pt>
                <c:pt idx="9263">
                  <c:v>19.0940351734173</c:v>
                </c:pt>
                <c:pt idx="9264">
                  <c:v>19.098468686768701</c:v>
                </c:pt>
                <c:pt idx="9265">
                  <c:v>19.102902200119999</c:v>
                </c:pt>
                <c:pt idx="9266">
                  <c:v>19.1073357134714</c:v>
                </c:pt>
                <c:pt idx="9267">
                  <c:v>19.111769226822702</c:v>
                </c:pt>
                <c:pt idx="9268">
                  <c:v>19.116202740174</c:v>
                </c:pt>
                <c:pt idx="9269">
                  <c:v>19.120636253525301</c:v>
                </c:pt>
                <c:pt idx="9270">
                  <c:v>19.125069766876699</c:v>
                </c:pt>
                <c:pt idx="9271">
                  <c:v>19.129503280228001</c:v>
                </c:pt>
                <c:pt idx="9272">
                  <c:v>19.133936793579402</c:v>
                </c:pt>
                <c:pt idx="9273">
                  <c:v>19.1383703069307</c:v>
                </c:pt>
                <c:pt idx="9274">
                  <c:v>19.142803820282001</c:v>
                </c:pt>
                <c:pt idx="9275">
                  <c:v>19.147237333633399</c:v>
                </c:pt>
                <c:pt idx="9276">
                  <c:v>19.1516708469847</c:v>
                </c:pt>
                <c:pt idx="9277">
                  <c:v>19.156104360335998</c:v>
                </c:pt>
                <c:pt idx="9278">
                  <c:v>19.160537873687399</c:v>
                </c:pt>
                <c:pt idx="9279">
                  <c:v>19.164971387038701</c:v>
                </c:pt>
                <c:pt idx="9280">
                  <c:v>19.169404900389999</c:v>
                </c:pt>
                <c:pt idx="9281">
                  <c:v>19.1738384137414</c:v>
                </c:pt>
                <c:pt idx="9282">
                  <c:v>19.178271927092698</c:v>
                </c:pt>
                <c:pt idx="9283">
                  <c:v>19.182705440444</c:v>
                </c:pt>
                <c:pt idx="9284">
                  <c:v>19.187138953795401</c:v>
                </c:pt>
                <c:pt idx="9285">
                  <c:v>19.191572467146699</c:v>
                </c:pt>
                <c:pt idx="9286">
                  <c:v>19.1960059804981</c:v>
                </c:pt>
                <c:pt idx="9287">
                  <c:v>19.200439493849402</c:v>
                </c:pt>
                <c:pt idx="9288">
                  <c:v>19.2048730072007</c:v>
                </c:pt>
                <c:pt idx="9289">
                  <c:v>19.209306520552101</c:v>
                </c:pt>
                <c:pt idx="9290">
                  <c:v>19.213740033903399</c:v>
                </c:pt>
                <c:pt idx="9291">
                  <c:v>19.2181735472547</c:v>
                </c:pt>
                <c:pt idx="9292">
                  <c:v>19.222607060606101</c:v>
                </c:pt>
                <c:pt idx="9293">
                  <c:v>19.2270405739574</c:v>
                </c:pt>
                <c:pt idx="9294">
                  <c:v>19.231474087308701</c:v>
                </c:pt>
                <c:pt idx="9295">
                  <c:v>19.235907600660099</c:v>
                </c:pt>
                <c:pt idx="9296">
                  <c:v>19.2403411140114</c:v>
                </c:pt>
                <c:pt idx="9297">
                  <c:v>19.244774627362698</c:v>
                </c:pt>
                <c:pt idx="9298">
                  <c:v>19.249208140714099</c:v>
                </c:pt>
                <c:pt idx="9299">
                  <c:v>19.253641654065401</c:v>
                </c:pt>
                <c:pt idx="9300">
                  <c:v>19.258075167416699</c:v>
                </c:pt>
                <c:pt idx="9301">
                  <c:v>19.2625086807681</c:v>
                </c:pt>
                <c:pt idx="9302">
                  <c:v>19.266942194119402</c:v>
                </c:pt>
                <c:pt idx="9303">
                  <c:v>19.2713757074707</c:v>
                </c:pt>
                <c:pt idx="9304">
                  <c:v>19.275809220822101</c:v>
                </c:pt>
                <c:pt idx="9305">
                  <c:v>19.280242734173399</c:v>
                </c:pt>
                <c:pt idx="9306">
                  <c:v>19.2846762475248</c:v>
                </c:pt>
                <c:pt idx="9307">
                  <c:v>19.289109760876102</c:v>
                </c:pt>
                <c:pt idx="9308">
                  <c:v>19.2935432742274</c:v>
                </c:pt>
                <c:pt idx="9309">
                  <c:v>19.297976787578801</c:v>
                </c:pt>
                <c:pt idx="9310">
                  <c:v>19.302410300930099</c:v>
                </c:pt>
                <c:pt idx="9311">
                  <c:v>19.3068438142814</c:v>
                </c:pt>
                <c:pt idx="9312">
                  <c:v>19.311277327632801</c:v>
                </c:pt>
                <c:pt idx="9313">
                  <c:v>19.315710840984099</c:v>
                </c:pt>
                <c:pt idx="9314">
                  <c:v>19.320144354335401</c:v>
                </c:pt>
                <c:pt idx="9315">
                  <c:v>19.324577867686799</c:v>
                </c:pt>
                <c:pt idx="9316">
                  <c:v>19.3290113810381</c:v>
                </c:pt>
                <c:pt idx="9317">
                  <c:v>19.333444894389402</c:v>
                </c:pt>
                <c:pt idx="9318">
                  <c:v>19.337878407740799</c:v>
                </c:pt>
                <c:pt idx="9319">
                  <c:v>19.342311921092101</c:v>
                </c:pt>
                <c:pt idx="9320">
                  <c:v>19.346745434443498</c:v>
                </c:pt>
                <c:pt idx="9321">
                  <c:v>19.3511789477948</c:v>
                </c:pt>
                <c:pt idx="9322">
                  <c:v>19.355612461146102</c:v>
                </c:pt>
                <c:pt idx="9323">
                  <c:v>19.3600459744974</c:v>
                </c:pt>
                <c:pt idx="9324">
                  <c:v>19.364479487848801</c:v>
                </c:pt>
                <c:pt idx="9325">
                  <c:v>19.368913001200099</c:v>
                </c:pt>
                <c:pt idx="9326">
                  <c:v>19.3733465145515</c:v>
                </c:pt>
                <c:pt idx="9327">
                  <c:v>19.377780027902801</c:v>
                </c:pt>
                <c:pt idx="9328">
                  <c:v>19.382213541254099</c:v>
                </c:pt>
                <c:pt idx="9329">
                  <c:v>19.386647054605501</c:v>
                </c:pt>
                <c:pt idx="9330">
                  <c:v>19.391080567956799</c:v>
                </c:pt>
                <c:pt idx="9331">
                  <c:v>19.3955140813081</c:v>
                </c:pt>
                <c:pt idx="9332">
                  <c:v>19.399947594659501</c:v>
                </c:pt>
                <c:pt idx="9333">
                  <c:v>19.404381108010799</c:v>
                </c:pt>
                <c:pt idx="9334">
                  <c:v>19.408814621362101</c:v>
                </c:pt>
                <c:pt idx="9335">
                  <c:v>19.413248134713498</c:v>
                </c:pt>
                <c:pt idx="9336">
                  <c:v>19.4176816480648</c:v>
                </c:pt>
                <c:pt idx="9337">
                  <c:v>19.422115161416102</c:v>
                </c:pt>
                <c:pt idx="9338">
                  <c:v>19.426548674767499</c:v>
                </c:pt>
                <c:pt idx="9339">
                  <c:v>19.430982188118801</c:v>
                </c:pt>
                <c:pt idx="9340">
                  <c:v>19.435415701470198</c:v>
                </c:pt>
                <c:pt idx="9341">
                  <c:v>19.4398492148215</c:v>
                </c:pt>
                <c:pt idx="9342">
                  <c:v>19.444282728172801</c:v>
                </c:pt>
                <c:pt idx="9343">
                  <c:v>19.448716241524199</c:v>
                </c:pt>
                <c:pt idx="9344">
                  <c:v>19.453149754875501</c:v>
                </c:pt>
                <c:pt idx="9345">
                  <c:v>19.457583268226799</c:v>
                </c:pt>
                <c:pt idx="9346">
                  <c:v>19.4620167815782</c:v>
                </c:pt>
                <c:pt idx="9347">
                  <c:v>19.466450294929501</c:v>
                </c:pt>
                <c:pt idx="9348">
                  <c:v>19.470883808280799</c:v>
                </c:pt>
                <c:pt idx="9349">
                  <c:v>19.4753173216322</c:v>
                </c:pt>
                <c:pt idx="9350">
                  <c:v>19.479750834983498</c:v>
                </c:pt>
                <c:pt idx="9351">
                  <c:v>19.4841843483348</c:v>
                </c:pt>
                <c:pt idx="9352">
                  <c:v>19.488617861686201</c:v>
                </c:pt>
                <c:pt idx="9353">
                  <c:v>19.493051375037499</c:v>
                </c:pt>
                <c:pt idx="9354">
                  <c:v>19.497484888388801</c:v>
                </c:pt>
                <c:pt idx="9355">
                  <c:v>19.501918401740198</c:v>
                </c:pt>
                <c:pt idx="9356">
                  <c:v>19.5063519150915</c:v>
                </c:pt>
                <c:pt idx="9357">
                  <c:v>19.510785428442802</c:v>
                </c:pt>
                <c:pt idx="9358">
                  <c:v>19.515218941794199</c:v>
                </c:pt>
                <c:pt idx="9359">
                  <c:v>19.519652455145501</c:v>
                </c:pt>
                <c:pt idx="9360">
                  <c:v>19.524085968496902</c:v>
                </c:pt>
                <c:pt idx="9361">
                  <c:v>19.5285194818482</c:v>
                </c:pt>
                <c:pt idx="9362">
                  <c:v>19.532952995199501</c:v>
                </c:pt>
                <c:pt idx="9363">
                  <c:v>19.537386508550899</c:v>
                </c:pt>
                <c:pt idx="9364">
                  <c:v>19.5418200219022</c:v>
                </c:pt>
                <c:pt idx="9365">
                  <c:v>19.546253535253499</c:v>
                </c:pt>
                <c:pt idx="9366">
                  <c:v>19.5506870486049</c:v>
                </c:pt>
                <c:pt idx="9367">
                  <c:v>19.555120561956201</c:v>
                </c:pt>
                <c:pt idx="9368">
                  <c:v>19.559554075307499</c:v>
                </c:pt>
                <c:pt idx="9369">
                  <c:v>19.5639875886589</c:v>
                </c:pt>
                <c:pt idx="9370">
                  <c:v>19.568421102010198</c:v>
                </c:pt>
                <c:pt idx="9371">
                  <c:v>19.5728546153615</c:v>
                </c:pt>
                <c:pt idx="9372">
                  <c:v>19.577288128712901</c:v>
                </c:pt>
                <c:pt idx="9373">
                  <c:v>19.581721642064199</c:v>
                </c:pt>
                <c:pt idx="9374">
                  <c:v>19.586155155415501</c:v>
                </c:pt>
                <c:pt idx="9375">
                  <c:v>19.590588668766902</c:v>
                </c:pt>
                <c:pt idx="9376">
                  <c:v>19.5950221821182</c:v>
                </c:pt>
                <c:pt idx="9377">
                  <c:v>19.599455695469501</c:v>
                </c:pt>
                <c:pt idx="9378">
                  <c:v>19.603889208820899</c:v>
                </c:pt>
                <c:pt idx="9379">
                  <c:v>19.608322722172201</c:v>
                </c:pt>
                <c:pt idx="9380">
                  <c:v>19.612756235523602</c:v>
                </c:pt>
                <c:pt idx="9381">
                  <c:v>19.6171897488749</c:v>
                </c:pt>
                <c:pt idx="9382">
                  <c:v>19.621623262226201</c:v>
                </c:pt>
                <c:pt idx="9383">
                  <c:v>19.626056775577599</c:v>
                </c:pt>
                <c:pt idx="9384">
                  <c:v>19.6304902889289</c:v>
                </c:pt>
                <c:pt idx="9385">
                  <c:v>19.634923802280198</c:v>
                </c:pt>
                <c:pt idx="9386">
                  <c:v>19.639357315631599</c:v>
                </c:pt>
                <c:pt idx="9387">
                  <c:v>19.643790828982901</c:v>
                </c:pt>
                <c:pt idx="9388">
                  <c:v>19.648224342334199</c:v>
                </c:pt>
                <c:pt idx="9389">
                  <c:v>19.6526578556856</c:v>
                </c:pt>
                <c:pt idx="9390">
                  <c:v>19.657091369036898</c:v>
                </c:pt>
                <c:pt idx="9391">
                  <c:v>19.6615248823882</c:v>
                </c:pt>
                <c:pt idx="9392">
                  <c:v>19.665958395739601</c:v>
                </c:pt>
                <c:pt idx="9393">
                  <c:v>19.670391909090899</c:v>
                </c:pt>
                <c:pt idx="9394">
                  <c:v>19.674825422442201</c:v>
                </c:pt>
                <c:pt idx="9395">
                  <c:v>19.679258935793602</c:v>
                </c:pt>
                <c:pt idx="9396">
                  <c:v>19.6836924491449</c:v>
                </c:pt>
                <c:pt idx="9397">
                  <c:v>19.688125962496301</c:v>
                </c:pt>
                <c:pt idx="9398">
                  <c:v>19.692559475847599</c:v>
                </c:pt>
                <c:pt idx="9399">
                  <c:v>19.6969929891989</c:v>
                </c:pt>
                <c:pt idx="9400">
                  <c:v>19.701426502550301</c:v>
                </c:pt>
                <c:pt idx="9401">
                  <c:v>19.7058600159016</c:v>
                </c:pt>
                <c:pt idx="9402">
                  <c:v>19.710293529252901</c:v>
                </c:pt>
                <c:pt idx="9403">
                  <c:v>19.714727042604299</c:v>
                </c:pt>
                <c:pt idx="9404">
                  <c:v>19.7191605559556</c:v>
                </c:pt>
                <c:pt idx="9405">
                  <c:v>19.723594069306898</c:v>
                </c:pt>
                <c:pt idx="9406">
                  <c:v>19.728027582658299</c:v>
                </c:pt>
                <c:pt idx="9407">
                  <c:v>19.732461096009601</c:v>
                </c:pt>
                <c:pt idx="9408">
                  <c:v>19.736894609360899</c:v>
                </c:pt>
                <c:pt idx="9409">
                  <c:v>19.7413281227123</c:v>
                </c:pt>
                <c:pt idx="9410">
                  <c:v>19.745761636063602</c:v>
                </c:pt>
                <c:pt idx="9411">
                  <c:v>19.7501951494149</c:v>
                </c:pt>
                <c:pt idx="9412">
                  <c:v>19.754628662766301</c:v>
                </c:pt>
                <c:pt idx="9413">
                  <c:v>19.759062176117599</c:v>
                </c:pt>
                <c:pt idx="9414">
                  <c:v>19.7634956894689</c:v>
                </c:pt>
                <c:pt idx="9415">
                  <c:v>19.767929202820302</c:v>
                </c:pt>
                <c:pt idx="9416">
                  <c:v>19.7723627161716</c:v>
                </c:pt>
                <c:pt idx="9417">
                  <c:v>19.776796229523001</c:v>
                </c:pt>
                <c:pt idx="9418">
                  <c:v>19.781229742874299</c:v>
                </c:pt>
                <c:pt idx="9419">
                  <c:v>19.7856632562256</c:v>
                </c:pt>
                <c:pt idx="9420">
                  <c:v>19.790096769577001</c:v>
                </c:pt>
                <c:pt idx="9421">
                  <c:v>19.794530282928299</c:v>
                </c:pt>
                <c:pt idx="9422">
                  <c:v>19.798963796279601</c:v>
                </c:pt>
                <c:pt idx="9423">
                  <c:v>19.803397309630999</c:v>
                </c:pt>
                <c:pt idx="9424">
                  <c:v>19.8078308229823</c:v>
                </c:pt>
                <c:pt idx="9425">
                  <c:v>19.812264336333602</c:v>
                </c:pt>
                <c:pt idx="9426">
                  <c:v>19.816697849684999</c:v>
                </c:pt>
                <c:pt idx="9427">
                  <c:v>19.821131363036301</c:v>
                </c:pt>
                <c:pt idx="9428">
                  <c:v>19.825564876387599</c:v>
                </c:pt>
                <c:pt idx="9429">
                  <c:v>19.829998389739</c:v>
                </c:pt>
                <c:pt idx="9430">
                  <c:v>19.834431903090302</c:v>
                </c:pt>
                <c:pt idx="9431">
                  <c:v>19.8388654164416</c:v>
                </c:pt>
                <c:pt idx="9432">
                  <c:v>19.843298929793001</c:v>
                </c:pt>
                <c:pt idx="9433">
                  <c:v>19.847732443144299</c:v>
                </c:pt>
                <c:pt idx="9434">
                  <c:v>19.8521659564957</c:v>
                </c:pt>
                <c:pt idx="9435">
                  <c:v>19.856599469847001</c:v>
                </c:pt>
                <c:pt idx="9436">
                  <c:v>19.861032983198299</c:v>
                </c:pt>
                <c:pt idx="9437">
                  <c:v>19.865466496549701</c:v>
                </c:pt>
                <c:pt idx="9438">
                  <c:v>19.869900009900999</c:v>
                </c:pt>
                <c:pt idx="9439">
                  <c:v>19.8743335232523</c:v>
                </c:pt>
                <c:pt idx="9440">
                  <c:v>19.878767036603701</c:v>
                </c:pt>
                <c:pt idx="9441">
                  <c:v>19.883200549954999</c:v>
                </c:pt>
                <c:pt idx="9442">
                  <c:v>19.887634063306301</c:v>
                </c:pt>
                <c:pt idx="9443">
                  <c:v>19.892067576657698</c:v>
                </c:pt>
                <c:pt idx="9444">
                  <c:v>19.896501090009</c:v>
                </c:pt>
                <c:pt idx="9445">
                  <c:v>19.900934603360302</c:v>
                </c:pt>
                <c:pt idx="9446">
                  <c:v>19.905368116711699</c:v>
                </c:pt>
                <c:pt idx="9447">
                  <c:v>19.909801630063001</c:v>
                </c:pt>
                <c:pt idx="9448">
                  <c:v>19.914235143414299</c:v>
                </c:pt>
                <c:pt idx="9449">
                  <c:v>19.9186686567657</c:v>
                </c:pt>
                <c:pt idx="9450">
                  <c:v>19.923102170117001</c:v>
                </c:pt>
                <c:pt idx="9451">
                  <c:v>19.9275356834683</c:v>
                </c:pt>
                <c:pt idx="9452">
                  <c:v>19.931969196819701</c:v>
                </c:pt>
                <c:pt idx="9453">
                  <c:v>19.936402710170999</c:v>
                </c:pt>
                <c:pt idx="9454">
                  <c:v>19.9408362235224</c:v>
                </c:pt>
                <c:pt idx="9455">
                  <c:v>19.945269736873701</c:v>
                </c:pt>
                <c:pt idx="9456">
                  <c:v>19.949703250224999</c:v>
                </c:pt>
                <c:pt idx="9457">
                  <c:v>19.9541367635764</c:v>
                </c:pt>
                <c:pt idx="9458">
                  <c:v>19.958570276927698</c:v>
                </c:pt>
                <c:pt idx="9459">
                  <c:v>19.963003790279</c:v>
                </c:pt>
                <c:pt idx="9460">
                  <c:v>19.967437303630401</c:v>
                </c:pt>
                <c:pt idx="9461">
                  <c:v>19.971870816981699</c:v>
                </c:pt>
                <c:pt idx="9462">
                  <c:v>19.976304330333001</c:v>
                </c:pt>
                <c:pt idx="9463">
                  <c:v>19.980737843684398</c:v>
                </c:pt>
                <c:pt idx="9464">
                  <c:v>19.9851713570357</c:v>
                </c:pt>
                <c:pt idx="9465">
                  <c:v>19.989604870387002</c:v>
                </c:pt>
                <c:pt idx="9466">
                  <c:v>19.994038383738399</c:v>
                </c:pt>
                <c:pt idx="9467">
                  <c:v>19.998471897089701</c:v>
                </c:pt>
                <c:pt idx="9468">
                  <c:v>20.002905410440999</c:v>
                </c:pt>
                <c:pt idx="9469">
                  <c:v>20.0073389237924</c:v>
                </c:pt>
                <c:pt idx="9470">
                  <c:v>20.011772437143701</c:v>
                </c:pt>
                <c:pt idx="9471">
                  <c:v>20.016205950495099</c:v>
                </c:pt>
                <c:pt idx="9472">
                  <c:v>20.0206394638464</c:v>
                </c:pt>
                <c:pt idx="9473">
                  <c:v>20.025072977197699</c:v>
                </c:pt>
                <c:pt idx="9474">
                  <c:v>20.0295064905491</c:v>
                </c:pt>
                <c:pt idx="9475">
                  <c:v>20.033940003900401</c:v>
                </c:pt>
                <c:pt idx="9476">
                  <c:v>20.038373517251699</c:v>
                </c:pt>
                <c:pt idx="9477">
                  <c:v>20.0428070306031</c:v>
                </c:pt>
                <c:pt idx="9478">
                  <c:v>20.047240543954398</c:v>
                </c:pt>
                <c:pt idx="9479">
                  <c:v>20.0516740573057</c:v>
                </c:pt>
                <c:pt idx="9480">
                  <c:v>20.056107570657101</c:v>
                </c:pt>
                <c:pt idx="9481">
                  <c:v>20.060541084008399</c:v>
                </c:pt>
                <c:pt idx="9482">
                  <c:v>20.064974597359701</c:v>
                </c:pt>
                <c:pt idx="9483">
                  <c:v>20.069408110711102</c:v>
                </c:pt>
                <c:pt idx="9484">
                  <c:v>20.0738416240624</c:v>
                </c:pt>
                <c:pt idx="9485">
                  <c:v>20.078275137413701</c:v>
                </c:pt>
                <c:pt idx="9486">
                  <c:v>20.082708650765099</c:v>
                </c:pt>
                <c:pt idx="9487">
                  <c:v>20.087142164116401</c:v>
                </c:pt>
                <c:pt idx="9488">
                  <c:v>20.091575677467699</c:v>
                </c:pt>
                <c:pt idx="9489">
                  <c:v>20.0960091908191</c:v>
                </c:pt>
                <c:pt idx="9490">
                  <c:v>20.100442704170401</c:v>
                </c:pt>
                <c:pt idx="9491">
                  <c:v>20.104876217521799</c:v>
                </c:pt>
                <c:pt idx="9492">
                  <c:v>20.1093097308731</c:v>
                </c:pt>
                <c:pt idx="9493">
                  <c:v>20.113743244224398</c:v>
                </c:pt>
                <c:pt idx="9494">
                  <c:v>20.118176757575799</c:v>
                </c:pt>
                <c:pt idx="9495">
                  <c:v>20.122610270927101</c:v>
                </c:pt>
                <c:pt idx="9496">
                  <c:v>20.127043784278399</c:v>
                </c:pt>
                <c:pt idx="9497">
                  <c:v>20.1314772976298</c:v>
                </c:pt>
                <c:pt idx="9498">
                  <c:v>20.135910810981098</c:v>
                </c:pt>
                <c:pt idx="9499">
                  <c:v>20.1403443243324</c:v>
                </c:pt>
                <c:pt idx="9500">
                  <c:v>20.144777837683801</c:v>
                </c:pt>
                <c:pt idx="9501">
                  <c:v>20.149211351035099</c:v>
                </c:pt>
                <c:pt idx="9502">
                  <c:v>20.153644864386401</c:v>
                </c:pt>
                <c:pt idx="9503">
                  <c:v>20.158078377737802</c:v>
                </c:pt>
                <c:pt idx="9504">
                  <c:v>20.1625118910891</c:v>
                </c:pt>
                <c:pt idx="9505">
                  <c:v>20.166945404440401</c:v>
                </c:pt>
                <c:pt idx="9506">
                  <c:v>20.171378917791799</c:v>
                </c:pt>
                <c:pt idx="9507">
                  <c:v>20.1758124311431</c:v>
                </c:pt>
                <c:pt idx="9508">
                  <c:v>20.180245944494501</c:v>
                </c:pt>
                <c:pt idx="9509">
                  <c:v>20.1846794578458</c:v>
                </c:pt>
                <c:pt idx="9510">
                  <c:v>20.189112971197101</c:v>
                </c:pt>
                <c:pt idx="9511">
                  <c:v>20.193546484548499</c:v>
                </c:pt>
                <c:pt idx="9512">
                  <c:v>20.1979799978998</c:v>
                </c:pt>
                <c:pt idx="9513">
                  <c:v>20.202413511251098</c:v>
                </c:pt>
                <c:pt idx="9514">
                  <c:v>20.206847024602499</c:v>
                </c:pt>
                <c:pt idx="9515">
                  <c:v>20.211280537953801</c:v>
                </c:pt>
                <c:pt idx="9516">
                  <c:v>20.215714051305099</c:v>
                </c:pt>
                <c:pt idx="9517">
                  <c:v>20.2201475646565</c:v>
                </c:pt>
                <c:pt idx="9518">
                  <c:v>20.224581078007802</c:v>
                </c:pt>
                <c:pt idx="9519">
                  <c:v>20.2290145913591</c:v>
                </c:pt>
                <c:pt idx="9520">
                  <c:v>20.233448104710501</c:v>
                </c:pt>
                <c:pt idx="9521">
                  <c:v>20.237881618061799</c:v>
                </c:pt>
                <c:pt idx="9522">
                  <c:v>20.2423151314131</c:v>
                </c:pt>
                <c:pt idx="9523">
                  <c:v>20.246748644764502</c:v>
                </c:pt>
                <c:pt idx="9524">
                  <c:v>20.2511821581158</c:v>
                </c:pt>
                <c:pt idx="9525">
                  <c:v>20.255615671467101</c:v>
                </c:pt>
                <c:pt idx="9526">
                  <c:v>20.260049184818499</c:v>
                </c:pt>
                <c:pt idx="9527">
                  <c:v>20.2644826981698</c:v>
                </c:pt>
                <c:pt idx="9528">
                  <c:v>20.268916211521201</c:v>
                </c:pt>
                <c:pt idx="9529">
                  <c:v>20.273349724872499</c:v>
                </c:pt>
                <c:pt idx="9530">
                  <c:v>20.277783238223801</c:v>
                </c:pt>
                <c:pt idx="9531">
                  <c:v>20.282216751575199</c:v>
                </c:pt>
                <c:pt idx="9532">
                  <c:v>20.2866502649265</c:v>
                </c:pt>
                <c:pt idx="9533">
                  <c:v>20.291083778277802</c:v>
                </c:pt>
                <c:pt idx="9534">
                  <c:v>20.295517291629199</c:v>
                </c:pt>
                <c:pt idx="9535">
                  <c:v>20.299950804980501</c:v>
                </c:pt>
                <c:pt idx="9536">
                  <c:v>20.304384318331799</c:v>
                </c:pt>
                <c:pt idx="9537">
                  <c:v>20.3088178316832</c:v>
                </c:pt>
                <c:pt idx="9538">
                  <c:v>20.313251345034502</c:v>
                </c:pt>
                <c:pt idx="9539">
                  <c:v>20.3176848583858</c:v>
                </c:pt>
                <c:pt idx="9540">
                  <c:v>20.322118371737201</c:v>
                </c:pt>
                <c:pt idx="9541">
                  <c:v>20.326551885088499</c:v>
                </c:pt>
                <c:pt idx="9542">
                  <c:v>20.3309853984398</c:v>
                </c:pt>
                <c:pt idx="9543">
                  <c:v>20.335418911791201</c:v>
                </c:pt>
                <c:pt idx="9544">
                  <c:v>20.339852425142499</c:v>
                </c:pt>
                <c:pt idx="9545">
                  <c:v>20.344285938493801</c:v>
                </c:pt>
                <c:pt idx="9546">
                  <c:v>20.348719451845199</c:v>
                </c:pt>
                <c:pt idx="9547">
                  <c:v>20.3531529651965</c:v>
                </c:pt>
                <c:pt idx="9548">
                  <c:v>20.357586478547901</c:v>
                </c:pt>
                <c:pt idx="9549">
                  <c:v>20.362019991899199</c:v>
                </c:pt>
                <c:pt idx="9550">
                  <c:v>20.366453505250501</c:v>
                </c:pt>
                <c:pt idx="9551">
                  <c:v>20.370887018601898</c:v>
                </c:pt>
                <c:pt idx="9552">
                  <c:v>20.3753205319532</c:v>
                </c:pt>
                <c:pt idx="9553">
                  <c:v>20.379754045304502</c:v>
                </c:pt>
                <c:pt idx="9554">
                  <c:v>20.384187558655899</c:v>
                </c:pt>
                <c:pt idx="9555">
                  <c:v>20.388621072007201</c:v>
                </c:pt>
                <c:pt idx="9556">
                  <c:v>20.393054585358499</c:v>
                </c:pt>
                <c:pt idx="9557">
                  <c:v>20.3974880987099</c:v>
                </c:pt>
                <c:pt idx="9558">
                  <c:v>20.401921612061201</c:v>
                </c:pt>
                <c:pt idx="9559">
                  <c:v>20.4063551254125</c:v>
                </c:pt>
                <c:pt idx="9560">
                  <c:v>20.410788638763901</c:v>
                </c:pt>
                <c:pt idx="9561">
                  <c:v>20.415222152115199</c:v>
                </c:pt>
                <c:pt idx="9562">
                  <c:v>20.4196556654666</c:v>
                </c:pt>
                <c:pt idx="9563">
                  <c:v>20.424089178817901</c:v>
                </c:pt>
                <c:pt idx="9564">
                  <c:v>20.428522692169199</c:v>
                </c:pt>
                <c:pt idx="9565">
                  <c:v>20.432956205520501</c:v>
                </c:pt>
                <c:pt idx="9566">
                  <c:v>20.437389718871898</c:v>
                </c:pt>
                <c:pt idx="9567">
                  <c:v>20.4418232322232</c:v>
                </c:pt>
                <c:pt idx="9568">
                  <c:v>20.446256745574601</c:v>
                </c:pt>
                <c:pt idx="9569">
                  <c:v>20.450690258925899</c:v>
                </c:pt>
                <c:pt idx="9570">
                  <c:v>20.455123772277201</c:v>
                </c:pt>
                <c:pt idx="9571">
                  <c:v>20.459557285628598</c:v>
                </c:pt>
                <c:pt idx="9572">
                  <c:v>20.4639907989799</c:v>
                </c:pt>
                <c:pt idx="9573">
                  <c:v>20.468424312331202</c:v>
                </c:pt>
                <c:pt idx="9574">
                  <c:v>20.472857825682599</c:v>
                </c:pt>
                <c:pt idx="9575">
                  <c:v>20.477291339033901</c:v>
                </c:pt>
                <c:pt idx="9576">
                  <c:v>20.481724852385199</c:v>
                </c:pt>
                <c:pt idx="9577">
                  <c:v>20.4861583657366</c:v>
                </c:pt>
                <c:pt idx="9578">
                  <c:v>20.490591879087901</c:v>
                </c:pt>
                <c:pt idx="9579">
                  <c:v>20.495025392439199</c:v>
                </c:pt>
                <c:pt idx="9580">
                  <c:v>20.4994589057906</c:v>
                </c:pt>
                <c:pt idx="9581">
                  <c:v>20.503892419141899</c:v>
                </c:pt>
                <c:pt idx="9582">
                  <c:v>20.5083259324933</c:v>
                </c:pt>
                <c:pt idx="9583">
                  <c:v>20.512759445844601</c:v>
                </c:pt>
                <c:pt idx="9584">
                  <c:v>20.517192959195899</c:v>
                </c:pt>
                <c:pt idx="9585">
                  <c:v>20.5216264725473</c:v>
                </c:pt>
                <c:pt idx="9586">
                  <c:v>20.526059985898598</c:v>
                </c:pt>
                <c:pt idx="9587">
                  <c:v>20.5304934992499</c:v>
                </c:pt>
                <c:pt idx="9588">
                  <c:v>20.534927012601301</c:v>
                </c:pt>
                <c:pt idx="9589">
                  <c:v>20.539360525952599</c:v>
                </c:pt>
                <c:pt idx="9590">
                  <c:v>20.543794039303901</c:v>
                </c:pt>
                <c:pt idx="9591">
                  <c:v>20.548227552655302</c:v>
                </c:pt>
                <c:pt idx="9592">
                  <c:v>20.5526610660066</c:v>
                </c:pt>
                <c:pt idx="9593">
                  <c:v>20.557094579357901</c:v>
                </c:pt>
                <c:pt idx="9594">
                  <c:v>20.561528092709299</c:v>
                </c:pt>
                <c:pt idx="9595">
                  <c:v>20.565961606060601</c:v>
                </c:pt>
                <c:pt idx="9596">
                  <c:v>20.570395119411899</c:v>
                </c:pt>
                <c:pt idx="9597">
                  <c:v>20.5748286327633</c:v>
                </c:pt>
                <c:pt idx="9598">
                  <c:v>20.579262146114601</c:v>
                </c:pt>
                <c:pt idx="9599">
                  <c:v>20.583695659465899</c:v>
                </c:pt>
                <c:pt idx="9600">
                  <c:v>20.5881291728173</c:v>
                </c:pt>
                <c:pt idx="9601">
                  <c:v>20.592562686168598</c:v>
                </c:pt>
                <c:pt idx="9602">
                  <c:v>20.596996199519999</c:v>
                </c:pt>
                <c:pt idx="9603">
                  <c:v>20.601429712871301</c:v>
                </c:pt>
                <c:pt idx="9604">
                  <c:v>20.605863226222599</c:v>
                </c:pt>
                <c:pt idx="9605">
                  <c:v>20.610296739574</c:v>
                </c:pt>
                <c:pt idx="9606">
                  <c:v>20.614730252925298</c:v>
                </c:pt>
                <c:pt idx="9607">
                  <c:v>20.6191637662766</c:v>
                </c:pt>
                <c:pt idx="9608">
                  <c:v>20.623597279628001</c:v>
                </c:pt>
                <c:pt idx="9609">
                  <c:v>20.628030792979299</c:v>
                </c:pt>
                <c:pt idx="9610">
                  <c:v>20.632464306330601</c:v>
                </c:pt>
                <c:pt idx="9611">
                  <c:v>20.636897819682002</c:v>
                </c:pt>
                <c:pt idx="9612">
                  <c:v>20.6413313330333</c:v>
                </c:pt>
                <c:pt idx="9613">
                  <c:v>20.645764846384601</c:v>
                </c:pt>
                <c:pt idx="9614">
                  <c:v>20.650198359735999</c:v>
                </c:pt>
                <c:pt idx="9615">
                  <c:v>20.6546318730873</c:v>
                </c:pt>
                <c:pt idx="9616">
                  <c:v>20.659065386438598</c:v>
                </c:pt>
                <c:pt idx="9617">
                  <c:v>20.66349889979</c:v>
                </c:pt>
                <c:pt idx="9618">
                  <c:v>20.667932413141301</c:v>
                </c:pt>
                <c:pt idx="9619">
                  <c:v>20.672365926492599</c:v>
                </c:pt>
                <c:pt idx="9620">
                  <c:v>20.676799439844</c:v>
                </c:pt>
                <c:pt idx="9621">
                  <c:v>20.681232953195298</c:v>
                </c:pt>
                <c:pt idx="9622">
                  <c:v>20.685666466546699</c:v>
                </c:pt>
                <c:pt idx="9623">
                  <c:v>20.690099979898001</c:v>
                </c:pt>
                <c:pt idx="9624">
                  <c:v>20.694533493249299</c:v>
                </c:pt>
                <c:pt idx="9625">
                  <c:v>20.6989670066007</c:v>
                </c:pt>
                <c:pt idx="9626">
                  <c:v>20.703400519952002</c:v>
                </c:pt>
                <c:pt idx="9627">
                  <c:v>20.7078340333033</c:v>
                </c:pt>
                <c:pt idx="9628">
                  <c:v>20.712267546654701</c:v>
                </c:pt>
                <c:pt idx="9629">
                  <c:v>20.716701060005999</c:v>
                </c:pt>
                <c:pt idx="9630">
                  <c:v>20.7211345733573</c:v>
                </c:pt>
                <c:pt idx="9631">
                  <c:v>20.725568086708702</c:v>
                </c:pt>
                <c:pt idx="9632">
                  <c:v>20.73000160006</c:v>
                </c:pt>
                <c:pt idx="9633">
                  <c:v>20.734435113411301</c:v>
                </c:pt>
                <c:pt idx="9634">
                  <c:v>20.738868626762699</c:v>
                </c:pt>
                <c:pt idx="9635">
                  <c:v>20.743302140114</c:v>
                </c:pt>
                <c:pt idx="9636">
                  <c:v>20.747735653465298</c:v>
                </c:pt>
                <c:pt idx="9637">
                  <c:v>20.752169166816699</c:v>
                </c:pt>
                <c:pt idx="9638">
                  <c:v>20.756602680168001</c:v>
                </c:pt>
                <c:pt idx="9639">
                  <c:v>20.761036193519399</c:v>
                </c:pt>
                <c:pt idx="9640">
                  <c:v>20.7654697068707</c:v>
                </c:pt>
                <c:pt idx="9641">
                  <c:v>20.769903220222002</c:v>
                </c:pt>
                <c:pt idx="9642">
                  <c:v>20.774336733573399</c:v>
                </c:pt>
                <c:pt idx="9643">
                  <c:v>20.778770246924701</c:v>
                </c:pt>
                <c:pt idx="9644">
                  <c:v>20.783203760275999</c:v>
                </c:pt>
                <c:pt idx="9645">
                  <c:v>20.7876372736274</c:v>
                </c:pt>
                <c:pt idx="9646">
                  <c:v>20.792070786978702</c:v>
                </c:pt>
                <c:pt idx="9647">
                  <c:v>20.79650430033</c:v>
                </c:pt>
                <c:pt idx="9648">
                  <c:v>20.800937813681401</c:v>
                </c:pt>
                <c:pt idx="9649">
                  <c:v>20.805371327032699</c:v>
                </c:pt>
                <c:pt idx="9650">
                  <c:v>20.809804840384</c:v>
                </c:pt>
                <c:pt idx="9651">
                  <c:v>20.814238353735401</c:v>
                </c:pt>
                <c:pt idx="9652">
                  <c:v>20.818671867086699</c:v>
                </c:pt>
                <c:pt idx="9653">
                  <c:v>20.823105380438001</c:v>
                </c:pt>
                <c:pt idx="9654">
                  <c:v>20.827538893789399</c:v>
                </c:pt>
                <c:pt idx="9655">
                  <c:v>20.8319724071407</c:v>
                </c:pt>
                <c:pt idx="9656">
                  <c:v>20.836405920491998</c:v>
                </c:pt>
                <c:pt idx="9657">
                  <c:v>20.840839433843399</c:v>
                </c:pt>
                <c:pt idx="9658">
                  <c:v>20.845272947194701</c:v>
                </c:pt>
                <c:pt idx="9659">
                  <c:v>20.849706460546098</c:v>
                </c:pt>
                <c:pt idx="9660">
                  <c:v>20.8541399738974</c:v>
                </c:pt>
                <c:pt idx="9661">
                  <c:v>20.858573487248702</c:v>
                </c:pt>
                <c:pt idx="9662">
                  <c:v>20.863007000600099</c:v>
                </c:pt>
                <c:pt idx="9663">
                  <c:v>20.867440513951401</c:v>
                </c:pt>
                <c:pt idx="9664">
                  <c:v>20.871874027302699</c:v>
                </c:pt>
                <c:pt idx="9665">
                  <c:v>20.8763075406541</c:v>
                </c:pt>
                <c:pt idx="9666">
                  <c:v>20.880741054005401</c:v>
                </c:pt>
                <c:pt idx="9667">
                  <c:v>20.8851745673567</c:v>
                </c:pt>
                <c:pt idx="9668">
                  <c:v>20.889608080708101</c:v>
                </c:pt>
                <c:pt idx="9669">
                  <c:v>20.894041594059399</c:v>
                </c:pt>
                <c:pt idx="9670">
                  <c:v>20.8984751074107</c:v>
                </c:pt>
                <c:pt idx="9671">
                  <c:v>20.902908620762101</c:v>
                </c:pt>
                <c:pt idx="9672">
                  <c:v>20.907342134113399</c:v>
                </c:pt>
                <c:pt idx="9673">
                  <c:v>20.911775647464701</c:v>
                </c:pt>
                <c:pt idx="9674">
                  <c:v>20.916209160816098</c:v>
                </c:pt>
                <c:pt idx="9675">
                  <c:v>20.9206426741674</c:v>
                </c:pt>
                <c:pt idx="9676">
                  <c:v>20.925076187518801</c:v>
                </c:pt>
                <c:pt idx="9677">
                  <c:v>20.929509700870099</c:v>
                </c:pt>
                <c:pt idx="9678">
                  <c:v>20.933943214221401</c:v>
                </c:pt>
                <c:pt idx="9679">
                  <c:v>20.938376727572798</c:v>
                </c:pt>
                <c:pt idx="9680">
                  <c:v>20.9428102409241</c:v>
                </c:pt>
                <c:pt idx="9681">
                  <c:v>20.947243754275402</c:v>
                </c:pt>
                <c:pt idx="9682">
                  <c:v>20.951677267626799</c:v>
                </c:pt>
                <c:pt idx="9683">
                  <c:v>20.956110780978101</c:v>
                </c:pt>
                <c:pt idx="9684">
                  <c:v>20.960544294329399</c:v>
                </c:pt>
                <c:pt idx="9685">
                  <c:v>20.9649778076808</c:v>
                </c:pt>
                <c:pt idx="9686">
                  <c:v>20.969411321032101</c:v>
                </c:pt>
                <c:pt idx="9687">
                  <c:v>20.973844834383399</c:v>
                </c:pt>
                <c:pt idx="9688">
                  <c:v>20.9782783477348</c:v>
                </c:pt>
                <c:pt idx="9689">
                  <c:v>20.982711861086099</c:v>
                </c:pt>
                <c:pt idx="9690">
                  <c:v>20.9871453744374</c:v>
                </c:pt>
                <c:pt idx="9691">
                  <c:v>20.991578887788801</c:v>
                </c:pt>
                <c:pt idx="9692">
                  <c:v>20.996012401140099</c:v>
                </c:pt>
                <c:pt idx="9693">
                  <c:v>21.0004459144915</c:v>
                </c:pt>
                <c:pt idx="9694">
                  <c:v>21.004879427842798</c:v>
                </c:pt>
                <c:pt idx="9695">
                  <c:v>21.0093129411941</c:v>
                </c:pt>
                <c:pt idx="9696">
                  <c:v>21.013746454545501</c:v>
                </c:pt>
                <c:pt idx="9697">
                  <c:v>21.018179967896799</c:v>
                </c:pt>
                <c:pt idx="9698">
                  <c:v>21.022613481248101</c:v>
                </c:pt>
                <c:pt idx="9699">
                  <c:v>21.027046994599502</c:v>
                </c:pt>
                <c:pt idx="9700">
                  <c:v>21.0314805079508</c:v>
                </c:pt>
                <c:pt idx="9701">
                  <c:v>21.035914021302101</c:v>
                </c:pt>
                <c:pt idx="9702">
                  <c:v>21.040347534653499</c:v>
                </c:pt>
                <c:pt idx="9703">
                  <c:v>21.044781048004801</c:v>
                </c:pt>
                <c:pt idx="9704">
                  <c:v>21.049214561356099</c:v>
                </c:pt>
                <c:pt idx="9705">
                  <c:v>21.0536480747075</c:v>
                </c:pt>
                <c:pt idx="9706">
                  <c:v>21.058081588058801</c:v>
                </c:pt>
                <c:pt idx="9707">
                  <c:v>21.062515101410099</c:v>
                </c:pt>
                <c:pt idx="9708">
                  <c:v>21.0669486147615</c:v>
                </c:pt>
                <c:pt idx="9709">
                  <c:v>21.071382128112798</c:v>
                </c:pt>
                <c:pt idx="9710">
                  <c:v>21.0758156414641</c:v>
                </c:pt>
                <c:pt idx="9711">
                  <c:v>21.080249154815501</c:v>
                </c:pt>
                <c:pt idx="9712">
                  <c:v>21.084682668166799</c:v>
                </c:pt>
                <c:pt idx="9713">
                  <c:v>21.0891161815182</c:v>
                </c:pt>
                <c:pt idx="9714">
                  <c:v>21.093549694869498</c:v>
                </c:pt>
                <c:pt idx="9715">
                  <c:v>21.0979832082208</c:v>
                </c:pt>
                <c:pt idx="9716">
                  <c:v>21.102416721572201</c:v>
                </c:pt>
                <c:pt idx="9717">
                  <c:v>21.106850234923499</c:v>
                </c:pt>
                <c:pt idx="9718">
                  <c:v>21.111283748274801</c:v>
                </c:pt>
                <c:pt idx="9719">
                  <c:v>21.115717261626202</c:v>
                </c:pt>
                <c:pt idx="9720">
                  <c:v>21.1201507749775</c:v>
                </c:pt>
                <c:pt idx="9721">
                  <c:v>21.124584288328801</c:v>
                </c:pt>
                <c:pt idx="9722">
                  <c:v>21.129017801680199</c:v>
                </c:pt>
                <c:pt idx="9723">
                  <c:v>21.1334513150315</c:v>
                </c:pt>
                <c:pt idx="9724">
                  <c:v>21.137884828382798</c:v>
                </c:pt>
                <c:pt idx="9725">
                  <c:v>21.1423183417342</c:v>
                </c:pt>
                <c:pt idx="9726">
                  <c:v>21.146751855085501</c:v>
                </c:pt>
                <c:pt idx="9727">
                  <c:v>21.151185368436799</c:v>
                </c:pt>
                <c:pt idx="9728">
                  <c:v>21.1556188817882</c:v>
                </c:pt>
                <c:pt idx="9729">
                  <c:v>21.160052395139498</c:v>
                </c:pt>
                <c:pt idx="9730">
                  <c:v>21.164485908490899</c:v>
                </c:pt>
                <c:pt idx="9731">
                  <c:v>21.168919421842201</c:v>
                </c:pt>
                <c:pt idx="9732">
                  <c:v>21.173352935193499</c:v>
                </c:pt>
                <c:pt idx="9733">
                  <c:v>21.1777864485449</c:v>
                </c:pt>
                <c:pt idx="9734">
                  <c:v>21.182219961896202</c:v>
                </c:pt>
                <c:pt idx="9735">
                  <c:v>21.1866534752475</c:v>
                </c:pt>
                <c:pt idx="9736">
                  <c:v>21.191086988598901</c:v>
                </c:pt>
                <c:pt idx="9737">
                  <c:v>21.195520501950199</c:v>
                </c:pt>
                <c:pt idx="9738">
                  <c:v>21.1999540153015</c:v>
                </c:pt>
                <c:pt idx="9739">
                  <c:v>21.204387528652902</c:v>
                </c:pt>
                <c:pt idx="9740">
                  <c:v>21.2088210420042</c:v>
                </c:pt>
                <c:pt idx="9741">
                  <c:v>21.213254555355501</c:v>
                </c:pt>
                <c:pt idx="9742">
                  <c:v>21.217688068706899</c:v>
                </c:pt>
                <c:pt idx="9743">
                  <c:v>21.2221215820582</c:v>
                </c:pt>
                <c:pt idx="9744">
                  <c:v>21.226555095409498</c:v>
                </c:pt>
                <c:pt idx="9745">
                  <c:v>21.230988608760899</c:v>
                </c:pt>
                <c:pt idx="9746">
                  <c:v>21.235422122112201</c:v>
                </c:pt>
                <c:pt idx="9747">
                  <c:v>21.239855635463499</c:v>
                </c:pt>
                <c:pt idx="9748">
                  <c:v>21.2442891488149</c:v>
                </c:pt>
                <c:pt idx="9749">
                  <c:v>21.248722662166202</c:v>
                </c:pt>
                <c:pt idx="9750">
                  <c:v>21.253156175517599</c:v>
                </c:pt>
                <c:pt idx="9751">
                  <c:v>21.257589688868901</c:v>
                </c:pt>
                <c:pt idx="9752">
                  <c:v>21.262023202220199</c:v>
                </c:pt>
                <c:pt idx="9753">
                  <c:v>21.2664567155716</c:v>
                </c:pt>
                <c:pt idx="9754">
                  <c:v>21.270890228922902</c:v>
                </c:pt>
                <c:pt idx="9755">
                  <c:v>21.2753237422742</c:v>
                </c:pt>
                <c:pt idx="9756">
                  <c:v>21.279757255625601</c:v>
                </c:pt>
                <c:pt idx="9757">
                  <c:v>21.284190768976899</c:v>
                </c:pt>
                <c:pt idx="9758">
                  <c:v>21.2886242823282</c:v>
                </c:pt>
                <c:pt idx="9759">
                  <c:v>21.293057795679601</c:v>
                </c:pt>
                <c:pt idx="9760">
                  <c:v>21.297491309030899</c:v>
                </c:pt>
                <c:pt idx="9761">
                  <c:v>21.301924822382201</c:v>
                </c:pt>
                <c:pt idx="9762">
                  <c:v>21.306358335733599</c:v>
                </c:pt>
                <c:pt idx="9763">
                  <c:v>21.3107918490849</c:v>
                </c:pt>
                <c:pt idx="9764">
                  <c:v>21.315225362436198</c:v>
                </c:pt>
                <c:pt idx="9765">
                  <c:v>21.319658875787599</c:v>
                </c:pt>
                <c:pt idx="9766">
                  <c:v>21.324092389138901</c:v>
                </c:pt>
                <c:pt idx="9767">
                  <c:v>21.328525902490298</c:v>
                </c:pt>
                <c:pt idx="9768">
                  <c:v>21.3329594158416</c:v>
                </c:pt>
                <c:pt idx="9769">
                  <c:v>21.337392929192902</c:v>
                </c:pt>
                <c:pt idx="9770">
                  <c:v>21.341826442544299</c:v>
                </c:pt>
                <c:pt idx="9771">
                  <c:v>21.346259955895601</c:v>
                </c:pt>
                <c:pt idx="9772">
                  <c:v>21.350693469246899</c:v>
                </c:pt>
                <c:pt idx="9773">
                  <c:v>21.3551269825983</c:v>
                </c:pt>
                <c:pt idx="9774">
                  <c:v>21.359560495949601</c:v>
                </c:pt>
                <c:pt idx="9775">
                  <c:v>21.3639940093009</c:v>
                </c:pt>
                <c:pt idx="9776">
                  <c:v>21.368427522652301</c:v>
                </c:pt>
                <c:pt idx="9777">
                  <c:v>21.372861036003599</c:v>
                </c:pt>
                <c:pt idx="9778">
                  <c:v>21.3772945493549</c:v>
                </c:pt>
                <c:pt idx="9779">
                  <c:v>21.381728062706301</c:v>
                </c:pt>
                <c:pt idx="9780">
                  <c:v>21.386161576057599</c:v>
                </c:pt>
                <c:pt idx="9781">
                  <c:v>21.390595089408901</c:v>
                </c:pt>
                <c:pt idx="9782">
                  <c:v>21.395028602760298</c:v>
                </c:pt>
                <c:pt idx="9783">
                  <c:v>21.3994621161116</c:v>
                </c:pt>
                <c:pt idx="9784">
                  <c:v>21.403895629462902</c:v>
                </c:pt>
                <c:pt idx="9785">
                  <c:v>21.408329142814299</c:v>
                </c:pt>
                <c:pt idx="9786">
                  <c:v>21.412762656165601</c:v>
                </c:pt>
                <c:pt idx="9787">
                  <c:v>21.417196169516998</c:v>
                </c:pt>
                <c:pt idx="9788">
                  <c:v>21.4216296828683</c:v>
                </c:pt>
                <c:pt idx="9789">
                  <c:v>21.426063196219602</c:v>
                </c:pt>
                <c:pt idx="9790">
                  <c:v>21.430496709570999</c:v>
                </c:pt>
                <c:pt idx="9791">
                  <c:v>21.434930222922301</c:v>
                </c:pt>
                <c:pt idx="9792">
                  <c:v>21.439363736273599</c:v>
                </c:pt>
                <c:pt idx="9793">
                  <c:v>21.443797249625</c:v>
                </c:pt>
                <c:pt idx="9794">
                  <c:v>21.448230762976301</c:v>
                </c:pt>
                <c:pt idx="9795">
                  <c:v>21.452664276327599</c:v>
                </c:pt>
                <c:pt idx="9796">
                  <c:v>21.457097789679</c:v>
                </c:pt>
                <c:pt idx="9797">
                  <c:v>21.461531303030299</c:v>
                </c:pt>
                <c:pt idx="9798">
                  <c:v>21.4659648163816</c:v>
                </c:pt>
                <c:pt idx="9799">
                  <c:v>21.470398329733001</c:v>
                </c:pt>
                <c:pt idx="9800">
                  <c:v>21.474831843084299</c:v>
                </c:pt>
                <c:pt idx="9801">
                  <c:v>21.479265356435601</c:v>
                </c:pt>
                <c:pt idx="9802">
                  <c:v>21.483698869786998</c:v>
                </c:pt>
                <c:pt idx="9803">
                  <c:v>21.4881323831383</c:v>
                </c:pt>
                <c:pt idx="9804">
                  <c:v>21.492565896489701</c:v>
                </c:pt>
                <c:pt idx="9805">
                  <c:v>21.496999409840999</c:v>
                </c:pt>
                <c:pt idx="9806">
                  <c:v>21.501432923192301</c:v>
                </c:pt>
                <c:pt idx="9807">
                  <c:v>21.505866436543698</c:v>
                </c:pt>
                <c:pt idx="9808">
                  <c:v>21.510299949895</c:v>
                </c:pt>
                <c:pt idx="9809">
                  <c:v>21.514733463246301</c:v>
                </c:pt>
                <c:pt idx="9810">
                  <c:v>21.519166976597699</c:v>
                </c:pt>
                <c:pt idx="9811">
                  <c:v>21.523600489949001</c:v>
                </c:pt>
                <c:pt idx="9812">
                  <c:v>21.528034003300299</c:v>
                </c:pt>
                <c:pt idx="9813">
                  <c:v>21.5324675166517</c:v>
                </c:pt>
                <c:pt idx="9814">
                  <c:v>21.536901030003001</c:v>
                </c:pt>
                <c:pt idx="9815">
                  <c:v>21.541334543354299</c:v>
                </c:pt>
                <c:pt idx="9816">
                  <c:v>21.5457680567057</c:v>
                </c:pt>
                <c:pt idx="9817">
                  <c:v>21.550201570056998</c:v>
                </c:pt>
                <c:pt idx="9818">
                  <c:v>21.5546350834083</c:v>
                </c:pt>
                <c:pt idx="9819">
                  <c:v>21.559068596759701</c:v>
                </c:pt>
                <c:pt idx="9820">
                  <c:v>21.563502110110999</c:v>
                </c:pt>
                <c:pt idx="9821">
                  <c:v>21.567935623462301</c:v>
                </c:pt>
                <c:pt idx="9822">
                  <c:v>21.572369136813698</c:v>
                </c:pt>
                <c:pt idx="9823">
                  <c:v>21.576802650165</c:v>
                </c:pt>
                <c:pt idx="9824">
                  <c:v>21.581236163516401</c:v>
                </c:pt>
                <c:pt idx="9825">
                  <c:v>21.585669676867699</c:v>
                </c:pt>
                <c:pt idx="9826">
                  <c:v>21.590103190219001</c:v>
                </c:pt>
                <c:pt idx="9827">
                  <c:v>21.594536703570402</c:v>
                </c:pt>
                <c:pt idx="9828">
                  <c:v>21.5989702169217</c:v>
                </c:pt>
                <c:pt idx="9829">
                  <c:v>21.603403730273001</c:v>
                </c:pt>
                <c:pt idx="9830">
                  <c:v>21.607837243624399</c:v>
                </c:pt>
                <c:pt idx="9831">
                  <c:v>21.6122707569757</c:v>
                </c:pt>
                <c:pt idx="9832">
                  <c:v>21.616704270326998</c:v>
                </c:pt>
                <c:pt idx="9833">
                  <c:v>21.6211377836784</c:v>
                </c:pt>
                <c:pt idx="9834">
                  <c:v>21.625571297029701</c:v>
                </c:pt>
                <c:pt idx="9835">
                  <c:v>21.630004810380999</c:v>
                </c:pt>
                <c:pt idx="9836">
                  <c:v>21.6344383237324</c:v>
                </c:pt>
                <c:pt idx="9837">
                  <c:v>21.638871837083698</c:v>
                </c:pt>
                <c:pt idx="9838">
                  <c:v>21.643305350435</c:v>
                </c:pt>
                <c:pt idx="9839">
                  <c:v>21.647738863786401</c:v>
                </c:pt>
                <c:pt idx="9840">
                  <c:v>21.652172377137699</c:v>
                </c:pt>
                <c:pt idx="9841">
                  <c:v>21.656605890489001</c:v>
                </c:pt>
                <c:pt idx="9842">
                  <c:v>21.661039403840402</c:v>
                </c:pt>
                <c:pt idx="9843">
                  <c:v>21.6654729171917</c:v>
                </c:pt>
                <c:pt idx="9844">
                  <c:v>21.669906430543101</c:v>
                </c:pt>
                <c:pt idx="9845">
                  <c:v>21.674339943894399</c:v>
                </c:pt>
                <c:pt idx="9846">
                  <c:v>21.6787734572457</c:v>
                </c:pt>
                <c:pt idx="9847">
                  <c:v>21.683206970597102</c:v>
                </c:pt>
                <c:pt idx="9848">
                  <c:v>21.6876404839484</c:v>
                </c:pt>
                <c:pt idx="9849">
                  <c:v>21.692073997299701</c:v>
                </c:pt>
                <c:pt idx="9850">
                  <c:v>21.696507510651099</c:v>
                </c:pt>
                <c:pt idx="9851">
                  <c:v>21.7009410240024</c:v>
                </c:pt>
                <c:pt idx="9852">
                  <c:v>21.705374537353698</c:v>
                </c:pt>
                <c:pt idx="9853">
                  <c:v>21.709808050705099</c:v>
                </c:pt>
                <c:pt idx="9854">
                  <c:v>21.714241564056401</c:v>
                </c:pt>
                <c:pt idx="9855">
                  <c:v>21.718675077407699</c:v>
                </c:pt>
                <c:pt idx="9856">
                  <c:v>21.7231085907591</c:v>
                </c:pt>
                <c:pt idx="9857">
                  <c:v>21.727542104110402</c:v>
                </c:pt>
                <c:pt idx="9858">
                  <c:v>21.731975617461799</c:v>
                </c:pt>
                <c:pt idx="9859">
                  <c:v>21.736409130813101</c:v>
                </c:pt>
                <c:pt idx="9860">
                  <c:v>21.740842644164399</c:v>
                </c:pt>
                <c:pt idx="9861">
                  <c:v>21.745276157515701</c:v>
                </c:pt>
                <c:pt idx="9862">
                  <c:v>21.749709670867102</c:v>
                </c:pt>
                <c:pt idx="9863">
                  <c:v>21.7541431842184</c:v>
                </c:pt>
                <c:pt idx="9864">
                  <c:v>21.758576697569801</c:v>
                </c:pt>
                <c:pt idx="9865">
                  <c:v>21.763010210921099</c:v>
                </c:pt>
                <c:pt idx="9866">
                  <c:v>21.7674437242724</c:v>
                </c:pt>
                <c:pt idx="9867">
                  <c:v>21.771877237623801</c:v>
                </c:pt>
                <c:pt idx="9868">
                  <c:v>21.776310750975099</c:v>
                </c:pt>
                <c:pt idx="9869">
                  <c:v>21.780744264326401</c:v>
                </c:pt>
                <c:pt idx="9870">
                  <c:v>21.785177777677799</c:v>
                </c:pt>
                <c:pt idx="9871">
                  <c:v>21.7896112910291</c:v>
                </c:pt>
                <c:pt idx="9872">
                  <c:v>21.794044804380398</c:v>
                </c:pt>
                <c:pt idx="9873">
                  <c:v>21.798478317731799</c:v>
                </c:pt>
                <c:pt idx="9874">
                  <c:v>21.802911831083101</c:v>
                </c:pt>
                <c:pt idx="9875">
                  <c:v>21.807345344434399</c:v>
                </c:pt>
                <c:pt idx="9876">
                  <c:v>21.8117788577858</c:v>
                </c:pt>
                <c:pt idx="9877">
                  <c:v>21.816212371137102</c:v>
                </c:pt>
                <c:pt idx="9878">
                  <c:v>21.820645884488499</c:v>
                </c:pt>
                <c:pt idx="9879">
                  <c:v>21.825079397839801</c:v>
                </c:pt>
                <c:pt idx="9880">
                  <c:v>21.829512911191099</c:v>
                </c:pt>
                <c:pt idx="9881">
                  <c:v>21.8339464245425</c:v>
                </c:pt>
                <c:pt idx="9882">
                  <c:v>21.838379937893801</c:v>
                </c:pt>
                <c:pt idx="9883">
                  <c:v>21.8428134512451</c:v>
                </c:pt>
                <c:pt idx="9884">
                  <c:v>21.847246964596501</c:v>
                </c:pt>
                <c:pt idx="9885">
                  <c:v>21.851680477947799</c:v>
                </c:pt>
                <c:pt idx="9886">
                  <c:v>21.8561139912991</c:v>
                </c:pt>
                <c:pt idx="9887">
                  <c:v>21.860547504650501</c:v>
                </c:pt>
                <c:pt idx="9888">
                  <c:v>21.864981018001799</c:v>
                </c:pt>
                <c:pt idx="9889">
                  <c:v>21.869414531353101</c:v>
                </c:pt>
                <c:pt idx="9890">
                  <c:v>21.873848044704499</c:v>
                </c:pt>
                <c:pt idx="9891">
                  <c:v>21.8782815580558</c:v>
                </c:pt>
                <c:pt idx="9892">
                  <c:v>21.882715071407102</c:v>
                </c:pt>
                <c:pt idx="9893">
                  <c:v>21.887148584758499</c:v>
                </c:pt>
                <c:pt idx="9894">
                  <c:v>21.891582098109801</c:v>
                </c:pt>
                <c:pt idx="9895">
                  <c:v>21.896015611461099</c:v>
                </c:pt>
                <c:pt idx="9896">
                  <c:v>21.9004491248125</c:v>
                </c:pt>
                <c:pt idx="9897">
                  <c:v>21.904882638163802</c:v>
                </c:pt>
                <c:pt idx="9898">
                  <c:v>21.909316151515199</c:v>
                </c:pt>
                <c:pt idx="9899">
                  <c:v>21.913749664866501</c:v>
                </c:pt>
                <c:pt idx="9900">
                  <c:v>21.918183178217799</c:v>
                </c:pt>
                <c:pt idx="9901">
                  <c:v>21.9226166915692</c:v>
                </c:pt>
                <c:pt idx="9902">
                  <c:v>21.927050204920501</c:v>
                </c:pt>
                <c:pt idx="9903">
                  <c:v>21.931483718271799</c:v>
                </c:pt>
                <c:pt idx="9904">
                  <c:v>21.935917231623201</c:v>
                </c:pt>
                <c:pt idx="9905">
                  <c:v>21.940350744974499</c:v>
                </c:pt>
                <c:pt idx="9906">
                  <c:v>21.9447842583258</c:v>
                </c:pt>
                <c:pt idx="9907">
                  <c:v>21.949217771677201</c:v>
                </c:pt>
                <c:pt idx="9908">
                  <c:v>21.953651285028499</c:v>
                </c:pt>
                <c:pt idx="9909">
                  <c:v>21.958084798379801</c:v>
                </c:pt>
                <c:pt idx="9910">
                  <c:v>21.962518311731198</c:v>
                </c:pt>
                <c:pt idx="9911">
                  <c:v>21.9669518250825</c:v>
                </c:pt>
                <c:pt idx="9912">
                  <c:v>21.971385338433802</c:v>
                </c:pt>
                <c:pt idx="9913">
                  <c:v>21.975818851785199</c:v>
                </c:pt>
                <c:pt idx="9914">
                  <c:v>21.980252365136501</c:v>
                </c:pt>
                <c:pt idx="9915">
                  <c:v>21.984685878487799</c:v>
                </c:pt>
                <c:pt idx="9916">
                  <c:v>21.9891193918392</c:v>
                </c:pt>
                <c:pt idx="9917">
                  <c:v>21.993552905190501</c:v>
                </c:pt>
                <c:pt idx="9918">
                  <c:v>21.997986418541899</c:v>
                </c:pt>
                <c:pt idx="9919">
                  <c:v>22.002419931893201</c:v>
                </c:pt>
                <c:pt idx="9920">
                  <c:v>22.006853445244499</c:v>
                </c:pt>
                <c:pt idx="9921">
                  <c:v>22.0112869585959</c:v>
                </c:pt>
                <c:pt idx="9922">
                  <c:v>22.015720471947201</c:v>
                </c:pt>
                <c:pt idx="9923">
                  <c:v>22.020153985298499</c:v>
                </c:pt>
                <c:pt idx="9924">
                  <c:v>22.0245874986499</c:v>
                </c:pt>
                <c:pt idx="9925">
                  <c:v>22.029021012001198</c:v>
                </c:pt>
                <c:pt idx="9926">
                  <c:v>22.0334545253525</c:v>
                </c:pt>
                <c:pt idx="9927">
                  <c:v>22.037888038703901</c:v>
                </c:pt>
                <c:pt idx="9928">
                  <c:v>22.042321552055199</c:v>
                </c:pt>
                <c:pt idx="9929">
                  <c:v>22.046755065406501</c:v>
                </c:pt>
                <c:pt idx="9930">
                  <c:v>22.051188578757898</c:v>
                </c:pt>
                <c:pt idx="9931">
                  <c:v>22.0556220921092</c:v>
                </c:pt>
                <c:pt idx="9932">
                  <c:v>22.060055605460501</c:v>
                </c:pt>
                <c:pt idx="9933">
                  <c:v>22.064489118811899</c:v>
                </c:pt>
                <c:pt idx="9934">
                  <c:v>22.068922632163201</c:v>
                </c:pt>
                <c:pt idx="9935">
                  <c:v>22.073356145514602</c:v>
                </c:pt>
                <c:pt idx="9936">
                  <c:v>22.0777896588659</c:v>
                </c:pt>
                <c:pt idx="9937">
                  <c:v>22.082223172217201</c:v>
                </c:pt>
                <c:pt idx="9938">
                  <c:v>22.086656685568599</c:v>
                </c:pt>
                <c:pt idx="9939">
                  <c:v>22.0910901989199</c:v>
                </c:pt>
                <c:pt idx="9940">
                  <c:v>22.095523712271198</c:v>
                </c:pt>
                <c:pt idx="9941">
                  <c:v>22.0999572256226</c:v>
                </c:pt>
                <c:pt idx="9942">
                  <c:v>22.104390738973901</c:v>
                </c:pt>
                <c:pt idx="9943">
                  <c:v>22.108824252325199</c:v>
                </c:pt>
                <c:pt idx="9944">
                  <c:v>22.1132577656766</c:v>
                </c:pt>
                <c:pt idx="9945">
                  <c:v>22.117691279027898</c:v>
                </c:pt>
                <c:pt idx="9946">
                  <c:v>22.1221247923792</c:v>
                </c:pt>
                <c:pt idx="9947">
                  <c:v>22.126558305730601</c:v>
                </c:pt>
                <c:pt idx="9948">
                  <c:v>22.130991819081899</c:v>
                </c:pt>
                <c:pt idx="9949">
                  <c:v>22.135425332433201</c:v>
                </c:pt>
                <c:pt idx="9950">
                  <c:v>22.139858845784602</c:v>
                </c:pt>
                <c:pt idx="9951">
                  <c:v>22.1442923591359</c:v>
                </c:pt>
                <c:pt idx="9952">
                  <c:v>22.148725872487201</c:v>
                </c:pt>
                <c:pt idx="9953">
                  <c:v>22.153159385838599</c:v>
                </c:pt>
                <c:pt idx="9954">
                  <c:v>22.1575928991899</c:v>
                </c:pt>
                <c:pt idx="9955">
                  <c:v>22.162026412541302</c:v>
                </c:pt>
                <c:pt idx="9956">
                  <c:v>22.1664599258926</c:v>
                </c:pt>
                <c:pt idx="9957">
                  <c:v>22.170893439243901</c:v>
                </c:pt>
                <c:pt idx="9958">
                  <c:v>22.175326952595299</c:v>
                </c:pt>
                <c:pt idx="9959">
                  <c:v>22.1797604659466</c:v>
                </c:pt>
                <c:pt idx="9960">
                  <c:v>22.184193979297898</c:v>
                </c:pt>
                <c:pt idx="9961">
                  <c:v>22.188627492649299</c:v>
                </c:pt>
                <c:pt idx="9962">
                  <c:v>22.193061006000601</c:v>
                </c:pt>
                <c:pt idx="9963">
                  <c:v>22.197494519351899</c:v>
                </c:pt>
                <c:pt idx="9964">
                  <c:v>22.2019280327033</c:v>
                </c:pt>
                <c:pt idx="9965">
                  <c:v>22.206361546054602</c:v>
                </c:pt>
                <c:pt idx="9966">
                  <c:v>22.2107950594059</c:v>
                </c:pt>
                <c:pt idx="9967">
                  <c:v>22.215228572757301</c:v>
                </c:pt>
                <c:pt idx="9968">
                  <c:v>22.219662086108599</c:v>
                </c:pt>
                <c:pt idx="9969">
                  <c:v>22.224095599459901</c:v>
                </c:pt>
                <c:pt idx="9970">
                  <c:v>22.228529112811302</c:v>
                </c:pt>
                <c:pt idx="9971">
                  <c:v>22.2329626261626</c:v>
                </c:pt>
                <c:pt idx="9972">
                  <c:v>22.237396139514001</c:v>
                </c:pt>
                <c:pt idx="9973">
                  <c:v>22.241829652865299</c:v>
                </c:pt>
                <c:pt idx="9974">
                  <c:v>22.2462631662166</c:v>
                </c:pt>
                <c:pt idx="9975">
                  <c:v>22.250696679568001</c:v>
                </c:pt>
                <c:pt idx="9976">
                  <c:v>22.2551301929193</c:v>
                </c:pt>
                <c:pt idx="9977">
                  <c:v>22.259563706270601</c:v>
                </c:pt>
                <c:pt idx="9978">
                  <c:v>22.263997219621999</c:v>
                </c:pt>
                <c:pt idx="9979">
                  <c:v>22.2684307329733</c:v>
                </c:pt>
                <c:pt idx="9980">
                  <c:v>22.272864246324598</c:v>
                </c:pt>
                <c:pt idx="9981">
                  <c:v>22.277297759675999</c:v>
                </c:pt>
                <c:pt idx="9982">
                  <c:v>22.281731273027301</c:v>
                </c:pt>
                <c:pt idx="9983">
                  <c:v>22.286164786378599</c:v>
                </c:pt>
                <c:pt idx="9984">
                  <c:v>22.29059829973</c:v>
                </c:pt>
                <c:pt idx="9985">
                  <c:v>22.295031813081302</c:v>
                </c:pt>
                <c:pt idx="9986">
                  <c:v>22.2994653264326</c:v>
                </c:pt>
                <c:pt idx="9987">
                  <c:v>22.303898839784001</c:v>
                </c:pt>
                <c:pt idx="9988">
                  <c:v>22.308332353135299</c:v>
                </c:pt>
                <c:pt idx="9989">
                  <c:v>22.3127658664866</c:v>
                </c:pt>
                <c:pt idx="9990">
                  <c:v>22.317199379838002</c:v>
                </c:pt>
                <c:pt idx="9991">
                  <c:v>22.3216328931893</c:v>
                </c:pt>
                <c:pt idx="9992">
                  <c:v>22.326066406540701</c:v>
                </c:pt>
                <c:pt idx="9993">
                  <c:v>22.330499919891999</c:v>
                </c:pt>
                <c:pt idx="9994">
                  <c:v>22.3349334332433</c:v>
                </c:pt>
                <c:pt idx="9995">
                  <c:v>22.339366946594701</c:v>
                </c:pt>
                <c:pt idx="9996">
                  <c:v>22.343800459945999</c:v>
                </c:pt>
                <c:pt idx="9997">
                  <c:v>22.348233973297301</c:v>
                </c:pt>
                <c:pt idx="9998">
                  <c:v>22.352667486648699</c:v>
                </c:pt>
                <c:pt idx="9999">
                  <c:v>22.357101</c:v>
                </c:pt>
              </c:numCache>
            </c:numRef>
          </c:xVal>
          <c:yVal>
            <c:numRef>
              <c:f>'LS2 Static'!$K$3:$K$10002</c:f>
              <c:numCache>
                <c:formatCode>0.00E+00</c:formatCode>
                <c:ptCount val="10000"/>
                <c:pt idx="0">
                  <c:v>3.8741620475681124E-11</c:v>
                </c:pt>
                <c:pt idx="1">
                  <c:v>3.885360803234438E-11</c:v>
                </c:pt>
                <c:pt idx="2">
                  <c:v>3.8962866816952421E-11</c:v>
                </c:pt>
                <c:pt idx="3">
                  <c:v>3.9069396829505049E-11</c:v>
                </c:pt>
                <c:pt idx="4">
                  <c:v>3.9173198070002444E-11</c:v>
                </c:pt>
                <c:pt idx="5">
                  <c:v>3.9274270538444625E-11</c:v>
                </c:pt>
                <c:pt idx="6">
                  <c:v>3.9372614234831592E-11</c:v>
                </c:pt>
                <c:pt idx="7">
                  <c:v>3.9468229159163327E-11</c:v>
                </c:pt>
                <c:pt idx="8">
                  <c:v>3.9561115311439835E-11</c:v>
                </c:pt>
                <c:pt idx="9">
                  <c:v>3.9651272691660935E-11</c:v>
                </c:pt>
                <c:pt idx="10">
                  <c:v>3.9738701299826809E-11</c:v>
                </c:pt>
                <c:pt idx="11">
                  <c:v>3.9823401135937463E-11</c:v>
                </c:pt>
                <c:pt idx="12">
                  <c:v>3.9905372199992896E-11</c:v>
                </c:pt>
                <c:pt idx="13">
                  <c:v>3.9984614491993097E-11</c:v>
                </c:pt>
                <c:pt idx="14">
                  <c:v>4.0061128011937897E-11</c:v>
                </c:pt>
                <c:pt idx="15">
                  <c:v>4.0134912759827664E-11</c:v>
                </c:pt>
                <c:pt idx="16">
                  <c:v>4.0205968735662023E-11</c:v>
                </c:pt>
                <c:pt idx="17">
                  <c:v>4.0274295939441143E-11</c:v>
                </c:pt>
                <c:pt idx="18">
                  <c:v>4.033989437116505E-11</c:v>
                </c:pt>
                <c:pt idx="19">
                  <c:v>4.0402764030833548E-11</c:v>
                </c:pt>
                <c:pt idx="20">
                  <c:v>4.0462904918447008E-11</c:v>
                </c:pt>
                <c:pt idx="21">
                  <c:v>4.0520317034005047E-11</c:v>
                </c:pt>
                <c:pt idx="22">
                  <c:v>4.057500037750788E-11</c:v>
                </c:pt>
                <c:pt idx="23">
                  <c:v>4.0626954948955472E-11</c:v>
                </c:pt>
                <c:pt idx="24">
                  <c:v>4.0676180748347858E-11</c:v>
                </c:pt>
                <c:pt idx="25">
                  <c:v>4.072267777568501E-11</c:v>
                </c:pt>
                <c:pt idx="26">
                  <c:v>4.0766446030966755E-11</c:v>
                </c:pt>
                <c:pt idx="27">
                  <c:v>4.0807485514193274E-11</c:v>
                </c:pt>
                <c:pt idx="28">
                  <c:v>4.0845796225364779E-11</c:v>
                </c:pt>
                <c:pt idx="29">
                  <c:v>4.0881378164480845E-11</c:v>
                </c:pt>
                <c:pt idx="30">
                  <c:v>4.0914231331541515E-11</c:v>
                </c:pt>
                <c:pt idx="31">
                  <c:v>4.0944355726547147E-11</c:v>
                </c:pt>
                <c:pt idx="32">
                  <c:v>4.0971751349497352E-11</c:v>
                </c:pt>
                <c:pt idx="33">
                  <c:v>4.0996418200392537E-11</c:v>
                </c:pt>
                <c:pt idx="34">
                  <c:v>4.1018356279232314E-11</c:v>
                </c:pt>
                <c:pt idx="35">
                  <c:v>4.1037565586016872E-11</c:v>
                </c:pt>
                <c:pt idx="36">
                  <c:v>4.1054046120746002E-11</c:v>
                </c:pt>
                <c:pt idx="37">
                  <c:v>4.10677978834201E-11</c:v>
                </c:pt>
                <c:pt idx="38">
                  <c:v>4.1078820874038797E-11</c:v>
                </c:pt>
                <c:pt idx="39">
                  <c:v>4.1087115092602449E-11</c:v>
                </c:pt>
                <c:pt idx="40">
                  <c:v>4.1092680539110712E-11</c:v>
                </c:pt>
                <c:pt idx="41">
                  <c:v>4.1095517213563535E-11</c:v>
                </c:pt>
                <c:pt idx="42">
                  <c:v>4.1095625115961339E-11</c:v>
                </c:pt>
                <c:pt idx="43">
                  <c:v>4.109301692501706E-11</c:v>
                </c:pt>
                <c:pt idx="44">
                  <c:v>4.1088449042916767E-11</c:v>
                </c:pt>
                <c:pt idx="45">
                  <c:v>4.1082365176341501E-11</c:v>
                </c:pt>
                <c:pt idx="46">
                  <c:v>4.1074765325291055E-11</c:v>
                </c:pt>
                <c:pt idx="47">
                  <c:v>4.1065649489765268E-11</c:v>
                </c:pt>
                <c:pt idx="48">
                  <c:v>4.1055017669764488E-11</c:v>
                </c:pt>
                <c:pt idx="49">
                  <c:v>4.1042869865288555E-11</c:v>
                </c:pt>
                <c:pt idx="50">
                  <c:v>4.1029206076337629E-11</c:v>
                </c:pt>
                <c:pt idx="51">
                  <c:v>4.1014026302911356E-11</c:v>
                </c:pt>
                <c:pt idx="52">
                  <c:v>4.0997330545009929E-11</c:v>
                </c:pt>
                <c:pt idx="53">
                  <c:v>4.0979118802633529E-11</c:v>
                </c:pt>
                <c:pt idx="54">
                  <c:v>4.0959391075781955E-11</c:v>
                </c:pt>
                <c:pt idx="55">
                  <c:v>4.0938147364455209E-11</c:v>
                </c:pt>
                <c:pt idx="56">
                  <c:v>4.0915387668653295E-11</c:v>
                </c:pt>
                <c:pt idx="57">
                  <c:v>4.0891111988376228E-11</c:v>
                </c:pt>
                <c:pt idx="58">
                  <c:v>4.0865320323623975E-11</c:v>
                </c:pt>
                <c:pt idx="59">
                  <c:v>4.083801267439658E-11</c:v>
                </c:pt>
                <c:pt idx="60">
                  <c:v>4.08091890406942E-11</c:v>
                </c:pt>
                <c:pt idx="61">
                  <c:v>4.0778849422516465E-11</c:v>
                </c:pt>
                <c:pt idx="62">
                  <c:v>4.0746993819863745E-11</c:v>
                </c:pt>
                <c:pt idx="63">
                  <c:v>4.0713622232735865E-11</c:v>
                </c:pt>
                <c:pt idx="64">
                  <c:v>4.0678734661132824E-11</c:v>
                </c:pt>
                <c:pt idx="65">
                  <c:v>4.0642331105054603E-11</c:v>
                </c:pt>
                <c:pt idx="66">
                  <c:v>4.0604411564501222E-11</c:v>
                </c:pt>
                <c:pt idx="67">
                  <c:v>4.0564976039472868E-11</c:v>
                </c:pt>
                <c:pt idx="68">
                  <c:v>4.052402452996916E-11</c:v>
                </c:pt>
                <c:pt idx="69">
                  <c:v>4.0469475110342253E-11</c:v>
                </c:pt>
                <c:pt idx="70">
                  <c:v>4.036737379438698E-11</c:v>
                </c:pt>
                <c:pt idx="71">
                  <c:v>4.0264733461729346E-11</c:v>
                </c:pt>
                <c:pt idx="72">
                  <c:v>4.0161554112369512E-11</c:v>
                </c:pt>
                <c:pt idx="73">
                  <c:v>4.0057835746307512E-11</c:v>
                </c:pt>
                <c:pt idx="74">
                  <c:v>3.9953578363543119E-11</c:v>
                </c:pt>
                <c:pt idx="75">
                  <c:v>3.9848781964076371E-11</c:v>
                </c:pt>
                <c:pt idx="76">
                  <c:v>3.9743446547907618E-11</c:v>
                </c:pt>
                <c:pt idx="77">
                  <c:v>3.9637572115036298E-11</c:v>
                </c:pt>
                <c:pt idx="78">
                  <c:v>3.9531158665462797E-11</c:v>
                </c:pt>
                <c:pt idx="79">
                  <c:v>3.9424206199187117E-11</c:v>
                </c:pt>
                <c:pt idx="80">
                  <c:v>3.931671471620925E-11</c:v>
                </c:pt>
                <c:pt idx="81">
                  <c:v>3.9208684216528816E-11</c:v>
                </c:pt>
                <c:pt idx="82">
                  <c:v>3.9100114700146389E-11</c:v>
                </c:pt>
                <c:pt idx="83">
                  <c:v>3.8991006167061595E-11</c:v>
                </c:pt>
                <c:pt idx="84">
                  <c:v>3.8881358617274415E-11</c:v>
                </c:pt>
                <c:pt idx="85">
                  <c:v>3.8771172050785061E-11</c:v>
                </c:pt>
                <c:pt idx="86">
                  <c:v>3.8660446467593514E-11</c:v>
                </c:pt>
                <c:pt idx="87">
                  <c:v>3.85491818676996E-11</c:v>
                </c:pt>
                <c:pt idx="88">
                  <c:v>3.8437378251103312E-11</c:v>
                </c:pt>
                <c:pt idx="89">
                  <c:v>3.8325035617804826E-11</c:v>
                </c:pt>
                <c:pt idx="90">
                  <c:v>3.8212153967804172E-11</c:v>
                </c:pt>
                <c:pt idx="91">
                  <c:v>3.8098733301101144E-11</c:v>
                </c:pt>
                <c:pt idx="92">
                  <c:v>3.798477361769593E-11</c:v>
                </c:pt>
                <c:pt idx="93">
                  <c:v>3.787027491758833E-11</c:v>
                </c:pt>
                <c:pt idx="94">
                  <c:v>3.7755237200778569E-11</c:v>
                </c:pt>
                <c:pt idx="95">
                  <c:v>3.7639660467266402E-11</c:v>
                </c:pt>
                <c:pt idx="96">
                  <c:v>3.7523544717052074E-11</c:v>
                </c:pt>
                <c:pt idx="97">
                  <c:v>3.7406889950135366E-11</c:v>
                </c:pt>
                <c:pt idx="98">
                  <c:v>3.7289696166516472E-11</c:v>
                </c:pt>
                <c:pt idx="99">
                  <c:v>3.7171963366195386E-11</c:v>
                </c:pt>
                <c:pt idx="100">
                  <c:v>3.7053691549171951E-11</c:v>
                </c:pt>
                <c:pt idx="101">
                  <c:v>3.693488071544613E-11</c:v>
                </c:pt>
                <c:pt idx="102">
                  <c:v>3.6815530865018116E-11</c:v>
                </c:pt>
                <c:pt idx="103">
                  <c:v>3.6695641997887915E-11</c:v>
                </c:pt>
                <c:pt idx="104">
                  <c:v>3.6575214114055348E-11</c:v>
                </c:pt>
                <c:pt idx="105">
                  <c:v>3.6454247213520413E-11</c:v>
                </c:pt>
                <c:pt idx="106">
                  <c:v>3.6332741296283472E-11</c:v>
                </c:pt>
                <c:pt idx="107">
                  <c:v>3.6210696362343977E-11</c:v>
                </c:pt>
                <c:pt idx="108">
                  <c:v>3.608811241170249E-11</c:v>
                </c:pt>
                <c:pt idx="109">
                  <c:v>3.5964989444358429E-11</c:v>
                </c:pt>
                <c:pt idx="110">
                  <c:v>3.5841327460312381E-11</c:v>
                </c:pt>
                <c:pt idx="111">
                  <c:v>3.5717126459563954E-11</c:v>
                </c:pt>
                <c:pt idx="112">
                  <c:v>3.5592386442113152E-11</c:v>
                </c:pt>
                <c:pt idx="113">
                  <c:v>3.5467107407960178E-11</c:v>
                </c:pt>
                <c:pt idx="114">
                  <c:v>3.5341289357104816E-11</c:v>
                </c:pt>
                <c:pt idx="115">
                  <c:v>3.5214932289547262E-11</c:v>
                </c:pt>
                <c:pt idx="116">
                  <c:v>3.5088036205287535E-11</c:v>
                </c:pt>
                <c:pt idx="117">
                  <c:v>3.4960601104325446E-11</c:v>
                </c:pt>
                <c:pt idx="118">
                  <c:v>3.4832626986660965E-11</c:v>
                </c:pt>
                <c:pt idx="119">
                  <c:v>3.4704113852294491E-11</c:v>
                </c:pt>
                <c:pt idx="120">
                  <c:v>3.4575061701225469E-11</c:v>
                </c:pt>
                <c:pt idx="121">
                  <c:v>3.4445470533454261E-11</c:v>
                </c:pt>
                <c:pt idx="122">
                  <c:v>3.4315340348980847E-11</c:v>
                </c:pt>
                <c:pt idx="123">
                  <c:v>3.4184671147805078E-11</c:v>
                </c:pt>
                <c:pt idx="124">
                  <c:v>3.4053462929927117E-11</c:v>
                </c:pt>
                <c:pt idx="125">
                  <c:v>3.3921715695346976E-11</c:v>
                </c:pt>
                <c:pt idx="126">
                  <c:v>3.3789429444064267E-11</c:v>
                </c:pt>
                <c:pt idx="127">
                  <c:v>3.3656604176079566E-11</c:v>
                </c:pt>
                <c:pt idx="128">
                  <c:v>3.3523239891392485E-11</c:v>
                </c:pt>
                <c:pt idx="129">
                  <c:v>3.3389336590003036E-11</c:v>
                </c:pt>
                <c:pt idx="130">
                  <c:v>3.3254894271911408E-11</c:v>
                </c:pt>
                <c:pt idx="131">
                  <c:v>3.3119912937117587E-11</c:v>
                </c:pt>
                <c:pt idx="132">
                  <c:v>3.2984392585621392E-11</c:v>
                </c:pt>
                <c:pt idx="133">
                  <c:v>3.284833321742283E-11</c:v>
                </c:pt>
                <c:pt idx="134">
                  <c:v>3.2711734832522075E-11</c:v>
                </c:pt>
                <c:pt idx="135">
                  <c:v>3.257459743091914E-11</c:v>
                </c:pt>
                <c:pt idx="136">
                  <c:v>3.2436921012613838E-11</c:v>
                </c:pt>
                <c:pt idx="137">
                  <c:v>3.229870557760635E-11</c:v>
                </c:pt>
                <c:pt idx="138">
                  <c:v>3.2159951125896488E-11</c:v>
                </c:pt>
                <c:pt idx="139">
                  <c:v>3.2020657657484433E-11</c:v>
                </c:pt>
                <c:pt idx="140">
                  <c:v>3.1880825172370192E-11</c:v>
                </c:pt>
                <c:pt idx="141">
                  <c:v>3.174045367055339E-11</c:v>
                </c:pt>
                <c:pt idx="142">
                  <c:v>3.1599543152034608E-11</c:v>
                </c:pt>
                <c:pt idx="143">
                  <c:v>3.1458093616813433E-11</c:v>
                </c:pt>
                <c:pt idx="144">
                  <c:v>3.1316105064889891E-11</c:v>
                </c:pt>
                <c:pt idx="145">
                  <c:v>3.1173577496264169E-11</c:v>
                </c:pt>
                <c:pt idx="146">
                  <c:v>3.1030510910936254E-11</c:v>
                </c:pt>
                <c:pt idx="147">
                  <c:v>3.0886905308905979E-11</c:v>
                </c:pt>
                <c:pt idx="148">
                  <c:v>3.0742760690173317E-11</c:v>
                </c:pt>
                <c:pt idx="149">
                  <c:v>3.0598077054738675E-11</c:v>
                </c:pt>
                <c:pt idx="150">
                  <c:v>3.0452854402601453E-11</c:v>
                </c:pt>
                <c:pt idx="151">
                  <c:v>3.0307092733762051E-11</c:v>
                </c:pt>
                <c:pt idx="152">
                  <c:v>3.0160792048220462E-11</c:v>
                </c:pt>
                <c:pt idx="153">
                  <c:v>3.0013952345976513E-11</c:v>
                </c:pt>
                <c:pt idx="154">
                  <c:v>2.9866573627030371E-11</c:v>
                </c:pt>
                <c:pt idx="155">
                  <c:v>2.9718655891382049E-11</c:v>
                </c:pt>
                <c:pt idx="156">
                  <c:v>2.9570199139031347E-11</c:v>
                </c:pt>
                <c:pt idx="157">
                  <c:v>2.9421203369978259E-11</c:v>
                </c:pt>
                <c:pt idx="158">
                  <c:v>2.9271668584223003E-11</c:v>
                </c:pt>
                <c:pt idx="159">
                  <c:v>2.912159478176538E-11</c:v>
                </c:pt>
                <c:pt idx="160">
                  <c:v>2.8970981962605558E-11</c:v>
                </c:pt>
                <c:pt idx="161">
                  <c:v>2.8819830126743559E-11</c:v>
                </c:pt>
                <c:pt idx="162">
                  <c:v>2.8668139274179187E-11</c:v>
                </c:pt>
                <c:pt idx="163">
                  <c:v>2.8515909404912622E-11</c:v>
                </c:pt>
                <c:pt idx="164">
                  <c:v>2.8363140518943689E-11</c:v>
                </c:pt>
                <c:pt idx="165">
                  <c:v>2.8209832616272567E-11</c:v>
                </c:pt>
                <c:pt idx="166">
                  <c:v>2.8055985696899078E-11</c:v>
                </c:pt>
                <c:pt idx="167">
                  <c:v>2.7901599760823212E-11</c:v>
                </c:pt>
                <c:pt idx="168">
                  <c:v>2.7746674808045353E-11</c:v>
                </c:pt>
                <c:pt idx="169">
                  <c:v>2.7591210838565121E-11</c:v>
                </c:pt>
                <c:pt idx="170">
                  <c:v>2.7435207852382518E-11</c:v>
                </c:pt>
                <c:pt idx="171">
                  <c:v>2.7278665849497726E-11</c:v>
                </c:pt>
                <c:pt idx="172">
                  <c:v>2.7121584829910547E-11</c:v>
                </c:pt>
                <c:pt idx="173">
                  <c:v>2.6963964793621211E-11</c:v>
                </c:pt>
                <c:pt idx="174">
                  <c:v>2.6805805740629669E-11</c:v>
                </c:pt>
                <c:pt idx="175">
                  <c:v>2.6647107670935759E-11</c:v>
                </c:pt>
                <c:pt idx="176">
                  <c:v>2.6480939142802636E-11</c:v>
                </c:pt>
                <c:pt idx="177">
                  <c:v>2.6220271691566702E-11</c:v>
                </c:pt>
                <c:pt idx="178">
                  <c:v>2.5962960022634983E-11</c:v>
                </c:pt>
                <c:pt idx="179">
                  <c:v>2.5708916473986985E-11</c:v>
                </c:pt>
                <c:pt idx="180">
                  <c:v>2.5458053383602604E-11</c:v>
                </c:pt>
                <c:pt idx="181">
                  <c:v>2.5210287903640626E-11</c:v>
                </c:pt>
                <c:pt idx="182">
                  <c:v>2.4965552171543051E-11</c:v>
                </c:pt>
                <c:pt idx="183">
                  <c:v>2.472378073140621E-11</c:v>
                </c:pt>
                <c:pt idx="184">
                  <c:v>2.448490812568216E-11</c:v>
                </c:pt>
                <c:pt idx="185">
                  <c:v>2.4248871251678766E-11</c:v>
                </c:pt>
                <c:pt idx="186">
                  <c:v>2.4015617062536956E-11</c:v>
                </c:pt>
                <c:pt idx="187">
                  <c:v>2.3785094828314969E-11</c:v>
                </c:pt>
                <c:pt idx="188">
                  <c:v>2.3557253806554859E-11</c:v>
                </c:pt>
                <c:pt idx="189">
                  <c:v>2.3332044376463241E-11</c:v>
                </c:pt>
                <c:pt idx="190">
                  <c:v>2.3109423525644617E-11</c:v>
                </c:pt>
                <c:pt idx="191">
                  <c:v>2.288935039365717E-11</c:v>
                </c:pt>
                <c:pt idx="192">
                  <c:v>2.2671784104839624E-11</c:v>
                </c:pt>
                <c:pt idx="193">
                  <c:v>2.2456684300162975E-11</c:v>
                </c:pt>
                <c:pt idx="194">
                  <c:v>2.2244014902054261E-11</c:v>
                </c:pt>
                <c:pt idx="195">
                  <c:v>2.2033741763983266E-11</c:v>
                </c:pt>
                <c:pt idx="196">
                  <c:v>2.1825830733467325E-11</c:v>
                </c:pt>
                <c:pt idx="197">
                  <c:v>2.1620247885529044E-11</c:v>
                </c:pt>
                <c:pt idx="198">
                  <c:v>2.1416962044626546E-11</c:v>
                </c:pt>
                <c:pt idx="199">
                  <c:v>2.1215943726575151E-11</c:v>
                </c:pt>
                <c:pt idx="200">
                  <c:v>2.1017163458947575E-11</c:v>
                </c:pt>
                <c:pt idx="201">
                  <c:v>2.0820591863232889E-11</c:v>
                </c:pt>
                <c:pt idx="202">
                  <c:v>2.0626201318549624E-11</c:v>
                </c:pt>
                <c:pt idx="203">
                  <c:v>2.0433965666031494E-11</c:v>
                </c:pt>
                <c:pt idx="204">
                  <c:v>2.0243858780851009E-11</c:v>
                </c:pt>
                <c:pt idx="205">
                  <c:v>2.0055854573212251E-11</c:v>
                </c:pt>
                <c:pt idx="206">
                  <c:v>1.9869928075104031E-11</c:v>
                </c:pt>
                <c:pt idx="207">
                  <c:v>1.9686055577414644E-11</c:v>
                </c:pt>
                <c:pt idx="208">
                  <c:v>1.9504213429594166E-11</c:v>
                </c:pt>
                <c:pt idx="209">
                  <c:v>1.9324377992035677E-11</c:v>
                </c:pt>
                <c:pt idx="210">
                  <c:v>1.9146526340558844E-11</c:v>
                </c:pt>
                <c:pt idx="211">
                  <c:v>1.8970636637862214E-11</c:v>
                </c:pt>
                <c:pt idx="212">
                  <c:v>1.8796687131175648E-11</c:v>
                </c:pt>
                <c:pt idx="213">
                  <c:v>1.8624656070096841E-11</c:v>
                </c:pt>
                <c:pt idx="214">
                  <c:v>1.8454522159360304E-11</c:v>
                </c:pt>
                <c:pt idx="215">
                  <c:v>1.8286265047396963E-11</c:v>
                </c:pt>
                <c:pt idx="216">
                  <c:v>1.811986449480064E-11</c:v>
                </c:pt>
                <c:pt idx="217">
                  <c:v>1.7955300262329371E-11</c:v>
                </c:pt>
                <c:pt idx="218">
                  <c:v>1.7792552398450197E-11</c:v>
                </c:pt>
                <c:pt idx="219">
                  <c:v>1.7631601775023035E-11</c:v>
                </c:pt>
                <c:pt idx="220">
                  <c:v>1.7472429406070845E-11</c:v>
                </c:pt>
                <c:pt idx="221">
                  <c:v>1.7315016305616634E-11</c:v>
                </c:pt>
                <c:pt idx="222">
                  <c:v>1.7159343668041516E-11</c:v>
                </c:pt>
                <c:pt idx="223">
                  <c:v>1.7005393406246536E-11</c:v>
                </c:pt>
                <c:pt idx="224">
                  <c:v>1.6853147608625768E-11</c:v>
                </c:pt>
                <c:pt idx="225">
                  <c:v>1.6702588363540673E-11</c:v>
                </c:pt>
                <c:pt idx="226">
                  <c:v>1.6553697871913624E-11</c:v>
                </c:pt>
                <c:pt idx="227">
                  <c:v>1.6406458957794033E-11</c:v>
                </c:pt>
                <c:pt idx="228">
                  <c:v>1.626085465736756E-11</c:v>
                </c:pt>
                <c:pt idx="229">
                  <c:v>1.611686800691207E-11</c:v>
                </c:pt>
                <c:pt idx="230">
                  <c:v>1.597448211189141E-11</c:v>
                </c:pt>
                <c:pt idx="231">
                  <c:v>1.5833680614236131E-11</c:v>
                </c:pt>
                <c:pt idx="232">
                  <c:v>1.5694447404907544E-11</c:v>
                </c:pt>
                <c:pt idx="233">
                  <c:v>1.5556766376147717E-11</c:v>
                </c:pt>
                <c:pt idx="234">
                  <c:v>1.5420621461388379E-11</c:v>
                </c:pt>
                <c:pt idx="235">
                  <c:v>1.5285997051441211E-11</c:v>
                </c:pt>
                <c:pt idx="236">
                  <c:v>1.5152877821095663E-11</c:v>
                </c:pt>
                <c:pt idx="237">
                  <c:v>1.5021248449314227E-11</c:v>
                </c:pt>
                <c:pt idx="238">
                  <c:v>1.4891093638297484E-11</c:v>
                </c:pt>
                <c:pt idx="239">
                  <c:v>1.4762398475013902E-11</c:v>
                </c:pt>
                <c:pt idx="240">
                  <c:v>1.4635148361784487E-11</c:v>
                </c:pt>
                <c:pt idx="241">
                  <c:v>1.4509328710149671E-11</c:v>
                </c:pt>
                <c:pt idx="242">
                  <c:v>1.4384924943691169E-11</c:v>
                </c:pt>
                <c:pt idx="243">
                  <c:v>1.4261922804025272E-11</c:v>
                </c:pt>
                <c:pt idx="244">
                  <c:v>1.4140308374527184E-11</c:v>
                </c:pt>
                <c:pt idx="245">
                  <c:v>1.4020067755348084E-11</c:v>
                </c:pt>
                <c:pt idx="246">
                  <c:v>1.3901187052086224E-11</c:v>
                </c:pt>
                <c:pt idx="247">
                  <c:v>1.3783652627441878E-11</c:v>
                </c:pt>
                <c:pt idx="248">
                  <c:v>1.3667451206053069E-11</c:v>
                </c:pt>
                <c:pt idx="249">
                  <c:v>1.355256953969411E-11</c:v>
                </c:pt>
                <c:pt idx="250">
                  <c:v>1.3438994382090808E-11</c:v>
                </c:pt>
                <c:pt idx="251">
                  <c:v>1.3326712689249604E-11</c:v>
                </c:pt>
                <c:pt idx="252">
                  <c:v>1.3215711791940347E-11</c:v>
                </c:pt>
                <c:pt idx="253">
                  <c:v>1.3105979061474269E-11</c:v>
                </c:pt>
                <c:pt idx="254">
                  <c:v>1.2997501869597755E-11</c:v>
                </c:pt>
                <c:pt idx="255">
                  <c:v>1.289026774217348E-11</c:v>
                </c:pt>
                <c:pt idx="256">
                  <c:v>1.2784264584326005E-11</c:v>
                </c:pt>
                <c:pt idx="257">
                  <c:v>1.2679480358362013E-11</c:v>
                </c:pt>
                <c:pt idx="258">
                  <c:v>1.2575903026609341E-11</c:v>
                </c:pt>
                <c:pt idx="259">
                  <c:v>1.2473520664658267E-11</c:v>
                </c:pt>
                <c:pt idx="260">
                  <c:v>1.2372321722721877E-11</c:v>
                </c:pt>
                <c:pt idx="261">
                  <c:v>1.2272294728215405E-11</c:v>
                </c:pt>
                <c:pt idx="262">
                  <c:v>1.2173428208554025E-11</c:v>
                </c:pt>
                <c:pt idx="263">
                  <c:v>1.207571077153073E-11</c:v>
                </c:pt>
                <c:pt idx="264">
                  <c:v>1.197913138515363E-11</c:v>
                </c:pt>
                <c:pt idx="265">
                  <c:v>1.1883679118123078E-11</c:v>
                </c:pt>
                <c:pt idx="266">
                  <c:v>1.1789343039141574E-11</c:v>
                </c:pt>
                <c:pt idx="267">
                  <c:v>1.1696112272123844E-11</c:v>
                </c:pt>
                <c:pt idx="268">
                  <c:v>1.1603976277844265E-11</c:v>
                </c:pt>
                <c:pt idx="269">
                  <c:v>1.1512924643919509E-11</c:v>
                </c:pt>
                <c:pt idx="270">
                  <c:v>1.1422946958190199E-11</c:v>
                </c:pt>
                <c:pt idx="271">
                  <c:v>1.1334032844915559E-11</c:v>
                </c:pt>
                <c:pt idx="272">
                  <c:v>1.1246172235401229E-11</c:v>
                </c:pt>
                <c:pt idx="273">
                  <c:v>1.1159355214744675E-11</c:v>
                </c:pt>
                <c:pt idx="274">
                  <c:v>1.1073571869180784E-11</c:v>
                </c:pt>
                <c:pt idx="275">
                  <c:v>1.0988812307732093E-11</c:v>
                </c:pt>
                <c:pt idx="276">
                  <c:v>1.0905066912461274E-11</c:v>
                </c:pt>
                <c:pt idx="277">
                  <c:v>1.0822326245318201E-11</c:v>
                </c:pt>
                <c:pt idx="278">
                  <c:v>1.0740580871408836E-11</c:v>
                </c:pt>
                <c:pt idx="279">
                  <c:v>1.0659821369121594E-11</c:v>
                </c:pt>
                <c:pt idx="280">
                  <c:v>1.0580038553649754E-11</c:v>
                </c:pt>
                <c:pt idx="281">
                  <c:v>1.0501223443911118E-11</c:v>
                </c:pt>
                <c:pt idx="282">
                  <c:v>1.0423367065449284E-11</c:v>
                </c:pt>
                <c:pt idx="283">
                  <c:v>1.0346460450813549E-11</c:v>
                </c:pt>
                <c:pt idx="284">
                  <c:v>1.0270494832594099E-11</c:v>
                </c:pt>
                <c:pt idx="285">
                  <c:v>1.0195461667498511E-11</c:v>
                </c:pt>
                <c:pt idx="286">
                  <c:v>1.0121352424068623E-11</c:v>
                </c:pt>
                <c:pt idx="287">
                  <c:v>1.0048158574023403E-11</c:v>
                </c:pt>
                <c:pt idx="288">
                  <c:v>9.9758717532963299E-12</c:v>
                </c:pt>
                <c:pt idx="289">
                  <c:v>9.9044838378904842E-12</c:v>
                </c:pt>
                <c:pt idx="290">
                  <c:v>9.8339867228281354E-12</c:v>
                </c:pt>
                <c:pt idx="291">
                  <c:v>9.7643722929399949E-12</c:v>
                </c:pt>
                <c:pt idx="292">
                  <c:v>9.6956323609782685E-12</c:v>
                </c:pt>
                <c:pt idx="293">
                  <c:v>9.6277592719354394E-12</c:v>
                </c:pt>
                <c:pt idx="294">
                  <c:v>9.5607455296589319E-12</c:v>
                </c:pt>
                <c:pt idx="295">
                  <c:v>9.494583637996185E-12</c:v>
                </c:pt>
                <c:pt idx="296">
                  <c:v>9.4292661007946003E-12</c:v>
                </c:pt>
                <c:pt idx="297">
                  <c:v>9.3647854219015748E-12</c:v>
                </c:pt>
                <c:pt idx="298">
                  <c:v>9.3011341051645715E-12</c:v>
                </c:pt>
                <c:pt idx="299">
                  <c:v>9.238304654468427E-12</c:v>
                </c:pt>
                <c:pt idx="300">
                  <c:v>9.1762897369282471E-12</c:v>
                </c:pt>
                <c:pt idx="301">
                  <c:v>9.1150825250959067E-12</c:v>
                </c:pt>
                <c:pt idx="302">
                  <c:v>9.0546762870695808E-12</c:v>
                </c:pt>
                <c:pt idx="303">
                  <c:v>8.9950642909475231E-12</c:v>
                </c:pt>
                <c:pt idx="304">
                  <c:v>8.9362398048278972E-12</c:v>
                </c:pt>
                <c:pt idx="305">
                  <c:v>8.8781960968089489E-12</c:v>
                </c:pt>
                <c:pt idx="306">
                  <c:v>8.8209264349888578E-12</c:v>
                </c:pt>
                <c:pt idx="307">
                  <c:v>8.7644240874658407E-12</c:v>
                </c:pt>
                <c:pt idx="308">
                  <c:v>8.7086819620941543E-12</c:v>
                </c:pt>
                <c:pt idx="309">
                  <c:v>8.6536932629708721E-12</c:v>
                </c:pt>
                <c:pt idx="310">
                  <c:v>8.5994522856078589E-12</c:v>
                </c:pt>
                <c:pt idx="311">
                  <c:v>8.5459533435861198E-12</c:v>
                </c:pt>
                <c:pt idx="312">
                  <c:v>8.4931907504866452E-12</c:v>
                </c:pt>
                <c:pt idx="313">
                  <c:v>8.4411588198904679E-12</c:v>
                </c:pt>
                <c:pt idx="314">
                  <c:v>8.3898518653786072E-12</c:v>
                </c:pt>
                <c:pt idx="315">
                  <c:v>8.339264200532015E-12</c:v>
                </c:pt>
                <c:pt idx="316">
                  <c:v>8.2893901389317545E-12</c:v>
                </c:pt>
                <c:pt idx="317">
                  <c:v>8.2402239941588258E-12</c:v>
                </c:pt>
                <c:pt idx="318">
                  <c:v>8.1917600797942002E-12</c:v>
                </c:pt>
                <c:pt idx="319">
                  <c:v>8.1439927094189035E-12</c:v>
                </c:pt>
                <c:pt idx="320">
                  <c:v>8.0969161966139685E-12</c:v>
                </c:pt>
                <c:pt idx="321">
                  <c:v>8.0505248549603823E-12</c:v>
                </c:pt>
                <c:pt idx="322">
                  <c:v>8.00481299803915E-12</c:v>
                </c:pt>
                <c:pt idx="323">
                  <c:v>7.9597749394312653E-12</c:v>
                </c:pt>
                <c:pt idx="324">
                  <c:v>7.9154050297937682E-12</c:v>
                </c:pt>
                <c:pt idx="325">
                  <c:v>7.8716983053106747E-12</c:v>
                </c:pt>
                <c:pt idx="326">
                  <c:v>7.8286503279947791E-12</c:v>
                </c:pt>
                <c:pt idx="327">
                  <c:v>7.7862566637158829E-12</c:v>
                </c:pt>
                <c:pt idx="328">
                  <c:v>7.7445128783438943E-12</c:v>
                </c:pt>
                <c:pt idx="329">
                  <c:v>7.7034145377486215E-12</c:v>
                </c:pt>
                <c:pt idx="330">
                  <c:v>7.6629572077999516E-12</c:v>
                </c:pt>
                <c:pt idx="331">
                  <c:v>7.6231364543676895E-12</c:v>
                </c:pt>
                <c:pt idx="332">
                  <c:v>7.5839478433217256E-12</c:v>
                </c:pt>
                <c:pt idx="333">
                  <c:v>7.5453869405318987E-12</c:v>
                </c:pt>
                <c:pt idx="334">
                  <c:v>7.5074493118680719E-12</c:v>
                </c:pt>
                <c:pt idx="335">
                  <c:v>7.4701305232000725E-12</c:v>
                </c:pt>
                <c:pt idx="336">
                  <c:v>7.4334261403977635E-12</c:v>
                </c:pt>
                <c:pt idx="337">
                  <c:v>7.3973317293309999E-12</c:v>
                </c:pt>
                <c:pt idx="338">
                  <c:v>7.3618428558696446E-12</c:v>
                </c:pt>
                <c:pt idx="339">
                  <c:v>7.3269550858835026E-12</c:v>
                </c:pt>
                <c:pt idx="340">
                  <c:v>7.2926639845148344E-12</c:v>
                </c:pt>
                <c:pt idx="341">
                  <c:v>7.2589645327733282E-12</c:v>
                </c:pt>
                <c:pt idx="342">
                  <c:v>7.2258527194111129E-12</c:v>
                </c:pt>
                <c:pt idx="343">
                  <c:v>7.1933254827426668E-12</c:v>
                </c:pt>
                <c:pt idx="344">
                  <c:v>7.1613797610825394E-12</c:v>
                </c:pt>
                <c:pt idx="345">
                  <c:v>7.1300124927452363E-12</c:v>
                </c:pt>
                <c:pt idx="346">
                  <c:v>7.0992206160452691E-12</c:v>
                </c:pt>
                <c:pt idx="347">
                  <c:v>7.0690010692971774E-12</c:v>
                </c:pt>
                <c:pt idx="348">
                  <c:v>7.039350790815463E-12</c:v>
                </c:pt>
                <c:pt idx="349">
                  <c:v>7.0102667189146535E-12</c:v>
                </c:pt>
                <c:pt idx="350">
                  <c:v>6.9817457919092731E-12</c:v>
                </c:pt>
                <c:pt idx="351">
                  <c:v>6.9537849481138197E-12</c:v>
                </c:pt>
                <c:pt idx="352">
                  <c:v>6.9263811258428418E-12</c:v>
                </c:pt>
                <c:pt idx="353">
                  <c:v>6.8995312634108395E-12</c:v>
                </c:pt>
                <c:pt idx="354">
                  <c:v>6.873232299132342E-12</c:v>
                </c:pt>
                <c:pt idx="355">
                  <c:v>6.8474811713218543E-12</c:v>
                </c:pt>
                <c:pt idx="356">
                  <c:v>6.8222748182939112E-12</c:v>
                </c:pt>
                <c:pt idx="357">
                  <c:v>6.7976101783630266E-12</c:v>
                </c:pt>
                <c:pt idx="358">
                  <c:v>6.7734841898437201E-12</c:v>
                </c:pt>
                <c:pt idx="359">
                  <c:v>6.7498937910505312E-12</c:v>
                </c:pt>
                <c:pt idx="360">
                  <c:v>6.7268359202979311E-12</c:v>
                </c:pt>
                <c:pt idx="361">
                  <c:v>6.7043075159004748E-12</c:v>
                </c:pt>
                <c:pt idx="362">
                  <c:v>6.6823055161726826E-12</c:v>
                </c:pt>
                <c:pt idx="363">
                  <c:v>6.6608268594290562E-12</c:v>
                </c:pt>
                <c:pt idx="364">
                  <c:v>6.639868483984133E-12</c:v>
                </c:pt>
                <c:pt idx="365">
                  <c:v>6.6194273765543866E-12</c:v>
                </c:pt>
                <c:pt idx="366">
                  <c:v>6.5995013705119045E-12</c:v>
                </c:pt>
                <c:pt idx="367">
                  <c:v>6.5800888778884786E-12</c:v>
                </c:pt>
                <c:pt idx="368">
                  <c:v>6.5611883028936511E-12</c:v>
                </c:pt>
                <c:pt idx="369">
                  <c:v>6.5427980497369505E-12</c:v>
                </c:pt>
                <c:pt idx="370">
                  <c:v>6.5249165226279037E-12</c:v>
                </c:pt>
                <c:pt idx="371">
                  <c:v>6.5075421257760384E-12</c:v>
                </c:pt>
                <c:pt idx="372">
                  <c:v>6.4906732633909096E-12</c:v>
                </c:pt>
                <c:pt idx="373">
                  <c:v>6.4743083396820556E-12</c:v>
                </c:pt>
                <c:pt idx="374">
                  <c:v>6.4584457588590129E-12</c:v>
                </c:pt>
                <c:pt idx="375">
                  <c:v>6.4430839251312938E-12</c:v>
                </c:pt>
                <c:pt idx="376">
                  <c:v>6.4282212427084366E-12</c:v>
                </c:pt>
                <c:pt idx="377">
                  <c:v>6.4138561157999923E-12</c:v>
                </c:pt>
                <c:pt idx="378">
                  <c:v>6.3999869486154991E-12</c:v>
                </c:pt>
                <c:pt idx="379">
                  <c:v>6.3866121453644992E-12</c:v>
                </c:pt>
                <c:pt idx="380">
                  <c:v>6.3737301102564784E-12</c:v>
                </c:pt>
                <c:pt idx="381">
                  <c:v>6.3613392475010361E-12</c:v>
                </c:pt>
                <c:pt idx="382">
                  <c:v>6.3494379613076653E-12</c:v>
                </c:pt>
                <c:pt idx="383">
                  <c:v>6.3380246558859066E-12</c:v>
                </c:pt>
                <c:pt idx="384">
                  <c:v>6.3270977354453345E-12</c:v>
                </c:pt>
                <c:pt idx="385">
                  <c:v>6.3166556041954202E-12</c:v>
                </c:pt>
                <c:pt idx="386">
                  <c:v>6.3066966663457455E-12</c:v>
                </c:pt>
                <c:pt idx="387">
                  <c:v>6.2972193261058429E-12</c:v>
                </c:pt>
                <c:pt idx="388">
                  <c:v>6.2882219876852246E-12</c:v>
                </c:pt>
                <c:pt idx="389">
                  <c:v>6.2797030552934516E-12</c:v>
                </c:pt>
                <c:pt idx="390">
                  <c:v>6.2716615891400306E-12</c:v>
                </c:pt>
                <c:pt idx="391">
                  <c:v>6.2640978847103256E-12</c:v>
                </c:pt>
                <c:pt idx="392">
                  <c:v>6.2570115053868779E-12</c:v>
                </c:pt>
                <c:pt idx="393">
                  <c:v>6.2504019888750537E-12</c:v>
                </c:pt>
                <c:pt idx="394">
                  <c:v>6.2442688728802E-12</c:v>
                </c:pt>
                <c:pt idx="395">
                  <c:v>6.2386116951076726E-12</c:v>
                </c:pt>
                <c:pt idx="396">
                  <c:v>6.2334299932628434E-12</c:v>
                </c:pt>
                <c:pt idx="397">
                  <c:v>6.2287233050510561E-12</c:v>
                </c:pt>
                <c:pt idx="398">
                  <c:v>6.2244911681776996E-12</c:v>
                </c:pt>
                <c:pt idx="399">
                  <c:v>6.2207331203481015E-12</c:v>
                </c:pt>
                <c:pt idx="400">
                  <c:v>6.217448699267637E-12</c:v>
                </c:pt>
                <c:pt idx="401">
                  <c:v>6.2146374426416569E-12</c:v>
                </c:pt>
                <c:pt idx="402">
                  <c:v>6.2122988881755253E-12</c:v>
                </c:pt>
                <c:pt idx="403">
                  <c:v>6.2104325735746205E-12</c:v>
                </c:pt>
                <c:pt idx="404">
                  <c:v>6.2090380365442716E-12</c:v>
                </c:pt>
                <c:pt idx="405">
                  <c:v>6.2081148147898434E-12</c:v>
                </c:pt>
                <c:pt idx="406">
                  <c:v>6.2076624567036389E-12</c:v>
                </c:pt>
                <c:pt idx="407">
                  <c:v>6.2076808878845491E-12</c:v>
                </c:pt>
                <c:pt idx="408">
                  <c:v>6.2081705028873483E-12</c:v>
                </c:pt>
                <c:pt idx="409">
                  <c:v>6.2091317255765877E-12</c:v>
                </c:pt>
                <c:pt idx="410">
                  <c:v>6.210564979816874E-12</c:v>
                </c:pt>
                <c:pt idx="411">
                  <c:v>6.2124706894727786E-12</c:v>
                </c:pt>
                <c:pt idx="412">
                  <c:v>6.2148492784088912E-12</c:v>
                </c:pt>
                <c:pt idx="413">
                  <c:v>6.2177011704897718E-12</c:v>
                </c:pt>
                <c:pt idx="414">
                  <c:v>6.2210267895799989E-12</c:v>
                </c:pt>
                <c:pt idx="415">
                  <c:v>6.2248265595441778E-12</c:v>
                </c:pt>
                <c:pt idx="416">
                  <c:v>6.2291009042468465E-12</c:v>
                </c:pt>
                <c:pt idx="417">
                  <c:v>6.2338502475526103E-12</c:v>
                </c:pt>
                <c:pt idx="418">
                  <c:v>6.2390750133260453E-12</c:v>
                </c:pt>
                <c:pt idx="419">
                  <c:v>6.2447756254317324E-12</c:v>
                </c:pt>
                <c:pt idx="420">
                  <c:v>6.2509525077342413E-12</c:v>
                </c:pt>
                <c:pt idx="421">
                  <c:v>6.2576060840981593E-12</c:v>
                </c:pt>
                <c:pt idx="422">
                  <c:v>6.2647367782680044E-12</c:v>
                </c:pt>
                <c:pt idx="423">
                  <c:v>6.2723443708361812E-12</c:v>
                </c:pt>
                <c:pt idx="424">
                  <c:v>6.2804294361017055E-12</c:v>
                </c:pt>
                <c:pt idx="425">
                  <c:v>6.2889935296927667E-12</c:v>
                </c:pt>
                <c:pt idx="426">
                  <c:v>6.2980382072374437E-12</c:v>
                </c:pt>
                <c:pt idx="427">
                  <c:v>6.3075650243638936E-12</c:v>
                </c:pt>
                <c:pt idx="428">
                  <c:v>6.3175755367002437E-12</c:v>
                </c:pt>
                <c:pt idx="429">
                  <c:v>6.3280712998746164E-12</c:v>
                </c:pt>
                <c:pt idx="430">
                  <c:v>6.3390538695151648E-12</c:v>
                </c:pt>
                <c:pt idx="431">
                  <c:v>6.3505248012499953E-12</c:v>
                </c:pt>
                <c:pt idx="432">
                  <c:v>6.3624856507072748E-12</c:v>
                </c:pt>
                <c:pt idx="433">
                  <c:v>6.3749379735150997E-12</c:v>
                </c:pt>
                <c:pt idx="434">
                  <c:v>6.387883325301607E-12</c:v>
                </c:pt>
                <c:pt idx="435">
                  <c:v>6.4013232616949702E-12</c:v>
                </c:pt>
                <c:pt idx="436">
                  <c:v>6.4152593383232623E-12</c:v>
                </c:pt>
                <c:pt idx="437">
                  <c:v>6.4296931108146559E-12</c:v>
                </c:pt>
                <c:pt idx="438">
                  <c:v>6.4446261347972637E-12</c:v>
                </c:pt>
                <c:pt idx="439">
                  <c:v>6.4600599658992307E-12</c:v>
                </c:pt>
                <c:pt idx="440">
                  <c:v>6.4759961597486948E-12</c:v>
                </c:pt>
                <c:pt idx="441">
                  <c:v>6.492436271973763E-12</c:v>
                </c:pt>
                <c:pt idx="442">
                  <c:v>6.5093818582025739E-12</c:v>
                </c:pt>
                <c:pt idx="443">
                  <c:v>6.5268344740632742E-12</c:v>
                </c:pt>
                <c:pt idx="444">
                  <c:v>6.5447956751839944E-12</c:v>
                </c:pt>
                <c:pt idx="445">
                  <c:v>6.5632670171928675E-12</c:v>
                </c:pt>
                <c:pt idx="446">
                  <c:v>6.5822500557180077E-12</c:v>
                </c:pt>
                <c:pt idx="447">
                  <c:v>6.6017463361165135E-12</c:v>
                </c:pt>
                <c:pt idx="448">
                  <c:v>6.6217578037928701E-12</c:v>
                </c:pt>
                <c:pt idx="449">
                  <c:v>6.6422873680629294E-12</c:v>
                </c:pt>
                <c:pt idx="450">
                  <c:v>6.6633380458774246E-12</c:v>
                </c:pt>
                <c:pt idx="451">
                  <c:v>6.6849128541870861E-12</c:v>
                </c:pt>
                <c:pt idx="452">
                  <c:v>6.707014809942631E-12</c:v>
                </c:pt>
                <c:pt idx="453">
                  <c:v>6.7296469300947923E-12</c:v>
                </c:pt>
                <c:pt idx="454">
                  <c:v>6.7528122315942603E-12</c:v>
                </c:pt>
                <c:pt idx="455">
                  <c:v>6.7765137313918058E-12</c:v>
                </c:pt>
                <c:pt idx="456">
                  <c:v>6.8007544464381217E-12</c:v>
                </c:pt>
                <c:pt idx="457">
                  <c:v>6.8255373936839305E-12</c:v>
                </c:pt>
                <c:pt idx="458">
                  <c:v>6.8508655900799902E-12</c:v>
                </c:pt>
                <c:pt idx="459">
                  <c:v>6.8767420525769903E-12</c:v>
                </c:pt>
                <c:pt idx="460">
                  <c:v>6.903169798125651E-12</c:v>
                </c:pt>
                <c:pt idx="461">
                  <c:v>6.9301518436767157E-12</c:v>
                </c:pt>
                <c:pt idx="462">
                  <c:v>6.9576912061809346E-12</c:v>
                </c:pt>
                <c:pt idx="463">
                  <c:v>6.9857909025889654E-12</c:v>
                </c:pt>
                <c:pt idx="464">
                  <c:v>7.0144539498515842E-12</c:v>
                </c:pt>
                <c:pt idx="465">
                  <c:v>7.0436833649194908E-12</c:v>
                </c:pt>
                <c:pt idx="466">
                  <c:v>7.0734821647434377E-12</c:v>
                </c:pt>
                <c:pt idx="467">
                  <c:v>7.1038533662741119E-12</c:v>
                </c:pt>
                <c:pt idx="468">
                  <c:v>7.1347999864622553E-12</c:v>
                </c:pt>
                <c:pt idx="469">
                  <c:v>7.1663250422585913E-12</c:v>
                </c:pt>
                <c:pt idx="470">
                  <c:v>7.1984315506138312E-12</c:v>
                </c:pt>
                <c:pt idx="471">
                  <c:v>7.2311225284787257E-12</c:v>
                </c:pt>
                <c:pt idx="472">
                  <c:v>7.264401614472792E-12</c:v>
                </c:pt>
                <c:pt idx="473">
                  <c:v>7.2982738417246432E-12</c:v>
                </c:pt>
                <c:pt idx="474">
                  <c:v>7.3327436228769184E-12</c:v>
                </c:pt>
                <c:pt idx="475">
                  <c:v>7.3678153412542761E-12</c:v>
                </c:pt>
                <c:pt idx="476">
                  <c:v>7.4034933801813119E-12</c:v>
                </c:pt>
                <c:pt idx="477">
                  <c:v>7.4397821229826729E-12</c:v>
                </c:pt>
                <c:pt idx="478">
                  <c:v>7.4766859529830066E-12</c:v>
                </c:pt>
                <c:pt idx="479">
                  <c:v>7.51420925350696E-12</c:v>
                </c:pt>
                <c:pt idx="480">
                  <c:v>7.5523564078791529E-12</c:v>
                </c:pt>
                <c:pt idx="481">
                  <c:v>7.5911317994242036E-12</c:v>
                </c:pt>
                <c:pt idx="482">
                  <c:v>7.6305398114667882E-12</c:v>
                </c:pt>
                <c:pt idx="483">
                  <c:v>7.6705848273315105E-12</c:v>
                </c:pt>
                <c:pt idx="484">
                  <c:v>7.7112712303430241E-12</c:v>
                </c:pt>
                <c:pt idx="485">
                  <c:v>7.7526034038259699E-12</c:v>
                </c:pt>
                <c:pt idx="486">
                  <c:v>7.7945857311049594E-12</c:v>
                </c:pt>
                <c:pt idx="487">
                  <c:v>7.8372225955046448E-12</c:v>
                </c:pt>
                <c:pt idx="488">
                  <c:v>7.8805184818311943E-12</c:v>
                </c:pt>
                <c:pt idx="489">
                  <c:v>7.9244790213446695E-12</c:v>
                </c:pt>
                <c:pt idx="490">
                  <c:v>7.9691096898405701E-12</c:v>
                </c:pt>
                <c:pt idx="491">
                  <c:v>8.0144157851382557E-12</c:v>
                </c:pt>
                <c:pt idx="492">
                  <c:v>8.0604026050570258E-12</c:v>
                </c:pt>
                <c:pt idx="493">
                  <c:v>8.1070754474162384E-12</c:v>
                </c:pt>
                <c:pt idx="494">
                  <c:v>8.154439610035219E-12</c:v>
                </c:pt>
                <c:pt idx="495">
                  <c:v>8.2025003907333255E-12</c:v>
                </c:pt>
                <c:pt idx="496">
                  <c:v>8.2512630875894889E-12</c:v>
                </c:pt>
                <c:pt idx="497">
                  <c:v>8.3007331651625774E-12</c:v>
                </c:pt>
                <c:pt idx="498">
                  <c:v>8.3509165166682707E-12</c:v>
                </c:pt>
                <c:pt idx="499">
                  <c:v>8.4018191023759565E-12</c:v>
                </c:pt>
                <c:pt idx="500">
                  <c:v>8.453446882555092E-12</c:v>
                </c:pt>
                <c:pt idx="501">
                  <c:v>8.5058058174751005E-12</c:v>
                </c:pt>
                <c:pt idx="502">
                  <c:v>8.5589018674053617E-12</c:v>
                </c:pt>
                <c:pt idx="503">
                  <c:v>8.6127409926153456E-12</c:v>
                </c:pt>
                <c:pt idx="504">
                  <c:v>8.6673291533744578E-12</c:v>
                </c:pt>
                <c:pt idx="505">
                  <c:v>8.7226725660794265E-12</c:v>
                </c:pt>
                <c:pt idx="506">
                  <c:v>8.7787778015086545E-12</c:v>
                </c:pt>
                <c:pt idx="507">
                  <c:v>8.8356513450886335E-12</c:v>
                </c:pt>
                <c:pt idx="508">
                  <c:v>8.8932996822391748E-12</c:v>
                </c:pt>
                <c:pt idx="509">
                  <c:v>8.951729340103466E-12</c:v>
                </c:pt>
                <c:pt idx="510">
                  <c:v>9.0109470853532862E-12</c:v>
                </c:pt>
                <c:pt idx="511">
                  <c:v>9.0709597698829491E-12</c:v>
                </c:pt>
                <c:pt idx="512">
                  <c:v>9.1317742456873517E-12</c:v>
                </c:pt>
                <c:pt idx="513">
                  <c:v>9.1933973947357282E-12</c:v>
                </c:pt>
                <c:pt idx="514">
                  <c:v>9.255836335853311E-12</c:v>
                </c:pt>
                <c:pt idx="515">
                  <c:v>9.31909830021659E-12</c:v>
                </c:pt>
                <c:pt idx="516">
                  <c:v>9.3831905196737534E-12</c:v>
                </c:pt>
                <c:pt idx="517">
                  <c:v>9.4481202465504881E-12</c:v>
                </c:pt>
                <c:pt idx="518">
                  <c:v>9.5138949616319858E-12</c:v>
                </c:pt>
                <c:pt idx="519">
                  <c:v>9.5805222885170854E-12</c:v>
                </c:pt>
                <c:pt idx="520">
                  <c:v>9.6480098529785563E-12</c:v>
                </c:pt>
                <c:pt idx="521">
                  <c:v>9.7163652938730072E-12</c:v>
                </c:pt>
                <c:pt idx="522">
                  <c:v>9.7855964650139002E-12</c:v>
                </c:pt>
                <c:pt idx="523">
                  <c:v>9.8557113958886811E-12</c:v>
                </c:pt>
                <c:pt idx="524">
                  <c:v>9.9267181211210816E-12</c:v>
                </c:pt>
                <c:pt idx="525">
                  <c:v>9.998624682949412E-12</c:v>
                </c:pt>
                <c:pt idx="526">
                  <c:v>1.0071439320699422E-11</c:v>
                </c:pt>
                <c:pt idx="527">
                  <c:v>1.0145170483542123E-11</c:v>
                </c:pt>
                <c:pt idx="528">
                  <c:v>1.0219826630816098E-11</c:v>
                </c:pt>
                <c:pt idx="529">
                  <c:v>1.0295416225716087E-11</c:v>
                </c:pt>
                <c:pt idx="530">
                  <c:v>1.0371947907167574E-11</c:v>
                </c:pt>
                <c:pt idx="531">
                  <c:v>1.0449430558167455E-11</c:v>
                </c:pt>
                <c:pt idx="532">
                  <c:v>1.0527873079685417E-11</c:v>
                </c:pt>
                <c:pt idx="533">
                  <c:v>1.0607284374242856E-11</c:v>
                </c:pt>
                <c:pt idx="534">
                  <c:v>1.0687673496289922E-11</c:v>
                </c:pt>
                <c:pt idx="535">
                  <c:v>1.0769049777185004E-11</c:v>
                </c:pt>
                <c:pt idx="536">
                  <c:v>1.085142257765913E-11</c:v>
                </c:pt>
                <c:pt idx="537">
                  <c:v>1.0934801258839438E-11</c:v>
                </c:pt>
                <c:pt idx="538">
                  <c:v>1.1019195308761735E-11</c:v>
                </c:pt>
                <c:pt idx="539">
                  <c:v>1.1104614522161148E-11</c:v>
                </c:pt>
                <c:pt idx="540">
                  <c:v>1.1191068739111022E-11</c:v>
                </c:pt>
                <c:pt idx="541">
                  <c:v>1.1278567799708828E-11</c:v>
                </c:pt>
                <c:pt idx="542">
                  <c:v>1.1367121646167702E-11</c:v>
                </c:pt>
                <c:pt idx="543">
                  <c:v>1.1456740552242415E-11</c:v>
                </c:pt>
                <c:pt idx="544">
                  <c:v>1.1547434858729506E-11</c:v>
                </c:pt>
                <c:pt idx="545">
                  <c:v>1.1639214906425523E-11</c:v>
                </c:pt>
                <c:pt idx="546">
                  <c:v>1.1732091115381498E-11</c:v>
                </c:pt>
                <c:pt idx="547">
                  <c:v>1.1826074254880939E-11</c:v>
                </c:pt>
                <c:pt idx="548">
                  <c:v>1.1921175190147824E-11</c:v>
                </c:pt>
                <c:pt idx="549">
                  <c:v>1.2017404786407408E-11</c:v>
                </c:pt>
                <c:pt idx="550">
                  <c:v>1.2114773968435917E-11</c:v>
                </c:pt>
                <c:pt idx="551">
                  <c:v>1.2213294019393055E-11</c:v>
                </c:pt>
                <c:pt idx="552">
                  <c:v>1.2312976355546685E-11</c:v>
                </c:pt>
                <c:pt idx="553">
                  <c:v>1.2413832393376029E-11</c:v>
                </c:pt>
                <c:pt idx="554">
                  <c:v>1.2515873592357977E-11</c:v>
                </c:pt>
                <c:pt idx="555">
                  <c:v>1.2619111771519042E-11</c:v>
                </c:pt>
                <c:pt idx="556">
                  <c:v>1.2723558928481158E-11</c:v>
                </c:pt>
                <c:pt idx="557">
                  <c:v>1.2829227062135537E-11</c:v>
                </c:pt>
                <c:pt idx="558">
                  <c:v>1.2936128200827908E-11</c:v>
                </c:pt>
                <c:pt idx="559">
                  <c:v>1.3044274726466662E-11</c:v>
                </c:pt>
                <c:pt idx="560">
                  <c:v>1.3153679253663241E-11</c:v>
                </c:pt>
                <c:pt idx="561">
                  <c:v>1.3264354401072261E-11</c:v>
                </c:pt>
                <c:pt idx="562">
                  <c:v>1.3376312806095779E-11</c:v>
                </c:pt>
                <c:pt idx="563">
                  <c:v>1.348956744748204E-11</c:v>
                </c:pt>
                <c:pt idx="564">
                  <c:v>1.3604131600312355E-11</c:v>
                </c:pt>
                <c:pt idx="565">
                  <c:v>1.3720018549411818E-11</c:v>
                </c:pt>
                <c:pt idx="566">
                  <c:v>1.3837241590281671E-11</c:v>
                </c:pt>
                <c:pt idx="567">
                  <c:v>1.395581434226771E-11</c:v>
                </c:pt>
                <c:pt idx="568">
                  <c:v>1.4075750796050806E-11</c:v>
                </c:pt>
                <c:pt idx="569">
                  <c:v>1.419706496250426E-11</c:v>
                </c:pt>
                <c:pt idx="570">
                  <c:v>1.4319770857524118E-11</c:v>
                </c:pt>
                <c:pt idx="571">
                  <c:v>1.4443882798934785E-11</c:v>
                </c:pt>
                <c:pt idx="572">
                  <c:v>1.4569415565493256E-11</c:v>
                </c:pt>
                <c:pt idx="573">
                  <c:v>1.4696383974289154E-11</c:v>
                </c:pt>
                <c:pt idx="574">
                  <c:v>1.4824802843965584E-11</c:v>
                </c:pt>
                <c:pt idx="575">
                  <c:v>1.4954687269482427E-11</c:v>
                </c:pt>
                <c:pt idx="576">
                  <c:v>1.5086052915950988E-11</c:v>
                </c:pt>
                <c:pt idx="577">
                  <c:v>1.5218915517681626E-11</c:v>
                </c:pt>
                <c:pt idx="578">
                  <c:v>1.5353290808966683E-11</c:v>
                </c:pt>
                <c:pt idx="579">
                  <c:v>1.5489194771742273E-11</c:v>
                </c:pt>
                <c:pt idx="580">
                  <c:v>1.5626644093966512E-11</c:v>
                </c:pt>
                <c:pt idx="581">
                  <c:v>1.5765655585332033E-11</c:v>
                </c:pt>
                <c:pt idx="582">
                  <c:v>1.5906246055351328E-11</c:v>
                </c:pt>
                <c:pt idx="583">
                  <c:v>1.6048432530511231E-11</c:v>
                </c:pt>
                <c:pt idx="584">
                  <c:v>1.6192232914320371E-11</c:v>
                </c:pt>
                <c:pt idx="585">
                  <c:v>1.6337665322441809E-11</c:v>
                </c:pt>
                <c:pt idx="586">
                  <c:v>1.6484747870538636E-11</c:v>
                </c:pt>
                <c:pt idx="587">
                  <c:v>1.6633498861538162E-11</c:v>
                </c:pt>
                <c:pt idx="588">
                  <c:v>1.6783937689248627E-11</c:v>
                </c:pt>
                <c:pt idx="589">
                  <c:v>1.693608411741114E-11</c:v>
                </c:pt>
                <c:pt idx="590">
                  <c:v>1.7089957909814156E-11</c:v>
                </c:pt>
                <c:pt idx="591">
                  <c:v>1.7245578989135256E-11</c:v>
                </c:pt>
                <c:pt idx="592">
                  <c:v>1.7402968638901775E-11</c:v>
                </c:pt>
                <c:pt idx="593">
                  <c:v>1.7562148782978243E-11</c:v>
                </c:pt>
                <c:pt idx="594">
                  <c:v>1.7723141347635834E-11</c:v>
                </c:pt>
                <c:pt idx="595">
                  <c:v>1.7885968388341812E-11</c:v>
                </c:pt>
                <c:pt idx="596">
                  <c:v>1.8050653665739395E-11</c:v>
                </c:pt>
                <c:pt idx="597">
                  <c:v>1.8217222035010912E-11</c:v>
                </c:pt>
                <c:pt idx="598">
                  <c:v>1.8385698365424063E-11</c:v>
                </c:pt>
                <c:pt idx="599">
                  <c:v>1.8556107622711249E-11</c:v>
                </c:pt>
                <c:pt idx="600">
                  <c:v>1.8728476911391478E-11</c:v>
                </c:pt>
                <c:pt idx="601">
                  <c:v>1.8902835184967901E-11</c:v>
                </c:pt>
                <c:pt idx="602">
                  <c:v>1.9079211447968188E-11</c:v>
                </c:pt>
                <c:pt idx="603">
                  <c:v>1.9257634764905668E-11</c:v>
                </c:pt>
                <c:pt idx="604">
                  <c:v>1.9438136869432991E-11</c:v>
                </c:pt>
                <c:pt idx="605">
                  <c:v>1.9620752582261604E-11</c:v>
                </c:pt>
                <c:pt idx="606">
                  <c:v>1.9805516872824798E-11</c:v>
                </c:pt>
                <c:pt idx="607">
                  <c:v>1.9992464731820786E-11</c:v>
                </c:pt>
                <c:pt idx="608">
                  <c:v>2.0181634438362709E-11</c:v>
                </c:pt>
                <c:pt idx="609">
                  <c:v>2.0373069360412866E-11</c:v>
                </c:pt>
                <c:pt idx="610">
                  <c:v>2.05668132490269E-11</c:v>
                </c:pt>
                <c:pt idx="611">
                  <c:v>2.0762909840691639E-11</c:v>
                </c:pt>
                <c:pt idx="612">
                  <c:v>2.0961406835701554E-11</c:v>
                </c:pt>
                <c:pt idx="613">
                  <c:v>2.1162360201331428E-11</c:v>
                </c:pt>
                <c:pt idx="614">
                  <c:v>2.1365826816018748E-11</c:v>
                </c:pt>
                <c:pt idx="615">
                  <c:v>2.1571863520144448E-11</c:v>
                </c:pt>
                <c:pt idx="616">
                  <c:v>2.1780531783626158E-11</c:v>
                </c:pt>
                <c:pt idx="617">
                  <c:v>2.1991906278172405E-11</c:v>
                </c:pt>
                <c:pt idx="618">
                  <c:v>2.2206063724407304E-11</c:v>
                </c:pt>
                <c:pt idx="619">
                  <c:v>2.2405365349115487E-11</c:v>
                </c:pt>
                <c:pt idx="620">
                  <c:v>2.2516868041514581E-11</c:v>
                </c:pt>
                <c:pt idx="621">
                  <c:v>2.2626204813208394E-11</c:v>
                </c:pt>
                <c:pt idx="622">
                  <c:v>2.2733375664197121E-11</c:v>
                </c:pt>
                <c:pt idx="623">
                  <c:v>2.2838380594480587E-11</c:v>
                </c:pt>
                <c:pt idx="624">
                  <c:v>2.2941219604059147E-11</c:v>
                </c:pt>
                <c:pt idx="625">
                  <c:v>2.3041892692932436E-11</c:v>
                </c:pt>
                <c:pt idx="626">
                  <c:v>2.3140399861100829E-11</c:v>
                </c:pt>
                <c:pt idx="627">
                  <c:v>2.323674110856396E-11</c:v>
                </c:pt>
                <c:pt idx="628">
                  <c:v>2.3330916435321809E-11</c:v>
                </c:pt>
                <c:pt idx="629">
                  <c:v>2.3422925841374767E-11</c:v>
                </c:pt>
                <c:pt idx="630">
                  <c:v>2.3512769326722636E-11</c:v>
                </c:pt>
                <c:pt idx="631">
                  <c:v>2.3600446891365237E-11</c:v>
                </c:pt>
                <c:pt idx="632">
                  <c:v>2.3685958535302751E-11</c:v>
                </c:pt>
                <c:pt idx="633">
                  <c:v>2.3769304258535185E-11</c:v>
                </c:pt>
                <c:pt idx="634">
                  <c:v>2.3850484061062336E-11</c:v>
                </c:pt>
                <c:pt idx="635">
                  <c:v>2.3929497942884606E-11</c:v>
                </c:pt>
                <c:pt idx="636">
                  <c:v>2.40063459040016E-11</c:v>
                </c:pt>
                <c:pt idx="637">
                  <c:v>2.4081027944413503E-11</c:v>
                </c:pt>
                <c:pt idx="638">
                  <c:v>2.4153544064120329E-11</c:v>
                </c:pt>
                <c:pt idx="639">
                  <c:v>2.4223894263122063E-11</c:v>
                </c:pt>
                <c:pt idx="640">
                  <c:v>2.4292078541418538E-11</c:v>
                </c:pt>
                <c:pt idx="641">
                  <c:v>2.4358096899010111E-11</c:v>
                </c:pt>
                <c:pt idx="642">
                  <c:v>2.4421949335896406E-11</c:v>
                </c:pt>
                <c:pt idx="643">
                  <c:v>2.4483635852077635E-11</c:v>
                </c:pt>
                <c:pt idx="644">
                  <c:v>2.454315644755376E-11</c:v>
                </c:pt>
                <c:pt idx="645">
                  <c:v>2.4600511122324618E-11</c:v>
                </c:pt>
                <c:pt idx="646">
                  <c:v>2.4655699876390392E-11</c:v>
                </c:pt>
                <c:pt idx="647">
                  <c:v>2.4708722709751281E-11</c:v>
                </c:pt>
                <c:pt idx="648">
                  <c:v>2.4759579622406882E-11</c:v>
                </c:pt>
                <c:pt idx="649">
                  <c:v>2.4808270614357409E-11</c:v>
                </c:pt>
                <c:pt idx="650">
                  <c:v>2.4854795685602666E-11</c:v>
                </c:pt>
                <c:pt idx="651">
                  <c:v>2.4899154836143023E-11</c:v>
                </c:pt>
                <c:pt idx="652">
                  <c:v>2.4941348065978113E-11</c:v>
                </c:pt>
                <c:pt idx="653">
                  <c:v>2.4981375375108109E-11</c:v>
                </c:pt>
                <c:pt idx="654">
                  <c:v>2.5019236763533025E-11</c:v>
                </c:pt>
                <c:pt idx="655">
                  <c:v>2.5054932231252671E-11</c:v>
                </c:pt>
                <c:pt idx="656">
                  <c:v>2.508846177826742E-11</c:v>
                </c:pt>
                <c:pt idx="657">
                  <c:v>2.5119825404576899E-11</c:v>
                </c:pt>
                <c:pt idx="658">
                  <c:v>2.5149023110181298E-11</c:v>
                </c:pt>
                <c:pt idx="659">
                  <c:v>2.5176054895080606E-11</c:v>
                </c:pt>
                <c:pt idx="660">
                  <c:v>2.5200920759274831E-11</c:v>
                </c:pt>
                <c:pt idx="661">
                  <c:v>2.5223620702763779E-11</c:v>
                </c:pt>
                <c:pt idx="662">
                  <c:v>2.5244154725547847E-11</c:v>
                </c:pt>
                <c:pt idx="663">
                  <c:v>2.5262522827626635E-11</c:v>
                </c:pt>
                <c:pt idx="664">
                  <c:v>2.5278725009000322E-11</c:v>
                </c:pt>
                <c:pt idx="665">
                  <c:v>2.5292761269668949E-11</c:v>
                </c:pt>
                <c:pt idx="666">
                  <c:v>2.5304631609632293E-11</c:v>
                </c:pt>
                <c:pt idx="667">
                  <c:v>2.5314336028890743E-11</c:v>
                </c:pt>
                <c:pt idx="668">
                  <c:v>2.5321874527443923E-11</c:v>
                </c:pt>
                <c:pt idx="669">
                  <c:v>2.5327247105292016E-11</c:v>
                </c:pt>
                <c:pt idx="670">
                  <c:v>2.5330453762435025E-11</c:v>
                </c:pt>
                <c:pt idx="671">
                  <c:v>2.5331494498872764E-11</c:v>
                </c:pt>
                <c:pt idx="672">
                  <c:v>2.533036931460561E-11</c:v>
                </c:pt>
                <c:pt idx="673">
                  <c:v>2.5327078209633176E-11</c:v>
                </c:pt>
                <c:pt idx="674">
                  <c:v>2.5321621183955664E-11</c:v>
                </c:pt>
                <c:pt idx="675">
                  <c:v>2.5313998237573062E-11</c:v>
                </c:pt>
                <c:pt idx="676">
                  <c:v>2.5304209370485387E-11</c:v>
                </c:pt>
                <c:pt idx="677">
                  <c:v>2.5292254582692428E-11</c:v>
                </c:pt>
                <c:pt idx="678">
                  <c:v>2.5278133874194389E-11</c:v>
                </c:pt>
                <c:pt idx="679">
                  <c:v>2.5261847244991467E-11</c:v>
                </c:pt>
                <c:pt idx="680">
                  <c:v>2.5243394695083261E-11</c:v>
                </c:pt>
                <c:pt idx="681">
                  <c:v>2.5222776224469784E-11</c:v>
                </c:pt>
                <c:pt idx="682">
                  <c:v>2.5199841398050687E-11</c:v>
                </c:pt>
                <c:pt idx="683">
                  <c:v>2.5163813118284806E-11</c:v>
                </c:pt>
                <c:pt idx="684">
                  <c:v>2.5127217769780331E-11</c:v>
                </c:pt>
                <c:pt idx="685">
                  <c:v>2.509005535253724E-11</c:v>
                </c:pt>
                <c:pt idx="686">
                  <c:v>2.5052325866555742E-11</c:v>
                </c:pt>
                <c:pt idx="687">
                  <c:v>2.5014029311835842E-11</c:v>
                </c:pt>
                <c:pt idx="688">
                  <c:v>2.4975165688377326E-11</c:v>
                </c:pt>
                <c:pt idx="689">
                  <c:v>2.4935734996180203E-11</c:v>
                </c:pt>
                <c:pt idx="690">
                  <c:v>2.4895737235244677E-11</c:v>
                </c:pt>
                <c:pt idx="691">
                  <c:v>2.4855172405570532E-11</c:v>
                </c:pt>
                <c:pt idx="692">
                  <c:v>2.4814040507157793E-11</c:v>
                </c:pt>
                <c:pt idx="693">
                  <c:v>2.4772341540006639E-11</c:v>
                </c:pt>
                <c:pt idx="694">
                  <c:v>2.4730075504117072E-11</c:v>
                </c:pt>
                <c:pt idx="695">
                  <c:v>2.4687242399488901E-11</c:v>
                </c:pt>
                <c:pt idx="696">
                  <c:v>2.4643842226122128E-11</c:v>
                </c:pt>
                <c:pt idx="697">
                  <c:v>2.4599874984016922E-11</c:v>
                </c:pt>
                <c:pt idx="698">
                  <c:v>2.4555340673173142E-11</c:v>
                </c:pt>
                <c:pt idx="699">
                  <c:v>2.4512075250301829E-11</c:v>
                </c:pt>
                <c:pt idx="700">
                  <c:v>2.4484778352539211E-11</c:v>
                </c:pt>
                <c:pt idx="701">
                  <c:v>2.4455558006141962E-11</c:v>
                </c:pt>
                <c:pt idx="702">
                  <c:v>2.4424414211110277E-11</c:v>
                </c:pt>
                <c:pt idx="703">
                  <c:v>2.4391346967443765E-11</c:v>
                </c:pt>
                <c:pt idx="704">
                  <c:v>2.4356356275142806E-11</c:v>
                </c:pt>
                <c:pt idx="705">
                  <c:v>2.4319442134207212E-11</c:v>
                </c:pt>
                <c:pt idx="706">
                  <c:v>2.4280604544637182E-11</c:v>
                </c:pt>
                <c:pt idx="707">
                  <c:v>2.423984350643232E-11</c:v>
                </c:pt>
                <c:pt idx="708">
                  <c:v>2.4197159019593023E-11</c:v>
                </c:pt>
                <c:pt idx="709">
                  <c:v>2.4152551084119087E-11</c:v>
                </c:pt>
                <c:pt idx="710">
                  <c:v>2.4106019700010525E-11</c:v>
                </c:pt>
                <c:pt idx="711">
                  <c:v>2.4057564867267321E-11</c:v>
                </c:pt>
                <c:pt idx="712">
                  <c:v>2.4007186585889679E-11</c:v>
                </c:pt>
                <c:pt idx="713">
                  <c:v>2.3954884855877215E-11</c:v>
                </c:pt>
                <c:pt idx="714">
                  <c:v>2.3900659677230308E-11</c:v>
                </c:pt>
                <c:pt idx="715">
                  <c:v>2.3844511049948951E-11</c:v>
                </c:pt>
                <c:pt idx="716">
                  <c:v>2.3786438974032773E-11</c:v>
                </c:pt>
                <c:pt idx="717">
                  <c:v>2.3726443449482158E-11</c:v>
                </c:pt>
                <c:pt idx="718">
                  <c:v>2.3664524476296907E-11</c:v>
                </c:pt>
                <c:pt idx="719">
                  <c:v>2.3600682054477014E-11</c:v>
                </c:pt>
                <c:pt idx="720">
                  <c:v>2.3534916184022492E-11</c:v>
                </c:pt>
                <c:pt idx="721">
                  <c:v>2.3467226864933345E-11</c:v>
                </c:pt>
                <c:pt idx="722">
                  <c:v>2.3397614097209752E-11</c:v>
                </c:pt>
                <c:pt idx="723">
                  <c:v>2.3326077880851518E-11</c:v>
                </c:pt>
                <c:pt idx="724">
                  <c:v>2.3252618215858651E-11</c:v>
                </c:pt>
                <c:pt idx="725">
                  <c:v>2.3177235102231347E-11</c:v>
                </c:pt>
                <c:pt idx="726">
                  <c:v>2.3099928539969209E-11</c:v>
                </c:pt>
                <c:pt idx="727">
                  <c:v>2.302069852907264E-11</c:v>
                </c:pt>
                <c:pt idx="728">
                  <c:v>2.2939545069541435E-11</c:v>
                </c:pt>
                <c:pt idx="729">
                  <c:v>2.2856468161375595E-11</c:v>
                </c:pt>
                <c:pt idx="730">
                  <c:v>2.277146780457531E-11</c:v>
                </c:pt>
                <c:pt idx="731">
                  <c:v>2.2684543999140209E-11</c:v>
                </c:pt>
                <c:pt idx="732">
                  <c:v>2.2595696745070653E-11</c:v>
                </c:pt>
                <c:pt idx="733">
                  <c:v>2.2504926042366469E-11</c:v>
                </c:pt>
                <c:pt idx="734">
                  <c:v>2.2412231891027849E-11</c:v>
                </c:pt>
                <c:pt idx="735">
                  <c:v>2.2317614291054397E-11</c:v>
                </c:pt>
                <c:pt idx="736">
                  <c:v>2.2221073242446503E-11</c:v>
                </c:pt>
                <c:pt idx="737">
                  <c:v>2.212260874520398E-11</c:v>
                </c:pt>
                <c:pt idx="738">
                  <c:v>2.2022220799326815E-11</c:v>
                </c:pt>
                <c:pt idx="739">
                  <c:v>2.1919909404815021E-11</c:v>
                </c:pt>
                <c:pt idx="740">
                  <c:v>2.1815674561668789E-11</c:v>
                </c:pt>
                <c:pt idx="741">
                  <c:v>2.1709516269887918E-11</c:v>
                </c:pt>
                <c:pt idx="742">
                  <c:v>2.1601434529472412E-11</c:v>
                </c:pt>
                <c:pt idx="743">
                  <c:v>2.1491429340422277E-11</c:v>
                </c:pt>
                <c:pt idx="744">
                  <c:v>2.1379500702737597E-11</c:v>
                </c:pt>
                <c:pt idx="745">
                  <c:v>2.1265648616418327E-11</c:v>
                </c:pt>
                <c:pt idx="746">
                  <c:v>2.1149873081464466E-11</c:v>
                </c:pt>
                <c:pt idx="747">
                  <c:v>2.1032174097876022E-11</c:v>
                </c:pt>
                <c:pt idx="748">
                  <c:v>2.0912551665652965E-11</c:v>
                </c:pt>
                <c:pt idx="749">
                  <c:v>2.0791005784795314E-11</c:v>
                </c:pt>
                <c:pt idx="750">
                  <c:v>2.066753645530308E-11</c:v>
                </c:pt>
                <c:pt idx="751">
                  <c:v>2.0542143677176259E-11</c:v>
                </c:pt>
                <c:pt idx="752">
                  <c:v>2.0414827450414844E-11</c:v>
                </c:pt>
                <c:pt idx="753">
                  <c:v>2.0285587775018836E-11</c:v>
                </c:pt>
                <c:pt idx="754">
                  <c:v>2.0154424650988222E-11</c:v>
                </c:pt>
                <c:pt idx="755">
                  <c:v>2.002133807832302E-11</c:v>
                </c:pt>
                <c:pt idx="756">
                  <c:v>1.9886328057023235E-11</c:v>
                </c:pt>
                <c:pt idx="757">
                  <c:v>1.9749394587088876E-11</c:v>
                </c:pt>
                <c:pt idx="758">
                  <c:v>1.9610537668519914E-11</c:v>
                </c:pt>
                <c:pt idx="759">
                  <c:v>1.9469757301316319E-11</c:v>
                </c:pt>
                <c:pt idx="760">
                  <c:v>1.9327053485478177E-11</c:v>
                </c:pt>
                <c:pt idx="761">
                  <c:v>1.9182426221005418E-11</c:v>
                </c:pt>
                <c:pt idx="762">
                  <c:v>1.9035875507898085E-11</c:v>
                </c:pt>
                <c:pt idx="763">
                  <c:v>1.8917439793785944E-11</c:v>
                </c:pt>
                <c:pt idx="764">
                  <c:v>1.8801753720214326E-11</c:v>
                </c:pt>
                <c:pt idx="765">
                  <c:v>1.8686995896427517E-11</c:v>
                </c:pt>
                <c:pt idx="766">
                  <c:v>1.8573152687216015E-11</c:v>
                </c:pt>
                <c:pt idx="767">
                  <c:v>1.8460210457370299E-11</c:v>
                </c:pt>
                <c:pt idx="768">
                  <c:v>1.8348155571680779E-11</c:v>
                </c:pt>
                <c:pt idx="769">
                  <c:v>1.8236974780616029E-11</c:v>
                </c:pt>
                <c:pt idx="770">
                  <c:v>1.8126656979060096E-11</c:v>
                </c:pt>
                <c:pt idx="771">
                  <c:v>1.8017191628900292E-11</c:v>
                </c:pt>
                <c:pt idx="772">
                  <c:v>1.7908568179412247E-11</c:v>
                </c:pt>
                <c:pt idx="773">
                  <c:v>1.7800776079871608E-11</c:v>
                </c:pt>
                <c:pt idx="774">
                  <c:v>1.769380477955399E-11</c:v>
                </c:pt>
                <c:pt idx="775">
                  <c:v>1.7587643843922732E-11</c:v>
                </c:pt>
                <c:pt idx="776">
                  <c:v>1.7482284136459195E-11</c:v>
                </c:pt>
                <c:pt idx="777">
                  <c:v>1.7377717190570263E-11</c:v>
                </c:pt>
                <c:pt idx="778">
                  <c:v>1.727393452900183E-11</c:v>
                </c:pt>
                <c:pt idx="779">
                  <c:v>1.7170927674499821E-11</c:v>
                </c:pt>
                <c:pt idx="780">
                  <c:v>1.7068688149810145E-11</c:v>
                </c:pt>
                <c:pt idx="781">
                  <c:v>1.696720750304189E-11</c:v>
                </c:pt>
                <c:pt idx="782">
                  <c:v>1.6866477996172747E-11</c:v>
                </c:pt>
                <c:pt idx="783">
                  <c:v>1.6766492558502641E-11</c:v>
                </c:pt>
                <c:pt idx="784">
                  <c:v>1.6667244127449948E-11</c:v>
                </c:pt>
                <c:pt idx="785">
                  <c:v>1.6568725640433007E-11</c:v>
                </c:pt>
                <c:pt idx="786">
                  <c:v>1.6470930034870131E-11</c:v>
                </c:pt>
                <c:pt idx="787">
                  <c:v>1.6373850250456767E-11</c:v>
                </c:pt>
                <c:pt idx="788">
                  <c:v>1.6277479578710814E-11</c:v>
                </c:pt>
                <c:pt idx="789">
                  <c:v>1.6181811903602754E-11</c:v>
                </c:pt>
                <c:pt idx="790">
                  <c:v>1.6086841147000805E-11</c:v>
                </c:pt>
                <c:pt idx="791">
                  <c:v>1.5992561230773086E-11</c:v>
                </c:pt>
                <c:pt idx="792">
                  <c:v>1.5898966076787831E-11</c:v>
                </c:pt>
                <c:pt idx="793">
                  <c:v>1.5806049606913142E-11</c:v>
                </c:pt>
                <c:pt idx="794">
                  <c:v>1.5713805893142059E-11</c:v>
                </c:pt>
                <c:pt idx="795">
                  <c:v>1.5622229486493344E-11</c:v>
                </c:pt>
                <c:pt idx="796">
                  <c:v>1.5531315011610268E-11</c:v>
                </c:pt>
                <c:pt idx="797">
                  <c:v>1.544105709296532E-11</c:v>
                </c:pt>
                <c:pt idx="798">
                  <c:v>1.5351450355030902E-11</c:v>
                </c:pt>
                <c:pt idx="799">
                  <c:v>1.526248942227946E-11</c:v>
                </c:pt>
                <c:pt idx="800">
                  <c:v>1.5174168975881866E-11</c:v>
                </c:pt>
                <c:pt idx="801">
                  <c:v>1.5086484044079533E-11</c:v>
                </c:pt>
                <c:pt idx="802">
                  <c:v>1.4999429769551272E-11</c:v>
                </c:pt>
                <c:pt idx="803">
                  <c:v>1.4913001293884186E-11</c:v>
                </c:pt>
                <c:pt idx="804">
                  <c:v>1.4827193758665408E-11</c:v>
                </c:pt>
                <c:pt idx="805">
                  <c:v>1.4742002305482092E-11</c:v>
                </c:pt>
                <c:pt idx="806">
                  <c:v>1.4657422094059876E-11</c:v>
                </c:pt>
                <c:pt idx="807">
                  <c:v>1.4573448514418887E-11</c:v>
                </c:pt>
                <c:pt idx="808">
                  <c:v>1.4490077101491931E-11</c:v>
                </c:pt>
                <c:pt idx="809">
                  <c:v>1.4407303391101906E-11</c:v>
                </c:pt>
                <c:pt idx="810">
                  <c:v>1.4325122919071744E-11</c:v>
                </c:pt>
                <c:pt idx="811">
                  <c:v>1.4243531221224387E-11</c:v>
                </c:pt>
                <c:pt idx="812">
                  <c:v>1.4162523837540816E-11</c:v>
                </c:pt>
                <c:pt idx="813">
                  <c:v>1.4082096448828867E-11</c:v>
                </c:pt>
                <c:pt idx="814">
                  <c:v>1.4002244895743011E-11</c:v>
                </c:pt>
                <c:pt idx="815">
                  <c:v>1.3922965026182003E-11</c:v>
                </c:pt>
                <c:pt idx="816">
                  <c:v>1.3844252688044637E-11</c:v>
                </c:pt>
                <c:pt idx="817">
                  <c:v>1.3766103729229659E-11</c:v>
                </c:pt>
                <c:pt idx="818">
                  <c:v>1.3688513998009382E-11</c:v>
                </c:pt>
                <c:pt idx="819">
                  <c:v>1.3611479420647439E-11</c:v>
                </c:pt>
                <c:pt idx="820">
                  <c:v>1.3534996083340212E-11</c:v>
                </c:pt>
                <c:pt idx="821">
                  <c:v>1.3459060090417998E-11</c:v>
                </c:pt>
                <c:pt idx="822">
                  <c:v>1.3383667546211035E-11</c:v>
                </c:pt>
                <c:pt idx="823">
                  <c:v>1.3308814555049651E-11</c:v>
                </c:pt>
                <c:pt idx="824">
                  <c:v>1.3234497221264056E-11</c:v>
                </c:pt>
                <c:pt idx="825">
                  <c:v>1.3160711687158831E-11</c:v>
                </c:pt>
                <c:pt idx="826">
                  <c:v>1.3087454241529256E-11</c:v>
                </c:pt>
                <c:pt idx="827">
                  <c:v>1.3014721206810933E-11</c:v>
                </c:pt>
                <c:pt idx="828">
                  <c:v>1.2942508905420313E-11</c:v>
                </c:pt>
                <c:pt idx="829">
                  <c:v>1.2870813659773856E-11</c:v>
                </c:pt>
                <c:pt idx="830">
                  <c:v>1.2799631792288004E-11</c:v>
                </c:pt>
                <c:pt idx="831">
                  <c:v>1.2728959641806361E-11</c:v>
                </c:pt>
                <c:pt idx="832">
                  <c:v>1.2658793668554499E-11</c:v>
                </c:pt>
                <c:pt idx="833">
                  <c:v>1.2589130385861238E-11</c:v>
                </c:pt>
                <c:pt idx="834">
                  <c:v>1.2519966307200967E-11</c:v>
                </c:pt>
                <c:pt idx="835">
                  <c:v>1.2451297946047994E-11</c:v>
                </c:pt>
                <c:pt idx="836">
                  <c:v>1.2383121815876699E-11</c:v>
                </c:pt>
                <c:pt idx="837">
                  <c:v>1.2315434436084244E-11</c:v>
                </c:pt>
                <c:pt idx="838">
                  <c:v>1.2248232418183445E-11</c:v>
                </c:pt>
                <c:pt idx="839">
                  <c:v>1.2181512445321694E-11</c:v>
                </c:pt>
                <c:pt idx="840">
                  <c:v>1.2115271202436073E-11</c:v>
                </c:pt>
                <c:pt idx="841">
                  <c:v>1.2049505374463683E-11</c:v>
                </c:pt>
                <c:pt idx="842">
                  <c:v>1.1984211646341673E-11</c:v>
                </c:pt>
                <c:pt idx="843">
                  <c:v>1.1919386704481883E-11</c:v>
                </c:pt>
                <c:pt idx="844">
                  <c:v>1.1855027299064474E-11</c:v>
                </c:pt>
                <c:pt idx="845">
                  <c:v>1.1791130265901987E-11</c:v>
                </c:pt>
                <c:pt idx="846">
                  <c:v>1.1727692446709374E-11</c:v>
                </c:pt>
                <c:pt idx="847">
                  <c:v>1.1664710683201532E-11</c:v>
                </c:pt>
                <c:pt idx="848">
                  <c:v>1.1602181817093414E-11</c:v>
                </c:pt>
                <c:pt idx="849">
                  <c:v>1.1540102690231321E-11</c:v>
                </c:pt>
                <c:pt idx="850">
                  <c:v>1.1478470183849943E-11</c:v>
                </c:pt>
                <c:pt idx="851">
                  <c:v>1.1417281271853865E-11</c:v>
                </c:pt>
                <c:pt idx="852">
                  <c:v>1.135653294132104E-11</c:v>
                </c:pt>
                <c:pt idx="853">
                  <c:v>1.1296222179329442E-11</c:v>
                </c:pt>
                <c:pt idx="854">
                  <c:v>1.1236345972956988E-11</c:v>
                </c:pt>
                <c:pt idx="855">
                  <c:v>1.1176901309281665E-11</c:v>
                </c:pt>
                <c:pt idx="856">
                  <c:v>1.1117885196550447E-11</c:v>
                </c:pt>
                <c:pt idx="857">
                  <c:v>1.1059294733841597E-11</c:v>
                </c:pt>
                <c:pt idx="858">
                  <c:v>1.10011270443869E-11</c:v>
                </c:pt>
                <c:pt idx="859">
                  <c:v>1.0943379251415415E-11</c:v>
                </c:pt>
                <c:pt idx="860">
                  <c:v>1.0886048478156195E-11</c:v>
                </c:pt>
                <c:pt idx="861">
                  <c:v>1.0829131847838278E-11</c:v>
                </c:pt>
                <c:pt idx="862">
                  <c:v>1.0772626493630615E-11</c:v>
                </c:pt>
                <c:pt idx="863">
                  <c:v>1.071652962864702E-11</c:v>
                </c:pt>
                <c:pt idx="864">
                  <c:v>1.066083850433324E-11</c:v>
                </c:pt>
                <c:pt idx="865">
                  <c:v>1.0605550372364807E-11</c:v>
                </c:pt>
                <c:pt idx="866">
                  <c:v>1.0550662484417208E-11</c:v>
                </c:pt>
                <c:pt idx="867">
                  <c:v>1.0496172092165982E-11</c:v>
                </c:pt>
                <c:pt idx="868">
                  <c:v>1.0442076451093357E-11</c:v>
                </c:pt>
                <c:pt idx="869">
                  <c:v>1.0388372880481517E-11</c:v>
                </c:pt>
                <c:pt idx="870">
                  <c:v>1.033505875224555E-11</c:v>
                </c:pt>
                <c:pt idx="871">
                  <c:v>1.0282131439855633E-11</c:v>
                </c:pt>
                <c:pt idx="872">
                  <c:v>1.0229588316781961E-11</c:v>
                </c:pt>
                <c:pt idx="873">
                  <c:v>1.0177426756494694E-11</c:v>
                </c:pt>
                <c:pt idx="874">
                  <c:v>1.0125644133449038E-11</c:v>
                </c:pt>
                <c:pt idx="875">
                  <c:v>1.007423786804497E-11</c:v>
                </c:pt>
                <c:pt idx="876">
                  <c:v>1.0023205444899475E-11</c:v>
                </c:pt>
                <c:pt idx="877">
                  <c:v>9.9725443533806297E-12</c:v>
                </c:pt>
                <c:pt idx="878">
                  <c:v>9.9222520828565276E-12</c:v>
                </c:pt>
                <c:pt idx="879">
                  <c:v>9.8723261226952422E-12</c:v>
                </c:pt>
                <c:pt idx="880">
                  <c:v>9.8227639623533034E-12</c:v>
                </c:pt>
                <c:pt idx="881">
                  <c:v>9.773563120541574E-12</c:v>
                </c:pt>
                <c:pt idx="882">
                  <c:v>9.7247211867447939E-12</c:v>
                </c:pt>
                <c:pt idx="883">
                  <c:v>9.6762357608911486E-12</c:v>
                </c:pt>
                <c:pt idx="884">
                  <c:v>9.6281044429087853E-12</c:v>
                </c:pt>
                <c:pt idx="885">
                  <c:v>9.5803248327258331E-12</c:v>
                </c:pt>
                <c:pt idx="886">
                  <c:v>9.5328945302704972E-12</c:v>
                </c:pt>
                <c:pt idx="887">
                  <c:v>9.4858111515829812E-12</c:v>
                </c:pt>
                <c:pt idx="888">
                  <c:v>9.4390723831049308E-12</c:v>
                </c:pt>
                <c:pt idx="889">
                  <c:v>9.3926759304163936E-12</c:v>
                </c:pt>
                <c:pt idx="890">
                  <c:v>9.3466194990965933E-12</c:v>
                </c:pt>
                <c:pt idx="891">
                  <c:v>9.3009007947247358E-12</c:v>
                </c:pt>
                <c:pt idx="892">
                  <c:v>9.2555175228800333E-12</c:v>
                </c:pt>
                <c:pt idx="893">
                  <c:v>9.2104673968500766E-12</c:v>
                </c:pt>
                <c:pt idx="894">
                  <c:v>9.1657481926586286E-12</c:v>
                </c:pt>
                <c:pt idx="895">
                  <c:v>9.1213577167732875E-12</c:v>
                </c:pt>
                <c:pt idx="896">
                  <c:v>9.0772937758571305E-12</c:v>
                </c:pt>
                <c:pt idx="897">
                  <c:v>9.0335541765732224E-12</c:v>
                </c:pt>
                <c:pt idx="898">
                  <c:v>8.9901367255846358E-12</c:v>
                </c:pt>
                <c:pt idx="899">
                  <c:v>8.947039232547934E-12</c:v>
                </c:pt>
                <c:pt idx="900">
                  <c:v>8.9042595576863396E-12</c:v>
                </c:pt>
                <c:pt idx="901">
                  <c:v>8.861795603200903E-12</c:v>
                </c:pt>
                <c:pt idx="902">
                  <c:v>8.8196452725541267E-12</c:v>
                </c:pt>
                <c:pt idx="903">
                  <c:v>8.7778064692084115E-12</c:v>
                </c:pt>
                <c:pt idx="904">
                  <c:v>8.7362770966262259E-12</c:v>
                </c:pt>
                <c:pt idx="905">
                  <c:v>8.6950550590533899E-12</c:v>
                </c:pt>
                <c:pt idx="906">
                  <c:v>8.6541382974362538E-12</c:v>
                </c:pt>
                <c:pt idx="907">
                  <c:v>8.6135248041665836E-12</c:v>
                </c:pt>
                <c:pt idx="908">
                  <c:v>8.5732125754636669E-12</c:v>
                </c:pt>
                <c:pt idx="909">
                  <c:v>8.5331996075467862E-12</c:v>
                </c:pt>
                <c:pt idx="910">
                  <c:v>8.493483896635237E-12</c:v>
                </c:pt>
                <c:pt idx="911">
                  <c:v>8.4540634390197174E-12</c:v>
                </c:pt>
                <c:pt idx="912">
                  <c:v>8.4149362545067558E-12</c:v>
                </c:pt>
                <c:pt idx="913">
                  <c:v>8.3761004198301192E-12</c:v>
                </c:pt>
                <c:pt idx="914">
                  <c:v>8.3375540201365622E-12</c:v>
                </c:pt>
                <c:pt idx="915">
                  <c:v>8.2992951405727793E-12</c:v>
                </c:pt>
                <c:pt idx="916">
                  <c:v>8.2613218662855154E-12</c:v>
                </c:pt>
                <c:pt idx="917">
                  <c:v>8.2236322824214829E-12</c:v>
                </c:pt>
                <c:pt idx="918">
                  <c:v>8.1862244871477616E-12</c:v>
                </c:pt>
                <c:pt idx="919">
                  <c:v>8.1490966354606296E-12</c:v>
                </c:pt>
                <c:pt idx="920">
                  <c:v>8.1122468977975328E-12</c:v>
                </c:pt>
                <c:pt idx="921">
                  <c:v>8.0756734445954228E-12</c:v>
                </c:pt>
                <c:pt idx="922">
                  <c:v>8.0393744462911851E-12</c:v>
                </c:pt>
                <c:pt idx="923">
                  <c:v>8.0033480733218132E-12</c:v>
                </c:pt>
                <c:pt idx="924">
                  <c:v>7.9675924710955474E-12</c:v>
                </c:pt>
                <c:pt idx="925">
                  <c:v>7.9321058108225672E-12</c:v>
                </c:pt>
                <c:pt idx="926">
                  <c:v>7.8968863800140116E-12</c:v>
                </c:pt>
                <c:pt idx="927">
                  <c:v>7.8619324702026667E-12</c:v>
                </c:pt>
                <c:pt idx="928">
                  <c:v>7.8272423729213168E-12</c:v>
                </c:pt>
                <c:pt idx="929">
                  <c:v>7.792814379702722E-12</c:v>
                </c:pt>
                <c:pt idx="930">
                  <c:v>7.7586467820797266E-12</c:v>
                </c:pt>
                <c:pt idx="931">
                  <c:v>7.7247378715850649E-12</c:v>
                </c:pt>
                <c:pt idx="932">
                  <c:v>7.6910859397515503E-12</c:v>
                </c:pt>
                <c:pt idx="933">
                  <c:v>7.6576892781119527E-12</c:v>
                </c:pt>
                <c:pt idx="934">
                  <c:v>7.624546178199071E-12</c:v>
                </c:pt>
                <c:pt idx="935">
                  <c:v>7.5916549315457188E-12</c:v>
                </c:pt>
                <c:pt idx="936">
                  <c:v>7.5590138315573429E-12</c:v>
                </c:pt>
                <c:pt idx="937">
                  <c:v>7.5266212377685498E-12</c:v>
                </c:pt>
                <c:pt idx="938">
                  <c:v>7.4944755883713205E-12</c:v>
                </c:pt>
                <c:pt idx="939">
                  <c:v>7.4625753257515506E-12</c:v>
                </c:pt>
                <c:pt idx="940">
                  <c:v>7.4309188922951965E-12</c:v>
                </c:pt>
                <c:pt idx="941">
                  <c:v>7.3995047303881633E-12</c:v>
                </c:pt>
                <c:pt idx="942">
                  <c:v>7.3683312824163995E-12</c:v>
                </c:pt>
                <c:pt idx="943">
                  <c:v>7.3373969907657924E-12</c:v>
                </c:pt>
                <c:pt idx="944">
                  <c:v>7.3067002978223098E-12</c:v>
                </c:pt>
                <c:pt idx="945">
                  <c:v>7.2762396459718407E-12</c:v>
                </c:pt>
                <c:pt idx="946">
                  <c:v>7.2460134776003442E-12</c:v>
                </c:pt>
                <c:pt idx="947">
                  <c:v>7.2160202350937283E-12</c:v>
                </c:pt>
                <c:pt idx="948">
                  <c:v>7.1862583608379013E-12</c:v>
                </c:pt>
                <c:pt idx="949">
                  <c:v>7.1567263224588638E-12</c:v>
                </c:pt>
                <c:pt idx="950">
                  <c:v>7.1274226810955205E-12</c:v>
                </c:pt>
                <c:pt idx="951">
                  <c:v>7.0983460182815252E-12</c:v>
                </c:pt>
                <c:pt idx="952">
                  <c:v>7.0694949155398896E-12</c:v>
                </c:pt>
                <c:pt idx="953">
                  <c:v>7.0408679543935255E-12</c:v>
                </c:pt>
                <c:pt idx="954">
                  <c:v>7.0124637163654339E-12</c:v>
                </c:pt>
                <c:pt idx="955">
                  <c:v>6.9842807829785696E-12</c:v>
                </c:pt>
                <c:pt idx="956">
                  <c:v>6.956317735755894E-12</c:v>
                </c:pt>
                <c:pt idx="957">
                  <c:v>6.9285731562203611E-12</c:v>
                </c:pt>
                <c:pt idx="958">
                  <c:v>6.9010456258949596E-12</c:v>
                </c:pt>
                <c:pt idx="959">
                  <c:v>6.8737337263026121E-12</c:v>
                </c:pt>
                <c:pt idx="960">
                  <c:v>6.8466360389663317E-12</c:v>
                </c:pt>
                <c:pt idx="961">
                  <c:v>6.8197510967318705E-12</c:v>
                </c:pt>
                <c:pt idx="962">
                  <c:v>6.793077318561849E-12</c:v>
                </c:pt>
                <c:pt idx="963">
                  <c:v>6.7666134357376222E-12</c:v>
                </c:pt>
                <c:pt idx="964">
                  <c:v>6.7403582176635259E-12</c:v>
                </c:pt>
                <c:pt idx="965">
                  <c:v>6.714310433743983E-12</c:v>
                </c:pt>
                <c:pt idx="966">
                  <c:v>6.6884688533833026E-12</c:v>
                </c:pt>
                <c:pt idx="967">
                  <c:v>6.6628322459858794E-12</c:v>
                </c:pt>
                <c:pt idx="968">
                  <c:v>6.6373993809560926E-12</c:v>
                </c:pt>
                <c:pt idx="969">
                  <c:v>6.6121690276983095E-12</c:v>
                </c:pt>
                <c:pt idx="970">
                  <c:v>6.5871399556168844E-12</c:v>
                </c:pt>
                <c:pt idx="971">
                  <c:v>6.562310934116174E-12</c:v>
                </c:pt>
                <c:pt idx="972">
                  <c:v>6.5376807326005899E-12</c:v>
                </c:pt>
                <c:pt idx="973">
                  <c:v>6.5132481204744824E-12</c:v>
                </c:pt>
                <c:pt idx="974">
                  <c:v>6.4890118671421953E-12</c:v>
                </c:pt>
                <c:pt idx="975">
                  <c:v>6.464970742008136E-12</c:v>
                </c:pt>
                <c:pt idx="976">
                  <c:v>6.4411235144766365E-12</c:v>
                </c:pt>
                <c:pt idx="977">
                  <c:v>6.4174689539521146E-12</c:v>
                </c:pt>
                <c:pt idx="978">
                  <c:v>6.3940058298388884E-12</c:v>
                </c:pt>
                <c:pt idx="979">
                  <c:v>6.3707329115413606E-12</c:v>
                </c:pt>
                <c:pt idx="980">
                  <c:v>6.3476489684638669E-12</c:v>
                </c:pt>
                <c:pt idx="981">
                  <c:v>6.3247527700108263E-12</c:v>
                </c:pt>
                <c:pt idx="982">
                  <c:v>6.3020430855865728E-12</c:v>
                </c:pt>
                <c:pt idx="983">
                  <c:v>6.2795186845954622E-12</c:v>
                </c:pt>
                <c:pt idx="984">
                  <c:v>6.2571783364419209E-12</c:v>
                </c:pt>
                <c:pt idx="985">
                  <c:v>6.2350208105302425E-12</c:v>
                </c:pt>
                <c:pt idx="986">
                  <c:v>6.2130447745163153E-12</c:v>
                </c:pt>
                <c:pt idx="987">
                  <c:v>6.1912488906863814E-12</c:v>
                </c:pt>
                <c:pt idx="988">
                  <c:v>6.169632183994404E-12</c:v>
                </c:pt>
                <c:pt idx="989">
                  <c:v>6.1481936928981241E-12</c:v>
                </c:pt>
                <c:pt idx="990">
                  <c:v>6.1269324558553747E-12</c:v>
                </c:pt>
                <c:pt idx="991">
                  <c:v>6.1058475113239346E-12</c:v>
                </c:pt>
                <c:pt idx="992">
                  <c:v>6.0849378977615634E-12</c:v>
                </c:pt>
                <c:pt idx="993">
                  <c:v>6.0642026536260697E-12</c:v>
                </c:pt>
                <c:pt idx="994">
                  <c:v>6.0436408173752139E-12</c:v>
                </c:pt>
                <c:pt idx="995">
                  <c:v>6.0232514274668241E-12</c:v>
                </c:pt>
                <c:pt idx="996">
                  <c:v>6.0030335223586161E-12</c:v>
                </c:pt>
                <c:pt idx="997">
                  <c:v>5.982986140508436E-12</c:v>
                </c:pt>
                <c:pt idx="998">
                  <c:v>5.9631083203740706E-12</c:v>
                </c:pt>
                <c:pt idx="999">
                  <c:v>5.9433991004132391E-12</c:v>
                </c:pt>
                <c:pt idx="1000">
                  <c:v>5.9238575190838075E-12</c:v>
                </c:pt>
                <c:pt idx="1001">
                  <c:v>5.9044826148435014E-12</c:v>
                </c:pt>
                <c:pt idx="1002">
                  <c:v>5.8852734261501369E-12</c:v>
                </c:pt>
                <c:pt idx="1003">
                  <c:v>5.8662289914614846E-12</c:v>
                </c:pt>
                <c:pt idx="1004">
                  <c:v>5.847348349235322E-12</c:v>
                </c:pt>
                <c:pt idx="1005">
                  <c:v>5.8286305379294553E-12</c:v>
                </c:pt>
                <c:pt idx="1006">
                  <c:v>5.8100745960016657E-12</c:v>
                </c:pt>
                <c:pt idx="1007">
                  <c:v>5.7916795619097266E-12</c:v>
                </c:pt>
                <c:pt idx="1008">
                  <c:v>5.7734444741114249E-12</c:v>
                </c:pt>
                <c:pt idx="1009">
                  <c:v>5.7553683710645402E-12</c:v>
                </c:pt>
                <c:pt idx="1010">
                  <c:v>5.7374502912268781E-12</c:v>
                </c:pt>
                <c:pt idx="1011">
                  <c:v>5.7196892730561997E-12</c:v>
                </c:pt>
                <c:pt idx="1012">
                  <c:v>5.7020843550103129E-12</c:v>
                </c:pt>
                <c:pt idx="1013">
                  <c:v>5.6846345755469813E-12</c:v>
                </c:pt>
                <c:pt idx="1014">
                  <c:v>5.6673389731239998E-12</c:v>
                </c:pt>
                <c:pt idx="1015">
                  <c:v>5.6501965861991425E-12</c:v>
                </c:pt>
                <c:pt idx="1016">
                  <c:v>5.6332064532302287E-12</c:v>
                </c:pt>
                <c:pt idx="1017">
                  <c:v>5.6163676126749936E-12</c:v>
                </c:pt>
                <c:pt idx="1018">
                  <c:v>5.599679102991254E-12</c:v>
                </c:pt>
                <c:pt idx="1019">
                  <c:v>5.5831399626367849E-12</c:v>
                </c:pt>
                <c:pt idx="1020">
                  <c:v>5.5667492300693932E-12</c:v>
                </c:pt>
                <c:pt idx="1021">
                  <c:v>5.5505059437468183E-12</c:v>
                </c:pt>
                <c:pt idx="1022">
                  <c:v>5.5344091421268674E-12</c:v>
                </c:pt>
                <c:pt idx="1023">
                  <c:v>5.5184577668060004E-12</c:v>
                </c:pt>
                <c:pt idx="1024">
                  <c:v>5.5026505195284697E-12</c:v>
                </c:pt>
                <c:pt idx="1025">
                  <c:v>5.4869866894666206E-12</c:v>
                </c:pt>
                <c:pt idx="1026">
                  <c:v>5.4714656378633389E-12</c:v>
                </c:pt>
                <c:pt idx="1027">
                  <c:v>5.4560867259615209E-12</c:v>
                </c:pt>
                <c:pt idx="1028">
                  <c:v>5.4408493150040742E-12</c:v>
                </c:pt>
                <c:pt idx="1029">
                  <c:v>5.4257527662338799E-12</c:v>
                </c:pt>
                <c:pt idx="1030">
                  <c:v>5.4107964408938101E-12</c:v>
                </c:pt>
                <c:pt idx="1031">
                  <c:v>5.3959797002267844E-12</c:v>
                </c:pt>
                <c:pt idx="1032">
                  <c:v>5.3813019054756735E-12</c:v>
                </c:pt>
                <c:pt idx="1033">
                  <c:v>5.366762417883385E-12</c:v>
                </c:pt>
                <c:pt idx="1034">
                  <c:v>5.3523605986927973E-12</c:v>
                </c:pt>
                <c:pt idx="1035">
                  <c:v>5.3380958091468021E-12</c:v>
                </c:pt>
                <c:pt idx="1036">
                  <c:v>5.3239674104883053E-12</c:v>
                </c:pt>
                <c:pt idx="1037">
                  <c:v>5.3099747639601614E-12</c:v>
                </c:pt>
                <c:pt idx="1038">
                  <c:v>5.2961172308052932E-12</c:v>
                </c:pt>
                <c:pt idx="1039">
                  <c:v>5.2823941722665987E-12</c:v>
                </c:pt>
                <c:pt idx="1040">
                  <c:v>5.2688049495869339E-12</c:v>
                </c:pt>
                <c:pt idx="1041">
                  <c:v>5.2553489240092194E-12</c:v>
                </c:pt>
                <c:pt idx="1042">
                  <c:v>5.2420254567763401E-12</c:v>
                </c:pt>
                <c:pt idx="1043">
                  <c:v>5.2288339091311828E-12</c:v>
                </c:pt>
                <c:pt idx="1044">
                  <c:v>5.215773642316622E-12</c:v>
                </c:pt>
                <c:pt idx="1045">
                  <c:v>5.2028440175755838E-12</c:v>
                </c:pt>
                <c:pt idx="1046">
                  <c:v>5.190044396150934E-12</c:v>
                </c:pt>
                <c:pt idx="1047">
                  <c:v>5.1773741392855689E-12</c:v>
                </c:pt>
                <c:pt idx="1048">
                  <c:v>5.1648326082223879E-12</c:v>
                </c:pt>
                <c:pt idx="1049">
                  <c:v>5.152419164204248E-12</c:v>
                </c:pt>
                <c:pt idx="1050">
                  <c:v>5.1401331684740915E-12</c:v>
                </c:pt>
                <c:pt idx="1051">
                  <c:v>5.1279739822747807E-12</c:v>
                </c:pt>
                <c:pt idx="1052">
                  <c:v>5.1159409668492065E-12</c:v>
                </c:pt>
                <c:pt idx="1053">
                  <c:v>5.1040334834402731E-12</c:v>
                </c:pt>
                <c:pt idx="1054">
                  <c:v>5.0922508932908374E-12</c:v>
                </c:pt>
                <c:pt idx="1055">
                  <c:v>5.08059255764384E-12</c:v>
                </c:pt>
                <c:pt idx="1056">
                  <c:v>5.0690578377421363E-12</c:v>
                </c:pt>
                <c:pt idx="1057">
                  <c:v>5.0576460948286176E-12</c:v>
                </c:pt>
                <c:pt idx="1058">
                  <c:v>5.0463566901462021E-12</c:v>
                </c:pt>
                <c:pt idx="1059">
                  <c:v>5.0351889849377514E-12</c:v>
                </c:pt>
                <c:pt idx="1060">
                  <c:v>5.0241423404461667E-12</c:v>
                </c:pt>
                <c:pt idx="1061">
                  <c:v>5.013216117914333E-12</c:v>
                </c:pt>
                <c:pt idx="1062">
                  <c:v>5.0024096785851725E-12</c:v>
                </c:pt>
                <c:pt idx="1063">
                  <c:v>4.9917223837015412E-12</c:v>
                </c:pt>
                <c:pt idx="1064">
                  <c:v>4.98115359450632E-12</c:v>
                </c:pt>
                <c:pt idx="1065">
                  <c:v>4.9707026722424457E-12</c:v>
                </c:pt>
                <c:pt idx="1066">
                  <c:v>4.9603689781527824E-12</c:v>
                </c:pt>
                <c:pt idx="1067">
                  <c:v>4.950151873480202E-12</c:v>
                </c:pt>
                <c:pt idx="1068">
                  <c:v>4.9400507194676421E-12</c:v>
                </c:pt>
                <c:pt idx="1069">
                  <c:v>4.9300648773579548E-12</c:v>
                </c:pt>
                <c:pt idx="1070">
                  <c:v>4.9201937083940418E-12</c:v>
                </c:pt>
                <c:pt idx="1071">
                  <c:v>4.9104365738187997E-12</c:v>
                </c:pt>
                <c:pt idx="1072">
                  <c:v>4.900792834875115E-12</c:v>
                </c:pt>
                <c:pt idx="1073">
                  <c:v>4.8912618528058671E-12</c:v>
                </c:pt>
                <c:pt idx="1074">
                  <c:v>4.8818429888539661E-12</c:v>
                </c:pt>
                <c:pt idx="1075">
                  <c:v>4.8725356042622953E-12</c:v>
                </c:pt>
                <c:pt idx="1076">
                  <c:v>4.8633390602737496E-12</c:v>
                </c:pt>
                <c:pt idx="1077">
                  <c:v>4.8542527181312156E-12</c:v>
                </c:pt>
                <c:pt idx="1078">
                  <c:v>4.8452759390775758E-12</c:v>
                </c:pt>
                <c:pt idx="1079">
                  <c:v>4.8364082045884134E-12</c:v>
                </c:pt>
                <c:pt idx="1080">
                  <c:v>4.8276493170814835E-12</c:v>
                </c:pt>
                <c:pt idx="1081">
                  <c:v>4.8189989510559354E-12</c:v>
                </c:pt>
                <c:pt idx="1082">
                  <c:v>4.8104567719356176E-12</c:v>
                </c:pt>
                <c:pt idx="1083">
                  <c:v>4.8020224451443084E-12</c:v>
                </c:pt>
                <c:pt idx="1084">
                  <c:v>4.7936956361057814E-12</c:v>
                </c:pt>
                <c:pt idx="1085">
                  <c:v>4.7854760102438633E-12</c:v>
                </c:pt>
                <c:pt idx="1086">
                  <c:v>4.7773632329823276E-12</c:v>
                </c:pt>
                <c:pt idx="1087">
                  <c:v>4.7693569697450004E-12</c:v>
                </c:pt>
                <c:pt idx="1088">
                  <c:v>4.761456885955634E-12</c:v>
                </c:pt>
                <c:pt idx="1089">
                  <c:v>4.7536626470380755E-12</c:v>
                </c:pt>
                <c:pt idx="1090">
                  <c:v>4.7459739184160855E-12</c:v>
                </c:pt>
                <c:pt idx="1091">
                  <c:v>4.7383903655134761E-12</c:v>
                </c:pt>
                <c:pt idx="1092">
                  <c:v>4.7309116537540338E-12</c:v>
                </c:pt>
                <c:pt idx="1093">
                  <c:v>4.723537448561579E-12</c:v>
                </c:pt>
                <c:pt idx="1094">
                  <c:v>4.7162674153598641E-12</c:v>
                </c:pt>
                <c:pt idx="1095">
                  <c:v>4.7091012195727288E-12</c:v>
                </c:pt>
                <c:pt idx="1096">
                  <c:v>4.7020385266239425E-12</c:v>
                </c:pt>
                <c:pt idx="1097">
                  <c:v>4.6950790019373015E-12</c:v>
                </c:pt>
                <c:pt idx="1098">
                  <c:v>4.6882223109366259E-12</c:v>
                </c:pt>
                <c:pt idx="1099">
                  <c:v>4.6814681190457023E-12</c:v>
                </c:pt>
                <c:pt idx="1100">
                  <c:v>4.6748160916883137E-12</c:v>
                </c:pt>
                <c:pt idx="1101">
                  <c:v>4.6682658942882637E-12</c:v>
                </c:pt>
                <c:pt idx="1102">
                  <c:v>4.661817192269357E-12</c:v>
                </c:pt>
                <c:pt idx="1103">
                  <c:v>4.6554696510553713E-12</c:v>
                </c:pt>
                <c:pt idx="1104">
                  <c:v>4.6492229360701302E-12</c:v>
                </c:pt>
                <c:pt idx="1105">
                  <c:v>4.6430767127373941E-12</c:v>
                </c:pt>
                <c:pt idx="1106">
                  <c:v>4.6370306464809948E-12</c:v>
                </c:pt>
                <c:pt idx="1107">
                  <c:v>4.6310844027247194E-12</c:v>
                </c:pt>
                <c:pt idx="1108">
                  <c:v>4.6252376468923439E-12</c:v>
                </c:pt>
                <c:pt idx="1109">
                  <c:v>4.6194900444076909E-12</c:v>
                </c:pt>
                <c:pt idx="1110">
                  <c:v>4.6138412606945365E-12</c:v>
                </c:pt>
                <c:pt idx="1111">
                  <c:v>4.608290961176705E-12</c:v>
                </c:pt>
                <c:pt idx="1112">
                  <c:v>4.6028388112779577E-12</c:v>
                </c:pt>
                <c:pt idx="1113">
                  <c:v>4.5974844764221069E-12</c:v>
                </c:pt>
                <c:pt idx="1114">
                  <c:v>4.5922276220329592E-12</c:v>
                </c:pt>
                <c:pt idx="1115">
                  <c:v>4.5870679135342873E-12</c:v>
                </c:pt>
                <c:pt idx="1116">
                  <c:v>4.5820050163498994E-12</c:v>
                </c:pt>
                <c:pt idx="1117">
                  <c:v>4.5770385959036126E-12</c:v>
                </c:pt>
                <c:pt idx="1118">
                  <c:v>4.5721683176192028E-12</c:v>
                </c:pt>
                <c:pt idx="1119">
                  <c:v>4.567393846920454E-12</c:v>
                </c:pt>
                <c:pt idx="1120">
                  <c:v>4.5627148492311817E-12</c:v>
                </c:pt>
                <c:pt idx="1121">
                  <c:v>4.5581309899751908E-12</c:v>
                </c:pt>
                <c:pt idx="1122">
                  <c:v>4.553641934576242E-12</c:v>
                </c:pt>
                <c:pt idx="1123">
                  <c:v>4.5492473484581659E-12</c:v>
                </c:pt>
                <c:pt idx="1124">
                  <c:v>4.5449468970447524E-12</c:v>
                </c:pt>
                <c:pt idx="1125">
                  <c:v>4.5407402457597935E-12</c:v>
                </c:pt>
                <c:pt idx="1126">
                  <c:v>4.5366270600270754E-12</c:v>
                </c:pt>
                <c:pt idx="1127">
                  <c:v>4.5326070052703993E-12</c:v>
                </c:pt>
                <c:pt idx="1128">
                  <c:v>4.528679746913575E-12</c:v>
                </c:pt>
                <c:pt idx="1129">
                  <c:v>4.5248449503803976E-12</c:v>
                </c:pt>
                <c:pt idx="1130">
                  <c:v>4.5211022810946448E-12</c:v>
                </c:pt>
                <c:pt idx="1131">
                  <c:v>4.5174514044801272E-12</c:v>
                </c:pt>
                <c:pt idx="1132">
                  <c:v>4.5138919859606345E-12</c:v>
                </c:pt>
                <c:pt idx="1133">
                  <c:v>4.5104236909599683E-12</c:v>
                </c:pt>
                <c:pt idx="1134">
                  <c:v>4.5070461849019255E-12</c:v>
                </c:pt>
                <c:pt idx="1135">
                  <c:v>4.5037596428332316E-12</c:v>
                </c:pt>
                <c:pt idx="1136">
                  <c:v>4.5005644376839238E-12</c:v>
                </c:pt>
                <c:pt idx="1137">
                  <c:v>4.4974604216946735E-12</c:v>
                </c:pt>
                <c:pt idx="1138">
                  <c:v>4.4944474464098631E-12</c:v>
                </c:pt>
                <c:pt idx="1139">
                  <c:v>4.4915253633738784E-12</c:v>
                </c:pt>
                <c:pt idx="1140">
                  <c:v>4.48869402413111E-12</c:v>
                </c:pt>
                <c:pt idx="1141">
                  <c:v>4.4859532802259451E-12</c:v>
                </c:pt>
                <c:pt idx="1142">
                  <c:v>4.4833029832027711E-12</c:v>
                </c:pt>
                <c:pt idx="1143">
                  <c:v>4.4807429846059655E-12</c:v>
                </c:pt>
                <c:pt idx="1144">
                  <c:v>4.478273135979919E-12</c:v>
                </c:pt>
                <c:pt idx="1145">
                  <c:v>4.4758932888690228E-12</c:v>
                </c:pt>
                <c:pt idx="1146">
                  <c:v>4.4736032948176595E-12</c:v>
                </c:pt>
                <c:pt idx="1147">
                  <c:v>4.4714030053702155E-12</c:v>
                </c:pt>
                <c:pt idx="1148">
                  <c:v>4.469292272071079E-12</c:v>
                </c:pt>
                <c:pt idx="1149">
                  <c:v>4.4672709464646357E-12</c:v>
                </c:pt>
                <c:pt idx="1150">
                  <c:v>4.4653388800952704E-12</c:v>
                </c:pt>
                <c:pt idx="1151">
                  <c:v>4.4634959245073721E-12</c:v>
                </c:pt>
                <c:pt idx="1152">
                  <c:v>4.4617419312453201E-12</c:v>
                </c:pt>
                <c:pt idx="1153">
                  <c:v>4.4600767518535113E-12</c:v>
                </c:pt>
                <c:pt idx="1154">
                  <c:v>4.4585002378763241E-12</c:v>
                </c:pt>
                <c:pt idx="1155">
                  <c:v>4.4570122408581484E-12</c:v>
                </c:pt>
                <c:pt idx="1156">
                  <c:v>4.4556126123433746E-12</c:v>
                </c:pt>
                <c:pt idx="1157">
                  <c:v>4.4543012038763796E-12</c:v>
                </c:pt>
                <c:pt idx="1158">
                  <c:v>4.4530778670015563E-12</c:v>
                </c:pt>
                <c:pt idx="1159">
                  <c:v>4.4519424534228725E-12</c:v>
                </c:pt>
                <c:pt idx="1160">
                  <c:v>4.4508948463115784E-12</c:v>
                </c:pt>
                <c:pt idx="1161">
                  <c:v>4.4499349956357477E-12</c:v>
                </c:pt>
                <c:pt idx="1162">
                  <c:v>4.4490628596753435E-12</c:v>
                </c:pt>
                <c:pt idx="1163">
                  <c:v>4.4482783967103039E-12</c:v>
                </c:pt>
                <c:pt idx="1164">
                  <c:v>4.4475815650205979E-12</c:v>
                </c:pt>
                <c:pt idx="1165">
                  <c:v>4.4469723228861667E-12</c:v>
                </c:pt>
                <c:pt idx="1166">
                  <c:v>4.4464506285869648E-12</c:v>
                </c:pt>
                <c:pt idx="1167">
                  <c:v>4.4460164404029536E-12</c:v>
                </c:pt>
                <c:pt idx="1168">
                  <c:v>4.4456697166140739E-12</c:v>
                </c:pt>
                <c:pt idx="1169">
                  <c:v>4.4454104155002911E-12</c:v>
                </c:pt>
                <c:pt idx="1170">
                  <c:v>4.4452384953415491E-12</c:v>
                </c:pt>
                <c:pt idx="1171">
                  <c:v>4.4451539144178022E-12</c:v>
                </c:pt>
                <c:pt idx="1172">
                  <c:v>4.4451566310090056E-12</c:v>
                </c:pt>
                <c:pt idx="1173">
                  <c:v>4.4452466033951191E-12</c:v>
                </c:pt>
                <c:pt idx="1174">
                  <c:v>4.4454237898560834E-12</c:v>
                </c:pt>
                <c:pt idx="1175">
                  <c:v>4.4456881486718593E-12</c:v>
                </c:pt>
                <c:pt idx="1176">
                  <c:v>4.4460396381224002E-12</c:v>
                </c:pt>
                <c:pt idx="1177">
                  <c:v>4.4464782164876548E-12</c:v>
                </c:pt>
                <c:pt idx="1178">
                  <c:v>4.4470038420475766E-12</c:v>
                </c:pt>
                <c:pt idx="1179">
                  <c:v>4.4476164730821264E-12</c:v>
                </c:pt>
                <c:pt idx="1180">
                  <c:v>4.4483160678712471E-12</c:v>
                </c:pt>
                <c:pt idx="1181">
                  <c:v>4.449102584694894E-12</c:v>
                </c:pt>
                <c:pt idx="1182">
                  <c:v>4.4499759818330237E-12</c:v>
                </c:pt>
                <c:pt idx="1183">
                  <c:v>4.4509362175655913E-12</c:v>
                </c:pt>
                <c:pt idx="1184">
                  <c:v>4.4519832509912088E-12</c:v>
                </c:pt>
                <c:pt idx="1185">
                  <c:v>4.4531170821423227E-12</c:v>
                </c:pt>
                <c:pt idx="1186">
                  <c:v>4.4543377701705962E-12</c:v>
                </c:pt>
                <c:pt idx="1187">
                  <c:v>4.4556453788372255E-12</c:v>
                </c:pt>
                <c:pt idx="1188">
                  <c:v>4.4570399719034031E-12</c:v>
                </c:pt>
                <c:pt idx="1189">
                  <c:v>4.4585216131303205E-12</c:v>
                </c:pt>
                <c:pt idx="1190">
                  <c:v>4.460090366279171E-12</c:v>
                </c:pt>
                <c:pt idx="1191">
                  <c:v>4.4617462951111396E-12</c:v>
                </c:pt>
                <c:pt idx="1192">
                  <c:v>4.4634894633874276E-12</c:v>
                </c:pt>
                <c:pt idx="1193">
                  <c:v>4.4653199348692209E-12</c:v>
                </c:pt>
                <c:pt idx="1194">
                  <c:v>4.4672377733177192E-12</c:v>
                </c:pt>
                <c:pt idx="1195">
                  <c:v>4.4692430424941035E-12</c:v>
                </c:pt>
                <c:pt idx="1196">
                  <c:v>4.4713358061595768E-12</c:v>
                </c:pt>
                <c:pt idx="1197">
                  <c:v>4.4735161280753257E-12</c:v>
                </c:pt>
                <c:pt idx="1198">
                  <c:v>4.4757840720025403E-12</c:v>
                </c:pt>
                <c:pt idx="1199">
                  <c:v>4.4781397017024144E-12</c:v>
                </c:pt>
                <c:pt idx="1200">
                  <c:v>4.4805830809361438E-12</c:v>
                </c:pt>
                <c:pt idx="1201">
                  <c:v>4.4831142734649159E-12</c:v>
                </c:pt>
                <c:pt idx="1202">
                  <c:v>4.485733343049928E-12</c:v>
                </c:pt>
                <c:pt idx="1203">
                  <c:v>4.4884403534523635E-12</c:v>
                </c:pt>
                <c:pt idx="1204">
                  <c:v>4.491235368433423E-12</c:v>
                </c:pt>
                <c:pt idx="1205">
                  <c:v>4.4941184517542963E-12</c:v>
                </c:pt>
                <c:pt idx="1206">
                  <c:v>4.4970896671761736E-12</c:v>
                </c:pt>
                <c:pt idx="1207">
                  <c:v>4.5001490784602502E-12</c:v>
                </c:pt>
                <c:pt idx="1208">
                  <c:v>4.5032967493677123E-12</c:v>
                </c:pt>
                <c:pt idx="1209">
                  <c:v>4.5065327457658549E-12</c:v>
                </c:pt>
                <c:pt idx="1210">
                  <c:v>4.509857185154003E-12</c:v>
                </c:pt>
                <c:pt idx="1211">
                  <c:v>4.5132702365699335E-12</c:v>
                </c:pt>
                <c:pt idx="1212">
                  <c:v>4.5167720711744249E-12</c:v>
                </c:pt>
                <c:pt idx="1213">
                  <c:v>4.5203628601282591E-12</c:v>
                </c:pt>
                <c:pt idx="1214">
                  <c:v>4.5240427745922187E-12</c:v>
                </c:pt>
                <c:pt idx="1215">
                  <c:v>4.527811985727088E-12</c:v>
                </c:pt>
                <c:pt idx="1216">
                  <c:v>4.5316706646936416E-12</c:v>
                </c:pt>
                <c:pt idx="1217">
                  <c:v>4.5356189826526693E-12</c:v>
                </c:pt>
                <c:pt idx="1218">
                  <c:v>4.5396571107649434E-12</c:v>
                </c:pt>
                <c:pt idx="1219">
                  <c:v>4.543785220191253E-12</c:v>
                </c:pt>
                <c:pt idx="1220">
                  <c:v>4.5480034820923807E-12</c:v>
                </c:pt>
                <c:pt idx="1221">
                  <c:v>4.5523120676291002E-12</c:v>
                </c:pt>
                <c:pt idx="1222">
                  <c:v>4.5567111479621959E-12</c:v>
                </c:pt>
                <c:pt idx="1223">
                  <c:v>4.5612008942524608E-12</c:v>
                </c:pt>
                <c:pt idx="1224">
                  <c:v>4.5657814776606559E-12</c:v>
                </c:pt>
                <c:pt idx="1225">
                  <c:v>4.570453069347584E-12</c:v>
                </c:pt>
                <c:pt idx="1226">
                  <c:v>4.5752158404740124E-12</c:v>
                </c:pt>
                <c:pt idx="1227">
                  <c:v>4.5800699622007325E-12</c:v>
                </c:pt>
                <c:pt idx="1228">
                  <c:v>4.5850156056885143E-12</c:v>
                </c:pt>
                <c:pt idx="1229">
                  <c:v>4.5900529420981515E-12</c:v>
                </c:pt>
                <c:pt idx="1230">
                  <c:v>4.5951821425904156E-12</c:v>
                </c:pt>
                <c:pt idx="1231">
                  <c:v>4.600403378326094E-12</c:v>
                </c:pt>
                <c:pt idx="1232">
                  <c:v>4.6057168204659727E-12</c:v>
                </c:pt>
                <c:pt idx="1233">
                  <c:v>4.6111226401708254E-12</c:v>
                </c:pt>
                <c:pt idx="1234">
                  <c:v>4.6166210129749284E-12</c:v>
                </c:pt>
                <c:pt idx="1235">
                  <c:v>4.6222121787770529E-12</c:v>
                </c:pt>
                <c:pt idx="1236">
                  <c:v>4.6278964206854543E-12</c:v>
                </c:pt>
                <c:pt idx="1237">
                  <c:v>4.6336740224130749E-12</c:v>
                </c:pt>
                <c:pt idx="1238">
                  <c:v>4.6395452676729178E-12</c:v>
                </c:pt>
                <c:pt idx="1239">
                  <c:v>4.6455104401779519E-12</c:v>
                </c:pt>
                <c:pt idx="1240">
                  <c:v>4.6515698236411858E-12</c:v>
                </c:pt>
                <c:pt idx="1241">
                  <c:v>4.6577237017755749E-12</c:v>
                </c:pt>
                <c:pt idx="1242">
                  <c:v>4.6639723582941098E-12</c:v>
                </c:pt>
                <c:pt idx="1243">
                  <c:v>4.6703160769097653E-12</c:v>
                </c:pt>
                <c:pt idx="1244">
                  <c:v>4.6767551413355492E-12</c:v>
                </c:pt>
                <c:pt idx="1245">
                  <c:v>4.6832898352844063E-12</c:v>
                </c:pt>
                <c:pt idx="1246">
                  <c:v>4.6899204424693709E-12</c:v>
                </c:pt>
                <c:pt idx="1247">
                  <c:v>4.6966472466033692E-12</c:v>
                </c:pt>
                <c:pt idx="1248">
                  <c:v>4.70347053139941E-12</c:v>
                </c:pt>
                <c:pt idx="1249">
                  <c:v>4.7103905805704782E-12</c:v>
                </c:pt>
                <c:pt idx="1250">
                  <c:v>4.7174076778295478E-12</c:v>
                </c:pt>
                <c:pt idx="1251">
                  <c:v>4.7245221068896113E-12</c:v>
                </c:pt>
                <c:pt idx="1252">
                  <c:v>4.7317341514636352E-12</c:v>
                </c:pt>
                <c:pt idx="1253">
                  <c:v>4.7390440952646248E-12</c:v>
                </c:pt>
                <c:pt idx="1254">
                  <c:v>4.7464522220055459E-12</c:v>
                </c:pt>
                <c:pt idx="1255">
                  <c:v>4.7539588153993813E-12</c:v>
                </c:pt>
                <c:pt idx="1256">
                  <c:v>4.7615641591591025E-12</c:v>
                </c:pt>
                <c:pt idx="1257">
                  <c:v>4.7692685369977365E-12</c:v>
                </c:pt>
                <c:pt idx="1258">
                  <c:v>4.7770722326281999E-12</c:v>
                </c:pt>
                <c:pt idx="1259">
                  <c:v>4.7849756265482955E-12</c:v>
                </c:pt>
                <c:pt idx="1260">
                  <c:v>4.7929791688855128E-12</c:v>
                </c:pt>
                <c:pt idx="1261">
                  <c:v>4.8010832329120438E-12</c:v>
                </c:pt>
                <c:pt idx="1262">
                  <c:v>4.8092881918257093E-12</c:v>
                </c:pt>
                <c:pt idx="1263">
                  <c:v>4.8175944188242841E-12</c:v>
                </c:pt>
                <c:pt idx="1264">
                  <c:v>4.8260022871055576E-12</c:v>
                </c:pt>
                <c:pt idx="1265">
                  <c:v>4.8345121698672916E-12</c:v>
                </c:pt>
                <c:pt idx="1266">
                  <c:v>4.8431244403073216E-12</c:v>
                </c:pt>
                <c:pt idx="1267">
                  <c:v>4.8518394716233875E-12</c:v>
                </c:pt>
                <c:pt idx="1268">
                  <c:v>4.8606576370133256E-12</c:v>
                </c:pt>
                <c:pt idx="1269">
                  <c:v>4.8695793096748962E-12</c:v>
                </c:pt>
                <c:pt idx="1270">
                  <c:v>4.8786048628058773E-12</c:v>
                </c:pt>
                <c:pt idx="1271">
                  <c:v>4.8877346710556536E-12</c:v>
                </c:pt>
                <c:pt idx="1272">
                  <c:v>4.8969691402843039E-12</c:v>
                </c:pt>
                <c:pt idx="1273">
                  <c:v>4.9063087058352285E-12</c:v>
                </c:pt>
                <c:pt idx="1274">
                  <c:v>4.915753804171541E-12</c:v>
                </c:pt>
                <c:pt idx="1275">
                  <c:v>4.9253048717563575E-12</c:v>
                </c:pt>
                <c:pt idx="1276">
                  <c:v>4.9349623450527438E-12</c:v>
                </c:pt>
                <c:pt idx="1277">
                  <c:v>4.9447266605238499E-12</c:v>
                </c:pt>
                <c:pt idx="1278">
                  <c:v>4.9545982546327645E-12</c:v>
                </c:pt>
                <c:pt idx="1279">
                  <c:v>4.96457756384258E-12</c:v>
                </c:pt>
                <c:pt idx="1280">
                  <c:v>4.9746650246164239E-12</c:v>
                </c:pt>
                <c:pt idx="1281">
                  <c:v>4.9848610734173814E-12</c:v>
                </c:pt>
                <c:pt idx="1282">
                  <c:v>4.9951661467085492E-12</c:v>
                </c:pt>
                <c:pt idx="1283">
                  <c:v>5.0055806817318936E-12</c:v>
                </c:pt>
                <c:pt idx="1284">
                  <c:v>5.0161051599720813E-12</c:v>
                </c:pt>
                <c:pt idx="1285">
                  <c:v>5.0267400796806965E-12</c:v>
                </c:pt>
                <c:pt idx="1286">
                  <c:v>5.0374859268085745E-12</c:v>
                </c:pt>
                <c:pt idx="1287">
                  <c:v>5.0483431873065812E-12</c:v>
                </c:pt>
                <c:pt idx="1288">
                  <c:v>5.0593123471255291E-12</c:v>
                </c:pt>
                <c:pt idx="1289">
                  <c:v>5.0703938922163391E-12</c:v>
                </c:pt>
                <c:pt idx="1290">
                  <c:v>5.0815883135412182E-12</c:v>
                </c:pt>
                <c:pt idx="1291">
                  <c:v>5.0928961248211796E-12</c:v>
                </c:pt>
                <c:pt idx="1292">
                  <c:v>5.1043178462225846E-12</c:v>
                </c:pt>
                <c:pt idx="1293">
                  <c:v>5.1158539979121599E-12</c:v>
                </c:pt>
                <c:pt idx="1294">
                  <c:v>5.1275051000566056E-12</c:v>
                </c:pt>
                <c:pt idx="1295">
                  <c:v>5.139271672822632E-12</c:v>
                </c:pt>
                <c:pt idx="1296">
                  <c:v>5.1511542389275481E-12</c:v>
                </c:pt>
                <c:pt idx="1297">
                  <c:v>5.1631533427623047E-12</c:v>
                </c:pt>
                <c:pt idx="1298">
                  <c:v>5.1752695396401692E-12</c:v>
                </c:pt>
                <c:pt idx="1299">
                  <c:v>5.1875033849570382E-12</c:v>
                </c:pt>
                <c:pt idx="1300">
                  <c:v>5.1998554341088016E-12</c:v>
                </c:pt>
                <c:pt idx="1301">
                  <c:v>5.2123262424912988E-12</c:v>
                </c:pt>
                <c:pt idx="1302">
                  <c:v>5.2249163665451828E-12</c:v>
                </c:pt>
                <c:pt idx="1303">
                  <c:v>5.2376263813879613E-12</c:v>
                </c:pt>
                <c:pt idx="1304">
                  <c:v>5.2504568782211262E-12</c:v>
                </c:pt>
                <c:pt idx="1305">
                  <c:v>5.2634084487696646E-12</c:v>
                </c:pt>
                <c:pt idx="1306">
                  <c:v>5.2764816847586462E-12</c:v>
                </c:pt>
                <c:pt idx="1307">
                  <c:v>5.2896771779130802E-12</c:v>
                </c:pt>
                <c:pt idx="1308">
                  <c:v>5.3029955202396177E-12</c:v>
                </c:pt>
                <c:pt idx="1309">
                  <c:v>5.3164373182273149E-12</c:v>
                </c:pt>
                <c:pt idx="1310">
                  <c:v>5.3300031994679261E-12</c:v>
                </c:pt>
                <c:pt idx="1311">
                  <c:v>5.3436937932155098E-12</c:v>
                </c:pt>
                <c:pt idx="1312">
                  <c:v>5.3575097287241312E-12</c:v>
                </c:pt>
                <c:pt idx="1313">
                  <c:v>5.3714516352477979E-12</c:v>
                </c:pt>
                <c:pt idx="1314">
                  <c:v>5.385520142063996E-12</c:v>
                </c:pt>
                <c:pt idx="1315">
                  <c:v>5.399715888346415E-12</c:v>
                </c:pt>
                <c:pt idx="1316">
                  <c:v>5.4140395383077362E-12</c:v>
                </c:pt>
                <c:pt idx="1317">
                  <c:v>5.4284917600502261E-12</c:v>
                </c:pt>
                <c:pt idx="1318">
                  <c:v>5.4430732216761399E-12</c:v>
                </c:pt>
                <c:pt idx="1319">
                  <c:v>5.4577845912877844E-12</c:v>
                </c:pt>
                <c:pt idx="1320">
                  <c:v>5.472626536987402E-12</c:v>
                </c:pt>
                <c:pt idx="1321">
                  <c:v>5.48759973271694E-12</c:v>
                </c:pt>
                <c:pt idx="1322">
                  <c:v>5.5027048792300396E-12</c:v>
                </c:pt>
                <c:pt idx="1323">
                  <c:v>5.5179426849443578E-12</c:v>
                </c:pt>
                <c:pt idx="1324">
                  <c:v>5.5333138582779568E-12</c:v>
                </c:pt>
                <c:pt idx="1325">
                  <c:v>5.5488191076488677E-12</c:v>
                </c:pt>
                <c:pt idx="1326">
                  <c:v>5.5644591414751414E-12</c:v>
                </c:pt>
                <c:pt idx="1327">
                  <c:v>5.5802346711562078E-12</c:v>
                </c:pt>
                <c:pt idx="1328">
                  <c:v>5.59614643384658E-12</c:v>
                </c:pt>
                <c:pt idx="1329">
                  <c:v>5.612195179836762E-12</c:v>
                </c:pt>
                <c:pt idx="1330">
                  <c:v>5.6283816595201748E-12</c:v>
                </c:pt>
                <c:pt idx="1331">
                  <c:v>5.6447066232901512E-12</c:v>
                </c:pt>
                <c:pt idx="1332">
                  <c:v>5.6611708215401154E-12</c:v>
                </c:pt>
                <c:pt idx="1333">
                  <c:v>5.6777750058795013E-12</c:v>
                </c:pt>
                <c:pt idx="1334">
                  <c:v>5.6945199503257543E-12</c:v>
                </c:pt>
                <c:pt idx="1335">
                  <c:v>5.7114064485086577E-12</c:v>
                </c:pt>
                <c:pt idx="1336">
                  <c:v>5.7284352947147318E-12</c:v>
                </c:pt>
                <c:pt idx="1337">
                  <c:v>5.7456072832304603E-12</c:v>
                </c:pt>
                <c:pt idx="1338">
                  <c:v>5.7629232083423108E-12</c:v>
                </c:pt>
                <c:pt idx="1339">
                  <c:v>5.7803838646538554E-12</c:v>
                </c:pt>
                <c:pt idx="1340">
                  <c:v>5.7979900643151893E-12</c:v>
                </c:pt>
                <c:pt idx="1341">
                  <c:v>5.8157426456592836E-12</c:v>
                </c:pt>
                <c:pt idx="1342">
                  <c:v>5.8336424491425546E-12</c:v>
                </c:pt>
                <c:pt idx="1343">
                  <c:v>5.8516903152214087E-12</c:v>
                </c:pt>
                <c:pt idx="1344">
                  <c:v>5.8698870843522487E-12</c:v>
                </c:pt>
                <c:pt idx="1345">
                  <c:v>5.8882335970111217E-12</c:v>
                </c:pt>
                <c:pt idx="1346">
                  <c:v>5.9067307057584762E-12</c:v>
                </c:pt>
                <c:pt idx="1347">
                  <c:v>5.9253792949016512E-12</c:v>
                </c:pt>
                <c:pt idx="1348">
                  <c:v>5.9441802538570313E-12</c:v>
                </c:pt>
                <c:pt idx="1349">
                  <c:v>5.963134472041051E-12</c:v>
                </c:pt>
                <c:pt idx="1350">
                  <c:v>5.9822428388701247E-12</c:v>
                </c:pt>
                <c:pt idx="1351">
                  <c:v>6.0015062437606726E-12</c:v>
                </c:pt>
                <c:pt idx="1352">
                  <c:v>6.020925583286685E-12</c:v>
                </c:pt>
                <c:pt idx="1353">
                  <c:v>6.0405017888976713E-12</c:v>
                </c:pt>
                <c:pt idx="1354">
                  <c:v>6.0602358025091296E-12</c:v>
                </c:pt>
                <c:pt idx="1355">
                  <c:v>6.0801285660372362E-12</c:v>
                </c:pt>
                <c:pt idx="1356">
                  <c:v>6.1001810213982179E-12</c:v>
                </c:pt>
                <c:pt idx="1357">
                  <c:v>6.1203941105082087E-12</c:v>
                </c:pt>
                <c:pt idx="1358">
                  <c:v>6.1407687789123434E-12</c:v>
                </c:pt>
                <c:pt idx="1359">
                  <c:v>6.1613060066986135E-12</c:v>
                </c:pt>
                <c:pt idx="1360">
                  <c:v>6.1820067927607067E-12</c:v>
                </c:pt>
                <c:pt idx="1361">
                  <c:v>6.2028721361670875E-12</c:v>
                </c:pt>
                <c:pt idx="1362">
                  <c:v>6.2239030359862937E-12</c:v>
                </c:pt>
                <c:pt idx="1363">
                  <c:v>6.2451004912867961E-12</c:v>
                </c:pt>
                <c:pt idx="1364">
                  <c:v>6.2664655025342575E-12</c:v>
                </c:pt>
                <c:pt idx="1365">
                  <c:v>6.2879991013552007E-12</c:v>
                </c:pt>
                <c:pt idx="1366">
                  <c:v>6.3097023491528255E-12</c:v>
                </c:pt>
                <c:pt idx="1367">
                  <c:v>6.3315763084715414E-12</c:v>
                </c:pt>
                <c:pt idx="1368">
                  <c:v>6.3536220418557571E-12</c:v>
                </c:pt>
                <c:pt idx="1369">
                  <c:v>6.3758406118498821E-12</c:v>
                </c:pt>
                <c:pt idx="1370">
                  <c:v>6.398233081260487E-12</c:v>
                </c:pt>
                <c:pt idx="1371">
                  <c:v>6.4208005382133207E-12</c:v>
                </c:pt>
                <c:pt idx="1372">
                  <c:v>6.443544113625503E-12</c:v>
                </c:pt>
                <c:pt idx="1373">
                  <c:v>6.4664649423712011E-12</c:v>
                </c:pt>
                <c:pt idx="1374">
                  <c:v>6.4895641593246346E-12</c:v>
                </c:pt>
                <c:pt idx="1375">
                  <c:v>6.5128428993599739E-12</c:v>
                </c:pt>
                <c:pt idx="1376">
                  <c:v>6.5363022973066624E-12</c:v>
                </c:pt>
                <c:pt idx="1377">
                  <c:v>6.5599435058815878E-12</c:v>
                </c:pt>
                <c:pt idx="1378">
                  <c:v>6.5837677344661606E-12</c:v>
                </c:pt>
                <c:pt idx="1379">
                  <c:v>6.6077762029715472E-12</c:v>
                </c:pt>
                <c:pt idx="1380">
                  <c:v>6.631970131308819E-12</c:v>
                </c:pt>
                <c:pt idx="1381">
                  <c:v>6.6563507393891465E-12</c:v>
                </c:pt>
                <c:pt idx="1382">
                  <c:v>6.6809192471236439E-12</c:v>
                </c:pt>
                <c:pt idx="1383">
                  <c:v>6.705676885044144E-12</c:v>
                </c:pt>
                <c:pt idx="1384">
                  <c:v>6.7306249522321189E-12</c:v>
                </c:pt>
                <c:pt idx="1385">
                  <c:v>6.7557647722312744E-12</c:v>
                </c:pt>
                <c:pt idx="1386">
                  <c:v>6.7810976685881791E-12</c:v>
                </c:pt>
                <c:pt idx="1387">
                  <c:v>6.806624964849449E-12</c:v>
                </c:pt>
                <c:pt idx="1388">
                  <c:v>6.8323479845616607E-12</c:v>
                </c:pt>
                <c:pt idx="1389">
                  <c:v>6.8582680563443546E-12</c:v>
                </c:pt>
                <c:pt idx="1390">
                  <c:v>6.8843865842135419E-12</c:v>
                </c:pt>
                <c:pt idx="1391">
                  <c:v>6.9107050223203574E-12</c:v>
                </c:pt>
                <c:pt idx="1392">
                  <c:v>6.937224825477249E-12</c:v>
                </c:pt>
                <c:pt idx="1393">
                  <c:v>6.9639474484966212E-12</c:v>
                </c:pt>
                <c:pt idx="1394">
                  <c:v>6.9908743461908629E-12</c:v>
                </c:pt>
                <c:pt idx="1395">
                  <c:v>7.0180069745779353E-12</c:v>
                </c:pt>
                <c:pt idx="1396">
                  <c:v>7.0453468656241742E-12</c:v>
                </c:pt>
                <c:pt idx="1397">
                  <c:v>7.0728956424471962E-12</c:v>
                </c:pt>
                <c:pt idx="1398">
                  <c:v>7.1006549326274494E-12</c:v>
                </c:pt>
                <c:pt idx="1399">
                  <c:v>7.1286263637454347E-12</c:v>
                </c:pt>
                <c:pt idx="1400">
                  <c:v>7.1568115633816204E-12</c:v>
                </c:pt>
                <c:pt idx="1401">
                  <c:v>7.1852121584015251E-12</c:v>
                </c:pt>
                <c:pt idx="1402">
                  <c:v>7.2138298438177322E-12</c:v>
                </c:pt>
                <c:pt idx="1403">
                  <c:v>7.2426664657868747E-12</c:v>
                </c:pt>
                <c:pt idx="1404">
                  <c:v>7.2717238874919736E-12</c:v>
                </c:pt>
                <c:pt idx="1405">
                  <c:v>7.3010039721160142E-12</c:v>
                </c:pt>
                <c:pt idx="1406">
                  <c:v>7.3305085828420446E-12</c:v>
                </c:pt>
                <c:pt idx="1407">
                  <c:v>7.3602395821933479E-12</c:v>
                </c:pt>
                <c:pt idx="1408">
                  <c:v>7.3901988838320569E-12</c:v>
                </c:pt>
                <c:pt idx="1409">
                  <c:v>7.4203886313774261E-12</c:v>
                </c:pt>
                <c:pt idx="1410">
                  <c:v>7.450811019281902E-12</c:v>
                </c:pt>
                <c:pt idx="1411">
                  <c:v>7.4814682419979701E-12</c:v>
                </c:pt>
                <c:pt idx="1412">
                  <c:v>7.5123624939781029E-12</c:v>
                </c:pt>
                <c:pt idx="1413">
                  <c:v>7.5434959696747679E-12</c:v>
                </c:pt>
                <c:pt idx="1414">
                  <c:v>7.5748708939278078E-12</c:v>
                </c:pt>
                <c:pt idx="1415">
                  <c:v>7.6064898061251898E-12</c:v>
                </c:pt>
                <c:pt idx="1416">
                  <c:v>7.6383553781985995E-12</c:v>
                </c:pt>
                <c:pt idx="1417">
                  <c:v>7.6704702820982197E-12</c:v>
                </c:pt>
                <c:pt idx="1418">
                  <c:v>7.7028371897743152E-12</c:v>
                </c:pt>
                <c:pt idx="1419">
                  <c:v>7.7354587731771188E-12</c:v>
                </c:pt>
                <c:pt idx="1420">
                  <c:v>7.7683377165137282E-12</c:v>
                </c:pt>
                <c:pt idx="1421">
                  <c:v>7.8014770895191494E-12</c:v>
                </c:pt>
                <c:pt idx="1422">
                  <c:v>7.8348802611059256E-12</c:v>
                </c:pt>
                <c:pt idx="1423">
                  <c:v>7.86855060484384E-12</c:v>
                </c:pt>
                <c:pt idx="1424">
                  <c:v>7.9024914943026209E-12</c:v>
                </c:pt>
                <c:pt idx="1425">
                  <c:v>7.9367063030521049E-12</c:v>
                </c:pt>
                <c:pt idx="1426">
                  <c:v>7.9711984019274711E-12</c:v>
                </c:pt>
                <c:pt idx="1427">
                  <c:v>8.005971588153054E-12</c:v>
                </c:pt>
                <c:pt idx="1428">
                  <c:v>8.0410302490600295E-12</c:v>
                </c:pt>
                <c:pt idx="1429">
                  <c:v>8.0763788039913206E-12</c:v>
                </c:pt>
                <c:pt idx="1430">
                  <c:v>8.1120216722898426E-12</c:v>
                </c:pt>
                <c:pt idx="1431">
                  <c:v>8.1479632732985462E-12</c:v>
                </c:pt>
                <c:pt idx="1432">
                  <c:v>8.1836347569589354E-12</c:v>
                </c:pt>
                <c:pt idx="1433">
                  <c:v>8.2172625556165563E-12</c:v>
                </c:pt>
                <c:pt idx="1434">
                  <c:v>8.249140669750949E-12</c:v>
                </c:pt>
                <c:pt idx="1435">
                  <c:v>8.2792690993621072E-12</c:v>
                </c:pt>
                <c:pt idx="1436">
                  <c:v>8.307647844450047E-12</c:v>
                </c:pt>
                <c:pt idx="1437">
                  <c:v>8.3342769050147329E-12</c:v>
                </c:pt>
                <c:pt idx="1438">
                  <c:v>8.3591562810562085E-12</c:v>
                </c:pt>
                <c:pt idx="1439">
                  <c:v>8.3822859725744366E-12</c:v>
                </c:pt>
                <c:pt idx="1440">
                  <c:v>8.4036659795694317E-12</c:v>
                </c:pt>
                <c:pt idx="1441">
                  <c:v>8.4232963020411891E-12</c:v>
                </c:pt>
                <c:pt idx="1442">
                  <c:v>8.4411769399897248E-12</c:v>
                </c:pt>
                <c:pt idx="1443">
                  <c:v>8.4573078934150212E-12</c:v>
                </c:pt>
                <c:pt idx="1444">
                  <c:v>8.4716891623170797E-12</c:v>
                </c:pt>
                <c:pt idx="1445">
                  <c:v>8.4843207466959167E-12</c:v>
                </c:pt>
                <c:pt idx="1446">
                  <c:v>8.4952026465515045E-12</c:v>
                </c:pt>
                <c:pt idx="1447">
                  <c:v>8.5043348618838756E-12</c:v>
                </c:pt>
                <c:pt idx="1448">
                  <c:v>8.5117173926930105E-12</c:v>
                </c:pt>
                <c:pt idx="1449">
                  <c:v>8.5173502389789044E-12</c:v>
                </c:pt>
                <c:pt idx="1450">
                  <c:v>8.5212334007415589E-12</c:v>
                </c:pt>
                <c:pt idx="1451">
                  <c:v>8.5233668779810015E-12</c:v>
                </c:pt>
                <c:pt idx="1452">
                  <c:v>8.5237506706971917E-12</c:v>
                </c:pt>
                <c:pt idx="1453">
                  <c:v>8.5223847788901539E-12</c:v>
                </c:pt>
                <c:pt idx="1454">
                  <c:v>8.5192692025598718E-12</c:v>
                </c:pt>
                <c:pt idx="1455">
                  <c:v>8.5144039417063762E-12</c:v>
                </c:pt>
                <c:pt idx="1456">
                  <c:v>8.5077889963296347E-12</c:v>
                </c:pt>
                <c:pt idx="1457">
                  <c:v>8.4994243664296603E-12</c:v>
                </c:pt>
                <c:pt idx="1458">
                  <c:v>8.4893100520064626E-12</c:v>
                </c:pt>
                <c:pt idx="1459">
                  <c:v>8.4774460530600304E-12</c:v>
                </c:pt>
                <c:pt idx="1460">
                  <c:v>8.4638323695903507E-12</c:v>
                </c:pt>
                <c:pt idx="1461">
                  <c:v>8.4484690015974462E-12</c:v>
                </c:pt>
                <c:pt idx="1462">
                  <c:v>8.4313559490813087E-12</c:v>
                </c:pt>
                <c:pt idx="1463">
                  <c:v>8.4124932120419432E-12</c:v>
                </c:pt>
                <c:pt idx="1464">
                  <c:v>8.3918807904793269E-12</c:v>
                </c:pt>
                <c:pt idx="1465">
                  <c:v>8.3695186843935084E-12</c:v>
                </c:pt>
                <c:pt idx="1466">
                  <c:v>8.3454068937844376E-12</c:v>
                </c:pt>
                <c:pt idx="1467">
                  <c:v>8.319545418652116E-12</c:v>
                </c:pt>
                <c:pt idx="1468">
                  <c:v>8.2919342589965809E-12</c:v>
                </c:pt>
                <c:pt idx="1469">
                  <c:v>8.2625734148178081E-12</c:v>
                </c:pt>
                <c:pt idx="1470">
                  <c:v>8.2314628861157975E-12</c:v>
                </c:pt>
                <c:pt idx="1471">
                  <c:v>8.1986026728905652E-12</c:v>
                </c:pt>
                <c:pt idx="1472">
                  <c:v>8.1639927751421016E-12</c:v>
                </c:pt>
                <c:pt idx="1473">
                  <c:v>8.1282623298442472E-12</c:v>
                </c:pt>
                <c:pt idx="1474">
                  <c:v>8.0927780545620391E-12</c:v>
                </c:pt>
                <c:pt idx="1475">
                  <c:v>8.0575832651479242E-12</c:v>
                </c:pt>
                <c:pt idx="1476">
                  <c:v>8.0226736469257726E-12</c:v>
                </c:pt>
                <c:pt idx="1477">
                  <c:v>7.9880448852195462E-12</c:v>
                </c:pt>
                <c:pt idx="1478">
                  <c:v>7.9536926653531553E-12</c:v>
                </c:pt>
                <c:pt idx="1479">
                  <c:v>7.9196127402363942E-12</c:v>
                </c:pt>
                <c:pt idx="1480">
                  <c:v>7.8858015069068638E-12</c:v>
                </c:pt>
                <c:pt idx="1481">
                  <c:v>7.8522556516854635E-12</c:v>
                </c:pt>
                <c:pt idx="1482">
                  <c:v>7.8189718550027928E-12</c:v>
                </c:pt>
                <c:pt idx="1483">
                  <c:v>7.7859467972894464E-12</c:v>
                </c:pt>
                <c:pt idx="1484">
                  <c:v>7.7531771589760303E-12</c:v>
                </c:pt>
                <c:pt idx="1485">
                  <c:v>7.7206596365839202E-12</c:v>
                </c:pt>
                <c:pt idx="1486">
                  <c:v>7.6883912860486054E-12</c:v>
                </c:pt>
                <c:pt idx="1487">
                  <c:v>7.6563694573801092E-12</c:v>
                </c:pt>
                <c:pt idx="1488">
                  <c:v>7.624591501209168E-12</c:v>
                </c:pt>
                <c:pt idx="1489">
                  <c:v>7.593054768166525E-12</c:v>
                </c:pt>
                <c:pt idx="1490">
                  <c:v>7.5617566088829362E-12</c:v>
                </c:pt>
                <c:pt idx="1491">
                  <c:v>7.5306943759272208E-12</c:v>
                </c:pt>
                <c:pt idx="1492">
                  <c:v>7.4998656020081844E-12</c:v>
                </c:pt>
                <c:pt idx="1493">
                  <c:v>7.4692680832144183E-12</c:v>
                </c:pt>
                <c:pt idx="1494">
                  <c:v>7.438899627804759E-12</c:v>
                </c:pt>
                <c:pt idx="1495">
                  <c:v>7.4087580440381496E-12</c:v>
                </c:pt>
                <c:pt idx="1496">
                  <c:v>7.3788411401735204E-12</c:v>
                </c:pt>
                <c:pt idx="1497">
                  <c:v>7.3491467244697257E-12</c:v>
                </c:pt>
                <c:pt idx="1498">
                  <c:v>7.3196726835735101E-12</c:v>
                </c:pt>
                <c:pt idx="1499">
                  <c:v>7.2904171181623658E-12</c:v>
                </c:pt>
                <c:pt idx="1500">
                  <c:v>7.2613781547844272E-12</c:v>
                </c:pt>
                <c:pt idx="1501">
                  <c:v>7.2325539199799359E-12</c:v>
                </c:pt>
                <c:pt idx="1502">
                  <c:v>7.2039425402890316E-12</c:v>
                </c:pt>
                <c:pt idx="1503">
                  <c:v>7.1755421422519333E-12</c:v>
                </c:pt>
                <c:pt idx="1504">
                  <c:v>7.1473508822846831E-12</c:v>
                </c:pt>
                <c:pt idx="1505">
                  <c:v>7.1193670722811116E-12</c:v>
                </c:pt>
                <c:pt idx="1506">
                  <c:v>7.0915890659699467E-12</c:v>
                </c:pt>
                <c:pt idx="1507">
                  <c:v>7.0640152165692691E-12</c:v>
                </c:pt>
                <c:pt idx="1508">
                  <c:v>7.0366438772971496E-12</c:v>
                </c:pt>
                <c:pt idx="1509">
                  <c:v>7.0094734013716658E-12</c:v>
                </c:pt>
                <c:pt idx="1510">
                  <c:v>6.9825021518272991E-12</c:v>
                </c:pt>
                <c:pt idx="1511">
                  <c:v>6.9557285941673264E-12</c:v>
                </c:pt>
                <c:pt idx="1512">
                  <c:v>6.9291512480145582E-12</c:v>
                </c:pt>
                <c:pt idx="1513">
                  <c:v>6.9027686328022281E-12</c:v>
                </c:pt>
                <c:pt idx="1514">
                  <c:v>6.8765792679635269E-12</c:v>
                </c:pt>
                <c:pt idx="1515">
                  <c:v>6.8505816729316436E-12</c:v>
                </c:pt>
                <c:pt idx="1516">
                  <c:v>6.8247743695737739E-12</c:v>
                </c:pt>
                <c:pt idx="1517">
                  <c:v>6.7991559418728567E-12</c:v>
                </c:pt>
                <c:pt idx="1518">
                  <c:v>6.7737250336208493E-12</c:v>
                </c:pt>
                <c:pt idx="1519">
                  <c:v>6.748480290325618E-12</c:v>
                </c:pt>
                <c:pt idx="1520">
                  <c:v>6.7234203574950785E-12</c:v>
                </c:pt>
                <c:pt idx="1521">
                  <c:v>6.6985438806371531E-12</c:v>
                </c:pt>
                <c:pt idx="1522">
                  <c:v>6.6738495055566815E-12</c:v>
                </c:pt>
                <c:pt idx="1523">
                  <c:v>6.649335912302127E-12</c:v>
                </c:pt>
                <c:pt idx="1524">
                  <c:v>6.6250018403890434E-12</c:v>
                </c:pt>
                <c:pt idx="1525">
                  <c:v>6.6008460345323815E-12</c:v>
                </c:pt>
                <c:pt idx="1526">
                  <c:v>6.5768672394470455E-12</c:v>
                </c:pt>
                <c:pt idx="1527">
                  <c:v>6.5530641998479692E-12</c:v>
                </c:pt>
                <c:pt idx="1528">
                  <c:v>6.5294356604500712E-12</c:v>
                </c:pt>
                <c:pt idx="1529">
                  <c:v>6.5059803826185563E-12</c:v>
                </c:pt>
                <c:pt idx="1530">
                  <c:v>6.4826971819419051E-12</c:v>
                </c:pt>
                <c:pt idx="1531">
                  <c:v>6.4595848841538163E-12</c:v>
                </c:pt>
                <c:pt idx="1532">
                  <c:v>6.4366423149871609E-12</c:v>
                </c:pt>
                <c:pt idx="1533">
                  <c:v>6.413868300174808E-12</c:v>
                </c:pt>
                <c:pt idx="1534">
                  <c:v>6.3912616654496478E-12</c:v>
                </c:pt>
                <c:pt idx="1535">
                  <c:v>6.3688212437295229E-12</c:v>
                </c:pt>
                <c:pt idx="1536">
                  <c:v>6.3465459127215563E-12</c:v>
                </c:pt>
                <c:pt idx="1537">
                  <c:v>6.3244345666823231E-12</c:v>
                </c:pt>
                <c:pt idx="1538">
                  <c:v>6.3024860998578492E-12</c:v>
                </c:pt>
                <c:pt idx="1539">
                  <c:v>6.2806994064941374E-12</c:v>
                </c:pt>
                <c:pt idx="1540">
                  <c:v>6.2590733808371917E-12</c:v>
                </c:pt>
                <c:pt idx="1541">
                  <c:v>6.2376069197874195E-12</c:v>
                </c:pt>
                <c:pt idx="1542">
                  <c:v>6.2162989541191356E-12</c:v>
                </c:pt>
                <c:pt idx="1543">
                  <c:v>6.195148437437937E-12</c:v>
                </c:pt>
                <c:pt idx="1544">
                  <c:v>6.1741543237303145E-12</c:v>
                </c:pt>
                <c:pt idx="1545">
                  <c:v>6.1533155669828247E-12</c:v>
                </c:pt>
                <c:pt idx="1546">
                  <c:v>6.1326311211820349E-12</c:v>
                </c:pt>
                <c:pt idx="1547">
                  <c:v>6.1120999410344948E-12</c:v>
                </c:pt>
                <c:pt idx="1548">
                  <c:v>6.0917210047549484E-12</c:v>
                </c:pt>
                <c:pt idx="1549">
                  <c:v>6.0714933182216555E-12</c:v>
                </c:pt>
                <c:pt idx="1550">
                  <c:v>6.0514158888483413E-12</c:v>
                </c:pt>
                <c:pt idx="1551">
                  <c:v>6.0314877240487674E-12</c:v>
                </c:pt>
                <c:pt idx="1552">
                  <c:v>6.0117078312366445E-12</c:v>
                </c:pt>
                <c:pt idx="1553">
                  <c:v>5.9920752179149615E-12</c:v>
                </c:pt>
                <c:pt idx="1554">
                  <c:v>5.9725889062784138E-12</c:v>
                </c:pt>
                <c:pt idx="1555">
                  <c:v>5.9532479488054344E-12</c:v>
                </c:pt>
                <c:pt idx="1556">
                  <c:v>5.9340514016524962E-12</c:v>
                </c:pt>
                <c:pt idx="1557">
                  <c:v>5.9149983209760834E-12</c:v>
                </c:pt>
                <c:pt idx="1558">
                  <c:v>5.8960877629327109E-12</c:v>
                </c:pt>
                <c:pt idx="1559">
                  <c:v>5.8773187836788427E-12</c:v>
                </c:pt>
                <c:pt idx="1560">
                  <c:v>5.8586904474036317E-12</c:v>
                </c:pt>
                <c:pt idx="1561">
                  <c:v>5.840201848427984E-12</c:v>
                </c:pt>
                <c:pt idx="1562">
                  <c:v>5.8218520880536398E-12</c:v>
                </c:pt>
                <c:pt idx="1563">
                  <c:v>5.803640267582202E-12</c:v>
                </c:pt>
                <c:pt idx="1564">
                  <c:v>5.7855654883153091E-12</c:v>
                </c:pt>
                <c:pt idx="1565">
                  <c:v>5.7676268515545251E-12</c:v>
                </c:pt>
                <c:pt idx="1566">
                  <c:v>5.7498234624531437E-12</c:v>
                </c:pt>
                <c:pt idx="1567">
                  <c:v>5.7321544531182493E-12</c:v>
                </c:pt>
                <c:pt idx="1568">
                  <c:v>5.7146189670939228E-12</c:v>
                </c:pt>
                <c:pt idx="1569">
                  <c:v>5.6972161479619142E-12</c:v>
                </c:pt>
                <c:pt idx="1570">
                  <c:v>5.679945139303935E-12</c:v>
                </c:pt>
                <c:pt idx="1571">
                  <c:v>5.6628050847017398E-12</c:v>
                </c:pt>
                <c:pt idx="1572">
                  <c:v>5.6457951292803919E-12</c:v>
                </c:pt>
                <c:pt idx="1573">
                  <c:v>5.6289144400256787E-12</c:v>
                </c:pt>
                <c:pt idx="1574">
                  <c:v>5.6121622000641871E-12</c:v>
                </c:pt>
                <c:pt idx="1575">
                  <c:v>5.5955375928937605E-12</c:v>
                </c:pt>
                <c:pt idx="1576">
                  <c:v>5.5790398020122032E-12</c:v>
                </c:pt>
                <c:pt idx="1577">
                  <c:v>5.5626680109173505E-12</c:v>
                </c:pt>
                <c:pt idx="1578">
                  <c:v>5.5464214035489967E-12</c:v>
                </c:pt>
                <c:pt idx="1579">
                  <c:v>5.5302991799045444E-12</c:v>
                </c:pt>
                <c:pt idx="1580">
                  <c:v>5.5143005601166386E-12</c:v>
                </c:pt>
                <c:pt idx="1581">
                  <c:v>5.4984247655842304E-12</c:v>
                </c:pt>
                <c:pt idx="1582">
                  <c:v>5.4826710177062839E-12</c:v>
                </c:pt>
                <c:pt idx="1583">
                  <c:v>5.4670385378817867E-12</c:v>
                </c:pt>
                <c:pt idx="1584">
                  <c:v>5.4515265475652515E-12</c:v>
                </c:pt>
                <c:pt idx="1585">
                  <c:v>5.4361342787039417E-12</c:v>
                </c:pt>
                <c:pt idx="1586">
                  <c:v>5.4208609858956846E-12</c:v>
                </c:pt>
                <c:pt idx="1587">
                  <c:v>5.4057059266749471E-12</c:v>
                </c:pt>
                <c:pt idx="1588">
                  <c:v>5.3906683585761601E-12</c:v>
                </c:pt>
                <c:pt idx="1589">
                  <c:v>5.3757475391338099E-12</c:v>
                </c:pt>
                <c:pt idx="1590">
                  <c:v>5.3609427258823589E-12</c:v>
                </c:pt>
                <c:pt idx="1591">
                  <c:v>5.3462531823033618E-12</c:v>
                </c:pt>
                <c:pt idx="1592">
                  <c:v>5.3316781949269307E-12</c:v>
                </c:pt>
                <c:pt idx="1593">
                  <c:v>5.3172170558407871E-12</c:v>
                </c:pt>
                <c:pt idx="1594">
                  <c:v>5.3028690571326345E-12</c:v>
                </c:pt>
                <c:pt idx="1595">
                  <c:v>5.2886334908901459E-12</c:v>
                </c:pt>
                <c:pt idx="1596">
                  <c:v>5.2745096492010248E-12</c:v>
                </c:pt>
                <c:pt idx="1597">
                  <c:v>5.2604968270872956E-12</c:v>
                </c:pt>
                <c:pt idx="1598">
                  <c:v>5.2465943405813425E-12</c:v>
                </c:pt>
                <c:pt idx="1599">
                  <c:v>5.2328015148457571E-12</c:v>
                </c:pt>
                <c:pt idx="1600">
                  <c:v>5.2191176750788911E-12</c:v>
                </c:pt>
                <c:pt idx="1601">
                  <c:v>5.2055421464791518E-12</c:v>
                </c:pt>
                <c:pt idx="1602">
                  <c:v>5.1920742542449267E-12</c:v>
                </c:pt>
                <c:pt idx="1603">
                  <c:v>5.1787133247749275E-12</c:v>
                </c:pt>
                <c:pt idx="1604">
                  <c:v>5.165458701774677E-12</c:v>
                </c:pt>
                <c:pt idx="1605">
                  <c:v>5.1523097419107457E-12</c:v>
                </c:pt>
                <c:pt idx="1606">
                  <c:v>5.1392658021602199E-12</c:v>
                </c:pt>
                <c:pt idx="1607">
                  <c:v>5.1263262395001238E-12</c:v>
                </c:pt>
                <c:pt idx="1608">
                  <c:v>5.1134904109075243E-12</c:v>
                </c:pt>
                <c:pt idx="1609">
                  <c:v>5.1007576737082549E-12</c:v>
                </c:pt>
                <c:pt idx="1610">
                  <c:v>5.0881273980973434E-12</c:v>
                </c:pt>
                <c:pt idx="1611">
                  <c:v>5.0755989705487498E-12</c:v>
                </c:pt>
                <c:pt idx="1612">
                  <c:v>5.0631717785768658E-12</c:v>
                </c:pt>
                <c:pt idx="1613">
                  <c:v>5.0508452096961115E-12</c:v>
                </c:pt>
                <c:pt idx="1614">
                  <c:v>5.0386186514208752E-12</c:v>
                </c:pt>
                <c:pt idx="1615">
                  <c:v>5.0264914913098432E-12</c:v>
                </c:pt>
                <c:pt idx="1616">
                  <c:v>5.0144631254128675E-12</c:v>
                </c:pt>
                <c:pt idx="1617">
                  <c:v>5.0025329682095449E-12</c:v>
                </c:pt>
                <c:pt idx="1618">
                  <c:v>4.9907004365874869E-12</c:v>
                </c:pt>
                <c:pt idx="1619">
                  <c:v>4.9789649474342995E-12</c:v>
                </c:pt>
                <c:pt idx="1620">
                  <c:v>4.9673259176375829E-12</c:v>
                </c:pt>
                <c:pt idx="1621">
                  <c:v>4.9557827640849488E-12</c:v>
                </c:pt>
                <c:pt idx="1622">
                  <c:v>4.9443348901296183E-12</c:v>
                </c:pt>
                <c:pt idx="1623">
                  <c:v>4.9329817262823441E-12</c:v>
                </c:pt>
                <c:pt idx="1624">
                  <c:v>4.9217227313262766E-12</c:v>
                </c:pt>
                <c:pt idx="1625">
                  <c:v>4.9105573640464292E-12</c:v>
                </c:pt>
                <c:pt idx="1626">
                  <c:v>4.8994850832277496E-12</c:v>
                </c:pt>
                <c:pt idx="1627">
                  <c:v>4.8885053476552373E-12</c:v>
                </c:pt>
                <c:pt idx="1628">
                  <c:v>4.8776176161138586E-12</c:v>
                </c:pt>
                <c:pt idx="1629">
                  <c:v>4.8668213473885993E-12</c:v>
                </c:pt>
                <c:pt idx="1630">
                  <c:v>4.8561160002644452E-12</c:v>
                </c:pt>
                <c:pt idx="1631">
                  <c:v>4.8455010335263674E-12</c:v>
                </c:pt>
                <c:pt idx="1632">
                  <c:v>4.8349759059593485E-12</c:v>
                </c:pt>
                <c:pt idx="1633">
                  <c:v>4.824540076348367E-12</c:v>
                </c:pt>
                <c:pt idx="1634">
                  <c:v>4.8141930059793754E-12</c:v>
                </c:pt>
                <c:pt idx="1635">
                  <c:v>4.8039341864244032E-12</c:v>
                </c:pt>
                <c:pt idx="1636">
                  <c:v>4.7937631287488695E-12</c:v>
                </c:pt>
                <c:pt idx="1637">
                  <c:v>4.7836793442865396E-12</c:v>
                </c:pt>
                <c:pt idx="1638">
                  <c:v>4.7736823443711705E-12</c:v>
                </c:pt>
                <c:pt idx="1639">
                  <c:v>4.7637716403365345E-12</c:v>
                </c:pt>
                <c:pt idx="1640">
                  <c:v>4.7539467435163969E-12</c:v>
                </c:pt>
                <c:pt idx="1641">
                  <c:v>4.7442071652445162E-12</c:v>
                </c:pt>
                <c:pt idx="1642">
                  <c:v>4.7345524168546593E-12</c:v>
                </c:pt>
                <c:pt idx="1643">
                  <c:v>4.7249820096805822E-12</c:v>
                </c:pt>
                <c:pt idx="1644">
                  <c:v>4.7154954550560583E-12</c:v>
                </c:pt>
                <c:pt idx="1645">
                  <c:v>4.7060922643148495E-12</c:v>
                </c:pt>
                <c:pt idx="1646">
                  <c:v>4.6967719463540018E-12</c:v>
                </c:pt>
                <c:pt idx="1647">
                  <c:v>4.687533943017036E-12</c:v>
                </c:pt>
                <c:pt idx="1648">
                  <c:v>4.6783777865341645E-12</c:v>
                </c:pt>
                <c:pt idx="1649">
                  <c:v>4.6693030600185144E-12</c:v>
                </c:pt>
                <c:pt idx="1650">
                  <c:v>4.6603093465832158E-12</c:v>
                </c:pt>
                <c:pt idx="1651">
                  <c:v>4.6513962293414045E-12</c:v>
                </c:pt>
                <c:pt idx="1652">
                  <c:v>4.642563291406206E-12</c:v>
                </c:pt>
                <c:pt idx="1653">
                  <c:v>4.633810115890739E-12</c:v>
                </c:pt>
                <c:pt idx="1654">
                  <c:v>4.6251362859081492E-12</c:v>
                </c:pt>
                <c:pt idx="1655">
                  <c:v>4.6165413845715553E-12</c:v>
                </c:pt>
                <c:pt idx="1656">
                  <c:v>4.6080249949940916E-12</c:v>
                </c:pt>
                <c:pt idx="1657">
                  <c:v>4.5995867002888818E-12</c:v>
                </c:pt>
                <c:pt idx="1658">
                  <c:v>4.5912260835690602E-12</c:v>
                </c:pt>
                <c:pt idx="1659">
                  <c:v>4.5829427279477561E-12</c:v>
                </c:pt>
                <c:pt idx="1660">
                  <c:v>4.574736216538094E-12</c:v>
                </c:pt>
                <c:pt idx="1661">
                  <c:v>4.5666061324532057E-12</c:v>
                </c:pt>
                <c:pt idx="1662">
                  <c:v>4.5585520588062256E-12</c:v>
                </c:pt>
                <c:pt idx="1663">
                  <c:v>4.5505735787102796E-12</c:v>
                </c:pt>
                <c:pt idx="1664">
                  <c:v>4.5426702752784939E-12</c:v>
                </c:pt>
                <c:pt idx="1665">
                  <c:v>4.5348417316239932E-12</c:v>
                </c:pt>
                <c:pt idx="1666">
                  <c:v>4.5270875308599163E-12</c:v>
                </c:pt>
                <c:pt idx="1667">
                  <c:v>4.5194072560993896E-12</c:v>
                </c:pt>
                <c:pt idx="1668">
                  <c:v>4.5118004904555431E-12</c:v>
                </c:pt>
                <c:pt idx="1669">
                  <c:v>4.5042668170415062E-12</c:v>
                </c:pt>
                <c:pt idx="1670">
                  <c:v>4.4968058189704044E-12</c:v>
                </c:pt>
                <c:pt idx="1671">
                  <c:v>4.4894170819841355E-12</c:v>
                </c:pt>
                <c:pt idx="1672">
                  <c:v>4.4821002420134454E-12</c:v>
                </c:pt>
                <c:pt idx="1673">
                  <c:v>4.4748549688953438E-12</c:v>
                </c:pt>
                <c:pt idx="1674">
                  <c:v>4.4676809314837275E-12</c:v>
                </c:pt>
                <c:pt idx="1675">
                  <c:v>4.460577798632491E-12</c:v>
                </c:pt>
                <c:pt idx="1676">
                  <c:v>4.4535452391955335E-12</c:v>
                </c:pt>
                <c:pt idx="1677">
                  <c:v>4.446582922026759E-12</c:v>
                </c:pt>
                <c:pt idx="1678">
                  <c:v>4.4396905159800538E-12</c:v>
                </c:pt>
                <c:pt idx="1679">
                  <c:v>4.4328676899093244E-12</c:v>
                </c:pt>
                <c:pt idx="1680">
                  <c:v>4.4261141126684613E-12</c:v>
                </c:pt>
                <c:pt idx="1681">
                  <c:v>4.419429453111357E-12</c:v>
                </c:pt>
                <c:pt idx="1682">
                  <c:v>4.4128133800919304E-12</c:v>
                </c:pt>
                <c:pt idx="1683">
                  <c:v>4.4062655624640482E-12</c:v>
                </c:pt>
                <c:pt idx="1684">
                  <c:v>4.3997856690816299E-12</c:v>
                </c:pt>
                <c:pt idx="1685">
                  <c:v>4.3933733687985698E-12</c:v>
                </c:pt>
                <c:pt idx="1686">
                  <c:v>4.3870283304687535E-12</c:v>
                </c:pt>
                <c:pt idx="1687">
                  <c:v>4.3807502229460956E-12</c:v>
                </c:pt>
                <c:pt idx="1688">
                  <c:v>4.3745387150844734E-12</c:v>
                </c:pt>
                <c:pt idx="1689">
                  <c:v>4.3683934757378032E-12</c:v>
                </c:pt>
                <c:pt idx="1690">
                  <c:v>4.3623141737599656E-12</c:v>
                </c:pt>
                <c:pt idx="1691">
                  <c:v>4.3563004780048671E-12</c:v>
                </c:pt>
                <c:pt idx="1692">
                  <c:v>4.350352057326406E-12</c:v>
                </c:pt>
                <c:pt idx="1693">
                  <c:v>4.3444685805784761E-12</c:v>
                </c:pt>
                <c:pt idx="1694">
                  <c:v>4.3386497166149708E-12</c:v>
                </c:pt>
                <c:pt idx="1695">
                  <c:v>4.3328951342897943E-12</c:v>
                </c:pt>
                <c:pt idx="1696">
                  <c:v>4.3272044774021338E-12</c:v>
                </c:pt>
                <c:pt idx="1697">
                  <c:v>4.3215773495797126E-12</c:v>
                </c:pt>
                <c:pt idx="1698">
                  <c:v>4.3160134988928756E-12</c:v>
                </c:pt>
                <c:pt idx="1699">
                  <c:v>4.3105126875551302E-12</c:v>
                </c:pt>
                <c:pt idx="1700">
                  <c:v>4.3050746777799774E-12</c:v>
                </c:pt>
                <c:pt idx="1701">
                  <c:v>4.2996992317809236E-12</c:v>
                </c:pt>
                <c:pt idx="1702">
                  <c:v>4.2943861117714692E-12</c:v>
                </c:pt>
                <c:pt idx="1703">
                  <c:v>4.2891350799651222E-12</c:v>
                </c:pt>
                <c:pt idx="1704">
                  <c:v>4.2839458985753892E-12</c:v>
                </c:pt>
                <c:pt idx="1705">
                  <c:v>4.2788183298157615E-12</c:v>
                </c:pt>
                <c:pt idx="1706">
                  <c:v>4.2737521358997618E-12</c:v>
                </c:pt>
                <c:pt idx="1707">
                  <c:v>4.2687470790408798E-12</c:v>
                </c:pt>
                <c:pt idx="1708">
                  <c:v>4.2638029214526179E-12</c:v>
                </c:pt>
                <c:pt idx="1709">
                  <c:v>4.2589194253484941E-12</c:v>
                </c:pt>
                <c:pt idx="1710">
                  <c:v>4.2540963529420053E-12</c:v>
                </c:pt>
                <c:pt idx="1711">
                  <c:v>4.249333466446654E-12</c:v>
                </c:pt>
                <c:pt idx="1712">
                  <c:v>4.2446305280759395E-12</c:v>
                </c:pt>
                <c:pt idx="1713">
                  <c:v>4.2399873000433749E-12</c:v>
                </c:pt>
                <c:pt idx="1714">
                  <c:v>4.2354035445624587E-12</c:v>
                </c:pt>
                <c:pt idx="1715">
                  <c:v>4.2308790238467047E-12</c:v>
                </c:pt>
                <c:pt idx="1716">
                  <c:v>4.2264135001096018E-12</c:v>
                </c:pt>
                <c:pt idx="1717">
                  <c:v>4.2220067355646613E-12</c:v>
                </c:pt>
                <c:pt idx="1718">
                  <c:v>4.2176584924253916E-12</c:v>
                </c:pt>
                <c:pt idx="1719">
                  <c:v>4.2133685329052934E-12</c:v>
                </c:pt>
                <c:pt idx="1720">
                  <c:v>4.2091366192178605E-12</c:v>
                </c:pt>
                <c:pt idx="1721">
                  <c:v>4.2049625135766141E-12</c:v>
                </c:pt>
                <c:pt idx="1722">
                  <c:v>4.2008459781950525E-12</c:v>
                </c:pt>
                <c:pt idx="1723">
                  <c:v>4.1967867752866743E-12</c:v>
                </c:pt>
                <c:pt idx="1724">
                  <c:v>4.1927846670649902E-12</c:v>
                </c:pt>
                <c:pt idx="1725">
                  <c:v>4.1888394157434962E-12</c:v>
                </c:pt>
                <c:pt idx="1726">
                  <c:v>4.1849507835357021E-12</c:v>
                </c:pt>
                <c:pt idx="1727">
                  <c:v>4.1811185326551178E-12</c:v>
                </c:pt>
                <c:pt idx="1728">
                  <c:v>4.1773424253152328E-12</c:v>
                </c:pt>
                <c:pt idx="1729">
                  <c:v>4.1736222237295603E-12</c:v>
                </c:pt>
                <c:pt idx="1730">
                  <c:v>4.1699576901116075E-12</c:v>
                </c:pt>
                <c:pt idx="1731">
                  <c:v>4.1663485866748707E-12</c:v>
                </c:pt>
                <c:pt idx="1732">
                  <c:v>4.1627946756328588E-12</c:v>
                </c:pt>
                <c:pt idx="1733">
                  <c:v>4.159295723263616E-12</c:v>
                </c:pt>
                <c:pt idx="1734">
                  <c:v>4.1558515619039138E-12</c:v>
                </c:pt>
                <c:pt idx="1735">
                  <c:v>4.1524620556658595E-12</c:v>
                </c:pt>
                <c:pt idx="1736">
                  <c:v>4.1491270652793725E-12</c:v>
                </c:pt>
                <c:pt idx="1737">
                  <c:v>4.1458464514743546E-12</c:v>
                </c:pt>
                <c:pt idx="1738">
                  <c:v>4.1426200749807212E-12</c:v>
                </c:pt>
                <c:pt idx="1739">
                  <c:v>4.1394477965283755E-12</c:v>
                </c:pt>
                <c:pt idx="1740">
                  <c:v>4.1363294768472346E-12</c:v>
                </c:pt>
                <c:pt idx="1741">
                  <c:v>4.1332649766672025E-12</c:v>
                </c:pt>
                <c:pt idx="1742">
                  <c:v>4.1302541567181938E-12</c:v>
                </c:pt>
                <c:pt idx="1743">
                  <c:v>4.1272968777301094E-12</c:v>
                </c:pt>
                <c:pt idx="1744">
                  <c:v>4.1243930004328655E-12</c:v>
                </c:pt>
                <c:pt idx="1745">
                  <c:v>4.1215423855563719E-12</c:v>
                </c:pt>
                <c:pt idx="1746">
                  <c:v>4.1187448938305302E-12</c:v>
                </c:pt>
                <c:pt idx="1747">
                  <c:v>4.1160003859852623E-12</c:v>
                </c:pt>
                <c:pt idx="1748">
                  <c:v>4.1133087227504666E-12</c:v>
                </c:pt>
                <c:pt idx="1749">
                  <c:v>4.1106697648560561E-12</c:v>
                </c:pt>
                <c:pt idx="1750">
                  <c:v>4.1080833730319422E-12</c:v>
                </c:pt>
                <c:pt idx="1751">
                  <c:v>4.1055494080080297E-12</c:v>
                </c:pt>
                <c:pt idx="1752">
                  <c:v>4.1030677305142341E-12</c:v>
                </c:pt>
                <c:pt idx="1753">
                  <c:v>4.1006382012804667E-12</c:v>
                </c:pt>
                <c:pt idx="1754">
                  <c:v>4.0982606810366275E-12</c:v>
                </c:pt>
                <c:pt idx="1755">
                  <c:v>4.0959350305126288E-12</c:v>
                </c:pt>
                <c:pt idx="1756">
                  <c:v>4.0936611104383836E-12</c:v>
                </c:pt>
                <c:pt idx="1757">
                  <c:v>4.0914387815438007E-12</c:v>
                </c:pt>
                <c:pt idx="1758">
                  <c:v>4.0892679045587882E-12</c:v>
                </c:pt>
                <c:pt idx="1759">
                  <c:v>4.0871483402132504E-12</c:v>
                </c:pt>
                <c:pt idx="1760">
                  <c:v>4.0850799492371058E-12</c:v>
                </c:pt>
                <c:pt idx="1761">
                  <c:v>4.0830625923602641E-12</c:v>
                </c:pt>
                <c:pt idx="1762">
                  <c:v>4.0810961303126263E-12</c:v>
                </c:pt>
                <c:pt idx="1763">
                  <c:v>4.079180423824106E-12</c:v>
                </c:pt>
                <c:pt idx="1764">
                  <c:v>4.0773153336246132E-12</c:v>
                </c:pt>
                <c:pt idx="1765">
                  <c:v>4.0755007204440598E-12</c:v>
                </c:pt>
                <c:pt idx="1766">
                  <c:v>4.0737364450123509E-12</c:v>
                </c:pt>
                <c:pt idx="1767">
                  <c:v>4.0720223680594001E-12</c:v>
                </c:pt>
                <c:pt idx="1768">
                  <c:v>4.0703583503151093E-12</c:v>
                </c:pt>
                <c:pt idx="1769">
                  <c:v>4.0687442525093961E-12</c:v>
                </c:pt>
                <c:pt idx="1770">
                  <c:v>4.067179938816998E-12</c:v>
                </c:pt>
                <c:pt idx="1771">
                  <c:v>4.0656654019342364E-12</c:v>
                </c:pt>
                <c:pt idx="1772">
                  <c:v>4.0642006248029355E-12</c:v>
                </c:pt>
                <c:pt idx="1773">
                  <c:v>4.0627855430210341E-12</c:v>
                </c:pt>
                <c:pt idx="1774">
                  <c:v>4.0614200921864931E-12</c:v>
                </c:pt>
                <c:pt idx="1775">
                  <c:v>4.0601042078972674E-12</c:v>
                </c:pt>
                <c:pt idx="1776">
                  <c:v>4.0588378257513042E-12</c:v>
                </c:pt>
                <c:pt idx="1777">
                  <c:v>4.0576208813465634E-12</c:v>
                </c:pt>
                <c:pt idx="1778">
                  <c:v>4.0564533102809895E-12</c:v>
                </c:pt>
                <c:pt idx="1779">
                  <c:v>4.0553350481525441E-12</c:v>
                </c:pt>
                <c:pt idx="1780">
                  <c:v>4.0542660305591751E-12</c:v>
                </c:pt>
                <c:pt idx="1781">
                  <c:v>4.0532461930988351E-12</c:v>
                </c:pt>
                <c:pt idx="1782">
                  <c:v>4.05227547136948E-12</c:v>
                </c:pt>
                <c:pt idx="1783">
                  <c:v>4.0513538009690626E-12</c:v>
                </c:pt>
                <c:pt idx="1784">
                  <c:v>4.0504811174955386E-12</c:v>
                </c:pt>
                <c:pt idx="1785">
                  <c:v>4.0496573565468478E-12</c:v>
                </c:pt>
                <c:pt idx="1786">
                  <c:v>4.0488824537209615E-12</c:v>
                </c:pt>
                <c:pt idx="1787">
                  <c:v>4.0481563446158227E-12</c:v>
                </c:pt>
                <c:pt idx="1788">
                  <c:v>4.0474789648293816E-12</c:v>
                </c:pt>
                <c:pt idx="1789">
                  <c:v>4.0468502499595966E-12</c:v>
                </c:pt>
                <c:pt idx="1790">
                  <c:v>4.0462701356044187E-12</c:v>
                </c:pt>
                <c:pt idx="1791">
                  <c:v>4.0457385573618045E-12</c:v>
                </c:pt>
                <c:pt idx="1792">
                  <c:v>4.045255450829702E-12</c:v>
                </c:pt>
                <c:pt idx="1793">
                  <c:v>4.0448207516060695E-12</c:v>
                </c:pt>
                <c:pt idx="1794">
                  <c:v>4.0444343952888595E-12</c:v>
                </c:pt>
                <c:pt idx="1795">
                  <c:v>4.0440963182680181E-12</c:v>
                </c:pt>
                <c:pt idx="1796">
                  <c:v>4.0438064822184771E-12</c:v>
                </c:pt>
                <c:pt idx="1797">
                  <c:v>4.0435648784996269E-12</c:v>
                </c:pt>
                <c:pt idx="1798">
                  <c:v>4.0433715001385334E-12</c:v>
                </c:pt>
                <c:pt idx="1799">
                  <c:v>4.0432263401622532E-12</c:v>
                </c:pt>
                <c:pt idx="1800">
                  <c:v>4.0431293915978483E-12</c:v>
                </c:pt>
                <c:pt idx="1801">
                  <c:v>4.0430806474723882E-12</c:v>
                </c:pt>
                <c:pt idx="1802">
                  <c:v>4.0430801008129374E-12</c:v>
                </c:pt>
                <c:pt idx="1803">
                  <c:v>4.04312774464655E-12</c:v>
                </c:pt>
                <c:pt idx="1804">
                  <c:v>4.0432235720002928E-12</c:v>
                </c:pt>
                <c:pt idx="1805">
                  <c:v>4.0433675759012345E-12</c:v>
                </c:pt>
                <c:pt idx="1806">
                  <c:v>4.0435597493764371E-12</c:v>
                </c:pt>
                <c:pt idx="1807">
                  <c:v>4.0438000854529589E-12</c:v>
                </c:pt>
                <c:pt idx="1808">
                  <c:v>4.0440885771578642E-12</c:v>
                </c:pt>
                <c:pt idx="1809">
                  <c:v>4.0444252175182241E-12</c:v>
                </c:pt>
                <c:pt idx="1810">
                  <c:v>4.0448099995610878E-12</c:v>
                </c:pt>
                <c:pt idx="1811">
                  <c:v>4.0452429163135271E-12</c:v>
                </c:pt>
                <c:pt idx="1812">
                  <c:v>4.0457239608026114E-12</c:v>
                </c:pt>
                <c:pt idx="1813">
                  <c:v>4.0462531260553914E-12</c:v>
                </c:pt>
                <c:pt idx="1814">
                  <c:v>4.0468304050989391E-12</c:v>
                </c:pt>
                <c:pt idx="1815">
                  <c:v>4.0474557909603124E-12</c:v>
                </c:pt>
                <c:pt idx="1816">
                  <c:v>4.0481292766665816E-12</c:v>
                </c:pt>
                <c:pt idx="1817">
                  <c:v>4.0488508552447982E-12</c:v>
                </c:pt>
                <c:pt idx="1818">
                  <c:v>4.0496205197220373E-12</c:v>
                </c:pt>
                <c:pt idx="1819">
                  <c:v>4.0504382631253547E-12</c:v>
                </c:pt>
                <c:pt idx="1820">
                  <c:v>4.0513040533701946E-12</c:v>
                </c:pt>
                <c:pt idx="1821">
                  <c:v>4.0522178119805954E-12</c:v>
                </c:pt>
                <c:pt idx="1822">
                  <c:v>4.0531795909757383E-12</c:v>
                </c:pt>
                <c:pt idx="1823">
                  <c:v>4.0541894551757335E-12</c:v>
                </c:pt>
                <c:pt idx="1824">
                  <c:v>4.0552474694006503E-12</c:v>
                </c:pt>
                <c:pt idx="1825">
                  <c:v>4.056353698470574E-12</c:v>
                </c:pt>
                <c:pt idx="1826">
                  <c:v>4.0575082072055949E-12</c:v>
                </c:pt>
                <c:pt idx="1827">
                  <c:v>4.0587110604257933E-12</c:v>
                </c:pt>
                <c:pt idx="1828">
                  <c:v>4.0599623229512628E-12</c:v>
                </c:pt>
                <c:pt idx="1829">
                  <c:v>4.0612620596020805E-12</c:v>
                </c:pt>
                <c:pt idx="1830">
                  <c:v>4.062610335198336E-12</c:v>
                </c:pt>
                <c:pt idx="1831">
                  <c:v>4.0640072145601121E-12</c:v>
                </c:pt>
                <c:pt idx="1832">
                  <c:v>4.0654527625074981E-12</c:v>
                </c:pt>
                <c:pt idx="1833">
                  <c:v>4.0669470438605747E-12</c:v>
                </c:pt>
                <c:pt idx="1834">
                  <c:v>4.0684901234394238E-12</c:v>
                </c:pt>
                <c:pt idx="1835">
                  <c:v>4.0700820660641431E-12</c:v>
                </c:pt>
                <c:pt idx="1836">
                  <c:v>4.0717229365548064E-12</c:v>
                </c:pt>
                <c:pt idx="1837">
                  <c:v>4.0734127997314984E-12</c:v>
                </c:pt>
                <c:pt idx="1838">
                  <c:v>4.0751517204143117E-12</c:v>
                </c:pt>
                <c:pt idx="1839">
                  <c:v>4.0769397634233331E-12</c:v>
                </c:pt>
                <c:pt idx="1840">
                  <c:v>4.0787769935786377E-12</c:v>
                </c:pt>
                <c:pt idx="1841">
                  <c:v>4.0806634757003147E-12</c:v>
                </c:pt>
                <c:pt idx="1842">
                  <c:v>4.0825992746084487E-12</c:v>
                </c:pt>
                <c:pt idx="1843">
                  <c:v>4.0845844551231347E-12</c:v>
                </c:pt>
                <c:pt idx="1844">
                  <c:v>4.0866190820644444E-12</c:v>
                </c:pt>
                <c:pt idx="1845">
                  <c:v>4.0887032202524647E-12</c:v>
                </c:pt>
                <c:pt idx="1846">
                  <c:v>4.0908369345072866E-12</c:v>
                </c:pt>
                <c:pt idx="1847">
                  <c:v>4.0930202896489987E-12</c:v>
                </c:pt>
                <c:pt idx="1848">
                  <c:v>4.0952533504976774E-12</c:v>
                </c:pt>
                <c:pt idx="1849">
                  <c:v>4.0975361818734057E-12</c:v>
                </c:pt>
                <c:pt idx="1850">
                  <c:v>4.0998688485962787E-12</c:v>
                </c:pt>
                <c:pt idx="1851">
                  <c:v>4.1022514154863791E-12</c:v>
                </c:pt>
                <c:pt idx="1852">
                  <c:v>4.1046839473637852E-12</c:v>
                </c:pt>
                <c:pt idx="1853">
                  <c:v>4.1071665090485943E-12</c:v>
                </c:pt>
                <c:pt idx="1854">
                  <c:v>4.1096991653608797E-12</c:v>
                </c:pt>
                <c:pt idx="1855">
                  <c:v>4.1122819811207252E-12</c:v>
                </c:pt>
                <c:pt idx="1856">
                  <c:v>4.1149150211482338E-12</c:v>
                </c:pt>
                <c:pt idx="1857">
                  <c:v>4.1175983494258098E-12</c:v>
                </c:pt>
                <c:pt idx="1858">
                  <c:v>4.1203320529462982E-12</c:v>
                </c:pt>
                <c:pt idx="1859">
                  <c:v>4.1231162797919786E-12</c:v>
                </c:pt>
                <c:pt idx="1860">
                  <c:v>4.1259511851886543E-12</c:v>
                </c:pt>
                <c:pt idx="1861">
                  <c:v>4.1288369243621366E-12</c:v>
                </c:pt>
                <c:pt idx="1862">
                  <c:v>4.131773652538236E-12</c:v>
                </c:pt>
                <c:pt idx="1863">
                  <c:v>4.1347615249427679E-12</c:v>
                </c:pt>
                <c:pt idx="1864">
                  <c:v>4.1378006968015365E-12</c:v>
                </c:pt>
                <c:pt idx="1865">
                  <c:v>4.1408913233403555E-12</c:v>
                </c:pt>
                <c:pt idx="1866">
                  <c:v>4.1440335597850354E-12</c:v>
                </c:pt>
                <c:pt idx="1867">
                  <c:v>4.1472275613613852E-12</c:v>
                </c:pt>
                <c:pt idx="1868">
                  <c:v>4.1504734832952153E-12</c:v>
                </c:pt>
                <c:pt idx="1869">
                  <c:v>4.1537714808123373E-12</c:v>
                </c:pt>
                <c:pt idx="1870">
                  <c:v>4.1571217091385623E-12</c:v>
                </c:pt>
                <c:pt idx="1871">
                  <c:v>4.1605243234996993E-12</c:v>
                </c:pt>
                <c:pt idx="1872">
                  <c:v>4.163979479121563E-12</c:v>
                </c:pt>
                <c:pt idx="1873">
                  <c:v>4.1674873312299509E-12</c:v>
                </c:pt>
                <c:pt idx="1874">
                  <c:v>4.1710480350506929E-12</c:v>
                </c:pt>
                <c:pt idx="1875">
                  <c:v>4.1746617458095851E-12</c:v>
                </c:pt>
                <c:pt idx="1876">
                  <c:v>4.1783286187324396E-12</c:v>
                </c:pt>
                <c:pt idx="1877">
                  <c:v>4.182048809045071E-12</c:v>
                </c:pt>
                <c:pt idx="1878">
                  <c:v>4.1858224719732874E-12</c:v>
                </c:pt>
                <c:pt idx="1879">
                  <c:v>4.1896497627429002E-12</c:v>
                </c:pt>
                <c:pt idx="1880">
                  <c:v>4.1935308365797231E-12</c:v>
                </c:pt>
                <c:pt idx="1881">
                  <c:v>4.1974658487095618E-12</c:v>
                </c:pt>
                <c:pt idx="1882">
                  <c:v>4.2014549543582253E-12</c:v>
                </c:pt>
                <c:pt idx="1883">
                  <c:v>4.2054983087515273E-12</c:v>
                </c:pt>
                <c:pt idx="1884">
                  <c:v>4.2095960671152816E-12</c:v>
                </c:pt>
                <c:pt idx="1885">
                  <c:v>4.2137483846752931E-12</c:v>
                </c:pt>
                <c:pt idx="1886">
                  <c:v>4.2179554166573707E-12</c:v>
                </c:pt>
                <c:pt idx="1887">
                  <c:v>4.222217318287329E-12</c:v>
                </c:pt>
                <c:pt idx="1888">
                  <c:v>4.2265342447909818E-12</c:v>
                </c:pt>
                <c:pt idx="1889">
                  <c:v>4.2309063513941331E-12</c:v>
                </c:pt>
                <c:pt idx="1890">
                  <c:v>4.2353337933225918E-12</c:v>
                </c:pt>
                <c:pt idx="1891">
                  <c:v>4.2398167258021767E-12</c:v>
                </c:pt>
                <c:pt idx="1892">
                  <c:v>4.244355304058695E-12</c:v>
                </c:pt>
                <c:pt idx="1893">
                  <c:v>4.2489496833179531E-12</c:v>
                </c:pt>
                <c:pt idx="1894">
                  <c:v>4.2536000221086237E-12</c:v>
                </c:pt>
                <c:pt idx="1895">
                  <c:v>4.2583065979021374E-12</c:v>
                </c:pt>
                <c:pt idx="1896">
                  <c:v>4.2630696881979459E-12</c:v>
                </c:pt>
                <c:pt idx="1897">
                  <c:v>4.2678895308057416E-12</c:v>
                </c:pt>
                <c:pt idx="1898">
                  <c:v>4.2727663635352243E-12</c:v>
                </c:pt>
                <c:pt idx="1899">
                  <c:v>4.2777004241960758E-12</c:v>
                </c:pt>
                <c:pt idx="1900">
                  <c:v>4.2826919505979952E-12</c:v>
                </c:pt>
                <c:pt idx="1901">
                  <c:v>4.2877411805506642E-12</c:v>
                </c:pt>
                <c:pt idx="1902">
                  <c:v>4.2928483518637761E-12</c:v>
                </c:pt>
                <c:pt idx="1903">
                  <c:v>4.2980137023470284E-12</c:v>
                </c:pt>
                <c:pt idx="1904">
                  <c:v>4.303237469810106E-12</c:v>
                </c:pt>
                <c:pt idx="1905">
                  <c:v>4.3085198920626998E-12</c:v>
                </c:pt>
                <c:pt idx="1906">
                  <c:v>4.3138612069145023E-12</c:v>
                </c:pt>
                <c:pt idx="1907">
                  <c:v>4.3192616521752044E-12</c:v>
                </c:pt>
                <c:pt idx="1908">
                  <c:v>4.3247214656544967E-12</c:v>
                </c:pt>
                <c:pt idx="1909">
                  <c:v>4.3302408851620661E-12</c:v>
                </c:pt>
                <c:pt idx="1910">
                  <c:v>4.335820148507614E-12</c:v>
                </c:pt>
                <c:pt idx="1911">
                  <c:v>4.3414594935008174E-12</c:v>
                </c:pt>
                <c:pt idx="1912">
                  <c:v>4.34715915795138E-12</c:v>
                </c:pt>
                <c:pt idx="1913">
                  <c:v>4.3529193796689847E-12</c:v>
                </c:pt>
                <c:pt idx="1914">
                  <c:v>4.358740396463327E-12</c:v>
                </c:pt>
                <c:pt idx="1915">
                  <c:v>4.3646224461440914E-12</c:v>
                </c:pt>
                <c:pt idx="1916">
                  <c:v>4.370565766520975E-12</c:v>
                </c:pt>
                <c:pt idx="1917">
                  <c:v>4.3765705954036681E-12</c:v>
                </c:pt>
                <c:pt idx="1918">
                  <c:v>4.3826371706018605E-12</c:v>
                </c:pt>
                <c:pt idx="1919">
                  <c:v>4.3887657293763893E-12</c:v>
                </c:pt>
                <c:pt idx="1920">
                  <c:v>4.3949565291224368E-12</c:v>
                </c:pt>
                <c:pt idx="1921">
                  <c:v>4.4012098761407753E-12</c:v>
                </c:pt>
                <c:pt idx="1922">
                  <c:v>4.4075260821894097E-12</c:v>
                </c:pt>
                <c:pt idx="1923">
                  <c:v>4.4139054590263361E-12</c:v>
                </c:pt>
                <c:pt idx="1924">
                  <c:v>4.4203483184095573E-12</c:v>
                </c:pt>
                <c:pt idx="1925">
                  <c:v>4.4268549720970782E-12</c:v>
                </c:pt>
                <c:pt idx="1926">
                  <c:v>4.433425731846891E-12</c:v>
                </c:pt>
                <c:pt idx="1927">
                  <c:v>4.4400609094169974E-12</c:v>
                </c:pt>
                <c:pt idx="1928">
                  <c:v>4.4467608165654057E-12</c:v>
                </c:pt>
                <c:pt idx="1929">
                  <c:v>4.4535257650501089E-12</c:v>
                </c:pt>
                <c:pt idx="1930">
                  <c:v>4.4603560666291078E-12</c:v>
                </c:pt>
                <c:pt idx="1931">
                  <c:v>4.4672520330604028E-12</c:v>
                </c:pt>
                <c:pt idx="1932">
                  <c:v>4.4742139761019965E-12</c:v>
                </c:pt>
                <c:pt idx="1933">
                  <c:v>4.481242207511893E-12</c:v>
                </c:pt>
                <c:pt idx="1934">
                  <c:v>4.488337039048082E-12</c:v>
                </c:pt>
                <c:pt idx="1935">
                  <c:v>4.4954987824685791E-12</c:v>
                </c:pt>
                <c:pt idx="1936">
                  <c:v>4.5027277495313659E-12</c:v>
                </c:pt>
                <c:pt idx="1937">
                  <c:v>4.5100242519944547E-12</c:v>
                </c:pt>
                <c:pt idx="1938">
                  <c:v>4.5173886016158472E-12</c:v>
                </c:pt>
                <c:pt idx="1939">
                  <c:v>4.5248211101535398E-12</c:v>
                </c:pt>
                <c:pt idx="1940">
                  <c:v>4.5323220893655332E-12</c:v>
                </c:pt>
                <c:pt idx="1941">
                  <c:v>4.539891851009831E-12</c:v>
                </c:pt>
                <c:pt idx="1942">
                  <c:v>4.5475307068444269E-12</c:v>
                </c:pt>
                <c:pt idx="1943">
                  <c:v>4.5552389686273292E-12</c:v>
                </c:pt>
                <c:pt idx="1944">
                  <c:v>4.5630169472762687E-12</c:v>
                </c:pt>
                <c:pt idx="1945">
                  <c:v>4.5708649871460626E-12</c:v>
                </c:pt>
                <c:pt idx="1946">
                  <c:v>4.5787834806822631E-12</c:v>
                </c:pt>
                <c:pt idx="1947">
                  <c:v>4.5867728227780566E-12</c:v>
                </c:pt>
                <c:pt idx="1948">
                  <c:v>4.5948334083266566E-12</c:v>
                </c:pt>
                <c:pt idx="1949">
                  <c:v>4.6029656322212367E-12</c:v>
                </c:pt>
                <c:pt idx="1950">
                  <c:v>4.6111698893550167E-12</c:v>
                </c:pt>
                <c:pt idx="1951">
                  <c:v>4.6194465746211696E-12</c:v>
                </c:pt>
                <c:pt idx="1952">
                  <c:v>4.6277960829129183E-12</c:v>
                </c:pt>
                <c:pt idx="1953">
                  <c:v>4.6362188091234301E-12</c:v>
                </c:pt>
                <c:pt idx="1954">
                  <c:v>4.6447151481459304E-12</c:v>
                </c:pt>
                <c:pt idx="1955">
                  <c:v>4.6532854948735898E-12</c:v>
                </c:pt>
                <c:pt idx="1956">
                  <c:v>4.661930244199628E-12</c:v>
                </c:pt>
                <c:pt idx="1957">
                  <c:v>4.6706497910172269E-12</c:v>
                </c:pt>
                <c:pt idx="1958">
                  <c:v>4.6794445302195786E-12</c:v>
                </c:pt>
                <c:pt idx="1959">
                  <c:v>4.6883148566998982E-12</c:v>
                </c:pt>
                <c:pt idx="1960">
                  <c:v>4.6972611653513667E-12</c:v>
                </c:pt>
                <c:pt idx="1961">
                  <c:v>4.7062838510671836E-12</c:v>
                </c:pt>
                <c:pt idx="1962">
                  <c:v>4.7153833087405509E-12</c:v>
                </c:pt>
                <c:pt idx="1963">
                  <c:v>4.7245599332646561E-12</c:v>
                </c:pt>
                <c:pt idx="1964">
                  <c:v>4.7338141195327069E-12</c:v>
                </c:pt>
                <c:pt idx="1965">
                  <c:v>4.7431462624378907E-12</c:v>
                </c:pt>
                <c:pt idx="1966">
                  <c:v>4.7525567568734079E-12</c:v>
                </c:pt>
                <c:pt idx="1967">
                  <c:v>4.762045997732454E-12</c:v>
                </c:pt>
                <c:pt idx="1968">
                  <c:v>4.7716143799082246E-12</c:v>
                </c:pt>
                <c:pt idx="1969">
                  <c:v>4.7812623480868988E-12</c:v>
                </c:pt>
                <c:pt idx="1970">
                  <c:v>4.7909904338036019E-12</c:v>
                </c:pt>
                <c:pt idx="1971">
                  <c:v>4.8007991036461667E-12</c:v>
                </c:pt>
                <c:pt idx="1972">
                  <c:v>4.8106888219345738E-12</c:v>
                </c:pt>
                <c:pt idx="1973">
                  <c:v>4.8206600529887835E-12</c:v>
                </c:pt>
                <c:pt idx="1974">
                  <c:v>4.8307132611287635E-12</c:v>
                </c:pt>
                <c:pt idx="1975">
                  <c:v>4.8408489106744896E-12</c:v>
                </c:pt>
                <c:pt idx="1976">
                  <c:v>4.8510674659459286E-12</c:v>
                </c:pt>
                <c:pt idx="1977">
                  <c:v>4.8613693912630562E-12</c:v>
                </c:pt>
                <c:pt idx="1978">
                  <c:v>4.8717551509458239E-12</c:v>
                </c:pt>
                <c:pt idx="1979">
                  <c:v>4.8822252093142205E-12</c:v>
                </c:pt>
                <c:pt idx="1980">
                  <c:v>4.8927800306882086E-12</c:v>
                </c:pt>
                <c:pt idx="1981">
                  <c:v>4.9034200796623379E-12</c:v>
                </c:pt>
                <c:pt idx="1982">
                  <c:v>4.9141458398264423E-12</c:v>
                </c:pt>
                <c:pt idx="1983">
                  <c:v>4.9249578238831462E-12</c:v>
                </c:pt>
                <c:pt idx="1984">
                  <c:v>4.9358565468972653E-12</c:v>
                </c:pt>
                <c:pt idx="1985">
                  <c:v>4.9468425239335632E-12</c:v>
                </c:pt>
                <c:pt idx="1986">
                  <c:v>4.9579162700568347E-12</c:v>
                </c:pt>
                <c:pt idx="1987">
                  <c:v>4.9690783003318863E-12</c:v>
                </c:pt>
                <c:pt idx="1988">
                  <c:v>4.9803291298234908E-12</c:v>
                </c:pt>
                <c:pt idx="1989">
                  <c:v>4.9916692735964444E-12</c:v>
                </c:pt>
                <c:pt idx="1990">
                  <c:v>5.0030992467155375E-12</c:v>
                </c:pt>
                <c:pt idx="1991">
                  <c:v>5.0146195642455616E-12</c:v>
                </c:pt>
                <c:pt idx="1992">
                  <c:v>5.0262307412513038E-12</c:v>
                </c:pt>
                <c:pt idx="1993">
                  <c:v>5.037933292801075E-12</c:v>
                </c:pt>
                <c:pt idx="1994">
                  <c:v>5.0497277614843059E-12</c:v>
                </c:pt>
                <c:pt idx="1995">
                  <c:v>5.0616147157832085E-12</c:v>
                </c:pt>
                <c:pt idx="1996">
                  <c:v>5.0735947111868406E-12</c:v>
                </c:pt>
                <c:pt idx="1997">
                  <c:v>5.0856683031842551E-12</c:v>
                </c:pt>
                <c:pt idx="1998">
                  <c:v>5.0978360472644565E-12</c:v>
                </c:pt>
                <c:pt idx="1999">
                  <c:v>5.1100984989165527E-12</c:v>
                </c:pt>
                <c:pt idx="2000">
                  <c:v>5.1224562159881057E-12</c:v>
                </c:pt>
                <c:pt idx="2001">
                  <c:v>5.1349097741384032E-12</c:v>
                </c:pt>
                <c:pt idx="2002">
                  <c:v>5.1474597571392329E-12</c:v>
                </c:pt>
                <c:pt idx="2003">
                  <c:v>5.1601067488026052E-12</c:v>
                </c:pt>
                <c:pt idx="2004">
                  <c:v>5.1728513329405725E-12</c:v>
                </c:pt>
                <c:pt idx="2005">
                  <c:v>5.1856940933651207E-12</c:v>
                </c:pt>
                <c:pt idx="2006">
                  <c:v>5.1986356149123027E-12</c:v>
                </c:pt>
                <c:pt idx="2007">
                  <c:v>5.2116764981767411E-12</c:v>
                </c:pt>
                <c:pt idx="2008">
                  <c:v>5.2248173560773053E-12</c:v>
                </c:pt>
                <c:pt idx="2009">
                  <c:v>5.2380588018590328E-12</c:v>
                </c:pt>
                <c:pt idx="2010">
                  <c:v>5.2514014487670074E-12</c:v>
                </c:pt>
                <c:pt idx="2011">
                  <c:v>5.26484591004624E-12</c:v>
                </c:pt>
                <c:pt idx="2012">
                  <c:v>5.2783927992505942E-12</c:v>
                </c:pt>
                <c:pt idx="2013">
                  <c:v>5.2920427425040595E-12</c:v>
                </c:pt>
                <c:pt idx="2014">
                  <c:v>5.3057963825358147E-12</c:v>
                </c:pt>
                <c:pt idx="2015">
                  <c:v>5.3196543632083715E-12</c:v>
                </c:pt>
                <c:pt idx="2016">
                  <c:v>5.3336173283842755E-12</c:v>
                </c:pt>
                <c:pt idx="2017">
                  <c:v>5.347685921926036E-12</c:v>
                </c:pt>
                <c:pt idx="2018">
                  <c:v>5.3618607877331163E-12</c:v>
                </c:pt>
                <c:pt idx="2019">
                  <c:v>5.3761425785809687E-12</c:v>
                </c:pt>
                <c:pt idx="2020">
                  <c:v>5.3905319674377399E-12</c:v>
                </c:pt>
                <c:pt idx="2021">
                  <c:v>5.4050296300552584E-12</c:v>
                </c:pt>
                <c:pt idx="2022">
                  <c:v>5.4196362421854204E-12</c:v>
                </c:pt>
                <c:pt idx="2023">
                  <c:v>5.434352479580093E-12</c:v>
                </c:pt>
                <c:pt idx="2024">
                  <c:v>5.4491790179910723E-12</c:v>
                </c:pt>
                <c:pt idx="2025">
                  <c:v>5.4641165385874016E-12</c:v>
                </c:pt>
                <c:pt idx="2026">
                  <c:v>5.4791657447313417E-12</c:v>
                </c:pt>
                <c:pt idx="2027">
                  <c:v>5.4943273454423598E-12</c:v>
                </c:pt>
                <c:pt idx="2028">
                  <c:v>5.5096020497400087E-12</c:v>
                </c:pt>
                <c:pt idx="2029">
                  <c:v>5.524990566643774E-12</c:v>
                </c:pt>
                <c:pt idx="2030">
                  <c:v>5.5404936051731981E-12</c:v>
                </c:pt>
                <c:pt idx="2031">
                  <c:v>5.5561118772181964E-12</c:v>
                </c:pt>
                <c:pt idx="2032">
                  <c:v>5.5718461165196193E-12</c:v>
                </c:pt>
                <c:pt idx="2033">
                  <c:v>5.5876970668271668E-12</c:v>
                </c:pt>
                <c:pt idx="2034">
                  <c:v>5.6036654719408792E-12</c:v>
                </c:pt>
                <c:pt idx="2035">
                  <c:v>5.6197520756608492E-12</c:v>
                </c:pt>
                <c:pt idx="2036">
                  <c:v>5.6359576217871372E-12</c:v>
                </c:pt>
                <c:pt idx="2037">
                  <c:v>5.652282855363834E-12</c:v>
                </c:pt>
                <c:pt idx="2038">
                  <c:v>5.6687285408934654E-12</c:v>
                </c:pt>
                <c:pt idx="2039">
                  <c:v>5.6852954582333408E-12</c:v>
                </c:pt>
                <c:pt idx="2040">
                  <c:v>5.7019843876536553E-12</c:v>
                </c:pt>
                <c:pt idx="2041">
                  <c:v>5.7187961094246604E-12</c:v>
                </c:pt>
                <c:pt idx="2042">
                  <c:v>5.735731403816595E-12</c:v>
                </c:pt>
                <c:pt idx="2043">
                  <c:v>5.7527910514682706E-12</c:v>
                </c:pt>
                <c:pt idx="2044">
                  <c:v>5.7699758486482823E-12</c:v>
                </c:pt>
                <c:pt idx="2045">
                  <c:v>5.7872866125708497E-12</c:v>
                </c:pt>
                <c:pt idx="2046">
                  <c:v>5.8047241619061206E-12</c:v>
                </c:pt>
                <c:pt idx="2047">
                  <c:v>5.8222893153241863E-12</c:v>
                </c:pt>
                <c:pt idx="2048">
                  <c:v>5.8399828914951915E-12</c:v>
                </c:pt>
                <c:pt idx="2049">
                  <c:v>5.8578057091281533E-12</c:v>
                </c:pt>
                <c:pt idx="2050">
                  <c:v>5.8757585980352231E-12</c:v>
                </c:pt>
                <c:pt idx="2051">
                  <c:v>5.893842413901788E-12</c:v>
                </c:pt>
                <c:pt idx="2052">
                  <c:v>5.9120580160639075E-12</c:v>
                </c:pt>
                <c:pt idx="2053">
                  <c:v>5.9304062638576787E-12</c:v>
                </c:pt>
                <c:pt idx="2054">
                  <c:v>5.9488880166191738E-12</c:v>
                </c:pt>
                <c:pt idx="2055">
                  <c:v>5.9675041336842931E-12</c:v>
                </c:pt>
                <c:pt idx="2056">
                  <c:v>5.9862554811847691E-12</c:v>
                </c:pt>
                <c:pt idx="2057">
                  <c:v>6.0051429542361144E-12</c:v>
                </c:pt>
                <c:pt idx="2058">
                  <c:v>6.0241674555890671E-12</c:v>
                </c:pt>
                <c:pt idx="2059">
                  <c:v>6.0433298879943957E-12</c:v>
                </c:pt>
                <c:pt idx="2060">
                  <c:v>6.0626311542028456E-12</c:v>
                </c:pt>
                <c:pt idx="2061">
                  <c:v>6.0820721569651933E-12</c:v>
                </c:pt>
                <c:pt idx="2062">
                  <c:v>6.101653802623788E-12</c:v>
                </c:pt>
                <c:pt idx="2063">
                  <c:v>6.1213770267106853E-12</c:v>
                </c:pt>
                <c:pt idx="2064">
                  <c:v>6.1412427787648053E-12</c:v>
                </c:pt>
                <c:pt idx="2065">
                  <c:v>6.1612520084062361E-12</c:v>
                </c:pt>
                <c:pt idx="2066">
                  <c:v>6.1814056652550631E-12</c:v>
                </c:pt>
                <c:pt idx="2067">
                  <c:v>6.2017046989313848E-12</c:v>
                </c:pt>
                <c:pt idx="2068">
                  <c:v>6.222150060563284E-12</c:v>
                </c:pt>
                <c:pt idx="2069">
                  <c:v>6.2427427279961985E-12</c:v>
                </c:pt>
                <c:pt idx="2070">
                  <c:v>6.263483701547936E-12</c:v>
                </c:pt>
                <c:pt idx="2071">
                  <c:v>6.2843739822098416E-12</c:v>
                </c:pt>
                <c:pt idx="2072">
                  <c:v>6.3054145709732627E-12</c:v>
                </c:pt>
                <c:pt idx="2073">
                  <c:v>6.3266064688296016E-12</c:v>
                </c:pt>
                <c:pt idx="2074">
                  <c:v>6.3479506771497679E-12</c:v>
                </c:pt>
                <c:pt idx="2075">
                  <c:v>6.3694482194070153E-12</c:v>
                </c:pt>
                <c:pt idx="2076">
                  <c:v>6.3911001515293626E-12</c:v>
                </c:pt>
                <c:pt idx="2077">
                  <c:v>6.4129075319510186E-12</c:v>
                </c:pt>
                <c:pt idx="2078">
                  <c:v>6.4348714191062162E-12</c:v>
                </c:pt>
                <c:pt idx="2079">
                  <c:v>6.4569928714291675E-12</c:v>
                </c:pt>
                <c:pt idx="2080">
                  <c:v>6.4792729473454484E-12</c:v>
                </c:pt>
                <c:pt idx="2081">
                  <c:v>6.5017127213508799E-12</c:v>
                </c:pt>
                <c:pt idx="2082">
                  <c:v>6.5243133109477604E-12</c:v>
                </c:pt>
                <c:pt idx="2083">
                  <c:v>6.5470758404547708E-12</c:v>
                </c:pt>
                <c:pt idx="2084">
                  <c:v>6.5700014341904868E-12</c:v>
                </c:pt>
                <c:pt idx="2085">
                  <c:v>6.5930912164736428E-12</c:v>
                </c:pt>
                <c:pt idx="2086">
                  <c:v>6.616346311621607E-12</c:v>
                </c:pt>
                <c:pt idx="2087">
                  <c:v>6.6397678538343045E-12</c:v>
                </c:pt>
                <c:pt idx="2088">
                  <c:v>6.6633570295099804E-12</c:v>
                </c:pt>
                <c:pt idx="2089">
                  <c:v>6.6871150408900138E-12</c:v>
                </c:pt>
                <c:pt idx="2090">
                  <c:v>6.7110430902159153E-12</c:v>
                </c:pt>
                <c:pt idx="2091">
                  <c:v>6.7351423797290655E-12</c:v>
                </c:pt>
                <c:pt idx="2092">
                  <c:v>6.7594141116709398E-12</c:v>
                </c:pt>
                <c:pt idx="2093">
                  <c:v>6.7838594933699824E-12</c:v>
                </c:pt>
                <c:pt idx="2094">
                  <c:v>6.8084797895379391E-12</c:v>
                </c:pt>
                <c:pt idx="2095">
                  <c:v>6.8332762975835849E-12</c:v>
                </c:pt>
                <c:pt idx="2096">
                  <c:v>6.8582503151876588E-12</c:v>
                </c:pt>
                <c:pt idx="2097">
                  <c:v>6.8834031400308376E-12</c:v>
                </c:pt>
                <c:pt idx="2098">
                  <c:v>6.9087360697938666E-12</c:v>
                </c:pt>
                <c:pt idx="2099">
                  <c:v>6.9342504038564736E-12</c:v>
                </c:pt>
                <c:pt idx="2100">
                  <c:v>6.9599474994530678E-12</c:v>
                </c:pt>
                <c:pt idx="2101">
                  <c:v>6.9858287732993264E-12</c:v>
                </c:pt>
                <c:pt idx="2102">
                  <c:v>7.0118956443957568E-12</c:v>
                </c:pt>
                <c:pt idx="2103">
                  <c:v>7.0381495317428318E-12</c:v>
                </c:pt>
                <c:pt idx="2104">
                  <c:v>7.0645918543411131E-12</c:v>
                </c:pt>
                <c:pt idx="2105">
                  <c:v>7.0912240310213543E-12</c:v>
                </c:pt>
                <c:pt idx="2106">
                  <c:v>7.1180475331247959E-12</c:v>
                </c:pt>
                <c:pt idx="2107">
                  <c:v>7.145063930351582E-12</c:v>
                </c:pt>
                <c:pt idx="2108">
                  <c:v>7.172274801694385E-12</c:v>
                </c:pt>
                <c:pt idx="2109">
                  <c:v>7.1996817261457369E-12</c:v>
                </c:pt>
                <c:pt idx="2110">
                  <c:v>7.2272862826982592E-12</c:v>
                </c:pt>
                <c:pt idx="2111">
                  <c:v>7.2550900498412221E-12</c:v>
                </c:pt>
                <c:pt idx="2112">
                  <c:v>7.2830946468247469E-12</c:v>
                </c:pt>
                <c:pt idx="2113">
                  <c:v>7.3113018424889403E-12</c:v>
                </c:pt>
                <c:pt idx="2114">
                  <c:v>7.3397134340768378E-12</c:v>
                </c:pt>
                <c:pt idx="2115">
                  <c:v>7.3683312188314717E-12</c:v>
                </c:pt>
                <c:pt idx="2116">
                  <c:v>7.3971569939958855E-12</c:v>
                </c:pt>
                <c:pt idx="2117">
                  <c:v>7.4261925568014552E-12</c:v>
                </c:pt>
                <c:pt idx="2118">
                  <c:v>7.455439729789981E-12</c:v>
                </c:pt>
                <c:pt idx="2119">
                  <c:v>7.4849005420047207E-12</c:v>
                </c:pt>
                <c:pt idx="2120">
                  <c:v>7.5145770972101064E-12</c:v>
                </c:pt>
                <c:pt idx="2121">
                  <c:v>7.544471499170506E-12</c:v>
                </c:pt>
                <c:pt idx="2122">
                  <c:v>7.5745858516503776E-12</c:v>
                </c:pt>
                <c:pt idx="2123">
                  <c:v>7.6049222584140565E-12</c:v>
                </c:pt>
                <c:pt idx="2124">
                  <c:v>7.635482835240192E-12</c:v>
                </c:pt>
                <c:pt idx="2125">
                  <c:v>7.6662699526114041E-12</c:v>
                </c:pt>
                <c:pt idx="2126">
                  <c:v>7.697286153318977E-12</c:v>
                </c:pt>
                <c:pt idx="2127">
                  <c:v>7.728533981933809E-12</c:v>
                </c:pt>
                <c:pt idx="2128">
                  <c:v>7.7600159830268278E-12</c:v>
                </c:pt>
                <c:pt idx="2129">
                  <c:v>7.7917347011689834E-12</c:v>
                </c:pt>
                <c:pt idx="2130">
                  <c:v>7.8236926816898023E-12</c:v>
                </c:pt>
                <c:pt idx="2131">
                  <c:v>7.8558927550029999E-12</c:v>
                </c:pt>
                <c:pt idx="2132">
                  <c:v>7.8883380962132205E-12</c:v>
                </c:pt>
                <c:pt idx="2133">
                  <c:v>7.9210318955561124E-12</c:v>
                </c:pt>
                <c:pt idx="2134">
                  <c:v>7.9539773432673469E-12</c:v>
                </c:pt>
                <c:pt idx="2135">
                  <c:v>7.9871776295826288E-12</c:v>
                </c:pt>
                <c:pt idx="2136">
                  <c:v>8.0206359390624078E-12</c:v>
                </c:pt>
                <c:pt idx="2137">
                  <c:v>8.0543557376060811E-12</c:v>
                </c:pt>
                <c:pt idx="2138">
                  <c:v>8.0883411101867083E-12</c:v>
                </c:pt>
                <c:pt idx="2139">
                  <c:v>8.1225962058292447E-12</c:v>
                </c:pt>
                <c:pt idx="2140">
                  <c:v>8.1571251735585728E-12</c:v>
                </c:pt>
                <c:pt idx="2141">
                  <c:v>8.1919321623996509E-12</c:v>
                </c:pt>
                <c:pt idx="2142">
                  <c:v>8.2281660627520504E-12</c:v>
                </c:pt>
                <c:pt idx="2143">
                  <c:v>8.267342911161187E-12</c:v>
                </c:pt>
                <c:pt idx="2144">
                  <c:v>8.3046014644338687E-12</c:v>
                </c:pt>
                <c:pt idx="2145">
                  <c:v>8.3399417225701229E-12</c:v>
                </c:pt>
                <c:pt idx="2146">
                  <c:v>8.3733636855699335E-12</c:v>
                </c:pt>
                <c:pt idx="2147">
                  <c:v>8.4048673534333311E-12</c:v>
                </c:pt>
                <c:pt idx="2148">
                  <c:v>8.4344527261602721E-12</c:v>
                </c:pt>
                <c:pt idx="2149">
                  <c:v>8.4621198037507792E-12</c:v>
                </c:pt>
                <c:pt idx="2150">
                  <c:v>8.4878685862048507E-12</c:v>
                </c:pt>
                <c:pt idx="2151">
                  <c:v>8.5116990735224883E-12</c:v>
                </c:pt>
                <c:pt idx="2152">
                  <c:v>8.5336112657036919E-12</c:v>
                </c:pt>
                <c:pt idx="2153">
                  <c:v>8.5536051627484761E-12</c:v>
                </c:pt>
                <c:pt idx="2154">
                  <c:v>8.5716807646568085E-12</c:v>
                </c:pt>
                <c:pt idx="2155">
                  <c:v>8.5878380714287038E-12</c:v>
                </c:pt>
                <c:pt idx="2156">
                  <c:v>8.6020770830641668E-12</c:v>
                </c:pt>
                <c:pt idx="2157">
                  <c:v>8.614397799563191E-12</c:v>
                </c:pt>
                <c:pt idx="2158">
                  <c:v>8.624800220925786E-12</c:v>
                </c:pt>
                <c:pt idx="2159">
                  <c:v>8.6332843471519423E-12</c:v>
                </c:pt>
                <c:pt idx="2160">
                  <c:v>8.6398501782416646E-12</c:v>
                </c:pt>
                <c:pt idx="2161">
                  <c:v>8.6444977141949691E-12</c:v>
                </c:pt>
                <c:pt idx="2162">
                  <c:v>8.6472269550118122E-12</c:v>
                </c:pt>
                <c:pt idx="2163">
                  <c:v>8.648037900692231E-12</c:v>
                </c:pt>
                <c:pt idx="2164">
                  <c:v>8.6469305512362126E-12</c:v>
                </c:pt>
                <c:pt idx="2165">
                  <c:v>8.6439049066437571E-12</c:v>
                </c:pt>
                <c:pt idx="2166">
                  <c:v>8.6389609669148644E-12</c:v>
                </c:pt>
                <c:pt idx="2167">
                  <c:v>8.6320987320495393E-12</c:v>
                </c:pt>
                <c:pt idx="2168">
                  <c:v>8.6233182020477803E-12</c:v>
                </c:pt>
                <c:pt idx="2169">
                  <c:v>8.6126193769095809E-12</c:v>
                </c:pt>
                <c:pt idx="2170">
                  <c:v>8.6000022566349508E-12</c:v>
                </c:pt>
                <c:pt idx="2171">
                  <c:v>8.5854668412238851E-12</c:v>
                </c:pt>
                <c:pt idx="2172">
                  <c:v>8.5690131306763838E-12</c:v>
                </c:pt>
                <c:pt idx="2173">
                  <c:v>8.550641124992447E-12</c:v>
                </c:pt>
                <c:pt idx="2174">
                  <c:v>8.5303508241720746E-12</c:v>
                </c:pt>
                <c:pt idx="2175">
                  <c:v>8.5081422282152521E-12</c:v>
                </c:pt>
                <c:pt idx="2176">
                  <c:v>8.4840153371220263E-12</c:v>
                </c:pt>
                <c:pt idx="2177">
                  <c:v>8.4579701508923456E-12</c:v>
                </c:pt>
                <c:pt idx="2178">
                  <c:v>8.430006669526239E-12</c:v>
                </c:pt>
                <c:pt idx="2179">
                  <c:v>8.4001248930236677E-12</c:v>
                </c:pt>
                <c:pt idx="2180">
                  <c:v>8.3683248213846884E-12</c:v>
                </c:pt>
                <c:pt idx="2181">
                  <c:v>8.334606454609288E-12</c:v>
                </c:pt>
                <c:pt idx="2182">
                  <c:v>8.2989697926974133E-12</c:v>
                </c:pt>
                <c:pt idx="2183">
                  <c:v>8.2619380606541945E-12</c:v>
                </c:pt>
                <c:pt idx="2184">
                  <c:v>8.2251169900403681E-12</c:v>
                </c:pt>
                <c:pt idx="2185">
                  <c:v>8.188606561806625E-12</c:v>
                </c:pt>
                <c:pt idx="2186">
                  <c:v>8.1524019497549358E-12</c:v>
                </c:pt>
                <c:pt idx="2187">
                  <c:v>8.1164983276873634E-12</c:v>
                </c:pt>
                <c:pt idx="2188">
                  <c:v>8.0808908694059157E-12</c:v>
                </c:pt>
                <c:pt idx="2189">
                  <c:v>8.0455747487125971E-12</c:v>
                </c:pt>
                <c:pt idx="2190">
                  <c:v>8.0105451654759124E-12</c:v>
                </c:pt>
                <c:pt idx="2191">
                  <c:v>7.9757980521514423E-12</c:v>
                </c:pt>
                <c:pt idx="2192">
                  <c:v>7.9413299198517846E-12</c:v>
                </c:pt>
                <c:pt idx="2193">
                  <c:v>7.9071372573860978E-12</c:v>
                </c:pt>
                <c:pt idx="2194">
                  <c:v>7.8732165535634843E-12</c:v>
                </c:pt>
                <c:pt idx="2195">
                  <c:v>7.8395642971931333E-12</c:v>
                </c:pt>
                <c:pt idx="2196">
                  <c:v>7.8061769770841034E-12</c:v>
                </c:pt>
                <c:pt idx="2197">
                  <c:v>7.7730510820467796E-12</c:v>
                </c:pt>
                <c:pt idx="2198">
                  <c:v>7.7401833549639122E-12</c:v>
                </c:pt>
                <c:pt idx="2199">
                  <c:v>7.70757107699123E-12</c:v>
                </c:pt>
                <c:pt idx="2200">
                  <c:v>7.675211546575787E-12</c:v>
                </c:pt>
                <c:pt idx="2201">
                  <c:v>7.6431020621647277E-12</c:v>
                </c:pt>
                <c:pt idx="2202">
                  <c:v>7.6112399222051047E-12</c:v>
                </c:pt>
                <c:pt idx="2203">
                  <c:v>7.5796224251440479E-12</c:v>
                </c:pt>
                <c:pt idx="2204">
                  <c:v>7.5482468694286196E-12</c:v>
                </c:pt>
                <c:pt idx="2205">
                  <c:v>7.5171106153030655E-12</c:v>
                </c:pt>
                <c:pt idx="2206">
                  <c:v>7.4862113881606029E-12</c:v>
                </c:pt>
                <c:pt idx="2207">
                  <c:v>7.4555470006590488E-12</c:v>
                </c:pt>
                <c:pt idx="2208">
                  <c:v>7.425115261373688E-12</c:v>
                </c:pt>
                <c:pt idx="2209">
                  <c:v>7.394913978879689E-12</c:v>
                </c:pt>
                <c:pt idx="2210">
                  <c:v>7.3649409617522736E-12</c:v>
                </c:pt>
                <c:pt idx="2211">
                  <c:v>7.3351940185666636E-12</c:v>
                </c:pt>
                <c:pt idx="2212">
                  <c:v>7.3056709671369742E-12</c:v>
                </c:pt>
                <c:pt idx="2213">
                  <c:v>7.2763698143595787E-12</c:v>
                </c:pt>
                <c:pt idx="2214">
                  <c:v>7.2472887035981617E-12</c:v>
                </c:pt>
                <c:pt idx="2215">
                  <c:v>7.2184257754206605E-12</c:v>
                </c:pt>
                <c:pt idx="2216">
                  <c:v>7.1897791703949345E-12</c:v>
                </c:pt>
                <c:pt idx="2217">
                  <c:v>7.1613470290889079E-12</c:v>
                </c:pt>
                <c:pt idx="2218">
                  <c:v>7.1331274920704856E-12</c:v>
                </c:pt>
                <c:pt idx="2219">
                  <c:v>7.1051187000601119E-12</c:v>
                </c:pt>
                <c:pt idx="2220">
                  <c:v>7.077318868476376E-12</c:v>
                </c:pt>
                <c:pt idx="2221">
                  <c:v>7.0497263548633337E-12</c:v>
                </c:pt>
                <c:pt idx="2222">
                  <c:v>7.0223395252417551E-12</c:v>
                </c:pt>
                <c:pt idx="2223">
                  <c:v>6.9951567456324007E-12</c:v>
                </c:pt>
                <c:pt idx="2224">
                  <c:v>6.9681763820559639E-12</c:v>
                </c:pt>
                <c:pt idx="2225">
                  <c:v>6.9413968005332553E-12</c:v>
                </c:pt>
                <c:pt idx="2226">
                  <c:v>6.9148163670849892E-12</c:v>
                </c:pt>
                <c:pt idx="2227">
                  <c:v>6.8884334685743345E-12</c:v>
                </c:pt>
                <c:pt idx="2228">
                  <c:v>6.8622466031543885E-12</c:v>
                </c:pt>
                <c:pt idx="2229">
                  <c:v>6.8362542985100952E-12</c:v>
                </c:pt>
                <c:pt idx="2230">
                  <c:v>6.810455081839242E-12</c:v>
                </c:pt>
                <c:pt idx="2231">
                  <c:v>6.7848474803395921E-12</c:v>
                </c:pt>
                <c:pt idx="2232">
                  <c:v>6.75943002120894E-12</c:v>
                </c:pt>
                <c:pt idx="2233">
                  <c:v>6.7342012316450844E-12</c:v>
                </c:pt>
                <c:pt idx="2234">
                  <c:v>6.7091596426890553E-12</c:v>
                </c:pt>
                <c:pt idx="2235">
                  <c:v>6.6843038523176206E-12</c:v>
                </c:pt>
                <c:pt idx="2236">
                  <c:v>6.6596325090908545E-12</c:v>
                </c:pt>
                <c:pt idx="2237">
                  <c:v>6.6351442620868834E-12</c:v>
                </c:pt>
                <c:pt idx="2238">
                  <c:v>6.6108377603838923E-12</c:v>
                </c:pt>
                <c:pt idx="2239">
                  <c:v>6.5867116530600586E-12</c:v>
                </c:pt>
                <c:pt idx="2240">
                  <c:v>6.5627645891935509E-12</c:v>
                </c:pt>
                <c:pt idx="2241">
                  <c:v>6.538995218036796E-12</c:v>
                </c:pt>
                <c:pt idx="2242">
                  <c:v>6.5154022202606848E-12</c:v>
                </c:pt>
                <c:pt idx="2243">
                  <c:v>6.4919843364933653E-12</c:v>
                </c:pt>
                <c:pt idx="2244">
                  <c:v>6.4687403131885858E-12</c:v>
                </c:pt>
                <c:pt idx="2245">
                  <c:v>6.4456688968000737E-12</c:v>
                </c:pt>
                <c:pt idx="2246">
                  <c:v>6.4227688337816041E-12</c:v>
                </c:pt>
                <c:pt idx="2247">
                  <c:v>6.4000388705869074E-12</c:v>
                </c:pt>
                <c:pt idx="2248">
                  <c:v>6.3774777536697088E-12</c:v>
                </c:pt>
                <c:pt idx="2249">
                  <c:v>6.3550842401166227E-12</c:v>
                </c:pt>
                <c:pt idx="2250">
                  <c:v>6.3328571416490985E-12</c:v>
                </c:pt>
                <c:pt idx="2251">
                  <c:v>6.3107952864214496E-12</c:v>
                </c:pt>
                <c:pt idx="2252">
                  <c:v>6.288897502544415E-12</c:v>
                </c:pt>
                <c:pt idx="2253">
                  <c:v>6.2671626181286915E-12</c:v>
                </c:pt>
                <c:pt idx="2254">
                  <c:v>6.2455894612849637E-12</c:v>
                </c:pt>
                <c:pt idx="2255">
                  <c:v>6.224176860123935E-12</c:v>
                </c:pt>
                <c:pt idx="2256">
                  <c:v>6.2029236452106005E-12</c:v>
                </c:pt>
                <c:pt idx="2257">
                  <c:v>6.1818286855764918E-12</c:v>
                </c:pt>
                <c:pt idx="2258">
                  <c:v>6.1608908798425061E-12</c:v>
                </c:pt>
                <c:pt idx="2259">
                  <c:v>6.1401091273020332E-12</c:v>
                </c:pt>
                <c:pt idx="2260">
                  <c:v>6.1194823272485296E-12</c:v>
                </c:pt>
                <c:pt idx="2261">
                  <c:v>6.09900937897539E-12</c:v>
                </c:pt>
                <c:pt idx="2262">
                  <c:v>6.0786891817760432E-12</c:v>
                </c:pt>
                <c:pt idx="2263">
                  <c:v>6.0585206351401344E-12</c:v>
                </c:pt>
                <c:pt idx="2264">
                  <c:v>6.0385026597235898E-12</c:v>
                </c:pt>
                <c:pt idx="2265">
                  <c:v>6.0186342147211385E-12</c:v>
                </c:pt>
                <c:pt idx="2266">
                  <c:v>5.9989142632890115E-12</c:v>
                </c:pt>
                <c:pt idx="2267">
                  <c:v>5.979341768583432E-12</c:v>
                </c:pt>
                <c:pt idx="2268">
                  <c:v>5.9599156937606536E-12</c:v>
                </c:pt>
                <c:pt idx="2269">
                  <c:v>5.9406350019768833E-12</c:v>
                </c:pt>
                <c:pt idx="2270">
                  <c:v>5.9214986563883803E-12</c:v>
                </c:pt>
                <c:pt idx="2271">
                  <c:v>5.902505628595078E-12</c:v>
                </c:pt>
                <c:pt idx="2272">
                  <c:v>5.8836549291852696E-12</c:v>
                </c:pt>
                <c:pt idx="2273">
                  <c:v>5.8649455797824544E-12</c:v>
                </c:pt>
                <c:pt idx="2274">
                  <c:v>5.8463766020055794E-12</c:v>
                </c:pt>
                <c:pt idx="2275">
                  <c:v>5.8279470174735675E-12</c:v>
                </c:pt>
                <c:pt idx="2276">
                  <c:v>5.809655847805353E-12</c:v>
                </c:pt>
                <c:pt idx="2277">
                  <c:v>5.7915021146198459E-12</c:v>
                </c:pt>
                <c:pt idx="2278">
                  <c:v>5.7734848418708334E-12</c:v>
                </c:pt>
                <c:pt idx="2279">
                  <c:v>5.7556030839407396E-12</c:v>
                </c:pt>
                <c:pt idx="2280">
                  <c:v>5.7378559162957731E-12</c:v>
                </c:pt>
                <c:pt idx="2281">
                  <c:v>5.7202424148068303E-12</c:v>
                </c:pt>
                <c:pt idx="2282">
                  <c:v>5.7027616553448453E-12</c:v>
                </c:pt>
                <c:pt idx="2283">
                  <c:v>5.6854127137806675E-12</c:v>
                </c:pt>
                <c:pt idx="2284">
                  <c:v>5.6681946659852344E-12</c:v>
                </c:pt>
                <c:pt idx="2285">
                  <c:v>5.6511065881102717E-12</c:v>
                </c:pt>
                <c:pt idx="2286">
                  <c:v>5.6341475748515687E-12</c:v>
                </c:pt>
                <c:pt idx="2287">
                  <c:v>5.6173167503049286E-12</c:v>
                </c:pt>
                <c:pt idx="2288">
                  <c:v>5.6006132411386223E-12</c:v>
                </c:pt>
                <c:pt idx="2289">
                  <c:v>5.5840361740210644E-12</c:v>
                </c:pt>
                <c:pt idx="2290">
                  <c:v>5.567584675620534E-12</c:v>
                </c:pt>
                <c:pt idx="2291">
                  <c:v>5.5512578726053787E-12</c:v>
                </c:pt>
                <c:pt idx="2292">
                  <c:v>5.5350548916439106E-12</c:v>
                </c:pt>
                <c:pt idx="2293">
                  <c:v>5.5189748676633194E-12</c:v>
                </c:pt>
                <c:pt idx="2294">
                  <c:v>5.5030169675351017E-12</c:v>
                </c:pt>
                <c:pt idx="2295">
                  <c:v>5.4871803657690976E-12</c:v>
                </c:pt>
                <c:pt idx="2296">
                  <c:v>5.4714642368748031E-12</c:v>
                </c:pt>
                <c:pt idx="2297">
                  <c:v>5.455867755361732E-12</c:v>
                </c:pt>
                <c:pt idx="2298">
                  <c:v>5.4403900957393551E-12</c:v>
                </c:pt>
                <c:pt idx="2299">
                  <c:v>5.4250304325172039E-12</c:v>
                </c:pt>
                <c:pt idx="2300">
                  <c:v>5.4097879427896792E-12</c:v>
                </c:pt>
                <c:pt idx="2301">
                  <c:v>5.3946618304006451E-12</c:v>
                </c:pt>
                <c:pt idx="2302">
                  <c:v>5.3796513148957537E-12</c:v>
                </c:pt>
                <c:pt idx="2303">
                  <c:v>5.3647556160131303E-12</c:v>
                </c:pt>
                <c:pt idx="2304">
                  <c:v>5.3499739534908895E-12</c:v>
                </c:pt>
                <c:pt idx="2305">
                  <c:v>5.3353055470671831E-12</c:v>
                </c:pt>
                <c:pt idx="2306">
                  <c:v>5.3207496164801137E-12</c:v>
                </c:pt>
                <c:pt idx="2307">
                  <c:v>5.306305381885371E-12</c:v>
                </c:pt>
                <c:pt idx="2308">
                  <c:v>5.2919720809495108E-12</c:v>
                </c:pt>
                <c:pt idx="2309">
                  <c:v>5.277748974673874E-12</c:v>
                </c:pt>
                <c:pt idx="2310">
                  <c:v>5.2636353256629405E-12</c:v>
                </c:pt>
                <c:pt idx="2311">
                  <c:v>5.2496303965211E-12</c:v>
                </c:pt>
                <c:pt idx="2312">
                  <c:v>5.2357334498527993E-12</c:v>
                </c:pt>
                <c:pt idx="2313">
                  <c:v>5.221943748262457E-12</c:v>
                </c:pt>
                <c:pt idx="2314">
                  <c:v>5.208260554356815E-12</c:v>
                </c:pt>
                <c:pt idx="2315">
                  <c:v>5.1946831392584911E-12</c:v>
                </c:pt>
                <c:pt idx="2316">
                  <c:v>5.1812108010069958E-12</c:v>
                </c:pt>
                <c:pt idx="2317">
                  <c:v>5.1678428429036171E-12</c:v>
                </c:pt>
                <c:pt idx="2318">
                  <c:v>5.1545785682495951E-12</c:v>
                </c:pt>
                <c:pt idx="2319">
                  <c:v>5.141417280346184E-12</c:v>
                </c:pt>
                <c:pt idx="2320">
                  <c:v>5.1283582824946425E-12</c:v>
                </c:pt>
                <c:pt idx="2321">
                  <c:v>5.1154008779962528E-12</c:v>
                </c:pt>
                <c:pt idx="2322">
                  <c:v>5.1025443730797421E-12</c:v>
                </c:pt>
                <c:pt idx="2323">
                  <c:v>5.0897880979718089E-12</c:v>
                </c:pt>
                <c:pt idx="2324">
                  <c:v>5.0771313945838485E-12</c:v>
                </c:pt>
                <c:pt idx="2325">
                  <c:v>5.0645736049013191E-12</c:v>
                </c:pt>
                <c:pt idx="2326">
                  <c:v>5.0521140709097085E-12</c:v>
                </c:pt>
                <c:pt idx="2327">
                  <c:v>5.0397521345944875E-12</c:v>
                </c:pt>
                <c:pt idx="2328">
                  <c:v>5.0274871379411465E-12</c:v>
                </c:pt>
                <c:pt idx="2329">
                  <c:v>5.01531841789314E-12</c:v>
                </c:pt>
                <c:pt idx="2330">
                  <c:v>5.0032452942235504E-12</c:v>
                </c:pt>
                <c:pt idx="2331">
                  <c:v>4.9912671514071651E-12</c:v>
                </c:pt>
                <c:pt idx="2332">
                  <c:v>4.9793833857568946E-12</c:v>
                </c:pt>
                <c:pt idx="2333">
                  <c:v>4.9675933935856831E-12</c:v>
                </c:pt>
                <c:pt idx="2334">
                  <c:v>4.9558965712064507E-12</c:v>
                </c:pt>
                <c:pt idx="2335">
                  <c:v>4.9442923149321423E-12</c:v>
                </c:pt>
                <c:pt idx="2336">
                  <c:v>4.9327800210756774E-12</c:v>
                </c:pt>
                <c:pt idx="2337">
                  <c:v>4.9213590859499813E-12</c:v>
                </c:pt>
                <c:pt idx="2338">
                  <c:v>4.9100289058680051E-12</c:v>
                </c:pt>
                <c:pt idx="2339">
                  <c:v>4.8987888771426709E-12</c:v>
                </c:pt>
                <c:pt idx="2340">
                  <c:v>4.887638396086904E-12</c:v>
                </c:pt>
                <c:pt idx="2341">
                  <c:v>4.8765768590136345E-12</c:v>
                </c:pt>
                <c:pt idx="2342">
                  <c:v>4.8656036622357989E-12</c:v>
                </c:pt>
                <c:pt idx="2343">
                  <c:v>4.8547182020663322E-12</c:v>
                </c:pt>
                <c:pt idx="2344">
                  <c:v>4.8439198833114241E-12</c:v>
                </c:pt>
                <c:pt idx="2345">
                  <c:v>4.833208155698822E-12</c:v>
                </c:pt>
                <c:pt idx="2346">
                  <c:v>4.8225824824355044E-12</c:v>
                </c:pt>
                <c:pt idx="2347">
                  <c:v>4.8120423266636948E-12</c:v>
                </c:pt>
                <c:pt idx="2348">
                  <c:v>4.8015871515256336E-12</c:v>
                </c:pt>
                <c:pt idx="2349">
                  <c:v>4.7912164201635733E-12</c:v>
                </c:pt>
                <c:pt idx="2350">
                  <c:v>4.7809295957197294E-12</c:v>
                </c:pt>
                <c:pt idx="2351">
                  <c:v>4.7707261413363478E-12</c:v>
                </c:pt>
                <c:pt idx="2352">
                  <c:v>4.7606055201556657E-12</c:v>
                </c:pt>
                <c:pt idx="2353">
                  <c:v>4.7505671953199244E-12</c:v>
                </c:pt>
                <c:pt idx="2354">
                  <c:v>4.7406106299713529E-12</c:v>
                </c:pt>
                <c:pt idx="2355">
                  <c:v>4.7307352872521918E-12</c:v>
                </c:pt>
                <c:pt idx="2356">
                  <c:v>4.7209406303046796E-12</c:v>
                </c:pt>
                <c:pt idx="2357">
                  <c:v>4.7112261222710497E-12</c:v>
                </c:pt>
                <c:pt idx="2358">
                  <c:v>4.7015912264903249E-12</c:v>
                </c:pt>
                <c:pt idx="2359">
                  <c:v>4.6920354275373637E-12</c:v>
                </c:pt>
                <c:pt idx="2360">
                  <c:v>4.6825582462408474E-12</c:v>
                </c:pt>
                <c:pt idx="2361">
                  <c:v>4.6731592065290414E-12</c:v>
                </c:pt>
                <c:pt idx="2362">
                  <c:v>4.6638378323302052E-12</c:v>
                </c:pt>
                <c:pt idx="2363">
                  <c:v>4.6545936475726178E-12</c:v>
                </c:pt>
                <c:pt idx="2364">
                  <c:v>4.6454261761845349E-12</c:v>
                </c:pt>
                <c:pt idx="2365">
                  <c:v>4.6363349420942224E-12</c:v>
                </c:pt>
                <c:pt idx="2366">
                  <c:v>4.6273194692299481E-12</c:v>
                </c:pt>
                <c:pt idx="2367">
                  <c:v>4.6183792815199765E-12</c:v>
                </c:pt>
                <c:pt idx="2368">
                  <c:v>4.6095139028925816E-12</c:v>
                </c:pt>
                <c:pt idx="2369">
                  <c:v>4.600722857276015E-12</c:v>
                </c:pt>
                <c:pt idx="2370">
                  <c:v>4.5920056685985533E-12</c:v>
                </c:pt>
                <c:pt idx="2371">
                  <c:v>4.5833618607884642E-12</c:v>
                </c:pt>
                <c:pt idx="2372">
                  <c:v>4.5747909577740056E-12</c:v>
                </c:pt>
                <c:pt idx="2373">
                  <c:v>4.5662924862096024E-12</c:v>
                </c:pt>
                <c:pt idx="2374">
                  <c:v>4.5578660052746052E-12</c:v>
                </c:pt>
                <c:pt idx="2375">
                  <c:v>4.5495110941729644E-12</c:v>
                </c:pt>
                <c:pt idx="2376">
                  <c:v>4.5412273322735168E-12</c:v>
                </c:pt>
                <c:pt idx="2377">
                  <c:v>4.5330142989451157E-12</c:v>
                </c:pt>
                <c:pt idx="2378">
                  <c:v>4.5248715735566009E-12</c:v>
                </c:pt>
                <c:pt idx="2379">
                  <c:v>4.5167987354768075E-12</c:v>
                </c:pt>
                <c:pt idx="2380">
                  <c:v>4.5087953640745832E-12</c:v>
                </c:pt>
                <c:pt idx="2381">
                  <c:v>4.5008610387187824E-12</c:v>
                </c:pt>
                <c:pt idx="2382">
                  <c:v>4.4929953387782336E-12</c:v>
                </c:pt>
                <c:pt idx="2383">
                  <c:v>4.4851978436217855E-12</c:v>
                </c:pt>
                <c:pt idx="2384">
                  <c:v>4.4774681326182826E-12</c:v>
                </c:pt>
                <c:pt idx="2385">
                  <c:v>4.4698057851365623E-12</c:v>
                </c:pt>
                <c:pt idx="2386">
                  <c:v>4.462210380545479E-12</c:v>
                </c:pt>
                <c:pt idx="2387">
                  <c:v>4.4546814982138636E-12</c:v>
                </c:pt>
                <c:pt idx="2388">
                  <c:v>4.4472186544098179E-12</c:v>
                </c:pt>
                <c:pt idx="2389">
                  <c:v>4.439821399648407E-12</c:v>
                </c:pt>
                <c:pt idx="2390">
                  <c:v>4.432489387123329E-12</c:v>
                </c:pt>
                <c:pt idx="2391">
                  <c:v>4.4252222702138668E-12</c:v>
                </c:pt>
                <c:pt idx="2392">
                  <c:v>4.4180197022992745E-12</c:v>
                </c:pt>
                <c:pt idx="2393">
                  <c:v>4.410881336758848E-12</c:v>
                </c:pt>
                <c:pt idx="2394">
                  <c:v>4.4038068269718348E-12</c:v>
                </c:pt>
                <c:pt idx="2395">
                  <c:v>4.3967958263175259E-12</c:v>
                </c:pt>
                <c:pt idx="2396">
                  <c:v>4.3898479881751841E-12</c:v>
                </c:pt>
                <c:pt idx="2397">
                  <c:v>4.3829629659240918E-12</c:v>
                </c:pt>
                <c:pt idx="2398">
                  <c:v>4.3761404129435011E-12</c:v>
                </c:pt>
                <c:pt idx="2399">
                  <c:v>4.3693799826127056E-12</c:v>
                </c:pt>
                <c:pt idx="2400">
                  <c:v>4.3626813283109642E-12</c:v>
                </c:pt>
                <c:pt idx="2401">
                  <c:v>4.3560441034175549E-12</c:v>
                </c:pt>
                <c:pt idx="2402">
                  <c:v>4.3494679613117454E-12</c:v>
                </c:pt>
                <c:pt idx="2403">
                  <c:v>4.342952555372814E-12</c:v>
                </c:pt>
                <c:pt idx="2404">
                  <c:v>4.3364975389800314E-12</c:v>
                </c:pt>
                <c:pt idx="2405">
                  <c:v>4.330102565512663E-12</c:v>
                </c:pt>
                <c:pt idx="2406">
                  <c:v>4.3237672883499942E-12</c:v>
                </c:pt>
                <c:pt idx="2407">
                  <c:v>4.3174913608712806E-12</c:v>
                </c:pt>
                <c:pt idx="2408">
                  <c:v>4.3112744364558083E-12</c:v>
                </c:pt>
                <c:pt idx="2409">
                  <c:v>4.3051161684828418E-12</c:v>
                </c:pt>
                <c:pt idx="2410">
                  <c:v>4.2990162103316553E-12</c:v>
                </c:pt>
                <c:pt idx="2411">
                  <c:v>4.2929742153815229E-12</c:v>
                </c:pt>
                <c:pt idx="2412">
                  <c:v>4.2869898370117138E-12</c:v>
                </c:pt>
                <c:pt idx="2413">
                  <c:v>4.2810627286015015E-12</c:v>
                </c:pt>
                <c:pt idx="2414">
                  <c:v>4.2751925435301623E-12</c:v>
                </c:pt>
                <c:pt idx="2415">
                  <c:v>4.2693789351769617E-12</c:v>
                </c:pt>
                <c:pt idx="2416">
                  <c:v>4.2636215569211713E-12</c:v>
                </c:pt>
                <c:pt idx="2417">
                  <c:v>4.2579200187645814E-12</c:v>
                </c:pt>
                <c:pt idx="2418">
                  <c:v>4.2522739056468743E-12</c:v>
                </c:pt>
                <c:pt idx="2419">
                  <c:v>4.2466829676862414E-12</c:v>
                </c:pt>
                <c:pt idx="2420">
                  <c:v>4.2411469634081811E-12</c:v>
                </c:pt>
                <c:pt idx="2421">
                  <c:v>4.2356656513381894E-12</c:v>
                </c:pt>
                <c:pt idx="2422">
                  <c:v>4.2302387900017743E-12</c:v>
                </c:pt>
                <c:pt idx="2423">
                  <c:v>4.2248661379244327E-12</c:v>
                </c:pt>
                <c:pt idx="2424">
                  <c:v>4.2195474536316677E-12</c:v>
                </c:pt>
                <c:pt idx="2425">
                  <c:v>4.2142824956489746E-12</c:v>
                </c:pt>
                <c:pt idx="2426">
                  <c:v>4.2090710225018646E-12</c:v>
                </c:pt>
                <c:pt idx="2427">
                  <c:v>4.2039127927158241E-12</c:v>
                </c:pt>
                <c:pt idx="2428">
                  <c:v>4.19880756481637E-12</c:v>
                </c:pt>
                <c:pt idx="2429">
                  <c:v>4.1937550973289895E-12</c:v>
                </c:pt>
                <c:pt idx="2430">
                  <c:v>4.1887551487791929E-12</c:v>
                </c:pt>
                <c:pt idx="2431">
                  <c:v>4.183807477692474E-12</c:v>
                </c:pt>
                <c:pt idx="2432">
                  <c:v>4.1789118425943407E-12</c:v>
                </c:pt>
                <c:pt idx="2433">
                  <c:v>4.1740680020102834E-12</c:v>
                </c:pt>
                <c:pt idx="2434">
                  <c:v>4.1692757144658142E-12</c:v>
                </c:pt>
                <c:pt idx="2435">
                  <c:v>4.1645347384864292E-12</c:v>
                </c:pt>
                <c:pt idx="2436">
                  <c:v>4.1598448325976282E-12</c:v>
                </c:pt>
                <c:pt idx="2437">
                  <c:v>4.1552057553249089E-12</c:v>
                </c:pt>
                <c:pt idx="2438">
                  <c:v>4.1506172651937803E-12</c:v>
                </c:pt>
                <c:pt idx="2439">
                  <c:v>4.1460791207297374E-12</c:v>
                </c:pt>
                <c:pt idx="2440">
                  <c:v>4.1415910804582803E-12</c:v>
                </c:pt>
                <c:pt idx="2441">
                  <c:v>4.1371529029049146E-12</c:v>
                </c:pt>
                <c:pt idx="2442">
                  <c:v>4.1327643465951396E-12</c:v>
                </c:pt>
                <c:pt idx="2443">
                  <c:v>4.1284251700544512E-12</c:v>
                </c:pt>
                <c:pt idx="2444">
                  <c:v>4.1241351318083623E-12</c:v>
                </c:pt>
                <c:pt idx="2445">
                  <c:v>4.1198939903823561E-12</c:v>
                </c:pt>
                <c:pt idx="2446">
                  <c:v>4.1157015043019503E-12</c:v>
                </c:pt>
                <c:pt idx="2447">
                  <c:v>4.1115574320926311E-12</c:v>
                </c:pt>
                <c:pt idx="2448">
                  <c:v>4.1074615322799059E-12</c:v>
                </c:pt>
                <c:pt idx="2449">
                  <c:v>4.1034135633892739E-12</c:v>
                </c:pt>
                <c:pt idx="2450">
                  <c:v>4.0994132839462431E-12</c:v>
                </c:pt>
                <c:pt idx="2451">
                  <c:v>4.095460452476308E-12</c:v>
                </c:pt>
                <c:pt idx="2452">
                  <c:v>4.0915548275049693E-12</c:v>
                </c:pt>
                <c:pt idx="2453">
                  <c:v>4.0876961675577319E-12</c:v>
                </c:pt>
                <c:pt idx="2454">
                  <c:v>4.0838842311600901E-12</c:v>
                </c:pt>
                <c:pt idx="2455">
                  <c:v>4.0801187768375505E-12</c:v>
                </c:pt>
                <c:pt idx="2456">
                  <c:v>4.0763995631156106E-12</c:v>
                </c:pt>
                <c:pt idx="2457">
                  <c:v>4.0727263485197737E-12</c:v>
                </c:pt>
                <c:pt idx="2458">
                  <c:v>4.0690988915755349E-12</c:v>
                </c:pt>
                <c:pt idx="2459">
                  <c:v>4.0655169508084039E-12</c:v>
                </c:pt>
                <c:pt idx="2460">
                  <c:v>4.0619802847438728E-12</c:v>
                </c:pt>
                <c:pt idx="2461">
                  <c:v>4.0584886881818962E-12</c:v>
                </c:pt>
                <c:pt idx="2462">
                  <c:v>4.0550420418006796E-12</c:v>
                </c:pt>
                <c:pt idx="2463">
                  <c:v>4.0516402100550209E-12</c:v>
                </c:pt>
                <c:pt idx="2464">
                  <c:v>4.048283056736411E-12</c:v>
                </c:pt>
                <c:pt idx="2465">
                  <c:v>4.0449704456363579E-12</c:v>
                </c:pt>
                <c:pt idx="2466">
                  <c:v>4.0417022405463557E-12</c:v>
                </c:pt>
                <c:pt idx="2467">
                  <c:v>4.0384783052579083E-12</c:v>
                </c:pt>
                <c:pt idx="2468">
                  <c:v>4.0352985035625133E-12</c:v>
                </c:pt>
                <c:pt idx="2469">
                  <c:v>4.0321626992516746E-12</c:v>
                </c:pt>
                <c:pt idx="2470">
                  <c:v>4.0290707561168838E-12</c:v>
                </c:pt>
                <c:pt idx="2471">
                  <c:v>4.0260225379496394E-12</c:v>
                </c:pt>
                <c:pt idx="2472">
                  <c:v>4.0230179085414516E-12</c:v>
                </c:pt>
                <c:pt idx="2473">
                  <c:v>4.0200567316838123E-12</c:v>
                </c:pt>
                <c:pt idx="2474">
                  <c:v>4.0171388711682229E-12</c:v>
                </c:pt>
                <c:pt idx="2475">
                  <c:v>4.0142641907861776E-12</c:v>
                </c:pt>
                <c:pt idx="2476">
                  <c:v>4.0114325543291853E-12</c:v>
                </c:pt>
                <c:pt idx="2477">
                  <c:v>4.0086438255887425E-12</c:v>
                </c:pt>
                <c:pt idx="2478">
                  <c:v>4.0058978683563435E-12</c:v>
                </c:pt>
                <c:pt idx="2479">
                  <c:v>4.0031945464234914E-12</c:v>
                </c:pt>
                <c:pt idx="2480">
                  <c:v>4.00053372358169E-12</c:v>
                </c:pt>
                <c:pt idx="2481">
                  <c:v>3.997915263622428E-12</c:v>
                </c:pt>
                <c:pt idx="2482">
                  <c:v>3.9953390303372158E-12</c:v>
                </c:pt>
                <c:pt idx="2483">
                  <c:v>3.9928048875175506E-12</c:v>
                </c:pt>
                <c:pt idx="2484">
                  <c:v>3.9903126989549237E-12</c:v>
                </c:pt>
                <c:pt idx="2485">
                  <c:v>3.987862328440846E-12</c:v>
                </c:pt>
                <c:pt idx="2486">
                  <c:v>3.9854536397668095E-12</c:v>
                </c:pt>
                <c:pt idx="2487">
                  <c:v>3.983086496724314E-12</c:v>
                </c:pt>
                <c:pt idx="2488">
                  <c:v>3.9807607631048634E-12</c:v>
                </c:pt>
                <c:pt idx="2489">
                  <c:v>3.9784763026999495E-12</c:v>
                </c:pt>
                <c:pt idx="2490">
                  <c:v>3.9762329793010868E-12</c:v>
                </c:pt>
                <c:pt idx="2491">
                  <c:v>3.9740306566997596E-12</c:v>
                </c:pt>
                <c:pt idx="2492">
                  <c:v>3.9718691986874704E-12</c:v>
                </c:pt>
                <c:pt idx="2493">
                  <c:v>3.9697484690557214E-12</c:v>
                </c:pt>
                <c:pt idx="2494">
                  <c:v>3.9676683315960142E-12</c:v>
                </c:pt>
                <c:pt idx="2495">
                  <c:v>3.9656286500998485E-12</c:v>
                </c:pt>
                <c:pt idx="2496">
                  <c:v>3.9636292883587162E-12</c:v>
                </c:pt>
                <c:pt idx="2497">
                  <c:v>3.9616701101641236E-12</c:v>
                </c:pt>
                <c:pt idx="2498">
                  <c:v>3.9597509793075634E-12</c:v>
                </c:pt>
                <c:pt idx="2499">
                  <c:v>3.957871759580545E-12</c:v>
                </c:pt>
                <c:pt idx="2500">
                  <c:v>3.9560323147745611E-12</c:v>
                </c:pt>
                <c:pt idx="2501">
                  <c:v>3.9542325086811188E-12</c:v>
                </c:pt>
                <c:pt idx="2502">
                  <c:v>3.9524722050917051E-12</c:v>
                </c:pt>
                <c:pt idx="2503">
                  <c:v>3.9507512677978295E-12</c:v>
                </c:pt>
                <c:pt idx="2504">
                  <c:v>3.9490695605909831E-12</c:v>
                </c:pt>
                <c:pt idx="2505">
                  <c:v>3.9474270645878715E-12</c:v>
                </c:pt>
                <c:pt idx="2506">
                  <c:v>3.9458238129611306E-12</c:v>
                </c:pt>
                <c:pt idx="2507">
                  <c:v>3.9442597463818521E-12</c:v>
                </c:pt>
                <c:pt idx="2508">
                  <c:v>3.9427348055207472E-12</c:v>
                </c:pt>
                <c:pt idx="2509">
                  <c:v>3.9412489310485136E-12</c:v>
                </c:pt>
                <c:pt idx="2510">
                  <c:v>3.9398020636358577E-12</c:v>
                </c:pt>
                <c:pt idx="2511">
                  <c:v>3.9383941439534892E-12</c:v>
                </c:pt>
                <c:pt idx="2512">
                  <c:v>3.9370251126721087E-12</c:v>
                </c:pt>
                <c:pt idx="2513">
                  <c:v>3.9356949104624213E-12</c:v>
                </c:pt>
                <c:pt idx="2514">
                  <c:v>3.934403477995134E-12</c:v>
                </c:pt>
                <c:pt idx="2515">
                  <c:v>3.9331507559409502E-12</c:v>
                </c:pt>
                <c:pt idx="2516">
                  <c:v>3.9319366849705802E-12</c:v>
                </c:pt>
                <c:pt idx="2517">
                  <c:v>3.9307612057547145E-12</c:v>
                </c:pt>
                <c:pt idx="2518">
                  <c:v>3.9296242589640763E-12</c:v>
                </c:pt>
                <c:pt idx="2519">
                  <c:v>3.9285257852693585E-12</c:v>
                </c:pt>
                <c:pt idx="2520">
                  <c:v>3.9274657253412722E-12</c:v>
                </c:pt>
                <c:pt idx="2521">
                  <c:v>3.9264440198505199E-12</c:v>
                </c:pt>
                <c:pt idx="2522">
                  <c:v>3.9254606094678056E-12</c:v>
                </c:pt>
                <c:pt idx="2523">
                  <c:v>3.9245154348638381E-12</c:v>
                </c:pt>
                <c:pt idx="2524">
                  <c:v>3.9236084367093207E-12</c:v>
                </c:pt>
                <c:pt idx="2525">
                  <c:v>3.9227395556749542E-12</c:v>
                </c:pt>
                <c:pt idx="2526">
                  <c:v>3.9219087324314499E-12</c:v>
                </c:pt>
                <c:pt idx="2527">
                  <c:v>3.9211159076495068E-12</c:v>
                </c:pt>
                <c:pt idx="2528">
                  <c:v>3.9203610219998396E-12</c:v>
                </c:pt>
                <c:pt idx="2529">
                  <c:v>3.9196440161531393E-12</c:v>
                </c:pt>
                <c:pt idx="2530">
                  <c:v>3.9189648307801261E-12</c:v>
                </c:pt>
                <c:pt idx="2531">
                  <c:v>3.9183234065514936E-12</c:v>
                </c:pt>
                <c:pt idx="2532">
                  <c:v>3.9177196841379521E-12</c:v>
                </c:pt>
                <c:pt idx="2533">
                  <c:v>3.9171536042102017E-12</c:v>
                </c:pt>
                <c:pt idx="2534">
                  <c:v>3.9166251126252719E-12</c:v>
                </c:pt>
                <c:pt idx="2535">
                  <c:v>3.9161341922546554E-12</c:v>
                </c:pt>
                <c:pt idx="2536">
                  <c:v>3.9156808417279683E-12</c:v>
                </c:pt>
                <c:pt idx="2537">
                  <c:v>3.9152650597138644E-12</c:v>
                </c:pt>
                <c:pt idx="2538">
                  <c:v>3.9148868448810133E-12</c:v>
                </c:pt>
                <c:pt idx="2539">
                  <c:v>3.914546195898084E-12</c:v>
                </c:pt>
                <c:pt idx="2540">
                  <c:v>3.9142431114337431E-12</c:v>
                </c:pt>
                <c:pt idx="2541">
                  <c:v>3.9139775901566602E-12</c:v>
                </c:pt>
                <c:pt idx="2542">
                  <c:v>3.9137496307354948E-12</c:v>
                </c:pt>
                <c:pt idx="2543">
                  <c:v>3.913559231838923E-12</c:v>
                </c:pt>
                <c:pt idx="2544">
                  <c:v>3.9134063921356097E-12</c:v>
                </c:pt>
                <c:pt idx="2545">
                  <c:v>3.913291110294224E-12</c:v>
                </c:pt>
                <c:pt idx="2546">
                  <c:v>3.9132133849834241E-12</c:v>
                </c:pt>
                <c:pt idx="2547">
                  <c:v>3.9131732148718808E-12</c:v>
                </c:pt>
                <c:pt idx="2548">
                  <c:v>3.9131705986282695E-12</c:v>
                </c:pt>
                <c:pt idx="2549">
                  <c:v>3.9132055349212478E-12</c:v>
                </c:pt>
                <c:pt idx="2550">
                  <c:v>3.9132780224194822E-12</c:v>
                </c:pt>
                <c:pt idx="2551">
                  <c:v>3.9133880597916546E-12</c:v>
                </c:pt>
                <c:pt idx="2552">
                  <c:v>3.9135356457064082E-12</c:v>
                </c:pt>
                <c:pt idx="2553">
                  <c:v>3.9137207788324328E-12</c:v>
                </c:pt>
                <c:pt idx="2554">
                  <c:v>3.9139434578383798E-12</c:v>
                </c:pt>
                <c:pt idx="2555">
                  <c:v>3.9142036813929277E-12</c:v>
                </c:pt>
                <c:pt idx="2556">
                  <c:v>3.9145014481647398E-12</c:v>
                </c:pt>
                <c:pt idx="2557">
                  <c:v>3.9148367568224763E-12</c:v>
                </c:pt>
                <c:pt idx="2558">
                  <c:v>3.9152096060348149E-12</c:v>
                </c:pt>
                <c:pt idx="2559">
                  <c:v>3.9156199944704182E-12</c:v>
                </c:pt>
                <c:pt idx="2560">
                  <c:v>3.9160679207979527E-12</c:v>
                </c:pt>
                <c:pt idx="2561">
                  <c:v>3.9165533836860841E-12</c:v>
                </c:pt>
                <c:pt idx="2562">
                  <c:v>3.917076381803479E-12</c:v>
                </c:pt>
                <c:pt idx="2563">
                  <c:v>3.9176368902055423E-12</c:v>
                </c:pt>
                <c:pt idx="2564">
                  <c:v>3.9182348052105616E-12</c:v>
                </c:pt>
                <c:pt idx="2565">
                  <c:v>3.9188701756101466E-12</c:v>
                </c:pt>
                <c:pt idx="2566">
                  <c:v>3.9195430729551334E-12</c:v>
                </c:pt>
                <c:pt idx="2567">
                  <c:v>3.9202535687963777E-12</c:v>
                </c:pt>
                <c:pt idx="2568">
                  <c:v>3.9210017346847148E-12</c:v>
                </c:pt>
                <c:pt idx="2569">
                  <c:v>3.9217876421710019E-12</c:v>
                </c:pt>
                <c:pt idx="2570">
                  <c:v>3.922611362806081E-12</c:v>
                </c:pt>
                <c:pt idx="2571">
                  <c:v>3.9234729681408036E-12</c:v>
                </c:pt>
                <c:pt idx="2572">
                  <c:v>3.9243725297260076E-12</c:v>
                </c:pt>
                <c:pt idx="2573">
                  <c:v>3.9253101191125461E-12</c:v>
                </c:pt>
                <c:pt idx="2574">
                  <c:v>3.9262858078512577E-12</c:v>
                </c:pt>
                <c:pt idx="2575">
                  <c:v>3.9272996674929973E-12</c:v>
                </c:pt>
                <c:pt idx="2576">
                  <c:v>3.9283517695886108E-12</c:v>
                </c:pt>
                <c:pt idx="2577">
                  <c:v>3.9294421856889409E-12</c:v>
                </c:pt>
                <c:pt idx="2578">
                  <c:v>3.9305709873448358E-12</c:v>
                </c:pt>
                <c:pt idx="2579">
                  <c:v>3.931738246107144E-12</c:v>
                </c:pt>
                <c:pt idx="2580">
                  <c:v>3.9329440335267073E-12</c:v>
                </c:pt>
                <c:pt idx="2581">
                  <c:v>3.9341884211543757E-12</c:v>
                </c:pt>
                <c:pt idx="2582">
                  <c:v>3.9354714805409974E-12</c:v>
                </c:pt>
                <c:pt idx="2583">
                  <c:v>3.9367932832374152E-12</c:v>
                </c:pt>
                <c:pt idx="2584">
                  <c:v>3.9381539007944783E-12</c:v>
                </c:pt>
                <c:pt idx="2585">
                  <c:v>3.9395534047630349E-12</c:v>
                </c:pt>
                <c:pt idx="2586">
                  <c:v>3.9409918666939237E-12</c:v>
                </c:pt>
                <c:pt idx="2587">
                  <c:v>3.9424693581379986E-12</c:v>
                </c:pt>
                <c:pt idx="2588">
                  <c:v>3.943985950646109E-12</c:v>
                </c:pt>
                <c:pt idx="2589">
                  <c:v>3.94554171576909E-12</c:v>
                </c:pt>
                <c:pt idx="2590">
                  <c:v>3.9471367250577966E-12</c:v>
                </c:pt>
                <c:pt idx="2591">
                  <c:v>3.9487710500630747E-12</c:v>
                </c:pt>
                <c:pt idx="2592">
                  <c:v>3.9504447623357677E-12</c:v>
                </c:pt>
                <c:pt idx="2593">
                  <c:v>3.9521579334267256E-12</c:v>
                </c:pt>
                <c:pt idx="2594">
                  <c:v>3.9539106348867895E-12</c:v>
                </c:pt>
                <c:pt idx="2595">
                  <c:v>3.9557029382668173E-12</c:v>
                </c:pt>
                <c:pt idx="2596">
                  <c:v>3.9575349151176454E-12</c:v>
                </c:pt>
                <c:pt idx="2597">
                  <c:v>3.9594066369901171E-12</c:v>
                </c:pt>
                <c:pt idx="2598">
                  <c:v>3.9613181754350882E-12</c:v>
                </c:pt>
                <c:pt idx="2599">
                  <c:v>3.9632696020034037E-12</c:v>
                </c:pt>
                <c:pt idx="2600">
                  <c:v>3.9652609882459127E-12</c:v>
                </c:pt>
                <c:pt idx="2601">
                  <c:v>3.9672924057134491E-12</c:v>
                </c:pt>
                <c:pt idx="2602">
                  <c:v>3.9693639259568676E-12</c:v>
                </c:pt>
                <c:pt idx="2603">
                  <c:v>3.9714756205270215E-12</c:v>
                </c:pt>
                <c:pt idx="2604">
                  <c:v>3.9736275609747485E-12</c:v>
                </c:pt>
                <c:pt idx="2605">
                  <c:v>3.9758198188508979E-12</c:v>
                </c:pt>
                <c:pt idx="2606">
                  <c:v>3.978052465706313E-12</c:v>
                </c:pt>
                <c:pt idx="2607">
                  <c:v>3.9803255681435057E-12</c:v>
                </c:pt>
                <c:pt idx="2608">
                  <c:v>3.9826392250282361E-12</c:v>
                </c:pt>
                <c:pt idx="2609">
                  <c:v>3.98499359942752E-12</c:v>
                </c:pt>
                <c:pt idx="2610">
                  <c:v>3.9873888574758473E-12</c:v>
                </c:pt>
                <c:pt idx="2611">
                  <c:v>3.989825165307721E-12</c:v>
                </c:pt>
                <c:pt idx="2612">
                  <c:v>3.9923026890576536E-12</c:v>
                </c:pt>
                <c:pt idx="2613">
                  <c:v>3.9948215948601326E-12</c:v>
                </c:pt>
                <c:pt idx="2614">
                  <c:v>3.99738204884966E-12</c:v>
                </c:pt>
                <c:pt idx="2615">
                  <c:v>3.9999842171607355E-12</c:v>
                </c:pt>
                <c:pt idx="2616">
                  <c:v>4.0026282659278628E-12</c:v>
                </c:pt>
                <c:pt idx="2617">
                  <c:v>4.0053143612855407E-12</c:v>
                </c:pt>
                <c:pt idx="2618">
                  <c:v>4.0080426693682647E-12</c:v>
                </c:pt>
                <c:pt idx="2619">
                  <c:v>4.010813356310541E-12</c:v>
                </c:pt>
                <c:pt idx="2620">
                  <c:v>4.0136265882468683E-12</c:v>
                </c:pt>
                <c:pt idx="2621">
                  <c:v>4.0164825313117424E-12</c:v>
                </c:pt>
                <c:pt idx="2622">
                  <c:v>4.0193813516396676E-12</c:v>
                </c:pt>
                <c:pt idx="2623">
                  <c:v>4.0223232153651388E-12</c:v>
                </c:pt>
                <c:pt idx="2624">
                  <c:v>4.025308288622666E-12</c:v>
                </c:pt>
                <c:pt idx="2625">
                  <c:v>4.0283367375467393E-12</c:v>
                </c:pt>
                <c:pt idx="2626">
                  <c:v>4.0314087282718606E-12</c:v>
                </c:pt>
                <c:pt idx="2627">
                  <c:v>4.0345244269325328E-12</c:v>
                </c:pt>
                <c:pt idx="2628">
                  <c:v>4.0376839996632532E-12</c:v>
                </c:pt>
                <c:pt idx="2629">
                  <c:v>4.040887612598527E-12</c:v>
                </c:pt>
                <c:pt idx="2630">
                  <c:v>4.0441354318728474E-12</c:v>
                </c:pt>
                <c:pt idx="2631">
                  <c:v>4.0474276236207196E-12</c:v>
                </c:pt>
                <c:pt idx="2632">
                  <c:v>4.0507643539766345E-12</c:v>
                </c:pt>
                <c:pt idx="2633">
                  <c:v>4.0541457890751086E-12</c:v>
                </c:pt>
                <c:pt idx="2634">
                  <c:v>4.0575720950506222E-12</c:v>
                </c:pt>
                <c:pt idx="2635">
                  <c:v>4.0610434380376926E-12</c:v>
                </c:pt>
                <c:pt idx="2636">
                  <c:v>4.0645599841708099E-12</c:v>
                </c:pt>
                <c:pt idx="2637">
                  <c:v>4.0681218995844768E-12</c:v>
                </c:pt>
                <c:pt idx="2638">
                  <c:v>4.0717293504131913E-12</c:v>
                </c:pt>
                <c:pt idx="2639">
                  <c:v>4.0753825027914565E-12</c:v>
                </c:pt>
                <c:pt idx="2640">
                  <c:v>4.0790815228537701E-12</c:v>
                </c:pt>
                <c:pt idx="2641">
                  <c:v>4.0828265767346385E-12</c:v>
                </c:pt>
                <c:pt idx="2642">
                  <c:v>4.0866178305685506E-12</c:v>
                </c:pt>
                <c:pt idx="2643">
                  <c:v>4.0904554504900069E-12</c:v>
                </c:pt>
                <c:pt idx="2644">
                  <c:v>4.0943396026335224E-12</c:v>
                </c:pt>
                <c:pt idx="2645">
                  <c:v>4.098270453133583E-12</c:v>
                </c:pt>
                <c:pt idx="2646">
                  <c:v>4.102248168124694E-12</c:v>
                </c:pt>
                <c:pt idx="2647">
                  <c:v>4.1062729137413518E-12</c:v>
                </c:pt>
                <c:pt idx="2648">
                  <c:v>4.1103448561180584E-12</c:v>
                </c:pt>
                <c:pt idx="2649">
                  <c:v>4.1144641613893176E-12</c:v>
                </c:pt>
                <c:pt idx="2650">
                  <c:v>4.1186309956896208E-12</c:v>
                </c:pt>
                <c:pt idx="2651">
                  <c:v>4.1228455085773296E-12</c:v>
                </c:pt>
                <c:pt idx="2652">
                  <c:v>4.127107893139846E-12</c:v>
                </c:pt>
                <c:pt idx="2653">
                  <c:v>4.1314184253060609E-12</c:v>
                </c:pt>
                <c:pt idx="2654">
                  <c:v>4.1357773826802565E-12</c:v>
                </c:pt>
                <c:pt idx="2655">
                  <c:v>4.1401850428667029E-12</c:v>
                </c:pt>
                <c:pt idx="2656">
                  <c:v>4.1446416834696676E-12</c:v>
                </c:pt>
                <c:pt idx="2657">
                  <c:v>4.1491475820934241E-12</c:v>
                </c:pt>
                <c:pt idx="2658">
                  <c:v>4.1537030163422472E-12</c:v>
                </c:pt>
                <c:pt idx="2659">
                  <c:v>4.1583082638204182E-12</c:v>
                </c:pt>
                <c:pt idx="2660">
                  <c:v>4.1629636021321929E-12</c:v>
                </c:pt>
                <c:pt idx="2661">
                  <c:v>4.1676693088818475E-12</c:v>
                </c:pt>
                <c:pt idx="2662">
                  <c:v>4.1724256616736629E-12</c:v>
                </c:pt>
                <c:pt idx="2663">
                  <c:v>4.1772329381119065E-12</c:v>
                </c:pt>
                <c:pt idx="2664">
                  <c:v>4.1820914158008517E-12</c:v>
                </c:pt>
                <c:pt idx="2665">
                  <c:v>4.1870013723447646E-12</c:v>
                </c:pt>
                <c:pt idx="2666">
                  <c:v>4.1919630853479289E-12</c:v>
                </c:pt>
                <c:pt idx="2667">
                  <c:v>4.1969768324146018E-12</c:v>
                </c:pt>
                <c:pt idx="2668">
                  <c:v>4.2020428911490751E-12</c:v>
                </c:pt>
                <c:pt idx="2669">
                  <c:v>4.2071615391556069E-12</c:v>
                </c:pt>
                <c:pt idx="2670">
                  <c:v>4.2123330540384688E-12</c:v>
                </c:pt>
                <c:pt idx="2671">
                  <c:v>4.2175577134019382E-12</c:v>
                </c:pt>
                <c:pt idx="2672">
                  <c:v>4.2228357948502892E-12</c:v>
                </c:pt>
                <c:pt idx="2673">
                  <c:v>4.2281675759877909E-12</c:v>
                </c:pt>
                <c:pt idx="2674">
                  <c:v>4.2335533344187217E-12</c:v>
                </c:pt>
                <c:pt idx="2675">
                  <c:v>4.2389933477473362E-12</c:v>
                </c:pt>
                <c:pt idx="2676">
                  <c:v>4.2444878935779295E-12</c:v>
                </c:pt>
                <c:pt idx="2677">
                  <c:v>4.250037249514758E-12</c:v>
                </c:pt>
                <c:pt idx="2678">
                  <c:v>4.2556416931621054E-12</c:v>
                </c:pt>
                <c:pt idx="2679">
                  <c:v>4.2613015021242306E-12</c:v>
                </c:pt>
                <c:pt idx="2680">
                  <c:v>4.2670169540054165E-12</c:v>
                </c:pt>
                <c:pt idx="2681">
                  <c:v>4.2727883264099365E-12</c:v>
                </c:pt>
                <c:pt idx="2682">
                  <c:v>4.2786158969420517E-12</c:v>
                </c:pt>
                <c:pt idx="2683">
                  <c:v>4.2844999432060467E-12</c:v>
                </c:pt>
                <c:pt idx="2684">
                  <c:v>4.2904407428061916E-12</c:v>
                </c:pt>
                <c:pt idx="2685">
                  <c:v>4.2964385733467461E-12</c:v>
                </c:pt>
                <c:pt idx="2686">
                  <c:v>4.3024937124319994E-12</c:v>
                </c:pt>
                <c:pt idx="2687">
                  <c:v>4.3086064376662186E-12</c:v>
                </c:pt>
                <c:pt idx="2688">
                  <c:v>4.3147770266536704E-12</c:v>
                </c:pt>
                <c:pt idx="2689">
                  <c:v>4.3210057569986313E-12</c:v>
                </c:pt>
                <c:pt idx="2690">
                  <c:v>4.3272929063053747E-12</c:v>
                </c:pt>
                <c:pt idx="2691">
                  <c:v>4.3336387521781707E-12</c:v>
                </c:pt>
                <c:pt idx="2692">
                  <c:v>4.3400435722212909E-12</c:v>
                </c:pt>
                <c:pt idx="2693">
                  <c:v>4.3465076440390086E-12</c:v>
                </c:pt>
                <c:pt idx="2694">
                  <c:v>4.3530312452356053E-12</c:v>
                </c:pt>
                <c:pt idx="2695">
                  <c:v>4.3596146162530284E-12</c:v>
                </c:pt>
                <c:pt idx="2696">
                  <c:v>4.3662580774352158E-12</c:v>
                </c:pt>
                <c:pt idx="2697">
                  <c:v>4.3729620458928075E-12</c:v>
                </c:pt>
                <c:pt idx="2698">
                  <c:v>4.3797269389159585E-12</c:v>
                </c:pt>
                <c:pt idx="2699">
                  <c:v>4.3865531737948192E-12</c:v>
                </c:pt>
                <c:pt idx="2700">
                  <c:v>4.3934411678195454E-12</c:v>
                </c:pt>
                <c:pt idx="2701">
                  <c:v>4.4003913382802962E-12</c:v>
                </c:pt>
                <c:pt idx="2702">
                  <c:v>4.4074041024672147E-12</c:v>
                </c:pt>
                <c:pt idx="2703">
                  <c:v>4.4144798776704721E-12</c:v>
                </c:pt>
                <c:pt idx="2704">
                  <c:v>4.4216190811802042E-12</c:v>
                </c:pt>
                <c:pt idx="2705">
                  <c:v>4.4288221302865821E-12</c:v>
                </c:pt>
                <c:pt idx="2706">
                  <c:v>4.4360894422797473E-12</c:v>
                </c:pt>
                <c:pt idx="2707">
                  <c:v>4.4434214344498629E-12</c:v>
                </c:pt>
                <c:pt idx="2708">
                  <c:v>4.4508185240870791E-12</c:v>
                </c:pt>
                <c:pt idx="2709">
                  <c:v>4.4582811284815504E-12</c:v>
                </c:pt>
                <c:pt idx="2710">
                  <c:v>4.4658096649234374E-12</c:v>
                </c:pt>
                <c:pt idx="2711">
                  <c:v>4.4734045507028863E-12</c:v>
                </c:pt>
                <c:pt idx="2712">
                  <c:v>4.4810662031100644E-12</c:v>
                </c:pt>
                <c:pt idx="2713">
                  <c:v>4.4887950394351066E-12</c:v>
                </c:pt>
                <c:pt idx="2714">
                  <c:v>4.4965914769681817E-12</c:v>
                </c:pt>
                <c:pt idx="2715">
                  <c:v>4.504455932999444E-12</c:v>
                </c:pt>
                <c:pt idx="2716">
                  <c:v>4.5123888248190365E-12</c:v>
                </c:pt>
                <c:pt idx="2717">
                  <c:v>4.5203905697171264E-12</c:v>
                </c:pt>
                <c:pt idx="2718">
                  <c:v>4.5284615849838656E-12</c:v>
                </c:pt>
                <c:pt idx="2719">
                  <c:v>4.5366022879094011E-12</c:v>
                </c:pt>
                <c:pt idx="2720">
                  <c:v>4.5448130957838993E-12</c:v>
                </c:pt>
                <c:pt idx="2721">
                  <c:v>4.5530944258975064E-12</c:v>
                </c:pt>
                <c:pt idx="2722">
                  <c:v>4.5614466955403759E-12</c:v>
                </c:pt>
                <c:pt idx="2723">
                  <c:v>4.569870322002671E-12</c:v>
                </c:pt>
                <c:pt idx="2724">
                  <c:v>4.5783657225745339E-12</c:v>
                </c:pt>
                <c:pt idx="2725">
                  <c:v>4.586933314546127E-12</c:v>
                </c:pt>
                <c:pt idx="2726">
                  <c:v>4.5955735152076125E-12</c:v>
                </c:pt>
                <c:pt idx="2727">
                  <c:v>4.6042867418491263E-12</c:v>
                </c:pt>
                <c:pt idx="2728">
                  <c:v>4.6130734117608331E-12</c:v>
                </c:pt>
                <c:pt idx="2729">
                  <c:v>4.6219339422328873E-12</c:v>
                </c:pt>
                <c:pt idx="2730">
                  <c:v>4.6308687505554471E-12</c:v>
                </c:pt>
                <c:pt idx="2731">
                  <c:v>4.6398782540186644E-12</c:v>
                </c:pt>
                <c:pt idx="2732">
                  <c:v>4.6489628699126854E-12</c:v>
                </c:pt>
                <c:pt idx="2733">
                  <c:v>4.658123015527679E-12</c:v>
                </c:pt>
                <c:pt idx="2734">
                  <c:v>4.6673591081537833E-12</c:v>
                </c:pt>
                <c:pt idx="2735">
                  <c:v>4.6766715650811696E-12</c:v>
                </c:pt>
                <c:pt idx="2736">
                  <c:v>4.6860608035999785E-12</c:v>
                </c:pt>
                <c:pt idx="2737">
                  <c:v>4.6955272410003778E-12</c:v>
                </c:pt>
                <c:pt idx="2738">
                  <c:v>4.7050712956117202E-12</c:v>
                </c:pt>
                <c:pt idx="2739">
                  <c:v>4.7146935647856741E-12</c:v>
                </c:pt>
                <c:pt idx="2740">
                  <c:v>4.7243946999814302E-12</c:v>
                </c:pt>
                <c:pt idx="2741">
                  <c:v>4.734175265265266E-12</c:v>
                </c:pt>
                <c:pt idx="2742">
                  <c:v>4.7440358247034813E-12</c:v>
                </c:pt>
                <c:pt idx="2743">
                  <c:v>4.7539769423623584E-12</c:v>
                </c:pt>
                <c:pt idx="2744">
                  <c:v>4.7639991823081817E-12</c:v>
                </c:pt>
                <c:pt idx="2745">
                  <c:v>4.7741031086072402E-12</c:v>
                </c:pt>
                <c:pt idx="2746">
                  <c:v>4.784289285325818E-12</c:v>
                </c:pt>
                <c:pt idx="2747">
                  <c:v>4.7945582765302122E-12</c:v>
                </c:pt>
                <c:pt idx="2748">
                  <c:v>4.8049106462867022E-12</c:v>
                </c:pt>
                <c:pt idx="2749">
                  <c:v>4.8153469586615705E-12</c:v>
                </c:pt>
                <c:pt idx="2750">
                  <c:v>4.8258677777211167E-12</c:v>
                </c:pt>
                <c:pt idx="2751">
                  <c:v>4.8364736675316241E-12</c:v>
                </c:pt>
                <c:pt idx="2752">
                  <c:v>4.847165192159373E-12</c:v>
                </c:pt>
                <c:pt idx="2753">
                  <c:v>4.8579429156706603E-12</c:v>
                </c:pt>
                <c:pt idx="2754">
                  <c:v>4.8688074021317695E-12</c:v>
                </c:pt>
                <c:pt idx="2755">
                  <c:v>4.8797592156089839E-12</c:v>
                </c:pt>
                <c:pt idx="2756">
                  <c:v>4.8907989201685934E-12</c:v>
                </c:pt>
                <c:pt idx="2757">
                  <c:v>4.9019270798768911E-12</c:v>
                </c:pt>
                <c:pt idx="2758">
                  <c:v>4.9131442588001595E-12</c:v>
                </c:pt>
                <c:pt idx="2759">
                  <c:v>4.9244510210046828E-12</c:v>
                </c:pt>
                <c:pt idx="2760">
                  <c:v>4.935847930556754E-12</c:v>
                </c:pt>
                <c:pt idx="2761">
                  <c:v>4.9473355515226566E-12</c:v>
                </c:pt>
                <c:pt idx="2762">
                  <c:v>4.9589144479686812E-12</c:v>
                </c:pt>
                <c:pt idx="2763">
                  <c:v>4.970585183961107E-12</c:v>
                </c:pt>
                <c:pt idx="2764">
                  <c:v>4.9823483235662322E-12</c:v>
                </c:pt>
                <c:pt idx="2765">
                  <c:v>4.9942044308503447E-12</c:v>
                </c:pt>
                <c:pt idx="2766">
                  <c:v>5.0061540698797136E-12</c:v>
                </c:pt>
                <c:pt idx="2767">
                  <c:v>5.018197804720648E-12</c:v>
                </c:pt>
                <c:pt idx="2768">
                  <c:v>5.0303362934733176E-12</c:v>
                </c:pt>
                <c:pt idx="2769">
                  <c:v>5.0425703235709924E-12</c:v>
                </c:pt>
                <c:pt idx="2770">
                  <c:v>5.0549005675777751E-12</c:v>
                </c:pt>
                <c:pt idx="2771">
                  <c:v>5.0673276955622732E-12</c:v>
                </c:pt>
                <c:pt idx="2772">
                  <c:v>5.0798523775931011E-12</c:v>
                </c:pt>
                <c:pt idx="2773">
                  <c:v>5.0924752837388556E-12</c:v>
                </c:pt>
                <c:pt idx="2774">
                  <c:v>5.105197084068144E-12</c:v>
                </c:pt>
                <c:pt idx="2775">
                  <c:v>5.1180184486495807E-12</c:v>
                </c:pt>
                <c:pt idx="2776">
                  <c:v>5.1309400475517602E-12</c:v>
                </c:pt>
                <c:pt idx="2777">
                  <c:v>5.1439625508432768E-12</c:v>
                </c:pt>
                <c:pt idx="2778">
                  <c:v>5.1570866285927643E-12</c:v>
                </c:pt>
                <c:pt idx="2779">
                  <c:v>5.1703129508688108E-12</c:v>
                </c:pt>
                <c:pt idx="2780">
                  <c:v>5.183642187740029E-12</c:v>
                </c:pt>
                <c:pt idx="2781">
                  <c:v>5.1970750092750117E-12</c:v>
                </c:pt>
                <c:pt idx="2782">
                  <c:v>5.2106120854489779E-12</c:v>
                </c:pt>
                <c:pt idx="2783">
                  <c:v>5.2242541042977033E-12</c:v>
                </c:pt>
                <c:pt idx="2784">
                  <c:v>5.2380018073630589E-12</c:v>
                </c:pt>
                <c:pt idx="2785">
                  <c:v>5.2518559451291784E-12</c:v>
                </c:pt>
                <c:pt idx="2786">
                  <c:v>5.2658172680801567E-12</c:v>
                </c:pt>
                <c:pt idx="2787">
                  <c:v>5.2798865267000792E-12</c:v>
                </c:pt>
                <c:pt idx="2788">
                  <c:v>5.2940644714730698E-12</c:v>
                </c:pt>
                <c:pt idx="2789">
                  <c:v>5.3083518528832163E-12</c:v>
                </c:pt>
                <c:pt idx="2790">
                  <c:v>5.322749421414608E-12</c:v>
                </c:pt>
                <c:pt idx="2791">
                  <c:v>5.3372579275513649E-12</c:v>
                </c:pt>
                <c:pt idx="2792">
                  <c:v>5.3518781217775787E-12</c:v>
                </c:pt>
                <c:pt idx="2793">
                  <c:v>5.3666107545773759E-12</c:v>
                </c:pt>
                <c:pt idx="2794">
                  <c:v>5.3814565764348175E-12</c:v>
                </c:pt>
                <c:pt idx="2795">
                  <c:v>5.396416337834055E-12</c:v>
                </c:pt>
                <c:pt idx="2796">
                  <c:v>5.4114907892591357E-12</c:v>
                </c:pt>
                <c:pt idx="2797">
                  <c:v>5.4266806825569105E-12</c:v>
                </c:pt>
                <c:pt idx="2798">
                  <c:v>5.4419868120628695E-12</c:v>
                </c:pt>
                <c:pt idx="2799">
                  <c:v>5.4574100154239634E-12</c:v>
                </c:pt>
                <c:pt idx="2800">
                  <c:v>5.4729511319665384E-12</c:v>
                </c:pt>
                <c:pt idx="2801">
                  <c:v>5.4886110010168915E-12</c:v>
                </c:pt>
                <c:pt idx="2802">
                  <c:v>5.5043904619013648E-12</c:v>
                </c:pt>
                <c:pt idx="2803">
                  <c:v>5.5202903539462738E-12</c:v>
                </c:pt>
                <c:pt idx="2804">
                  <c:v>5.5363115164779527E-12</c:v>
                </c:pt>
                <c:pt idx="2805">
                  <c:v>5.5524547888227153E-12</c:v>
                </c:pt>
                <c:pt idx="2806">
                  <c:v>5.5687210103068642E-12</c:v>
                </c:pt>
                <c:pt idx="2807">
                  <c:v>5.585111020256765E-12</c:v>
                </c:pt>
                <c:pt idx="2808">
                  <c:v>5.6016256579987034E-12</c:v>
                </c:pt>
                <c:pt idx="2809">
                  <c:v>5.6182657628590352E-12</c:v>
                </c:pt>
                <c:pt idx="2810">
                  <c:v>5.6350321741640364E-12</c:v>
                </c:pt>
                <c:pt idx="2811">
                  <c:v>5.6519257312400782E-12</c:v>
                </c:pt>
                <c:pt idx="2812">
                  <c:v>5.668947326201074E-12</c:v>
                </c:pt>
                <c:pt idx="2813">
                  <c:v>5.6860979006135529E-12</c:v>
                </c:pt>
                <c:pt idx="2814">
                  <c:v>5.7033783662559535E-12</c:v>
                </c:pt>
                <c:pt idx="2815">
                  <c:v>5.7207896349046187E-12</c:v>
                </c:pt>
                <c:pt idx="2816">
                  <c:v>5.7383326183359169E-12</c:v>
                </c:pt>
                <c:pt idx="2817">
                  <c:v>5.7560082283263049E-12</c:v>
                </c:pt>
                <c:pt idx="2818">
                  <c:v>5.7738173766520992E-12</c:v>
                </c:pt>
                <c:pt idx="2819">
                  <c:v>5.7917609774615713E-12</c:v>
                </c:pt>
                <c:pt idx="2820">
                  <c:v>5.8098399742171295E-12</c:v>
                </c:pt>
                <c:pt idx="2821">
                  <c:v>5.8280553300233728E-12</c:v>
                </c:pt>
                <c:pt idx="2822">
                  <c:v>5.8464080083392702E-12</c:v>
                </c:pt>
                <c:pt idx="2823">
                  <c:v>5.8648989726238409E-12</c:v>
                </c:pt>
                <c:pt idx="2824">
                  <c:v>5.8835291863360797E-12</c:v>
                </c:pt>
                <c:pt idx="2825">
                  <c:v>5.9022996129349534E-12</c:v>
                </c:pt>
                <c:pt idx="2826">
                  <c:v>5.9212112162330191E-12</c:v>
                </c:pt>
                <c:pt idx="2827">
                  <c:v>5.9402649805199253E-12</c:v>
                </c:pt>
                <c:pt idx="2828">
                  <c:v>5.9594619211050763E-12</c:v>
                </c:pt>
                <c:pt idx="2829">
                  <c:v>5.9788030558622497E-12</c:v>
                </c:pt>
                <c:pt idx="2830">
                  <c:v>5.9982894026651242E-12</c:v>
                </c:pt>
                <c:pt idx="2831">
                  <c:v>6.0179219793874837E-12</c:v>
                </c:pt>
                <c:pt idx="2832">
                  <c:v>6.0377018039030524E-12</c:v>
                </c:pt>
                <c:pt idx="2833">
                  <c:v>6.0576298940842893E-12</c:v>
                </c:pt>
                <c:pt idx="2834">
                  <c:v>6.0777072782832798E-12</c:v>
                </c:pt>
                <c:pt idx="2835">
                  <c:v>6.0979350230628106E-12</c:v>
                </c:pt>
                <c:pt idx="2836">
                  <c:v>6.1183142036195194E-12</c:v>
                </c:pt>
                <c:pt idx="2837">
                  <c:v>6.1388458951501459E-12</c:v>
                </c:pt>
                <c:pt idx="2838">
                  <c:v>6.1595311728513147E-12</c:v>
                </c:pt>
                <c:pt idx="2839">
                  <c:v>6.1803711119197866E-12</c:v>
                </c:pt>
                <c:pt idx="2840">
                  <c:v>6.201366787552192E-12</c:v>
                </c:pt>
                <c:pt idx="2841">
                  <c:v>6.2225192787118131E-12</c:v>
                </c:pt>
                <c:pt idx="2842">
                  <c:v>6.2438297006670249E-12</c:v>
                </c:pt>
                <c:pt idx="2843">
                  <c:v>6.2652991888380445E-12</c:v>
                </c:pt>
                <c:pt idx="2844">
                  <c:v>6.2869288788535052E-12</c:v>
                </c:pt>
                <c:pt idx="2845">
                  <c:v>6.3087199063419491E-12</c:v>
                </c:pt>
                <c:pt idx="2846">
                  <c:v>6.3306734069319877E-12</c:v>
                </c:pt>
                <c:pt idx="2847">
                  <c:v>6.3527905162522132E-12</c:v>
                </c:pt>
                <c:pt idx="2848">
                  <c:v>6.3750723706567092E-12</c:v>
                </c:pt>
                <c:pt idx="2849">
                  <c:v>6.3975201334413491E-12</c:v>
                </c:pt>
                <c:pt idx="2850">
                  <c:v>6.4201350018667537E-12</c:v>
                </c:pt>
                <c:pt idx="2851">
                  <c:v>6.4429181753398698E-12</c:v>
                </c:pt>
                <c:pt idx="2852">
                  <c:v>6.4658708532675951E-12</c:v>
                </c:pt>
                <c:pt idx="2853">
                  <c:v>6.4889942350568096E-12</c:v>
                </c:pt>
                <c:pt idx="2854">
                  <c:v>6.5122895201144545E-12</c:v>
                </c:pt>
                <c:pt idx="2855">
                  <c:v>6.5357579078539293E-12</c:v>
                </c:pt>
                <c:pt idx="2856">
                  <c:v>6.5594006126008842E-12</c:v>
                </c:pt>
                <c:pt idx="2857">
                  <c:v>6.5832188930434483E-12</c:v>
                </c:pt>
                <c:pt idx="2858">
                  <c:v>6.6072140160076666E-12</c:v>
                </c:pt>
                <c:pt idx="2859">
                  <c:v>6.6313872483196336E-12</c:v>
                </c:pt>
                <c:pt idx="2860">
                  <c:v>6.6557398568054992E-12</c:v>
                </c:pt>
                <c:pt idx="2861">
                  <c:v>6.6802731082912941E-12</c:v>
                </c:pt>
                <c:pt idx="2862">
                  <c:v>6.7049882696031553E-12</c:v>
                </c:pt>
                <c:pt idx="2863">
                  <c:v>6.7298866133808433E-12</c:v>
                </c:pt>
                <c:pt idx="2864">
                  <c:v>6.7549694571211562E-12</c:v>
                </c:pt>
                <c:pt idx="2865">
                  <c:v>6.7802381389927859E-12</c:v>
                </c:pt>
                <c:pt idx="2866">
                  <c:v>6.8056939972672959E-12</c:v>
                </c:pt>
                <c:pt idx="2867">
                  <c:v>6.8313383702162216E-12</c:v>
                </c:pt>
                <c:pt idx="2868">
                  <c:v>6.8571725961111386E-12</c:v>
                </c:pt>
                <c:pt idx="2869">
                  <c:v>6.8831980132235783E-12</c:v>
                </c:pt>
                <c:pt idx="2870">
                  <c:v>6.9094159611669576E-12</c:v>
                </c:pt>
                <c:pt idx="2871">
                  <c:v>6.9358278148819973E-12</c:v>
                </c:pt>
                <c:pt idx="2872">
                  <c:v>6.9624349868584696E-12</c:v>
                </c:pt>
                <c:pt idx="2873">
                  <c:v>6.9892388913734465E-12</c:v>
                </c:pt>
                <c:pt idx="2874">
                  <c:v>7.0162409427039675E-12</c:v>
                </c:pt>
                <c:pt idx="2875">
                  <c:v>7.0434425551270779E-12</c:v>
                </c:pt>
                <c:pt idx="2876">
                  <c:v>7.0708451429198804E-12</c:v>
                </c:pt>
                <c:pt idx="2877">
                  <c:v>7.0984501204025071E-12</c:v>
                </c:pt>
                <c:pt idx="2878">
                  <c:v>7.126258922924062E-12</c:v>
                </c:pt>
                <c:pt idx="2879">
                  <c:v>7.1542730382030237E-12</c:v>
                </c:pt>
                <c:pt idx="2880">
                  <c:v>7.1824939618612642E-12</c:v>
                </c:pt>
                <c:pt idx="2881">
                  <c:v>7.2109231895207E-12</c:v>
                </c:pt>
                <c:pt idx="2882">
                  <c:v>7.2395622168032023E-12</c:v>
                </c:pt>
                <c:pt idx="2883">
                  <c:v>7.2684125393306666E-12</c:v>
                </c:pt>
                <c:pt idx="2884">
                  <c:v>7.2974756527249899E-12</c:v>
                </c:pt>
                <c:pt idx="2885">
                  <c:v>7.3267530613701406E-12</c:v>
                </c:pt>
                <c:pt idx="2886">
                  <c:v>7.356246326489626E-12</c:v>
                </c:pt>
                <c:pt idx="2887">
                  <c:v>7.385957031538654E-12</c:v>
                </c:pt>
                <c:pt idx="2888">
                  <c:v>7.4158867600124712E-12</c:v>
                </c:pt>
                <c:pt idx="2889">
                  <c:v>7.4460370954063357E-12</c:v>
                </c:pt>
                <c:pt idx="2890">
                  <c:v>7.4764096212155039E-12</c:v>
                </c:pt>
                <c:pt idx="2891">
                  <c:v>7.5070059209352438E-12</c:v>
                </c:pt>
                <c:pt idx="2892">
                  <c:v>7.5378275802893961E-12</c:v>
                </c:pt>
                <c:pt idx="2893">
                  <c:v>7.5688762327902555E-12</c:v>
                </c:pt>
                <c:pt idx="2894">
                  <c:v>7.6001535565787271E-12</c:v>
                </c:pt>
                <c:pt idx="2895">
                  <c:v>7.6316612314299145E-12</c:v>
                </c:pt>
                <c:pt idx="2896">
                  <c:v>7.6634009371189767E-12</c:v>
                </c:pt>
                <c:pt idx="2897">
                  <c:v>7.6953743534210028E-12</c:v>
                </c:pt>
                <c:pt idx="2898">
                  <c:v>7.7275831601111629E-12</c:v>
                </c:pt>
                <c:pt idx="2899">
                  <c:v>7.7600290370304347E-12</c:v>
                </c:pt>
                <c:pt idx="2900">
                  <c:v>7.7927136944452616E-12</c:v>
                </c:pt>
                <c:pt idx="2901">
                  <c:v>7.8256389109260542E-12</c:v>
                </c:pt>
                <c:pt idx="2902">
                  <c:v>7.8588064739737557E-12</c:v>
                </c:pt>
                <c:pt idx="2903">
                  <c:v>7.8922181710894033E-12</c:v>
                </c:pt>
                <c:pt idx="2904">
                  <c:v>7.925875789773979E-12</c:v>
                </c:pt>
                <c:pt idx="2905">
                  <c:v>7.9597811175284439E-12</c:v>
                </c:pt>
                <c:pt idx="2906">
                  <c:v>7.9939359418538852E-12</c:v>
                </c:pt>
                <c:pt idx="2907">
                  <c:v>8.0283420633241571E-12</c:v>
                </c:pt>
                <c:pt idx="2908">
                  <c:v>8.0630013644023937E-12</c:v>
                </c:pt>
                <c:pt idx="2909">
                  <c:v>8.0979157567575844E-12</c:v>
                </c:pt>
                <c:pt idx="2910">
                  <c:v>8.1330871520657806E-12</c:v>
                </c:pt>
                <c:pt idx="2911">
                  <c:v>8.1685174620030658E-12</c:v>
                </c:pt>
                <c:pt idx="2912">
                  <c:v>8.2042085982454379E-12</c:v>
                </c:pt>
                <c:pt idx="2913">
                  <c:v>8.240162472469029E-12</c:v>
                </c:pt>
                <c:pt idx="2914">
                  <c:v>8.2763809993916079E-12</c:v>
                </c:pt>
                <c:pt idx="2915">
                  <c:v>8.3128661691198389E-12</c:v>
                </c:pt>
                <c:pt idx="2916">
                  <c:v>8.3496200401997945E-12</c:v>
                </c:pt>
                <c:pt idx="2917">
                  <c:v>8.3866446732596449E-12</c:v>
                </c:pt>
                <c:pt idx="2918">
                  <c:v>8.423942128927612E-12</c:v>
                </c:pt>
                <c:pt idx="2919">
                  <c:v>8.4615144678318823E-12</c:v>
                </c:pt>
                <c:pt idx="2920">
                  <c:v>8.4993637506007246E-12</c:v>
                </c:pt>
                <c:pt idx="2921">
                  <c:v>8.5374920373931521E-12</c:v>
                </c:pt>
                <c:pt idx="2922">
                  <c:v>8.5759014400866268E-12</c:v>
                </c:pt>
                <c:pt idx="2923">
                  <c:v>8.614594192074751E-12</c:v>
                </c:pt>
                <c:pt idx="2924">
                  <c:v>8.6535725416773349E-12</c:v>
                </c:pt>
                <c:pt idx="2925">
                  <c:v>8.6928387372142047E-12</c:v>
                </c:pt>
                <c:pt idx="2926">
                  <c:v>8.7323950270051946E-12</c:v>
                </c:pt>
                <c:pt idx="2927">
                  <c:v>8.7722436593701197E-12</c:v>
                </c:pt>
                <c:pt idx="2928">
                  <c:v>8.8123868825953828E-12</c:v>
                </c:pt>
                <c:pt idx="2929">
                  <c:v>8.852826965930071E-12</c:v>
                </c:pt>
                <c:pt idx="2930">
                  <c:v>8.8935663484894858E-12</c:v>
                </c:pt>
                <c:pt idx="2931">
                  <c:v>8.9346075285414476E-12</c:v>
                </c:pt>
                <c:pt idx="2932">
                  <c:v>8.9759530043536915E-12</c:v>
                </c:pt>
                <c:pt idx="2933">
                  <c:v>9.017605274194064E-12</c:v>
                </c:pt>
                <c:pt idx="2934">
                  <c:v>9.0595668363303647E-12</c:v>
                </c:pt>
                <c:pt idx="2935">
                  <c:v>9.1018401890303771E-12</c:v>
                </c:pt>
                <c:pt idx="2936">
                  <c:v>9.144427832284703E-12</c:v>
                </c:pt>
                <c:pt idx="2937">
                  <c:v>9.1873324442374697E-12</c:v>
                </c:pt>
                <c:pt idx="2938">
                  <c:v>9.2305568710171472E-12</c:v>
                </c:pt>
                <c:pt idx="2939">
                  <c:v>9.2741039628202943E-12</c:v>
                </c:pt>
                <c:pt idx="2940">
                  <c:v>9.3179765698436072E-12</c:v>
                </c:pt>
                <c:pt idx="2941">
                  <c:v>9.362177542283698E-12</c:v>
                </c:pt>
                <c:pt idx="2942">
                  <c:v>9.4067097303372127E-12</c:v>
                </c:pt>
                <c:pt idx="2943">
                  <c:v>9.4515759790230427E-12</c:v>
                </c:pt>
                <c:pt idx="2944">
                  <c:v>9.4967792697545366E-12</c:v>
                </c:pt>
                <c:pt idx="2945">
                  <c:v>9.542322934661317E-12</c:v>
                </c:pt>
                <c:pt idx="2946">
                  <c:v>9.5882103450741396E-12</c:v>
                </c:pt>
                <c:pt idx="2947">
                  <c:v>9.6344448723238796E-12</c:v>
                </c:pt>
                <c:pt idx="2948">
                  <c:v>9.6810298877414151E-12</c:v>
                </c:pt>
                <c:pt idx="2949">
                  <c:v>9.7279687626576036E-12</c:v>
                </c:pt>
                <c:pt idx="2950">
                  <c:v>9.7752648672492208E-12</c:v>
                </c:pt>
                <c:pt idx="2951">
                  <c:v>9.8229216234044434E-12</c:v>
                </c:pt>
                <c:pt idx="2952">
                  <c:v>9.8709430245318494E-12</c:v>
                </c:pt>
                <c:pt idx="2953">
                  <c:v>9.9193332461929684E-12</c:v>
                </c:pt>
                <c:pt idx="2954">
                  <c:v>9.9680964639493932E-12</c:v>
                </c:pt>
                <c:pt idx="2955">
                  <c:v>1.0017236853362781E-11</c:v>
                </c:pt>
                <c:pt idx="2956">
                  <c:v>1.0066758589994669E-11</c:v>
                </c:pt>
                <c:pt idx="2957">
                  <c:v>1.0116665849406662E-11</c:v>
                </c:pt>
                <c:pt idx="2958">
                  <c:v>1.0166962797253866E-11</c:v>
                </c:pt>
                <c:pt idx="2959">
                  <c:v>1.0217654280185111E-11</c:v>
                </c:pt>
                <c:pt idx="2960">
                  <c:v>1.0268745745034414E-11</c:v>
                </c:pt>
                <c:pt idx="2961">
                  <c:v>1.0320242647780651E-11</c:v>
                </c:pt>
                <c:pt idx="2962">
                  <c:v>1.0372150444402811E-11</c:v>
                </c:pt>
                <c:pt idx="2963">
                  <c:v>1.042447459087968E-11</c:v>
                </c:pt>
                <c:pt idx="2964">
                  <c:v>1.0477220543190167E-11</c:v>
                </c:pt>
                <c:pt idx="2965">
                  <c:v>1.0530393722602776E-11</c:v>
                </c:pt>
                <c:pt idx="2966">
                  <c:v>1.0584000140325809E-11</c:v>
                </c:pt>
                <c:pt idx="2967">
                  <c:v>1.0638047208807291E-11</c:v>
                </c:pt>
                <c:pt idx="2968">
                  <c:v>1.069254246813736E-11</c:v>
                </c:pt>
                <c:pt idx="2969">
                  <c:v>1.0747493458406151E-11</c:v>
                </c:pt>
                <c:pt idx="2970">
                  <c:v>1.0802907719703748E-11</c:v>
                </c:pt>
                <c:pt idx="2971">
                  <c:v>1.0858792792120225E-11</c:v>
                </c:pt>
                <c:pt idx="2972">
                  <c:v>1.0925691617016023E-11</c:v>
                </c:pt>
                <c:pt idx="2973">
                  <c:v>1.1038483069381176E-11</c:v>
                </c:pt>
                <c:pt idx="2974">
                  <c:v>1.1147830384275128E-11</c:v>
                </c:pt>
                <c:pt idx="2975">
                  <c:v>1.1253733561697877E-11</c:v>
                </c:pt>
                <c:pt idx="2976">
                  <c:v>1.1356192601649545E-11</c:v>
                </c:pt>
                <c:pt idx="2977">
                  <c:v>1.145520750413002E-11</c:v>
                </c:pt>
                <c:pt idx="2978">
                  <c:v>1.1550778269139292E-11</c:v>
                </c:pt>
                <c:pt idx="2979">
                  <c:v>1.1642904896677461E-11</c:v>
                </c:pt>
                <c:pt idx="2980">
                  <c:v>1.1731587386744455E-11</c:v>
                </c:pt>
                <c:pt idx="2981">
                  <c:v>1.1816825739340269E-11</c:v>
                </c:pt>
                <c:pt idx="2982">
                  <c:v>1.1898619954464898E-11</c:v>
                </c:pt>
                <c:pt idx="2983">
                  <c:v>1.1976970032118432E-11</c:v>
                </c:pt>
                <c:pt idx="2984">
                  <c:v>1.2051875972300783E-11</c:v>
                </c:pt>
                <c:pt idx="2985">
                  <c:v>1.2123337775011953E-11</c:v>
                </c:pt>
                <c:pt idx="2986">
                  <c:v>1.2191355440252004E-11</c:v>
                </c:pt>
                <c:pt idx="2987">
                  <c:v>1.2255928968020877E-11</c:v>
                </c:pt>
                <c:pt idx="2988">
                  <c:v>1.2317058358318565E-11</c:v>
                </c:pt>
                <c:pt idx="2989">
                  <c:v>1.2374743611145144E-11</c:v>
                </c:pt>
                <c:pt idx="2990">
                  <c:v>1.2428984726500514E-11</c:v>
                </c:pt>
                <c:pt idx="2991">
                  <c:v>1.2479781704384744E-11</c:v>
                </c:pt>
                <c:pt idx="2992">
                  <c:v>1.2527134544797798E-11</c:v>
                </c:pt>
                <c:pt idx="2993">
                  <c:v>1.2571043247739709E-11</c:v>
                </c:pt>
                <c:pt idx="2994">
                  <c:v>1.2611507813210464E-11</c:v>
                </c:pt>
                <c:pt idx="2995">
                  <c:v>1.2648528241210054E-11</c:v>
                </c:pt>
                <c:pt idx="2996">
                  <c:v>1.2682104531738489E-11</c:v>
                </c:pt>
                <c:pt idx="2997">
                  <c:v>1.2712236684795741E-11</c:v>
                </c:pt>
                <c:pt idx="2998">
                  <c:v>1.2738924700381851E-11</c:v>
                </c:pt>
                <c:pt idx="2999">
                  <c:v>1.2762168578496829E-11</c:v>
                </c:pt>
                <c:pt idx="3000">
                  <c:v>1.2781968319140596E-11</c:v>
                </c:pt>
                <c:pt idx="3001">
                  <c:v>1.2798323922313232E-11</c:v>
                </c:pt>
                <c:pt idx="3002">
                  <c:v>1.2811235388014707E-11</c:v>
                </c:pt>
                <c:pt idx="3003">
                  <c:v>1.2820702716245015E-11</c:v>
                </c:pt>
                <c:pt idx="3004">
                  <c:v>1.2826725907004169E-11</c:v>
                </c:pt>
                <c:pt idx="3005">
                  <c:v>1.2829304960292164E-11</c:v>
                </c:pt>
                <c:pt idx="3006">
                  <c:v>1.2828439876109E-11</c:v>
                </c:pt>
                <c:pt idx="3007">
                  <c:v>1.282413065445467E-11</c:v>
                </c:pt>
                <c:pt idx="3008">
                  <c:v>1.2816377295329181E-11</c:v>
                </c:pt>
                <c:pt idx="3009">
                  <c:v>1.2805179798732522E-11</c:v>
                </c:pt>
                <c:pt idx="3010">
                  <c:v>1.2790538164664711E-11</c:v>
                </c:pt>
                <c:pt idx="3011">
                  <c:v>1.2772452393125759E-11</c:v>
                </c:pt>
                <c:pt idx="3012">
                  <c:v>1.2750922484115634E-11</c:v>
                </c:pt>
                <c:pt idx="3013">
                  <c:v>1.272594843763433E-11</c:v>
                </c:pt>
                <c:pt idx="3014">
                  <c:v>1.2697530253681907E-11</c:v>
                </c:pt>
                <c:pt idx="3015">
                  <c:v>1.2665667932258298E-11</c:v>
                </c:pt>
                <c:pt idx="3016">
                  <c:v>1.2630361473363512E-11</c:v>
                </c:pt>
                <c:pt idx="3017">
                  <c:v>1.2591610876997604E-11</c:v>
                </c:pt>
                <c:pt idx="3018">
                  <c:v>1.2549416143160516E-11</c:v>
                </c:pt>
                <c:pt idx="3019">
                  <c:v>1.2503777271852273E-11</c:v>
                </c:pt>
                <c:pt idx="3020">
                  <c:v>1.2454694263072848E-11</c:v>
                </c:pt>
                <c:pt idx="3021">
                  <c:v>1.24021671168223E-11</c:v>
                </c:pt>
                <c:pt idx="3022">
                  <c:v>1.2346195833100575E-11</c:v>
                </c:pt>
                <c:pt idx="3023">
                  <c:v>1.228678041190767E-11</c:v>
                </c:pt>
                <c:pt idx="3024">
                  <c:v>1.2223920853243643E-11</c:v>
                </c:pt>
                <c:pt idx="3025">
                  <c:v>1.2157617157108474E-11</c:v>
                </c:pt>
                <c:pt idx="3026">
                  <c:v>1.2087869323502072E-11</c:v>
                </c:pt>
                <c:pt idx="3027">
                  <c:v>1.201467735242455E-11</c:v>
                </c:pt>
                <c:pt idx="3028">
                  <c:v>1.1938041243875876E-11</c:v>
                </c:pt>
                <c:pt idx="3029">
                  <c:v>1.1857960997856033E-11</c:v>
                </c:pt>
                <c:pt idx="3030">
                  <c:v>1.177443661436501E-11</c:v>
                </c:pt>
                <c:pt idx="3031">
                  <c:v>1.1687468093402862E-11</c:v>
                </c:pt>
                <c:pt idx="3032">
                  <c:v>1.1597055434969578E-11</c:v>
                </c:pt>
                <c:pt idx="3033">
                  <c:v>1.1503198639065056E-11</c:v>
                </c:pt>
                <c:pt idx="3034">
                  <c:v>1.1405897705689409E-11</c:v>
                </c:pt>
                <c:pt idx="3035">
                  <c:v>1.1306527125439768E-11</c:v>
                </c:pt>
                <c:pt idx="3036">
                  <c:v>1.1258236873717322E-11</c:v>
                </c:pt>
                <c:pt idx="3037">
                  <c:v>1.1210363016922272E-11</c:v>
                </c:pt>
                <c:pt idx="3038">
                  <c:v>1.1162899733527173E-11</c:v>
                </c:pt>
                <c:pt idx="3039">
                  <c:v>1.1115841202004476E-11</c:v>
                </c:pt>
                <c:pt idx="3040">
                  <c:v>1.1069181600826725E-11</c:v>
                </c:pt>
                <c:pt idx="3041">
                  <c:v>1.1022915108466477E-11</c:v>
                </c:pt>
                <c:pt idx="3042">
                  <c:v>1.0977035903396247E-11</c:v>
                </c:pt>
                <c:pt idx="3043">
                  <c:v>1.0931538230000551E-11</c:v>
                </c:pt>
                <c:pt idx="3044">
                  <c:v>1.0886417324151206E-11</c:v>
                </c:pt>
                <c:pt idx="3045">
                  <c:v>1.0841668955250747E-11</c:v>
                </c:pt>
                <c:pt idx="3046">
                  <c:v>1.0797288863948129E-11</c:v>
                </c:pt>
                <c:pt idx="3047">
                  <c:v>1.0753272790892346E-11</c:v>
                </c:pt>
                <c:pt idx="3048">
                  <c:v>1.070961647673236E-11</c:v>
                </c:pt>
                <c:pt idx="3049">
                  <c:v>1.066631566211717E-11</c:v>
                </c:pt>
                <c:pt idx="3050">
                  <c:v>1.0623366087695713E-11</c:v>
                </c:pt>
                <c:pt idx="3051">
                  <c:v>1.0580763692212387E-11</c:v>
                </c:pt>
                <c:pt idx="3052">
                  <c:v>1.0538505121418581E-11</c:v>
                </c:pt>
                <c:pt idx="3053">
                  <c:v>1.0496587094187173E-11</c:v>
                </c:pt>
                <c:pt idx="3054">
                  <c:v>1.0455006326490695E-11</c:v>
                </c:pt>
                <c:pt idx="3055">
                  <c:v>1.0413759534301571E-11</c:v>
                </c:pt>
                <c:pt idx="3056">
                  <c:v>1.0372843433592285E-11</c:v>
                </c:pt>
                <c:pt idx="3057">
                  <c:v>1.0332254740335268E-11</c:v>
                </c:pt>
                <c:pt idx="3058">
                  <c:v>1.0291990177520316E-11</c:v>
                </c:pt>
                <c:pt idx="3059">
                  <c:v>1.0252046777060054E-11</c:v>
                </c:pt>
                <c:pt idx="3060">
                  <c:v>1.021242188211251E-11</c:v>
                </c:pt>
                <c:pt idx="3061">
                  <c:v>1.017311283144181E-11</c:v>
                </c:pt>
                <c:pt idx="3062">
                  <c:v>1.0134116963811987E-11</c:v>
                </c:pt>
                <c:pt idx="3063">
                  <c:v>1.0095431617987169E-11</c:v>
                </c:pt>
                <c:pt idx="3064">
                  <c:v>1.005705413273148E-11</c:v>
                </c:pt>
                <c:pt idx="3065">
                  <c:v>1.0018981846808939E-11</c:v>
                </c:pt>
                <c:pt idx="3066">
                  <c:v>9.9812121410333663E-12</c:v>
                </c:pt>
                <c:pt idx="3067">
                  <c:v>9.9437426827052679E-12</c:v>
                </c:pt>
                <c:pt idx="3068">
                  <c:v>9.9065712242303829E-12</c:v>
                </c:pt>
                <c:pt idx="3069">
                  <c:v>9.8696955147152984E-12</c:v>
                </c:pt>
                <c:pt idx="3070">
                  <c:v>9.8331133032666354E-12</c:v>
                </c:pt>
                <c:pt idx="3071">
                  <c:v>9.7968223389910617E-12</c:v>
                </c:pt>
                <c:pt idx="3072">
                  <c:v>9.7608203709951968E-12</c:v>
                </c:pt>
                <c:pt idx="3073">
                  <c:v>9.7251051485435223E-12</c:v>
                </c:pt>
                <c:pt idx="3074">
                  <c:v>9.689674513202879E-12</c:v>
                </c:pt>
                <c:pt idx="3075">
                  <c:v>9.6545264850205726E-12</c:v>
                </c:pt>
                <c:pt idx="3076">
                  <c:v>9.6196590947795292E-12</c:v>
                </c:pt>
                <c:pt idx="3077">
                  <c:v>9.585070373262673E-12</c:v>
                </c:pt>
                <c:pt idx="3078">
                  <c:v>9.5507583512529462E-12</c:v>
                </c:pt>
                <c:pt idx="3079">
                  <c:v>9.5167210595332425E-12</c:v>
                </c:pt>
                <c:pt idx="3080">
                  <c:v>9.482956528886491E-12</c:v>
                </c:pt>
                <c:pt idx="3081">
                  <c:v>9.4494627981150836E-12</c:v>
                </c:pt>
                <c:pt idx="3082">
                  <c:v>9.4162380248216589E-12</c:v>
                </c:pt>
                <c:pt idx="3083">
                  <c:v>9.3832804433684084E-12</c:v>
                </c:pt>
                <c:pt idx="3084">
                  <c:v>9.3505882876946454E-12</c:v>
                </c:pt>
                <c:pt idx="3085">
                  <c:v>9.318159791739607E-12</c:v>
                </c:pt>
                <c:pt idx="3086">
                  <c:v>9.2859931894425774E-12</c:v>
                </c:pt>
                <c:pt idx="3087">
                  <c:v>9.2540867147428359E-12</c:v>
                </c:pt>
                <c:pt idx="3088">
                  <c:v>9.2224386015797135E-12</c:v>
                </c:pt>
                <c:pt idx="3089">
                  <c:v>9.1910471111105588E-12</c:v>
                </c:pt>
                <c:pt idx="3090">
                  <c:v>9.1599106107365934E-12</c:v>
                </c:pt>
                <c:pt idx="3091">
                  <c:v>9.1290274892026395E-12</c:v>
                </c:pt>
                <c:pt idx="3092">
                  <c:v>9.098396135132882E-12</c:v>
                </c:pt>
                <c:pt idx="3093">
                  <c:v>9.0680149371515008E-12</c:v>
                </c:pt>
                <c:pt idx="3094">
                  <c:v>9.0378822838827371E-12</c:v>
                </c:pt>
                <c:pt idx="3095">
                  <c:v>9.0079965639508308E-12</c:v>
                </c:pt>
                <c:pt idx="3096">
                  <c:v>8.9783561671531639E-12</c:v>
                </c:pt>
                <c:pt idx="3097">
                  <c:v>8.9489595360777433E-12</c:v>
                </c:pt>
                <c:pt idx="3098">
                  <c:v>8.9198051800883642E-12</c:v>
                </c:pt>
                <c:pt idx="3099">
                  <c:v>8.8908916120613003E-12</c:v>
                </c:pt>
                <c:pt idx="3100">
                  <c:v>8.8622173448727382E-12</c:v>
                </c:pt>
                <c:pt idx="3101">
                  <c:v>8.8337808913990148E-12</c:v>
                </c:pt>
                <c:pt idx="3102">
                  <c:v>8.8055807645163442E-12</c:v>
                </c:pt>
                <c:pt idx="3103">
                  <c:v>8.7776154771010276E-12</c:v>
                </c:pt>
                <c:pt idx="3104">
                  <c:v>8.7498835504933804E-12</c:v>
                </c:pt>
                <c:pt idx="3105">
                  <c:v>8.7223835724896412E-12</c:v>
                </c:pt>
                <c:pt idx="3106">
                  <c:v>8.6951141606247941E-12</c:v>
                </c:pt>
                <c:pt idx="3107">
                  <c:v>8.6680739324544512E-12</c:v>
                </c:pt>
                <c:pt idx="3108">
                  <c:v>8.6412615055343471E-12</c:v>
                </c:pt>
                <c:pt idx="3109">
                  <c:v>8.6146754974201231E-12</c:v>
                </c:pt>
                <c:pt idx="3110">
                  <c:v>8.5883145256674572E-12</c:v>
                </c:pt>
                <c:pt idx="3111">
                  <c:v>8.5621772078927237E-12</c:v>
                </c:pt>
                <c:pt idx="3112">
                  <c:v>8.536262186503202E-12</c:v>
                </c:pt>
                <c:pt idx="3113">
                  <c:v>8.5105681626224416E-12</c:v>
                </c:pt>
                <c:pt idx="3114">
                  <c:v>8.4850938454813477E-12</c:v>
                </c:pt>
                <c:pt idx="3115">
                  <c:v>8.4598379443108206E-12</c:v>
                </c:pt>
                <c:pt idx="3116">
                  <c:v>8.4347991683417881E-12</c:v>
                </c:pt>
                <c:pt idx="3117">
                  <c:v>8.4099762268050599E-12</c:v>
                </c:pt>
                <c:pt idx="3118">
                  <c:v>8.38536782893163E-12</c:v>
                </c:pt>
                <c:pt idx="3119">
                  <c:v>8.360972686510854E-12</c:v>
                </c:pt>
                <c:pt idx="3120">
                  <c:v>8.3367895548205568E-12</c:v>
                </c:pt>
                <c:pt idx="3121">
                  <c:v>8.3128172247779151E-12</c:v>
                </c:pt>
                <c:pt idx="3122">
                  <c:v>8.289054488285977E-12</c:v>
                </c:pt>
                <c:pt idx="3123">
                  <c:v>8.2655001372479021E-12</c:v>
                </c:pt>
                <c:pt idx="3124">
                  <c:v>8.2421529635667549E-12</c:v>
                </c:pt>
                <c:pt idx="3125">
                  <c:v>8.2190117591456658E-12</c:v>
                </c:pt>
                <c:pt idx="3126">
                  <c:v>8.1960753158877494E-12</c:v>
                </c:pt>
                <c:pt idx="3127">
                  <c:v>8.1733424373196797E-12</c:v>
                </c:pt>
                <c:pt idx="3128">
                  <c:v>8.1508119778239688E-12</c:v>
                </c:pt>
                <c:pt idx="3129">
                  <c:v>8.1284828054418113E-12</c:v>
                </c:pt>
                <c:pt idx="3130">
                  <c:v>8.1063537882097976E-12</c:v>
                </c:pt>
                <c:pt idx="3131">
                  <c:v>8.0844237941645871E-12</c:v>
                </c:pt>
                <c:pt idx="3132">
                  <c:v>8.0626916913427201E-12</c:v>
                </c:pt>
                <c:pt idx="3133">
                  <c:v>8.0411563477808384E-12</c:v>
                </c:pt>
                <c:pt idx="3134">
                  <c:v>8.0198166321177762E-12</c:v>
                </c:pt>
                <c:pt idx="3135">
                  <c:v>7.998671441280221E-12</c:v>
                </c:pt>
                <c:pt idx="3136">
                  <c:v>7.9777197115735927E-12</c:v>
                </c:pt>
                <c:pt idx="3137">
                  <c:v>7.9569603821724151E-12</c:v>
                </c:pt>
                <c:pt idx="3138">
                  <c:v>7.9363923922512083E-12</c:v>
                </c:pt>
                <c:pt idx="3139">
                  <c:v>7.9160146809844605E-12</c:v>
                </c:pt>
                <c:pt idx="3140">
                  <c:v>7.8958261875466886E-12</c:v>
                </c:pt>
                <c:pt idx="3141">
                  <c:v>7.8758258511124162E-12</c:v>
                </c:pt>
                <c:pt idx="3142">
                  <c:v>7.8560126160854379E-12</c:v>
                </c:pt>
                <c:pt idx="3143">
                  <c:v>7.8363854687207578E-12</c:v>
                </c:pt>
                <c:pt idx="3144">
                  <c:v>7.8169434152116075E-12</c:v>
                </c:pt>
                <c:pt idx="3145">
                  <c:v>7.7976854618648055E-12</c:v>
                </c:pt>
                <c:pt idx="3146">
                  <c:v>7.7786106149871044E-12</c:v>
                </c:pt>
                <c:pt idx="3147">
                  <c:v>7.7597178808852676E-12</c:v>
                </c:pt>
                <c:pt idx="3148">
                  <c:v>7.7410062658661204E-12</c:v>
                </c:pt>
                <c:pt idx="3149">
                  <c:v>7.7224747762960271E-12</c:v>
                </c:pt>
                <c:pt idx="3150">
                  <c:v>7.7041224358400104E-12</c:v>
                </c:pt>
                <c:pt idx="3151">
                  <c:v>7.6859483088028094E-12</c:v>
                </c:pt>
                <c:pt idx="3152">
                  <c:v>7.6679514652747054E-12</c:v>
                </c:pt>
                <c:pt idx="3153">
                  <c:v>7.6501309753458661E-12</c:v>
                </c:pt>
                <c:pt idx="3154">
                  <c:v>7.632485909106521E-12</c:v>
                </c:pt>
                <c:pt idx="3155">
                  <c:v>7.6150153366468833E-12</c:v>
                </c:pt>
                <c:pt idx="3156">
                  <c:v>7.5977183280571645E-12</c:v>
                </c:pt>
                <c:pt idx="3157">
                  <c:v>7.5805939554795772E-12</c:v>
                </c:pt>
                <c:pt idx="3158">
                  <c:v>7.5636413234691393E-12</c:v>
                </c:pt>
                <c:pt idx="3159">
                  <c:v>7.5468595623078729E-12</c:v>
                </c:pt>
                <c:pt idx="3160">
                  <c:v>7.5302478029757755E-12</c:v>
                </c:pt>
                <c:pt idx="3161">
                  <c:v>7.5138051764528849E-12</c:v>
                </c:pt>
                <c:pt idx="3162">
                  <c:v>7.4975308137192795E-12</c:v>
                </c:pt>
                <c:pt idx="3163">
                  <c:v>7.4814238457549277E-12</c:v>
                </c:pt>
                <c:pt idx="3164">
                  <c:v>7.4654834035398804E-12</c:v>
                </c:pt>
                <c:pt idx="3165">
                  <c:v>7.449708627604323E-12</c:v>
                </c:pt>
                <c:pt idx="3166">
                  <c:v>7.4340986974015119E-12</c:v>
                </c:pt>
                <c:pt idx="3167">
                  <c:v>7.4186528022405589E-12</c:v>
                </c:pt>
                <c:pt idx="3168">
                  <c:v>7.4033701314302269E-12</c:v>
                </c:pt>
                <c:pt idx="3169">
                  <c:v>7.3882498742791946E-12</c:v>
                </c:pt>
                <c:pt idx="3170">
                  <c:v>7.3732912200961537E-12</c:v>
                </c:pt>
                <c:pt idx="3171">
                  <c:v>7.3584933581898074E-12</c:v>
                </c:pt>
                <c:pt idx="3172">
                  <c:v>7.343855478467403E-12</c:v>
                </c:pt>
                <c:pt idx="3173">
                  <c:v>7.3293767941320528E-12</c:v>
                </c:pt>
                <c:pt idx="3174">
                  <c:v>7.3150565485273759E-12</c:v>
                </c:pt>
                <c:pt idx="3175">
                  <c:v>7.3008939869865352E-12</c:v>
                </c:pt>
                <c:pt idx="3176">
                  <c:v>7.2868883548426789E-12</c:v>
                </c:pt>
                <c:pt idx="3177">
                  <c:v>7.2730388974289167E-12</c:v>
                </c:pt>
                <c:pt idx="3178">
                  <c:v>7.2593448600783581E-12</c:v>
                </c:pt>
                <c:pt idx="3179">
                  <c:v>7.2458054881241789E-12</c:v>
                </c:pt>
                <c:pt idx="3180">
                  <c:v>7.2324200316430495E-12</c:v>
                </c:pt>
                <c:pt idx="3181">
                  <c:v>7.2191877749021592E-12</c:v>
                </c:pt>
                <c:pt idx="3182">
                  <c:v>7.2061080171047524E-12</c:v>
                </c:pt>
                <c:pt idx="3183">
                  <c:v>7.1931800575138892E-12</c:v>
                </c:pt>
                <c:pt idx="3184">
                  <c:v>7.180403195392603E-12</c:v>
                </c:pt>
                <c:pt idx="3185">
                  <c:v>7.1677767300039109E-12</c:v>
                </c:pt>
                <c:pt idx="3186">
                  <c:v>7.1552999606108641E-12</c:v>
                </c:pt>
                <c:pt idx="3187">
                  <c:v>7.1429721865612779E-12</c:v>
                </c:pt>
                <c:pt idx="3188">
                  <c:v>7.1307927224364268E-12</c:v>
                </c:pt>
                <c:pt idx="3189">
                  <c:v>7.1187609153473499E-12</c:v>
                </c:pt>
                <c:pt idx="3190">
                  <c:v>7.1068761165720481E-12</c:v>
                </c:pt>
                <c:pt idx="3191">
                  <c:v>7.0951376773885554E-12</c:v>
                </c:pt>
                <c:pt idx="3192">
                  <c:v>7.0835449490748913E-12</c:v>
                </c:pt>
                <c:pt idx="3193">
                  <c:v>7.0720972829090876E-12</c:v>
                </c:pt>
                <c:pt idx="3194">
                  <c:v>7.0607940301691669E-12</c:v>
                </c:pt>
                <c:pt idx="3195">
                  <c:v>7.0496345441546312E-12</c:v>
                </c:pt>
                <c:pt idx="3196">
                  <c:v>7.0386182058918713E-12</c:v>
                </c:pt>
                <c:pt idx="3197">
                  <c:v>7.0277444164754286E-12</c:v>
                </c:pt>
                <c:pt idx="3198">
                  <c:v>7.0170125774432876E-12</c:v>
                </c:pt>
                <c:pt idx="3199">
                  <c:v>7.0064220903334401E-12</c:v>
                </c:pt>
                <c:pt idx="3200">
                  <c:v>6.9959723566838898E-12</c:v>
                </c:pt>
                <c:pt idx="3201">
                  <c:v>6.9856627780325996E-12</c:v>
                </c:pt>
                <c:pt idx="3202">
                  <c:v>6.9754927559126868E-12</c:v>
                </c:pt>
                <c:pt idx="3203">
                  <c:v>6.9654616592947662E-12</c:v>
                </c:pt>
                <c:pt idx="3204">
                  <c:v>6.9555689071480819E-12</c:v>
                </c:pt>
                <c:pt idx="3205">
                  <c:v>6.9458139732520152E-12</c:v>
                </c:pt>
                <c:pt idx="3206">
                  <c:v>6.9361963313859472E-12</c:v>
                </c:pt>
                <c:pt idx="3207">
                  <c:v>6.9267154553292222E-12</c:v>
                </c:pt>
                <c:pt idx="3208">
                  <c:v>6.9173708188612129E-12</c:v>
                </c:pt>
                <c:pt idx="3209">
                  <c:v>6.908161895761322E-12</c:v>
                </c:pt>
                <c:pt idx="3210">
                  <c:v>6.8990881598088826E-12</c:v>
                </c:pt>
                <c:pt idx="3211">
                  <c:v>6.8901490847832658E-12</c:v>
                </c:pt>
                <c:pt idx="3212">
                  <c:v>6.8813441444638581E-12</c:v>
                </c:pt>
                <c:pt idx="3213">
                  <c:v>6.8726728126300282E-12</c:v>
                </c:pt>
                <c:pt idx="3214">
                  <c:v>6.8641345630611277E-12</c:v>
                </c:pt>
                <c:pt idx="3215">
                  <c:v>6.8557288695365464E-12</c:v>
                </c:pt>
                <c:pt idx="3216">
                  <c:v>6.847455205835649E-12</c:v>
                </c:pt>
                <c:pt idx="3217">
                  <c:v>6.8393130457377944E-12</c:v>
                </c:pt>
                <c:pt idx="3218">
                  <c:v>6.8313018738992254E-12</c:v>
                </c:pt>
                <c:pt idx="3219">
                  <c:v>6.8234212355840978E-12</c:v>
                </c:pt>
                <c:pt idx="3220">
                  <c:v>6.8156706963280109E-12</c:v>
                </c:pt>
                <c:pt idx="3221">
                  <c:v>6.8080498216487163E-12</c:v>
                </c:pt>
                <c:pt idx="3222">
                  <c:v>6.8005581770639667E-12</c:v>
                </c:pt>
                <c:pt idx="3223">
                  <c:v>6.7931953280915079E-12</c:v>
                </c:pt>
                <c:pt idx="3224">
                  <c:v>6.7859608402491049E-12</c:v>
                </c:pt>
                <c:pt idx="3225">
                  <c:v>6.7788542790544791E-12</c:v>
                </c:pt>
                <c:pt idx="3226">
                  <c:v>6.7718752100254158E-12</c:v>
                </c:pt>
                <c:pt idx="3227">
                  <c:v>6.7650231986796501E-12</c:v>
                </c:pt>
                <c:pt idx="3228">
                  <c:v>6.758297810534927E-12</c:v>
                </c:pt>
                <c:pt idx="3229">
                  <c:v>6.751698611109009E-12</c:v>
                </c:pt>
                <c:pt idx="3230">
                  <c:v>6.7452251659196474E-12</c:v>
                </c:pt>
                <c:pt idx="3231">
                  <c:v>6.7388770404845726E-12</c:v>
                </c:pt>
                <c:pt idx="3232">
                  <c:v>6.7326538003215537E-12</c:v>
                </c:pt>
                <c:pt idx="3233">
                  <c:v>6.7265550159206094E-12</c:v>
                </c:pt>
                <c:pt idx="3234">
                  <c:v>6.7205803095205889E-12</c:v>
                </c:pt>
                <c:pt idx="3235">
                  <c:v>6.7147293334241584E-12</c:v>
                </c:pt>
                <c:pt idx="3236">
                  <c:v>6.7090017402551548E-12</c:v>
                </c:pt>
                <c:pt idx="3237">
                  <c:v>6.7033971826373205E-12</c:v>
                </c:pt>
                <c:pt idx="3238">
                  <c:v>6.6979153131944463E-12</c:v>
                </c:pt>
                <c:pt idx="3239">
                  <c:v>6.6925557845502755E-12</c:v>
                </c:pt>
                <c:pt idx="3240">
                  <c:v>6.6873182493286149E-12</c:v>
                </c:pt>
                <c:pt idx="3241">
                  <c:v>6.682202360153216E-12</c:v>
                </c:pt>
                <c:pt idx="3242">
                  <c:v>6.6772077696478614E-12</c:v>
                </c:pt>
                <c:pt idx="3243">
                  <c:v>6.6723341304363445E-12</c:v>
                </c:pt>
                <c:pt idx="3244">
                  <c:v>6.6675810951424166E-12</c:v>
                </c:pt>
                <c:pt idx="3245">
                  <c:v>6.6629483163898603E-12</c:v>
                </c:pt>
                <c:pt idx="3246">
                  <c:v>6.6584354468024633E-12</c:v>
                </c:pt>
                <c:pt idx="3247">
                  <c:v>6.6540421390039737E-12</c:v>
                </c:pt>
                <c:pt idx="3248">
                  <c:v>6.6497680156926723E-12</c:v>
                </c:pt>
                <c:pt idx="3249">
                  <c:v>6.6456125627361264E-12</c:v>
                </c:pt>
                <c:pt idx="3250">
                  <c:v>6.6415755095771608E-12</c:v>
                </c:pt>
                <c:pt idx="3251">
                  <c:v>6.6376566325488861E-12</c:v>
                </c:pt>
                <c:pt idx="3252">
                  <c:v>6.6338557079844482E-12</c:v>
                </c:pt>
                <c:pt idx="3253">
                  <c:v>6.630172512216969E-12</c:v>
                </c:pt>
                <c:pt idx="3254">
                  <c:v>6.626606821579579E-12</c:v>
                </c:pt>
                <c:pt idx="3255">
                  <c:v>6.6231584124054317E-12</c:v>
                </c:pt>
                <c:pt idx="3256">
                  <c:v>6.6198270610276052E-12</c:v>
                </c:pt>
                <c:pt idx="3257">
                  <c:v>6.6166125437792915E-12</c:v>
                </c:pt>
                <c:pt idx="3258">
                  <c:v>6.6135146369935639E-12</c:v>
                </c:pt>
                <c:pt idx="3259">
                  <c:v>6.6105331170035653E-12</c:v>
                </c:pt>
                <c:pt idx="3260">
                  <c:v>6.6076677601424611E-12</c:v>
                </c:pt>
                <c:pt idx="3261">
                  <c:v>6.6049183427433278E-12</c:v>
                </c:pt>
                <c:pt idx="3262">
                  <c:v>6.602284641139326E-12</c:v>
                </c:pt>
                <c:pt idx="3263">
                  <c:v>6.5997664316635903E-12</c:v>
                </c:pt>
                <c:pt idx="3264">
                  <c:v>6.5973634906492249E-12</c:v>
                </c:pt>
                <c:pt idx="3265">
                  <c:v>6.5950755944293725E-12</c:v>
                </c:pt>
                <c:pt idx="3266">
                  <c:v>6.5929025193371532E-12</c:v>
                </c:pt>
                <c:pt idx="3267">
                  <c:v>6.5908440417057066E-12</c:v>
                </c:pt>
                <c:pt idx="3268">
                  <c:v>6.5888999378681595E-12</c:v>
                </c:pt>
                <c:pt idx="3269">
                  <c:v>6.5870699841576407E-12</c:v>
                </c:pt>
                <c:pt idx="3270">
                  <c:v>6.585353956907273E-12</c:v>
                </c:pt>
                <c:pt idx="3271">
                  <c:v>6.5837516324502007E-12</c:v>
                </c:pt>
                <c:pt idx="3272">
                  <c:v>6.5822627871195295E-12</c:v>
                </c:pt>
                <c:pt idx="3273">
                  <c:v>6.5808871972483997E-12</c:v>
                </c:pt>
                <c:pt idx="3274">
                  <c:v>6.5796246391699404E-12</c:v>
                </c:pt>
                <c:pt idx="3275">
                  <c:v>6.5784748892173E-12</c:v>
                </c:pt>
                <c:pt idx="3276">
                  <c:v>6.5774377237235737E-12</c:v>
                </c:pt>
                <c:pt idx="3277">
                  <c:v>6.5765129190219155E-12</c:v>
                </c:pt>
                <c:pt idx="3278">
                  <c:v>6.5757002515372619E-12</c:v>
                </c:pt>
                <c:pt idx="3279">
                  <c:v>6.5749995411054718E-12</c:v>
                </c:pt>
                <c:pt idx="3280">
                  <c:v>6.5744107086328572E-12</c:v>
                </c:pt>
                <c:pt idx="3281">
                  <c:v>6.5739336881722863E-12</c:v>
                </c:pt>
                <c:pt idx="3282">
                  <c:v>6.5735684137766831E-12</c:v>
                </c:pt>
                <c:pt idx="3283">
                  <c:v>6.5733148194989237E-12</c:v>
                </c:pt>
                <c:pt idx="3284">
                  <c:v>6.5731728393919103E-12</c:v>
                </c:pt>
                <c:pt idx="3285">
                  <c:v>6.5731424075085213E-12</c:v>
                </c:pt>
                <c:pt idx="3286">
                  <c:v>6.5732234579016752E-12</c:v>
                </c:pt>
                <c:pt idx="3287">
                  <c:v>6.5734159246242465E-12</c:v>
                </c:pt>
                <c:pt idx="3288">
                  <c:v>6.5737197417291413E-12</c:v>
                </c:pt>
                <c:pt idx="3289">
                  <c:v>6.5741348432692309E-12</c:v>
                </c:pt>
                <c:pt idx="3290">
                  <c:v>6.5746611632974199E-12</c:v>
                </c:pt>
                <c:pt idx="3291">
                  <c:v>6.5752986358666088E-12</c:v>
                </c:pt>
                <c:pt idx="3292">
                  <c:v>6.5760471950296915E-12</c:v>
                </c:pt>
                <c:pt idx="3293">
                  <c:v>6.5769067748395636E-12</c:v>
                </c:pt>
                <c:pt idx="3294">
                  <c:v>6.5778773093490973E-12</c:v>
                </c:pt>
                <c:pt idx="3295">
                  <c:v>6.5789587326111979E-12</c:v>
                </c:pt>
                <c:pt idx="3296">
                  <c:v>6.58015097867877E-12</c:v>
                </c:pt>
                <c:pt idx="3297">
                  <c:v>6.581453981604697E-12</c:v>
                </c:pt>
                <c:pt idx="3298">
                  <c:v>6.5828676754418696E-12</c:v>
                </c:pt>
                <c:pt idx="3299">
                  <c:v>6.5843919942431738E-12</c:v>
                </c:pt>
                <c:pt idx="3300">
                  <c:v>6.586026872061544E-12</c:v>
                </c:pt>
                <c:pt idx="3301">
                  <c:v>6.5877722429498185E-12</c:v>
                </c:pt>
                <c:pt idx="3302">
                  <c:v>6.5896280409609242E-12</c:v>
                </c:pt>
                <c:pt idx="3303">
                  <c:v>6.5915942001477279E-12</c:v>
                </c:pt>
                <c:pt idx="3304">
                  <c:v>6.5936706545631541E-12</c:v>
                </c:pt>
                <c:pt idx="3305">
                  <c:v>6.5958573382600863E-12</c:v>
                </c:pt>
                <c:pt idx="3306">
                  <c:v>6.5981541852913911E-12</c:v>
                </c:pt>
                <c:pt idx="3307">
                  <c:v>6.6005611297100045E-12</c:v>
                </c:pt>
                <c:pt idx="3308">
                  <c:v>6.6030781055688165E-12</c:v>
                </c:pt>
                <c:pt idx="3309">
                  <c:v>6.6057050565683247E-12</c:v>
                </c:pt>
                <c:pt idx="3310">
                  <c:v>6.6084420192672094E-12</c:v>
                </c:pt>
                <c:pt idx="3311">
                  <c:v>6.6112890820627456E-12</c:v>
                </c:pt>
                <c:pt idx="3312">
                  <c:v>6.6142463339154164E-12</c:v>
                </c:pt>
                <c:pt idx="3313">
                  <c:v>6.6173138637857032E-12</c:v>
                </c:pt>
                <c:pt idx="3314">
                  <c:v>6.6204917606340732E-12</c:v>
                </c:pt>
                <c:pt idx="3315">
                  <c:v>6.6237801134209941E-12</c:v>
                </c:pt>
                <c:pt idx="3316">
                  <c:v>6.6271790111069449E-12</c:v>
                </c:pt>
                <c:pt idx="3317">
                  <c:v>6.6306885426524299E-12</c:v>
                </c:pt>
                <c:pt idx="3318">
                  <c:v>6.6343087970178975E-12</c:v>
                </c:pt>
                <c:pt idx="3319">
                  <c:v>6.6380398631638429E-12</c:v>
                </c:pt>
                <c:pt idx="3320">
                  <c:v>6.6418818300507057E-12</c:v>
                </c:pt>
                <c:pt idx="3321">
                  <c:v>6.6458347866390214E-12</c:v>
                </c:pt>
                <c:pt idx="3322">
                  <c:v>6.6498988218892329E-12</c:v>
                </c:pt>
                <c:pt idx="3323">
                  <c:v>6.654074024761808E-12</c:v>
                </c:pt>
                <c:pt idx="3324">
                  <c:v>6.6583604842172427E-12</c:v>
                </c:pt>
                <c:pt idx="3325">
                  <c:v>6.6627582892160145E-12</c:v>
                </c:pt>
                <c:pt idx="3326">
                  <c:v>6.6672675287185774E-12</c:v>
                </c:pt>
                <c:pt idx="3327">
                  <c:v>6.6718882916854244E-12</c:v>
                </c:pt>
                <c:pt idx="3328">
                  <c:v>6.6766206670770297E-12</c:v>
                </c:pt>
                <c:pt idx="3329">
                  <c:v>6.681464743853899E-12</c:v>
                </c:pt>
                <c:pt idx="3330">
                  <c:v>6.6864206109764533E-12</c:v>
                </c:pt>
                <c:pt idx="3331">
                  <c:v>6.6914883574052145E-12</c:v>
                </c:pt>
                <c:pt idx="3332">
                  <c:v>6.6966680721006432E-12</c:v>
                </c:pt>
                <c:pt idx="3333">
                  <c:v>6.701959844023199E-12</c:v>
                </c:pt>
                <c:pt idx="3334">
                  <c:v>6.7073637621334014E-12</c:v>
                </c:pt>
                <c:pt idx="3335">
                  <c:v>6.7128799153916828E-12</c:v>
                </c:pt>
                <c:pt idx="3336">
                  <c:v>6.7185083927585545E-12</c:v>
                </c:pt>
                <c:pt idx="3337">
                  <c:v>6.7242492831944665E-12</c:v>
                </c:pt>
                <c:pt idx="3338">
                  <c:v>6.7301026756599133E-12</c:v>
                </c:pt>
                <c:pt idx="3339">
                  <c:v>6.7360686245798217E-12</c:v>
                </c:pt>
                <c:pt idx="3340">
                  <c:v>6.7421468955254506E-12</c:v>
                </c:pt>
                <c:pt idx="3341">
                  <c:v>6.748337656944662E-12</c:v>
                </c:pt>
                <c:pt idx="3342">
                  <c:v>6.754641198185206E-12</c:v>
                </c:pt>
                <c:pt idx="3343">
                  <c:v>6.7610578085948115E-12</c:v>
                </c:pt>
                <c:pt idx="3344">
                  <c:v>6.7675877775211881E-12</c:v>
                </c:pt>
                <c:pt idx="3345">
                  <c:v>6.7742313943120907E-12</c:v>
                </c:pt>
                <c:pt idx="3346">
                  <c:v>6.7809889483152249E-12</c:v>
                </c:pt>
                <c:pt idx="3347">
                  <c:v>6.7878607288783382E-12</c:v>
                </c:pt>
                <c:pt idx="3348">
                  <c:v>6.7948470253491766E-12</c:v>
                </c:pt>
                <c:pt idx="3349">
                  <c:v>6.8019481270754271E-12</c:v>
                </c:pt>
                <c:pt idx="3350">
                  <c:v>6.8091643234048518E-12</c:v>
                </c:pt>
                <c:pt idx="3351">
                  <c:v>6.8164959036851699E-12</c:v>
                </c:pt>
                <c:pt idx="3352">
                  <c:v>6.823943157264113E-12</c:v>
                </c:pt>
                <c:pt idx="3353">
                  <c:v>6.8315063734893987E-12</c:v>
                </c:pt>
                <c:pt idx="3354">
                  <c:v>6.8391858417087827E-12</c:v>
                </c:pt>
                <c:pt idx="3355">
                  <c:v>6.8469818512699882E-12</c:v>
                </c:pt>
                <c:pt idx="3356">
                  <c:v>6.8548946915207323E-12</c:v>
                </c:pt>
                <c:pt idx="3357">
                  <c:v>6.8629246518087454E-12</c:v>
                </c:pt>
                <c:pt idx="3358">
                  <c:v>6.8710720214817655E-12</c:v>
                </c:pt>
                <c:pt idx="3359">
                  <c:v>6.8793370898875288E-12</c:v>
                </c:pt>
                <c:pt idx="3360">
                  <c:v>6.8877201463737571E-12</c:v>
                </c:pt>
                <c:pt idx="3361">
                  <c:v>6.8962214802881623E-12</c:v>
                </c:pt>
                <c:pt idx="3362">
                  <c:v>6.9048413809785067E-12</c:v>
                </c:pt>
                <c:pt idx="3363">
                  <c:v>6.9135801377925039E-12</c:v>
                </c:pt>
                <c:pt idx="3364">
                  <c:v>6.9224380400778852E-12</c:v>
                </c:pt>
                <c:pt idx="3365">
                  <c:v>6.9314153771823732E-12</c:v>
                </c:pt>
                <c:pt idx="3366">
                  <c:v>6.9405124384537252E-12</c:v>
                </c:pt>
                <c:pt idx="3367">
                  <c:v>6.9497295132396378E-12</c:v>
                </c:pt>
                <c:pt idx="3368">
                  <c:v>6.95906689088787E-12</c:v>
                </c:pt>
                <c:pt idx="3369">
                  <c:v>6.9685248607461144E-12</c:v>
                </c:pt>
                <c:pt idx="3370">
                  <c:v>6.9781037121621452E-12</c:v>
                </c:pt>
                <c:pt idx="3371">
                  <c:v>6.9878037344836486E-12</c:v>
                </c:pt>
                <c:pt idx="3372">
                  <c:v>6.9976252170583924E-12</c:v>
                </c:pt>
                <c:pt idx="3373">
                  <c:v>7.0075684492341015E-12</c:v>
                </c:pt>
                <c:pt idx="3374">
                  <c:v>7.0176337203584638E-12</c:v>
                </c:pt>
                <c:pt idx="3375">
                  <c:v>7.0278213197792663E-12</c:v>
                </c:pt>
                <c:pt idx="3376">
                  <c:v>7.0381315368442147E-12</c:v>
                </c:pt>
                <c:pt idx="3377">
                  <c:v>7.0485646609010331E-12</c:v>
                </c:pt>
                <c:pt idx="3378">
                  <c:v>7.0591209812974359E-12</c:v>
                </c:pt>
                <c:pt idx="3379">
                  <c:v>7.0698007873812039E-12</c:v>
                </c:pt>
                <c:pt idx="3380">
                  <c:v>7.0806043685000297E-12</c:v>
                </c:pt>
                <c:pt idx="3381">
                  <c:v>7.0915320140016302E-12</c:v>
                </c:pt>
                <c:pt idx="3382">
                  <c:v>7.1025840132337844E-12</c:v>
                </c:pt>
                <c:pt idx="3383">
                  <c:v>7.1137606555441681E-12</c:v>
                </c:pt>
                <c:pt idx="3384">
                  <c:v>7.1250622302805522E-12</c:v>
                </c:pt>
                <c:pt idx="3385">
                  <c:v>7.1364890004228434E-12</c:v>
                </c:pt>
                <c:pt idx="3386">
                  <c:v>7.1480413493625316E-12</c:v>
                </c:pt>
                <c:pt idx="3387">
                  <c:v>7.1597198304527811E-12</c:v>
                </c:pt>
                <c:pt idx="3388">
                  <c:v>7.171525000017459E-12</c:v>
                </c:pt>
                <c:pt idx="3389">
                  <c:v>7.1834574143804165E-12</c:v>
                </c:pt>
                <c:pt idx="3390">
                  <c:v>7.1955176298655408E-12</c:v>
                </c:pt>
                <c:pt idx="3391">
                  <c:v>7.207706202796654E-12</c:v>
                </c:pt>
                <c:pt idx="3392">
                  <c:v>7.2200236894976645E-12</c:v>
                </c:pt>
                <c:pt idx="3393">
                  <c:v>7.2324706462924474E-12</c:v>
                </c:pt>
                <c:pt idx="3394">
                  <c:v>7.2450476295048393E-12</c:v>
                </c:pt>
                <c:pt idx="3395">
                  <c:v>7.2577551954587122E-12</c:v>
                </c:pt>
                <c:pt idx="3396">
                  <c:v>7.2705939004779325E-12</c:v>
                </c:pt>
                <c:pt idx="3397">
                  <c:v>7.2835643008863731E-12</c:v>
                </c:pt>
                <c:pt idx="3398">
                  <c:v>7.2966669530078857E-12</c:v>
                </c:pt>
                <c:pt idx="3399">
                  <c:v>7.3099024131663731E-12</c:v>
                </c:pt>
                <c:pt idx="3400">
                  <c:v>7.3232712376856524E-12</c:v>
                </c:pt>
                <c:pt idx="3401">
                  <c:v>7.3367739828896232E-12</c:v>
                </c:pt>
                <c:pt idx="3402">
                  <c:v>7.3504112051021121E-12</c:v>
                </c:pt>
                <c:pt idx="3403">
                  <c:v>7.3641834606470494E-12</c:v>
                </c:pt>
                <c:pt idx="3404">
                  <c:v>7.3780913058482425E-12</c:v>
                </c:pt>
                <c:pt idx="3405">
                  <c:v>7.3921352970295909E-12</c:v>
                </c:pt>
                <c:pt idx="3406">
                  <c:v>7.4063159905149344E-12</c:v>
                </c:pt>
                <c:pt idx="3407">
                  <c:v>7.420633942628174E-12</c:v>
                </c:pt>
                <c:pt idx="3408">
                  <c:v>7.4350897096931284E-12</c:v>
                </c:pt>
                <c:pt idx="3409">
                  <c:v>7.4496838480337198E-12</c:v>
                </c:pt>
                <c:pt idx="3410">
                  <c:v>7.4644169139737669E-12</c:v>
                </c:pt>
                <c:pt idx="3411">
                  <c:v>7.4792894638371708E-12</c:v>
                </c:pt>
                <c:pt idx="3412">
                  <c:v>7.4943020539477615E-12</c:v>
                </c:pt>
                <c:pt idx="3413">
                  <c:v>7.5094552406294337E-12</c:v>
                </c:pt>
                <c:pt idx="3414">
                  <c:v>7.5247495802060417E-12</c:v>
                </c:pt>
                <c:pt idx="3415">
                  <c:v>7.5401856290014574E-12</c:v>
                </c:pt>
                <c:pt idx="3416">
                  <c:v>7.5557639433395401E-12</c:v>
                </c:pt>
                <c:pt idx="3417">
                  <c:v>7.5714850795441616E-12</c:v>
                </c:pt>
                <c:pt idx="3418">
                  <c:v>7.5873495939391779E-12</c:v>
                </c:pt>
                <c:pt idx="3419">
                  <c:v>7.603358042848474E-12</c:v>
                </c:pt>
                <c:pt idx="3420">
                  <c:v>7.6195109825958815E-12</c:v>
                </c:pt>
                <c:pt idx="3421">
                  <c:v>7.6358089695053047E-12</c:v>
                </c:pt>
                <c:pt idx="3422">
                  <c:v>7.6522525599005899E-12</c:v>
                </c:pt>
                <c:pt idx="3423">
                  <c:v>7.6688423101056171E-12</c:v>
                </c:pt>
                <c:pt idx="3424">
                  <c:v>7.6855787764442292E-12</c:v>
                </c:pt>
                <c:pt idx="3425">
                  <c:v>7.7024625152403194E-12</c:v>
                </c:pt>
                <c:pt idx="3426">
                  <c:v>7.7194940828177241E-12</c:v>
                </c:pt>
                <c:pt idx="3427">
                  <c:v>7.7366740355003429E-12</c:v>
                </c:pt>
                <c:pt idx="3428">
                  <c:v>7.7540029296119927E-12</c:v>
                </c:pt>
                <c:pt idx="3429">
                  <c:v>7.7714813214765845E-12</c:v>
                </c:pt>
                <c:pt idx="3430">
                  <c:v>7.7891097195955027E-12</c:v>
                </c:pt>
                <c:pt idx="3431">
                  <c:v>7.8068878223929392E-12</c:v>
                </c:pt>
                <c:pt idx="3432">
                  <c:v>7.824816159665208E-12</c:v>
                </c:pt>
                <c:pt idx="3433">
                  <c:v>7.8428956718864655E-12</c:v>
                </c:pt>
                <c:pt idx="3434">
                  <c:v>7.8611272995308809E-12</c:v>
                </c:pt>
                <c:pt idx="3435">
                  <c:v>7.8795119830726266E-12</c:v>
                </c:pt>
                <c:pt idx="3436">
                  <c:v>7.8980506629858945E-12</c:v>
                </c:pt>
                <c:pt idx="3437">
                  <c:v>7.9167442797448119E-12</c:v>
                </c:pt>
                <c:pt idx="3438">
                  <c:v>7.9355937738235964E-12</c:v>
                </c:pt>
                <c:pt idx="3439">
                  <c:v>7.9546000856963994E-12</c:v>
                </c:pt>
                <c:pt idx="3440">
                  <c:v>7.9737641558373854E-12</c:v>
                </c:pt>
                <c:pt idx="3441">
                  <c:v>7.9930869247207382E-12</c:v>
                </c:pt>
                <c:pt idx="3442">
                  <c:v>8.0125693328206204E-12</c:v>
                </c:pt>
                <c:pt idx="3443">
                  <c:v>8.0322123206112255E-12</c:v>
                </c:pt>
                <c:pt idx="3444">
                  <c:v>8.0520168285666889E-12</c:v>
                </c:pt>
                <c:pt idx="3445">
                  <c:v>8.0719837971612008E-12</c:v>
                </c:pt>
                <c:pt idx="3446">
                  <c:v>8.0921141668689547E-12</c:v>
                </c:pt>
                <c:pt idx="3447">
                  <c:v>8.1124088781640986E-12</c:v>
                </c:pt>
                <c:pt idx="3448">
                  <c:v>8.1328688715207665E-12</c:v>
                </c:pt>
                <c:pt idx="3449">
                  <c:v>8.1534950874131872E-12</c:v>
                </c:pt>
                <c:pt idx="3450">
                  <c:v>8.174288466315538E-12</c:v>
                </c:pt>
                <c:pt idx="3451">
                  <c:v>8.1952499487019478E-12</c:v>
                </c:pt>
                <c:pt idx="3452">
                  <c:v>8.2163804750465908E-12</c:v>
                </c:pt>
                <c:pt idx="3453">
                  <c:v>8.2376809858236763E-12</c:v>
                </c:pt>
                <c:pt idx="3454">
                  <c:v>8.2591524215073545E-12</c:v>
                </c:pt>
                <c:pt idx="3455">
                  <c:v>8.280795722571783E-12</c:v>
                </c:pt>
                <c:pt idx="3456">
                  <c:v>8.3026118294911506E-12</c:v>
                </c:pt>
                <c:pt idx="3457">
                  <c:v>8.3246016827396265E-12</c:v>
                </c:pt>
                <c:pt idx="3458">
                  <c:v>8.346766222791367E-12</c:v>
                </c:pt>
                <c:pt idx="3459">
                  <c:v>8.3691063901205623E-12</c:v>
                </c:pt>
                <c:pt idx="3460">
                  <c:v>8.3916231252013849E-12</c:v>
                </c:pt>
                <c:pt idx="3461">
                  <c:v>8.4143173685080056E-12</c:v>
                </c:pt>
                <c:pt idx="3462">
                  <c:v>8.4371900605145758E-12</c:v>
                </c:pt>
                <c:pt idx="3463">
                  <c:v>8.4602421416952843E-12</c:v>
                </c:pt>
                <c:pt idx="3464">
                  <c:v>8.4834745525242937E-12</c:v>
                </c:pt>
                <c:pt idx="3465">
                  <c:v>8.506888233475783E-12</c:v>
                </c:pt>
                <c:pt idx="3466">
                  <c:v>8.5304841250239327E-12</c:v>
                </c:pt>
                <c:pt idx="3467">
                  <c:v>8.5542631676428748E-12</c:v>
                </c:pt>
                <c:pt idx="3468">
                  <c:v>8.5782263018068369E-12</c:v>
                </c:pt>
                <c:pt idx="3469">
                  <c:v>8.6023744679899315E-12</c:v>
                </c:pt>
                <c:pt idx="3470">
                  <c:v>8.6267086066663941E-12</c:v>
                </c:pt>
                <c:pt idx="3471">
                  <c:v>8.6512296583103551E-12</c:v>
                </c:pt>
                <c:pt idx="3472">
                  <c:v>8.6759385633959774E-12</c:v>
                </c:pt>
                <c:pt idx="3473">
                  <c:v>8.7008362623974641E-12</c:v>
                </c:pt>
                <c:pt idx="3474">
                  <c:v>8.7259236957889683E-12</c:v>
                </c:pt>
                <c:pt idx="3475">
                  <c:v>8.751201804044651E-12</c:v>
                </c:pt>
                <c:pt idx="3476">
                  <c:v>8.7766715276386913E-12</c:v>
                </c:pt>
                <c:pt idx="3477">
                  <c:v>8.8023338070453052E-12</c:v>
                </c:pt>
                <c:pt idx="3478">
                  <c:v>8.8281895827385989E-12</c:v>
                </c:pt>
                <c:pt idx="3479">
                  <c:v>8.8542397951927627E-12</c:v>
                </c:pt>
                <c:pt idx="3480">
                  <c:v>8.8804853848820126E-12</c:v>
                </c:pt>
                <c:pt idx="3481">
                  <c:v>8.9069272922804371E-12</c:v>
                </c:pt>
                <c:pt idx="3482">
                  <c:v>8.9335664578622684E-12</c:v>
                </c:pt>
                <c:pt idx="3483">
                  <c:v>8.9604038221016822E-12</c:v>
                </c:pt>
                <c:pt idx="3484">
                  <c:v>8.987440325472809E-12</c:v>
                </c:pt>
                <c:pt idx="3485">
                  <c:v>9.0146769084498518E-12</c:v>
                </c:pt>
                <c:pt idx="3486">
                  <c:v>9.0421145115069607E-12</c:v>
                </c:pt>
                <c:pt idx="3487">
                  <c:v>9.0697540751183322E-12</c:v>
                </c:pt>
                <c:pt idx="3488">
                  <c:v>9.0975965397581259E-12</c:v>
                </c:pt>
                <c:pt idx="3489">
                  <c:v>9.1256428459005029E-12</c:v>
                </c:pt>
                <c:pt idx="3490">
                  <c:v>9.1538939340196535E-12</c:v>
                </c:pt>
                <c:pt idx="3491">
                  <c:v>9.1823506119149833E-12</c:v>
                </c:pt>
                <c:pt idx="3492">
                  <c:v>9.2110133440663344E-12</c:v>
                </c:pt>
                <c:pt idx="3493">
                  <c:v>9.239883537130468E-12</c:v>
                </c:pt>
                <c:pt idx="3494">
                  <c:v>9.268962723710518E-12</c:v>
                </c:pt>
                <c:pt idx="3495">
                  <c:v>9.2982524364096767E-12</c:v>
                </c:pt>
                <c:pt idx="3496">
                  <c:v>9.3277542078310716E-12</c:v>
                </c:pt>
                <c:pt idx="3497">
                  <c:v>9.3574695705778596E-12</c:v>
                </c:pt>
                <c:pt idx="3498">
                  <c:v>9.3874000572531665E-12</c:v>
                </c:pt>
                <c:pt idx="3499">
                  <c:v>9.4175472004601669E-12</c:v>
                </c:pt>
                <c:pt idx="3500">
                  <c:v>9.4479125328020303E-12</c:v>
                </c:pt>
                <c:pt idx="3501">
                  <c:v>9.4784975868818536E-12</c:v>
                </c:pt>
                <c:pt idx="3502">
                  <c:v>9.5093038953028033E-12</c:v>
                </c:pt>
                <c:pt idx="3503">
                  <c:v>9.5403329906680877E-12</c:v>
                </c:pt>
                <c:pt idx="3504">
                  <c:v>9.5715864055807941E-12</c:v>
                </c:pt>
                <c:pt idx="3505">
                  <c:v>9.603065672644071E-12</c:v>
                </c:pt>
                <c:pt idx="3506">
                  <c:v>9.6347723244611058E-12</c:v>
                </c:pt>
                <c:pt idx="3507">
                  <c:v>9.6667078936350424E-12</c:v>
                </c:pt>
                <c:pt idx="3508">
                  <c:v>9.698873912769018E-12</c:v>
                </c:pt>
                <c:pt idx="3509">
                  <c:v>9.7312719144661553E-12</c:v>
                </c:pt>
                <c:pt idx="3510">
                  <c:v>9.7639034313296789E-12</c:v>
                </c:pt>
                <c:pt idx="3511">
                  <c:v>9.7967699959626745E-12</c:v>
                </c:pt>
                <c:pt idx="3512">
                  <c:v>9.8298731409683002E-12</c:v>
                </c:pt>
                <c:pt idx="3513">
                  <c:v>9.8632143989497307E-12</c:v>
                </c:pt>
                <c:pt idx="3514">
                  <c:v>9.8967953025101435E-12</c:v>
                </c:pt>
                <c:pt idx="3515">
                  <c:v>9.930617384252592E-12</c:v>
                </c:pt>
                <c:pt idx="3516">
                  <c:v>9.9646821767803055E-12</c:v>
                </c:pt>
                <c:pt idx="3517">
                  <c:v>9.9989912126964424E-12</c:v>
                </c:pt>
                <c:pt idx="3518">
                  <c:v>1.0033546024604101E-11</c:v>
                </c:pt>
                <c:pt idx="3519">
                  <c:v>1.0068348145106453E-11</c:v>
                </c:pt>
                <c:pt idx="3520">
                  <c:v>1.0103399106806672E-11</c:v>
                </c:pt>
                <c:pt idx="3521">
                  <c:v>1.0138700442307856E-11</c:v>
                </c:pt>
                <c:pt idx="3522">
                  <c:v>1.0174253684213195E-11</c:v>
                </c:pt>
                <c:pt idx="3523">
                  <c:v>1.0210060365125844E-11</c:v>
                </c:pt>
                <c:pt idx="3524">
                  <c:v>1.0246122017648959E-11</c:v>
                </c:pt>
                <c:pt idx="3525">
                  <c:v>1.0282440174385652E-11</c:v>
                </c:pt>
                <c:pt idx="3526">
                  <c:v>1.0319016367939071E-11</c:v>
                </c:pt>
                <c:pt idx="3527">
                  <c:v>1.0355852130912433E-11</c:v>
                </c:pt>
                <c:pt idx="3528">
                  <c:v>1.0392948995908826E-11</c:v>
                </c:pt>
                <c:pt idx="3529">
                  <c:v>1.0430308495531401E-11</c:v>
                </c:pt>
                <c:pt idx="3530">
                  <c:v>1.0467932162383368E-11</c:v>
                </c:pt>
                <c:pt idx="3531">
                  <c:v>1.0505821529067813E-11</c:v>
                </c:pt>
                <c:pt idx="3532">
                  <c:v>1.0543978128187905E-11</c:v>
                </c:pt>
                <c:pt idx="3533">
                  <c:v>1.0582403492346798E-11</c:v>
                </c:pt>
                <c:pt idx="3534">
                  <c:v>1.0621099154147665E-11</c:v>
                </c:pt>
                <c:pt idx="3535">
                  <c:v>1.066006664619362E-11</c:v>
                </c:pt>
                <c:pt idx="3536">
                  <c:v>1.0699307501087812E-11</c:v>
                </c:pt>
                <c:pt idx="3537">
                  <c:v>1.073882325143345E-11</c:v>
                </c:pt>
                <c:pt idx="3538">
                  <c:v>1.077861542983359E-11</c:v>
                </c:pt>
                <c:pt idx="3539">
                  <c:v>1.0818685568891479E-11</c:v>
                </c:pt>
                <c:pt idx="3540">
                  <c:v>1.0859035201210208E-11</c:v>
                </c:pt>
                <c:pt idx="3541">
                  <c:v>1.0899665859392932E-11</c:v>
                </c:pt>
                <c:pt idx="3542">
                  <c:v>1.0940579076042823E-11</c:v>
                </c:pt>
                <c:pt idx="3543">
                  <c:v>1.0981776383762992E-11</c:v>
                </c:pt>
                <c:pt idx="3544">
                  <c:v>1.1023259315156665E-11</c:v>
                </c:pt>
                <c:pt idx="3545">
                  <c:v>1.1065029402826913E-11</c:v>
                </c:pt>
                <c:pt idx="3546">
                  <c:v>1.1107088179376919E-11</c:v>
                </c:pt>
                <c:pt idx="3547">
                  <c:v>1.1149437177409867E-11</c:v>
                </c:pt>
                <c:pt idx="3548">
                  <c:v>1.1192077929528829E-11</c:v>
                </c:pt>
                <c:pt idx="3549">
                  <c:v>1.123501196833701E-11</c:v>
                </c:pt>
                <c:pt idx="3550">
                  <c:v>1.1278240826437576E-11</c:v>
                </c:pt>
                <c:pt idx="3551">
                  <c:v>1.1321766036433622E-11</c:v>
                </c:pt>
                <c:pt idx="3552">
                  <c:v>1.136558993996446E-11</c:v>
                </c:pt>
                <c:pt idx="3553">
                  <c:v>1.1409716075169819E-11</c:v>
                </c:pt>
                <c:pt idx="3554">
                  <c:v>1.1454146621816586E-11</c:v>
                </c:pt>
                <c:pt idx="3555">
                  <c:v>1.1498883711602721E-11</c:v>
                </c:pt>
                <c:pt idx="3556">
                  <c:v>1.1543929476226322E-11</c:v>
                </c:pt>
                <c:pt idx="3557">
                  <c:v>1.1589286047385454E-11</c:v>
                </c:pt>
                <c:pt idx="3558">
                  <c:v>1.1634955556778112E-11</c:v>
                </c:pt>
                <c:pt idx="3559">
                  <c:v>1.1680940136102416E-11</c:v>
                </c:pt>
                <c:pt idx="3560">
                  <c:v>1.1727241917056337E-11</c:v>
                </c:pt>
                <c:pt idx="3561">
                  <c:v>1.1773863031338014E-11</c:v>
                </c:pt>
                <c:pt idx="3562">
                  <c:v>1.182080561064544E-11</c:v>
                </c:pt>
                <c:pt idx="3563">
                  <c:v>1.1868071786676663E-11</c:v>
                </c:pt>
                <c:pt idx="3564">
                  <c:v>1.1915663691129808E-11</c:v>
                </c:pt>
                <c:pt idx="3565">
                  <c:v>1.1963583455702807E-11</c:v>
                </c:pt>
                <c:pt idx="3566">
                  <c:v>1.2011833212093818E-11</c:v>
                </c:pt>
                <c:pt idx="3567">
                  <c:v>1.2060415092000842E-11</c:v>
                </c:pt>
                <c:pt idx="3568">
                  <c:v>1.2109331227121907E-11</c:v>
                </c:pt>
                <c:pt idx="3569">
                  <c:v>1.2158583749155099E-11</c:v>
                </c:pt>
                <c:pt idx="3570">
                  <c:v>1.2208174789798477E-11</c:v>
                </c:pt>
                <c:pt idx="3571">
                  <c:v>1.2258106480750105E-11</c:v>
                </c:pt>
                <c:pt idx="3572">
                  <c:v>1.2308380953707956E-11</c:v>
                </c:pt>
                <c:pt idx="3573">
                  <c:v>1.2359000340370165E-11</c:v>
                </c:pt>
                <c:pt idx="3574">
                  <c:v>1.2409966772434772E-11</c:v>
                </c:pt>
                <c:pt idx="3575">
                  <c:v>1.2461282381599763E-11</c:v>
                </c:pt>
                <c:pt idx="3576">
                  <c:v>1.2512949299563215E-11</c:v>
                </c:pt>
                <c:pt idx="3577">
                  <c:v>1.2564969658023265E-11</c:v>
                </c:pt>
                <c:pt idx="3578">
                  <c:v>1.2617345588677841E-11</c:v>
                </c:pt>
                <c:pt idx="3579">
                  <c:v>1.2670079223225057E-11</c:v>
                </c:pt>
                <c:pt idx="3580">
                  <c:v>1.2723172693362963E-11</c:v>
                </c:pt>
                <c:pt idx="3581">
                  <c:v>1.2776628130789626E-11</c:v>
                </c:pt>
                <c:pt idx="3582">
                  <c:v>1.2830447650290716E-11</c:v>
                </c:pt>
                <c:pt idx="3583">
                  <c:v>1.2884633423591018E-11</c:v>
                </c:pt>
                <c:pt idx="3584">
                  <c:v>1.2939188039713903E-11</c:v>
                </c:pt>
                <c:pt idx="3585">
                  <c:v>1.2994114144873075E-11</c:v>
                </c:pt>
                <c:pt idx="3586">
                  <c:v>1.3049414385282246E-11</c:v>
                </c:pt>
                <c:pt idx="3587">
                  <c:v>1.3105091407155216E-11</c:v>
                </c:pt>
                <c:pt idx="3588">
                  <c:v>1.3161147856705661E-11</c:v>
                </c:pt>
                <c:pt idx="3589">
                  <c:v>1.3217586380147297E-11</c:v>
                </c:pt>
                <c:pt idx="3590">
                  <c:v>1.3274409623693883E-11</c:v>
                </c:pt>
                <c:pt idx="3591">
                  <c:v>1.3331620233559216E-11</c:v>
                </c:pt>
                <c:pt idx="3592">
                  <c:v>1.3389220855956936E-11</c:v>
                </c:pt>
                <c:pt idx="3593">
                  <c:v>1.3447214137100794E-11</c:v>
                </c:pt>
                <c:pt idx="3594">
                  <c:v>1.3505602723204573E-11</c:v>
                </c:pt>
                <c:pt idx="3595">
                  <c:v>1.3564389260481936E-11</c:v>
                </c:pt>
                <c:pt idx="3596">
                  <c:v>1.3623576395146633E-11</c:v>
                </c:pt>
                <c:pt idx="3597">
                  <c:v>1.3683166773412413E-11</c:v>
                </c:pt>
                <c:pt idx="3598">
                  <c:v>1.3743163041493032E-11</c:v>
                </c:pt>
                <c:pt idx="3599">
                  <c:v>1.3803567845602196E-11</c:v>
                </c:pt>
                <c:pt idx="3600">
                  <c:v>1.3864383831953591E-11</c:v>
                </c:pt>
                <c:pt idx="3601">
                  <c:v>1.3925613646761053E-11</c:v>
                </c:pt>
                <c:pt idx="3602">
                  <c:v>1.3987259936238219E-11</c:v>
                </c:pt>
                <c:pt idx="3603">
                  <c:v>1.4049325346598831E-11</c:v>
                </c:pt>
                <c:pt idx="3604">
                  <c:v>1.4111812524056716E-11</c:v>
                </c:pt>
                <c:pt idx="3605">
                  <c:v>1.4174724114825457E-11</c:v>
                </c:pt>
                <c:pt idx="3606">
                  <c:v>1.4238062765118922E-11</c:v>
                </c:pt>
                <c:pt idx="3607">
                  <c:v>1.4301831121150744E-11</c:v>
                </c:pt>
                <c:pt idx="3608">
                  <c:v>1.4366031829134752E-11</c:v>
                </c:pt>
                <c:pt idx="3609">
                  <c:v>1.4430667535284591E-11</c:v>
                </c:pt>
                <c:pt idx="3610">
                  <c:v>1.4495740885813997E-11</c:v>
                </c:pt>
                <c:pt idx="3611">
                  <c:v>1.4561254526936784E-11</c:v>
                </c:pt>
                <c:pt idx="3612">
                  <c:v>1.4627211107025366E-11</c:v>
                </c:pt>
                <c:pt idx="3613">
                  <c:v>1.4693613934705298E-11</c:v>
                </c:pt>
                <c:pt idx="3614">
                  <c:v>1.4760466494131063E-11</c:v>
                </c:pt>
                <c:pt idx="3615">
                  <c:v>1.4827771885957419E-11</c:v>
                </c:pt>
                <c:pt idx="3616">
                  <c:v>1.4895533210839092E-11</c:v>
                </c:pt>
                <c:pt idx="3617">
                  <c:v>1.4963753569430918E-11</c:v>
                </c:pt>
                <c:pt idx="3618">
                  <c:v>1.5032436062387732E-11</c:v>
                </c:pt>
                <c:pt idx="3619">
                  <c:v>1.510158379036422E-11</c:v>
                </c:pt>
                <c:pt idx="3620">
                  <c:v>1.5171199854015187E-11</c:v>
                </c:pt>
                <c:pt idx="3621">
                  <c:v>1.5241287353995514E-11</c:v>
                </c:pt>
                <c:pt idx="3622">
                  <c:v>1.5311849390959903E-11</c:v>
                </c:pt>
                <c:pt idx="3623">
                  <c:v>1.5382889065563098E-11</c:v>
                </c:pt>
                <c:pt idx="3624">
                  <c:v>1.5454409478459973E-11</c:v>
                </c:pt>
                <c:pt idx="3625">
                  <c:v>1.5526413730305211E-11</c:v>
                </c:pt>
                <c:pt idx="3626">
                  <c:v>1.5598904921753643E-11</c:v>
                </c:pt>
                <c:pt idx="3627">
                  <c:v>1.5671886153460071E-11</c:v>
                </c:pt>
                <c:pt idx="3628">
                  <c:v>1.5745360548489109E-11</c:v>
                </c:pt>
                <c:pt idx="3629">
                  <c:v>1.5819331446394207E-11</c:v>
                </c:pt>
                <c:pt idx="3630">
                  <c:v>1.5893802293223737E-11</c:v>
                </c:pt>
                <c:pt idx="3631">
                  <c:v>1.5968776535429844E-11</c:v>
                </c:pt>
                <c:pt idx="3632">
                  <c:v>1.6044257619464451E-11</c:v>
                </c:pt>
                <c:pt idx="3633">
                  <c:v>1.612024899177966E-11</c:v>
                </c:pt>
                <c:pt idx="3634">
                  <c:v>1.6196754098827581E-11</c:v>
                </c:pt>
                <c:pt idx="3635">
                  <c:v>1.6273776387060127E-11</c:v>
                </c:pt>
                <c:pt idx="3636">
                  <c:v>1.635131930292945E-11</c:v>
                </c:pt>
                <c:pt idx="3637">
                  <c:v>1.6429386292887471E-11</c:v>
                </c:pt>
                <c:pt idx="3638">
                  <c:v>1.6507980803386368E-11</c:v>
                </c:pt>
                <c:pt idx="3639">
                  <c:v>1.6587106280878031E-11</c:v>
                </c:pt>
                <c:pt idx="3640">
                  <c:v>1.6666766171814577E-11</c:v>
                </c:pt>
                <c:pt idx="3641">
                  <c:v>1.6746963922648123E-11</c:v>
                </c:pt>
                <c:pt idx="3642">
                  <c:v>1.6827702979830561E-11</c:v>
                </c:pt>
                <c:pt idx="3643">
                  <c:v>1.6908986799614579E-11</c:v>
                </c:pt>
                <c:pt idx="3644">
                  <c:v>1.6990819040876793E-11</c:v>
                </c:pt>
                <c:pt idx="3645">
                  <c:v>1.7073203528541072E-11</c:v>
                </c:pt>
                <c:pt idx="3646">
                  <c:v>1.7156144091500408E-11</c:v>
                </c:pt>
                <c:pt idx="3647">
                  <c:v>1.7239644558648028E-11</c:v>
                </c:pt>
                <c:pt idx="3648">
                  <c:v>1.7323708758877094E-11</c:v>
                </c:pt>
                <c:pt idx="3649">
                  <c:v>1.740834052108063E-11</c:v>
                </c:pt>
                <c:pt idx="3650">
                  <c:v>1.7493543674151898E-11</c:v>
                </c:pt>
                <c:pt idx="3651">
                  <c:v>1.7579322046983958E-11</c:v>
                </c:pt>
                <c:pt idx="3652">
                  <c:v>1.766567946846992E-11</c:v>
                </c:pt>
                <c:pt idx="3653">
                  <c:v>1.7752619767502921E-11</c:v>
                </c:pt>
                <c:pt idx="3654">
                  <c:v>1.7840146772976152E-11</c:v>
                </c:pt>
                <c:pt idx="3655">
                  <c:v>1.7928264313782793E-11</c:v>
                </c:pt>
                <c:pt idx="3656">
                  <c:v>1.8016976218815825E-11</c:v>
                </c:pt>
                <c:pt idx="3657">
                  <c:v>1.8106286316968571E-11</c:v>
                </c:pt>
                <c:pt idx="3658">
                  <c:v>1.8196198493570676E-11</c:v>
                </c:pt>
                <c:pt idx="3659">
                  <c:v>1.8286717015641553E-11</c:v>
                </c:pt>
                <c:pt idx="3660">
                  <c:v>1.8377846061747568E-11</c:v>
                </c:pt>
                <c:pt idx="3661">
                  <c:v>1.8469589772724053E-11</c:v>
                </c:pt>
                <c:pt idx="3662">
                  <c:v>1.8561952289406186E-11</c:v>
                </c:pt>
                <c:pt idx="3663">
                  <c:v>1.8654937752629281E-11</c:v>
                </c:pt>
                <c:pt idx="3664">
                  <c:v>1.8748550303228686E-11</c:v>
                </c:pt>
                <c:pt idx="3665">
                  <c:v>1.8842794082039631E-11</c:v>
                </c:pt>
                <c:pt idx="3666">
                  <c:v>1.8937673256064307E-11</c:v>
                </c:pt>
                <c:pt idx="3667">
                  <c:v>1.9033192138330589E-11</c:v>
                </c:pt>
                <c:pt idx="3668">
                  <c:v>1.9129355092088094E-11</c:v>
                </c:pt>
                <c:pt idx="3669">
                  <c:v>1.9226166480623509E-11</c:v>
                </c:pt>
                <c:pt idx="3670">
                  <c:v>1.9323630667223782E-11</c:v>
                </c:pt>
                <c:pt idx="3671">
                  <c:v>1.9421752015175794E-11</c:v>
                </c:pt>
                <c:pt idx="3672">
                  <c:v>1.9520534887766325E-11</c:v>
                </c:pt>
                <c:pt idx="3673">
                  <c:v>1.9619983649294959E-11</c:v>
                </c:pt>
                <c:pt idx="3674">
                  <c:v>1.9720102745528737E-11</c:v>
                </c:pt>
                <c:pt idx="3675">
                  <c:v>1.9820896760509635E-11</c:v>
                </c:pt>
                <c:pt idx="3676">
                  <c:v>1.9922370291585E-11</c:v>
                </c:pt>
                <c:pt idx="3677">
                  <c:v>2.0024527936102381E-11</c:v>
                </c:pt>
                <c:pt idx="3678">
                  <c:v>2.0127374291409366E-11</c:v>
                </c:pt>
                <c:pt idx="3679">
                  <c:v>2.0230913954853382E-11</c:v>
                </c:pt>
                <c:pt idx="3680">
                  <c:v>2.0335151523781818E-11</c:v>
                </c:pt>
                <c:pt idx="3681">
                  <c:v>2.0440091610029372E-11</c:v>
                </c:pt>
                <c:pt idx="3682">
                  <c:v>2.054573897187474E-11</c:v>
                </c:pt>
                <c:pt idx="3683">
                  <c:v>2.0652098451985973E-11</c:v>
                </c:pt>
                <c:pt idx="3684">
                  <c:v>2.0759174894016654E-11</c:v>
                </c:pt>
                <c:pt idx="3685">
                  <c:v>2.0866973141620441E-11</c:v>
                </c:pt>
                <c:pt idx="3686">
                  <c:v>2.0975498038450486E-11</c:v>
                </c:pt>
                <c:pt idx="3687">
                  <c:v>2.1084754428160486E-11</c:v>
                </c:pt>
                <c:pt idx="3688">
                  <c:v>2.1194747154453507E-11</c:v>
                </c:pt>
                <c:pt idx="3689">
                  <c:v>2.1305481120812734E-11</c:v>
                </c:pt>
                <c:pt idx="3690">
                  <c:v>2.1416961400443811E-11</c:v>
                </c:pt>
                <c:pt idx="3691">
                  <c:v>2.1529193096230317E-11</c:v>
                </c:pt>
                <c:pt idx="3692">
                  <c:v>2.1642181311055907E-11</c:v>
                </c:pt>
                <c:pt idx="3693">
                  <c:v>2.1755931147803745E-11</c:v>
                </c:pt>
                <c:pt idx="3694">
                  <c:v>2.1870447709357572E-11</c:v>
                </c:pt>
                <c:pt idx="3695">
                  <c:v>2.1985736098600951E-11</c:v>
                </c:pt>
                <c:pt idx="3696">
                  <c:v>2.2101801424911154E-11</c:v>
                </c:pt>
                <c:pt idx="3697">
                  <c:v>2.2218648932696844E-11</c:v>
                </c:pt>
                <c:pt idx="3698">
                  <c:v>2.2336283992909712E-11</c:v>
                </c:pt>
                <c:pt idx="3699">
                  <c:v>2.2454711981316853E-11</c:v>
                </c:pt>
                <c:pt idx="3700">
                  <c:v>2.257393827368527E-11</c:v>
                </c:pt>
                <c:pt idx="3701">
                  <c:v>2.2693968245782228E-11</c:v>
                </c:pt>
                <c:pt idx="3702">
                  <c:v>2.2814807273374949E-11</c:v>
                </c:pt>
                <c:pt idx="3703">
                  <c:v>2.2936460732230381E-11</c:v>
                </c:pt>
                <c:pt idx="3704">
                  <c:v>2.3058934036861583E-11</c:v>
                </c:pt>
                <c:pt idx="3705">
                  <c:v>2.3182232792375754E-11</c:v>
                </c:pt>
                <c:pt idx="3706">
                  <c:v>2.3306362661863263E-11</c:v>
                </c:pt>
                <c:pt idx="3707">
                  <c:v>2.3431329308421896E-11</c:v>
                </c:pt>
                <c:pt idx="3708">
                  <c:v>2.3557138395149758E-11</c:v>
                </c:pt>
                <c:pt idx="3709">
                  <c:v>2.3683795585144589E-11</c:v>
                </c:pt>
                <c:pt idx="3710">
                  <c:v>2.3811306541504351E-11</c:v>
                </c:pt>
                <c:pt idx="3711">
                  <c:v>2.393967692926926E-11</c:v>
                </c:pt>
                <c:pt idx="3712">
                  <c:v>2.4068912527160452E-11</c:v>
                </c:pt>
                <c:pt idx="3713">
                  <c:v>2.4199019286608667E-11</c:v>
                </c:pt>
                <c:pt idx="3714">
                  <c:v>2.4330003173368051E-11</c:v>
                </c:pt>
                <c:pt idx="3715">
                  <c:v>2.4461870153192824E-11</c:v>
                </c:pt>
                <c:pt idx="3716">
                  <c:v>2.4594626191836927E-11</c:v>
                </c:pt>
                <c:pt idx="3717">
                  <c:v>2.4728277255054837E-11</c:v>
                </c:pt>
                <c:pt idx="3718">
                  <c:v>2.4862829308600656E-11</c:v>
                </c:pt>
                <c:pt idx="3719">
                  <c:v>2.4998288340437572E-11</c:v>
                </c:pt>
                <c:pt idx="3720">
                  <c:v>2.5134660533855236E-11</c:v>
                </c:pt>
                <c:pt idx="3721">
                  <c:v>2.5271952172786924E-11</c:v>
                </c:pt>
                <c:pt idx="3722">
                  <c:v>2.5410169541965713E-11</c:v>
                </c:pt>
                <c:pt idx="3723">
                  <c:v>2.5549318926123704E-11</c:v>
                </c:pt>
                <c:pt idx="3724">
                  <c:v>2.5689406609993958E-11</c:v>
                </c:pt>
                <c:pt idx="3725">
                  <c:v>2.5830438878308957E-11</c:v>
                </c:pt>
                <c:pt idx="3726">
                  <c:v>2.5972422015982462E-11</c:v>
                </c:pt>
                <c:pt idx="3727">
                  <c:v>2.6115362393790608E-11</c:v>
                </c:pt>
                <c:pt idx="3728">
                  <c:v>2.6259266599482477E-11</c:v>
                </c:pt>
                <c:pt idx="3729">
                  <c:v>2.6404141254261885E-11</c:v>
                </c:pt>
                <c:pt idx="3730">
                  <c:v>2.6549992979332079E-11</c:v>
                </c:pt>
                <c:pt idx="3731">
                  <c:v>2.6696828395896499E-11</c:v>
                </c:pt>
                <c:pt idx="3732">
                  <c:v>2.6844654125159173E-11</c:v>
                </c:pt>
                <c:pt idx="3733">
                  <c:v>2.6993476788322965E-11</c:v>
                </c:pt>
                <c:pt idx="3734">
                  <c:v>2.714330301710076E-11</c:v>
                </c:pt>
                <c:pt idx="3735">
                  <c:v>2.7294139627513593E-11</c:v>
                </c:pt>
                <c:pt idx="3736">
                  <c:v>2.7445993591350812E-11</c:v>
                </c:pt>
                <c:pt idx="3737">
                  <c:v>2.7598871885213861E-11</c:v>
                </c:pt>
                <c:pt idx="3738">
                  <c:v>2.775278148570378E-11</c:v>
                </c:pt>
                <c:pt idx="3739">
                  <c:v>2.7907729369421781E-11</c:v>
                </c:pt>
                <c:pt idx="3740">
                  <c:v>2.8063722512969289E-11</c:v>
                </c:pt>
                <c:pt idx="3741">
                  <c:v>2.8220767892946891E-11</c:v>
                </c:pt>
                <c:pt idx="3742">
                  <c:v>2.8378872543096134E-11</c:v>
                </c:pt>
                <c:pt idx="3743">
                  <c:v>2.8538043748132784E-11</c:v>
                </c:pt>
                <c:pt idx="3744">
                  <c:v>2.8698288860831592E-11</c:v>
                </c:pt>
                <c:pt idx="3745">
                  <c:v>2.8859615233968032E-11</c:v>
                </c:pt>
                <c:pt idx="3746">
                  <c:v>2.902203022031645E-11</c:v>
                </c:pt>
                <c:pt idx="3747">
                  <c:v>2.9185541172651777E-11</c:v>
                </c:pt>
                <c:pt idx="3748">
                  <c:v>2.9350155443749486E-11</c:v>
                </c:pt>
                <c:pt idx="3749">
                  <c:v>2.9515880389821716E-11</c:v>
                </c:pt>
                <c:pt idx="3750">
                  <c:v>2.9682723526663146E-11</c:v>
                </c:pt>
                <c:pt idx="3751">
                  <c:v>2.9850692590586224E-11</c:v>
                </c:pt>
                <c:pt idx="3752">
                  <c:v>3.0019795333829979E-11</c:v>
                </c:pt>
                <c:pt idx="3753">
                  <c:v>3.0190039508633809E-11</c:v>
                </c:pt>
                <c:pt idx="3754">
                  <c:v>3.0361432867236916E-11</c:v>
                </c:pt>
                <c:pt idx="3755">
                  <c:v>3.0533983161878724E-11</c:v>
                </c:pt>
                <c:pt idx="3756">
                  <c:v>3.070769814479823E-11</c:v>
                </c:pt>
                <c:pt idx="3757">
                  <c:v>3.0882585601798059E-11</c:v>
                </c:pt>
                <c:pt idx="3758">
                  <c:v>3.105865358532438E-11</c:v>
                </c:pt>
                <c:pt idx="3759">
                  <c:v>3.1235910273301933E-11</c:v>
                </c:pt>
                <c:pt idx="3760">
                  <c:v>3.1414363844322609E-11</c:v>
                </c:pt>
                <c:pt idx="3761">
                  <c:v>3.1594022476978888E-11</c:v>
                </c:pt>
                <c:pt idx="3762">
                  <c:v>3.1774894349863018E-11</c:v>
                </c:pt>
                <c:pt idx="3763">
                  <c:v>3.1956987641567078E-11</c:v>
                </c:pt>
                <c:pt idx="3764">
                  <c:v>3.2140310531035222E-11</c:v>
                </c:pt>
                <c:pt idx="3765">
                  <c:v>3.2324871321873611E-11</c:v>
                </c:pt>
                <c:pt idx="3766">
                  <c:v>3.251067861014613E-11</c:v>
                </c:pt>
                <c:pt idx="3767">
                  <c:v>3.2697741033066308E-11</c:v>
                </c:pt>
                <c:pt idx="3768">
                  <c:v>3.2886067227847113E-11</c:v>
                </c:pt>
                <c:pt idx="3769">
                  <c:v>3.3075665831702288E-11</c:v>
                </c:pt>
                <c:pt idx="3770">
                  <c:v>3.3266545481845032E-11</c:v>
                </c:pt>
                <c:pt idx="3771">
                  <c:v>3.3458714815488467E-11</c:v>
                </c:pt>
                <c:pt idx="3772">
                  <c:v>3.3652182485794799E-11</c:v>
                </c:pt>
                <c:pt idx="3773">
                  <c:v>3.3846957410746762E-11</c:v>
                </c:pt>
                <c:pt idx="3774">
                  <c:v>3.4043048721061135E-11</c:v>
                </c:pt>
                <c:pt idx="3775">
                  <c:v>3.4240465553168724E-11</c:v>
                </c:pt>
                <c:pt idx="3776">
                  <c:v>3.4439217043499987E-11</c:v>
                </c:pt>
                <c:pt idx="3777">
                  <c:v>3.4639312328485131E-11</c:v>
                </c:pt>
                <c:pt idx="3778">
                  <c:v>3.4840760544554612E-11</c:v>
                </c:pt>
                <c:pt idx="3779">
                  <c:v>3.5043570828101002E-11</c:v>
                </c:pt>
                <c:pt idx="3780">
                  <c:v>3.5247752400431506E-11</c:v>
                </c:pt>
                <c:pt idx="3781">
                  <c:v>3.5453314854020211E-11</c:v>
                </c:pt>
                <c:pt idx="3782">
                  <c:v>3.5660267878339034E-11</c:v>
                </c:pt>
                <c:pt idx="3783">
                  <c:v>3.586862116285897E-11</c:v>
                </c:pt>
                <c:pt idx="3784">
                  <c:v>3.6078384397051784E-11</c:v>
                </c:pt>
                <c:pt idx="3785">
                  <c:v>3.6289567270388644E-11</c:v>
                </c:pt>
                <c:pt idx="3786">
                  <c:v>3.6502179472341133E-11</c:v>
                </c:pt>
                <c:pt idx="3787">
                  <c:v>3.6716230696488588E-11</c:v>
                </c:pt>
                <c:pt idx="3788">
                  <c:v>3.6931730884246968E-11</c:v>
                </c:pt>
                <c:pt idx="3789">
                  <c:v>3.7148690328356959E-11</c:v>
                </c:pt>
                <c:pt idx="3790">
                  <c:v>3.7367119346547085E-11</c:v>
                </c:pt>
                <c:pt idx="3791">
                  <c:v>3.7587028256547016E-11</c:v>
                </c:pt>
                <c:pt idx="3792">
                  <c:v>3.7808427376085821E-11</c:v>
                </c:pt>
                <c:pt idx="3793">
                  <c:v>3.8031327022892612E-11</c:v>
                </c:pt>
                <c:pt idx="3794">
                  <c:v>3.8255737514696457E-11</c:v>
                </c:pt>
                <c:pt idx="3795">
                  <c:v>3.84816692174351E-11</c:v>
                </c:pt>
                <c:pt idx="3796">
                  <c:v>3.8709132956729903E-11</c:v>
                </c:pt>
                <c:pt idx="3797">
                  <c:v>3.8938139787759222E-11</c:v>
                </c:pt>
                <c:pt idx="3798">
                  <c:v>3.9168700766748973E-11</c:v>
                </c:pt>
                <c:pt idx="3799">
                  <c:v>3.9400826949924114E-11</c:v>
                </c:pt>
                <c:pt idx="3800">
                  <c:v>3.963452939350998E-11</c:v>
                </c:pt>
                <c:pt idx="3801">
                  <c:v>3.9869819153732292E-11</c:v>
                </c:pt>
                <c:pt idx="3802">
                  <c:v>4.0106707284984539E-11</c:v>
                </c:pt>
                <c:pt idx="3803">
                  <c:v>4.0345205055269998E-11</c:v>
                </c:pt>
                <c:pt idx="3804">
                  <c:v>4.0585324335224651E-11</c:v>
                </c:pt>
                <c:pt idx="3805">
                  <c:v>4.0827077087603424E-11</c:v>
                </c:pt>
                <c:pt idx="3806">
                  <c:v>4.1070475275161239E-11</c:v>
                </c:pt>
                <c:pt idx="3807">
                  <c:v>4.1315530860652965E-11</c:v>
                </c:pt>
                <c:pt idx="3808">
                  <c:v>4.156225580683374E-11</c:v>
                </c:pt>
                <c:pt idx="3809">
                  <c:v>4.1810662076458847E-11</c:v>
                </c:pt>
                <c:pt idx="3810">
                  <c:v>4.206076164576826E-11</c:v>
                </c:pt>
                <c:pt idx="3811">
                  <c:v>4.2312567071742986E-11</c:v>
                </c:pt>
                <c:pt idx="3812">
                  <c:v>4.2566091470925691E-11</c:v>
                </c:pt>
                <c:pt idx="3813">
                  <c:v>4.2821347976507137E-11</c:v>
                </c:pt>
                <c:pt idx="3814">
                  <c:v>4.3078349721678797E-11</c:v>
                </c:pt>
                <c:pt idx="3815">
                  <c:v>4.333710983963162E-11</c:v>
                </c:pt>
                <c:pt idx="3816">
                  <c:v>4.3597641463557662E-11</c:v>
                </c:pt>
                <c:pt idx="3817">
                  <c:v>4.3859957725426352E-11</c:v>
                </c:pt>
                <c:pt idx="3818">
                  <c:v>4.4124071906515689E-11</c:v>
                </c:pt>
                <c:pt idx="3819">
                  <c:v>4.4389998395694383E-11</c:v>
                </c:pt>
                <c:pt idx="3820">
                  <c:v>4.465775192006732E-11</c:v>
                </c:pt>
                <c:pt idx="3821">
                  <c:v>4.4927347206739629E-11</c:v>
                </c:pt>
                <c:pt idx="3822">
                  <c:v>4.519879898281712E-11</c:v>
                </c:pt>
                <c:pt idx="3823">
                  <c:v>4.5472121975404925E-11</c:v>
                </c:pt>
                <c:pt idx="3824">
                  <c:v>4.5747330911608146E-11</c:v>
                </c:pt>
                <c:pt idx="3825">
                  <c:v>4.6024440496972449E-11</c:v>
                </c:pt>
                <c:pt idx="3826">
                  <c:v>4.6303466186113966E-11</c:v>
                </c:pt>
                <c:pt idx="3827">
                  <c:v>4.658442487315472E-11</c:v>
                </c:pt>
                <c:pt idx="3828">
                  <c:v>4.6867333568743863E-11</c:v>
                </c:pt>
                <c:pt idx="3829">
                  <c:v>4.7152209283531757E-11</c:v>
                </c:pt>
                <c:pt idx="3830">
                  <c:v>4.7439069028167748E-11</c:v>
                </c:pt>
                <c:pt idx="3831">
                  <c:v>4.77279298133014E-11</c:v>
                </c:pt>
                <c:pt idx="3832">
                  <c:v>4.8018808649582469E-11</c:v>
                </c:pt>
                <c:pt idx="3833">
                  <c:v>4.8311722598265103E-11</c:v>
                </c:pt>
                <c:pt idx="3834">
                  <c:v>4.8606690816709317E-11</c:v>
                </c:pt>
                <c:pt idx="3835">
                  <c:v>4.8903733729025368E-11</c:v>
                </c:pt>
                <c:pt idx="3836">
                  <c:v>4.9202871763558318E-11</c:v>
                </c:pt>
                <c:pt idx="3837">
                  <c:v>4.9504125348652227E-11</c:v>
                </c:pt>
                <c:pt idx="3838">
                  <c:v>4.9807514912651718E-11</c:v>
                </c:pt>
                <c:pt idx="3839">
                  <c:v>5.0113060883901651E-11</c:v>
                </c:pt>
                <c:pt idx="3840">
                  <c:v>5.0420783642755194E-11</c:v>
                </c:pt>
                <c:pt idx="3841">
                  <c:v>5.0730704464781705E-11</c:v>
                </c:pt>
                <c:pt idx="3842">
                  <c:v>5.1042848439259596E-11</c:v>
                </c:pt>
                <c:pt idx="3843">
                  <c:v>5.1357241289433761E-11</c:v>
                </c:pt>
                <c:pt idx="3844">
                  <c:v>5.1673908738547791E-11</c:v>
                </c:pt>
                <c:pt idx="3845">
                  <c:v>5.1992876509845604E-11</c:v>
                </c:pt>
                <c:pt idx="3846">
                  <c:v>5.2314170326571954E-11</c:v>
                </c:pt>
                <c:pt idx="3847">
                  <c:v>5.263781591197019E-11</c:v>
                </c:pt>
                <c:pt idx="3848">
                  <c:v>5.2963838861706882E-11</c:v>
                </c:pt>
                <c:pt idx="3849">
                  <c:v>5.3292268736126362E-11</c:v>
                </c:pt>
                <c:pt idx="3850">
                  <c:v>5.3623139549441843E-11</c:v>
                </c:pt>
                <c:pt idx="3851">
                  <c:v>5.3956485439747121E-11</c:v>
                </c:pt>
                <c:pt idx="3852">
                  <c:v>5.4292340545137635E-11</c:v>
                </c:pt>
                <c:pt idx="3853">
                  <c:v>5.4630739003708428E-11</c:v>
                </c:pt>
                <c:pt idx="3854">
                  <c:v>5.4971714953553518E-11</c:v>
                </c:pt>
                <c:pt idx="3855">
                  <c:v>5.5333755828137286E-11</c:v>
                </c:pt>
                <c:pt idx="3856">
                  <c:v>5.5814931509208891E-11</c:v>
                </c:pt>
                <c:pt idx="3857">
                  <c:v>5.6293829766294627E-11</c:v>
                </c:pt>
                <c:pt idx="3858">
                  <c:v>5.6770450599395076E-11</c:v>
                </c:pt>
                <c:pt idx="3859">
                  <c:v>5.7244794008510224E-11</c:v>
                </c:pt>
                <c:pt idx="3860">
                  <c:v>5.7716859993640292E-11</c:v>
                </c:pt>
                <c:pt idx="3861">
                  <c:v>5.8186648554784659E-11</c:v>
                </c:pt>
                <c:pt idx="3862">
                  <c:v>5.8654159691944146E-11</c:v>
                </c:pt>
                <c:pt idx="3863">
                  <c:v>5.9119393405118132E-11</c:v>
                </c:pt>
                <c:pt idx="3864">
                  <c:v>5.9582349694306437E-11</c:v>
                </c:pt>
                <c:pt idx="3865">
                  <c:v>6.0043028559509448E-11</c:v>
                </c:pt>
                <c:pt idx="3866">
                  <c:v>6.0501430000727553E-11</c:v>
                </c:pt>
                <c:pt idx="3867">
                  <c:v>6.0957554017959796E-11</c:v>
                </c:pt>
                <c:pt idx="3868">
                  <c:v>6.1411400611206745E-11</c:v>
                </c:pt>
                <c:pt idx="3869">
                  <c:v>6.1862969780468788E-11</c:v>
                </c:pt>
                <c:pt idx="3870">
                  <c:v>6.2312261525745317E-11</c:v>
                </c:pt>
                <c:pt idx="3871">
                  <c:v>6.2759275847036372E-11</c:v>
                </c:pt>
                <c:pt idx="3872">
                  <c:v>6.3204012744341965E-11</c:v>
                </c:pt>
                <c:pt idx="3873">
                  <c:v>6.3646472217662471E-11</c:v>
                </c:pt>
                <c:pt idx="3874">
                  <c:v>6.4086654266997451E-11</c:v>
                </c:pt>
                <c:pt idx="3875">
                  <c:v>6.4524558892346956E-11</c:v>
                </c:pt>
                <c:pt idx="3876">
                  <c:v>6.4960186093711762E-11</c:v>
                </c:pt>
                <c:pt idx="3877">
                  <c:v>6.5393535871090667E-11</c:v>
                </c:pt>
                <c:pt idx="3878">
                  <c:v>6.5824608224484122E-11</c:v>
                </c:pt>
                <c:pt idx="3879">
                  <c:v>6.6253403153892259E-11</c:v>
                </c:pt>
                <c:pt idx="3880">
                  <c:v>6.6679920659315489E-11</c:v>
                </c:pt>
                <c:pt idx="3881">
                  <c:v>6.7104160740753076E-11</c:v>
                </c:pt>
                <c:pt idx="3882">
                  <c:v>6.7526123398205512E-11</c:v>
                </c:pt>
                <c:pt idx="3883">
                  <c:v>6.7945808631672525E-11</c:v>
                </c:pt>
                <c:pt idx="3884">
                  <c:v>6.8363216441154012E-11</c:v>
                </c:pt>
                <c:pt idx="3885">
                  <c:v>6.8778346826649998E-11</c:v>
                </c:pt>
                <c:pt idx="3886">
                  <c:v>6.9191199788161104E-11</c:v>
                </c:pt>
                <c:pt idx="3887">
                  <c:v>6.9601775325686515E-11</c:v>
                </c:pt>
                <c:pt idx="3888">
                  <c:v>7.0010073439226646E-11</c:v>
                </c:pt>
                <c:pt idx="3889">
                  <c:v>7.0416094128781689E-11</c:v>
                </c:pt>
                <c:pt idx="3890">
                  <c:v>7.081983739435122E-11</c:v>
                </c:pt>
                <c:pt idx="3891">
                  <c:v>7.1221303235935288E-11</c:v>
                </c:pt>
                <c:pt idx="3892">
                  <c:v>7.1620491653533843E-11</c:v>
                </c:pt>
                <c:pt idx="3893">
                  <c:v>7.2017402647147544E-11</c:v>
                </c:pt>
                <c:pt idx="3894">
                  <c:v>7.2412036216775512E-11</c:v>
                </c:pt>
                <c:pt idx="3895">
                  <c:v>7.2804392362418185E-11</c:v>
                </c:pt>
                <c:pt idx="3896">
                  <c:v>7.3194471084075798E-11</c:v>
                </c:pt>
                <c:pt idx="3897">
                  <c:v>7.3582272381748104E-11</c:v>
                </c:pt>
                <c:pt idx="3898">
                  <c:v>7.3967796255434522E-11</c:v>
                </c:pt>
                <c:pt idx="3899">
                  <c:v>7.4351042705135853E-11</c:v>
                </c:pt>
                <c:pt idx="3900">
                  <c:v>7.4736038448220913E-11</c:v>
                </c:pt>
                <c:pt idx="3901">
                  <c:v>7.52657911619065E-11</c:v>
                </c:pt>
                <c:pt idx="3902">
                  <c:v>7.574665347175776E-11</c:v>
                </c:pt>
                <c:pt idx="3903">
                  <c:v>7.6178625377775302E-11</c:v>
                </c:pt>
                <c:pt idx="3904">
                  <c:v>7.6561706879958543E-11</c:v>
                </c:pt>
                <c:pt idx="3905">
                  <c:v>7.6895897978307083E-11</c:v>
                </c:pt>
                <c:pt idx="3906">
                  <c:v>7.7181198672821529E-11</c:v>
                </c:pt>
                <c:pt idx="3907">
                  <c:v>7.7417608963502024E-11</c:v>
                </c:pt>
                <c:pt idx="3908">
                  <c:v>7.7605128850348038E-11</c:v>
                </c:pt>
                <c:pt idx="3909">
                  <c:v>7.7743758333359712E-11</c:v>
                </c:pt>
                <c:pt idx="3910">
                  <c:v>7.783349741253728E-11</c:v>
                </c:pt>
                <c:pt idx="3911">
                  <c:v>7.7874346087880547E-11</c:v>
                </c:pt>
                <c:pt idx="3912">
                  <c:v>7.7866304359389488E-11</c:v>
                </c:pt>
                <c:pt idx="3913">
                  <c:v>7.7809372227064322E-11</c:v>
                </c:pt>
                <c:pt idx="3914">
                  <c:v>7.7703549690904843E-11</c:v>
                </c:pt>
                <c:pt idx="3915">
                  <c:v>7.7548836750911077E-11</c:v>
                </c:pt>
                <c:pt idx="3916">
                  <c:v>7.7345233407083178E-11</c:v>
                </c:pt>
                <c:pt idx="3917">
                  <c:v>7.7092999876694411E-11</c:v>
                </c:pt>
                <c:pt idx="3918">
                  <c:v>7.6819484777325169E-11</c:v>
                </c:pt>
                <c:pt idx="3919">
                  <c:v>7.6543036253726418E-11</c:v>
                </c:pt>
                <c:pt idx="3920">
                  <c:v>7.6263654305897213E-11</c:v>
                </c:pt>
                <c:pt idx="3921">
                  <c:v>7.5981338933838136E-11</c:v>
                </c:pt>
                <c:pt idx="3922">
                  <c:v>7.5696090137549149E-11</c:v>
                </c:pt>
                <c:pt idx="3923">
                  <c:v>7.5407907917029916E-11</c:v>
                </c:pt>
                <c:pt idx="3924">
                  <c:v>7.5116792272280759E-11</c:v>
                </c:pt>
                <c:pt idx="3925">
                  <c:v>7.4822743203301343E-11</c:v>
                </c:pt>
                <c:pt idx="3926">
                  <c:v>7.4525760710092029E-11</c:v>
                </c:pt>
                <c:pt idx="3927">
                  <c:v>7.4225844792652456E-11</c:v>
                </c:pt>
                <c:pt idx="3928">
                  <c:v>7.3922995450983166E-11</c:v>
                </c:pt>
                <c:pt idx="3929">
                  <c:v>7.3617212685083617E-11</c:v>
                </c:pt>
                <c:pt idx="3930">
                  <c:v>7.330849649495399E-11</c:v>
                </c:pt>
                <c:pt idx="3931">
                  <c:v>7.2996846880594465E-11</c:v>
                </c:pt>
                <c:pt idx="3932">
                  <c:v>7.2682263842004667E-11</c:v>
                </c:pt>
                <c:pt idx="3933">
                  <c:v>7.2364747379184972E-11</c:v>
                </c:pt>
                <c:pt idx="3934">
                  <c:v>7.2044297492135018E-11</c:v>
                </c:pt>
                <c:pt idx="3935">
                  <c:v>7.172091418085536E-11</c:v>
                </c:pt>
                <c:pt idx="3936">
                  <c:v>7.1394597445345443E-11</c:v>
                </c:pt>
                <c:pt idx="3937">
                  <c:v>7.1065347285605409E-11</c:v>
                </c:pt>
                <c:pt idx="3938">
                  <c:v>7.0733163701635528E-11</c:v>
                </c:pt>
                <c:pt idx="3939">
                  <c:v>7.0398046693435156E-11</c:v>
                </c:pt>
                <c:pt idx="3940">
                  <c:v>7.0059996261004886E-11</c:v>
                </c:pt>
                <c:pt idx="3941">
                  <c:v>6.9719012404344939E-11</c:v>
                </c:pt>
                <c:pt idx="3942">
                  <c:v>6.9375095123454706E-11</c:v>
                </c:pt>
                <c:pt idx="3943">
                  <c:v>6.9028244418334588E-11</c:v>
                </c:pt>
                <c:pt idx="3944">
                  <c:v>6.8676660377453008E-11</c:v>
                </c:pt>
                <c:pt idx="3945">
                  <c:v>6.8283469527674954E-11</c:v>
                </c:pt>
                <c:pt idx="3946">
                  <c:v>6.7896310030442375E-11</c:v>
                </c:pt>
                <c:pt idx="3947">
                  <c:v>6.7486380917129766E-11</c:v>
                </c:pt>
                <c:pt idx="3948">
                  <c:v>6.7060009934353659E-11</c:v>
                </c:pt>
                <c:pt idx="3949">
                  <c:v>6.6639870695849849E-11</c:v>
                </c:pt>
                <c:pt idx="3950">
                  <c:v>6.6225863124103869E-11</c:v>
                </c:pt>
                <c:pt idx="3951">
                  <c:v>6.5817887141602309E-11</c:v>
                </c:pt>
                <c:pt idx="3952">
                  <c:v>6.5301717351666247E-11</c:v>
                </c:pt>
                <c:pt idx="3953">
                  <c:v>6.4787391669489023E-11</c:v>
                </c:pt>
                <c:pt idx="3954">
                  <c:v>6.4279896044909356E-11</c:v>
                </c:pt>
                <c:pt idx="3955">
                  <c:v>6.3779117871333445E-11</c:v>
                </c:pt>
                <c:pt idx="3956">
                  <c:v>6.3139258680225578E-11</c:v>
                </c:pt>
                <c:pt idx="3957">
                  <c:v>6.2490519434504668E-11</c:v>
                </c:pt>
                <c:pt idx="3958">
                  <c:v>6.1849483088946644E-11</c:v>
                </c:pt>
                <c:pt idx="3959">
                  <c:v>6.1216013971278088E-11</c:v>
                </c:pt>
                <c:pt idx="3960">
                  <c:v>6.0589976409226172E-11</c:v>
                </c:pt>
                <c:pt idx="3961">
                  <c:v>5.9971235595328113E-11</c:v>
                </c:pt>
                <c:pt idx="3962">
                  <c:v>5.9359674157372774E-11</c:v>
                </c:pt>
                <c:pt idx="3963">
                  <c:v>5.8755187311116774E-11</c:v>
                </c:pt>
                <c:pt idx="3964">
                  <c:v>5.8157670041750547E-11</c:v>
                </c:pt>
                <c:pt idx="3965">
                  <c:v>5.7567017334466233E-11</c:v>
                </c:pt>
                <c:pt idx="3966">
                  <c:v>5.6983124174454647E-11</c:v>
                </c:pt>
                <c:pt idx="3967">
                  <c:v>5.6405889221298228E-11</c:v>
                </c:pt>
                <c:pt idx="3968">
                  <c:v>5.5835224069682193E-11</c:v>
                </c:pt>
                <c:pt idx="3969">
                  <c:v>5.527104216614375E-11</c:v>
                </c:pt>
                <c:pt idx="3970">
                  <c:v>5.4713256933024094E-11</c:v>
                </c:pt>
                <c:pt idx="3971">
                  <c:v>5.416178179266595E-11</c:v>
                </c:pt>
                <c:pt idx="3972">
                  <c:v>5.3616530422364358E-11</c:v>
                </c:pt>
                <c:pt idx="3973">
                  <c:v>5.3077422637856584E-11</c:v>
                </c:pt>
                <c:pt idx="3974">
                  <c:v>5.2544383555652971E-11</c:v>
                </c:pt>
                <c:pt idx="3975">
                  <c:v>5.2017338333074109E-11</c:v>
                </c:pt>
                <c:pt idx="3976">
                  <c:v>5.1496212127440823E-11</c:v>
                </c:pt>
                <c:pt idx="3977">
                  <c:v>5.0980930096072177E-11</c:v>
                </c:pt>
                <c:pt idx="3978">
                  <c:v>5.0471418721662041E-11</c:v>
                </c:pt>
                <c:pt idx="3979">
                  <c:v>4.9967610000261143E-11</c:v>
                </c:pt>
                <c:pt idx="3980">
                  <c:v>4.9469437112057327E-11</c:v>
                </c:pt>
                <c:pt idx="3981">
                  <c:v>4.8976833228733782E-11</c:v>
                </c:pt>
                <c:pt idx="3982">
                  <c:v>4.8489731521974507E-11</c:v>
                </c:pt>
                <c:pt idx="3983">
                  <c:v>4.8008065252195561E-11</c:v>
                </c:pt>
                <c:pt idx="3984">
                  <c:v>4.7531770429952188E-11</c:v>
                </c:pt>
                <c:pt idx="3985">
                  <c:v>4.7060786019934166E-11</c:v>
                </c:pt>
                <c:pt idx="3986">
                  <c:v>4.6595051101310941E-11</c:v>
                </c:pt>
                <c:pt idx="3987">
                  <c:v>4.6134504753251826E-11</c:v>
                </c:pt>
                <c:pt idx="3988">
                  <c:v>4.5679086054927597E-11</c:v>
                </c:pt>
                <c:pt idx="3989">
                  <c:v>4.5228734709551899E-11</c:v>
                </c:pt>
                <c:pt idx="3990">
                  <c:v>4.4783393552917494E-11</c:v>
                </c:pt>
                <c:pt idx="3991">
                  <c:v>4.4343006343105648E-11</c:v>
                </c:pt>
                <c:pt idx="3992">
                  <c:v>4.3907516835886172E-11</c:v>
                </c:pt>
                <c:pt idx="3993">
                  <c:v>4.3476868787028118E-11</c:v>
                </c:pt>
                <c:pt idx="3994">
                  <c:v>4.3051005992441316E-11</c:v>
                </c:pt>
                <c:pt idx="3995">
                  <c:v>4.262987388969198E-11</c:v>
                </c:pt>
                <c:pt idx="3996">
                  <c:v>4.2213420026817912E-11</c:v>
                </c:pt>
                <c:pt idx="3997">
                  <c:v>4.1801592083227845E-11</c:v>
                </c:pt>
                <c:pt idx="3998">
                  <c:v>4.1394337738330883E-11</c:v>
                </c:pt>
                <c:pt idx="3999">
                  <c:v>4.0991604671534794E-11</c:v>
                </c:pt>
                <c:pt idx="4000">
                  <c:v>4.0593340948932178E-11</c:v>
                </c:pt>
                <c:pt idx="4001">
                  <c:v>4.0199496887395232E-11</c:v>
                </c:pt>
                <c:pt idx="4002">
                  <c:v>3.981002359981012E-11</c:v>
                </c:pt>
                <c:pt idx="4003">
                  <c:v>3.9424872199261269E-11</c:v>
                </c:pt>
                <c:pt idx="4004">
                  <c:v>3.9043993798834238E-11</c:v>
                </c:pt>
                <c:pt idx="4005">
                  <c:v>3.8667339534995659E-11</c:v>
                </c:pt>
                <c:pt idx="4006">
                  <c:v>3.8294861747111021E-11</c:v>
                </c:pt>
                <c:pt idx="4007">
                  <c:v>3.7926514506757387E-11</c:v>
                </c:pt>
                <c:pt idx="4008">
                  <c:v>3.7562252017547459E-11</c:v>
                </c:pt>
                <c:pt idx="4009">
                  <c:v>3.7202028483093581E-11</c:v>
                </c:pt>
                <c:pt idx="4010">
                  <c:v>3.6845798107007701E-11</c:v>
                </c:pt>
                <c:pt idx="4011">
                  <c:v>3.6493515377530209E-11</c:v>
                </c:pt>
                <c:pt idx="4012">
                  <c:v>3.6145136611726865E-11</c:v>
                </c:pt>
                <c:pt idx="4013">
                  <c:v>3.5800618843114066E-11</c:v>
                </c:pt>
                <c:pt idx="4014">
                  <c:v>3.5459919106561237E-11</c:v>
                </c:pt>
                <c:pt idx="4015">
                  <c:v>3.5122994436939121E-11</c:v>
                </c:pt>
                <c:pt idx="4016">
                  <c:v>3.478980188492883E-11</c:v>
                </c:pt>
                <c:pt idx="4017">
                  <c:v>3.4460299473169755E-11</c:v>
                </c:pt>
                <c:pt idx="4018">
                  <c:v>3.4134446730100754E-11</c:v>
                </c:pt>
                <c:pt idx="4019">
                  <c:v>3.3812203312249407E-11</c:v>
                </c:pt>
                <c:pt idx="4020">
                  <c:v>3.3493528876143087E-11</c:v>
                </c:pt>
                <c:pt idx="4021">
                  <c:v>3.3178383078309058E-11</c:v>
                </c:pt>
                <c:pt idx="4022">
                  <c:v>3.2866725801213831E-11</c:v>
                </c:pt>
                <c:pt idx="4023">
                  <c:v>3.2558518487868236E-11</c:v>
                </c:pt>
                <c:pt idx="4024">
                  <c:v>3.2253723235795235E-11</c:v>
                </c:pt>
                <c:pt idx="4025">
                  <c:v>3.1952302144541057E-11</c:v>
                </c:pt>
                <c:pt idx="4026">
                  <c:v>3.1654217313651721E-11</c:v>
                </c:pt>
                <c:pt idx="4027">
                  <c:v>3.1359430854026394E-11</c:v>
                </c:pt>
                <c:pt idx="4028">
                  <c:v>3.106790569147903E-11</c:v>
                </c:pt>
                <c:pt idx="4029">
                  <c:v>3.0779606087706873E-11</c:v>
                </c:pt>
                <c:pt idx="4030">
                  <c:v>3.0494496427259382E-11</c:v>
                </c:pt>
                <c:pt idx="4031">
                  <c:v>3.0212541094686419E-11</c:v>
                </c:pt>
                <c:pt idx="4032">
                  <c:v>2.9933704474537839E-11</c:v>
                </c:pt>
                <c:pt idx="4033">
                  <c:v>2.9657951135637895E-11</c:v>
                </c:pt>
                <c:pt idx="4034">
                  <c:v>2.9385247001168552E-11</c:v>
                </c:pt>
                <c:pt idx="4035">
                  <c:v>2.9115558594967072E-11</c:v>
                </c:pt>
                <c:pt idx="4036">
                  <c:v>2.8848852443389661E-11</c:v>
                </c:pt>
                <c:pt idx="4037">
                  <c:v>2.858509507279258E-11</c:v>
                </c:pt>
                <c:pt idx="4038">
                  <c:v>2.832425301781301E-11</c:v>
                </c:pt>
                <c:pt idx="4039">
                  <c:v>2.8066293504748219E-11</c:v>
                </c:pt>
                <c:pt idx="4040">
                  <c:v>2.7811184952743493E-11</c:v>
                </c:pt>
                <c:pt idx="4041">
                  <c:v>2.7558895898228029E-11</c:v>
                </c:pt>
                <c:pt idx="4042">
                  <c:v>2.7309394877632006E-11</c:v>
                </c:pt>
                <c:pt idx="4043">
                  <c:v>2.7062650427384612E-11</c:v>
                </c:pt>
                <c:pt idx="4044">
                  <c:v>2.6818631235469782E-11</c:v>
                </c:pt>
                <c:pt idx="4045">
                  <c:v>2.657730717146749E-11</c:v>
                </c:pt>
                <c:pt idx="4046">
                  <c:v>2.6338648656647246E-11</c:v>
                </c:pt>
                <c:pt idx="4047">
                  <c:v>2.6102626115228294E-11</c:v>
                </c:pt>
                <c:pt idx="4048">
                  <c:v>2.586920997142913E-11</c:v>
                </c:pt>
                <c:pt idx="4049">
                  <c:v>2.5638370655494017E-11</c:v>
                </c:pt>
                <c:pt idx="4050">
                  <c:v>2.5410079186730129E-11</c:v>
                </c:pt>
                <c:pt idx="4051">
                  <c:v>2.5184307651354383E-11</c:v>
                </c:pt>
                <c:pt idx="4052">
                  <c:v>2.4961028247257212E-11</c:v>
                </c:pt>
                <c:pt idx="4053">
                  <c:v>2.4740213172328111E-11</c:v>
                </c:pt>
                <c:pt idx="4054">
                  <c:v>2.4521834624456754E-11</c:v>
                </c:pt>
                <c:pt idx="4055">
                  <c:v>2.430586492639898E-11</c:v>
                </c:pt>
                <c:pt idx="4056">
                  <c:v>2.4092277433057976E-11</c:v>
                </c:pt>
                <c:pt idx="4057">
                  <c:v>2.3881046005825464E-11</c:v>
                </c:pt>
                <c:pt idx="4058">
                  <c:v>2.3672144509435011E-11</c:v>
                </c:pt>
                <c:pt idx="4059">
                  <c:v>2.3465546808620675E-11</c:v>
                </c:pt>
                <c:pt idx="4060">
                  <c:v>2.3261226772457244E-11</c:v>
                </c:pt>
                <c:pt idx="4061">
                  <c:v>2.3059158771913226E-11</c:v>
                </c:pt>
                <c:pt idx="4062">
                  <c:v>2.2859318132270803E-11</c:v>
                </c:pt>
                <c:pt idx="4063">
                  <c:v>2.2661680284926081E-11</c:v>
                </c:pt>
                <c:pt idx="4064">
                  <c:v>2.2466220661275314E-11</c:v>
                </c:pt>
                <c:pt idx="4065">
                  <c:v>2.2272914692714662E-11</c:v>
                </c:pt>
                <c:pt idx="4066">
                  <c:v>2.2081737913466224E-11</c:v>
                </c:pt>
                <c:pt idx="4067">
                  <c:v>2.1892666759259891E-11</c:v>
                </c:pt>
                <c:pt idx="4068">
                  <c:v>2.1705678130401687E-11</c:v>
                </c:pt>
                <c:pt idx="4069">
                  <c:v>2.1520748930904621E-11</c:v>
                </c:pt>
                <c:pt idx="4070">
                  <c:v>2.1337856064781245E-11</c:v>
                </c:pt>
                <c:pt idx="4071">
                  <c:v>2.1156976439128758E-11</c:v>
                </c:pt>
                <c:pt idx="4072">
                  <c:v>2.0978087388410433E-11</c:v>
                </c:pt>
                <c:pt idx="4073">
                  <c:v>2.0801167100261745E-11</c:v>
                </c:pt>
                <c:pt idx="4074">
                  <c:v>2.0626193862973051E-11</c:v>
                </c:pt>
                <c:pt idx="4075">
                  <c:v>2.0453145964834146E-11</c:v>
                </c:pt>
                <c:pt idx="4076">
                  <c:v>2.0282001694135363E-11</c:v>
                </c:pt>
                <c:pt idx="4077">
                  <c:v>2.0112739046753037E-11</c:v>
                </c:pt>
                <c:pt idx="4078">
                  <c:v>1.9945336397861996E-11</c:v>
                </c:pt>
                <c:pt idx="4079">
                  <c:v>1.9779773868519316E-11</c:v>
                </c:pt>
                <c:pt idx="4080">
                  <c:v>1.9616031659921015E-11</c:v>
                </c:pt>
                <c:pt idx="4081">
                  <c:v>1.9454089973263455E-11</c:v>
                </c:pt>
                <c:pt idx="4082">
                  <c:v>1.9293929009743065E-11</c:v>
                </c:pt>
                <c:pt idx="4083">
                  <c:v>1.9135528970555959E-11</c:v>
                </c:pt>
                <c:pt idx="4084">
                  <c:v>1.8978870056898409E-11</c:v>
                </c:pt>
                <c:pt idx="4085">
                  <c:v>1.8823932469966569E-11</c:v>
                </c:pt>
                <c:pt idx="4086">
                  <c:v>1.8670696410956935E-11</c:v>
                </c:pt>
                <c:pt idx="4087">
                  <c:v>1.8519142081065542E-11</c:v>
                </c:pt>
                <c:pt idx="4088">
                  <c:v>1.8369249342212752E-11</c:v>
                </c:pt>
                <c:pt idx="4089">
                  <c:v>1.8220998698494413E-11</c:v>
                </c:pt>
                <c:pt idx="4090">
                  <c:v>1.807437305428112E-11</c:v>
                </c:pt>
                <c:pt idx="4091">
                  <c:v>1.7929355431765156E-11</c:v>
                </c:pt>
                <c:pt idx="4092">
                  <c:v>1.7785928853139197E-11</c:v>
                </c:pt>
                <c:pt idx="4093">
                  <c:v>1.7644076340595515E-11</c:v>
                </c:pt>
                <c:pt idx="4094">
                  <c:v>1.7503780916326448E-11</c:v>
                </c:pt>
                <c:pt idx="4095">
                  <c:v>1.7365025602524499E-11</c:v>
                </c:pt>
                <c:pt idx="4096">
                  <c:v>1.72277934213822E-11</c:v>
                </c:pt>
                <c:pt idx="4097">
                  <c:v>1.7092067395091866E-11</c:v>
                </c:pt>
                <c:pt idx="4098">
                  <c:v>1.6957830545845807E-11</c:v>
                </c:pt>
                <c:pt idx="4099">
                  <c:v>1.6825065895836629E-11</c:v>
                </c:pt>
                <c:pt idx="4100">
                  <c:v>1.6693756467256676E-11</c:v>
                </c:pt>
                <c:pt idx="4101">
                  <c:v>1.6563885282298228E-11</c:v>
                </c:pt>
                <c:pt idx="4102">
                  <c:v>1.643543536315381E-11</c:v>
                </c:pt>
                <c:pt idx="4103">
                  <c:v>1.6308389732015978E-11</c:v>
                </c:pt>
                <c:pt idx="4104">
                  <c:v>1.618273142229453E-11</c:v>
                </c:pt>
                <c:pt idx="4105">
                  <c:v>1.6058444661180098E-11</c:v>
                </c:pt>
                <c:pt idx="4106">
                  <c:v>1.593551531877136E-11</c:v>
                </c:pt>
                <c:pt idx="4107">
                  <c:v>1.5813929290500611E-11</c:v>
                </c:pt>
                <c:pt idx="4108">
                  <c:v>1.5693672471800166E-11</c:v>
                </c:pt>
                <c:pt idx="4109">
                  <c:v>1.5574730758102499E-11</c:v>
                </c:pt>
                <c:pt idx="4110">
                  <c:v>1.5457090044840157E-11</c:v>
                </c:pt>
                <c:pt idx="4111">
                  <c:v>1.5340736227445401E-11</c:v>
                </c:pt>
                <c:pt idx="4112">
                  <c:v>1.5225655201350587E-11</c:v>
                </c:pt>
                <c:pt idx="4113">
                  <c:v>1.5111832861988261E-11</c:v>
                </c:pt>
                <c:pt idx="4114">
                  <c:v>1.4999255104790781E-11</c:v>
                </c:pt>
                <c:pt idx="4115">
                  <c:v>1.4887907825190406E-11</c:v>
                </c:pt>
                <c:pt idx="4116">
                  <c:v>1.4777776918619696E-11</c:v>
                </c:pt>
                <c:pt idx="4117">
                  <c:v>1.4668848280511108E-11</c:v>
                </c:pt>
                <c:pt idx="4118">
                  <c:v>1.4561107806296873E-11</c:v>
                </c:pt>
                <c:pt idx="4119">
                  <c:v>1.4454541391409576E-11</c:v>
                </c:pt>
                <c:pt idx="4120">
                  <c:v>1.4349134931281522E-11</c:v>
                </c:pt>
                <c:pt idx="4121">
                  <c:v>1.4244872992341766E-11</c:v>
                </c:pt>
                <c:pt idx="4122">
                  <c:v>1.4141738107003253E-11</c:v>
                </c:pt>
                <c:pt idx="4123">
                  <c:v>1.4039719025292681E-11</c:v>
                </c:pt>
                <c:pt idx="4124">
                  <c:v>1.3938805021354492E-11</c:v>
                </c:pt>
                <c:pt idx="4125">
                  <c:v>1.3838985369332925E-11</c:v>
                </c:pt>
                <c:pt idx="4126">
                  <c:v>1.3740249343372483E-11</c:v>
                </c:pt>
                <c:pt idx="4127">
                  <c:v>1.3642586217617436E-11</c:v>
                </c:pt>
                <c:pt idx="4128">
                  <c:v>1.3545985266212112E-11</c:v>
                </c:pt>
                <c:pt idx="4129">
                  <c:v>1.3450435763301007E-11</c:v>
                </c:pt>
                <c:pt idx="4130">
                  <c:v>1.3355926983028348E-11</c:v>
                </c:pt>
                <c:pt idx="4131">
                  <c:v>1.3262448199538659E-11</c:v>
                </c:pt>
                <c:pt idx="4132">
                  <c:v>1.3169988686976136E-11</c:v>
                </c:pt>
                <c:pt idx="4133">
                  <c:v>1.307853771948531E-11</c:v>
                </c:pt>
                <c:pt idx="4134">
                  <c:v>1.2988084571210455E-11</c:v>
                </c:pt>
                <c:pt idx="4135">
                  <c:v>1.2898618516295905E-11</c:v>
                </c:pt>
                <c:pt idx="4136">
                  <c:v>1.281012882888613E-11</c:v>
                </c:pt>
                <c:pt idx="4137">
                  <c:v>1.2722604783125362E-11</c:v>
                </c:pt>
                <c:pt idx="4138">
                  <c:v>1.2636035653158124E-11</c:v>
                </c:pt>
                <c:pt idx="4139">
                  <c:v>1.2550410713128646E-11</c:v>
                </c:pt>
                <c:pt idx="4140">
                  <c:v>1.2465719237181415E-11</c:v>
                </c:pt>
                <c:pt idx="4141">
                  <c:v>1.2381950499460753E-11</c:v>
                </c:pt>
                <c:pt idx="4142">
                  <c:v>1.2299093774110923E-11</c:v>
                </c:pt>
                <c:pt idx="4143">
                  <c:v>1.2217138335276458E-11</c:v>
                </c:pt>
                <c:pt idx="4144">
                  <c:v>1.2136073457101604E-11</c:v>
                </c:pt>
                <c:pt idx="4145">
                  <c:v>1.2055888413730752E-11</c:v>
                </c:pt>
                <c:pt idx="4146">
                  <c:v>1.1976572479308369E-11</c:v>
                </c:pt>
                <c:pt idx="4147">
                  <c:v>1.1898114927978722E-11</c:v>
                </c:pt>
                <c:pt idx="4148">
                  <c:v>1.1820505033886223E-11</c:v>
                </c:pt>
                <c:pt idx="4149">
                  <c:v>1.174373207117515E-11</c:v>
                </c:pt>
                <c:pt idx="4150">
                  <c:v>1.1667785313989976E-11</c:v>
                </c:pt>
                <c:pt idx="4151">
                  <c:v>1.1592654036474979E-11</c:v>
                </c:pt>
                <c:pt idx="4152">
                  <c:v>1.1518327512774578E-11</c:v>
                </c:pt>
                <c:pt idx="4153">
                  <c:v>1.1444795017033202E-11</c:v>
                </c:pt>
                <c:pt idx="4154">
                  <c:v>1.1372046501546864E-11</c:v>
                </c:pt>
                <c:pt idx="4155">
                  <c:v>1.1300075624116548E-11</c:v>
                </c:pt>
                <c:pt idx="4156">
                  <c:v>1.1228875240691953E-11</c:v>
                </c:pt>
                <c:pt idx="4157">
                  <c:v>1.1158437948528274E-11</c:v>
                </c:pt>
                <c:pt idx="4158">
                  <c:v>1.1088756344880599E-11</c:v>
                </c:pt>
                <c:pt idx="4159">
                  <c:v>1.1019823027004228E-11</c:v>
                </c:pt>
                <c:pt idx="4160">
                  <c:v>1.0951630592154375E-11</c:v>
                </c:pt>
                <c:pt idx="4161">
                  <c:v>1.0884171637586193E-11</c:v>
                </c:pt>
                <c:pt idx="4162">
                  <c:v>1.0817438760554842E-11</c:v>
                </c:pt>
                <c:pt idx="4163">
                  <c:v>1.0751424558315593E-11</c:v>
                </c:pt>
                <c:pt idx="4164">
                  <c:v>1.0686121628123623E-11</c:v>
                </c:pt>
                <c:pt idx="4165">
                  <c:v>1.0621522567234041E-11</c:v>
                </c:pt>
                <c:pt idx="4166">
                  <c:v>1.0557619972902112E-11</c:v>
                </c:pt>
                <c:pt idx="4167">
                  <c:v>1.049440644238308E-11</c:v>
                </c:pt>
                <c:pt idx="4168">
                  <c:v>1.0431874572932105E-11</c:v>
                </c:pt>
                <c:pt idx="4169">
                  <c:v>1.0370016961804293E-11</c:v>
                </c:pt>
                <c:pt idx="4170">
                  <c:v>1.0308826206255006E-11</c:v>
                </c:pt>
                <c:pt idx="4171">
                  <c:v>1.0248294903539318E-11</c:v>
                </c:pt>
                <c:pt idx="4172">
                  <c:v>1.018841565091241E-11</c:v>
                </c:pt>
                <c:pt idx="4173">
                  <c:v>1.0129181045629548E-11</c:v>
                </c:pt>
                <c:pt idx="4174">
                  <c:v>1.0070583684945931E-11</c:v>
                </c:pt>
                <c:pt idx="4175">
                  <c:v>1.0012616166116681E-11</c:v>
                </c:pt>
                <c:pt idx="4176">
                  <c:v>9.9552710863970933E-12</c:v>
                </c:pt>
                <c:pt idx="4177">
                  <c:v>9.8985410430422985E-12</c:v>
                </c:pt>
                <c:pt idx="4178">
                  <c:v>9.8424186333075328E-12</c:v>
                </c:pt>
                <c:pt idx="4179">
                  <c:v>9.7868964544478982E-12</c:v>
                </c:pt>
                <c:pt idx="4180">
                  <c:v>9.7319671037186677E-12</c:v>
                </c:pt>
                <c:pt idx="4181">
                  <c:v>9.6776231783750596E-12</c:v>
                </c:pt>
                <c:pt idx="4182">
                  <c:v>9.6238572756721967E-12</c:v>
                </c:pt>
                <c:pt idx="4183">
                  <c:v>9.5706619928653555E-12</c:v>
                </c:pt>
                <c:pt idx="4184">
                  <c:v>9.5180299272096797E-12</c:v>
                </c:pt>
                <c:pt idx="4185">
                  <c:v>9.4659536759603924E-12</c:v>
                </c:pt>
                <c:pt idx="4186">
                  <c:v>9.4144258363726311E-12</c:v>
                </c:pt>
                <c:pt idx="4187">
                  <c:v>9.363439386514407E-12</c:v>
                </c:pt>
                <c:pt idx="4188">
                  <c:v>9.3129898716142409E-12</c:v>
                </c:pt>
                <c:pt idx="4189">
                  <c:v>9.2630724043020567E-12</c:v>
                </c:pt>
                <c:pt idx="4190">
                  <c:v>9.2136818753698077E-12</c:v>
                </c:pt>
                <c:pt idx="4191">
                  <c:v>9.1648131756092147E-12</c:v>
                </c:pt>
                <c:pt idx="4192">
                  <c:v>9.1164611958121065E-12</c:v>
                </c:pt>
                <c:pt idx="4193">
                  <c:v>9.0686208267703606E-12</c:v>
                </c:pt>
                <c:pt idx="4194">
                  <c:v>9.0212869592757106E-12</c:v>
                </c:pt>
                <c:pt idx="4195">
                  <c:v>8.974454484120084E-12</c:v>
                </c:pt>
                <c:pt idx="4196">
                  <c:v>8.9281182920952015E-12</c:v>
                </c:pt>
                <c:pt idx="4197">
                  <c:v>8.8822732739929728E-12</c:v>
                </c:pt>
                <c:pt idx="4198">
                  <c:v>8.836914320605167E-12</c:v>
                </c:pt>
                <c:pt idx="4199">
                  <c:v>8.7920363227235841E-12</c:v>
                </c:pt>
                <c:pt idx="4200">
                  <c:v>8.7476341711400997E-12</c:v>
                </c:pt>
                <c:pt idx="4201">
                  <c:v>8.7037027566464848E-12</c:v>
                </c:pt>
                <c:pt idx="4202">
                  <c:v>8.6602369700345763E-12</c:v>
                </c:pt>
                <c:pt idx="4203">
                  <c:v>8.617231702096237E-12</c:v>
                </c:pt>
                <c:pt idx="4204">
                  <c:v>8.5746818436232572E-12</c:v>
                </c:pt>
                <c:pt idx="4205">
                  <c:v>8.5325822854074642E-12</c:v>
                </c:pt>
                <c:pt idx="4206">
                  <c:v>8.4909279182406367E-12</c:v>
                </c:pt>
                <c:pt idx="4207">
                  <c:v>8.4497136329146362E-12</c:v>
                </c:pt>
                <c:pt idx="4208">
                  <c:v>8.4089343202212704E-12</c:v>
                </c:pt>
                <c:pt idx="4209">
                  <c:v>8.3685848709523474E-12</c:v>
                </c:pt>
                <c:pt idx="4210">
                  <c:v>8.3286601758997527E-12</c:v>
                </c:pt>
                <c:pt idx="4211">
                  <c:v>8.2891551258552456E-12</c:v>
                </c:pt>
                <c:pt idx="4212">
                  <c:v>8.2500646116106438E-12</c:v>
                </c:pt>
                <c:pt idx="4213">
                  <c:v>8.2113835239578265E-12</c:v>
                </c:pt>
                <c:pt idx="4214">
                  <c:v>8.1731067536885561E-12</c:v>
                </c:pt>
                <c:pt idx="4215">
                  <c:v>8.1352291915946488E-12</c:v>
                </c:pt>
                <c:pt idx="4216">
                  <c:v>8.0977457284679513E-12</c:v>
                </c:pt>
                <c:pt idx="4217">
                  <c:v>8.0606512551003136E-12</c:v>
                </c:pt>
                <c:pt idx="4218">
                  <c:v>8.0239406622835176E-12</c:v>
                </c:pt>
                <c:pt idx="4219">
                  <c:v>7.9876088408093665E-12</c:v>
                </c:pt>
                <c:pt idx="4220">
                  <c:v>7.9516508909658182E-12</c:v>
                </c:pt>
                <c:pt idx="4221">
                  <c:v>7.9160636753551095E-12</c:v>
                </c:pt>
                <c:pt idx="4222">
                  <c:v>7.8808438531380134E-12</c:v>
                </c:pt>
                <c:pt idx="4223">
                  <c:v>7.8459878980540881E-12</c:v>
                </c:pt>
                <c:pt idx="4224">
                  <c:v>7.8114922838429206E-12</c:v>
                </c:pt>
                <c:pt idx="4225">
                  <c:v>7.7773534842440287E-12</c:v>
                </c:pt>
                <c:pt idx="4226">
                  <c:v>7.7435679729969558E-12</c:v>
                </c:pt>
                <c:pt idx="4227">
                  <c:v>7.7101322238412957E-12</c:v>
                </c:pt>
                <c:pt idx="4228">
                  <c:v>7.6770427105165434E-12</c:v>
                </c:pt>
                <c:pt idx="4229">
                  <c:v>7.6442959067622747E-12</c:v>
                </c:pt>
                <c:pt idx="4230">
                  <c:v>7.6118882863180655E-12</c:v>
                </c:pt>
                <c:pt idx="4231">
                  <c:v>7.5798163229234594E-12</c:v>
                </c:pt>
                <c:pt idx="4232">
                  <c:v>7.5480764903179885E-12</c:v>
                </c:pt>
                <c:pt idx="4233">
                  <c:v>7.5166652622412239E-12</c:v>
                </c:pt>
                <c:pt idx="4234">
                  <c:v>7.4855791124327156E-12</c:v>
                </c:pt>
                <c:pt idx="4235">
                  <c:v>7.4548145146320088E-12</c:v>
                </c:pt>
                <c:pt idx="4236">
                  <c:v>7.4243679425786582E-12</c:v>
                </c:pt>
                <c:pt idx="4237">
                  <c:v>7.3942358700121912E-12</c:v>
                </c:pt>
                <c:pt idx="4238">
                  <c:v>7.3644147706722258E-12</c:v>
                </c:pt>
                <c:pt idx="4239">
                  <c:v>7.3349011182982602E-12</c:v>
                </c:pt>
                <c:pt idx="4240">
                  <c:v>7.3056913866298655E-12</c:v>
                </c:pt>
                <c:pt idx="4241">
                  <c:v>7.2767820494066045E-12</c:v>
                </c:pt>
                <c:pt idx="4242">
                  <c:v>7.2481695803680136E-12</c:v>
                </c:pt>
                <c:pt idx="4243">
                  <c:v>7.2198504532536265E-12</c:v>
                </c:pt>
                <c:pt idx="4244">
                  <c:v>7.1918211418030143E-12</c:v>
                </c:pt>
                <c:pt idx="4245">
                  <c:v>7.1640781197557497E-12</c:v>
                </c:pt>
                <c:pt idx="4246">
                  <c:v>7.136617860851355E-12</c:v>
                </c:pt>
                <c:pt idx="4247">
                  <c:v>7.109436838829412E-12</c:v>
                </c:pt>
                <c:pt idx="4248">
                  <c:v>7.0825315274294616E-12</c:v>
                </c:pt>
                <c:pt idx="4249">
                  <c:v>7.0558984003910126E-12</c:v>
                </c:pt>
                <c:pt idx="4250">
                  <c:v>7.0295339314537048E-12</c:v>
                </c:pt>
                <c:pt idx="4251">
                  <c:v>7.003434594356992E-12</c:v>
                </c:pt>
                <c:pt idx="4252">
                  <c:v>6.9775968628405228E-12</c:v>
                </c:pt>
                <c:pt idx="4253">
                  <c:v>6.9520173230059735E-12</c:v>
                </c:pt>
                <c:pt idx="4254">
                  <c:v>6.9266937600403417E-12</c:v>
                </c:pt>
                <c:pt idx="4255">
                  <c:v>6.9016238919912636E-12</c:v>
                </c:pt>
                <c:pt idx="4256">
                  <c:v>6.8768052851135364E-12</c:v>
                </c:pt>
                <c:pt idx="4257">
                  <c:v>6.8522355056620042E-12</c:v>
                </c:pt>
                <c:pt idx="4258">
                  <c:v>6.827912119891527E-12</c:v>
                </c:pt>
                <c:pt idx="4259">
                  <c:v>6.803832694056919E-12</c:v>
                </c:pt>
                <c:pt idx="4260">
                  <c:v>6.779994794413042E-12</c:v>
                </c:pt>
                <c:pt idx="4261">
                  <c:v>6.7563959872147183E-12</c:v>
                </c:pt>
                <c:pt idx="4262">
                  <c:v>6.7330338387167732E-12</c:v>
                </c:pt>
                <c:pt idx="4263">
                  <c:v>6.7099059151740363E-12</c:v>
                </c:pt>
                <c:pt idx="4264">
                  <c:v>6.6870097828413524E-12</c:v>
                </c:pt>
                <c:pt idx="4265">
                  <c:v>6.6643430079735808E-12</c:v>
                </c:pt>
                <c:pt idx="4266">
                  <c:v>6.6419031568255261E-12</c:v>
                </c:pt>
                <c:pt idx="4267">
                  <c:v>6.6196877956520491E-12</c:v>
                </c:pt>
                <c:pt idx="4268">
                  <c:v>6.5976944907079818E-12</c:v>
                </c:pt>
                <c:pt idx="4269">
                  <c:v>6.5759208082481472E-12</c:v>
                </c:pt>
                <c:pt idx="4270">
                  <c:v>6.5543643145273708E-12</c:v>
                </c:pt>
                <c:pt idx="4271">
                  <c:v>6.5330225758005063E-12</c:v>
                </c:pt>
                <c:pt idx="4272">
                  <c:v>6.5118931583224025E-12</c:v>
                </c:pt>
                <c:pt idx="4273">
                  <c:v>6.4909736283478639E-12</c:v>
                </c:pt>
                <c:pt idx="4274">
                  <c:v>6.4702615521317612E-12</c:v>
                </c:pt>
                <c:pt idx="4275">
                  <c:v>6.4497544959289141E-12</c:v>
                </c:pt>
                <c:pt idx="4276">
                  <c:v>6.4294500259941465E-12</c:v>
                </c:pt>
                <c:pt idx="4277">
                  <c:v>6.4093457085823162E-12</c:v>
                </c:pt>
                <c:pt idx="4278">
                  <c:v>6.3894391099482356E-12</c:v>
                </c:pt>
                <c:pt idx="4279">
                  <c:v>6.3697277963467634E-12</c:v>
                </c:pt>
                <c:pt idx="4280">
                  <c:v>6.3502093340327176E-12</c:v>
                </c:pt>
                <c:pt idx="4281">
                  <c:v>6.3308812892609546E-12</c:v>
                </c:pt>
                <c:pt idx="4282">
                  <c:v>6.3117412282862979E-12</c:v>
                </c:pt>
                <c:pt idx="4283">
                  <c:v>6.2927867173635724E-12</c:v>
                </c:pt>
                <c:pt idx="4284">
                  <c:v>6.2740153227476406E-12</c:v>
                </c:pt>
                <c:pt idx="4285">
                  <c:v>6.2554246106933142E-12</c:v>
                </c:pt>
                <c:pt idx="4286">
                  <c:v>6.2370122058127904E-12</c:v>
                </c:pt>
                <c:pt idx="4287">
                  <c:v>6.2187765413766174E-12</c:v>
                </c:pt>
                <c:pt idx="4288">
                  <c:v>6.2007160598080881E-12</c:v>
                </c:pt>
                <c:pt idx="4289">
                  <c:v>6.1828290813919393E-12</c:v>
                </c:pt>
                <c:pt idx="4290">
                  <c:v>6.1651139264129053E-12</c:v>
                </c:pt>
                <c:pt idx="4291">
                  <c:v>6.1475689151557494E-12</c:v>
                </c:pt>
                <c:pt idx="4292">
                  <c:v>6.1301923679051995E-12</c:v>
                </c:pt>
                <c:pt idx="4293">
                  <c:v>6.1129826049460053E-12</c:v>
                </c:pt>
                <c:pt idx="4294">
                  <c:v>6.0959379465629171E-12</c:v>
                </c:pt>
                <c:pt idx="4295">
                  <c:v>6.079056713040671E-12</c:v>
                </c:pt>
                <c:pt idx="4296">
                  <c:v>6.0623372246639997E-12</c:v>
                </c:pt>
                <c:pt idx="4297">
                  <c:v>6.0457778017176616E-12</c:v>
                </c:pt>
                <c:pt idx="4298">
                  <c:v>6.0293767644864008E-12</c:v>
                </c:pt>
                <c:pt idx="4299">
                  <c:v>6.0131324332549322E-12</c:v>
                </c:pt>
                <c:pt idx="4300">
                  <c:v>5.9970431283080199E-12</c:v>
                </c:pt>
                <c:pt idx="4301">
                  <c:v>5.9811071699304218E-12</c:v>
                </c:pt>
                <c:pt idx="4302">
                  <c:v>5.9653228784068568E-12</c:v>
                </c:pt>
                <c:pt idx="4303">
                  <c:v>5.9496885740220704E-12</c:v>
                </c:pt>
                <c:pt idx="4304">
                  <c:v>5.934202577060814E-12</c:v>
                </c:pt>
                <c:pt idx="4305">
                  <c:v>5.9188632078078227E-12</c:v>
                </c:pt>
                <c:pt idx="4306">
                  <c:v>5.9036687865478421E-12</c:v>
                </c:pt>
                <c:pt idx="4307">
                  <c:v>5.888617633565609E-12</c:v>
                </c:pt>
                <c:pt idx="4308">
                  <c:v>5.8737080691458793E-12</c:v>
                </c:pt>
                <c:pt idx="4309">
                  <c:v>5.8589384135733965E-12</c:v>
                </c:pt>
                <c:pt idx="4310">
                  <c:v>5.8443069871328801E-12</c:v>
                </c:pt>
                <c:pt idx="4311">
                  <c:v>5.8298121101090968E-12</c:v>
                </c:pt>
                <c:pt idx="4312">
                  <c:v>5.8154521027867858E-12</c:v>
                </c:pt>
                <c:pt idx="4313">
                  <c:v>5.8012252854506734E-12</c:v>
                </c:pt>
                <c:pt idx="4314">
                  <c:v>5.7871299783855091E-12</c:v>
                </c:pt>
                <c:pt idx="4315">
                  <c:v>5.7731645018760579E-12</c:v>
                </c:pt>
                <c:pt idx="4316">
                  <c:v>5.7593271762070389E-12</c:v>
                </c:pt>
                <c:pt idx="4317">
                  <c:v>5.7456163216631888E-12</c:v>
                </c:pt>
                <c:pt idx="4318">
                  <c:v>5.7320302585292789E-12</c:v>
                </c:pt>
                <c:pt idx="4319">
                  <c:v>5.7185673361485174E-12</c:v>
                </c:pt>
                <c:pt idx="4320">
                  <c:v>5.7052264442976409E-12</c:v>
                </c:pt>
                <c:pt idx="4321">
                  <c:v>5.6920065205333387E-12</c:v>
                </c:pt>
                <c:pt idx="4322">
                  <c:v>5.6789064055554028E-12</c:v>
                </c:pt>
                <c:pt idx="4323">
                  <c:v>5.6659249400635985E-12</c:v>
                </c:pt>
                <c:pt idx="4324">
                  <c:v>5.6530609647577219E-12</c:v>
                </c:pt>
                <c:pt idx="4325">
                  <c:v>5.6403133203375481E-12</c:v>
                </c:pt>
                <c:pt idx="4326">
                  <c:v>5.6276808475028635E-12</c:v>
                </c:pt>
                <c:pt idx="4327">
                  <c:v>5.6151623869534358E-12</c:v>
                </c:pt>
                <c:pt idx="4328">
                  <c:v>5.6027567793890636E-12</c:v>
                </c:pt>
                <c:pt idx="4329">
                  <c:v>5.5904628655095331E-12</c:v>
                </c:pt>
                <c:pt idx="4330">
                  <c:v>5.5782794860146115E-12</c:v>
                </c:pt>
                <c:pt idx="4331">
                  <c:v>5.5662054816040979E-12</c:v>
                </c:pt>
                <c:pt idx="4332">
                  <c:v>5.5542396929777675E-12</c:v>
                </c:pt>
                <c:pt idx="4333">
                  <c:v>5.5423809608353929E-12</c:v>
                </c:pt>
                <c:pt idx="4334">
                  <c:v>5.5306281258767759E-12</c:v>
                </c:pt>
                <c:pt idx="4335">
                  <c:v>5.5189800288016785E-12</c:v>
                </c:pt>
                <c:pt idx="4336">
                  <c:v>5.5074355103099113E-12</c:v>
                </c:pt>
                <c:pt idx="4337">
                  <c:v>5.4959934111012221E-12</c:v>
                </c:pt>
                <c:pt idx="4338">
                  <c:v>5.4846525718754261E-12</c:v>
                </c:pt>
                <c:pt idx="4339">
                  <c:v>5.4734118333322897E-12</c:v>
                </c:pt>
                <c:pt idx="4340">
                  <c:v>5.4622700361715911E-12</c:v>
                </c:pt>
                <c:pt idx="4341">
                  <c:v>5.4512260210931304E-12</c:v>
                </c:pt>
                <c:pt idx="4342">
                  <c:v>5.4402786287966681E-12</c:v>
                </c:pt>
                <c:pt idx="4343">
                  <c:v>5.4294266999820003E-12</c:v>
                </c:pt>
                <c:pt idx="4344">
                  <c:v>5.4186690753489117E-12</c:v>
                </c:pt>
                <c:pt idx="4345">
                  <c:v>5.4080045955971888E-12</c:v>
                </c:pt>
                <c:pt idx="4346">
                  <c:v>5.3974321014266034E-12</c:v>
                </c:pt>
                <c:pt idx="4347">
                  <c:v>5.3869504335369313E-12</c:v>
                </c:pt>
                <c:pt idx="4348">
                  <c:v>5.3765584326279742E-12</c:v>
                </c:pt>
                <c:pt idx="4349">
                  <c:v>5.3662549393995008E-12</c:v>
                </c:pt>
                <c:pt idx="4350">
                  <c:v>5.3560387945512959E-12</c:v>
                </c:pt>
                <c:pt idx="4351">
                  <c:v>5.3459088387831602E-12</c:v>
                </c:pt>
                <c:pt idx="4352">
                  <c:v>5.3358639264538108E-12</c:v>
                </c:pt>
                <c:pt idx="4353">
                  <c:v>5.3259032696805239E-12</c:v>
                </c:pt>
                <c:pt idx="4354">
                  <c:v>5.3160261441979776E-12</c:v>
                </c:pt>
                <c:pt idx="4355">
                  <c:v>5.3062317498854919E-12</c:v>
                </c:pt>
                <c:pt idx="4356">
                  <c:v>5.2965192866223546E-12</c:v>
                </c:pt>
                <c:pt idx="4357">
                  <c:v>5.2868879542878655E-12</c:v>
                </c:pt>
                <c:pt idx="4358">
                  <c:v>5.2773369527613366E-12</c:v>
                </c:pt>
                <c:pt idx="4359">
                  <c:v>5.2678654819220595E-12</c:v>
                </c:pt>
                <c:pt idx="4360">
                  <c:v>5.2584727416493374E-12</c:v>
                </c:pt>
                <c:pt idx="4361">
                  <c:v>5.2491579318224757E-12</c:v>
                </c:pt>
                <c:pt idx="4362">
                  <c:v>5.2399202523207775E-12</c:v>
                </c:pt>
                <c:pt idx="4363">
                  <c:v>5.2307589030235273E-12</c:v>
                </c:pt>
                <c:pt idx="4364">
                  <c:v>5.2216730838100403E-12</c:v>
                </c:pt>
                <c:pt idx="4365">
                  <c:v>5.212661994559617E-12</c:v>
                </c:pt>
                <c:pt idx="4366">
                  <c:v>5.2037248351515623E-12</c:v>
                </c:pt>
                <c:pt idx="4367">
                  <c:v>5.1948608054651605E-12</c:v>
                </c:pt>
                <c:pt idx="4368">
                  <c:v>5.1860691053797341E-12</c:v>
                </c:pt>
                <c:pt idx="4369">
                  <c:v>5.1773489347745701E-12</c:v>
                </c:pt>
                <c:pt idx="4370">
                  <c:v>5.1686994935289722E-12</c:v>
                </c:pt>
                <c:pt idx="4371">
                  <c:v>5.1601199815222347E-12</c:v>
                </c:pt>
                <c:pt idx="4372">
                  <c:v>5.1516095986336776E-12</c:v>
                </c:pt>
                <c:pt idx="4373">
                  <c:v>5.1431675447425927E-12</c:v>
                </c:pt>
                <c:pt idx="4374">
                  <c:v>5.13479301972827E-12</c:v>
                </c:pt>
                <c:pt idx="4375">
                  <c:v>5.1264852234700329E-12</c:v>
                </c:pt>
                <c:pt idx="4376">
                  <c:v>5.1182433558471682E-12</c:v>
                </c:pt>
                <c:pt idx="4377">
                  <c:v>5.1100666167389661E-12</c:v>
                </c:pt>
                <c:pt idx="4378">
                  <c:v>5.1019542060247458E-12</c:v>
                </c:pt>
                <c:pt idx="4379">
                  <c:v>5.0939053235838096E-12</c:v>
                </c:pt>
                <c:pt idx="4380">
                  <c:v>5.0859191692954427E-12</c:v>
                </c:pt>
                <c:pt idx="4381">
                  <c:v>5.0779949430389604E-12</c:v>
                </c:pt>
                <c:pt idx="4382">
                  <c:v>5.0701318446936632E-12</c:v>
                </c:pt>
                <c:pt idx="4383">
                  <c:v>5.062329074138847E-12</c:v>
                </c:pt>
                <c:pt idx="4384">
                  <c:v>5.0545858312538091E-12</c:v>
                </c:pt>
                <c:pt idx="4385">
                  <c:v>5.0469013218224691E-12</c:v>
                </c:pt>
                <c:pt idx="4386">
                  <c:v>5.0392749860479941E-12</c:v>
                </c:pt>
                <c:pt idx="4387">
                  <c:v>5.031706330475134E-12</c:v>
                </c:pt>
                <c:pt idx="4388">
                  <c:v>5.0241948028818962E-12</c:v>
                </c:pt>
                <c:pt idx="4389">
                  <c:v>5.0167398510462892E-12</c:v>
                </c:pt>
                <c:pt idx="4390">
                  <c:v>5.0093409227462986E-12</c:v>
                </c:pt>
                <c:pt idx="4391">
                  <c:v>5.0019974657599305E-12</c:v>
                </c:pt>
                <c:pt idx="4392">
                  <c:v>4.9947089278651804E-12</c:v>
                </c:pt>
                <c:pt idx="4393">
                  <c:v>4.9874747568400573E-12</c:v>
                </c:pt>
                <c:pt idx="4394">
                  <c:v>4.9802944004625568E-12</c:v>
                </c:pt>
                <c:pt idx="4395">
                  <c:v>4.9731673065106768E-12</c:v>
                </c:pt>
                <c:pt idx="4396">
                  <c:v>4.9660929227624199E-12</c:v>
                </c:pt>
                <c:pt idx="4397">
                  <c:v>4.9590706969957856E-12</c:v>
                </c:pt>
                <c:pt idx="4398">
                  <c:v>4.9521000769887727E-12</c:v>
                </c:pt>
                <c:pt idx="4399">
                  <c:v>4.9451805105193823E-12</c:v>
                </c:pt>
                <c:pt idx="4400">
                  <c:v>4.938311445365617E-12</c:v>
                </c:pt>
                <c:pt idx="4401">
                  <c:v>4.9314923293054692E-12</c:v>
                </c:pt>
                <c:pt idx="4402">
                  <c:v>4.9247226101169536E-12</c:v>
                </c:pt>
                <c:pt idx="4403">
                  <c:v>4.9180017355780528E-12</c:v>
                </c:pt>
                <c:pt idx="4404">
                  <c:v>4.9113291534667799E-12</c:v>
                </c:pt>
                <c:pt idx="4405">
                  <c:v>4.9047043115611257E-12</c:v>
                </c:pt>
                <c:pt idx="4406">
                  <c:v>4.8981266576390904E-12</c:v>
                </c:pt>
                <c:pt idx="4407">
                  <c:v>4.8915956394786768E-12</c:v>
                </c:pt>
                <c:pt idx="4408">
                  <c:v>4.885110704857898E-12</c:v>
                </c:pt>
                <c:pt idx="4409">
                  <c:v>4.8786713015547334E-12</c:v>
                </c:pt>
                <c:pt idx="4410">
                  <c:v>4.8722768773471986E-12</c:v>
                </c:pt>
                <c:pt idx="4411">
                  <c:v>4.8659268800132802E-12</c:v>
                </c:pt>
                <c:pt idx="4412">
                  <c:v>4.8596207573309842E-12</c:v>
                </c:pt>
                <c:pt idx="4413">
                  <c:v>4.8533579570783092E-12</c:v>
                </c:pt>
                <c:pt idx="4414">
                  <c:v>4.8471379270332579E-12</c:v>
                </c:pt>
                <c:pt idx="4415">
                  <c:v>4.840960114973838E-12</c:v>
                </c:pt>
                <c:pt idx="4416">
                  <c:v>4.83482396867804E-12</c:v>
                </c:pt>
                <c:pt idx="4417">
                  <c:v>4.8287289359238529E-12</c:v>
                </c:pt>
                <c:pt idx="4418">
                  <c:v>4.8226744667238102E-12</c:v>
                </c:pt>
                <c:pt idx="4419">
                  <c:v>4.8166601629640191E-12</c:v>
                </c:pt>
                <c:pt idx="4420">
                  <c:v>4.8106856886138515E-12</c:v>
                </c:pt>
                <c:pt idx="4421">
                  <c:v>4.8047506625469652E-12</c:v>
                </c:pt>
                <c:pt idx="4422">
                  <c:v>4.7988547036369978E-12</c:v>
                </c:pt>
                <c:pt idx="4423">
                  <c:v>4.7929974307575878E-12</c:v>
                </c:pt>
                <c:pt idx="4424">
                  <c:v>4.7871784627823769E-12</c:v>
                </c:pt>
                <c:pt idx="4425">
                  <c:v>4.7813974185850002E-12</c:v>
                </c:pt>
                <c:pt idx="4426">
                  <c:v>4.7756539170391059E-12</c:v>
                </c:pt>
                <c:pt idx="4427">
                  <c:v>4.7699475770183325E-12</c:v>
                </c:pt>
                <c:pt idx="4428">
                  <c:v>4.7642780173963119E-12</c:v>
                </c:pt>
                <c:pt idx="4429">
                  <c:v>4.7586448570466987E-12</c:v>
                </c:pt>
                <c:pt idx="4430">
                  <c:v>4.7530477148431298E-12</c:v>
                </c:pt>
                <c:pt idx="4431">
                  <c:v>4.7474862096592354E-12</c:v>
                </c:pt>
                <c:pt idx="4432">
                  <c:v>4.7419599603686679E-12</c:v>
                </c:pt>
                <c:pt idx="4433">
                  <c:v>4.7364685858450615E-12</c:v>
                </c:pt>
                <c:pt idx="4434">
                  <c:v>4.7310117049620556E-12</c:v>
                </c:pt>
                <c:pt idx="4435">
                  <c:v>4.7255889365932974E-12</c:v>
                </c:pt>
                <c:pt idx="4436">
                  <c:v>4.7201998996124295E-12</c:v>
                </c:pt>
                <c:pt idx="4437">
                  <c:v>4.7148442128930798E-12</c:v>
                </c:pt>
                <c:pt idx="4438">
                  <c:v>4.7095214953089028E-12</c:v>
                </c:pt>
                <c:pt idx="4439">
                  <c:v>4.7042313657335306E-12</c:v>
                </c:pt>
                <c:pt idx="4440">
                  <c:v>4.6989734430406057E-12</c:v>
                </c:pt>
                <c:pt idx="4441">
                  <c:v>4.6937473461037575E-12</c:v>
                </c:pt>
                <c:pt idx="4442">
                  <c:v>4.6885526937966513E-12</c:v>
                </c:pt>
                <c:pt idx="4443">
                  <c:v>4.6833891049929173E-12</c:v>
                </c:pt>
                <c:pt idx="4444">
                  <c:v>4.6782561985661795E-12</c:v>
                </c:pt>
                <c:pt idx="4445">
                  <c:v>4.6731535933901037E-12</c:v>
                </c:pt>
                <c:pt idx="4446">
                  <c:v>4.6680809083383148E-12</c:v>
                </c:pt>
                <c:pt idx="4447">
                  <c:v>4.6630377622844583E-12</c:v>
                </c:pt>
                <c:pt idx="4448">
                  <c:v>4.6580237741021663E-12</c:v>
                </c:pt>
                <c:pt idx="4449">
                  <c:v>4.653038562665099E-12</c:v>
                </c:pt>
                <c:pt idx="4450">
                  <c:v>4.6480817468468827E-12</c:v>
                </c:pt>
                <c:pt idx="4451">
                  <c:v>4.64315294618289E-12</c:v>
                </c:pt>
                <c:pt idx="4452">
                  <c:v>4.6382518773445063E-12</c:v>
                </c:pt>
                <c:pt idx="4453">
                  <c:v>4.6333783116068195E-12</c:v>
                </c:pt>
                <c:pt idx="4454">
                  <c:v>4.6285319859320337E-12</c:v>
                </c:pt>
                <c:pt idx="4455">
                  <c:v>4.6237126372823592E-12</c:v>
                </c:pt>
                <c:pt idx="4456">
                  <c:v>4.6189200026200149E-12</c:v>
                </c:pt>
                <c:pt idx="4457">
                  <c:v>4.6141538189072052E-12</c:v>
                </c:pt>
                <c:pt idx="4458">
                  <c:v>4.6094138231061458E-12</c:v>
                </c:pt>
                <c:pt idx="4459">
                  <c:v>4.6046997521790484E-12</c:v>
                </c:pt>
                <c:pt idx="4460">
                  <c:v>4.600011343088128E-12</c:v>
                </c:pt>
                <c:pt idx="4461">
                  <c:v>4.5953483327955848E-12</c:v>
                </c:pt>
                <c:pt idx="4462">
                  <c:v>4.5907104582636395E-12</c:v>
                </c:pt>
                <c:pt idx="4463">
                  <c:v>4.586097456454499E-12</c:v>
                </c:pt>
                <c:pt idx="4464">
                  <c:v>4.5815090643303788E-12</c:v>
                </c:pt>
                <c:pt idx="4465">
                  <c:v>4.5769450188534892E-12</c:v>
                </c:pt>
                <c:pt idx="4466">
                  <c:v>4.5724050569860458E-12</c:v>
                </c:pt>
                <c:pt idx="4467">
                  <c:v>4.5678889156902523E-12</c:v>
                </c:pt>
                <c:pt idx="4468">
                  <c:v>4.5633963319283219E-12</c:v>
                </c:pt>
                <c:pt idx="4469">
                  <c:v>4.5589270426624646E-12</c:v>
                </c:pt>
                <c:pt idx="4470">
                  <c:v>4.554480784854898E-12</c:v>
                </c:pt>
                <c:pt idx="4471">
                  <c:v>4.5500572954678319E-12</c:v>
                </c:pt>
                <c:pt idx="4472">
                  <c:v>4.5456563114634742E-12</c:v>
                </c:pt>
                <c:pt idx="4473">
                  <c:v>4.5412775698040476E-12</c:v>
                </c:pt>
                <c:pt idx="4474">
                  <c:v>4.5369208074517479E-12</c:v>
                </c:pt>
                <c:pt idx="4475">
                  <c:v>4.5325857613687899E-12</c:v>
                </c:pt>
                <c:pt idx="4476">
                  <c:v>4.5282721685173925E-12</c:v>
                </c:pt>
                <c:pt idx="4477">
                  <c:v>4.523979765859765E-12</c:v>
                </c:pt>
                <c:pt idx="4478">
                  <c:v>4.5197082903581127E-12</c:v>
                </c:pt>
                <c:pt idx="4479">
                  <c:v>4.5154574789746553E-12</c:v>
                </c:pt>
                <c:pt idx="4480">
                  <c:v>4.5112270686716029E-12</c:v>
                </c:pt>
                <c:pt idx="4481">
                  <c:v>4.5070167964111591E-12</c:v>
                </c:pt>
                <c:pt idx="4482">
                  <c:v>4.5028263991555516E-12</c:v>
                </c:pt>
                <c:pt idx="4483">
                  <c:v>4.4986556138669705E-12</c:v>
                </c:pt>
                <c:pt idx="4484">
                  <c:v>4.4945041776137173E-12</c:v>
                </c:pt>
                <c:pt idx="4485">
                  <c:v>4.4903718886589219E-12</c:v>
                </c:pt>
                <c:pt idx="4486">
                  <c:v>4.4862585913801091E-12</c:v>
                </c:pt>
                <c:pt idx="4487">
                  <c:v>4.4821641042447459E-12</c:v>
                </c:pt>
                <c:pt idx="4488">
                  <c:v>4.478088245720301E-12</c:v>
                </c:pt>
                <c:pt idx="4489">
                  <c:v>4.4740308342742583E-12</c:v>
                </c:pt>
                <c:pt idx="4490">
                  <c:v>4.4699916883740898E-12</c:v>
                </c:pt>
                <c:pt idx="4491">
                  <c:v>4.4659706264872729E-12</c:v>
                </c:pt>
                <c:pt idx="4492">
                  <c:v>4.4619674670812885E-12</c:v>
                </c:pt>
                <c:pt idx="4493">
                  <c:v>4.4579820286236043E-12</c:v>
                </c:pt>
                <c:pt idx="4494">
                  <c:v>4.4540141295817012E-12</c:v>
                </c:pt>
                <c:pt idx="4495">
                  <c:v>4.4500635884230566E-12</c:v>
                </c:pt>
                <c:pt idx="4496">
                  <c:v>4.4461302236151408E-12</c:v>
                </c:pt>
                <c:pt idx="4497">
                  <c:v>4.4422138536254354E-12</c:v>
                </c:pt>
                <c:pt idx="4498">
                  <c:v>4.4383142969214179E-12</c:v>
                </c:pt>
                <c:pt idx="4499">
                  <c:v>4.4344313719705569E-12</c:v>
                </c:pt>
                <c:pt idx="4500">
                  <c:v>4.4305648972403357E-12</c:v>
                </c:pt>
                <c:pt idx="4501">
                  <c:v>4.4267146911982261E-12</c:v>
                </c:pt>
                <c:pt idx="4502">
                  <c:v>4.4228805723117056E-12</c:v>
                </c:pt>
                <c:pt idx="4503">
                  <c:v>4.4190623590482501E-12</c:v>
                </c:pt>
                <c:pt idx="4504">
                  <c:v>4.4152598698753389E-12</c:v>
                </c:pt>
                <c:pt idx="4505">
                  <c:v>4.4114729232604388E-12</c:v>
                </c:pt>
                <c:pt idx="4506">
                  <c:v>4.4077013376710364E-12</c:v>
                </c:pt>
                <c:pt idx="4507">
                  <c:v>4.4039449315746051E-12</c:v>
                </c:pt>
                <c:pt idx="4508">
                  <c:v>4.4002035234386144E-12</c:v>
                </c:pt>
                <c:pt idx="4509">
                  <c:v>4.3964769317305482E-12</c:v>
                </c:pt>
                <c:pt idx="4510">
                  <c:v>4.3927649749178817E-12</c:v>
                </c:pt>
                <c:pt idx="4511">
                  <c:v>4.3890674714680843E-12</c:v>
                </c:pt>
                <c:pt idx="4512">
                  <c:v>4.3853842398486385E-12</c:v>
                </c:pt>
                <c:pt idx="4513">
                  <c:v>4.3817150985270224E-12</c:v>
                </c:pt>
                <c:pt idx="4514">
                  <c:v>4.3780598659707032E-12</c:v>
                </c:pt>
                <c:pt idx="4515">
                  <c:v>4.3744183606471632E-12</c:v>
                </c:pt>
                <c:pt idx="4516">
                  <c:v>4.3707904010238824E-12</c:v>
                </c:pt>
                <c:pt idx="4517">
                  <c:v>4.3671758055683246E-12</c:v>
                </c:pt>
                <c:pt idx="4518">
                  <c:v>4.3635744305992723E-12</c:v>
                </c:pt>
                <c:pt idx="4519">
                  <c:v>4.3599861702707395E-12</c:v>
                </c:pt>
                <c:pt idx="4520">
                  <c:v>4.3564108993081516E-12</c:v>
                </c:pt>
                <c:pt idx="4521">
                  <c:v>4.3528484924367027E-12</c:v>
                </c:pt>
                <c:pt idx="4522">
                  <c:v>4.3492988243815797E-12</c:v>
                </c:pt>
                <c:pt idx="4523">
                  <c:v>4.345761769867972E-12</c:v>
                </c:pt>
                <c:pt idx="4524">
                  <c:v>4.3422372036210731E-12</c:v>
                </c:pt>
                <c:pt idx="4525">
                  <c:v>4.3387250003660698E-12</c:v>
                </c:pt>
                <c:pt idx="4526">
                  <c:v>4.3352250348281483E-12</c:v>
                </c:pt>
                <c:pt idx="4527">
                  <c:v>4.3317371817325077E-12</c:v>
                </c:pt>
                <c:pt idx="4528">
                  <c:v>4.3282613158043268E-12</c:v>
                </c:pt>
                <c:pt idx="4529">
                  <c:v>4.3247973117688103E-12</c:v>
                </c:pt>
                <c:pt idx="4530">
                  <c:v>4.321345044351133E-12</c:v>
                </c:pt>
                <c:pt idx="4531">
                  <c:v>4.3179043882764885E-12</c:v>
                </c:pt>
                <c:pt idx="4532">
                  <c:v>4.3144752182700683E-12</c:v>
                </c:pt>
                <c:pt idx="4533">
                  <c:v>4.3110574090570644E-12</c:v>
                </c:pt>
                <c:pt idx="4534">
                  <c:v>4.3076508353626685E-12</c:v>
                </c:pt>
                <c:pt idx="4535">
                  <c:v>4.3042553719120619E-12</c:v>
                </c:pt>
                <c:pt idx="4536">
                  <c:v>4.3008708934304412E-12</c:v>
                </c:pt>
                <c:pt idx="4537">
                  <c:v>4.2974972746429959E-12</c:v>
                </c:pt>
                <c:pt idx="4538">
                  <c:v>4.2941343902749104E-12</c:v>
                </c:pt>
                <c:pt idx="4539">
                  <c:v>4.2907821150513797E-12</c:v>
                </c:pt>
                <c:pt idx="4540">
                  <c:v>4.2874403236975883E-12</c:v>
                </c:pt>
                <c:pt idx="4541">
                  <c:v>4.2841088909387313E-12</c:v>
                </c:pt>
                <c:pt idx="4542">
                  <c:v>4.2807876914999989E-12</c:v>
                </c:pt>
                <c:pt idx="4543">
                  <c:v>4.2774766001065804E-12</c:v>
                </c:pt>
                <c:pt idx="4544">
                  <c:v>4.2741754914836611E-12</c:v>
                </c:pt>
                <c:pt idx="4545">
                  <c:v>4.2708842403564337E-12</c:v>
                </c:pt>
                <c:pt idx="4546">
                  <c:v>4.2676027214500866E-12</c:v>
                </c:pt>
                <c:pt idx="4547">
                  <c:v>4.2643308094898109E-12</c:v>
                </c:pt>
                <c:pt idx="4548">
                  <c:v>4.2610683792007984E-12</c:v>
                </c:pt>
                <c:pt idx="4549">
                  <c:v>4.25781530530824E-12</c:v>
                </c:pt>
                <c:pt idx="4550">
                  <c:v>4.2545714625373178E-12</c:v>
                </c:pt>
                <c:pt idx="4551">
                  <c:v>4.2513367487283432E-12</c:v>
                </c:pt>
                <c:pt idx="4552">
                  <c:v>4.2481110917352911E-12</c:v>
                </c:pt>
                <c:pt idx="4553">
                  <c:v>4.2448944051785321E-12</c:v>
                </c:pt>
                <c:pt idx="4554">
                  <c:v>4.2416866026177253E-12</c:v>
                </c:pt>
                <c:pt idx="4555">
                  <c:v>4.2384875976125676E-12</c:v>
                </c:pt>
                <c:pt idx="4556">
                  <c:v>4.2352973037227247E-12</c:v>
                </c:pt>
                <c:pt idx="4557">
                  <c:v>4.2321156345078808E-12</c:v>
                </c:pt>
                <c:pt idx="4558">
                  <c:v>4.2289425035277118E-12</c:v>
                </c:pt>
                <c:pt idx="4559">
                  <c:v>4.2257778243418907E-12</c:v>
                </c:pt>
                <c:pt idx="4560">
                  <c:v>4.2226215105101016E-12</c:v>
                </c:pt>
                <c:pt idx="4561">
                  <c:v>4.2194734755920165E-12</c:v>
                </c:pt>
                <c:pt idx="4562">
                  <c:v>4.2163336331473164E-12</c:v>
                </c:pt>
                <c:pt idx="4563">
                  <c:v>4.2132018967356829E-12</c:v>
                </c:pt>
                <c:pt idx="4564">
                  <c:v>4.2100781799167881E-12</c:v>
                </c:pt>
                <c:pt idx="4565">
                  <c:v>4.2069623962503106E-12</c:v>
                </c:pt>
                <c:pt idx="4566">
                  <c:v>4.2038544592959319E-12</c:v>
                </c:pt>
                <c:pt idx="4567">
                  <c:v>4.2007542826133299E-12</c:v>
                </c:pt>
                <c:pt idx="4568">
                  <c:v>4.1976617797621748E-12</c:v>
                </c:pt>
                <c:pt idx="4569">
                  <c:v>4.1945768643021478E-12</c:v>
                </c:pt>
                <c:pt idx="4570">
                  <c:v>4.1914994497929336E-12</c:v>
                </c:pt>
                <c:pt idx="4571">
                  <c:v>4.1884294497942011E-12</c:v>
                </c:pt>
                <c:pt idx="4572">
                  <c:v>4.1853667778656329E-12</c:v>
                </c:pt>
                <c:pt idx="4573">
                  <c:v>4.1823113475669082E-12</c:v>
                </c:pt>
                <c:pt idx="4574">
                  <c:v>4.1792630724576982E-12</c:v>
                </c:pt>
                <c:pt idx="4575">
                  <c:v>4.1762218660976799E-12</c:v>
                </c:pt>
                <c:pt idx="4576">
                  <c:v>4.1731876420465431E-12</c:v>
                </c:pt>
                <c:pt idx="4577">
                  <c:v>4.1701603138639548E-12</c:v>
                </c:pt>
                <c:pt idx="4578">
                  <c:v>4.1671397951095978E-12</c:v>
                </c:pt>
                <c:pt idx="4579">
                  <c:v>4.1641259993431439E-12</c:v>
                </c:pt>
                <c:pt idx="4580">
                  <c:v>4.1611188401242766E-12</c:v>
                </c:pt>
                <c:pt idx="4581">
                  <c:v>4.1581182310126751E-12</c:v>
                </c:pt>
                <c:pt idx="4582">
                  <c:v>4.1551240855680099E-12</c:v>
                </c:pt>
                <c:pt idx="4583">
                  <c:v>4.1521363173499643E-12</c:v>
                </c:pt>
                <c:pt idx="4584">
                  <c:v>4.1491548539415123E-12</c:v>
                </c:pt>
                <c:pt idx="4585">
                  <c:v>4.1461796459658876E-12</c:v>
                </c:pt>
                <c:pt idx="4586">
                  <c:v>4.1432106339512591E-12</c:v>
                </c:pt>
                <c:pt idx="4587">
                  <c:v>4.1402477582696693E-12</c:v>
                </c:pt>
                <c:pt idx="4588">
                  <c:v>4.1372909592931607E-12</c:v>
                </c:pt>
                <c:pt idx="4589">
                  <c:v>4.1343401773937694E-12</c:v>
                </c:pt>
                <c:pt idx="4590">
                  <c:v>4.1313953529435364E-12</c:v>
                </c:pt>
                <c:pt idx="4591">
                  <c:v>4.1284564263145179E-12</c:v>
                </c:pt>
                <c:pt idx="4592">
                  <c:v>4.1255233378787436E-12</c:v>
                </c:pt>
                <c:pt idx="4593">
                  <c:v>4.1225960280082599E-12</c:v>
                </c:pt>
                <c:pt idx="4594">
                  <c:v>4.1196744370751063E-12</c:v>
                </c:pt>
                <c:pt idx="4595">
                  <c:v>4.1167585054513269E-12</c:v>
                </c:pt>
                <c:pt idx="4596">
                  <c:v>4.1138481735089682E-12</c:v>
                </c:pt>
                <c:pt idx="4597">
                  <c:v>4.1109433816200623E-12</c:v>
                </c:pt>
                <c:pt idx="4598">
                  <c:v>4.1080440701566607E-12</c:v>
                </c:pt>
                <c:pt idx="4599">
                  <c:v>4.1051501794908026E-12</c:v>
                </c:pt>
                <c:pt idx="4600">
                  <c:v>4.1022616499945273E-12</c:v>
                </c:pt>
                <c:pt idx="4601">
                  <c:v>4.099378422039883E-12</c:v>
                </c:pt>
                <c:pt idx="4602">
                  <c:v>4.0965004359989091E-12</c:v>
                </c:pt>
                <c:pt idx="4603">
                  <c:v>4.0936276322436425E-12</c:v>
                </c:pt>
                <c:pt idx="4604">
                  <c:v>4.0907599511461329E-12</c:v>
                </c:pt>
                <c:pt idx="4605">
                  <c:v>4.087897333078422E-12</c:v>
                </c:pt>
                <c:pt idx="4606">
                  <c:v>4.0850397184125452E-12</c:v>
                </c:pt>
                <c:pt idx="4607">
                  <c:v>4.0821870475205507E-12</c:v>
                </c:pt>
                <c:pt idx="4608">
                  <c:v>4.0793392607744833E-12</c:v>
                </c:pt>
                <c:pt idx="4609">
                  <c:v>4.0764962985463752E-12</c:v>
                </c:pt>
                <c:pt idx="4610">
                  <c:v>4.0736581012082778E-12</c:v>
                </c:pt>
                <c:pt idx="4611">
                  <c:v>4.0708246091322303E-12</c:v>
                </c:pt>
                <c:pt idx="4612">
                  <c:v>4.067995762690273E-12</c:v>
                </c:pt>
                <c:pt idx="4613">
                  <c:v>4.0651715022544515E-12</c:v>
                </c:pt>
                <c:pt idx="4614">
                  <c:v>4.0623517681968076E-12</c:v>
                </c:pt>
                <c:pt idx="4615">
                  <c:v>4.0595365008893782E-12</c:v>
                </c:pt>
                <c:pt idx="4616">
                  <c:v>4.0567256407042115E-12</c:v>
                </c:pt>
                <c:pt idx="4617">
                  <c:v>4.0539191364573526E-12</c:v>
                </c:pt>
                <c:pt idx="4618">
                  <c:v>4.0511169542272727E-12</c:v>
                </c:pt>
                <c:pt idx="4619">
                  <c:v>4.0483190531390257E-12</c:v>
                </c:pt>
                <c:pt idx="4620">
                  <c:v>4.0455253920839706E-12</c:v>
                </c:pt>
                <c:pt idx="4621">
                  <c:v>4.0427359299534498E-12</c:v>
                </c:pt>
                <c:pt idx="4622">
                  <c:v>4.0399506256387986E-12</c:v>
                </c:pt>
                <c:pt idx="4623">
                  <c:v>4.0371694380313823E-12</c:v>
                </c:pt>
                <c:pt idx="4624">
                  <c:v>4.0343923260225433E-12</c:v>
                </c:pt>
                <c:pt idx="4625">
                  <c:v>4.0316192485036179E-12</c:v>
                </c:pt>
                <c:pt idx="4626">
                  <c:v>4.0288501643659711E-12</c:v>
                </c:pt>
                <c:pt idx="4627">
                  <c:v>4.0260850325009399E-12</c:v>
                </c:pt>
                <c:pt idx="4628">
                  <c:v>4.0233238117998773E-12</c:v>
                </c:pt>
                <c:pt idx="4629">
                  <c:v>4.0205664611541308E-12</c:v>
                </c:pt>
                <c:pt idx="4630">
                  <c:v>4.0178129394550429E-12</c:v>
                </c:pt>
                <c:pt idx="4631">
                  <c:v>4.0150632055939675E-12</c:v>
                </c:pt>
                <c:pt idx="4632">
                  <c:v>4.0123172184622456E-12</c:v>
                </c:pt>
                <c:pt idx="4633">
                  <c:v>4.0095749369512382E-12</c:v>
                </c:pt>
                <c:pt idx="4634">
                  <c:v>4.0068363199522808E-12</c:v>
                </c:pt>
                <c:pt idx="4635">
                  <c:v>4.0041013263567198E-12</c:v>
                </c:pt>
                <c:pt idx="4636">
                  <c:v>4.0013699150559108E-12</c:v>
                </c:pt>
                <c:pt idx="4637">
                  <c:v>3.9986420449412013E-12</c:v>
                </c:pt>
                <c:pt idx="4638">
                  <c:v>3.9959176749039385E-12</c:v>
                </c:pt>
                <c:pt idx="4639">
                  <c:v>3.9931967638354651E-12</c:v>
                </c:pt>
                <c:pt idx="4640">
                  <c:v>3.9904792706271325E-12</c:v>
                </c:pt>
                <c:pt idx="4641">
                  <c:v>3.9877651541702922E-12</c:v>
                </c:pt>
                <c:pt idx="4642">
                  <c:v>3.9850543733562851E-12</c:v>
                </c:pt>
                <c:pt idx="4643">
                  <c:v>3.9823468870764626E-12</c:v>
                </c:pt>
                <c:pt idx="4644">
                  <c:v>3.9796426542221691E-12</c:v>
                </c:pt>
                <c:pt idx="4645">
                  <c:v>3.9769416336847574E-12</c:v>
                </c:pt>
                <c:pt idx="4646">
                  <c:v>3.9742437843555751E-12</c:v>
                </c:pt>
                <c:pt idx="4647">
                  <c:v>3.9715490651259695E-12</c:v>
                </c:pt>
                <c:pt idx="4648">
                  <c:v>3.9688574348872849E-12</c:v>
                </c:pt>
                <c:pt idx="4649">
                  <c:v>3.9661688525308734E-12</c:v>
                </c:pt>
                <c:pt idx="4650">
                  <c:v>3.9634832819884583E-12</c:v>
                </c:pt>
                <c:pt idx="4651">
                  <c:v>3.960800699881984E-12</c:v>
                </c:pt>
                <c:pt idx="4652">
                  <c:v>3.9581210781831811E-12</c:v>
                </c:pt>
                <c:pt idx="4653">
                  <c:v>3.9554443885853273E-12</c:v>
                </c:pt>
                <c:pt idx="4654">
                  <c:v>3.9527706027816718E-12</c:v>
                </c:pt>
                <c:pt idx="4655">
                  <c:v>3.9500996924654801E-12</c:v>
                </c:pt>
                <c:pt idx="4656">
                  <c:v>3.9474316293300074E-12</c:v>
                </c:pt>
                <c:pt idx="4657">
                  <c:v>3.9447663850685215E-12</c:v>
                </c:pt>
                <c:pt idx="4658">
                  <c:v>3.942103931374279E-12</c:v>
                </c:pt>
                <c:pt idx="4659">
                  <c:v>3.9394442399405423E-12</c:v>
                </c:pt>
                <c:pt idx="4660">
                  <c:v>3.9367872824605672E-12</c:v>
                </c:pt>
                <c:pt idx="4661">
                  <c:v>3.9341330306276199E-12</c:v>
                </c:pt>
                <c:pt idx="4662">
                  <c:v>3.9314814561349532E-12</c:v>
                </c:pt>
                <c:pt idx="4663">
                  <c:v>3.9288325306758349E-12</c:v>
                </c:pt>
                <c:pt idx="4664">
                  <c:v>3.9261862259435232E-12</c:v>
                </c:pt>
                <c:pt idx="4665">
                  <c:v>3.9235425136312821E-12</c:v>
                </c:pt>
                <c:pt idx="4666">
                  <c:v>3.9209013654323625E-12</c:v>
                </c:pt>
                <c:pt idx="4667">
                  <c:v>3.9182627530400276E-12</c:v>
                </c:pt>
                <c:pt idx="4668">
                  <c:v>3.9156266481475484E-12</c:v>
                </c:pt>
                <c:pt idx="4669">
                  <c:v>3.9129930224481737E-12</c:v>
                </c:pt>
                <c:pt idx="4670">
                  <c:v>3.9103618476351704E-12</c:v>
                </c:pt>
                <c:pt idx="4671">
                  <c:v>3.907733095401792E-12</c:v>
                </c:pt>
                <c:pt idx="4672">
                  <c:v>3.9051067374413112E-12</c:v>
                </c:pt>
                <c:pt idx="4673">
                  <c:v>3.9024827454469718E-12</c:v>
                </c:pt>
                <c:pt idx="4674">
                  <c:v>3.8998610911120434E-12</c:v>
                </c:pt>
                <c:pt idx="4675">
                  <c:v>3.8972417461297955E-12</c:v>
                </c:pt>
                <c:pt idx="4676">
                  <c:v>3.8946246821934676E-12</c:v>
                </c:pt>
                <c:pt idx="4677">
                  <c:v>3.8920098709963408E-12</c:v>
                </c:pt>
                <c:pt idx="4678">
                  <c:v>3.889397284231662E-12</c:v>
                </c:pt>
                <c:pt idx="4679">
                  <c:v>3.8867868935926998E-12</c:v>
                </c:pt>
                <c:pt idx="4680">
                  <c:v>3.8841786707727054E-12</c:v>
                </c:pt>
                <c:pt idx="4681">
                  <c:v>3.8815725874649449E-12</c:v>
                </c:pt>
                <c:pt idx="4682">
                  <c:v>3.8789686153626831E-12</c:v>
                </c:pt>
                <c:pt idx="4683">
                  <c:v>3.8763667291365712E-12</c:v>
                </c:pt>
                <c:pt idx="4684">
                  <c:v>3.8737669126422999E-12</c:v>
                </c:pt>
                <c:pt idx="4685">
                  <c:v>3.8711691467300951E-12</c:v>
                </c:pt>
                <c:pt idx="4686">
                  <c:v>3.8685734119582196E-12</c:v>
                </c:pt>
                <c:pt idx="4687">
                  <c:v>3.8659796888849563E-12</c:v>
                </c:pt>
                <c:pt idx="4688">
                  <c:v>3.8633879580685566E-12</c:v>
                </c:pt>
                <c:pt idx="4689">
                  <c:v>3.8607982000673106E-12</c:v>
                </c:pt>
                <c:pt idx="4690">
                  <c:v>3.8582103954394772E-12</c:v>
                </c:pt>
                <c:pt idx="4691">
                  <c:v>3.8556245247433247E-12</c:v>
                </c:pt>
                <c:pt idx="4692">
                  <c:v>3.8530405685371375E-12</c:v>
                </c:pt>
                <c:pt idx="4693">
                  <c:v>3.8504585073791729E-12</c:v>
                </c:pt>
                <c:pt idx="4694">
                  <c:v>3.8478783218277088E-12</c:v>
                </c:pt>
                <c:pt idx="4695">
                  <c:v>3.8452999924410097E-12</c:v>
                </c:pt>
                <c:pt idx="4696">
                  <c:v>3.8427234997773511E-12</c:v>
                </c:pt>
                <c:pt idx="4697">
                  <c:v>3.8401488243949974E-12</c:v>
                </c:pt>
                <c:pt idx="4698">
                  <c:v>3.8375759468522324E-12</c:v>
                </c:pt>
                <c:pt idx="4699">
                  <c:v>3.8350048477073139E-12</c:v>
                </c:pt>
                <c:pt idx="4700">
                  <c:v>3.8324355075185192E-12</c:v>
                </c:pt>
                <c:pt idx="4701">
                  <c:v>3.8298679068441111E-12</c:v>
                </c:pt>
                <c:pt idx="4702">
                  <c:v>3.8273020262423692E-12</c:v>
                </c:pt>
                <c:pt idx="4703">
                  <c:v>3.8247378462715546E-12</c:v>
                </c:pt>
                <c:pt idx="4704">
                  <c:v>3.822175347489951E-12</c:v>
                </c:pt>
                <c:pt idx="4705">
                  <c:v>3.8196145104558189E-12</c:v>
                </c:pt>
                <c:pt idx="4706">
                  <c:v>3.8170553157274257E-12</c:v>
                </c:pt>
                <c:pt idx="4707">
                  <c:v>3.8144977438630552E-12</c:v>
                </c:pt>
                <c:pt idx="4708">
                  <c:v>3.8119417754209685E-12</c:v>
                </c:pt>
                <c:pt idx="4709">
                  <c:v>3.8093873909594324E-12</c:v>
                </c:pt>
                <c:pt idx="4710">
                  <c:v>3.8068345710367306E-12</c:v>
                </c:pt>
                <c:pt idx="4711">
                  <c:v>3.8042832962111225E-12</c:v>
                </c:pt>
                <c:pt idx="4712">
                  <c:v>3.8017335470408783E-12</c:v>
                </c:pt>
                <c:pt idx="4713">
                  <c:v>3.79918530408428E-12</c:v>
                </c:pt>
                <c:pt idx="4714">
                  <c:v>3.7966385478995871E-12</c:v>
                </c:pt>
                <c:pt idx="4715">
                  <c:v>3.7940932590450696E-12</c:v>
                </c:pt>
                <c:pt idx="4716">
                  <c:v>3.7915494198147254E-12</c:v>
                </c:pt>
                <c:pt idx="4717">
                  <c:v>3.7890070190620558E-12</c:v>
                </c:pt>
                <c:pt idx="4718">
                  <c:v>3.7864660437874942E-12</c:v>
                </c:pt>
                <c:pt idx="4719">
                  <c:v>3.7839264807103505E-12</c:v>
                </c:pt>
                <c:pt idx="4720">
                  <c:v>3.781388316549958E-12</c:v>
                </c:pt>
                <c:pt idx="4721">
                  <c:v>3.7788515380256396E-12</c:v>
                </c:pt>
                <c:pt idx="4722">
                  <c:v>3.7763161318567125E-12</c:v>
                </c:pt>
                <c:pt idx="4723">
                  <c:v>3.7737820847625085E-12</c:v>
                </c:pt>
                <c:pt idx="4724">
                  <c:v>3.7712493834623511E-12</c:v>
                </c:pt>
                <c:pt idx="4725">
                  <c:v>3.7687180146755567E-12</c:v>
                </c:pt>
                <c:pt idx="4726">
                  <c:v>3.7661879651214587E-12</c:v>
                </c:pt>
                <c:pt idx="4727">
                  <c:v>3.7636592215193735E-12</c:v>
                </c:pt>
                <c:pt idx="4728">
                  <c:v>3.7611317705886369E-12</c:v>
                </c:pt>
                <c:pt idx="4729">
                  <c:v>3.7586055990485595E-12</c:v>
                </c:pt>
                <c:pt idx="4730">
                  <c:v>3.7560806936184691E-12</c:v>
                </c:pt>
                <c:pt idx="4731">
                  <c:v>3.7535570410176949E-12</c:v>
                </c:pt>
                <c:pt idx="4732">
                  <c:v>3.7510346279655599E-12</c:v>
                </c:pt>
                <c:pt idx="4733">
                  <c:v>3.7485134411813876E-12</c:v>
                </c:pt>
                <c:pt idx="4734">
                  <c:v>3.7459934673844969E-12</c:v>
                </c:pt>
                <c:pt idx="4735">
                  <c:v>3.7434746932942195E-12</c:v>
                </c:pt>
                <c:pt idx="4736">
                  <c:v>3.7409571056298767E-12</c:v>
                </c:pt>
                <c:pt idx="4737">
                  <c:v>3.7384406911107895E-12</c:v>
                </c:pt>
                <c:pt idx="4738">
                  <c:v>3.7359254364562859E-12</c:v>
                </c:pt>
                <c:pt idx="4739">
                  <c:v>3.7334113283856845E-12</c:v>
                </c:pt>
                <c:pt idx="4740">
                  <c:v>3.7308983536183146E-12</c:v>
                </c:pt>
                <c:pt idx="4741">
                  <c:v>3.7283864988735024E-12</c:v>
                </c:pt>
                <c:pt idx="4742">
                  <c:v>3.7258757508705723E-12</c:v>
                </c:pt>
                <c:pt idx="4743">
                  <c:v>3.7233660963288398E-12</c:v>
                </c:pt>
                <c:pt idx="4744">
                  <c:v>3.7208575219676368E-12</c:v>
                </c:pt>
                <c:pt idx="4745">
                  <c:v>3.7183500145062803E-12</c:v>
                </c:pt>
                <c:pt idx="4746">
                  <c:v>3.7158435606641079E-12</c:v>
                </c:pt>
                <c:pt idx="4747">
                  <c:v>3.7133381471604244E-12</c:v>
                </c:pt>
                <c:pt idx="4748">
                  <c:v>3.7108337607145731E-12</c:v>
                </c:pt>
                <c:pt idx="4749">
                  <c:v>3.7083303890397503E-12</c:v>
                </c:pt>
                <c:pt idx="4750">
                  <c:v>3.7058280244757523E-12</c:v>
                </c:pt>
                <c:pt idx="4751">
                  <c:v>3.7033266583090828E-12</c:v>
                </c:pt>
                <c:pt idx="4752">
                  <c:v>3.7008262815730457E-12</c:v>
                </c:pt>
                <c:pt idx="4753">
                  <c:v>3.6983268853009434E-12</c:v>
                </c:pt>
                <c:pt idx="4754">
                  <c:v>3.6958284605260736E-12</c:v>
                </c:pt>
                <c:pt idx="4755">
                  <c:v>3.693330998281736E-12</c:v>
                </c:pt>
                <c:pt idx="4756">
                  <c:v>3.6908344896012331E-12</c:v>
                </c:pt>
                <c:pt idx="4757">
                  <c:v>3.6883389255178617E-12</c:v>
                </c:pt>
                <c:pt idx="4758">
                  <c:v>3.6858442970649338E-12</c:v>
                </c:pt>
                <c:pt idx="4759">
                  <c:v>3.6833505952757324E-12</c:v>
                </c:pt>
                <c:pt idx="4760">
                  <c:v>3.6808578111835769E-12</c:v>
                </c:pt>
                <c:pt idx="4761">
                  <c:v>3.6783659358217558E-12</c:v>
                </c:pt>
                <c:pt idx="4762">
                  <c:v>3.6758749602235757E-12</c:v>
                </c:pt>
                <c:pt idx="4763">
                  <c:v>3.6733848754223309E-12</c:v>
                </c:pt>
                <c:pt idx="4764">
                  <c:v>3.6708956724513285E-12</c:v>
                </c:pt>
                <c:pt idx="4765">
                  <c:v>3.6684073423438693E-12</c:v>
                </c:pt>
                <c:pt idx="4766">
                  <c:v>3.6659198761332477E-12</c:v>
                </c:pt>
                <c:pt idx="4767">
                  <c:v>3.6634332648527724E-12</c:v>
                </c:pt>
                <c:pt idx="4768">
                  <c:v>3.6609474995357411E-12</c:v>
                </c:pt>
                <c:pt idx="4769">
                  <c:v>3.6584625712154569E-12</c:v>
                </c:pt>
                <c:pt idx="4770">
                  <c:v>3.6559784709252141E-12</c:v>
                </c:pt>
                <c:pt idx="4771">
                  <c:v>3.6534951896983183E-12</c:v>
                </c:pt>
                <c:pt idx="4772">
                  <c:v>3.6510127185680655E-12</c:v>
                </c:pt>
                <c:pt idx="4773">
                  <c:v>3.6485310485677636E-12</c:v>
                </c:pt>
                <c:pt idx="4774">
                  <c:v>3.6460501707307095E-12</c:v>
                </c:pt>
                <c:pt idx="4775">
                  <c:v>3.6435700760902015E-12</c:v>
                </c:pt>
                <c:pt idx="4776">
                  <c:v>3.6410907556795516E-12</c:v>
                </c:pt>
                <c:pt idx="4777">
                  <c:v>3.638612200532042E-12</c:v>
                </c:pt>
                <c:pt idx="4778">
                  <c:v>3.6361344016809908E-12</c:v>
                </c:pt>
                <c:pt idx="4779">
                  <c:v>3.6336573501596893E-12</c:v>
                </c:pt>
                <c:pt idx="4780">
                  <c:v>3.6311810370014355E-12</c:v>
                </c:pt>
                <c:pt idx="4781">
                  <c:v>3.6287054532395434E-12</c:v>
                </c:pt>
                <c:pt idx="4782">
                  <c:v>3.6262305904613146E-12</c:v>
                </c:pt>
                <c:pt idx="4783">
                  <c:v>3.6237564434745513E-12</c:v>
                </c:pt>
                <c:pt idx="4784">
                  <c:v>3.621283006592998E-12</c:v>
                </c:pt>
                <c:pt idx="4785">
                  <c:v>3.6188102739168455E-12</c:v>
                </c:pt>
                <c:pt idx="4786">
                  <c:v>3.6163382395462862E-12</c:v>
                </c:pt>
                <c:pt idx="4787">
                  <c:v>3.6138668975815009E-12</c:v>
                </c:pt>
                <c:pt idx="4788">
                  <c:v>3.6113962421226835E-12</c:v>
                </c:pt>
                <c:pt idx="4789">
                  <c:v>3.6089262672700229E-12</c:v>
                </c:pt>
                <c:pt idx="4790">
                  <c:v>3.606456967123702E-12</c:v>
                </c:pt>
                <c:pt idx="4791">
                  <c:v>3.603988335783915E-12</c:v>
                </c:pt>
                <c:pt idx="4792">
                  <c:v>3.6015203673508508E-12</c:v>
                </c:pt>
                <c:pt idx="4793">
                  <c:v>3.5990530559246975E-12</c:v>
                </c:pt>
                <c:pt idx="4794">
                  <c:v>3.5965863956056309E-12</c:v>
                </c:pt>
                <c:pt idx="4795">
                  <c:v>3.5941203804938596E-12</c:v>
                </c:pt>
                <c:pt idx="4796">
                  <c:v>3.5916550046895587E-12</c:v>
                </c:pt>
                <c:pt idx="4797">
                  <c:v>3.5891902622929222E-12</c:v>
                </c:pt>
                <c:pt idx="4798">
                  <c:v>3.5867261474041398E-12</c:v>
                </c:pt>
                <c:pt idx="4799">
                  <c:v>3.5842626541233999E-12</c:v>
                </c:pt>
                <c:pt idx="4800">
                  <c:v>3.5817997765508782E-12</c:v>
                </c:pt>
                <c:pt idx="4801">
                  <c:v>3.5793375087867819E-12</c:v>
                </c:pt>
                <c:pt idx="4802">
                  <c:v>3.5768758449312864E-12</c:v>
                </c:pt>
                <c:pt idx="4803">
                  <c:v>3.5744147790845935E-12</c:v>
                </c:pt>
                <c:pt idx="4804">
                  <c:v>3.5719543053468741E-12</c:v>
                </c:pt>
                <c:pt idx="4805">
                  <c:v>3.5694944178183275E-12</c:v>
                </c:pt>
                <c:pt idx="4806">
                  <c:v>3.5670351105991476E-12</c:v>
                </c:pt>
                <c:pt idx="4807">
                  <c:v>3.564576377789508E-12</c:v>
                </c:pt>
                <c:pt idx="4808">
                  <c:v>3.5621182134896052E-12</c:v>
                </c:pt>
                <c:pt idx="4809">
                  <c:v>3.5596606117996314E-12</c:v>
                </c:pt>
                <c:pt idx="4810">
                  <c:v>3.5572035668197725E-12</c:v>
                </c:pt>
                <c:pt idx="4811">
                  <c:v>3.5547470726502112E-12</c:v>
                </c:pt>
                <c:pt idx="4812">
                  <c:v>3.5522911233911449E-12</c:v>
                </c:pt>
                <c:pt idx="4813">
                  <c:v>3.5498357131427582E-12</c:v>
                </c:pt>
                <c:pt idx="4814">
                  <c:v>3.547380836005236E-12</c:v>
                </c:pt>
                <c:pt idx="4815">
                  <c:v>3.5449264863738222E-12</c:v>
                </c:pt>
                <c:pt idx="4816">
                  <c:v>3.5424726608470874E-12</c:v>
                </c:pt>
                <c:pt idx="4817">
                  <c:v>3.5400193559359165E-12</c:v>
                </c:pt>
                <c:pt idx="4818">
                  <c:v>3.537566567986846E-12</c:v>
                </c:pt>
                <c:pt idx="4819">
                  <c:v>3.5351142933464079E-12</c:v>
                </c:pt>
                <c:pt idx="4820">
                  <c:v>3.5326625283611227E-12</c:v>
                </c:pt>
                <c:pt idx="4821">
                  <c:v>3.5302112693775303E-12</c:v>
                </c:pt>
                <c:pt idx="4822">
                  <c:v>3.5277605127421533E-12</c:v>
                </c:pt>
                <c:pt idx="4823">
                  <c:v>3.525310254801534E-12</c:v>
                </c:pt>
                <c:pt idx="4824">
                  <c:v>3.5228604919021854E-12</c:v>
                </c:pt>
                <c:pt idx="4825">
                  <c:v>3.5204112203906546E-12</c:v>
                </c:pt>
                <c:pt idx="4826">
                  <c:v>3.5179624366134598E-12</c:v>
                </c:pt>
                <c:pt idx="4827">
                  <c:v>3.5155141369171384E-12</c:v>
                </c:pt>
                <c:pt idx="4828">
                  <c:v>3.5130663176482207E-12</c:v>
                </c:pt>
                <c:pt idx="4829">
                  <c:v>3.5106189751532292E-12</c:v>
                </c:pt>
                <c:pt idx="4830">
                  <c:v>3.5081721057787019E-12</c:v>
                </c:pt>
                <c:pt idx="4831">
                  <c:v>3.5057257058711626E-12</c:v>
                </c:pt>
                <c:pt idx="4832">
                  <c:v>3.5032797717771527E-12</c:v>
                </c:pt>
                <c:pt idx="4833">
                  <c:v>3.5008342998431905E-12</c:v>
                </c:pt>
                <c:pt idx="4834">
                  <c:v>3.4983892864158081E-12</c:v>
                </c:pt>
                <c:pt idx="4835">
                  <c:v>3.4959447278415399E-12</c:v>
                </c:pt>
                <c:pt idx="4836">
                  <c:v>3.4935006204669173E-12</c:v>
                </c:pt>
                <c:pt idx="4837">
                  <c:v>3.4910569606384689E-12</c:v>
                </c:pt>
                <c:pt idx="4838">
                  <c:v>3.4886137447027206E-12</c:v>
                </c:pt>
                <c:pt idx="4839">
                  <c:v>3.4861709690062077E-12</c:v>
                </c:pt>
                <c:pt idx="4840">
                  <c:v>3.4837286298954614E-12</c:v>
                </c:pt>
                <c:pt idx="4841">
                  <c:v>3.481286723717005E-12</c:v>
                </c:pt>
                <c:pt idx="4842">
                  <c:v>3.4788452468173749E-12</c:v>
                </c:pt>
                <c:pt idx="4843">
                  <c:v>3.4764041955430951E-12</c:v>
                </c:pt>
                <c:pt idx="4844">
                  <c:v>3.4739635662407029E-12</c:v>
                </c:pt>
                <c:pt idx="4845">
                  <c:v>3.471523355256728E-12</c:v>
                </c:pt>
                <c:pt idx="4846">
                  <c:v>3.4690835589377003E-12</c:v>
                </c:pt>
                <c:pt idx="4847">
                  <c:v>3.4666441736301439E-12</c:v>
                </c:pt>
                <c:pt idx="4848">
                  <c:v>3.4636494106033017E-12</c:v>
                </c:pt>
                <c:pt idx="4849">
                  <c:v>3.4600221200389229E-12</c:v>
                </c:pt>
                <c:pt idx="4850">
                  <c:v>3.4563953571316251E-12</c:v>
                </c:pt>
                <c:pt idx="4851">
                  <c:v>3.4527691168267115E-12</c:v>
                </c:pt>
                <c:pt idx="4852">
                  <c:v>3.4491433940695156E-12</c:v>
                </c:pt>
                <c:pt idx="4853">
                  <c:v>3.4446921583253907E-12</c:v>
                </c:pt>
                <c:pt idx="4854">
                  <c:v>3.4389632215329879E-12</c:v>
                </c:pt>
                <c:pt idx="4855">
                  <c:v>3.4332349569406293E-12</c:v>
                </c:pt>
                <c:pt idx="4856">
                  <c:v>3.4275073559569459E-12</c:v>
                </c:pt>
                <c:pt idx="4857">
                  <c:v>3.4217804099905439E-12</c:v>
                </c:pt>
                <c:pt idx="4858">
                  <c:v>3.41605411045006E-12</c:v>
                </c:pt>
                <c:pt idx="4859">
                  <c:v>3.4103284487441185E-12</c:v>
                </c:pt>
                <c:pt idx="4860">
                  <c:v>3.4046034162813441E-12</c:v>
                </c:pt>
                <c:pt idx="4861">
                  <c:v>3.3988790044703542E-12</c:v>
                </c:pt>
                <c:pt idx="4862">
                  <c:v>3.3931552047197824E-12</c:v>
                </c:pt>
                <c:pt idx="4863">
                  <c:v>3.3874320084382506E-12</c:v>
                </c:pt>
                <c:pt idx="4864">
                  <c:v>3.3817094070343781E-12</c:v>
                </c:pt>
                <c:pt idx="4865">
                  <c:v>3.3759873919167892E-12</c:v>
                </c:pt>
                <c:pt idx="4866">
                  <c:v>3.370265954494126E-12</c:v>
                </c:pt>
                <c:pt idx="4867">
                  <c:v>3.3645450861749906E-12</c:v>
                </c:pt>
                <c:pt idx="4868">
                  <c:v>3.3588247783680169E-12</c:v>
                </c:pt>
                <c:pt idx="4869">
                  <c:v>3.353105022481832E-12</c:v>
                </c:pt>
                <c:pt idx="4870">
                  <c:v>3.3473858099250598E-12</c:v>
                </c:pt>
                <c:pt idx="4871">
                  <c:v>3.3416671321063185E-12</c:v>
                </c:pt>
                <c:pt idx="4872">
                  <c:v>3.3359489804342325E-12</c:v>
                </c:pt>
                <c:pt idx="4873">
                  <c:v>3.3302313463174388E-12</c:v>
                </c:pt>
                <c:pt idx="4874">
                  <c:v>3.3245142211645492E-12</c:v>
                </c:pt>
                <c:pt idx="4875">
                  <c:v>3.318797596384195E-12</c:v>
                </c:pt>
                <c:pt idx="4876">
                  <c:v>3.3130814633850012E-12</c:v>
                </c:pt>
                <c:pt idx="4877">
                  <c:v>3.3073658135755899E-12</c:v>
                </c:pt>
                <c:pt idx="4878">
                  <c:v>3.3016506383645776E-12</c:v>
                </c:pt>
                <c:pt idx="4879">
                  <c:v>3.2959359292512651E-12</c:v>
                </c:pt>
                <c:pt idx="4880">
                  <c:v>3.2902216801868557E-12</c:v>
                </c:pt>
                <c:pt idx="4881">
                  <c:v>3.2845078858065057E-12</c:v>
                </c:pt>
                <c:pt idx="4882">
                  <c:v>3.2787945402924792E-12</c:v>
                </c:pt>
                <c:pt idx="4883">
                  <c:v>3.273081637827041E-12</c:v>
                </c:pt>
                <c:pt idx="4884">
                  <c:v>3.2673691725924512E-12</c:v>
                </c:pt>
                <c:pt idx="4885">
                  <c:v>3.2616571387709788E-12</c:v>
                </c:pt>
                <c:pt idx="4886">
                  <c:v>3.2559455305448824E-12</c:v>
                </c:pt>
                <c:pt idx="4887">
                  <c:v>3.2502343420964335E-12</c:v>
                </c:pt>
                <c:pt idx="4888">
                  <c:v>3.2445235676078948E-12</c:v>
                </c:pt>
                <c:pt idx="4889">
                  <c:v>3.2388132012615319E-12</c:v>
                </c:pt>
                <c:pt idx="4890">
                  <c:v>3.233103237239604E-12</c:v>
                </c:pt>
                <c:pt idx="4891">
                  <c:v>3.2273936697243799E-12</c:v>
                </c:pt>
                <c:pt idx="4892">
                  <c:v>3.2216844928981256E-12</c:v>
                </c:pt>
                <c:pt idx="4893">
                  <c:v>3.2159757009430991E-12</c:v>
                </c:pt>
                <c:pt idx="4894">
                  <c:v>3.2102672880415709E-12</c:v>
                </c:pt>
                <c:pt idx="4895">
                  <c:v>3.2045592483757992E-12</c:v>
                </c:pt>
                <c:pt idx="4896">
                  <c:v>3.198851576128061E-12</c:v>
                </c:pt>
                <c:pt idx="4897">
                  <c:v>3.1931442654806091E-12</c:v>
                </c:pt>
                <c:pt idx="4898">
                  <c:v>3.1874373106157129E-12</c:v>
                </c:pt>
                <c:pt idx="4899">
                  <c:v>3.1817307057156379E-12</c:v>
                </c:pt>
                <c:pt idx="4900">
                  <c:v>3.1760244449626362E-12</c:v>
                </c:pt>
                <c:pt idx="4901">
                  <c:v>3.1703185225389908E-12</c:v>
                </c:pt>
                <c:pt idx="4902">
                  <c:v>3.1646129326269593E-12</c:v>
                </c:pt>
                <c:pt idx="4903">
                  <c:v>3.1589076694088005E-12</c:v>
                </c:pt>
                <c:pt idx="4904">
                  <c:v>3.1532027270667858E-12</c:v>
                </c:pt>
                <c:pt idx="4905">
                  <c:v>3.1474980997811479E-12</c:v>
                </c:pt>
                <c:pt idx="4906">
                  <c:v>3.141793782045358E-12</c:v>
                </c:pt>
                <c:pt idx="4907">
                  <c:v>3.1360897697782258E-12</c:v>
                </c:pt>
                <c:pt idx="4908">
                  <c:v>3.1303860592389346E-12</c:v>
                </c:pt>
                <c:pt idx="4909">
                  <c:v>3.1246826466866722E-12</c:v>
                </c:pt>
                <c:pt idx="4910">
                  <c:v>3.1189795283806276E-12</c:v>
                </c:pt>
                <c:pt idx="4911">
                  <c:v>3.1132767005799662E-12</c:v>
                </c:pt>
                <c:pt idx="4912">
                  <c:v>3.1075741595438878E-12</c:v>
                </c:pt>
                <c:pt idx="4913">
                  <c:v>3.1018719015315644E-12</c:v>
                </c:pt>
                <c:pt idx="4914">
                  <c:v>3.0961699228021824E-12</c:v>
                </c:pt>
                <c:pt idx="4915">
                  <c:v>3.090468219614921E-12</c:v>
                </c:pt>
                <c:pt idx="4916">
                  <c:v>3.084766788228968E-12</c:v>
                </c:pt>
                <c:pt idx="4917">
                  <c:v>3.0790656249035054E-12</c:v>
                </c:pt>
                <c:pt idx="4918">
                  <c:v>3.0733647258977107E-12</c:v>
                </c:pt>
                <c:pt idx="4919">
                  <c:v>3.0676640874707791E-12</c:v>
                </c:pt>
                <c:pt idx="4920">
                  <c:v>3.0619637058818799E-12</c:v>
                </c:pt>
                <c:pt idx="4921">
                  <c:v>3.0562635773901979E-12</c:v>
                </c:pt>
                <c:pt idx="4922">
                  <c:v>3.0505636982549199E-12</c:v>
                </c:pt>
                <c:pt idx="4923">
                  <c:v>3.044864064735229E-12</c:v>
                </c:pt>
                <c:pt idx="4924">
                  <c:v>3.0391646730903086E-12</c:v>
                </c:pt>
                <c:pt idx="4925">
                  <c:v>3.033465519579335E-12</c:v>
                </c:pt>
                <c:pt idx="4926">
                  <c:v>3.0277666004615023E-12</c:v>
                </c:pt>
                <c:pt idx="4927">
                  <c:v>3.0220679119959823E-12</c:v>
                </c:pt>
                <c:pt idx="4928">
                  <c:v>3.0163694504419585E-12</c:v>
                </c:pt>
                <c:pt idx="4929">
                  <c:v>3.0106712120586115E-12</c:v>
                </c:pt>
                <c:pt idx="4930">
                  <c:v>3.0049731931051379E-12</c:v>
                </c:pt>
                <c:pt idx="4931">
                  <c:v>2.9992753898407065E-12</c:v>
                </c:pt>
                <c:pt idx="4932">
                  <c:v>2.9935777985245135E-12</c:v>
                </c:pt>
                <c:pt idx="4933">
                  <c:v>2.9878804154157295E-12</c:v>
                </c:pt>
                <c:pt idx="4934">
                  <c:v>2.9821832367735419E-12</c:v>
                </c:pt>
                <c:pt idx="4935">
                  <c:v>2.9764862588571295E-12</c:v>
                </c:pt>
                <c:pt idx="4936">
                  <c:v>2.9707894779256742E-12</c:v>
                </c:pt>
                <c:pt idx="4937">
                  <c:v>2.96509289023837E-12</c:v>
                </c:pt>
                <c:pt idx="4938">
                  <c:v>2.9593964920543883E-12</c:v>
                </c:pt>
                <c:pt idx="4939">
                  <c:v>2.9537002799762353E-12</c:v>
                </c:pt>
                <c:pt idx="4940">
                  <c:v>2.9480042525950453E-12</c:v>
                </c:pt>
                <c:pt idx="4941">
                  <c:v>2.9423084078390001E-12</c:v>
                </c:pt>
                <c:pt idx="4942">
                  <c:v>2.9366127434432938E-12</c:v>
                </c:pt>
                <c:pt idx="4943">
                  <c:v>2.930917257143122E-12</c:v>
                </c:pt>
                <c:pt idx="4944">
                  <c:v>2.9252219466736962E-12</c:v>
                </c:pt>
                <c:pt idx="4945">
                  <c:v>2.9195268097701953E-12</c:v>
                </c:pt>
                <c:pt idx="4946">
                  <c:v>2.913831844167836E-12</c:v>
                </c:pt>
                <c:pt idx="4947">
                  <c:v>2.9081370476018096E-12</c:v>
                </c:pt>
                <c:pt idx="4948">
                  <c:v>2.9024424178073088E-12</c:v>
                </c:pt>
                <c:pt idx="4949">
                  <c:v>2.896747952519537E-12</c:v>
                </c:pt>
                <c:pt idx="4950">
                  <c:v>2.8910536494736865E-12</c:v>
                </c:pt>
                <c:pt idx="4951">
                  <c:v>2.8853595064049664E-12</c:v>
                </c:pt>
                <c:pt idx="4952">
                  <c:v>2.879665521048558E-12</c:v>
                </c:pt>
                <c:pt idx="4953">
                  <c:v>2.8739716911396754E-12</c:v>
                </c:pt>
                <c:pt idx="4954">
                  <c:v>2.8682780144135115E-12</c:v>
                </c:pt>
                <c:pt idx="4955">
                  <c:v>2.8625844886052537E-12</c:v>
                </c:pt>
                <c:pt idx="4956">
                  <c:v>2.8568911114501153E-12</c:v>
                </c:pt>
                <c:pt idx="4957">
                  <c:v>2.8511978806832839E-12</c:v>
                </c:pt>
                <c:pt idx="4958">
                  <c:v>2.8455047940399632E-12</c:v>
                </c:pt>
                <c:pt idx="4959">
                  <c:v>2.8398118492553505E-12</c:v>
                </c:pt>
                <c:pt idx="4960">
                  <c:v>2.8341190440646434E-12</c:v>
                </c:pt>
                <c:pt idx="4961">
                  <c:v>2.8284263762030355E-12</c:v>
                </c:pt>
                <c:pt idx="4962">
                  <c:v>2.8227338434057237E-12</c:v>
                </c:pt>
                <c:pt idx="4963">
                  <c:v>2.8170414434079185E-12</c:v>
                </c:pt>
                <c:pt idx="4964">
                  <c:v>2.8113491739448052E-12</c:v>
                </c:pt>
                <c:pt idx="4965">
                  <c:v>2.8056570327515813E-12</c:v>
                </c:pt>
                <c:pt idx="4966">
                  <c:v>2.7999650175634579E-12</c:v>
                </c:pt>
                <c:pt idx="4967">
                  <c:v>2.7942731261156257E-12</c:v>
                </c:pt>
                <c:pt idx="4968">
                  <c:v>2.7885813561432723E-12</c:v>
                </c:pt>
                <c:pt idx="4969">
                  <c:v>2.7828897053816119E-12</c:v>
                </c:pt>
                <c:pt idx="4970">
                  <c:v>2.777198171565837E-12</c:v>
                </c:pt>
                <c:pt idx="4971">
                  <c:v>2.7715067524311346E-12</c:v>
                </c:pt>
                <c:pt idx="4972">
                  <c:v>2.7658154457127187E-12</c:v>
                </c:pt>
                <c:pt idx="4973">
                  <c:v>2.7601242499961515E-12</c:v>
                </c:pt>
                <c:pt idx="4974">
                  <c:v>2.7544331645972173E-12</c:v>
                </c:pt>
                <c:pt idx="4975">
                  <c:v>2.7487421881127045E-12</c:v>
                </c:pt>
                <c:pt idx="4976">
                  <c:v>2.7430513191373284E-12</c:v>
                </c:pt>
                <c:pt idx="4977">
                  <c:v>2.7373605562657775E-12</c:v>
                </c:pt>
                <c:pt idx="4978">
                  <c:v>2.7316698980927551E-12</c:v>
                </c:pt>
                <c:pt idx="4979">
                  <c:v>2.7259793432129577E-12</c:v>
                </c:pt>
                <c:pt idx="4980">
                  <c:v>2.7202888902210878E-12</c:v>
                </c:pt>
                <c:pt idx="4981">
                  <c:v>2.7145985377118456E-12</c:v>
                </c:pt>
                <c:pt idx="4982">
                  <c:v>2.7089082842799315E-12</c:v>
                </c:pt>
                <c:pt idx="4983">
                  <c:v>2.7032181285200372E-12</c:v>
                </c:pt>
                <c:pt idx="4984">
                  <c:v>2.697528069026868E-12</c:v>
                </c:pt>
                <c:pt idx="4985">
                  <c:v>2.6918381043951189E-12</c:v>
                </c:pt>
                <c:pt idx="4986">
                  <c:v>2.6861482332194938E-12</c:v>
                </c:pt>
                <c:pt idx="4987">
                  <c:v>2.6804584540946991E-12</c:v>
                </c:pt>
                <c:pt idx="4988">
                  <c:v>2.6747687656154211E-12</c:v>
                </c:pt>
                <c:pt idx="4989">
                  <c:v>2.6690791663763595E-12</c:v>
                </c:pt>
                <c:pt idx="4990">
                  <c:v>2.6633896549722196E-12</c:v>
                </c:pt>
                <c:pt idx="4991">
                  <c:v>2.6577002299977001E-12</c:v>
                </c:pt>
                <c:pt idx="4992">
                  <c:v>2.652010890047496E-12</c:v>
                </c:pt>
                <c:pt idx="4993">
                  <c:v>2.6463216337163112E-12</c:v>
                </c:pt>
                <c:pt idx="4994">
                  <c:v>2.6406324595988454E-12</c:v>
                </c:pt>
                <c:pt idx="4995">
                  <c:v>2.6349433662897914E-12</c:v>
                </c:pt>
                <c:pt idx="4996">
                  <c:v>2.6292543523838554E-12</c:v>
                </c:pt>
                <c:pt idx="4997">
                  <c:v>2.6235654164757423E-12</c:v>
                </c:pt>
                <c:pt idx="4998">
                  <c:v>2.6178765571601394E-12</c:v>
                </c:pt>
                <c:pt idx="4999">
                  <c:v>2.612187773031741E-12</c:v>
                </c:pt>
                <c:pt idx="5000">
                  <c:v>2.6064990626852619E-12</c:v>
                </c:pt>
                <c:pt idx="5001">
                  <c:v>2.6008104247153973E-12</c:v>
                </c:pt>
                <c:pt idx="5002">
                  <c:v>2.5951218577190538E-12</c:v>
                </c:pt>
                <c:pt idx="5003">
                  <c:v>2.5894333607242291E-12</c:v>
                </c:pt>
                <c:pt idx="5004">
                  <c:v>2.583744933002792E-12</c:v>
                </c:pt>
                <c:pt idx="5005">
                  <c:v>2.5780565736584371E-12</c:v>
                </c:pt>
                <c:pt idx="5006">
                  <c:v>2.5723682817948736E-12</c:v>
                </c:pt>
                <c:pt idx="5007">
                  <c:v>2.5666800565158032E-12</c:v>
                </c:pt>
                <c:pt idx="5008">
                  <c:v>2.5609918969249224E-12</c:v>
                </c:pt>
                <c:pt idx="5009">
                  <c:v>2.5553038021259382E-12</c:v>
                </c:pt>
                <c:pt idx="5010">
                  <c:v>2.5496157712225543E-12</c:v>
                </c:pt>
                <c:pt idx="5011">
                  <c:v>2.5439278033184729E-12</c:v>
                </c:pt>
                <c:pt idx="5012">
                  <c:v>2.5382398975173897E-12</c:v>
                </c:pt>
                <c:pt idx="5013">
                  <c:v>2.5325520529230056E-12</c:v>
                </c:pt>
                <c:pt idx="5014">
                  <c:v>2.5268642686390369E-12</c:v>
                </c:pt>
                <c:pt idx="5015">
                  <c:v>2.5211765437691724E-12</c:v>
                </c:pt>
                <c:pt idx="5016">
                  <c:v>2.5154888774171207E-12</c:v>
                </c:pt>
                <c:pt idx="5017">
                  <c:v>2.509801268686584E-12</c:v>
                </c:pt>
                <c:pt idx="5018">
                  <c:v>2.5041137166812643E-12</c:v>
                </c:pt>
                <c:pt idx="5019">
                  <c:v>2.4984262205048523E-12</c:v>
                </c:pt>
                <c:pt idx="5020">
                  <c:v>2.4927387792610677E-12</c:v>
                </c:pt>
                <c:pt idx="5021">
                  <c:v>2.4870513920536002E-12</c:v>
                </c:pt>
                <c:pt idx="5022">
                  <c:v>2.4813640579861592E-12</c:v>
                </c:pt>
                <c:pt idx="5023">
                  <c:v>2.475676776162446E-12</c:v>
                </c:pt>
                <c:pt idx="5024">
                  <c:v>2.4699895456861624E-12</c:v>
                </c:pt>
                <c:pt idx="5025">
                  <c:v>2.4643023656610057E-12</c:v>
                </c:pt>
                <c:pt idx="5026">
                  <c:v>2.4586152351906837E-12</c:v>
                </c:pt>
                <c:pt idx="5027">
                  <c:v>2.4529281533788929E-12</c:v>
                </c:pt>
                <c:pt idx="5028">
                  <c:v>2.4472411193293399E-12</c:v>
                </c:pt>
                <c:pt idx="5029">
                  <c:v>2.4415541321457284E-12</c:v>
                </c:pt>
                <c:pt idx="5030">
                  <c:v>2.4358671909317605E-12</c:v>
                </c:pt>
                <c:pt idx="5031">
                  <c:v>2.4301802947911308E-12</c:v>
                </c:pt>
                <c:pt idx="5032">
                  <c:v>2.4244934428373412E-12</c:v>
                </c:pt>
                <c:pt idx="5033">
                  <c:v>2.4188066345133937E-12</c:v>
                </c:pt>
                <c:pt idx="5034">
                  <c:v>2.4131198693322094E-12</c:v>
                </c:pt>
                <c:pt idx="5035">
                  <c:v>2.4074331467257132E-12</c:v>
                </c:pt>
                <c:pt idx="5036">
                  <c:v>2.4017464661258205E-12</c:v>
                </c:pt>
                <c:pt idx="5037">
                  <c:v>2.396059826964462E-12</c:v>
                </c:pt>
                <c:pt idx="5038">
                  <c:v>2.3903732286735457E-12</c:v>
                </c:pt>
                <c:pt idx="5039">
                  <c:v>2.3846866706849979E-12</c:v>
                </c:pt>
                <c:pt idx="5040">
                  <c:v>2.3790001524307384E-12</c:v>
                </c:pt>
                <c:pt idx="5041">
                  <c:v>2.3733136733426752E-12</c:v>
                </c:pt>
                <c:pt idx="5042">
                  <c:v>2.3676272328527459E-12</c:v>
                </c:pt>
                <c:pt idx="5043">
                  <c:v>2.3619408303928581E-12</c:v>
                </c:pt>
                <c:pt idx="5044">
                  <c:v>2.3562544653949439E-12</c:v>
                </c:pt>
                <c:pt idx="5045">
                  <c:v>2.3505681372909118E-12</c:v>
                </c:pt>
                <c:pt idx="5046">
                  <c:v>2.3448818455126803E-12</c:v>
                </c:pt>
                <c:pt idx="5047">
                  <c:v>2.3391955894921828E-12</c:v>
                </c:pt>
                <c:pt idx="5048">
                  <c:v>2.3335093686613261E-12</c:v>
                </c:pt>
                <c:pt idx="5049">
                  <c:v>2.3278231824520317E-12</c:v>
                </c:pt>
                <c:pt idx="5050">
                  <c:v>2.3221370302962241E-12</c:v>
                </c:pt>
                <c:pt idx="5051">
                  <c:v>2.3164509116258284E-12</c:v>
                </c:pt>
                <c:pt idx="5052">
                  <c:v>2.3107648258727483E-12</c:v>
                </c:pt>
                <c:pt idx="5053">
                  <c:v>2.3050787724689212E-12</c:v>
                </c:pt>
                <c:pt idx="5054">
                  <c:v>2.2993927508462538E-12</c:v>
                </c:pt>
                <c:pt idx="5055">
                  <c:v>2.293706760436674E-12</c:v>
                </c:pt>
                <c:pt idx="5056">
                  <c:v>2.2880208006720938E-12</c:v>
                </c:pt>
                <c:pt idx="5057">
                  <c:v>2.2823348709844392E-12</c:v>
                </c:pt>
                <c:pt idx="5058">
                  <c:v>2.2766489708056323E-12</c:v>
                </c:pt>
                <c:pt idx="5059">
                  <c:v>2.2709630995675845E-12</c:v>
                </c:pt>
                <c:pt idx="5060">
                  <c:v>2.2652772567022287E-12</c:v>
                </c:pt>
                <c:pt idx="5061">
                  <c:v>2.2595914416414721E-12</c:v>
                </c:pt>
                <c:pt idx="5062">
                  <c:v>2.2539056538339756E-12</c:v>
                </c:pt>
                <c:pt idx="5063">
                  <c:v>2.2482198929611113E-12</c:v>
                </c:pt>
                <c:pt idx="5064">
                  <c:v>2.2425341587043845E-12</c:v>
                </c:pt>
                <c:pt idx="5065">
                  <c:v>2.2368484507093579E-12</c:v>
                </c:pt>
                <c:pt idx="5066">
                  <c:v>2.2311627686215876E-12</c:v>
                </c:pt>
                <c:pt idx="5067">
                  <c:v>2.225477112086645E-12</c:v>
                </c:pt>
                <c:pt idx="5068">
                  <c:v>2.2197914807500832E-12</c:v>
                </c:pt>
                <c:pt idx="5069">
                  <c:v>2.2141058742574626E-12</c:v>
                </c:pt>
                <c:pt idx="5070">
                  <c:v>2.2084202922543459E-12</c:v>
                </c:pt>
                <c:pt idx="5071">
                  <c:v>2.2027347343863061E-12</c:v>
                </c:pt>
                <c:pt idx="5072">
                  <c:v>2.1970492002988991E-12</c:v>
                </c:pt>
                <c:pt idx="5073">
                  <c:v>2.1913636896376833E-12</c:v>
                </c:pt>
                <c:pt idx="5074">
                  <c:v>2.1856782020482234E-12</c:v>
                </c:pt>
                <c:pt idx="5075">
                  <c:v>2.1799927371760839E-12</c:v>
                </c:pt>
                <c:pt idx="5076">
                  <c:v>2.1743072946668191E-12</c:v>
                </c:pt>
                <c:pt idx="5077">
                  <c:v>2.1686218741659919E-12</c:v>
                </c:pt>
                <c:pt idx="5078">
                  <c:v>2.1629364753191759E-12</c:v>
                </c:pt>
                <c:pt idx="5079">
                  <c:v>2.1572510977719213E-12</c:v>
                </c:pt>
                <c:pt idx="5080">
                  <c:v>2.1515657411697963E-12</c:v>
                </c:pt>
                <c:pt idx="5081">
                  <c:v>2.1458804051583613E-12</c:v>
                </c:pt>
                <c:pt idx="5082">
                  <c:v>2.140195089383181E-12</c:v>
                </c:pt>
                <c:pt idx="5083">
                  <c:v>2.1345097934898093E-12</c:v>
                </c:pt>
                <c:pt idx="5084">
                  <c:v>2.1288245171238092E-12</c:v>
                </c:pt>
                <c:pt idx="5085">
                  <c:v>2.1231392599307546E-12</c:v>
                </c:pt>
                <c:pt idx="5086">
                  <c:v>2.1174540215561889E-12</c:v>
                </c:pt>
                <c:pt idx="5087">
                  <c:v>2.1117688016456917E-12</c:v>
                </c:pt>
                <c:pt idx="5088">
                  <c:v>2.1060835998448207E-12</c:v>
                </c:pt>
                <c:pt idx="5089">
                  <c:v>2.1003984157991304E-12</c:v>
                </c:pt>
                <c:pt idx="5090">
                  <c:v>2.0947132491541892E-12</c:v>
                </c:pt>
                <c:pt idx="5091">
                  <c:v>2.0890280995555533E-12</c:v>
                </c:pt>
                <c:pt idx="5092">
                  <c:v>2.0833429666692581E-12</c:v>
                </c:pt>
                <c:pt idx="5093">
                  <c:v>2.0776578503149048E-12</c:v>
                </c:pt>
                <c:pt idx="5094">
                  <c:v>2.0719727502941621E-12</c:v>
                </c:pt>
                <c:pt idx="5095">
                  <c:v>2.0662876663948295E-12</c:v>
                </c:pt>
                <c:pt idx="5096">
                  <c:v>2.0606025984046952E-12</c:v>
                </c:pt>
                <c:pt idx="5097">
                  <c:v>2.0549175461115783E-12</c:v>
                </c:pt>
                <c:pt idx="5098">
                  <c:v>2.04923250930327E-12</c:v>
                </c:pt>
                <c:pt idx="5099">
                  <c:v>2.0435474877675783E-12</c:v>
                </c:pt>
                <c:pt idx="5100">
                  <c:v>2.0378624812923041E-12</c:v>
                </c:pt>
                <c:pt idx="5101">
                  <c:v>2.03217748966525E-12</c:v>
                </c:pt>
                <c:pt idx="5102">
                  <c:v>2.0264925126742112E-12</c:v>
                </c:pt>
                <c:pt idx="5103">
                  <c:v>2.0208075501069902E-12</c:v>
                </c:pt>
                <c:pt idx="5104">
                  <c:v>2.0151226017514001E-12</c:v>
                </c:pt>
                <c:pt idx="5105">
                  <c:v>2.0094376673952313E-12</c:v>
                </c:pt>
                <c:pt idx="5106">
                  <c:v>2.0037527468262855E-12</c:v>
                </c:pt>
                <c:pt idx="5107">
                  <c:v>1.998067839832376E-12</c:v>
                </c:pt>
                <c:pt idx="5108">
                  <c:v>1.9923829462012996E-12</c:v>
                </c:pt>
                <c:pt idx="5109">
                  <c:v>1.9866980657208516E-12</c:v>
                </c:pt>
                <c:pt idx="5110">
                  <c:v>1.9810131981788351E-12</c:v>
                </c:pt>
                <c:pt idx="5111">
                  <c:v>1.9753283433630615E-12</c:v>
                </c:pt>
                <c:pt idx="5112">
                  <c:v>1.9696435010613164E-12</c:v>
                </c:pt>
                <c:pt idx="5113">
                  <c:v>1.9639586710614192E-12</c:v>
                </c:pt>
                <c:pt idx="5114">
                  <c:v>1.9582738531511604E-12</c:v>
                </c:pt>
                <c:pt idx="5115">
                  <c:v>1.9525890471183529E-12</c:v>
                </c:pt>
                <c:pt idx="5116">
                  <c:v>1.9469042527507808E-12</c:v>
                </c:pt>
                <c:pt idx="5117">
                  <c:v>1.9412194698362638E-12</c:v>
                </c:pt>
                <c:pt idx="5118">
                  <c:v>1.9355346981625918E-12</c:v>
                </c:pt>
                <c:pt idx="5119">
                  <c:v>1.9298499375175738E-12</c:v>
                </c:pt>
                <c:pt idx="5120">
                  <c:v>1.9241651876890038E-12</c:v>
                </c:pt>
                <c:pt idx="5121">
                  <c:v>1.9184804484646914E-12</c:v>
                </c:pt>
                <c:pt idx="5122">
                  <c:v>1.9134572174651975E-12</c:v>
                </c:pt>
                <c:pt idx="5123">
                  <c:v>1.9087995955751785E-12</c:v>
                </c:pt>
                <c:pt idx="5124">
                  <c:v>1.9046294448316837E-12</c:v>
                </c:pt>
                <c:pt idx="5125">
                  <c:v>1.9007656837818754E-12</c:v>
                </c:pt>
                <c:pt idx="5126">
                  <c:v>1.8969019306100847E-12</c:v>
                </c:pt>
                <c:pt idx="5127">
                  <c:v>1.8930381852409362E-12</c:v>
                </c:pt>
                <c:pt idx="5128">
                  <c:v>1.8891744476056016E-12</c:v>
                </c:pt>
                <c:pt idx="5129">
                  <c:v>1.8853107176354286E-12</c:v>
                </c:pt>
                <c:pt idx="5130">
                  <c:v>1.8814469952617702E-12</c:v>
                </c:pt>
                <c:pt idx="5131">
                  <c:v>1.877583280415978E-12</c:v>
                </c:pt>
                <c:pt idx="5132">
                  <c:v>1.8737195730294788E-12</c:v>
                </c:pt>
                <c:pt idx="5133">
                  <c:v>1.8698558730383896E-12</c:v>
                </c:pt>
                <c:pt idx="5134">
                  <c:v>1.8659921803862442E-12</c:v>
                </c:pt>
                <c:pt idx="5135">
                  <c:v>1.8621284950172076E-12</c:v>
                </c:pt>
                <c:pt idx="5136">
                  <c:v>1.8582648168754443E-12</c:v>
                </c:pt>
                <c:pt idx="5137">
                  <c:v>1.854401145905135E-12</c:v>
                </c:pt>
                <c:pt idx="5138">
                  <c:v>1.8505374820504453E-12</c:v>
                </c:pt>
                <c:pt idx="5139">
                  <c:v>1.8466738252589621E-12</c:v>
                </c:pt>
                <c:pt idx="5140">
                  <c:v>1.8428101754859028E-12</c:v>
                </c:pt>
                <c:pt idx="5141">
                  <c:v>1.8389465326860548E-12</c:v>
                </c:pt>
                <c:pt idx="5142">
                  <c:v>1.8350828968142427E-12</c:v>
                </c:pt>
                <c:pt idx="5143">
                  <c:v>1.8312192678281514E-12</c:v>
                </c:pt>
                <c:pt idx="5144">
                  <c:v>1.8273556456905501E-12</c:v>
                </c:pt>
                <c:pt idx="5145">
                  <c:v>1.8234920303647024E-12</c:v>
                </c:pt>
                <c:pt idx="5146">
                  <c:v>1.8196284218126153E-12</c:v>
                </c:pt>
                <c:pt idx="5147">
                  <c:v>1.8157648200010354E-12</c:v>
                </c:pt>
                <c:pt idx="5148">
                  <c:v>1.8119012249071145E-12</c:v>
                </c:pt>
                <c:pt idx="5149">
                  <c:v>1.8080376365083887E-12</c:v>
                </c:pt>
                <c:pt idx="5150">
                  <c:v>1.8041740547823917E-12</c:v>
                </c:pt>
                <c:pt idx="5151">
                  <c:v>1.8003104797066776E-12</c:v>
                </c:pt>
                <c:pt idx="5152">
                  <c:v>1.7964469112585939E-12</c:v>
                </c:pt>
                <c:pt idx="5153">
                  <c:v>1.7925833494199605E-12</c:v>
                </c:pt>
                <c:pt idx="5154">
                  <c:v>1.7887197941912826E-12</c:v>
                </c:pt>
                <c:pt idx="5155">
                  <c:v>1.7848562455762694E-12</c:v>
                </c:pt>
                <c:pt idx="5156">
                  <c:v>1.780992703578654E-12</c:v>
                </c:pt>
                <c:pt idx="5157">
                  <c:v>1.7771291682021462E-12</c:v>
                </c:pt>
                <c:pt idx="5158">
                  <c:v>1.7732656394504736E-12</c:v>
                </c:pt>
                <c:pt idx="5159">
                  <c:v>1.7694021173358553E-12</c:v>
                </c:pt>
                <c:pt idx="5160">
                  <c:v>1.7655386018916582E-12</c:v>
                </c:pt>
                <c:pt idx="5161">
                  <c:v>1.7616750931495719E-12</c:v>
                </c:pt>
                <c:pt idx="5162">
                  <c:v>1.7578115911496025E-12</c:v>
                </c:pt>
                <c:pt idx="5163">
                  <c:v>1.7539480959445499E-12</c:v>
                </c:pt>
                <c:pt idx="5164">
                  <c:v>1.7515787076368888E-12</c:v>
                </c:pt>
                <c:pt idx="5165">
                  <c:v>1.7493455958202813E-12</c:v>
                </c:pt>
                <c:pt idx="5166">
                  <c:v>1.7471124888284196E-12</c:v>
                </c:pt>
                <c:pt idx="5167">
                  <c:v>1.7448793866991456E-12</c:v>
                </c:pt>
                <c:pt idx="5168">
                  <c:v>1.7426462894799932E-12</c:v>
                </c:pt>
                <c:pt idx="5169">
                  <c:v>1.7404131972334612E-12</c:v>
                </c:pt>
                <c:pt idx="5170">
                  <c:v>1.7381801100232409E-12</c:v>
                </c:pt>
                <c:pt idx="5171">
                  <c:v>1.7367123172341084E-12</c:v>
                </c:pt>
                <c:pt idx="5172">
                  <c:v>1.7353072774068426E-12</c:v>
                </c:pt>
                <c:pt idx="5173">
                  <c:v>1.7339022414175724E-12</c:v>
                </c:pt>
                <c:pt idx="5174">
                  <c:v>1.7328708882333261E-12</c:v>
                </c:pt>
                <c:pt idx="5175">
                  <c:v>1.7319533980136262E-12</c:v>
                </c:pt>
                <c:pt idx="5176">
                  <c:v>1.7310359058768152E-12</c:v>
                </c:pt>
                <c:pt idx="5177">
                  <c:v>1.7301184118386624E-12</c:v>
                </c:pt>
                <c:pt idx="5178">
                  <c:v>1.7292009159148999E-12</c:v>
                </c:pt>
                <c:pt idx="5179">
                  <c:v>1.72828341812129E-12</c:v>
                </c:pt>
                <c:pt idx="5180">
                  <c:v>1.7273659184735783E-12</c:v>
                </c:pt>
                <c:pt idx="5181">
                  <c:v>1.7264484169875147E-12</c:v>
                </c:pt>
                <c:pt idx="5182">
                  <c:v>1.7255309136788565E-12</c:v>
                </c:pt>
                <c:pt idx="5183">
                  <c:v>1.7246134085633475E-12</c:v>
                </c:pt>
                <c:pt idx="5184">
                  <c:v>1.7236959016567394E-12</c:v>
                </c:pt>
                <c:pt idx="5185">
                  <c:v>1.7227783929747817E-12</c:v>
                </c:pt>
                <c:pt idx="5186">
                  <c:v>1.7218608825332316E-12</c:v>
                </c:pt>
                <c:pt idx="5187">
                  <c:v>1.7209433703478341E-12</c:v>
                </c:pt>
                <c:pt idx="5188">
                  <c:v>1.7200258564343451E-12</c:v>
                </c:pt>
                <c:pt idx="5189">
                  <c:v>1.7191083408085078E-12</c:v>
                </c:pt>
                <c:pt idx="5190">
                  <c:v>1.7181908234749369E-12</c:v>
                </c:pt>
                <c:pt idx="5191">
                  <c:v>1.7172733044315968E-12</c:v>
                </c:pt>
                <c:pt idx="5192">
                  <c:v>1.7163557836834496E-12</c:v>
                </c:pt>
                <c:pt idx="5193">
                  <c:v>1.7154382612354616E-12</c:v>
                </c:pt>
                <c:pt idx="5194">
                  <c:v>1.7145207370925888E-12</c:v>
                </c:pt>
                <c:pt idx="5195">
                  <c:v>1.7136032112597975E-12</c:v>
                </c:pt>
                <c:pt idx="5196">
                  <c:v>1.7126856837420439E-12</c:v>
                </c:pt>
                <c:pt idx="5197">
                  <c:v>1.7117681545442888E-12</c:v>
                </c:pt>
                <c:pt idx="5198">
                  <c:v>1.7108506236714941E-12</c:v>
                </c:pt>
                <c:pt idx="5199">
                  <c:v>1.7099330911286258E-12</c:v>
                </c:pt>
                <c:pt idx="5200">
                  <c:v>1.7090155569206395E-12</c:v>
                </c:pt>
                <c:pt idx="5201">
                  <c:v>1.7080980210524977E-12</c:v>
                </c:pt>
                <c:pt idx="5202">
                  <c:v>1.707180483529166E-12</c:v>
                </c:pt>
                <c:pt idx="5203">
                  <c:v>1.7062629443555945E-12</c:v>
                </c:pt>
                <c:pt idx="5204">
                  <c:v>1.7053454035367557E-12</c:v>
                </c:pt>
                <c:pt idx="5205">
                  <c:v>1.7044278610775386E-12</c:v>
                </c:pt>
                <c:pt idx="5206">
                  <c:v>1.7035103169804879E-12</c:v>
                </c:pt>
                <c:pt idx="5207">
                  <c:v>1.7025927712467688E-12</c:v>
                </c:pt>
                <c:pt idx="5208">
                  <c:v>1.7016752238778E-12</c:v>
                </c:pt>
                <c:pt idx="5209">
                  <c:v>1.7007576748750044E-12</c:v>
                </c:pt>
                <c:pt idx="5210">
                  <c:v>1.6998401242397869E-12</c:v>
                </c:pt>
                <c:pt idx="5211">
                  <c:v>1.6989225719735839E-12</c:v>
                </c:pt>
                <c:pt idx="5212">
                  <c:v>1.6980050180777945E-12</c:v>
                </c:pt>
                <c:pt idx="5213">
                  <c:v>1.6970874625538479E-12</c:v>
                </c:pt>
                <c:pt idx="5214">
                  <c:v>1.6961699054031561E-12</c:v>
                </c:pt>
                <c:pt idx="5215">
                  <c:v>1.6952523466271359E-12</c:v>
                </c:pt>
                <c:pt idx="5216">
                  <c:v>1.694334786227211E-12</c:v>
                </c:pt>
                <c:pt idx="5217">
                  <c:v>1.6934172242047936E-12</c:v>
                </c:pt>
                <c:pt idx="5218">
                  <c:v>1.6924996605613006E-12</c:v>
                </c:pt>
                <c:pt idx="5219">
                  <c:v>1.6915820952981553E-12</c:v>
                </c:pt>
                <c:pt idx="5220">
                  <c:v>1.6906645284167634E-12</c:v>
                </c:pt>
                <c:pt idx="5221">
                  <c:v>1.6897469599185602E-12</c:v>
                </c:pt>
                <c:pt idx="5222">
                  <c:v>1.6888293898049457E-12</c:v>
                </c:pt>
                <c:pt idx="5223">
                  <c:v>1.6879118180773485E-12</c:v>
                </c:pt>
                <c:pt idx="5224">
                  <c:v>1.6869942447371808E-12</c:v>
                </c:pt>
                <c:pt idx="5225">
                  <c:v>1.6860766697858603E-12</c:v>
                </c:pt>
                <c:pt idx="5226">
                  <c:v>1.6851590932248095E-12</c:v>
                </c:pt>
                <c:pt idx="5227">
                  <c:v>1.68424151505544E-12</c:v>
                </c:pt>
                <c:pt idx="5228">
                  <c:v>1.6833239352791705E-12</c:v>
                </c:pt>
                <c:pt idx="5229">
                  <c:v>1.6824063538974172E-12</c:v>
                </c:pt>
                <c:pt idx="5230">
                  <c:v>1.6814887709116043E-12</c:v>
                </c:pt>
                <c:pt idx="5231">
                  <c:v>1.6805711863231424E-12</c:v>
                </c:pt>
                <c:pt idx="5232">
                  <c:v>1.6796536001334561E-12</c:v>
                </c:pt>
                <c:pt idx="5233">
                  <c:v>1.6787360123439505E-12</c:v>
                </c:pt>
                <c:pt idx="5234">
                  <c:v>1.6778184229560548E-12</c:v>
                </c:pt>
                <c:pt idx="5235">
                  <c:v>1.6769008319711805E-12</c:v>
                </c:pt>
                <c:pt idx="5236">
                  <c:v>1.6759832393907511E-12</c:v>
                </c:pt>
                <c:pt idx="5237">
                  <c:v>1.6750656452151202E-12</c:v>
                </c:pt>
                <c:pt idx="5238">
                  <c:v>1.6741480494427696E-12</c:v>
                </c:pt>
                <c:pt idx="5239">
                  <c:v>1.6732304520741529E-12</c:v>
                </c:pt>
                <c:pt idx="5240">
                  <c:v>1.6723128531098251E-12</c:v>
                </c:pt>
                <c:pt idx="5241">
                  <c:v>1.6713952525503281E-12</c:v>
                </c:pt>
                <c:pt idx="5242">
                  <c:v>1.6704776503962177E-12</c:v>
                </c:pt>
                <c:pt idx="5243">
                  <c:v>1.6695600466480315E-12</c:v>
                </c:pt>
                <c:pt idx="5244">
                  <c:v>1.668642441306329E-12</c:v>
                </c:pt>
                <c:pt idx="5245">
                  <c:v>1.6677248343716541E-12</c:v>
                </c:pt>
                <c:pt idx="5246">
                  <c:v>1.666807225844561E-12</c:v>
                </c:pt>
                <c:pt idx="5247">
                  <c:v>1.6658896157255876E-12</c:v>
                </c:pt>
                <c:pt idx="5248">
                  <c:v>1.6649720040153008E-12</c:v>
                </c:pt>
                <c:pt idx="5249">
                  <c:v>1.6640543907142307E-12</c:v>
                </c:pt>
                <c:pt idx="5250">
                  <c:v>1.6631367758229388E-12</c:v>
                </c:pt>
                <c:pt idx="5251">
                  <c:v>1.6622191593419677E-12</c:v>
                </c:pt>
                <c:pt idx="5252">
                  <c:v>1.6613015412718667E-12</c:v>
                </c:pt>
                <c:pt idx="5253">
                  <c:v>1.6603839216131852E-12</c:v>
                </c:pt>
                <c:pt idx="5254">
                  <c:v>1.6594663003664772E-12</c:v>
                </c:pt>
                <c:pt idx="5255">
                  <c:v>1.6585486775322865E-12</c:v>
                </c:pt>
                <c:pt idx="5256">
                  <c:v>1.6576310531111667E-12</c:v>
                </c:pt>
                <c:pt idx="5257">
                  <c:v>1.6567134271036619E-12</c:v>
                </c:pt>
                <c:pt idx="5258">
                  <c:v>1.6557957995103211E-12</c:v>
                </c:pt>
                <c:pt idx="5259">
                  <c:v>1.6548781703316934E-12</c:v>
                </c:pt>
                <c:pt idx="5260">
                  <c:v>1.6539605395683325E-12</c:v>
                </c:pt>
                <c:pt idx="5261">
                  <c:v>1.6530429072207825E-12</c:v>
                </c:pt>
                <c:pt idx="5262">
                  <c:v>1.6521252732895925E-12</c:v>
                </c:pt>
                <c:pt idx="5263">
                  <c:v>1.6512076377753104E-12</c:v>
                </c:pt>
                <c:pt idx="5264">
                  <c:v>1.6502900006784919E-12</c:v>
                </c:pt>
                <c:pt idx="5265">
                  <c:v>1.6493723619996797E-12</c:v>
                </c:pt>
                <c:pt idx="5266">
                  <c:v>1.6484547217394289E-12</c:v>
                </c:pt>
                <c:pt idx="5267">
                  <c:v>1.6475370798982766E-12</c:v>
                </c:pt>
                <c:pt idx="5268">
                  <c:v>1.6466194364767832E-12</c:v>
                </c:pt>
                <c:pt idx="5269">
                  <c:v>1.645701791475498E-12</c:v>
                </c:pt>
                <c:pt idx="5270">
                  <c:v>1.6447841448949581E-12</c:v>
                </c:pt>
                <c:pt idx="5271">
                  <c:v>1.6438664967357247E-12</c:v>
                </c:pt>
                <c:pt idx="5272">
                  <c:v>1.6429488469983396E-12</c:v>
                </c:pt>
                <c:pt idx="5273">
                  <c:v>1.6420311956833581E-12</c:v>
                </c:pt>
                <c:pt idx="5274">
                  <c:v>1.641113542791319E-12</c:v>
                </c:pt>
                <c:pt idx="5275">
                  <c:v>1.6401958883227806E-12</c:v>
                </c:pt>
                <c:pt idx="5276">
                  <c:v>1.6392782322782934E-12</c:v>
                </c:pt>
                <c:pt idx="5277">
                  <c:v>1.6383605746583995E-12</c:v>
                </c:pt>
                <c:pt idx="5278">
                  <c:v>1.6374429154636433E-12</c:v>
                </c:pt>
                <c:pt idx="5279">
                  <c:v>1.6365252546945904E-12</c:v>
                </c:pt>
                <c:pt idx="5280">
                  <c:v>1.6356075923517721E-12</c:v>
                </c:pt>
                <c:pt idx="5281">
                  <c:v>1.6346899284357495E-12</c:v>
                </c:pt>
                <c:pt idx="5282">
                  <c:v>1.6337722629470652E-12</c:v>
                </c:pt>
                <c:pt idx="5283">
                  <c:v>1.6328545958862685E-12</c:v>
                </c:pt>
                <c:pt idx="5284">
                  <c:v>1.6319369272539146E-12</c:v>
                </c:pt>
                <c:pt idx="5285">
                  <c:v>1.6310192570505453E-12</c:v>
                </c:pt>
                <c:pt idx="5286">
                  <c:v>1.6301015852767116E-12</c:v>
                </c:pt>
                <c:pt idx="5287">
                  <c:v>1.629183911932966E-12</c:v>
                </c:pt>
                <c:pt idx="5288">
                  <c:v>1.6282662370198529E-12</c:v>
                </c:pt>
                <c:pt idx="5289">
                  <c:v>1.6273485605379212E-12</c:v>
                </c:pt>
                <c:pt idx="5290">
                  <c:v>1.6264308824877262E-12</c:v>
                </c:pt>
                <c:pt idx="5291">
                  <c:v>1.6255132028698036E-12</c:v>
                </c:pt>
                <c:pt idx="5292">
                  <c:v>1.6245955216847156E-12</c:v>
                </c:pt>
                <c:pt idx="5293">
                  <c:v>1.62367783893301E-12</c:v>
                </c:pt>
                <c:pt idx="5294">
                  <c:v>1.6227601546152247E-12</c:v>
                </c:pt>
                <c:pt idx="5295">
                  <c:v>1.6218424687319203E-12</c:v>
                </c:pt>
                <c:pt idx="5296">
                  <c:v>1.6209247812836394E-12</c:v>
                </c:pt>
                <c:pt idx="5297">
                  <c:v>1.6200070922709375E-12</c:v>
                </c:pt>
                <c:pt idx="5298">
                  <c:v>1.6190894016943575E-12</c:v>
                </c:pt>
                <c:pt idx="5299">
                  <c:v>1.6181717095544486E-12</c:v>
                </c:pt>
                <c:pt idx="5300">
                  <c:v>1.6172540158513409E-12</c:v>
                </c:pt>
                <c:pt idx="5301">
                  <c:v>1.616336320584513E-12</c:v>
                </c:pt>
                <c:pt idx="5302">
                  <c:v>1.6154186237543153E-12</c:v>
                </c:pt>
                <c:pt idx="5303">
                  <c:v>1.6145009253611453E-12</c:v>
                </c:pt>
                <c:pt idx="5304">
                  <c:v>1.6135832254054067E-12</c:v>
                </c:pt>
                <c:pt idx="5305">
                  <c:v>1.6126655238874916E-12</c:v>
                </c:pt>
                <c:pt idx="5306">
                  <c:v>1.6117478208077982E-12</c:v>
                </c:pt>
                <c:pt idx="5307">
                  <c:v>1.6108301161667299E-12</c:v>
                </c:pt>
                <c:pt idx="5308">
                  <c:v>1.6099124099646734E-12</c:v>
                </c:pt>
                <c:pt idx="5309">
                  <c:v>1.6089947022020379E-12</c:v>
                </c:pt>
                <c:pt idx="5310">
                  <c:v>1.6080769928792206E-12</c:v>
                </c:pt>
                <c:pt idx="5311">
                  <c:v>1.6071592819966088E-12</c:v>
                </c:pt>
                <c:pt idx="5312">
                  <c:v>1.6062415695546118E-12</c:v>
                </c:pt>
                <c:pt idx="5313">
                  <c:v>1.6053238555536271E-12</c:v>
                </c:pt>
                <c:pt idx="5314">
                  <c:v>1.6044061399940421E-12</c:v>
                </c:pt>
                <c:pt idx="5315">
                  <c:v>1.6034884228762646E-12</c:v>
                </c:pt>
                <c:pt idx="5316">
                  <c:v>1.602570704200688E-12</c:v>
                </c:pt>
                <c:pt idx="5317">
                  <c:v>1.6016529839677096E-12</c:v>
                </c:pt>
                <c:pt idx="5318">
                  <c:v>1.6007352621777332E-12</c:v>
                </c:pt>
                <c:pt idx="5319">
                  <c:v>1.5998175388311508E-12</c:v>
                </c:pt>
                <c:pt idx="5320">
                  <c:v>1.5988998139283665E-12</c:v>
                </c:pt>
                <c:pt idx="5321">
                  <c:v>1.5979820874697665E-12</c:v>
                </c:pt>
                <c:pt idx="5322">
                  <c:v>1.5970643594557598E-12</c:v>
                </c:pt>
                <c:pt idx="5323">
                  <c:v>1.5961466298867388E-12</c:v>
                </c:pt>
                <c:pt idx="5324">
                  <c:v>1.5952288987631075E-12</c:v>
                </c:pt>
                <c:pt idx="5325">
                  <c:v>1.5943111660852514E-12</c:v>
                </c:pt>
                <c:pt idx="5326">
                  <c:v>1.5933934318535869E-12</c:v>
                </c:pt>
                <c:pt idx="5327">
                  <c:v>1.5924756960684936E-12</c:v>
                </c:pt>
                <c:pt idx="5328">
                  <c:v>1.5915579587303814E-12</c:v>
                </c:pt>
                <c:pt idx="5329">
                  <c:v>1.5906402198396425E-12</c:v>
                </c:pt>
                <c:pt idx="5330">
                  <c:v>1.589722479396674E-12</c:v>
                </c:pt>
                <c:pt idx="5331">
                  <c:v>1.5888047374018747E-12</c:v>
                </c:pt>
                <c:pt idx="5332">
                  <c:v>1.587886993855648E-12</c:v>
                </c:pt>
                <c:pt idx="5333">
                  <c:v>1.586969248758386E-12</c:v>
                </c:pt>
                <c:pt idx="5334">
                  <c:v>1.5860515021104921E-12</c:v>
                </c:pt>
                <c:pt idx="5335">
                  <c:v>1.5851337539123533E-12</c:v>
                </c:pt>
                <c:pt idx="5336">
                  <c:v>1.5842160041643847E-12</c:v>
                </c:pt>
                <c:pt idx="5337">
                  <c:v>1.5832982528669657E-12</c:v>
                </c:pt>
                <c:pt idx="5338">
                  <c:v>1.5823805000205073E-12</c:v>
                </c:pt>
                <c:pt idx="5339">
                  <c:v>1.5814627456253947E-12</c:v>
                </c:pt>
                <c:pt idx="5340">
                  <c:v>1.580544989682044E-12</c:v>
                </c:pt>
                <c:pt idx="5341">
                  <c:v>1.5796272321908352E-12</c:v>
                </c:pt>
                <c:pt idx="5342">
                  <c:v>1.5787094731521774E-12</c:v>
                </c:pt>
                <c:pt idx="5343">
                  <c:v>1.5777917125664641E-12</c:v>
                </c:pt>
                <c:pt idx="5344">
                  <c:v>1.5768739504340921E-12</c:v>
                </c:pt>
                <c:pt idx="5345">
                  <c:v>1.5759561867554651E-12</c:v>
                </c:pt>
                <c:pt idx="5346">
                  <c:v>1.5750384215309754E-12</c:v>
                </c:pt>
                <c:pt idx="5347">
                  <c:v>1.5741206547610209E-12</c:v>
                </c:pt>
                <c:pt idx="5348">
                  <c:v>1.5732028864460053E-12</c:v>
                </c:pt>
                <c:pt idx="5349">
                  <c:v>1.5722851165863209E-12</c:v>
                </c:pt>
                <c:pt idx="5350">
                  <c:v>1.5713673451823651E-12</c:v>
                </c:pt>
                <c:pt idx="5351">
                  <c:v>1.5704495722345363E-12</c:v>
                </c:pt>
                <c:pt idx="5352">
                  <c:v>1.5695317977432379E-12</c:v>
                </c:pt>
                <c:pt idx="5353">
                  <c:v>1.568614021708862E-12</c:v>
                </c:pt>
                <c:pt idx="5354">
                  <c:v>1.5676962441318072E-12</c:v>
                </c:pt>
                <c:pt idx="5355">
                  <c:v>1.5667784650124753E-12</c:v>
                </c:pt>
                <c:pt idx="5356">
                  <c:v>1.5658606843512606E-12</c:v>
                </c:pt>
                <c:pt idx="5357">
                  <c:v>1.5649429021485599E-12</c:v>
                </c:pt>
                <c:pt idx="5358">
                  <c:v>1.5640251184047773E-12</c:v>
                </c:pt>
                <c:pt idx="5359">
                  <c:v>1.5631073331202984E-12</c:v>
                </c:pt>
                <c:pt idx="5360">
                  <c:v>1.5621895462955336E-12</c:v>
                </c:pt>
                <c:pt idx="5361">
                  <c:v>1.5612717579308795E-12</c:v>
                </c:pt>
                <c:pt idx="5362">
                  <c:v>1.5603539680267297E-12</c:v>
                </c:pt>
                <c:pt idx="5363">
                  <c:v>1.5594361765833084E-12</c:v>
                </c:pt>
                <c:pt idx="5364">
                  <c:v>1.5585183836005827E-12</c:v>
                </c:pt>
                <c:pt idx="5365">
                  <c:v>1.5576005890789136E-12</c:v>
                </c:pt>
                <c:pt idx="5366">
                  <c:v>1.5566827930186863E-12</c:v>
                </c:pt>
                <c:pt idx="5367">
                  <c:v>1.5557649954202732E-12</c:v>
                </c:pt>
                <c:pt idx="5368">
                  <c:v>1.5548471962840607E-12</c:v>
                </c:pt>
                <c:pt idx="5369">
                  <c:v>1.5539293956104212E-12</c:v>
                </c:pt>
                <c:pt idx="5370">
                  <c:v>1.5530115933997342E-12</c:v>
                </c:pt>
                <c:pt idx="5371">
                  <c:v>1.552093789652379E-12</c:v>
                </c:pt>
                <c:pt idx="5372">
                  <c:v>1.5511759843687409E-12</c:v>
                </c:pt>
                <c:pt idx="5373">
                  <c:v>1.5502581775491928E-12</c:v>
                </c:pt>
                <c:pt idx="5374">
                  <c:v>1.5493403691941142E-12</c:v>
                </c:pt>
                <c:pt idx="5375">
                  <c:v>1.5484225593038838E-12</c:v>
                </c:pt>
                <c:pt idx="5376">
                  <c:v>1.5475047478788875E-12</c:v>
                </c:pt>
                <c:pt idx="5377">
                  <c:v>1.5465869349194982E-12</c:v>
                </c:pt>
                <c:pt idx="5378">
                  <c:v>1.5456691204260952E-12</c:v>
                </c:pt>
                <c:pt idx="5379">
                  <c:v>1.5447513043990634E-12</c:v>
                </c:pt>
                <c:pt idx="5380">
                  <c:v>1.5438334868387764E-12</c:v>
                </c:pt>
                <c:pt idx="5381">
                  <c:v>1.5429156677456193E-12</c:v>
                </c:pt>
                <c:pt idx="5382">
                  <c:v>1.5419978471199593E-12</c:v>
                </c:pt>
                <c:pt idx="5383">
                  <c:v>1.5410800249621877E-12</c:v>
                </c:pt>
                <c:pt idx="5384">
                  <c:v>1.5401622012726774E-12</c:v>
                </c:pt>
                <c:pt idx="5385">
                  <c:v>1.5392443760518138E-12</c:v>
                </c:pt>
                <c:pt idx="5386">
                  <c:v>1.5383265492999645E-12</c:v>
                </c:pt>
                <c:pt idx="5387">
                  <c:v>1.5374087210175204E-12</c:v>
                </c:pt>
                <c:pt idx="5388">
                  <c:v>1.5364908912048603E-12</c:v>
                </c:pt>
                <c:pt idx="5389">
                  <c:v>1.5355730598623525E-12</c:v>
                </c:pt>
                <c:pt idx="5390">
                  <c:v>1.5346552269903871E-12</c:v>
                </c:pt>
                <c:pt idx="5391">
                  <c:v>1.533737392589344E-12</c:v>
                </c:pt>
                <c:pt idx="5392">
                  <c:v>1.5328195566595898E-12</c:v>
                </c:pt>
                <c:pt idx="5393">
                  <c:v>1.5319017192015168E-12</c:v>
                </c:pt>
                <c:pt idx="5394">
                  <c:v>1.5309838802154968E-12</c:v>
                </c:pt>
                <c:pt idx="5395">
                  <c:v>1.5300660397019099E-12</c:v>
                </c:pt>
                <c:pt idx="5396">
                  <c:v>1.5291481976611409E-12</c:v>
                </c:pt>
                <c:pt idx="5397">
                  <c:v>1.5282303540935636E-12</c:v>
                </c:pt>
                <c:pt idx="5398">
                  <c:v>1.5273125089995572E-12</c:v>
                </c:pt>
                <c:pt idx="5399">
                  <c:v>1.5263946623795065E-12</c:v>
                </c:pt>
                <c:pt idx="5400">
                  <c:v>1.5254768142337846E-12</c:v>
                </c:pt>
                <c:pt idx="5401">
                  <c:v>1.5245589645627709E-12</c:v>
                </c:pt>
                <c:pt idx="5402">
                  <c:v>1.5236411133668447E-12</c:v>
                </c:pt>
                <c:pt idx="5403">
                  <c:v>1.5227232606463913E-12</c:v>
                </c:pt>
                <c:pt idx="5404">
                  <c:v>1.5218054064017837E-12</c:v>
                </c:pt>
                <c:pt idx="5405">
                  <c:v>1.5208875506334073E-12</c:v>
                </c:pt>
                <c:pt idx="5406">
                  <c:v>1.5199696933416287E-12</c:v>
                </c:pt>
                <c:pt idx="5407">
                  <c:v>1.5190518345268404E-12</c:v>
                </c:pt>
                <c:pt idx="5408">
                  <c:v>1.5181339741894205E-12</c:v>
                </c:pt>
                <c:pt idx="5409">
                  <c:v>1.5172161123297366E-12</c:v>
                </c:pt>
                <c:pt idx="5410">
                  <c:v>1.5162982489481802E-12</c:v>
                </c:pt>
                <c:pt idx="5411">
                  <c:v>1.515380384045124E-12</c:v>
                </c:pt>
                <c:pt idx="5412">
                  <c:v>1.5144625176209474E-12</c:v>
                </c:pt>
                <c:pt idx="5413">
                  <c:v>1.5135446496760353E-12</c:v>
                </c:pt>
                <c:pt idx="5414">
                  <c:v>1.5126267802107618E-12</c:v>
                </c:pt>
                <c:pt idx="5415">
                  <c:v>1.5117089092255056E-12</c:v>
                </c:pt>
                <c:pt idx="5416">
                  <c:v>1.5107910367206517E-12</c:v>
                </c:pt>
                <c:pt idx="5417">
                  <c:v>1.5098731626965739E-12</c:v>
                </c:pt>
                <c:pt idx="5418">
                  <c:v>1.5089552871536508E-12</c:v>
                </c:pt>
                <c:pt idx="5419">
                  <c:v>1.5080374100922673E-12</c:v>
                </c:pt>
                <c:pt idx="5420">
                  <c:v>1.5071195315127917E-12</c:v>
                </c:pt>
                <c:pt idx="5421">
                  <c:v>1.5062016514156206E-12</c:v>
                </c:pt>
                <c:pt idx="5422">
                  <c:v>1.5052837698011157E-12</c:v>
                </c:pt>
                <c:pt idx="5423">
                  <c:v>1.5043658866696613E-12</c:v>
                </c:pt>
                <c:pt idx="5424">
                  <c:v>1.5034480020216436E-12</c:v>
                </c:pt>
                <c:pt idx="5425">
                  <c:v>1.5025301158574412E-12</c:v>
                </c:pt>
                <c:pt idx="5426">
                  <c:v>1.5016122281772667E-12</c:v>
                </c:pt>
                <c:pt idx="5427">
                  <c:v>1.5006943389811713E-12</c:v>
                </c:pt>
                <c:pt idx="5428">
                  <c:v>1.4997764482695956E-12</c:v>
                </c:pt>
                <c:pt idx="5429">
                  <c:v>1.4988585560430103E-12</c:v>
                </c:pt>
                <c:pt idx="5430">
                  <c:v>1.4979406623018678E-12</c:v>
                </c:pt>
                <c:pt idx="5431">
                  <c:v>1.4970227670466457E-12</c:v>
                </c:pt>
                <c:pt idx="5432">
                  <c:v>1.4961048702778081E-12</c:v>
                </c:pt>
                <c:pt idx="5433">
                  <c:v>1.4951869719958089E-12</c:v>
                </c:pt>
                <c:pt idx="5434">
                  <c:v>1.4942690722011237E-12</c:v>
                </c:pt>
                <c:pt idx="5435">
                  <c:v>1.4933511708942114E-12</c:v>
                </c:pt>
                <c:pt idx="5436">
                  <c:v>1.4924332680755437E-12</c:v>
                </c:pt>
                <c:pt idx="5437">
                  <c:v>1.4915153637455789E-12</c:v>
                </c:pt>
                <c:pt idx="5438">
                  <c:v>1.490597457904782E-12</c:v>
                </c:pt>
                <c:pt idx="5439">
                  <c:v>1.4896795505536178E-12</c:v>
                </c:pt>
                <c:pt idx="5440">
                  <c:v>1.488761641692557E-12</c:v>
                </c:pt>
                <c:pt idx="5441">
                  <c:v>1.487843731322058E-12</c:v>
                </c:pt>
                <c:pt idx="5442">
                  <c:v>1.4869258194425863E-12</c:v>
                </c:pt>
                <c:pt idx="5443">
                  <c:v>1.4860079060546126E-12</c:v>
                </c:pt>
                <c:pt idx="5444">
                  <c:v>1.4850899911585902E-12</c:v>
                </c:pt>
                <c:pt idx="5445">
                  <c:v>1.4841720747550008E-12</c:v>
                </c:pt>
                <c:pt idx="5446">
                  <c:v>1.4832541568442919E-12</c:v>
                </c:pt>
                <c:pt idx="5447">
                  <c:v>1.4823362374269401E-12</c:v>
                </c:pt>
                <c:pt idx="5448">
                  <c:v>1.4814183165034047E-12</c:v>
                </c:pt>
                <c:pt idx="5449">
                  <c:v>1.4805003940741502E-12</c:v>
                </c:pt>
                <c:pt idx="5450">
                  <c:v>1.4795824701396471E-12</c:v>
                </c:pt>
                <c:pt idx="5451">
                  <c:v>1.4786645447003551E-12</c:v>
                </c:pt>
                <c:pt idx="5452">
                  <c:v>1.4777466177567383E-12</c:v>
                </c:pt>
                <c:pt idx="5453">
                  <c:v>1.4768286893092612E-12</c:v>
                </c:pt>
                <c:pt idx="5454">
                  <c:v>1.4759107593583957E-12</c:v>
                </c:pt>
                <c:pt idx="5455">
                  <c:v>1.4749928279045999E-12</c:v>
                </c:pt>
                <c:pt idx="5456">
                  <c:v>1.4740748949483446E-12</c:v>
                </c:pt>
                <c:pt idx="5457">
                  <c:v>1.4731569604900828E-12</c:v>
                </c:pt>
                <c:pt idx="5458">
                  <c:v>1.4722390245302913E-12</c:v>
                </c:pt>
                <c:pt idx="5459">
                  <c:v>1.4713210870694293E-12</c:v>
                </c:pt>
                <c:pt idx="5460">
                  <c:v>1.470403148107967E-12</c:v>
                </c:pt>
                <c:pt idx="5461">
                  <c:v>1.469485207646364E-12</c:v>
                </c:pt>
                <c:pt idx="5462">
                  <c:v>1.4685672656850843E-12</c:v>
                </c:pt>
                <c:pt idx="5463">
                  <c:v>1.4676493222245935E-12</c:v>
                </c:pt>
                <c:pt idx="5464">
                  <c:v>1.4667313772653613E-12</c:v>
                </c:pt>
                <c:pt idx="5465">
                  <c:v>1.4658134308078473E-12</c:v>
                </c:pt>
                <c:pt idx="5466">
                  <c:v>1.464895482852517E-12</c:v>
                </c:pt>
                <c:pt idx="5467">
                  <c:v>1.46397753339984E-12</c:v>
                </c:pt>
                <c:pt idx="5468">
                  <c:v>1.4630595824502756E-12</c:v>
                </c:pt>
                <c:pt idx="5469">
                  <c:v>1.4621416300042886E-12</c:v>
                </c:pt>
                <c:pt idx="5470">
                  <c:v>1.4612236760623497E-12</c:v>
                </c:pt>
                <c:pt idx="5471">
                  <c:v>1.4603057206249184E-12</c:v>
                </c:pt>
                <c:pt idx="5472">
                  <c:v>1.4593877636924588E-12</c:v>
                </c:pt>
                <c:pt idx="5473">
                  <c:v>1.458469805265436E-12</c:v>
                </c:pt>
                <c:pt idx="5474">
                  <c:v>1.4575518453443206E-12</c:v>
                </c:pt>
                <c:pt idx="5475">
                  <c:v>1.4566338839295717E-12</c:v>
                </c:pt>
                <c:pt idx="5476">
                  <c:v>1.4557159210216543E-12</c:v>
                </c:pt>
                <c:pt idx="5477">
                  <c:v>1.4547979566210382E-12</c:v>
                </c:pt>
                <c:pt idx="5478">
                  <c:v>1.4538799907281837E-12</c:v>
                </c:pt>
                <c:pt idx="5479">
                  <c:v>1.4529620233435551E-12</c:v>
                </c:pt>
                <c:pt idx="5480">
                  <c:v>1.4520440544676167E-12</c:v>
                </c:pt>
                <c:pt idx="5481">
                  <c:v>1.4511260841008397E-12</c:v>
                </c:pt>
                <c:pt idx="5482">
                  <c:v>1.4502081122436831E-12</c:v>
                </c:pt>
                <c:pt idx="5483">
                  <c:v>1.4492901388966111E-12</c:v>
                </c:pt>
                <c:pt idx="5484">
                  <c:v>1.4483721640600952E-12</c:v>
                </c:pt>
                <c:pt idx="5485">
                  <c:v>1.4474541877345938E-12</c:v>
                </c:pt>
                <c:pt idx="5486">
                  <c:v>1.446536209920572E-12</c:v>
                </c:pt>
                <c:pt idx="5487">
                  <c:v>1.4456182306185012E-12</c:v>
                </c:pt>
                <c:pt idx="5488">
                  <c:v>1.4447002498288328E-12</c:v>
                </c:pt>
                <c:pt idx="5489">
                  <c:v>1.4437822675518477E-12</c:v>
                </c:pt>
                <c:pt idx="5490">
                  <c:v>1.4428642837876217E-12</c:v>
                </c:pt>
                <c:pt idx="5491">
                  <c:v>1.4419462985367977E-12</c:v>
                </c:pt>
                <c:pt idx="5492">
                  <c:v>1.4410283118000505E-12</c:v>
                </c:pt>
                <c:pt idx="5493">
                  <c:v>1.4401103235780557E-12</c:v>
                </c:pt>
                <c:pt idx="5494">
                  <c:v>1.4391923338714886E-12</c:v>
                </c:pt>
                <c:pt idx="5495">
                  <c:v>1.4382743426810296E-12</c:v>
                </c:pt>
                <c:pt idx="5496">
                  <c:v>1.4373563500073485E-12</c:v>
                </c:pt>
                <c:pt idx="5497">
                  <c:v>1.4364383558511256E-12</c:v>
                </c:pt>
                <c:pt idx="5498">
                  <c:v>1.4355203602130305E-12</c:v>
                </c:pt>
                <c:pt idx="5499">
                  <c:v>1.4346023630937387E-12</c:v>
                </c:pt>
                <c:pt idx="5500">
                  <c:v>1.4336843644939246E-12</c:v>
                </c:pt>
                <c:pt idx="5501">
                  <c:v>1.4327663644142701E-12</c:v>
                </c:pt>
                <c:pt idx="5502">
                  <c:v>1.4318483628554438E-12</c:v>
                </c:pt>
                <c:pt idx="5503">
                  <c:v>1.4309303598181208E-12</c:v>
                </c:pt>
                <c:pt idx="5504">
                  <c:v>1.4300123553029826E-12</c:v>
                </c:pt>
                <c:pt idx="5505">
                  <c:v>1.4290943493106924E-12</c:v>
                </c:pt>
                <c:pt idx="5506">
                  <c:v>1.4281763418419365E-12</c:v>
                </c:pt>
                <c:pt idx="5507">
                  <c:v>1.4272583328973905E-12</c:v>
                </c:pt>
                <c:pt idx="5508">
                  <c:v>1.4263403224777239E-12</c:v>
                </c:pt>
                <c:pt idx="5509">
                  <c:v>1.4254223105836052E-12</c:v>
                </c:pt>
                <c:pt idx="5510">
                  <c:v>1.4245042972157281E-12</c:v>
                </c:pt>
                <c:pt idx="5511">
                  <c:v>1.4235862823747492E-12</c:v>
                </c:pt>
                <c:pt idx="5512">
                  <c:v>1.4226682660613557E-12</c:v>
                </c:pt>
                <c:pt idx="5513">
                  <c:v>1.4217502482762231E-12</c:v>
                </c:pt>
                <c:pt idx="5514">
                  <c:v>1.4208322290200146E-12</c:v>
                </c:pt>
                <c:pt idx="5515">
                  <c:v>1.4199142082934164E-12</c:v>
                </c:pt>
                <c:pt idx="5516">
                  <c:v>1.4189961860970988E-12</c:v>
                </c:pt>
                <c:pt idx="5517">
                  <c:v>1.4180781624317361E-12</c:v>
                </c:pt>
                <c:pt idx="5518">
                  <c:v>1.4171601372980099E-12</c:v>
                </c:pt>
                <c:pt idx="5519">
                  <c:v>1.4162421106965888E-12</c:v>
                </c:pt>
                <c:pt idx="5520">
                  <c:v>1.4153240826281481E-12</c:v>
                </c:pt>
                <c:pt idx="5521">
                  <c:v>1.4144060530933695E-12</c:v>
                </c:pt>
                <c:pt idx="5522">
                  <c:v>1.4134880220929159E-12</c:v>
                </c:pt>
                <c:pt idx="5523">
                  <c:v>1.4125699896274735E-12</c:v>
                </c:pt>
                <c:pt idx="5524">
                  <c:v>1.4116519556977187E-12</c:v>
                </c:pt>
                <c:pt idx="5525">
                  <c:v>1.4107339203043197E-12</c:v>
                </c:pt>
                <c:pt idx="5526">
                  <c:v>1.4098158834479524E-12</c:v>
                </c:pt>
                <c:pt idx="5527">
                  <c:v>1.4088978451292913E-12</c:v>
                </c:pt>
                <c:pt idx="5528">
                  <c:v>1.4079798053490179E-12</c:v>
                </c:pt>
                <c:pt idx="5529">
                  <c:v>1.407061764107795E-12</c:v>
                </c:pt>
                <c:pt idx="5530">
                  <c:v>1.4061437214063159E-12</c:v>
                </c:pt>
                <c:pt idx="5531">
                  <c:v>1.4052256772452376E-12</c:v>
                </c:pt>
                <c:pt idx="5532">
                  <c:v>1.4043076316252473E-12</c:v>
                </c:pt>
                <c:pt idx="5533">
                  <c:v>1.4033895845470148E-12</c:v>
                </c:pt>
                <c:pt idx="5534">
                  <c:v>1.4024715360112139E-12</c:v>
                </c:pt>
                <c:pt idx="5535">
                  <c:v>1.4015534860185262E-12</c:v>
                </c:pt>
                <c:pt idx="5536">
                  <c:v>1.4006354345696216E-12</c:v>
                </c:pt>
                <c:pt idx="5537">
                  <c:v>1.3997173816651747E-12</c:v>
                </c:pt>
                <c:pt idx="5538">
                  <c:v>1.398799327305866E-12</c:v>
                </c:pt>
                <c:pt idx="5539">
                  <c:v>1.3978812714923651E-12</c:v>
                </c:pt>
                <c:pt idx="5540">
                  <c:v>1.3969632142253481E-12</c:v>
                </c:pt>
                <c:pt idx="5541">
                  <c:v>1.3960451555054883E-12</c:v>
                </c:pt>
                <c:pt idx="5542">
                  <c:v>1.3951270953334683E-12</c:v>
                </c:pt>
                <c:pt idx="5543">
                  <c:v>1.3942090337099568E-12</c:v>
                </c:pt>
                <c:pt idx="5544">
                  <c:v>1.3932909706356285E-12</c:v>
                </c:pt>
                <c:pt idx="5545">
                  <c:v>1.3923729061111646E-12</c:v>
                </c:pt>
                <c:pt idx="5546">
                  <c:v>1.3914548401372348E-12</c:v>
                </c:pt>
                <c:pt idx="5547">
                  <c:v>1.3905367727145141E-12</c:v>
                </c:pt>
                <c:pt idx="5548">
                  <c:v>1.3896187038436831E-12</c:v>
                </c:pt>
                <c:pt idx="5549">
                  <c:v>1.3887006335254055E-12</c:v>
                </c:pt>
                <c:pt idx="5550">
                  <c:v>1.3877825617603681E-12</c:v>
                </c:pt>
                <c:pt idx="5551">
                  <c:v>1.3868644885492457E-12</c:v>
                </c:pt>
                <c:pt idx="5552">
                  <c:v>1.3859464138924102E-12</c:v>
                </c:pt>
                <c:pt idx="5553">
                  <c:v>1.3850283377899984E-12</c:v>
                </c:pt>
                <c:pt idx="5554">
                  <c:v>1.3841102602430351E-12</c:v>
                </c:pt>
                <c:pt idx="5555">
                  <c:v>1.3831921812525736E-12</c:v>
                </c:pt>
                <c:pt idx="5556">
                  <c:v>1.3822741008196928E-12</c:v>
                </c:pt>
                <c:pt idx="5557">
                  <c:v>1.3813560189454527E-12</c:v>
                </c:pt>
                <c:pt idx="5558">
                  <c:v>1.3804379356309248E-12</c:v>
                </c:pt>
                <c:pt idx="5559">
                  <c:v>1.3795198508771639E-12</c:v>
                </c:pt>
                <c:pt idx="5560">
                  <c:v>1.3786017646852476E-12</c:v>
                </c:pt>
                <c:pt idx="5561">
                  <c:v>1.3776836770562421E-12</c:v>
                </c:pt>
                <c:pt idx="5562">
                  <c:v>1.3767655879912022E-12</c:v>
                </c:pt>
                <c:pt idx="5563">
                  <c:v>1.375847497491205E-12</c:v>
                </c:pt>
                <c:pt idx="5564">
                  <c:v>1.3749294055573168E-12</c:v>
                </c:pt>
                <c:pt idx="5565">
                  <c:v>1.3740113121905921E-12</c:v>
                </c:pt>
                <c:pt idx="5566">
                  <c:v>1.3730932173921091E-12</c:v>
                </c:pt>
                <c:pt idx="5567">
                  <c:v>1.3721751211629272E-12</c:v>
                </c:pt>
                <c:pt idx="5568">
                  <c:v>1.3712570235041134E-12</c:v>
                </c:pt>
                <c:pt idx="5569">
                  <c:v>1.3703389244167397E-12</c:v>
                </c:pt>
                <c:pt idx="5570">
                  <c:v>1.3694208239018651E-12</c:v>
                </c:pt>
                <c:pt idx="5571">
                  <c:v>1.3685027219605568E-12</c:v>
                </c:pt>
                <c:pt idx="5572">
                  <c:v>1.3675846185938864E-12</c:v>
                </c:pt>
                <c:pt idx="5573">
                  <c:v>1.366666513802914E-12</c:v>
                </c:pt>
                <c:pt idx="5574">
                  <c:v>1.3657484075887064E-12</c:v>
                </c:pt>
                <c:pt idx="5575">
                  <c:v>1.3648302999523292E-12</c:v>
                </c:pt>
                <c:pt idx="5576">
                  <c:v>1.3639121908948537E-12</c:v>
                </c:pt>
                <c:pt idx="5577">
                  <c:v>1.3629940804173415E-12</c:v>
                </c:pt>
                <c:pt idx="5578">
                  <c:v>1.3620759685208579E-12</c:v>
                </c:pt>
                <c:pt idx="5579">
                  <c:v>1.3611578552064749E-12</c:v>
                </c:pt>
                <c:pt idx="5580">
                  <c:v>1.3602397404752533E-12</c:v>
                </c:pt>
                <c:pt idx="5581">
                  <c:v>1.3593216243282583E-12</c:v>
                </c:pt>
                <c:pt idx="5582">
                  <c:v>1.3584035067665623E-12</c:v>
                </c:pt>
                <c:pt idx="5583">
                  <c:v>1.3574853877912197E-12</c:v>
                </c:pt>
                <c:pt idx="5584">
                  <c:v>1.3565672674033146E-12</c:v>
                </c:pt>
                <c:pt idx="5585">
                  <c:v>1.3556491456038946E-12</c:v>
                </c:pt>
                <c:pt idx="5586">
                  <c:v>1.3547310223940384E-12</c:v>
                </c:pt>
                <c:pt idx="5587">
                  <c:v>1.3538128977748059E-12</c:v>
                </c:pt>
                <c:pt idx="5588">
                  <c:v>1.3528947717472631E-12</c:v>
                </c:pt>
                <c:pt idx="5589">
                  <c:v>1.3519766443124765E-12</c:v>
                </c:pt>
                <c:pt idx="5590">
                  <c:v>1.3510585154715178E-12</c:v>
                </c:pt>
                <c:pt idx="5591">
                  <c:v>1.3501403852254522E-12</c:v>
                </c:pt>
                <c:pt idx="5592">
                  <c:v>1.3492222535753358E-12</c:v>
                </c:pt>
                <c:pt idx="5593">
                  <c:v>1.3483041205222451E-12</c:v>
                </c:pt>
                <c:pt idx="5594">
                  <c:v>1.3473859860672411E-12</c:v>
                </c:pt>
                <c:pt idx="5595">
                  <c:v>1.3464678502113897E-12</c:v>
                </c:pt>
                <c:pt idx="5596">
                  <c:v>1.3455497129557623E-12</c:v>
                </c:pt>
                <c:pt idx="5597">
                  <c:v>1.3446315743014203E-12</c:v>
                </c:pt>
                <c:pt idx="5598">
                  <c:v>1.3437134342494289E-12</c:v>
                </c:pt>
                <c:pt idx="5599">
                  <c:v>1.3427952928008547E-12</c:v>
                </c:pt>
                <c:pt idx="5600">
                  <c:v>1.341877149956769E-12</c:v>
                </c:pt>
                <c:pt idx="5601">
                  <c:v>1.3409590057182329E-12</c:v>
                </c:pt>
                <c:pt idx="5602">
                  <c:v>1.3400408600863178E-12</c:v>
                </c:pt>
                <c:pt idx="5603">
                  <c:v>1.3391227130620836E-12</c:v>
                </c:pt>
                <c:pt idx="5604">
                  <c:v>1.3382045646465915E-12</c:v>
                </c:pt>
                <c:pt idx="5605">
                  <c:v>1.3372864148409246E-12</c:v>
                </c:pt>
                <c:pt idx="5606">
                  <c:v>1.3363682636461317E-12</c:v>
                </c:pt>
                <c:pt idx="5607">
                  <c:v>1.3354501110632901E-12</c:v>
                </c:pt>
                <c:pt idx="5608">
                  <c:v>1.3345319570934606E-12</c:v>
                </c:pt>
                <c:pt idx="5609">
                  <c:v>1.3336138017377152E-12</c:v>
                </c:pt>
                <c:pt idx="5610">
                  <c:v>1.3326956449971138E-12</c:v>
                </c:pt>
                <c:pt idx="5611">
                  <c:v>1.3317774868727224E-12</c:v>
                </c:pt>
                <c:pt idx="5612">
                  <c:v>1.3308593273656076E-12</c:v>
                </c:pt>
                <c:pt idx="5613">
                  <c:v>1.3299411664768412E-12</c:v>
                </c:pt>
                <c:pt idx="5614">
                  <c:v>1.3290230042074829E-12</c:v>
                </c:pt>
                <c:pt idx="5615">
                  <c:v>1.3281048405581379E-12</c:v>
                </c:pt>
                <c:pt idx="5616">
                  <c:v>1.3271866755290091E-12</c:v>
                </c:pt>
                <c:pt idx="5617">
                  <c:v>1.3262685091217747E-12</c:v>
                </c:pt>
                <c:pt idx="5618">
                  <c:v>1.3253503413381705E-12</c:v>
                </c:pt>
                <c:pt idx="5619">
                  <c:v>1.3244321721799455E-12</c:v>
                </c:pt>
                <c:pt idx="5620">
                  <c:v>1.3235140016488306E-12</c:v>
                </c:pt>
                <c:pt idx="5621">
                  <c:v>1.3225958297465793E-12</c:v>
                </c:pt>
                <c:pt idx="5622">
                  <c:v>1.3216776564749341E-12</c:v>
                </c:pt>
                <c:pt idx="5623">
                  <c:v>1.3207594818356255E-12</c:v>
                </c:pt>
                <c:pt idx="5624">
                  <c:v>1.3198413058304081E-12</c:v>
                </c:pt>
                <c:pt idx="5625">
                  <c:v>1.318923128461018E-12</c:v>
                </c:pt>
                <c:pt idx="5626">
                  <c:v>1.3180049497292034E-12</c:v>
                </c:pt>
                <c:pt idx="5627">
                  <c:v>1.3170867696367006E-12</c:v>
                </c:pt>
                <c:pt idx="5628">
                  <c:v>1.3161685881852525E-12</c:v>
                </c:pt>
                <c:pt idx="5629">
                  <c:v>1.3152504053766016E-12</c:v>
                </c:pt>
                <c:pt idx="5630">
                  <c:v>1.3143322212124951E-12</c:v>
                </c:pt>
                <c:pt idx="5631">
                  <c:v>1.3134140356946707E-12</c:v>
                </c:pt>
                <c:pt idx="5632">
                  <c:v>1.3124958488248699E-12</c:v>
                </c:pt>
                <c:pt idx="5633">
                  <c:v>1.3115776606048406E-12</c:v>
                </c:pt>
                <c:pt idx="5634">
                  <c:v>1.310659471036315E-12</c:v>
                </c:pt>
                <c:pt idx="5635">
                  <c:v>1.3097412801210458E-12</c:v>
                </c:pt>
                <c:pt idx="5636">
                  <c:v>1.308823087860776E-12</c:v>
                </c:pt>
                <c:pt idx="5637">
                  <c:v>1.3079048942572424E-12</c:v>
                </c:pt>
                <c:pt idx="5638">
                  <c:v>1.3069866993121858E-12</c:v>
                </c:pt>
                <c:pt idx="5639">
                  <c:v>1.3060685030273502E-12</c:v>
                </c:pt>
                <c:pt idx="5640">
                  <c:v>1.3051503054044836E-12</c:v>
                </c:pt>
                <c:pt idx="5641">
                  <c:v>1.3042321064453214E-12</c:v>
                </c:pt>
                <c:pt idx="5642">
                  <c:v>1.3033139061516074E-12</c:v>
                </c:pt>
                <c:pt idx="5643">
                  <c:v>1.3023957045250832E-12</c:v>
                </c:pt>
                <c:pt idx="5644">
                  <c:v>1.3014775015674968E-12</c:v>
                </c:pt>
                <c:pt idx="5645">
                  <c:v>1.3005592972805856E-12</c:v>
                </c:pt>
                <c:pt idx="5646">
                  <c:v>1.299641091666091E-12</c:v>
                </c:pt>
                <c:pt idx="5647">
                  <c:v>1.2987228847257618E-12</c:v>
                </c:pt>
                <c:pt idx="5648">
                  <c:v>1.2978046764613342E-12</c:v>
                </c:pt>
                <c:pt idx="5649">
                  <c:v>1.2968864668745506E-12</c:v>
                </c:pt>
                <c:pt idx="5650">
                  <c:v>1.2959682559671595E-12</c:v>
                </c:pt>
                <c:pt idx="5651">
                  <c:v>1.2950500437408968E-12</c:v>
                </c:pt>
                <c:pt idx="5652">
                  <c:v>1.2941318301975061E-12</c:v>
                </c:pt>
                <c:pt idx="5653">
                  <c:v>1.2932136153387283E-12</c:v>
                </c:pt>
                <c:pt idx="5654">
                  <c:v>1.2922953991663128E-12</c:v>
                </c:pt>
                <c:pt idx="5655">
                  <c:v>1.2913771816819954E-12</c:v>
                </c:pt>
                <c:pt idx="5656">
                  <c:v>1.2904589628875183E-12</c:v>
                </c:pt>
                <c:pt idx="5657">
                  <c:v>1.2895407427846303E-12</c:v>
                </c:pt>
                <c:pt idx="5658">
                  <c:v>1.2886225213750678E-12</c:v>
                </c:pt>
                <c:pt idx="5659">
                  <c:v>1.2877042986605728E-12</c:v>
                </c:pt>
                <c:pt idx="5660">
                  <c:v>1.2867860746428938E-12</c:v>
                </c:pt>
                <c:pt idx="5661">
                  <c:v>1.2858678493237615E-12</c:v>
                </c:pt>
                <c:pt idx="5662">
                  <c:v>1.2849496227049299E-12</c:v>
                </c:pt>
                <c:pt idx="5663">
                  <c:v>1.2840313947881413E-12</c:v>
                </c:pt>
                <c:pt idx="5664">
                  <c:v>1.2831131655751265E-12</c:v>
                </c:pt>
                <c:pt idx="5665">
                  <c:v>1.2821949350676391E-12</c:v>
                </c:pt>
                <c:pt idx="5666">
                  <c:v>1.2812767032674227E-12</c:v>
                </c:pt>
                <c:pt idx="5667">
                  <c:v>1.2803584701762061E-12</c:v>
                </c:pt>
                <c:pt idx="5668">
                  <c:v>1.279440235795745E-12</c:v>
                </c:pt>
                <c:pt idx="5669">
                  <c:v>1.278522000127775E-12</c:v>
                </c:pt>
                <c:pt idx="5670">
                  <c:v>1.2776037631740446E-12</c:v>
                </c:pt>
                <c:pt idx="5671">
                  <c:v>1.2766855249362846E-12</c:v>
                </c:pt>
                <c:pt idx="5672">
                  <c:v>1.2757672854162549E-12</c:v>
                </c:pt>
                <c:pt idx="5673">
                  <c:v>1.2748490446156797E-12</c:v>
                </c:pt>
                <c:pt idx="5674">
                  <c:v>1.2739308025363081E-12</c:v>
                </c:pt>
                <c:pt idx="5675">
                  <c:v>1.2730125591798878E-12</c:v>
                </c:pt>
                <c:pt idx="5676">
                  <c:v>1.2720943145481611E-12</c:v>
                </c:pt>
                <c:pt idx="5677">
                  <c:v>1.2711760686428591E-12</c:v>
                </c:pt>
                <c:pt idx="5678">
                  <c:v>1.2702578214649863E-12</c:v>
                </c:pt>
                <c:pt idx="5679">
                  <c:v>1.2693395730148664E-12</c:v>
                </c:pt>
                <c:pt idx="5680">
                  <c:v>1.2684213232952631E-12</c:v>
                </c:pt>
                <c:pt idx="5681">
                  <c:v>1.2675030723090677E-12</c:v>
                </c:pt>
                <c:pt idx="5682">
                  <c:v>1.2665848200591587E-12</c:v>
                </c:pt>
                <c:pt idx="5683">
                  <c:v>1.2656665665484219E-12</c:v>
                </c:pt>
                <c:pt idx="5684">
                  <c:v>1.2647483117797473E-12</c:v>
                </c:pt>
                <c:pt idx="5685">
                  <c:v>1.2638300557560135E-12</c:v>
                </c:pt>
                <c:pt idx="5686">
                  <c:v>1.2629117984801067E-12</c:v>
                </c:pt>
                <c:pt idx="5687">
                  <c:v>1.2619935399549101E-12</c:v>
                </c:pt>
                <c:pt idx="5688">
                  <c:v>1.2610752801833161E-12</c:v>
                </c:pt>
                <c:pt idx="5689">
                  <c:v>1.2601570191682021E-12</c:v>
                </c:pt>
                <c:pt idx="5690">
                  <c:v>1.2592387569124599E-12</c:v>
                </c:pt>
                <c:pt idx="5691">
                  <c:v>1.2583204934189623E-12</c:v>
                </c:pt>
                <c:pt idx="5692">
                  <c:v>1.2574022286906056E-12</c:v>
                </c:pt>
                <c:pt idx="5693">
                  <c:v>1.2564839627302694E-12</c:v>
                </c:pt>
                <c:pt idx="5694">
                  <c:v>1.2555656955408438E-12</c:v>
                </c:pt>
                <c:pt idx="5695">
                  <c:v>1.2546474271252084E-12</c:v>
                </c:pt>
                <c:pt idx="5696">
                  <c:v>1.2537291574862475E-12</c:v>
                </c:pt>
                <c:pt idx="5697">
                  <c:v>1.2528108866268461E-12</c:v>
                </c:pt>
                <c:pt idx="5698">
                  <c:v>1.251892614549895E-12</c:v>
                </c:pt>
                <c:pt idx="5699">
                  <c:v>1.2509743412582733E-12</c:v>
                </c:pt>
                <c:pt idx="5700">
                  <c:v>1.2500560667548656E-12</c:v>
                </c:pt>
                <c:pt idx="5701">
                  <c:v>1.2491377910425625E-12</c:v>
                </c:pt>
                <c:pt idx="5702">
                  <c:v>1.2482195141242437E-12</c:v>
                </c:pt>
                <c:pt idx="5703">
                  <c:v>1.2473012360027935E-12</c:v>
                </c:pt>
                <c:pt idx="5704">
                  <c:v>1.2463829566810967E-12</c:v>
                </c:pt>
                <c:pt idx="5705">
                  <c:v>1.2454646761620443E-12</c:v>
                </c:pt>
                <c:pt idx="5706">
                  <c:v>1.2445463944485148E-12</c:v>
                </c:pt>
                <c:pt idx="5707">
                  <c:v>1.2436281115433936E-12</c:v>
                </c:pt>
                <c:pt idx="5708">
                  <c:v>1.2427098274495716E-12</c:v>
                </c:pt>
                <c:pt idx="5709">
                  <c:v>1.2417915421699271E-12</c:v>
                </c:pt>
                <c:pt idx="5710">
                  <c:v>1.2408732557073449E-12</c:v>
                </c:pt>
                <c:pt idx="5711">
                  <c:v>1.2399549680647162E-12</c:v>
                </c:pt>
                <c:pt idx="5712">
                  <c:v>1.2390366792449203E-12</c:v>
                </c:pt>
                <c:pt idx="5713">
                  <c:v>1.2381183892508411E-12</c:v>
                </c:pt>
                <c:pt idx="5714">
                  <c:v>1.2372000980853645E-12</c:v>
                </c:pt>
                <c:pt idx="5715">
                  <c:v>1.2362818057513802E-12</c:v>
                </c:pt>
                <c:pt idx="5716">
                  <c:v>1.2353635122517682E-12</c:v>
                </c:pt>
                <c:pt idx="5717">
                  <c:v>1.2344452175894124E-12</c:v>
                </c:pt>
                <c:pt idx="5718">
                  <c:v>1.233526921767204E-12</c:v>
                </c:pt>
                <c:pt idx="5719">
                  <c:v>1.232608624788022E-12</c:v>
                </c:pt>
                <c:pt idx="5720">
                  <c:v>1.2316903266547511E-12</c:v>
                </c:pt>
                <c:pt idx="5721">
                  <c:v>1.2307720273702765E-12</c:v>
                </c:pt>
                <c:pt idx="5722">
                  <c:v>1.2298537269374882E-12</c:v>
                </c:pt>
                <c:pt idx="5723">
                  <c:v>1.2289354253592658E-12</c:v>
                </c:pt>
                <c:pt idx="5724">
                  <c:v>1.2280171226384941E-12</c:v>
                </c:pt>
                <c:pt idx="5725">
                  <c:v>1.2270988187780638E-12</c:v>
                </c:pt>
                <c:pt idx="5726">
                  <c:v>1.2261805137808539E-12</c:v>
                </c:pt>
                <c:pt idx="5727">
                  <c:v>1.2252622076497488E-12</c:v>
                </c:pt>
                <c:pt idx="5728">
                  <c:v>1.2243439003876398E-12</c:v>
                </c:pt>
                <c:pt idx="5729">
                  <c:v>1.2234255919974057E-12</c:v>
                </c:pt>
                <c:pt idx="5730">
                  <c:v>1.2225072824819309E-12</c:v>
                </c:pt>
                <c:pt idx="5731">
                  <c:v>1.2215889718441013E-12</c:v>
                </c:pt>
                <c:pt idx="5732">
                  <c:v>1.2206706600868067E-12</c:v>
                </c:pt>
                <c:pt idx="5733">
                  <c:v>1.2197523472129265E-12</c:v>
                </c:pt>
                <c:pt idx="5734">
                  <c:v>1.2188340332253451E-12</c:v>
                </c:pt>
                <c:pt idx="5735">
                  <c:v>1.2179157181269537E-12</c:v>
                </c:pt>
                <c:pt idx="5736">
                  <c:v>1.2169974019206311E-12</c:v>
                </c:pt>
                <c:pt idx="5737">
                  <c:v>1.2160790846092625E-12</c:v>
                </c:pt>
                <c:pt idx="5738">
                  <c:v>1.2151607661957322E-12</c:v>
                </c:pt>
                <c:pt idx="5739">
                  <c:v>1.2142424466829309E-12</c:v>
                </c:pt>
                <c:pt idx="5740">
                  <c:v>1.2133241260737383E-12</c:v>
                </c:pt>
                <c:pt idx="5741">
                  <c:v>1.2124058043698177E-12</c:v>
                </c:pt>
                <c:pt idx="5742">
                  <c:v>1.2114874815716881E-12</c:v>
                </c:pt>
                <c:pt idx="5743">
                  <c:v>1.210569157683954E-12</c:v>
                </c:pt>
                <c:pt idx="5744">
                  <c:v>1.2096508327114137E-12</c:v>
                </c:pt>
                <c:pt idx="5745">
                  <c:v>1.2087325066588559E-12</c:v>
                </c:pt>
                <c:pt idx="5746">
                  <c:v>1.2078141795310911E-12</c:v>
                </c:pt>
                <c:pt idx="5747">
                  <c:v>1.2068958513329126E-12</c:v>
                </c:pt>
                <c:pt idx="5748">
                  <c:v>1.2059775220691198E-12</c:v>
                </c:pt>
                <c:pt idx="5749">
                  <c:v>1.205059191744518E-12</c:v>
                </c:pt>
                <c:pt idx="5750">
                  <c:v>1.2041408603639008E-12</c:v>
                </c:pt>
                <c:pt idx="5751">
                  <c:v>1.2032225279320667E-12</c:v>
                </c:pt>
                <c:pt idx="5752">
                  <c:v>1.2023041944538215E-12</c:v>
                </c:pt>
                <c:pt idx="5753">
                  <c:v>1.2013858599339583E-12</c:v>
                </c:pt>
                <c:pt idx="5754">
                  <c:v>1.2004675243772764E-12</c:v>
                </c:pt>
                <c:pt idx="5755">
                  <c:v>1.1995491877885812E-12</c:v>
                </c:pt>
                <c:pt idx="5756">
                  <c:v>1.1986308501726602E-12</c:v>
                </c:pt>
                <c:pt idx="5757">
                  <c:v>1.1977125115343302E-12</c:v>
                </c:pt>
                <c:pt idx="5758">
                  <c:v>1.1967941718783728E-12</c:v>
                </c:pt>
                <c:pt idx="5759">
                  <c:v>1.1958758312095992E-12</c:v>
                </c:pt>
                <c:pt idx="5760">
                  <c:v>1.194957489532803E-12</c:v>
                </c:pt>
                <c:pt idx="5761">
                  <c:v>1.1940391468527827E-12</c:v>
                </c:pt>
                <c:pt idx="5762">
                  <c:v>1.1931208031743384E-12</c:v>
                </c:pt>
                <c:pt idx="5763">
                  <c:v>1.1922024585022746E-12</c:v>
                </c:pt>
                <c:pt idx="5764">
                  <c:v>1.1912841128413854E-12</c:v>
                </c:pt>
                <c:pt idx="5765">
                  <c:v>1.1903657661964758E-12</c:v>
                </c:pt>
                <c:pt idx="5766">
                  <c:v>1.1894474185723384E-12</c:v>
                </c:pt>
                <c:pt idx="5767">
                  <c:v>1.1885290699737736E-12</c:v>
                </c:pt>
                <c:pt idx="5768">
                  <c:v>1.1876107204055798E-12</c:v>
                </c:pt>
                <c:pt idx="5769">
                  <c:v>1.1866923698725572E-12</c:v>
                </c:pt>
                <c:pt idx="5770">
                  <c:v>1.1857740183795103E-12</c:v>
                </c:pt>
                <c:pt idx="5771">
                  <c:v>1.1848556659312383E-12</c:v>
                </c:pt>
                <c:pt idx="5772">
                  <c:v>1.1839373125325292E-12</c:v>
                </c:pt>
                <c:pt idx="5773">
                  <c:v>1.1830189581881936E-12</c:v>
                </c:pt>
                <c:pt idx="5774">
                  <c:v>1.182100602903025E-12</c:v>
                </c:pt>
                <c:pt idx="5775">
                  <c:v>1.181182246681823E-12</c:v>
                </c:pt>
                <c:pt idx="5776">
                  <c:v>1.1802638895293924E-12</c:v>
                </c:pt>
                <c:pt idx="5777">
                  <c:v>1.1793455314505269E-12</c:v>
                </c:pt>
                <c:pt idx="5778">
                  <c:v>1.1784271724500256E-12</c:v>
                </c:pt>
                <c:pt idx="5779">
                  <c:v>1.1775088125326936E-12</c:v>
                </c:pt>
                <c:pt idx="5780">
                  <c:v>1.1765904517033242E-12</c:v>
                </c:pt>
                <c:pt idx="5781">
                  <c:v>1.1756720899667176E-12</c:v>
                </c:pt>
                <c:pt idx="5782">
                  <c:v>1.1747537273276719E-12</c:v>
                </c:pt>
                <c:pt idx="5783">
                  <c:v>1.1738353637909926E-12</c:v>
                </c:pt>
                <c:pt idx="5784">
                  <c:v>1.1729169993614734E-12</c:v>
                </c:pt>
                <c:pt idx="5785">
                  <c:v>1.1719986340439133E-12</c:v>
                </c:pt>
                <c:pt idx="5786">
                  <c:v>1.1710802678431181E-12</c:v>
                </c:pt>
                <c:pt idx="5787">
                  <c:v>1.1701619007638799E-12</c:v>
                </c:pt>
                <c:pt idx="5788">
                  <c:v>1.1692435328109993E-12</c:v>
                </c:pt>
                <c:pt idx="5789">
                  <c:v>1.1683251639892807E-12</c:v>
                </c:pt>
                <c:pt idx="5790">
                  <c:v>1.1674067943035181E-12</c:v>
                </c:pt>
                <c:pt idx="5791">
                  <c:v>1.1664884237585097E-12</c:v>
                </c:pt>
                <c:pt idx="5792">
                  <c:v>1.165570052359056E-12</c:v>
                </c:pt>
                <c:pt idx="5793">
                  <c:v>1.164651680109962E-12</c:v>
                </c:pt>
                <c:pt idx="5794">
                  <c:v>1.1637333070160204E-12</c:v>
                </c:pt>
                <c:pt idx="5795">
                  <c:v>1.1628149330820308E-12</c:v>
                </c:pt>
                <c:pt idx="5796">
                  <c:v>1.1618965583127986E-12</c:v>
                </c:pt>
                <c:pt idx="5797">
                  <c:v>1.160978182713111E-12</c:v>
                </c:pt>
                <c:pt idx="5798">
                  <c:v>1.1600598062877852E-12</c:v>
                </c:pt>
                <c:pt idx="5799">
                  <c:v>1.1591414290416025E-12</c:v>
                </c:pt>
                <c:pt idx="5800">
                  <c:v>1.1582230509793742E-12</c:v>
                </c:pt>
                <c:pt idx="5801">
                  <c:v>1.1573046721058938E-12</c:v>
                </c:pt>
                <c:pt idx="5802">
                  <c:v>1.1563862924259603E-12</c:v>
                </c:pt>
                <c:pt idx="5803">
                  <c:v>1.1554679119443791E-12</c:v>
                </c:pt>
                <c:pt idx="5804">
                  <c:v>1.1545495306639279E-12</c:v>
                </c:pt>
                <c:pt idx="5805">
                  <c:v>1.1536311485854618E-12</c:v>
                </c:pt>
                <c:pt idx="5806">
                  <c:v>1.1527127657166277E-12</c:v>
                </c:pt>
                <c:pt idx="5807">
                  <c:v>1.1517943820654117E-12</c:v>
                </c:pt>
                <c:pt idx="5808">
                  <c:v>1.150875997639823E-12</c:v>
                </c:pt>
                <c:pt idx="5809">
                  <c:v>1.1499576124478605E-12</c:v>
                </c:pt>
                <c:pt idx="5810">
                  <c:v>1.1490392264975149E-12</c:v>
                </c:pt>
                <c:pt idx="5811">
                  <c:v>1.1481208397967856E-12</c:v>
                </c:pt>
                <c:pt idx="5812">
                  <c:v>1.1472024523536695E-12</c:v>
                </c:pt>
                <c:pt idx="5813">
                  <c:v>1.1462840641761651E-12</c:v>
                </c:pt>
                <c:pt idx="5814">
                  <c:v>1.1453656752722758E-12</c:v>
                </c:pt>
                <c:pt idx="5815">
                  <c:v>1.1444472856499939E-12</c:v>
                </c:pt>
                <c:pt idx="5816">
                  <c:v>1.1435288953173229E-12</c:v>
                </c:pt>
                <c:pt idx="5817">
                  <c:v>1.1426105042822555E-12</c:v>
                </c:pt>
                <c:pt idx="5818">
                  <c:v>1.1416921125527889E-12</c:v>
                </c:pt>
                <c:pt idx="5819">
                  <c:v>1.1407737201369215E-12</c:v>
                </c:pt>
                <c:pt idx="5820">
                  <c:v>1.139855327042657E-12</c:v>
                </c:pt>
                <c:pt idx="5821">
                  <c:v>1.1389369332779874E-12</c:v>
                </c:pt>
                <c:pt idx="5822">
                  <c:v>1.1380185388509105E-12</c:v>
                </c:pt>
                <c:pt idx="5823">
                  <c:v>1.1371001437694304E-12</c:v>
                </c:pt>
                <c:pt idx="5824">
                  <c:v>1.1361817480415333E-12</c:v>
                </c:pt>
                <c:pt idx="5825">
                  <c:v>1.1352633516752282E-12</c:v>
                </c:pt>
                <c:pt idx="5826">
                  <c:v>1.1343449546785136E-12</c:v>
                </c:pt>
                <c:pt idx="5827">
                  <c:v>1.1334265570593819E-12</c:v>
                </c:pt>
                <c:pt idx="5828">
                  <c:v>1.1325081588258299E-12</c:v>
                </c:pt>
                <c:pt idx="5829">
                  <c:v>1.1315897599858571E-12</c:v>
                </c:pt>
                <c:pt idx="5830">
                  <c:v>1.1306713605474657E-12</c:v>
                </c:pt>
                <c:pt idx="5831">
                  <c:v>1.1297529605186433E-12</c:v>
                </c:pt>
                <c:pt idx="5832">
                  <c:v>1.1288345599074043E-12</c:v>
                </c:pt>
                <c:pt idx="5833">
                  <c:v>1.1279161587217295E-12</c:v>
                </c:pt>
                <c:pt idx="5834">
                  <c:v>1.1269977569696284E-12</c:v>
                </c:pt>
                <c:pt idx="5835">
                  <c:v>1.1260793546590938E-12</c:v>
                </c:pt>
                <c:pt idx="5836">
                  <c:v>1.1251609517981226E-12</c:v>
                </c:pt>
                <c:pt idx="5837">
                  <c:v>1.1242425483947192E-12</c:v>
                </c:pt>
                <c:pt idx="5838">
                  <c:v>1.1233241444568752E-12</c:v>
                </c:pt>
                <c:pt idx="5839">
                  <c:v>1.1224057399925892E-12</c:v>
                </c:pt>
                <c:pt idx="5840">
                  <c:v>1.1214873350098646E-12</c:v>
                </c:pt>
                <c:pt idx="5841">
                  <c:v>1.1205689295166874E-12</c:v>
                </c:pt>
                <c:pt idx="5842">
                  <c:v>1.1196505235210734E-12</c:v>
                </c:pt>
                <c:pt idx="5843">
                  <c:v>1.1187321170310028E-12</c:v>
                </c:pt>
                <c:pt idx="5844">
                  <c:v>1.1178137100544855E-12</c:v>
                </c:pt>
                <c:pt idx="5845">
                  <c:v>1.1168953025995136E-12</c:v>
                </c:pt>
                <c:pt idx="5846">
                  <c:v>1.1159768946740848E-12</c:v>
                </c:pt>
                <c:pt idx="5847">
                  <c:v>1.1150584862862026E-12</c:v>
                </c:pt>
                <c:pt idx="5848">
                  <c:v>1.1141400774438595E-12</c:v>
                </c:pt>
                <c:pt idx="5849">
                  <c:v>1.1132216681550533E-12</c:v>
                </c:pt>
                <c:pt idx="5850">
                  <c:v>1.1123032584277823E-12</c:v>
                </c:pt>
                <c:pt idx="5851">
                  <c:v>1.1113848482700493E-12</c:v>
                </c:pt>
                <c:pt idx="5852">
                  <c:v>1.1104664376898474E-12</c:v>
                </c:pt>
                <c:pt idx="5853">
                  <c:v>1.1095480266951798E-12</c:v>
                </c:pt>
                <c:pt idx="5854">
                  <c:v>1.1086296152940332E-12</c:v>
                </c:pt>
                <c:pt idx="5855">
                  <c:v>1.1077112034944168E-12</c:v>
                </c:pt>
                <c:pt idx="5856">
                  <c:v>1.106792791304323E-12</c:v>
                </c:pt>
                <c:pt idx="5857">
                  <c:v>1.1058743787317548E-12</c:v>
                </c:pt>
                <c:pt idx="5858">
                  <c:v>1.1049559657847052E-12</c:v>
                </c:pt>
                <c:pt idx="5859">
                  <c:v>1.104037552471172E-12</c:v>
                </c:pt>
                <c:pt idx="5860">
                  <c:v>1.1031191387991529E-12</c:v>
                </c:pt>
                <c:pt idx="5861">
                  <c:v>1.1022007247766516E-12</c:v>
                </c:pt>
                <c:pt idx="5862">
                  <c:v>1.1012823104116604E-12</c:v>
                </c:pt>
                <c:pt idx="5863">
                  <c:v>1.1003638957121772E-12</c:v>
                </c:pt>
                <c:pt idx="5864">
                  <c:v>1.0994454806862055E-12</c:v>
                </c:pt>
                <c:pt idx="5865">
                  <c:v>1.0985270653417377E-12</c:v>
                </c:pt>
                <c:pt idx="5866">
                  <c:v>1.0976086496867718E-12</c:v>
                </c:pt>
                <c:pt idx="5867">
                  <c:v>1.0966902337259949E-12</c:v>
                </c:pt>
                <c:pt idx="5868">
                  <c:v>1.0957718174607741E-12</c:v>
                </c:pt>
                <c:pt idx="5869">
                  <c:v>1.0948534009038399E-12</c:v>
                </c:pt>
                <c:pt idx="5870">
                  <c:v>1.0939349840685301E-12</c:v>
                </c:pt>
                <c:pt idx="5871">
                  <c:v>1.0930165669681744E-12</c:v>
                </c:pt>
                <c:pt idx="5872">
                  <c:v>1.0920981496161041E-12</c:v>
                </c:pt>
                <c:pt idx="5873">
                  <c:v>1.0911797320256737E-12</c:v>
                </c:pt>
                <c:pt idx="5874">
                  <c:v>1.0902613142102022E-12</c:v>
                </c:pt>
                <c:pt idx="5875">
                  <c:v>1.0893428961830378E-12</c:v>
                </c:pt>
                <c:pt idx="5876">
                  <c:v>1.0884244779575115E-12</c:v>
                </c:pt>
                <c:pt idx="5877">
                  <c:v>1.0875060595469656E-12</c:v>
                </c:pt>
                <c:pt idx="5878">
                  <c:v>1.0865876409647314E-12</c:v>
                </c:pt>
                <c:pt idx="5879">
                  <c:v>1.0856692222241456E-12</c:v>
                </c:pt>
                <c:pt idx="5880">
                  <c:v>1.0847508033385444E-12</c:v>
                </c:pt>
                <c:pt idx="5881">
                  <c:v>1.0838323843212709E-12</c:v>
                </c:pt>
                <c:pt idx="5882">
                  <c:v>1.0829139651856494E-12</c:v>
                </c:pt>
                <c:pt idx="5883">
                  <c:v>1.0819955459450345E-12</c:v>
                </c:pt>
                <c:pt idx="5884">
                  <c:v>1.0810771266127458E-12</c:v>
                </c:pt>
                <c:pt idx="5885">
                  <c:v>1.0801587072021313E-12</c:v>
                </c:pt>
                <c:pt idx="5886">
                  <c:v>1.0792402877265214E-12</c:v>
                </c:pt>
                <c:pt idx="5887">
                  <c:v>1.0783218681992535E-12</c:v>
                </c:pt>
                <c:pt idx="5888">
                  <c:v>1.0774034486336703E-12</c:v>
                </c:pt>
                <c:pt idx="5889">
                  <c:v>1.0764850290431015E-12</c:v>
                </c:pt>
                <c:pt idx="5890">
                  <c:v>1.0755666094408848E-12</c:v>
                </c:pt>
                <c:pt idx="5891">
                  <c:v>1.0746481898403624E-12</c:v>
                </c:pt>
                <c:pt idx="5892">
                  <c:v>1.0737297702548651E-12</c:v>
                </c:pt>
                <c:pt idx="5893">
                  <c:v>1.0728113506977298E-12</c:v>
                </c:pt>
                <c:pt idx="5894">
                  <c:v>1.0718929311822991E-12</c:v>
                </c:pt>
                <c:pt idx="5895">
                  <c:v>1.0709745117218977E-12</c:v>
                </c:pt>
                <c:pt idx="5896">
                  <c:v>1.0700560923298742E-12</c:v>
                </c:pt>
                <c:pt idx="5897">
                  <c:v>1.0691376730195655E-12</c:v>
                </c:pt>
                <c:pt idx="5898">
                  <c:v>1.0682192538042958E-12</c:v>
                </c:pt>
                <c:pt idx="5899">
                  <c:v>1.0673008346974145E-12</c:v>
                </c:pt>
                <c:pt idx="5900">
                  <c:v>1.0663824157122518E-12</c:v>
                </c:pt>
                <c:pt idx="5901">
                  <c:v>1.0654639968621504E-12</c:v>
                </c:pt>
                <c:pt idx="5902">
                  <c:v>1.0645455781604413E-12</c:v>
                </c:pt>
                <c:pt idx="5903">
                  <c:v>1.0636271596204611E-12</c:v>
                </c:pt>
                <c:pt idx="5904">
                  <c:v>1.0627087412555461E-12</c:v>
                </c:pt>
                <c:pt idx="5905">
                  <c:v>1.0617903230790397E-12</c:v>
                </c:pt>
                <c:pt idx="5906">
                  <c:v>1.0608719051042716E-12</c:v>
                </c:pt>
                <c:pt idx="5907">
                  <c:v>1.0599534873445798E-12</c:v>
                </c:pt>
                <c:pt idx="5908">
                  <c:v>1.0590350698133058E-12</c:v>
                </c:pt>
                <c:pt idx="5909">
                  <c:v>1.0581166525237808E-12</c:v>
                </c:pt>
                <c:pt idx="5910">
                  <c:v>1.0571982354893414E-12</c:v>
                </c:pt>
                <c:pt idx="5911">
                  <c:v>1.056279818723325E-12</c:v>
                </c:pt>
                <c:pt idx="5912">
                  <c:v>1.0553614022390734E-12</c:v>
                </c:pt>
                <c:pt idx="5913">
                  <c:v>1.0544429860499173E-12</c:v>
                </c:pt>
                <c:pt idx="5914">
                  <c:v>1.0535245701691939E-12</c:v>
                </c:pt>
                <c:pt idx="5915">
                  <c:v>1.0526061546102458E-12</c:v>
                </c:pt>
                <c:pt idx="5916">
                  <c:v>1.0516877393864032E-12</c:v>
                </c:pt>
                <c:pt idx="5917">
                  <c:v>1.0507693245110034E-12</c:v>
                </c:pt>
                <c:pt idx="5918">
                  <c:v>1.0498509099973886E-12</c:v>
                </c:pt>
                <c:pt idx="5919">
                  <c:v>1.0489324958588902E-12</c:v>
                </c:pt>
                <c:pt idx="5920">
                  <c:v>1.0480140821088443E-12</c:v>
                </c:pt>
                <c:pt idx="5921">
                  <c:v>1.0470956687605875E-12</c:v>
                </c:pt>
                <c:pt idx="5922">
                  <c:v>1.0461772558274627E-12</c:v>
                </c:pt>
                <c:pt idx="5923">
                  <c:v>1.0452588433228009E-12</c:v>
                </c:pt>
                <c:pt idx="5924">
                  <c:v>1.0443404312599381E-12</c:v>
                </c:pt>
                <c:pt idx="5925">
                  <c:v>1.0434220196522179E-12</c:v>
                </c:pt>
                <c:pt idx="5926">
                  <c:v>1.0425036085129706E-12</c:v>
                </c:pt>
                <c:pt idx="5927">
                  <c:v>1.0415851978555325E-12</c:v>
                </c:pt>
                <c:pt idx="5928">
                  <c:v>1.0406667876932406E-12</c:v>
                </c:pt>
                <c:pt idx="5929">
                  <c:v>1.0397483780394376E-12</c:v>
                </c:pt>
                <c:pt idx="5930">
                  <c:v>1.0388299689019974E-12</c:v>
                </c:pt>
                <c:pt idx="5931">
                  <c:v>1.0379115602831376E-12</c:v>
                </c:pt>
                <c:pt idx="5932">
                  <c:v>1.0369931522040425E-12</c:v>
                </c:pt>
                <c:pt idx="5933">
                  <c:v>1.0360747446869508E-12</c:v>
                </c:pt>
                <c:pt idx="5934">
                  <c:v>1.0351563377541067E-12</c:v>
                </c:pt>
                <c:pt idx="5935">
                  <c:v>1.0342379314277599E-12</c:v>
                </c:pt>
                <c:pt idx="5936">
                  <c:v>1.0333195257301489E-12</c:v>
                </c:pt>
                <c:pt idx="5937">
                  <c:v>1.0324011206835177E-12</c:v>
                </c:pt>
                <c:pt idx="5938">
                  <c:v>1.0314827163101103E-12</c:v>
                </c:pt>
                <c:pt idx="5939">
                  <c:v>1.0305643126321775E-12</c:v>
                </c:pt>
                <c:pt idx="5940">
                  <c:v>1.029645909671957E-12</c:v>
                </c:pt>
                <c:pt idx="5941">
                  <c:v>1.0287275074516927E-12</c:v>
                </c:pt>
                <c:pt idx="5942">
                  <c:v>1.0278091059936347E-12</c:v>
                </c:pt>
                <c:pt idx="5943">
                  <c:v>1.0268907053200223E-12</c:v>
                </c:pt>
                <c:pt idx="5944">
                  <c:v>1.0259723054530982E-12</c:v>
                </c:pt>
                <c:pt idx="5945">
                  <c:v>1.0250539064151073E-12</c:v>
                </c:pt>
                <c:pt idx="5946">
                  <c:v>1.0241355082283001E-12</c:v>
                </c:pt>
                <c:pt idx="5947">
                  <c:v>1.0232171109149136E-12</c:v>
                </c:pt>
                <c:pt idx="5948">
                  <c:v>1.0222987144971992E-12</c:v>
                </c:pt>
                <c:pt idx="5949">
                  <c:v>1.0213803189973884E-12</c:v>
                </c:pt>
                <c:pt idx="5950">
                  <c:v>1.0204619244377371E-12</c:v>
                </c:pt>
                <c:pt idx="5951">
                  <c:v>1.0195435308404843E-12</c:v>
                </c:pt>
                <c:pt idx="5952">
                  <c:v>1.0186251382278797E-12</c:v>
                </c:pt>
                <c:pt idx="5953">
                  <c:v>1.0177067466221606E-12</c:v>
                </c:pt>
                <c:pt idx="5954">
                  <c:v>1.0167883560455727E-12</c:v>
                </c:pt>
                <c:pt idx="5955">
                  <c:v>1.0158699665203589E-12</c:v>
                </c:pt>
                <c:pt idx="5956">
                  <c:v>1.0149515780687705E-12</c:v>
                </c:pt>
                <c:pt idx="5957">
                  <c:v>1.0140331907130446E-12</c:v>
                </c:pt>
                <c:pt idx="5958">
                  <c:v>1.0131148044754262E-12</c:v>
                </c:pt>
                <c:pt idx="5959">
                  <c:v>1.0121964193781645E-12</c:v>
                </c:pt>
                <c:pt idx="5960">
                  <c:v>1.0112780354434983E-12</c:v>
                </c:pt>
                <c:pt idx="5961">
                  <c:v>1.010359652693672E-12</c:v>
                </c:pt>
                <c:pt idx="5962">
                  <c:v>1.0094412711509353E-12</c:v>
                </c:pt>
                <c:pt idx="5963">
                  <c:v>1.008522890837526E-12</c:v>
                </c:pt>
                <c:pt idx="5964">
                  <c:v>1.0076045117756891E-12</c:v>
                </c:pt>
                <c:pt idx="5965">
                  <c:v>1.0066861339876686E-12</c:v>
                </c:pt>
                <c:pt idx="5966">
                  <c:v>1.005767757495714E-12</c:v>
                </c:pt>
                <c:pt idx="5967">
                  <c:v>1.0048493823220579E-12</c:v>
                </c:pt>
                <c:pt idx="5968">
                  <c:v>1.0039310084889624E-12</c:v>
                </c:pt>
                <c:pt idx="5969">
                  <c:v>1.0030126360186541E-12</c:v>
                </c:pt>
                <c:pt idx="5970">
                  <c:v>1.0020942649333883E-12</c:v>
                </c:pt>
                <c:pt idx="5971">
                  <c:v>1.0011758952554035E-12</c:v>
                </c:pt>
                <c:pt idx="5972">
                  <c:v>1.0002575270069502E-12</c:v>
                </c:pt>
                <c:pt idx="5973">
                  <c:v>9.993391602102659E-13</c:v>
                </c:pt>
                <c:pt idx="5974">
                  <c:v>9.9842079488758979E-13</c:v>
                </c:pt>
                <c:pt idx="5975">
                  <c:v>9.9750243106118283E-13</c:v>
                </c:pt>
                <c:pt idx="5976">
                  <c:v>9.9658406875327793E-13</c:v>
                </c:pt>
                <c:pt idx="5977">
                  <c:v>9.9566570798611911E-13</c:v>
                </c:pt>
                <c:pt idx="5978">
                  <c:v>9.9474734878195016E-13</c:v>
                </c:pt>
                <c:pt idx="5979">
                  <c:v>9.9382899116301651E-13</c:v>
                </c:pt>
                <c:pt idx="5980">
                  <c:v>9.92910635151566E-13</c:v>
                </c:pt>
                <c:pt idx="5981">
                  <c:v>9.9199228076983882E-13</c:v>
                </c:pt>
                <c:pt idx="5982">
                  <c:v>9.9107392804007856E-13</c:v>
                </c:pt>
                <c:pt idx="5983">
                  <c:v>9.9015557698453449E-13</c:v>
                </c:pt>
                <c:pt idx="5984">
                  <c:v>9.8923722762544597E-13</c:v>
                </c:pt>
                <c:pt idx="5985">
                  <c:v>9.883188799850566E-13</c:v>
                </c:pt>
                <c:pt idx="5986">
                  <c:v>9.8740053408561666E-13</c:v>
                </c:pt>
                <c:pt idx="5987">
                  <c:v>9.8648218994936429E-13</c:v>
                </c:pt>
                <c:pt idx="5988">
                  <c:v>9.8556384759854372E-13</c:v>
                </c:pt>
                <c:pt idx="5989">
                  <c:v>9.8464550705539894E-13</c:v>
                </c:pt>
                <c:pt idx="5990">
                  <c:v>9.8372716834217983E-13</c:v>
                </c:pt>
                <c:pt idx="5991">
                  <c:v>9.8280883148112515E-13</c:v>
                </c:pt>
                <c:pt idx="5992">
                  <c:v>9.818904964944789E-13</c:v>
                </c:pt>
                <c:pt idx="5993">
                  <c:v>9.809721633955099E-13</c:v>
                </c:pt>
                <c:pt idx="5994">
                  <c:v>9.8005383218777971E-13</c:v>
                </c:pt>
                <c:pt idx="5995">
                  <c:v>9.7913550290655276E-13</c:v>
                </c:pt>
                <c:pt idx="5996">
                  <c:v>9.782171755889391E-13</c:v>
                </c:pt>
                <c:pt idx="5997">
                  <c:v>9.7729885027203582E-13</c:v>
                </c:pt>
                <c:pt idx="5998">
                  <c:v>9.7638052699294792E-13</c:v>
                </c:pt>
                <c:pt idx="5999">
                  <c:v>9.7546220578877838E-13</c:v>
                </c:pt>
                <c:pt idx="6000">
                  <c:v>9.7454388669663681E-13</c:v>
                </c:pt>
                <c:pt idx="6001">
                  <c:v>9.7362556975362174E-13</c:v>
                </c:pt>
                <c:pt idx="6002">
                  <c:v>9.7270725499683655E-13</c:v>
                </c:pt>
                <c:pt idx="6003">
                  <c:v>9.7178894246339087E-13</c:v>
                </c:pt>
                <c:pt idx="6004">
                  <c:v>9.7087063219038242E-13</c:v>
                </c:pt>
                <c:pt idx="6005">
                  <c:v>9.6995232421490932E-13</c:v>
                </c:pt>
                <c:pt idx="6006">
                  <c:v>9.6903401857409312E-13</c:v>
                </c:pt>
                <c:pt idx="6007">
                  <c:v>9.6811571530502587E-13</c:v>
                </c:pt>
                <c:pt idx="6008">
                  <c:v>9.6719741444481116E-13</c:v>
                </c:pt>
                <c:pt idx="6009">
                  <c:v>9.6627911603055275E-13</c:v>
                </c:pt>
                <c:pt idx="6010">
                  <c:v>9.653608200993609E-13</c:v>
                </c:pt>
                <c:pt idx="6011">
                  <c:v>9.644425266883323E-13</c:v>
                </c:pt>
                <c:pt idx="6012">
                  <c:v>9.6352423583457154E-13</c:v>
                </c:pt>
                <c:pt idx="6013">
                  <c:v>9.626059475751826E-13</c:v>
                </c:pt>
                <c:pt idx="6014">
                  <c:v>9.616876619472747E-13</c:v>
                </c:pt>
                <c:pt idx="6015">
                  <c:v>9.6076937898794597E-13</c:v>
                </c:pt>
                <c:pt idx="6016">
                  <c:v>9.5985109873430605E-13</c:v>
                </c:pt>
                <c:pt idx="6017">
                  <c:v>9.5893282122345264E-13</c:v>
                </c:pt>
                <c:pt idx="6018">
                  <c:v>9.5801454649248367E-13</c:v>
                </c:pt>
                <c:pt idx="6019">
                  <c:v>9.5709627457852129E-13</c:v>
                </c:pt>
                <c:pt idx="6020">
                  <c:v>9.561780055186507E-13</c:v>
                </c:pt>
                <c:pt idx="6021">
                  <c:v>9.5525973934998758E-13</c:v>
                </c:pt>
                <c:pt idx="6022">
                  <c:v>9.5434147610963593E-13</c:v>
                </c:pt>
                <c:pt idx="6023">
                  <c:v>9.5342321583468799E-13</c:v>
                </c:pt>
                <c:pt idx="6024">
                  <c:v>9.5250495856225967E-13</c:v>
                </c:pt>
                <c:pt idx="6025">
                  <c:v>9.5158670432944747E-13</c:v>
                </c:pt>
                <c:pt idx="6026">
                  <c:v>9.5066845317335638E-13</c:v>
                </c:pt>
                <c:pt idx="6027">
                  <c:v>9.4975020513109563E-13</c:v>
                </c:pt>
                <c:pt idx="6028">
                  <c:v>9.4883196023976293E-13</c:v>
                </c:pt>
                <c:pt idx="6029">
                  <c:v>9.4791371853646267E-13</c:v>
                </c:pt>
                <c:pt idx="6030">
                  <c:v>9.4699548005829822E-13</c:v>
                </c:pt>
                <c:pt idx="6031">
                  <c:v>9.4607724484237921E-13</c:v>
                </c:pt>
                <c:pt idx="6032">
                  <c:v>9.4515901292580356E-13</c:v>
                </c:pt>
                <c:pt idx="6033">
                  <c:v>9.4424078434568151E-13</c:v>
                </c:pt>
                <c:pt idx="6034">
                  <c:v>9.4332255913910997E-13</c:v>
                </c:pt>
                <c:pt idx="6035">
                  <c:v>9.4240433734319332E-13</c:v>
                </c:pt>
                <c:pt idx="6036">
                  <c:v>9.4148611899503533E-13</c:v>
                </c:pt>
                <c:pt idx="6037">
                  <c:v>9.4056790413173959E-13</c:v>
                </c:pt>
                <c:pt idx="6038">
                  <c:v>9.3964969279041593E-13</c:v>
                </c:pt>
                <c:pt idx="6039">
                  <c:v>9.3873148500816226E-13</c:v>
                </c:pt>
                <c:pt idx="6040">
                  <c:v>9.3781328082208822E-13</c:v>
                </c:pt>
                <c:pt idx="6041">
                  <c:v>9.3689508026929172E-13</c:v>
                </c:pt>
                <c:pt idx="6042">
                  <c:v>9.3597688338687655E-13</c:v>
                </c:pt>
                <c:pt idx="6043">
                  <c:v>9.3505869021194648E-13</c:v>
                </c:pt>
                <c:pt idx="6044">
                  <c:v>9.3414050078161074E-13</c:v>
                </c:pt>
                <c:pt idx="6045">
                  <c:v>9.3322231513296825E-13</c:v>
                </c:pt>
                <c:pt idx="6046">
                  <c:v>9.3230413330312179E-13</c:v>
                </c:pt>
                <c:pt idx="6047">
                  <c:v>9.3138595532918159E-13</c:v>
                </c:pt>
                <c:pt idx="6048">
                  <c:v>9.3046778124823952E-13</c:v>
                </c:pt>
                <c:pt idx="6049">
                  <c:v>9.2954961109741691E-13</c:v>
                </c:pt>
                <c:pt idx="6050">
                  <c:v>9.2863144491379998E-13</c:v>
                </c:pt>
                <c:pt idx="6051">
                  <c:v>9.2771328273450442E-13</c:v>
                </c:pt>
                <c:pt idx="6052">
                  <c:v>9.2679512459662834E-13</c:v>
                </c:pt>
                <c:pt idx="6053">
                  <c:v>9.2587697053727473E-13</c:v>
                </c:pt>
                <c:pt idx="6054">
                  <c:v>9.249588205935536E-13</c:v>
                </c:pt>
                <c:pt idx="6055">
                  <c:v>9.2404067480256309E-13</c:v>
                </c:pt>
                <c:pt idx="6056">
                  <c:v>9.2312253318662879E-13</c:v>
                </c:pt>
                <c:pt idx="6057">
                  <c:v>9.2220439575148361E-13</c:v>
                </c:pt>
                <c:pt idx="6058">
                  <c:v>9.2128626255585334E-13</c:v>
                </c:pt>
                <c:pt idx="6059">
                  <c:v>9.2036813366162425E-13</c:v>
                </c:pt>
                <c:pt idx="6060">
                  <c:v>9.1945000913068727E-13</c:v>
                </c:pt>
                <c:pt idx="6061">
                  <c:v>9.1853188902494038E-13</c:v>
                </c:pt>
                <c:pt idx="6062">
                  <c:v>9.1761377340626906E-13</c:v>
                </c:pt>
                <c:pt idx="6063">
                  <c:v>9.1669566233656523E-13</c:v>
                </c:pt>
                <c:pt idx="6064">
                  <c:v>9.1577755587772628E-13</c:v>
                </c:pt>
                <c:pt idx="6065">
                  <c:v>9.1485945409163788E-13</c:v>
                </c:pt>
                <c:pt idx="6066">
                  <c:v>9.1394135704019196E-13</c:v>
                </c:pt>
                <c:pt idx="6067">
                  <c:v>9.1302326478527985E-13</c:v>
                </c:pt>
                <c:pt idx="6068">
                  <c:v>9.1210517738879894E-13</c:v>
                </c:pt>
                <c:pt idx="6069">
                  <c:v>9.1118709491263569E-13</c:v>
                </c:pt>
                <c:pt idx="6070">
                  <c:v>9.1026901741868124E-13</c:v>
                </c:pt>
                <c:pt idx="6071">
                  <c:v>9.0935094496883336E-13</c:v>
                </c:pt>
                <c:pt idx="6072">
                  <c:v>9.0843287762497764E-13</c:v>
                </c:pt>
                <c:pt idx="6073">
                  <c:v>9.075148154490058E-13</c:v>
                </c:pt>
                <c:pt idx="6074">
                  <c:v>9.0659675850280958E-13</c:v>
                </c:pt>
                <c:pt idx="6075">
                  <c:v>9.0567870684828624E-13</c:v>
                </c:pt>
                <c:pt idx="6076">
                  <c:v>9.0476066054732188E-13</c:v>
                </c:pt>
                <c:pt idx="6077">
                  <c:v>9.0384261966181376E-13</c:v>
                </c:pt>
                <c:pt idx="6078">
                  <c:v>9.0292458425364757E-13</c:v>
                </c:pt>
                <c:pt idx="6079">
                  <c:v>9.0200655438470958E-13</c:v>
                </c:pt>
                <c:pt idx="6080">
                  <c:v>9.0108853011690888E-13</c:v>
                </c:pt>
                <c:pt idx="6081">
                  <c:v>9.0017051151211934E-13</c:v>
                </c:pt>
                <c:pt idx="6082">
                  <c:v>8.9925249863224409E-13</c:v>
                </c:pt>
                <c:pt idx="6083">
                  <c:v>8.9833449153916931E-13</c:v>
                </c:pt>
                <c:pt idx="6084">
                  <c:v>8.9741649029479259E-13</c:v>
                </c:pt>
                <c:pt idx="6085">
                  <c:v>8.9649849496099959E-13</c:v>
                </c:pt>
                <c:pt idx="6086">
                  <c:v>8.9558050559967629E-13</c:v>
                </c:pt>
                <c:pt idx="6087">
                  <c:v>8.9466252227273129E-13</c:v>
                </c:pt>
                <c:pt idx="6088">
                  <c:v>8.9374454504203914E-13</c:v>
                </c:pt>
                <c:pt idx="6089">
                  <c:v>8.9282657396950318E-13</c:v>
                </c:pt>
                <c:pt idx="6090">
                  <c:v>8.9190860911701506E-13</c:v>
                </c:pt>
                <c:pt idx="6091">
                  <c:v>8.9099065054645477E-13</c:v>
                </c:pt>
                <c:pt idx="6092">
                  <c:v>8.9007269831972557E-13</c:v>
                </c:pt>
                <c:pt idx="6093">
                  <c:v>8.8915475249871333E-13</c:v>
                </c:pt>
                <c:pt idx="6094">
                  <c:v>8.8823681314530926E-13</c:v>
                </c:pt>
                <c:pt idx="6095">
                  <c:v>8.8731888032141167E-13</c:v>
                </c:pt>
                <c:pt idx="6096">
                  <c:v>8.8640095408890562E-13</c:v>
                </c:pt>
                <c:pt idx="6097">
                  <c:v>8.8548303450968354E-13</c:v>
                </c:pt>
                <c:pt idx="6098">
                  <c:v>8.8456512164564201E-13</c:v>
                </c:pt>
                <c:pt idx="6099">
                  <c:v>8.8364721555866761E-13</c:v>
                </c:pt>
                <c:pt idx="6100">
                  <c:v>8.8272931631065147E-13</c:v>
                </c:pt>
                <c:pt idx="6101">
                  <c:v>8.8181142396348551E-13</c:v>
                </c:pt>
                <c:pt idx="6102">
                  <c:v>8.8089353857906722E-13</c:v>
                </c:pt>
                <c:pt idx="6103">
                  <c:v>8.7997566021928248E-13</c:v>
                </c:pt>
                <c:pt idx="6104">
                  <c:v>8.7905778894602836E-13</c:v>
                </c:pt>
                <c:pt idx="6105">
                  <c:v>8.7813992482118539E-13</c:v>
                </c:pt>
                <c:pt idx="6106">
                  <c:v>8.772220679066564E-13</c:v>
                </c:pt>
                <c:pt idx="6107">
                  <c:v>8.7630421826432747E-13</c:v>
                </c:pt>
                <c:pt idx="6108">
                  <c:v>8.7538637595609598E-13</c:v>
                </c:pt>
                <c:pt idx="6109">
                  <c:v>8.7446854104384821E-13</c:v>
                </c:pt>
                <c:pt idx="6110">
                  <c:v>8.7355071358947498E-13</c:v>
                </c:pt>
                <c:pt idx="6111">
                  <c:v>8.7263289365486882E-13</c:v>
                </c:pt>
                <c:pt idx="6112">
                  <c:v>8.7171508130192632E-13</c:v>
                </c:pt>
                <c:pt idx="6113">
                  <c:v>8.7079727659253415E-13</c:v>
                </c:pt>
                <c:pt idx="6114">
                  <c:v>8.6987947958858333E-13</c:v>
                </c:pt>
                <c:pt idx="6115">
                  <c:v>8.6896169035197156E-13</c:v>
                </c:pt>
                <c:pt idx="6116">
                  <c:v>8.6804390894457915E-13</c:v>
                </c:pt>
                <c:pt idx="6117">
                  <c:v>8.671261354283147E-13</c:v>
                </c:pt>
                <c:pt idx="6118">
                  <c:v>8.6620836986505256E-13</c:v>
                </c:pt>
                <c:pt idx="6119">
                  <c:v>8.6529061229238725E-13</c:v>
                </c:pt>
                <c:pt idx="6120">
                  <c:v>8.6437286271954236E-13</c:v>
                </c:pt>
                <c:pt idx="6121">
                  <c:v>8.6345512124429069E-13</c:v>
                </c:pt>
                <c:pt idx="6122">
                  <c:v>8.6253738796987654E-13</c:v>
                </c:pt>
                <c:pt idx="6123">
                  <c:v>8.6161966299953432E-13</c:v>
                </c:pt>
                <c:pt idx="6124">
                  <c:v>8.6070194643650216E-13</c:v>
                </c:pt>
                <c:pt idx="6125">
                  <c:v>8.5978423838402618E-13</c:v>
                </c:pt>
                <c:pt idx="6126">
                  <c:v>8.588665389453331E-13</c:v>
                </c:pt>
                <c:pt idx="6127">
                  <c:v>8.5794884822368026E-13</c:v>
                </c:pt>
                <c:pt idx="6128">
                  <c:v>8.5703116632228943E-13</c:v>
                </c:pt>
                <c:pt idx="6129">
                  <c:v>8.5611349334441126E-13</c:v>
                </c:pt>
                <c:pt idx="6130">
                  <c:v>8.5519582939327906E-13</c:v>
                </c:pt>
                <c:pt idx="6131">
                  <c:v>8.5427817457213258E-13</c:v>
                </c:pt>
                <c:pt idx="6132">
                  <c:v>8.5336052898421661E-13</c:v>
                </c:pt>
                <c:pt idx="6133">
                  <c:v>8.5244289273275849E-13</c:v>
                </c:pt>
                <c:pt idx="6134">
                  <c:v>8.5152526592101555E-13</c:v>
                </c:pt>
                <c:pt idx="6135">
                  <c:v>8.5060764865220906E-13</c:v>
                </c:pt>
                <c:pt idx="6136">
                  <c:v>8.4969004102959018E-13</c:v>
                </c:pt>
                <c:pt idx="6137">
                  <c:v>8.4877244315639242E-13</c:v>
                </c:pt>
                <c:pt idx="6138">
                  <c:v>8.4785485513585491E-13</c:v>
                </c:pt>
                <c:pt idx="6139">
                  <c:v>8.4693727707122266E-13</c:v>
                </c:pt>
                <c:pt idx="6140">
                  <c:v>8.4601970906572936E-13</c:v>
                </c:pt>
                <c:pt idx="6141">
                  <c:v>8.4510215122261377E-13</c:v>
                </c:pt>
                <c:pt idx="6142">
                  <c:v>8.4418460364512159E-13</c:v>
                </c:pt>
                <c:pt idx="6143">
                  <c:v>8.4326706643648581E-13</c:v>
                </c:pt>
                <c:pt idx="6144">
                  <c:v>8.4234953969994599E-13</c:v>
                </c:pt>
                <c:pt idx="6145">
                  <c:v>8.4143202353874116E-13</c:v>
                </c:pt>
                <c:pt idx="6146">
                  <c:v>8.4051451805611654E-13</c:v>
                </c:pt>
                <c:pt idx="6147">
                  <c:v>8.3959702335530541E-13</c:v>
                </c:pt>
                <c:pt idx="6148">
                  <c:v>8.3867953953954724E-13</c:v>
                </c:pt>
                <c:pt idx="6149">
                  <c:v>8.3776206671208702E-13</c:v>
                </c:pt>
                <c:pt idx="6150">
                  <c:v>8.3684460497615239E-13</c:v>
                </c:pt>
                <c:pt idx="6151">
                  <c:v>8.3592715443499966E-13</c:v>
                </c:pt>
                <c:pt idx="6152">
                  <c:v>8.3500971519185143E-13</c:v>
                </c:pt>
                <c:pt idx="6153">
                  <c:v>8.3409228734995804E-13</c:v>
                </c:pt>
                <c:pt idx="6154">
                  <c:v>8.33174871012553E-13</c:v>
                </c:pt>
                <c:pt idx="6155">
                  <c:v>8.3225746628287595E-13</c:v>
                </c:pt>
                <c:pt idx="6156">
                  <c:v>8.3134007326417139E-13</c:v>
                </c:pt>
                <c:pt idx="6157">
                  <c:v>8.3042269205967303E-13</c:v>
                </c:pt>
                <c:pt idx="6158">
                  <c:v>8.2950532277262E-13</c:v>
                </c:pt>
                <c:pt idx="6159">
                  <c:v>8.2858796550625772E-13</c:v>
                </c:pt>
                <c:pt idx="6160">
                  <c:v>8.2767062036381948E-13</c:v>
                </c:pt>
                <c:pt idx="6161">
                  <c:v>8.2675328744854412E-13</c:v>
                </c:pt>
                <c:pt idx="6162">
                  <c:v>8.258359668636716E-13</c:v>
                </c:pt>
                <c:pt idx="6163">
                  <c:v>8.2491865871244652E-13</c:v>
                </c:pt>
                <c:pt idx="6164">
                  <c:v>8.2400136309810248E-13</c:v>
                </c:pt>
                <c:pt idx="6165">
                  <c:v>8.2308408012387861E-13</c:v>
                </c:pt>
                <c:pt idx="6166">
                  <c:v>8.2216680989302004E-13</c:v>
                </c:pt>
                <c:pt idx="6167">
                  <c:v>8.2124955250876044E-13</c:v>
                </c:pt>
                <c:pt idx="6168">
                  <c:v>8.2033230807433878E-13</c:v>
                </c:pt>
                <c:pt idx="6169">
                  <c:v>8.194150766929943E-13</c:v>
                </c:pt>
                <c:pt idx="6170">
                  <c:v>8.184978584679725E-13</c:v>
                </c:pt>
                <c:pt idx="6171">
                  <c:v>8.1758065350250628E-13</c:v>
                </c:pt>
                <c:pt idx="6172">
                  <c:v>8.1666346189984094E-13</c:v>
                </c:pt>
                <c:pt idx="6173">
                  <c:v>8.1574628376320442E-13</c:v>
                </c:pt>
                <c:pt idx="6174">
                  <c:v>8.1482911919584719E-13</c:v>
                </c:pt>
                <c:pt idx="6175">
                  <c:v>8.1391196830100838E-13</c:v>
                </c:pt>
                <c:pt idx="6176">
                  <c:v>8.1299483118191635E-13</c:v>
                </c:pt>
                <c:pt idx="6177">
                  <c:v>8.1207770794182113E-13</c:v>
                </c:pt>
                <c:pt idx="6178">
                  <c:v>8.1116059868395685E-13</c:v>
                </c:pt>
                <c:pt idx="6179">
                  <c:v>8.1024350351156799E-13</c:v>
                </c:pt>
                <c:pt idx="6180">
                  <c:v>8.0932642252788259E-13</c:v>
                </c:pt>
                <c:pt idx="6181">
                  <c:v>8.0840935583615152E-13</c:v>
                </c:pt>
                <c:pt idx="6182">
                  <c:v>8.0749230349969943E-13</c:v>
                </c:pt>
                <c:pt idx="6183">
                  <c:v>8.0657526553356269E-13</c:v>
                </c:pt>
                <c:pt idx="6184">
                  <c:v>8.0565824210054685E-13</c:v>
                </c:pt>
                <c:pt idx="6185">
                  <c:v>8.047412333728444E-13</c:v>
                </c:pt>
                <c:pt idx="6186">
                  <c:v>8.0382423952265938E-13</c:v>
                </c:pt>
                <c:pt idx="6187">
                  <c:v>8.0290726072218418E-13</c:v>
                </c:pt>
                <c:pt idx="6188">
                  <c:v>8.0199029714361718E-13</c:v>
                </c:pt>
                <c:pt idx="6189">
                  <c:v>8.0107334895915653E-13</c:v>
                </c:pt>
                <c:pt idx="6190">
                  <c:v>8.0015641634100605E-13</c:v>
                </c:pt>
                <c:pt idx="6191">
                  <c:v>7.9923949946135865E-13</c:v>
                </c:pt>
                <c:pt idx="6192">
                  <c:v>7.983225984924123E-13</c:v>
                </c:pt>
                <c:pt idx="6193">
                  <c:v>7.9740571360637091E-13</c:v>
                </c:pt>
                <c:pt idx="6194">
                  <c:v>7.9648884497542124E-13</c:v>
                </c:pt>
                <c:pt idx="6195">
                  <c:v>7.9557199277177891E-13</c:v>
                </c:pt>
                <c:pt idx="6196">
                  <c:v>7.9465515716762471E-13</c:v>
                </c:pt>
                <c:pt idx="6197">
                  <c:v>7.9373833833516864E-13</c:v>
                </c:pt>
                <c:pt idx="6198">
                  <c:v>7.9282153644660299E-13</c:v>
                </c:pt>
                <c:pt idx="6199">
                  <c:v>7.9190475167412602E-13</c:v>
                </c:pt>
                <c:pt idx="6200">
                  <c:v>7.9098798418994196E-13</c:v>
                </c:pt>
                <c:pt idx="6201">
                  <c:v>7.9007123416624271E-13</c:v>
                </c:pt>
                <c:pt idx="6202">
                  <c:v>7.8915450177522713E-13</c:v>
                </c:pt>
                <c:pt idx="6203">
                  <c:v>7.8823778718909875E-13</c:v>
                </c:pt>
                <c:pt idx="6204">
                  <c:v>7.8732109058004472E-13</c:v>
                </c:pt>
                <c:pt idx="6205">
                  <c:v>7.8640441212028016E-13</c:v>
                </c:pt>
                <c:pt idx="6206">
                  <c:v>7.8548775198198627E-13</c:v>
                </c:pt>
                <c:pt idx="6207">
                  <c:v>7.8457111033736678E-13</c:v>
                </c:pt>
                <c:pt idx="6208">
                  <c:v>7.8365448735862609E-13</c:v>
                </c:pt>
                <c:pt idx="6209">
                  <c:v>7.8273788321796228E-13</c:v>
                </c:pt>
                <c:pt idx="6210">
                  <c:v>7.8182129808756179E-13</c:v>
                </c:pt>
                <c:pt idx="6211">
                  <c:v>7.8090473213963461E-13</c:v>
                </c:pt>
                <c:pt idx="6212">
                  <c:v>7.7998818554637333E-13</c:v>
                </c:pt>
                <c:pt idx="6213">
                  <c:v>7.7907165847998147E-13</c:v>
                </c:pt>
                <c:pt idx="6214">
                  <c:v>7.7815515111265205E-13</c:v>
                </c:pt>
                <c:pt idx="6215">
                  <c:v>7.7723866361658312E-13</c:v>
                </c:pt>
                <c:pt idx="6216">
                  <c:v>7.7632219616397286E-13</c:v>
                </c:pt>
                <c:pt idx="6217">
                  <c:v>7.7540574892702517E-13</c:v>
                </c:pt>
                <c:pt idx="6218">
                  <c:v>7.7448932207793277E-13</c:v>
                </c:pt>
                <c:pt idx="6219">
                  <c:v>7.7357291578889371E-13</c:v>
                </c:pt>
                <c:pt idx="6220">
                  <c:v>7.7265653023210617E-13</c:v>
                </c:pt>
                <c:pt idx="6221">
                  <c:v>7.7174016557977456E-13</c:v>
                </c:pt>
                <c:pt idx="6222">
                  <c:v>7.7082382200409089E-13</c:v>
                </c:pt>
                <c:pt idx="6223">
                  <c:v>7.6990749967725918E-13</c:v>
                </c:pt>
                <c:pt idx="6224">
                  <c:v>7.6899119877146637E-13</c:v>
                </c:pt>
                <c:pt idx="6225">
                  <c:v>7.6807491945892215E-13</c:v>
                </c:pt>
                <c:pt idx="6226">
                  <c:v>7.6715866191182467E-13</c:v>
                </c:pt>
                <c:pt idx="6227">
                  <c:v>7.662424263023608E-13</c:v>
                </c:pt>
                <c:pt idx="6228">
                  <c:v>7.6532621280274019E-13</c:v>
                </c:pt>
                <c:pt idx="6229">
                  <c:v>7.6441002158515527E-13</c:v>
                </c:pt>
                <c:pt idx="6230">
                  <c:v>7.6349385282180995E-13</c:v>
                </c:pt>
                <c:pt idx="6231">
                  <c:v>7.6257770668489107E-13</c:v>
                </c:pt>
                <c:pt idx="6232">
                  <c:v>7.6166158334661458E-13</c:v>
                </c:pt>
                <c:pt idx="6233">
                  <c:v>7.6074548297916067E-13</c:v>
                </c:pt>
                <c:pt idx="6234">
                  <c:v>7.5982940575473375E-13</c:v>
                </c:pt>
                <c:pt idx="6235">
                  <c:v>7.5891335184553755E-13</c:v>
                </c:pt>
                <c:pt idx="6236">
                  <c:v>7.5799732142377072E-13</c:v>
                </c:pt>
                <c:pt idx="6237">
                  <c:v>7.5708131466161953E-13</c:v>
                </c:pt>
                <c:pt idx="6238">
                  <c:v>7.5616533173129424E-13</c:v>
                </c:pt>
                <c:pt idx="6239">
                  <c:v>7.5524937280498686E-13</c:v>
                </c:pt>
                <c:pt idx="6240">
                  <c:v>7.5433343805489566E-13</c:v>
                </c:pt>
                <c:pt idx="6241">
                  <c:v>7.5341752765322515E-13</c:v>
                </c:pt>
                <c:pt idx="6242">
                  <c:v>7.5250164177216725E-13</c:v>
                </c:pt>
                <c:pt idx="6243">
                  <c:v>7.5158578058392616E-13</c:v>
                </c:pt>
                <c:pt idx="6244">
                  <c:v>7.5066994426068855E-13</c:v>
                </c:pt>
                <c:pt idx="6245">
                  <c:v>7.497541329097509E-13</c:v>
                </c:pt>
                <c:pt idx="6246">
                  <c:v>7.4883834655748616E-13</c:v>
                </c:pt>
                <c:pt idx="6247">
                  <c:v>7.4792258547497572E-13</c:v>
                </c:pt>
                <c:pt idx="6248">
                  <c:v>7.4700684994931425E-13</c:v>
                </c:pt>
                <c:pt idx="6249">
                  <c:v>7.4609114026762734E-13</c:v>
                </c:pt>
                <c:pt idx="6250">
                  <c:v>7.4517545671700451E-13</c:v>
                </c:pt>
                <c:pt idx="6251">
                  <c:v>7.4425979958456428E-13</c:v>
                </c:pt>
                <c:pt idx="6252">
                  <c:v>7.4334416915740839E-13</c:v>
                </c:pt>
                <c:pt idx="6253">
                  <c:v>7.4242856572264384E-13</c:v>
                </c:pt>
                <c:pt idx="6254">
                  <c:v>7.4151298956737784E-13</c:v>
                </c:pt>
                <c:pt idx="6255">
                  <c:v>7.4059744097872324E-13</c:v>
                </c:pt>
                <c:pt idx="6256">
                  <c:v>7.3968192024378169E-13</c:v>
                </c:pt>
                <c:pt idx="6257">
                  <c:v>7.3876642764966584E-13</c:v>
                </c:pt>
                <c:pt idx="6258">
                  <c:v>7.3785096348347189E-13</c:v>
                </c:pt>
                <c:pt idx="6259">
                  <c:v>7.3693552803231794E-13</c:v>
                </c:pt>
                <c:pt idx="6260">
                  <c:v>7.360201215833117E-13</c:v>
                </c:pt>
                <c:pt idx="6261">
                  <c:v>7.3510474442354845E-13</c:v>
                </c:pt>
                <c:pt idx="6262">
                  <c:v>7.3418939684014702E-13</c:v>
                </c:pt>
                <c:pt idx="6263">
                  <c:v>7.3327407912020874E-13</c:v>
                </c:pt>
                <c:pt idx="6264">
                  <c:v>7.3235879155084697E-13</c:v>
                </c:pt>
                <c:pt idx="6265">
                  <c:v>7.3144353441916266E-13</c:v>
                </c:pt>
                <c:pt idx="6266">
                  <c:v>7.3052830801226311E-13</c:v>
                </c:pt>
                <c:pt idx="6267">
                  <c:v>7.2961311261725572E-13</c:v>
                </c:pt>
                <c:pt idx="6268">
                  <c:v>7.2869794852125324E-13</c:v>
                </c:pt>
                <c:pt idx="6269">
                  <c:v>7.2778281601135713E-13</c:v>
                </c:pt>
                <c:pt idx="6270">
                  <c:v>7.2686771537467478E-13</c:v>
                </c:pt>
                <c:pt idx="6271">
                  <c:v>7.2595264689831874E-13</c:v>
                </c:pt>
                <c:pt idx="6272">
                  <c:v>7.2503761086938502E-13</c:v>
                </c:pt>
                <c:pt idx="6273">
                  <c:v>7.2412260757499808E-13</c:v>
                </c:pt>
                <c:pt idx="6274">
                  <c:v>7.2320763730224744E-13</c:v>
                </c:pt>
                <c:pt idx="6275">
                  <c:v>7.2229270033825244E-13</c:v>
                </c:pt>
                <c:pt idx="6276">
                  <c:v>7.213777969701141E-13</c:v>
                </c:pt>
                <c:pt idx="6277">
                  <c:v>7.2046292748493953E-13</c:v>
                </c:pt>
                <c:pt idx="6278">
                  <c:v>7.1954809216984159E-13</c:v>
                </c:pt>
                <c:pt idx="6279">
                  <c:v>7.1863329131192243E-13</c:v>
                </c:pt>
                <c:pt idx="6280">
                  <c:v>7.1771852519828853E-13</c:v>
                </c:pt>
                <c:pt idx="6281">
                  <c:v>7.1680379411604732E-13</c:v>
                </c:pt>
                <c:pt idx="6282">
                  <c:v>7.1588909835231173E-13</c:v>
                </c:pt>
                <c:pt idx="6283">
                  <c:v>7.1497443819418323E-13</c:v>
                </c:pt>
                <c:pt idx="6284">
                  <c:v>7.1405981392877465E-13</c:v>
                </c:pt>
                <c:pt idx="6285">
                  <c:v>7.1314522584318191E-13</c:v>
                </c:pt>
                <c:pt idx="6286">
                  <c:v>7.122306742245233E-13</c:v>
                </c:pt>
                <c:pt idx="6287">
                  <c:v>7.1131615935990067E-13</c:v>
                </c:pt>
                <c:pt idx="6288">
                  <c:v>7.1040168153642678E-13</c:v>
                </c:pt>
                <c:pt idx="6289">
                  <c:v>7.0948724104120297E-13</c:v>
                </c:pt>
                <c:pt idx="6290">
                  <c:v>7.0857283816133666E-13</c:v>
                </c:pt>
                <c:pt idx="6291">
                  <c:v>7.0765847318394048E-13</c:v>
                </c:pt>
                <c:pt idx="6292">
                  <c:v>7.0674414639611033E-13</c:v>
                </c:pt>
                <c:pt idx="6293">
                  <c:v>7.0582985808496504E-13</c:v>
                </c:pt>
                <c:pt idx="6294">
                  <c:v>7.0491560853760583E-13</c:v>
                </c:pt>
                <c:pt idx="6295">
                  <c:v>7.0400139804114577E-13</c:v>
                </c:pt>
                <c:pt idx="6296">
                  <c:v>7.0308722688268599E-13</c:v>
                </c:pt>
                <c:pt idx="6297">
                  <c:v>7.0217309534933422E-13</c:v>
                </c:pt>
                <c:pt idx="6298">
                  <c:v>7.012590037282029E-13</c:v>
                </c:pt>
                <c:pt idx="6299">
                  <c:v>7.0034495230639367E-13</c:v>
                </c:pt>
                <c:pt idx="6300">
                  <c:v>6.9943094137101384E-13</c:v>
                </c:pt>
                <c:pt idx="6301">
                  <c:v>6.985169712091702E-13</c:v>
                </c:pt>
                <c:pt idx="6302">
                  <c:v>6.9760304210797632E-13</c:v>
                </c:pt>
                <c:pt idx="6303">
                  <c:v>6.9668915435453294E-13</c:v>
                </c:pt>
                <c:pt idx="6304">
                  <c:v>6.9577530823594787E-13</c:v>
                </c:pt>
                <c:pt idx="6305">
                  <c:v>6.9486150403933365E-13</c:v>
                </c:pt>
                <c:pt idx="6306">
                  <c:v>6.9394774205178578E-13</c:v>
                </c:pt>
                <c:pt idx="6307">
                  <c:v>6.9303402256042943E-13</c:v>
                </c:pt>
                <c:pt idx="6308">
                  <c:v>6.9270709441204592E-13</c:v>
                </c:pt>
                <c:pt idx="6309">
                  <c:v>6.9265990762115985E-13</c:v>
                </c:pt>
                <c:pt idx="6310">
                  <c:v>6.9261272686586195E-13</c:v>
                </c:pt>
                <c:pt idx="6311">
                  <c:v>6.9256555215129715E-13</c:v>
                </c:pt>
                <c:pt idx="6312">
                  <c:v>6.9251838348262756E-13</c:v>
                </c:pt>
                <c:pt idx="6313">
                  <c:v>6.9247122086499245E-13</c:v>
                </c:pt>
                <c:pt idx="6314">
                  <c:v>6.9242406430354799E-13</c:v>
                </c:pt>
                <c:pt idx="6315">
                  <c:v>6.9237691380344546E-13</c:v>
                </c:pt>
                <c:pt idx="6316">
                  <c:v>6.9232976936983506E-13</c:v>
                </c:pt>
                <c:pt idx="6317">
                  <c:v>6.9228263100786777E-13</c:v>
                </c:pt>
                <c:pt idx="6318">
                  <c:v>6.9223549872269411E-13</c:v>
                </c:pt>
                <c:pt idx="6319">
                  <c:v>6.9218837251946505E-13</c:v>
                </c:pt>
                <c:pt idx="6320">
                  <c:v>6.9214125240332524E-13</c:v>
                </c:pt>
                <c:pt idx="6321">
                  <c:v>6.9209413837943688E-13</c:v>
                </c:pt>
                <c:pt idx="6322">
                  <c:v>6.9204703045293945E-13</c:v>
                </c:pt>
                <c:pt idx="6323">
                  <c:v>6.9199992862899476E-13</c:v>
                </c:pt>
                <c:pt idx="6324">
                  <c:v>6.919528329127424E-13</c:v>
                </c:pt>
                <c:pt idx="6325">
                  <c:v>6.9190574330933861E-13</c:v>
                </c:pt>
                <c:pt idx="6326">
                  <c:v>6.9185865982393438E-13</c:v>
                </c:pt>
                <c:pt idx="6327">
                  <c:v>6.9181158246168021E-13</c:v>
                </c:pt>
                <c:pt idx="6328">
                  <c:v>6.917645112277264E-13</c:v>
                </c:pt>
                <c:pt idx="6329">
                  <c:v>6.9171744612721837E-13</c:v>
                </c:pt>
                <c:pt idx="6330">
                  <c:v>6.9167038716531844E-13</c:v>
                </c:pt>
                <c:pt idx="6331">
                  <c:v>6.9162333434716529E-13</c:v>
                </c:pt>
                <c:pt idx="6332">
                  <c:v>6.9157628767792173E-13</c:v>
                </c:pt>
                <c:pt idx="6333">
                  <c:v>6.9152924716272643E-13</c:v>
                </c:pt>
                <c:pt idx="6334">
                  <c:v>6.9148221280673614E-13</c:v>
                </c:pt>
                <c:pt idx="6335">
                  <c:v>6.9143518461510137E-13</c:v>
                </c:pt>
                <c:pt idx="6336">
                  <c:v>6.913881625929731E-13</c:v>
                </c:pt>
                <c:pt idx="6337">
                  <c:v>6.9134114674550192E-13</c:v>
                </c:pt>
                <c:pt idx="6338">
                  <c:v>6.9129413707783834E-13</c:v>
                </c:pt>
                <c:pt idx="6339">
                  <c:v>6.9124713359513314E-13</c:v>
                </c:pt>
                <c:pt idx="6340">
                  <c:v>6.9120013630253156E-13</c:v>
                </c:pt>
                <c:pt idx="6341">
                  <c:v>6.9115314520519552E-13</c:v>
                </c:pt>
                <c:pt idx="6342">
                  <c:v>6.9110616030826398E-13</c:v>
                </c:pt>
                <c:pt idx="6343">
                  <c:v>6.9105918161689986E-13</c:v>
                </c:pt>
                <c:pt idx="6344">
                  <c:v>6.9101220913624163E-13</c:v>
                </c:pt>
                <c:pt idx="6345">
                  <c:v>6.9096524287144615E-13</c:v>
                </c:pt>
                <c:pt idx="6346">
                  <c:v>6.9091828282766392E-13</c:v>
                </c:pt>
                <c:pt idx="6347">
                  <c:v>6.9087132901004612E-13</c:v>
                </c:pt>
                <c:pt idx="6348">
                  <c:v>6.9082438142373709E-13</c:v>
                </c:pt>
                <c:pt idx="6349">
                  <c:v>6.9077744007389914E-13</c:v>
                </c:pt>
                <c:pt idx="6350">
                  <c:v>6.9073050496567751E-13</c:v>
                </c:pt>
                <c:pt idx="6351">
                  <c:v>6.9068357610421673E-13</c:v>
                </c:pt>
                <c:pt idx="6352">
                  <c:v>6.9063665349467952E-13</c:v>
                </c:pt>
                <c:pt idx="6353">
                  <c:v>6.9058973714220494E-13</c:v>
                </c:pt>
                <c:pt idx="6354">
                  <c:v>6.9054282705194906E-13</c:v>
                </c:pt>
                <c:pt idx="6355">
                  <c:v>6.9049592322906296E-13</c:v>
                </c:pt>
                <c:pt idx="6356">
                  <c:v>6.9044902567869714E-13</c:v>
                </c:pt>
                <c:pt idx="6357">
                  <c:v>6.904021344060025E-13</c:v>
                </c:pt>
                <c:pt idx="6358">
                  <c:v>6.9035524941612952E-13</c:v>
                </c:pt>
                <c:pt idx="6359">
                  <c:v>6.9030837071422345E-13</c:v>
                </c:pt>
                <c:pt idx="6360">
                  <c:v>6.9026149830544629E-13</c:v>
                </c:pt>
                <c:pt idx="6361">
                  <c:v>6.9021463219493691E-13</c:v>
                </c:pt>
                <c:pt idx="6362">
                  <c:v>6.9016777238785824E-13</c:v>
                </c:pt>
                <c:pt idx="6363">
                  <c:v>6.9012091888934875E-13</c:v>
                </c:pt>
                <c:pt idx="6364">
                  <c:v>6.9007407170456559E-13</c:v>
                </c:pt>
                <c:pt idx="6365">
                  <c:v>6.9002723083865885E-13</c:v>
                </c:pt>
                <c:pt idx="6366">
                  <c:v>6.8998039629677963E-13</c:v>
                </c:pt>
                <c:pt idx="6367">
                  <c:v>6.8993356808407852E-13</c:v>
                </c:pt>
                <c:pt idx="6368">
                  <c:v>6.8988674620570591E-13</c:v>
                </c:pt>
                <c:pt idx="6369">
                  <c:v>6.8983993066680725E-13</c:v>
                </c:pt>
                <c:pt idx="6370">
                  <c:v>6.8979312147254464E-13</c:v>
                </c:pt>
                <c:pt idx="6371">
                  <c:v>6.8974631862805696E-13</c:v>
                </c:pt>
                <c:pt idx="6372">
                  <c:v>6.8969952213850681E-13</c:v>
                </c:pt>
                <c:pt idx="6373">
                  <c:v>6.8965273200903298E-13</c:v>
                </c:pt>
                <c:pt idx="6374">
                  <c:v>6.8960594824479222E-13</c:v>
                </c:pt>
                <c:pt idx="6375">
                  <c:v>6.8955917085093532E-13</c:v>
                </c:pt>
                <c:pt idx="6376">
                  <c:v>6.8951239983261268E-13</c:v>
                </c:pt>
                <c:pt idx="6377">
                  <c:v>6.8946563519497519E-13</c:v>
                </c:pt>
                <c:pt idx="6378">
                  <c:v>6.8941887694317334E-13</c:v>
                </c:pt>
                <c:pt idx="6379">
                  <c:v>6.8937212508235247E-13</c:v>
                </c:pt>
                <c:pt idx="6380">
                  <c:v>6.8932537961767428E-13</c:v>
                </c:pt>
                <c:pt idx="6381">
                  <c:v>6.8927864055427857E-13</c:v>
                </c:pt>
                <c:pt idx="6382">
                  <c:v>6.8923190789732693E-13</c:v>
                </c:pt>
                <c:pt idx="6383">
                  <c:v>6.8918518165195895E-13</c:v>
                </c:pt>
                <c:pt idx="6384">
                  <c:v>6.8913846182333107E-13</c:v>
                </c:pt>
                <c:pt idx="6385">
                  <c:v>6.8909174841659359E-13</c:v>
                </c:pt>
                <c:pt idx="6386">
                  <c:v>6.8904504143689771E-13</c:v>
                </c:pt>
                <c:pt idx="6387">
                  <c:v>6.8899834088939411E-13</c:v>
                </c:pt>
                <c:pt idx="6388">
                  <c:v>6.8895164677923319E-13</c:v>
                </c:pt>
                <c:pt idx="6389">
                  <c:v>6.889049591115598E-13</c:v>
                </c:pt>
                <c:pt idx="6390">
                  <c:v>6.8885827789153703E-13</c:v>
                </c:pt>
                <c:pt idx="6391">
                  <c:v>6.8881160312430266E-13</c:v>
                </c:pt>
                <c:pt idx="6392">
                  <c:v>6.8876493481502001E-13</c:v>
                </c:pt>
                <c:pt idx="6393">
                  <c:v>6.8871827296882785E-13</c:v>
                </c:pt>
                <c:pt idx="6394">
                  <c:v>6.886716175907235E-13</c:v>
                </c:pt>
                <c:pt idx="6395">
                  <c:v>6.8862496868509226E-13</c:v>
                </c:pt>
                <c:pt idx="6396">
                  <c:v>6.8857832626125477E-13</c:v>
                </c:pt>
                <c:pt idx="6397">
                  <c:v>6.8853169032970436E-13</c:v>
                </c:pt>
                <c:pt idx="6398">
                  <c:v>6.8848506090092872E-13</c:v>
                </c:pt>
                <c:pt idx="6399">
                  <c:v>6.884384379854334E-13</c:v>
                </c:pt>
                <c:pt idx="6400">
                  <c:v>6.8839182159370679E-13</c:v>
                </c:pt>
                <c:pt idx="6401">
                  <c:v>6.8834521173623618E-13</c:v>
                </c:pt>
                <c:pt idx="6402">
                  <c:v>6.8829860842352137E-13</c:v>
                </c:pt>
                <c:pt idx="6403">
                  <c:v>6.8825201166606186E-13</c:v>
                </c:pt>
                <c:pt idx="6404">
                  <c:v>6.8820542147434018E-13</c:v>
                </c:pt>
                <c:pt idx="6405">
                  <c:v>6.8815883785885523E-13</c:v>
                </c:pt>
                <c:pt idx="6406">
                  <c:v>6.8811226083010094E-13</c:v>
                </c:pt>
                <c:pt idx="6407">
                  <c:v>6.8806569039856552E-13</c:v>
                </c:pt>
                <c:pt idx="6408">
                  <c:v>6.8801912657475401E-13</c:v>
                </c:pt>
                <c:pt idx="6409">
                  <c:v>6.879725693691544E-13</c:v>
                </c:pt>
                <c:pt idx="6410">
                  <c:v>6.8792601879225488E-13</c:v>
                </c:pt>
                <c:pt idx="6411">
                  <c:v>6.878794748545608E-13</c:v>
                </c:pt>
                <c:pt idx="6412">
                  <c:v>6.878329375665537E-13</c:v>
                </c:pt>
                <c:pt idx="6413">
                  <c:v>6.8778640693873367E-13</c:v>
                </c:pt>
                <c:pt idx="6414">
                  <c:v>6.8773988298159446E-13</c:v>
                </c:pt>
                <c:pt idx="6415">
                  <c:v>6.8769336570562961E-13</c:v>
                </c:pt>
                <c:pt idx="6416">
                  <c:v>6.8764685512133296E-13</c:v>
                </c:pt>
                <c:pt idx="6417">
                  <c:v>6.8760035123919796E-13</c:v>
                </c:pt>
                <c:pt idx="6418">
                  <c:v>6.8755385406971885E-13</c:v>
                </c:pt>
                <c:pt idx="6419">
                  <c:v>6.8750736362338312E-13</c:v>
                </c:pt>
                <c:pt idx="6420">
                  <c:v>6.8746087991069643E-13</c:v>
                </c:pt>
                <c:pt idx="6421">
                  <c:v>6.8741440294214089E-13</c:v>
                </c:pt>
                <c:pt idx="6422">
                  <c:v>6.8736793272821583E-13</c:v>
                </c:pt>
                <c:pt idx="6423">
                  <c:v>6.8732146927942082E-13</c:v>
                </c:pt>
                <c:pt idx="6424">
                  <c:v>6.8727501260623831E-13</c:v>
                </c:pt>
                <c:pt idx="6425">
                  <c:v>6.8722856271916719E-13</c:v>
                </c:pt>
                <c:pt idx="6426">
                  <c:v>6.8718211962870211E-13</c:v>
                </c:pt>
                <c:pt idx="6427">
                  <c:v>6.8713568334533035E-13</c:v>
                </c:pt>
                <c:pt idx="6428">
                  <c:v>6.8708925387955727E-13</c:v>
                </c:pt>
                <c:pt idx="6429">
                  <c:v>6.8704283124187126E-13</c:v>
                </c:pt>
                <c:pt idx="6430">
                  <c:v>6.869964154427597E-13</c:v>
                </c:pt>
                <c:pt idx="6431">
                  <c:v>6.8695000649272846E-13</c:v>
                </c:pt>
                <c:pt idx="6432">
                  <c:v>6.8690360440225915E-13</c:v>
                </c:pt>
                <c:pt idx="6433">
                  <c:v>6.8685720918185178E-13</c:v>
                </c:pt>
                <c:pt idx="6434">
                  <c:v>6.8681082084199959E-13</c:v>
                </c:pt>
                <c:pt idx="6435">
                  <c:v>6.8676443939319683E-13</c:v>
                </c:pt>
                <c:pt idx="6436">
                  <c:v>6.8671806484593725E-13</c:v>
                </c:pt>
                <c:pt idx="6437">
                  <c:v>6.8667169721071407E-13</c:v>
                </c:pt>
                <c:pt idx="6438">
                  <c:v>6.8662533649802135E-13</c:v>
                </c:pt>
                <c:pt idx="6439">
                  <c:v>6.8657898271834687E-13</c:v>
                </c:pt>
                <c:pt idx="6440">
                  <c:v>6.8653263588219649E-13</c:v>
                </c:pt>
                <c:pt idx="6441">
                  <c:v>6.8648629600005195E-13</c:v>
                </c:pt>
                <c:pt idx="6442">
                  <c:v>6.8643996308241233E-13</c:v>
                </c:pt>
                <c:pt idx="6443">
                  <c:v>6.8639363713977208E-13</c:v>
                </c:pt>
                <c:pt idx="6444">
                  <c:v>6.863473181826307E-13</c:v>
                </c:pt>
                <c:pt idx="6445">
                  <c:v>6.8630100622146993E-13</c:v>
                </c:pt>
                <c:pt idx="6446">
                  <c:v>6.8625470126678371E-13</c:v>
                </c:pt>
                <c:pt idx="6447">
                  <c:v>6.8620840332907738E-13</c:v>
                </c:pt>
                <c:pt idx="6448">
                  <c:v>6.8616211241883925E-13</c:v>
                </c:pt>
                <c:pt idx="6449">
                  <c:v>6.8611582854655639E-13</c:v>
                </c:pt>
                <c:pt idx="6450">
                  <c:v>6.8606955172273496E-13</c:v>
                </c:pt>
                <c:pt idx="6451">
                  <c:v>6.8602328195785669E-13</c:v>
                </c:pt>
                <c:pt idx="6452">
                  <c:v>6.8597701926242119E-13</c:v>
                </c:pt>
                <c:pt idx="6453">
                  <c:v>6.8593076364692795E-13</c:v>
                </c:pt>
                <c:pt idx="6454">
                  <c:v>6.858845151218593E-13</c:v>
                </c:pt>
                <c:pt idx="6455">
                  <c:v>6.8583827369771484E-13</c:v>
                </c:pt>
                <c:pt idx="6456">
                  <c:v>6.8579203938498792E-13</c:v>
                </c:pt>
                <c:pt idx="6457">
                  <c:v>6.8574581219416662E-13</c:v>
                </c:pt>
                <c:pt idx="6458">
                  <c:v>6.8569959213575649E-13</c:v>
                </c:pt>
                <c:pt idx="6459">
                  <c:v>6.8565337922024534E-13</c:v>
                </c:pt>
                <c:pt idx="6460">
                  <c:v>6.8560717345812093E-13</c:v>
                </c:pt>
                <c:pt idx="6461">
                  <c:v>6.8556097485988327E-13</c:v>
                </c:pt>
                <c:pt idx="6462">
                  <c:v>6.8551478343603147E-13</c:v>
                </c:pt>
                <c:pt idx="6463">
                  <c:v>6.8546859919704775E-13</c:v>
                </c:pt>
                <c:pt idx="6464">
                  <c:v>6.8542242215343191E-13</c:v>
                </c:pt>
                <c:pt idx="6465">
                  <c:v>6.8537625231567719E-13</c:v>
                </c:pt>
                <c:pt idx="6466">
                  <c:v>6.8533008969427784E-13</c:v>
                </c:pt>
                <c:pt idx="6467">
                  <c:v>6.8528393429972155E-13</c:v>
                </c:pt>
                <c:pt idx="6468">
                  <c:v>6.8523778614251357E-13</c:v>
                </c:pt>
                <c:pt idx="6469">
                  <c:v>6.8519164523314218E-13</c:v>
                </c:pt>
                <c:pt idx="6470">
                  <c:v>6.8514551158209498E-13</c:v>
                </c:pt>
                <c:pt idx="6471">
                  <c:v>6.8509938519987146E-13</c:v>
                </c:pt>
                <c:pt idx="6472">
                  <c:v>6.8505326609697163E-13</c:v>
                </c:pt>
                <c:pt idx="6473">
                  <c:v>6.8500715428387721E-13</c:v>
                </c:pt>
                <c:pt idx="6474">
                  <c:v>6.849610497710878E-13</c:v>
                </c:pt>
                <c:pt idx="6475">
                  <c:v>6.8491495256909736E-13</c:v>
                </c:pt>
                <c:pt idx="6476">
                  <c:v>6.8486886268839951E-13</c:v>
                </c:pt>
                <c:pt idx="6477">
                  <c:v>6.8482278013948205E-13</c:v>
                </c:pt>
                <c:pt idx="6478">
                  <c:v>6.8477670493285044E-13</c:v>
                </c:pt>
                <c:pt idx="6479">
                  <c:v>6.8473063707899275E-13</c:v>
                </c:pt>
                <c:pt idx="6480">
                  <c:v>6.8468457658839648E-13</c:v>
                </c:pt>
                <c:pt idx="6481">
                  <c:v>6.8463852344059628E-13</c:v>
                </c:pt>
                <c:pt idx="6482">
                  <c:v>6.8459247761380756E-13</c:v>
                </c:pt>
                <c:pt idx="6483">
                  <c:v>6.8454643912623164E-13</c:v>
                </c:pt>
                <c:pt idx="6484">
                  <c:v>6.8450040799616918E-13</c:v>
                </c:pt>
                <c:pt idx="6485">
                  <c:v>6.8445438424191448E-13</c:v>
                </c:pt>
                <c:pt idx="6486">
                  <c:v>6.8440836788175538E-13</c:v>
                </c:pt>
                <c:pt idx="6487">
                  <c:v>6.843623589339981E-13</c:v>
                </c:pt>
                <c:pt idx="6488">
                  <c:v>6.8431635741693119E-13</c:v>
                </c:pt>
                <c:pt idx="6489">
                  <c:v>6.8427036334884289E-13</c:v>
                </c:pt>
                <c:pt idx="6490">
                  <c:v>6.8422437674803911E-13</c:v>
                </c:pt>
                <c:pt idx="6491">
                  <c:v>6.8417839763280246E-13</c:v>
                </c:pt>
                <c:pt idx="6492">
                  <c:v>6.8413242602143307E-13</c:v>
                </c:pt>
                <c:pt idx="6493">
                  <c:v>6.8408646193222527E-13</c:v>
                </c:pt>
                <c:pt idx="6494">
                  <c:v>6.8404050538347305E-13</c:v>
                </c:pt>
                <c:pt idx="6495">
                  <c:v>6.839945563934709E-13</c:v>
                </c:pt>
                <c:pt idx="6496">
                  <c:v>6.8394861498051285E-13</c:v>
                </c:pt>
                <c:pt idx="6497">
                  <c:v>6.8390268116289327E-13</c:v>
                </c:pt>
                <c:pt idx="6498">
                  <c:v>6.8385675495890629E-13</c:v>
                </c:pt>
                <c:pt idx="6499">
                  <c:v>6.8381083638684034E-13</c:v>
                </c:pt>
                <c:pt idx="6500">
                  <c:v>6.8376492546500154E-13</c:v>
                </c:pt>
                <c:pt idx="6501">
                  <c:v>6.8371902221167228E-13</c:v>
                </c:pt>
                <c:pt idx="6502">
                  <c:v>6.8367312664515272E-13</c:v>
                </c:pt>
                <c:pt idx="6503">
                  <c:v>6.8362723878373696E-13</c:v>
                </c:pt>
                <c:pt idx="6504">
                  <c:v>6.835813586457193E-13</c:v>
                </c:pt>
                <c:pt idx="6505">
                  <c:v>6.8353548624939405E-13</c:v>
                </c:pt>
                <c:pt idx="6506">
                  <c:v>6.834896216130555E-13</c:v>
                </c:pt>
                <c:pt idx="6507">
                  <c:v>6.8344376475499796E-13</c:v>
                </c:pt>
                <c:pt idx="6508">
                  <c:v>6.8339791569350948E-13</c:v>
                </c:pt>
                <c:pt idx="6509">
                  <c:v>6.8335207444689617E-13</c:v>
                </c:pt>
                <c:pt idx="6510">
                  <c:v>6.8330624103344082E-13</c:v>
                </c:pt>
                <c:pt idx="6511">
                  <c:v>6.8326041547144308E-13</c:v>
                </c:pt>
                <c:pt idx="6512">
                  <c:v>6.8321459777920353E-13</c:v>
                </c:pt>
                <c:pt idx="6513">
                  <c:v>6.8316878797500444E-13</c:v>
                </c:pt>
                <c:pt idx="6514">
                  <c:v>6.8312298607714568E-13</c:v>
                </c:pt>
                <c:pt idx="6515">
                  <c:v>6.8307719210392174E-13</c:v>
                </c:pt>
                <c:pt idx="6516">
                  <c:v>6.8303140607362148E-13</c:v>
                </c:pt>
                <c:pt idx="6517">
                  <c:v>6.829856280045499E-13</c:v>
                </c:pt>
                <c:pt idx="6518">
                  <c:v>6.8293985791499596E-13</c:v>
                </c:pt>
                <c:pt idx="6519">
                  <c:v>6.82894095823248E-13</c:v>
                </c:pt>
                <c:pt idx="6520">
                  <c:v>6.8284834174761194E-13</c:v>
                </c:pt>
                <c:pt idx="6521">
                  <c:v>6.8280259570637026E-13</c:v>
                </c:pt>
                <c:pt idx="6522">
                  <c:v>6.8275685771782312E-13</c:v>
                </c:pt>
                <c:pt idx="6523">
                  <c:v>6.8271112780026494E-13</c:v>
                </c:pt>
                <c:pt idx="6524">
                  <c:v>6.826654059719896E-13</c:v>
                </c:pt>
                <c:pt idx="6525">
                  <c:v>6.826196922512914E-13</c:v>
                </c:pt>
                <c:pt idx="6526">
                  <c:v>6.8257398665646507E-13</c:v>
                </c:pt>
                <c:pt idx="6527">
                  <c:v>6.8252828920580419E-13</c:v>
                </c:pt>
                <c:pt idx="6528">
                  <c:v>6.824825999175973E-13</c:v>
                </c:pt>
                <c:pt idx="6529">
                  <c:v>6.8243691881015074E-13</c:v>
                </c:pt>
                <c:pt idx="6530">
                  <c:v>6.8239124590174678E-13</c:v>
                </c:pt>
                <c:pt idx="6531">
                  <c:v>6.8234558121068548E-13</c:v>
                </c:pt>
                <c:pt idx="6532">
                  <c:v>6.8229992475526126E-13</c:v>
                </c:pt>
                <c:pt idx="6533">
                  <c:v>6.8225427655377405E-13</c:v>
                </c:pt>
                <c:pt idx="6534">
                  <c:v>6.8220863662450636E-13</c:v>
                </c:pt>
                <c:pt idx="6535">
                  <c:v>6.8216300498575239E-13</c:v>
                </c:pt>
                <c:pt idx="6536">
                  <c:v>6.8211738165581835E-13</c:v>
                </c:pt>
                <c:pt idx="6537">
                  <c:v>6.8207176665299249E-13</c:v>
                </c:pt>
                <c:pt idx="6538">
                  <c:v>6.8202615999556325E-13</c:v>
                </c:pt>
                <c:pt idx="6539">
                  <c:v>6.8198056170183645E-13</c:v>
                </c:pt>
                <c:pt idx="6540">
                  <c:v>6.8193497179009448E-13</c:v>
                </c:pt>
                <c:pt idx="6541">
                  <c:v>6.8188939027864385E-13</c:v>
                </c:pt>
                <c:pt idx="6542">
                  <c:v>6.8184381718576656E-13</c:v>
                </c:pt>
                <c:pt idx="6543">
                  <c:v>6.8179825252976296E-13</c:v>
                </c:pt>
                <c:pt idx="6544">
                  <c:v>6.8175269632892755E-13</c:v>
                </c:pt>
                <c:pt idx="6545">
                  <c:v>6.8170714860155384E-13</c:v>
                </c:pt>
                <c:pt idx="6546">
                  <c:v>6.8166160936593097E-13</c:v>
                </c:pt>
                <c:pt idx="6547">
                  <c:v>6.8161607864036425E-13</c:v>
                </c:pt>
                <c:pt idx="6548">
                  <c:v>6.8157055644314234E-13</c:v>
                </c:pt>
                <c:pt idx="6549">
                  <c:v>6.8152504279255408E-13</c:v>
                </c:pt>
                <c:pt idx="6550">
                  <c:v>6.8147953770689883E-13</c:v>
                </c:pt>
                <c:pt idx="6551">
                  <c:v>6.8143404120447714E-13</c:v>
                </c:pt>
                <c:pt idx="6552">
                  <c:v>6.8138855330357141E-13</c:v>
                </c:pt>
                <c:pt idx="6553">
                  <c:v>6.813430740224818E-13</c:v>
                </c:pt>
                <c:pt idx="6554">
                  <c:v>6.812976033795024E-13</c:v>
                </c:pt>
                <c:pt idx="6555">
                  <c:v>6.8125214139292741E-13</c:v>
                </c:pt>
                <c:pt idx="6556">
                  <c:v>6.8120668808105145E-13</c:v>
                </c:pt>
                <c:pt idx="6557">
                  <c:v>6.8116124346216276E-13</c:v>
                </c:pt>
                <c:pt idx="6558">
                  <c:v>6.8111580755456705E-13</c:v>
                </c:pt>
                <c:pt idx="6559">
                  <c:v>6.8107038037654712E-13</c:v>
                </c:pt>
                <c:pt idx="6560">
                  <c:v>6.8102496194640877E-13</c:v>
                </c:pt>
                <c:pt idx="6561">
                  <c:v>6.8097955228243459E-13</c:v>
                </c:pt>
                <c:pt idx="6562">
                  <c:v>6.8093415140292455E-13</c:v>
                </c:pt>
                <c:pt idx="6563">
                  <c:v>6.8088875932617315E-13</c:v>
                </c:pt>
                <c:pt idx="6564">
                  <c:v>6.8084337607047449E-13</c:v>
                </c:pt>
                <c:pt idx="6565">
                  <c:v>6.8079800165412277E-13</c:v>
                </c:pt>
                <c:pt idx="6566">
                  <c:v>6.8075263609541229E-13</c:v>
                </c:pt>
                <c:pt idx="6567">
                  <c:v>6.8070727941263141E-13</c:v>
                </c:pt>
                <c:pt idx="6568">
                  <c:v>6.8066193162408623E-13</c:v>
                </c:pt>
                <c:pt idx="6569">
                  <c:v>6.8061659274805904E-13</c:v>
                </c:pt>
                <c:pt idx="6570">
                  <c:v>6.8057126280285586E-13</c:v>
                </c:pt>
                <c:pt idx="6571">
                  <c:v>6.8052594180675939E-13</c:v>
                </c:pt>
                <c:pt idx="6572">
                  <c:v>6.8048062977806977E-13</c:v>
                </c:pt>
                <c:pt idx="6573">
                  <c:v>6.8043532673508081E-13</c:v>
                </c:pt>
                <c:pt idx="6574">
                  <c:v>6.8039003269608711E-13</c:v>
                </c:pt>
                <c:pt idx="6575">
                  <c:v>6.8034474767938288E-13</c:v>
                </c:pt>
                <c:pt idx="6576">
                  <c:v>6.8029947170326242E-13</c:v>
                </c:pt>
                <c:pt idx="6577">
                  <c:v>6.8025420478601377E-13</c:v>
                </c:pt>
                <c:pt idx="6578">
                  <c:v>6.8020894694594324E-13</c:v>
                </c:pt>
                <c:pt idx="6579">
                  <c:v>6.8016369820133344E-13</c:v>
                </c:pt>
                <c:pt idx="6580">
                  <c:v>6.8011845857048391E-13</c:v>
                </c:pt>
                <c:pt idx="6581">
                  <c:v>6.8007322807169531E-13</c:v>
                </c:pt>
                <c:pt idx="6582">
                  <c:v>6.8002800672325004E-13</c:v>
                </c:pt>
                <c:pt idx="6583">
                  <c:v>6.7998279454344795E-13</c:v>
                </c:pt>
                <c:pt idx="6584">
                  <c:v>6.7993759155058375E-13</c:v>
                </c:pt>
                <c:pt idx="6585">
                  <c:v>6.7989239776295134E-13</c:v>
                </c:pt>
                <c:pt idx="6586">
                  <c:v>6.7984721319883906E-13</c:v>
                </c:pt>
                <c:pt idx="6587">
                  <c:v>6.7980203787655313E-13</c:v>
                </c:pt>
                <c:pt idx="6588">
                  <c:v>6.7975687181437584E-13</c:v>
                </c:pt>
                <c:pt idx="6589">
                  <c:v>6.797117150306133E-13</c:v>
                </c:pt>
                <c:pt idx="6590">
                  <c:v>6.796665675435478E-13</c:v>
                </c:pt>
                <c:pt idx="6591">
                  <c:v>6.796214293714799E-13</c:v>
                </c:pt>
                <c:pt idx="6592">
                  <c:v>6.7957630053270916E-13</c:v>
                </c:pt>
                <c:pt idx="6593">
                  <c:v>6.7953118104551858E-13</c:v>
                </c:pt>
                <c:pt idx="6594">
                  <c:v>6.7948607092820214E-13</c:v>
                </c:pt>
                <c:pt idx="6595">
                  <c:v>6.7944097019906567E-13</c:v>
                </c:pt>
                <c:pt idx="6596">
                  <c:v>6.7939587887639812E-13</c:v>
                </c:pt>
                <c:pt idx="6597">
                  <c:v>6.7935079697849298E-13</c:v>
                </c:pt>
                <c:pt idx="6598">
                  <c:v>6.793057245236392E-13</c:v>
                </c:pt>
                <c:pt idx="6599">
                  <c:v>6.792606615301425E-13</c:v>
                </c:pt>
                <c:pt idx="6600">
                  <c:v>6.7921560801628536E-13</c:v>
                </c:pt>
                <c:pt idx="6601">
                  <c:v>6.7917056400036805E-13</c:v>
                </c:pt>
                <c:pt idx="6602">
                  <c:v>6.7912552950068476E-13</c:v>
                </c:pt>
                <c:pt idx="6603">
                  <c:v>6.7908050453552981E-13</c:v>
                </c:pt>
                <c:pt idx="6604">
                  <c:v>6.7903548912319698E-13</c:v>
                </c:pt>
                <c:pt idx="6605">
                  <c:v>6.7899048328198118E-13</c:v>
                </c:pt>
                <c:pt idx="6606">
                  <c:v>6.7894548703017643E-13</c:v>
                </c:pt>
                <c:pt idx="6607">
                  <c:v>6.7890050038607075E-13</c:v>
                </c:pt>
                <c:pt idx="6608">
                  <c:v>6.7885552336797057E-13</c:v>
                </c:pt>
                <c:pt idx="6609">
                  <c:v>6.7881055599415828E-13</c:v>
                </c:pt>
                <c:pt idx="6610">
                  <c:v>6.787655982797493E-13</c:v>
                </c:pt>
                <c:pt idx="6611">
                  <c:v>6.7872065021873629E-13</c:v>
                </c:pt>
                <c:pt idx="6612">
                  <c:v>6.7867571183403958E-13</c:v>
                </c:pt>
                <c:pt idx="6613">
                  <c:v>6.786307831559599E-13</c:v>
                </c:pt>
                <c:pt idx="6614">
                  <c:v>6.7858586421479224E-13</c:v>
                </c:pt>
                <c:pt idx="6615">
                  <c:v>6.7854095504082593E-13</c:v>
                </c:pt>
                <c:pt idx="6616">
                  <c:v>6.7849605566436747E-13</c:v>
                </c:pt>
                <c:pt idx="6617">
                  <c:v>6.7845116611570629E-13</c:v>
                </c:pt>
                <c:pt idx="6618">
                  <c:v>6.7840628642513101E-13</c:v>
                </c:pt>
                <c:pt idx="6619">
                  <c:v>6.7836141662294874E-13</c:v>
                </c:pt>
                <c:pt idx="6620">
                  <c:v>6.7831655673944284E-13</c:v>
                </c:pt>
                <c:pt idx="6621">
                  <c:v>6.7827170680491407E-13</c:v>
                </c:pt>
                <c:pt idx="6622">
                  <c:v>6.7822686684965739E-13</c:v>
                </c:pt>
                <c:pt idx="6623">
                  <c:v>6.7818203690396781E-13</c:v>
                </c:pt>
                <c:pt idx="6624">
                  <c:v>6.781372169981406E-13</c:v>
                </c:pt>
                <c:pt idx="6625">
                  <c:v>6.7809240716247045E-13</c:v>
                </c:pt>
                <c:pt idx="6626">
                  <c:v>6.7804760742724659E-13</c:v>
                </c:pt>
                <c:pt idx="6627">
                  <c:v>6.7800281782277562E-13</c:v>
                </c:pt>
                <c:pt idx="6628">
                  <c:v>6.7795803837934686E-13</c:v>
                </c:pt>
                <c:pt idx="6629">
                  <c:v>6.7791326912724934E-13</c:v>
                </c:pt>
                <c:pt idx="6630">
                  <c:v>6.7786851009678452E-13</c:v>
                </c:pt>
                <c:pt idx="6631">
                  <c:v>6.7782376131824646E-13</c:v>
                </c:pt>
                <c:pt idx="6632">
                  <c:v>6.7777902282193087E-13</c:v>
                </c:pt>
                <c:pt idx="6633">
                  <c:v>6.7773429463813251E-13</c:v>
                </c:pt>
                <c:pt idx="6634">
                  <c:v>6.7768957679714618E-13</c:v>
                </c:pt>
                <c:pt idx="6635">
                  <c:v>6.7764486932926726E-13</c:v>
                </c:pt>
                <c:pt idx="6636">
                  <c:v>6.7760017226479055E-13</c:v>
                </c:pt>
                <c:pt idx="6637">
                  <c:v>6.7755548563400525E-13</c:v>
                </c:pt>
                <c:pt idx="6638">
                  <c:v>6.7751080946721809E-13</c:v>
                </c:pt>
                <c:pt idx="6639">
                  <c:v>6.7746614379471232E-13</c:v>
                </c:pt>
                <c:pt idx="6640">
                  <c:v>6.7742148864678899E-13</c:v>
                </c:pt>
                <c:pt idx="6641">
                  <c:v>6.7737684405374864E-13</c:v>
                </c:pt>
                <c:pt idx="6642">
                  <c:v>6.7733221004587505E-13</c:v>
                </c:pt>
                <c:pt idx="6643">
                  <c:v>6.7728758665346845E-13</c:v>
                </c:pt>
                <c:pt idx="6644">
                  <c:v>6.7724297390682433E-13</c:v>
                </c:pt>
                <c:pt idx="6645">
                  <c:v>6.7719837183623182E-13</c:v>
                </c:pt>
                <c:pt idx="6646">
                  <c:v>6.7715378047199731E-13</c:v>
                </c:pt>
                <c:pt idx="6647">
                  <c:v>6.7710919984441025E-13</c:v>
                </c:pt>
                <c:pt idx="6648">
                  <c:v>6.7706462998375975E-13</c:v>
                </c:pt>
                <c:pt idx="6649">
                  <c:v>6.7702007092034645E-13</c:v>
                </c:pt>
                <c:pt idx="6650">
                  <c:v>6.7697552268447171E-13</c:v>
                </c:pt>
                <c:pt idx="6651">
                  <c:v>6.7693098530641828E-13</c:v>
                </c:pt>
                <c:pt idx="6652">
                  <c:v>6.7688645881648742E-13</c:v>
                </c:pt>
                <c:pt idx="6653">
                  <c:v>6.7684194324497411E-13</c:v>
                </c:pt>
                <c:pt idx="6654">
                  <c:v>6.7679743862217283E-13</c:v>
                </c:pt>
                <c:pt idx="6655">
                  <c:v>6.7675294497837341E-13</c:v>
                </c:pt>
                <c:pt idx="6656">
                  <c:v>6.7670846234388215E-13</c:v>
                </c:pt>
                <c:pt idx="6657">
                  <c:v>6.7666399074898838E-13</c:v>
                </c:pt>
                <c:pt idx="6658">
                  <c:v>6.7661953022398133E-13</c:v>
                </c:pt>
                <c:pt idx="6659">
                  <c:v>6.7657508079916164E-13</c:v>
                </c:pt>
                <c:pt idx="6660">
                  <c:v>6.7653064250483036E-13</c:v>
                </c:pt>
                <c:pt idx="6661">
                  <c:v>6.7648621537127074E-13</c:v>
                </c:pt>
                <c:pt idx="6662">
                  <c:v>6.7644179942878365E-13</c:v>
                </c:pt>
                <c:pt idx="6663">
                  <c:v>6.7639739470766385E-13</c:v>
                </c:pt>
                <c:pt idx="6664">
                  <c:v>6.7635300123820704E-13</c:v>
                </c:pt>
                <c:pt idx="6665">
                  <c:v>6.7630861905070144E-13</c:v>
                </c:pt>
                <c:pt idx="6666">
                  <c:v>6.7626424817545436E-13</c:v>
                </c:pt>
                <c:pt idx="6667">
                  <c:v>6.7621988864275482E-13</c:v>
                </c:pt>
                <c:pt idx="6668">
                  <c:v>6.7617554048289225E-13</c:v>
                </c:pt>
                <c:pt idx="6669">
                  <c:v>6.761312037261671E-13</c:v>
                </c:pt>
                <c:pt idx="6670">
                  <c:v>6.7608687840288019E-13</c:v>
                </c:pt>
                <c:pt idx="6671">
                  <c:v>6.7604256454331512E-13</c:v>
                </c:pt>
                <c:pt idx="6672">
                  <c:v>6.7599826217777282E-13</c:v>
                </c:pt>
                <c:pt idx="6673">
                  <c:v>6.7595397133654807E-13</c:v>
                </c:pt>
                <c:pt idx="6674">
                  <c:v>6.759096920499298E-13</c:v>
                </c:pt>
                <c:pt idx="6675">
                  <c:v>6.7586542434822551E-13</c:v>
                </c:pt>
                <c:pt idx="6676">
                  <c:v>6.7582116826172353E-13</c:v>
                </c:pt>
                <c:pt idx="6677">
                  <c:v>6.757769238207133E-13</c:v>
                </c:pt>
                <c:pt idx="6678">
                  <c:v>6.7573269105550159E-13</c:v>
                </c:pt>
                <c:pt idx="6679">
                  <c:v>6.756884699963718E-13</c:v>
                </c:pt>
                <c:pt idx="6680">
                  <c:v>6.7564426067362456E-13</c:v>
                </c:pt>
                <c:pt idx="6681">
                  <c:v>6.7560006311755536E-13</c:v>
                </c:pt>
                <c:pt idx="6682">
                  <c:v>6.7555587735846433E-13</c:v>
                </c:pt>
                <c:pt idx="6683">
                  <c:v>6.755117034266294E-13</c:v>
                </c:pt>
                <c:pt idx="6684">
                  <c:v>6.7546754135236312E-13</c:v>
                </c:pt>
                <c:pt idx="6685">
                  <c:v>6.7542339116595431E-13</c:v>
                </c:pt>
                <c:pt idx="6686">
                  <c:v>6.7537925289769867E-13</c:v>
                </c:pt>
                <c:pt idx="6687">
                  <c:v>6.7533512657788452E-13</c:v>
                </c:pt>
                <c:pt idx="6688">
                  <c:v>6.7529101223681926E-13</c:v>
                </c:pt>
                <c:pt idx="6689">
                  <c:v>6.7524690990478577E-13</c:v>
                </c:pt>
                <c:pt idx="6690">
                  <c:v>6.7520281961208497E-13</c:v>
                </c:pt>
                <c:pt idx="6691">
                  <c:v>6.7515874138901197E-13</c:v>
                </c:pt>
                <c:pt idx="6692">
                  <c:v>6.7511467526586184E-13</c:v>
                </c:pt>
                <c:pt idx="6693">
                  <c:v>6.7507062127292957E-13</c:v>
                </c:pt>
                <c:pt idx="6694">
                  <c:v>6.7502657944050994E-13</c:v>
                </c:pt>
                <c:pt idx="6695">
                  <c:v>6.7498254979889805E-13</c:v>
                </c:pt>
                <c:pt idx="6696">
                  <c:v>6.7493853237838342E-13</c:v>
                </c:pt>
                <c:pt idx="6697">
                  <c:v>6.7489452720927224E-13</c:v>
                </c:pt>
                <c:pt idx="6698">
                  <c:v>6.748505343218484E-13</c:v>
                </c:pt>
                <c:pt idx="6699">
                  <c:v>6.7480655374641202E-13</c:v>
                </c:pt>
                <c:pt idx="6700">
                  <c:v>6.7476258551326446E-13</c:v>
                </c:pt>
                <c:pt idx="6701">
                  <c:v>6.7471862965268909E-13</c:v>
                </c:pt>
                <c:pt idx="6702">
                  <c:v>6.7467468619498644E-13</c:v>
                </c:pt>
                <c:pt idx="6703">
                  <c:v>6.7463075517045181E-13</c:v>
                </c:pt>
                <c:pt idx="6704">
                  <c:v>6.7458683660937392E-13</c:v>
                </c:pt>
                <c:pt idx="6705">
                  <c:v>6.7454293054206007E-13</c:v>
                </c:pt>
                <c:pt idx="6706">
                  <c:v>6.7449903699879908E-13</c:v>
                </c:pt>
                <c:pt idx="6707">
                  <c:v>6.744551560098802E-13</c:v>
                </c:pt>
                <c:pt idx="6708">
                  <c:v>6.7441128760561001E-13</c:v>
                </c:pt>
                <c:pt idx="6709">
                  <c:v>6.7436743181627199E-13</c:v>
                </c:pt>
                <c:pt idx="6710">
                  <c:v>6.7432358867216688E-13</c:v>
                </c:pt>
                <c:pt idx="6711">
                  <c:v>6.7427975820358966E-13</c:v>
                </c:pt>
                <c:pt idx="6712">
                  <c:v>6.7423594044083563E-13</c:v>
                </c:pt>
                <c:pt idx="6713">
                  <c:v>6.7419213541419936E-13</c:v>
                </c:pt>
                <c:pt idx="6714">
                  <c:v>6.7414834315397635E-13</c:v>
                </c:pt>
                <c:pt idx="6715">
                  <c:v>6.7410456369046106E-13</c:v>
                </c:pt>
                <c:pt idx="6716">
                  <c:v>6.7406079705394325E-13</c:v>
                </c:pt>
                <c:pt idx="6717">
                  <c:v>6.740170432747289E-13</c:v>
                </c:pt>
                <c:pt idx="6718">
                  <c:v>6.7397330238310209E-13</c:v>
                </c:pt>
                <c:pt idx="6719">
                  <c:v>6.7392957440936335E-13</c:v>
                </c:pt>
                <c:pt idx="6720">
                  <c:v>6.7388585938381313E-13</c:v>
                </c:pt>
                <c:pt idx="6721">
                  <c:v>6.7384215733673541E-13</c:v>
                </c:pt>
                <c:pt idx="6722">
                  <c:v>6.7379846829843061E-13</c:v>
                </c:pt>
                <c:pt idx="6723">
                  <c:v>6.7375479229919404E-13</c:v>
                </c:pt>
                <c:pt idx="6724">
                  <c:v>6.7371112936931462E-13</c:v>
                </c:pt>
                <c:pt idx="6725">
                  <c:v>6.7366747953909904E-13</c:v>
                </c:pt>
                <c:pt idx="6726">
                  <c:v>6.7362384283883684E-13</c:v>
                </c:pt>
                <c:pt idx="6727">
                  <c:v>6.7358021929881653E-13</c:v>
                </c:pt>
                <c:pt idx="6728">
                  <c:v>6.7353660894933988E-13</c:v>
                </c:pt>
                <c:pt idx="6729">
                  <c:v>6.7349301182070661E-13</c:v>
                </c:pt>
                <c:pt idx="6730">
                  <c:v>6.7344942794320101E-13</c:v>
                </c:pt>
                <c:pt idx="6731">
                  <c:v>6.734058573471236E-13</c:v>
                </c:pt>
                <c:pt idx="6732">
                  <c:v>6.7336230006276918E-13</c:v>
                </c:pt>
                <c:pt idx="6733">
                  <c:v>6.7331875612043273E-13</c:v>
                </c:pt>
                <c:pt idx="6734">
                  <c:v>6.7327522555040994E-13</c:v>
                </c:pt>
                <c:pt idx="6735">
                  <c:v>6.7323170838298924E-13</c:v>
                </c:pt>
                <c:pt idx="6736">
                  <c:v>6.7318820464847752E-13</c:v>
                </c:pt>
                <c:pt idx="6737">
                  <c:v>6.7314471437715836E-13</c:v>
                </c:pt>
                <c:pt idx="6738">
                  <c:v>6.7310123759933815E-13</c:v>
                </c:pt>
                <c:pt idx="6739">
                  <c:v>6.7305777434530007E-13</c:v>
                </c:pt>
                <c:pt idx="6740">
                  <c:v>6.7301432462347727E-13</c:v>
                </c:pt>
                <c:pt idx="6741">
                  <c:v>6.7297088843781614E-13</c:v>
                </c:pt>
                <c:pt idx="6742">
                  <c:v>6.7292746583474147E-13</c:v>
                </c:pt>
                <c:pt idx="6743">
                  <c:v>6.7288405686126009E-13</c:v>
                </c:pt>
                <c:pt idx="6744">
                  <c:v>6.7284066156437903E-13</c:v>
                </c:pt>
                <c:pt idx="6745">
                  <c:v>6.7279727999109933E-13</c:v>
                </c:pt>
                <c:pt idx="6746">
                  <c:v>6.7275391218843935E-13</c:v>
                </c:pt>
                <c:pt idx="6747">
                  <c:v>6.7271055820339447E-13</c:v>
                </c:pt>
                <c:pt idx="6748">
                  <c:v>6.7266721808298335E-13</c:v>
                </c:pt>
                <c:pt idx="6749">
                  <c:v>6.7262389187420089E-13</c:v>
                </c:pt>
                <c:pt idx="6750">
                  <c:v>6.7258057962406016E-13</c:v>
                </c:pt>
                <c:pt idx="6751">
                  <c:v>6.7253728137956779E-13</c:v>
                </c:pt>
                <c:pt idx="6752">
                  <c:v>6.724939971877308E-13</c:v>
                </c:pt>
                <c:pt idx="6753">
                  <c:v>6.724507270955559E-13</c:v>
                </c:pt>
                <c:pt idx="6754">
                  <c:v>6.7240747115005012E-13</c:v>
                </c:pt>
                <c:pt idx="6755">
                  <c:v>6.7236422939821453E-13</c:v>
                </c:pt>
                <c:pt idx="6756">
                  <c:v>6.7232100188706765E-13</c:v>
                </c:pt>
                <c:pt idx="6757">
                  <c:v>6.7227778866360439E-13</c:v>
                </c:pt>
                <c:pt idx="6758">
                  <c:v>6.722345897748439E-13</c:v>
                </c:pt>
                <c:pt idx="6759">
                  <c:v>6.7219140526778107E-13</c:v>
                </c:pt>
                <c:pt idx="6760">
                  <c:v>6.7214823518942849E-13</c:v>
                </c:pt>
                <c:pt idx="6761">
                  <c:v>6.7210507958679337E-13</c:v>
                </c:pt>
                <c:pt idx="6762">
                  <c:v>6.7206193850688214E-13</c:v>
                </c:pt>
                <c:pt idx="6763">
                  <c:v>6.7201881199670202E-13</c:v>
                </c:pt>
                <c:pt idx="6764">
                  <c:v>6.7197570010326002E-13</c:v>
                </c:pt>
                <c:pt idx="6765">
                  <c:v>6.7193260287355672E-13</c:v>
                </c:pt>
                <c:pt idx="6766">
                  <c:v>6.7188952035461094E-13</c:v>
                </c:pt>
                <c:pt idx="6767">
                  <c:v>6.718464525934182E-13</c:v>
                </c:pt>
                <c:pt idx="6768">
                  <c:v>6.7180339963699622E-13</c:v>
                </c:pt>
                <c:pt idx="6769">
                  <c:v>6.7176036153234112E-13</c:v>
                </c:pt>
                <c:pt idx="6770">
                  <c:v>6.7171733832646508E-13</c:v>
                </c:pt>
                <c:pt idx="6771">
                  <c:v>6.716743300663751E-13</c:v>
                </c:pt>
                <c:pt idx="6772">
                  <c:v>6.7163133679907843E-13</c:v>
                </c:pt>
                <c:pt idx="6773">
                  <c:v>6.7158835857158137E-13</c:v>
                </c:pt>
                <c:pt idx="6774">
                  <c:v>6.715453954308855E-13</c:v>
                </c:pt>
                <c:pt idx="6775">
                  <c:v>6.7150244742400863E-13</c:v>
                </c:pt>
                <c:pt idx="6776">
                  <c:v>6.7145951459795245E-13</c:v>
                </c:pt>
                <c:pt idx="6777">
                  <c:v>6.7141659699971781E-13</c:v>
                </c:pt>
                <c:pt idx="6778">
                  <c:v>6.7137369467631749E-13</c:v>
                </c:pt>
                <c:pt idx="6779">
                  <c:v>6.7133080767476407E-13</c:v>
                </c:pt>
                <c:pt idx="6780">
                  <c:v>6.7128793604205285E-13</c:v>
                </c:pt>
                <c:pt idx="6781">
                  <c:v>6.7124507982519662E-13</c:v>
                </c:pt>
                <c:pt idx="6782">
                  <c:v>6.712022390712024E-13</c:v>
                </c:pt>
                <c:pt idx="6783">
                  <c:v>6.711594138270766E-13</c:v>
                </c:pt>
                <c:pt idx="6784">
                  <c:v>6.7111660413982069E-13</c:v>
                </c:pt>
                <c:pt idx="6785">
                  <c:v>6.710738100564529E-13</c:v>
                </c:pt>
                <c:pt idx="6786">
                  <c:v>6.7103103162396865E-13</c:v>
                </c:pt>
                <c:pt idx="6787">
                  <c:v>6.7098826888938656E-13</c:v>
                </c:pt>
                <c:pt idx="6788">
                  <c:v>6.7094552189970164E-13</c:v>
                </c:pt>
                <c:pt idx="6789">
                  <c:v>6.7090279070192688E-13</c:v>
                </c:pt>
                <c:pt idx="6790">
                  <c:v>6.7086007534306869E-13</c:v>
                </c:pt>
                <c:pt idx="6791">
                  <c:v>6.7081737587013459E-13</c:v>
                </c:pt>
                <c:pt idx="6792">
                  <c:v>6.7077469233013101E-13</c:v>
                </c:pt>
                <c:pt idx="6793">
                  <c:v>6.7073202477006486E-13</c:v>
                </c:pt>
                <c:pt idx="6794">
                  <c:v>6.7068937323694297E-13</c:v>
                </c:pt>
                <c:pt idx="6795">
                  <c:v>6.7064673777776669E-13</c:v>
                </c:pt>
                <c:pt idx="6796">
                  <c:v>6.7060411843955438E-13</c:v>
                </c:pt>
                <c:pt idx="6797">
                  <c:v>6.7056151526930122E-13</c:v>
                </c:pt>
                <c:pt idx="6798">
                  <c:v>6.7051892831402606E-13</c:v>
                </c:pt>
                <c:pt idx="6799">
                  <c:v>6.704763576207237E-13</c:v>
                </c:pt>
                <c:pt idx="6800">
                  <c:v>6.7043380323640703E-13</c:v>
                </c:pt>
                <c:pt idx="6801">
                  <c:v>6.7039126520808296E-13</c:v>
                </c:pt>
                <c:pt idx="6802">
                  <c:v>6.7034874358275841E-13</c:v>
                </c:pt>
                <c:pt idx="6803">
                  <c:v>6.703062384074402E-13</c:v>
                </c:pt>
                <c:pt idx="6804">
                  <c:v>6.7026374972912931E-13</c:v>
                </c:pt>
                <c:pt idx="6805">
                  <c:v>6.7022127759484455E-13</c:v>
                </c:pt>
                <c:pt idx="6806">
                  <c:v>6.7017882205158055E-13</c:v>
                </c:pt>
                <c:pt idx="6807">
                  <c:v>6.7013638314635643E-13</c:v>
                </c:pt>
                <c:pt idx="6808">
                  <c:v>6.700939609261674E-13</c:v>
                </c:pt>
                <c:pt idx="6809">
                  <c:v>6.7005155543802585E-13</c:v>
                </c:pt>
                <c:pt idx="6810">
                  <c:v>6.7000916672893878E-13</c:v>
                </c:pt>
                <c:pt idx="6811">
                  <c:v>6.6996679484591353E-13</c:v>
                </c:pt>
                <c:pt idx="6812">
                  <c:v>6.699244398359561E-13</c:v>
                </c:pt>
                <c:pt idx="6813">
                  <c:v>6.6988210174607394E-13</c:v>
                </c:pt>
                <c:pt idx="6814">
                  <c:v>6.6983978062327384E-13</c:v>
                </c:pt>
                <c:pt idx="6815">
                  <c:v>6.6979747651455689E-13</c:v>
                </c:pt>
                <c:pt idx="6816">
                  <c:v>6.6975518946694171E-13</c:v>
                </c:pt>
                <c:pt idx="6817">
                  <c:v>6.697129195274231E-13</c:v>
                </c:pt>
                <c:pt idx="6818">
                  <c:v>6.6967066674301436E-13</c:v>
                </c:pt>
                <c:pt idx="6819">
                  <c:v>6.6962843116072785E-13</c:v>
                </c:pt>
                <c:pt idx="6820">
                  <c:v>6.6958621282755869E-13</c:v>
                </c:pt>
                <c:pt idx="6821">
                  <c:v>6.6954401179051984E-13</c:v>
                </c:pt>
                <c:pt idx="6822">
                  <c:v>6.6950182809661834E-13</c:v>
                </c:pt>
                <c:pt idx="6823">
                  <c:v>6.6945966179285485E-13</c:v>
                </c:pt>
                <c:pt idx="6824">
                  <c:v>6.694175129262481E-13</c:v>
                </c:pt>
                <c:pt idx="6825">
                  <c:v>6.6937538154379904E-13</c:v>
                </c:pt>
                <c:pt idx="6826">
                  <c:v>6.6933326769250896E-13</c:v>
                </c:pt>
                <c:pt idx="6827">
                  <c:v>6.6929117141939023E-13</c:v>
                </c:pt>
                <c:pt idx="6828">
                  <c:v>6.6924909277145572E-13</c:v>
                </c:pt>
                <c:pt idx="6829">
                  <c:v>6.6920703179570054E-13</c:v>
                </c:pt>
                <c:pt idx="6830">
                  <c:v>6.6916498853913787E-13</c:v>
                </c:pt>
                <c:pt idx="6831">
                  <c:v>6.6912296304877403E-13</c:v>
                </c:pt>
                <c:pt idx="6832">
                  <c:v>6.6908095537161634E-13</c:v>
                </c:pt>
                <c:pt idx="6833">
                  <c:v>6.6903896555467122E-13</c:v>
                </c:pt>
                <c:pt idx="6834">
                  <c:v>6.6899699364494024E-13</c:v>
                </c:pt>
                <c:pt idx="6835">
                  <c:v>6.6895503968944154E-13</c:v>
                </c:pt>
                <c:pt idx="6836">
                  <c:v>6.689131037351704E-13</c:v>
                </c:pt>
                <c:pt idx="6837">
                  <c:v>6.6887118582914569E-13</c:v>
                </c:pt>
                <c:pt idx="6838">
                  <c:v>6.6882928601836229E-13</c:v>
                </c:pt>
                <c:pt idx="6839">
                  <c:v>6.6878740434983289E-13</c:v>
                </c:pt>
                <c:pt idx="6840">
                  <c:v>6.687455408705647E-13</c:v>
                </c:pt>
                <c:pt idx="6841">
                  <c:v>6.6870369562756416E-13</c:v>
                </c:pt>
                <c:pt idx="6842">
                  <c:v>6.6866186866783858E-13</c:v>
                </c:pt>
                <c:pt idx="6843">
                  <c:v>6.6862006003839458E-13</c:v>
                </c:pt>
                <c:pt idx="6844">
                  <c:v>6.6857826978623332E-13</c:v>
                </c:pt>
                <c:pt idx="6845">
                  <c:v>6.6853649795837325E-13</c:v>
                </c:pt>
                <c:pt idx="6846">
                  <c:v>6.6849474460180976E-13</c:v>
                </c:pt>
                <c:pt idx="6847">
                  <c:v>6.6845300976356109E-13</c:v>
                </c:pt>
                <c:pt idx="6848">
                  <c:v>6.6841129349062285E-13</c:v>
                </c:pt>
                <c:pt idx="6849">
                  <c:v>6.6836959583000742E-13</c:v>
                </c:pt>
                <c:pt idx="6850">
                  <c:v>6.6832791682872192E-13</c:v>
                </c:pt>
                <c:pt idx="6851">
                  <c:v>6.6828625653377307E-13</c:v>
                </c:pt>
                <c:pt idx="6852">
                  <c:v>6.6824461499216778E-13</c:v>
                </c:pt>
                <c:pt idx="6853">
                  <c:v>6.6820299225091319E-13</c:v>
                </c:pt>
                <c:pt idx="6854">
                  <c:v>6.6816138835701005E-13</c:v>
                </c:pt>
                <c:pt idx="6855">
                  <c:v>6.681198033574769E-13</c:v>
                </c:pt>
                <c:pt idx="6856">
                  <c:v>6.6807823729930905E-13</c:v>
                </c:pt>
                <c:pt idx="6857">
                  <c:v>6.6803669022952503E-13</c:v>
                </c:pt>
                <c:pt idx="6858">
                  <c:v>6.6799516219512014E-13</c:v>
                </c:pt>
                <c:pt idx="6859">
                  <c:v>6.6795365324310718E-13</c:v>
                </c:pt>
                <c:pt idx="6860">
                  <c:v>6.6791216342049255E-13</c:v>
                </c:pt>
                <c:pt idx="6861">
                  <c:v>6.6787069277428378E-13</c:v>
                </c:pt>
                <c:pt idx="6862">
                  <c:v>6.6782924135148739E-13</c:v>
                </c:pt>
                <c:pt idx="6863">
                  <c:v>6.6778780919911009E-13</c:v>
                </c:pt>
                <c:pt idx="6864">
                  <c:v>6.6774639636415316E-13</c:v>
                </c:pt>
                <c:pt idx="6865">
                  <c:v>6.6770500289363543E-13</c:v>
                </c:pt>
                <c:pt idx="6866">
                  <c:v>6.6766362883455151E-13</c:v>
                </c:pt>
                <c:pt idx="6867">
                  <c:v>6.6762227423391457E-13</c:v>
                </c:pt>
                <c:pt idx="6868">
                  <c:v>6.6758093913873709E-13</c:v>
                </c:pt>
                <c:pt idx="6869">
                  <c:v>6.675396235911553E-13</c:v>
                </c:pt>
                <c:pt idx="6870">
                  <c:v>6.6749832757765774E-13</c:v>
                </c:pt>
                <c:pt idx="6871">
                  <c:v>6.6745705114579083E-13</c:v>
                </c:pt>
                <c:pt idx="6872">
                  <c:v>6.6741579436658286E-13</c:v>
                </c:pt>
                <c:pt idx="6873">
                  <c:v>6.6737455731105696E-13</c:v>
                </c:pt>
                <c:pt idx="6874">
                  <c:v>6.6733334005025311E-13</c:v>
                </c:pt>
                <c:pt idx="6875">
                  <c:v>6.67292142655189E-13</c:v>
                </c:pt>
                <c:pt idx="6876">
                  <c:v>6.6725096519690451E-13</c:v>
                </c:pt>
                <c:pt idx="6877">
                  <c:v>6.6720980774641691E-13</c:v>
                </c:pt>
                <c:pt idx="6878">
                  <c:v>6.6716867037476035E-13</c:v>
                </c:pt>
                <c:pt idx="6879">
                  <c:v>6.6712755315297006E-13</c:v>
                </c:pt>
                <c:pt idx="6880">
                  <c:v>6.6708645615206231E-13</c:v>
                </c:pt>
                <c:pt idx="6881">
                  <c:v>6.6704537944306639E-13</c:v>
                </c:pt>
                <c:pt idx="6882">
                  <c:v>6.6700432309702229E-13</c:v>
                </c:pt>
                <c:pt idx="6883">
                  <c:v>6.6696328718495354E-13</c:v>
                </c:pt>
                <c:pt idx="6884">
                  <c:v>6.6692227177788781E-13</c:v>
                </c:pt>
                <c:pt idx="6885">
                  <c:v>6.6688127694684905E-13</c:v>
                </c:pt>
                <c:pt idx="6886">
                  <c:v>6.6684030276287673E-13</c:v>
                </c:pt>
                <c:pt idx="6887">
                  <c:v>6.6679934929698844E-13</c:v>
                </c:pt>
                <c:pt idx="6888">
                  <c:v>6.6675841662021851E-13</c:v>
                </c:pt>
                <c:pt idx="6889">
                  <c:v>6.6671750480359552E-13</c:v>
                </c:pt>
                <c:pt idx="6890">
                  <c:v>6.6667661391814836E-13</c:v>
                </c:pt>
                <c:pt idx="6891">
                  <c:v>6.666357440349059E-13</c:v>
                </c:pt>
                <c:pt idx="6892">
                  <c:v>6.6659489522489654E-13</c:v>
                </c:pt>
                <c:pt idx="6893">
                  <c:v>6.6655406755914916E-13</c:v>
                </c:pt>
                <c:pt idx="6894">
                  <c:v>6.6651326110868667E-13</c:v>
                </c:pt>
                <c:pt idx="6895">
                  <c:v>6.6647247594454898E-13</c:v>
                </c:pt>
                <c:pt idx="6896">
                  <c:v>6.6643171213775376E-13</c:v>
                </c:pt>
                <c:pt idx="6897">
                  <c:v>6.6639096975933534E-13</c:v>
                </c:pt>
                <c:pt idx="6898">
                  <c:v>6.6635024888032817E-13</c:v>
                </c:pt>
                <c:pt idx="6899">
                  <c:v>6.6630954957174911E-13</c:v>
                </c:pt>
                <c:pt idx="6900">
                  <c:v>6.662688719046331E-13</c:v>
                </c:pt>
                <c:pt idx="6901">
                  <c:v>6.6622821595000853E-13</c:v>
                </c:pt>
                <c:pt idx="6902">
                  <c:v>6.6618758177889863E-13</c:v>
                </c:pt>
                <c:pt idx="6903">
                  <c:v>6.6614696946234328E-13</c:v>
                </c:pt>
                <c:pt idx="6904">
                  <c:v>6.6610637907136602E-13</c:v>
                </c:pt>
                <c:pt idx="6905">
                  <c:v>6.6606581067698896E-13</c:v>
                </c:pt>
                <c:pt idx="6906">
                  <c:v>6.6602526435024716E-13</c:v>
                </c:pt>
                <c:pt idx="6907">
                  <c:v>6.6598474016217494E-13</c:v>
                </c:pt>
                <c:pt idx="6908">
                  <c:v>6.6594423818378919E-13</c:v>
                </c:pt>
                <c:pt idx="6909">
                  <c:v>6.6590375848612493E-13</c:v>
                </c:pt>
                <c:pt idx="6910">
                  <c:v>6.6586330114021055E-13</c:v>
                </c:pt>
                <c:pt idx="6911">
                  <c:v>6.6582286621707474E-13</c:v>
                </c:pt>
                <c:pt idx="6912">
                  <c:v>6.6578245378774617E-13</c:v>
                </c:pt>
                <c:pt idx="6913">
                  <c:v>6.6574206392324788E-13</c:v>
                </c:pt>
                <c:pt idx="6914">
                  <c:v>6.6570169669462035E-13</c:v>
                </c:pt>
                <c:pt idx="6915">
                  <c:v>6.6566135217288006E-13</c:v>
                </c:pt>
                <c:pt idx="6916">
                  <c:v>6.6562103042906801E-13</c:v>
                </c:pt>
                <c:pt idx="6917">
                  <c:v>6.6558073153420076E-13</c:v>
                </c:pt>
                <c:pt idx="6918">
                  <c:v>6.6554045555931325E-13</c:v>
                </c:pt>
                <c:pt idx="6919">
                  <c:v>6.6550020257543396E-13</c:v>
                </c:pt>
                <c:pt idx="6920">
                  <c:v>6.6545997265359158E-13</c:v>
                </c:pt>
                <c:pt idx="6921">
                  <c:v>6.65419765864815E-13</c:v>
                </c:pt>
                <c:pt idx="6922">
                  <c:v>6.6537958228013269E-13</c:v>
                </c:pt>
                <c:pt idx="6923">
                  <c:v>6.6533942197057363E-13</c:v>
                </c:pt>
                <c:pt idx="6924">
                  <c:v>6.6529928500716046E-13</c:v>
                </c:pt>
                <c:pt idx="6925">
                  <c:v>6.6525917146093356E-13</c:v>
                </c:pt>
                <c:pt idx="6926">
                  <c:v>6.6521908140291001E-13</c:v>
                </c:pt>
                <c:pt idx="6927">
                  <c:v>6.6517901490412455E-13</c:v>
                </c:pt>
                <c:pt idx="6928">
                  <c:v>6.6513897203560556E-13</c:v>
                </c:pt>
                <c:pt idx="6929">
                  <c:v>6.6509895286838758E-13</c:v>
                </c:pt>
                <c:pt idx="6930">
                  <c:v>6.6505895747348797E-13</c:v>
                </c:pt>
                <c:pt idx="6931">
                  <c:v>6.6501898592193523E-13</c:v>
                </c:pt>
                <c:pt idx="6932">
                  <c:v>6.6497903828476974E-13</c:v>
                </c:pt>
                <c:pt idx="6933">
                  <c:v>6.6493911463301444E-13</c:v>
                </c:pt>
                <c:pt idx="6934">
                  <c:v>6.6489921503769215E-13</c:v>
                </c:pt>
                <c:pt idx="6935">
                  <c:v>6.6485933956984336E-13</c:v>
                </c:pt>
                <c:pt idx="6936">
                  <c:v>6.6481948830048485E-13</c:v>
                </c:pt>
                <c:pt idx="6937">
                  <c:v>6.6477966130065135E-13</c:v>
                </c:pt>
                <c:pt idx="6938">
                  <c:v>6.647398586413773E-13</c:v>
                </c:pt>
                <c:pt idx="6939">
                  <c:v>6.6470008039367978E-13</c:v>
                </c:pt>
                <c:pt idx="6940">
                  <c:v>6.6466032662859352E-13</c:v>
                </c:pt>
                <c:pt idx="6941">
                  <c:v>6.6462059741714105E-13</c:v>
                </c:pt>
                <c:pt idx="6942">
                  <c:v>6.6458089283036296E-13</c:v>
                </c:pt>
                <c:pt idx="6943">
                  <c:v>6.6454121293928199E-13</c:v>
                </c:pt>
                <c:pt idx="6944">
                  <c:v>6.6450155781492125E-13</c:v>
                </c:pt>
                <c:pt idx="6945">
                  <c:v>6.6446192752832074E-13</c:v>
                </c:pt>
                <c:pt idx="6946">
                  <c:v>6.6442232215049783E-13</c:v>
                </c:pt>
                <c:pt idx="6947">
                  <c:v>6.6438274175248697E-13</c:v>
                </c:pt>
                <c:pt idx="6948">
                  <c:v>6.6434318640532279E-13</c:v>
                </c:pt>
                <c:pt idx="6949">
                  <c:v>6.6430365618002205E-13</c:v>
                </c:pt>
                <c:pt idx="6950">
                  <c:v>6.6426415114761941E-13</c:v>
                </c:pt>
                <c:pt idx="6951">
                  <c:v>6.6422467137913768E-13</c:v>
                </c:pt>
                <c:pt idx="6952">
                  <c:v>6.6418521694561766E-13</c:v>
                </c:pt>
                <c:pt idx="6953">
                  <c:v>6.6414578791808168E-13</c:v>
                </c:pt>
                <c:pt idx="6954">
                  <c:v>6.6410638436755277E-13</c:v>
                </c:pt>
                <c:pt idx="6955">
                  <c:v>6.6406700636507171E-13</c:v>
                </c:pt>
                <c:pt idx="6956">
                  <c:v>6.6402765398165468E-13</c:v>
                </c:pt>
                <c:pt idx="6957">
                  <c:v>6.6398832728833703E-13</c:v>
                </c:pt>
                <c:pt idx="6958">
                  <c:v>6.6394902635614722E-13</c:v>
                </c:pt>
                <c:pt idx="6959">
                  <c:v>6.6390975125611375E-13</c:v>
                </c:pt>
                <c:pt idx="6960">
                  <c:v>6.6387050205926529E-13</c:v>
                </c:pt>
                <c:pt idx="6961">
                  <c:v>6.6383127883663103E-13</c:v>
                </c:pt>
                <c:pt idx="6962">
                  <c:v>6.6379208165923936E-13</c:v>
                </c:pt>
                <c:pt idx="6963">
                  <c:v>6.6375291059811895E-13</c:v>
                </c:pt>
                <c:pt idx="6964">
                  <c:v>6.6371376572429263E-13</c:v>
                </c:pt>
                <c:pt idx="6965">
                  <c:v>6.636746471088008E-13</c:v>
                </c:pt>
                <c:pt idx="6966">
                  <c:v>6.6363555482266092E-13</c:v>
                </c:pt>
                <c:pt idx="6967">
                  <c:v>6.6359648893690684E-13</c:v>
                </c:pt>
                <c:pt idx="6968">
                  <c:v>6.6355744952256764E-13</c:v>
                </c:pt>
                <c:pt idx="6969">
                  <c:v>6.63518436650672E-13</c:v>
                </c:pt>
                <c:pt idx="6970">
                  <c:v>6.6347945039224881E-13</c:v>
                </c:pt>
                <c:pt idx="6971">
                  <c:v>6.6344049081832634E-13</c:v>
                </c:pt>
                <c:pt idx="6972">
                  <c:v>6.6340155799993347E-13</c:v>
                </c:pt>
                <c:pt idx="6973">
                  <c:v>6.6336265200809335E-13</c:v>
                </c:pt>
                <c:pt idx="6974">
                  <c:v>6.6332377291384616E-13</c:v>
                </c:pt>
                <c:pt idx="6975">
                  <c:v>6.6328492078820866E-13</c:v>
                </c:pt>
                <c:pt idx="6976">
                  <c:v>6.6324609570222167E-13</c:v>
                </c:pt>
                <c:pt idx="6977">
                  <c:v>6.6320729772690194E-13</c:v>
                </c:pt>
                <c:pt idx="6978">
                  <c:v>6.6316852693328411E-13</c:v>
                </c:pt>
                <c:pt idx="6979">
                  <c:v>6.6312978339239698E-13</c:v>
                </c:pt>
                <c:pt idx="6980">
                  <c:v>6.6309106717526901E-13</c:v>
                </c:pt>
                <c:pt idx="6981">
                  <c:v>6.630523783529291E-13</c:v>
                </c:pt>
                <c:pt idx="6982">
                  <c:v>6.6301371699640007E-13</c:v>
                </c:pt>
                <c:pt idx="6983">
                  <c:v>6.6297508317672231E-13</c:v>
                </c:pt>
                <c:pt idx="6984">
                  <c:v>6.629364769649128E-13</c:v>
                </c:pt>
                <c:pt idx="6985">
                  <c:v>6.6289789843201193E-13</c:v>
                </c:pt>
                <c:pt idx="6986">
                  <c:v>6.6285934764903698E-13</c:v>
                </c:pt>
                <c:pt idx="6987">
                  <c:v>6.6282082468702187E-13</c:v>
                </c:pt>
                <c:pt idx="6988">
                  <c:v>6.6278232961699599E-13</c:v>
                </c:pt>
                <c:pt idx="6989">
                  <c:v>6.6274386250998783E-13</c:v>
                </c:pt>
                <c:pt idx="6990">
                  <c:v>6.6270542343702587E-13</c:v>
                </c:pt>
                <c:pt idx="6991">
                  <c:v>6.6266701246913899E-13</c:v>
                </c:pt>
                <c:pt idx="6992">
                  <c:v>6.6262862967735577E-13</c:v>
                </c:pt>
                <c:pt idx="6993">
                  <c:v>6.6259027513269955E-13</c:v>
                </c:pt>
                <c:pt idx="6994">
                  <c:v>6.625519489062099E-13</c:v>
                </c:pt>
                <c:pt idx="6995">
                  <c:v>6.6251365106890462E-13</c:v>
                </c:pt>
                <c:pt idx="6996">
                  <c:v>6.6247538169182368E-13</c:v>
                </c:pt>
                <c:pt idx="6997">
                  <c:v>6.6243714084598407E-13</c:v>
                </c:pt>
                <c:pt idx="6998">
                  <c:v>6.6239892860242071E-13</c:v>
                </c:pt>
                <c:pt idx="6999">
                  <c:v>6.6236074499105854E-13</c:v>
                </c:pt>
                <c:pt idx="7000">
                  <c:v>6.6232259001000579E-13</c:v>
                </c:pt>
                <c:pt idx="7001">
                  <c:v>6.6228446376171926E-13</c:v>
                </c:pt>
                <c:pt idx="7002">
                  <c:v>6.6224636635228932E-13</c:v>
                </c:pt>
                <c:pt idx="7003">
                  <c:v>6.6220829788782358E-13</c:v>
                </c:pt>
                <c:pt idx="7004">
                  <c:v>6.6217025847440644E-13</c:v>
                </c:pt>
                <c:pt idx="7005">
                  <c:v>6.6213224821814574E-13</c:v>
                </c:pt>
                <c:pt idx="7006">
                  <c:v>6.6209426722512596E-13</c:v>
                </c:pt>
                <c:pt idx="7007">
                  <c:v>6.6205631560144888E-13</c:v>
                </c:pt>
                <c:pt idx="7008">
                  <c:v>6.6201839345321041E-13</c:v>
                </c:pt>
                <c:pt idx="7009">
                  <c:v>6.6198050088650695E-13</c:v>
                </c:pt>
                <c:pt idx="7010">
                  <c:v>6.6194263800743422E-13</c:v>
                </c:pt>
                <c:pt idx="7011">
                  <c:v>6.6190480492208854E-13</c:v>
                </c:pt>
                <c:pt idx="7012">
                  <c:v>6.618670017365659E-13</c:v>
                </c:pt>
                <c:pt idx="7013">
                  <c:v>6.6182922855695668E-13</c:v>
                </c:pt>
                <c:pt idx="7014">
                  <c:v>6.6179148548936819E-13</c:v>
                </c:pt>
                <c:pt idx="7015">
                  <c:v>6.6175377263988523E-13</c:v>
                </c:pt>
                <c:pt idx="7016">
                  <c:v>6.6171609011460946E-13</c:v>
                </c:pt>
                <c:pt idx="7017">
                  <c:v>6.6167843801963731E-13</c:v>
                </c:pt>
                <c:pt idx="7018">
                  <c:v>6.6164081646107004E-13</c:v>
                </c:pt>
                <c:pt idx="7019">
                  <c:v>6.6160322554499285E-13</c:v>
                </c:pt>
                <c:pt idx="7020">
                  <c:v>6.6156566537750124E-13</c:v>
                </c:pt>
                <c:pt idx="7021">
                  <c:v>6.6152813606470294E-13</c:v>
                </c:pt>
                <c:pt idx="7022">
                  <c:v>6.6149063771268842E-13</c:v>
                </c:pt>
                <c:pt idx="7023">
                  <c:v>6.6145317042754791E-13</c:v>
                </c:pt>
                <c:pt idx="7024">
                  <c:v>6.6141573431538906E-13</c:v>
                </c:pt>
                <c:pt idx="7025">
                  <c:v>6.6137832948229615E-13</c:v>
                </c:pt>
                <c:pt idx="7026">
                  <c:v>6.6134095603437125E-13</c:v>
                </c:pt>
                <c:pt idx="7027">
                  <c:v>6.6130361407771624E-13</c:v>
                </c:pt>
                <c:pt idx="7028">
                  <c:v>6.6126630371841541E-13</c:v>
                </c:pt>
                <c:pt idx="7029">
                  <c:v>6.6122902506257093E-13</c:v>
                </c:pt>
                <c:pt idx="7030">
                  <c:v>6.611917782162783E-13</c:v>
                </c:pt>
                <c:pt idx="7031">
                  <c:v>6.6115456328562839E-13</c:v>
                </c:pt>
                <c:pt idx="7032">
                  <c:v>6.6111738037672893E-13</c:v>
                </c:pt>
                <c:pt idx="7033">
                  <c:v>6.6108022959566359E-13</c:v>
                </c:pt>
                <c:pt idx="7034">
                  <c:v>6.6104311104854083E-13</c:v>
                </c:pt>
                <c:pt idx="7035">
                  <c:v>6.6100602484144472E-13</c:v>
                </c:pt>
                <c:pt idx="7036">
                  <c:v>6.609689710804829E-13</c:v>
                </c:pt>
                <c:pt idx="7037">
                  <c:v>6.6093194987174016E-13</c:v>
                </c:pt>
                <c:pt idx="7038">
                  <c:v>6.6089496132131797E-13</c:v>
                </c:pt>
                <c:pt idx="7039">
                  <c:v>6.6085800553531265E-13</c:v>
                </c:pt>
                <c:pt idx="7040">
                  <c:v>6.6082108261982031E-13</c:v>
                </c:pt>
                <c:pt idx="7041">
                  <c:v>6.6078419268093109E-13</c:v>
                </c:pt>
                <c:pt idx="7042">
                  <c:v>6.6074733582475253E-13</c:v>
                </c:pt>
                <c:pt idx="7043">
                  <c:v>6.6071051215736932E-13</c:v>
                </c:pt>
                <c:pt idx="7044">
                  <c:v>6.6067372178488929E-13</c:v>
                </c:pt>
                <c:pt idx="7045">
                  <c:v>6.6063696481339644E-13</c:v>
                </c:pt>
                <c:pt idx="7046">
                  <c:v>6.6060024134899293E-13</c:v>
                </c:pt>
                <c:pt idx="7047">
                  <c:v>6.6056355149778053E-13</c:v>
                </c:pt>
                <c:pt idx="7048">
                  <c:v>6.6052689536584365E-13</c:v>
                </c:pt>
                <c:pt idx="7049">
                  <c:v>6.6049027305928444E-13</c:v>
                </c:pt>
                <c:pt idx="7050">
                  <c:v>6.6045368468419287E-13</c:v>
                </c:pt>
                <c:pt idx="7051">
                  <c:v>6.6041713034667655E-13</c:v>
                </c:pt>
                <c:pt idx="7052">
                  <c:v>6.6038061015282615E-13</c:v>
                </c:pt>
                <c:pt idx="7053">
                  <c:v>6.6034412420873152E-13</c:v>
                </c:pt>
                <c:pt idx="7054">
                  <c:v>6.6030767262050068E-13</c:v>
                </c:pt>
                <c:pt idx="7055">
                  <c:v>6.6027125549421773E-13</c:v>
                </c:pt>
                <c:pt idx="7056">
                  <c:v>6.6023487293598474E-13</c:v>
                </c:pt>
                <c:pt idx="7057">
                  <c:v>6.6019852505189782E-13</c:v>
                </c:pt>
                <c:pt idx="7058">
                  <c:v>6.6016221194805278E-13</c:v>
                </c:pt>
                <c:pt idx="7059">
                  <c:v>6.6012593373054604E-13</c:v>
                </c:pt>
                <c:pt idx="7060">
                  <c:v>6.600896905054735E-13</c:v>
                </c:pt>
                <c:pt idx="7061">
                  <c:v>6.6005348237893108E-13</c:v>
                </c:pt>
                <c:pt idx="7062">
                  <c:v>6.6001730945701509E-13</c:v>
                </c:pt>
                <c:pt idx="7063">
                  <c:v>6.5998117184581568E-13</c:v>
                </c:pt>
                <c:pt idx="7064">
                  <c:v>6.5994506965144068E-13</c:v>
                </c:pt>
                <c:pt idx="7065">
                  <c:v>6.5990900297997409E-13</c:v>
                </c:pt>
                <c:pt idx="7066">
                  <c:v>6.5987297193751827E-13</c:v>
                </c:pt>
                <c:pt idx="7067">
                  <c:v>6.5983697663016924E-13</c:v>
                </c:pt>
                <c:pt idx="7068">
                  <c:v>6.598010171640227E-13</c:v>
                </c:pt>
                <c:pt idx="7069">
                  <c:v>6.5976509364517507E-13</c:v>
                </c:pt>
                <c:pt idx="7070">
                  <c:v>6.5972920617972237E-13</c:v>
                </c:pt>
                <c:pt idx="7071">
                  <c:v>6.5969335487376049E-13</c:v>
                </c:pt>
                <c:pt idx="7072">
                  <c:v>6.5965753983337991E-13</c:v>
                </c:pt>
                <c:pt idx="7073">
                  <c:v>6.5962176116468803E-13</c:v>
                </c:pt>
                <c:pt idx="7074">
                  <c:v>6.5958601897376967E-13</c:v>
                </c:pt>
                <c:pt idx="7075">
                  <c:v>6.5955031336672638E-13</c:v>
                </c:pt>
                <c:pt idx="7076">
                  <c:v>6.5951464444965994E-13</c:v>
                </c:pt>
                <c:pt idx="7077">
                  <c:v>6.5947901232865524E-13</c:v>
                </c:pt>
                <c:pt idx="7078">
                  <c:v>6.5944341710981406E-13</c:v>
                </c:pt>
                <c:pt idx="7079">
                  <c:v>6.594078588992321E-13</c:v>
                </c:pt>
                <c:pt idx="7080">
                  <c:v>6.5937233780300577E-13</c:v>
                </c:pt>
                <c:pt idx="7081">
                  <c:v>6.5933685392722514E-13</c:v>
                </c:pt>
                <c:pt idx="7082">
                  <c:v>6.5930140737799802E-13</c:v>
                </c:pt>
                <c:pt idx="7083">
                  <c:v>6.5926599826140872E-13</c:v>
                </c:pt>
                <c:pt idx="7084">
                  <c:v>6.5923062668356505E-13</c:v>
                </c:pt>
                <c:pt idx="7085">
                  <c:v>6.5919529275055142E-13</c:v>
                </c:pt>
                <c:pt idx="7086">
                  <c:v>6.5915999656846969E-13</c:v>
                </c:pt>
                <c:pt idx="7087">
                  <c:v>6.5912473824341609E-13</c:v>
                </c:pt>
                <c:pt idx="7088">
                  <c:v>6.590895178814863E-13</c:v>
                </c:pt>
                <c:pt idx="7089">
                  <c:v>6.5905433558877686E-13</c:v>
                </c:pt>
                <c:pt idx="7090">
                  <c:v>6.5901919147138357E-13</c:v>
                </c:pt>
                <c:pt idx="7091">
                  <c:v>6.5898408563540244E-13</c:v>
                </c:pt>
                <c:pt idx="7092">
                  <c:v>6.5894901818692373E-13</c:v>
                </c:pt>
                <c:pt idx="7093">
                  <c:v>6.5891398923205536E-13</c:v>
                </c:pt>
                <c:pt idx="7094">
                  <c:v>6.5887899887688133E-13</c:v>
                </c:pt>
                <c:pt idx="7095">
                  <c:v>6.5884404722750411E-13</c:v>
                </c:pt>
                <c:pt idx="7096">
                  <c:v>6.5880913439002527E-13</c:v>
                </c:pt>
                <c:pt idx="7097">
                  <c:v>6.5877426047052909E-13</c:v>
                </c:pt>
                <c:pt idx="7098">
                  <c:v>6.5873942557511767E-13</c:v>
                </c:pt>
                <c:pt idx="7099">
                  <c:v>6.5870462980988709E-13</c:v>
                </c:pt>
                <c:pt idx="7100">
                  <c:v>6.5866987328092763E-13</c:v>
                </c:pt>
                <c:pt idx="7101">
                  <c:v>6.586351560943467E-13</c:v>
                </c:pt>
                <c:pt idx="7102">
                  <c:v>6.5860047835623466E-13</c:v>
                </c:pt>
                <c:pt idx="7103">
                  <c:v>6.5856584017268206E-13</c:v>
                </c:pt>
                <c:pt idx="7104">
                  <c:v>6.5853124164979633E-13</c:v>
                </c:pt>
                <c:pt idx="7105">
                  <c:v>6.5849668289366187E-13</c:v>
                </c:pt>
                <c:pt idx="7106">
                  <c:v>6.5846216401038064E-13</c:v>
                </c:pt>
                <c:pt idx="7107">
                  <c:v>6.5842768510604876E-13</c:v>
                </c:pt>
                <c:pt idx="7108">
                  <c:v>6.5839324628676234E-13</c:v>
                </c:pt>
                <c:pt idx="7109">
                  <c:v>6.5835884765861729E-13</c:v>
                </c:pt>
                <c:pt idx="7110">
                  <c:v>6.5832448932770972E-13</c:v>
                </c:pt>
                <c:pt idx="7111">
                  <c:v>6.5829017140012978E-13</c:v>
                </c:pt>
                <c:pt idx="7112">
                  <c:v>6.582558939819854E-13</c:v>
                </c:pt>
                <c:pt idx="7113">
                  <c:v>6.5822165717936089E-13</c:v>
                </c:pt>
                <c:pt idx="7114">
                  <c:v>6.5818746109836406E-13</c:v>
                </c:pt>
                <c:pt idx="7115">
                  <c:v>6.58153305845079E-13</c:v>
                </c:pt>
                <c:pt idx="7116">
                  <c:v>6.58119191525608E-13</c:v>
                </c:pt>
                <c:pt idx="7117">
                  <c:v>6.5808511824604696E-13</c:v>
                </c:pt>
                <c:pt idx="7118">
                  <c:v>6.580510861124919E-13</c:v>
                </c:pt>
                <c:pt idx="7119">
                  <c:v>6.5801709523103881E-13</c:v>
                </c:pt>
                <c:pt idx="7120">
                  <c:v>6.5798314570778403E-13</c:v>
                </c:pt>
                <c:pt idx="7121">
                  <c:v>6.5794923764882355E-13</c:v>
                </c:pt>
                <c:pt idx="7122">
                  <c:v>6.5791537116024763E-13</c:v>
                </c:pt>
                <c:pt idx="7123">
                  <c:v>6.578815463481635E-13</c:v>
                </c:pt>
                <c:pt idx="7124">
                  <c:v>6.5784776331865616E-13</c:v>
                </c:pt>
                <c:pt idx="7125">
                  <c:v>6.5781402217782737E-13</c:v>
                </c:pt>
                <c:pt idx="7126">
                  <c:v>6.5778032303177284E-13</c:v>
                </c:pt>
                <c:pt idx="7127">
                  <c:v>6.577466659865895E-13</c:v>
                </c:pt>
                <c:pt idx="7128">
                  <c:v>6.5771305114255925E-13</c:v>
                </c:pt>
                <c:pt idx="7129">
                  <c:v>6.5767947847497008E-13</c:v>
                </c:pt>
                <c:pt idx="7130">
                  <c:v>6.5764594807435263E-13</c:v>
                </c:pt>
                <c:pt idx="7131">
                  <c:v>6.5761246009836911E-13</c:v>
                </c:pt>
                <c:pt idx="7132">
                  <c:v>6.5757901470467579E-13</c:v>
                </c:pt>
                <c:pt idx="7133">
                  <c:v>6.575456120509465E-13</c:v>
                </c:pt>
                <c:pt idx="7134">
                  <c:v>6.5751225229483174E-13</c:v>
                </c:pt>
                <c:pt idx="7135">
                  <c:v>6.5747893559399991E-13</c:v>
                </c:pt>
                <c:pt idx="7136">
                  <c:v>6.574456621061128E-13</c:v>
                </c:pt>
                <c:pt idx="7137">
                  <c:v>6.5741243198883285E-13</c:v>
                </c:pt>
                <c:pt idx="7138">
                  <c:v>6.5737924539982237E-13</c:v>
                </c:pt>
                <c:pt idx="7139">
                  <c:v>6.573461024967436E-13</c:v>
                </c:pt>
                <c:pt idx="7140">
                  <c:v>6.5731300343725843E-13</c:v>
                </c:pt>
                <c:pt idx="7141">
                  <c:v>6.572799483790295E-13</c:v>
                </c:pt>
                <c:pt idx="7142">
                  <c:v>6.5724693747971287E-13</c:v>
                </c:pt>
                <c:pt idx="7143">
                  <c:v>6.5721397089698247E-13</c:v>
                </c:pt>
                <c:pt idx="7144">
                  <c:v>6.5718104878848911E-13</c:v>
                </c:pt>
                <c:pt idx="7145">
                  <c:v>6.5714817131190057E-13</c:v>
                </c:pt>
                <c:pt idx="7146">
                  <c:v>6.5711533862487957E-13</c:v>
                </c:pt>
                <c:pt idx="7147">
                  <c:v>6.5708255088508752E-13</c:v>
                </c:pt>
                <c:pt idx="7148">
                  <c:v>6.5704980825018725E-13</c:v>
                </c:pt>
                <c:pt idx="7149">
                  <c:v>6.5701711087784077E-13</c:v>
                </c:pt>
                <c:pt idx="7150">
                  <c:v>6.5698445892571021E-13</c:v>
                </c:pt>
                <c:pt idx="7151">
                  <c:v>6.5695185255145223E-13</c:v>
                </c:pt>
                <c:pt idx="7152">
                  <c:v>6.5691929191274057E-13</c:v>
                </c:pt>
                <c:pt idx="7153">
                  <c:v>6.5688677716722572E-13</c:v>
                </c:pt>
                <c:pt idx="7154">
                  <c:v>6.5685430847258163E-13</c:v>
                </c:pt>
                <c:pt idx="7155">
                  <c:v>6.5682188598645901E-13</c:v>
                </c:pt>
                <c:pt idx="7156">
                  <c:v>6.5678950986652551E-13</c:v>
                </c:pt>
                <c:pt idx="7157">
                  <c:v>6.5675718027044368E-13</c:v>
                </c:pt>
                <c:pt idx="7158">
                  <c:v>6.5672489735587583E-13</c:v>
                </c:pt>
                <c:pt idx="7159">
                  <c:v>6.5669266128048397E-13</c:v>
                </c:pt>
                <c:pt idx="7160">
                  <c:v>6.5666047220193044E-13</c:v>
                </c:pt>
                <c:pt idx="7161">
                  <c:v>6.5662833027787158E-13</c:v>
                </c:pt>
                <c:pt idx="7162">
                  <c:v>6.5659623566598084E-13</c:v>
                </c:pt>
                <c:pt idx="7163">
                  <c:v>6.5656418852390952E-13</c:v>
                </c:pt>
                <c:pt idx="7164">
                  <c:v>6.5653218900932551E-13</c:v>
                </c:pt>
                <c:pt idx="7165">
                  <c:v>6.5650023727989656E-13</c:v>
                </c:pt>
                <c:pt idx="7166">
                  <c:v>6.5646833349327341E-13</c:v>
                </c:pt>
                <c:pt idx="7167">
                  <c:v>6.5643647780712401E-13</c:v>
                </c:pt>
                <c:pt idx="7168">
                  <c:v>6.5640467037911059E-13</c:v>
                </c:pt>
                <c:pt idx="7169">
                  <c:v>6.5637291136688981E-13</c:v>
                </c:pt>
                <c:pt idx="7170">
                  <c:v>6.5634120092813531E-13</c:v>
                </c:pt>
                <c:pt idx="7171">
                  <c:v>6.5630953922050346E-13</c:v>
                </c:pt>
                <c:pt idx="7172">
                  <c:v>6.562779264016507E-13</c:v>
                </c:pt>
                <c:pt idx="7173">
                  <c:v>6.5624636262925109E-13</c:v>
                </c:pt>
                <c:pt idx="7174">
                  <c:v>6.5621484806095471E-13</c:v>
                </c:pt>
                <c:pt idx="7175">
                  <c:v>6.5618338285443006E-13</c:v>
                </c:pt>
                <c:pt idx="7176">
                  <c:v>6.5615196716733925E-13</c:v>
                </c:pt>
                <c:pt idx="7177">
                  <c:v>6.561206011573445E-13</c:v>
                </c:pt>
                <c:pt idx="7178">
                  <c:v>6.5608928498210824E-13</c:v>
                </c:pt>
                <c:pt idx="7179">
                  <c:v>6.5605801879929217E-13</c:v>
                </c:pt>
                <c:pt idx="7180">
                  <c:v>6.5602680276655903E-13</c:v>
                </c:pt>
                <c:pt idx="7181">
                  <c:v>6.5599563704156487E-13</c:v>
                </c:pt>
                <c:pt idx="7182">
                  <c:v>6.5596452178198383E-13</c:v>
                </c:pt>
                <c:pt idx="7183">
                  <c:v>6.5593345714546612E-13</c:v>
                </c:pt>
                <c:pt idx="7184">
                  <c:v>6.5590244328968031E-13</c:v>
                </c:pt>
                <c:pt idx="7185">
                  <c:v>6.5587148037229378E-13</c:v>
                </c:pt>
                <c:pt idx="7186">
                  <c:v>6.5584056855095773E-13</c:v>
                </c:pt>
                <c:pt idx="7187">
                  <c:v>6.5580970798333975E-13</c:v>
                </c:pt>
                <c:pt idx="7188">
                  <c:v>6.5577889882710245E-13</c:v>
                </c:pt>
                <c:pt idx="7189">
                  <c:v>6.557481412399021E-13</c:v>
                </c:pt>
                <c:pt idx="7190">
                  <c:v>6.5571743537941223E-13</c:v>
                </c:pt>
                <c:pt idx="7191">
                  <c:v>6.556867814032897E-13</c:v>
                </c:pt>
                <c:pt idx="7192">
                  <c:v>6.5565617946919058E-13</c:v>
                </c:pt>
                <c:pt idx="7193">
                  <c:v>6.556256297347892E-13</c:v>
                </c:pt>
                <c:pt idx="7194">
                  <c:v>6.5559513235773567E-13</c:v>
                </c:pt>
                <c:pt idx="7195">
                  <c:v>6.5556468749569806E-13</c:v>
                </c:pt>
                <c:pt idx="7196">
                  <c:v>6.555342953063389E-13</c:v>
                </c:pt>
                <c:pt idx="7197">
                  <c:v>6.555039559473201E-13</c:v>
                </c:pt>
                <c:pt idx="7198">
                  <c:v>6.5547366957630419E-13</c:v>
                </c:pt>
                <c:pt idx="7199">
                  <c:v>6.5544343635095318E-13</c:v>
                </c:pt>
                <c:pt idx="7200">
                  <c:v>6.5541325642892314E-13</c:v>
                </c:pt>
                <c:pt idx="7201">
                  <c:v>6.553831299678888E-13</c:v>
                </c:pt>
                <c:pt idx="7202">
                  <c:v>6.5535305712549997E-13</c:v>
                </c:pt>
                <c:pt idx="7203">
                  <c:v>6.5532303805943089E-13</c:v>
                </c:pt>
                <c:pt idx="7204">
                  <c:v>6.5529307292733205E-13</c:v>
                </c:pt>
                <c:pt idx="7205">
                  <c:v>6.5526316188687144E-13</c:v>
                </c:pt>
                <c:pt idx="7206">
                  <c:v>6.5523330509571127E-13</c:v>
                </c:pt>
                <c:pt idx="7207">
                  <c:v>6.5520350271151367E-13</c:v>
                </c:pt>
                <c:pt idx="7208">
                  <c:v>6.5517375489194147E-13</c:v>
                </c:pt>
                <c:pt idx="7209">
                  <c:v>6.5514406179465606E-13</c:v>
                </c:pt>
                <c:pt idx="7210">
                  <c:v>6.5511442357732018E-13</c:v>
                </c:pt>
                <c:pt idx="7211">
                  <c:v>6.550848403975901E-13</c:v>
                </c:pt>
                <c:pt idx="7212">
                  <c:v>6.5505531241313963E-13</c:v>
                </c:pt>
                <c:pt idx="7213">
                  <c:v>6.550258397816193E-13</c:v>
                </c:pt>
                <c:pt idx="7214">
                  <c:v>6.5499642266069727E-13</c:v>
                </c:pt>
                <c:pt idx="7215">
                  <c:v>6.5496706120803598E-13</c:v>
                </c:pt>
                <c:pt idx="7216">
                  <c:v>6.5493775558130298E-13</c:v>
                </c:pt>
                <c:pt idx="7217">
                  <c:v>6.54908505938149E-13</c:v>
                </c:pt>
                <c:pt idx="7218">
                  <c:v>6.5487931243623635E-13</c:v>
                </c:pt>
                <c:pt idx="7219">
                  <c:v>6.5485017523323927E-13</c:v>
                </c:pt>
                <c:pt idx="7220">
                  <c:v>6.5482109448681371E-13</c:v>
                </c:pt>
                <c:pt idx="7221">
                  <c:v>6.5479207035461595E-13</c:v>
                </c:pt>
                <c:pt idx="7222">
                  <c:v>6.5476310299432031E-13</c:v>
                </c:pt>
                <c:pt idx="7223">
                  <c:v>6.54734192563577E-13</c:v>
                </c:pt>
                <c:pt idx="7224">
                  <c:v>6.5470533922005411E-13</c:v>
                </c:pt>
                <c:pt idx="7225">
                  <c:v>6.546765431214198E-13</c:v>
                </c:pt>
                <c:pt idx="7226">
                  <c:v>6.5464780442532468E-13</c:v>
                </c:pt>
                <c:pt idx="7227">
                  <c:v>6.5461912328943653E-13</c:v>
                </c:pt>
                <c:pt idx="7228">
                  <c:v>6.5459049987141181E-13</c:v>
                </c:pt>
                <c:pt idx="7229">
                  <c:v>6.5456193432892486E-13</c:v>
                </c:pt>
                <c:pt idx="7230">
                  <c:v>6.5453342681963165E-13</c:v>
                </c:pt>
                <c:pt idx="7231">
                  <c:v>6.5450497750118892E-13</c:v>
                </c:pt>
                <c:pt idx="7232">
                  <c:v>6.5447658653127013E-13</c:v>
                </c:pt>
                <c:pt idx="7233">
                  <c:v>6.5444825406752566E-13</c:v>
                </c:pt>
                <c:pt idx="7234">
                  <c:v>6.5441998026762441E-13</c:v>
                </c:pt>
                <c:pt idx="7235">
                  <c:v>6.5439176528923365E-13</c:v>
                </c:pt>
                <c:pt idx="7236">
                  <c:v>6.5436360929000418E-13</c:v>
                </c:pt>
                <c:pt idx="7237">
                  <c:v>6.5433551242759852E-13</c:v>
                </c:pt>
                <c:pt idx="7238">
                  <c:v>6.5430747485969022E-13</c:v>
                </c:pt>
                <c:pt idx="7239">
                  <c:v>6.5427949674393562E-13</c:v>
                </c:pt>
                <c:pt idx="7240">
                  <c:v>6.5425157823799696E-13</c:v>
                </c:pt>
                <c:pt idx="7241">
                  <c:v>6.5422371949953099E-13</c:v>
                </c:pt>
                <c:pt idx="7242">
                  <c:v>6.5419592068621155E-13</c:v>
                </c:pt>
                <c:pt idx="7243">
                  <c:v>6.5416818195568855E-13</c:v>
                </c:pt>
                <c:pt idx="7244">
                  <c:v>6.5414050346563066E-13</c:v>
                </c:pt>
                <c:pt idx="7245">
                  <c:v>6.541128853737002E-13</c:v>
                </c:pt>
                <c:pt idx="7246">
                  <c:v>6.540853278375585E-13</c:v>
                </c:pt>
                <c:pt idx="7247">
                  <c:v>6.5405783101486897E-13</c:v>
                </c:pt>
                <c:pt idx="7248">
                  <c:v>6.5403039506329303E-13</c:v>
                </c:pt>
                <c:pt idx="7249">
                  <c:v>6.540030201404932E-13</c:v>
                </c:pt>
                <c:pt idx="7250">
                  <c:v>6.5397570640413191E-13</c:v>
                </c:pt>
                <c:pt idx="7251">
                  <c:v>6.5394845401186502E-13</c:v>
                </c:pt>
                <c:pt idx="7252">
                  <c:v>6.539212631213609E-13</c:v>
                </c:pt>
                <c:pt idx="7253">
                  <c:v>6.5389413389028743E-13</c:v>
                </c:pt>
                <c:pt idx="7254">
                  <c:v>6.5386706647629531E-13</c:v>
                </c:pt>
                <c:pt idx="7255">
                  <c:v>6.5384006103705274E-13</c:v>
                </c:pt>
                <c:pt idx="7256">
                  <c:v>6.5381311773022171E-13</c:v>
                </c:pt>
                <c:pt idx="7257">
                  <c:v>6.5378623671346456E-13</c:v>
                </c:pt>
                <c:pt idx="7258">
                  <c:v>6.5375941807222626E-13</c:v>
                </c:pt>
                <c:pt idx="7259">
                  <c:v>6.5373266178434246E-13</c:v>
                </c:pt>
                <c:pt idx="7260">
                  <c:v>6.5370596806785483E-13</c:v>
                </c:pt>
                <c:pt idx="7261">
                  <c:v>6.5367933715652155E-13</c:v>
                </c:pt>
                <c:pt idx="7262">
                  <c:v>6.5365276928407679E-13</c:v>
                </c:pt>
                <c:pt idx="7263">
                  <c:v>6.5362626468427267E-13</c:v>
                </c:pt>
                <c:pt idx="7264">
                  <c:v>6.5359982359086134E-13</c:v>
                </c:pt>
                <c:pt idx="7265">
                  <c:v>6.5357344623757704E-13</c:v>
                </c:pt>
                <c:pt idx="7266">
                  <c:v>6.5354713285817173E-13</c:v>
                </c:pt>
                <c:pt idx="7267">
                  <c:v>6.5352088368639156E-13</c:v>
                </c:pt>
                <c:pt idx="7268">
                  <c:v>6.5349469895597696E-13</c:v>
                </c:pt>
                <c:pt idx="7269">
                  <c:v>6.5346857890068552E-13</c:v>
                </c:pt>
                <c:pt idx="7270">
                  <c:v>6.5344252375425775E-13</c:v>
                </c:pt>
                <c:pt idx="7271">
                  <c:v>6.5341653375043388E-13</c:v>
                </c:pt>
                <c:pt idx="7272">
                  <c:v>6.5339060912297139E-13</c:v>
                </c:pt>
                <c:pt idx="7273">
                  <c:v>6.5336475010560525E-13</c:v>
                </c:pt>
                <c:pt idx="7274">
                  <c:v>6.5333895693208748E-13</c:v>
                </c:pt>
                <c:pt idx="7275">
                  <c:v>6.5331322983616347E-13</c:v>
                </c:pt>
                <c:pt idx="7276">
                  <c:v>6.5328756905158008E-13</c:v>
                </c:pt>
                <c:pt idx="7277">
                  <c:v>6.532619748120829E-13</c:v>
                </c:pt>
                <c:pt idx="7278">
                  <c:v>6.5323644735141869E-13</c:v>
                </c:pt>
                <c:pt idx="7279">
                  <c:v>6.5321098690333294E-13</c:v>
                </c:pt>
                <c:pt idx="7280">
                  <c:v>6.5318559370156646E-13</c:v>
                </c:pt>
                <c:pt idx="7281">
                  <c:v>6.5316026797987654E-13</c:v>
                </c:pt>
                <c:pt idx="7282">
                  <c:v>6.5313500997199805E-13</c:v>
                </c:pt>
                <c:pt idx="7283">
                  <c:v>6.5310981991168281E-13</c:v>
                </c:pt>
                <c:pt idx="7284">
                  <c:v>6.5308469803268275E-13</c:v>
                </c:pt>
                <c:pt idx="7285">
                  <c:v>6.5305964456873255E-13</c:v>
                </c:pt>
                <c:pt idx="7286">
                  <c:v>6.5303465975358403E-13</c:v>
                </c:pt>
                <c:pt idx="7287">
                  <c:v>6.5300974382098316E-13</c:v>
                </c:pt>
                <c:pt idx="7288">
                  <c:v>6.5298489700467037E-13</c:v>
                </c:pt>
                <c:pt idx="7289">
                  <c:v>6.5296011953840364E-13</c:v>
                </c:pt>
                <c:pt idx="7290">
                  <c:v>6.5293541165592309E-13</c:v>
                </c:pt>
                <c:pt idx="7291">
                  <c:v>6.5291077359096854E-13</c:v>
                </c:pt>
                <c:pt idx="7292">
                  <c:v>6.5288620557729879E-13</c:v>
                </c:pt>
                <c:pt idx="7293">
                  <c:v>6.5286170784864779E-13</c:v>
                </c:pt>
                <c:pt idx="7294">
                  <c:v>6.5283728063876716E-13</c:v>
                </c:pt>
                <c:pt idx="7295">
                  <c:v>6.528129241814037E-13</c:v>
                </c:pt>
                <c:pt idx="7296">
                  <c:v>6.5278863871030297E-13</c:v>
                </c:pt>
                <c:pt idx="7297">
                  <c:v>6.5276442445921156E-13</c:v>
                </c:pt>
                <c:pt idx="7298">
                  <c:v>6.5274028166187512E-13</c:v>
                </c:pt>
                <c:pt idx="7299">
                  <c:v>6.5271621055203439E-13</c:v>
                </c:pt>
                <c:pt idx="7300">
                  <c:v>6.5269221136344696E-13</c:v>
                </c:pt>
                <c:pt idx="7301">
                  <c:v>6.5266828432984737E-13</c:v>
                </c:pt>
                <c:pt idx="7302">
                  <c:v>6.5264442968499333E-13</c:v>
                </c:pt>
                <c:pt idx="7303">
                  <c:v>6.526206476626193E-13</c:v>
                </c:pt>
                <c:pt idx="7304">
                  <c:v>6.525969384964774E-13</c:v>
                </c:pt>
                <c:pt idx="7305">
                  <c:v>6.5257330242031331E-13</c:v>
                </c:pt>
                <c:pt idx="7306">
                  <c:v>6.5254973966787391E-13</c:v>
                </c:pt>
                <c:pt idx="7307">
                  <c:v>6.5252625047290477E-13</c:v>
                </c:pt>
                <c:pt idx="7308">
                  <c:v>6.5250283506915207E-13</c:v>
                </c:pt>
                <c:pt idx="7309">
                  <c:v>6.5247949369036229E-13</c:v>
                </c:pt>
                <c:pt idx="7310">
                  <c:v>6.5245622657027524E-13</c:v>
                </c:pt>
                <c:pt idx="7311">
                  <c:v>6.524330339426491E-13</c:v>
                </c:pt>
                <c:pt idx="7312">
                  <c:v>6.5240991604121805E-13</c:v>
                </c:pt>
                <c:pt idx="7313">
                  <c:v>6.5238687309973442E-13</c:v>
                </c:pt>
                <c:pt idx="7314">
                  <c:v>6.5236390535194398E-13</c:v>
                </c:pt>
                <c:pt idx="7315">
                  <c:v>6.523410130315929E-13</c:v>
                </c:pt>
                <c:pt idx="7316">
                  <c:v>6.5231819637242766E-13</c:v>
                </c:pt>
                <c:pt idx="7317">
                  <c:v>6.5229545560819393E-13</c:v>
                </c:pt>
                <c:pt idx="7318">
                  <c:v>6.52272790972638E-13</c:v>
                </c:pt>
                <c:pt idx="7319">
                  <c:v>6.5225020269950634E-13</c:v>
                </c:pt>
                <c:pt idx="7320">
                  <c:v>6.5222769102253886E-13</c:v>
                </c:pt>
                <c:pt idx="7321">
                  <c:v>6.5220525617549325E-13</c:v>
                </c:pt>
                <c:pt idx="7322">
                  <c:v>6.5218289839210418E-13</c:v>
                </c:pt>
                <c:pt idx="7323">
                  <c:v>6.5216061790612409E-13</c:v>
                </c:pt>
                <c:pt idx="7324">
                  <c:v>6.5213841495129823E-13</c:v>
                </c:pt>
                <c:pt idx="7325">
                  <c:v>6.5211628976137329E-13</c:v>
                </c:pt>
                <c:pt idx="7326">
                  <c:v>6.5209424257009504E-13</c:v>
                </c:pt>
                <c:pt idx="7327">
                  <c:v>6.5207227361121007E-13</c:v>
                </c:pt>
                <c:pt idx="7328">
                  <c:v>6.5205038311846413E-13</c:v>
                </c:pt>
                <c:pt idx="7329">
                  <c:v>6.5202857132560362E-13</c:v>
                </c:pt>
                <c:pt idx="7330">
                  <c:v>6.5200683846636845E-13</c:v>
                </c:pt>
                <c:pt idx="7331">
                  <c:v>6.519851847745167E-13</c:v>
                </c:pt>
                <c:pt idx="7332">
                  <c:v>6.5196361048378305E-13</c:v>
                </c:pt>
                <c:pt idx="7333">
                  <c:v>6.5194211582791901E-13</c:v>
                </c:pt>
                <c:pt idx="7334">
                  <c:v>6.5192070104067097E-13</c:v>
                </c:pt>
                <c:pt idx="7335">
                  <c:v>6.5189936635578511E-13</c:v>
                </c:pt>
                <c:pt idx="7336">
                  <c:v>6.5187811200700729E-13</c:v>
                </c:pt>
                <c:pt idx="7337">
                  <c:v>6.5185693822808399E-13</c:v>
                </c:pt>
                <c:pt idx="7338">
                  <c:v>6.5183584525276119E-13</c:v>
                </c:pt>
                <c:pt idx="7339">
                  <c:v>6.5181483331477901E-13</c:v>
                </c:pt>
                <c:pt idx="7340">
                  <c:v>6.5179390264789523E-13</c:v>
                </c:pt>
                <c:pt idx="7341">
                  <c:v>6.5177305348584482E-13</c:v>
                </c:pt>
                <c:pt idx="7342">
                  <c:v>6.5175228606238507E-13</c:v>
                </c:pt>
                <c:pt idx="7343">
                  <c:v>6.5173160061125073E-13</c:v>
                </c:pt>
                <c:pt idx="7344">
                  <c:v>6.5171099736619365E-13</c:v>
                </c:pt>
                <c:pt idx="7345">
                  <c:v>6.5169047656095979E-13</c:v>
                </c:pt>
                <c:pt idx="7346">
                  <c:v>6.5167003842929552E-13</c:v>
                </c:pt>
                <c:pt idx="7347">
                  <c:v>6.5164968320494664E-13</c:v>
                </c:pt>
                <c:pt idx="7348">
                  <c:v>6.5162941112166E-13</c:v>
                </c:pt>
                <c:pt idx="7349">
                  <c:v>6.5160922241317524E-13</c:v>
                </c:pt>
                <c:pt idx="7350">
                  <c:v>6.5158911731325043E-13</c:v>
                </c:pt>
                <c:pt idx="7351">
                  <c:v>6.5156909605561985E-13</c:v>
                </c:pt>
                <c:pt idx="7352">
                  <c:v>6.5154915887403572E-13</c:v>
                </c:pt>
                <c:pt idx="7353">
                  <c:v>6.5152930600224967E-13</c:v>
                </c:pt>
                <c:pt idx="7354">
                  <c:v>6.5150953767399647E-13</c:v>
                </c:pt>
                <c:pt idx="7355">
                  <c:v>6.5148985412302784E-13</c:v>
                </c:pt>
                <c:pt idx="7356">
                  <c:v>6.5147025558309037E-13</c:v>
                </c:pt>
                <c:pt idx="7357">
                  <c:v>6.5145074228792953E-13</c:v>
                </c:pt>
                <c:pt idx="7358">
                  <c:v>6.5143131447128634E-13</c:v>
                </c:pt>
                <c:pt idx="7359">
                  <c:v>6.5141197236691758E-13</c:v>
                </c:pt>
                <c:pt idx="7360">
                  <c:v>6.5139271620855892E-13</c:v>
                </c:pt>
                <c:pt idx="7361">
                  <c:v>6.5137354622996715E-13</c:v>
                </c:pt>
                <c:pt idx="7362">
                  <c:v>6.5135446266487733E-13</c:v>
                </c:pt>
                <c:pt idx="7363">
                  <c:v>6.5133546574704139E-13</c:v>
                </c:pt>
                <c:pt idx="7364">
                  <c:v>6.5131655571020541E-13</c:v>
                </c:pt>
                <c:pt idx="7365">
                  <c:v>6.5129773278811515E-13</c:v>
                </c:pt>
                <c:pt idx="7366">
                  <c:v>6.512789972145171E-13</c:v>
                </c:pt>
                <c:pt idx="7367">
                  <c:v>6.5126034922315744E-13</c:v>
                </c:pt>
                <c:pt idx="7368">
                  <c:v>6.5124178904778193E-13</c:v>
                </c:pt>
                <c:pt idx="7369">
                  <c:v>6.512233169221313E-13</c:v>
                </c:pt>
                <c:pt idx="7370">
                  <c:v>6.5120493307996334E-13</c:v>
                </c:pt>
                <c:pt idx="7371">
                  <c:v>6.511866377550121E-13</c:v>
                </c:pt>
                <c:pt idx="7372">
                  <c:v>6.5116843118103558E-13</c:v>
                </c:pt>
                <c:pt idx="7373">
                  <c:v>6.5115031359176833E-13</c:v>
                </c:pt>
                <c:pt idx="7374">
                  <c:v>6.511322852209623E-13</c:v>
                </c:pt>
                <c:pt idx="7375">
                  <c:v>6.5111434630236355E-13</c:v>
                </c:pt>
                <c:pt idx="7376">
                  <c:v>6.5109649706971846E-13</c:v>
                </c:pt>
                <c:pt idx="7377">
                  <c:v>6.510787377567727E-13</c:v>
                </c:pt>
                <c:pt idx="7378">
                  <c:v>6.510610685972671E-13</c:v>
                </c:pt>
                <c:pt idx="7379">
                  <c:v>6.5104348982495895E-13</c:v>
                </c:pt>
                <c:pt idx="7380">
                  <c:v>6.5102600167358289E-13</c:v>
                </c:pt>
                <c:pt idx="7381">
                  <c:v>6.5100860437689693E-13</c:v>
                </c:pt>
                <c:pt idx="7382">
                  <c:v>6.5099129816863523E-13</c:v>
                </c:pt>
                <c:pt idx="7383">
                  <c:v>6.5097408328255001E-13</c:v>
                </c:pt>
                <c:pt idx="7384">
                  <c:v>6.5095695995238716E-13</c:v>
                </c:pt>
                <c:pt idx="7385">
                  <c:v>6.5093992841189315E-13</c:v>
                </c:pt>
                <c:pt idx="7386">
                  <c:v>6.5092298889481374E-13</c:v>
                </c:pt>
                <c:pt idx="7387">
                  <c:v>6.5090614162982289E-13</c:v>
                </c:pt>
                <c:pt idx="7388">
                  <c:v>6.5088938658196413E-13</c:v>
                </c:pt>
                <c:pt idx="7389">
                  <c:v>6.5087272391316343E-13</c:v>
                </c:pt>
                <c:pt idx="7390">
                  <c:v>6.5085615396961191E-13</c:v>
                </c:pt>
                <c:pt idx="7391">
                  <c:v>6.5083967709747759E-13</c:v>
                </c:pt>
                <c:pt idx="7392">
                  <c:v>6.5082329364294577E-13</c:v>
                </c:pt>
                <c:pt idx="7393">
                  <c:v>6.5080700395220153E-13</c:v>
                </c:pt>
                <c:pt idx="7394">
                  <c:v>6.5079080837141278E-13</c:v>
                </c:pt>
                <c:pt idx="7395">
                  <c:v>6.5077470724676511E-13</c:v>
                </c:pt>
                <c:pt idx="7396">
                  <c:v>6.507587009244322E-13</c:v>
                </c:pt>
                <c:pt idx="7397">
                  <c:v>6.5074278975060467E-13</c:v>
                </c:pt>
                <c:pt idx="7398">
                  <c:v>6.5072697407145651E-13</c:v>
                </c:pt>
                <c:pt idx="7399">
                  <c:v>6.5071125423316118E-13</c:v>
                </c:pt>
                <c:pt idx="7400">
                  <c:v>6.5069563058191044E-13</c:v>
                </c:pt>
                <c:pt idx="7401">
                  <c:v>6.5068010346387109E-13</c:v>
                </c:pt>
                <c:pt idx="7402">
                  <c:v>6.5066467322523517E-13</c:v>
                </c:pt>
                <c:pt idx="7403">
                  <c:v>6.5064934021217001E-13</c:v>
                </c:pt>
                <c:pt idx="7404">
                  <c:v>6.5063410477086139E-13</c:v>
                </c:pt>
                <c:pt idx="7405">
                  <c:v>6.5061896724748813E-13</c:v>
                </c:pt>
                <c:pt idx="7406">
                  <c:v>6.5060392798823017E-13</c:v>
                </c:pt>
                <c:pt idx="7407">
                  <c:v>6.5058898733926128E-13</c:v>
                </c:pt>
                <c:pt idx="7408">
                  <c:v>6.5057414564677239E-13</c:v>
                </c:pt>
                <c:pt idx="7409">
                  <c:v>6.5055940325693669E-13</c:v>
                </c:pt>
                <c:pt idx="7410">
                  <c:v>6.5054476051592874E-13</c:v>
                </c:pt>
                <c:pt idx="7411">
                  <c:v>6.5053021776993323E-13</c:v>
                </c:pt>
                <c:pt idx="7412">
                  <c:v>6.5051577536513584E-13</c:v>
                </c:pt>
                <c:pt idx="7413">
                  <c:v>6.50501433647704E-13</c:v>
                </c:pt>
                <c:pt idx="7414">
                  <c:v>6.5048719296382358E-13</c:v>
                </c:pt>
                <c:pt idx="7415">
                  <c:v>6.5047305365967331E-13</c:v>
                </c:pt>
                <c:pt idx="7416">
                  <c:v>6.5045901608143343E-13</c:v>
                </c:pt>
                <c:pt idx="7417">
                  <c:v>6.504450805752771E-13</c:v>
                </c:pt>
                <c:pt idx="7418">
                  <c:v>6.5043124748739547E-13</c:v>
                </c:pt>
                <c:pt idx="7419">
                  <c:v>6.5041751716396261E-13</c:v>
                </c:pt>
                <c:pt idx="7420">
                  <c:v>6.5040388995115179E-13</c:v>
                </c:pt>
                <c:pt idx="7421">
                  <c:v>6.503903661951485E-13</c:v>
                </c:pt>
                <c:pt idx="7422">
                  <c:v>6.5037694624213772E-13</c:v>
                </c:pt>
                <c:pt idx="7423">
                  <c:v>6.5036363043828797E-13</c:v>
                </c:pt>
                <c:pt idx="7424">
                  <c:v>6.5035041912978373E-13</c:v>
                </c:pt>
                <c:pt idx="7425">
                  <c:v>6.5033731266280514E-13</c:v>
                </c:pt>
                <c:pt idx="7426">
                  <c:v>6.5032431138353171E-13</c:v>
                </c:pt>
                <c:pt idx="7427">
                  <c:v>6.5031141563813633E-13</c:v>
                </c:pt>
                <c:pt idx="7428">
                  <c:v>6.5029862577281073E-13</c:v>
                </c:pt>
                <c:pt idx="7429">
                  <c:v>6.5028594213372274E-13</c:v>
                </c:pt>
                <c:pt idx="7430">
                  <c:v>6.5027336506706349E-13</c:v>
                </c:pt>
                <c:pt idx="7431">
                  <c:v>6.5026089491900059E-13</c:v>
                </c:pt>
                <c:pt idx="7432">
                  <c:v>6.5024853203571964E-13</c:v>
                </c:pt>
                <c:pt idx="7433">
                  <c:v>6.5023627676340562E-13</c:v>
                </c:pt>
                <c:pt idx="7434">
                  <c:v>6.5022412944822674E-13</c:v>
                </c:pt>
                <c:pt idx="7435">
                  <c:v>6.5021209043636779E-13</c:v>
                </c:pt>
                <c:pt idx="7436">
                  <c:v>6.5020016007400305E-13</c:v>
                </c:pt>
                <c:pt idx="7437">
                  <c:v>6.5018833870732335E-13</c:v>
                </c:pt>
                <c:pt idx="7438">
                  <c:v>6.5017662668250216E-13</c:v>
                </c:pt>
                <c:pt idx="7439">
                  <c:v>6.5016502434571347E-13</c:v>
                </c:pt>
                <c:pt idx="7440">
                  <c:v>6.501535320431482E-13</c:v>
                </c:pt>
                <c:pt idx="7441">
                  <c:v>6.5014215012097418E-13</c:v>
                </c:pt>
                <c:pt idx="7442">
                  <c:v>6.5013087892537699E-13</c:v>
                </c:pt>
                <c:pt idx="7443">
                  <c:v>6.5011971880253576E-13</c:v>
                </c:pt>
                <c:pt idx="7444">
                  <c:v>6.5010867009863022E-13</c:v>
                </c:pt>
                <c:pt idx="7445">
                  <c:v>6.500977331598397E-13</c:v>
                </c:pt>
                <c:pt idx="7446">
                  <c:v>6.5008690833234403E-13</c:v>
                </c:pt>
                <c:pt idx="7447">
                  <c:v>6.5007619596232223E-13</c:v>
                </c:pt>
                <c:pt idx="7448">
                  <c:v>6.5006559639594808E-13</c:v>
                </c:pt>
                <c:pt idx="7449">
                  <c:v>6.5005510997941292E-13</c:v>
                </c:pt>
                <c:pt idx="7450">
                  <c:v>6.5004473705888426E-13</c:v>
                </c:pt>
                <c:pt idx="7451">
                  <c:v>6.5003447798055365E-13</c:v>
                </c:pt>
                <c:pt idx="7452">
                  <c:v>6.5002433309058851E-13</c:v>
                </c:pt>
                <c:pt idx="7453">
                  <c:v>6.5001430273517451E-13</c:v>
                </c:pt>
                <c:pt idx="7454">
                  <c:v>6.5000438726049099E-13</c:v>
                </c:pt>
                <c:pt idx="7455">
                  <c:v>6.4999458701271707E-13</c:v>
                </c:pt>
                <c:pt idx="7456">
                  <c:v>6.4998490233803269E-13</c:v>
                </c:pt>
                <c:pt idx="7457">
                  <c:v>6.4997533358261162E-13</c:v>
                </c:pt>
                <c:pt idx="7458">
                  <c:v>6.4996588109264439E-13</c:v>
                </c:pt>
                <c:pt idx="7459">
                  <c:v>6.4995654521430528E-13</c:v>
                </c:pt>
                <c:pt idx="7460">
                  <c:v>6.4994732629376798E-13</c:v>
                </c:pt>
                <c:pt idx="7461">
                  <c:v>6.4993822467721704E-13</c:v>
                </c:pt>
                <c:pt idx="7462">
                  <c:v>6.4992924071083837E-13</c:v>
                </c:pt>
                <c:pt idx="7463">
                  <c:v>6.4992037474079998E-13</c:v>
                </c:pt>
                <c:pt idx="7464">
                  <c:v>6.4991162711328645E-13</c:v>
                </c:pt>
                <c:pt idx="7465">
                  <c:v>6.4990299817447802E-13</c:v>
                </c:pt>
                <c:pt idx="7466">
                  <c:v>6.4989448827054776E-13</c:v>
                </c:pt>
                <c:pt idx="7467">
                  <c:v>6.498860977476874E-13</c:v>
                </c:pt>
                <c:pt idx="7468">
                  <c:v>6.4987782695207002E-13</c:v>
                </c:pt>
                <c:pt idx="7469">
                  <c:v>6.4986967622986969E-13</c:v>
                </c:pt>
                <c:pt idx="7470">
                  <c:v>6.4986164592727151E-13</c:v>
                </c:pt>
                <c:pt idx="7471">
                  <c:v>6.4985373639046074E-13</c:v>
                </c:pt>
                <c:pt idx="7472">
                  <c:v>6.4984594796560541E-13</c:v>
                </c:pt>
                <c:pt idx="7473">
                  <c:v>6.4983828099889061E-13</c:v>
                </c:pt>
                <c:pt idx="7474">
                  <c:v>6.4983073583649616E-13</c:v>
                </c:pt>
                <c:pt idx="7475">
                  <c:v>6.4982331282460099E-13</c:v>
                </c:pt>
                <c:pt idx="7476">
                  <c:v>6.4981601230938523E-13</c:v>
                </c:pt>
                <c:pt idx="7477">
                  <c:v>6.4980883463702225E-13</c:v>
                </c:pt>
                <c:pt idx="7478">
                  <c:v>6.49801780153703E-13</c:v>
                </c:pt>
                <c:pt idx="7479">
                  <c:v>6.4979484920559548E-13</c:v>
                </c:pt>
                <c:pt idx="7480">
                  <c:v>6.4978804213889085E-13</c:v>
                </c:pt>
                <c:pt idx="7481">
                  <c:v>6.4978135929975712E-13</c:v>
                </c:pt>
                <c:pt idx="7482">
                  <c:v>6.4977480103437917E-13</c:v>
                </c:pt>
                <c:pt idx="7483">
                  <c:v>6.4976836768893673E-13</c:v>
                </c:pt>
                <c:pt idx="7484">
                  <c:v>6.4976205960960943E-13</c:v>
                </c:pt>
                <c:pt idx="7485">
                  <c:v>6.497558771425764E-13</c:v>
                </c:pt>
                <c:pt idx="7486">
                  <c:v>6.4974982063401757E-13</c:v>
                </c:pt>
                <c:pt idx="7487">
                  <c:v>6.4974389043011187E-13</c:v>
                </c:pt>
                <c:pt idx="7488">
                  <c:v>6.4973808687703356E-13</c:v>
                </c:pt>
                <c:pt idx="7489">
                  <c:v>6.497324103209731E-13</c:v>
                </c:pt>
                <c:pt idx="7490">
                  <c:v>6.4972686110809899E-13</c:v>
                </c:pt>
                <c:pt idx="7491">
                  <c:v>6.4972143958459632E-13</c:v>
                </c:pt>
                <c:pt idx="7492">
                  <c:v>6.4971614609665008E-13</c:v>
                </c:pt>
                <c:pt idx="7493">
                  <c:v>6.4971098099042859E-13</c:v>
                </c:pt>
                <c:pt idx="7494">
                  <c:v>6.4970594461211662E-13</c:v>
                </c:pt>
                <c:pt idx="7495">
                  <c:v>6.4970103730788846E-13</c:v>
                </c:pt>
                <c:pt idx="7496">
                  <c:v>6.4969625942393483E-13</c:v>
                </c:pt>
                <c:pt idx="7497">
                  <c:v>6.4969161130642932E-13</c:v>
                </c:pt>
                <c:pt idx="7498">
                  <c:v>6.496870933015459E-13</c:v>
                </c:pt>
                <c:pt idx="7499">
                  <c:v>6.496827057554753E-13</c:v>
                </c:pt>
                <c:pt idx="7500">
                  <c:v>6.4967844901438585E-13</c:v>
                </c:pt>
                <c:pt idx="7501">
                  <c:v>6.4967432342446829E-13</c:v>
                </c:pt>
                <c:pt idx="7502">
                  <c:v>6.4967032933189063E-13</c:v>
                </c:pt>
                <c:pt idx="7503">
                  <c:v>6.4966646708283836E-13</c:v>
                </c:pt>
                <c:pt idx="7504">
                  <c:v>6.496627370234905E-13</c:v>
                </c:pt>
                <c:pt idx="7505">
                  <c:v>6.4965913950002698E-13</c:v>
                </c:pt>
                <c:pt idx="7506">
                  <c:v>6.4965567485862109E-13</c:v>
                </c:pt>
                <c:pt idx="7507">
                  <c:v>6.4965234344546435E-13</c:v>
                </c:pt>
                <c:pt idx="7508">
                  <c:v>6.4964914560672995E-13</c:v>
                </c:pt>
                <c:pt idx="7509">
                  <c:v>6.4964608168859184E-13</c:v>
                </c:pt>
                <c:pt idx="7510">
                  <c:v>6.4964315203723553E-13</c:v>
                </c:pt>
                <c:pt idx="7511">
                  <c:v>6.4964035699884599E-13</c:v>
                </c:pt>
                <c:pt idx="7512">
                  <c:v>6.4963769691959124E-13</c:v>
                </c:pt>
                <c:pt idx="7513">
                  <c:v>6.4963517214565627E-13</c:v>
                </c:pt>
                <c:pt idx="7514">
                  <c:v>6.49632783023221E-13</c:v>
                </c:pt>
                <c:pt idx="7515">
                  <c:v>6.4963052989846466E-13</c:v>
                </c:pt>
                <c:pt idx="7516">
                  <c:v>6.4962841311756123E-13</c:v>
                </c:pt>
                <c:pt idx="7517">
                  <c:v>6.4962643313469739E-13</c:v>
                </c:pt>
                <c:pt idx="7518">
                  <c:v>6.4962459079118135E-13</c:v>
                </c:pt>
                <c:pt idx="7519">
                  <c:v>6.496228866085211E-13</c:v>
                </c:pt>
                <c:pt idx="7520">
                  <c:v>6.4962132106506423E-13</c:v>
                </c:pt>
                <c:pt idx="7521">
                  <c:v>6.4961989463915984E-13</c:v>
                </c:pt>
                <c:pt idx="7522">
                  <c:v>6.4961860780913854E-13</c:v>
                </c:pt>
                <c:pt idx="7523">
                  <c:v>6.4961746105334872E-13</c:v>
                </c:pt>
                <c:pt idx="7524">
                  <c:v>6.4961645485013311E-13</c:v>
                </c:pt>
                <c:pt idx="7525">
                  <c:v>6.4961558967782821E-13</c:v>
                </c:pt>
                <c:pt idx="7526">
                  <c:v>6.4961486601478794E-13</c:v>
                </c:pt>
                <c:pt idx="7527">
                  <c:v>6.4961428433934969E-13</c:v>
                </c:pt>
                <c:pt idx="7528">
                  <c:v>6.4961384512984974E-13</c:v>
                </c:pt>
                <c:pt idx="7529">
                  <c:v>6.4961354886464213E-13</c:v>
                </c:pt>
                <c:pt idx="7530">
                  <c:v>6.4961339602205808E-13</c:v>
                </c:pt>
                <c:pt idx="7531">
                  <c:v>6.4961338708044609E-13</c:v>
                </c:pt>
                <c:pt idx="7532">
                  <c:v>6.4961352251815404E-13</c:v>
                </c:pt>
                <c:pt idx="7533">
                  <c:v>6.4961380281351336E-13</c:v>
                </c:pt>
                <c:pt idx="7534">
                  <c:v>6.4961422844486597E-13</c:v>
                </c:pt>
                <c:pt idx="7535">
                  <c:v>6.4961479989056663E-13</c:v>
                </c:pt>
                <c:pt idx="7536">
                  <c:v>6.4961551762895161E-13</c:v>
                </c:pt>
                <c:pt idx="7537">
                  <c:v>6.4961638213836395E-13</c:v>
                </c:pt>
                <c:pt idx="7538">
                  <c:v>6.4961739389714003E-13</c:v>
                </c:pt>
                <c:pt idx="7539">
                  <c:v>6.4961855338363408E-13</c:v>
                </c:pt>
                <c:pt idx="7540">
                  <c:v>6.4961986107617693E-13</c:v>
                </c:pt>
                <c:pt idx="7541">
                  <c:v>6.4962131745311708E-13</c:v>
                </c:pt>
                <c:pt idx="7542">
                  <c:v>6.4962292299279695E-13</c:v>
                </c:pt>
                <c:pt idx="7543">
                  <c:v>6.4962467817355939E-13</c:v>
                </c:pt>
                <c:pt idx="7544">
                  <c:v>6.4962658347374681E-13</c:v>
                </c:pt>
                <c:pt idx="7545">
                  <c:v>6.4962863937170137E-13</c:v>
                </c:pt>
                <c:pt idx="7546">
                  <c:v>6.4963084634576588E-13</c:v>
                </c:pt>
                <c:pt idx="7547">
                  <c:v>6.4963320487427723E-13</c:v>
                </c:pt>
                <c:pt idx="7548">
                  <c:v>6.4963571543558947E-13</c:v>
                </c:pt>
                <c:pt idx="7549">
                  <c:v>6.4963837850803331E-13</c:v>
                </c:pt>
                <c:pt idx="7550">
                  <c:v>6.4964119456996321E-13</c:v>
                </c:pt>
                <c:pt idx="7551">
                  <c:v>6.4964416409971008E-13</c:v>
                </c:pt>
                <c:pt idx="7552">
                  <c:v>6.4964728757562191E-13</c:v>
                </c:pt>
                <c:pt idx="7553">
                  <c:v>6.4965056547604174E-13</c:v>
                </c:pt>
                <c:pt idx="7554">
                  <c:v>6.4965399827931201E-13</c:v>
                </c:pt>
                <c:pt idx="7555">
                  <c:v>6.4965758646377483E-13</c:v>
                </c:pt>
                <c:pt idx="7556">
                  <c:v>6.496613305077672E-13</c:v>
                </c:pt>
                <c:pt idx="7557">
                  <c:v>6.4966523088964356E-13</c:v>
                </c:pt>
                <c:pt idx="7558">
                  <c:v>6.4966928808773464E-13</c:v>
                </c:pt>
                <c:pt idx="7559">
                  <c:v>6.4967350258039416E-13</c:v>
                </c:pt>
                <c:pt idx="7560">
                  <c:v>6.4967787484595356E-13</c:v>
                </c:pt>
                <c:pt idx="7561">
                  <c:v>6.4968240536276134E-13</c:v>
                </c:pt>
                <c:pt idx="7562">
                  <c:v>6.4968709460915961E-13</c:v>
                </c:pt>
                <c:pt idx="7563">
                  <c:v>6.4969194306349123E-13</c:v>
                </c:pt>
                <c:pt idx="7564">
                  <c:v>6.4969695120409841E-13</c:v>
                </c:pt>
                <c:pt idx="7565">
                  <c:v>6.4970211950932379E-13</c:v>
                </c:pt>
                <c:pt idx="7566">
                  <c:v>6.4970744845751011E-13</c:v>
                </c:pt>
                <c:pt idx="7567">
                  <c:v>6.4971293852699395E-13</c:v>
                </c:pt>
                <c:pt idx="7568">
                  <c:v>6.4971859019612965E-13</c:v>
                </c:pt>
                <c:pt idx="7569">
                  <c:v>6.4972440394324783E-13</c:v>
                </c:pt>
                <c:pt idx="7570">
                  <c:v>6.4973038024669698E-13</c:v>
                </c:pt>
                <c:pt idx="7571">
                  <c:v>6.497365195848255E-13</c:v>
                </c:pt>
                <c:pt idx="7572">
                  <c:v>6.497428224359644E-13</c:v>
                </c:pt>
                <c:pt idx="7573">
                  <c:v>6.4974928927846177E-13</c:v>
                </c:pt>
                <c:pt idx="7574">
                  <c:v>6.4975592059066035E-13</c:v>
                </c:pt>
                <c:pt idx="7575">
                  <c:v>6.4976271685089702E-13</c:v>
                </c:pt>
                <c:pt idx="7576">
                  <c:v>6.4976967853752542E-13</c:v>
                </c:pt>
                <c:pt idx="7577">
                  <c:v>6.4977680612888282E-13</c:v>
                </c:pt>
                <c:pt idx="7578">
                  <c:v>6.4978410010330552E-13</c:v>
                </c:pt>
                <c:pt idx="7579">
                  <c:v>6.4979156093914825E-13</c:v>
                </c:pt>
                <c:pt idx="7580">
                  <c:v>6.4979918911474133E-13</c:v>
                </c:pt>
                <c:pt idx="7581">
                  <c:v>6.4980698510843345E-13</c:v>
                </c:pt>
                <c:pt idx="7582">
                  <c:v>6.4981494939856696E-13</c:v>
                </c:pt>
                <c:pt idx="7583">
                  <c:v>6.4982308246348468E-13</c:v>
                </c:pt>
                <c:pt idx="7584">
                  <c:v>6.4983138478152904E-13</c:v>
                </c:pt>
                <c:pt idx="7585">
                  <c:v>6.4983985683104238E-13</c:v>
                </c:pt>
                <c:pt idx="7586">
                  <c:v>6.4984849909036158E-13</c:v>
                </c:pt>
                <c:pt idx="7587">
                  <c:v>6.4985731203784089E-13</c:v>
                </c:pt>
                <c:pt idx="7588">
                  <c:v>6.4986629615181101E-13</c:v>
                </c:pt>
                <c:pt idx="7589">
                  <c:v>6.4987545191062642E-13</c:v>
                </c:pt>
                <c:pt idx="7590">
                  <c:v>6.4988477979261751E-13</c:v>
                </c:pt>
                <c:pt idx="7591">
                  <c:v>6.4989428027613359E-13</c:v>
                </c:pt>
                <c:pt idx="7592">
                  <c:v>6.4990395383951618E-13</c:v>
                </c:pt>
                <c:pt idx="7593">
                  <c:v>6.4991380096110812E-13</c:v>
                </c:pt>
                <c:pt idx="7594">
                  <c:v>6.4992382211925245E-13</c:v>
                </c:pt>
                <c:pt idx="7595">
                  <c:v>6.4993401779229129E-13</c:v>
                </c:pt>
                <c:pt idx="7596">
                  <c:v>6.4994438845856113E-13</c:v>
                </c:pt>
                <c:pt idx="7597">
                  <c:v>6.4995493459641651E-13</c:v>
                </c:pt>
                <c:pt idx="7598">
                  <c:v>6.4996565668419422E-13</c:v>
                </c:pt>
                <c:pt idx="7599">
                  <c:v>6.4997655520023092E-13</c:v>
                </c:pt>
                <c:pt idx="7600">
                  <c:v>6.499876306228747E-13</c:v>
                </c:pt>
                <c:pt idx="7601">
                  <c:v>6.4999888343046831E-13</c:v>
                </c:pt>
                <c:pt idx="7602">
                  <c:v>6.5001031410135417E-13</c:v>
                </c:pt>
                <c:pt idx="7603">
                  <c:v>6.5002192310640555E-13</c:v>
                </c:pt>
                <c:pt idx="7604">
                  <c:v>6.5003371078504722E-13</c:v>
                </c:pt>
                <c:pt idx="7605">
                  <c:v>6.500456776707517E-13</c:v>
                </c:pt>
                <c:pt idx="7606">
                  <c:v>6.5005782438476273E-13</c:v>
                </c:pt>
                <c:pt idx="7607">
                  <c:v>6.500701515483194E-13</c:v>
                </c:pt>
                <c:pt idx="7608">
                  <c:v>6.5008265978267646E-13</c:v>
                </c:pt>
                <c:pt idx="7609">
                  <c:v>6.5009534970906685E-13</c:v>
                </c:pt>
                <c:pt idx="7610">
                  <c:v>6.5010822194874057E-13</c:v>
                </c:pt>
                <c:pt idx="7611">
                  <c:v>6.5012127712294126E-13</c:v>
                </c:pt>
                <c:pt idx="7612">
                  <c:v>6.5013451585291316E-13</c:v>
                </c:pt>
                <c:pt idx="7613">
                  <c:v>6.5014793875990031E-13</c:v>
                </c:pt>
                <c:pt idx="7614">
                  <c:v>6.5016154646514666E-13</c:v>
                </c:pt>
                <c:pt idx="7615">
                  <c:v>6.5017533958989635E-13</c:v>
                </c:pt>
                <c:pt idx="7616">
                  <c:v>6.5018931875538767E-13</c:v>
                </c:pt>
                <c:pt idx="7617">
                  <c:v>6.5020348458287617E-13</c:v>
                </c:pt>
                <c:pt idx="7618">
                  <c:v>6.5021783769359439E-13</c:v>
                </c:pt>
                <c:pt idx="7619">
                  <c:v>6.5023237870879827E-13</c:v>
                </c:pt>
                <c:pt idx="7620">
                  <c:v>6.5024710824971956E-13</c:v>
                </c:pt>
                <c:pt idx="7621">
                  <c:v>6.5026202693760834E-13</c:v>
                </c:pt>
                <c:pt idx="7622">
                  <c:v>6.5027713539370886E-13</c:v>
                </c:pt>
                <c:pt idx="7623">
                  <c:v>6.5029243423926548E-13</c:v>
                </c:pt>
                <c:pt idx="7624">
                  <c:v>6.5030792409552172E-13</c:v>
                </c:pt>
                <c:pt idx="7625">
                  <c:v>6.5032360558372183E-13</c:v>
                </c:pt>
                <c:pt idx="7626">
                  <c:v>6.50339479325104E-13</c:v>
                </c:pt>
                <c:pt idx="7627">
                  <c:v>6.5035554594092368E-13</c:v>
                </c:pt>
                <c:pt idx="7628">
                  <c:v>6.5037180605241381E-13</c:v>
                </c:pt>
                <c:pt idx="7629">
                  <c:v>6.5038826028082964E-13</c:v>
                </c:pt>
                <c:pt idx="7630">
                  <c:v>6.50404909247404E-13</c:v>
                </c:pt>
                <c:pt idx="7631">
                  <c:v>6.5042175357338619E-13</c:v>
                </c:pt>
                <c:pt idx="7632">
                  <c:v>6.5043879388002085E-13</c:v>
                </c:pt>
                <c:pt idx="7633">
                  <c:v>6.5045603078855183E-13</c:v>
                </c:pt>
                <c:pt idx="7634">
                  <c:v>6.5047346492022256E-13</c:v>
                </c:pt>
                <c:pt idx="7635">
                  <c:v>6.5049109689627225E-13</c:v>
                </c:pt>
                <c:pt idx="7636">
                  <c:v>6.5050892733795583E-13</c:v>
                </c:pt>
                <c:pt idx="7637">
                  <c:v>6.5052695686651231E-13</c:v>
                </c:pt>
                <c:pt idx="7638">
                  <c:v>6.5054518610317915E-13</c:v>
                </c:pt>
                <c:pt idx="7639">
                  <c:v>6.5056361566920688E-13</c:v>
                </c:pt>
                <c:pt idx="7640">
                  <c:v>6.5058224618584468E-13</c:v>
                </c:pt>
                <c:pt idx="7641">
                  <c:v>6.5060107827432528E-13</c:v>
                </c:pt>
                <c:pt idx="7642">
                  <c:v>6.5062011255589878E-13</c:v>
                </c:pt>
                <c:pt idx="7643">
                  <c:v>6.5063934965180893E-13</c:v>
                </c:pt>
                <c:pt idx="7644">
                  <c:v>6.5065879018329402E-13</c:v>
                </c:pt>
                <c:pt idx="7645">
                  <c:v>6.5067843477161E-13</c:v>
                </c:pt>
                <c:pt idx="7646">
                  <c:v>6.5069828403799465E-13</c:v>
                </c:pt>
                <c:pt idx="7647">
                  <c:v>6.5071833860368646E-13</c:v>
                </c:pt>
                <c:pt idx="7648">
                  <c:v>6.5073859908994099E-13</c:v>
                </c:pt>
                <c:pt idx="7649">
                  <c:v>6.5075906611799118E-13</c:v>
                </c:pt>
                <c:pt idx="7650">
                  <c:v>6.507797403090861E-13</c:v>
                </c:pt>
                <c:pt idx="7651">
                  <c:v>6.5080062228447012E-13</c:v>
                </c:pt>
                <c:pt idx="7652">
                  <c:v>6.5082171266538758E-13</c:v>
                </c:pt>
                <c:pt idx="7653">
                  <c:v>6.5084301207308221E-13</c:v>
                </c:pt>
                <c:pt idx="7654">
                  <c:v>6.5086452112879837E-13</c:v>
                </c:pt>
                <c:pt idx="7655">
                  <c:v>6.5088624045377929E-13</c:v>
                </c:pt>
                <c:pt idx="7656">
                  <c:v>6.5090817066926415E-13</c:v>
                </c:pt>
                <c:pt idx="7657">
                  <c:v>6.5093031239650833E-13</c:v>
                </c:pt>
                <c:pt idx="7658">
                  <c:v>6.5095266625674424E-13</c:v>
                </c:pt>
                <c:pt idx="7659">
                  <c:v>6.5097523287122159E-13</c:v>
                </c:pt>
                <c:pt idx="7660">
                  <c:v>6.5099801286119057E-13</c:v>
                </c:pt>
                <c:pt idx="7661">
                  <c:v>6.5102100684788322E-13</c:v>
                </c:pt>
                <c:pt idx="7662">
                  <c:v>6.5104421545254943E-13</c:v>
                </c:pt>
                <c:pt idx="7663">
                  <c:v>6.5106763929643356E-13</c:v>
                </c:pt>
                <c:pt idx="7664">
                  <c:v>6.5109127900077367E-13</c:v>
                </c:pt>
                <c:pt idx="7665">
                  <c:v>6.5111513518682574E-13</c:v>
                </c:pt>
                <c:pt idx="7666">
                  <c:v>6.5113920847582735E-13</c:v>
                </c:pt>
                <c:pt idx="7667">
                  <c:v>6.5116349948901708E-13</c:v>
                </c:pt>
                <c:pt idx="7668">
                  <c:v>6.5118800884764483E-13</c:v>
                </c:pt>
                <c:pt idx="7669">
                  <c:v>6.5121273717296071E-13</c:v>
                </c:pt>
                <c:pt idx="7670">
                  <c:v>6.5123768508619664E-13</c:v>
                </c:pt>
                <c:pt idx="7671">
                  <c:v>6.5126285320860292E-13</c:v>
                </c:pt>
                <c:pt idx="7672">
                  <c:v>6.5128824216142361E-13</c:v>
                </c:pt>
                <c:pt idx="7673">
                  <c:v>6.5131385256590202E-13</c:v>
                </c:pt>
                <c:pt idx="7674">
                  <c:v>6.5133968504328292E-13</c:v>
                </c:pt>
                <c:pt idx="7675">
                  <c:v>6.5136574021480469E-13</c:v>
                </c:pt>
                <c:pt idx="7676">
                  <c:v>6.5139201870172239E-13</c:v>
                </c:pt>
                <c:pt idx="7677">
                  <c:v>6.5141852112526884E-13</c:v>
                </c:pt>
                <c:pt idx="7678">
                  <c:v>6.514452481066996E-13</c:v>
                </c:pt>
                <c:pt idx="7679">
                  <c:v>6.514722002672471E-13</c:v>
                </c:pt>
                <c:pt idx="7680">
                  <c:v>6.5149937822816114E-13</c:v>
                </c:pt>
                <c:pt idx="7681">
                  <c:v>6.5152678261068576E-13</c:v>
                </c:pt>
                <c:pt idx="7682">
                  <c:v>6.5155441403606542E-13</c:v>
                </c:pt>
                <c:pt idx="7683">
                  <c:v>6.5158227312554364E-13</c:v>
                </c:pt>
                <c:pt idx="7684">
                  <c:v>6.5161036050036457E-13</c:v>
                </c:pt>
                <c:pt idx="7685">
                  <c:v>6.5163867678177277E-13</c:v>
                </c:pt>
                <c:pt idx="7686">
                  <c:v>6.51667222591006E-13</c:v>
                </c:pt>
                <c:pt idx="7687">
                  <c:v>6.5169599854931953E-13</c:v>
                </c:pt>
                <c:pt idx="7688">
                  <c:v>6.517250052779467E-13</c:v>
                </c:pt>
                <c:pt idx="7689">
                  <c:v>6.5175424339813679E-13</c:v>
                </c:pt>
                <c:pt idx="7690">
                  <c:v>6.5178371386031679E-13</c:v>
                </c:pt>
                <c:pt idx="7691">
                  <c:v>6.5181341788126586E-13</c:v>
                </c:pt>
                <c:pt idx="7692">
                  <c:v>6.518433562211237E-13</c:v>
                </c:pt>
                <c:pt idx="7693">
                  <c:v>6.5187352963407536E-13</c:v>
                </c:pt>
                <c:pt idx="7694">
                  <c:v>6.5190393887430559E-13</c:v>
                </c:pt>
                <c:pt idx="7695">
                  <c:v>6.5193458469599975E-13</c:v>
                </c:pt>
                <c:pt idx="7696">
                  <c:v>6.5196546785333723E-13</c:v>
                </c:pt>
                <c:pt idx="7697">
                  <c:v>6.5199658910051421E-13</c:v>
                </c:pt>
                <c:pt idx="7698">
                  <c:v>6.5202794919170472E-13</c:v>
                </c:pt>
                <c:pt idx="7699">
                  <c:v>6.5205954888109927E-13</c:v>
                </c:pt>
                <c:pt idx="7700">
                  <c:v>6.5209138892288303E-13</c:v>
                </c:pt>
                <c:pt idx="7701">
                  <c:v>6.5212347007124143E-13</c:v>
                </c:pt>
                <c:pt idx="7702">
                  <c:v>6.5215579308035904E-13</c:v>
                </c:pt>
                <c:pt idx="7703">
                  <c:v>6.5218835870442161E-13</c:v>
                </c:pt>
                <c:pt idx="7704">
                  <c:v>6.522211676976133E-13</c:v>
                </c:pt>
                <c:pt idx="7705">
                  <c:v>6.5225422081412005E-13</c:v>
                </c:pt>
                <c:pt idx="7706">
                  <c:v>6.5228751880812077E-13</c:v>
                </c:pt>
                <c:pt idx="7707">
                  <c:v>6.5232106243381202E-13</c:v>
                </c:pt>
                <c:pt idx="7708">
                  <c:v>6.5235485244536744E-13</c:v>
                </c:pt>
                <c:pt idx="7709">
                  <c:v>6.5238888959697815E-13</c:v>
                </c:pt>
                <c:pt idx="7710">
                  <c:v>6.524231746428289E-13</c:v>
                </c:pt>
                <c:pt idx="7711">
                  <c:v>6.5245770833710474E-13</c:v>
                </c:pt>
                <c:pt idx="7712">
                  <c:v>6.5249249143399112E-13</c:v>
                </c:pt>
                <c:pt idx="7713">
                  <c:v>6.5252752468767271E-13</c:v>
                </c:pt>
                <c:pt idx="7714">
                  <c:v>6.5256280885233505E-13</c:v>
                </c:pt>
                <c:pt idx="7715">
                  <c:v>6.5259834468216259E-13</c:v>
                </c:pt>
                <c:pt idx="7716">
                  <c:v>6.5263413293133525E-13</c:v>
                </c:pt>
                <c:pt idx="7717">
                  <c:v>6.5267017435404937E-13</c:v>
                </c:pt>
                <c:pt idx="7718">
                  <c:v>6.5270646970447851E-13</c:v>
                </c:pt>
                <c:pt idx="7719">
                  <c:v>6.5274301973681398E-13</c:v>
                </c:pt>
                <c:pt idx="7720">
                  <c:v>6.5277982520524012E-13</c:v>
                </c:pt>
                <c:pt idx="7721">
                  <c:v>6.5281688686394219E-13</c:v>
                </c:pt>
                <c:pt idx="7722">
                  <c:v>6.5285420546710535E-13</c:v>
                </c:pt>
                <c:pt idx="7723">
                  <c:v>6.5289178176891525E-13</c:v>
                </c:pt>
                <c:pt idx="7724">
                  <c:v>6.5292961652355625E-13</c:v>
                </c:pt>
                <c:pt idx="7725">
                  <c:v>6.5296771048520814E-13</c:v>
                </c:pt>
                <c:pt idx="7726">
                  <c:v>6.5300606440806718E-13</c:v>
                </c:pt>
                <c:pt idx="7727">
                  <c:v>6.5304467904630673E-13</c:v>
                </c:pt>
                <c:pt idx="7728">
                  <c:v>6.5308355515412424E-13</c:v>
                </c:pt>
                <c:pt idx="7729">
                  <c:v>6.5312269348569276E-13</c:v>
                </c:pt>
                <c:pt idx="7730">
                  <c:v>6.531620947952028E-13</c:v>
                </c:pt>
                <c:pt idx="7731">
                  <c:v>6.5320175983684001E-13</c:v>
                </c:pt>
                <c:pt idx="7732">
                  <c:v>6.5324168936478904E-13</c:v>
                </c:pt>
                <c:pt idx="7733">
                  <c:v>6.5328188412704352E-13</c:v>
                </c:pt>
                <c:pt idx="7734">
                  <c:v>6.5332234491027472E-13</c:v>
                </c:pt>
                <c:pt idx="7735">
                  <c:v>6.5336307257126909E-13</c:v>
                </c:pt>
                <c:pt idx="7736">
                  <c:v>6.5340406796956726E-13</c:v>
                </c:pt>
                <c:pt idx="7737">
                  <c:v>6.5344533196471155E-13</c:v>
                </c:pt>
                <c:pt idx="7738">
                  <c:v>6.5348686541625451E-13</c:v>
                </c:pt>
                <c:pt idx="7739">
                  <c:v>6.5352866918374292E-13</c:v>
                </c:pt>
                <c:pt idx="7740">
                  <c:v>6.5357074412673012E-13</c:v>
                </c:pt>
                <c:pt idx="7741">
                  <c:v>6.5361309110475117E-13</c:v>
                </c:pt>
                <c:pt idx="7742">
                  <c:v>6.5365571097735387E-13</c:v>
                </c:pt>
                <c:pt idx="7743">
                  <c:v>6.5369860460409631E-13</c:v>
                </c:pt>
                <c:pt idx="7744">
                  <c:v>6.5374177284452041E-13</c:v>
                </c:pt>
                <c:pt idx="7745">
                  <c:v>6.5378521655817328E-13</c:v>
                </c:pt>
                <c:pt idx="7746">
                  <c:v>6.5382893660459531E-13</c:v>
                </c:pt>
                <c:pt idx="7747">
                  <c:v>6.5387293384334077E-13</c:v>
                </c:pt>
                <c:pt idx="7748">
                  <c:v>6.5391720913396168E-13</c:v>
                </c:pt>
                <c:pt idx="7749">
                  <c:v>6.5396176333599382E-13</c:v>
                </c:pt>
                <c:pt idx="7750">
                  <c:v>6.5400659730899034E-13</c:v>
                </c:pt>
                <c:pt idx="7751">
                  <c:v>6.5405171191249831E-13</c:v>
                </c:pt>
                <c:pt idx="7752">
                  <c:v>6.5409710800606461E-13</c:v>
                </c:pt>
                <c:pt idx="7753">
                  <c:v>6.5414278644923674E-13</c:v>
                </c:pt>
                <c:pt idx="7754">
                  <c:v>6.5418874810155572E-13</c:v>
                </c:pt>
                <c:pt idx="7755">
                  <c:v>6.5423499382258024E-13</c:v>
                </c:pt>
                <c:pt idx="7756">
                  <c:v>6.5428152447185203E-13</c:v>
                </c:pt>
                <c:pt idx="7757">
                  <c:v>6.5432834090891233E-13</c:v>
                </c:pt>
                <c:pt idx="7758">
                  <c:v>6.5437544399331366E-13</c:v>
                </c:pt>
                <c:pt idx="7759">
                  <c:v>6.5442283458460382E-13</c:v>
                </c:pt>
                <c:pt idx="7760">
                  <c:v>6.5447051354233505E-13</c:v>
                </c:pt>
                <c:pt idx="7761">
                  <c:v>6.5451848172604351E-13</c:v>
                </c:pt>
                <c:pt idx="7762">
                  <c:v>6.5456673999527558E-13</c:v>
                </c:pt>
                <c:pt idx="7763">
                  <c:v>6.5461528920959098E-13</c:v>
                </c:pt>
                <c:pt idx="7764">
                  <c:v>6.5466413022853041E-13</c:v>
                </c:pt>
                <c:pt idx="7765">
                  <c:v>6.5471326391163502E-13</c:v>
                </c:pt>
                <c:pt idx="7766">
                  <c:v>6.547626911184646E-13</c:v>
                </c:pt>
                <c:pt idx="7767">
                  <c:v>6.5481241270855341E-13</c:v>
                </c:pt>
                <c:pt idx="7768">
                  <c:v>6.5486242954146076E-13</c:v>
                </c:pt>
                <c:pt idx="7769">
                  <c:v>6.5491274247672221E-13</c:v>
                </c:pt>
                <c:pt idx="7770">
                  <c:v>6.5496335237389071E-13</c:v>
                </c:pt>
                <c:pt idx="7771">
                  <c:v>6.5501426009251344E-13</c:v>
                </c:pt>
                <c:pt idx="7772">
                  <c:v>6.5506546649213717E-13</c:v>
                </c:pt>
                <c:pt idx="7773">
                  <c:v>6.5511697243230396E-13</c:v>
                </c:pt>
                <c:pt idx="7774">
                  <c:v>6.5516877877257158E-13</c:v>
                </c:pt>
                <c:pt idx="7775">
                  <c:v>6.5522088637248216E-13</c:v>
                </c:pt>
                <c:pt idx="7776">
                  <c:v>6.5527329608658255E-13</c:v>
                </c:pt>
                <c:pt idx="7777">
                  <c:v>6.5532600879243616E-13</c:v>
                </c:pt>
                <c:pt idx="7778">
                  <c:v>6.5537902546082636E-13</c:v>
                </c:pt>
                <c:pt idx="7779">
                  <c:v>6.5543234707163292E-13</c:v>
                </c:pt>
                <c:pt idx="7780">
                  <c:v>6.5548597460473022E-13</c:v>
                </c:pt>
                <c:pt idx="7781">
                  <c:v>6.5553990903999226E-13</c:v>
                </c:pt>
                <c:pt idx="7782">
                  <c:v>6.5559415135729353E-13</c:v>
                </c:pt>
                <c:pt idx="7783">
                  <c:v>6.5564870253650804E-13</c:v>
                </c:pt>
                <c:pt idx="7784">
                  <c:v>6.5570356355750443E-13</c:v>
                </c:pt>
                <c:pt idx="7785">
                  <c:v>6.5575873540016839E-13</c:v>
                </c:pt>
                <c:pt idx="7786">
                  <c:v>6.5581421904436232E-13</c:v>
                </c:pt>
                <c:pt idx="7787">
                  <c:v>6.5587001546997212E-13</c:v>
                </c:pt>
                <c:pt idx="7788">
                  <c:v>6.5592612565686067E-13</c:v>
                </c:pt>
                <c:pt idx="7789">
                  <c:v>6.5598255058490763E-13</c:v>
                </c:pt>
                <c:pt idx="7790">
                  <c:v>6.5603929123398749E-13</c:v>
                </c:pt>
                <c:pt idx="7791">
                  <c:v>6.5609634858397424E-13</c:v>
                </c:pt>
                <c:pt idx="7792">
                  <c:v>6.5615372361474239E-13</c:v>
                </c:pt>
                <c:pt idx="7793">
                  <c:v>6.5621141730616573E-13</c:v>
                </c:pt>
                <c:pt idx="7794">
                  <c:v>6.562694306381132E-13</c:v>
                </c:pt>
                <c:pt idx="7795">
                  <c:v>6.563277645904699E-13</c:v>
                </c:pt>
                <c:pt idx="7796">
                  <c:v>6.5638642014309902E-13</c:v>
                </c:pt>
                <c:pt idx="7797">
                  <c:v>6.5644539827588607E-13</c:v>
                </c:pt>
                <c:pt idx="7798">
                  <c:v>6.5650469996869393E-13</c:v>
                </c:pt>
                <c:pt idx="7799">
                  <c:v>6.5656432620140235E-13</c:v>
                </c:pt>
                <c:pt idx="7800">
                  <c:v>6.5662427795388572E-13</c:v>
                </c:pt>
                <c:pt idx="7801">
                  <c:v>6.5668455620601846E-13</c:v>
                </c:pt>
                <c:pt idx="7802">
                  <c:v>6.5674516193767373E-13</c:v>
                </c:pt>
                <c:pt idx="7803">
                  <c:v>6.5680609612872726E-13</c:v>
                </c:pt>
                <c:pt idx="7804">
                  <c:v>6.5686735975904626E-13</c:v>
                </c:pt>
                <c:pt idx="7805">
                  <c:v>6.5692895380851706E-13</c:v>
                </c:pt>
                <c:pt idx="7806">
                  <c:v>6.5699087925700213E-13</c:v>
                </c:pt>
                <c:pt idx="7807">
                  <c:v>6.5705313708438769E-13</c:v>
                </c:pt>
                <c:pt idx="7808">
                  <c:v>6.5711572827053571E-13</c:v>
                </c:pt>
                <c:pt idx="7809">
                  <c:v>6.5717865379532625E-13</c:v>
                </c:pt>
                <c:pt idx="7810">
                  <c:v>6.572419146386339E-13</c:v>
                </c:pt>
                <c:pt idx="7811">
                  <c:v>6.5730551178033296E-13</c:v>
                </c:pt>
                <c:pt idx="7812">
                  <c:v>6.5736944620029703E-13</c:v>
                </c:pt>
                <c:pt idx="7813">
                  <c:v>6.5743371887840109E-13</c:v>
                </c:pt>
                <c:pt idx="7814">
                  <c:v>6.574983307945132E-13</c:v>
                </c:pt>
                <c:pt idx="7815">
                  <c:v>6.5756328292851895E-13</c:v>
                </c:pt>
                <c:pt idx="7816">
                  <c:v>6.5762857626028063E-13</c:v>
                </c:pt>
                <c:pt idx="7817">
                  <c:v>6.576942117696794E-13</c:v>
                </c:pt>
                <c:pt idx="7818">
                  <c:v>6.5776019043659439E-13</c:v>
                </c:pt>
                <c:pt idx="7819">
                  <c:v>6.578265132602903E-13</c:v>
                </c:pt>
                <c:pt idx="7820">
                  <c:v>6.5789318150054571E-13</c:v>
                </c:pt>
                <c:pt idx="7821">
                  <c:v>6.579601963072775E-13</c:v>
                </c:pt>
                <c:pt idx="7822">
                  <c:v>6.5802755876141493E-13</c:v>
                </c:pt>
                <c:pt idx="7823">
                  <c:v>6.580952699438794E-13</c:v>
                </c:pt>
                <c:pt idx="7824">
                  <c:v>6.5816333093561179E-13</c:v>
                </c:pt>
                <c:pt idx="7825">
                  <c:v>6.5823174281752825E-13</c:v>
                </c:pt>
                <c:pt idx="7826">
                  <c:v>6.5830050667056956E-13</c:v>
                </c:pt>
                <c:pt idx="7827">
                  <c:v>6.5836962357565116E-13</c:v>
                </c:pt>
                <c:pt idx="7828">
                  <c:v>6.5843909461370828E-13</c:v>
                </c:pt>
                <c:pt idx="7829">
                  <c:v>6.5850892086566878E-13</c:v>
                </c:pt>
                <c:pt idx="7830">
                  <c:v>6.5857910341246656E-13</c:v>
                </c:pt>
                <c:pt idx="7831">
                  <c:v>6.5864964333501304E-13</c:v>
                </c:pt>
                <c:pt idx="7832">
                  <c:v>6.5872054171425334E-13</c:v>
                </c:pt>
                <c:pt idx="7833">
                  <c:v>6.5879179963111076E-13</c:v>
                </c:pt>
                <c:pt idx="7834">
                  <c:v>6.5886341816651307E-13</c:v>
                </c:pt>
                <c:pt idx="7835">
                  <c:v>6.5893539840138288E-13</c:v>
                </c:pt>
                <c:pt idx="7836">
                  <c:v>6.590077414166546E-13</c:v>
                </c:pt>
                <c:pt idx="7837">
                  <c:v>6.5908044829326186E-13</c:v>
                </c:pt>
                <c:pt idx="7838">
                  <c:v>6.5915352011212189E-13</c:v>
                </c:pt>
                <c:pt idx="7839">
                  <c:v>6.5922695795416843E-13</c:v>
                </c:pt>
                <c:pt idx="7840">
                  <c:v>6.5930076290033004E-13</c:v>
                </c:pt>
                <c:pt idx="7841">
                  <c:v>6.5937493603385323E-13</c:v>
                </c:pt>
                <c:pt idx="7842">
                  <c:v>6.5944947847903026E-13</c:v>
                </c:pt>
                <c:pt idx="7843">
                  <c:v>6.595243913903625E-13</c:v>
                </c:pt>
                <c:pt idx="7844">
                  <c:v>6.5959967592290319E-13</c:v>
                </c:pt>
                <c:pt idx="7845">
                  <c:v>6.5967533323168797E-13</c:v>
                </c:pt>
                <c:pt idx="7846">
                  <c:v>6.5975136447175207E-13</c:v>
                </c:pt>
                <c:pt idx="7847">
                  <c:v>6.5982777079814358E-13</c:v>
                </c:pt>
                <c:pt idx="7848">
                  <c:v>6.5990455336590237E-13</c:v>
                </c:pt>
                <c:pt idx="7849">
                  <c:v>6.5998171333007712E-13</c:v>
                </c:pt>
                <c:pt idx="7850">
                  <c:v>6.6005925184569701E-13</c:v>
                </c:pt>
                <c:pt idx="7851">
                  <c:v>6.6013717006780306E-13</c:v>
                </c:pt>
                <c:pt idx="7852">
                  <c:v>6.6021546915144876E-13</c:v>
                </c:pt>
                <c:pt idx="7853">
                  <c:v>6.6029415025166938E-13</c:v>
                </c:pt>
                <c:pt idx="7854">
                  <c:v>6.6037321452350115E-13</c:v>
                </c:pt>
                <c:pt idx="7855">
                  <c:v>6.60452663121996E-13</c:v>
                </c:pt>
                <c:pt idx="7856">
                  <c:v>6.6053249720218441E-13</c:v>
                </c:pt>
                <c:pt idx="7857">
                  <c:v>6.6061271791911939E-13</c:v>
                </c:pt>
                <c:pt idx="7858">
                  <c:v>6.6069332642782994E-13</c:v>
                </c:pt>
                <c:pt idx="7859">
                  <c:v>6.6077432388336453E-13</c:v>
                </c:pt>
                <c:pt idx="7860">
                  <c:v>6.6085571144076344E-13</c:v>
                </c:pt>
                <c:pt idx="7861">
                  <c:v>6.6093749025506849E-13</c:v>
                </c:pt>
                <c:pt idx="7862">
                  <c:v>6.6101501184421046E-13</c:v>
                </c:pt>
                <c:pt idx="7863">
                  <c:v>6.6106728869502696E-13</c:v>
                </c:pt>
                <c:pt idx="7864">
                  <c:v>6.6111985518539859E-13</c:v>
                </c:pt>
                <c:pt idx="7865">
                  <c:v>6.6117271191164966E-13</c:v>
                </c:pt>
                <c:pt idx="7866">
                  <c:v>6.6122585947011015E-13</c:v>
                </c:pt>
                <c:pt idx="7867">
                  <c:v>6.6127929845711599E-13</c:v>
                </c:pt>
                <c:pt idx="7868">
                  <c:v>6.6133302946898493E-13</c:v>
                </c:pt>
                <c:pt idx="7869">
                  <c:v>6.6138705310205855E-13</c:v>
                </c:pt>
                <c:pt idx="7870">
                  <c:v>6.6144136995266118E-13</c:v>
                </c:pt>
                <c:pt idx="7871">
                  <c:v>6.6149598061712248E-13</c:v>
                </c:pt>
                <c:pt idx="7872">
                  <c:v>6.6155088569177263E-13</c:v>
                </c:pt>
                <c:pt idx="7873">
                  <c:v>6.616060857729415E-13</c:v>
                </c:pt>
                <c:pt idx="7874">
                  <c:v>6.6166158145696442E-13</c:v>
                </c:pt>
                <c:pt idx="7875">
                  <c:v>6.617173733401657E-13</c:v>
                </c:pt>
                <c:pt idx="7876">
                  <c:v>6.6177346201887542E-13</c:v>
                </c:pt>
                <c:pt idx="7877">
                  <c:v>6.6182984808942294E-13</c:v>
                </c:pt>
                <c:pt idx="7878">
                  <c:v>6.6188653214813885E-13</c:v>
                </c:pt>
                <c:pt idx="7879">
                  <c:v>6.6194351479135816E-13</c:v>
                </c:pt>
                <c:pt idx="7880">
                  <c:v>6.6200079661539975E-13</c:v>
                </c:pt>
                <c:pt idx="7881">
                  <c:v>6.6205837821660438E-13</c:v>
                </c:pt>
                <c:pt idx="7882">
                  <c:v>6.6211626019129668E-13</c:v>
                </c:pt>
                <c:pt idx="7883">
                  <c:v>6.6217444313580652E-13</c:v>
                </c:pt>
                <c:pt idx="7884">
                  <c:v>6.6223292764646973E-13</c:v>
                </c:pt>
                <c:pt idx="7885">
                  <c:v>6.6229171431960406E-13</c:v>
                </c:pt>
                <c:pt idx="7886">
                  <c:v>6.6235080375155151E-13</c:v>
                </c:pt>
                <c:pt idx="7887">
                  <c:v>6.6241019653863578E-13</c:v>
                </c:pt>
                <c:pt idx="7888">
                  <c:v>6.6246989327718706E-13</c:v>
                </c:pt>
                <c:pt idx="7889">
                  <c:v>6.6252989456354086E-13</c:v>
                </c:pt>
                <c:pt idx="7890">
                  <c:v>6.6259020099401525E-13</c:v>
                </c:pt>
                <c:pt idx="7891">
                  <c:v>6.6265081316495241E-13</c:v>
                </c:pt>
                <c:pt idx="7892">
                  <c:v>6.6271173167267576E-13</c:v>
                </c:pt>
                <c:pt idx="7893">
                  <c:v>6.6277295711351567E-13</c:v>
                </c:pt>
                <c:pt idx="7894">
                  <c:v>6.6283449008380152E-13</c:v>
                </c:pt>
                <c:pt idx="7895">
                  <c:v>6.6289633117986356E-13</c:v>
                </c:pt>
                <c:pt idx="7896">
                  <c:v>6.6295848099803764E-13</c:v>
                </c:pt>
                <c:pt idx="7897">
                  <c:v>6.6302094013464706E-13</c:v>
                </c:pt>
                <c:pt idx="7898">
                  <c:v>6.6308370918602271E-13</c:v>
                </c:pt>
                <c:pt idx="7899">
                  <c:v>6.6314678874849385E-13</c:v>
                </c:pt>
                <c:pt idx="7900">
                  <c:v>6.6321017941839065E-13</c:v>
                </c:pt>
                <c:pt idx="7901">
                  <c:v>6.6327388179204269E-13</c:v>
                </c:pt>
                <c:pt idx="7902">
                  <c:v>6.6333789646516722E-13</c:v>
                </c:pt>
                <c:pt idx="7903">
                  <c:v>6.6340222404418124E-13</c:v>
                </c:pt>
                <c:pt idx="7904">
                  <c:v>6.6346686519680914E-13</c:v>
                </c:pt>
                <c:pt idx="7905">
                  <c:v>6.6353182060306324E-13</c:v>
                </c:pt>
                <c:pt idx="7906">
                  <c:v>6.6359709094295992E-13</c:v>
                </c:pt>
                <c:pt idx="7907">
                  <c:v>6.6366267689649901E-13</c:v>
                </c:pt>
                <c:pt idx="7908">
                  <c:v>6.6372857914370304E-13</c:v>
                </c:pt>
                <c:pt idx="7909">
                  <c:v>6.6379479836457748E-13</c:v>
                </c:pt>
                <c:pt idx="7910">
                  <c:v>6.6386133523913386E-13</c:v>
                </c:pt>
                <c:pt idx="7911">
                  <c:v>6.639281904473825E-13</c:v>
                </c:pt>
                <c:pt idx="7912">
                  <c:v>6.6399536466934179E-13</c:v>
                </c:pt>
                <c:pt idx="7913">
                  <c:v>6.6406285858501559E-13</c:v>
                </c:pt>
                <c:pt idx="7914">
                  <c:v>6.6413067287441028E-13</c:v>
                </c:pt>
                <c:pt idx="7915">
                  <c:v>6.641988082175484E-13</c:v>
                </c:pt>
                <c:pt idx="7916">
                  <c:v>6.6426726529444087E-13</c:v>
                </c:pt>
                <c:pt idx="7917">
                  <c:v>6.6433604478508761E-13</c:v>
                </c:pt>
                <c:pt idx="7918">
                  <c:v>6.6440514736951125E-13</c:v>
                </c:pt>
                <c:pt idx="7919">
                  <c:v>6.6447457372771141E-13</c:v>
                </c:pt>
                <c:pt idx="7920">
                  <c:v>6.6454432453971113E-13</c:v>
                </c:pt>
                <c:pt idx="7921">
                  <c:v>6.6461440048551528E-13</c:v>
                </c:pt>
                <c:pt idx="7922">
                  <c:v>6.6468480224514125E-13</c:v>
                </c:pt>
                <c:pt idx="7923">
                  <c:v>6.6475553049858834E-13</c:v>
                </c:pt>
                <c:pt idx="7924">
                  <c:v>6.6482658592587949E-13</c:v>
                </c:pt>
                <c:pt idx="7925">
                  <c:v>6.6489796920702018E-13</c:v>
                </c:pt>
                <c:pt idx="7926">
                  <c:v>6.6496968102202143E-13</c:v>
                </c:pt>
                <c:pt idx="7927">
                  <c:v>6.6504172205089457E-13</c:v>
                </c:pt>
                <c:pt idx="7928">
                  <c:v>6.6511409297365093E-13</c:v>
                </c:pt>
                <c:pt idx="7929">
                  <c:v>6.6518679447030698E-13</c:v>
                </c:pt>
                <c:pt idx="7930">
                  <c:v>6.652598272208683E-13</c:v>
                </c:pt>
                <c:pt idx="7931">
                  <c:v>6.6533319190534622E-13</c:v>
                </c:pt>
                <c:pt idx="7932">
                  <c:v>6.6540688920375195E-13</c:v>
                </c:pt>
                <c:pt idx="7933">
                  <c:v>6.6548091979609674E-13</c:v>
                </c:pt>
                <c:pt idx="7934">
                  <c:v>6.6555528436239736E-13</c:v>
                </c:pt>
                <c:pt idx="7935">
                  <c:v>6.6562998358265372E-13</c:v>
                </c:pt>
                <c:pt idx="7936">
                  <c:v>6.6570501813688796E-13</c:v>
                </c:pt>
                <c:pt idx="7937">
                  <c:v>6.6578038870510556E-13</c:v>
                </c:pt>
                <c:pt idx="7938">
                  <c:v>6.6585609596731864E-13</c:v>
                </c:pt>
                <c:pt idx="7939">
                  <c:v>6.6593214060354358E-13</c:v>
                </c:pt>
                <c:pt idx="7940">
                  <c:v>6.6600852329377991E-13</c:v>
                </c:pt>
                <c:pt idx="7941">
                  <c:v>6.6608524471805014E-13</c:v>
                </c:pt>
                <c:pt idx="7942">
                  <c:v>6.6616230548410757E-13</c:v>
                </c:pt>
                <c:pt idx="7943">
                  <c:v>6.6623970556704177E-13</c:v>
                </c:pt>
                <c:pt idx="7944">
                  <c:v>6.6631744558064457E-13</c:v>
                </c:pt>
                <c:pt idx="7945">
                  <c:v>6.663955263462414E-13</c:v>
                </c:pt>
                <c:pt idx="7946">
                  <c:v>6.664739486851797E-13</c:v>
                </c:pt>
                <c:pt idx="7947">
                  <c:v>6.6655271341879094E-13</c:v>
                </c:pt>
                <c:pt idx="7948">
                  <c:v>6.6663182136841054E-13</c:v>
                </c:pt>
                <c:pt idx="7949">
                  <c:v>6.6671127335537594E-13</c:v>
                </c:pt>
                <c:pt idx="7950">
                  <c:v>6.6679107020102296E-13</c:v>
                </c:pt>
                <c:pt idx="7951">
                  <c:v>6.6687121272669379E-13</c:v>
                </c:pt>
                <c:pt idx="7952">
                  <c:v>6.6695170175371991E-13</c:v>
                </c:pt>
                <c:pt idx="7953">
                  <c:v>6.6703253810343683E-13</c:v>
                </c:pt>
                <c:pt idx="7954">
                  <c:v>6.6711372259718209E-13</c:v>
                </c:pt>
                <c:pt idx="7955">
                  <c:v>6.6719525605629061E-13</c:v>
                </c:pt>
                <c:pt idx="7956">
                  <c:v>6.6727713930210053E-13</c:v>
                </c:pt>
                <c:pt idx="7957">
                  <c:v>6.6735937315595323E-13</c:v>
                </c:pt>
                <c:pt idx="7958">
                  <c:v>6.6744195843917918E-13</c:v>
                </c:pt>
                <c:pt idx="7959">
                  <c:v>6.6752489597311541E-13</c:v>
                </c:pt>
                <c:pt idx="7960">
                  <c:v>6.6760818657909775E-13</c:v>
                </c:pt>
                <c:pt idx="7961">
                  <c:v>6.6769183107846948E-13</c:v>
                </c:pt>
                <c:pt idx="7962">
                  <c:v>6.6777583029255452E-13</c:v>
                </c:pt>
                <c:pt idx="7963">
                  <c:v>6.6786018504270131E-13</c:v>
                </c:pt>
                <c:pt idx="7964">
                  <c:v>6.6794489615024042E-13</c:v>
                </c:pt>
                <c:pt idx="7965">
                  <c:v>6.6802996443650848E-13</c:v>
                </c:pt>
                <c:pt idx="7966">
                  <c:v>6.6811539072284152E-13</c:v>
                </c:pt>
                <c:pt idx="7967">
                  <c:v>6.6820117583058253E-13</c:v>
                </c:pt>
                <c:pt idx="7968">
                  <c:v>6.6828732058105591E-13</c:v>
                </c:pt>
                <c:pt idx="7969">
                  <c:v>6.6837382579560951E-13</c:v>
                </c:pt>
                <c:pt idx="7970">
                  <c:v>6.6846069229557461E-13</c:v>
                </c:pt>
                <c:pt idx="7971">
                  <c:v>6.6854792090229298E-13</c:v>
                </c:pt>
                <c:pt idx="7972">
                  <c:v>6.6863551243708974E-13</c:v>
                </c:pt>
                <c:pt idx="7973">
                  <c:v>6.6872346772130719E-13</c:v>
                </c:pt>
                <c:pt idx="7974">
                  <c:v>6.6881178757628719E-13</c:v>
                </c:pt>
                <c:pt idx="7975">
                  <c:v>6.6890047282336073E-13</c:v>
                </c:pt>
                <c:pt idx="7976">
                  <c:v>6.6898952428386423E-13</c:v>
                </c:pt>
                <c:pt idx="7977">
                  <c:v>6.6907894277914018E-13</c:v>
                </c:pt>
                <c:pt idx="7978">
                  <c:v>6.69168729130513E-13</c:v>
                </c:pt>
                <c:pt idx="7979">
                  <c:v>6.6925888415933101E-13</c:v>
                </c:pt>
                <c:pt idx="7980">
                  <c:v>6.6934940868692501E-13</c:v>
                </c:pt>
                <c:pt idx="7981">
                  <c:v>6.694403035346311E-13</c:v>
                </c:pt>
                <c:pt idx="7982">
                  <c:v>6.6953156952378634E-13</c:v>
                </c:pt>
                <c:pt idx="7983">
                  <c:v>6.6962320747572633E-13</c:v>
                </c:pt>
                <c:pt idx="7984">
                  <c:v>6.6971521821179427E-13</c:v>
                </c:pt>
                <c:pt idx="7985">
                  <c:v>6.6980760255332003E-13</c:v>
                </c:pt>
                <c:pt idx="7986">
                  <c:v>6.6990036132164033E-13</c:v>
                </c:pt>
                <c:pt idx="7987">
                  <c:v>6.6999349533809222E-13</c:v>
                </c:pt>
                <c:pt idx="7988">
                  <c:v>6.700870054240114E-13</c:v>
                </c:pt>
                <c:pt idx="7989">
                  <c:v>6.7018089240073482E-13</c:v>
                </c:pt>
                <c:pt idx="7990">
                  <c:v>6.7027515708960415E-13</c:v>
                </c:pt>
                <c:pt idx="7991">
                  <c:v>6.7036980031195058E-13</c:v>
                </c:pt>
                <c:pt idx="7992">
                  <c:v>6.7046482288911052E-13</c:v>
                </c:pt>
                <c:pt idx="7993">
                  <c:v>6.705602256424203E-13</c:v>
                </c:pt>
                <c:pt idx="7994">
                  <c:v>6.7065600939322242E-13</c:v>
                </c:pt>
                <c:pt idx="7995">
                  <c:v>6.7075217496284148E-13</c:v>
                </c:pt>
                <c:pt idx="7996">
                  <c:v>6.7084872317262553E-13</c:v>
                </c:pt>
                <c:pt idx="7997">
                  <c:v>6.7094565484390524E-13</c:v>
                </c:pt>
                <c:pt idx="7998">
                  <c:v>6.7104297079801754E-13</c:v>
                </c:pt>
                <c:pt idx="7999">
                  <c:v>6.7114067185629846E-13</c:v>
                </c:pt>
                <c:pt idx="8000">
                  <c:v>6.7123875884008997E-13</c:v>
                </c:pt>
                <c:pt idx="8001">
                  <c:v>6.7133723257071801E-13</c:v>
                </c:pt>
                <c:pt idx="8002">
                  <c:v>6.714360938695295E-13</c:v>
                </c:pt>
                <c:pt idx="8003">
                  <c:v>6.7153534355785572E-13</c:v>
                </c:pt>
                <c:pt idx="8004">
                  <c:v>6.716349824570327E-13</c:v>
                </c:pt>
                <c:pt idx="8005">
                  <c:v>6.7173501138840302E-13</c:v>
                </c:pt>
                <c:pt idx="8006">
                  <c:v>6.718354311732919E-13</c:v>
                </c:pt>
                <c:pt idx="8007">
                  <c:v>6.7193624263304638E-13</c:v>
                </c:pt>
                <c:pt idx="8008">
                  <c:v>6.7203744658899844E-13</c:v>
                </c:pt>
                <c:pt idx="8009">
                  <c:v>6.7213904386248359E-13</c:v>
                </c:pt>
                <c:pt idx="8010">
                  <c:v>6.7224103527484433E-13</c:v>
                </c:pt>
                <c:pt idx="8011">
                  <c:v>6.7234342164740527E-13</c:v>
                </c:pt>
                <c:pt idx="8012">
                  <c:v>6.7244620380151515E-13</c:v>
                </c:pt>
                <c:pt idx="8013">
                  <c:v>6.7254938255849839E-13</c:v>
                </c:pt>
                <c:pt idx="8014">
                  <c:v>6.7265295873970899E-13</c:v>
                </c:pt>
                <c:pt idx="8015">
                  <c:v>6.727569331664659E-13</c:v>
                </c:pt>
                <c:pt idx="8016">
                  <c:v>6.7286130666011131E-13</c:v>
                </c:pt>
                <c:pt idx="8017">
                  <c:v>6.7296608004198791E-13</c:v>
                </c:pt>
                <c:pt idx="8018">
                  <c:v>6.730712541334199E-13</c:v>
                </c:pt>
                <c:pt idx="8019">
                  <c:v>6.7317682975575614E-13</c:v>
                </c:pt>
                <c:pt idx="8020">
                  <c:v>6.7328280773032668E-13</c:v>
                </c:pt>
                <c:pt idx="8021">
                  <c:v>6.7338918887847403E-13</c:v>
                </c:pt>
                <c:pt idx="8022">
                  <c:v>6.7349597398171412E-13</c:v>
                </c:pt>
                <c:pt idx="8023">
                  <c:v>6.7360316379042789E-13</c:v>
                </c:pt>
                <c:pt idx="8024">
                  <c:v>6.7371075932129293E-13</c:v>
                </c:pt>
                <c:pt idx="8025">
                  <c:v>6.7381876161472171E-13</c:v>
                </c:pt>
                <c:pt idx="8026">
                  <c:v>6.739271717111288E-13</c:v>
                </c:pt>
                <c:pt idx="8027">
                  <c:v>6.7403599065092637E-13</c:v>
                </c:pt>
                <c:pt idx="8028">
                  <c:v>6.7414521947453406E-13</c:v>
                </c:pt>
                <c:pt idx="8029">
                  <c:v>6.7425485922235949E-13</c:v>
                </c:pt>
                <c:pt idx="8030">
                  <c:v>6.7436491093481573E-13</c:v>
                </c:pt>
                <c:pt idx="8031">
                  <c:v>6.7447537565231666E-13</c:v>
                </c:pt>
                <c:pt idx="8032">
                  <c:v>6.7458625441527485E-13</c:v>
                </c:pt>
                <c:pt idx="8033">
                  <c:v>6.7469754826411003E-13</c:v>
                </c:pt>
                <c:pt idx="8034">
                  <c:v>6.7480925823922367E-13</c:v>
                </c:pt>
                <c:pt idx="8035">
                  <c:v>6.7492138538104106E-13</c:v>
                </c:pt>
                <c:pt idx="8036">
                  <c:v>6.7503393072996921E-13</c:v>
                </c:pt>
                <c:pt idx="8037">
                  <c:v>6.751468953264219E-13</c:v>
                </c:pt>
                <c:pt idx="8038">
                  <c:v>6.7526028021081786E-13</c:v>
                </c:pt>
                <c:pt idx="8039">
                  <c:v>6.7537408642355925E-13</c:v>
                </c:pt>
                <c:pt idx="8040">
                  <c:v>6.7548831500507086E-13</c:v>
                </c:pt>
                <c:pt idx="8041">
                  <c:v>6.7560296699576042E-13</c:v>
                </c:pt>
                <c:pt idx="8042">
                  <c:v>6.7571804343604099E-13</c:v>
                </c:pt>
                <c:pt idx="8043">
                  <c:v>6.7583354536632585E-13</c:v>
                </c:pt>
                <c:pt idx="8044">
                  <c:v>6.7594947382703423E-13</c:v>
                </c:pt>
                <c:pt idx="8045">
                  <c:v>6.7606582985856809E-13</c:v>
                </c:pt>
                <c:pt idx="8046">
                  <c:v>6.7618261450135223E-13</c:v>
                </c:pt>
                <c:pt idx="8047">
                  <c:v>6.7629982879579426E-13</c:v>
                </c:pt>
                <c:pt idx="8048">
                  <c:v>6.7641747378230756E-13</c:v>
                </c:pt>
                <c:pt idx="8049">
                  <c:v>6.7653555050131125E-13</c:v>
                </c:pt>
                <c:pt idx="8050">
                  <c:v>6.7665405999320661E-13</c:v>
                </c:pt>
                <c:pt idx="8051">
                  <c:v>6.7677300329841911E-13</c:v>
                </c:pt>
                <c:pt idx="8052">
                  <c:v>6.7689238145735628E-13</c:v>
                </c:pt>
                <c:pt idx="8053">
                  <c:v>6.770121955104311E-13</c:v>
                </c:pt>
                <c:pt idx="8054">
                  <c:v>6.7713244649806319E-13</c:v>
                </c:pt>
                <c:pt idx="8055">
                  <c:v>6.7725313546065422E-13</c:v>
                </c:pt>
                <c:pt idx="8056">
                  <c:v>6.7737426343862877E-13</c:v>
                </c:pt>
                <c:pt idx="8057">
                  <c:v>6.7749583147238891E-13</c:v>
                </c:pt>
                <c:pt idx="8058">
                  <c:v>6.7761784060236488E-13</c:v>
                </c:pt>
                <c:pt idx="8059">
                  <c:v>6.7774029186895359E-13</c:v>
                </c:pt>
                <c:pt idx="8060">
                  <c:v>6.7786318631257307E-13</c:v>
                </c:pt>
                <c:pt idx="8061">
                  <c:v>6.7798652497364365E-13</c:v>
                </c:pt>
                <c:pt idx="8062">
                  <c:v>6.7811030889256569E-13</c:v>
                </c:pt>
                <c:pt idx="8063">
                  <c:v>6.7823453910976519E-13</c:v>
                </c:pt>
                <c:pt idx="8064">
                  <c:v>6.7835921666564925E-13</c:v>
                </c:pt>
                <c:pt idx="8065">
                  <c:v>6.7848434260063742E-13</c:v>
                </c:pt>
                <c:pt idx="8066">
                  <c:v>6.7860991795513096E-13</c:v>
                </c:pt>
                <c:pt idx="8067">
                  <c:v>6.7873594376955484E-13</c:v>
                </c:pt>
                <c:pt idx="8068">
                  <c:v>6.788624210843172E-13</c:v>
                </c:pt>
                <c:pt idx="8069">
                  <c:v>6.789893509398307E-13</c:v>
                </c:pt>
                <c:pt idx="8070">
                  <c:v>6.7911673437650913E-13</c:v>
                </c:pt>
                <c:pt idx="8071">
                  <c:v>6.7924457243476566E-13</c:v>
                </c:pt>
                <c:pt idx="8072">
                  <c:v>6.7937286615501901E-13</c:v>
                </c:pt>
                <c:pt idx="8073">
                  <c:v>6.7950161657767771E-13</c:v>
                </c:pt>
                <c:pt idx="8074">
                  <c:v>6.7963082474315413E-13</c:v>
                </c:pt>
                <c:pt idx="8075">
                  <c:v>6.7976049169186226E-13</c:v>
                </c:pt>
                <c:pt idx="8076">
                  <c:v>6.7989061846421505E-13</c:v>
                </c:pt>
                <c:pt idx="8077">
                  <c:v>6.800212061006259E-13</c:v>
                </c:pt>
                <c:pt idx="8078">
                  <c:v>6.8015225564151453E-13</c:v>
                </c:pt>
                <c:pt idx="8079">
                  <c:v>6.8028376812728745E-13</c:v>
                </c:pt>
                <c:pt idx="8080">
                  <c:v>6.8041574459835895E-13</c:v>
                </c:pt>
                <c:pt idx="8081">
                  <c:v>6.805481860951416E-13</c:v>
                </c:pt>
                <c:pt idx="8082">
                  <c:v>6.8068109365804957E-13</c:v>
                </c:pt>
                <c:pt idx="8083">
                  <c:v>6.8081446832750141E-13</c:v>
                </c:pt>
                <c:pt idx="8084">
                  <c:v>6.8094831114390491E-13</c:v>
                </c:pt>
                <c:pt idx="8085">
                  <c:v>6.8108262314767337E-13</c:v>
                </c:pt>
                <c:pt idx="8086">
                  <c:v>6.8121740537921955E-13</c:v>
                </c:pt>
                <c:pt idx="8087">
                  <c:v>6.8135265887895794E-13</c:v>
                </c:pt>
                <c:pt idx="8088">
                  <c:v>6.8148838468730686E-13</c:v>
                </c:pt>
                <c:pt idx="8089">
                  <c:v>6.8162458384466838E-13</c:v>
                </c:pt>
                <c:pt idx="8090">
                  <c:v>6.8176125739146717E-13</c:v>
                </c:pt>
                <c:pt idx="8091">
                  <c:v>6.8189840636811117E-13</c:v>
                </c:pt>
                <c:pt idx="8092">
                  <c:v>6.8203603181501335E-13</c:v>
                </c:pt>
                <c:pt idx="8093">
                  <c:v>6.8217413477259253E-13</c:v>
                </c:pt>
                <c:pt idx="8094">
                  <c:v>6.823127162812517E-13</c:v>
                </c:pt>
                <c:pt idx="8095">
                  <c:v>6.8245177738141461E-13</c:v>
                </c:pt>
                <c:pt idx="8096">
                  <c:v>6.8259131911348951E-13</c:v>
                </c:pt>
                <c:pt idx="8097">
                  <c:v>6.8273134251788916E-13</c:v>
                </c:pt>
                <c:pt idx="8098">
                  <c:v>6.8287184863502744E-13</c:v>
                </c:pt>
                <c:pt idx="8099">
                  <c:v>6.8301283850532328E-13</c:v>
                </c:pt>
                <c:pt idx="8100">
                  <c:v>6.8315431316917774E-13</c:v>
                </c:pt>
                <c:pt idx="8101">
                  <c:v>6.8329627366701732E-13</c:v>
                </c:pt>
                <c:pt idx="8102">
                  <c:v>6.8343872095111765E-13</c:v>
                </c:pt>
                <c:pt idx="8103">
                  <c:v>6.8358165603891794E-13</c:v>
                </c:pt>
                <c:pt idx="8104">
                  <c:v>6.8372508022922867E-13</c:v>
                </c:pt>
                <c:pt idx="8105">
                  <c:v>6.838689948264112E-13</c:v>
                </c:pt>
                <c:pt idx="8106">
                  <c:v>6.8401340113484977E-13</c:v>
                </c:pt>
                <c:pt idx="8107">
                  <c:v>6.8415830045891047E-13</c:v>
                </c:pt>
                <c:pt idx="8108">
                  <c:v>6.8430369410296725E-13</c:v>
                </c:pt>
                <c:pt idx="8109">
                  <c:v>6.8444958337139115E-13</c:v>
                </c:pt>
                <c:pt idx="8110">
                  <c:v>6.8459596956856178E-13</c:v>
                </c:pt>
                <c:pt idx="8111">
                  <c:v>6.8474285399884483E-13</c:v>
                </c:pt>
                <c:pt idx="8112">
                  <c:v>6.8489023796660818E-13</c:v>
                </c:pt>
                <c:pt idx="8113">
                  <c:v>6.850381227762356E-13</c:v>
                </c:pt>
                <c:pt idx="8114">
                  <c:v>6.8518650973209912E-13</c:v>
                </c:pt>
                <c:pt idx="8115">
                  <c:v>6.8533540013856079E-13</c:v>
                </c:pt>
                <c:pt idx="8116">
                  <c:v>6.8548479529999789E-13</c:v>
                </c:pt>
                <c:pt idx="8117">
                  <c:v>6.8563469652078975E-13</c:v>
                </c:pt>
                <c:pt idx="8118">
                  <c:v>6.8578510510530214E-13</c:v>
                </c:pt>
                <c:pt idx="8119">
                  <c:v>6.8593602235790862E-13</c:v>
                </c:pt>
                <c:pt idx="8120">
                  <c:v>6.8608744958298727E-13</c:v>
                </c:pt>
                <c:pt idx="8121">
                  <c:v>6.8623938808489875E-13</c:v>
                </c:pt>
                <c:pt idx="8122">
                  <c:v>6.863918391680278E-13</c:v>
                </c:pt>
                <c:pt idx="8123">
                  <c:v>6.8654480413673475E-13</c:v>
                </c:pt>
                <c:pt idx="8124">
                  <c:v>6.8669828429540438E-13</c:v>
                </c:pt>
                <c:pt idx="8125">
                  <c:v>6.8685228094840861E-13</c:v>
                </c:pt>
                <c:pt idx="8126">
                  <c:v>6.8700679540010939E-13</c:v>
                </c:pt>
                <c:pt idx="8127">
                  <c:v>6.8716182895489017E-13</c:v>
                </c:pt>
                <c:pt idx="8128">
                  <c:v>6.8731738291711199E-13</c:v>
                </c:pt>
                <c:pt idx="8129">
                  <c:v>6.8747345859115951E-13</c:v>
                </c:pt>
                <c:pt idx="8130">
                  <c:v>6.876300572813988E-13</c:v>
                </c:pt>
                <c:pt idx="8131">
                  <c:v>6.8778718029220879E-13</c:v>
                </c:pt>
                <c:pt idx="8132">
                  <c:v>6.879448289279504E-13</c:v>
                </c:pt>
                <c:pt idx="8133">
                  <c:v>6.8810300449300727E-13</c:v>
                </c:pt>
                <c:pt idx="8134">
                  <c:v>6.8826170829174702E-13</c:v>
                </c:pt>
                <c:pt idx="8135">
                  <c:v>6.8842094162854209E-13</c:v>
                </c:pt>
                <c:pt idx="8136">
                  <c:v>6.8858070580776451E-13</c:v>
                </c:pt>
                <c:pt idx="8137">
                  <c:v>6.8874100213378693E-13</c:v>
                </c:pt>
                <c:pt idx="8138">
                  <c:v>6.8890183191098847E-13</c:v>
                </c:pt>
                <c:pt idx="8139">
                  <c:v>6.8906319644372944E-13</c:v>
                </c:pt>
                <c:pt idx="8140">
                  <c:v>6.892250970363939E-13</c:v>
                </c:pt>
                <c:pt idx="8141">
                  <c:v>6.8938753499334956E-13</c:v>
                </c:pt>
                <c:pt idx="8142">
                  <c:v>6.8955051161897391E-13</c:v>
                </c:pt>
                <c:pt idx="8143">
                  <c:v>6.8971402821762817E-13</c:v>
                </c:pt>
                <c:pt idx="8144">
                  <c:v>6.8987808609369662E-13</c:v>
                </c:pt>
                <c:pt idx="8145">
                  <c:v>6.9004268655154594E-13</c:v>
                </c:pt>
                <c:pt idx="8146">
                  <c:v>6.9020783089554887E-13</c:v>
                </c:pt>
                <c:pt idx="8147">
                  <c:v>6.9037352043007776E-13</c:v>
                </c:pt>
                <c:pt idx="8148">
                  <c:v>6.9053975645950567E-13</c:v>
                </c:pt>
                <c:pt idx="8149">
                  <c:v>6.9070654028821048E-13</c:v>
                </c:pt>
                <c:pt idx="8150">
                  <c:v>6.9087387322055919E-13</c:v>
                </c:pt>
                <c:pt idx="8151">
                  <c:v>6.9104175656091849E-13</c:v>
                </c:pt>
                <c:pt idx="8152">
                  <c:v>6.9121019161367849E-13</c:v>
                </c:pt>
                <c:pt idx="8153">
                  <c:v>6.9137917968319447E-13</c:v>
                </c:pt>
                <c:pt idx="8154">
                  <c:v>6.9154872207384413E-13</c:v>
                </c:pt>
                <c:pt idx="8155">
                  <c:v>6.9171882009000708E-13</c:v>
                </c:pt>
                <c:pt idx="8156">
                  <c:v>6.9188947503604899E-13</c:v>
                </c:pt>
                <c:pt idx="8157">
                  <c:v>6.9206068821634323E-13</c:v>
                </c:pt>
                <c:pt idx="8158">
                  <c:v>6.9223246093526143E-13</c:v>
                </c:pt>
                <c:pt idx="8159">
                  <c:v>6.9240479449717724E-13</c:v>
                </c:pt>
                <c:pt idx="8160">
                  <c:v>6.9257769020646887E-13</c:v>
                </c:pt>
                <c:pt idx="8161">
                  <c:v>6.9275114936750209E-13</c:v>
                </c:pt>
                <c:pt idx="8162">
                  <c:v>6.9292517328465086E-13</c:v>
                </c:pt>
                <c:pt idx="8163">
                  <c:v>6.9309976326228653E-13</c:v>
                </c:pt>
                <c:pt idx="8164">
                  <c:v>6.9327492060478273E-13</c:v>
                </c:pt>
                <c:pt idx="8165">
                  <c:v>6.9345064661651112E-13</c:v>
                </c:pt>
                <c:pt idx="8166">
                  <c:v>6.9362694260185099E-13</c:v>
                </c:pt>
                <c:pt idx="8167">
                  <c:v>6.9380380986516854E-13</c:v>
                </c:pt>
                <c:pt idx="8168">
                  <c:v>6.9398124971083641E-13</c:v>
                </c:pt>
                <c:pt idx="8169">
                  <c:v>6.9415926344322775E-13</c:v>
                </c:pt>
                <c:pt idx="8170">
                  <c:v>6.943378523667142E-13</c:v>
                </c:pt>
                <c:pt idx="8171">
                  <c:v>6.9451701778567487E-13</c:v>
                </c:pt>
                <c:pt idx="8172">
                  <c:v>6.9469676100447614E-13</c:v>
                </c:pt>
                <c:pt idx="8173">
                  <c:v>6.9487708332749076E-13</c:v>
                </c:pt>
                <c:pt idx="8174">
                  <c:v>6.9505798605909138E-13</c:v>
                </c:pt>
                <c:pt idx="8175">
                  <c:v>6.9523947050365033E-13</c:v>
                </c:pt>
                <c:pt idx="8176">
                  <c:v>6.9542153796554108E-13</c:v>
                </c:pt>
                <c:pt idx="8177">
                  <c:v>6.9560418974914041E-13</c:v>
                </c:pt>
                <c:pt idx="8178">
                  <c:v>6.9578742715881663E-13</c:v>
                </c:pt>
                <c:pt idx="8179">
                  <c:v>6.9597125149894126E-13</c:v>
                </c:pt>
                <c:pt idx="8180">
                  <c:v>6.9615566407388777E-13</c:v>
                </c:pt>
                <c:pt idx="8181">
                  <c:v>6.9634066617983404E-13</c:v>
                </c:pt>
                <c:pt idx="8182">
                  <c:v>6.9652625462044937E-13</c:v>
                </c:pt>
                <c:pt idx="8183">
                  <c:v>6.9671242726330555E-13</c:v>
                </c:pt>
                <c:pt idx="8184">
                  <c:v>6.9689918592791298E-13</c:v>
                </c:pt>
                <c:pt idx="8185">
                  <c:v>6.9708653243378232E-13</c:v>
                </c:pt>
                <c:pt idx="8186">
                  <c:v>6.9727446860042275E-13</c:v>
                </c:pt>
                <c:pt idx="8187">
                  <c:v>6.9746299624734556E-13</c:v>
                </c:pt>
                <c:pt idx="8188">
                  <c:v>6.9765211719406637E-13</c:v>
                </c:pt>
                <c:pt idx="8189">
                  <c:v>6.9784183326008931E-13</c:v>
                </c:pt>
                <c:pt idx="8190">
                  <c:v>6.9803214626492495E-13</c:v>
                </c:pt>
                <c:pt idx="8191">
                  <c:v>6.9822305802808266E-13</c:v>
                </c:pt>
                <c:pt idx="8192">
                  <c:v>6.9841457036907404E-13</c:v>
                </c:pt>
                <c:pt idx="8193">
                  <c:v>6.986066851074138E-13</c:v>
                </c:pt>
                <c:pt idx="8194">
                  <c:v>6.9879940406260738E-13</c:v>
                </c:pt>
                <c:pt idx="8195">
                  <c:v>6.9899272905416434E-13</c:v>
                </c:pt>
                <c:pt idx="8196">
                  <c:v>6.9918666190159517E-13</c:v>
                </c:pt>
                <c:pt idx="8197">
                  <c:v>6.9938120442440985E-13</c:v>
                </c:pt>
                <c:pt idx="8198">
                  <c:v>6.9957635844211824E-13</c:v>
                </c:pt>
                <c:pt idx="8199">
                  <c:v>6.9977212577423709E-13</c:v>
                </c:pt>
                <c:pt idx="8200">
                  <c:v>6.9996850824027041E-13</c:v>
                </c:pt>
                <c:pt idx="8201">
                  <c:v>7.0016550765972858E-13</c:v>
                </c:pt>
                <c:pt idx="8202">
                  <c:v>7.0036312585212179E-13</c:v>
                </c:pt>
                <c:pt idx="8203">
                  <c:v>7.005613646369602E-13</c:v>
                </c:pt>
                <c:pt idx="8204">
                  <c:v>7.0076022583375945E-13</c:v>
                </c:pt>
                <c:pt idx="8205">
                  <c:v>7.0095971126202426E-13</c:v>
                </c:pt>
                <c:pt idx="8206">
                  <c:v>7.0115982274126491E-13</c:v>
                </c:pt>
                <c:pt idx="8207">
                  <c:v>7.0136056209099137E-13</c:v>
                </c:pt>
                <c:pt idx="8208">
                  <c:v>7.0156193113071423E-13</c:v>
                </c:pt>
                <c:pt idx="8209">
                  <c:v>7.0176393167994356E-13</c:v>
                </c:pt>
                <c:pt idx="8210">
                  <c:v>7.0196656555819519E-13</c:v>
                </c:pt>
                <c:pt idx="8211">
                  <c:v>7.0216983458497365E-13</c:v>
                </c:pt>
                <c:pt idx="8212">
                  <c:v>7.0237374057978861E-13</c:v>
                </c:pt>
                <c:pt idx="8213">
                  <c:v>7.0257828536215124E-13</c:v>
                </c:pt>
                <c:pt idx="8214">
                  <c:v>7.0278347075157649E-13</c:v>
                </c:pt>
                <c:pt idx="8215">
                  <c:v>7.0298929856756412E-13</c:v>
                </c:pt>
                <c:pt idx="8216">
                  <c:v>7.0319577062963511E-13</c:v>
                </c:pt>
                <c:pt idx="8217">
                  <c:v>7.034028887572942E-13</c:v>
                </c:pt>
                <c:pt idx="8218">
                  <c:v>7.0361065477005145E-13</c:v>
                </c:pt>
                <c:pt idx="8219">
                  <c:v>7.0381907048741663E-13</c:v>
                </c:pt>
                <c:pt idx="8220">
                  <c:v>7.0402813772890094E-13</c:v>
                </c:pt>
                <c:pt idx="8221">
                  <c:v>7.042378583140193E-13</c:v>
                </c:pt>
                <c:pt idx="8222">
                  <c:v>7.0444823406227704E-13</c:v>
                </c:pt>
                <c:pt idx="8223">
                  <c:v>7.0465926679318413E-13</c:v>
                </c:pt>
                <c:pt idx="8224">
                  <c:v>7.0487095832625065E-13</c:v>
                </c:pt>
                <c:pt idx="8225">
                  <c:v>7.0508331048098658E-13</c:v>
                </c:pt>
                <c:pt idx="8226">
                  <c:v>7.0529632507690774E-13</c:v>
                </c:pt>
                <c:pt idx="8227">
                  <c:v>7.0551000393351916E-13</c:v>
                </c:pt>
                <c:pt idx="8228">
                  <c:v>7.0572434887033062E-13</c:v>
                </c:pt>
                <c:pt idx="8229">
                  <c:v>7.059393617068534E-13</c:v>
                </c:pt>
                <c:pt idx="8230">
                  <c:v>7.0615504426259587E-13</c:v>
                </c:pt>
                <c:pt idx="8231">
                  <c:v>7.0637139835706941E-13</c:v>
                </c:pt>
                <c:pt idx="8232">
                  <c:v>7.0658842580978985E-13</c:v>
                </c:pt>
                <c:pt idx="8233">
                  <c:v>7.0680612844026111E-13</c:v>
                </c:pt>
                <c:pt idx="8234">
                  <c:v>7.0702450806799418E-13</c:v>
                </c:pt>
                <c:pt idx="8235">
                  <c:v>7.0724356651249832E-13</c:v>
                </c:pt>
                <c:pt idx="8236">
                  <c:v>7.0746330559328512E-13</c:v>
                </c:pt>
                <c:pt idx="8237">
                  <c:v>7.0768372712986901E-13</c:v>
                </c:pt>
                <c:pt idx="8238">
                  <c:v>7.0790483294175581E-13</c:v>
                </c:pt>
                <c:pt idx="8239">
                  <c:v>7.081266248484548E-13</c:v>
                </c:pt>
                <c:pt idx="8240">
                  <c:v>7.0834910466947595E-13</c:v>
                </c:pt>
                <c:pt idx="8241">
                  <c:v>7.0857227422433044E-13</c:v>
                </c:pt>
                <c:pt idx="8242">
                  <c:v>7.0879613533252766E-13</c:v>
                </c:pt>
                <c:pt idx="8243">
                  <c:v>7.0902068981358442E-13</c:v>
                </c:pt>
                <c:pt idx="8244">
                  <c:v>7.0924593948700416E-13</c:v>
                </c:pt>
                <c:pt idx="8245">
                  <c:v>7.0947188617229765E-13</c:v>
                </c:pt>
                <c:pt idx="8246">
                  <c:v>7.0969853168897517E-13</c:v>
                </c:pt>
                <c:pt idx="8247">
                  <c:v>7.099258778565463E-13</c:v>
                </c:pt>
                <c:pt idx="8248">
                  <c:v>7.1015392649452776E-13</c:v>
                </c:pt>
                <c:pt idx="8249">
                  <c:v>7.1038267942242328E-13</c:v>
                </c:pt>
                <c:pt idx="8250">
                  <c:v>7.1061213845974455E-13</c:v>
                </c:pt>
                <c:pt idx="8251">
                  <c:v>7.1084230542599942E-13</c:v>
                </c:pt>
                <c:pt idx="8252">
                  <c:v>7.1107318214069998E-13</c:v>
                </c:pt>
                <c:pt idx="8253">
                  <c:v>7.1130477042335592E-13</c:v>
                </c:pt>
                <c:pt idx="8254">
                  <c:v>7.1153707209348266E-13</c:v>
                </c:pt>
                <c:pt idx="8255">
                  <c:v>7.1177008897058532E-13</c:v>
                </c:pt>
                <c:pt idx="8256">
                  <c:v>7.1200382287417408E-13</c:v>
                </c:pt>
                <c:pt idx="8257">
                  <c:v>7.1223827562375882E-13</c:v>
                </c:pt>
                <c:pt idx="8258">
                  <c:v>7.1247344903884921E-13</c:v>
                </c:pt>
                <c:pt idx="8259">
                  <c:v>7.127093449389624E-13</c:v>
                </c:pt>
                <c:pt idx="8260">
                  <c:v>7.1294596514360239E-13</c:v>
                </c:pt>
                <c:pt idx="8261">
                  <c:v>7.1318331147227897E-13</c:v>
                </c:pt>
                <c:pt idx="8262">
                  <c:v>7.1342138574450271E-13</c:v>
                </c:pt>
                <c:pt idx="8263">
                  <c:v>7.136601897797838E-13</c:v>
                </c:pt>
                <c:pt idx="8264">
                  <c:v>7.1389972539763241E-13</c:v>
                </c:pt>
                <c:pt idx="8265">
                  <c:v>7.1413999441756406E-13</c:v>
                </c:pt>
                <c:pt idx="8266">
                  <c:v>7.1438099865908409E-13</c:v>
                </c:pt>
                <c:pt idx="8267">
                  <c:v>7.1462273994170207E-13</c:v>
                </c:pt>
                <c:pt idx="8268">
                  <c:v>7.1486522008492817E-13</c:v>
                </c:pt>
                <c:pt idx="8269">
                  <c:v>7.1510844090827289E-13</c:v>
                </c:pt>
                <c:pt idx="8270">
                  <c:v>7.1535240423125254E-13</c:v>
                </c:pt>
                <c:pt idx="8271">
                  <c:v>7.1559711187337075E-13</c:v>
                </c:pt>
                <c:pt idx="8272">
                  <c:v>7.1584256565413194E-13</c:v>
                </c:pt>
                <c:pt idx="8273">
                  <c:v>7.160887673930587E-13</c:v>
                </c:pt>
                <c:pt idx="8274">
                  <c:v>7.1633571890966061E-13</c:v>
                </c:pt>
                <c:pt idx="8275">
                  <c:v>7.1658342202343613E-13</c:v>
                </c:pt>
                <c:pt idx="8276">
                  <c:v>7.1683187855390785E-13</c:v>
                </c:pt>
                <c:pt idx="8277">
                  <c:v>7.1708109032057939E-13</c:v>
                </c:pt>
                <c:pt idx="8278">
                  <c:v>7.1733105914296154E-13</c:v>
                </c:pt>
                <c:pt idx="8279">
                  <c:v>7.1758178684056366E-13</c:v>
                </c:pt>
                <c:pt idx="8280">
                  <c:v>7.1783327523289684E-13</c:v>
                </c:pt>
                <c:pt idx="8281">
                  <c:v>7.180855261394768E-13</c:v>
                </c:pt>
                <c:pt idx="8282">
                  <c:v>7.1833854137980182E-13</c:v>
                </c:pt>
                <c:pt idx="8283">
                  <c:v>7.1859232277339488E-13</c:v>
                </c:pt>
                <c:pt idx="8284">
                  <c:v>7.188468721397583E-13</c:v>
                </c:pt>
                <c:pt idx="8285">
                  <c:v>7.1910219129840993E-13</c:v>
                </c:pt>
                <c:pt idx="8286">
                  <c:v>7.19358282068847E-13</c:v>
                </c:pt>
                <c:pt idx="8287">
                  <c:v>7.1961514627059254E-13</c:v>
                </c:pt>
                <c:pt idx="8288">
                  <c:v>7.1987278572315065E-13</c:v>
                </c:pt>
                <c:pt idx="8289">
                  <c:v>7.201312022460304E-13</c:v>
                </c:pt>
                <c:pt idx="8290">
                  <c:v>7.2039039765874429E-13</c:v>
                </c:pt>
                <c:pt idx="8291">
                  <c:v>7.2065037378079977E-13</c:v>
                </c:pt>
                <c:pt idx="8292">
                  <c:v>7.209111324317149E-13</c:v>
                </c:pt>
                <c:pt idx="8293">
                  <c:v>7.2117267543098733E-13</c:v>
                </c:pt>
                <c:pt idx="8294">
                  <c:v>7.2143500459813915E-13</c:v>
                </c:pt>
                <c:pt idx="8295">
                  <c:v>7.2169812175267488E-13</c:v>
                </c:pt>
                <c:pt idx="8296">
                  <c:v>7.2196202871411006E-13</c:v>
                </c:pt>
                <c:pt idx="8297">
                  <c:v>7.2222672730194426E-13</c:v>
                </c:pt>
                <c:pt idx="8298">
                  <c:v>7.2249221933569785E-13</c:v>
                </c:pt>
                <c:pt idx="8299">
                  <c:v>7.2275850663487071E-13</c:v>
                </c:pt>
                <c:pt idx="8300">
                  <c:v>7.2302559101898342E-13</c:v>
                </c:pt>
                <c:pt idx="8301">
                  <c:v>7.2329347430754767E-13</c:v>
                </c:pt>
                <c:pt idx="8302">
                  <c:v>7.2356215832006101E-13</c:v>
                </c:pt>
                <c:pt idx="8303">
                  <c:v>7.238316448760401E-13</c:v>
                </c:pt>
                <c:pt idx="8304">
                  <c:v>7.2410193579500014E-13</c:v>
                </c:pt>
                <c:pt idx="8305">
                  <c:v>7.2437303289644576E-13</c:v>
                </c:pt>
                <c:pt idx="8306">
                  <c:v>7.2464493799988765E-13</c:v>
                </c:pt>
                <c:pt idx="8307">
                  <c:v>7.2491765292483548E-13</c:v>
                </c:pt>
                <c:pt idx="8308">
                  <c:v>7.2519117949080579E-13</c:v>
                </c:pt>
                <c:pt idx="8309">
                  <c:v>7.2546551951729703E-13</c:v>
                </c:pt>
                <c:pt idx="8310">
                  <c:v>7.2574067482383071E-13</c:v>
                </c:pt>
                <c:pt idx="8311">
                  <c:v>7.2601664722991133E-13</c:v>
                </c:pt>
                <c:pt idx="8312">
                  <c:v>7.2629343855504877E-13</c:v>
                </c:pt>
                <c:pt idx="8313">
                  <c:v>7.2657105061875958E-13</c:v>
                </c:pt>
                <c:pt idx="8314">
                  <c:v>7.2684948524054201E-13</c:v>
                </c:pt>
                <c:pt idx="8315">
                  <c:v>7.2712874423991865E-13</c:v>
                </c:pt>
                <c:pt idx="8316">
                  <c:v>7.2740882943639324E-13</c:v>
                </c:pt>
                <c:pt idx="8317">
                  <c:v>7.2768974264947593E-13</c:v>
                </c:pt>
                <c:pt idx="8318">
                  <c:v>7.2797148569867682E-13</c:v>
                </c:pt>
                <c:pt idx="8319">
                  <c:v>7.2825406040351182E-13</c:v>
                </c:pt>
                <c:pt idx="8320">
                  <c:v>7.2853746858348042E-13</c:v>
                </c:pt>
                <c:pt idx="8321">
                  <c:v>7.2882171205810309E-13</c:v>
                </c:pt>
                <c:pt idx="8322">
                  <c:v>7.2910679264688577E-13</c:v>
                </c:pt>
                <c:pt idx="8323">
                  <c:v>7.2939271216933762E-13</c:v>
                </c:pt>
                <c:pt idx="8324">
                  <c:v>7.2967947244497498E-13</c:v>
                </c:pt>
                <c:pt idx="8325">
                  <c:v>7.2996707529329631E-13</c:v>
                </c:pt>
                <c:pt idx="8326">
                  <c:v>7.302555225338231E-13</c:v>
                </c:pt>
                <c:pt idx="8327">
                  <c:v>7.3054481598606029E-13</c:v>
                </c:pt>
                <c:pt idx="8328">
                  <c:v>7.3083495746951773E-13</c:v>
                </c:pt>
                <c:pt idx="8329">
                  <c:v>7.3112594880370632E-13</c:v>
                </c:pt>
                <c:pt idx="8330">
                  <c:v>7.3141779180814138E-13</c:v>
                </c:pt>
                <c:pt idx="8331">
                  <c:v>7.3171048830232167E-13</c:v>
                </c:pt>
                <c:pt idx="8332">
                  <c:v>7.320040401057692E-13</c:v>
                </c:pt>
                <c:pt idx="8333">
                  <c:v>7.3229844903798706E-13</c:v>
                </c:pt>
                <c:pt idx="8334">
                  <c:v>7.3259371691848766E-13</c:v>
                </c:pt>
                <c:pt idx="8335">
                  <c:v>7.3288984556677956E-13</c:v>
                </c:pt>
                <c:pt idx="8336">
                  <c:v>7.331868368023798E-13</c:v>
                </c:pt>
                <c:pt idx="8337">
                  <c:v>7.334846924447919E-13</c:v>
                </c:pt>
                <c:pt idx="8338">
                  <c:v>7.3378341431352683E-13</c:v>
                </c:pt>
                <c:pt idx="8339">
                  <c:v>7.3408300422809427E-13</c:v>
                </c:pt>
                <c:pt idx="8340">
                  <c:v>7.343834640080041E-13</c:v>
                </c:pt>
                <c:pt idx="8341">
                  <c:v>7.3468479573999773E-13</c:v>
                </c:pt>
                <c:pt idx="8342">
                  <c:v>7.3498700321975839E-13</c:v>
                </c:pt>
                <c:pt idx="8343">
                  <c:v>7.3529008933610159E-13</c:v>
                </c:pt>
                <c:pt idx="8344">
                  <c:v>7.3559405672151518E-13</c:v>
                </c:pt>
                <c:pt idx="8345">
                  <c:v>7.3589890800848753E-13</c:v>
                </c:pt>
                <c:pt idx="8346">
                  <c:v>7.362046458295066E-13</c:v>
                </c:pt>
                <c:pt idx="8347">
                  <c:v>7.3651127281706672E-13</c:v>
                </c:pt>
                <c:pt idx="8348">
                  <c:v>7.3681879160365048E-13</c:v>
                </c:pt>
                <c:pt idx="8349">
                  <c:v>7.371272048217399E-13</c:v>
                </c:pt>
                <c:pt idx="8350">
                  <c:v>7.3743651510383637E-13</c:v>
                </c:pt>
                <c:pt idx="8351">
                  <c:v>7.3774672508242603E-13</c:v>
                </c:pt>
                <c:pt idx="8352">
                  <c:v>7.3805783738998725E-13</c:v>
                </c:pt>
                <c:pt idx="8353">
                  <c:v>7.383698546590194E-13</c:v>
                </c:pt>
                <c:pt idx="8354">
                  <c:v>7.3868277952200438E-13</c:v>
                </c:pt>
                <c:pt idx="8355">
                  <c:v>7.3899661461143147E-13</c:v>
                </c:pt>
                <c:pt idx="8356">
                  <c:v>7.3931136255978802E-13</c:v>
                </c:pt>
                <c:pt idx="8357">
                  <c:v>7.3962702599956391E-13</c:v>
                </c:pt>
                <c:pt idx="8358">
                  <c:v>7.3994360756325145E-13</c:v>
                </c:pt>
                <c:pt idx="8359">
                  <c:v>7.4026110988332819E-13</c:v>
                </c:pt>
                <c:pt idx="8360">
                  <c:v>7.4057953559229401E-13</c:v>
                </c:pt>
                <c:pt idx="8361">
                  <c:v>7.4089888732263061E-13</c:v>
                </c:pt>
                <c:pt idx="8362">
                  <c:v>7.4121916770683384E-13</c:v>
                </c:pt>
                <c:pt idx="8363">
                  <c:v>7.4154037937737861E-13</c:v>
                </c:pt>
                <c:pt idx="8364">
                  <c:v>7.4186252496676634E-13</c:v>
                </c:pt>
                <c:pt idx="8365">
                  <c:v>7.4218560710747214E-13</c:v>
                </c:pt>
                <c:pt idx="8366">
                  <c:v>7.4250962843199712E-13</c:v>
                </c:pt>
                <c:pt idx="8367">
                  <c:v>7.4283459157282953E-13</c:v>
                </c:pt>
                <c:pt idx="8368">
                  <c:v>7.4316049916244512E-13</c:v>
                </c:pt>
                <c:pt idx="8369">
                  <c:v>7.4348735383333881E-13</c:v>
                </c:pt>
                <c:pt idx="8370">
                  <c:v>7.4381515821800423E-13</c:v>
                </c:pt>
                <c:pt idx="8371">
                  <c:v>7.4414391494892529E-13</c:v>
                </c:pt>
                <c:pt idx="8372">
                  <c:v>7.4447362665858783E-13</c:v>
                </c:pt>
                <c:pt idx="8373">
                  <c:v>7.4480429597948215E-13</c:v>
                </c:pt>
                <c:pt idx="8374">
                  <c:v>7.4513592554410164E-13</c:v>
                </c:pt>
                <c:pt idx="8375">
                  <c:v>7.4546851798492246E-13</c:v>
                </c:pt>
                <c:pt idx="8376">
                  <c:v>7.458020759344458E-13</c:v>
                </c:pt>
                <c:pt idx="8377">
                  <c:v>7.4613660202515316E-13</c:v>
                </c:pt>
                <c:pt idx="8378">
                  <c:v>7.464720988895334E-13</c:v>
                </c:pt>
                <c:pt idx="8379">
                  <c:v>7.4680856916007974E-13</c:v>
                </c:pt>
                <c:pt idx="8380">
                  <c:v>7.4714601546927015E-13</c:v>
                </c:pt>
                <c:pt idx="8381">
                  <c:v>7.4748444044960378E-13</c:v>
                </c:pt>
                <c:pt idx="8382">
                  <c:v>7.4782384673356235E-13</c:v>
                </c:pt>
                <c:pt idx="8383">
                  <c:v>7.4816423695363593E-13</c:v>
                </c:pt>
                <c:pt idx="8384">
                  <c:v>7.4850561374231189E-13</c:v>
                </c:pt>
                <c:pt idx="8385">
                  <c:v>7.4884797973207857E-13</c:v>
                </c:pt>
                <c:pt idx="8386">
                  <c:v>7.4919133755542951E-13</c:v>
                </c:pt>
                <c:pt idx="8387">
                  <c:v>7.4953568984484851E-13</c:v>
                </c:pt>
                <c:pt idx="8388">
                  <c:v>7.4988103923282295E-13</c:v>
                </c:pt>
                <c:pt idx="8389">
                  <c:v>7.5022738835184056E-13</c:v>
                </c:pt>
                <c:pt idx="8390">
                  <c:v>7.5057473983439124E-13</c:v>
                </c:pt>
                <c:pt idx="8391">
                  <c:v>7.50923096312968E-13</c:v>
                </c:pt>
                <c:pt idx="8392">
                  <c:v>7.5127246042005384E-13</c:v>
                </c:pt>
                <c:pt idx="8393">
                  <c:v>7.5162283478813603E-13</c:v>
                </c:pt>
                <c:pt idx="8394">
                  <c:v>7.5197422204970453E-13</c:v>
                </c:pt>
                <c:pt idx="8395">
                  <c:v>7.5232662483724652E-13</c:v>
                </c:pt>
                <c:pt idx="8396">
                  <c:v>7.5268004578325004E-13</c:v>
                </c:pt>
                <c:pt idx="8397">
                  <c:v>7.5303448752021063E-13</c:v>
                </c:pt>
                <c:pt idx="8398">
                  <c:v>7.5338995268060909E-13</c:v>
                </c:pt>
                <c:pt idx="8399">
                  <c:v>7.5374644389693488E-13</c:v>
                </c:pt>
                <c:pt idx="8400">
                  <c:v>7.5410396380167517E-13</c:v>
                </c:pt>
                <c:pt idx="8401">
                  <c:v>7.5446251502731994E-13</c:v>
                </c:pt>
                <c:pt idx="8402">
                  <c:v>7.5482210020636198E-13</c:v>
                </c:pt>
                <c:pt idx="8403">
                  <c:v>7.5518272197127796E-13</c:v>
                </c:pt>
                <c:pt idx="8404">
                  <c:v>7.5554438295456937E-13</c:v>
                </c:pt>
                <c:pt idx="8405">
                  <c:v>7.5590708578871618E-13</c:v>
                </c:pt>
                <c:pt idx="8406">
                  <c:v>7.5627083310621464E-13</c:v>
                </c:pt>
                <c:pt idx="8407">
                  <c:v>7.5663562753953989E-13</c:v>
                </c:pt>
                <c:pt idx="8408">
                  <c:v>7.5700147172119353E-13</c:v>
                </c:pt>
                <c:pt idx="8409">
                  <c:v>7.5736836828365078E-13</c:v>
                </c:pt>
                <c:pt idx="8410">
                  <c:v>7.5773631985941203E-13</c:v>
                </c:pt>
                <c:pt idx="8411">
                  <c:v>7.5810532908096059E-13</c:v>
                </c:pt>
                <c:pt idx="8412">
                  <c:v>7.5847539858078878E-13</c:v>
                </c:pt>
                <c:pt idx="8413">
                  <c:v>7.5884653099137505E-13</c:v>
                </c:pt>
                <c:pt idx="8414">
                  <c:v>7.5921872894521758E-13</c:v>
                </c:pt>
                <c:pt idx="8415">
                  <c:v>7.5959199507480077E-13</c:v>
                </c:pt>
                <c:pt idx="8416">
                  <c:v>7.599663320126122E-13</c:v>
                </c:pt>
                <c:pt idx="8417">
                  <c:v>7.6034174239113892E-13</c:v>
                </c:pt>
                <c:pt idx="8418">
                  <c:v>7.6071822884287756E-13</c:v>
                </c:pt>
                <c:pt idx="8419">
                  <c:v>7.6109579400030216E-13</c:v>
                </c:pt>
                <c:pt idx="8420">
                  <c:v>7.6147444049591441E-13</c:v>
                </c:pt>
                <c:pt idx="8421">
                  <c:v>7.6185417096219571E-13</c:v>
                </c:pt>
                <c:pt idx="8422">
                  <c:v>7.6223498803163553E-13</c:v>
                </c:pt>
                <c:pt idx="8423">
                  <c:v>7.6261689433672708E-13</c:v>
                </c:pt>
                <c:pt idx="8424">
                  <c:v>7.6299989250994753E-13</c:v>
                </c:pt>
                <c:pt idx="8425">
                  <c:v>7.6338398518379645E-13</c:v>
                </c:pt>
                <c:pt idx="8426">
                  <c:v>7.6376917499075562E-13</c:v>
                </c:pt>
                <c:pt idx="8427">
                  <c:v>7.6415546456331505E-13</c:v>
                </c:pt>
                <c:pt idx="8428">
                  <c:v>7.6454285653396138E-13</c:v>
                </c:pt>
                <c:pt idx="8429">
                  <c:v>7.6493135353518447E-13</c:v>
                </c:pt>
                <c:pt idx="8430">
                  <c:v>7.6532095819947746E-13</c:v>
                </c:pt>
                <c:pt idx="8431">
                  <c:v>7.6571167315932314E-13</c:v>
                </c:pt>
                <c:pt idx="8432">
                  <c:v>7.6610350104720979E-13</c:v>
                </c:pt>
                <c:pt idx="8433">
                  <c:v>7.6649644449562485E-13</c:v>
                </c:pt>
                <c:pt idx="8434">
                  <c:v>7.6689050613705801E-13</c:v>
                </c:pt>
                <c:pt idx="8435">
                  <c:v>7.6728568860400197E-13</c:v>
                </c:pt>
                <c:pt idx="8436">
                  <c:v>7.676819945289351E-13</c:v>
                </c:pt>
                <c:pt idx="8437">
                  <c:v>7.6807942654435657E-13</c:v>
                </c:pt>
                <c:pt idx="8438">
                  <c:v>7.6847798728274828E-13</c:v>
                </c:pt>
                <c:pt idx="8439">
                  <c:v>7.6887767937660507E-13</c:v>
                </c:pt>
                <c:pt idx="8440">
                  <c:v>7.6927850545840267E-13</c:v>
                </c:pt>
                <c:pt idx="8441">
                  <c:v>7.6968046816064227E-13</c:v>
                </c:pt>
                <c:pt idx="8442">
                  <c:v>7.7008357011579921E-13</c:v>
                </c:pt>
                <c:pt idx="8443">
                  <c:v>7.7048781395637499E-13</c:v>
                </c:pt>
                <c:pt idx="8444">
                  <c:v>7.7089320231485696E-13</c:v>
                </c:pt>
                <c:pt idx="8445">
                  <c:v>7.7129973782372207E-13</c:v>
                </c:pt>
                <c:pt idx="8446">
                  <c:v>7.7170742311546414E-13</c:v>
                </c:pt>
                <c:pt idx="8447">
                  <c:v>7.7211626082257688E-13</c:v>
                </c:pt>
                <c:pt idx="8448">
                  <c:v>7.7252625357754393E-13</c:v>
                </c:pt>
                <c:pt idx="8449">
                  <c:v>7.7293740401285222E-13</c:v>
                </c:pt>
                <c:pt idx="8450">
                  <c:v>7.7334971476099144E-13</c:v>
                </c:pt>
                <c:pt idx="8451">
                  <c:v>7.73763188454455E-13</c:v>
                </c:pt>
                <c:pt idx="8452">
                  <c:v>7.7417782772571996E-13</c:v>
                </c:pt>
                <c:pt idx="8453">
                  <c:v>7.7459363520728588E-13</c:v>
                </c:pt>
                <c:pt idx="8454">
                  <c:v>7.7501061353163447E-13</c:v>
                </c:pt>
                <c:pt idx="8455">
                  <c:v>7.7542876533125562E-13</c:v>
                </c:pt>
                <c:pt idx="8456">
                  <c:v>7.7584809323864202E-13</c:v>
                </c:pt>
                <c:pt idx="8457">
                  <c:v>7.7626859988627164E-13</c:v>
                </c:pt>
                <c:pt idx="8458">
                  <c:v>7.7669028790664364E-13</c:v>
                </c:pt>
                <c:pt idx="8459">
                  <c:v>7.7711315993224086E-13</c:v>
                </c:pt>
                <c:pt idx="8460">
                  <c:v>7.7753721859555153E-13</c:v>
                </c:pt>
                <c:pt idx="8461">
                  <c:v>7.7796246561046725E-13</c:v>
                </c:pt>
                <c:pt idx="8462">
                  <c:v>7.7838890239714362E-13</c:v>
                </c:pt>
                <c:pt idx="8463">
                  <c:v>7.7881653251524426E-13</c:v>
                </c:pt>
                <c:pt idx="8464">
                  <c:v>7.7924535957209576E-13</c:v>
                </c:pt>
                <c:pt idx="8465">
                  <c:v>7.7967538717502952E-13</c:v>
                </c:pt>
                <c:pt idx="8466">
                  <c:v>7.8010661893137708E-13</c:v>
                </c:pt>
                <c:pt idx="8467">
                  <c:v>7.8053905844846985E-13</c:v>
                </c:pt>
                <c:pt idx="8468">
                  <c:v>7.8097270933364481E-13</c:v>
                </c:pt>
                <c:pt idx="8469">
                  <c:v>7.8140757519422307E-13</c:v>
                </c:pt>
                <c:pt idx="8470">
                  <c:v>7.8184365963754636E-13</c:v>
                </c:pt>
                <c:pt idx="8471">
                  <c:v>7.8228096627094296E-13</c:v>
                </c:pt>
                <c:pt idx="8472">
                  <c:v>7.8271949870174703E-13</c:v>
                </c:pt>
                <c:pt idx="8473">
                  <c:v>7.831592605372812E-13</c:v>
                </c:pt>
                <c:pt idx="8474">
                  <c:v>7.8360025538488738E-13</c:v>
                </c:pt>
                <c:pt idx="8475">
                  <c:v>7.8404248685188489E-13</c:v>
                </c:pt>
                <c:pt idx="8476">
                  <c:v>7.8448595854561897E-13</c:v>
                </c:pt>
                <c:pt idx="8477">
                  <c:v>7.8493067407341923E-13</c:v>
                </c:pt>
                <c:pt idx="8478">
                  <c:v>7.853766370426078E-13</c:v>
                </c:pt>
                <c:pt idx="8479">
                  <c:v>7.8582385106051934E-13</c:v>
                </c:pt>
                <c:pt idx="8480">
                  <c:v>7.8627231973449353E-13</c:v>
                </c:pt>
                <c:pt idx="8481">
                  <c:v>7.8672204667185544E-13</c:v>
                </c:pt>
                <c:pt idx="8482">
                  <c:v>7.8717303547993538E-13</c:v>
                </c:pt>
                <c:pt idx="8483">
                  <c:v>7.876252897660671E-13</c:v>
                </c:pt>
                <c:pt idx="8484">
                  <c:v>7.8807881313758624E-13</c:v>
                </c:pt>
                <c:pt idx="8485">
                  <c:v>7.8853360920181526E-13</c:v>
                </c:pt>
                <c:pt idx="8486">
                  <c:v>7.8898968156609373E-13</c:v>
                </c:pt>
                <c:pt idx="8487">
                  <c:v>7.8944703383775108E-13</c:v>
                </c:pt>
                <c:pt idx="8488">
                  <c:v>7.8990566962411638E-13</c:v>
                </c:pt>
                <c:pt idx="8489">
                  <c:v>7.9036559253252108E-13</c:v>
                </c:pt>
                <c:pt idx="8490">
                  <c:v>7.9082680617030414E-13</c:v>
                </c:pt>
                <c:pt idx="8491">
                  <c:v>7.9128931414478994E-13</c:v>
                </c:pt>
                <c:pt idx="8492">
                  <c:v>7.9175312006331282E-13</c:v>
                </c:pt>
                <c:pt idx="8493">
                  <c:v>7.9221822753319975E-13</c:v>
                </c:pt>
                <c:pt idx="8494">
                  <c:v>7.926846401617872E-13</c:v>
                </c:pt>
                <c:pt idx="8495">
                  <c:v>7.9315236155640377E-13</c:v>
                </c:pt>
                <c:pt idx="8496">
                  <c:v>7.9362139532438764E-13</c:v>
                </c:pt>
                <c:pt idx="8497">
                  <c:v>7.9409174507306368E-13</c:v>
                </c:pt>
                <c:pt idx="8498">
                  <c:v>7.945634144097648E-13</c:v>
                </c:pt>
                <c:pt idx="8499">
                  <c:v>7.9503640694182294E-13</c:v>
                </c:pt>
                <c:pt idx="8500">
                  <c:v>7.9551072627656902E-13</c:v>
                </c:pt>
                <c:pt idx="8501">
                  <c:v>7.959863760213394E-13</c:v>
                </c:pt>
                <c:pt idx="8502">
                  <c:v>7.964633597834552E-13</c:v>
                </c:pt>
                <c:pt idx="8503">
                  <c:v>7.9694168117026007E-13</c:v>
                </c:pt>
                <c:pt idx="8504">
                  <c:v>7.9742134378907744E-13</c:v>
                </c:pt>
                <c:pt idx="8505">
                  <c:v>7.9790235124724347E-13</c:v>
                </c:pt>
                <c:pt idx="8506">
                  <c:v>7.9838470715209071E-13</c:v>
                </c:pt>
                <c:pt idx="8507">
                  <c:v>7.9886841511094178E-13</c:v>
                </c:pt>
                <c:pt idx="8508">
                  <c:v>7.9935347873113751E-13</c:v>
                </c:pt>
                <c:pt idx="8509">
                  <c:v>7.9983990162000808E-13</c:v>
                </c:pt>
                <c:pt idx="8510">
                  <c:v>8.0032768738488019E-13</c:v>
                </c:pt>
                <c:pt idx="8511">
                  <c:v>8.0081683963309433E-13</c:v>
                </c:pt>
                <c:pt idx="8512">
                  <c:v>8.0130736197196972E-13</c:v>
                </c:pt>
                <c:pt idx="8513">
                  <c:v>8.0179925800884968E-13</c:v>
                </c:pt>
                <c:pt idx="8514">
                  <c:v>8.0229253135105806E-13</c:v>
                </c:pt>
                <c:pt idx="8515">
                  <c:v>8.0278718560592881E-13</c:v>
                </c:pt>
                <c:pt idx="8516">
                  <c:v>8.0328322438079425E-13</c:v>
                </c:pt>
                <c:pt idx="8517">
                  <c:v>8.0378065128298359E-13</c:v>
                </c:pt>
                <c:pt idx="8518">
                  <c:v>8.0427946991983652E-13</c:v>
                </c:pt>
                <c:pt idx="8519">
                  <c:v>8.0477968389867478E-13</c:v>
                </c:pt>
                <c:pt idx="8520">
                  <c:v>8.0528129682683412E-13</c:v>
                </c:pt>
                <c:pt idx="8521">
                  <c:v>8.0578431231164535E-13</c:v>
                </c:pt>
                <c:pt idx="8522">
                  <c:v>8.06288733960439E-13</c:v>
                </c:pt>
                <c:pt idx="8523">
                  <c:v>8.0679456538055162E-13</c:v>
                </c:pt>
                <c:pt idx="8524">
                  <c:v>8.0730181017930596E-13</c:v>
                </c:pt>
                <c:pt idx="8525">
                  <c:v>8.0781047196404403E-13</c:v>
                </c:pt>
                <c:pt idx="8526">
                  <c:v>8.0832055434208929E-13</c:v>
                </c:pt>
                <c:pt idx="8527">
                  <c:v>8.0883206092078314E-13</c:v>
                </c:pt>
                <c:pt idx="8528">
                  <c:v>8.0934499530744328E-13</c:v>
                </c:pt>
                <c:pt idx="8529">
                  <c:v>8.0985936110941203E-13</c:v>
                </c:pt>
                <c:pt idx="8530">
                  <c:v>8.1037516193401162E-13</c:v>
                </c:pt>
                <c:pt idx="8531">
                  <c:v>8.1089240138858287E-13</c:v>
                </c:pt>
                <c:pt idx="8532">
                  <c:v>8.1141108308045607E-13</c:v>
                </c:pt>
                <c:pt idx="8533">
                  <c:v>8.1193121061696186E-13</c:v>
                </c:pt>
                <c:pt idx="8534">
                  <c:v>8.1245278760542507E-13</c:v>
                </c:pt>
                <c:pt idx="8535">
                  <c:v>8.1297581765318824E-13</c:v>
                </c:pt>
                <c:pt idx="8536">
                  <c:v>8.1350030436757542E-13</c:v>
                </c:pt>
                <c:pt idx="8537">
                  <c:v>8.1402625135591995E-13</c:v>
                </c:pt>
                <c:pt idx="8538">
                  <c:v>8.1455366222555213E-13</c:v>
                </c:pt>
                <c:pt idx="8539">
                  <c:v>8.1508254058381187E-13</c:v>
                </c:pt>
                <c:pt idx="8540">
                  <c:v>8.1561289003801504E-13</c:v>
                </c:pt>
                <c:pt idx="8541">
                  <c:v>8.1614471419550719E-13</c:v>
                </c:pt>
                <c:pt idx="8542">
                  <c:v>8.166780166636151E-13</c:v>
                </c:pt>
                <c:pt idx="8543">
                  <c:v>8.1721280104966939E-13</c:v>
                </c:pt>
                <c:pt idx="8544">
                  <c:v>8.1774907096100076E-13</c:v>
                </c:pt>
                <c:pt idx="8545">
                  <c:v>8.182868300049474E-13</c:v>
                </c:pt>
                <c:pt idx="8546">
                  <c:v>8.1882608178883054E-13</c:v>
                </c:pt>
                <c:pt idx="8547">
                  <c:v>8.1936682991999027E-13</c:v>
                </c:pt>
                <c:pt idx="8548">
                  <c:v>8.1990907800575489E-13</c:v>
                </c:pt>
                <c:pt idx="8549">
                  <c:v>8.2045282965346167E-13</c:v>
                </c:pt>
                <c:pt idx="8550">
                  <c:v>8.2099808847042891E-13</c:v>
                </c:pt>
                <c:pt idx="8551">
                  <c:v>8.2154485806400095E-13</c:v>
                </c:pt>
                <c:pt idx="8552">
                  <c:v>8.2209314204149892E-13</c:v>
                </c:pt>
                <c:pt idx="8553">
                  <c:v>8.2264294401026462E-13</c:v>
                </c:pt>
                <c:pt idx="8554">
                  <c:v>8.2319426757762313E-13</c:v>
                </c:pt>
                <c:pt idx="8555">
                  <c:v>8.2374711635091465E-13</c:v>
                </c:pt>
                <c:pt idx="8556">
                  <c:v>8.2430149393745636E-13</c:v>
                </c:pt>
                <c:pt idx="8557">
                  <c:v>8.2485740394459028E-13</c:v>
                </c:pt>
                <c:pt idx="8558">
                  <c:v>8.2541484997964702E-13</c:v>
                </c:pt>
                <c:pt idx="8559">
                  <c:v>8.2597383564995357E-13</c:v>
                </c:pt>
                <c:pt idx="8560">
                  <c:v>8.2653436456284618E-13</c:v>
                </c:pt>
                <c:pt idx="8561">
                  <c:v>8.2709644032565719E-13</c:v>
                </c:pt>
                <c:pt idx="8562">
                  <c:v>8.2766006654570964E-13</c:v>
                </c:pt>
                <c:pt idx="8563">
                  <c:v>8.2822524683034616E-13</c:v>
                </c:pt>
                <c:pt idx="8564">
                  <c:v>8.2879198478689079E-13</c:v>
                </c:pt>
                <c:pt idx="8565">
                  <c:v>8.2936028402267849E-13</c:v>
                </c:pt>
                <c:pt idx="8566">
                  <c:v>8.2993014814503755E-13</c:v>
                </c:pt>
                <c:pt idx="8567">
                  <c:v>8.3050158076130887E-13</c:v>
                </c:pt>
                <c:pt idx="8568">
                  <c:v>8.3107458547880895E-13</c:v>
                </c:pt>
                <c:pt idx="8569">
                  <c:v>8.3164916590488211E-13</c:v>
                </c:pt>
                <c:pt idx="8570">
                  <c:v>8.3222532564685514E-13</c:v>
                </c:pt>
                <c:pt idx="8571">
                  <c:v>8.3280306831206431E-13</c:v>
                </c:pt>
                <c:pt idx="8572">
                  <c:v>8.3338239750783255E-13</c:v>
                </c:pt>
                <c:pt idx="8573">
                  <c:v>8.3396331684149835E-13</c:v>
                </c:pt>
                <c:pt idx="8574">
                  <c:v>8.3454582992038454E-13</c:v>
                </c:pt>
                <c:pt idx="8575">
                  <c:v>8.3512994035183124E-13</c:v>
                </c:pt>
                <c:pt idx="8576">
                  <c:v>8.3571565174316895E-13</c:v>
                </c:pt>
                <c:pt idx="8577">
                  <c:v>8.3630296770173253E-13</c:v>
                </c:pt>
                <c:pt idx="8578">
                  <c:v>8.3689189183484269E-13</c:v>
                </c:pt>
                <c:pt idx="8579">
                  <c:v>8.3748242774984367E-13</c:v>
                </c:pt>
                <c:pt idx="8580">
                  <c:v>8.38074579083264E-13</c:v>
                </c:pt>
                <c:pt idx="8581">
                  <c:v>8.3866835120348817E-13</c:v>
                </c:pt>
                <c:pt idx="8582">
                  <c:v>8.392637495781143E-13</c:v>
                </c:pt>
                <c:pt idx="8583">
                  <c:v>8.3986077896466008E-13</c:v>
                </c:pt>
                <c:pt idx="8584">
                  <c:v>8.4045944412062277E-13</c:v>
                </c:pt>
                <c:pt idx="8585">
                  <c:v>8.4105974980351796E-13</c:v>
                </c:pt>
                <c:pt idx="8586">
                  <c:v>8.4166170077085493E-13</c:v>
                </c:pt>
                <c:pt idx="8587">
                  <c:v>8.4226530178013753E-13</c:v>
                </c:pt>
                <c:pt idx="8588">
                  <c:v>8.4287055758887729E-13</c:v>
                </c:pt>
                <c:pt idx="8589">
                  <c:v>8.4347747295458491E-13</c:v>
                </c:pt>
                <c:pt idx="8590">
                  <c:v>8.4408605263476092E-13</c:v>
                </c:pt>
                <c:pt idx="8591">
                  <c:v>8.4469630138692563E-13</c:v>
                </c:pt>
                <c:pt idx="8592">
                  <c:v>8.4530822396857772E-13</c:v>
                </c:pt>
                <c:pt idx="8593">
                  <c:v>8.4592182513723568E-13</c:v>
                </c:pt>
                <c:pt idx="8594">
                  <c:v>8.4653710965039378E-13</c:v>
                </c:pt>
                <c:pt idx="8595">
                  <c:v>8.4715408226557293E-13</c:v>
                </c:pt>
                <c:pt idx="8596">
                  <c:v>8.4777274774027101E-13</c:v>
                </c:pt>
                <c:pt idx="8597">
                  <c:v>8.4839311083200712E-13</c:v>
                </c:pt>
                <c:pt idx="8598">
                  <c:v>8.490151762982849E-13</c:v>
                </c:pt>
                <c:pt idx="8599">
                  <c:v>8.4963894889661781E-13</c:v>
                </c:pt>
                <c:pt idx="8600">
                  <c:v>8.5026443338450331E-13</c:v>
                </c:pt>
                <c:pt idx="8601">
                  <c:v>8.5089163451945919E-13</c:v>
                </c:pt>
                <c:pt idx="8602">
                  <c:v>8.5152055705899264E-13</c:v>
                </c:pt>
                <c:pt idx="8603">
                  <c:v>8.5215120576060902E-13</c:v>
                </c:pt>
                <c:pt idx="8604">
                  <c:v>8.5278358538181813E-13</c:v>
                </c:pt>
                <c:pt idx="8605">
                  <c:v>8.5341770068012936E-13</c:v>
                </c:pt>
                <c:pt idx="8606">
                  <c:v>8.5405355641305547E-13</c:v>
                </c:pt>
                <c:pt idx="8607">
                  <c:v>8.5469115733809897E-13</c:v>
                </c:pt>
                <c:pt idx="8608">
                  <c:v>8.5533050821276887E-13</c:v>
                </c:pt>
                <c:pt idx="8609">
                  <c:v>8.5597161379457478E-13</c:v>
                </c:pt>
                <c:pt idx="8610">
                  <c:v>8.5661447884102214E-13</c:v>
                </c:pt>
                <c:pt idx="8611">
                  <c:v>8.5725910810962825E-13</c:v>
                </c:pt>
                <c:pt idx="8612">
                  <c:v>8.5790550635789089E-13</c:v>
                </c:pt>
                <c:pt idx="8613">
                  <c:v>8.5855367834332743E-13</c:v>
                </c:pt>
                <c:pt idx="8614">
                  <c:v>8.5920362882344315E-13</c:v>
                </c:pt>
                <c:pt idx="8615">
                  <c:v>8.598553625557438E-13</c:v>
                </c:pt>
                <c:pt idx="8616">
                  <c:v>8.6050888429774464E-13</c:v>
                </c:pt>
                <c:pt idx="8617">
                  <c:v>8.6116419880694327E-13</c:v>
                </c:pt>
                <c:pt idx="8618">
                  <c:v>8.6182131084086129E-13</c:v>
                </c:pt>
                <c:pt idx="8619">
                  <c:v>8.6248022515699953E-13</c:v>
                </c:pt>
                <c:pt idx="8620">
                  <c:v>8.6314094651286648E-13</c:v>
                </c:pt>
                <c:pt idx="8621">
                  <c:v>8.638034796659768E-13</c:v>
                </c:pt>
                <c:pt idx="8622">
                  <c:v>8.6446782937382655E-13</c:v>
                </c:pt>
                <c:pt idx="8623">
                  <c:v>8.6513400039393856E-13</c:v>
                </c:pt>
                <c:pt idx="8624">
                  <c:v>8.6580199748381094E-13</c:v>
                </c:pt>
                <c:pt idx="8625">
                  <c:v>8.6647182540095701E-13</c:v>
                </c:pt>
                <c:pt idx="8626">
                  <c:v>8.6714348890288385E-13</c:v>
                </c:pt>
                <c:pt idx="8627">
                  <c:v>8.6781699274709936E-13</c:v>
                </c:pt>
                <c:pt idx="8628">
                  <c:v>8.6849234169111889E-13</c:v>
                </c:pt>
                <c:pt idx="8629">
                  <c:v>8.6916954049244194E-13</c:v>
                </c:pt>
                <c:pt idx="8630">
                  <c:v>8.6984859390858176E-13</c:v>
                </c:pt>
                <c:pt idx="8631">
                  <c:v>8.705295066970423E-13</c:v>
                </c:pt>
                <c:pt idx="8632">
                  <c:v>8.7121228361533678E-13</c:v>
                </c:pt>
                <c:pt idx="8633">
                  <c:v>8.7189692942097633E-13</c:v>
                </c:pt>
                <c:pt idx="8634">
                  <c:v>8.7258344887145935E-13</c:v>
                </c:pt>
                <c:pt idx="8635">
                  <c:v>8.7327184672430402E-13</c:v>
                </c:pt>
                <c:pt idx="8636">
                  <c:v>8.7396212773701509E-13</c:v>
                </c:pt>
                <c:pt idx="8637">
                  <c:v>8.7465429666710127E-13</c:v>
                </c:pt>
                <c:pt idx="8638">
                  <c:v>8.7534835827207417E-13</c:v>
                </c:pt>
                <c:pt idx="8639">
                  <c:v>8.7604431730943552E-13</c:v>
                </c:pt>
                <c:pt idx="8640">
                  <c:v>8.7674217853670027E-13</c:v>
                </c:pt>
                <c:pt idx="8641">
                  <c:v>8.7744194671137461E-13</c:v>
                </c:pt>
                <c:pt idx="8642">
                  <c:v>8.7814362659096559E-13</c:v>
                </c:pt>
                <c:pt idx="8643">
                  <c:v>8.7884722293298091E-13</c:v>
                </c:pt>
                <c:pt idx="8644">
                  <c:v>8.7955274049493735E-13</c:v>
                </c:pt>
                <c:pt idx="8645">
                  <c:v>8.8026018403433541E-13</c:v>
                </c:pt>
                <c:pt idx="8646">
                  <c:v>8.8096955830868198E-13</c:v>
                </c:pt>
                <c:pt idx="8647">
                  <c:v>8.8168086807549059E-13</c:v>
                </c:pt>
                <c:pt idx="8648">
                  <c:v>8.8239411809227468E-13</c:v>
                </c:pt>
                <c:pt idx="8649">
                  <c:v>8.8310931311652973E-13</c:v>
                </c:pt>
                <c:pt idx="8650">
                  <c:v>8.8382645790577573E-13</c:v>
                </c:pt>
                <c:pt idx="8651">
                  <c:v>8.8454555721751168E-13</c:v>
                </c:pt>
                <c:pt idx="8652">
                  <c:v>8.8526661580925275E-13</c:v>
                </c:pt>
                <c:pt idx="8653">
                  <c:v>8.8598963843850692E-13</c:v>
                </c:pt>
                <c:pt idx="8654">
                  <c:v>8.8671462986278541E-13</c:v>
                </c:pt>
                <c:pt idx="8655">
                  <c:v>8.8744159483958621E-13</c:v>
                </c:pt>
                <c:pt idx="8656">
                  <c:v>8.8817053812643023E-13</c:v>
                </c:pt>
                <c:pt idx="8657">
                  <c:v>8.8890146448081889E-13</c:v>
                </c:pt>
                <c:pt idx="8658">
                  <c:v>8.8963437866026181E-13</c:v>
                </c:pt>
                <c:pt idx="8659">
                  <c:v>8.9036928542226514E-13</c:v>
                </c:pt>
                <c:pt idx="8660">
                  <c:v>8.9110618952434153E-13</c:v>
                </c:pt>
                <c:pt idx="8661">
                  <c:v>8.9184509572400239E-13</c:v>
                </c:pt>
                <c:pt idx="8662">
                  <c:v>8.9258600877875177E-13</c:v>
                </c:pt>
                <c:pt idx="8663">
                  <c:v>8.9332893344609695E-13</c:v>
                </c:pt>
                <c:pt idx="8664">
                  <c:v>8.9407387448354532E-13</c:v>
                </c:pt>
                <c:pt idx="8665">
                  <c:v>8.948208366486083E-13</c:v>
                </c:pt>
                <c:pt idx="8666">
                  <c:v>8.9556982469880113E-13</c:v>
                </c:pt>
                <c:pt idx="8667">
                  <c:v>8.9632084339161637E-13</c:v>
                </c:pt>
                <c:pt idx="8668">
                  <c:v>8.9707389748457613E-13</c:v>
                </c:pt>
                <c:pt idx="8669">
                  <c:v>8.9782899173518659E-13</c:v>
                </c:pt>
                <c:pt idx="8670">
                  <c:v>8.9858613090095149E-13</c:v>
                </c:pt>
                <c:pt idx="8671">
                  <c:v>8.9934531973938558E-13</c:v>
                </c:pt>
                <c:pt idx="8672">
                  <c:v>9.0010656300798878E-13</c:v>
                </c:pt>
                <c:pt idx="8673">
                  <c:v>9.0086986545600676E-13</c:v>
                </c:pt>
                <c:pt idx="8674">
                  <c:v>9.0163523071147811E-13</c:v>
                </c:pt>
                <c:pt idx="8675">
                  <c:v>9.0240266364512795E-13</c:v>
                </c:pt>
                <c:pt idx="8676">
                  <c:v>9.0317217032189319E-13</c:v>
                </c:pt>
                <c:pt idx="8677">
                  <c:v>9.0394375680669066E-13</c:v>
                </c:pt>
                <c:pt idx="8678">
                  <c:v>9.0471742916446234E-13</c:v>
                </c:pt>
                <c:pt idx="8679">
                  <c:v>9.0549319346013594E-13</c:v>
                </c:pt>
                <c:pt idx="8680">
                  <c:v>9.0627105575863951E-13</c:v>
                </c:pt>
                <c:pt idx="8681">
                  <c:v>9.0705102212490401E-13</c:v>
                </c:pt>
                <c:pt idx="8682">
                  <c:v>9.0783309862385828E-13</c:v>
                </c:pt>
                <c:pt idx="8683">
                  <c:v>9.0861729132044288E-13</c:v>
                </c:pt>
                <c:pt idx="8684">
                  <c:v>9.0940360627957262E-13</c:v>
                </c:pt>
                <c:pt idx="8685">
                  <c:v>9.1019204956618815E-13</c:v>
                </c:pt>
                <c:pt idx="8686">
                  <c:v>9.1098262724522397E-13</c:v>
                </c:pt>
                <c:pt idx="8687">
                  <c:v>9.117753453815953E-13</c:v>
                </c:pt>
                <c:pt idx="8688">
                  <c:v>9.1257021004024248E-13</c:v>
                </c:pt>
                <c:pt idx="8689">
                  <c:v>9.1336722728609658E-13</c:v>
                </c:pt>
                <c:pt idx="8690">
                  <c:v>9.1416640318408624E-13</c:v>
                </c:pt>
                <c:pt idx="8691">
                  <c:v>9.1496774379914192E-13</c:v>
                </c:pt>
                <c:pt idx="8692">
                  <c:v>9.1577125519619024E-13</c:v>
                </c:pt>
                <c:pt idx="8693">
                  <c:v>9.1657694344016469E-13</c:v>
                </c:pt>
                <c:pt idx="8694">
                  <c:v>9.1738481459600057E-13</c:v>
                </c:pt>
                <c:pt idx="8695">
                  <c:v>9.1819487472862189E-13</c:v>
                </c:pt>
                <c:pt idx="8696">
                  <c:v>9.1900712990295949E-13</c:v>
                </c:pt>
                <c:pt idx="8697">
                  <c:v>9.1982158618394345E-13</c:v>
                </c:pt>
                <c:pt idx="8698">
                  <c:v>9.2063824963650663E-13</c:v>
                </c:pt>
                <c:pt idx="8699">
                  <c:v>9.2145712632558152E-13</c:v>
                </c:pt>
                <c:pt idx="8700">
                  <c:v>9.2227822231608948E-13</c:v>
                </c:pt>
                <c:pt idx="8701">
                  <c:v>9.2310154367297068E-13</c:v>
                </c:pt>
                <c:pt idx="8702">
                  <c:v>9.2392709646115011E-13</c:v>
                </c:pt>
                <c:pt idx="8703">
                  <c:v>9.2475488674555824E-13</c:v>
                </c:pt>
                <c:pt idx="8704">
                  <c:v>9.25584920591134E-13</c:v>
                </c:pt>
                <c:pt idx="8705">
                  <c:v>9.2641720406279189E-13</c:v>
                </c:pt>
                <c:pt idx="8706">
                  <c:v>9.2725174322547531E-13</c:v>
                </c:pt>
                <c:pt idx="8707">
                  <c:v>9.2808854414411007E-13</c:v>
                </c:pt>
                <c:pt idx="8708">
                  <c:v>9.289276128836254E-13</c:v>
                </c:pt>
                <c:pt idx="8709">
                  <c:v>9.2976895550895218E-13</c:v>
                </c:pt>
                <c:pt idx="8710">
                  <c:v>9.306125780850245E-13</c:v>
                </c:pt>
                <c:pt idx="8711">
                  <c:v>9.3145848667677181E-13</c:v>
                </c:pt>
                <c:pt idx="8712">
                  <c:v>9.3230668734911466E-13</c:v>
                </c:pt>
                <c:pt idx="8713">
                  <c:v>9.3315718616699746E-13</c:v>
                </c:pt>
                <c:pt idx="8714">
                  <c:v>9.3400998919534662E-13</c:v>
                </c:pt>
                <c:pt idx="8715">
                  <c:v>9.3486510249908392E-13</c:v>
                </c:pt>
                <c:pt idx="8716">
                  <c:v>9.3572253214315132E-13</c:v>
                </c:pt>
                <c:pt idx="8717">
                  <c:v>9.3658228419246616E-13</c:v>
                </c:pt>
                <c:pt idx="8718">
                  <c:v>9.3744436471197404E-13</c:v>
                </c:pt>
                <c:pt idx="8719">
                  <c:v>9.3830877976659493E-13</c:v>
                </c:pt>
                <c:pt idx="8720">
                  <c:v>9.3917553542126856E-13</c:v>
                </c:pt>
                <c:pt idx="8721">
                  <c:v>9.4004463774091085E-13</c:v>
                </c:pt>
                <c:pt idx="8722">
                  <c:v>9.40916092790465E-13</c:v>
                </c:pt>
                <c:pt idx="8723">
                  <c:v>9.417899066348568E-13</c:v>
                </c:pt>
                <c:pt idx="8724">
                  <c:v>9.4266608533901289E-13</c:v>
                </c:pt>
                <c:pt idx="8725">
                  <c:v>9.4354463496786755E-13</c:v>
                </c:pt>
                <c:pt idx="8726">
                  <c:v>9.4442556158635186E-13</c:v>
                </c:pt>
                <c:pt idx="8727">
                  <c:v>9.4530887125939829E-13</c:v>
                </c:pt>
                <c:pt idx="8728">
                  <c:v>9.4619457005193386E-13</c:v>
                </c:pt>
                <c:pt idx="8729">
                  <c:v>9.4708266402888722E-13</c:v>
                </c:pt>
                <c:pt idx="8730">
                  <c:v>9.4797315925518882E-13</c:v>
                </c:pt>
                <c:pt idx="8731">
                  <c:v>9.4886606179577175E-13</c:v>
                </c:pt>
                <c:pt idx="8732">
                  <c:v>9.4976137771556849E-13</c:v>
                </c:pt>
                <c:pt idx="8733">
                  <c:v>9.5065911307950182E-13</c:v>
                </c:pt>
                <c:pt idx="8734">
                  <c:v>9.5155927395251088E-13</c:v>
                </c:pt>
                <c:pt idx="8735">
                  <c:v>9.5246186639952129E-13</c:v>
                </c:pt>
                <c:pt idx="8736">
                  <c:v>9.5336689648546148E-13</c:v>
                </c:pt>
                <c:pt idx="8737">
                  <c:v>9.5427437027527201E-13</c:v>
                </c:pt>
                <c:pt idx="8738">
                  <c:v>9.5518429383386576E-13</c:v>
                </c:pt>
                <c:pt idx="8739">
                  <c:v>9.5609667322618997E-13</c:v>
                </c:pt>
                <c:pt idx="8740">
                  <c:v>9.57011514517166E-13</c:v>
                </c:pt>
                <c:pt idx="8741">
                  <c:v>9.5792882377172672E-13</c:v>
                </c:pt>
                <c:pt idx="8742">
                  <c:v>9.5884860705480019E-13</c:v>
                </c:pt>
                <c:pt idx="8743">
                  <c:v>9.5977087043132169E-13</c:v>
                </c:pt>
                <c:pt idx="8744">
                  <c:v>9.6069561996621362E-13</c:v>
                </c:pt>
                <c:pt idx="8745">
                  <c:v>9.6162286172441552E-13</c:v>
                </c:pt>
                <c:pt idx="8746">
                  <c:v>9.6255260177085279E-13</c:v>
                </c:pt>
                <c:pt idx="8747">
                  <c:v>9.6348484617045509E-13</c:v>
                </c:pt>
                <c:pt idx="8748">
                  <c:v>9.6441960098816056E-13</c:v>
                </c:pt>
                <c:pt idx="8749">
                  <c:v>9.6535687228888449E-13</c:v>
                </c:pt>
                <c:pt idx="8750">
                  <c:v>9.662966661375715E-13</c:v>
                </c:pt>
                <c:pt idx="8751">
                  <c:v>9.6723898859914618E-13</c:v>
                </c:pt>
                <c:pt idx="8752">
                  <c:v>9.6818384573853696E-13</c:v>
                </c:pt>
                <c:pt idx="8753">
                  <c:v>9.6913124362068279E-13</c:v>
                </c:pt>
                <c:pt idx="8754">
                  <c:v>9.7008118831050081E-13</c:v>
                </c:pt>
                <c:pt idx="8755">
                  <c:v>9.7103368587293317E-13</c:v>
                </c:pt>
                <c:pt idx="8756">
                  <c:v>9.7198874237290509E-13</c:v>
                </c:pt>
                <c:pt idx="8757">
                  <c:v>9.72946363875343E-13</c:v>
                </c:pt>
                <c:pt idx="8758">
                  <c:v>9.7390655644518339E-13</c:v>
                </c:pt>
                <c:pt idx="8759">
                  <c:v>9.7486932614735169E-13</c:v>
                </c:pt>
                <c:pt idx="8760">
                  <c:v>9.7583467904678967E-13</c:v>
                </c:pt>
                <c:pt idx="8761">
                  <c:v>9.7680262120840899E-13</c:v>
                </c:pt>
                <c:pt idx="8762">
                  <c:v>9.7777315869715809E-13</c:v>
                </c:pt>
                <c:pt idx="8763">
                  <c:v>9.7874629757795693E-13</c:v>
                </c:pt>
                <c:pt idx="8764">
                  <c:v>9.7972204391574324E-13</c:v>
                </c:pt>
                <c:pt idx="8765">
                  <c:v>9.8070040377543738E-13</c:v>
                </c:pt>
                <c:pt idx="8766">
                  <c:v>9.8168138322227313E-13</c:v>
                </c:pt>
                <c:pt idx="8767">
                  <c:v>9.8266499205781811E-13</c:v>
                </c:pt>
                <c:pt idx="8768">
                  <c:v>9.836512407969154E-13</c:v>
                </c:pt>
                <c:pt idx="8769">
                  <c:v>9.8464013676509487E-13</c:v>
                </c:pt>
                <c:pt idx="8770">
                  <c:v>9.8563168728788177E-13</c:v>
                </c:pt>
                <c:pt idx="8771">
                  <c:v>9.8662589969080516E-13</c:v>
                </c:pt>
                <c:pt idx="8772">
                  <c:v>9.8762278129938726E-13</c:v>
                </c:pt>
                <c:pt idx="8773">
                  <c:v>9.8862233943914988E-13</c:v>
                </c:pt>
                <c:pt idx="8774">
                  <c:v>9.8962458143562349E-13</c:v>
                </c:pt>
                <c:pt idx="8775">
                  <c:v>9.9062951461432869E-13</c:v>
                </c:pt>
                <c:pt idx="8776">
                  <c:v>9.9163714630079233E-13</c:v>
                </c:pt>
                <c:pt idx="8777">
                  <c:v>9.9264748382054612E-13</c:v>
                </c:pt>
                <c:pt idx="8778">
                  <c:v>9.9366053449910802E-13</c:v>
                </c:pt>
                <c:pt idx="8779">
                  <c:v>9.9467630566200691E-13</c:v>
                </c:pt>
                <c:pt idx="8780">
                  <c:v>9.9569480463476256E-13</c:v>
                </c:pt>
                <c:pt idx="8781">
                  <c:v>9.9671603874291253E-13</c:v>
                </c:pt>
                <c:pt idx="8782">
                  <c:v>9.9774001531196268E-13</c:v>
                </c:pt>
                <c:pt idx="8783">
                  <c:v>9.9876674166745783E-13</c:v>
                </c:pt>
                <c:pt idx="8784">
                  <c:v>9.9979622513491433E-13</c:v>
                </c:pt>
                <c:pt idx="8785">
                  <c:v>1.0008284730398536E-12</c:v>
                </c:pt>
                <c:pt idx="8786">
                  <c:v>1.0018634927078075E-12</c:v>
                </c:pt>
                <c:pt idx="8787">
                  <c:v>1.0029012914643043E-12</c:v>
                </c:pt>
                <c:pt idx="8788">
                  <c:v>1.0039418766348564E-12</c:v>
                </c:pt>
                <c:pt idx="8789">
                  <c:v>1.0049852555450018E-12</c:v>
                </c:pt>
                <c:pt idx="8790">
                  <c:v>1.0060314355202605E-12</c:v>
                </c:pt>
                <c:pt idx="8791">
                  <c:v>1.0070804238861587E-12</c:v>
                </c:pt>
                <c:pt idx="8792">
                  <c:v>1.0081322279682239E-12</c:v>
                </c:pt>
                <c:pt idx="8793">
                  <c:v>1.0091868550919723E-12</c:v>
                </c:pt>
                <c:pt idx="8794">
                  <c:v>1.0102443125829428E-12</c:v>
                </c:pt>
                <c:pt idx="8795">
                  <c:v>1.0113046077666526E-12</c:v>
                </c:pt>
                <c:pt idx="8796">
                  <c:v>1.0123677479686249E-12</c:v>
                </c:pt>
                <c:pt idx="8797">
                  <c:v>1.0134337405143897E-12</c:v>
                </c:pt>
                <c:pt idx="8798">
                  <c:v>1.0145025927294743E-12</c:v>
                </c:pt>
                <c:pt idx="8799">
                  <c:v>1.0155743119393938E-12</c:v>
                </c:pt>
                <c:pt idx="8800">
                  <c:v>1.0166489054696846E-12</c:v>
                </c:pt>
                <c:pt idx="8801">
                  <c:v>1.0177263806458701E-12</c:v>
                </c:pt>
                <c:pt idx="8802">
                  <c:v>1.0188067447934747E-12</c:v>
                </c:pt>
                <c:pt idx="8803">
                  <c:v>1.0198900052380156E-12</c:v>
                </c:pt>
                <c:pt idx="8804">
                  <c:v>1.0209761693050254E-12</c:v>
                </c:pt>
                <c:pt idx="8805">
                  <c:v>1.0220652443200332E-12</c:v>
                </c:pt>
                <c:pt idx="8806">
                  <c:v>1.0231572376085576E-12</c:v>
                </c:pt>
                <c:pt idx="8807">
                  <c:v>1.0242521564961277E-12</c:v>
                </c:pt>
                <c:pt idx="8808">
                  <c:v>1.0253500083082702E-12</c:v>
                </c:pt>
                <c:pt idx="8809">
                  <c:v>1.0264508003705022E-12</c:v>
                </c:pt>
                <c:pt idx="8810">
                  <c:v>1.0275545400083567E-12</c:v>
                </c:pt>
                <c:pt idx="8811">
                  <c:v>1.0286612345473522E-12</c:v>
                </c:pt>
                <c:pt idx="8812">
                  <c:v>1.0297708913130234E-12</c:v>
                </c:pt>
                <c:pt idx="8813">
                  <c:v>1.0308835176308916E-12</c:v>
                </c:pt>
                <c:pt idx="8814">
                  <c:v>1.0319991208264816E-12</c:v>
                </c:pt>
                <c:pt idx="8815">
                  <c:v>1.0331177082253162E-12</c:v>
                </c:pt>
                <c:pt idx="8816">
                  <c:v>1.0342392871529204E-12</c:v>
                </c:pt>
                <c:pt idx="8817">
                  <c:v>1.0353638649348228E-12</c:v>
                </c:pt>
                <c:pt idx="8818">
                  <c:v>1.0364914488965503E-12</c:v>
                </c:pt>
                <c:pt idx="8819">
                  <c:v>1.03762204636363E-12</c:v>
                </c:pt>
                <c:pt idx="8820">
                  <c:v>1.0387556645369129E-12</c:v>
                </c:pt>
                <c:pt idx="8821">
                  <c:v>1.0398923111085932E-12</c:v>
                </c:pt>
                <c:pt idx="8822">
                  <c:v>1.0410319944805875E-12</c:v>
                </c:pt>
                <c:pt idx="8823">
                  <c:v>1.0421747230660989E-12</c:v>
                </c:pt>
                <c:pt idx="8824">
                  <c:v>1.0433205052783145E-12</c:v>
                </c:pt>
                <c:pt idx="8825">
                  <c:v>1.0444693495304321E-12</c:v>
                </c:pt>
                <c:pt idx="8826">
                  <c:v>1.0456212642356502E-12</c:v>
                </c:pt>
                <c:pt idx="8827">
                  <c:v>1.0467762578071475E-12</c:v>
                </c:pt>
                <c:pt idx="8828">
                  <c:v>1.0479343386581375E-12</c:v>
                </c:pt>
                <c:pt idx="8829">
                  <c:v>1.0490955152018068E-12</c:v>
                </c:pt>
                <c:pt idx="8830">
                  <c:v>1.0502597958513404E-12</c:v>
                </c:pt>
                <c:pt idx="8831">
                  <c:v>1.051427189019938E-12</c:v>
                </c:pt>
                <c:pt idx="8832">
                  <c:v>1.0525977031207994E-12</c:v>
                </c:pt>
                <c:pt idx="8833">
                  <c:v>1.0537713465671139E-12</c:v>
                </c:pt>
                <c:pt idx="8834">
                  <c:v>1.0549481277720712E-12</c:v>
                </c:pt>
                <c:pt idx="8835">
                  <c:v>1.0561280551488701E-12</c:v>
                </c:pt>
                <c:pt idx="8836">
                  <c:v>1.0573111371107006E-12</c:v>
                </c:pt>
                <c:pt idx="8837">
                  <c:v>1.0584973820707648E-12</c:v>
                </c:pt>
                <c:pt idx="8838">
                  <c:v>1.0596867984422473E-12</c:v>
                </c:pt>
                <c:pt idx="8839">
                  <c:v>1.0608793946383482E-12</c:v>
                </c:pt>
                <c:pt idx="8840">
                  <c:v>1.0620751790722583E-12</c:v>
                </c:pt>
                <c:pt idx="8841">
                  <c:v>1.0632741601571694E-12</c:v>
                </c:pt>
                <c:pt idx="8842">
                  <c:v>1.0644763463062783E-12</c:v>
                </c:pt>
                <c:pt idx="8843">
                  <c:v>1.0656817459327806E-12</c:v>
                </c:pt>
                <c:pt idx="8844">
                  <c:v>1.0668903674498691E-12</c:v>
                </c:pt>
                <c:pt idx="8845">
                  <c:v>1.0681022192707344E-12</c:v>
                </c:pt>
                <c:pt idx="8846">
                  <c:v>1.0693173098085738E-12</c:v>
                </c:pt>
                <c:pt idx="8847">
                  <c:v>1.0705356474765784E-12</c:v>
                </c:pt>
                <c:pt idx="8848">
                  <c:v>1.0717572406879483E-12</c:v>
                </c:pt>
                <c:pt idx="8849">
                  <c:v>1.0729820978558741E-12</c:v>
                </c:pt>
                <c:pt idx="8850">
                  <c:v>1.0742102273935439E-12</c:v>
                </c:pt>
                <c:pt idx="8851">
                  <c:v>1.0754416377141558E-12</c:v>
                </c:pt>
                <c:pt idx="8852">
                  <c:v>1.0766763372309027E-12</c:v>
                </c:pt>
                <c:pt idx="8853">
                  <c:v>1.0779143343569803E-12</c:v>
                </c:pt>
                <c:pt idx="8854">
                  <c:v>1.079155637505587E-12</c:v>
                </c:pt>
                <c:pt idx="8855">
                  <c:v>1.080400255089911E-12</c:v>
                </c:pt>
                <c:pt idx="8856">
                  <c:v>1.0816481955231454E-12</c:v>
                </c:pt>
                <c:pt idx="8857">
                  <c:v>1.0828994672184838E-12</c:v>
                </c:pt>
                <c:pt idx="8858">
                  <c:v>1.0841540785891281E-12</c:v>
                </c:pt>
                <c:pt idx="8859">
                  <c:v>1.085412038048256E-12</c:v>
                </c:pt>
                <c:pt idx="8860">
                  <c:v>1.0866733540090784E-12</c:v>
                </c:pt>
                <c:pt idx="8861">
                  <c:v>1.0879380348847804E-12</c:v>
                </c:pt>
                <c:pt idx="8862">
                  <c:v>1.0892060890885581E-12</c:v>
                </c:pt>
                <c:pt idx="8863">
                  <c:v>1.0904775250336038E-12</c:v>
                </c:pt>
                <c:pt idx="8864">
                  <c:v>1.0917523511331141E-12</c:v>
                </c:pt>
                <c:pt idx="8865">
                  <c:v>1.0930305758002766E-12</c:v>
                </c:pt>
                <c:pt idx="8866">
                  <c:v>1.0943122074482924E-12</c:v>
                </c:pt>
                <c:pt idx="8867">
                  <c:v>1.0955972544903551E-12</c:v>
                </c:pt>
                <c:pt idx="8868">
                  <c:v>1.0968857253396535E-12</c:v>
                </c:pt>
                <c:pt idx="8869">
                  <c:v>1.09817762840939E-12</c:v>
                </c:pt>
                <c:pt idx="8870">
                  <c:v>1.0994729721127449E-12</c:v>
                </c:pt>
                <c:pt idx="8871">
                  <c:v>1.1007717648629236E-12</c:v>
                </c:pt>
                <c:pt idx="8872">
                  <c:v>1.1020740150731178E-12</c:v>
                </c:pt>
                <c:pt idx="8873">
                  <c:v>1.1033797319586837E-12</c:v>
                </c:pt>
                <c:pt idx="8874">
                  <c:v>1.1046889272104611E-12</c:v>
                </c:pt>
                <c:pt idx="8875">
                  <c:v>1.1060016103919812E-12</c:v>
                </c:pt>
                <c:pt idx="8876">
                  <c:v>1.1073177908312208E-12</c:v>
                </c:pt>
                <c:pt idx="8877">
                  <c:v>1.1086374778561997E-12</c:v>
                </c:pt>
                <c:pt idx="8878">
                  <c:v>1.1099606807949053E-12</c:v>
                </c:pt>
                <c:pt idx="8879">
                  <c:v>1.1112874089753409E-12</c:v>
                </c:pt>
                <c:pt idx="8880">
                  <c:v>1.1126176717255074E-12</c:v>
                </c:pt>
                <c:pt idx="8881">
                  <c:v>1.1139514783733994E-12</c:v>
                </c:pt>
                <c:pt idx="8882">
                  <c:v>1.1152888382470185E-12</c:v>
                </c:pt>
                <c:pt idx="8883">
                  <c:v>1.1166297606743604E-12</c:v>
                </c:pt>
                <c:pt idx="8884">
                  <c:v>1.1179742549834259E-12</c:v>
                </c:pt>
                <c:pt idx="8885">
                  <c:v>1.1193223305022108E-12</c:v>
                </c:pt>
                <c:pt idx="8886">
                  <c:v>1.1206739965587245E-12</c:v>
                </c:pt>
                <c:pt idx="8887">
                  <c:v>1.1220292624809486E-12</c:v>
                </c:pt>
                <c:pt idx="8888">
                  <c:v>1.1233881375968999E-12</c:v>
                </c:pt>
                <c:pt idx="8889">
                  <c:v>1.1247506312345681E-12</c:v>
                </c:pt>
                <c:pt idx="8890">
                  <c:v>1.1261167527219471E-12</c:v>
                </c:pt>
                <c:pt idx="8891">
                  <c:v>1.1274865113870512E-12</c:v>
                </c:pt>
                <c:pt idx="8892">
                  <c:v>1.1288599165578589E-12</c:v>
                </c:pt>
                <c:pt idx="8893">
                  <c:v>1.1302369775623865E-12</c:v>
                </c:pt>
                <c:pt idx="8894">
                  <c:v>1.1316177037286247E-12</c:v>
                </c:pt>
                <c:pt idx="8895">
                  <c:v>1.1330021043845756E-12</c:v>
                </c:pt>
                <c:pt idx="8896">
                  <c:v>1.1343901888582339E-12</c:v>
                </c:pt>
                <c:pt idx="8897">
                  <c:v>1.1357819664776038E-12</c:v>
                </c:pt>
                <c:pt idx="8898">
                  <c:v>1.1371774465706759E-12</c:v>
                </c:pt>
                <c:pt idx="8899">
                  <c:v>1.1385766384653556E-12</c:v>
                </c:pt>
                <c:pt idx="8900">
                  <c:v>1.1399795515611316E-12</c:v>
                </c:pt>
                <c:pt idx="8901">
                  <c:v>1.1413861957112261E-12</c:v>
                </c:pt>
                <c:pt idx="8902">
                  <c:v>1.1427965809123615E-12</c:v>
                </c:pt>
                <c:pt idx="8903">
                  <c:v>1.1442107171612502E-12</c:v>
                </c:pt>
                <c:pt idx="8904">
                  <c:v>1.1456286144546252E-12</c:v>
                </c:pt>
                <c:pt idx="8905">
                  <c:v>1.1470502827892062E-12</c:v>
                </c:pt>
                <c:pt idx="8906">
                  <c:v>1.1484757321617105E-12</c:v>
                </c:pt>
                <c:pt idx="8907">
                  <c:v>1.1499049725688661E-12</c:v>
                </c:pt>
                <c:pt idx="8908">
                  <c:v>1.1513380140073994E-12</c:v>
                </c:pt>
                <c:pt idx="8909">
                  <c:v>1.1527748664740171E-12</c:v>
                </c:pt>
                <c:pt idx="8910">
                  <c:v>1.1542155399654574E-12</c:v>
                </c:pt>
                <c:pt idx="8911">
                  <c:v>1.1556600444784333E-12</c:v>
                </c:pt>
                <c:pt idx="8912">
                  <c:v>1.1571083900096688E-12</c:v>
                </c:pt>
                <c:pt idx="8913">
                  <c:v>1.1585605865558907E-12</c:v>
                </c:pt>
                <c:pt idx="8914">
                  <c:v>1.1600166441138133E-12</c:v>
                </c:pt>
                <c:pt idx="8915">
                  <c:v>1.1614765726801688E-12</c:v>
                </c:pt>
                <c:pt idx="8916">
                  <c:v>1.16294038225167E-12</c:v>
                </c:pt>
                <c:pt idx="8917">
                  <c:v>1.1644080828250436E-12</c:v>
                </c:pt>
                <c:pt idx="8918">
                  <c:v>1.1658796843970075E-12</c:v>
                </c:pt>
                <c:pt idx="8919">
                  <c:v>1.1673551969642947E-12</c:v>
                </c:pt>
                <c:pt idx="8920">
                  <c:v>1.1688346305236117E-12</c:v>
                </c:pt>
                <c:pt idx="8921">
                  <c:v>1.1703179950716947E-12</c:v>
                </c:pt>
                <c:pt idx="8922">
                  <c:v>1.1718053006052599E-12</c:v>
                </c:pt>
                <c:pt idx="8923">
                  <c:v>1.17329655712103E-12</c:v>
                </c:pt>
                <c:pt idx="8924">
                  <c:v>1.1747917746157321E-12</c:v>
                </c:pt>
                <c:pt idx="8925">
                  <c:v>1.1762909630860742E-12</c:v>
                </c:pt>
                <c:pt idx="8926">
                  <c:v>1.1777941325284387E-12</c:v>
                </c:pt>
                <c:pt idx="8927">
                  <c:v>1.1793012931898208E-12</c:v>
                </c:pt>
                <c:pt idx="8928">
                  <c:v>1.1808124557481258E-12</c:v>
                </c:pt>
                <c:pt idx="8929">
                  <c:v>1.182327630917354E-12</c:v>
                </c:pt>
                <c:pt idx="8930">
                  <c:v>1.1838468294115295E-12</c:v>
                </c:pt>
                <c:pt idx="8931">
                  <c:v>1.185370061944648E-12</c:v>
                </c:pt>
                <c:pt idx="8932">
                  <c:v>1.1868973392307266E-12</c:v>
                </c:pt>
                <c:pt idx="8933">
                  <c:v>1.188428671983776E-12</c:v>
                </c:pt>
                <c:pt idx="8934">
                  <c:v>1.1899640709178013E-12</c:v>
                </c:pt>
                <c:pt idx="8935">
                  <c:v>1.1915035467468234E-12</c:v>
                </c:pt>
                <c:pt idx="8936">
                  <c:v>1.1930471101848323E-12</c:v>
                </c:pt>
                <c:pt idx="8937">
                  <c:v>1.1945947719458559E-12</c:v>
                </c:pt>
                <c:pt idx="8938">
                  <c:v>1.1961465427438961E-12</c:v>
                </c:pt>
                <c:pt idx="8939">
                  <c:v>1.1977024332929615E-12</c:v>
                </c:pt>
                <c:pt idx="8940">
                  <c:v>1.1992624543070653E-12</c:v>
                </c:pt>
                <c:pt idx="8941">
                  <c:v>1.2008266165002165E-12</c:v>
                </c:pt>
                <c:pt idx="8942">
                  <c:v>1.2023949305864244E-12</c:v>
                </c:pt>
                <c:pt idx="8943">
                  <c:v>1.2039674072796976E-12</c:v>
                </c:pt>
                <c:pt idx="8944">
                  <c:v>1.2055440572940496E-12</c:v>
                </c:pt>
                <c:pt idx="8945">
                  <c:v>1.207124891343487E-12</c:v>
                </c:pt>
                <c:pt idx="8946">
                  <c:v>1.2087099201420213E-12</c:v>
                </c:pt>
                <c:pt idx="8947">
                  <c:v>1.2102991544036575E-12</c:v>
                </c:pt>
                <c:pt idx="8948">
                  <c:v>1.2118926048424107E-12</c:v>
                </c:pt>
                <c:pt idx="8949">
                  <c:v>1.2134902821722935E-12</c:v>
                </c:pt>
                <c:pt idx="8950">
                  <c:v>1.2150921971073055E-12</c:v>
                </c:pt>
                <c:pt idx="8951">
                  <c:v>1.2166983603614634E-12</c:v>
                </c:pt>
                <c:pt idx="8952">
                  <c:v>1.2183087826487822E-12</c:v>
                </c:pt>
                <c:pt idx="8953">
                  <c:v>1.2199234747198985E-12</c:v>
                </c:pt>
                <c:pt idx="8954">
                  <c:v>1.2215424477948696E-12</c:v>
                </c:pt>
                <c:pt idx="8955">
                  <c:v>1.2231657133563222E-12</c:v>
                </c:pt>
                <c:pt idx="8956">
                  <c:v>1.2247932828884064E-12</c:v>
                </c:pt>
                <c:pt idx="8957">
                  <c:v>1.2264251678752687E-12</c:v>
                </c:pt>
                <c:pt idx="8958">
                  <c:v>1.2280613798010559E-12</c:v>
                </c:pt>
                <c:pt idx="8959">
                  <c:v>1.2297019301499203E-12</c:v>
                </c:pt>
                <c:pt idx="8960">
                  <c:v>1.2313468304060017E-12</c:v>
                </c:pt>
                <c:pt idx="8961">
                  <c:v>1.2329960920534512E-12</c:v>
                </c:pt>
                <c:pt idx="8962">
                  <c:v>1.2346497265764171E-12</c:v>
                </c:pt>
                <c:pt idx="8963">
                  <c:v>1.2363077454590516E-12</c:v>
                </c:pt>
                <c:pt idx="8964">
                  <c:v>1.2379701601854858E-12</c:v>
                </c:pt>
                <c:pt idx="8965">
                  <c:v>1.2396369822398858E-12</c:v>
                </c:pt>
                <c:pt idx="8966">
                  <c:v>1.2413082231063876E-12</c:v>
                </c:pt>
                <c:pt idx="8967">
                  <c:v>1.2429838942691401E-12</c:v>
                </c:pt>
                <c:pt idx="8968">
                  <c:v>1.2446640072123012E-12</c:v>
                </c:pt>
                <c:pt idx="8969">
                  <c:v>1.2463485734200004E-12</c:v>
                </c:pt>
                <c:pt idx="8970">
                  <c:v>1.2480376043764014E-12</c:v>
                </c:pt>
                <c:pt idx="8971">
                  <c:v>1.2497311115656387E-12</c:v>
                </c:pt>
                <c:pt idx="8972">
                  <c:v>1.2514291064718687E-12</c:v>
                </c:pt>
                <c:pt idx="8973">
                  <c:v>1.2531316005792343E-12</c:v>
                </c:pt>
                <c:pt idx="8974">
                  <c:v>1.2548386053718873E-12</c:v>
                </c:pt>
                <c:pt idx="8975">
                  <c:v>1.2565501323339687E-12</c:v>
                </c:pt>
                <c:pt idx="8976">
                  <c:v>1.2582661929496305E-12</c:v>
                </c:pt>
                <c:pt idx="8977">
                  <c:v>1.2599867987030197E-12</c:v>
                </c:pt>
                <c:pt idx="8978">
                  <c:v>1.2617119610782785E-12</c:v>
                </c:pt>
                <c:pt idx="8979">
                  <c:v>1.2634416916087803E-12</c:v>
                </c:pt>
                <c:pt idx="8980">
                  <c:v>1.2651760028887865E-12</c:v>
                </c:pt>
                <c:pt idx="8981">
                  <c:v>1.2669149073235117E-12</c:v>
                </c:pt>
                <c:pt idx="8982">
                  <c:v>1.2686584170106089E-12</c:v>
                </c:pt>
                <c:pt idx="8983">
                  <c:v>1.2704065440477124E-12</c:v>
                </c:pt>
                <c:pt idx="8984">
                  <c:v>1.2721593005324778E-12</c:v>
                </c:pt>
                <c:pt idx="8985">
                  <c:v>1.2739166985625447E-12</c:v>
                </c:pt>
                <c:pt idx="8986">
                  <c:v>1.2756787502355736E-12</c:v>
                </c:pt>
                <c:pt idx="8987">
                  <c:v>1.2774454676492019E-12</c:v>
                </c:pt>
                <c:pt idx="8988">
                  <c:v>1.2792168629010728E-12</c:v>
                </c:pt>
                <c:pt idx="8989">
                  <c:v>1.2809929480888437E-12</c:v>
                </c:pt>
                <c:pt idx="8990">
                  <c:v>1.2827737353101477E-12</c:v>
                </c:pt>
                <c:pt idx="8991">
                  <c:v>1.2845592366626479E-12</c:v>
                </c:pt>
                <c:pt idx="8992">
                  <c:v>1.2863494642439782E-12</c:v>
                </c:pt>
                <c:pt idx="8993">
                  <c:v>1.2881444302092365E-12</c:v>
                </c:pt>
                <c:pt idx="8994">
                  <c:v>1.2899441469987709E-12</c:v>
                </c:pt>
                <c:pt idx="8995">
                  <c:v>1.2917486271400007E-12</c:v>
                </c:pt>
                <c:pt idx="8996">
                  <c:v>1.2935578831603643E-12</c:v>
                </c:pt>
                <c:pt idx="8997">
                  <c:v>1.2953719275872857E-12</c:v>
                </c:pt>
                <c:pt idx="8998">
                  <c:v>1.2971907729481976E-12</c:v>
                </c:pt>
                <c:pt idx="8999">
                  <c:v>1.2990144317705212E-12</c:v>
                </c:pt>
                <c:pt idx="9000">
                  <c:v>1.3008429165816961E-12</c:v>
                </c:pt>
                <c:pt idx="9001">
                  <c:v>1.3026762399091469E-12</c:v>
                </c:pt>
                <c:pt idx="9002">
                  <c:v>1.3045144142803089E-12</c:v>
                </c:pt>
                <c:pt idx="9003">
                  <c:v>1.3063574522226073E-12</c:v>
                </c:pt>
                <c:pt idx="9004">
                  <c:v>1.3082053662634598E-12</c:v>
                </c:pt>
                <c:pt idx="9005">
                  <c:v>1.3100581689303231E-12</c:v>
                </c:pt>
                <c:pt idx="9006">
                  <c:v>1.3119158727692401E-12</c:v>
                </c:pt>
                <c:pt idx="9007">
                  <c:v>1.3137784905754692E-12</c:v>
                </c:pt>
                <c:pt idx="9008">
                  <c:v>1.3156460353195974E-12</c:v>
                </c:pt>
                <c:pt idx="9009">
                  <c:v>1.3175185199757296E-12</c:v>
                </c:pt>
                <c:pt idx="9010">
                  <c:v>1.3193959575179735E-12</c:v>
                </c:pt>
                <c:pt idx="9011">
                  <c:v>1.3212783609204377E-12</c:v>
                </c:pt>
                <c:pt idx="9012">
                  <c:v>1.3231657431572383E-12</c:v>
                </c:pt>
                <c:pt idx="9013">
                  <c:v>1.3250581172024842E-12</c:v>
                </c:pt>
                <c:pt idx="9014">
                  <c:v>1.3269554960302805E-12</c:v>
                </c:pt>
                <c:pt idx="9015">
                  <c:v>1.3288578926147445E-12</c:v>
                </c:pt>
                <c:pt idx="9016">
                  <c:v>1.3307653199299821E-12</c:v>
                </c:pt>
                <c:pt idx="9017">
                  <c:v>1.3326777909501062E-12</c:v>
                </c:pt>
                <c:pt idx="9018">
                  <c:v>1.3345953186492143E-12</c:v>
                </c:pt>
                <c:pt idx="9019">
                  <c:v>1.3365179160041805E-12</c:v>
                </c:pt>
                <c:pt idx="9020">
                  <c:v>1.3384455961646924E-12</c:v>
                </c:pt>
                <c:pt idx="9021">
                  <c:v>1.3403783725473332E-12</c:v>
                </c:pt>
                <c:pt idx="9022">
                  <c:v>1.342316258591126E-12</c:v>
                </c:pt>
                <c:pt idx="9023">
                  <c:v>1.3442592677351025E-12</c:v>
                </c:pt>
                <c:pt idx="9024">
                  <c:v>1.3462074134182944E-12</c:v>
                </c:pt>
                <c:pt idx="9025">
                  <c:v>1.3481607090797162E-12</c:v>
                </c:pt>
                <c:pt idx="9026">
                  <c:v>1.3501191681584118E-12</c:v>
                </c:pt>
                <c:pt idx="9027">
                  <c:v>1.3520828040934006E-12</c:v>
                </c:pt>
                <c:pt idx="9028">
                  <c:v>1.3540516303237235E-12</c:v>
                </c:pt>
                <c:pt idx="9029">
                  <c:v>1.35602566028839E-12</c:v>
                </c:pt>
                <c:pt idx="9030">
                  <c:v>1.358004907426444E-12</c:v>
                </c:pt>
                <c:pt idx="9031">
                  <c:v>1.359989385176902E-12</c:v>
                </c:pt>
                <c:pt idx="9032">
                  <c:v>1.3619791069787636E-12</c:v>
                </c:pt>
                <c:pt idx="9033">
                  <c:v>1.3639740863605707E-12</c:v>
                </c:pt>
                <c:pt idx="9034">
                  <c:v>1.3659743371744283E-12</c:v>
                </c:pt>
                <c:pt idx="9035">
                  <c:v>1.3679798733442333E-12</c:v>
                </c:pt>
                <c:pt idx="9036">
                  <c:v>1.369990708793865E-12</c:v>
                </c:pt>
                <c:pt idx="9037">
                  <c:v>1.3720068574472005E-12</c:v>
                </c:pt>
                <c:pt idx="9038">
                  <c:v>1.3740283332281227E-12</c:v>
                </c:pt>
                <c:pt idx="9039">
                  <c:v>1.3760551500605055E-12</c:v>
                </c:pt>
                <c:pt idx="9040">
                  <c:v>1.3780873218682444E-12</c:v>
                </c:pt>
                <c:pt idx="9041">
                  <c:v>1.3801248625752003E-12</c:v>
                </c:pt>
                <c:pt idx="9042">
                  <c:v>1.3821677861052742E-12</c:v>
                </c:pt>
                <c:pt idx="9043">
                  <c:v>1.3842161063823371E-12</c:v>
                </c:pt>
                <c:pt idx="9044">
                  <c:v>1.3862698373302687E-12</c:v>
                </c:pt>
                <c:pt idx="9045">
                  <c:v>1.3883289928729569E-12</c:v>
                </c:pt>
                <c:pt idx="9046">
                  <c:v>1.3903935869675709E-12</c:v>
                </c:pt>
                <c:pt idx="9047">
                  <c:v>1.3924636338796934E-12</c:v>
                </c:pt>
                <c:pt idx="9048">
                  <c:v>1.394539148038785E-12</c:v>
                </c:pt>
                <c:pt idx="9049">
                  <c:v>1.3966201438757139E-12</c:v>
                </c:pt>
                <c:pt idx="9050">
                  <c:v>1.3987066358213221E-12</c:v>
                </c:pt>
                <c:pt idx="9051">
                  <c:v>1.400798638306484E-12</c:v>
                </c:pt>
                <c:pt idx="9052">
                  <c:v>1.4028961657620437E-12</c:v>
                </c:pt>
                <c:pt idx="9053">
                  <c:v>1.4049992326188643E-12</c:v>
                </c:pt>
                <c:pt idx="9054">
                  <c:v>1.4071078533078054E-12</c:v>
                </c:pt>
                <c:pt idx="9055">
                  <c:v>1.4092220422597161E-12</c:v>
                </c:pt>
                <c:pt idx="9056">
                  <c:v>1.4113418139054727E-12</c:v>
                </c:pt>
                <c:pt idx="9057">
                  <c:v>1.4134671826759051E-12</c:v>
                </c:pt>
                <c:pt idx="9058">
                  <c:v>1.4155981630018925E-12</c:v>
                </c:pt>
                <c:pt idx="9059">
                  <c:v>1.4177347693212514E-12</c:v>
                </c:pt>
                <c:pt idx="9060">
                  <c:v>1.419877016305371E-12</c:v>
                </c:pt>
                <c:pt idx="9061">
                  <c:v>1.4220249189016399E-12</c:v>
                </c:pt>
                <c:pt idx="9062">
                  <c:v>1.4241784920728889E-12</c:v>
                </c:pt>
                <c:pt idx="9063">
                  <c:v>1.4263377507819758E-12</c:v>
                </c:pt>
                <c:pt idx="9064">
                  <c:v>1.4285027099917196E-12</c:v>
                </c:pt>
                <c:pt idx="9065">
                  <c:v>1.4306733846649713E-12</c:v>
                </c:pt>
                <c:pt idx="9066">
                  <c:v>1.4328497897645673E-12</c:v>
                </c:pt>
                <c:pt idx="9067">
                  <c:v>1.4350319402533415E-12</c:v>
                </c:pt>
                <c:pt idx="9068">
                  <c:v>1.4372198510941468E-12</c:v>
                </c:pt>
                <c:pt idx="9069">
                  <c:v>1.4394135372498137E-12</c:v>
                </c:pt>
                <c:pt idx="9070">
                  <c:v>1.4416130136831771E-12</c:v>
                </c:pt>
                <c:pt idx="9071">
                  <c:v>1.443818295357089E-12</c:v>
                </c:pt>
                <c:pt idx="9072">
                  <c:v>1.4460293972344177E-12</c:v>
                </c:pt>
                <c:pt idx="9073">
                  <c:v>1.4482463344129496E-12</c:v>
                </c:pt>
                <c:pt idx="9074">
                  <c:v>1.4504691223565413E-12</c:v>
                </c:pt>
                <c:pt idx="9075">
                  <c:v>1.4526977765888693E-12</c:v>
                </c:pt>
                <c:pt idx="9076">
                  <c:v>1.4549323126336077E-12</c:v>
                </c:pt>
                <c:pt idx="9077">
                  <c:v>1.4571727460144341E-12</c:v>
                </c:pt>
                <c:pt idx="9078">
                  <c:v>1.4594190922550204E-12</c:v>
                </c:pt>
                <c:pt idx="9079">
                  <c:v>1.4616713668790594E-12</c:v>
                </c:pt>
                <c:pt idx="9080">
                  <c:v>1.4639295854102101E-12</c:v>
                </c:pt>
                <c:pt idx="9081">
                  <c:v>1.4661937633721602E-12</c:v>
                </c:pt>
                <c:pt idx="9082">
                  <c:v>1.468463916288587E-12</c:v>
                </c:pt>
                <c:pt idx="9083">
                  <c:v>1.4707400596831704E-12</c:v>
                </c:pt>
                <c:pt idx="9084">
                  <c:v>1.4730222090795762E-12</c:v>
                </c:pt>
                <c:pt idx="9085">
                  <c:v>1.4753103800014901E-12</c:v>
                </c:pt>
                <c:pt idx="9086">
                  <c:v>1.477604588028022E-12</c:v>
                </c:pt>
                <c:pt idx="9087">
                  <c:v>1.4799048491215087E-12</c:v>
                </c:pt>
                <c:pt idx="9088">
                  <c:v>1.4822111794002158E-12</c:v>
                </c:pt>
                <c:pt idx="9089">
                  <c:v>1.4845235949827195E-12</c:v>
                </c:pt>
                <c:pt idx="9090">
                  <c:v>1.4868421119876042E-12</c:v>
                </c:pt>
                <c:pt idx="9091">
                  <c:v>1.4891667465334558E-12</c:v>
                </c:pt>
                <c:pt idx="9092">
                  <c:v>1.4914975147388474E-12</c:v>
                </c:pt>
                <c:pt idx="9093">
                  <c:v>1.4938344327223682E-12</c:v>
                </c:pt>
                <c:pt idx="9094">
                  <c:v>1.4961775166025916E-12</c:v>
                </c:pt>
                <c:pt idx="9095">
                  <c:v>1.4985267824981059E-12</c:v>
                </c:pt>
                <c:pt idx="9096">
                  <c:v>1.5008822465274908E-12</c:v>
                </c:pt>
                <c:pt idx="9097">
                  <c:v>1.5032439248093209E-12</c:v>
                </c:pt>
                <c:pt idx="9098">
                  <c:v>1.5056118334621852E-12</c:v>
                </c:pt>
                <c:pt idx="9099">
                  <c:v>1.5079859886187351E-12</c:v>
                </c:pt>
                <c:pt idx="9100">
                  <c:v>1.5103664067272591E-12</c:v>
                </c:pt>
                <c:pt idx="9101">
                  <c:v>1.5127531045318121E-12</c:v>
                </c:pt>
                <c:pt idx="9102">
                  <c:v>1.5151460987870818E-12</c:v>
                </c:pt>
                <c:pt idx="9103">
                  <c:v>1.5175454062477478E-12</c:v>
                </c:pt>
                <c:pt idx="9104">
                  <c:v>1.5199510436684712E-12</c:v>
                </c:pt>
                <c:pt idx="9105">
                  <c:v>1.522363027803939E-12</c:v>
                </c:pt>
                <c:pt idx="9106">
                  <c:v>1.5247813754088274E-12</c:v>
                </c:pt>
                <c:pt idx="9107">
                  <c:v>1.5272061032378065E-12</c:v>
                </c:pt>
                <c:pt idx="9108">
                  <c:v>1.5296372280455608E-12</c:v>
                </c:pt>
                <c:pt idx="9109">
                  <c:v>1.532074766586757E-12</c:v>
                </c:pt>
                <c:pt idx="9110">
                  <c:v>1.5345187356160837E-12</c:v>
                </c:pt>
                <c:pt idx="9111">
                  <c:v>1.5369691518882017E-12</c:v>
                </c:pt>
                <c:pt idx="9112">
                  <c:v>1.5394260321581296E-12</c:v>
                </c:pt>
                <c:pt idx="9113">
                  <c:v>1.5418893933811619E-12</c:v>
                </c:pt>
                <c:pt idx="9114">
                  <c:v>1.544359252945771E-12</c:v>
                </c:pt>
                <c:pt idx="9115">
                  <c:v>1.5468356282937334E-12</c:v>
                </c:pt>
                <c:pt idx="9116">
                  <c:v>1.5493185368668266E-12</c:v>
                </c:pt>
                <c:pt idx="9117">
                  <c:v>1.551807996106841E-12</c:v>
                </c:pt>
                <c:pt idx="9118">
                  <c:v>1.5543040234555456E-12</c:v>
                </c:pt>
                <c:pt idx="9119">
                  <c:v>1.5568066363547311E-12</c:v>
                </c:pt>
                <c:pt idx="9120">
                  <c:v>1.5593158522461699E-12</c:v>
                </c:pt>
                <c:pt idx="9121">
                  <c:v>1.5618316885716521E-12</c:v>
                </c:pt>
                <c:pt idx="9122">
                  <c:v>1.5643541627729535E-12</c:v>
                </c:pt>
                <c:pt idx="9123">
                  <c:v>1.5668832922918546E-12</c:v>
                </c:pt>
                <c:pt idx="9124">
                  <c:v>1.5694190945701391E-12</c:v>
                </c:pt>
                <c:pt idx="9125">
                  <c:v>1.5719615870495775E-12</c:v>
                </c:pt>
                <c:pt idx="9126">
                  <c:v>1.5745107872599673E-12</c:v>
                </c:pt>
                <c:pt idx="9127">
                  <c:v>1.5770667132338732E-12</c:v>
                </c:pt>
                <c:pt idx="9128">
                  <c:v>1.5796293831648161E-12</c:v>
                </c:pt>
                <c:pt idx="9129">
                  <c:v>1.5821988152463026E-12</c:v>
                </c:pt>
                <c:pt idx="9130">
                  <c:v>1.5847750276718473E-12</c:v>
                </c:pt>
                <c:pt idx="9131">
                  <c:v>1.5873580386349618E-12</c:v>
                </c:pt>
                <c:pt idx="9132">
                  <c:v>1.589947866329154E-12</c:v>
                </c:pt>
                <c:pt idx="9133">
                  <c:v>1.5925445289479466E-12</c:v>
                </c:pt>
                <c:pt idx="9134">
                  <c:v>1.5951480446848403E-12</c:v>
                </c:pt>
                <c:pt idx="9135">
                  <c:v>1.5977584317333578E-12</c:v>
                </c:pt>
                <c:pt idx="9136">
                  <c:v>1.6003757082870088E-12</c:v>
                </c:pt>
                <c:pt idx="9137">
                  <c:v>1.6029998925393063E-12</c:v>
                </c:pt>
                <c:pt idx="9138">
                  <c:v>1.6056310026837595E-12</c:v>
                </c:pt>
                <c:pt idx="9139">
                  <c:v>1.6082690569376741E-12</c:v>
                </c:pt>
                <c:pt idx="9140">
                  <c:v>1.6109140739694244E-12</c:v>
                </c:pt>
                <c:pt idx="9141">
                  <c:v>1.6135660728002896E-12</c:v>
                </c:pt>
                <c:pt idx="9142">
                  <c:v>1.616225072459123E-12</c:v>
                </c:pt>
                <c:pt idx="9143">
                  <c:v>1.6188910919747618E-12</c:v>
                </c:pt>
                <c:pt idx="9144">
                  <c:v>1.6215641503760481E-12</c:v>
                </c:pt>
                <c:pt idx="9145">
                  <c:v>1.624244266691824E-12</c:v>
                </c:pt>
                <c:pt idx="9146">
                  <c:v>1.6269314599509265E-12</c:v>
                </c:pt>
                <c:pt idx="9147">
                  <c:v>1.6296257491822071E-12</c:v>
                </c:pt>
                <c:pt idx="9148">
                  <c:v>1.6323271534144983E-12</c:v>
                </c:pt>
                <c:pt idx="9149">
                  <c:v>1.6350356916766534E-12</c:v>
                </c:pt>
                <c:pt idx="9150">
                  <c:v>1.6377513829975101E-12</c:v>
                </c:pt>
                <c:pt idx="9151">
                  <c:v>1.6404742464059055E-12</c:v>
                </c:pt>
                <c:pt idx="9152">
                  <c:v>1.643204300929944E-12</c:v>
                </c:pt>
                <c:pt idx="9153">
                  <c:v>1.6459415659090496E-12</c:v>
                </c:pt>
                <c:pt idx="9154">
                  <c:v>1.6486860612627503E-12</c:v>
                </c:pt>
                <c:pt idx="9155">
                  <c:v>1.6514378069653255E-12</c:v>
                </c:pt>
                <c:pt idx="9156">
                  <c:v>1.6541968229910836E-12</c:v>
                </c:pt>
                <c:pt idx="9157">
                  <c:v>1.6569631293143148E-12</c:v>
                </c:pt>
                <c:pt idx="9158">
                  <c:v>1.6597367459093133E-12</c:v>
                </c:pt>
                <c:pt idx="9159">
                  <c:v>1.6625176927503756E-12</c:v>
                </c:pt>
                <c:pt idx="9160">
                  <c:v>1.6653059898117893E-12</c:v>
                </c:pt>
                <c:pt idx="9161">
                  <c:v>1.6681016570678608E-12</c:v>
                </c:pt>
                <c:pt idx="9162">
                  <c:v>1.6709047144928754E-12</c:v>
                </c:pt>
                <c:pt idx="9163">
                  <c:v>1.6737151820611383E-12</c:v>
                </c:pt>
                <c:pt idx="9164">
                  <c:v>1.6765330797469386E-12</c:v>
                </c:pt>
                <c:pt idx="9165">
                  <c:v>1.6793584275234986E-12</c:v>
                </c:pt>
                <c:pt idx="9166">
                  <c:v>1.6821912455066588E-12</c:v>
                </c:pt>
                <c:pt idx="9167">
                  <c:v>1.6850315545673578E-12</c:v>
                </c:pt>
                <c:pt idx="9168">
                  <c:v>1.6878793757726625E-12</c:v>
                </c:pt>
                <c:pt idx="9169">
                  <c:v>1.6907347301896172E-12</c:v>
                </c:pt>
                <c:pt idx="9170">
                  <c:v>1.6935976388852941E-12</c:v>
                </c:pt>
                <c:pt idx="9171">
                  <c:v>1.6964681229267286E-12</c:v>
                </c:pt>
                <c:pt idx="9172">
                  <c:v>1.699346203380994E-12</c:v>
                </c:pt>
                <c:pt idx="9173">
                  <c:v>1.7022319013151414E-12</c:v>
                </c:pt>
                <c:pt idx="9174">
                  <c:v>1.7051252377962202E-12</c:v>
                </c:pt>
                <c:pt idx="9175">
                  <c:v>1.7080262338912963E-12</c:v>
                </c:pt>
                <c:pt idx="9176">
                  <c:v>1.7109349106674172E-12</c:v>
                </c:pt>
                <c:pt idx="9177">
                  <c:v>1.7138512891916524E-12</c:v>
                </c:pt>
                <c:pt idx="9178">
                  <c:v>1.7167753905310406E-12</c:v>
                </c:pt>
                <c:pt idx="9179">
                  <c:v>1.7197072357862296E-12</c:v>
                </c:pt>
                <c:pt idx="9180">
                  <c:v>1.7226468468056013E-12</c:v>
                </c:pt>
                <c:pt idx="9181">
                  <c:v>1.7255942459434567E-12</c:v>
                </c:pt>
                <c:pt idx="9182">
                  <c:v>1.7285494555591653E-12</c:v>
                </c:pt>
                <c:pt idx="9183">
                  <c:v>1.7315124980120717E-12</c:v>
                </c:pt>
                <c:pt idx="9184">
                  <c:v>1.7344833956615442E-12</c:v>
                </c:pt>
                <c:pt idx="9185">
                  <c:v>1.7374621708669248E-12</c:v>
                </c:pt>
                <c:pt idx="9186">
                  <c:v>1.7404488459875814E-12</c:v>
                </c:pt>
                <c:pt idx="9187">
                  <c:v>1.7434434433828631E-12</c:v>
                </c:pt>
                <c:pt idx="9188">
                  <c:v>1.7464459854121236E-12</c:v>
                </c:pt>
                <c:pt idx="9189">
                  <c:v>1.7494564944347301E-12</c:v>
                </c:pt>
                <c:pt idx="9190">
                  <c:v>1.7524749928100289E-12</c:v>
                </c:pt>
                <c:pt idx="9191">
                  <c:v>1.7555015028973808E-12</c:v>
                </c:pt>
                <c:pt idx="9192">
                  <c:v>1.7585360470453365E-12</c:v>
                </c:pt>
                <c:pt idx="9193">
                  <c:v>1.7615786481658026E-12</c:v>
                </c:pt>
                <c:pt idx="9194">
                  <c:v>1.7646293301171472E-12</c:v>
                </c:pt>
                <c:pt idx="9195">
                  <c:v>1.7676881168240316E-12</c:v>
                </c:pt>
                <c:pt idx="9196">
                  <c:v>1.7707550322111293E-12</c:v>
                </c:pt>
                <c:pt idx="9197">
                  <c:v>1.7738301002031039E-12</c:v>
                </c:pt>
                <c:pt idx="9198">
                  <c:v>1.7769133447246192E-12</c:v>
                </c:pt>
                <c:pt idx="9199">
                  <c:v>1.7800047897003378E-12</c:v>
                </c:pt>
                <c:pt idx="9200">
                  <c:v>1.7831044590549338E-12</c:v>
                </c:pt>
                <c:pt idx="9201">
                  <c:v>1.7862123767130701E-12</c:v>
                </c:pt>
                <c:pt idx="9202">
                  <c:v>1.7893285665994073E-12</c:v>
                </c:pt>
                <c:pt idx="9203">
                  <c:v>1.7924530526386194E-12</c:v>
                </c:pt>
                <c:pt idx="9204">
                  <c:v>1.795585858755371E-12</c:v>
                </c:pt>
                <c:pt idx="9205">
                  <c:v>1.798727008865139E-12</c:v>
                </c:pt>
                <c:pt idx="9206">
                  <c:v>1.8018765271554774E-12</c:v>
                </c:pt>
                <c:pt idx="9207">
                  <c:v>1.8050344392032535E-12</c:v>
                </c:pt>
                <c:pt idx="9208">
                  <c:v>1.8082007708749094E-12</c:v>
                </c:pt>
                <c:pt idx="9209">
                  <c:v>1.8113755480368897E-12</c:v>
                </c:pt>
                <c:pt idx="9210">
                  <c:v>1.8145587965556478E-12</c:v>
                </c:pt>
                <c:pt idx="9211">
                  <c:v>1.8177505422976287E-12</c:v>
                </c:pt>
                <c:pt idx="9212">
                  <c:v>1.8209508111292756E-12</c:v>
                </c:pt>
                <c:pt idx="9213">
                  <c:v>1.8241596289170318E-12</c:v>
                </c:pt>
                <c:pt idx="9214">
                  <c:v>1.8273770215273554E-12</c:v>
                </c:pt>
                <c:pt idx="9215">
                  <c:v>1.8306030148266854E-12</c:v>
                </c:pt>
                <c:pt idx="9216">
                  <c:v>1.8338376346814657E-12</c:v>
                </c:pt>
                <c:pt idx="9217">
                  <c:v>1.8370809069581575E-12</c:v>
                </c:pt>
                <c:pt idx="9218">
                  <c:v>1.8403328575231892E-12</c:v>
                </c:pt>
                <c:pt idx="9219">
                  <c:v>1.8435935122825107E-12</c:v>
                </c:pt>
                <c:pt idx="9220">
                  <c:v>1.846862898693638E-12</c:v>
                </c:pt>
                <c:pt idx="9221">
                  <c:v>1.8501410450856386E-12</c:v>
                </c:pt>
                <c:pt idx="9222">
                  <c:v>1.853427979789012E-12</c:v>
                </c:pt>
                <c:pt idx="9223">
                  <c:v>1.8567237311342578E-12</c:v>
                </c:pt>
                <c:pt idx="9224">
                  <c:v>1.8600283274519006E-12</c:v>
                </c:pt>
                <c:pt idx="9225">
                  <c:v>1.8633417970724223E-12</c:v>
                </c:pt>
                <c:pt idx="9226">
                  <c:v>1.8666641683263448E-12</c:v>
                </c:pt>
                <c:pt idx="9227">
                  <c:v>1.8699954695441656E-12</c:v>
                </c:pt>
                <c:pt idx="9228">
                  <c:v>1.873335729056401E-12</c:v>
                </c:pt>
                <c:pt idx="9229">
                  <c:v>1.8766849751935527E-12</c:v>
                </c:pt>
                <c:pt idx="9230">
                  <c:v>1.8800432362861193E-12</c:v>
                </c:pt>
                <c:pt idx="9231">
                  <c:v>1.8834105406646236E-12</c:v>
                </c:pt>
                <c:pt idx="9232">
                  <c:v>1.8867869166047167E-12</c:v>
                </c:pt>
                <c:pt idx="9233">
                  <c:v>1.8901723936739488E-12</c:v>
                </c:pt>
                <c:pt idx="9234">
                  <c:v>1.8935670033088451E-12</c:v>
                </c:pt>
                <c:pt idx="9235">
                  <c:v>1.8969707770318672E-12</c:v>
                </c:pt>
                <c:pt idx="9236">
                  <c:v>1.9003837463654598E-12</c:v>
                </c:pt>
                <c:pt idx="9237">
                  <c:v>1.9038059428320707E-12</c:v>
                </c:pt>
                <c:pt idx="9238">
                  <c:v>1.9072373979541654E-12</c:v>
                </c:pt>
                <c:pt idx="9239">
                  <c:v>1.9106781432541723E-12</c:v>
                </c:pt>
                <c:pt idx="9240">
                  <c:v>1.9141282102545607E-12</c:v>
                </c:pt>
                <c:pt idx="9241">
                  <c:v>1.9175876304777689E-12</c:v>
                </c:pt>
                <c:pt idx="9242">
                  <c:v>1.9210564354462582E-12</c:v>
                </c:pt>
                <c:pt idx="9243">
                  <c:v>1.9245346566824755E-12</c:v>
                </c:pt>
                <c:pt idx="9244">
                  <c:v>1.928022325708871E-12</c:v>
                </c:pt>
                <c:pt idx="9245">
                  <c:v>1.9315194739977394E-12</c:v>
                </c:pt>
                <c:pt idx="9246">
                  <c:v>1.9350261337262642E-12</c:v>
                </c:pt>
                <c:pt idx="9247">
                  <c:v>1.9385423401436552E-12</c:v>
                </c:pt>
                <c:pt idx="9248">
                  <c:v>1.9420681289822395E-12</c:v>
                </c:pt>
                <c:pt idx="9249">
                  <c:v>1.9456035359743616E-12</c:v>
                </c:pt>
                <c:pt idx="9250">
                  <c:v>1.9491485968523532E-12</c:v>
                </c:pt>
                <c:pt idx="9251">
                  <c:v>1.952703347348554E-12</c:v>
                </c:pt>
                <c:pt idx="9252">
                  <c:v>1.9562678231952967E-12</c:v>
                </c:pt>
                <c:pt idx="9253">
                  <c:v>1.9598420601249167E-12</c:v>
                </c:pt>
                <c:pt idx="9254">
                  <c:v>1.9634260938697568E-12</c:v>
                </c:pt>
                <c:pt idx="9255">
                  <c:v>1.9670199601621455E-12</c:v>
                </c:pt>
                <c:pt idx="9256">
                  <c:v>1.9706236947344292E-12</c:v>
                </c:pt>
                <c:pt idx="9257">
                  <c:v>1.9742373333189424E-12</c:v>
                </c:pt>
                <c:pt idx="9258">
                  <c:v>1.9778609116459521E-12</c:v>
                </c:pt>
                <c:pt idx="9259">
                  <c:v>1.9814944655115449E-12</c:v>
                </c:pt>
                <c:pt idx="9260">
                  <c:v>1.9851380346304784E-12</c:v>
                </c:pt>
                <c:pt idx="9261">
                  <c:v>1.9887916603722505E-12</c:v>
                </c:pt>
                <c:pt idx="9262">
                  <c:v>1.9924553841063279E-12</c:v>
                </c:pt>
                <c:pt idx="9263">
                  <c:v>1.9961292472022097E-12</c:v>
                </c:pt>
                <c:pt idx="9264">
                  <c:v>1.9998132910293737E-12</c:v>
                </c:pt>
                <c:pt idx="9265">
                  <c:v>2.0035075569572905E-12</c:v>
                </c:pt>
                <c:pt idx="9266">
                  <c:v>2.0072120863554582E-12</c:v>
                </c:pt>
                <c:pt idx="9267">
                  <c:v>2.0109269205933484E-12</c:v>
                </c:pt>
                <c:pt idx="9268">
                  <c:v>2.0146521010404544E-12</c:v>
                </c:pt>
                <c:pt idx="9269">
                  <c:v>2.0183876690662483E-12</c:v>
                </c:pt>
                <c:pt idx="9270">
                  <c:v>2.0221336660402236E-12</c:v>
                </c:pt>
                <c:pt idx="9271">
                  <c:v>2.0258901333318652E-12</c:v>
                </c:pt>
                <c:pt idx="9272">
                  <c:v>2.0296571121109711E-12</c:v>
                </c:pt>
                <c:pt idx="9273">
                  <c:v>2.0334346471717964E-12</c:v>
                </c:pt>
                <c:pt idx="9274">
                  <c:v>2.0372227874259072E-12</c:v>
                </c:pt>
                <c:pt idx="9275">
                  <c:v>2.0410215818849625E-12</c:v>
                </c:pt>
                <c:pt idx="9276">
                  <c:v>2.0448310795605986E-12</c:v>
                </c:pt>
                <c:pt idx="9277">
                  <c:v>2.0486513294644571E-12</c:v>
                </c:pt>
                <c:pt idx="9278">
                  <c:v>2.0524823806082009E-12</c:v>
                </c:pt>
                <c:pt idx="9279">
                  <c:v>2.0563242820034486E-12</c:v>
                </c:pt>
                <c:pt idx="9280">
                  <c:v>2.0601770826618652E-12</c:v>
                </c:pt>
                <c:pt idx="9281">
                  <c:v>2.0640408315950818E-12</c:v>
                </c:pt>
                <c:pt idx="9282">
                  <c:v>2.0679155778147573E-12</c:v>
                </c:pt>
                <c:pt idx="9283">
                  <c:v>2.0718013703325289E-12</c:v>
                </c:pt>
                <c:pt idx="9284">
                  <c:v>2.0756982581600353E-12</c:v>
                </c:pt>
                <c:pt idx="9285">
                  <c:v>2.0796062900907641E-12</c:v>
                </c:pt>
                <c:pt idx="9286">
                  <c:v>2.083525517260218E-12</c:v>
                </c:pt>
                <c:pt idx="9287">
                  <c:v>2.0874559983151835E-12</c:v>
                </c:pt>
                <c:pt idx="9288">
                  <c:v>2.091397792730108E-12</c:v>
                </c:pt>
                <c:pt idx="9289">
                  <c:v>2.0953509599794693E-12</c:v>
                </c:pt>
                <c:pt idx="9290">
                  <c:v>2.0993155595377267E-12</c:v>
                </c:pt>
                <c:pt idx="9291">
                  <c:v>2.1032916508793416E-12</c:v>
                </c:pt>
                <c:pt idx="9292">
                  <c:v>2.1072792934787789E-12</c:v>
                </c:pt>
                <c:pt idx="9293">
                  <c:v>2.1112785468104976E-12</c:v>
                </c:pt>
                <c:pt idx="9294">
                  <c:v>2.1152894703489727E-12</c:v>
                </c:pt>
                <c:pt idx="9295">
                  <c:v>2.1193121235686575E-12</c:v>
                </c:pt>
                <c:pt idx="9296">
                  <c:v>2.1233465659440265E-12</c:v>
                </c:pt>
                <c:pt idx="9297">
                  <c:v>2.1273928569495368E-12</c:v>
                </c:pt>
                <c:pt idx="9298">
                  <c:v>2.1376374385413415E-12</c:v>
                </c:pt>
                <c:pt idx="9299">
                  <c:v>2.180357507365349E-12</c:v>
                </c:pt>
                <c:pt idx="9300">
                  <c:v>2.2228541987241042E-12</c:v>
                </c:pt>
                <c:pt idx="9301">
                  <c:v>2.2651275126177418E-12</c:v>
                </c:pt>
                <c:pt idx="9302">
                  <c:v>2.3071774490461263E-12</c:v>
                </c:pt>
                <c:pt idx="9303">
                  <c:v>2.3490040080093916E-12</c:v>
                </c:pt>
                <c:pt idx="9304">
                  <c:v>2.3906071895074713E-12</c:v>
                </c:pt>
                <c:pt idx="9305">
                  <c:v>2.4319869935403672E-12</c:v>
                </c:pt>
                <c:pt idx="9306">
                  <c:v>2.4731434201080737E-12</c:v>
                </c:pt>
                <c:pt idx="9307">
                  <c:v>2.5140764692105307E-12</c:v>
                </c:pt>
                <c:pt idx="9308">
                  <c:v>2.5547861408478609E-12</c:v>
                </c:pt>
                <c:pt idx="9309">
                  <c:v>2.5952724350199618E-12</c:v>
                </c:pt>
                <c:pt idx="9310">
                  <c:v>2.6355353517269306E-12</c:v>
                </c:pt>
                <c:pt idx="9311">
                  <c:v>2.6755748909687081E-12</c:v>
                </c:pt>
                <c:pt idx="9312">
                  <c:v>2.7153910527452961E-12</c:v>
                </c:pt>
                <c:pt idx="9313">
                  <c:v>2.7549838370567114E-12</c:v>
                </c:pt>
                <c:pt idx="9314">
                  <c:v>2.7943532439028606E-12</c:v>
                </c:pt>
                <c:pt idx="9315">
                  <c:v>2.8334992732838967E-12</c:v>
                </c:pt>
                <c:pt idx="9316">
                  <c:v>2.872421925199684E-12</c:v>
                </c:pt>
                <c:pt idx="9317">
                  <c:v>2.9111211996503576E-12</c:v>
                </c:pt>
                <c:pt idx="9318">
                  <c:v>3.0558294418294403E-12</c:v>
                </c:pt>
                <c:pt idx="9319">
                  <c:v>3.1990526776053937E-12</c:v>
                </c:pt>
                <c:pt idx="9320">
                  <c:v>3.3394126139387721E-12</c:v>
                </c:pt>
                <c:pt idx="9321">
                  <c:v>3.4769092508293669E-12</c:v>
                </c:pt>
                <c:pt idx="9322">
                  <c:v>3.6115425882776229E-12</c:v>
                </c:pt>
                <c:pt idx="9323">
                  <c:v>3.7433126262831123E-12</c:v>
                </c:pt>
                <c:pt idx="9324">
                  <c:v>3.8722193648462436E-12</c:v>
                </c:pt>
                <c:pt idx="9325">
                  <c:v>3.9982628039668015E-12</c:v>
                </c:pt>
                <c:pt idx="9326">
                  <c:v>4.1214429436448089E-12</c:v>
                </c:pt>
                <c:pt idx="9327">
                  <c:v>4.2417597838802421E-12</c:v>
                </c:pt>
                <c:pt idx="9328">
                  <c:v>4.3592133246729105E-12</c:v>
                </c:pt>
                <c:pt idx="9329">
                  <c:v>4.4738035660232205E-12</c:v>
                </c:pt>
                <c:pt idx="9330">
                  <c:v>4.5855305079307852E-12</c:v>
                </c:pt>
                <c:pt idx="9331">
                  <c:v>4.6943941503959721E-12</c:v>
                </c:pt>
                <c:pt idx="9332">
                  <c:v>4.8003944934185856E-12</c:v>
                </c:pt>
                <c:pt idx="9333">
                  <c:v>4.9035315369986234E-12</c:v>
                </c:pt>
                <c:pt idx="9334">
                  <c:v>5.0038052811361162E-12</c:v>
                </c:pt>
                <c:pt idx="9335">
                  <c:v>5.1012157258308548E-12</c:v>
                </c:pt>
                <c:pt idx="9336">
                  <c:v>5.1957628710832179E-12</c:v>
                </c:pt>
                <c:pt idx="9337">
                  <c:v>5.2874467168928535E-12</c:v>
                </c:pt>
                <c:pt idx="9338">
                  <c:v>5.376267263260234E-12</c:v>
                </c:pt>
                <c:pt idx="9339">
                  <c:v>5.4622245101847472E-12</c:v>
                </c:pt>
                <c:pt idx="9340">
                  <c:v>5.5453184576668438E-12</c:v>
                </c:pt>
                <c:pt idx="9341">
                  <c:v>5.6255491057063623E-12</c:v>
                </c:pt>
                <c:pt idx="9342">
                  <c:v>5.7029164543032E-12</c:v>
                </c:pt>
                <c:pt idx="9343">
                  <c:v>5.7774205034576009E-12</c:v>
                </c:pt>
                <c:pt idx="9344">
                  <c:v>5.8490612531693292E-12</c:v>
                </c:pt>
                <c:pt idx="9345">
                  <c:v>5.9178387034387015E-12</c:v>
                </c:pt>
                <c:pt idx="9346">
                  <c:v>5.9837528542653082E-12</c:v>
                </c:pt>
                <c:pt idx="9347">
                  <c:v>6.0468037056494563E-12</c:v>
                </c:pt>
                <c:pt idx="9348">
                  <c:v>6.1069912575910328E-12</c:v>
                </c:pt>
                <c:pt idx="9349">
                  <c:v>6.1643155100899438E-12</c:v>
                </c:pt>
                <c:pt idx="9350">
                  <c:v>6.2187764631463955E-12</c:v>
                </c:pt>
                <c:pt idx="9351">
                  <c:v>6.2703741167602027E-12</c:v>
                </c:pt>
                <c:pt idx="9352">
                  <c:v>6.3191084709315902E-12</c:v>
                </c:pt>
                <c:pt idx="9353">
                  <c:v>6.3649795256602718E-12</c:v>
                </c:pt>
                <c:pt idx="9354">
                  <c:v>6.4079872809464545E-12</c:v>
                </c:pt>
                <c:pt idx="9355">
                  <c:v>6.4481317367900889E-12</c:v>
                </c:pt>
                <c:pt idx="9356">
                  <c:v>6.4854128931910902E-12</c:v>
                </c:pt>
                <c:pt idx="9357">
                  <c:v>6.5198307501495781E-12</c:v>
                </c:pt>
                <c:pt idx="9358">
                  <c:v>6.5513853076655119E-12</c:v>
                </c:pt>
                <c:pt idx="9359">
                  <c:v>6.5800765657388806E-12</c:v>
                </c:pt>
                <c:pt idx="9360">
                  <c:v>6.6059045243696316E-12</c:v>
                </c:pt>
                <c:pt idx="9361">
                  <c:v>6.6288691835578714E-12</c:v>
                </c:pt>
                <c:pt idx="9362">
                  <c:v>6.6489705433035388E-12</c:v>
                </c:pt>
                <c:pt idx="9363">
                  <c:v>6.6662086036066385E-12</c:v>
                </c:pt>
                <c:pt idx="9364">
                  <c:v>6.680583364467177E-12</c:v>
                </c:pt>
                <c:pt idx="9365">
                  <c:v>6.6920948258851487E-12</c:v>
                </c:pt>
                <c:pt idx="9366">
                  <c:v>6.7007429878605656E-12</c:v>
                </c:pt>
                <c:pt idx="9367">
                  <c:v>6.706527850393398E-12</c:v>
                </c:pt>
                <c:pt idx="9368">
                  <c:v>6.7094494134836917E-12</c:v>
                </c:pt>
                <c:pt idx="9369">
                  <c:v>6.709507677131413E-12</c:v>
                </c:pt>
                <c:pt idx="9370">
                  <c:v>6.7067026413365634E-12</c:v>
                </c:pt>
                <c:pt idx="9371">
                  <c:v>6.7010343060991616E-12</c:v>
                </c:pt>
                <c:pt idx="9372">
                  <c:v>6.692502671419188E-12</c:v>
                </c:pt>
                <c:pt idx="9373">
                  <c:v>6.6811077372966363E-12</c:v>
                </c:pt>
                <c:pt idx="9374">
                  <c:v>6.6668495037315605E-12</c:v>
                </c:pt>
                <c:pt idx="9375">
                  <c:v>6.6497279707238856E-12</c:v>
                </c:pt>
                <c:pt idx="9376">
                  <c:v>6.6297431382736657E-12</c:v>
                </c:pt>
                <c:pt idx="9377">
                  <c:v>6.6068950063809064E-12</c:v>
                </c:pt>
                <c:pt idx="9378">
                  <c:v>6.5811835750455382E-12</c:v>
                </c:pt>
                <c:pt idx="9379">
                  <c:v>6.5526088442676218E-12</c:v>
                </c:pt>
                <c:pt idx="9380">
                  <c:v>6.5211708140471297E-12</c:v>
                </c:pt>
                <c:pt idx="9381">
                  <c:v>6.4642971324050374E-12</c:v>
                </c:pt>
                <c:pt idx="9382">
                  <c:v>6.4034855096828511E-12</c:v>
                </c:pt>
                <c:pt idx="9383">
                  <c:v>6.3435817212374604E-12</c:v>
                </c:pt>
                <c:pt idx="9384">
                  <c:v>6.2845529620998999E-12</c:v>
                </c:pt>
                <c:pt idx="9385">
                  <c:v>6.2263674225908324E-12</c:v>
                </c:pt>
                <c:pt idx="9386">
                  <c:v>6.1689996710430207E-12</c:v>
                </c:pt>
                <c:pt idx="9387">
                  <c:v>6.1124264904722223E-12</c:v>
                </c:pt>
                <c:pt idx="9388">
                  <c:v>6.0566246445649245E-12</c:v>
                </c:pt>
                <c:pt idx="9389">
                  <c:v>6.0015713370697003E-12</c:v>
                </c:pt>
                <c:pt idx="9390">
                  <c:v>5.9472477324803547E-12</c:v>
                </c:pt>
                <c:pt idx="9391">
                  <c:v>5.8936368711507483E-12</c:v>
                </c:pt>
                <c:pt idx="9392">
                  <c:v>5.8407217847541832E-12</c:v>
                </c:pt>
                <c:pt idx="9393">
                  <c:v>5.7884856885937715E-12</c:v>
                </c:pt>
                <c:pt idx="9394">
                  <c:v>5.7369142081357729E-12</c:v>
                </c:pt>
                <c:pt idx="9395">
                  <c:v>5.6859945023066253E-12</c:v>
                </c:pt>
                <c:pt idx="9396">
                  <c:v>5.6357137374691784E-12</c:v>
                </c:pt>
                <c:pt idx="9397">
                  <c:v>5.5860591506055076E-12</c:v>
                </c:pt>
                <c:pt idx="9398">
                  <c:v>5.5370194181520183E-12</c:v>
                </c:pt>
                <c:pt idx="9399">
                  <c:v>5.4885844369384463E-12</c:v>
                </c:pt>
                <c:pt idx="9400">
                  <c:v>5.4407441280491389E-12</c:v>
                </c:pt>
                <c:pt idx="9401">
                  <c:v>5.3934884365359345E-12</c:v>
                </c:pt>
                <c:pt idx="9402">
                  <c:v>5.3468081520413958E-12</c:v>
                </c:pt>
                <c:pt idx="9403">
                  <c:v>5.3006950174311473E-12</c:v>
                </c:pt>
                <c:pt idx="9404">
                  <c:v>5.2551408147368868E-12</c:v>
                </c:pt>
                <c:pt idx="9405">
                  <c:v>5.2101373325381817E-12</c:v>
                </c:pt>
                <c:pt idx="9406">
                  <c:v>5.1656768463961668E-12</c:v>
                </c:pt>
                <c:pt idx="9407">
                  <c:v>5.1217523679827799E-12</c:v>
                </c:pt>
                <c:pt idx="9408">
                  <c:v>5.0783569603437789E-12</c:v>
                </c:pt>
                <c:pt idx="9409">
                  <c:v>5.0354836876384182E-12</c:v>
                </c:pt>
                <c:pt idx="9410">
                  <c:v>4.9931258898247061E-12</c:v>
                </c:pt>
                <c:pt idx="9411">
                  <c:v>4.9512774724710185E-12</c:v>
                </c:pt>
                <c:pt idx="9412">
                  <c:v>4.9099324023399587E-12</c:v>
                </c:pt>
                <c:pt idx="9413">
                  <c:v>4.8690846462163676E-12</c:v>
                </c:pt>
                <c:pt idx="9414">
                  <c:v>4.8287283241777756E-12</c:v>
                </c:pt>
                <c:pt idx="9415">
                  <c:v>4.7888579908324658E-12</c:v>
                </c:pt>
                <c:pt idx="9416">
                  <c:v>4.7494682702453123E-12</c:v>
                </c:pt>
                <c:pt idx="9417">
                  <c:v>4.7105537864809306E-12</c:v>
                </c:pt>
                <c:pt idx="9418">
                  <c:v>4.6721092477274533E-12</c:v>
                </c:pt>
                <c:pt idx="9419">
                  <c:v>4.6341296961311547E-12</c:v>
                </c:pt>
                <c:pt idx="9420">
                  <c:v>4.5966102513224165E-12</c:v>
                </c:pt>
                <c:pt idx="9421">
                  <c:v>4.5595460328385796E-12</c:v>
                </c:pt>
                <c:pt idx="9422">
                  <c:v>4.5229322063227089E-12</c:v>
                </c:pt>
                <c:pt idx="9423">
                  <c:v>4.4867641943295914E-12</c:v>
                </c:pt>
                <c:pt idx="9424">
                  <c:v>4.4510375048542183E-12</c:v>
                </c:pt>
                <c:pt idx="9425">
                  <c:v>4.4157476457858156E-12</c:v>
                </c:pt>
                <c:pt idx="9426">
                  <c:v>4.3808901500833179E-12</c:v>
                </c:pt>
                <c:pt idx="9427">
                  <c:v>4.3464607495366364E-12</c:v>
                </c:pt>
                <c:pt idx="9428">
                  <c:v>4.3124552683336922E-12</c:v>
                </c:pt>
                <c:pt idx="9429">
                  <c:v>4.2788695310235717E-12</c:v>
                </c:pt>
                <c:pt idx="9430">
                  <c:v>4.2456993754965867E-12</c:v>
                </c:pt>
                <c:pt idx="9431">
                  <c:v>4.2129407945284164E-12</c:v>
                </c:pt>
                <c:pt idx="9432">
                  <c:v>4.1805898791754647E-12</c:v>
                </c:pt>
                <c:pt idx="9433">
                  <c:v>4.1486427219395795E-12</c:v>
                </c:pt>
                <c:pt idx="9434">
                  <c:v>4.1170954221156451E-12</c:v>
                </c:pt>
                <c:pt idx="9435">
                  <c:v>4.0859442000483992E-12</c:v>
                </c:pt>
                <c:pt idx="9436">
                  <c:v>4.0551853792307206E-12</c:v>
                </c:pt>
                <c:pt idx="9437">
                  <c:v>4.0248152863612259E-12</c:v>
                </c:pt>
                <c:pt idx="9438">
                  <c:v>3.9948302513287554E-12</c:v>
                </c:pt>
                <c:pt idx="9439">
                  <c:v>3.9652266983923504E-12</c:v>
                </c:pt>
                <c:pt idx="9440">
                  <c:v>3.9360011587620803E-12</c:v>
                </c:pt>
                <c:pt idx="9441">
                  <c:v>3.9071501693410955E-12</c:v>
                </c:pt>
                <c:pt idx="9442">
                  <c:v>3.8786702683296691E-12</c:v>
                </c:pt>
                <c:pt idx="9443">
                  <c:v>3.8505580667848273E-12</c:v>
                </c:pt>
                <c:pt idx="9444">
                  <c:v>3.8228102852662901E-12</c:v>
                </c:pt>
                <c:pt idx="9445">
                  <c:v>3.7954236533027954E-12</c:v>
                </c:pt>
                <c:pt idx="9446">
                  <c:v>3.7683949008243407E-12</c:v>
                </c:pt>
                <c:pt idx="9447">
                  <c:v>3.741720813027183E-12</c:v>
                </c:pt>
                <c:pt idx="9448">
                  <c:v>3.7153982856325981E-12</c:v>
                </c:pt>
                <c:pt idx="9449">
                  <c:v>3.6894242274630121E-12</c:v>
                </c:pt>
                <c:pt idx="9450">
                  <c:v>3.6637955474068127E-12</c:v>
                </c:pt>
                <c:pt idx="9451">
                  <c:v>3.6385091952346961E-12</c:v>
                </c:pt>
                <c:pt idx="9452">
                  <c:v>3.6135622304196263E-12</c:v>
                </c:pt>
                <c:pt idx="9453">
                  <c:v>3.5889517305913449E-12</c:v>
                </c:pt>
                <c:pt idx="9454">
                  <c:v>3.5646747733798968E-12</c:v>
                </c:pt>
                <c:pt idx="9455">
                  <c:v>3.540728465755469E-12</c:v>
                </c:pt>
                <c:pt idx="9456">
                  <c:v>3.5171100214081683E-12</c:v>
                </c:pt>
                <c:pt idx="9457">
                  <c:v>3.493816678226648E-12</c:v>
                </c:pt>
                <c:pt idx="9458">
                  <c:v>3.4708456740996889E-12</c:v>
                </c:pt>
                <c:pt idx="9459">
                  <c:v>3.4481942673814659E-12</c:v>
                </c:pt>
                <c:pt idx="9460">
                  <c:v>3.4258598177606744E-12</c:v>
                </c:pt>
                <c:pt idx="9461">
                  <c:v>3.4038397161781955E-12</c:v>
                </c:pt>
                <c:pt idx="9462">
                  <c:v>3.3821313535825679E-12</c:v>
                </c:pt>
                <c:pt idx="9463">
                  <c:v>3.3607321347635528E-12</c:v>
                </c:pt>
                <c:pt idx="9464">
                  <c:v>3.339639558410366E-12</c:v>
                </c:pt>
                <c:pt idx="9465">
                  <c:v>3.3188511621742548E-12</c:v>
                </c:pt>
                <c:pt idx="9466">
                  <c:v>3.2983644838300972E-12</c:v>
                </c:pt>
                <c:pt idx="9467">
                  <c:v>3.2781770701320486E-12</c:v>
                </c:pt>
                <c:pt idx="9468">
                  <c:v>3.2582865528559391E-12</c:v>
                </c:pt>
                <c:pt idx="9469">
                  <c:v>3.2386906106002801E-12</c:v>
                </c:pt>
                <c:pt idx="9470">
                  <c:v>3.2193869224484329E-12</c:v>
                </c:pt>
                <c:pt idx="9471">
                  <c:v>3.2003731729894707E-12</c:v>
                </c:pt>
                <c:pt idx="9472">
                  <c:v>3.1816471220371588E-12</c:v>
                </c:pt>
                <c:pt idx="9473">
                  <c:v>3.1632065838085085E-12</c:v>
                </c:pt>
                <c:pt idx="9474">
                  <c:v>3.1450493737283805E-12</c:v>
                </c:pt>
                <c:pt idx="9475">
                  <c:v>3.1271733103436748E-12</c:v>
                </c:pt>
                <c:pt idx="9476">
                  <c:v>3.109576277171398E-12</c:v>
                </c:pt>
                <c:pt idx="9477">
                  <c:v>3.0922562190591059E-12</c:v>
                </c:pt>
                <c:pt idx="9478">
                  <c:v>3.0752110832483139E-12</c:v>
                </c:pt>
                <c:pt idx="9479">
                  <c:v>3.0584388185609953E-12</c:v>
                </c:pt>
                <c:pt idx="9480">
                  <c:v>3.0419374284894735E-12</c:v>
                </c:pt>
                <c:pt idx="9481">
                  <c:v>3.0257049838033092E-12</c:v>
                </c:pt>
                <c:pt idx="9482">
                  <c:v>3.0097395594057724E-12</c:v>
                </c:pt>
                <c:pt idx="9483">
                  <c:v>2.9940392308694523E-12</c:v>
                </c:pt>
                <c:pt idx="9484">
                  <c:v>2.9786021184619623E-12</c:v>
                </c:pt>
                <c:pt idx="9485">
                  <c:v>2.9634264144059877E-12</c:v>
                </c:pt>
                <c:pt idx="9486">
                  <c:v>2.9485103174319361E-12</c:v>
                </c:pt>
                <c:pt idx="9487">
                  <c:v>2.9338520239779638E-12</c:v>
                </c:pt>
                <c:pt idx="9488">
                  <c:v>2.919449705888737E-12</c:v>
                </c:pt>
                <c:pt idx="9489">
                  <c:v>2.9053016887939378E-12</c:v>
                </c:pt>
                <c:pt idx="9490">
                  <c:v>2.8914063501992261E-12</c:v>
                </c:pt>
                <c:pt idx="9491">
                  <c:v>2.8777620676102572E-12</c:v>
                </c:pt>
                <c:pt idx="9492">
                  <c:v>2.8643672185326531E-12</c:v>
                </c:pt>
                <c:pt idx="9493">
                  <c:v>2.8512201804720673E-12</c:v>
                </c:pt>
                <c:pt idx="9494">
                  <c:v>2.8383193309341674E-12</c:v>
                </c:pt>
                <c:pt idx="9495">
                  <c:v>2.8256630474247695E-12</c:v>
                </c:pt>
                <c:pt idx="9496">
                  <c:v>2.8132497502214302E-12</c:v>
                </c:pt>
                <c:pt idx="9497">
                  <c:v>2.8010780115055347E-12</c:v>
                </c:pt>
                <c:pt idx="9498">
                  <c:v>2.7891464368014933E-12</c:v>
                </c:pt>
                <c:pt idx="9499">
                  <c:v>2.7774536316336376E-12</c:v>
                </c:pt>
                <c:pt idx="9500">
                  <c:v>2.7659982015263981E-12</c:v>
                </c:pt>
                <c:pt idx="9501">
                  <c:v>2.7547787520041595E-12</c:v>
                </c:pt>
                <c:pt idx="9502">
                  <c:v>2.7437938885913245E-12</c:v>
                </c:pt>
                <c:pt idx="9503">
                  <c:v>2.7330422168122641E-12</c:v>
                </c:pt>
                <c:pt idx="9504">
                  <c:v>2.7225223632313777E-12</c:v>
                </c:pt>
                <c:pt idx="9505">
                  <c:v>2.7122330939924168E-12</c:v>
                </c:pt>
                <c:pt idx="9506">
                  <c:v>2.7021732316953637E-12</c:v>
                </c:pt>
                <c:pt idx="9507">
                  <c:v>2.6923415990814243E-12</c:v>
                </c:pt>
                <c:pt idx="9508">
                  <c:v>2.6827370188916979E-12</c:v>
                </c:pt>
                <c:pt idx="9509">
                  <c:v>2.6733583138673446E-12</c:v>
                </c:pt>
                <c:pt idx="9510">
                  <c:v>2.6642043067494618E-12</c:v>
                </c:pt>
                <c:pt idx="9511">
                  <c:v>2.6552738202792254E-12</c:v>
                </c:pt>
                <c:pt idx="9512">
                  <c:v>2.6465656151349148E-12</c:v>
                </c:pt>
                <c:pt idx="9513">
                  <c:v>2.638078393317255E-12</c:v>
                </c:pt>
                <c:pt idx="9514">
                  <c:v>2.6298112509208725E-12</c:v>
                </c:pt>
                <c:pt idx="9515">
                  <c:v>2.6217633191538326E-12</c:v>
                </c:pt>
                <c:pt idx="9516">
                  <c:v>2.6139337292242305E-12</c:v>
                </c:pt>
                <c:pt idx="9517">
                  <c:v>2.6063216123401428E-12</c:v>
                </c:pt>
                <c:pt idx="9518">
                  <c:v>2.59892609970967E-12</c:v>
                </c:pt>
                <c:pt idx="9519">
                  <c:v>2.591746322540908E-12</c:v>
                </c:pt>
                <c:pt idx="9520">
                  <c:v>2.5847814120419259E-12</c:v>
                </c:pt>
                <c:pt idx="9521">
                  <c:v>2.5780304994208382E-12</c:v>
                </c:pt>
                <c:pt idx="9522">
                  <c:v>2.5714927158857196E-12</c:v>
                </c:pt>
                <c:pt idx="9523">
                  <c:v>2.5651671926446644E-12</c:v>
                </c:pt>
                <c:pt idx="9524">
                  <c:v>2.5590530609057574E-12</c:v>
                </c:pt>
                <c:pt idx="9525">
                  <c:v>2.5531494518770852E-12</c:v>
                </c:pt>
                <c:pt idx="9526">
                  <c:v>2.5474554967667489E-12</c:v>
                </c:pt>
                <c:pt idx="9527">
                  <c:v>2.5419703267828336E-12</c:v>
                </c:pt>
                <c:pt idx="9528">
                  <c:v>2.5366930742042304E-12</c:v>
                </c:pt>
                <c:pt idx="9529">
                  <c:v>2.5316229994195739E-12</c:v>
                </c:pt>
                <c:pt idx="9530">
                  <c:v>2.5267595995213567E-12</c:v>
                </c:pt>
                <c:pt idx="9531">
                  <c:v>2.5221023959748863E-12</c:v>
                </c:pt>
                <c:pt idx="9532">
                  <c:v>2.5176509102455132E-12</c:v>
                </c:pt>
                <c:pt idx="9533">
                  <c:v>2.5134046637985791E-12</c:v>
                </c:pt>
                <c:pt idx="9534">
                  <c:v>2.5093631780994239E-12</c:v>
                </c:pt>
                <c:pt idx="9535">
                  <c:v>2.5055259746133939E-12</c:v>
                </c:pt>
                <c:pt idx="9536">
                  <c:v>2.5018925748058058E-12</c:v>
                </c:pt>
                <c:pt idx="9537">
                  <c:v>2.4984625001420134E-12</c:v>
                </c:pt>
                <c:pt idx="9538">
                  <c:v>2.4952352720873527E-12</c:v>
                </c:pt>
                <c:pt idx="9539">
                  <c:v>2.4922104121071593E-12</c:v>
                </c:pt>
                <c:pt idx="9540">
                  <c:v>2.4893874416667696E-12</c:v>
                </c:pt>
                <c:pt idx="9541">
                  <c:v>2.4867658822315303E-12</c:v>
                </c:pt>
                <c:pt idx="9542">
                  <c:v>2.4843452552667818E-12</c:v>
                </c:pt>
                <c:pt idx="9543">
                  <c:v>2.4821250822378498E-12</c:v>
                </c:pt>
                <c:pt idx="9544">
                  <c:v>2.4801048846100865E-12</c:v>
                </c:pt>
                <c:pt idx="9545">
                  <c:v>2.4782842191766213E-12</c:v>
                </c:pt>
                <c:pt idx="9546">
                  <c:v>2.4766628831597826E-12</c:v>
                </c:pt>
                <c:pt idx="9547">
                  <c:v>2.4752407732483448E-12</c:v>
                </c:pt>
                <c:pt idx="9548">
                  <c:v>2.4740177864128746E-12</c:v>
                </c:pt>
                <c:pt idx="9549">
                  <c:v>2.4729938196239368E-12</c:v>
                </c:pt>
                <c:pt idx="9550">
                  <c:v>2.4721687698520997E-12</c:v>
                </c:pt>
                <c:pt idx="9551">
                  <c:v>2.4715425340679316E-12</c:v>
                </c:pt>
                <c:pt idx="9552">
                  <c:v>2.4711150092419989E-12</c:v>
                </c:pt>
                <c:pt idx="9553">
                  <c:v>2.4708860923448752E-12</c:v>
                </c:pt>
                <c:pt idx="9554">
                  <c:v>2.4708556803471198E-12</c:v>
                </c:pt>
                <c:pt idx="9555">
                  <c:v>2.4710236702193086E-12</c:v>
                </c:pt>
                <c:pt idx="9556">
                  <c:v>2.4713899589320013E-12</c:v>
                </c:pt>
                <c:pt idx="9557">
                  <c:v>2.4719544434557726E-12</c:v>
                </c:pt>
                <c:pt idx="9558">
                  <c:v>2.4727170207611912E-12</c:v>
                </c:pt>
                <c:pt idx="9559">
                  <c:v>2.473677587818817E-12</c:v>
                </c:pt>
                <c:pt idx="9560">
                  <c:v>2.4748360415992269E-12</c:v>
                </c:pt>
                <c:pt idx="9561">
                  <c:v>2.4761922337003158E-12</c:v>
                </c:pt>
                <c:pt idx="9562">
                  <c:v>2.4777457748047571E-12</c:v>
                </c:pt>
                <c:pt idx="9563">
                  <c:v>2.4794968903547496E-12</c:v>
                </c:pt>
                <c:pt idx="9564">
                  <c:v>2.4814459441558843E-12</c:v>
                </c:pt>
                <c:pt idx="9565">
                  <c:v>2.4835933000137529E-12</c:v>
                </c:pt>
                <c:pt idx="9566">
                  <c:v>2.4859393217339499E-12</c:v>
                </c:pt>
                <c:pt idx="9567">
                  <c:v>2.4884843731220553E-12</c:v>
                </c:pt>
                <c:pt idx="9568">
                  <c:v>2.4912288179836677E-12</c:v>
                </c:pt>
                <c:pt idx="9569">
                  <c:v>2.4941730201243763E-12</c:v>
                </c:pt>
                <c:pt idx="9570">
                  <c:v>2.4973173433497601E-12</c:v>
                </c:pt>
                <c:pt idx="9571">
                  <c:v>2.5006621514654223E-12</c:v>
                </c:pt>
                <c:pt idx="9572">
                  <c:v>2.5042078082769395E-12</c:v>
                </c:pt>
                <c:pt idx="9573">
                  <c:v>2.507954677589919E-12</c:v>
                </c:pt>
                <c:pt idx="9574">
                  <c:v>2.5119031232099436E-12</c:v>
                </c:pt>
                <c:pt idx="9575">
                  <c:v>2.5160535089425971E-12</c:v>
                </c:pt>
                <c:pt idx="9576">
                  <c:v>2.5204061985934775E-12</c:v>
                </c:pt>
                <c:pt idx="9577">
                  <c:v>2.5249615559681605E-12</c:v>
                </c:pt>
                <c:pt idx="9578">
                  <c:v>2.5297199448722599E-12</c:v>
                </c:pt>
                <c:pt idx="9579">
                  <c:v>2.5346817291113385E-12</c:v>
                </c:pt>
                <c:pt idx="9580">
                  <c:v>2.5398472724910214E-12</c:v>
                </c:pt>
                <c:pt idx="9581">
                  <c:v>2.5452169388168608E-12</c:v>
                </c:pt>
                <c:pt idx="9582">
                  <c:v>2.5507910918944666E-12</c:v>
                </c:pt>
                <c:pt idx="9583">
                  <c:v>2.5565700955294337E-12</c:v>
                </c:pt>
                <c:pt idx="9584">
                  <c:v>2.562554313527332E-12</c:v>
                </c:pt>
                <c:pt idx="9585">
                  <c:v>2.5687441096937673E-12</c:v>
                </c:pt>
                <c:pt idx="9586">
                  <c:v>2.5751393668060477E-12</c:v>
                </c:pt>
                <c:pt idx="9587">
                  <c:v>2.5817398040974821E-12</c:v>
                </c:pt>
                <c:pt idx="9588">
                  <c:v>2.5885464886041834E-12</c:v>
                </c:pt>
                <c:pt idx="9589">
                  <c:v>2.5955605286846237E-12</c:v>
                </c:pt>
                <c:pt idx="9590">
                  <c:v>2.6027830326972291E-12</c:v>
                </c:pt>
                <c:pt idx="9591">
                  <c:v>2.6102151090004183E-12</c:v>
                </c:pt>
                <c:pt idx="9592">
                  <c:v>2.6178578659526558E-12</c:v>
                </c:pt>
                <c:pt idx="9593">
                  <c:v>2.625712411912347E-12</c:v>
                </c:pt>
                <c:pt idx="9594">
                  <c:v>2.6337798552379738E-12</c:v>
                </c:pt>
                <c:pt idx="9595">
                  <c:v>2.6420613042879093E-12</c:v>
                </c:pt>
                <c:pt idx="9596">
                  <c:v>2.6505578674206341E-12</c:v>
                </c:pt>
                <c:pt idx="9597">
                  <c:v>2.6592706529945742E-12</c:v>
                </c:pt>
                <c:pt idx="9598">
                  <c:v>2.6682007693681496E-12</c:v>
                </c:pt>
                <c:pt idx="9599">
                  <c:v>2.6773493248998277E-12</c:v>
                </c:pt>
                <c:pt idx="9600">
                  <c:v>2.6867174279480089E-12</c:v>
                </c:pt>
                <c:pt idx="9601">
                  <c:v>2.696306186871151E-12</c:v>
                </c:pt>
                <c:pt idx="9602">
                  <c:v>2.7061167100276588E-12</c:v>
                </c:pt>
                <c:pt idx="9603">
                  <c:v>2.7161501057760277E-12</c:v>
                </c:pt>
                <c:pt idx="9604">
                  <c:v>2.7264074824746521E-12</c:v>
                </c:pt>
                <c:pt idx="9605">
                  <c:v>2.7368899484819362E-12</c:v>
                </c:pt>
                <c:pt idx="9606">
                  <c:v>2.7475986121563942E-12</c:v>
                </c:pt>
                <c:pt idx="9607">
                  <c:v>2.7585345818563936E-12</c:v>
                </c:pt>
                <c:pt idx="9608">
                  <c:v>2.7696989659404179E-12</c:v>
                </c:pt>
                <c:pt idx="9609">
                  <c:v>2.7810928727668598E-12</c:v>
                </c:pt>
                <c:pt idx="9610">
                  <c:v>2.7927174106941807E-12</c:v>
                </c:pt>
                <c:pt idx="9611">
                  <c:v>2.8045736880808385E-12</c:v>
                </c:pt>
                <c:pt idx="9612">
                  <c:v>2.8166628132851893E-12</c:v>
                </c:pt>
                <c:pt idx="9613">
                  <c:v>2.8289858946657704E-12</c:v>
                </c:pt>
                <c:pt idx="9614">
                  <c:v>2.8415440405809444E-12</c:v>
                </c:pt>
                <c:pt idx="9615">
                  <c:v>2.8543383593891805E-12</c:v>
                </c:pt>
                <c:pt idx="9616">
                  <c:v>2.867369959448879E-12</c:v>
                </c:pt>
                <c:pt idx="9617">
                  <c:v>2.8806399491185446E-12</c:v>
                </c:pt>
                <c:pt idx="9618">
                  <c:v>2.8941494367565482E-12</c:v>
                </c:pt>
                <c:pt idx="9619">
                  <c:v>2.9078995307213271E-12</c:v>
                </c:pt>
                <c:pt idx="9620">
                  <c:v>2.9218913393713489E-12</c:v>
                </c:pt>
                <c:pt idx="9621">
                  <c:v>2.9361259710650594E-12</c:v>
                </c:pt>
                <c:pt idx="9622">
                  <c:v>2.950604534160838E-12</c:v>
                </c:pt>
                <c:pt idx="9623">
                  <c:v>2.9653279583316219E-12</c:v>
                </c:pt>
                <c:pt idx="9624">
                  <c:v>2.9802976927797856E-12</c:v>
                </c:pt>
                <c:pt idx="9625">
                  <c:v>2.9955158990872714E-12</c:v>
                </c:pt>
                <c:pt idx="9626">
                  <c:v>3.0109847449394424E-12</c:v>
                </c:pt>
                <c:pt idx="9627">
                  <c:v>3.0267063980217508E-12</c:v>
                </c:pt>
                <c:pt idx="9628">
                  <c:v>3.0426830260194551E-12</c:v>
                </c:pt>
                <c:pt idx="9629">
                  <c:v>3.0589167966180113E-12</c:v>
                </c:pt>
                <c:pt idx="9630">
                  <c:v>3.0754098775027352E-12</c:v>
                </c:pt>
                <c:pt idx="9631">
                  <c:v>3.0921644363590463E-12</c:v>
                </c:pt>
                <c:pt idx="9632">
                  <c:v>3.109182640872321E-12</c:v>
                </c:pt>
                <c:pt idx="9633">
                  <c:v>3.1264666587278567E-12</c:v>
                </c:pt>
                <c:pt idx="9634">
                  <c:v>3.1440186576111463E-12</c:v>
                </c:pt>
                <c:pt idx="9635">
                  <c:v>3.1618408052074354E-12</c:v>
                </c:pt>
                <c:pt idx="9636">
                  <c:v>3.1799352692021901E-12</c:v>
                </c:pt>
                <c:pt idx="9637">
                  <c:v>3.198304217280716E-12</c:v>
                </c:pt>
                <c:pt idx="9638">
                  <c:v>3.2169498171284421E-12</c:v>
                </c:pt>
                <c:pt idx="9639">
                  <c:v>3.2358742364307112E-12</c:v>
                </c:pt>
                <c:pt idx="9640">
                  <c:v>3.2550796428728827E-12</c:v>
                </c:pt>
                <c:pt idx="9641">
                  <c:v>3.2745682041404013E-12</c:v>
                </c:pt>
                <c:pt idx="9642">
                  <c:v>3.2943420879185189E-12</c:v>
                </c:pt>
                <c:pt idx="9643">
                  <c:v>3.3144034618927061E-12</c:v>
                </c:pt>
                <c:pt idx="9644">
                  <c:v>3.3347544937482968E-12</c:v>
                </c:pt>
                <c:pt idx="9645">
                  <c:v>3.3553973511706465E-12</c:v>
                </c:pt>
                <c:pt idx="9646">
                  <c:v>3.3763342018451827E-12</c:v>
                </c:pt>
                <c:pt idx="9647">
                  <c:v>3.3975672134572326E-12</c:v>
                </c:pt>
                <c:pt idx="9648">
                  <c:v>3.4190985536921976E-12</c:v>
                </c:pt>
                <c:pt idx="9649">
                  <c:v>3.4409303902353911E-12</c:v>
                </c:pt>
                <c:pt idx="9650">
                  <c:v>3.4630648907722534E-12</c:v>
                </c:pt>
                <c:pt idx="9651">
                  <c:v>3.4855042229881369E-12</c:v>
                </c:pt>
                <c:pt idx="9652">
                  <c:v>3.5082505545683833E-12</c:v>
                </c:pt>
                <c:pt idx="9653">
                  <c:v>3.5313060531984109E-12</c:v>
                </c:pt>
                <c:pt idx="9654">
                  <c:v>3.5546728865635882E-12</c:v>
                </c:pt>
                <c:pt idx="9655">
                  <c:v>3.5783532223492604E-12</c:v>
                </c:pt>
                <c:pt idx="9656">
                  <c:v>3.6023492282407646E-12</c:v>
                </c:pt>
                <c:pt idx="9657">
                  <c:v>3.6266630719235699E-12</c:v>
                </c:pt>
                <c:pt idx="9658">
                  <c:v>3.6512969210829806E-12</c:v>
                </c:pt>
                <c:pt idx="9659">
                  <c:v>3.6762529434043485E-12</c:v>
                </c:pt>
                <c:pt idx="9660">
                  <c:v>3.7015347591369036E-12</c:v>
                </c:pt>
                <c:pt idx="9661">
                  <c:v>3.7271467869872733E-12</c:v>
                </c:pt>
                <c:pt idx="9662">
                  <c:v>3.7530921459232724E-12</c:v>
                </c:pt>
                <c:pt idx="9663">
                  <c:v>3.7793739536211618E-12</c:v>
                </c:pt>
                <c:pt idx="9664">
                  <c:v>3.8059953277573624E-12</c:v>
                </c:pt>
                <c:pt idx="9665">
                  <c:v>3.8329593860081579E-12</c:v>
                </c:pt>
                <c:pt idx="9666">
                  <c:v>3.8602692460498172E-12</c:v>
                </c:pt>
                <c:pt idx="9667">
                  <c:v>3.8879280255587694E-12</c:v>
                </c:pt>
                <c:pt idx="9668">
                  <c:v>3.9159388422112957E-12</c:v>
                </c:pt>
                <c:pt idx="9669">
                  <c:v>3.9443048136837112E-12</c:v>
                </c:pt>
                <c:pt idx="9670">
                  <c:v>3.9730290576523165E-12</c:v>
                </c:pt>
                <c:pt idx="9671">
                  <c:v>4.0021146917935065E-12</c:v>
                </c:pt>
                <c:pt idx="9672">
                  <c:v>4.031564833783573E-12</c:v>
                </c:pt>
                <c:pt idx="9673">
                  <c:v>4.0613826012987972E-12</c:v>
                </c:pt>
                <c:pt idx="9674">
                  <c:v>4.0915711120156372E-12</c:v>
                </c:pt>
                <c:pt idx="9675">
                  <c:v>4.1221334836102376E-12</c:v>
                </c:pt>
                <c:pt idx="9676">
                  <c:v>4.1530728319581244E-12</c:v>
                </c:pt>
                <c:pt idx="9677">
                  <c:v>4.1843925574184396E-12</c:v>
                </c:pt>
                <c:pt idx="9678">
                  <c:v>4.216096466545125E-12</c:v>
                </c:pt>
                <c:pt idx="9679">
                  <c:v>4.2481883893337469E-12</c:v>
                </c:pt>
                <c:pt idx="9680">
                  <c:v>4.2806721557799276E-12</c:v>
                </c:pt>
                <c:pt idx="9681">
                  <c:v>4.3135515958794653E-12</c:v>
                </c:pt>
                <c:pt idx="9682">
                  <c:v>4.3468305396277923E-12</c:v>
                </c:pt>
                <c:pt idx="9683">
                  <c:v>4.3805128170207241E-12</c:v>
                </c:pt>
                <c:pt idx="9684">
                  <c:v>4.4146022580538294E-12</c:v>
                </c:pt>
                <c:pt idx="9685">
                  <c:v>4.4491026927228305E-12</c:v>
                </c:pt>
                <c:pt idx="9686">
                  <c:v>4.4840179510233466E-12</c:v>
                </c:pt>
                <c:pt idx="9687">
                  <c:v>4.5193518629509528E-12</c:v>
                </c:pt>
                <c:pt idx="9688">
                  <c:v>4.5551082585014935E-12</c:v>
                </c:pt>
                <c:pt idx="9689">
                  <c:v>4.5912909676703729E-12</c:v>
                </c:pt>
                <c:pt idx="9690">
                  <c:v>4.6279038204534424E-12</c:v>
                </c:pt>
                <c:pt idx="9691">
                  <c:v>4.6649506468461903E-12</c:v>
                </c:pt>
                <c:pt idx="9692">
                  <c:v>4.7024352871914354E-12</c:v>
                </c:pt>
                <c:pt idx="9693">
                  <c:v>4.7403622084885326E-12</c:v>
                </c:pt>
                <c:pt idx="9694">
                  <c:v>4.7787360522760828E-12</c:v>
                </c:pt>
                <c:pt idx="9695">
                  <c:v>4.8175612546765805E-12</c:v>
                </c:pt>
                <c:pt idx="9696">
                  <c:v>4.8568422518124983E-12</c:v>
                </c:pt>
                <c:pt idx="9697">
                  <c:v>4.8965834798064526E-12</c:v>
                </c:pt>
                <c:pt idx="9698">
                  <c:v>4.9367893747808545E-12</c:v>
                </c:pt>
                <c:pt idx="9699">
                  <c:v>4.9774643728583391E-12</c:v>
                </c:pt>
                <c:pt idx="9700">
                  <c:v>5.0186129101613837E-12</c:v>
                </c:pt>
                <c:pt idx="9701">
                  <c:v>5.0602394777134076E-12</c:v>
                </c:pt>
                <c:pt idx="9702">
                  <c:v>5.1023488629896696E-12</c:v>
                </c:pt>
                <c:pt idx="9703">
                  <c:v>5.144945950638711E-12</c:v>
                </c:pt>
                <c:pt idx="9704">
                  <c:v>5.1880356253333817E-12</c:v>
                </c:pt>
                <c:pt idx="9705">
                  <c:v>5.2316227717462219E-12</c:v>
                </c:pt>
                <c:pt idx="9706">
                  <c:v>5.2757122745500057E-12</c:v>
                </c:pt>
                <c:pt idx="9707">
                  <c:v>5.320309018417391E-12</c:v>
                </c:pt>
                <c:pt idx="9708">
                  <c:v>5.365417888021026E-12</c:v>
                </c:pt>
                <c:pt idx="9709">
                  <c:v>5.4110437956141314E-12</c:v>
                </c:pt>
                <c:pt idx="9710">
                  <c:v>5.4571919419628967E-12</c:v>
                </c:pt>
                <c:pt idx="9711">
                  <c:v>5.5038676960349359E-12</c:v>
                </c:pt>
                <c:pt idx="9712">
                  <c:v>5.5510764287283823E-12</c:v>
                </c:pt>
                <c:pt idx="9713">
                  <c:v>5.5988235109416476E-12</c:v>
                </c:pt>
                <c:pt idx="9714">
                  <c:v>5.6471143135728935E-12</c:v>
                </c:pt>
                <c:pt idx="9715">
                  <c:v>5.6959542075204258E-12</c:v>
                </c:pt>
                <c:pt idx="9716">
                  <c:v>5.7453485636824837E-12</c:v>
                </c:pt>
                <c:pt idx="9717">
                  <c:v>5.7953028035300754E-12</c:v>
                </c:pt>
                <c:pt idx="9718">
                  <c:v>5.845822699396563E-12</c:v>
                </c:pt>
                <c:pt idx="9719">
                  <c:v>5.896914031810069E-12</c:v>
                </c:pt>
                <c:pt idx="9720">
                  <c:v>5.9485825619978537E-12</c:v>
                </c:pt>
                <c:pt idx="9721">
                  <c:v>6.0008340551158111E-12</c:v>
                </c:pt>
                <c:pt idx="9722">
                  <c:v>6.053674397808192E-12</c:v>
                </c:pt>
                <c:pt idx="9723">
                  <c:v>6.1071096182981746E-12</c:v>
                </c:pt>
                <c:pt idx="9724">
                  <c:v>6.1611457527808167E-12</c:v>
                </c:pt>
                <c:pt idx="9725">
                  <c:v>6.215788839325022E-12</c:v>
                </c:pt>
                <c:pt idx="9726">
                  <c:v>6.2710450235492249E-12</c:v>
                </c:pt>
                <c:pt idx="9727">
                  <c:v>6.3269206147176638E-12</c:v>
                </c:pt>
                <c:pt idx="9728">
                  <c:v>6.3834219357951684E-12</c:v>
                </c:pt>
                <c:pt idx="9729">
                  <c:v>6.4405553104213544E-12</c:v>
                </c:pt>
                <c:pt idx="9730">
                  <c:v>6.4983271544035427E-12</c:v>
                </c:pt>
                <c:pt idx="9731">
                  <c:v>6.5567440680049824E-12</c:v>
                </c:pt>
                <c:pt idx="9732">
                  <c:v>6.6158126734264062E-12</c:v>
                </c:pt>
                <c:pt idx="9733">
                  <c:v>6.6755395929999746E-12</c:v>
                </c:pt>
                <c:pt idx="9734">
                  <c:v>6.7359315252436439E-12</c:v>
                </c:pt>
                <c:pt idx="9735">
                  <c:v>6.7969953714883121E-12</c:v>
                </c:pt>
                <c:pt idx="9736">
                  <c:v>6.8587380663864193E-12</c:v>
                </c:pt>
                <c:pt idx="9737">
                  <c:v>6.9211665445913876E-12</c:v>
                </c:pt>
                <c:pt idx="9738">
                  <c:v>6.9842878013614244E-12</c:v>
                </c:pt>
                <c:pt idx="9739">
                  <c:v>7.0481090492863093E-12</c:v>
                </c:pt>
                <c:pt idx="9740">
                  <c:v>7.1126375495589173E-12</c:v>
                </c:pt>
                <c:pt idx="9741">
                  <c:v>7.1778805633724813E-12</c:v>
                </c:pt>
                <c:pt idx="9742">
                  <c:v>7.243845398480625E-12</c:v>
                </c:pt>
                <c:pt idx="9743">
                  <c:v>7.3105395891186489E-12</c:v>
                </c:pt>
                <c:pt idx="9744">
                  <c:v>7.3779707381449132E-12</c:v>
                </c:pt>
                <c:pt idx="9745">
                  <c:v>7.4461464484307262E-12</c:v>
                </c:pt>
                <c:pt idx="9746">
                  <c:v>7.5150743573996059E-12</c:v>
                </c:pt>
                <c:pt idx="9747">
                  <c:v>7.5847623322236906E-12</c:v>
                </c:pt>
                <c:pt idx="9748">
                  <c:v>7.6552183336344061E-12</c:v>
                </c:pt>
                <c:pt idx="9749">
                  <c:v>7.7264503226290861E-12</c:v>
                </c:pt>
                <c:pt idx="9750">
                  <c:v>7.7984662847448426E-12</c:v>
                </c:pt>
                <c:pt idx="9751">
                  <c:v>7.8712744330091706E-12</c:v>
                </c:pt>
                <c:pt idx="9752">
                  <c:v>7.9448831035009403E-12</c:v>
                </c:pt>
                <c:pt idx="9753">
                  <c:v>8.0193006334940507E-12</c:v>
                </c:pt>
                <c:pt idx="9754">
                  <c:v>8.0945353767111537E-12</c:v>
                </c:pt>
                <c:pt idx="9755">
                  <c:v>8.1705959070523311E-12</c:v>
                </c:pt>
                <c:pt idx="9756">
                  <c:v>8.2474909551722454E-12</c:v>
                </c:pt>
                <c:pt idx="9757">
                  <c:v>8.3252292550637049E-12</c:v>
                </c:pt>
                <c:pt idx="9758">
                  <c:v>8.4038195508985712E-12</c:v>
                </c:pt>
                <c:pt idx="9759">
                  <c:v>8.4832707952288486E-12</c:v>
                </c:pt>
                <c:pt idx="9760">
                  <c:v>8.5635921350134453E-12</c:v>
                </c:pt>
                <c:pt idx="9761">
                  <c:v>8.6447927246032541E-12</c:v>
                </c:pt>
                <c:pt idx="9762">
                  <c:v>8.726881723943935E-12</c:v>
                </c:pt>
                <c:pt idx="9763">
                  <c:v>8.8098684857474372E-12</c:v>
                </c:pt>
                <c:pt idx="9764">
                  <c:v>8.893762598636821E-12</c:v>
                </c:pt>
                <c:pt idx="9765">
                  <c:v>8.978573665542743E-12</c:v>
                </c:pt>
                <c:pt idx="9766">
                  <c:v>9.0643112919204129E-12</c:v>
                </c:pt>
                <c:pt idx="9767">
                  <c:v>9.1509852573092882E-12</c:v>
                </c:pt>
                <c:pt idx="9768">
                  <c:v>9.2386056226930682E-12</c:v>
                </c:pt>
                <c:pt idx="9769">
                  <c:v>9.3271824745139244E-12</c:v>
                </c:pt>
                <c:pt idx="9770">
                  <c:v>9.416725899977768E-12</c:v>
                </c:pt>
                <c:pt idx="9771">
                  <c:v>9.5072461394449069E-12</c:v>
                </c:pt>
                <c:pt idx="9772">
                  <c:v>9.5987537648268318E-12</c:v>
                </c:pt>
                <c:pt idx="9773">
                  <c:v>9.6912593910035684E-12</c:v>
                </c:pt>
                <c:pt idx="9774">
                  <c:v>9.7847736329002948E-12</c:v>
                </c:pt>
                <c:pt idx="9775">
                  <c:v>9.8793072363829106E-12</c:v>
                </c:pt>
                <c:pt idx="9776">
                  <c:v>9.9748713344437084E-12</c:v>
                </c:pt>
                <c:pt idx="9777">
                  <c:v>1.0071477130394429E-11</c:v>
                </c:pt>
                <c:pt idx="9778">
                  <c:v>1.0169135827525321E-11</c:v>
                </c:pt>
                <c:pt idx="9779">
                  <c:v>1.0267858737899781E-11</c:v>
                </c:pt>
                <c:pt idx="9780">
                  <c:v>1.0367657622708495E-11</c:v>
                </c:pt>
                <c:pt idx="9781">
                  <c:v>1.0468544356599494E-11</c:v>
                </c:pt>
                <c:pt idx="9782">
                  <c:v>1.0570530814220351E-11</c:v>
                </c:pt>
                <c:pt idx="9783">
                  <c:v>1.0673628958764494E-11</c:v>
                </c:pt>
                <c:pt idx="9784">
                  <c:v>1.0777851271674038E-11</c:v>
                </c:pt>
                <c:pt idx="9785">
                  <c:v>1.0883210416778207E-11</c:v>
                </c:pt>
                <c:pt idx="9786">
                  <c:v>1.0989719058012879E-11</c:v>
                </c:pt>
                <c:pt idx="9787">
                  <c:v>1.1097389929531571E-11</c:v>
                </c:pt>
                <c:pt idx="9788">
                  <c:v>1.1206236363993028E-11</c:v>
                </c:pt>
                <c:pt idx="9789">
                  <c:v>1.1316271984875239E-11</c:v>
                </c:pt>
                <c:pt idx="9790">
                  <c:v>1.1427510417196153E-11</c:v>
                </c:pt>
                <c:pt idx="9791">
                  <c:v>1.1539965339137996E-11</c:v>
                </c:pt>
                <c:pt idx="9792">
                  <c:v>1.1653651123684248E-11</c:v>
                </c:pt>
                <c:pt idx="9793">
                  <c:v>1.1768582604543982E-11</c:v>
                </c:pt>
                <c:pt idx="9794">
                  <c:v>1.1884774622559193E-11</c:v>
                </c:pt>
                <c:pt idx="9795">
                  <c:v>1.2002242055506119E-11</c:v>
                </c:pt>
                <c:pt idx="9796">
                  <c:v>1.2121000592196624E-11</c:v>
                </c:pt>
                <c:pt idx="9797">
                  <c:v>1.2241066649160398E-11</c:v>
                </c:pt>
                <c:pt idx="9798">
                  <c:v>1.2362456665847677E-11</c:v>
                </c:pt>
                <c:pt idx="9799">
                  <c:v>1.2485187103112998E-11</c:v>
                </c:pt>
                <c:pt idx="9800">
                  <c:v>1.260927537043949E-11</c:v>
                </c:pt>
                <c:pt idx="9801">
                  <c:v>1.2734740024886062E-11</c:v>
                </c:pt>
                <c:pt idx="9802">
                  <c:v>1.2861599685208943E-11</c:v>
                </c:pt>
                <c:pt idx="9803">
                  <c:v>1.2989872977294478E-11</c:v>
                </c:pt>
                <c:pt idx="9804">
                  <c:v>1.3119579631253587E-11</c:v>
                </c:pt>
                <c:pt idx="9805">
                  <c:v>1.3250741182029967E-11</c:v>
                </c:pt>
                <c:pt idx="9806">
                  <c:v>1.3383379314566929E-11</c:v>
                </c:pt>
                <c:pt idx="9807">
                  <c:v>1.3517515709510187E-11</c:v>
                </c:pt>
                <c:pt idx="9808">
                  <c:v>1.3653173314602656E-11</c:v>
                </c:pt>
                <c:pt idx="9809">
                  <c:v>1.3790377900179456E-11</c:v>
                </c:pt>
                <c:pt idx="9810">
                  <c:v>1.3929155578232745E-11</c:v>
                </c:pt>
                <c:pt idx="9811">
                  <c:v>1.4069532450493906E-11</c:v>
                </c:pt>
                <c:pt idx="9812">
                  <c:v>1.4211536036372054E-11</c:v>
                </c:pt>
                <c:pt idx="9813">
                  <c:v>1.4355198226253242E-11</c:v>
                </c:pt>
                <c:pt idx="9814">
                  <c:v>1.4500551654075505E-11</c:v>
                </c:pt>
                <c:pt idx="9815">
                  <c:v>1.464762894540924E-11</c:v>
                </c:pt>
                <c:pt idx="9816">
                  <c:v>1.479646425681959E-11</c:v>
                </c:pt>
                <c:pt idx="9817">
                  <c:v>1.4947098412296695E-11</c:v>
                </c:pt>
                <c:pt idx="9818">
                  <c:v>1.5099573799696794E-11</c:v>
                </c:pt>
                <c:pt idx="9819">
                  <c:v>1.5253932805778265E-11</c:v>
                </c:pt>
                <c:pt idx="9820">
                  <c:v>1.541021941127936E-11</c:v>
                </c:pt>
                <c:pt idx="9821">
                  <c:v>1.5568487550332063E-11</c:v>
                </c:pt>
                <c:pt idx="9822">
                  <c:v>1.5728794358439362E-11</c:v>
                </c:pt>
                <c:pt idx="9823">
                  <c:v>1.5891196971104264E-11</c:v>
                </c:pt>
                <c:pt idx="9824">
                  <c:v>1.5994638355686891E-11</c:v>
                </c:pt>
                <c:pt idx="9825">
                  <c:v>1.6093222629545149E-11</c:v>
                </c:pt>
                <c:pt idx="9826">
                  <c:v>1.6191267886700961E-11</c:v>
                </c:pt>
                <c:pt idx="9827">
                  <c:v>1.6288774127154672E-11</c:v>
                </c:pt>
                <c:pt idx="9828">
                  <c:v>1.6385741350906108E-11</c:v>
                </c:pt>
                <c:pt idx="9829">
                  <c:v>1.6482169557955269E-11</c:v>
                </c:pt>
                <c:pt idx="9830">
                  <c:v>1.6578058748302158E-11</c:v>
                </c:pt>
                <c:pt idx="9831">
                  <c:v>1.6673408921946623E-11</c:v>
                </c:pt>
                <c:pt idx="9832">
                  <c:v>1.6768220078888959E-11</c:v>
                </c:pt>
                <c:pt idx="9833">
                  <c:v>1.6862492219128882E-11</c:v>
                </c:pt>
                <c:pt idx="9834">
                  <c:v>1.6956225342666672E-11</c:v>
                </c:pt>
                <c:pt idx="9835">
                  <c:v>1.7049419449502194E-11</c:v>
                </c:pt>
                <c:pt idx="9836">
                  <c:v>1.7142074539635452E-11</c:v>
                </c:pt>
                <c:pt idx="9837">
                  <c:v>1.7234190613066414E-11</c:v>
                </c:pt>
                <c:pt idx="9838">
                  <c:v>1.7325767669794976E-11</c:v>
                </c:pt>
                <c:pt idx="9839">
                  <c:v>1.7416805709821417E-11</c:v>
                </c:pt>
                <c:pt idx="9840">
                  <c:v>1.7507304733145425E-11</c:v>
                </c:pt>
                <c:pt idx="9841">
                  <c:v>1.7597264739767306E-11</c:v>
                </c:pt>
                <c:pt idx="9842">
                  <c:v>1.7686685729686929E-11</c:v>
                </c:pt>
                <c:pt idx="9843">
                  <c:v>1.7775567702904269E-11</c:v>
                </c:pt>
                <c:pt idx="9844">
                  <c:v>1.7863910659419336E-11</c:v>
                </c:pt>
                <c:pt idx="9845">
                  <c:v>1.7951714599231987E-11</c:v>
                </c:pt>
                <c:pt idx="9846">
                  <c:v>1.8038979522342512E-11</c:v>
                </c:pt>
                <c:pt idx="9847">
                  <c:v>1.8125705428750619E-11</c:v>
                </c:pt>
                <c:pt idx="9848">
                  <c:v>1.8211892318456608E-11</c:v>
                </c:pt>
                <c:pt idx="9849">
                  <c:v>1.8297540191460309E-11</c:v>
                </c:pt>
                <c:pt idx="9850">
                  <c:v>1.8382649047761731E-11</c:v>
                </c:pt>
                <c:pt idx="9851">
                  <c:v>1.8467218887360883E-11</c:v>
                </c:pt>
                <c:pt idx="9852">
                  <c:v>1.8551249710257635E-11</c:v>
                </c:pt>
                <c:pt idx="9853">
                  <c:v>1.8634741516452259E-11</c:v>
                </c:pt>
                <c:pt idx="9854">
                  <c:v>1.8717694305944451E-11</c:v>
                </c:pt>
                <c:pt idx="9855">
                  <c:v>1.8800108078734527E-11</c:v>
                </c:pt>
                <c:pt idx="9856">
                  <c:v>1.8881982834822311E-11</c:v>
                </c:pt>
                <c:pt idx="9857">
                  <c:v>1.8963318574207851E-11</c:v>
                </c:pt>
                <c:pt idx="9858">
                  <c:v>1.9044115296891084E-11</c:v>
                </c:pt>
                <c:pt idx="9859">
                  <c:v>1.9124373002871934E-11</c:v>
                </c:pt>
                <c:pt idx="9860">
                  <c:v>1.9204091692150627E-11</c:v>
                </c:pt>
                <c:pt idx="9861">
                  <c:v>1.928327136472694E-11</c:v>
                </c:pt>
                <c:pt idx="9862">
                  <c:v>1.9361912020601214E-11</c:v>
                </c:pt>
                <c:pt idx="9863">
                  <c:v>1.944001365977297E-11</c:v>
                </c:pt>
                <c:pt idx="9864">
                  <c:v>1.9517576282242585E-11</c:v>
                </c:pt>
                <c:pt idx="9865">
                  <c:v>1.9594599888009926E-11</c:v>
                </c:pt>
                <c:pt idx="9866">
                  <c:v>1.9671084477074861E-11</c:v>
                </c:pt>
                <c:pt idx="9867">
                  <c:v>1.9747030049437659E-11</c:v>
                </c:pt>
                <c:pt idx="9868">
                  <c:v>1.9822436605098056E-11</c:v>
                </c:pt>
                <c:pt idx="9869">
                  <c:v>1.9897304144056433E-11</c:v>
                </c:pt>
                <c:pt idx="9870">
                  <c:v>1.9971632666312274E-11</c:v>
                </c:pt>
                <c:pt idx="9871">
                  <c:v>2.0045422171865973E-11</c:v>
                </c:pt>
                <c:pt idx="9872">
                  <c:v>2.0118672660717409E-11</c:v>
                </c:pt>
                <c:pt idx="9873">
                  <c:v>2.0191384132866436E-11</c:v>
                </c:pt>
                <c:pt idx="9874">
                  <c:v>2.0263556588313312E-11</c:v>
                </c:pt>
                <c:pt idx="9875">
                  <c:v>2.0335190027057814E-11</c:v>
                </c:pt>
                <c:pt idx="9876">
                  <c:v>2.0406284449100337E-11</c:v>
                </c:pt>
                <c:pt idx="9877">
                  <c:v>2.047683985444027E-11</c:v>
                </c:pt>
                <c:pt idx="9878">
                  <c:v>2.0546856243078039E-11</c:v>
                </c:pt>
                <c:pt idx="9879">
                  <c:v>2.061633361501343E-11</c:v>
                </c:pt>
                <c:pt idx="9880">
                  <c:v>2.0685271970246633E-11</c:v>
                </c:pt>
                <c:pt idx="9881">
                  <c:v>2.0753671308777655E-11</c:v>
                </c:pt>
                <c:pt idx="9882">
                  <c:v>2.0821531630606298E-11</c:v>
                </c:pt>
                <c:pt idx="9883">
                  <c:v>2.088885293573277E-11</c:v>
                </c:pt>
                <c:pt idx="9884">
                  <c:v>2.0955635224156855E-11</c:v>
                </c:pt>
                <c:pt idx="9885">
                  <c:v>2.1021878495878761E-11</c:v>
                </c:pt>
                <c:pt idx="9886">
                  <c:v>2.108758275089829E-11</c:v>
                </c:pt>
                <c:pt idx="9887">
                  <c:v>2.1152747989215441E-11</c:v>
                </c:pt>
                <c:pt idx="9888">
                  <c:v>2.1217374210830604E-11</c:v>
                </c:pt>
                <c:pt idx="9889">
                  <c:v>2.1281461415743389E-11</c:v>
                </c:pt>
                <c:pt idx="9890">
                  <c:v>2.1345009603953804E-11</c:v>
                </c:pt>
                <c:pt idx="9891">
                  <c:v>2.1408018775462033E-11</c:v>
                </c:pt>
                <c:pt idx="9892">
                  <c:v>2.1470488930267888E-11</c:v>
                </c:pt>
                <c:pt idx="9893">
                  <c:v>2.1532420068371757E-11</c:v>
                </c:pt>
                <c:pt idx="9894">
                  <c:v>2.1593812189773052E-11</c:v>
                </c:pt>
                <c:pt idx="9895">
                  <c:v>2.1654665294472168E-11</c:v>
                </c:pt>
                <c:pt idx="9896">
                  <c:v>2.1714979382469093E-11</c:v>
                </c:pt>
                <c:pt idx="9897">
                  <c:v>2.1774754453763652E-11</c:v>
                </c:pt>
                <c:pt idx="9898">
                  <c:v>2.1833990508355833E-11</c:v>
                </c:pt>
                <c:pt idx="9899">
                  <c:v>2.1892687546246019E-11</c:v>
                </c:pt>
                <c:pt idx="9900">
                  <c:v>2.1950845567433643E-11</c:v>
                </c:pt>
                <c:pt idx="9901">
                  <c:v>2.2008464571919075E-11</c:v>
                </c:pt>
                <c:pt idx="9902">
                  <c:v>2.2065544559702327E-11</c:v>
                </c:pt>
                <c:pt idx="9903">
                  <c:v>2.2122085530783399E-11</c:v>
                </c:pt>
                <c:pt idx="9904">
                  <c:v>2.2178087485162095E-11</c:v>
                </c:pt>
                <c:pt idx="9905">
                  <c:v>2.2233550422838416E-11</c:v>
                </c:pt>
                <c:pt idx="9906">
                  <c:v>2.2288474343812558E-11</c:v>
                </c:pt>
                <c:pt idx="9907">
                  <c:v>2.2342859248084322E-11</c:v>
                </c:pt>
                <c:pt idx="9908">
                  <c:v>2.2396705135653897E-11</c:v>
                </c:pt>
                <c:pt idx="9909">
                  <c:v>2.2450012006521299E-11</c:v>
                </c:pt>
                <c:pt idx="9910">
                  <c:v>2.2502779860686314E-11</c:v>
                </c:pt>
                <c:pt idx="9911">
                  <c:v>2.2555008698149153E-11</c:v>
                </c:pt>
                <c:pt idx="9912">
                  <c:v>2.2606698518909424E-11</c:v>
                </c:pt>
                <c:pt idx="9913">
                  <c:v>2.2657849322967705E-11</c:v>
                </c:pt>
                <c:pt idx="9914">
                  <c:v>2.2708461110323801E-11</c:v>
                </c:pt>
                <c:pt idx="9915">
                  <c:v>2.2758533880977332E-11</c:v>
                </c:pt>
                <c:pt idx="9916">
                  <c:v>2.2808067634928877E-11</c:v>
                </c:pt>
                <c:pt idx="9917">
                  <c:v>2.2857062372177841E-11</c:v>
                </c:pt>
                <c:pt idx="9918">
                  <c:v>2.2905518092724823E-11</c:v>
                </c:pt>
                <c:pt idx="9919">
                  <c:v>2.2953434796569234E-11</c:v>
                </c:pt>
                <c:pt idx="9920">
                  <c:v>2.3000812483711656E-11</c:v>
                </c:pt>
                <c:pt idx="9921">
                  <c:v>2.3047651154151694E-11</c:v>
                </c:pt>
                <c:pt idx="9922">
                  <c:v>2.3093950807889375E-11</c:v>
                </c:pt>
                <c:pt idx="9923">
                  <c:v>2.3139711444925053E-11</c:v>
                </c:pt>
                <c:pt idx="9924">
                  <c:v>2.3184933065258168E-11</c:v>
                </c:pt>
                <c:pt idx="9925">
                  <c:v>2.3229615668889105E-11</c:v>
                </c:pt>
                <c:pt idx="9926">
                  <c:v>2.3273759255817653E-11</c:v>
                </c:pt>
                <c:pt idx="9927">
                  <c:v>2.3317363826044215E-11</c:v>
                </c:pt>
                <c:pt idx="9928">
                  <c:v>2.3360429379568209E-11</c:v>
                </c:pt>
                <c:pt idx="9929">
                  <c:v>2.3402955916390023E-11</c:v>
                </c:pt>
                <c:pt idx="9930">
                  <c:v>2.3444943436509848E-11</c:v>
                </c:pt>
                <c:pt idx="9931">
                  <c:v>2.3466980088924296E-11</c:v>
                </c:pt>
                <c:pt idx="9932">
                  <c:v>2.348257109080973E-11</c:v>
                </c:pt>
                <c:pt idx="9933">
                  <c:v>2.3496646108220013E-11</c:v>
                </c:pt>
                <c:pt idx="9934">
                  <c:v>2.3509205141155129E-11</c:v>
                </c:pt>
                <c:pt idx="9935">
                  <c:v>2.3520248189615256E-11</c:v>
                </c:pt>
                <c:pt idx="9936">
                  <c:v>2.3529775253600035E-11</c:v>
                </c:pt>
                <c:pt idx="9937">
                  <c:v>2.3537786333109848E-11</c:v>
                </c:pt>
                <c:pt idx="9938">
                  <c:v>2.354428142814429E-11</c:v>
                </c:pt>
                <c:pt idx="9939">
                  <c:v>2.3549260538703766E-11</c:v>
                </c:pt>
                <c:pt idx="9940">
                  <c:v>2.3552723664788069E-11</c:v>
                </c:pt>
                <c:pt idx="9941">
                  <c:v>2.3554670806397205E-11</c:v>
                </c:pt>
                <c:pt idx="9942">
                  <c:v>2.3555101963531181E-11</c:v>
                </c:pt>
                <c:pt idx="9943">
                  <c:v>2.3554017136190184E-11</c:v>
                </c:pt>
                <c:pt idx="9944">
                  <c:v>2.3551416324373822E-11</c:v>
                </c:pt>
                <c:pt idx="9945">
                  <c:v>2.3547299528082488E-11</c:v>
                </c:pt>
                <c:pt idx="9946">
                  <c:v>2.3541666747315794E-11</c:v>
                </c:pt>
                <c:pt idx="9947">
                  <c:v>2.3534517982074132E-11</c:v>
                </c:pt>
                <c:pt idx="9948">
                  <c:v>2.3525853232357301E-11</c:v>
                </c:pt>
                <c:pt idx="9949">
                  <c:v>2.3515672498165303E-11</c:v>
                </c:pt>
                <c:pt idx="9950">
                  <c:v>2.3503975779498329E-11</c:v>
                </c:pt>
                <c:pt idx="9951">
                  <c:v>2.3490763076355994E-11</c:v>
                </c:pt>
                <c:pt idx="9952">
                  <c:v>2.3476034388738499E-11</c:v>
                </c:pt>
                <c:pt idx="9953">
                  <c:v>2.3459789716646038E-11</c:v>
                </c:pt>
                <c:pt idx="9954">
                  <c:v>2.344202906007839E-11</c:v>
                </c:pt>
                <c:pt idx="9955">
                  <c:v>2.3422752419035591E-11</c:v>
                </c:pt>
                <c:pt idx="9956">
                  <c:v>2.3401959793517617E-11</c:v>
                </c:pt>
                <c:pt idx="9957">
                  <c:v>2.3497862479881856E-11</c:v>
                </c:pt>
                <c:pt idx="9958">
                  <c:v>2.3611106520175118E-11</c:v>
                </c:pt>
                <c:pt idx="9959">
                  <c:v>2.3721621788412772E-11</c:v>
                </c:pt>
                <c:pt idx="9960">
                  <c:v>2.3829408284595397E-11</c:v>
                </c:pt>
                <c:pt idx="9961">
                  <c:v>2.3934466008722614E-11</c:v>
                </c:pt>
                <c:pt idx="9962">
                  <c:v>2.4036794960794792E-11</c:v>
                </c:pt>
                <c:pt idx="9963">
                  <c:v>2.4136395140811573E-11</c:v>
                </c:pt>
                <c:pt idx="9964">
                  <c:v>2.4233266548773304E-11</c:v>
                </c:pt>
                <c:pt idx="9965">
                  <c:v>2.4327409184679625E-11</c:v>
                </c:pt>
                <c:pt idx="9966">
                  <c:v>2.4418823048530535E-11</c:v>
                </c:pt>
                <c:pt idx="9967">
                  <c:v>2.4507508140326409E-11</c:v>
                </c:pt>
                <c:pt idx="9968">
                  <c:v>2.4593464460066869E-11</c:v>
                </c:pt>
                <c:pt idx="9969">
                  <c:v>2.4676692007752116E-11</c:v>
                </c:pt>
                <c:pt idx="9970">
                  <c:v>2.4757190783382136E-11</c:v>
                </c:pt>
                <c:pt idx="9971">
                  <c:v>2.4834960786956933E-11</c:v>
                </c:pt>
                <c:pt idx="9972">
                  <c:v>2.4910002018476506E-11</c:v>
                </c:pt>
                <c:pt idx="9973">
                  <c:v>2.4982314477940666E-11</c:v>
                </c:pt>
                <c:pt idx="9974">
                  <c:v>2.5051898165349792E-11</c:v>
                </c:pt>
                <c:pt idx="9975">
                  <c:v>2.5118753080703515E-11</c:v>
                </c:pt>
                <c:pt idx="9976">
                  <c:v>2.5182879224002008E-11</c:v>
                </c:pt>
                <c:pt idx="9977">
                  <c:v>2.5244276595245274E-11</c:v>
                </c:pt>
                <c:pt idx="9978">
                  <c:v>2.5302945194433323E-11</c:v>
                </c:pt>
                <c:pt idx="9979">
                  <c:v>2.5358885021565965E-11</c:v>
                </c:pt>
                <c:pt idx="9980">
                  <c:v>2.541209607664337E-11</c:v>
                </c:pt>
                <c:pt idx="9981">
                  <c:v>2.5462578359665756E-11</c:v>
                </c:pt>
                <c:pt idx="9982">
                  <c:v>2.5510331870632528E-11</c:v>
                </c:pt>
                <c:pt idx="9983">
                  <c:v>2.5555356609544467E-11</c:v>
                </c:pt>
                <c:pt idx="9984">
                  <c:v>2.5597652576400802E-11</c:v>
                </c:pt>
                <c:pt idx="9985">
                  <c:v>2.5637219771202094E-11</c:v>
                </c:pt>
                <c:pt idx="9986">
                  <c:v>2.5674058193947982E-11</c:v>
                </c:pt>
                <c:pt idx="9987">
                  <c:v>2.570816784463865E-11</c:v>
                </c:pt>
                <c:pt idx="9988">
                  <c:v>2.5739548723274088E-11</c:v>
                </c:pt>
                <c:pt idx="9989">
                  <c:v>2.5768200829854303E-11</c:v>
                </c:pt>
                <c:pt idx="9990">
                  <c:v>2.5794124164379307E-11</c:v>
                </c:pt>
                <c:pt idx="9991">
                  <c:v>2.5817318726848885E-11</c:v>
                </c:pt>
                <c:pt idx="9992">
                  <c:v>2.5837784517263242E-11</c:v>
                </c:pt>
                <c:pt idx="9993">
                  <c:v>2.5855521535622383E-11</c:v>
                </c:pt>
                <c:pt idx="9994">
                  <c:v>2.5870529781926297E-11</c:v>
                </c:pt>
                <c:pt idx="9995">
                  <c:v>2.5882809256174987E-11</c:v>
                </c:pt>
                <c:pt idx="9996">
                  <c:v>2.5892359958368461E-11</c:v>
                </c:pt>
                <c:pt idx="9997">
                  <c:v>2.5899181888506508E-11</c:v>
                </c:pt>
                <c:pt idx="9998">
                  <c:v>2.5903275046589351E-11</c:v>
                </c:pt>
                <c:pt idx="9999">
                  <c:v>2.5904639432616964E-11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E530-4AE2-9563-ABC17B9C90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17016144"/>
        <c:axId val="1717021968"/>
        <c:extLst>
          <c:ext xmlns:c15="http://schemas.microsoft.com/office/drawing/2012/chart" uri="{02D57815-91ED-43cb-92C2-25804820EDAC}">
            <c15:filteredScatterSeries>
              <c15:ser>
                <c:idx val="8"/>
                <c:order val="1"/>
                <c:tx>
                  <c:v>Ion Pump Suppressed - Reduced NEG Performance</c:v>
                </c:tx>
                <c:spPr>
                  <a:ln w="19050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'No VPI  - NEG at 10% Nominal'!$B$2:$B$10001</c15:sqref>
                        </c15:formulaRef>
                      </c:ext>
                    </c:extLst>
                    <c:numCache>
                      <c:formatCode>General</c:formatCode>
                      <c:ptCount val="10000"/>
                      <c:pt idx="0">
                        <c:v>-21.973599</c:v>
                      </c:pt>
                      <c:pt idx="1">
                        <c:v>-21.969162422302201</c:v>
                      </c:pt>
                      <c:pt idx="2">
                        <c:v>-21.964725844604502</c:v>
                      </c:pt>
                      <c:pt idx="3">
                        <c:v>-21.960289266906699</c:v>
                      </c:pt>
                      <c:pt idx="4">
                        <c:v>-21.9558526892089</c:v>
                      </c:pt>
                      <c:pt idx="5">
                        <c:v>-21.9514161115112</c:v>
                      </c:pt>
                      <c:pt idx="6">
                        <c:v>-21.946979533813401</c:v>
                      </c:pt>
                      <c:pt idx="7">
                        <c:v>-21.942542956115599</c:v>
                      </c:pt>
                      <c:pt idx="8">
                        <c:v>-21.9381063784178</c:v>
                      </c:pt>
                      <c:pt idx="9">
                        <c:v>-21.9336698007201</c:v>
                      </c:pt>
                      <c:pt idx="10">
                        <c:v>-21.929233223022301</c:v>
                      </c:pt>
                      <c:pt idx="11">
                        <c:v>-21.924796645324498</c:v>
                      </c:pt>
                      <c:pt idx="12">
                        <c:v>-21.920360067626799</c:v>
                      </c:pt>
                      <c:pt idx="13">
                        <c:v>-21.915923489929</c:v>
                      </c:pt>
                      <c:pt idx="14">
                        <c:v>-21.911486912231201</c:v>
                      </c:pt>
                      <c:pt idx="15">
                        <c:v>-21.907050334533501</c:v>
                      </c:pt>
                      <c:pt idx="16">
                        <c:v>-21.902613756835699</c:v>
                      </c:pt>
                      <c:pt idx="17">
                        <c:v>-21.8981771791379</c:v>
                      </c:pt>
                      <c:pt idx="18">
                        <c:v>-21.893740601440101</c:v>
                      </c:pt>
                      <c:pt idx="19">
                        <c:v>-21.889304023742401</c:v>
                      </c:pt>
                      <c:pt idx="20">
                        <c:v>-21.884867446044598</c:v>
                      </c:pt>
                      <c:pt idx="21">
                        <c:v>-21.880430868346799</c:v>
                      </c:pt>
                      <c:pt idx="22">
                        <c:v>-21.8759942906491</c:v>
                      </c:pt>
                      <c:pt idx="23">
                        <c:v>-21.871557712951301</c:v>
                      </c:pt>
                      <c:pt idx="24">
                        <c:v>-21.867121135253502</c:v>
                      </c:pt>
                      <c:pt idx="25">
                        <c:v>-21.862684557555799</c:v>
                      </c:pt>
                      <c:pt idx="26">
                        <c:v>-21.858247979858</c:v>
                      </c:pt>
                      <c:pt idx="27">
                        <c:v>-21.853811402160201</c:v>
                      </c:pt>
                      <c:pt idx="28">
                        <c:v>-21.849374824462402</c:v>
                      </c:pt>
                      <c:pt idx="29">
                        <c:v>-21.844938246764698</c:v>
                      </c:pt>
                      <c:pt idx="30">
                        <c:v>-21.840501669066899</c:v>
                      </c:pt>
                      <c:pt idx="31">
                        <c:v>-21.8360650913691</c:v>
                      </c:pt>
                      <c:pt idx="32">
                        <c:v>-21.831628513671401</c:v>
                      </c:pt>
                      <c:pt idx="33">
                        <c:v>-21.827191935973602</c:v>
                      </c:pt>
                      <c:pt idx="34">
                        <c:v>-21.822755358275799</c:v>
                      </c:pt>
                      <c:pt idx="35">
                        <c:v>-21.8183187805781</c:v>
                      </c:pt>
                      <c:pt idx="36">
                        <c:v>-21.813882202880301</c:v>
                      </c:pt>
                      <c:pt idx="37">
                        <c:v>-21.809445625182502</c:v>
                      </c:pt>
                      <c:pt idx="38">
                        <c:v>-21.805009047484798</c:v>
                      </c:pt>
                      <c:pt idx="39">
                        <c:v>-21.800572469786999</c:v>
                      </c:pt>
                      <c:pt idx="40">
                        <c:v>-21.7961358920892</c:v>
                      </c:pt>
                      <c:pt idx="41">
                        <c:v>-21.791699314391401</c:v>
                      </c:pt>
                      <c:pt idx="42">
                        <c:v>-21.787262736693702</c:v>
                      </c:pt>
                      <c:pt idx="43">
                        <c:v>-21.782826158995899</c:v>
                      </c:pt>
                      <c:pt idx="44">
                        <c:v>-21.7783895812981</c:v>
                      </c:pt>
                      <c:pt idx="45">
                        <c:v>-21.773953003600401</c:v>
                      </c:pt>
                      <c:pt idx="46">
                        <c:v>-21.769516425902601</c:v>
                      </c:pt>
                      <c:pt idx="47">
                        <c:v>-21.765079848204799</c:v>
                      </c:pt>
                      <c:pt idx="48">
                        <c:v>-21.760643270507099</c:v>
                      </c:pt>
                      <c:pt idx="49">
                        <c:v>-21.7562066928093</c:v>
                      </c:pt>
                      <c:pt idx="50">
                        <c:v>-21.751770115111501</c:v>
                      </c:pt>
                      <c:pt idx="51">
                        <c:v>-21.747333537413699</c:v>
                      </c:pt>
                      <c:pt idx="52">
                        <c:v>-21.742896959715999</c:v>
                      </c:pt>
                      <c:pt idx="53">
                        <c:v>-21.7384603820182</c:v>
                      </c:pt>
                      <c:pt idx="54">
                        <c:v>-21.734023804320401</c:v>
                      </c:pt>
                      <c:pt idx="55">
                        <c:v>-21.729587226622701</c:v>
                      </c:pt>
                      <c:pt idx="56">
                        <c:v>-21.725150648924899</c:v>
                      </c:pt>
                      <c:pt idx="57">
                        <c:v>-21.7207140712271</c:v>
                      </c:pt>
                      <c:pt idx="58">
                        <c:v>-21.7162774935294</c:v>
                      </c:pt>
                      <c:pt idx="59">
                        <c:v>-21.711840915831601</c:v>
                      </c:pt>
                      <c:pt idx="60">
                        <c:v>-21.707404338133799</c:v>
                      </c:pt>
                      <c:pt idx="61">
                        <c:v>-21.702967760436</c:v>
                      </c:pt>
                      <c:pt idx="62">
                        <c:v>-21.6985311827383</c:v>
                      </c:pt>
                      <c:pt idx="63">
                        <c:v>-21.694094605040501</c:v>
                      </c:pt>
                      <c:pt idx="64">
                        <c:v>-21.689658027342698</c:v>
                      </c:pt>
                      <c:pt idx="65">
                        <c:v>-21.685221449644999</c:v>
                      </c:pt>
                      <c:pt idx="66">
                        <c:v>-21.6807848719472</c:v>
                      </c:pt>
                      <c:pt idx="67">
                        <c:v>-21.676348294249401</c:v>
                      </c:pt>
                      <c:pt idx="68">
                        <c:v>-21.671911716551701</c:v>
                      </c:pt>
                      <c:pt idx="69">
                        <c:v>-21.667475138853899</c:v>
                      </c:pt>
                      <c:pt idx="70">
                        <c:v>-21.6630385611561</c:v>
                      </c:pt>
                      <c:pt idx="71">
                        <c:v>-21.658601983458301</c:v>
                      </c:pt>
                      <c:pt idx="72">
                        <c:v>-21.654165405760601</c:v>
                      </c:pt>
                      <c:pt idx="73">
                        <c:v>-21.649728828062798</c:v>
                      </c:pt>
                      <c:pt idx="74">
                        <c:v>-21.645292250364999</c:v>
                      </c:pt>
                      <c:pt idx="75">
                        <c:v>-21.6408556726673</c:v>
                      </c:pt>
                      <c:pt idx="76">
                        <c:v>-21.636419094969501</c:v>
                      </c:pt>
                      <c:pt idx="77">
                        <c:v>-21.631982517271702</c:v>
                      </c:pt>
                      <c:pt idx="78">
                        <c:v>-21.627545939573999</c:v>
                      </c:pt>
                      <c:pt idx="79">
                        <c:v>-21.6231093618762</c:v>
                      </c:pt>
                      <c:pt idx="80">
                        <c:v>-21.618672784178401</c:v>
                      </c:pt>
                      <c:pt idx="81">
                        <c:v>-21.614236206480602</c:v>
                      </c:pt>
                      <c:pt idx="82">
                        <c:v>-21.609799628782898</c:v>
                      </c:pt>
                      <c:pt idx="83">
                        <c:v>-21.605363051085099</c:v>
                      </c:pt>
                      <c:pt idx="84">
                        <c:v>-21.6009264733873</c:v>
                      </c:pt>
                      <c:pt idx="85">
                        <c:v>-21.596489895689601</c:v>
                      </c:pt>
                      <c:pt idx="86">
                        <c:v>-21.592053317991802</c:v>
                      </c:pt>
                      <c:pt idx="87">
                        <c:v>-21.587616740293999</c:v>
                      </c:pt>
                      <c:pt idx="88">
                        <c:v>-21.5831801625963</c:v>
                      </c:pt>
                      <c:pt idx="89">
                        <c:v>-21.578743584898501</c:v>
                      </c:pt>
                      <c:pt idx="90">
                        <c:v>-21.574307007200701</c:v>
                      </c:pt>
                      <c:pt idx="91">
                        <c:v>-21.569870429502998</c:v>
                      </c:pt>
                      <c:pt idx="92">
                        <c:v>-21.565433851805199</c:v>
                      </c:pt>
                      <c:pt idx="93">
                        <c:v>-21.5609972741074</c:v>
                      </c:pt>
                      <c:pt idx="94">
                        <c:v>-21.556560696409601</c:v>
                      </c:pt>
                      <c:pt idx="95">
                        <c:v>-21.552124118711902</c:v>
                      </c:pt>
                      <c:pt idx="96">
                        <c:v>-21.547687541014099</c:v>
                      </c:pt>
                      <c:pt idx="97">
                        <c:v>-21.5432509633163</c:v>
                      </c:pt>
                      <c:pt idx="98">
                        <c:v>-21.538814385618601</c:v>
                      </c:pt>
                      <c:pt idx="99">
                        <c:v>-21.534377807920801</c:v>
                      </c:pt>
                      <c:pt idx="100">
                        <c:v>-21.529941230222999</c:v>
                      </c:pt>
                      <c:pt idx="101">
                        <c:v>-21.525504652525299</c:v>
                      </c:pt>
                      <c:pt idx="102">
                        <c:v>-21.5210680748275</c:v>
                      </c:pt>
                      <c:pt idx="103">
                        <c:v>-21.516631497129701</c:v>
                      </c:pt>
                      <c:pt idx="104">
                        <c:v>-21.512194919431899</c:v>
                      </c:pt>
                      <c:pt idx="105">
                        <c:v>-21.507758341734199</c:v>
                      </c:pt>
                      <c:pt idx="106">
                        <c:v>-21.5033217640364</c:v>
                      </c:pt>
                      <c:pt idx="107">
                        <c:v>-21.498885186338601</c:v>
                      </c:pt>
                      <c:pt idx="108">
                        <c:v>-21.494448608640901</c:v>
                      </c:pt>
                      <c:pt idx="109">
                        <c:v>-21.490012030943099</c:v>
                      </c:pt>
                      <c:pt idx="110">
                        <c:v>-21.4855754532453</c:v>
                      </c:pt>
                      <c:pt idx="111">
                        <c:v>-21.4811388755476</c:v>
                      </c:pt>
                      <c:pt idx="112">
                        <c:v>-21.476702297849801</c:v>
                      </c:pt>
                      <c:pt idx="113">
                        <c:v>-21.472265720151999</c:v>
                      </c:pt>
                      <c:pt idx="114">
                        <c:v>-21.4678291424542</c:v>
                      </c:pt>
                      <c:pt idx="115">
                        <c:v>-21.4633925647565</c:v>
                      </c:pt>
                      <c:pt idx="116">
                        <c:v>-21.458955987058701</c:v>
                      </c:pt>
                      <c:pt idx="117">
                        <c:v>-21.454519409360898</c:v>
                      </c:pt>
                      <c:pt idx="118">
                        <c:v>-21.450082831663199</c:v>
                      </c:pt>
                      <c:pt idx="119">
                        <c:v>-21.4456462539654</c:v>
                      </c:pt>
                      <c:pt idx="120">
                        <c:v>-21.441209676267601</c:v>
                      </c:pt>
                      <c:pt idx="121">
                        <c:v>-21.436773098569901</c:v>
                      </c:pt>
                      <c:pt idx="122">
                        <c:v>-21.432336520872099</c:v>
                      </c:pt>
                      <c:pt idx="123">
                        <c:v>-21.4278999431743</c:v>
                      </c:pt>
                      <c:pt idx="124">
                        <c:v>-21.423463365476501</c:v>
                      </c:pt>
                      <c:pt idx="125">
                        <c:v>-21.419026787778801</c:v>
                      </c:pt>
                      <c:pt idx="126">
                        <c:v>-21.414590210080998</c:v>
                      </c:pt>
                      <c:pt idx="127">
                        <c:v>-21.410153632383199</c:v>
                      </c:pt>
                      <c:pt idx="128">
                        <c:v>-21.4057170546855</c:v>
                      </c:pt>
                      <c:pt idx="129">
                        <c:v>-21.401280476987701</c:v>
                      </c:pt>
                      <c:pt idx="130">
                        <c:v>-21.396843899289902</c:v>
                      </c:pt>
                      <c:pt idx="131">
                        <c:v>-21.392407321592199</c:v>
                      </c:pt>
                      <c:pt idx="132">
                        <c:v>-21.3879707438944</c:v>
                      </c:pt>
                      <c:pt idx="133">
                        <c:v>-21.383534166196601</c:v>
                      </c:pt>
                      <c:pt idx="134">
                        <c:v>-21.379097588498901</c:v>
                      </c:pt>
                      <c:pt idx="135">
                        <c:v>-21.374661010801098</c:v>
                      </c:pt>
                      <c:pt idx="136">
                        <c:v>-21.370224433103299</c:v>
                      </c:pt>
                      <c:pt idx="137">
                        <c:v>-21.3657878554055</c:v>
                      </c:pt>
                      <c:pt idx="138">
                        <c:v>-21.361351277707801</c:v>
                      </c:pt>
                      <c:pt idx="139">
                        <c:v>-21.356914700010002</c:v>
                      </c:pt>
                      <c:pt idx="140">
                        <c:v>-21.352478122312199</c:v>
                      </c:pt>
                      <c:pt idx="141">
                        <c:v>-21.3480415446145</c:v>
                      </c:pt>
                      <c:pt idx="142">
                        <c:v>-21.343604966916701</c:v>
                      </c:pt>
                      <c:pt idx="143">
                        <c:v>-21.339168389218901</c:v>
                      </c:pt>
                      <c:pt idx="144">
                        <c:v>-21.334731811521198</c:v>
                      </c:pt>
                      <c:pt idx="145">
                        <c:v>-21.330295233823399</c:v>
                      </c:pt>
                      <c:pt idx="146">
                        <c:v>-21.3258586561256</c:v>
                      </c:pt>
                      <c:pt idx="147">
                        <c:v>-21.321422078427801</c:v>
                      </c:pt>
                      <c:pt idx="148">
                        <c:v>-21.316985500730102</c:v>
                      </c:pt>
                      <c:pt idx="149">
                        <c:v>-21.312548923032299</c:v>
                      </c:pt>
                      <c:pt idx="150">
                        <c:v>-21.3081123453345</c:v>
                      </c:pt>
                      <c:pt idx="151">
                        <c:v>-21.3036757676368</c:v>
                      </c:pt>
                      <c:pt idx="152">
                        <c:v>-21.299239189939001</c:v>
                      </c:pt>
                      <c:pt idx="153">
                        <c:v>-21.294802612241199</c:v>
                      </c:pt>
                      <c:pt idx="154">
                        <c:v>-21.290366034543499</c:v>
                      </c:pt>
                      <c:pt idx="155">
                        <c:v>-21.2859294568457</c:v>
                      </c:pt>
                      <c:pt idx="156">
                        <c:v>-21.281492879147901</c:v>
                      </c:pt>
                      <c:pt idx="157">
                        <c:v>-21.277056301450099</c:v>
                      </c:pt>
                      <c:pt idx="158">
                        <c:v>-21.272619723752399</c:v>
                      </c:pt>
                      <c:pt idx="159">
                        <c:v>-21.2681831460546</c:v>
                      </c:pt>
                      <c:pt idx="160">
                        <c:v>-21.263746568356801</c:v>
                      </c:pt>
                      <c:pt idx="161">
                        <c:v>-21.259309990659101</c:v>
                      </c:pt>
                      <c:pt idx="162">
                        <c:v>-21.254873412961299</c:v>
                      </c:pt>
                      <c:pt idx="163">
                        <c:v>-21.2504368352635</c:v>
                      </c:pt>
                      <c:pt idx="164">
                        <c:v>-21.2460002575658</c:v>
                      </c:pt>
                      <c:pt idx="165">
                        <c:v>-21.241563679868001</c:v>
                      </c:pt>
                      <c:pt idx="166">
                        <c:v>-21.237127102170199</c:v>
                      </c:pt>
                      <c:pt idx="167">
                        <c:v>-21.2326905244724</c:v>
                      </c:pt>
                      <c:pt idx="168">
                        <c:v>-21.2282539467747</c:v>
                      </c:pt>
                      <c:pt idx="169">
                        <c:v>-21.223817369076901</c:v>
                      </c:pt>
                      <c:pt idx="170">
                        <c:v>-21.219380791379098</c:v>
                      </c:pt>
                      <c:pt idx="171">
                        <c:v>-21.214944213681399</c:v>
                      </c:pt>
                      <c:pt idx="172">
                        <c:v>-21.2105076359836</c:v>
                      </c:pt>
                      <c:pt idx="173">
                        <c:v>-21.206071058285801</c:v>
                      </c:pt>
                      <c:pt idx="174">
                        <c:v>-21.201634480588101</c:v>
                      </c:pt>
                      <c:pt idx="175">
                        <c:v>-21.197197902890299</c:v>
                      </c:pt>
                      <c:pt idx="176">
                        <c:v>-21.1927613251925</c:v>
                      </c:pt>
                      <c:pt idx="177">
                        <c:v>-21.1883247474948</c:v>
                      </c:pt>
                      <c:pt idx="178">
                        <c:v>-21.183888169797001</c:v>
                      </c:pt>
                      <c:pt idx="179">
                        <c:v>-21.179451592099198</c:v>
                      </c:pt>
                      <c:pt idx="180">
                        <c:v>-21.175015014401399</c:v>
                      </c:pt>
                      <c:pt idx="181">
                        <c:v>-21.1705784367037</c:v>
                      </c:pt>
                      <c:pt idx="182">
                        <c:v>-21.166141859005901</c:v>
                      </c:pt>
                      <c:pt idx="183">
                        <c:v>-21.161705281308102</c:v>
                      </c:pt>
                      <c:pt idx="184">
                        <c:v>-21.157268703610399</c:v>
                      </c:pt>
                      <c:pt idx="185">
                        <c:v>-21.1528321259126</c:v>
                      </c:pt>
                      <c:pt idx="186">
                        <c:v>-21.1483955482148</c:v>
                      </c:pt>
                      <c:pt idx="187">
                        <c:v>-21.143958970517101</c:v>
                      </c:pt>
                      <c:pt idx="188">
                        <c:v>-21.139522392819298</c:v>
                      </c:pt>
                      <c:pt idx="189">
                        <c:v>-21.135085815121499</c:v>
                      </c:pt>
                      <c:pt idx="190">
                        <c:v>-21.1306492374237</c:v>
                      </c:pt>
                      <c:pt idx="191">
                        <c:v>-21.126212659726001</c:v>
                      </c:pt>
                      <c:pt idx="192">
                        <c:v>-21.121776082028202</c:v>
                      </c:pt>
                      <c:pt idx="193">
                        <c:v>-21.117339504330399</c:v>
                      </c:pt>
                      <c:pt idx="194">
                        <c:v>-21.1129029266327</c:v>
                      </c:pt>
                      <c:pt idx="195">
                        <c:v>-21.1084663489349</c:v>
                      </c:pt>
                      <c:pt idx="196">
                        <c:v>-21.104029771237101</c:v>
                      </c:pt>
                      <c:pt idx="197">
                        <c:v>-21.099593193539398</c:v>
                      </c:pt>
                      <c:pt idx="198">
                        <c:v>-21.095156615841599</c:v>
                      </c:pt>
                      <c:pt idx="199">
                        <c:v>-21.0907200381438</c:v>
                      </c:pt>
                      <c:pt idx="200">
                        <c:v>-21.086283460446001</c:v>
                      </c:pt>
                      <c:pt idx="201">
                        <c:v>-21.081846882748302</c:v>
                      </c:pt>
                      <c:pt idx="202">
                        <c:v>-21.077410305050499</c:v>
                      </c:pt>
                      <c:pt idx="203">
                        <c:v>-21.0729737273527</c:v>
                      </c:pt>
                      <c:pt idx="204">
                        <c:v>-21.068537149655</c:v>
                      </c:pt>
                      <c:pt idx="205">
                        <c:v>-21.064100571957201</c:v>
                      </c:pt>
                      <c:pt idx="206">
                        <c:v>-21.059663994259399</c:v>
                      </c:pt>
                      <c:pt idx="207">
                        <c:v>-21.055227416561699</c:v>
                      </c:pt>
                      <c:pt idx="208">
                        <c:v>-21.0507908388639</c:v>
                      </c:pt>
                      <c:pt idx="209">
                        <c:v>-21.046354261166101</c:v>
                      </c:pt>
                      <c:pt idx="210">
                        <c:v>-21.041917683468402</c:v>
                      </c:pt>
                      <c:pt idx="211">
                        <c:v>-21.037481105770599</c:v>
                      </c:pt>
                      <c:pt idx="212">
                        <c:v>-21.0330445280728</c:v>
                      </c:pt>
                      <c:pt idx="213">
                        <c:v>-21.028607950375001</c:v>
                      </c:pt>
                      <c:pt idx="214">
                        <c:v>-21.024171372677301</c:v>
                      </c:pt>
                      <c:pt idx="215">
                        <c:v>-21.019734794979499</c:v>
                      </c:pt>
                      <c:pt idx="216">
                        <c:v>-21.0152982172817</c:v>
                      </c:pt>
                      <c:pt idx="217">
                        <c:v>-21.010861639584</c:v>
                      </c:pt>
                      <c:pt idx="218">
                        <c:v>-21.006425061886201</c:v>
                      </c:pt>
                      <c:pt idx="219">
                        <c:v>-21.001988484188399</c:v>
                      </c:pt>
                      <c:pt idx="220">
                        <c:v>-20.997551906490699</c:v>
                      </c:pt>
                      <c:pt idx="221">
                        <c:v>-20.9931153287929</c:v>
                      </c:pt>
                      <c:pt idx="222">
                        <c:v>-20.988678751095101</c:v>
                      </c:pt>
                      <c:pt idx="223">
                        <c:v>-20.984242173397298</c:v>
                      </c:pt>
                      <c:pt idx="224">
                        <c:v>-20.979805595699599</c:v>
                      </c:pt>
                      <c:pt idx="225">
                        <c:v>-20.9753690180018</c:v>
                      </c:pt>
                      <c:pt idx="226">
                        <c:v>-20.970932440304001</c:v>
                      </c:pt>
                      <c:pt idx="227">
                        <c:v>-20.966495862606301</c:v>
                      </c:pt>
                      <c:pt idx="228">
                        <c:v>-20.962059284908499</c:v>
                      </c:pt>
                      <c:pt idx="229">
                        <c:v>-20.9576227072107</c:v>
                      </c:pt>
                      <c:pt idx="230">
                        <c:v>-20.953186129513</c:v>
                      </c:pt>
                      <c:pt idx="231">
                        <c:v>-20.948749551815201</c:v>
                      </c:pt>
                      <c:pt idx="232">
                        <c:v>-20.944312974117398</c:v>
                      </c:pt>
                      <c:pt idx="233">
                        <c:v>-20.939876396419599</c:v>
                      </c:pt>
                      <c:pt idx="234">
                        <c:v>-20.9354398187219</c:v>
                      </c:pt>
                      <c:pt idx="235">
                        <c:v>-20.931003241024101</c:v>
                      </c:pt>
                      <c:pt idx="236">
                        <c:v>-20.926566663326302</c:v>
                      </c:pt>
                      <c:pt idx="237">
                        <c:v>-20.922130085628599</c:v>
                      </c:pt>
                      <c:pt idx="238">
                        <c:v>-20.9176935079308</c:v>
                      </c:pt>
                      <c:pt idx="239">
                        <c:v>-20.913256930233</c:v>
                      </c:pt>
                      <c:pt idx="240">
                        <c:v>-20.908820352535301</c:v>
                      </c:pt>
                      <c:pt idx="241">
                        <c:v>-20.904383774837498</c:v>
                      </c:pt>
                      <c:pt idx="242">
                        <c:v>-20.899947197139699</c:v>
                      </c:pt>
                      <c:pt idx="243">
                        <c:v>-20.8955106194419</c:v>
                      </c:pt>
                      <c:pt idx="244">
                        <c:v>-20.891074041744201</c:v>
                      </c:pt>
                      <c:pt idx="245">
                        <c:v>-20.886637464046402</c:v>
                      </c:pt>
                      <c:pt idx="246">
                        <c:v>-20.882200886348599</c:v>
                      </c:pt>
                      <c:pt idx="247">
                        <c:v>-20.877764308650899</c:v>
                      </c:pt>
                      <c:pt idx="248">
                        <c:v>-20.8733277309531</c:v>
                      </c:pt>
                      <c:pt idx="249">
                        <c:v>-20.868891153255301</c:v>
                      </c:pt>
                      <c:pt idx="250">
                        <c:v>-20.864454575557598</c:v>
                      </c:pt>
                      <c:pt idx="251">
                        <c:v>-20.860017997859799</c:v>
                      </c:pt>
                      <c:pt idx="252">
                        <c:v>-20.855581420162</c:v>
                      </c:pt>
                      <c:pt idx="253">
                        <c:v>-20.851144842464201</c:v>
                      </c:pt>
                      <c:pt idx="254">
                        <c:v>-20.846708264766502</c:v>
                      </c:pt>
                      <c:pt idx="255">
                        <c:v>-20.842271687068699</c:v>
                      </c:pt>
                      <c:pt idx="256">
                        <c:v>-20.8378351093709</c:v>
                      </c:pt>
                      <c:pt idx="257">
                        <c:v>-20.8333985316732</c:v>
                      </c:pt>
                      <c:pt idx="258">
                        <c:v>-20.828961953975401</c:v>
                      </c:pt>
                      <c:pt idx="259">
                        <c:v>-20.824525376277599</c:v>
                      </c:pt>
                      <c:pt idx="260">
                        <c:v>-20.820088798579899</c:v>
                      </c:pt>
                      <c:pt idx="261">
                        <c:v>-20.8156522208821</c:v>
                      </c:pt>
                      <c:pt idx="262">
                        <c:v>-20.811215643184301</c:v>
                      </c:pt>
                      <c:pt idx="263">
                        <c:v>-20.806779065486602</c:v>
                      </c:pt>
                      <c:pt idx="264">
                        <c:v>-20.802342487788799</c:v>
                      </c:pt>
                      <c:pt idx="265">
                        <c:v>-20.797905910091</c:v>
                      </c:pt>
                      <c:pt idx="266">
                        <c:v>-20.793469332393201</c:v>
                      </c:pt>
                      <c:pt idx="267">
                        <c:v>-20.789032754695501</c:v>
                      </c:pt>
                      <c:pt idx="268">
                        <c:v>-20.784596176997699</c:v>
                      </c:pt>
                      <c:pt idx="269">
                        <c:v>-20.7801595992999</c:v>
                      </c:pt>
                      <c:pt idx="270">
                        <c:v>-20.7757230216022</c:v>
                      </c:pt>
                      <c:pt idx="271">
                        <c:v>-20.771286443904401</c:v>
                      </c:pt>
                      <c:pt idx="272">
                        <c:v>-20.766849866206599</c:v>
                      </c:pt>
                      <c:pt idx="273">
                        <c:v>-20.762413288508899</c:v>
                      </c:pt>
                      <c:pt idx="274">
                        <c:v>-20.7579767108111</c:v>
                      </c:pt>
                      <c:pt idx="275">
                        <c:v>-20.753540133113301</c:v>
                      </c:pt>
                      <c:pt idx="276">
                        <c:v>-20.749103555415498</c:v>
                      </c:pt>
                      <c:pt idx="277">
                        <c:v>-20.744666977717799</c:v>
                      </c:pt>
                      <c:pt idx="278">
                        <c:v>-20.74023040002</c:v>
                      </c:pt>
                      <c:pt idx="279">
                        <c:v>-20.735793822322201</c:v>
                      </c:pt>
                      <c:pt idx="280">
                        <c:v>-20.731357244624501</c:v>
                      </c:pt>
                      <c:pt idx="281">
                        <c:v>-20.726920666926699</c:v>
                      </c:pt>
                      <c:pt idx="282">
                        <c:v>-20.7224840892289</c:v>
                      </c:pt>
                      <c:pt idx="283">
                        <c:v>-20.7180475115312</c:v>
                      </c:pt>
                      <c:pt idx="284">
                        <c:v>-20.713610933833401</c:v>
                      </c:pt>
                      <c:pt idx="285">
                        <c:v>-20.709174356135598</c:v>
                      </c:pt>
                      <c:pt idx="286">
                        <c:v>-20.704737778437799</c:v>
                      </c:pt>
                      <c:pt idx="287">
                        <c:v>-20.7003012007401</c:v>
                      </c:pt>
                      <c:pt idx="288">
                        <c:v>-20.695864623042301</c:v>
                      </c:pt>
                      <c:pt idx="289">
                        <c:v>-20.691428045344502</c:v>
                      </c:pt>
                      <c:pt idx="290">
                        <c:v>-20.686991467646799</c:v>
                      </c:pt>
                      <c:pt idx="291">
                        <c:v>-20.682554889948999</c:v>
                      </c:pt>
                      <c:pt idx="292">
                        <c:v>-20.6781183122512</c:v>
                      </c:pt>
                      <c:pt idx="293">
                        <c:v>-20.673681734553501</c:v>
                      </c:pt>
                      <c:pt idx="294">
                        <c:v>-20.669245156855698</c:v>
                      </c:pt>
                      <c:pt idx="295">
                        <c:v>-20.664808579157899</c:v>
                      </c:pt>
                      <c:pt idx="296">
                        <c:v>-20.6603720014601</c:v>
                      </c:pt>
                      <c:pt idx="297">
                        <c:v>-20.655935423762401</c:v>
                      </c:pt>
                      <c:pt idx="298">
                        <c:v>-20.651498846064602</c:v>
                      </c:pt>
                      <c:pt idx="299">
                        <c:v>-20.647062268366799</c:v>
                      </c:pt>
                      <c:pt idx="300">
                        <c:v>-20.642625690669099</c:v>
                      </c:pt>
                      <c:pt idx="301">
                        <c:v>-20.6381891129713</c:v>
                      </c:pt>
                      <c:pt idx="302">
                        <c:v>-20.633752535273501</c:v>
                      </c:pt>
                      <c:pt idx="303">
                        <c:v>-20.629315957575798</c:v>
                      </c:pt>
                      <c:pt idx="304">
                        <c:v>-20.624879379877999</c:v>
                      </c:pt>
                      <c:pt idx="305">
                        <c:v>-20.6204428021802</c:v>
                      </c:pt>
                      <c:pt idx="306">
                        <c:v>-20.616006224482401</c:v>
                      </c:pt>
                      <c:pt idx="307">
                        <c:v>-20.611569646784702</c:v>
                      </c:pt>
                      <c:pt idx="308">
                        <c:v>-20.607133069086899</c:v>
                      </c:pt>
                      <c:pt idx="309">
                        <c:v>-20.6026964913891</c:v>
                      </c:pt>
                      <c:pt idx="310">
                        <c:v>-20.5982599136914</c:v>
                      </c:pt>
                      <c:pt idx="311">
                        <c:v>-20.593823335993601</c:v>
                      </c:pt>
                      <c:pt idx="312">
                        <c:v>-20.589386758295799</c:v>
                      </c:pt>
                      <c:pt idx="313">
                        <c:v>-20.584950180598099</c:v>
                      </c:pt>
                      <c:pt idx="314">
                        <c:v>-20.5805136029003</c:v>
                      </c:pt>
                      <c:pt idx="315">
                        <c:v>-20.576077025202501</c:v>
                      </c:pt>
                      <c:pt idx="316">
                        <c:v>-20.571640447504802</c:v>
                      </c:pt>
                      <c:pt idx="317">
                        <c:v>-20.567203869806999</c:v>
                      </c:pt>
                      <c:pt idx="318">
                        <c:v>-20.5627672921092</c:v>
                      </c:pt>
                      <c:pt idx="319">
                        <c:v>-20.558330714411401</c:v>
                      </c:pt>
                      <c:pt idx="320">
                        <c:v>-20.553894136713701</c:v>
                      </c:pt>
                      <c:pt idx="321">
                        <c:v>-20.549457559015899</c:v>
                      </c:pt>
                      <c:pt idx="322">
                        <c:v>-20.5450209813181</c:v>
                      </c:pt>
                      <c:pt idx="323">
                        <c:v>-20.5405844036204</c:v>
                      </c:pt>
                      <c:pt idx="324">
                        <c:v>-20.536147825922601</c:v>
                      </c:pt>
                      <c:pt idx="325">
                        <c:v>-20.531711248224799</c:v>
                      </c:pt>
                      <c:pt idx="326">
                        <c:v>-20.527274670527099</c:v>
                      </c:pt>
                      <c:pt idx="327">
                        <c:v>-20.5228380928293</c:v>
                      </c:pt>
                      <c:pt idx="328">
                        <c:v>-20.518401515131501</c:v>
                      </c:pt>
                      <c:pt idx="329">
                        <c:v>-20.513964937433698</c:v>
                      </c:pt>
                      <c:pt idx="330">
                        <c:v>-20.509528359735999</c:v>
                      </c:pt>
                      <c:pt idx="331">
                        <c:v>-20.5050917820382</c:v>
                      </c:pt>
                      <c:pt idx="332">
                        <c:v>-20.500655204340401</c:v>
                      </c:pt>
                      <c:pt idx="333">
                        <c:v>-20.496218626642701</c:v>
                      </c:pt>
                      <c:pt idx="334">
                        <c:v>-20.491782048944899</c:v>
                      </c:pt>
                      <c:pt idx="335">
                        <c:v>-20.487345471247099</c:v>
                      </c:pt>
                      <c:pt idx="336">
                        <c:v>-20.4829088935494</c:v>
                      </c:pt>
                      <c:pt idx="337">
                        <c:v>-20.478472315851601</c:v>
                      </c:pt>
                      <c:pt idx="338">
                        <c:v>-20.474035738153798</c:v>
                      </c:pt>
                      <c:pt idx="339">
                        <c:v>-20.469599160455999</c:v>
                      </c:pt>
                      <c:pt idx="340">
                        <c:v>-20.4651625827583</c:v>
                      </c:pt>
                      <c:pt idx="341">
                        <c:v>-20.460726005060501</c:v>
                      </c:pt>
                      <c:pt idx="342">
                        <c:v>-20.456289427362702</c:v>
                      </c:pt>
                      <c:pt idx="343">
                        <c:v>-20.451852849664999</c:v>
                      </c:pt>
                      <c:pt idx="344">
                        <c:v>-20.447416271967199</c:v>
                      </c:pt>
                      <c:pt idx="345">
                        <c:v>-20.4429796942694</c:v>
                      </c:pt>
                      <c:pt idx="346">
                        <c:v>-20.438543116571701</c:v>
                      </c:pt>
                      <c:pt idx="347">
                        <c:v>-20.434106538873898</c:v>
                      </c:pt>
                      <c:pt idx="348">
                        <c:v>-20.429669961176099</c:v>
                      </c:pt>
                      <c:pt idx="349">
                        <c:v>-20.4252333834783</c:v>
                      </c:pt>
                      <c:pt idx="350">
                        <c:v>-20.420796805780601</c:v>
                      </c:pt>
                      <c:pt idx="351">
                        <c:v>-20.416360228082802</c:v>
                      </c:pt>
                      <c:pt idx="352">
                        <c:v>-20.411923650384999</c:v>
                      </c:pt>
                      <c:pt idx="353">
                        <c:v>-20.407487072687299</c:v>
                      </c:pt>
                      <c:pt idx="354">
                        <c:v>-20.4030504949895</c:v>
                      </c:pt>
                      <c:pt idx="355">
                        <c:v>-20.398613917291701</c:v>
                      </c:pt>
                      <c:pt idx="356">
                        <c:v>-20.394177339593998</c:v>
                      </c:pt>
                      <c:pt idx="357">
                        <c:v>-20.389740761896199</c:v>
                      </c:pt>
                      <c:pt idx="358">
                        <c:v>-20.3853041841984</c:v>
                      </c:pt>
                      <c:pt idx="359">
                        <c:v>-20.380867606500701</c:v>
                      </c:pt>
                      <c:pt idx="360">
                        <c:v>-20.376431028802902</c:v>
                      </c:pt>
                      <c:pt idx="361">
                        <c:v>-20.371994451105099</c:v>
                      </c:pt>
                      <c:pt idx="362">
                        <c:v>-20.3675578734073</c:v>
                      </c:pt>
                      <c:pt idx="363">
                        <c:v>-20.3631212957096</c:v>
                      </c:pt>
                      <c:pt idx="364">
                        <c:v>-20.358684718011801</c:v>
                      </c:pt>
                      <c:pt idx="365">
                        <c:v>-20.354248140313999</c:v>
                      </c:pt>
                      <c:pt idx="366">
                        <c:v>-20.349811562616299</c:v>
                      </c:pt>
                      <c:pt idx="367">
                        <c:v>-20.3453749849185</c:v>
                      </c:pt>
                      <c:pt idx="368">
                        <c:v>-20.340938407220701</c:v>
                      </c:pt>
                      <c:pt idx="369">
                        <c:v>-20.336501829523002</c:v>
                      </c:pt>
                      <c:pt idx="370">
                        <c:v>-20.332065251825199</c:v>
                      </c:pt>
                      <c:pt idx="371">
                        <c:v>-20.3276286741274</c:v>
                      </c:pt>
                      <c:pt idx="372">
                        <c:v>-20.323192096429601</c:v>
                      </c:pt>
                      <c:pt idx="373">
                        <c:v>-20.318755518731901</c:v>
                      </c:pt>
                      <c:pt idx="374">
                        <c:v>-20.314318941034099</c:v>
                      </c:pt>
                      <c:pt idx="375">
                        <c:v>-20.3098823633363</c:v>
                      </c:pt>
                      <c:pt idx="376">
                        <c:v>-20.3054457856386</c:v>
                      </c:pt>
                      <c:pt idx="377">
                        <c:v>-20.301009207940801</c:v>
                      </c:pt>
                      <c:pt idx="378">
                        <c:v>-20.296572630242999</c:v>
                      </c:pt>
                      <c:pt idx="379">
                        <c:v>-20.292136052545299</c:v>
                      </c:pt>
                      <c:pt idx="380">
                        <c:v>-20.2876994748475</c:v>
                      </c:pt>
                      <c:pt idx="381">
                        <c:v>-20.283262897149701</c:v>
                      </c:pt>
                      <c:pt idx="382">
                        <c:v>-20.278826319451898</c:v>
                      </c:pt>
                      <c:pt idx="383">
                        <c:v>-20.274389741754199</c:v>
                      </c:pt>
                      <c:pt idx="384">
                        <c:v>-20.2699531640564</c:v>
                      </c:pt>
                      <c:pt idx="385">
                        <c:v>-20.265516586358601</c:v>
                      </c:pt>
                      <c:pt idx="386">
                        <c:v>-20.261080008660901</c:v>
                      </c:pt>
                      <c:pt idx="387">
                        <c:v>-20.256643430963098</c:v>
                      </c:pt>
                      <c:pt idx="388">
                        <c:v>-20.252206853265299</c:v>
                      </c:pt>
                      <c:pt idx="389">
                        <c:v>-20.2477702755676</c:v>
                      </c:pt>
                      <c:pt idx="390">
                        <c:v>-20.243333697869801</c:v>
                      </c:pt>
                      <c:pt idx="391">
                        <c:v>-20.238897120171998</c:v>
                      </c:pt>
                      <c:pt idx="392">
                        <c:v>-20.234460542474299</c:v>
                      </c:pt>
                      <c:pt idx="393">
                        <c:v>-20.2300239647765</c:v>
                      </c:pt>
                      <c:pt idx="394">
                        <c:v>-20.225587387078701</c:v>
                      </c:pt>
                      <c:pt idx="395">
                        <c:v>-20.221150809380902</c:v>
                      </c:pt>
                      <c:pt idx="396">
                        <c:v>-20.216714231683198</c:v>
                      </c:pt>
                      <c:pt idx="397">
                        <c:v>-20.212277653985399</c:v>
                      </c:pt>
                      <c:pt idx="398">
                        <c:v>-20.2078410762876</c:v>
                      </c:pt>
                      <c:pt idx="399">
                        <c:v>-20.203404498589901</c:v>
                      </c:pt>
                      <c:pt idx="400">
                        <c:v>-20.198967920892098</c:v>
                      </c:pt>
                      <c:pt idx="401">
                        <c:v>-20.194531343194299</c:v>
                      </c:pt>
                      <c:pt idx="402">
                        <c:v>-20.1900947654966</c:v>
                      </c:pt>
                      <c:pt idx="403">
                        <c:v>-20.185658187798801</c:v>
                      </c:pt>
                      <c:pt idx="404">
                        <c:v>-20.181221610101002</c:v>
                      </c:pt>
                      <c:pt idx="405">
                        <c:v>-20.176785032403199</c:v>
                      </c:pt>
                      <c:pt idx="406">
                        <c:v>-20.172348454705499</c:v>
                      </c:pt>
                      <c:pt idx="407">
                        <c:v>-20.1679118770077</c:v>
                      </c:pt>
                      <c:pt idx="408">
                        <c:v>-20.163475299309901</c:v>
                      </c:pt>
                      <c:pt idx="409">
                        <c:v>-20.159038721612198</c:v>
                      </c:pt>
                      <c:pt idx="410">
                        <c:v>-20.154602143914399</c:v>
                      </c:pt>
                      <c:pt idx="411">
                        <c:v>-20.1501655662166</c:v>
                      </c:pt>
                      <c:pt idx="412">
                        <c:v>-20.145728988518901</c:v>
                      </c:pt>
                      <c:pt idx="413">
                        <c:v>-20.141292410821102</c:v>
                      </c:pt>
                      <c:pt idx="414">
                        <c:v>-20.136855833123299</c:v>
                      </c:pt>
                      <c:pt idx="415">
                        <c:v>-20.1324192554255</c:v>
                      </c:pt>
                      <c:pt idx="416">
                        <c:v>-20.1279826777278</c:v>
                      </c:pt>
                      <c:pt idx="417">
                        <c:v>-20.123546100030001</c:v>
                      </c:pt>
                      <c:pt idx="418">
                        <c:v>-20.119109522332199</c:v>
                      </c:pt>
                      <c:pt idx="419">
                        <c:v>-20.114672944634499</c:v>
                      </c:pt>
                      <c:pt idx="420">
                        <c:v>-20.1102363669367</c:v>
                      </c:pt>
                      <c:pt idx="421">
                        <c:v>-20.105799789238901</c:v>
                      </c:pt>
                      <c:pt idx="422">
                        <c:v>-20.101363211541202</c:v>
                      </c:pt>
                      <c:pt idx="423">
                        <c:v>-20.096926633843399</c:v>
                      </c:pt>
                      <c:pt idx="424">
                        <c:v>-20.0924900561456</c:v>
                      </c:pt>
                      <c:pt idx="425">
                        <c:v>-20.088053478447801</c:v>
                      </c:pt>
                      <c:pt idx="426">
                        <c:v>-20.083616900750101</c:v>
                      </c:pt>
                      <c:pt idx="427">
                        <c:v>-20.079180323052299</c:v>
                      </c:pt>
                      <c:pt idx="428">
                        <c:v>-20.0747437453545</c:v>
                      </c:pt>
                      <c:pt idx="429">
                        <c:v>-20.0703071676568</c:v>
                      </c:pt>
                      <c:pt idx="430">
                        <c:v>-20.065870589959001</c:v>
                      </c:pt>
                      <c:pt idx="431">
                        <c:v>-20.061434012261198</c:v>
                      </c:pt>
                      <c:pt idx="432">
                        <c:v>-20.056997434563499</c:v>
                      </c:pt>
                      <c:pt idx="433">
                        <c:v>-20.0525608568657</c:v>
                      </c:pt>
                      <c:pt idx="434">
                        <c:v>-20.048124279167901</c:v>
                      </c:pt>
                      <c:pt idx="435">
                        <c:v>-20.043687701470098</c:v>
                      </c:pt>
                      <c:pt idx="436">
                        <c:v>-20.039251123772399</c:v>
                      </c:pt>
                      <c:pt idx="437">
                        <c:v>-20.0348145460746</c:v>
                      </c:pt>
                      <c:pt idx="438">
                        <c:v>-20.030377968376801</c:v>
                      </c:pt>
                      <c:pt idx="439">
                        <c:v>-20.025941390679101</c:v>
                      </c:pt>
                      <c:pt idx="440">
                        <c:v>-20.021504812981298</c:v>
                      </c:pt>
                      <c:pt idx="441">
                        <c:v>-20.017068235283499</c:v>
                      </c:pt>
                      <c:pt idx="442">
                        <c:v>-20.0126316575858</c:v>
                      </c:pt>
                      <c:pt idx="443">
                        <c:v>-20.008195079888001</c:v>
                      </c:pt>
                      <c:pt idx="444">
                        <c:v>-20.003758502190198</c:v>
                      </c:pt>
                      <c:pt idx="445">
                        <c:v>-19.999321924492499</c:v>
                      </c:pt>
                      <c:pt idx="446">
                        <c:v>-19.9948853467947</c:v>
                      </c:pt>
                      <c:pt idx="447">
                        <c:v>-19.990448769096901</c:v>
                      </c:pt>
                      <c:pt idx="448">
                        <c:v>-19.986012191399102</c:v>
                      </c:pt>
                      <c:pt idx="449">
                        <c:v>-19.981575613701398</c:v>
                      </c:pt>
                      <c:pt idx="450">
                        <c:v>-19.977139036003599</c:v>
                      </c:pt>
                      <c:pt idx="451">
                        <c:v>-19.9727024583058</c:v>
                      </c:pt>
                      <c:pt idx="452">
                        <c:v>-19.968265880608101</c:v>
                      </c:pt>
                      <c:pt idx="453">
                        <c:v>-19.963829302910298</c:v>
                      </c:pt>
                      <c:pt idx="454">
                        <c:v>-19.959392725212499</c:v>
                      </c:pt>
                      <c:pt idx="455">
                        <c:v>-19.9549561475148</c:v>
                      </c:pt>
                      <c:pt idx="456">
                        <c:v>-19.950519569817001</c:v>
                      </c:pt>
                      <c:pt idx="457">
                        <c:v>-19.946082992119202</c:v>
                      </c:pt>
                      <c:pt idx="458">
                        <c:v>-19.941646414421399</c:v>
                      </c:pt>
                      <c:pt idx="459">
                        <c:v>-19.937209836723699</c:v>
                      </c:pt>
                      <c:pt idx="460">
                        <c:v>-19.9327732590259</c:v>
                      </c:pt>
                      <c:pt idx="461">
                        <c:v>-19.928336681328101</c:v>
                      </c:pt>
                      <c:pt idx="462">
                        <c:v>-19.923900103630402</c:v>
                      </c:pt>
                      <c:pt idx="463">
                        <c:v>-19.919463525932599</c:v>
                      </c:pt>
                      <c:pt idx="464">
                        <c:v>-19.9150269482348</c:v>
                      </c:pt>
                      <c:pt idx="465">
                        <c:v>-19.910590370537101</c:v>
                      </c:pt>
                      <c:pt idx="466">
                        <c:v>-19.906153792839302</c:v>
                      </c:pt>
                      <c:pt idx="467">
                        <c:v>-19.901717215141499</c:v>
                      </c:pt>
                      <c:pt idx="468">
                        <c:v>-19.8972806374437</c:v>
                      </c:pt>
                      <c:pt idx="469">
                        <c:v>-19.892844059746</c:v>
                      </c:pt>
                      <c:pt idx="470">
                        <c:v>-19.888407482048201</c:v>
                      </c:pt>
                      <c:pt idx="471">
                        <c:v>-19.883970904350399</c:v>
                      </c:pt>
                      <c:pt idx="472">
                        <c:v>-19.879534326652699</c:v>
                      </c:pt>
                      <c:pt idx="473">
                        <c:v>-19.8750977489549</c:v>
                      </c:pt>
                      <c:pt idx="474">
                        <c:v>-19.870661171257101</c:v>
                      </c:pt>
                      <c:pt idx="475">
                        <c:v>-19.866224593559402</c:v>
                      </c:pt>
                      <c:pt idx="476">
                        <c:v>-19.861788015861599</c:v>
                      </c:pt>
                      <c:pt idx="477">
                        <c:v>-19.8573514381638</c:v>
                      </c:pt>
                      <c:pt idx="478">
                        <c:v>-19.852914860466001</c:v>
                      </c:pt>
                      <c:pt idx="479">
                        <c:v>-19.848478282768301</c:v>
                      </c:pt>
                      <c:pt idx="480">
                        <c:v>-19.844041705070499</c:v>
                      </c:pt>
                      <c:pt idx="481">
                        <c:v>-19.8396051273727</c:v>
                      </c:pt>
                      <c:pt idx="482">
                        <c:v>-19.835168549675</c:v>
                      </c:pt>
                      <c:pt idx="483">
                        <c:v>-19.830731971977201</c:v>
                      </c:pt>
                      <c:pt idx="484">
                        <c:v>-19.826295394279398</c:v>
                      </c:pt>
                      <c:pt idx="485">
                        <c:v>-19.821858816581699</c:v>
                      </c:pt>
                      <c:pt idx="486">
                        <c:v>-19.8174222388839</c:v>
                      </c:pt>
                      <c:pt idx="487">
                        <c:v>-19.812985661186101</c:v>
                      </c:pt>
                      <c:pt idx="488">
                        <c:v>-19.808549083488298</c:v>
                      </c:pt>
                      <c:pt idx="489">
                        <c:v>-19.804112505790599</c:v>
                      </c:pt>
                      <c:pt idx="490">
                        <c:v>-19.7996759280928</c:v>
                      </c:pt>
                      <c:pt idx="491">
                        <c:v>-19.795239350395001</c:v>
                      </c:pt>
                      <c:pt idx="492">
                        <c:v>-19.790802772697301</c:v>
                      </c:pt>
                      <c:pt idx="493">
                        <c:v>-19.786366194999498</c:v>
                      </c:pt>
                      <c:pt idx="494">
                        <c:v>-19.781929617301699</c:v>
                      </c:pt>
                      <c:pt idx="495">
                        <c:v>-19.777493039604</c:v>
                      </c:pt>
                      <c:pt idx="496">
                        <c:v>-19.773056461906201</c:v>
                      </c:pt>
                      <c:pt idx="497">
                        <c:v>-19.768619884208402</c:v>
                      </c:pt>
                      <c:pt idx="498">
                        <c:v>-19.764183306510699</c:v>
                      </c:pt>
                      <c:pt idx="499">
                        <c:v>-19.7597467288129</c:v>
                      </c:pt>
                      <c:pt idx="500">
                        <c:v>-19.755310151115101</c:v>
                      </c:pt>
                      <c:pt idx="501">
                        <c:v>-19.750873573417302</c:v>
                      </c:pt>
                      <c:pt idx="502">
                        <c:v>-19.746436995719598</c:v>
                      </c:pt>
                      <c:pt idx="503">
                        <c:v>-19.742000418021799</c:v>
                      </c:pt>
                      <c:pt idx="504">
                        <c:v>-19.737563840324</c:v>
                      </c:pt>
                      <c:pt idx="505">
                        <c:v>-19.733127262626301</c:v>
                      </c:pt>
                      <c:pt idx="506">
                        <c:v>-19.728690684928502</c:v>
                      </c:pt>
                      <c:pt idx="507">
                        <c:v>-19.724254107230699</c:v>
                      </c:pt>
                      <c:pt idx="508">
                        <c:v>-19.719817529533</c:v>
                      </c:pt>
                      <c:pt idx="509">
                        <c:v>-19.715380951835201</c:v>
                      </c:pt>
                      <c:pt idx="510">
                        <c:v>-19.710944374137402</c:v>
                      </c:pt>
                      <c:pt idx="511">
                        <c:v>-19.706507796439599</c:v>
                      </c:pt>
                      <c:pt idx="512">
                        <c:v>-19.702071218741899</c:v>
                      </c:pt>
                      <c:pt idx="513">
                        <c:v>-19.6976346410441</c:v>
                      </c:pt>
                      <c:pt idx="514">
                        <c:v>-19.693198063346301</c:v>
                      </c:pt>
                      <c:pt idx="515">
                        <c:v>-19.688761485648602</c:v>
                      </c:pt>
                      <c:pt idx="516">
                        <c:v>-19.684324907950799</c:v>
                      </c:pt>
                      <c:pt idx="517">
                        <c:v>-19.679888330253</c:v>
                      </c:pt>
                      <c:pt idx="518">
                        <c:v>-19.675451752555301</c:v>
                      </c:pt>
                      <c:pt idx="519">
                        <c:v>-19.671015174857502</c:v>
                      </c:pt>
                      <c:pt idx="520">
                        <c:v>-19.666578597159699</c:v>
                      </c:pt>
                      <c:pt idx="521">
                        <c:v>-19.6621420194619</c:v>
                      </c:pt>
                      <c:pt idx="522">
                        <c:v>-19.6577054417642</c:v>
                      </c:pt>
                      <c:pt idx="523">
                        <c:v>-19.653268864066401</c:v>
                      </c:pt>
                      <c:pt idx="524">
                        <c:v>-19.648832286368599</c:v>
                      </c:pt>
                      <c:pt idx="525">
                        <c:v>-19.644395708670899</c:v>
                      </c:pt>
                      <c:pt idx="526">
                        <c:v>-19.6399591309731</c:v>
                      </c:pt>
                      <c:pt idx="527">
                        <c:v>-19.635522553275301</c:v>
                      </c:pt>
                      <c:pt idx="528">
                        <c:v>-19.631085975577601</c:v>
                      </c:pt>
                      <c:pt idx="529">
                        <c:v>-19.626649397879799</c:v>
                      </c:pt>
                      <c:pt idx="530">
                        <c:v>-19.622212820182</c:v>
                      </c:pt>
                      <c:pt idx="531">
                        <c:v>-19.617776242484201</c:v>
                      </c:pt>
                      <c:pt idx="532">
                        <c:v>-19.613339664786501</c:v>
                      </c:pt>
                      <c:pt idx="533">
                        <c:v>-19.608903087088699</c:v>
                      </c:pt>
                      <c:pt idx="534">
                        <c:v>-19.6044665093909</c:v>
                      </c:pt>
                      <c:pt idx="535">
                        <c:v>-19.6000299316932</c:v>
                      </c:pt>
                      <c:pt idx="536">
                        <c:v>-19.595593353995401</c:v>
                      </c:pt>
                      <c:pt idx="537">
                        <c:v>-19.591156776297598</c:v>
                      </c:pt>
                      <c:pt idx="538">
                        <c:v>-19.586720198599899</c:v>
                      </c:pt>
                      <c:pt idx="539">
                        <c:v>-19.5822836209021</c:v>
                      </c:pt>
                      <c:pt idx="540">
                        <c:v>-19.577847043204301</c:v>
                      </c:pt>
                      <c:pt idx="541">
                        <c:v>-19.573410465506601</c:v>
                      </c:pt>
                      <c:pt idx="542">
                        <c:v>-19.568973887808799</c:v>
                      </c:pt>
                      <c:pt idx="543">
                        <c:v>-19.564537310111</c:v>
                      </c:pt>
                      <c:pt idx="544">
                        <c:v>-19.560100732413201</c:v>
                      </c:pt>
                      <c:pt idx="545">
                        <c:v>-19.555664154715501</c:v>
                      </c:pt>
                      <c:pt idx="546">
                        <c:v>-19.551227577017698</c:v>
                      </c:pt>
                      <c:pt idx="547">
                        <c:v>-19.546790999319899</c:v>
                      </c:pt>
                      <c:pt idx="548">
                        <c:v>-19.5423544216222</c:v>
                      </c:pt>
                      <c:pt idx="549">
                        <c:v>-19.537917843924401</c:v>
                      </c:pt>
                      <c:pt idx="550">
                        <c:v>-19.533481266226602</c:v>
                      </c:pt>
                      <c:pt idx="551">
                        <c:v>-19.529044688528899</c:v>
                      </c:pt>
                      <c:pt idx="552">
                        <c:v>-19.5246081108311</c:v>
                      </c:pt>
                      <c:pt idx="553">
                        <c:v>-19.520171533133301</c:v>
                      </c:pt>
                      <c:pt idx="554">
                        <c:v>-19.515734955435502</c:v>
                      </c:pt>
                      <c:pt idx="555">
                        <c:v>-19.511298377737798</c:v>
                      </c:pt>
                      <c:pt idx="556">
                        <c:v>-19.506861800039999</c:v>
                      </c:pt>
                      <c:pt idx="557">
                        <c:v>-19.5024252223422</c:v>
                      </c:pt>
                      <c:pt idx="558">
                        <c:v>-19.497988644644501</c:v>
                      </c:pt>
                      <c:pt idx="559">
                        <c:v>-19.493552066946702</c:v>
                      </c:pt>
                      <c:pt idx="560">
                        <c:v>-19.489115489248899</c:v>
                      </c:pt>
                      <c:pt idx="561">
                        <c:v>-19.4846789115512</c:v>
                      </c:pt>
                      <c:pt idx="562">
                        <c:v>-19.480242333853401</c:v>
                      </c:pt>
                      <c:pt idx="563">
                        <c:v>-19.475805756155602</c:v>
                      </c:pt>
                      <c:pt idx="564">
                        <c:v>-19.471369178457799</c:v>
                      </c:pt>
                      <c:pt idx="565">
                        <c:v>-19.466932600760099</c:v>
                      </c:pt>
                      <c:pt idx="566">
                        <c:v>-19.4624960230623</c:v>
                      </c:pt>
                      <c:pt idx="567">
                        <c:v>-19.458059445364501</c:v>
                      </c:pt>
                      <c:pt idx="568">
                        <c:v>-19.453622867666802</c:v>
                      </c:pt>
                      <c:pt idx="569">
                        <c:v>-19.449186289968999</c:v>
                      </c:pt>
                      <c:pt idx="570">
                        <c:v>-19.4447497122712</c:v>
                      </c:pt>
                      <c:pt idx="571">
                        <c:v>-19.440313134573501</c:v>
                      </c:pt>
                      <c:pt idx="572">
                        <c:v>-19.435876556875701</c:v>
                      </c:pt>
                      <c:pt idx="573">
                        <c:v>-19.431439979177899</c:v>
                      </c:pt>
                      <c:pt idx="574">
                        <c:v>-19.427003401480199</c:v>
                      </c:pt>
                      <c:pt idx="575">
                        <c:v>-19.4225668237824</c:v>
                      </c:pt>
                      <c:pt idx="576">
                        <c:v>-19.418130246084601</c:v>
                      </c:pt>
                      <c:pt idx="577">
                        <c:v>-19.413693668386799</c:v>
                      </c:pt>
                      <c:pt idx="578">
                        <c:v>-19.409257090689099</c:v>
                      </c:pt>
                      <c:pt idx="579">
                        <c:v>-19.4048205129913</c:v>
                      </c:pt>
                      <c:pt idx="580">
                        <c:v>-19.400383935293501</c:v>
                      </c:pt>
                      <c:pt idx="581">
                        <c:v>-19.395947357595801</c:v>
                      </c:pt>
                      <c:pt idx="582">
                        <c:v>-19.391510779897999</c:v>
                      </c:pt>
                      <c:pt idx="583">
                        <c:v>-19.3870742022002</c:v>
                      </c:pt>
                      <c:pt idx="584">
                        <c:v>-19.3826376245025</c:v>
                      </c:pt>
                      <c:pt idx="585">
                        <c:v>-19.378201046804701</c:v>
                      </c:pt>
                      <c:pt idx="586">
                        <c:v>-19.373764469106899</c:v>
                      </c:pt>
                      <c:pt idx="587">
                        <c:v>-19.3693278914091</c:v>
                      </c:pt>
                      <c:pt idx="588">
                        <c:v>-19.3648913137114</c:v>
                      </c:pt>
                      <c:pt idx="589">
                        <c:v>-19.360454736013601</c:v>
                      </c:pt>
                      <c:pt idx="590">
                        <c:v>-19.356018158315798</c:v>
                      </c:pt>
                      <c:pt idx="591">
                        <c:v>-19.351581580618099</c:v>
                      </c:pt>
                      <c:pt idx="592">
                        <c:v>-19.3471450029203</c:v>
                      </c:pt>
                      <c:pt idx="593">
                        <c:v>-19.342708425222501</c:v>
                      </c:pt>
                      <c:pt idx="594">
                        <c:v>-19.338271847524801</c:v>
                      </c:pt>
                      <c:pt idx="595">
                        <c:v>-19.333835269826999</c:v>
                      </c:pt>
                      <c:pt idx="596">
                        <c:v>-19.3293986921292</c:v>
                      </c:pt>
                      <c:pt idx="597">
                        <c:v>-19.324962114431401</c:v>
                      </c:pt>
                      <c:pt idx="598">
                        <c:v>-19.320525536733701</c:v>
                      </c:pt>
                      <c:pt idx="599">
                        <c:v>-19.316088959035898</c:v>
                      </c:pt>
                      <c:pt idx="600">
                        <c:v>-19.311652381338099</c:v>
                      </c:pt>
                      <c:pt idx="601">
                        <c:v>-19.3072158036404</c:v>
                      </c:pt>
                      <c:pt idx="602">
                        <c:v>-19.302779225942601</c:v>
                      </c:pt>
                      <c:pt idx="603">
                        <c:v>-19.298342648244802</c:v>
                      </c:pt>
                      <c:pt idx="604">
                        <c:v>-19.293906070547099</c:v>
                      </c:pt>
                      <c:pt idx="605">
                        <c:v>-19.2894694928493</c:v>
                      </c:pt>
                      <c:pt idx="606">
                        <c:v>-19.285032915151501</c:v>
                      </c:pt>
                      <c:pt idx="607">
                        <c:v>-19.280596337453701</c:v>
                      </c:pt>
                      <c:pt idx="608">
                        <c:v>-19.276159759755998</c:v>
                      </c:pt>
                      <c:pt idx="609">
                        <c:v>-19.271723182058199</c:v>
                      </c:pt>
                      <c:pt idx="610">
                        <c:v>-19.2672866043604</c:v>
                      </c:pt>
                      <c:pt idx="611">
                        <c:v>-19.262850026662701</c:v>
                      </c:pt>
                      <c:pt idx="612">
                        <c:v>-19.258413448964902</c:v>
                      </c:pt>
                      <c:pt idx="613">
                        <c:v>-19.253976871267099</c:v>
                      </c:pt>
                      <c:pt idx="614">
                        <c:v>-19.2495402935694</c:v>
                      </c:pt>
                      <c:pt idx="615">
                        <c:v>-19.245103715871601</c:v>
                      </c:pt>
                      <c:pt idx="616">
                        <c:v>-19.240667138173801</c:v>
                      </c:pt>
                      <c:pt idx="617">
                        <c:v>-19.236230560476098</c:v>
                      </c:pt>
                      <c:pt idx="618">
                        <c:v>-19.231793982778299</c:v>
                      </c:pt>
                      <c:pt idx="619">
                        <c:v>-19.2273574050805</c:v>
                      </c:pt>
                      <c:pt idx="620">
                        <c:v>-19.222920827382701</c:v>
                      </c:pt>
                      <c:pt idx="621">
                        <c:v>-19.218484249685002</c:v>
                      </c:pt>
                      <c:pt idx="622">
                        <c:v>-19.214047671987199</c:v>
                      </c:pt>
                      <c:pt idx="623">
                        <c:v>-19.2096110942894</c:v>
                      </c:pt>
                      <c:pt idx="624">
                        <c:v>-19.2051745165917</c:v>
                      </c:pt>
                      <c:pt idx="625">
                        <c:v>-19.200737938893901</c:v>
                      </c:pt>
                      <c:pt idx="626">
                        <c:v>-19.196301361196099</c:v>
                      </c:pt>
                      <c:pt idx="627">
                        <c:v>-19.191864783498399</c:v>
                      </c:pt>
                      <c:pt idx="628">
                        <c:v>-19.1874282058006</c:v>
                      </c:pt>
                      <c:pt idx="629">
                        <c:v>-19.182991628102801</c:v>
                      </c:pt>
                      <c:pt idx="630">
                        <c:v>-19.178555050404999</c:v>
                      </c:pt>
                      <c:pt idx="631">
                        <c:v>-19.174118472707299</c:v>
                      </c:pt>
                      <c:pt idx="632">
                        <c:v>-19.1696818950095</c:v>
                      </c:pt>
                      <c:pt idx="633">
                        <c:v>-19.165245317311701</c:v>
                      </c:pt>
                      <c:pt idx="634">
                        <c:v>-19.160808739614001</c:v>
                      </c:pt>
                      <c:pt idx="635">
                        <c:v>-19.156372161916199</c:v>
                      </c:pt>
                      <c:pt idx="636">
                        <c:v>-19.1519355842184</c:v>
                      </c:pt>
                      <c:pt idx="637">
                        <c:v>-19.1474990065207</c:v>
                      </c:pt>
                      <c:pt idx="638">
                        <c:v>-19.143062428822901</c:v>
                      </c:pt>
                      <c:pt idx="639">
                        <c:v>-19.138625851125099</c:v>
                      </c:pt>
                      <c:pt idx="640">
                        <c:v>-19.1341892734273</c:v>
                      </c:pt>
                      <c:pt idx="641">
                        <c:v>-19.1297526957296</c:v>
                      </c:pt>
                      <c:pt idx="642">
                        <c:v>-19.125316118031801</c:v>
                      </c:pt>
                      <c:pt idx="643">
                        <c:v>-19.120879540333998</c:v>
                      </c:pt>
                      <c:pt idx="644">
                        <c:v>-19.116442962636299</c:v>
                      </c:pt>
                      <c:pt idx="645">
                        <c:v>-19.1120063849385</c:v>
                      </c:pt>
                      <c:pt idx="646">
                        <c:v>-19.107569807240701</c:v>
                      </c:pt>
                      <c:pt idx="647">
                        <c:v>-19.103133229543001</c:v>
                      </c:pt>
                      <c:pt idx="648">
                        <c:v>-19.098696651845199</c:v>
                      </c:pt>
                      <c:pt idx="649">
                        <c:v>-19.0942600741474</c:v>
                      </c:pt>
                      <c:pt idx="650">
                        <c:v>-19.089823496449601</c:v>
                      </c:pt>
                      <c:pt idx="651">
                        <c:v>-19.085386918751901</c:v>
                      </c:pt>
                      <c:pt idx="652">
                        <c:v>-19.080950341054098</c:v>
                      </c:pt>
                      <c:pt idx="653">
                        <c:v>-19.076513763356299</c:v>
                      </c:pt>
                      <c:pt idx="654">
                        <c:v>-19.0720771856586</c:v>
                      </c:pt>
                      <c:pt idx="655">
                        <c:v>-19.067640607960801</c:v>
                      </c:pt>
                      <c:pt idx="656">
                        <c:v>-19.063204030263002</c:v>
                      </c:pt>
                      <c:pt idx="657">
                        <c:v>-19.058767452565299</c:v>
                      </c:pt>
                      <c:pt idx="658">
                        <c:v>-19.0543308748675</c:v>
                      </c:pt>
                      <c:pt idx="659">
                        <c:v>-19.049894297169701</c:v>
                      </c:pt>
                      <c:pt idx="660">
                        <c:v>-19.045457719471901</c:v>
                      </c:pt>
                      <c:pt idx="661">
                        <c:v>-19.041021141774198</c:v>
                      </c:pt>
                      <c:pt idx="662">
                        <c:v>-19.036584564076399</c:v>
                      </c:pt>
                      <c:pt idx="663">
                        <c:v>-19.0321479863786</c:v>
                      </c:pt>
                      <c:pt idx="664">
                        <c:v>-19.027711408680901</c:v>
                      </c:pt>
                      <c:pt idx="665">
                        <c:v>-19.023274830983102</c:v>
                      </c:pt>
                      <c:pt idx="666">
                        <c:v>-19.018838253285299</c:v>
                      </c:pt>
                      <c:pt idx="667">
                        <c:v>-19.0144016755876</c:v>
                      </c:pt>
                      <c:pt idx="668">
                        <c:v>-19.0099650978898</c:v>
                      </c:pt>
                      <c:pt idx="669">
                        <c:v>-19.005528520192001</c:v>
                      </c:pt>
                      <c:pt idx="670">
                        <c:v>-19.001091942494298</c:v>
                      </c:pt>
                      <c:pt idx="671">
                        <c:v>-18.996655364796499</c:v>
                      </c:pt>
                      <c:pt idx="672">
                        <c:v>-18.9922187870987</c:v>
                      </c:pt>
                      <c:pt idx="673">
                        <c:v>-18.987782209400901</c:v>
                      </c:pt>
                      <c:pt idx="674">
                        <c:v>-18.983345631703202</c:v>
                      </c:pt>
                      <c:pt idx="675">
                        <c:v>-18.978909054005399</c:v>
                      </c:pt>
                      <c:pt idx="676">
                        <c:v>-18.9744724763076</c:v>
                      </c:pt>
                      <c:pt idx="677">
                        <c:v>-18.9700358986099</c:v>
                      </c:pt>
                      <c:pt idx="678">
                        <c:v>-18.965599320912101</c:v>
                      </c:pt>
                      <c:pt idx="679">
                        <c:v>-18.961162743214299</c:v>
                      </c:pt>
                      <c:pt idx="680">
                        <c:v>-18.956726165516599</c:v>
                      </c:pt>
                      <c:pt idx="681">
                        <c:v>-18.9522895878188</c:v>
                      </c:pt>
                      <c:pt idx="682">
                        <c:v>-18.947853010121001</c:v>
                      </c:pt>
                      <c:pt idx="683">
                        <c:v>-18.943416432423199</c:v>
                      </c:pt>
                      <c:pt idx="684">
                        <c:v>-18.938979854725499</c:v>
                      </c:pt>
                      <c:pt idx="685">
                        <c:v>-18.9345432770277</c:v>
                      </c:pt>
                      <c:pt idx="686">
                        <c:v>-18.930106699329901</c:v>
                      </c:pt>
                      <c:pt idx="687">
                        <c:v>-18.925670121632201</c:v>
                      </c:pt>
                      <c:pt idx="688">
                        <c:v>-18.921233543934399</c:v>
                      </c:pt>
                      <c:pt idx="689">
                        <c:v>-18.9167969662366</c:v>
                      </c:pt>
                      <c:pt idx="690">
                        <c:v>-18.9123603885389</c:v>
                      </c:pt>
                      <c:pt idx="691">
                        <c:v>-18.907923810841101</c:v>
                      </c:pt>
                      <c:pt idx="692">
                        <c:v>-18.903487233143299</c:v>
                      </c:pt>
                      <c:pt idx="693">
                        <c:v>-18.8990506554455</c:v>
                      </c:pt>
                      <c:pt idx="694">
                        <c:v>-18.8946140777478</c:v>
                      </c:pt>
                      <c:pt idx="695">
                        <c:v>-18.890177500050001</c:v>
                      </c:pt>
                      <c:pt idx="696">
                        <c:v>-18.885740922352198</c:v>
                      </c:pt>
                      <c:pt idx="697">
                        <c:v>-18.881304344654499</c:v>
                      </c:pt>
                      <c:pt idx="698">
                        <c:v>-18.8768677669567</c:v>
                      </c:pt>
                      <c:pt idx="699">
                        <c:v>-18.872431189258901</c:v>
                      </c:pt>
                      <c:pt idx="700">
                        <c:v>-18.867994611561201</c:v>
                      </c:pt>
                      <c:pt idx="701">
                        <c:v>-18.863558033863399</c:v>
                      </c:pt>
                      <c:pt idx="702">
                        <c:v>-18.8591214561656</c:v>
                      </c:pt>
                      <c:pt idx="703">
                        <c:v>-18.854684878467801</c:v>
                      </c:pt>
                      <c:pt idx="704">
                        <c:v>-18.850248300770101</c:v>
                      </c:pt>
                      <c:pt idx="705">
                        <c:v>-18.845811723072298</c:v>
                      </c:pt>
                      <c:pt idx="706">
                        <c:v>-18.841375145374499</c:v>
                      </c:pt>
                      <c:pt idx="707">
                        <c:v>-18.8369385676768</c:v>
                      </c:pt>
                      <c:pt idx="708">
                        <c:v>-18.832501989979001</c:v>
                      </c:pt>
                      <c:pt idx="709">
                        <c:v>-18.828065412281202</c:v>
                      </c:pt>
                      <c:pt idx="710">
                        <c:v>-18.823628834583499</c:v>
                      </c:pt>
                      <c:pt idx="711">
                        <c:v>-18.8191922568857</c:v>
                      </c:pt>
                      <c:pt idx="712">
                        <c:v>-18.8147556791879</c:v>
                      </c:pt>
                      <c:pt idx="713">
                        <c:v>-18.810319101490101</c:v>
                      </c:pt>
                      <c:pt idx="714">
                        <c:v>-18.805882523792398</c:v>
                      </c:pt>
                      <c:pt idx="715">
                        <c:v>-18.801445946094599</c:v>
                      </c:pt>
                      <c:pt idx="716">
                        <c:v>-18.7970093683968</c:v>
                      </c:pt>
                      <c:pt idx="717">
                        <c:v>-18.792572790699101</c:v>
                      </c:pt>
                      <c:pt idx="718">
                        <c:v>-18.788136213001302</c:v>
                      </c:pt>
                      <c:pt idx="719">
                        <c:v>-18.783699635303499</c:v>
                      </c:pt>
                      <c:pt idx="720">
                        <c:v>-18.7792630576058</c:v>
                      </c:pt>
                      <c:pt idx="721">
                        <c:v>-18.774826479908</c:v>
                      </c:pt>
                      <c:pt idx="722">
                        <c:v>-18.770389902210201</c:v>
                      </c:pt>
                      <c:pt idx="723">
                        <c:v>-18.765953324512498</c:v>
                      </c:pt>
                      <c:pt idx="724">
                        <c:v>-18.761516746814699</c:v>
                      </c:pt>
                      <c:pt idx="725">
                        <c:v>-18.7570801691169</c:v>
                      </c:pt>
                      <c:pt idx="726">
                        <c:v>-18.752643591419101</c:v>
                      </c:pt>
                      <c:pt idx="727">
                        <c:v>-18.748207013721402</c:v>
                      </c:pt>
                      <c:pt idx="728">
                        <c:v>-18.743770436023599</c:v>
                      </c:pt>
                      <c:pt idx="729">
                        <c:v>-18.7393338583258</c:v>
                      </c:pt>
                      <c:pt idx="730">
                        <c:v>-18.7348972806281</c:v>
                      </c:pt>
                      <c:pt idx="731">
                        <c:v>-18.730460702930301</c:v>
                      </c:pt>
                      <c:pt idx="732">
                        <c:v>-18.726024125232499</c:v>
                      </c:pt>
                      <c:pt idx="733">
                        <c:v>-18.721587547534799</c:v>
                      </c:pt>
                      <c:pt idx="734">
                        <c:v>-18.717150969837</c:v>
                      </c:pt>
                      <c:pt idx="735">
                        <c:v>-18.712714392139201</c:v>
                      </c:pt>
                      <c:pt idx="736">
                        <c:v>-18.708277814441399</c:v>
                      </c:pt>
                      <c:pt idx="737">
                        <c:v>-18.703841236743699</c:v>
                      </c:pt>
                      <c:pt idx="738">
                        <c:v>-18.6994046590459</c:v>
                      </c:pt>
                      <c:pt idx="739">
                        <c:v>-18.694968081348101</c:v>
                      </c:pt>
                      <c:pt idx="740">
                        <c:v>-18.690531503650401</c:v>
                      </c:pt>
                      <c:pt idx="741">
                        <c:v>-18.686094925952599</c:v>
                      </c:pt>
                      <c:pt idx="742">
                        <c:v>-18.6816583482548</c:v>
                      </c:pt>
                      <c:pt idx="743">
                        <c:v>-18.6772217705571</c:v>
                      </c:pt>
                      <c:pt idx="744">
                        <c:v>-18.672785192859301</c:v>
                      </c:pt>
                      <c:pt idx="745">
                        <c:v>-18.668348615161499</c:v>
                      </c:pt>
                      <c:pt idx="746">
                        <c:v>-18.6639120374637</c:v>
                      </c:pt>
                      <c:pt idx="747">
                        <c:v>-18.659475459766</c:v>
                      </c:pt>
                      <c:pt idx="748">
                        <c:v>-18.655038882068201</c:v>
                      </c:pt>
                      <c:pt idx="749">
                        <c:v>-18.650602304370398</c:v>
                      </c:pt>
                      <c:pt idx="750">
                        <c:v>-18.646165726672699</c:v>
                      </c:pt>
                      <c:pt idx="751">
                        <c:v>-18.6417291489749</c:v>
                      </c:pt>
                      <c:pt idx="752">
                        <c:v>-18.637292571277101</c:v>
                      </c:pt>
                      <c:pt idx="753">
                        <c:v>-18.632855993579401</c:v>
                      </c:pt>
                      <c:pt idx="754">
                        <c:v>-18.628419415881599</c:v>
                      </c:pt>
                      <c:pt idx="755">
                        <c:v>-18.6239828381838</c:v>
                      </c:pt>
                      <c:pt idx="756">
                        <c:v>-18.619546260486</c:v>
                      </c:pt>
                      <c:pt idx="757">
                        <c:v>-18.615109682788301</c:v>
                      </c:pt>
                      <c:pt idx="758">
                        <c:v>-18.610673105090498</c:v>
                      </c:pt>
                      <c:pt idx="759">
                        <c:v>-18.606236527392699</c:v>
                      </c:pt>
                      <c:pt idx="760">
                        <c:v>-18.601799949695</c:v>
                      </c:pt>
                      <c:pt idx="761">
                        <c:v>-18.597363371997201</c:v>
                      </c:pt>
                      <c:pt idx="762">
                        <c:v>-18.592926794299402</c:v>
                      </c:pt>
                      <c:pt idx="763">
                        <c:v>-18.588490216601699</c:v>
                      </c:pt>
                      <c:pt idx="764">
                        <c:v>-18.584053638903899</c:v>
                      </c:pt>
                      <c:pt idx="765">
                        <c:v>-18.5796170612061</c:v>
                      </c:pt>
                      <c:pt idx="766">
                        <c:v>-18.575180483508401</c:v>
                      </c:pt>
                      <c:pt idx="767">
                        <c:v>-18.570743905810598</c:v>
                      </c:pt>
                      <c:pt idx="768">
                        <c:v>-18.566307328112799</c:v>
                      </c:pt>
                      <c:pt idx="769">
                        <c:v>-18.561870750415</c:v>
                      </c:pt>
                      <c:pt idx="770">
                        <c:v>-18.557434172717301</c:v>
                      </c:pt>
                      <c:pt idx="771">
                        <c:v>-18.552997595019502</c:v>
                      </c:pt>
                      <c:pt idx="772">
                        <c:v>-18.548561017321699</c:v>
                      </c:pt>
                      <c:pt idx="773">
                        <c:v>-18.544124439623999</c:v>
                      </c:pt>
                      <c:pt idx="774">
                        <c:v>-18.5396878619262</c:v>
                      </c:pt>
                      <c:pt idx="775">
                        <c:v>-18.535251284228401</c:v>
                      </c:pt>
                      <c:pt idx="776">
                        <c:v>-18.530814706530698</c:v>
                      </c:pt>
                      <c:pt idx="777">
                        <c:v>-18.526378128832899</c:v>
                      </c:pt>
                      <c:pt idx="778">
                        <c:v>-18.5219415511351</c:v>
                      </c:pt>
                      <c:pt idx="779">
                        <c:v>-18.517504973437301</c:v>
                      </c:pt>
                      <c:pt idx="780">
                        <c:v>-18.513068395739602</c:v>
                      </c:pt>
                      <c:pt idx="781">
                        <c:v>-18.508631818041799</c:v>
                      </c:pt>
                      <c:pt idx="782">
                        <c:v>-18.504195240344</c:v>
                      </c:pt>
                      <c:pt idx="783">
                        <c:v>-18.4997586626463</c:v>
                      </c:pt>
                      <c:pt idx="784">
                        <c:v>-18.495322084948501</c:v>
                      </c:pt>
                      <c:pt idx="785">
                        <c:v>-18.490885507250699</c:v>
                      </c:pt>
                      <c:pt idx="786">
                        <c:v>-18.486448929552999</c:v>
                      </c:pt>
                      <c:pt idx="787">
                        <c:v>-18.4820123518552</c:v>
                      </c:pt>
                      <c:pt idx="788">
                        <c:v>-18.477575774157401</c:v>
                      </c:pt>
                      <c:pt idx="789">
                        <c:v>-18.473139196459599</c:v>
                      </c:pt>
                      <c:pt idx="790">
                        <c:v>-18.468702618761899</c:v>
                      </c:pt>
                      <c:pt idx="791">
                        <c:v>-18.4642660410641</c:v>
                      </c:pt>
                      <c:pt idx="792">
                        <c:v>-18.459829463366301</c:v>
                      </c:pt>
                      <c:pt idx="793">
                        <c:v>-18.455392885668601</c:v>
                      </c:pt>
                      <c:pt idx="794">
                        <c:v>-18.450956307970799</c:v>
                      </c:pt>
                      <c:pt idx="795">
                        <c:v>-18.446519730273</c:v>
                      </c:pt>
                      <c:pt idx="796">
                        <c:v>-18.4420831525753</c:v>
                      </c:pt>
                      <c:pt idx="797">
                        <c:v>-18.437646574877501</c:v>
                      </c:pt>
                      <c:pt idx="798">
                        <c:v>-18.433209997179699</c:v>
                      </c:pt>
                      <c:pt idx="799">
                        <c:v>-18.428773419481999</c:v>
                      </c:pt>
                      <c:pt idx="800">
                        <c:v>-18.4243368417842</c:v>
                      </c:pt>
                      <c:pt idx="801">
                        <c:v>-18.419900264086401</c:v>
                      </c:pt>
                      <c:pt idx="802">
                        <c:v>-18.415463686388598</c:v>
                      </c:pt>
                      <c:pt idx="803">
                        <c:v>-18.411027108690899</c:v>
                      </c:pt>
                      <c:pt idx="804">
                        <c:v>-18.4065905309931</c:v>
                      </c:pt>
                      <c:pt idx="805">
                        <c:v>-18.402153953295301</c:v>
                      </c:pt>
                      <c:pt idx="806">
                        <c:v>-18.397717375597601</c:v>
                      </c:pt>
                      <c:pt idx="807">
                        <c:v>-18.393280797899799</c:v>
                      </c:pt>
                      <c:pt idx="808">
                        <c:v>-18.388844220201999</c:v>
                      </c:pt>
                      <c:pt idx="809">
                        <c:v>-18.3844076425043</c:v>
                      </c:pt>
                      <c:pt idx="810">
                        <c:v>-18.379971064806501</c:v>
                      </c:pt>
                      <c:pt idx="811">
                        <c:v>-18.375534487108698</c:v>
                      </c:pt>
                      <c:pt idx="812">
                        <c:v>-18.371097909410899</c:v>
                      </c:pt>
                      <c:pt idx="813">
                        <c:v>-18.3666613317132</c:v>
                      </c:pt>
                      <c:pt idx="814">
                        <c:v>-18.362224754015401</c:v>
                      </c:pt>
                      <c:pt idx="815">
                        <c:v>-18.357788176317602</c:v>
                      </c:pt>
                      <c:pt idx="816">
                        <c:v>-18.353351598619899</c:v>
                      </c:pt>
                      <c:pt idx="817">
                        <c:v>-18.348915020922099</c:v>
                      </c:pt>
                      <c:pt idx="818">
                        <c:v>-18.3444784432243</c:v>
                      </c:pt>
                      <c:pt idx="819">
                        <c:v>-18.340041865526601</c:v>
                      </c:pt>
                      <c:pt idx="820">
                        <c:v>-18.335605287828798</c:v>
                      </c:pt>
                      <c:pt idx="821">
                        <c:v>-18.331168710130999</c:v>
                      </c:pt>
                      <c:pt idx="822">
                        <c:v>-18.3267321324332</c:v>
                      </c:pt>
                      <c:pt idx="823">
                        <c:v>-18.322295554735501</c:v>
                      </c:pt>
                      <c:pt idx="824">
                        <c:v>-18.317858977037702</c:v>
                      </c:pt>
                      <c:pt idx="825">
                        <c:v>-18.313422399339899</c:v>
                      </c:pt>
                      <c:pt idx="826">
                        <c:v>-18.308985821642199</c:v>
                      </c:pt>
                      <c:pt idx="827">
                        <c:v>-18.3045492439444</c:v>
                      </c:pt>
                      <c:pt idx="828">
                        <c:v>-18.300112666246601</c:v>
                      </c:pt>
                      <c:pt idx="829">
                        <c:v>-18.295676088548898</c:v>
                      </c:pt>
                      <c:pt idx="830">
                        <c:v>-18.291239510851099</c:v>
                      </c:pt>
                      <c:pt idx="831">
                        <c:v>-18.2868029331533</c:v>
                      </c:pt>
                      <c:pt idx="832">
                        <c:v>-18.282366355455501</c:v>
                      </c:pt>
                      <c:pt idx="833">
                        <c:v>-18.277929777757802</c:v>
                      </c:pt>
                      <c:pt idx="834">
                        <c:v>-18.273493200059999</c:v>
                      </c:pt>
                      <c:pt idx="835">
                        <c:v>-18.2690566223622</c:v>
                      </c:pt>
                      <c:pt idx="836">
                        <c:v>-18.2646200446645</c:v>
                      </c:pt>
                      <c:pt idx="837">
                        <c:v>-18.260183466966701</c:v>
                      </c:pt>
                      <c:pt idx="838">
                        <c:v>-18.255746889268899</c:v>
                      </c:pt>
                      <c:pt idx="839">
                        <c:v>-18.251310311571199</c:v>
                      </c:pt>
                      <c:pt idx="840">
                        <c:v>-18.2468737338734</c:v>
                      </c:pt>
                      <c:pt idx="841">
                        <c:v>-18.242437156175601</c:v>
                      </c:pt>
                      <c:pt idx="842">
                        <c:v>-18.238000578477902</c:v>
                      </c:pt>
                      <c:pt idx="843">
                        <c:v>-18.233564000780099</c:v>
                      </c:pt>
                      <c:pt idx="844">
                        <c:v>-18.2291274230823</c:v>
                      </c:pt>
                      <c:pt idx="845">
                        <c:v>-18.224690845384501</c:v>
                      </c:pt>
                      <c:pt idx="846">
                        <c:v>-18.220254267686801</c:v>
                      </c:pt>
                      <c:pt idx="847">
                        <c:v>-18.215817689988999</c:v>
                      </c:pt>
                      <c:pt idx="848">
                        <c:v>-18.2113811122912</c:v>
                      </c:pt>
                      <c:pt idx="849">
                        <c:v>-18.2069445345935</c:v>
                      </c:pt>
                      <c:pt idx="850">
                        <c:v>-18.202507956895701</c:v>
                      </c:pt>
                      <c:pt idx="851">
                        <c:v>-18.198071379197899</c:v>
                      </c:pt>
                      <c:pt idx="852">
                        <c:v>-18.193634801500199</c:v>
                      </c:pt>
                      <c:pt idx="853">
                        <c:v>-18.1891982238024</c:v>
                      </c:pt>
                      <c:pt idx="854">
                        <c:v>-18.184761646104601</c:v>
                      </c:pt>
                      <c:pt idx="855">
                        <c:v>-18.180325068406798</c:v>
                      </c:pt>
                      <c:pt idx="856">
                        <c:v>-18.175888490709099</c:v>
                      </c:pt>
                      <c:pt idx="857">
                        <c:v>-18.1714519130113</c:v>
                      </c:pt>
                      <c:pt idx="858">
                        <c:v>-18.167015335313501</c:v>
                      </c:pt>
                      <c:pt idx="859">
                        <c:v>-18.162578757615801</c:v>
                      </c:pt>
                      <c:pt idx="860">
                        <c:v>-18.158142179917999</c:v>
                      </c:pt>
                      <c:pt idx="861">
                        <c:v>-18.153705602220199</c:v>
                      </c:pt>
                      <c:pt idx="862">
                        <c:v>-18.1492690245225</c:v>
                      </c:pt>
                      <c:pt idx="863">
                        <c:v>-18.144832446824701</c:v>
                      </c:pt>
                      <c:pt idx="864">
                        <c:v>-18.140395869126898</c:v>
                      </c:pt>
                      <c:pt idx="865">
                        <c:v>-18.135959291429099</c:v>
                      </c:pt>
                      <c:pt idx="866">
                        <c:v>-18.1315227137314</c:v>
                      </c:pt>
                      <c:pt idx="867">
                        <c:v>-18.127086136033601</c:v>
                      </c:pt>
                      <c:pt idx="868">
                        <c:v>-18.122649558335802</c:v>
                      </c:pt>
                      <c:pt idx="869">
                        <c:v>-18.118212980638098</c:v>
                      </c:pt>
                      <c:pt idx="870">
                        <c:v>-18.113776402940299</c:v>
                      </c:pt>
                      <c:pt idx="871">
                        <c:v>-18.1093398252425</c:v>
                      </c:pt>
                      <c:pt idx="872">
                        <c:v>-18.104903247544801</c:v>
                      </c:pt>
                      <c:pt idx="873">
                        <c:v>-18.100466669846998</c:v>
                      </c:pt>
                      <c:pt idx="874">
                        <c:v>-18.096030092149199</c:v>
                      </c:pt>
                      <c:pt idx="875">
                        <c:v>-18.0915935144514</c:v>
                      </c:pt>
                      <c:pt idx="876">
                        <c:v>-18.087156936753701</c:v>
                      </c:pt>
                      <c:pt idx="877">
                        <c:v>-18.082720359055902</c:v>
                      </c:pt>
                      <c:pt idx="878">
                        <c:v>-18.078283781358099</c:v>
                      </c:pt>
                      <c:pt idx="879">
                        <c:v>-18.073847203660399</c:v>
                      </c:pt>
                      <c:pt idx="880">
                        <c:v>-18.0694106259626</c:v>
                      </c:pt>
                      <c:pt idx="881">
                        <c:v>-18.064974048264801</c:v>
                      </c:pt>
                      <c:pt idx="882">
                        <c:v>-18.060537470567098</c:v>
                      </c:pt>
                      <c:pt idx="883">
                        <c:v>-18.056100892869299</c:v>
                      </c:pt>
                      <c:pt idx="884">
                        <c:v>-18.0516643151715</c:v>
                      </c:pt>
                      <c:pt idx="885">
                        <c:v>-18.047227737473701</c:v>
                      </c:pt>
                      <c:pt idx="886">
                        <c:v>-18.042791159776002</c:v>
                      </c:pt>
                      <c:pt idx="887">
                        <c:v>-18.038354582078199</c:v>
                      </c:pt>
                      <c:pt idx="888">
                        <c:v>-18.0339180043804</c:v>
                      </c:pt>
                      <c:pt idx="889">
                        <c:v>-18.0294814266827</c:v>
                      </c:pt>
                      <c:pt idx="890">
                        <c:v>-18.025044848984901</c:v>
                      </c:pt>
                      <c:pt idx="891">
                        <c:v>-18.020608271287099</c:v>
                      </c:pt>
                      <c:pt idx="892">
                        <c:v>-18.016171693589399</c:v>
                      </c:pt>
                      <c:pt idx="893">
                        <c:v>-18.0117351158916</c:v>
                      </c:pt>
                      <c:pt idx="894">
                        <c:v>-18.007298538193801</c:v>
                      </c:pt>
                      <c:pt idx="895">
                        <c:v>-18.002861960496102</c:v>
                      </c:pt>
                      <c:pt idx="896">
                        <c:v>-17.998425382798299</c:v>
                      </c:pt>
                      <c:pt idx="897">
                        <c:v>-17.9939888051005</c:v>
                      </c:pt>
                      <c:pt idx="898">
                        <c:v>-17.989552227402701</c:v>
                      </c:pt>
                      <c:pt idx="899">
                        <c:v>-17.985115649705001</c:v>
                      </c:pt>
                      <c:pt idx="900">
                        <c:v>-17.980679072007199</c:v>
                      </c:pt>
                      <c:pt idx="901">
                        <c:v>-17.9762424943094</c:v>
                      </c:pt>
                      <c:pt idx="902">
                        <c:v>-17.9718059166117</c:v>
                      </c:pt>
                      <c:pt idx="903">
                        <c:v>-17.967369338913901</c:v>
                      </c:pt>
                      <c:pt idx="904">
                        <c:v>-17.962932761216098</c:v>
                      </c:pt>
                      <c:pt idx="905">
                        <c:v>-17.958496183518399</c:v>
                      </c:pt>
                      <c:pt idx="906">
                        <c:v>-17.9540596058206</c:v>
                      </c:pt>
                      <c:pt idx="907">
                        <c:v>-17.949623028122801</c:v>
                      </c:pt>
                      <c:pt idx="908">
                        <c:v>-17.945186450424998</c:v>
                      </c:pt>
                      <c:pt idx="909">
                        <c:v>-17.940749872727299</c:v>
                      </c:pt>
                      <c:pt idx="910">
                        <c:v>-17.9363132950295</c:v>
                      </c:pt>
                      <c:pt idx="911">
                        <c:v>-17.931876717331701</c:v>
                      </c:pt>
                      <c:pt idx="912">
                        <c:v>-17.927440139634001</c:v>
                      </c:pt>
                      <c:pt idx="913">
                        <c:v>-17.923003561936198</c:v>
                      </c:pt>
                      <c:pt idx="914">
                        <c:v>-17.918566984238399</c:v>
                      </c:pt>
                      <c:pt idx="915">
                        <c:v>-17.9141304065407</c:v>
                      </c:pt>
                      <c:pt idx="916">
                        <c:v>-17.909693828842901</c:v>
                      </c:pt>
                      <c:pt idx="917">
                        <c:v>-17.905257251145098</c:v>
                      </c:pt>
                      <c:pt idx="918">
                        <c:v>-17.900820673447299</c:v>
                      </c:pt>
                      <c:pt idx="919">
                        <c:v>-17.8963840957496</c:v>
                      </c:pt>
                      <c:pt idx="920">
                        <c:v>-17.891947518051801</c:v>
                      </c:pt>
                      <c:pt idx="921">
                        <c:v>-17.887510940354002</c:v>
                      </c:pt>
                      <c:pt idx="922">
                        <c:v>-17.883074362656298</c:v>
                      </c:pt>
                      <c:pt idx="923">
                        <c:v>-17.878637784958499</c:v>
                      </c:pt>
                      <c:pt idx="924">
                        <c:v>-17.8742012072607</c:v>
                      </c:pt>
                      <c:pt idx="925">
                        <c:v>-17.869764629563001</c:v>
                      </c:pt>
                      <c:pt idx="926">
                        <c:v>-17.865328051865198</c:v>
                      </c:pt>
                      <c:pt idx="927">
                        <c:v>-17.860891474167399</c:v>
                      </c:pt>
                      <c:pt idx="928">
                        <c:v>-17.8564548964696</c:v>
                      </c:pt>
                      <c:pt idx="929">
                        <c:v>-17.852018318771901</c:v>
                      </c:pt>
                      <c:pt idx="930">
                        <c:v>-17.847581741074102</c:v>
                      </c:pt>
                      <c:pt idx="931">
                        <c:v>-17.843145163376299</c:v>
                      </c:pt>
                      <c:pt idx="932">
                        <c:v>-17.838708585678599</c:v>
                      </c:pt>
                      <c:pt idx="933">
                        <c:v>-17.8342720079808</c:v>
                      </c:pt>
                      <c:pt idx="934">
                        <c:v>-17.829835430283001</c:v>
                      </c:pt>
                      <c:pt idx="935">
                        <c:v>-17.825398852585302</c:v>
                      </c:pt>
                      <c:pt idx="936">
                        <c:v>-17.820962274887499</c:v>
                      </c:pt>
                      <c:pt idx="937">
                        <c:v>-17.8165256971897</c:v>
                      </c:pt>
                      <c:pt idx="938">
                        <c:v>-17.812089119492001</c:v>
                      </c:pt>
                      <c:pt idx="939">
                        <c:v>-17.807652541794202</c:v>
                      </c:pt>
                      <c:pt idx="940">
                        <c:v>-17.803215964096399</c:v>
                      </c:pt>
                      <c:pt idx="941">
                        <c:v>-17.7987793863986</c:v>
                      </c:pt>
                      <c:pt idx="942">
                        <c:v>-17.7943428087009</c:v>
                      </c:pt>
                      <c:pt idx="943">
                        <c:v>-17.789906231003101</c:v>
                      </c:pt>
                      <c:pt idx="944">
                        <c:v>-17.785469653305299</c:v>
                      </c:pt>
                      <c:pt idx="945">
                        <c:v>-17.781033075607599</c:v>
                      </c:pt>
                      <c:pt idx="946">
                        <c:v>-17.7765964979098</c:v>
                      </c:pt>
                      <c:pt idx="947">
                        <c:v>-17.772159920212001</c:v>
                      </c:pt>
                      <c:pt idx="948">
                        <c:v>-17.767723342514302</c:v>
                      </c:pt>
                      <c:pt idx="949">
                        <c:v>-17.763286764816499</c:v>
                      </c:pt>
                      <c:pt idx="950">
                        <c:v>-17.7588501871187</c:v>
                      </c:pt>
                      <c:pt idx="951">
                        <c:v>-17.754413609420901</c:v>
                      </c:pt>
                      <c:pt idx="952">
                        <c:v>-17.749977031723201</c:v>
                      </c:pt>
                      <c:pt idx="953">
                        <c:v>-17.745540454025399</c:v>
                      </c:pt>
                      <c:pt idx="954">
                        <c:v>-17.7411038763276</c:v>
                      </c:pt>
                      <c:pt idx="955">
                        <c:v>-17.7366672986299</c:v>
                      </c:pt>
                      <c:pt idx="956">
                        <c:v>-17.732230720932101</c:v>
                      </c:pt>
                      <c:pt idx="957">
                        <c:v>-17.727794143234298</c:v>
                      </c:pt>
                      <c:pt idx="958">
                        <c:v>-17.723357565536599</c:v>
                      </c:pt>
                      <c:pt idx="959">
                        <c:v>-17.7189209878388</c:v>
                      </c:pt>
                      <c:pt idx="960">
                        <c:v>-17.714484410141001</c:v>
                      </c:pt>
                      <c:pt idx="961">
                        <c:v>-17.710047832443198</c:v>
                      </c:pt>
                      <c:pt idx="962">
                        <c:v>-17.705611254745499</c:v>
                      </c:pt>
                      <c:pt idx="963">
                        <c:v>-17.7011746770477</c:v>
                      </c:pt>
                      <c:pt idx="964">
                        <c:v>-17.696738099349901</c:v>
                      </c:pt>
                      <c:pt idx="965">
                        <c:v>-17.692301521652201</c:v>
                      </c:pt>
                      <c:pt idx="966">
                        <c:v>-17.687864943954398</c:v>
                      </c:pt>
                      <c:pt idx="967">
                        <c:v>-17.683428366256599</c:v>
                      </c:pt>
                      <c:pt idx="968">
                        <c:v>-17.6789917885589</c:v>
                      </c:pt>
                      <c:pt idx="969">
                        <c:v>-17.674555210861101</c:v>
                      </c:pt>
                      <c:pt idx="970">
                        <c:v>-17.670118633163298</c:v>
                      </c:pt>
                      <c:pt idx="971">
                        <c:v>-17.665682055465499</c:v>
                      </c:pt>
                      <c:pt idx="972">
                        <c:v>-17.6612454777678</c:v>
                      </c:pt>
                      <c:pt idx="973">
                        <c:v>-17.656808900070001</c:v>
                      </c:pt>
                      <c:pt idx="974">
                        <c:v>-17.652372322372202</c:v>
                      </c:pt>
                      <c:pt idx="975">
                        <c:v>-17.647935744674498</c:v>
                      </c:pt>
                      <c:pt idx="976">
                        <c:v>-17.643499166976699</c:v>
                      </c:pt>
                      <c:pt idx="977">
                        <c:v>-17.6390625892789</c:v>
                      </c:pt>
                      <c:pt idx="978">
                        <c:v>-17.634626011581201</c:v>
                      </c:pt>
                      <c:pt idx="979">
                        <c:v>-17.630189433883402</c:v>
                      </c:pt>
                      <c:pt idx="980">
                        <c:v>-17.625752856185599</c:v>
                      </c:pt>
                      <c:pt idx="981">
                        <c:v>-17.6213162784879</c:v>
                      </c:pt>
                      <c:pt idx="982">
                        <c:v>-17.616879700790101</c:v>
                      </c:pt>
                      <c:pt idx="983">
                        <c:v>-17.612443123092302</c:v>
                      </c:pt>
                      <c:pt idx="984">
                        <c:v>-17.608006545394499</c:v>
                      </c:pt>
                      <c:pt idx="985">
                        <c:v>-17.603569967696799</c:v>
                      </c:pt>
                      <c:pt idx="986">
                        <c:v>-17.599133389999</c:v>
                      </c:pt>
                      <c:pt idx="987">
                        <c:v>-17.594696812301201</c:v>
                      </c:pt>
                      <c:pt idx="988">
                        <c:v>-17.590260234603502</c:v>
                      </c:pt>
                      <c:pt idx="989">
                        <c:v>-17.585823656905699</c:v>
                      </c:pt>
                      <c:pt idx="990">
                        <c:v>-17.5813870792079</c:v>
                      </c:pt>
                      <c:pt idx="991">
                        <c:v>-17.576950501510201</c:v>
                      </c:pt>
                      <c:pt idx="992">
                        <c:v>-17.572513923812402</c:v>
                      </c:pt>
                      <c:pt idx="993">
                        <c:v>-17.568077346114599</c:v>
                      </c:pt>
                      <c:pt idx="994">
                        <c:v>-17.5636407684168</c:v>
                      </c:pt>
                      <c:pt idx="995">
                        <c:v>-17.5592041907191</c:v>
                      </c:pt>
                      <c:pt idx="996">
                        <c:v>-17.554767613021301</c:v>
                      </c:pt>
                      <c:pt idx="997">
                        <c:v>-17.550331035323499</c:v>
                      </c:pt>
                      <c:pt idx="998">
                        <c:v>-17.545894457625799</c:v>
                      </c:pt>
                      <c:pt idx="999">
                        <c:v>-17.541457879928</c:v>
                      </c:pt>
                      <c:pt idx="1000">
                        <c:v>-17.537021302230201</c:v>
                      </c:pt>
                      <c:pt idx="1001">
                        <c:v>-17.532584724532501</c:v>
                      </c:pt>
                      <c:pt idx="1002">
                        <c:v>-17.528148146834699</c:v>
                      </c:pt>
                      <c:pt idx="1003">
                        <c:v>-17.5237115691369</c:v>
                      </c:pt>
                      <c:pt idx="1004">
                        <c:v>-17.519274991439101</c:v>
                      </c:pt>
                      <c:pt idx="1005">
                        <c:v>-17.514838413741401</c:v>
                      </c:pt>
                      <c:pt idx="1006">
                        <c:v>-17.510401836043599</c:v>
                      </c:pt>
                      <c:pt idx="1007">
                        <c:v>-17.5059652583458</c:v>
                      </c:pt>
                      <c:pt idx="1008">
                        <c:v>-17.5015286806481</c:v>
                      </c:pt>
                      <c:pt idx="1009">
                        <c:v>-17.497092102950301</c:v>
                      </c:pt>
                      <c:pt idx="1010">
                        <c:v>-17.492655525252498</c:v>
                      </c:pt>
                      <c:pt idx="1011">
                        <c:v>-17.488218947554799</c:v>
                      </c:pt>
                      <c:pt idx="1012">
                        <c:v>-17.483782369857</c:v>
                      </c:pt>
                      <c:pt idx="1013">
                        <c:v>-17.479345792159201</c:v>
                      </c:pt>
                      <c:pt idx="1014">
                        <c:v>-17.474909214461402</c:v>
                      </c:pt>
                      <c:pt idx="1015">
                        <c:v>-17.470472636763699</c:v>
                      </c:pt>
                      <c:pt idx="1016">
                        <c:v>-17.4660360590659</c:v>
                      </c:pt>
                      <c:pt idx="1017">
                        <c:v>-17.461599481368101</c:v>
                      </c:pt>
                      <c:pt idx="1018">
                        <c:v>-17.457162903670401</c:v>
                      </c:pt>
                      <c:pt idx="1019">
                        <c:v>-17.452726325972598</c:v>
                      </c:pt>
                      <c:pt idx="1020">
                        <c:v>-17.448289748274799</c:v>
                      </c:pt>
                      <c:pt idx="1021">
                        <c:v>-17.4438531705771</c:v>
                      </c:pt>
                      <c:pt idx="1022">
                        <c:v>-17.439416592879301</c:v>
                      </c:pt>
                      <c:pt idx="1023">
                        <c:v>-17.434980015181502</c:v>
                      </c:pt>
                      <c:pt idx="1024">
                        <c:v>-17.430543437483799</c:v>
                      </c:pt>
                      <c:pt idx="1025">
                        <c:v>-17.426106859786</c:v>
                      </c:pt>
                      <c:pt idx="1026">
                        <c:v>-17.421670282088201</c:v>
                      </c:pt>
                      <c:pt idx="1027">
                        <c:v>-17.417233704390402</c:v>
                      </c:pt>
                      <c:pt idx="1028">
                        <c:v>-17.412797126692698</c:v>
                      </c:pt>
                      <c:pt idx="1029">
                        <c:v>-17.408360548994899</c:v>
                      </c:pt>
                      <c:pt idx="1030">
                        <c:v>-17.4039239712971</c:v>
                      </c:pt>
                      <c:pt idx="1031">
                        <c:v>-17.399487393599401</c:v>
                      </c:pt>
                      <c:pt idx="1032">
                        <c:v>-17.395050815901602</c:v>
                      </c:pt>
                      <c:pt idx="1033">
                        <c:v>-17.390614238203799</c:v>
                      </c:pt>
                      <c:pt idx="1034">
                        <c:v>-17.3861776605061</c:v>
                      </c:pt>
                      <c:pt idx="1035">
                        <c:v>-17.381741082808301</c:v>
                      </c:pt>
                      <c:pt idx="1036">
                        <c:v>-17.377304505110502</c:v>
                      </c:pt>
                      <c:pt idx="1037">
                        <c:v>-17.372867927412699</c:v>
                      </c:pt>
                      <c:pt idx="1038">
                        <c:v>-17.368431349714999</c:v>
                      </c:pt>
                      <c:pt idx="1039">
                        <c:v>-17.3639947720172</c:v>
                      </c:pt>
                      <c:pt idx="1040">
                        <c:v>-17.359558194319401</c:v>
                      </c:pt>
                      <c:pt idx="1041">
                        <c:v>-17.355121616621702</c:v>
                      </c:pt>
                      <c:pt idx="1042">
                        <c:v>-17.350685038923899</c:v>
                      </c:pt>
                      <c:pt idx="1043">
                        <c:v>-17.3462484612261</c:v>
                      </c:pt>
                      <c:pt idx="1044">
                        <c:v>-17.341811883528401</c:v>
                      </c:pt>
                      <c:pt idx="1045">
                        <c:v>-17.337375305830601</c:v>
                      </c:pt>
                      <c:pt idx="1046">
                        <c:v>-17.332938728132799</c:v>
                      </c:pt>
                      <c:pt idx="1047">
                        <c:v>-17.328502150435</c:v>
                      </c:pt>
                      <c:pt idx="1048">
                        <c:v>-17.3240655727373</c:v>
                      </c:pt>
                      <c:pt idx="1049">
                        <c:v>-17.319628995039501</c:v>
                      </c:pt>
                      <c:pt idx="1050">
                        <c:v>-17.315192417341699</c:v>
                      </c:pt>
                      <c:pt idx="1051">
                        <c:v>-17.310755839643999</c:v>
                      </c:pt>
                      <c:pt idx="1052">
                        <c:v>-17.3063192619462</c:v>
                      </c:pt>
                      <c:pt idx="1053">
                        <c:v>-17.301882684248401</c:v>
                      </c:pt>
                      <c:pt idx="1054">
                        <c:v>-17.297446106550701</c:v>
                      </c:pt>
                      <c:pt idx="1055">
                        <c:v>-17.293009528852899</c:v>
                      </c:pt>
                      <c:pt idx="1056">
                        <c:v>-17.2885729511551</c:v>
                      </c:pt>
                      <c:pt idx="1057">
                        <c:v>-17.284136373457301</c:v>
                      </c:pt>
                      <c:pt idx="1058">
                        <c:v>-17.279699795759601</c:v>
                      </c:pt>
                      <c:pt idx="1059">
                        <c:v>-17.275263218061799</c:v>
                      </c:pt>
                      <c:pt idx="1060">
                        <c:v>-17.270826640364</c:v>
                      </c:pt>
                      <c:pt idx="1061">
                        <c:v>-17.2663900626663</c:v>
                      </c:pt>
                      <c:pt idx="1062">
                        <c:v>-17.261953484968501</c:v>
                      </c:pt>
                      <c:pt idx="1063">
                        <c:v>-17.257516907270698</c:v>
                      </c:pt>
                      <c:pt idx="1064">
                        <c:v>-17.253080329572999</c:v>
                      </c:pt>
                      <c:pt idx="1065">
                        <c:v>-17.2486437518752</c:v>
                      </c:pt>
                      <c:pt idx="1066">
                        <c:v>-17.244207174177401</c:v>
                      </c:pt>
                      <c:pt idx="1067">
                        <c:v>-17.239770596479602</c:v>
                      </c:pt>
                      <c:pt idx="1068">
                        <c:v>-17.235334018781899</c:v>
                      </c:pt>
                      <c:pt idx="1069">
                        <c:v>-17.2308974410841</c:v>
                      </c:pt>
                      <c:pt idx="1070">
                        <c:v>-17.226460863386301</c:v>
                      </c:pt>
                      <c:pt idx="1071">
                        <c:v>-17.222024285688601</c:v>
                      </c:pt>
                      <c:pt idx="1072">
                        <c:v>-17.217587707990798</c:v>
                      </c:pt>
                      <c:pt idx="1073">
                        <c:v>-17.213151130292999</c:v>
                      </c:pt>
                      <c:pt idx="1074">
                        <c:v>-17.2087145525953</c:v>
                      </c:pt>
                      <c:pt idx="1075">
                        <c:v>-17.204277974897501</c:v>
                      </c:pt>
                      <c:pt idx="1076">
                        <c:v>-17.199841397199702</c:v>
                      </c:pt>
                      <c:pt idx="1077">
                        <c:v>-17.195404819501999</c:v>
                      </c:pt>
                      <c:pt idx="1078">
                        <c:v>-17.1909682418042</c:v>
                      </c:pt>
                      <c:pt idx="1079">
                        <c:v>-17.186531664106401</c:v>
                      </c:pt>
                      <c:pt idx="1080">
                        <c:v>-17.182095086408602</c:v>
                      </c:pt>
                      <c:pt idx="1081">
                        <c:v>-17.177658508710898</c:v>
                      </c:pt>
                      <c:pt idx="1082">
                        <c:v>-17.173221931013099</c:v>
                      </c:pt>
                      <c:pt idx="1083">
                        <c:v>-17.1687853533153</c:v>
                      </c:pt>
                      <c:pt idx="1084">
                        <c:v>-17.164348775617601</c:v>
                      </c:pt>
                      <c:pt idx="1085">
                        <c:v>-17.159912197919802</c:v>
                      </c:pt>
                      <c:pt idx="1086">
                        <c:v>-17.155475620221999</c:v>
                      </c:pt>
                      <c:pt idx="1087">
                        <c:v>-17.1510390425243</c:v>
                      </c:pt>
                      <c:pt idx="1088">
                        <c:v>-17.146602464826501</c:v>
                      </c:pt>
                      <c:pt idx="1089">
                        <c:v>-17.142165887128701</c:v>
                      </c:pt>
                      <c:pt idx="1090">
                        <c:v>-17.137729309430899</c:v>
                      </c:pt>
                      <c:pt idx="1091">
                        <c:v>-17.133292731733199</c:v>
                      </c:pt>
                      <c:pt idx="1092">
                        <c:v>-17.1288561540354</c:v>
                      </c:pt>
                      <c:pt idx="1093">
                        <c:v>-17.124419576337601</c:v>
                      </c:pt>
                      <c:pt idx="1094">
                        <c:v>-17.119982998639902</c:v>
                      </c:pt>
                      <c:pt idx="1095">
                        <c:v>-17.115546420942099</c:v>
                      </c:pt>
                      <c:pt idx="1096">
                        <c:v>-17.1111098432443</c:v>
                      </c:pt>
                      <c:pt idx="1097">
                        <c:v>-17.106673265546601</c:v>
                      </c:pt>
                      <c:pt idx="1098">
                        <c:v>-17.102236687848801</c:v>
                      </c:pt>
                      <c:pt idx="1099">
                        <c:v>-17.097800110150999</c:v>
                      </c:pt>
                      <c:pt idx="1100">
                        <c:v>-17.0933635324532</c:v>
                      </c:pt>
                      <c:pt idx="1101">
                        <c:v>-17.0889269547555</c:v>
                      </c:pt>
                      <c:pt idx="1102">
                        <c:v>-17.084490377057701</c:v>
                      </c:pt>
                      <c:pt idx="1103">
                        <c:v>-17.080053799359899</c:v>
                      </c:pt>
                      <c:pt idx="1104">
                        <c:v>-17.075617221662199</c:v>
                      </c:pt>
                      <c:pt idx="1105">
                        <c:v>-17.0711806439644</c:v>
                      </c:pt>
                      <c:pt idx="1106">
                        <c:v>-17.066744066266601</c:v>
                      </c:pt>
                      <c:pt idx="1107">
                        <c:v>-17.062307488568901</c:v>
                      </c:pt>
                      <c:pt idx="1108">
                        <c:v>-17.057870910871099</c:v>
                      </c:pt>
                      <c:pt idx="1109">
                        <c:v>-17.0534343331733</c:v>
                      </c:pt>
                      <c:pt idx="1110">
                        <c:v>-17.048997755475501</c:v>
                      </c:pt>
                      <c:pt idx="1111">
                        <c:v>-17.044561177777801</c:v>
                      </c:pt>
                      <c:pt idx="1112">
                        <c:v>-17.040124600079999</c:v>
                      </c:pt>
                      <c:pt idx="1113">
                        <c:v>-17.0356880223822</c:v>
                      </c:pt>
                      <c:pt idx="1114">
                        <c:v>-17.0312514446845</c:v>
                      </c:pt>
                      <c:pt idx="1115">
                        <c:v>-17.026814866986701</c:v>
                      </c:pt>
                      <c:pt idx="1116">
                        <c:v>-17.022378289288898</c:v>
                      </c:pt>
                      <c:pt idx="1117">
                        <c:v>-17.017941711591199</c:v>
                      </c:pt>
                      <c:pt idx="1118">
                        <c:v>-17.0135051338934</c:v>
                      </c:pt>
                      <c:pt idx="1119">
                        <c:v>-17.009068556195601</c:v>
                      </c:pt>
                      <c:pt idx="1120">
                        <c:v>-17.004631978497802</c:v>
                      </c:pt>
                      <c:pt idx="1121">
                        <c:v>-17.000195400800099</c:v>
                      </c:pt>
                      <c:pt idx="1122">
                        <c:v>-16.9957588231023</c:v>
                      </c:pt>
                      <c:pt idx="1123">
                        <c:v>-16.991322245404501</c:v>
                      </c:pt>
                      <c:pt idx="1124">
                        <c:v>-16.986885667706801</c:v>
                      </c:pt>
                      <c:pt idx="1125">
                        <c:v>-16.982449090008998</c:v>
                      </c:pt>
                      <c:pt idx="1126">
                        <c:v>-16.978012512311199</c:v>
                      </c:pt>
                      <c:pt idx="1127">
                        <c:v>-16.9735759346135</c:v>
                      </c:pt>
                      <c:pt idx="1128">
                        <c:v>-16.969139356915701</c:v>
                      </c:pt>
                      <c:pt idx="1129">
                        <c:v>-16.964702779217902</c:v>
                      </c:pt>
                      <c:pt idx="1130">
                        <c:v>-16.960266201520199</c:v>
                      </c:pt>
                      <c:pt idx="1131">
                        <c:v>-16.9558296238224</c:v>
                      </c:pt>
                      <c:pt idx="1132">
                        <c:v>-16.951393046124601</c:v>
                      </c:pt>
                      <c:pt idx="1133">
                        <c:v>-16.946956468426801</c:v>
                      </c:pt>
                      <c:pt idx="1134">
                        <c:v>-16.942519890729098</c:v>
                      </c:pt>
                      <c:pt idx="1135">
                        <c:v>-16.938083313031299</c:v>
                      </c:pt>
                      <c:pt idx="1136">
                        <c:v>-16.9336467353335</c:v>
                      </c:pt>
                      <c:pt idx="1137">
                        <c:v>-16.929210157635801</c:v>
                      </c:pt>
                      <c:pt idx="1138">
                        <c:v>-16.924773579938002</c:v>
                      </c:pt>
                      <c:pt idx="1139">
                        <c:v>-16.920337002240199</c:v>
                      </c:pt>
                      <c:pt idx="1140">
                        <c:v>-16.9159004245425</c:v>
                      </c:pt>
                      <c:pt idx="1141">
                        <c:v>-16.9114638468447</c:v>
                      </c:pt>
                      <c:pt idx="1142">
                        <c:v>-16.907027269146901</c:v>
                      </c:pt>
                      <c:pt idx="1143">
                        <c:v>-16.902590691449099</c:v>
                      </c:pt>
                      <c:pt idx="1144">
                        <c:v>-16.898154113751399</c:v>
                      </c:pt>
                      <c:pt idx="1145">
                        <c:v>-16.8937175360536</c:v>
                      </c:pt>
                      <c:pt idx="1146">
                        <c:v>-16.889280958355801</c:v>
                      </c:pt>
                      <c:pt idx="1147">
                        <c:v>-16.884844380658102</c:v>
                      </c:pt>
                      <c:pt idx="1148">
                        <c:v>-16.880407802960299</c:v>
                      </c:pt>
                      <c:pt idx="1149">
                        <c:v>-16.8759712252625</c:v>
                      </c:pt>
                      <c:pt idx="1150">
                        <c:v>-16.8715346475648</c:v>
                      </c:pt>
                      <c:pt idx="1151">
                        <c:v>-16.867098069867001</c:v>
                      </c:pt>
                      <c:pt idx="1152">
                        <c:v>-16.862661492169199</c:v>
                      </c:pt>
                      <c:pt idx="1153">
                        <c:v>-16.8582249144714</c:v>
                      </c:pt>
                      <c:pt idx="1154">
                        <c:v>-16.8537883367737</c:v>
                      </c:pt>
                      <c:pt idx="1155">
                        <c:v>-16.849351759075901</c:v>
                      </c:pt>
                      <c:pt idx="1156">
                        <c:v>-16.844915181378099</c:v>
                      </c:pt>
                      <c:pt idx="1157">
                        <c:v>-16.840478603680399</c:v>
                      </c:pt>
                      <c:pt idx="1158">
                        <c:v>-16.8360420259826</c:v>
                      </c:pt>
                      <c:pt idx="1159">
                        <c:v>-16.831605448284801</c:v>
                      </c:pt>
                      <c:pt idx="1160">
                        <c:v>-16.827168870587101</c:v>
                      </c:pt>
                      <c:pt idx="1161">
                        <c:v>-16.822732292889299</c:v>
                      </c:pt>
                      <c:pt idx="1162">
                        <c:v>-16.8182957151915</c:v>
                      </c:pt>
                      <c:pt idx="1163">
                        <c:v>-16.8138591374938</c:v>
                      </c:pt>
                      <c:pt idx="1164">
                        <c:v>-16.809422559796001</c:v>
                      </c:pt>
                      <c:pt idx="1165">
                        <c:v>-16.804985982098199</c:v>
                      </c:pt>
                      <c:pt idx="1166">
                        <c:v>-16.8005494044004</c:v>
                      </c:pt>
                      <c:pt idx="1167">
                        <c:v>-16.7961128267027</c:v>
                      </c:pt>
                      <c:pt idx="1168">
                        <c:v>-16.791676249004901</c:v>
                      </c:pt>
                      <c:pt idx="1169">
                        <c:v>-16.787239671307098</c:v>
                      </c:pt>
                      <c:pt idx="1170">
                        <c:v>-16.782803093609399</c:v>
                      </c:pt>
                      <c:pt idx="1171">
                        <c:v>-16.7783665159116</c:v>
                      </c:pt>
                      <c:pt idx="1172">
                        <c:v>-16.773929938213801</c:v>
                      </c:pt>
                      <c:pt idx="1173">
                        <c:v>-16.769493360516101</c:v>
                      </c:pt>
                      <c:pt idx="1174">
                        <c:v>-16.765056782818299</c:v>
                      </c:pt>
                      <c:pt idx="1175">
                        <c:v>-16.7606202051205</c:v>
                      </c:pt>
                      <c:pt idx="1176">
                        <c:v>-16.756183627422701</c:v>
                      </c:pt>
                      <c:pt idx="1177">
                        <c:v>-16.751747049725001</c:v>
                      </c:pt>
                      <c:pt idx="1178">
                        <c:v>-16.747310472027198</c:v>
                      </c:pt>
                      <c:pt idx="1179">
                        <c:v>-16.742873894329399</c:v>
                      </c:pt>
                      <c:pt idx="1180">
                        <c:v>-16.7384373166317</c:v>
                      </c:pt>
                      <c:pt idx="1181">
                        <c:v>-16.734000738933901</c:v>
                      </c:pt>
                      <c:pt idx="1182">
                        <c:v>-16.729564161236102</c:v>
                      </c:pt>
                      <c:pt idx="1183">
                        <c:v>-16.725127583538399</c:v>
                      </c:pt>
                      <c:pt idx="1184">
                        <c:v>-16.7206910058406</c:v>
                      </c:pt>
                      <c:pt idx="1185">
                        <c:v>-16.7162544281428</c:v>
                      </c:pt>
                      <c:pt idx="1186">
                        <c:v>-16.711817850445001</c:v>
                      </c:pt>
                      <c:pt idx="1187">
                        <c:v>-16.707381272747298</c:v>
                      </c:pt>
                      <c:pt idx="1188">
                        <c:v>-16.702944695049499</c:v>
                      </c:pt>
                      <c:pt idx="1189">
                        <c:v>-16.6985081173517</c:v>
                      </c:pt>
                      <c:pt idx="1190">
                        <c:v>-16.694071539654001</c:v>
                      </c:pt>
                      <c:pt idx="1191">
                        <c:v>-16.689634961956202</c:v>
                      </c:pt>
                      <c:pt idx="1192">
                        <c:v>-16.685198384258399</c:v>
                      </c:pt>
                      <c:pt idx="1193">
                        <c:v>-16.6807618065607</c:v>
                      </c:pt>
                      <c:pt idx="1194">
                        <c:v>-16.6763252288629</c:v>
                      </c:pt>
                      <c:pt idx="1195">
                        <c:v>-16.671888651165101</c:v>
                      </c:pt>
                      <c:pt idx="1196">
                        <c:v>-16.667452073467299</c:v>
                      </c:pt>
                      <c:pt idx="1197">
                        <c:v>-16.663015495769599</c:v>
                      </c:pt>
                      <c:pt idx="1198">
                        <c:v>-16.6585789180718</c:v>
                      </c:pt>
                      <c:pt idx="1199">
                        <c:v>-16.654142340374001</c:v>
                      </c:pt>
                      <c:pt idx="1200">
                        <c:v>-16.649705762676302</c:v>
                      </c:pt>
                      <c:pt idx="1201">
                        <c:v>-16.645269184978499</c:v>
                      </c:pt>
                      <c:pt idx="1202">
                        <c:v>-16.6408326072807</c:v>
                      </c:pt>
                      <c:pt idx="1203">
                        <c:v>-16.636396029583</c:v>
                      </c:pt>
                      <c:pt idx="1204">
                        <c:v>-16.631959451885201</c:v>
                      </c:pt>
                      <c:pt idx="1205">
                        <c:v>-16.627522874187399</c:v>
                      </c:pt>
                      <c:pt idx="1206">
                        <c:v>-16.623086296489699</c:v>
                      </c:pt>
                      <c:pt idx="1207">
                        <c:v>-16.6186497187919</c:v>
                      </c:pt>
                      <c:pt idx="1208">
                        <c:v>-16.614213141094101</c:v>
                      </c:pt>
                      <c:pt idx="1209">
                        <c:v>-16.609776563396299</c:v>
                      </c:pt>
                      <c:pt idx="1210">
                        <c:v>-16.605339985698599</c:v>
                      </c:pt>
                      <c:pt idx="1211">
                        <c:v>-16.6009034080008</c:v>
                      </c:pt>
                      <c:pt idx="1212">
                        <c:v>-16.596466830303001</c:v>
                      </c:pt>
                      <c:pt idx="1213">
                        <c:v>-16.592030252605301</c:v>
                      </c:pt>
                      <c:pt idx="1214">
                        <c:v>-16.587593674907499</c:v>
                      </c:pt>
                      <c:pt idx="1215">
                        <c:v>-16.5831570972097</c:v>
                      </c:pt>
                      <c:pt idx="1216">
                        <c:v>-16.578720519512</c:v>
                      </c:pt>
                      <c:pt idx="1217">
                        <c:v>-16.574283941814201</c:v>
                      </c:pt>
                      <c:pt idx="1218">
                        <c:v>-16.569847364116399</c:v>
                      </c:pt>
                      <c:pt idx="1219">
                        <c:v>-16.5654107864186</c:v>
                      </c:pt>
                      <c:pt idx="1220">
                        <c:v>-16.5609742087209</c:v>
                      </c:pt>
                      <c:pt idx="1221">
                        <c:v>-16.556537631023101</c:v>
                      </c:pt>
                      <c:pt idx="1222">
                        <c:v>-16.552101053325298</c:v>
                      </c:pt>
                      <c:pt idx="1223">
                        <c:v>-16.547664475627599</c:v>
                      </c:pt>
                      <c:pt idx="1224">
                        <c:v>-16.5432278979298</c:v>
                      </c:pt>
                      <c:pt idx="1225">
                        <c:v>-16.538791320232001</c:v>
                      </c:pt>
                      <c:pt idx="1226">
                        <c:v>-16.534354742534301</c:v>
                      </c:pt>
                      <c:pt idx="1227">
                        <c:v>-16.529918164836499</c:v>
                      </c:pt>
                      <c:pt idx="1228">
                        <c:v>-16.5254815871387</c:v>
                      </c:pt>
                      <c:pt idx="1229">
                        <c:v>-16.5210450094409</c:v>
                      </c:pt>
                      <c:pt idx="1230">
                        <c:v>-16.516608431743201</c:v>
                      </c:pt>
                      <c:pt idx="1231">
                        <c:v>-16.512171854045398</c:v>
                      </c:pt>
                      <c:pt idx="1232">
                        <c:v>-16.507735276347599</c:v>
                      </c:pt>
                      <c:pt idx="1233">
                        <c:v>-16.5032986986499</c:v>
                      </c:pt>
                      <c:pt idx="1234">
                        <c:v>-16.498862120952101</c:v>
                      </c:pt>
                      <c:pt idx="1235">
                        <c:v>-16.494425543254302</c:v>
                      </c:pt>
                      <c:pt idx="1236">
                        <c:v>-16.489988965556599</c:v>
                      </c:pt>
                      <c:pt idx="1237">
                        <c:v>-16.4855523878588</c:v>
                      </c:pt>
                      <c:pt idx="1238">
                        <c:v>-16.481115810161</c:v>
                      </c:pt>
                      <c:pt idx="1239">
                        <c:v>-16.476679232463201</c:v>
                      </c:pt>
                      <c:pt idx="1240">
                        <c:v>-16.472242654765498</c:v>
                      </c:pt>
                      <c:pt idx="1241">
                        <c:v>-16.467806077067699</c:v>
                      </c:pt>
                      <c:pt idx="1242">
                        <c:v>-16.4633694993699</c:v>
                      </c:pt>
                      <c:pt idx="1243">
                        <c:v>-16.458932921672201</c:v>
                      </c:pt>
                      <c:pt idx="1244">
                        <c:v>-16.454496343974402</c:v>
                      </c:pt>
                      <c:pt idx="1245">
                        <c:v>-16.450059766276599</c:v>
                      </c:pt>
                      <c:pt idx="1246">
                        <c:v>-16.445623188578899</c:v>
                      </c:pt>
                      <c:pt idx="1247">
                        <c:v>-16.4411866108811</c:v>
                      </c:pt>
                      <c:pt idx="1248">
                        <c:v>-16.436750033183301</c:v>
                      </c:pt>
                      <c:pt idx="1249">
                        <c:v>-16.432313455485598</c:v>
                      </c:pt>
                      <c:pt idx="1250">
                        <c:v>-16.427876877787799</c:v>
                      </c:pt>
                      <c:pt idx="1251">
                        <c:v>-16.42344030009</c:v>
                      </c:pt>
                      <c:pt idx="1252">
                        <c:v>-16.419003722392201</c:v>
                      </c:pt>
                      <c:pt idx="1253">
                        <c:v>-16.414567144694502</c:v>
                      </c:pt>
                      <c:pt idx="1254">
                        <c:v>-16.410130566996699</c:v>
                      </c:pt>
                      <c:pt idx="1255">
                        <c:v>-16.4056939892989</c:v>
                      </c:pt>
                      <c:pt idx="1256">
                        <c:v>-16.4012574116012</c:v>
                      </c:pt>
                      <c:pt idx="1257">
                        <c:v>-16.396820833903401</c:v>
                      </c:pt>
                      <c:pt idx="1258">
                        <c:v>-16.392384256205599</c:v>
                      </c:pt>
                      <c:pt idx="1259">
                        <c:v>-16.387947678507899</c:v>
                      </c:pt>
                      <c:pt idx="1260">
                        <c:v>-16.3835111008101</c:v>
                      </c:pt>
                      <c:pt idx="1261">
                        <c:v>-16.379074523112301</c:v>
                      </c:pt>
                      <c:pt idx="1262">
                        <c:v>-16.374637945414499</c:v>
                      </c:pt>
                      <c:pt idx="1263">
                        <c:v>-16.370201367716799</c:v>
                      </c:pt>
                      <c:pt idx="1264">
                        <c:v>-16.365764790019</c:v>
                      </c:pt>
                      <c:pt idx="1265">
                        <c:v>-16.361328212321201</c:v>
                      </c:pt>
                      <c:pt idx="1266">
                        <c:v>-16.356891634623501</c:v>
                      </c:pt>
                      <c:pt idx="1267">
                        <c:v>-16.352455056925699</c:v>
                      </c:pt>
                      <c:pt idx="1268">
                        <c:v>-16.3480184792279</c:v>
                      </c:pt>
                      <c:pt idx="1269">
                        <c:v>-16.3435819015302</c:v>
                      </c:pt>
                      <c:pt idx="1270">
                        <c:v>-16.339145323832401</c:v>
                      </c:pt>
                      <c:pt idx="1271">
                        <c:v>-16.334708746134599</c:v>
                      </c:pt>
                      <c:pt idx="1272">
                        <c:v>-16.3302721684368</c:v>
                      </c:pt>
                      <c:pt idx="1273">
                        <c:v>-16.3258355907391</c:v>
                      </c:pt>
                      <c:pt idx="1274">
                        <c:v>-16.321399013041301</c:v>
                      </c:pt>
                      <c:pt idx="1275">
                        <c:v>-16.316962435343498</c:v>
                      </c:pt>
                      <c:pt idx="1276">
                        <c:v>-16.312525857645799</c:v>
                      </c:pt>
                      <c:pt idx="1277">
                        <c:v>-16.308089279948</c:v>
                      </c:pt>
                      <c:pt idx="1278">
                        <c:v>-16.303652702250201</c:v>
                      </c:pt>
                      <c:pt idx="1279">
                        <c:v>-16.299216124552501</c:v>
                      </c:pt>
                      <c:pt idx="1280">
                        <c:v>-16.294779546854699</c:v>
                      </c:pt>
                      <c:pt idx="1281">
                        <c:v>-16.290342969156899</c:v>
                      </c:pt>
                      <c:pt idx="1282">
                        <c:v>-16.2859063914591</c:v>
                      </c:pt>
                      <c:pt idx="1283">
                        <c:v>-16.281469813761401</c:v>
                      </c:pt>
                      <c:pt idx="1284">
                        <c:v>-16.277033236063598</c:v>
                      </c:pt>
                      <c:pt idx="1285">
                        <c:v>-16.272596658365799</c:v>
                      </c:pt>
                      <c:pt idx="1286">
                        <c:v>-16.2681600806681</c:v>
                      </c:pt>
                      <c:pt idx="1287">
                        <c:v>-16.263723502970301</c:v>
                      </c:pt>
                      <c:pt idx="1288">
                        <c:v>-16.259286925272502</c:v>
                      </c:pt>
                      <c:pt idx="1289">
                        <c:v>-16.254850347574799</c:v>
                      </c:pt>
                      <c:pt idx="1290">
                        <c:v>-16.250413769876999</c:v>
                      </c:pt>
                      <c:pt idx="1291">
                        <c:v>-16.2459771921792</c:v>
                      </c:pt>
                      <c:pt idx="1292">
                        <c:v>-16.241540614481401</c:v>
                      </c:pt>
                      <c:pt idx="1293">
                        <c:v>-16.237104036783698</c:v>
                      </c:pt>
                      <c:pt idx="1294">
                        <c:v>-16.232667459085899</c:v>
                      </c:pt>
                      <c:pt idx="1295">
                        <c:v>-16.2282308813881</c:v>
                      </c:pt>
                      <c:pt idx="1296">
                        <c:v>-16.223794303690401</c:v>
                      </c:pt>
                      <c:pt idx="1297">
                        <c:v>-16.219357725992602</c:v>
                      </c:pt>
                      <c:pt idx="1298">
                        <c:v>-16.214921148294799</c:v>
                      </c:pt>
                      <c:pt idx="1299">
                        <c:v>-16.210484570597099</c:v>
                      </c:pt>
                      <c:pt idx="1300">
                        <c:v>-16.2060479928993</c:v>
                      </c:pt>
                      <c:pt idx="1301">
                        <c:v>-16.201611415201501</c:v>
                      </c:pt>
                      <c:pt idx="1302">
                        <c:v>-16.197174837503798</c:v>
                      </c:pt>
                      <c:pt idx="1303">
                        <c:v>-16.192738259805999</c:v>
                      </c:pt>
                      <c:pt idx="1304">
                        <c:v>-16.1883016821082</c:v>
                      </c:pt>
                      <c:pt idx="1305">
                        <c:v>-16.183865104410401</c:v>
                      </c:pt>
                      <c:pt idx="1306">
                        <c:v>-16.179428526712702</c:v>
                      </c:pt>
                      <c:pt idx="1307">
                        <c:v>-16.174991949014899</c:v>
                      </c:pt>
                      <c:pt idx="1308">
                        <c:v>-16.1705553713171</c:v>
                      </c:pt>
                      <c:pt idx="1309">
                        <c:v>-16.1661187936194</c:v>
                      </c:pt>
                      <c:pt idx="1310">
                        <c:v>-16.161682215921601</c:v>
                      </c:pt>
                      <c:pt idx="1311">
                        <c:v>-16.157245638223799</c:v>
                      </c:pt>
                      <c:pt idx="1312">
                        <c:v>-16.152809060526099</c:v>
                      </c:pt>
                      <c:pt idx="1313">
                        <c:v>-16.1483724828283</c:v>
                      </c:pt>
                      <c:pt idx="1314">
                        <c:v>-16.143935905130501</c:v>
                      </c:pt>
                      <c:pt idx="1315">
                        <c:v>-16.139499327432699</c:v>
                      </c:pt>
                      <c:pt idx="1316">
                        <c:v>-16.135062749734999</c:v>
                      </c:pt>
                      <c:pt idx="1317">
                        <c:v>-16.1306261720372</c:v>
                      </c:pt>
                      <c:pt idx="1318">
                        <c:v>-16.126189594339401</c:v>
                      </c:pt>
                      <c:pt idx="1319">
                        <c:v>-16.121753016641701</c:v>
                      </c:pt>
                      <c:pt idx="1320">
                        <c:v>-16.117316438943899</c:v>
                      </c:pt>
                      <c:pt idx="1321">
                        <c:v>-16.1128798612461</c:v>
                      </c:pt>
                      <c:pt idx="1322">
                        <c:v>-16.1084432835484</c:v>
                      </c:pt>
                      <c:pt idx="1323">
                        <c:v>-16.104006705850601</c:v>
                      </c:pt>
                      <c:pt idx="1324">
                        <c:v>-16.099570128152799</c:v>
                      </c:pt>
                      <c:pt idx="1325">
                        <c:v>-16.095133550454999</c:v>
                      </c:pt>
                      <c:pt idx="1326">
                        <c:v>-16.0906969727573</c:v>
                      </c:pt>
                      <c:pt idx="1327">
                        <c:v>-16.086260395059501</c:v>
                      </c:pt>
                      <c:pt idx="1328">
                        <c:v>-16.081823817361698</c:v>
                      </c:pt>
                      <c:pt idx="1329">
                        <c:v>-16.077387239663999</c:v>
                      </c:pt>
                      <c:pt idx="1330">
                        <c:v>-16.0729506619662</c:v>
                      </c:pt>
                      <c:pt idx="1331">
                        <c:v>-16.068514084268401</c:v>
                      </c:pt>
                      <c:pt idx="1332">
                        <c:v>-16.064077506570701</c:v>
                      </c:pt>
                      <c:pt idx="1333">
                        <c:v>-16.059640928872899</c:v>
                      </c:pt>
                      <c:pt idx="1334">
                        <c:v>-16.055204351175099</c:v>
                      </c:pt>
                      <c:pt idx="1335">
                        <c:v>-16.0507677734773</c:v>
                      </c:pt>
                      <c:pt idx="1336">
                        <c:v>-16.046331195779601</c:v>
                      </c:pt>
                      <c:pt idx="1337">
                        <c:v>-16.041894618081798</c:v>
                      </c:pt>
                      <c:pt idx="1338">
                        <c:v>-16.037458040383999</c:v>
                      </c:pt>
                      <c:pt idx="1339">
                        <c:v>-16.0330214626863</c:v>
                      </c:pt>
                      <c:pt idx="1340">
                        <c:v>-16.028584884988501</c:v>
                      </c:pt>
                      <c:pt idx="1341">
                        <c:v>-16.024148307290702</c:v>
                      </c:pt>
                      <c:pt idx="1342">
                        <c:v>-16.019711729592998</c:v>
                      </c:pt>
                      <c:pt idx="1343">
                        <c:v>-16.015275151895199</c:v>
                      </c:pt>
                      <c:pt idx="1344">
                        <c:v>-16.0108385741974</c:v>
                      </c:pt>
                      <c:pt idx="1345">
                        <c:v>-16.006401996499601</c:v>
                      </c:pt>
                      <c:pt idx="1346">
                        <c:v>-16.001965418801898</c:v>
                      </c:pt>
                      <c:pt idx="1347">
                        <c:v>-15.997528841104099</c:v>
                      </c:pt>
                      <c:pt idx="1348">
                        <c:v>-15.9930922634063</c:v>
                      </c:pt>
                      <c:pt idx="1349">
                        <c:v>-15.988655685708601</c:v>
                      </c:pt>
                      <c:pt idx="1350">
                        <c:v>-15.9842191080108</c:v>
                      </c:pt>
                      <c:pt idx="1351">
                        <c:v>-15.979782530313001</c:v>
                      </c:pt>
                      <c:pt idx="1352">
                        <c:v>-15.975345952615299</c:v>
                      </c:pt>
                      <c:pt idx="1353">
                        <c:v>-15.9709093749175</c:v>
                      </c:pt>
                      <c:pt idx="1354">
                        <c:v>-15.9664727972197</c:v>
                      </c:pt>
                      <c:pt idx="1355">
                        <c:v>-15.962036219522</c:v>
                      </c:pt>
                      <c:pt idx="1356">
                        <c:v>-15.957599641824199</c:v>
                      </c:pt>
                      <c:pt idx="1357">
                        <c:v>-15.9531630641264</c:v>
                      </c:pt>
                      <c:pt idx="1358">
                        <c:v>-15.948726486428599</c:v>
                      </c:pt>
                      <c:pt idx="1359">
                        <c:v>-15.9442899087309</c:v>
                      </c:pt>
                      <c:pt idx="1360">
                        <c:v>-15.939853331033101</c:v>
                      </c:pt>
                      <c:pt idx="1361">
                        <c:v>-15.9354167533353</c:v>
                      </c:pt>
                      <c:pt idx="1362">
                        <c:v>-15.9309801756376</c:v>
                      </c:pt>
                      <c:pt idx="1363">
                        <c:v>-15.9265435979398</c:v>
                      </c:pt>
                      <c:pt idx="1364">
                        <c:v>-15.922107020242001</c:v>
                      </c:pt>
                      <c:pt idx="1365">
                        <c:v>-15.917670442544299</c:v>
                      </c:pt>
                      <c:pt idx="1366">
                        <c:v>-15.9132338648465</c:v>
                      </c:pt>
                      <c:pt idx="1367">
                        <c:v>-15.908797287148699</c:v>
                      </c:pt>
                      <c:pt idx="1368">
                        <c:v>-15.9043607094509</c:v>
                      </c:pt>
                      <c:pt idx="1369">
                        <c:v>-15.899924131753201</c:v>
                      </c:pt>
                      <c:pt idx="1370">
                        <c:v>-15.8954875540554</c:v>
                      </c:pt>
                      <c:pt idx="1371">
                        <c:v>-15.891050976357601</c:v>
                      </c:pt>
                      <c:pt idx="1372">
                        <c:v>-15.8866143986599</c:v>
                      </c:pt>
                      <c:pt idx="1373">
                        <c:v>-15.882177820962101</c:v>
                      </c:pt>
                      <c:pt idx="1374">
                        <c:v>-15.8777412432643</c:v>
                      </c:pt>
                      <c:pt idx="1375">
                        <c:v>-15.8733046655666</c:v>
                      </c:pt>
                      <c:pt idx="1376">
                        <c:v>-15.868868087868799</c:v>
                      </c:pt>
                      <c:pt idx="1377">
                        <c:v>-15.864431510171</c:v>
                      </c:pt>
                      <c:pt idx="1378">
                        <c:v>-15.859994932473199</c:v>
                      </c:pt>
                      <c:pt idx="1379">
                        <c:v>-15.8555583547755</c:v>
                      </c:pt>
                      <c:pt idx="1380">
                        <c:v>-15.851121777077701</c:v>
                      </c:pt>
                      <c:pt idx="1381">
                        <c:v>-15.8466851993799</c:v>
                      </c:pt>
                      <c:pt idx="1382">
                        <c:v>-15.8422486216822</c:v>
                      </c:pt>
                      <c:pt idx="1383">
                        <c:v>-15.8378120439844</c:v>
                      </c:pt>
                      <c:pt idx="1384">
                        <c:v>-15.833375466286601</c:v>
                      </c:pt>
                      <c:pt idx="1385">
                        <c:v>-15.828938888588899</c:v>
                      </c:pt>
                      <c:pt idx="1386">
                        <c:v>-15.8245023108911</c:v>
                      </c:pt>
                      <c:pt idx="1387">
                        <c:v>-15.820065733193299</c:v>
                      </c:pt>
                      <c:pt idx="1388">
                        <c:v>-15.8156291554956</c:v>
                      </c:pt>
                      <c:pt idx="1389">
                        <c:v>-15.811192577797801</c:v>
                      </c:pt>
                      <c:pt idx="1390">
                        <c:v>-15.8067560001</c:v>
                      </c:pt>
                      <c:pt idx="1391">
                        <c:v>-15.802319422402199</c:v>
                      </c:pt>
                      <c:pt idx="1392">
                        <c:v>-15.7978828447045</c:v>
                      </c:pt>
                      <c:pt idx="1393">
                        <c:v>-15.793446267006701</c:v>
                      </c:pt>
                      <c:pt idx="1394">
                        <c:v>-15.7890096893089</c:v>
                      </c:pt>
                      <c:pt idx="1395">
                        <c:v>-15.7845731116112</c:v>
                      </c:pt>
                      <c:pt idx="1396">
                        <c:v>-15.780136533913399</c:v>
                      </c:pt>
                      <c:pt idx="1397">
                        <c:v>-15.7756999562156</c:v>
                      </c:pt>
                      <c:pt idx="1398">
                        <c:v>-15.771263378517901</c:v>
                      </c:pt>
                      <c:pt idx="1399">
                        <c:v>-15.7668268008201</c:v>
                      </c:pt>
                      <c:pt idx="1400">
                        <c:v>-15.762390223122299</c:v>
                      </c:pt>
                      <c:pt idx="1401">
                        <c:v>-15.7579536454245</c:v>
                      </c:pt>
                      <c:pt idx="1402">
                        <c:v>-15.753517067726801</c:v>
                      </c:pt>
                      <c:pt idx="1403">
                        <c:v>-15.749080490029</c:v>
                      </c:pt>
                      <c:pt idx="1404">
                        <c:v>-15.744643912331201</c:v>
                      </c:pt>
                      <c:pt idx="1405">
                        <c:v>-15.740207334633499</c:v>
                      </c:pt>
                      <c:pt idx="1406">
                        <c:v>-15.7357707569357</c:v>
                      </c:pt>
                      <c:pt idx="1407">
                        <c:v>-15.7313341792379</c:v>
                      </c:pt>
                      <c:pt idx="1408">
                        <c:v>-15.7268976015402</c:v>
                      </c:pt>
                      <c:pt idx="1409">
                        <c:v>-15.722461023842399</c:v>
                      </c:pt>
                      <c:pt idx="1410">
                        <c:v>-15.7180244461446</c:v>
                      </c:pt>
                      <c:pt idx="1411">
                        <c:v>-15.713587868446799</c:v>
                      </c:pt>
                      <c:pt idx="1412">
                        <c:v>-15.7091512907491</c:v>
                      </c:pt>
                      <c:pt idx="1413">
                        <c:v>-15.704714713051301</c:v>
                      </c:pt>
                      <c:pt idx="1414">
                        <c:v>-15.7002781353535</c:v>
                      </c:pt>
                      <c:pt idx="1415">
                        <c:v>-15.6958415576558</c:v>
                      </c:pt>
                      <c:pt idx="1416">
                        <c:v>-15.691404979958</c:v>
                      </c:pt>
                      <c:pt idx="1417">
                        <c:v>-15.686968402260201</c:v>
                      </c:pt>
                      <c:pt idx="1418">
                        <c:v>-15.682531824562499</c:v>
                      </c:pt>
                      <c:pt idx="1419">
                        <c:v>-15.6780952468647</c:v>
                      </c:pt>
                      <c:pt idx="1420">
                        <c:v>-15.673658669166899</c:v>
                      </c:pt>
                      <c:pt idx="1421">
                        <c:v>-15.6692220914691</c:v>
                      </c:pt>
                      <c:pt idx="1422">
                        <c:v>-15.664785513771401</c:v>
                      </c:pt>
                      <c:pt idx="1423">
                        <c:v>-15.6603489360736</c:v>
                      </c:pt>
                      <c:pt idx="1424">
                        <c:v>-15.655912358375801</c:v>
                      </c:pt>
                      <c:pt idx="1425">
                        <c:v>-15.6514757806781</c:v>
                      </c:pt>
                      <c:pt idx="1426">
                        <c:v>-15.6470392029803</c:v>
                      </c:pt>
                      <c:pt idx="1427">
                        <c:v>-15.6426026252825</c:v>
                      </c:pt>
                      <c:pt idx="1428">
                        <c:v>-15.6381660475848</c:v>
                      </c:pt>
                      <c:pt idx="1429">
                        <c:v>-15.633729469886999</c:v>
                      </c:pt>
                      <c:pt idx="1430">
                        <c:v>-15.6292928921892</c:v>
                      </c:pt>
                      <c:pt idx="1431">
                        <c:v>-15.624856314491501</c:v>
                      </c:pt>
                      <c:pt idx="1432">
                        <c:v>-15.6204197367937</c:v>
                      </c:pt>
                      <c:pt idx="1433">
                        <c:v>-15.615983159095901</c:v>
                      </c:pt>
                      <c:pt idx="1434">
                        <c:v>-15.6115465813981</c:v>
                      </c:pt>
                      <c:pt idx="1435">
                        <c:v>-15.6071100037004</c:v>
                      </c:pt>
                      <c:pt idx="1436">
                        <c:v>-15.6026734260026</c:v>
                      </c:pt>
                      <c:pt idx="1437">
                        <c:v>-15.598236848304801</c:v>
                      </c:pt>
                      <c:pt idx="1438">
                        <c:v>-15.593800270607099</c:v>
                      </c:pt>
                      <c:pt idx="1439">
                        <c:v>-15.5893636929093</c:v>
                      </c:pt>
                      <c:pt idx="1440">
                        <c:v>-15.584927115211499</c:v>
                      </c:pt>
                      <c:pt idx="1441">
                        <c:v>-15.5804905375138</c:v>
                      </c:pt>
                      <c:pt idx="1442">
                        <c:v>-15.576053959816001</c:v>
                      </c:pt>
                      <c:pt idx="1443">
                        <c:v>-15.5716173821182</c:v>
                      </c:pt>
                      <c:pt idx="1444">
                        <c:v>-15.567180804420399</c:v>
                      </c:pt>
                      <c:pt idx="1445">
                        <c:v>-15.5627442267227</c:v>
                      </c:pt>
                      <c:pt idx="1446">
                        <c:v>-15.558307649024901</c:v>
                      </c:pt>
                      <c:pt idx="1447">
                        <c:v>-15.5538710713271</c:v>
                      </c:pt>
                      <c:pt idx="1448">
                        <c:v>-15.5494344936294</c:v>
                      </c:pt>
                      <c:pt idx="1449">
                        <c:v>-15.544997915931599</c:v>
                      </c:pt>
                      <c:pt idx="1450">
                        <c:v>-15.5405613382338</c:v>
                      </c:pt>
                      <c:pt idx="1451">
                        <c:v>-15.536124760536101</c:v>
                      </c:pt>
                      <c:pt idx="1452">
                        <c:v>-15.5316881828383</c:v>
                      </c:pt>
                      <c:pt idx="1453">
                        <c:v>-15.527251605140499</c:v>
                      </c:pt>
                      <c:pt idx="1454">
                        <c:v>-15.5228150274427</c:v>
                      </c:pt>
                      <c:pt idx="1455">
                        <c:v>-15.518378449745001</c:v>
                      </c:pt>
                      <c:pt idx="1456">
                        <c:v>-15.5139418720472</c:v>
                      </c:pt>
                      <c:pt idx="1457">
                        <c:v>-15.509505294349401</c:v>
                      </c:pt>
                      <c:pt idx="1458">
                        <c:v>-15.505068716651699</c:v>
                      </c:pt>
                      <c:pt idx="1459">
                        <c:v>-15.5006321389539</c:v>
                      </c:pt>
                      <c:pt idx="1460">
                        <c:v>-15.4961955612561</c:v>
                      </c:pt>
                      <c:pt idx="1461">
                        <c:v>-15.4917589835584</c:v>
                      </c:pt>
                      <c:pt idx="1462">
                        <c:v>-15.487322405860599</c:v>
                      </c:pt>
                      <c:pt idx="1463">
                        <c:v>-15.4828858281628</c:v>
                      </c:pt>
                      <c:pt idx="1464">
                        <c:v>-15.478449250464999</c:v>
                      </c:pt>
                      <c:pt idx="1465">
                        <c:v>-15.4740126727673</c:v>
                      </c:pt>
                      <c:pt idx="1466">
                        <c:v>-15.469576095069501</c:v>
                      </c:pt>
                      <c:pt idx="1467">
                        <c:v>-15.4651395173717</c:v>
                      </c:pt>
                      <c:pt idx="1468">
                        <c:v>-15.460702939674</c:v>
                      </c:pt>
                      <c:pt idx="1469">
                        <c:v>-15.4562663619762</c:v>
                      </c:pt>
                      <c:pt idx="1470">
                        <c:v>-15.4518297842784</c:v>
                      </c:pt>
                      <c:pt idx="1471">
                        <c:v>-15.447393206580699</c:v>
                      </c:pt>
                      <c:pt idx="1472">
                        <c:v>-15.4429566288829</c:v>
                      </c:pt>
                      <c:pt idx="1473">
                        <c:v>-15.438520051185099</c:v>
                      </c:pt>
                      <c:pt idx="1474">
                        <c:v>-15.4340834734873</c:v>
                      </c:pt>
                      <c:pt idx="1475">
                        <c:v>-15.429646895789601</c:v>
                      </c:pt>
                      <c:pt idx="1476">
                        <c:v>-15.4252103180918</c:v>
                      </c:pt>
                      <c:pt idx="1477">
                        <c:v>-15.420773740394001</c:v>
                      </c:pt>
                      <c:pt idx="1478">
                        <c:v>-15.4163371626963</c:v>
                      </c:pt>
                      <c:pt idx="1479">
                        <c:v>-15.4119005849985</c:v>
                      </c:pt>
                      <c:pt idx="1480">
                        <c:v>-15.4074640073007</c:v>
                      </c:pt>
                      <c:pt idx="1481">
                        <c:v>-15.403027429603</c:v>
                      </c:pt>
                      <c:pt idx="1482">
                        <c:v>-15.398590851905199</c:v>
                      </c:pt>
                      <c:pt idx="1483">
                        <c:v>-15.3941542742074</c:v>
                      </c:pt>
                      <c:pt idx="1484">
                        <c:v>-15.389717696509701</c:v>
                      </c:pt>
                      <c:pt idx="1485">
                        <c:v>-15.3852811188119</c:v>
                      </c:pt>
                      <c:pt idx="1486">
                        <c:v>-15.380844541114101</c:v>
                      </c:pt>
                      <c:pt idx="1487">
                        <c:v>-15.3764079634163</c:v>
                      </c:pt>
                      <c:pt idx="1488">
                        <c:v>-15.3719713857186</c:v>
                      </c:pt>
                      <c:pt idx="1489">
                        <c:v>-15.3675348080208</c:v>
                      </c:pt>
                      <c:pt idx="1490">
                        <c:v>-15.363098230323001</c:v>
                      </c:pt>
                      <c:pt idx="1491">
                        <c:v>-15.358661652625299</c:v>
                      </c:pt>
                      <c:pt idx="1492">
                        <c:v>-15.3542250749275</c:v>
                      </c:pt>
                      <c:pt idx="1493">
                        <c:v>-15.349788497229699</c:v>
                      </c:pt>
                      <c:pt idx="1494">
                        <c:v>-15.345351919532</c:v>
                      </c:pt>
                      <c:pt idx="1495">
                        <c:v>-15.340915341834201</c:v>
                      </c:pt>
                      <c:pt idx="1496">
                        <c:v>-15.3364787641364</c:v>
                      </c:pt>
                      <c:pt idx="1497">
                        <c:v>-15.332042186438599</c:v>
                      </c:pt>
                      <c:pt idx="1498">
                        <c:v>-15.3276056087409</c:v>
                      </c:pt>
                      <c:pt idx="1499">
                        <c:v>-15.323169031043101</c:v>
                      </c:pt>
                      <c:pt idx="1500">
                        <c:v>-15.3187324533453</c:v>
                      </c:pt>
                      <c:pt idx="1501">
                        <c:v>-15.3142958756476</c:v>
                      </c:pt>
                      <c:pt idx="1502">
                        <c:v>-15.309859297949799</c:v>
                      </c:pt>
                      <c:pt idx="1503">
                        <c:v>-15.305422720252</c:v>
                      </c:pt>
                      <c:pt idx="1504">
                        <c:v>-15.300986142554301</c:v>
                      </c:pt>
                      <c:pt idx="1505">
                        <c:v>-15.2965495648565</c:v>
                      </c:pt>
                      <c:pt idx="1506">
                        <c:v>-15.292112987158699</c:v>
                      </c:pt>
                      <c:pt idx="1507">
                        <c:v>-15.2876764094609</c:v>
                      </c:pt>
                      <c:pt idx="1508">
                        <c:v>-15.283239831763201</c:v>
                      </c:pt>
                      <c:pt idx="1509">
                        <c:v>-15.2788032540654</c:v>
                      </c:pt>
                      <c:pt idx="1510">
                        <c:v>-15.274366676367601</c:v>
                      </c:pt>
                      <c:pt idx="1511">
                        <c:v>-15.269930098669899</c:v>
                      </c:pt>
                      <c:pt idx="1512">
                        <c:v>-15.2654935209721</c:v>
                      </c:pt>
                      <c:pt idx="1513">
                        <c:v>-15.2610569432743</c:v>
                      </c:pt>
                      <c:pt idx="1514">
                        <c:v>-15.2566203655766</c:v>
                      </c:pt>
                      <c:pt idx="1515">
                        <c:v>-15.252183787878799</c:v>
                      </c:pt>
                      <c:pt idx="1516">
                        <c:v>-15.247747210181</c:v>
                      </c:pt>
                      <c:pt idx="1517">
                        <c:v>-15.243310632483199</c:v>
                      </c:pt>
                      <c:pt idx="1518">
                        <c:v>-15.2388740547855</c:v>
                      </c:pt>
                      <c:pt idx="1519">
                        <c:v>-15.234437477087701</c:v>
                      </c:pt>
                      <c:pt idx="1520">
                        <c:v>-15.2300008993899</c:v>
                      </c:pt>
                      <c:pt idx="1521">
                        <c:v>-15.2255643216922</c:v>
                      </c:pt>
                      <c:pt idx="1522">
                        <c:v>-15.221127743994399</c:v>
                      </c:pt>
                      <c:pt idx="1523">
                        <c:v>-15.2166911662966</c:v>
                      </c:pt>
                      <c:pt idx="1524">
                        <c:v>-15.212254588598899</c:v>
                      </c:pt>
                      <c:pt idx="1525">
                        <c:v>-15.2078180109011</c:v>
                      </c:pt>
                      <c:pt idx="1526">
                        <c:v>-15.203381433203299</c:v>
                      </c:pt>
                      <c:pt idx="1527">
                        <c:v>-15.1989448555056</c:v>
                      </c:pt>
                      <c:pt idx="1528">
                        <c:v>-15.194508277807801</c:v>
                      </c:pt>
                      <c:pt idx="1529">
                        <c:v>-15.19007170011</c:v>
                      </c:pt>
                      <c:pt idx="1530">
                        <c:v>-15.185635122412201</c:v>
                      </c:pt>
                      <c:pt idx="1531">
                        <c:v>-15.181198544714499</c:v>
                      </c:pt>
                      <c:pt idx="1532">
                        <c:v>-15.1767619670167</c:v>
                      </c:pt>
                      <c:pt idx="1533">
                        <c:v>-15.1723253893189</c:v>
                      </c:pt>
                      <c:pt idx="1534">
                        <c:v>-15.1678888116212</c:v>
                      </c:pt>
                      <c:pt idx="1535">
                        <c:v>-15.163452233923399</c:v>
                      </c:pt>
                      <c:pt idx="1536">
                        <c:v>-15.1590156562256</c:v>
                      </c:pt>
                      <c:pt idx="1537">
                        <c:v>-15.154579078527901</c:v>
                      </c:pt>
                      <c:pt idx="1538">
                        <c:v>-15.1501425008301</c:v>
                      </c:pt>
                      <c:pt idx="1539">
                        <c:v>-15.145705923132301</c:v>
                      </c:pt>
                      <c:pt idx="1540">
                        <c:v>-15.1412693454345</c:v>
                      </c:pt>
                      <c:pt idx="1541">
                        <c:v>-15.1368327677368</c:v>
                      </c:pt>
                      <c:pt idx="1542">
                        <c:v>-15.132396190039</c:v>
                      </c:pt>
                      <c:pt idx="1543">
                        <c:v>-15.127959612341201</c:v>
                      </c:pt>
                      <c:pt idx="1544">
                        <c:v>-15.123523034643499</c:v>
                      </c:pt>
                      <c:pt idx="1545">
                        <c:v>-15.1190864569457</c:v>
                      </c:pt>
                      <c:pt idx="1546">
                        <c:v>-15.114649879247899</c:v>
                      </c:pt>
                      <c:pt idx="1547">
                        <c:v>-15.1102133015502</c:v>
                      </c:pt>
                      <c:pt idx="1548">
                        <c:v>-15.105776723852401</c:v>
                      </c:pt>
                      <c:pt idx="1549">
                        <c:v>-15.1013401461546</c:v>
                      </c:pt>
                      <c:pt idx="1550">
                        <c:v>-15.096903568456799</c:v>
                      </c:pt>
                      <c:pt idx="1551">
                        <c:v>-15.0924669907591</c:v>
                      </c:pt>
                      <c:pt idx="1552">
                        <c:v>-15.088030413061301</c:v>
                      </c:pt>
                      <c:pt idx="1553">
                        <c:v>-15.0835938353635</c:v>
                      </c:pt>
                      <c:pt idx="1554">
                        <c:v>-15.0791572576658</c:v>
                      </c:pt>
                      <c:pt idx="1555">
                        <c:v>-15.074720679967999</c:v>
                      </c:pt>
                      <c:pt idx="1556">
                        <c:v>-15.0702841022702</c:v>
                      </c:pt>
                      <c:pt idx="1557">
                        <c:v>-15.065847524572501</c:v>
                      </c:pt>
                      <c:pt idx="1558">
                        <c:v>-15.0614109468747</c:v>
                      </c:pt>
                      <c:pt idx="1559">
                        <c:v>-15.056974369176899</c:v>
                      </c:pt>
                      <c:pt idx="1560">
                        <c:v>-15.0525377914791</c:v>
                      </c:pt>
                      <c:pt idx="1561">
                        <c:v>-15.048101213781401</c:v>
                      </c:pt>
                      <c:pt idx="1562">
                        <c:v>-15.0436646360836</c:v>
                      </c:pt>
                      <c:pt idx="1563">
                        <c:v>-15.039228058385801</c:v>
                      </c:pt>
                      <c:pt idx="1564">
                        <c:v>-15.034791480688099</c:v>
                      </c:pt>
                      <c:pt idx="1565">
                        <c:v>-15.0303549029903</c:v>
                      </c:pt>
                      <c:pt idx="1566">
                        <c:v>-15.025918325292499</c:v>
                      </c:pt>
                      <c:pt idx="1567">
                        <c:v>-15.0214817475948</c:v>
                      </c:pt>
                      <c:pt idx="1568">
                        <c:v>-15.017045169896999</c:v>
                      </c:pt>
                      <c:pt idx="1569">
                        <c:v>-15.0126085921992</c:v>
                      </c:pt>
                      <c:pt idx="1570">
                        <c:v>-15.008172014501501</c:v>
                      </c:pt>
                      <c:pt idx="1571">
                        <c:v>-15.0037354368037</c:v>
                      </c:pt>
                      <c:pt idx="1572">
                        <c:v>-14.999298859105901</c:v>
                      </c:pt>
                      <c:pt idx="1573">
                        <c:v>-14.9948622814081</c:v>
                      </c:pt>
                      <c:pt idx="1574">
                        <c:v>-14.9904257037104</c:v>
                      </c:pt>
                      <c:pt idx="1575">
                        <c:v>-14.985989126012599</c:v>
                      </c:pt>
                      <c:pt idx="1576">
                        <c:v>-14.9815525483148</c:v>
                      </c:pt>
                      <c:pt idx="1577">
                        <c:v>-14.977115970617101</c:v>
                      </c:pt>
                      <c:pt idx="1578">
                        <c:v>-14.9726793929193</c:v>
                      </c:pt>
                      <c:pt idx="1579">
                        <c:v>-14.968242815221499</c:v>
                      </c:pt>
                      <c:pt idx="1580">
                        <c:v>-14.9638062375238</c:v>
                      </c:pt>
                      <c:pt idx="1581">
                        <c:v>-14.959369659826001</c:v>
                      </c:pt>
                      <c:pt idx="1582">
                        <c:v>-14.9549330821282</c:v>
                      </c:pt>
                      <c:pt idx="1583">
                        <c:v>-14.950496504430401</c:v>
                      </c:pt>
                      <c:pt idx="1584">
                        <c:v>-14.946059926732699</c:v>
                      </c:pt>
                      <c:pt idx="1585">
                        <c:v>-14.9416233490349</c:v>
                      </c:pt>
                      <c:pt idx="1586">
                        <c:v>-14.9371867713371</c:v>
                      </c:pt>
                      <c:pt idx="1587">
                        <c:v>-14.9327501936394</c:v>
                      </c:pt>
                      <c:pt idx="1588">
                        <c:v>-14.928313615941599</c:v>
                      </c:pt>
                      <c:pt idx="1589">
                        <c:v>-14.9238770382438</c:v>
                      </c:pt>
                      <c:pt idx="1590">
                        <c:v>-14.919440460546101</c:v>
                      </c:pt>
                      <c:pt idx="1591">
                        <c:v>-14.9150038828483</c:v>
                      </c:pt>
                      <c:pt idx="1592">
                        <c:v>-14.910567305150501</c:v>
                      </c:pt>
                      <c:pt idx="1593">
                        <c:v>-14.9061307274527</c:v>
                      </c:pt>
                      <c:pt idx="1594">
                        <c:v>-14.901694149755</c:v>
                      </c:pt>
                      <c:pt idx="1595">
                        <c:v>-14.8972575720572</c:v>
                      </c:pt>
                      <c:pt idx="1596">
                        <c:v>-14.892820994359401</c:v>
                      </c:pt>
                      <c:pt idx="1597">
                        <c:v>-14.888384416661699</c:v>
                      </c:pt>
                      <c:pt idx="1598">
                        <c:v>-14.8839478389639</c:v>
                      </c:pt>
                      <c:pt idx="1599">
                        <c:v>-14.879511261266099</c:v>
                      </c:pt>
                      <c:pt idx="1600">
                        <c:v>-14.8750746835684</c:v>
                      </c:pt>
                      <c:pt idx="1601">
                        <c:v>-14.870638105870601</c:v>
                      </c:pt>
                      <c:pt idx="1602">
                        <c:v>-14.8662015281728</c:v>
                      </c:pt>
                      <c:pt idx="1603">
                        <c:v>-14.861764950474999</c:v>
                      </c:pt>
                      <c:pt idx="1604">
                        <c:v>-14.8573283727773</c:v>
                      </c:pt>
                      <c:pt idx="1605">
                        <c:v>-14.852891795079501</c:v>
                      </c:pt>
                      <c:pt idx="1606">
                        <c:v>-14.8484552173817</c:v>
                      </c:pt>
                      <c:pt idx="1607">
                        <c:v>-14.844018639684</c:v>
                      </c:pt>
                      <c:pt idx="1608">
                        <c:v>-14.839582061986199</c:v>
                      </c:pt>
                      <c:pt idx="1609">
                        <c:v>-14.8351454842884</c:v>
                      </c:pt>
                      <c:pt idx="1610">
                        <c:v>-14.830708906590701</c:v>
                      </c:pt>
                      <c:pt idx="1611">
                        <c:v>-14.8262723288929</c:v>
                      </c:pt>
                      <c:pt idx="1612">
                        <c:v>-14.821835751195101</c:v>
                      </c:pt>
                      <c:pt idx="1613">
                        <c:v>-14.8173991734974</c:v>
                      </c:pt>
                      <c:pt idx="1614">
                        <c:v>-14.812962595799601</c:v>
                      </c:pt>
                      <c:pt idx="1615">
                        <c:v>-14.8085260181018</c:v>
                      </c:pt>
                      <c:pt idx="1616">
                        <c:v>-14.804089440404001</c:v>
                      </c:pt>
                      <c:pt idx="1617">
                        <c:v>-14.799652862706299</c:v>
                      </c:pt>
                      <c:pt idx="1618">
                        <c:v>-14.7952162850085</c:v>
                      </c:pt>
                      <c:pt idx="1619">
                        <c:v>-14.790779707310699</c:v>
                      </c:pt>
                      <c:pt idx="1620">
                        <c:v>-14.786343129613</c:v>
                      </c:pt>
                      <c:pt idx="1621">
                        <c:v>-14.781906551915201</c:v>
                      </c:pt>
                      <c:pt idx="1622">
                        <c:v>-14.7774699742174</c:v>
                      </c:pt>
                      <c:pt idx="1623">
                        <c:v>-14.7730333965197</c:v>
                      </c:pt>
                      <c:pt idx="1624">
                        <c:v>-14.7685968188219</c:v>
                      </c:pt>
                      <c:pt idx="1625">
                        <c:v>-14.764160241124101</c:v>
                      </c:pt>
                      <c:pt idx="1626">
                        <c:v>-14.7597236634263</c:v>
                      </c:pt>
                      <c:pt idx="1627">
                        <c:v>-14.7552870857286</c:v>
                      </c:pt>
                      <c:pt idx="1628">
                        <c:v>-14.750850508030799</c:v>
                      </c:pt>
                      <c:pt idx="1629">
                        <c:v>-14.746413930333</c:v>
                      </c:pt>
                      <c:pt idx="1630">
                        <c:v>-14.741977352635301</c:v>
                      </c:pt>
                      <c:pt idx="1631">
                        <c:v>-14.7375407749375</c:v>
                      </c:pt>
                      <c:pt idx="1632">
                        <c:v>-14.733104197239699</c:v>
                      </c:pt>
                      <c:pt idx="1633">
                        <c:v>-14.728667619542</c:v>
                      </c:pt>
                      <c:pt idx="1634">
                        <c:v>-14.724231041844201</c:v>
                      </c:pt>
                      <c:pt idx="1635">
                        <c:v>-14.7197944641464</c:v>
                      </c:pt>
                      <c:pt idx="1636">
                        <c:v>-14.715357886448601</c:v>
                      </c:pt>
                      <c:pt idx="1637">
                        <c:v>-14.710921308750899</c:v>
                      </c:pt>
                      <c:pt idx="1638">
                        <c:v>-14.7064847310531</c:v>
                      </c:pt>
                      <c:pt idx="1639">
                        <c:v>-14.7020481533553</c:v>
                      </c:pt>
                      <c:pt idx="1640">
                        <c:v>-14.6976115756576</c:v>
                      </c:pt>
                      <c:pt idx="1641">
                        <c:v>-14.693174997959799</c:v>
                      </c:pt>
                      <c:pt idx="1642">
                        <c:v>-14.688738420262</c:v>
                      </c:pt>
                      <c:pt idx="1643">
                        <c:v>-14.684301842564301</c:v>
                      </c:pt>
                      <c:pt idx="1644">
                        <c:v>-14.6798652648665</c:v>
                      </c:pt>
                      <c:pt idx="1645">
                        <c:v>-14.675428687168701</c:v>
                      </c:pt>
                      <c:pt idx="1646">
                        <c:v>-14.6709921094709</c:v>
                      </c:pt>
                      <c:pt idx="1647">
                        <c:v>-14.6665555317732</c:v>
                      </c:pt>
                      <c:pt idx="1648">
                        <c:v>-14.6621189540754</c:v>
                      </c:pt>
                      <c:pt idx="1649">
                        <c:v>-14.657682376377601</c:v>
                      </c:pt>
                      <c:pt idx="1650">
                        <c:v>-14.653245798679899</c:v>
                      </c:pt>
                      <c:pt idx="1651">
                        <c:v>-14.6488092209821</c:v>
                      </c:pt>
                      <c:pt idx="1652">
                        <c:v>-14.644372643284299</c:v>
                      </c:pt>
                      <c:pt idx="1653">
                        <c:v>-14.6399360655866</c:v>
                      </c:pt>
                      <c:pt idx="1654">
                        <c:v>-14.635499487888801</c:v>
                      </c:pt>
                      <c:pt idx="1655">
                        <c:v>-14.631062910191</c:v>
                      </c:pt>
                      <c:pt idx="1656">
                        <c:v>-14.626626332493201</c:v>
                      </c:pt>
                      <c:pt idx="1657">
                        <c:v>-14.6221897547955</c:v>
                      </c:pt>
                      <c:pt idx="1658">
                        <c:v>-14.617753177097701</c:v>
                      </c:pt>
                      <c:pt idx="1659">
                        <c:v>-14.6133165993999</c:v>
                      </c:pt>
                      <c:pt idx="1660">
                        <c:v>-14.6088800217022</c:v>
                      </c:pt>
                      <c:pt idx="1661">
                        <c:v>-14.604443444004399</c:v>
                      </c:pt>
                      <c:pt idx="1662">
                        <c:v>-14.6000068663066</c:v>
                      </c:pt>
                      <c:pt idx="1663">
                        <c:v>-14.595570288608901</c:v>
                      </c:pt>
                      <c:pt idx="1664">
                        <c:v>-14.5911337109111</c:v>
                      </c:pt>
                      <c:pt idx="1665">
                        <c:v>-14.586697133213301</c:v>
                      </c:pt>
                      <c:pt idx="1666">
                        <c:v>-14.5822605555156</c:v>
                      </c:pt>
                      <c:pt idx="1667">
                        <c:v>-14.5778239778178</c:v>
                      </c:pt>
                      <c:pt idx="1668">
                        <c:v>-14.57338740012</c:v>
                      </c:pt>
                      <c:pt idx="1669">
                        <c:v>-14.568950822422201</c:v>
                      </c:pt>
                      <c:pt idx="1670">
                        <c:v>-14.564514244724499</c:v>
                      </c:pt>
                      <c:pt idx="1671">
                        <c:v>-14.5600776670267</c:v>
                      </c:pt>
                      <c:pt idx="1672">
                        <c:v>-14.555641089328899</c:v>
                      </c:pt>
                      <c:pt idx="1673">
                        <c:v>-14.5512045116312</c:v>
                      </c:pt>
                      <c:pt idx="1674">
                        <c:v>-14.546767933933401</c:v>
                      </c:pt>
                      <c:pt idx="1675">
                        <c:v>-14.5423313562356</c:v>
                      </c:pt>
                      <c:pt idx="1676">
                        <c:v>-14.5378947785379</c:v>
                      </c:pt>
                      <c:pt idx="1677">
                        <c:v>-14.5334582008401</c:v>
                      </c:pt>
                      <c:pt idx="1678">
                        <c:v>-14.529021623142301</c:v>
                      </c:pt>
                      <c:pt idx="1679">
                        <c:v>-14.5245850454445</c:v>
                      </c:pt>
                      <c:pt idx="1680">
                        <c:v>-14.5201484677468</c:v>
                      </c:pt>
                      <c:pt idx="1681">
                        <c:v>-14.515711890048999</c:v>
                      </c:pt>
                      <c:pt idx="1682">
                        <c:v>-14.5112753123512</c:v>
                      </c:pt>
                      <c:pt idx="1683">
                        <c:v>-14.506838734653501</c:v>
                      </c:pt>
                      <c:pt idx="1684">
                        <c:v>-14.5024021569557</c:v>
                      </c:pt>
                      <c:pt idx="1685">
                        <c:v>-14.497965579257899</c:v>
                      </c:pt>
                      <c:pt idx="1686">
                        <c:v>-14.4935290015602</c:v>
                      </c:pt>
                      <c:pt idx="1687">
                        <c:v>-14.489092423862401</c:v>
                      </c:pt>
                      <c:pt idx="1688">
                        <c:v>-14.4846558461646</c:v>
                      </c:pt>
                      <c:pt idx="1689">
                        <c:v>-14.480219268466801</c:v>
                      </c:pt>
                      <c:pt idx="1690">
                        <c:v>-14.475782690769099</c:v>
                      </c:pt>
                      <c:pt idx="1691">
                        <c:v>-14.4713461130713</c:v>
                      </c:pt>
                      <c:pt idx="1692">
                        <c:v>-14.4669095353735</c:v>
                      </c:pt>
                      <c:pt idx="1693">
                        <c:v>-14.4624729576758</c:v>
                      </c:pt>
                      <c:pt idx="1694">
                        <c:v>-14.458036379977999</c:v>
                      </c:pt>
                      <c:pt idx="1695">
                        <c:v>-14.4535998022802</c:v>
                      </c:pt>
                      <c:pt idx="1696">
                        <c:v>-14.449163224582501</c:v>
                      </c:pt>
                      <c:pt idx="1697">
                        <c:v>-14.4447266468847</c:v>
                      </c:pt>
                      <c:pt idx="1698">
                        <c:v>-14.440290069186901</c:v>
                      </c:pt>
                      <c:pt idx="1699">
                        <c:v>-14.4358534914891</c:v>
                      </c:pt>
                      <c:pt idx="1700">
                        <c:v>-14.4314169137914</c:v>
                      </c:pt>
                      <c:pt idx="1701">
                        <c:v>-14.4269803360936</c:v>
                      </c:pt>
                      <c:pt idx="1702">
                        <c:v>-14.4225437583958</c:v>
                      </c:pt>
                      <c:pt idx="1703">
                        <c:v>-14.418107180698099</c:v>
                      </c:pt>
                      <c:pt idx="1704">
                        <c:v>-14.4136706030003</c:v>
                      </c:pt>
                      <c:pt idx="1705">
                        <c:v>-14.409234025302499</c:v>
                      </c:pt>
                      <c:pt idx="1706">
                        <c:v>-14.4047974476048</c:v>
                      </c:pt>
                      <c:pt idx="1707">
                        <c:v>-14.400360869907001</c:v>
                      </c:pt>
                      <c:pt idx="1708">
                        <c:v>-14.3959242922092</c:v>
                      </c:pt>
                      <c:pt idx="1709">
                        <c:v>-14.3914877145115</c:v>
                      </c:pt>
                      <c:pt idx="1710">
                        <c:v>-14.3870511368137</c:v>
                      </c:pt>
                      <c:pt idx="1711">
                        <c:v>-14.3826145591159</c:v>
                      </c:pt>
                      <c:pt idx="1712">
                        <c:v>-14.3781779814181</c:v>
                      </c:pt>
                      <c:pt idx="1713">
                        <c:v>-14.3737414037204</c:v>
                      </c:pt>
                      <c:pt idx="1714">
                        <c:v>-14.369304826022599</c:v>
                      </c:pt>
                      <c:pt idx="1715">
                        <c:v>-14.3648682483248</c:v>
                      </c:pt>
                      <c:pt idx="1716">
                        <c:v>-14.360431670627101</c:v>
                      </c:pt>
                      <c:pt idx="1717">
                        <c:v>-14.3559950929293</c:v>
                      </c:pt>
                      <c:pt idx="1718">
                        <c:v>-14.351558515231501</c:v>
                      </c:pt>
                      <c:pt idx="1719">
                        <c:v>-14.347121937533799</c:v>
                      </c:pt>
                      <c:pt idx="1720">
                        <c:v>-14.342685359836</c:v>
                      </c:pt>
                      <c:pt idx="1721">
                        <c:v>-14.3382487821382</c:v>
                      </c:pt>
                      <c:pt idx="1722">
                        <c:v>-14.333812204440401</c:v>
                      </c:pt>
                      <c:pt idx="1723">
                        <c:v>-14.329375626742699</c:v>
                      </c:pt>
                      <c:pt idx="1724">
                        <c:v>-14.3249390490449</c:v>
                      </c:pt>
                      <c:pt idx="1725">
                        <c:v>-14.320502471347099</c:v>
                      </c:pt>
                      <c:pt idx="1726">
                        <c:v>-14.3160658936494</c:v>
                      </c:pt>
                      <c:pt idx="1727">
                        <c:v>-14.311629315951601</c:v>
                      </c:pt>
                      <c:pt idx="1728">
                        <c:v>-14.3071927382538</c:v>
                      </c:pt>
                      <c:pt idx="1729">
                        <c:v>-14.3027561605561</c:v>
                      </c:pt>
                      <c:pt idx="1730">
                        <c:v>-14.2983195828583</c:v>
                      </c:pt>
                      <c:pt idx="1731">
                        <c:v>-14.293883005160501</c:v>
                      </c:pt>
                      <c:pt idx="1732">
                        <c:v>-14.2894464274627</c:v>
                      </c:pt>
                      <c:pt idx="1733">
                        <c:v>-14.285009849765</c:v>
                      </c:pt>
                      <c:pt idx="1734">
                        <c:v>-14.280573272067199</c:v>
                      </c:pt>
                      <c:pt idx="1735">
                        <c:v>-14.2761366943694</c:v>
                      </c:pt>
                      <c:pt idx="1736">
                        <c:v>-14.271700116671701</c:v>
                      </c:pt>
                      <c:pt idx="1737">
                        <c:v>-14.2672635389739</c:v>
                      </c:pt>
                      <c:pt idx="1738">
                        <c:v>-14.262826961276099</c:v>
                      </c:pt>
                      <c:pt idx="1739">
                        <c:v>-14.2583903835784</c:v>
                      </c:pt>
                      <c:pt idx="1740">
                        <c:v>-14.253953805880601</c:v>
                      </c:pt>
                      <c:pt idx="1741">
                        <c:v>-14.2495172281828</c:v>
                      </c:pt>
                      <c:pt idx="1742">
                        <c:v>-14.245080650485001</c:v>
                      </c:pt>
                      <c:pt idx="1743">
                        <c:v>-14.240644072787299</c:v>
                      </c:pt>
                      <c:pt idx="1744">
                        <c:v>-14.2362074950895</c:v>
                      </c:pt>
                      <c:pt idx="1745">
                        <c:v>-14.2317709173917</c:v>
                      </c:pt>
                      <c:pt idx="1746">
                        <c:v>-14.227334339694</c:v>
                      </c:pt>
                      <c:pt idx="1747">
                        <c:v>-14.222897761996199</c:v>
                      </c:pt>
                      <c:pt idx="1748">
                        <c:v>-14.2184611842984</c:v>
                      </c:pt>
                      <c:pt idx="1749">
                        <c:v>-14.214024606600701</c:v>
                      </c:pt>
                      <c:pt idx="1750">
                        <c:v>-14.2095880289029</c:v>
                      </c:pt>
                      <c:pt idx="1751">
                        <c:v>-14.205151451205101</c:v>
                      </c:pt>
                      <c:pt idx="1752">
                        <c:v>-14.200714873507399</c:v>
                      </c:pt>
                      <c:pt idx="1753">
                        <c:v>-14.1962782958096</c:v>
                      </c:pt>
                      <c:pt idx="1754">
                        <c:v>-14.1918417181118</c:v>
                      </c:pt>
                      <c:pt idx="1755">
                        <c:v>-14.187405140414</c:v>
                      </c:pt>
                      <c:pt idx="1756">
                        <c:v>-14.182968562716299</c:v>
                      </c:pt>
                      <c:pt idx="1757">
                        <c:v>-14.1785319850185</c:v>
                      </c:pt>
                      <c:pt idx="1758">
                        <c:v>-14.174095407320699</c:v>
                      </c:pt>
                      <c:pt idx="1759">
                        <c:v>-14.169658829623</c:v>
                      </c:pt>
                      <c:pt idx="1760">
                        <c:v>-14.165222251925201</c:v>
                      </c:pt>
                      <c:pt idx="1761">
                        <c:v>-14.1607856742274</c:v>
                      </c:pt>
                      <c:pt idx="1762">
                        <c:v>-14.1563490965297</c:v>
                      </c:pt>
                      <c:pt idx="1763">
                        <c:v>-14.151912518831899</c:v>
                      </c:pt>
                      <c:pt idx="1764">
                        <c:v>-14.1474759411341</c:v>
                      </c:pt>
                      <c:pt idx="1765">
                        <c:v>-14.1430393634363</c:v>
                      </c:pt>
                      <c:pt idx="1766">
                        <c:v>-14.1386027857386</c:v>
                      </c:pt>
                      <c:pt idx="1767">
                        <c:v>-14.134166208040799</c:v>
                      </c:pt>
                      <c:pt idx="1768">
                        <c:v>-14.129729630343</c:v>
                      </c:pt>
                      <c:pt idx="1769">
                        <c:v>-14.125293052645301</c:v>
                      </c:pt>
                      <c:pt idx="1770">
                        <c:v>-14.1208564749475</c:v>
                      </c:pt>
                      <c:pt idx="1771">
                        <c:v>-14.116419897249701</c:v>
                      </c:pt>
                      <c:pt idx="1772">
                        <c:v>-14.111983319551999</c:v>
                      </c:pt>
                      <c:pt idx="1773">
                        <c:v>-14.1075467418542</c:v>
                      </c:pt>
                      <c:pt idx="1774">
                        <c:v>-14.1031101641564</c:v>
                      </c:pt>
                      <c:pt idx="1775">
                        <c:v>-14.098673586458601</c:v>
                      </c:pt>
                      <c:pt idx="1776">
                        <c:v>-14.094237008760899</c:v>
                      </c:pt>
                      <c:pt idx="1777">
                        <c:v>-14.0898004310631</c:v>
                      </c:pt>
                      <c:pt idx="1778">
                        <c:v>-14.085363853365299</c:v>
                      </c:pt>
                      <c:pt idx="1779">
                        <c:v>-14.0809272756676</c:v>
                      </c:pt>
                      <c:pt idx="1780">
                        <c:v>-14.076490697969801</c:v>
                      </c:pt>
                      <c:pt idx="1781">
                        <c:v>-14.072054120272</c:v>
                      </c:pt>
                      <c:pt idx="1782">
                        <c:v>-14.0676175425743</c:v>
                      </c:pt>
                      <c:pt idx="1783">
                        <c:v>-14.0631809648765</c:v>
                      </c:pt>
                      <c:pt idx="1784">
                        <c:v>-14.058744387178701</c:v>
                      </c:pt>
                      <c:pt idx="1785">
                        <c:v>-14.0543078094809</c:v>
                      </c:pt>
                      <c:pt idx="1786">
                        <c:v>-14.0498712317832</c:v>
                      </c:pt>
                      <c:pt idx="1787">
                        <c:v>-14.045434654085399</c:v>
                      </c:pt>
                      <c:pt idx="1788">
                        <c:v>-14.0409980763876</c:v>
                      </c:pt>
                      <c:pt idx="1789">
                        <c:v>-14.036561498689901</c:v>
                      </c:pt>
                      <c:pt idx="1790">
                        <c:v>-14.0321249209921</c:v>
                      </c:pt>
                      <c:pt idx="1791">
                        <c:v>-14.027688343294299</c:v>
                      </c:pt>
                      <c:pt idx="1792">
                        <c:v>-14.0232517655966</c:v>
                      </c:pt>
                      <c:pt idx="1793">
                        <c:v>-14.018815187898801</c:v>
                      </c:pt>
                      <c:pt idx="1794">
                        <c:v>-14.014378610201</c:v>
                      </c:pt>
                      <c:pt idx="1795">
                        <c:v>-14.0099420325033</c:v>
                      </c:pt>
                      <c:pt idx="1796">
                        <c:v>-14.005505454805499</c:v>
                      </c:pt>
                      <c:pt idx="1797">
                        <c:v>-14.0010688771077</c:v>
                      </c:pt>
                      <c:pt idx="1798">
                        <c:v>-13.9966322994099</c:v>
                      </c:pt>
                      <c:pt idx="1799">
                        <c:v>-13.9921957217122</c:v>
                      </c:pt>
                      <c:pt idx="1800">
                        <c:v>-13.987759144014399</c:v>
                      </c:pt>
                      <c:pt idx="1801">
                        <c:v>-13.9833225663166</c:v>
                      </c:pt>
                      <c:pt idx="1802">
                        <c:v>-13.978885988618901</c:v>
                      </c:pt>
                      <c:pt idx="1803">
                        <c:v>-13.9744494109211</c:v>
                      </c:pt>
                      <c:pt idx="1804">
                        <c:v>-13.970012833223301</c:v>
                      </c:pt>
                      <c:pt idx="1805">
                        <c:v>-13.965576255525599</c:v>
                      </c:pt>
                      <c:pt idx="1806">
                        <c:v>-13.9611396778278</c:v>
                      </c:pt>
                      <c:pt idx="1807">
                        <c:v>-13.956703100129999</c:v>
                      </c:pt>
                      <c:pt idx="1808">
                        <c:v>-13.9522665224322</c:v>
                      </c:pt>
                      <c:pt idx="1809">
                        <c:v>-13.947829944734501</c:v>
                      </c:pt>
                      <c:pt idx="1810">
                        <c:v>-13.9433933670367</c:v>
                      </c:pt>
                      <c:pt idx="1811">
                        <c:v>-13.938956789338899</c:v>
                      </c:pt>
                      <c:pt idx="1812">
                        <c:v>-13.9345202116412</c:v>
                      </c:pt>
                      <c:pt idx="1813">
                        <c:v>-13.930083633943401</c:v>
                      </c:pt>
                      <c:pt idx="1814">
                        <c:v>-13.9256470562456</c:v>
                      </c:pt>
                      <c:pt idx="1815">
                        <c:v>-13.9212104785479</c:v>
                      </c:pt>
                      <c:pt idx="1816">
                        <c:v>-13.916773900850099</c:v>
                      </c:pt>
                      <c:pt idx="1817">
                        <c:v>-13.9123373231523</c:v>
                      </c:pt>
                      <c:pt idx="1818">
                        <c:v>-13.9079007454545</c:v>
                      </c:pt>
                      <c:pt idx="1819">
                        <c:v>-13.9034641677568</c:v>
                      </c:pt>
                      <c:pt idx="1820">
                        <c:v>-13.899027590058999</c:v>
                      </c:pt>
                      <c:pt idx="1821">
                        <c:v>-13.8945910123612</c:v>
                      </c:pt>
                      <c:pt idx="1822">
                        <c:v>-13.890154434663501</c:v>
                      </c:pt>
                      <c:pt idx="1823">
                        <c:v>-13.8857178569657</c:v>
                      </c:pt>
                      <c:pt idx="1824">
                        <c:v>-13.881281279267901</c:v>
                      </c:pt>
                      <c:pt idx="1825">
                        <c:v>-13.876844701570199</c:v>
                      </c:pt>
                      <c:pt idx="1826">
                        <c:v>-13.8724081238724</c:v>
                      </c:pt>
                      <c:pt idx="1827">
                        <c:v>-13.8679715461746</c:v>
                      </c:pt>
                      <c:pt idx="1828">
                        <c:v>-13.863534968476801</c:v>
                      </c:pt>
                      <c:pt idx="1829">
                        <c:v>-13.859098390779099</c:v>
                      </c:pt>
                      <c:pt idx="1830">
                        <c:v>-13.8546618130813</c:v>
                      </c:pt>
                      <c:pt idx="1831">
                        <c:v>-13.850225235383499</c:v>
                      </c:pt>
                      <c:pt idx="1832">
                        <c:v>-13.8457886576858</c:v>
                      </c:pt>
                      <c:pt idx="1833">
                        <c:v>-13.841352079988001</c:v>
                      </c:pt>
                      <c:pt idx="1834">
                        <c:v>-13.8369155022902</c:v>
                      </c:pt>
                      <c:pt idx="1835">
                        <c:v>-13.8324789245925</c:v>
                      </c:pt>
                      <c:pt idx="1836">
                        <c:v>-13.8280423468947</c:v>
                      </c:pt>
                      <c:pt idx="1837">
                        <c:v>-13.823605769196901</c:v>
                      </c:pt>
                      <c:pt idx="1838">
                        <c:v>-13.819169191499199</c:v>
                      </c:pt>
                      <c:pt idx="1839">
                        <c:v>-13.8147326138014</c:v>
                      </c:pt>
                      <c:pt idx="1840">
                        <c:v>-13.810296036103599</c:v>
                      </c:pt>
                      <c:pt idx="1841">
                        <c:v>-13.8058594584058</c:v>
                      </c:pt>
                      <c:pt idx="1842">
                        <c:v>-13.801422880708101</c:v>
                      </c:pt>
                      <c:pt idx="1843">
                        <c:v>-13.7969863030103</c:v>
                      </c:pt>
                      <c:pt idx="1844">
                        <c:v>-13.792549725312499</c:v>
                      </c:pt>
                      <c:pt idx="1845">
                        <c:v>-13.7881131476148</c:v>
                      </c:pt>
                      <c:pt idx="1846">
                        <c:v>-13.783676569917001</c:v>
                      </c:pt>
                      <c:pt idx="1847">
                        <c:v>-13.7792399922192</c:v>
                      </c:pt>
                      <c:pt idx="1848">
                        <c:v>-13.7748034145215</c:v>
                      </c:pt>
                      <c:pt idx="1849">
                        <c:v>-13.770366836823699</c:v>
                      </c:pt>
                      <c:pt idx="1850">
                        <c:v>-13.7659302591259</c:v>
                      </c:pt>
                      <c:pt idx="1851">
                        <c:v>-13.761493681428099</c:v>
                      </c:pt>
                      <c:pt idx="1852">
                        <c:v>-13.7570571037304</c:v>
                      </c:pt>
                      <c:pt idx="1853">
                        <c:v>-13.752620526032601</c:v>
                      </c:pt>
                      <c:pt idx="1854">
                        <c:v>-13.7481839483348</c:v>
                      </c:pt>
                      <c:pt idx="1855">
                        <c:v>-13.743747370637101</c:v>
                      </c:pt>
                      <c:pt idx="1856">
                        <c:v>-13.7393107929393</c:v>
                      </c:pt>
                      <c:pt idx="1857">
                        <c:v>-13.734874215241501</c:v>
                      </c:pt>
                      <c:pt idx="1858">
                        <c:v>-13.730437637543799</c:v>
                      </c:pt>
                      <c:pt idx="1859">
                        <c:v>-13.726001059846</c:v>
                      </c:pt>
                      <c:pt idx="1860">
                        <c:v>-13.721564482148199</c:v>
                      </c:pt>
                      <c:pt idx="1861">
                        <c:v>-13.7171279044504</c:v>
                      </c:pt>
                      <c:pt idx="1862">
                        <c:v>-13.712691326752701</c:v>
                      </c:pt>
                      <c:pt idx="1863">
                        <c:v>-13.7082547490549</c:v>
                      </c:pt>
                      <c:pt idx="1864">
                        <c:v>-13.703818171357099</c:v>
                      </c:pt>
                      <c:pt idx="1865">
                        <c:v>-13.6993815936594</c:v>
                      </c:pt>
                      <c:pt idx="1866">
                        <c:v>-13.694945015961601</c:v>
                      </c:pt>
                      <c:pt idx="1867">
                        <c:v>-13.6905084382638</c:v>
                      </c:pt>
                      <c:pt idx="1868">
                        <c:v>-13.6860718605661</c:v>
                      </c:pt>
                      <c:pt idx="1869">
                        <c:v>-13.681635282868299</c:v>
                      </c:pt>
                      <c:pt idx="1870">
                        <c:v>-13.6771987051705</c:v>
                      </c:pt>
                      <c:pt idx="1871">
                        <c:v>-13.6727621274727</c:v>
                      </c:pt>
                      <c:pt idx="1872">
                        <c:v>-13.668325549775</c:v>
                      </c:pt>
                      <c:pt idx="1873">
                        <c:v>-13.663888972077199</c:v>
                      </c:pt>
                      <c:pt idx="1874">
                        <c:v>-13.6594523943794</c:v>
                      </c:pt>
                      <c:pt idx="1875">
                        <c:v>-13.655015816681701</c:v>
                      </c:pt>
                      <c:pt idx="1876">
                        <c:v>-13.6505792389839</c:v>
                      </c:pt>
                      <c:pt idx="1877">
                        <c:v>-13.646142661286101</c:v>
                      </c:pt>
                      <c:pt idx="1878">
                        <c:v>-13.641706083588399</c:v>
                      </c:pt>
                      <c:pt idx="1879">
                        <c:v>-13.6372695058906</c:v>
                      </c:pt>
                      <c:pt idx="1880">
                        <c:v>-13.6328329281928</c:v>
                      </c:pt>
                      <c:pt idx="1881">
                        <c:v>-13.628396350495001</c:v>
                      </c:pt>
                      <c:pt idx="1882">
                        <c:v>-13.623959772797299</c:v>
                      </c:pt>
                      <c:pt idx="1883">
                        <c:v>-13.6195231950995</c:v>
                      </c:pt>
                      <c:pt idx="1884">
                        <c:v>-13.615086617401699</c:v>
                      </c:pt>
                      <c:pt idx="1885">
                        <c:v>-13.610650039704</c:v>
                      </c:pt>
                      <c:pt idx="1886">
                        <c:v>-13.606213462006201</c:v>
                      </c:pt>
                      <c:pt idx="1887">
                        <c:v>-13.6017768843084</c:v>
                      </c:pt>
                      <c:pt idx="1888">
                        <c:v>-13.5973403066107</c:v>
                      </c:pt>
                      <c:pt idx="1889">
                        <c:v>-13.5929037289129</c:v>
                      </c:pt>
                      <c:pt idx="1890">
                        <c:v>-13.588467151215101</c:v>
                      </c:pt>
                      <c:pt idx="1891">
                        <c:v>-13.584030573517399</c:v>
                      </c:pt>
                      <c:pt idx="1892">
                        <c:v>-13.5795939958196</c:v>
                      </c:pt>
                      <c:pt idx="1893">
                        <c:v>-13.575157418121799</c:v>
                      </c:pt>
                      <c:pt idx="1894">
                        <c:v>-13.570720840424</c:v>
                      </c:pt>
                      <c:pt idx="1895">
                        <c:v>-13.566284262726301</c:v>
                      </c:pt>
                      <c:pt idx="1896">
                        <c:v>-13.5618476850285</c:v>
                      </c:pt>
                      <c:pt idx="1897">
                        <c:v>-13.557411107330701</c:v>
                      </c:pt>
                      <c:pt idx="1898">
                        <c:v>-13.552974529633</c:v>
                      </c:pt>
                      <c:pt idx="1899">
                        <c:v>-13.5485379519352</c:v>
                      </c:pt>
                      <c:pt idx="1900">
                        <c:v>-13.5441013742374</c:v>
                      </c:pt>
                      <c:pt idx="1901">
                        <c:v>-13.5396647965397</c:v>
                      </c:pt>
                      <c:pt idx="1902">
                        <c:v>-13.535228218841899</c:v>
                      </c:pt>
                      <c:pt idx="1903">
                        <c:v>-13.5307916411441</c:v>
                      </c:pt>
                      <c:pt idx="1904">
                        <c:v>-13.526355063446299</c:v>
                      </c:pt>
                      <c:pt idx="1905">
                        <c:v>-13.5219184857486</c:v>
                      </c:pt>
                      <c:pt idx="1906">
                        <c:v>-13.517481908050801</c:v>
                      </c:pt>
                      <c:pt idx="1907">
                        <c:v>-13.513045330353</c:v>
                      </c:pt>
                      <c:pt idx="1908">
                        <c:v>-13.5086087526553</c:v>
                      </c:pt>
                      <c:pt idx="1909">
                        <c:v>-13.5041721749575</c:v>
                      </c:pt>
                      <c:pt idx="1910">
                        <c:v>-13.499735597259701</c:v>
                      </c:pt>
                      <c:pt idx="1911">
                        <c:v>-13.495299019561999</c:v>
                      </c:pt>
                      <c:pt idx="1912">
                        <c:v>-13.4908624418642</c:v>
                      </c:pt>
                      <c:pt idx="1913">
                        <c:v>-13.486425864166399</c:v>
                      </c:pt>
                      <c:pt idx="1914">
                        <c:v>-13.4819892864686</c:v>
                      </c:pt>
                      <c:pt idx="1915">
                        <c:v>-13.477552708770901</c:v>
                      </c:pt>
                      <c:pt idx="1916">
                        <c:v>-13.4731161310731</c:v>
                      </c:pt>
                      <c:pt idx="1917">
                        <c:v>-13.468679553375299</c:v>
                      </c:pt>
                      <c:pt idx="1918">
                        <c:v>-13.4642429756776</c:v>
                      </c:pt>
                      <c:pt idx="1919">
                        <c:v>-13.459806397979801</c:v>
                      </c:pt>
                      <c:pt idx="1920">
                        <c:v>-13.455369820282</c:v>
                      </c:pt>
                      <c:pt idx="1921">
                        <c:v>-13.4509332425843</c:v>
                      </c:pt>
                      <c:pt idx="1922">
                        <c:v>-13.446496664886499</c:v>
                      </c:pt>
                      <c:pt idx="1923">
                        <c:v>-13.4420600871887</c:v>
                      </c:pt>
                      <c:pt idx="1924">
                        <c:v>-13.437623509491001</c:v>
                      </c:pt>
                      <c:pt idx="1925">
                        <c:v>-13.4331869317932</c:v>
                      </c:pt>
                      <c:pt idx="1926">
                        <c:v>-13.428750354095399</c:v>
                      </c:pt>
                      <c:pt idx="1927">
                        <c:v>-13.4243137763976</c:v>
                      </c:pt>
                      <c:pt idx="1928">
                        <c:v>-13.419877198699901</c:v>
                      </c:pt>
                      <c:pt idx="1929">
                        <c:v>-13.4154406210021</c:v>
                      </c:pt>
                      <c:pt idx="1930">
                        <c:v>-13.411004043304301</c:v>
                      </c:pt>
                      <c:pt idx="1931">
                        <c:v>-13.406567465606599</c:v>
                      </c:pt>
                      <c:pt idx="1932">
                        <c:v>-13.4021308879088</c:v>
                      </c:pt>
                      <c:pt idx="1933">
                        <c:v>-13.397694310211</c:v>
                      </c:pt>
                      <c:pt idx="1934">
                        <c:v>-13.3932577325133</c:v>
                      </c:pt>
                      <c:pt idx="1935">
                        <c:v>-13.388821154815499</c:v>
                      </c:pt>
                      <c:pt idx="1936">
                        <c:v>-13.3843845771177</c:v>
                      </c:pt>
                      <c:pt idx="1937">
                        <c:v>-13.379947999419899</c:v>
                      </c:pt>
                      <c:pt idx="1938">
                        <c:v>-13.3755114217222</c:v>
                      </c:pt>
                      <c:pt idx="1939">
                        <c:v>-13.371074844024401</c:v>
                      </c:pt>
                      <c:pt idx="1940">
                        <c:v>-13.3666382663266</c:v>
                      </c:pt>
                      <c:pt idx="1941">
                        <c:v>-13.3622016886289</c:v>
                      </c:pt>
                      <c:pt idx="1942">
                        <c:v>-13.3577651109311</c:v>
                      </c:pt>
                      <c:pt idx="1943">
                        <c:v>-13.3533285332333</c:v>
                      </c:pt>
                      <c:pt idx="1944">
                        <c:v>-13.348891955535599</c:v>
                      </c:pt>
                      <c:pt idx="1945">
                        <c:v>-13.3444553778378</c:v>
                      </c:pt>
                      <c:pt idx="1946">
                        <c:v>-13.340018800139999</c:v>
                      </c:pt>
                      <c:pt idx="1947">
                        <c:v>-13.3355822224422</c:v>
                      </c:pt>
                      <c:pt idx="1948">
                        <c:v>-13.331145644744501</c:v>
                      </c:pt>
                      <c:pt idx="1949">
                        <c:v>-13.3267090670467</c:v>
                      </c:pt>
                      <c:pt idx="1950">
                        <c:v>-13.322272489348901</c:v>
                      </c:pt>
                      <c:pt idx="1951">
                        <c:v>-13.3178359116512</c:v>
                      </c:pt>
                      <c:pt idx="1952">
                        <c:v>-13.3133993339534</c:v>
                      </c:pt>
                      <c:pt idx="1953">
                        <c:v>-13.3089627562556</c:v>
                      </c:pt>
                      <c:pt idx="1954">
                        <c:v>-13.3045261785579</c:v>
                      </c:pt>
                      <c:pt idx="1955">
                        <c:v>-13.300089600860099</c:v>
                      </c:pt>
                      <c:pt idx="1956">
                        <c:v>-13.2956530231623</c:v>
                      </c:pt>
                      <c:pt idx="1957">
                        <c:v>-13.291216445464499</c:v>
                      </c:pt>
                      <c:pt idx="1958">
                        <c:v>-13.2867798677668</c:v>
                      </c:pt>
                      <c:pt idx="1959">
                        <c:v>-13.282343290069001</c:v>
                      </c:pt>
                      <c:pt idx="1960">
                        <c:v>-13.2779067123712</c:v>
                      </c:pt>
                      <c:pt idx="1961">
                        <c:v>-13.2734701346735</c:v>
                      </c:pt>
                      <c:pt idx="1962">
                        <c:v>-13.2690335569757</c:v>
                      </c:pt>
                      <c:pt idx="1963">
                        <c:v>-13.264596979277901</c:v>
                      </c:pt>
                      <c:pt idx="1964">
                        <c:v>-13.260160401580199</c:v>
                      </c:pt>
                      <c:pt idx="1965">
                        <c:v>-13.2557238238824</c:v>
                      </c:pt>
                      <c:pt idx="1966">
                        <c:v>-13.251287246184599</c:v>
                      </c:pt>
                      <c:pt idx="1967">
                        <c:v>-13.2468506684868</c:v>
                      </c:pt>
                      <c:pt idx="1968">
                        <c:v>-13.242414090789101</c:v>
                      </c:pt>
                      <c:pt idx="1969">
                        <c:v>-13.2379775130913</c:v>
                      </c:pt>
                      <c:pt idx="1970">
                        <c:v>-13.233540935393499</c:v>
                      </c:pt>
                      <c:pt idx="1971">
                        <c:v>-13.2291043576958</c:v>
                      </c:pt>
                      <c:pt idx="1972">
                        <c:v>-13.224667779998001</c:v>
                      </c:pt>
                      <c:pt idx="1973">
                        <c:v>-13.2202312023002</c:v>
                      </c:pt>
                      <c:pt idx="1974">
                        <c:v>-13.2157946246025</c:v>
                      </c:pt>
                      <c:pt idx="1975">
                        <c:v>-13.211358046904699</c:v>
                      </c:pt>
                      <c:pt idx="1976">
                        <c:v>-13.2069214692069</c:v>
                      </c:pt>
                      <c:pt idx="1977">
                        <c:v>-13.202484891509201</c:v>
                      </c:pt>
                      <c:pt idx="1978">
                        <c:v>-13.1980483138114</c:v>
                      </c:pt>
                      <c:pt idx="1979">
                        <c:v>-13.193611736113599</c:v>
                      </c:pt>
                      <c:pt idx="1980">
                        <c:v>-13.1891751584158</c:v>
                      </c:pt>
                      <c:pt idx="1981">
                        <c:v>-13.184738580718101</c:v>
                      </c:pt>
                      <c:pt idx="1982">
                        <c:v>-13.1803020030203</c:v>
                      </c:pt>
                      <c:pt idx="1983">
                        <c:v>-13.175865425322501</c:v>
                      </c:pt>
                      <c:pt idx="1984">
                        <c:v>-13.171428847624799</c:v>
                      </c:pt>
                      <c:pt idx="1985">
                        <c:v>-13.166992269927</c:v>
                      </c:pt>
                      <c:pt idx="1986">
                        <c:v>-13.1625556922292</c:v>
                      </c:pt>
                      <c:pt idx="1987">
                        <c:v>-13.1581191145315</c:v>
                      </c:pt>
                      <c:pt idx="1988">
                        <c:v>-13.153682536833699</c:v>
                      </c:pt>
                      <c:pt idx="1989">
                        <c:v>-13.1492459591359</c:v>
                      </c:pt>
                      <c:pt idx="1990">
                        <c:v>-13.144809381438099</c:v>
                      </c:pt>
                      <c:pt idx="1991">
                        <c:v>-13.1403728037404</c:v>
                      </c:pt>
                      <c:pt idx="1992">
                        <c:v>-13.135936226042601</c:v>
                      </c:pt>
                      <c:pt idx="1993">
                        <c:v>-13.1314996483448</c:v>
                      </c:pt>
                      <c:pt idx="1994">
                        <c:v>-13.1270630706471</c:v>
                      </c:pt>
                      <c:pt idx="1995">
                        <c:v>-13.1226264929493</c:v>
                      </c:pt>
                      <c:pt idx="1996">
                        <c:v>-13.1181899152515</c:v>
                      </c:pt>
                      <c:pt idx="1997">
                        <c:v>-13.113753337553799</c:v>
                      </c:pt>
                      <c:pt idx="1998">
                        <c:v>-13.109316759856</c:v>
                      </c:pt>
                      <c:pt idx="1999">
                        <c:v>-13.104880182158199</c:v>
                      </c:pt>
                      <c:pt idx="2000">
                        <c:v>-13.1004436044604</c:v>
                      </c:pt>
                      <c:pt idx="2001">
                        <c:v>-13.096007026762701</c:v>
                      </c:pt>
                      <c:pt idx="2002">
                        <c:v>-13.0915704490649</c:v>
                      </c:pt>
                      <c:pt idx="2003">
                        <c:v>-13.087133871367101</c:v>
                      </c:pt>
                      <c:pt idx="2004">
                        <c:v>-13.082697293669399</c:v>
                      </c:pt>
                      <c:pt idx="2005">
                        <c:v>-13.0782607159716</c:v>
                      </c:pt>
                      <c:pt idx="2006">
                        <c:v>-13.0738241382738</c:v>
                      </c:pt>
                      <c:pt idx="2007">
                        <c:v>-13.0693875605761</c:v>
                      </c:pt>
                      <c:pt idx="2008">
                        <c:v>-13.064950982878299</c:v>
                      </c:pt>
                      <c:pt idx="2009">
                        <c:v>-13.0605144051805</c:v>
                      </c:pt>
                      <c:pt idx="2010">
                        <c:v>-13.056077827482699</c:v>
                      </c:pt>
                      <c:pt idx="2011">
                        <c:v>-13.051641249785</c:v>
                      </c:pt>
                      <c:pt idx="2012">
                        <c:v>-13.047204672087201</c:v>
                      </c:pt>
                      <c:pt idx="2013">
                        <c:v>-13.0427680943894</c:v>
                      </c:pt>
                      <c:pt idx="2014">
                        <c:v>-13.0383315166917</c:v>
                      </c:pt>
                      <c:pt idx="2015">
                        <c:v>-13.0338949389939</c:v>
                      </c:pt>
                      <c:pt idx="2016">
                        <c:v>-13.029458361296101</c:v>
                      </c:pt>
                      <c:pt idx="2017">
                        <c:v>-13.025021783598399</c:v>
                      </c:pt>
                      <c:pt idx="2018">
                        <c:v>-13.0205852059006</c:v>
                      </c:pt>
                      <c:pt idx="2019">
                        <c:v>-13.016148628202799</c:v>
                      </c:pt>
                      <c:pt idx="2020">
                        <c:v>-13.0117120505051</c:v>
                      </c:pt>
                      <c:pt idx="2021">
                        <c:v>-13.007275472807301</c:v>
                      </c:pt>
                      <c:pt idx="2022">
                        <c:v>-13.0028388951095</c:v>
                      </c:pt>
                      <c:pt idx="2023">
                        <c:v>-12.998402317411699</c:v>
                      </c:pt>
                      <c:pt idx="2024">
                        <c:v>-12.993965739714</c:v>
                      </c:pt>
                      <c:pt idx="2025">
                        <c:v>-12.989529162016201</c:v>
                      </c:pt>
                      <c:pt idx="2026">
                        <c:v>-12.9850925843184</c:v>
                      </c:pt>
                      <c:pt idx="2027">
                        <c:v>-12.9806560066207</c:v>
                      </c:pt>
                      <c:pt idx="2028">
                        <c:v>-12.976219428922899</c:v>
                      </c:pt>
                      <c:pt idx="2029">
                        <c:v>-12.9717828512251</c:v>
                      </c:pt>
                      <c:pt idx="2030">
                        <c:v>-12.967346273527401</c:v>
                      </c:pt>
                      <c:pt idx="2031">
                        <c:v>-12.9629096958296</c:v>
                      </c:pt>
                      <c:pt idx="2032">
                        <c:v>-12.958473118131799</c:v>
                      </c:pt>
                      <c:pt idx="2033">
                        <c:v>-12.954036540434</c:v>
                      </c:pt>
                      <c:pt idx="2034">
                        <c:v>-12.949599962736301</c:v>
                      </c:pt>
                      <c:pt idx="2035">
                        <c:v>-12.9451633850385</c:v>
                      </c:pt>
                      <c:pt idx="2036">
                        <c:v>-12.940726807340701</c:v>
                      </c:pt>
                      <c:pt idx="2037">
                        <c:v>-12.936290229642999</c:v>
                      </c:pt>
                      <c:pt idx="2038">
                        <c:v>-12.9318536519452</c:v>
                      </c:pt>
                      <c:pt idx="2039">
                        <c:v>-12.927417074247399</c:v>
                      </c:pt>
                      <c:pt idx="2040">
                        <c:v>-12.9229804965497</c:v>
                      </c:pt>
                      <c:pt idx="2041">
                        <c:v>-12.918543918851899</c:v>
                      </c:pt>
                      <c:pt idx="2042">
                        <c:v>-12.9141073411541</c:v>
                      </c:pt>
                      <c:pt idx="2043">
                        <c:v>-12.909670763456299</c:v>
                      </c:pt>
                      <c:pt idx="2044">
                        <c:v>-12.9052341857586</c:v>
                      </c:pt>
                      <c:pt idx="2045">
                        <c:v>-12.900797608060801</c:v>
                      </c:pt>
                      <c:pt idx="2046">
                        <c:v>-12.896361030363</c:v>
                      </c:pt>
                      <c:pt idx="2047">
                        <c:v>-12.8919244526653</c:v>
                      </c:pt>
                      <c:pt idx="2048">
                        <c:v>-12.887487874967499</c:v>
                      </c:pt>
                      <c:pt idx="2049">
                        <c:v>-12.8830512972697</c:v>
                      </c:pt>
                      <c:pt idx="2050">
                        <c:v>-12.878614719572001</c:v>
                      </c:pt>
                      <c:pt idx="2051">
                        <c:v>-12.8741781418742</c:v>
                      </c:pt>
                      <c:pt idx="2052">
                        <c:v>-12.869741564176399</c:v>
                      </c:pt>
                      <c:pt idx="2053">
                        <c:v>-12.8653049864786</c:v>
                      </c:pt>
                      <c:pt idx="2054">
                        <c:v>-12.860868408780901</c:v>
                      </c:pt>
                      <c:pt idx="2055">
                        <c:v>-12.8564318310831</c:v>
                      </c:pt>
                      <c:pt idx="2056">
                        <c:v>-12.851995253385301</c:v>
                      </c:pt>
                      <c:pt idx="2057">
                        <c:v>-12.847558675687599</c:v>
                      </c:pt>
                      <c:pt idx="2058">
                        <c:v>-12.8431220979898</c:v>
                      </c:pt>
                      <c:pt idx="2059">
                        <c:v>-12.838685520292</c:v>
                      </c:pt>
                      <c:pt idx="2060">
                        <c:v>-12.8342489425943</c:v>
                      </c:pt>
                      <c:pt idx="2061">
                        <c:v>-12.829812364896499</c:v>
                      </c:pt>
                      <c:pt idx="2062">
                        <c:v>-12.8253757871987</c:v>
                      </c:pt>
                      <c:pt idx="2063">
                        <c:v>-12.820939209501001</c:v>
                      </c:pt>
                      <c:pt idx="2064">
                        <c:v>-12.8165026318032</c:v>
                      </c:pt>
                      <c:pt idx="2065">
                        <c:v>-12.812066054105401</c:v>
                      </c:pt>
                      <c:pt idx="2066">
                        <c:v>-12.8076294764076</c:v>
                      </c:pt>
                      <c:pt idx="2067">
                        <c:v>-12.8031928987099</c:v>
                      </c:pt>
                      <c:pt idx="2068">
                        <c:v>-12.7987563210121</c:v>
                      </c:pt>
                      <c:pt idx="2069">
                        <c:v>-12.794319743314301</c:v>
                      </c:pt>
                      <c:pt idx="2070">
                        <c:v>-12.789883165616599</c:v>
                      </c:pt>
                      <c:pt idx="2071">
                        <c:v>-12.7854465879188</c:v>
                      </c:pt>
                      <c:pt idx="2072">
                        <c:v>-12.781010010220999</c:v>
                      </c:pt>
                      <c:pt idx="2073">
                        <c:v>-12.7765734325233</c:v>
                      </c:pt>
                      <c:pt idx="2074">
                        <c:v>-12.772136854825501</c:v>
                      </c:pt>
                      <c:pt idx="2075">
                        <c:v>-12.7677002771277</c:v>
                      </c:pt>
                      <c:pt idx="2076">
                        <c:v>-12.763263699429899</c:v>
                      </c:pt>
                      <c:pt idx="2077">
                        <c:v>-12.7588271217322</c:v>
                      </c:pt>
                      <c:pt idx="2078">
                        <c:v>-12.754390544034401</c:v>
                      </c:pt>
                      <c:pt idx="2079">
                        <c:v>-12.7499539663366</c:v>
                      </c:pt>
                      <c:pt idx="2080">
                        <c:v>-12.7455173886389</c:v>
                      </c:pt>
                      <c:pt idx="2081">
                        <c:v>-12.741080810941099</c:v>
                      </c:pt>
                      <c:pt idx="2082">
                        <c:v>-12.7366442332433</c:v>
                      </c:pt>
                      <c:pt idx="2083">
                        <c:v>-12.732207655545601</c:v>
                      </c:pt>
                      <c:pt idx="2084">
                        <c:v>-12.7277710778478</c:v>
                      </c:pt>
                      <c:pt idx="2085">
                        <c:v>-12.723334500149999</c:v>
                      </c:pt>
                      <c:pt idx="2086">
                        <c:v>-12.7188979224522</c:v>
                      </c:pt>
                      <c:pt idx="2087">
                        <c:v>-12.714461344754501</c:v>
                      </c:pt>
                      <c:pt idx="2088">
                        <c:v>-12.7100247670567</c:v>
                      </c:pt>
                      <c:pt idx="2089">
                        <c:v>-12.705588189358901</c:v>
                      </c:pt>
                      <c:pt idx="2090">
                        <c:v>-12.701151611661199</c:v>
                      </c:pt>
                      <c:pt idx="2091">
                        <c:v>-12.6967150339634</c:v>
                      </c:pt>
                      <c:pt idx="2092">
                        <c:v>-12.692278456265599</c:v>
                      </c:pt>
                      <c:pt idx="2093">
                        <c:v>-12.6878418785679</c:v>
                      </c:pt>
                      <c:pt idx="2094">
                        <c:v>-12.683405300870101</c:v>
                      </c:pt>
                      <c:pt idx="2095">
                        <c:v>-12.6789687231723</c:v>
                      </c:pt>
                      <c:pt idx="2096">
                        <c:v>-12.674532145474499</c:v>
                      </c:pt>
                      <c:pt idx="2097">
                        <c:v>-12.6700955677768</c:v>
                      </c:pt>
                      <c:pt idx="2098">
                        <c:v>-12.665658990079001</c:v>
                      </c:pt>
                      <c:pt idx="2099">
                        <c:v>-12.6612224123812</c:v>
                      </c:pt>
                      <c:pt idx="2100">
                        <c:v>-12.6567858346835</c:v>
                      </c:pt>
                      <c:pt idx="2101">
                        <c:v>-12.652349256985699</c:v>
                      </c:pt>
                      <c:pt idx="2102">
                        <c:v>-12.6479126792879</c:v>
                      </c:pt>
                      <c:pt idx="2103">
                        <c:v>-12.643476101590201</c:v>
                      </c:pt>
                      <c:pt idx="2104">
                        <c:v>-12.6390395238924</c:v>
                      </c:pt>
                      <c:pt idx="2105">
                        <c:v>-12.634602946194599</c:v>
                      </c:pt>
                      <c:pt idx="2106">
                        <c:v>-12.6301663684969</c:v>
                      </c:pt>
                      <c:pt idx="2107">
                        <c:v>-12.625729790799101</c:v>
                      </c:pt>
                      <c:pt idx="2108">
                        <c:v>-12.6212932131013</c:v>
                      </c:pt>
                      <c:pt idx="2109">
                        <c:v>-12.616856635403501</c:v>
                      </c:pt>
                      <c:pt idx="2110">
                        <c:v>-12.612420057705799</c:v>
                      </c:pt>
                      <c:pt idx="2111">
                        <c:v>-12.607983480008</c:v>
                      </c:pt>
                      <c:pt idx="2112">
                        <c:v>-12.6035469023102</c:v>
                      </c:pt>
                      <c:pt idx="2113">
                        <c:v>-12.5991103246125</c:v>
                      </c:pt>
                      <c:pt idx="2114">
                        <c:v>-12.594673746914699</c:v>
                      </c:pt>
                      <c:pt idx="2115">
                        <c:v>-12.5902371692169</c:v>
                      </c:pt>
                      <c:pt idx="2116">
                        <c:v>-12.585800591519201</c:v>
                      </c:pt>
                      <c:pt idx="2117">
                        <c:v>-12.5813640138214</c:v>
                      </c:pt>
                      <c:pt idx="2118">
                        <c:v>-12.576927436123601</c:v>
                      </c:pt>
                      <c:pt idx="2119">
                        <c:v>-12.5724908584258</c:v>
                      </c:pt>
                      <c:pt idx="2120">
                        <c:v>-12.5680542807281</c:v>
                      </c:pt>
                      <c:pt idx="2121">
                        <c:v>-12.5636177030303</c:v>
                      </c:pt>
                      <c:pt idx="2122">
                        <c:v>-12.559181125332501</c:v>
                      </c:pt>
                      <c:pt idx="2123">
                        <c:v>-12.554744547634799</c:v>
                      </c:pt>
                      <c:pt idx="2124">
                        <c:v>-12.550307969937</c:v>
                      </c:pt>
                      <c:pt idx="2125">
                        <c:v>-12.545871392239199</c:v>
                      </c:pt>
                      <c:pt idx="2126">
                        <c:v>-12.5414348145415</c:v>
                      </c:pt>
                      <c:pt idx="2127">
                        <c:v>-12.536998236843701</c:v>
                      </c:pt>
                      <c:pt idx="2128">
                        <c:v>-12.5325616591459</c:v>
                      </c:pt>
                      <c:pt idx="2129">
                        <c:v>-12.528125081448101</c:v>
                      </c:pt>
                      <c:pt idx="2130">
                        <c:v>-12.5236885037504</c:v>
                      </c:pt>
                      <c:pt idx="2131">
                        <c:v>-12.519251926052601</c:v>
                      </c:pt>
                      <c:pt idx="2132">
                        <c:v>-12.5148153483548</c:v>
                      </c:pt>
                      <c:pt idx="2133">
                        <c:v>-12.5103787706571</c:v>
                      </c:pt>
                      <c:pt idx="2134">
                        <c:v>-12.505942192959299</c:v>
                      </c:pt>
                      <c:pt idx="2135">
                        <c:v>-12.5015056152615</c:v>
                      </c:pt>
                      <c:pt idx="2136">
                        <c:v>-12.497069037563801</c:v>
                      </c:pt>
                      <c:pt idx="2137">
                        <c:v>-12.492632459866</c:v>
                      </c:pt>
                      <c:pt idx="2138">
                        <c:v>-12.488195882168201</c:v>
                      </c:pt>
                      <c:pt idx="2139">
                        <c:v>-12.4837593044704</c:v>
                      </c:pt>
                      <c:pt idx="2140">
                        <c:v>-12.4793227267727</c:v>
                      </c:pt>
                      <c:pt idx="2141">
                        <c:v>-12.4748861490749</c:v>
                      </c:pt>
                      <c:pt idx="2142">
                        <c:v>-12.470449571377101</c:v>
                      </c:pt>
                      <c:pt idx="2143">
                        <c:v>-12.466012993679399</c:v>
                      </c:pt>
                      <c:pt idx="2144">
                        <c:v>-12.4615764159816</c:v>
                      </c:pt>
                      <c:pt idx="2145">
                        <c:v>-12.457139838283799</c:v>
                      </c:pt>
                      <c:pt idx="2146">
                        <c:v>-12.4527032605861</c:v>
                      </c:pt>
                      <c:pt idx="2147">
                        <c:v>-12.448266682888301</c:v>
                      </c:pt>
                      <c:pt idx="2148">
                        <c:v>-12.4438301051905</c:v>
                      </c:pt>
                      <c:pt idx="2149">
                        <c:v>-12.439393527492699</c:v>
                      </c:pt>
                      <c:pt idx="2150">
                        <c:v>-12.434956949795</c:v>
                      </c:pt>
                      <c:pt idx="2151">
                        <c:v>-12.430520372097201</c:v>
                      </c:pt>
                      <c:pt idx="2152">
                        <c:v>-12.4260837943994</c:v>
                      </c:pt>
                      <c:pt idx="2153">
                        <c:v>-12.4216472167017</c:v>
                      </c:pt>
                      <c:pt idx="2154">
                        <c:v>-12.417210639003899</c:v>
                      </c:pt>
                      <c:pt idx="2155">
                        <c:v>-12.4127740613061</c:v>
                      </c:pt>
                      <c:pt idx="2156">
                        <c:v>-12.408337483608401</c:v>
                      </c:pt>
                      <c:pt idx="2157">
                        <c:v>-12.4039009059106</c:v>
                      </c:pt>
                      <c:pt idx="2158">
                        <c:v>-12.399464328212799</c:v>
                      </c:pt>
                      <c:pt idx="2159">
                        <c:v>-12.3950277505151</c:v>
                      </c:pt>
                      <c:pt idx="2160">
                        <c:v>-12.390591172817301</c:v>
                      </c:pt>
                      <c:pt idx="2161">
                        <c:v>-12.3861545951195</c:v>
                      </c:pt>
                      <c:pt idx="2162">
                        <c:v>-12.381718017421701</c:v>
                      </c:pt>
                      <c:pt idx="2163">
                        <c:v>-12.377281439723999</c:v>
                      </c:pt>
                      <c:pt idx="2164">
                        <c:v>-12.3728448620262</c:v>
                      </c:pt>
                      <c:pt idx="2165">
                        <c:v>-12.3684082843284</c:v>
                      </c:pt>
                      <c:pt idx="2166">
                        <c:v>-12.3639717066307</c:v>
                      </c:pt>
                      <c:pt idx="2167">
                        <c:v>-12.359535128932899</c:v>
                      </c:pt>
                      <c:pt idx="2168">
                        <c:v>-12.3550985512351</c:v>
                      </c:pt>
                      <c:pt idx="2169">
                        <c:v>-12.350661973537401</c:v>
                      </c:pt>
                      <c:pt idx="2170">
                        <c:v>-12.3462253958396</c:v>
                      </c:pt>
                      <c:pt idx="2171">
                        <c:v>-12.341788818141801</c:v>
                      </c:pt>
                      <c:pt idx="2172">
                        <c:v>-12.337352240444</c:v>
                      </c:pt>
                      <c:pt idx="2173">
                        <c:v>-12.3329156627463</c:v>
                      </c:pt>
                      <c:pt idx="2174">
                        <c:v>-12.3284790850485</c:v>
                      </c:pt>
                      <c:pt idx="2175">
                        <c:v>-12.324042507350701</c:v>
                      </c:pt>
                      <c:pt idx="2176">
                        <c:v>-12.319605929652999</c:v>
                      </c:pt>
                      <c:pt idx="2177">
                        <c:v>-12.3151693519552</c:v>
                      </c:pt>
                      <c:pt idx="2178">
                        <c:v>-12.310732774257399</c:v>
                      </c:pt>
                      <c:pt idx="2179">
                        <c:v>-12.3062961965597</c:v>
                      </c:pt>
                      <c:pt idx="2180">
                        <c:v>-12.301859618861901</c:v>
                      </c:pt>
                      <c:pt idx="2181">
                        <c:v>-12.2974230411641</c:v>
                      </c:pt>
                      <c:pt idx="2182">
                        <c:v>-12.292986463466301</c:v>
                      </c:pt>
                      <c:pt idx="2183">
                        <c:v>-12.2885498857686</c:v>
                      </c:pt>
                      <c:pt idx="2184">
                        <c:v>-12.2841133080708</c:v>
                      </c:pt>
                      <c:pt idx="2185">
                        <c:v>-12.279676730373</c:v>
                      </c:pt>
                      <c:pt idx="2186">
                        <c:v>-12.2752401526753</c:v>
                      </c:pt>
                      <c:pt idx="2187">
                        <c:v>-12.270803574977499</c:v>
                      </c:pt>
                      <c:pt idx="2188">
                        <c:v>-12.2663669972797</c:v>
                      </c:pt>
                      <c:pt idx="2189">
                        <c:v>-12.261930419582001</c:v>
                      </c:pt>
                      <c:pt idx="2190">
                        <c:v>-12.2574938418842</c:v>
                      </c:pt>
                      <c:pt idx="2191">
                        <c:v>-12.253057264186401</c:v>
                      </c:pt>
                      <c:pt idx="2192">
                        <c:v>-12.2486206864886</c:v>
                      </c:pt>
                      <c:pt idx="2193">
                        <c:v>-12.2441841087909</c:v>
                      </c:pt>
                      <c:pt idx="2194">
                        <c:v>-12.2397475310931</c:v>
                      </c:pt>
                      <c:pt idx="2195">
                        <c:v>-12.235310953395301</c:v>
                      </c:pt>
                      <c:pt idx="2196">
                        <c:v>-12.230874375697599</c:v>
                      </c:pt>
                      <c:pt idx="2197">
                        <c:v>-12.2264377979998</c:v>
                      </c:pt>
                      <c:pt idx="2198">
                        <c:v>-12.222001220301999</c:v>
                      </c:pt>
                      <c:pt idx="2199">
                        <c:v>-12.2175646426043</c:v>
                      </c:pt>
                      <c:pt idx="2200">
                        <c:v>-12.213128064906501</c:v>
                      </c:pt>
                      <c:pt idx="2201">
                        <c:v>-12.2086914872087</c:v>
                      </c:pt>
                      <c:pt idx="2202">
                        <c:v>-12.204254909511</c:v>
                      </c:pt>
                      <c:pt idx="2203">
                        <c:v>-12.1998183318132</c:v>
                      </c:pt>
                      <c:pt idx="2204">
                        <c:v>-12.195381754115401</c:v>
                      </c:pt>
                      <c:pt idx="2205">
                        <c:v>-12.1909451764176</c:v>
                      </c:pt>
                      <c:pt idx="2206">
                        <c:v>-12.1865085987199</c:v>
                      </c:pt>
                      <c:pt idx="2207">
                        <c:v>-12.182072021022099</c:v>
                      </c:pt>
                      <c:pt idx="2208">
                        <c:v>-12.1776354433243</c:v>
                      </c:pt>
                      <c:pt idx="2209">
                        <c:v>-12.173198865626601</c:v>
                      </c:pt>
                      <c:pt idx="2210">
                        <c:v>-12.1687622879288</c:v>
                      </c:pt>
                      <c:pt idx="2211">
                        <c:v>-12.164325710230999</c:v>
                      </c:pt>
                      <c:pt idx="2212">
                        <c:v>-12.1598891325333</c:v>
                      </c:pt>
                      <c:pt idx="2213">
                        <c:v>-12.155452554835501</c:v>
                      </c:pt>
                      <c:pt idx="2214">
                        <c:v>-12.1510159771377</c:v>
                      </c:pt>
                      <c:pt idx="2215">
                        <c:v>-12.146579399439901</c:v>
                      </c:pt>
                      <c:pt idx="2216">
                        <c:v>-12.142142821742199</c:v>
                      </c:pt>
                      <c:pt idx="2217">
                        <c:v>-12.1377062440444</c:v>
                      </c:pt>
                      <c:pt idx="2218">
                        <c:v>-12.1332696663466</c:v>
                      </c:pt>
                      <c:pt idx="2219">
                        <c:v>-12.1288330886489</c:v>
                      </c:pt>
                      <c:pt idx="2220">
                        <c:v>-12.124396510951099</c:v>
                      </c:pt>
                      <c:pt idx="2221">
                        <c:v>-12.1199599332533</c:v>
                      </c:pt>
                      <c:pt idx="2222">
                        <c:v>-12.115523355555601</c:v>
                      </c:pt>
                      <c:pt idx="2223">
                        <c:v>-12.1110867778578</c:v>
                      </c:pt>
                      <c:pt idx="2224">
                        <c:v>-12.106650200160001</c:v>
                      </c:pt>
                      <c:pt idx="2225">
                        <c:v>-12.1022136224622</c:v>
                      </c:pt>
                      <c:pt idx="2226">
                        <c:v>-12.0977770447645</c:v>
                      </c:pt>
                      <c:pt idx="2227">
                        <c:v>-12.0933404670667</c:v>
                      </c:pt>
                      <c:pt idx="2228">
                        <c:v>-12.0889038893689</c:v>
                      </c:pt>
                      <c:pt idx="2229">
                        <c:v>-12.084467311671199</c:v>
                      </c:pt>
                      <c:pt idx="2230">
                        <c:v>-12.0800307339734</c:v>
                      </c:pt>
                      <c:pt idx="2231">
                        <c:v>-12.075594156275599</c:v>
                      </c:pt>
                      <c:pt idx="2232">
                        <c:v>-12.0711575785779</c:v>
                      </c:pt>
                      <c:pt idx="2233">
                        <c:v>-12.066721000880101</c:v>
                      </c:pt>
                      <c:pt idx="2234">
                        <c:v>-12.0622844231823</c:v>
                      </c:pt>
                      <c:pt idx="2235">
                        <c:v>-12.057847845484501</c:v>
                      </c:pt>
                      <c:pt idx="2236">
                        <c:v>-12.053411267786799</c:v>
                      </c:pt>
                      <c:pt idx="2237">
                        <c:v>-12.048974690089</c:v>
                      </c:pt>
                      <c:pt idx="2238">
                        <c:v>-12.0445381123912</c:v>
                      </c:pt>
                      <c:pt idx="2239">
                        <c:v>-12.0401015346935</c:v>
                      </c:pt>
                      <c:pt idx="2240">
                        <c:v>-12.035664956995699</c:v>
                      </c:pt>
                      <c:pt idx="2241">
                        <c:v>-12.0312283792979</c:v>
                      </c:pt>
                      <c:pt idx="2242">
                        <c:v>-12.026791801600201</c:v>
                      </c:pt>
                      <c:pt idx="2243">
                        <c:v>-12.0223552239024</c:v>
                      </c:pt>
                      <c:pt idx="2244">
                        <c:v>-12.017918646204601</c:v>
                      </c:pt>
                      <c:pt idx="2245">
                        <c:v>-12.013482068506899</c:v>
                      </c:pt>
                      <c:pt idx="2246">
                        <c:v>-12.0090454908091</c:v>
                      </c:pt>
                      <c:pt idx="2247">
                        <c:v>-12.0046089131113</c:v>
                      </c:pt>
                      <c:pt idx="2248">
                        <c:v>-12.000172335413501</c:v>
                      </c:pt>
                      <c:pt idx="2249">
                        <c:v>-11.995735757715799</c:v>
                      </c:pt>
                      <c:pt idx="2250">
                        <c:v>-11.991299180018</c:v>
                      </c:pt>
                      <c:pt idx="2251">
                        <c:v>-11.986862602320199</c:v>
                      </c:pt>
                      <c:pt idx="2252">
                        <c:v>-11.9824260246225</c:v>
                      </c:pt>
                      <c:pt idx="2253">
                        <c:v>-11.977989446924701</c:v>
                      </c:pt>
                      <c:pt idx="2254">
                        <c:v>-11.9735528692269</c:v>
                      </c:pt>
                      <c:pt idx="2255">
                        <c:v>-11.9691162915292</c:v>
                      </c:pt>
                      <c:pt idx="2256">
                        <c:v>-11.9646797138314</c:v>
                      </c:pt>
                      <c:pt idx="2257">
                        <c:v>-11.960243136133601</c:v>
                      </c:pt>
                      <c:pt idx="2258">
                        <c:v>-11.9558065584358</c:v>
                      </c:pt>
                      <c:pt idx="2259">
                        <c:v>-11.9513699807381</c:v>
                      </c:pt>
                      <c:pt idx="2260">
                        <c:v>-11.946933403040299</c:v>
                      </c:pt>
                      <c:pt idx="2261">
                        <c:v>-11.9424968253425</c:v>
                      </c:pt>
                      <c:pt idx="2262">
                        <c:v>-11.938060247644801</c:v>
                      </c:pt>
                      <c:pt idx="2263">
                        <c:v>-11.933623669947</c:v>
                      </c:pt>
                      <c:pt idx="2264">
                        <c:v>-11.929187092249199</c:v>
                      </c:pt>
                      <c:pt idx="2265">
                        <c:v>-11.9247505145515</c:v>
                      </c:pt>
                      <c:pt idx="2266">
                        <c:v>-11.920313936853701</c:v>
                      </c:pt>
                      <c:pt idx="2267">
                        <c:v>-11.9158773591559</c:v>
                      </c:pt>
                      <c:pt idx="2268">
                        <c:v>-11.911440781458101</c:v>
                      </c:pt>
                      <c:pt idx="2269">
                        <c:v>-11.907004203760399</c:v>
                      </c:pt>
                      <c:pt idx="2270">
                        <c:v>-11.9025676260626</c:v>
                      </c:pt>
                      <c:pt idx="2271">
                        <c:v>-11.8981310483648</c:v>
                      </c:pt>
                      <c:pt idx="2272">
                        <c:v>-11.8936944706671</c:v>
                      </c:pt>
                      <c:pt idx="2273">
                        <c:v>-11.889257892969299</c:v>
                      </c:pt>
                      <c:pt idx="2274">
                        <c:v>-11.8848213152715</c:v>
                      </c:pt>
                      <c:pt idx="2275">
                        <c:v>-11.880384737573801</c:v>
                      </c:pt>
                      <c:pt idx="2276">
                        <c:v>-11.875948159876</c:v>
                      </c:pt>
                      <c:pt idx="2277">
                        <c:v>-11.871511582178201</c:v>
                      </c:pt>
                      <c:pt idx="2278">
                        <c:v>-11.8670750044804</c:v>
                      </c:pt>
                      <c:pt idx="2279">
                        <c:v>-11.8626384267827</c:v>
                      </c:pt>
                      <c:pt idx="2280">
                        <c:v>-11.858201849084899</c:v>
                      </c:pt>
                      <c:pt idx="2281">
                        <c:v>-11.8537652713871</c:v>
                      </c:pt>
                      <c:pt idx="2282">
                        <c:v>-11.849328693689399</c:v>
                      </c:pt>
                      <c:pt idx="2283">
                        <c:v>-11.8448921159916</c:v>
                      </c:pt>
                      <c:pt idx="2284">
                        <c:v>-11.840455538293799</c:v>
                      </c:pt>
                      <c:pt idx="2285">
                        <c:v>-11.8360189605961</c:v>
                      </c:pt>
                      <c:pt idx="2286">
                        <c:v>-11.831582382898301</c:v>
                      </c:pt>
                      <c:pt idx="2287">
                        <c:v>-11.8271458052005</c:v>
                      </c:pt>
                      <c:pt idx="2288">
                        <c:v>-11.822709227502701</c:v>
                      </c:pt>
                      <c:pt idx="2289">
                        <c:v>-11.818272649804999</c:v>
                      </c:pt>
                      <c:pt idx="2290">
                        <c:v>-11.8138360721072</c:v>
                      </c:pt>
                      <c:pt idx="2291">
                        <c:v>-11.8093994944094</c:v>
                      </c:pt>
                      <c:pt idx="2292">
                        <c:v>-11.8049629167117</c:v>
                      </c:pt>
                      <c:pt idx="2293">
                        <c:v>-11.800526339013899</c:v>
                      </c:pt>
                      <c:pt idx="2294">
                        <c:v>-11.7960897613161</c:v>
                      </c:pt>
                      <c:pt idx="2295">
                        <c:v>-11.791653183618401</c:v>
                      </c:pt>
                      <c:pt idx="2296">
                        <c:v>-11.7872166059206</c:v>
                      </c:pt>
                      <c:pt idx="2297">
                        <c:v>-11.782780028222801</c:v>
                      </c:pt>
                      <c:pt idx="2298">
                        <c:v>-11.778343450525099</c:v>
                      </c:pt>
                      <c:pt idx="2299">
                        <c:v>-11.7739068728273</c:v>
                      </c:pt>
                      <c:pt idx="2300">
                        <c:v>-11.7694702951295</c:v>
                      </c:pt>
                      <c:pt idx="2301">
                        <c:v>-11.765033717431701</c:v>
                      </c:pt>
                      <c:pt idx="2302">
                        <c:v>-11.760597139733999</c:v>
                      </c:pt>
                      <c:pt idx="2303">
                        <c:v>-11.7561605620362</c:v>
                      </c:pt>
                      <c:pt idx="2304">
                        <c:v>-11.751723984338399</c:v>
                      </c:pt>
                      <c:pt idx="2305">
                        <c:v>-11.7472874066407</c:v>
                      </c:pt>
                      <c:pt idx="2306">
                        <c:v>-11.742850828942901</c:v>
                      </c:pt>
                      <c:pt idx="2307">
                        <c:v>-11.7384142512451</c:v>
                      </c:pt>
                      <c:pt idx="2308">
                        <c:v>-11.7339776735474</c:v>
                      </c:pt>
                      <c:pt idx="2309">
                        <c:v>-11.7295410958496</c:v>
                      </c:pt>
                      <c:pt idx="2310">
                        <c:v>-11.725104518151801</c:v>
                      </c:pt>
                      <c:pt idx="2311">
                        <c:v>-11.720667940454</c:v>
                      </c:pt>
                      <c:pt idx="2312">
                        <c:v>-11.7162313627563</c:v>
                      </c:pt>
                      <c:pt idx="2313">
                        <c:v>-11.711794785058499</c:v>
                      </c:pt>
                      <c:pt idx="2314">
                        <c:v>-11.7073582073607</c:v>
                      </c:pt>
                      <c:pt idx="2315">
                        <c:v>-11.702921629663001</c:v>
                      </c:pt>
                      <c:pt idx="2316">
                        <c:v>-11.6984850519652</c:v>
                      </c:pt>
                      <c:pt idx="2317">
                        <c:v>-11.694048474267399</c:v>
                      </c:pt>
                      <c:pt idx="2318">
                        <c:v>-11.6896118965697</c:v>
                      </c:pt>
                      <c:pt idx="2319">
                        <c:v>-11.685175318871901</c:v>
                      </c:pt>
                      <c:pt idx="2320">
                        <c:v>-11.6807387411741</c:v>
                      </c:pt>
                      <c:pt idx="2321">
                        <c:v>-11.676302163476301</c:v>
                      </c:pt>
                      <c:pt idx="2322">
                        <c:v>-11.671865585778599</c:v>
                      </c:pt>
                      <c:pt idx="2323">
                        <c:v>-11.6674290080808</c:v>
                      </c:pt>
                      <c:pt idx="2324">
                        <c:v>-11.662992430382999</c:v>
                      </c:pt>
                      <c:pt idx="2325">
                        <c:v>-11.6585558526853</c:v>
                      </c:pt>
                      <c:pt idx="2326">
                        <c:v>-11.654119274987501</c:v>
                      </c:pt>
                      <c:pt idx="2327">
                        <c:v>-11.6496826972897</c:v>
                      </c:pt>
                      <c:pt idx="2328">
                        <c:v>-11.645246119592001</c:v>
                      </c:pt>
                      <c:pt idx="2329">
                        <c:v>-11.6408095418942</c:v>
                      </c:pt>
                      <c:pt idx="2330">
                        <c:v>-11.636372964196401</c:v>
                      </c:pt>
                      <c:pt idx="2331">
                        <c:v>-11.631936386498699</c:v>
                      </c:pt>
                      <c:pt idx="2332">
                        <c:v>-11.6274998088009</c:v>
                      </c:pt>
                      <c:pt idx="2333">
                        <c:v>-11.623063231103099</c:v>
                      </c:pt>
                      <c:pt idx="2334">
                        <c:v>-11.6186266534053</c:v>
                      </c:pt>
                      <c:pt idx="2335">
                        <c:v>-11.614190075707601</c:v>
                      </c:pt>
                      <c:pt idx="2336">
                        <c:v>-11.6097534980098</c:v>
                      </c:pt>
                      <c:pt idx="2337">
                        <c:v>-11.605316920311999</c:v>
                      </c:pt>
                      <c:pt idx="2338">
                        <c:v>-11.6008803426143</c:v>
                      </c:pt>
                      <c:pt idx="2339">
                        <c:v>-11.596443764916501</c:v>
                      </c:pt>
                      <c:pt idx="2340">
                        <c:v>-11.5920071872187</c:v>
                      </c:pt>
                      <c:pt idx="2341">
                        <c:v>-11.587570609521</c:v>
                      </c:pt>
                      <c:pt idx="2342">
                        <c:v>-11.583134031823199</c:v>
                      </c:pt>
                      <c:pt idx="2343">
                        <c:v>-11.5786974541254</c:v>
                      </c:pt>
                      <c:pt idx="2344">
                        <c:v>-11.5742608764276</c:v>
                      </c:pt>
                      <c:pt idx="2345">
                        <c:v>-11.5698242987299</c:v>
                      </c:pt>
                      <c:pt idx="2346">
                        <c:v>-11.565387721032099</c:v>
                      </c:pt>
                      <c:pt idx="2347">
                        <c:v>-11.5609511433343</c:v>
                      </c:pt>
                      <c:pt idx="2348">
                        <c:v>-11.556514565636601</c:v>
                      </c:pt>
                      <c:pt idx="2349">
                        <c:v>-11.5520779879388</c:v>
                      </c:pt>
                      <c:pt idx="2350">
                        <c:v>-11.547641410241001</c:v>
                      </c:pt>
                      <c:pt idx="2351">
                        <c:v>-11.543204832543299</c:v>
                      </c:pt>
                      <c:pt idx="2352">
                        <c:v>-11.5387682548455</c:v>
                      </c:pt>
                      <c:pt idx="2353">
                        <c:v>-11.5343316771477</c:v>
                      </c:pt>
                      <c:pt idx="2354">
                        <c:v>-11.529895099449901</c:v>
                      </c:pt>
                      <c:pt idx="2355">
                        <c:v>-11.525458521752199</c:v>
                      </c:pt>
                      <c:pt idx="2356">
                        <c:v>-11.5210219440544</c:v>
                      </c:pt>
                      <c:pt idx="2357">
                        <c:v>-11.516585366356599</c:v>
                      </c:pt>
                      <c:pt idx="2358">
                        <c:v>-11.5121487886589</c:v>
                      </c:pt>
                      <c:pt idx="2359">
                        <c:v>-11.507712210961101</c:v>
                      </c:pt>
                      <c:pt idx="2360">
                        <c:v>-11.5032756332633</c:v>
                      </c:pt>
                      <c:pt idx="2361">
                        <c:v>-11.4988390555656</c:v>
                      </c:pt>
                      <c:pt idx="2362">
                        <c:v>-11.4944024778678</c:v>
                      </c:pt>
                      <c:pt idx="2363">
                        <c:v>-11.489965900170001</c:v>
                      </c:pt>
                      <c:pt idx="2364">
                        <c:v>-11.4855293224722</c:v>
                      </c:pt>
                      <c:pt idx="2365">
                        <c:v>-11.4810927447745</c:v>
                      </c:pt>
                      <c:pt idx="2366">
                        <c:v>-11.476656167076699</c:v>
                      </c:pt>
                      <c:pt idx="2367">
                        <c:v>-11.4722195893789</c:v>
                      </c:pt>
                      <c:pt idx="2368">
                        <c:v>-11.467783011681201</c:v>
                      </c:pt>
                      <c:pt idx="2369">
                        <c:v>-11.4633464339834</c:v>
                      </c:pt>
                      <c:pt idx="2370">
                        <c:v>-11.458909856285601</c:v>
                      </c:pt>
                      <c:pt idx="2371">
                        <c:v>-11.4544732785879</c:v>
                      </c:pt>
                      <c:pt idx="2372">
                        <c:v>-11.450036700890101</c:v>
                      </c:pt>
                      <c:pt idx="2373">
                        <c:v>-11.4456001231923</c:v>
                      </c:pt>
                      <c:pt idx="2374">
                        <c:v>-11.441163545494501</c:v>
                      </c:pt>
                      <c:pt idx="2375">
                        <c:v>-11.436726967796799</c:v>
                      </c:pt>
                      <c:pt idx="2376">
                        <c:v>-11.432290390099</c:v>
                      </c:pt>
                      <c:pt idx="2377">
                        <c:v>-11.427853812401199</c:v>
                      </c:pt>
                      <c:pt idx="2378">
                        <c:v>-11.4234172347035</c:v>
                      </c:pt>
                      <c:pt idx="2379">
                        <c:v>-11.418980657005701</c:v>
                      </c:pt>
                      <c:pt idx="2380">
                        <c:v>-11.4145440793079</c:v>
                      </c:pt>
                      <c:pt idx="2381">
                        <c:v>-11.4101075016102</c:v>
                      </c:pt>
                      <c:pt idx="2382">
                        <c:v>-11.4056709239124</c:v>
                      </c:pt>
                      <c:pt idx="2383">
                        <c:v>-11.401234346214601</c:v>
                      </c:pt>
                      <c:pt idx="2384">
                        <c:v>-11.396797768516899</c:v>
                      </c:pt>
                      <c:pt idx="2385">
                        <c:v>-11.3923611908191</c:v>
                      </c:pt>
                      <c:pt idx="2386">
                        <c:v>-11.387924613121299</c:v>
                      </c:pt>
                      <c:pt idx="2387">
                        <c:v>-11.3834880354235</c:v>
                      </c:pt>
                      <c:pt idx="2388">
                        <c:v>-11.379051457725801</c:v>
                      </c:pt>
                      <c:pt idx="2389">
                        <c:v>-11.374614880028</c:v>
                      </c:pt>
                      <c:pt idx="2390">
                        <c:v>-11.370178302330199</c:v>
                      </c:pt>
                      <c:pt idx="2391">
                        <c:v>-11.3657417246325</c:v>
                      </c:pt>
                      <c:pt idx="2392">
                        <c:v>-11.361305146934701</c:v>
                      </c:pt>
                      <c:pt idx="2393">
                        <c:v>-11.3568685692369</c:v>
                      </c:pt>
                      <c:pt idx="2394">
                        <c:v>-11.3524319915392</c:v>
                      </c:pt>
                      <c:pt idx="2395">
                        <c:v>-11.347995413841399</c:v>
                      </c:pt>
                      <c:pt idx="2396">
                        <c:v>-11.3435588361436</c:v>
                      </c:pt>
                      <c:pt idx="2397">
                        <c:v>-11.3391222584458</c:v>
                      </c:pt>
                      <c:pt idx="2398">
                        <c:v>-11.3346856807481</c:v>
                      </c:pt>
                      <c:pt idx="2399">
                        <c:v>-11.330249103050299</c:v>
                      </c:pt>
                      <c:pt idx="2400">
                        <c:v>-11.3258125253525</c:v>
                      </c:pt>
                      <c:pt idx="2401">
                        <c:v>-11.321375947654801</c:v>
                      </c:pt>
                      <c:pt idx="2402">
                        <c:v>-11.316939369957</c:v>
                      </c:pt>
                      <c:pt idx="2403">
                        <c:v>-11.312502792259201</c:v>
                      </c:pt>
                      <c:pt idx="2404">
                        <c:v>-11.308066214561499</c:v>
                      </c:pt>
                      <c:pt idx="2405">
                        <c:v>-11.3036296368637</c:v>
                      </c:pt>
                      <c:pt idx="2406">
                        <c:v>-11.2991930591659</c:v>
                      </c:pt>
                      <c:pt idx="2407">
                        <c:v>-11.294756481468101</c:v>
                      </c:pt>
                      <c:pt idx="2408">
                        <c:v>-11.290319903770399</c:v>
                      </c:pt>
                      <c:pt idx="2409">
                        <c:v>-11.2858833260726</c:v>
                      </c:pt>
                      <c:pt idx="2410">
                        <c:v>-11.281446748374799</c:v>
                      </c:pt>
                      <c:pt idx="2411">
                        <c:v>-11.2770101706771</c:v>
                      </c:pt>
                      <c:pt idx="2412">
                        <c:v>-11.272573592979301</c:v>
                      </c:pt>
                      <c:pt idx="2413">
                        <c:v>-11.2681370152815</c:v>
                      </c:pt>
                      <c:pt idx="2414">
                        <c:v>-11.2637004375838</c:v>
                      </c:pt>
                      <c:pt idx="2415">
                        <c:v>-11.259263859886</c:v>
                      </c:pt>
                      <c:pt idx="2416">
                        <c:v>-11.2548272821882</c:v>
                      </c:pt>
                      <c:pt idx="2417">
                        <c:v>-11.2503907044904</c:v>
                      </c:pt>
                      <c:pt idx="2418">
                        <c:v>-11.2459541267927</c:v>
                      </c:pt>
                      <c:pt idx="2419">
                        <c:v>-11.241517549094899</c:v>
                      </c:pt>
                      <c:pt idx="2420">
                        <c:v>-11.2370809713971</c:v>
                      </c:pt>
                      <c:pt idx="2421">
                        <c:v>-11.232644393699401</c:v>
                      </c:pt>
                      <c:pt idx="2422">
                        <c:v>-11.2282078160016</c:v>
                      </c:pt>
                      <c:pt idx="2423">
                        <c:v>-11.223771238303801</c:v>
                      </c:pt>
                      <c:pt idx="2424">
                        <c:v>-11.2193346606061</c:v>
                      </c:pt>
                      <c:pt idx="2425">
                        <c:v>-11.2148980829083</c:v>
                      </c:pt>
                      <c:pt idx="2426">
                        <c:v>-11.2104615052105</c:v>
                      </c:pt>
                      <c:pt idx="2427">
                        <c:v>-11.2060249275128</c:v>
                      </c:pt>
                      <c:pt idx="2428">
                        <c:v>-11.201588349814999</c:v>
                      </c:pt>
                      <c:pt idx="2429">
                        <c:v>-11.1971517721172</c:v>
                      </c:pt>
                      <c:pt idx="2430">
                        <c:v>-11.192715194419399</c:v>
                      </c:pt>
                      <c:pt idx="2431">
                        <c:v>-11.1882786167217</c:v>
                      </c:pt>
                      <c:pt idx="2432">
                        <c:v>-11.183842039023901</c:v>
                      </c:pt>
                      <c:pt idx="2433">
                        <c:v>-11.1794054613261</c:v>
                      </c:pt>
                      <c:pt idx="2434">
                        <c:v>-11.1749688836284</c:v>
                      </c:pt>
                      <c:pt idx="2435">
                        <c:v>-11.1705323059306</c:v>
                      </c:pt>
                      <c:pt idx="2436">
                        <c:v>-11.166095728232801</c:v>
                      </c:pt>
                      <c:pt idx="2437">
                        <c:v>-11.161659150535099</c:v>
                      </c:pt>
                      <c:pt idx="2438">
                        <c:v>-11.1572225728373</c:v>
                      </c:pt>
                      <c:pt idx="2439">
                        <c:v>-11.152785995139499</c:v>
                      </c:pt>
                      <c:pt idx="2440">
                        <c:v>-11.1483494174417</c:v>
                      </c:pt>
                      <c:pt idx="2441">
                        <c:v>-11.143912839744001</c:v>
                      </c:pt>
                      <c:pt idx="2442">
                        <c:v>-11.1394762620462</c:v>
                      </c:pt>
                      <c:pt idx="2443">
                        <c:v>-11.135039684348399</c:v>
                      </c:pt>
                      <c:pt idx="2444">
                        <c:v>-11.1306031066507</c:v>
                      </c:pt>
                      <c:pt idx="2445">
                        <c:v>-11.126166528952901</c:v>
                      </c:pt>
                      <c:pt idx="2446">
                        <c:v>-11.1217299512551</c:v>
                      </c:pt>
                      <c:pt idx="2447">
                        <c:v>-11.1172933735574</c:v>
                      </c:pt>
                      <c:pt idx="2448">
                        <c:v>-11.112856795859599</c:v>
                      </c:pt>
                      <c:pt idx="2449">
                        <c:v>-11.1084202181618</c:v>
                      </c:pt>
                      <c:pt idx="2450">
                        <c:v>-11.103983640464</c:v>
                      </c:pt>
                      <c:pt idx="2451">
                        <c:v>-11.0995470627663</c:v>
                      </c:pt>
                      <c:pt idx="2452">
                        <c:v>-11.095110485068499</c:v>
                      </c:pt>
                      <c:pt idx="2453">
                        <c:v>-11.0906739073707</c:v>
                      </c:pt>
                      <c:pt idx="2454">
                        <c:v>-11.086237329673001</c:v>
                      </c:pt>
                      <c:pt idx="2455">
                        <c:v>-11.0818007519752</c:v>
                      </c:pt>
                      <c:pt idx="2456">
                        <c:v>-11.077364174277401</c:v>
                      </c:pt>
                      <c:pt idx="2457">
                        <c:v>-11.072927596579699</c:v>
                      </c:pt>
                      <c:pt idx="2458">
                        <c:v>-11.0684910188819</c:v>
                      </c:pt>
                      <c:pt idx="2459">
                        <c:v>-11.0640544411841</c:v>
                      </c:pt>
                      <c:pt idx="2460">
                        <c:v>-11.0596178634863</c:v>
                      </c:pt>
                      <c:pt idx="2461">
                        <c:v>-11.055181285788599</c:v>
                      </c:pt>
                      <c:pt idx="2462">
                        <c:v>-11.0507447080908</c:v>
                      </c:pt>
                      <c:pt idx="2463">
                        <c:v>-11.046308130392999</c:v>
                      </c:pt>
                      <c:pt idx="2464">
                        <c:v>-11.0418715526953</c:v>
                      </c:pt>
                      <c:pt idx="2465">
                        <c:v>-11.037434974997501</c:v>
                      </c:pt>
                      <c:pt idx="2466">
                        <c:v>-11.0329983972997</c:v>
                      </c:pt>
                      <c:pt idx="2467">
                        <c:v>-11.028561819602</c:v>
                      </c:pt>
                      <c:pt idx="2468">
                        <c:v>-11.0241252419042</c:v>
                      </c:pt>
                      <c:pt idx="2469">
                        <c:v>-11.0196886642064</c:v>
                      </c:pt>
                      <c:pt idx="2470">
                        <c:v>-11.015252086508699</c:v>
                      </c:pt>
                      <c:pt idx="2471">
                        <c:v>-11.0108155088109</c:v>
                      </c:pt>
                      <c:pt idx="2472">
                        <c:v>-11.006378931113099</c:v>
                      </c:pt>
                      <c:pt idx="2473">
                        <c:v>-11.0019423534153</c:v>
                      </c:pt>
                      <c:pt idx="2474">
                        <c:v>-10.997505775717601</c:v>
                      </c:pt>
                      <c:pt idx="2475">
                        <c:v>-10.9930691980198</c:v>
                      </c:pt>
                      <c:pt idx="2476">
                        <c:v>-10.988632620322001</c:v>
                      </c:pt>
                      <c:pt idx="2477">
                        <c:v>-10.984196042624299</c:v>
                      </c:pt>
                      <c:pt idx="2478">
                        <c:v>-10.9797594649265</c:v>
                      </c:pt>
                      <c:pt idx="2479">
                        <c:v>-10.9753228872287</c:v>
                      </c:pt>
                      <c:pt idx="2480">
                        <c:v>-10.970886309531</c:v>
                      </c:pt>
                      <c:pt idx="2481">
                        <c:v>-10.966449731833199</c:v>
                      </c:pt>
                      <c:pt idx="2482">
                        <c:v>-10.9620131541354</c:v>
                      </c:pt>
                      <c:pt idx="2483">
                        <c:v>-10.957576576437599</c:v>
                      </c:pt>
                      <c:pt idx="2484">
                        <c:v>-10.9531399987399</c:v>
                      </c:pt>
                      <c:pt idx="2485">
                        <c:v>-10.948703421042101</c:v>
                      </c:pt>
                      <c:pt idx="2486">
                        <c:v>-10.9442668433443</c:v>
                      </c:pt>
                      <c:pt idx="2487">
                        <c:v>-10.9398302656466</c:v>
                      </c:pt>
                      <c:pt idx="2488">
                        <c:v>-10.9353936879488</c:v>
                      </c:pt>
                      <c:pt idx="2489">
                        <c:v>-10.930957110251001</c:v>
                      </c:pt>
                      <c:pt idx="2490">
                        <c:v>-10.926520532553299</c:v>
                      </c:pt>
                      <c:pt idx="2491">
                        <c:v>-10.9220839548555</c:v>
                      </c:pt>
                      <c:pt idx="2492">
                        <c:v>-10.917647377157699</c:v>
                      </c:pt>
                      <c:pt idx="2493">
                        <c:v>-10.9132107994599</c:v>
                      </c:pt>
                      <c:pt idx="2494">
                        <c:v>-10.908774221762201</c:v>
                      </c:pt>
                      <c:pt idx="2495">
                        <c:v>-10.9043376440644</c:v>
                      </c:pt>
                      <c:pt idx="2496">
                        <c:v>-10.899901066366599</c:v>
                      </c:pt>
                      <c:pt idx="2497">
                        <c:v>-10.8954644886689</c:v>
                      </c:pt>
                      <c:pt idx="2498">
                        <c:v>-10.891027910971101</c:v>
                      </c:pt>
                      <c:pt idx="2499">
                        <c:v>-10.8865913332733</c:v>
                      </c:pt>
                      <c:pt idx="2500">
                        <c:v>-10.8821547555756</c:v>
                      </c:pt>
                      <c:pt idx="2501">
                        <c:v>-10.877718177877799</c:v>
                      </c:pt>
                      <c:pt idx="2502">
                        <c:v>-10.87328160018</c:v>
                      </c:pt>
                      <c:pt idx="2503">
                        <c:v>-10.8688450224822</c:v>
                      </c:pt>
                      <c:pt idx="2504">
                        <c:v>-10.8644084447845</c:v>
                      </c:pt>
                      <c:pt idx="2505">
                        <c:v>-10.859971867086699</c:v>
                      </c:pt>
                      <c:pt idx="2506">
                        <c:v>-10.8555352893889</c:v>
                      </c:pt>
                      <c:pt idx="2507">
                        <c:v>-10.851098711691201</c:v>
                      </c:pt>
                      <c:pt idx="2508">
                        <c:v>-10.8466621339934</c:v>
                      </c:pt>
                      <c:pt idx="2509">
                        <c:v>-10.842225556295601</c:v>
                      </c:pt>
                      <c:pt idx="2510">
                        <c:v>-10.837788978597899</c:v>
                      </c:pt>
                      <c:pt idx="2511">
                        <c:v>-10.8333524009001</c:v>
                      </c:pt>
                      <c:pt idx="2512">
                        <c:v>-10.8289158232023</c:v>
                      </c:pt>
                      <c:pt idx="2513">
                        <c:v>-10.8244792455046</c:v>
                      </c:pt>
                      <c:pt idx="2514">
                        <c:v>-10.820042667806799</c:v>
                      </c:pt>
                      <c:pt idx="2515">
                        <c:v>-10.815606090109</c:v>
                      </c:pt>
                      <c:pt idx="2516">
                        <c:v>-10.811169512411199</c:v>
                      </c:pt>
                      <c:pt idx="2517">
                        <c:v>-10.8067329347135</c:v>
                      </c:pt>
                      <c:pt idx="2518">
                        <c:v>-10.802296357015701</c:v>
                      </c:pt>
                      <c:pt idx="2519">
                        <c:v>-10.7978597793179</c:v>
                      </c:pt>
                      <c:pt idx="2520">
                        <c:v>-10.7934232016202</c:v>
                      </c:pt>
                      <c:pt idx="2521">
                        <c:v>-10.788986623922399</c:v>
                      </c:pt>
                      <c:pt idx="2522">
                        <c:v>-10.7845500462246</c:v>
                      </c:pt>
                      <c:pt idx="2523">
                        <c:v>-10.780113468526899</c:v>
                      </c:pt>
                      <c:pt idx="2524">
                        <c:v>-10.7756768908291</c:v>
                      </c:pt>
                      <c:pt idx="2525">
                        <c:v>-10.771240313131299</c:v>
                      </c:pt>
                      <c:pt idx="2526">
                        <c:v>-10.7668037354335</c:v>
                      </c:pt>
                      <c:pt idx="2527">
                        <c:v>-10.762367157735801</c:v>
                      </c:pt>
                      <c:pt idx="2528">
                        <c:v>-10.757930580038</c:v>
                      </c:pt>
                      <c:pt idx="2529">
                        <c:v>-10.753494002340201</c:v>
                      </c:pt>
                      <c:pt idx="2530">
                        <c:v>-10.749057424642499</c:v>
                      </c:pt>
                      <c:pt idx="2531">
                        <c:v>-10.7446208469447</c:v>
                      </c:pt>
                      <c:pt idx="2532">
                        <c:v>-10.7401842692469</c:v>
                      </c:pt>
                      <c:pt idx="2533">
                        <c:v>-10.7357476915492</c:v>
                      </c:pt>
                      <c:pt idx="2534">
                        <c:v>-10.731311113851399</c:v>
                      </c:pt>
                      <c:pt idx="2535">
                        <c:v>-10.7268745361536</c:v>
                      </c:pt>
                      <c:pt idx="2536">
                        <c:v>-10.722437958455799</c:v>
                      </c:pt>
                      <c:pt idx="2537">
                        <c:v>-10.7180013807581</c:v>
                      </c:pt>
                      <c:pt idx="2538">
                        <c:v>-10.713564803060301</c:v>
                      </c:pt>
                      <c:pt idx="2539">
                        <c:v>-10.7091282253625</c:v>
                      </c:pt>
                      <c:pt idx="2540">
                        <c:v>-10.7046916476648</c:v>
                      </c:pt>
                      <c:pt idx="2541">
                        <c:v>-10.700255069967</c:v>
                      </c:pt>
                      <c:pt idx="2542">
                        <c:v>-10.695818492269201</c:v>
                      </c:pt>
                      <c:pt idx="2543">
                        <c:v>-10.691381914571499</c:v>
                      </c:pt>
                      <c:pt idx="2544">
                        <c:v>-10.6869453368737</c:v>
                      </c:pt>
                      <c:pt idx="2545">
                        <c:v>-10.682508759175899</c:v>
                      </c:pt>
                      <c:pt idx="2546">
                        <c:v>-10.6780721814781</c:v>
                      </c:pt>
                      <c:pt idx="2547">
                        <c:v>-10.673635603780401</c:v>
                      </c:pt>
                      <c:pt idx="2548">
                        <c:v>-10.6691990260826</c:v>
                      </c:pt>
                      <c:pt idx="2549">
                        <c:v>-10.664762448384799</c:v>
                      </c:pt>
                      <c:pt idx="2550">
                        <c:v>-10.6603258706871</c:v>
                      </c:pt>
                      <c:pt idx="2551">
                        <c:v>-10.655889292989301</c:v>
                      </c:pt>
                      <c:pt idx="2552">
                        <c:v>-10.6514527152915</c:v>
                      </c:pt>
                      <c:pt idx="2553">
                        <c:v>-10.6470161375938</c:v>
                      </c:pt>
                      <c:pt idx="2554">
                        <c:v>-10.642579559895999</c:v>
                      </c:pt>
                      <c:pt idx="2555">
                        <c:v>-10.6381429821982</c:v>
                      </c:pt>
                      <c:pt idx="2556">
                        <c:v>-10.633706404500501</c:v>
                      </c:pt>
                      <c:pt idx="2557">
                        <c:v>-10.6292698268027</c:v>
                      </c:pt>
                      <c:pt idx="2558">
                        <c:v>-10.624833249104899</c:v>
                      </c:pt>
                      <c:pt idx="2559">
                        <c:v>-10.6203966714071</c:v>
                      </c:pt>
                      <c:pt idx="2560">
                        <c:v>-10.615960093709401</c:v>
                      </c:pt>
                      <c:pt idx="2561">
                        <c:v>-10.6115235160116</c:v>
                      </c:pt>
                      <c:pt idx="2562">
                        <c:v>-10.607086938313801</c:v>
                      </c:pt>
                      <c:pt idx="2563">
                        <c:v>-10.602650360616099</c:v>
                      </c:pt>
                      <c:pt idx="2564">
                        <c:v>-10.5982137829183</c:v>
                      </c:pt>
                      <c:pt idx="2565">
                        <c:v>-10.593777205220499</c:v>
                      </c:pt>
                      <c:pt idx="2566">
                        <c:v>-10.5893406275228</c:v>
                      </c:pt>
                      <c:pt idx="2567">
                        <c:v>-10.584904049825001</c:v>
                      </c:pt>
                      <c:pt idx="2568">
                        <c:v>-10.5804674721272</c:v>
                      </c:pt>
                      <c:pt idx="2569">
                        <c:v>-10.576030894429399</c:v>
                      </c:pt>
                      <c:pt idx="2570">
                        <c:v>-10.5715943167317</c:v>
                      </c:pt>
                      <c:pt idx="2571">
                        <c:v>-10.567157739033901</c:v>
                      </c:pt>
                      <c:pt idx="2572">
                        <c:v>-10.5627211613361</c:v>
                      </c:pt>
                      <c:pt idx="2573">
                        <c:v>-10.5582845836384</c:v>
                      </c:pt>
                      <c:pt idx="2574">
                        <c:v>-10.553848005940599</c:v>
                      </c:pt>
                      <c:pt idx="2575">
                        <c:v>-10.5494114282428</c:v>
                      </c:pt>
                      <c:pt idx="2576">
                        <c:v>-10.544974850545101</c:v>
                      </c:pt>
                      <c:pt idx="2577">
                        <c:v>-10.5405382728473</c:v>
                      </c:pt>
                      <c:pt idx="2578">
                        <c:v>-10.536101695149499</c:v>
                      </c:pt>
                      <c:pt idx="2579">
                        <c:v>-10.5316651174517</c:v>
                      </c:pt>
                      <c:pt idx="2580">
                        <c:v>-10.527228539754001</c:v>
                      </c:pt>
                      <c:pt idx="2581">
                        <c:v>-10.5227919620562</c:v>
                      </c:pt>
                      <c:pt idx="2582">
                        <c:v>-10.518355384358401</c:v>
                      </c:pt>
                      <c:pt idx="2583">
                        <c:v>-10.513918806660699</c:v>
                      </c:pt>
                      <c:pt idx="2584">
                        <c:v>-10.5094822289629</c:v>
                      </c:pt>
                      <c:pt idx="2585">
                        <c:v>-10.5050456512651</c:v>
                      </c:pt>
                      <c:pt idx="2586">
                        <c:v>-10.5006090735674</c:v>
                      </c:pt>
                      <c:pt idx="2587">
                        <c:v>-10.496172495869599</c:v>
                      </c:pt>
                      <c:pt idx="2588">
                        <c:v>-10.4917359181718</c:v>
                      </c:pt>
                      <c:pt idx="2589">
                        <c:v>-10.487299340473999</c:v>
                      </c:pt>
                      <c:pt idx="2590">
                        <c:v>-10.4828627627763</c:v>
                      </c:pt>
                      <c:pt idx="2591">
                        <c:v>-10.478426185078501</c:v>
                      </c:pt>
                      <c:pt idx="2592">
                        <c:v>-10.4739896073807</c:v>
                      </c:pt>
                      <c:pt idx="2593">
                        <c:v>-10.469553029683</c:v>
                      </c:pt>
                      <c:pt idx="2594">
                        <c:v>-10.4651164519852</c:v>
                      </c:pt>
                      <c:pt idx="2595">
                        <c:v>-10.460679874287401</c:v>
                      </c:pt>
                      <c:pt idx="2596">
                        <c:v>-10.456243296589699</c:v>
                      </c:pt>
                      <c:pt idx="2597">
                        <c:v>-10.4518067188919</c:v>
                      </c:pt>
                      <c:pt idx="2598">
                        <c:v>-10.447370141194099</c:v>
                      </c:pt>
                      <c:pt idx="2599">
                        <c:v>-10.4429335634963</c:v>
                      </c:pt>
                      <c:pt idx="2600">
                        <c:v>-10.438496985798601</c:v>
                      </c:pt>
                      <c:pt idx="2601">
                        <c:v>-10.4340604081008</c:v>
                      </c:pt>
                      <c:pt idx="2602">
                        <c:v>-10.429623830402999</c:v>
                      </c:pt>
                      <c:pt idx="2603">
                        <c:v>-10.4251872527053</c:v>
                      </c:pt>
                      <c:pt idx="2604">
                        <c:v>-10.420750675007501</c:v>
                      </c:pt>
                      <c:pt idx="2605">
                        <c:v>-10.4163140973097</c:v>
                      </c:pt>
                      <c:pt idx="2606">
                        <c:v>-10.411877519612</c:v>
                      </c:pt>
                      <c:pt idx="2607">
                        <c:v>-10.407440941914199</c:v>
                      </c:pt>
                      <c:pt idx="2608">
                        <c:v>-10.4030043642164</c:v>
                      </c:pt>
                      <c:pt idx="2609">
                        <c:v>-10.398567786518701</c:v>
                      </c:pt>
                      <c:pt idx="2610">
                        <c:v>-10.3941312088209</c:v>
                      </c:pt>
                      <c:pt idx="2611">
                        <c:v>-10.389694631123101</c:v>
                      </c:pt>
                      <c:pt idx="2612">
                        <c:v>-10.3852580534253</c:v>
                      </c:pt>
                      <c:pt idx="2613">
                        <c:v>-10.380821475727601</c:v>
                      </c:pt>
                      <c:pt idx="2614">
                        <c:v>-10.3763848980298</c:v>
                      </c:pt>
                      <c:pt idx="2615">
                        <c:v>-10.371948320332001</c:v>
                      </c:pt>
                      <c:pt idx="2616">
                        <c:v>-10.367511742634299</c:v>
                      </c:pt>
                      <c:pt idx="2617">
                        <c:v>-10.3630751649365</c:v>
                      </c:pt>
                      <c:pt idx="2618">
                        <c:v>-10.358638587238699</c:v>
                      </c:pt>
                      <c:pt idx="2619">
                        <c:v>-10.354202009541</c:v>
                      </c:pt>
                      <c:pt idx="2620">
                        <c:v>-10.349765431843201</c:v>
                      </c:pt>
                      <c:pt idx="2621">
                        <c:v>-10.3453288541454</c:v>
                      </c:pt>
                      <c:pt idx="2622">
                        <c:v>-10.340892276447599</c:v>
                      </c:pt>
                      <c:pt idx="2623">
                        <c:v>-10.3364556987499</c:v>
                      </c:pt>
                      <c:pt idx="2624">
                        <c:v>-10.332019121052101</c:v>
                      </c:pt>
                      <c:pt idx="2625">
                        <c:v>-10.3275825433543</c:v>
                      </c:pt>
                      <c:pt idx="2626">
                        <c:v>-10.3231459656566</c:v>
                      </c:pt>
                      <c:pt idx="2627">
                        <c:v>-10.318709387958799</c:v>
                      </c:pt>
                      <c:pt idx="2628">
                        <c:v>-10.314272810261</c:v>
                      </c:pt>
                      <c:pt idx="2629">
                        <c:v>-10.309836232563301</c:v>
                      </c:pt>
                      <c:pt idx="2630">
                        <c:v>-10.3053996548655</c:v>
                      </c:pt>
                      <c:pt idx="2631">
                        <c:v>-10.300963077167699</c:v>
                      </c:pt>
                      <c:pt idx="2632">
                        <c:v>-10.2965264994699</c:v>
                      </c:pt>
                      <c:pt idx="2633">
                        <c:v>-10.292089921772201</c:v>
                      </c:pt>
                      <c:pt idx="2634">
                        <c:v>-10.2876533440744</c:v>
                      </c:pt>
                      <c:pt idx="2635">
                        <c:v>-10.283216766376601</c:v>
                      </c:pt>
                      <c:pt idx="2636">
                        <c:v>-10.278780188678899</c:v>
                      </c:pt>
                      <c:pt idx="2637">
                        <c:v>-10.2743436109811</c:v>
                      </c:pt>
                      <c:pt idx="2638">
                        <c:v>-10.2699070332833</c:v>
                      </c:pt>
                      <c:pt idx="2639">
                        <c:v>-10.2654704555856</c:v>
                      </c:pt>
                      <c:pt idx="2640">
                        <c:v>-10.261033877887799</c:v>
                      </c:pt>
                      <c:pt idx="2641">
                        <c:v>-10.25659730019</c:v>
                      </c:pt>
                      <c:pt idx="2642">
                        <c:v>-10.252160722492199</c:v>
                      </c:pt>
                      <c:pt idx="2643">
                        <c:v>-10.2477241447945</c:v>
                      </c:pt>
                      <c:pt idx="2644">
                        <c:v>-10.243287567096701</c:v>
                      </c:pt>
                      <c:pt idx="2645">
                        <c:v>-10.2388509893989</c:v>
                      </c:pt>
                      <c:pt idx="2646">
                        <c:v>-10.2344144117012</c:v>
                      </c:pt>
                      <c:pt idx="2647">
                        <c:v>-10.2299778340034</c:v>
                      </c:pt>
                      <c:pt idx="2648">
                        <c:v>-10.225541256305601</c:v>
                      </c:pt>
                      <c:pt idx="2649">
                        <c:v>-10.221104678607899</c:v>
                      </c:pt>
                      <c:pt idx="2650">
                        <c:v>-10.2166681009101</c:v>
                      </c:pt>
                      <c:pt idx="2651">
                        <c:v>-10.212231523212299</c:v>
                      </c:pt>
                      <c:pt idx="2652">
                        <c:v>-10.2077949455146</c:v>
                      </c:pt>
                      <c:pt idx="2653">
                        <c:v>-10.203358367816801</c:v>
                      </c:pt>
                      <c:pt idx="2654">
                        <c:v>-10.198921790119</c:v>
                      </c:pt>
                      <c:pt idx="2655">
                        <c:v>-10.194485212421201</c:v>
                      </c:pt>
                      <c:pt idx="2656">
                        <c:v>-10.1900486347235</c:v>
                      </c:pt>
                      <c:pt idx="2657">
                        <c:v>-10.1856120570257</c:v>
                      </c:pt>
                      <c:pt idx="2658">
                        <c:v>-10.1811754793279</c:v>
                      </c:pt>
                      <c:pt idx="2659">
                        <c:v>-10.1767389016302</c:v>
                      </c:pt>
                      <c:pt idx="2660">
                        <c:v>-10.172302323932399</c:v>
                      </c:pt>
                      <c:pt idx="2661">
                        <c:v>-10.1678657462346</c:v>
                      </c:pt>
                      <c:pt idx="2662">
                        <c:v>-10.163429168536901</c:v>
                      </c:pt>
                      <c:pt idx="2663">
                        <c:v>-10.1589925908391</c:v>
                      </c:pt>
                      <c:pt idx="2664">
                        <c:v>-10.154556013141301</c:v>
                      </c:pt>
                      <c:pt idx="2665">
                        <c:v>-10.1501194354435</c:v>
                      </c:pt>
                      <c:pt idx="2666">
                        <c:v>-10.1456828577458</c:v>
                      </c:pt>
                      <c:pt idx="2667">
                        <c:v>-10.141246280048</c:v>
                      </c:pt>
                      <c:pt idx="2668">
                        <c:v>-10.136809702350201</c:v>
                      </c:pt>
                      <c:pt idx="2669">
                        <c:v>-10.132373124652499</c:v>
                      </c:pt>
                      <c:pt idx="2670">
                        <c:v>-10.1279365469547</c:v>
                      </c:pt>
                      <c:pt idx="2671">
                        <c:v>-10.123499969256899</c:v>
                      </c:pt>
                      <c:pt idx="2672">
                        <c:v>-10.1190633915592</c:v>
                      </c:pt>
                      <c:pt idx="2673">
                        <c:v>-10.114626813861401</c:v>
                      </c:pt>
                      <c:pt idx="2674">
                        <c:v>-10.1101902361636</c:v>
                      </c:pt>
                      <c:pt idx="2675">
                        <c:v>-10.105753658465799</c:v>
                      </c:pt>
                      <c:pt idx="2676">
                        <c:v>-10.1013170807681</c:v>
                      </c:pt>
                      <c:pt idx="2677">
                        <c:v>-10.096880503070301</c:v>
                      </c:pt>
                      <c:pt idx="2678">
                        <c:v>-10.0924439253725</c:v>
                      </c:pt>
                      <c:pt idx="2679">
                        <c:v>-10.0880073476748</c:v>
                      </c:pt>
                      <c:pt idx="2680">
                        <c:v>-10.083570769976999</c:v>
                      </c:pt>
                      <c:pt idx="2681">
                        <c:v>-10.0791341922792</c:v>
                      </c:pt>
                      <c:pt idx="2682">
                        <c:v>-10.074697614581501</c:v>
                      </c:pt>
                      <c:pt idx="2683">
                        <c:v>-10.0702610368837</c:v>
                      </c:pt>
                      <c:pt idx="2684">
                        <c:v>-10.065824459185899</c:v>
                      </c:pt>
                      <c:pt idx="2685">
                        <c:v>-10.0613878814881</c:v>
                      </c:pt>
                      <c:pt idx="2686">
                        <c:v>-10.056951303790401</c:v>
                      </c:pt>
                      <c:pt idx="2687">
                        <c:v>-10.0525147260926</c:v>
                      </c:pt>
                      <c:pt idx="2688">
                        <c:v>-10.048078148394801</c:v>
                      </c:pt>
                      <c:pt idx="2689">
                        <c:v>-10.043641570697099</c:v>
                      </c:pt>
                      <c:pt idx="2690">
                        <c:v>-10.0392049929993</c:v>
                      </c:pt>
                      <c:pt idx="2691">
                        <c:v>-10.0347684153015</c:v>
                      </c:pt>
                      <c:pt idx="2692">
                        <c:v>-10.0303318376038</c:v>
                      </c:pt>
                      <c:pt idx="2693">
                        <c:v>-10.025895259905999</c:v>
                      </c:pt>
                      <c:pt idx="2694">
                        <c:v>-10.0214586822082</c:v>
                      </c:pt>
                      <c:pt idx="2695">
                        <c:v>-10.017022104510501</c:v>
                      </c:pt>
                      <c:pt idx="2696">
                        <c:v>-10.0125855268127</c:v>
                      </c:pt>
                      <c:pt idx="2697">
                        <c:v>-10.008148949114901</c:v>
                      </c:pt>
                      <c:pt idx="2698">
                        <c:v>-10.0037123714171</c:v>
                      </c:pt>
                      <c:pt idx="2699">
                        <c:v>-9.9992757937193701</c:v>
                      </c:pt>
                      <c:pt idx="2700">
                        <c:v>-9.9948392160215995</c:v>
                      </c:pt>
                      <c:pt idx="2701">
                        <c:v>-9.9904026383238307</c:v>
                      </c:pt>
                      <c:pt idx="2702">
                        <c:v>-9.9859660606260601</c:v>
                      </c:pt>
                      <c:pt idx="2703">
                        <c:v>-9.9815294829282895</c:v>
                      </c:pt>
                      <c:pt idx="2704">
                        <c:v>-9.9770929052305206</c:v>
                      </c:pt>
                      <c:pt idx="2705">
                        <c:v>-9.97265632753275</c:v>
                      </c:pt>
                      <c:pt idx="2706">
                        <c:v>-9.9682197498349794</c:v>
                      </c:pt>
                      <c:pt idx="2707">
                        <c:v>-9.9637831721372105</c:v>
                      </c:pt>
                      <c:pt idx="2708">
                        <c:v>-9.9593465944394399</c:v>
                      </c:pt>
                      <c:pt idx="2709">
                        <c:v>-9.95491001674168</c:v>
                      </c:pt>
                      <c:pt idx="2710">
                        <c:v>-9.9504734390439005</c:v>
                      </c:pt>
                      <c:pt idx="2711">
                        <c:v>-9.9460368613461299</c:v>
                      </c:pt>
                      <c:pt idx="2712">
                        <c:v>-9.9416002836483699</c:v>
                      </c:pt>
                      <c:pt idx="2713">
                        <c:v>-9.9371637059505904</c:v>
                      </c:pt>
                      <c:pt idx="2714">
                        <c:v>-9.9327271282528304</c:v>
                      </c:pt>
                      <c:pt idx="2715">
                        <c:v>-9.9282905505550492</c:v>
                      </c:pt>
                      <c:pt idx="2716">
                        <c:v>-9.9238539728572803</c:v>
                      </c:pt>
                      <c:pt idx="2717">
                        <c:v>-9.9194173951595204</c:v>
                      </c:pt>
                      <c:pt idx="2718">
                        <c:v>-9.9149808174617409</c:v>
                      </c:pt>
                      <c:pt idx="2719">
                        <c:v>-9.9105442397639791</c:v>
                      </c:pt>
                      <c:pt idx="2720">
                        <c:v>-9.9061076620662103</c:v>
                      </c:pt>
                      <c:pt idx="2721">
                        <c:v>-9.9016710843684397</c:v>
                      </c:pt>
                      <c:pt idx="2722">
                        <c:v>-9.8972345066706708</c:v>
                      </c:pt>
                      <c:pt idx="2723">
                        <c:v>-9.8927979289729002</c:v>
                      </c:pt>
                      <c:pt idx="2724">
                        <c:v>-9.8883613512751296</c:v>
                      </c:pt>
                      <c:pt idx="2725">
                        <c:v>-9.8839247735773608</c:v>
                      </c:pt>
                      <c:pt idx="2726">
                        <c:v>-9.8794881958795902</c:v>
                      </c:pt>
                      <c:pt idx="2727">
                        <c:v>-9.8750516181818195</c:v>
                      </c:pt>
                      <c:pt idx="2728">
                        <c:v>-9.8706150404840507</c:v>
                      </c:pt>
                      <c:pt idx="2729">
                        <c:v>-9.8661784627862801</c:v>
                      </c:pt>
                      <c:pt idx="2730">
                        <c:v>-9.8617418850885095</c:v>
                      </c:pt>
                      <c:pt idx="2731">
                        <c:v>-9.8573053073907406</c:v>
                      </c:pt>
                      <c:pt idx="2732">
                        <c:v>-9.85286872969297</c:v>
                      </c:pt>
                      <c:pt idx="2733">
                        <c:v>-9.8484321519951994</c:v>
                      </c:pt>
                      <c:pt idx="2734">
                        <c:v>-9.8439955742974306</c:v>
                      </c:pt>
                      <c:pt idx="2735">
                        <c:v>-9.8395589965996599</c:v>
                      </c:pt>
                      <c:pt idx="2736">
                        <c:v>-9.8351224189018893</c:v>
                      </c:pt>
                      <c:pt idx="2737">
                        <c:v>-9.8306858412041205</c:v>
                      </c:pt>
                      <c:pt idx="2738">
                        <c:v>-9.8262492635063499</c:v>
                      </c:pt>
                      <c:pt idx="2739">
                        <c:v>-9.8218126858085792</c:v>
                      </c:pt>
                      <c:pt idx="2740">
                        <c:v>-9.8173761081108104</c:v>
                      </c:pt>
                      <c:pt idx="2741">
                        <c:v>-9.8129395304130398</c:v>
                      </c:pt>
                      <c:pt idx="2742">
                        <c:v>-9.8085029527152692</c:v>
                      </c:pt>
                      <c:pt idx="2743">
                        <c:v>-9.8040663750175003</c:v>
                      </c:pt>
                      <c:pt idx="2744">
                        <c:v>-9.7996297973197297</c:v>
                      </c:pt>
                      <c:pt idx="2745">
                        <c:v>-9.7951932196219609</c:v>
                      </c:pt>
                      <c:pt idx="2746">
                        <c:v>-9.7907566419241903</c:v>
                      </c:pt>
                      <c:pt idx="2747">
                        <c:v>-9.7863200642264196</c:v>
                      </c:pt>
                      <c:pt idx="2748">
                        <c:v>-9.7818834865286508</c:v>
                      </c:pt>
                      <c:pt idx="2749">
                        <c:v>-9.7774469088308802</c:v>
                      </c:pt>
                      <c:pt idx="2750">
                        <c:v>-9.7730103311331096</c:v>
                      </c:pt>
                      <c:pt idx="2751">
                        <c:v>-9.7685737534353407</c:v>
                      </c:pt>
                      <c:pt idx="2752">
                        <c:v>-9.7641371757375701</c:v>
                      </c:pt>
                      <c:pt idx="2753">
                        <c:v>-9.7597005980397995</c:v>
                      </c:pt>
                      <c:pt idx="2754">
                        <c:v>-9.7552640203420307</c:v>
                      </c:pt>
                      <c:pt idx="2755">
                        <c:v>-9.75082744264426</c:v>
                      </c:pt>
                      <c:pt idx="2756">
                        <c:v>-9.7463908649464894</c:v>
                      </c:pt>
                      <c:pt idx="2757">
                        <c:v>-9.7419542872487206</c:v>
                      </c:pt>
                      <c:pt idx="2758">
                        <c:v>-9.73751770955095</c:v>
                      </c:pt>
                      <c:pt idx="2759">
                        <c:v>-9.73308113185319</c:v>
                      </c:pt>
                      <c:pt idx="2760">
                        <c:v>-9.7286445541554105</c:v>
                      </c:pt>
                      <c:pt idx="2761">
                        <c:v>-9.7242079764576399</c:v>
                      </c:pt>
                      <c:pt idx="2762">
                        <c:v>-9.7197713987598799</c:v>
                      </c:pt>
                      <c:pt idx="2763">
                        <c:v>-9.7153348210621093</c:v>
                      </c:pt>
                      <c:pt idx="2764">
                        <c:v>-9.7108982433643405</c:v>
                      </c:pt>
                      <c:pt idx="2765">
                        <c:v>-9.7064616656665699</c:v>
                      </c:pt>
                      <c:pt idx="2766">
                        <c:v>-9.7020250879687993</c:v>
                      </c:pt>
                      <c:pt idx="2767">
                        <c:v>-9.6975885102710304</c:v>
                      </c:pt>
                      <c:pt idx="2768">
                        <c:v>-9.6931519325732598</c:v>
                      </c:pt>
                      <c:pt idx="2769">
                        <c:v>-9.6887153548754892</c:v>
                      </c:pt>
                      <c:pt idx="2770">
                        <c:v>-9.6842787771777203</c:v>
                      </c:pt>
                      <c:pt idx="2771">
                        <c:v>-9.6798421994799497</c:v>
                      </c:pt>
                      <c:pt idx="2772">
                        <c:v>-9.6754056217821809</c:v>
                      </c:pt>
                      <c:pt idx="2773">
                        <c:v>-9.6709690440844103</c:v>
                      </c:pt>
                      <c:pt idx="2774">
                        <c:v>-9.6665324663866397</c:v>
                      </c:pt>
                      <c:pt idx="2775">
                        <c:v>-9.6620958886888708</c:v>
                      </c:pt>
                      <c:pt idx="2776">
                        <c:v>-9.6576593109911002</c:v>
                      </c:pt>
                      <c:pt idx="2777">
                        <c:v>-9.6532227332933296</c:v>
                      </c:pt>
                      <c:pt idx="2778">
                        <c:v>-9.6487861555955607</c:v>
                      </c:pt>
                      <c:pt idx="2779">
                        <c:v>-9.6443495778977901</c:v>
                      </c:pt>
                      <c:pt idx="2780">
                        <c:v>-9.6399130002000195</c:v>
                      </c:pt>
                      <c:pt idx="2781">
                        <c:v>-9.6354764225022507</c:v>
                      </c:pt>
                      <c:pt idx="2782">
                        <c:v>-9.6310398448044801</c:v>
                      </c:pt>
                      <c:pt idx="2783">
                        <c:v>-9.6266032671067094</c:v>
                      </c:pt>
                      <c:pt idx="2784">
                        <c:v>-9.6221666894089406</c:v>
                      </c:pt>
                      <c:pt idx="2785">
                        <c:v>-9.61773011171117</c:v>
                      </c:pt>
                      <c:pt idx="2786">
                        <c:v>-9.6132935340133994</c:v>
                      </c:pt>
                      <c:pt idx="2787">
                        <c:v>-9.6088569563156305</c:v>
                      </c:pt>
                      <c:pt idx="2788">
                        <c:v>-9.6044203786178599</c:v>
                      </c:pt>
                      <c:pt idx="2789">
                        <c:v>-9.5999838009200893</c:v>
                      </c:pt>
                      <c:pt idx="2790">
                        <c:v>-9.5955472232223205</c:v>
                      </c:pt>
                      <c:pt idx="2791">
                        <c:v>-9.5911106455245498</c:v>
                      </c:pt>
                      <c:pt idx="2792">
                        <c:v>-9.5866740678267792</c:v>
                      </c:pt>
                      <c:pt idx="2793">
                        <c:v>-9.5822374901290104</c:v>
                      </c:pt>
                      <c:pt idx="2794">
                        <c:v>-9.5778009124312398</c:v>
                      </c:pt>
                      <c:pt idx="2795">
                        <c:v>-9.5733643347334691</c:v>
                      </c:pt>
                      <c:pt idx="2796">
                        <c:v>-9.5689277570357003</c:v>
                      </c:pt>
                      <c:pt idx="2797">
                        <c:v>-9.5644911793379297</c:v>
                      </c:pt>
                      <c:pt idx="2798">
                        <c:v>-9.5600546016401609</c:v>
                      </c:pt>
                      <c:pt idx="2799">
                        <c:v>-9.5556180239423902</c:v>
                      </c:pt>
                      <c:pt idx="2800">
                        <c:v>-9.5511814462446196</c:v>
                      </c:pt>
                      <c:pt idx="2801">
                        <c:v>-9.5467448685468508</c:v>
                      </c:pt>
                      <c:pt idx="2802">
                        <c:v>-9.5423082908490802</c:v>
                      </c:pt>
                      <c:pt idx="2803">
                        <c:v>-9.5378717131513202</c:v>
                      </c:pt>
                      <c:pt idx="2804">
                        <c:v>-9.5334351354535407</c:v>
                      </c:pt>
                      <c:pt idx="2805">
                        <c:v>-9.5289985577557808</c:v>
                      </c:pt>
                      <c:pt idx="2806">
                        <c:v>-9.5245619800580101</c:v>
                      </c:pt>
                      <c:pt idx="2807">
                        <c:v>-9.5201254023602395</c:v>
                      </c:pt>
                      <c:pt idx="2808">
                        <c:v>-9.5156888246624707</c:v>
                      </c:pt>
                      <c:pt idx="2809">
                        <c:v>-9.5112522469647001</c:v>
                      </c:pt>
                      <c:pt idx="2810">
                        <c:v>-9.5068156692669294</c:v>
                      </c:pt>
                      <c:pt idx="2811">
                        <c:v>-9.5023790915691606</c:v>
                      </c:pt>
                      <c:pt idx="2812">
                        <c:v>-9.49794251387139</c:v>
                      </c:pt>
                      <c:pt idx="2813">
                        <c:v>-9.4935059361736194</c:v>
                      </c:pt>
                      <c:pt idx="2814">
                        <c:v>-9.4890693584758505</c:v>
                      </c:pt>
                      <c:pt idx="2815">
                        <c:v>-9.4846327807780799</c:v>
                      </c:pt>
                      <c:pt idx="2816">
                        <c:v>-9.4801962030803093</c:v>
                      </c:pt>
                      <c:pt idx="2817">
                        <c:v>-9.4757596253825405</c:v>
                      </c:pt>
                      <c:pt idx="2818">
                        <c:v>-9.4713230476847698</c:v>
                      </c:pt>
                      <c:pt idx="2819">
                        <c:v>-9.4668864699869992</c:v>
                      </c:pt>
                      <c:pt idx="2820">
                        <c:v>-9.4624498922892304</c:v>
                      </c:pt>
                      <c:pt idx="2821">
                        <c:v>-9.4580133145914598</c:v>
                      </c:pt>
                      <c:pt idx="2822">
                        <c:v>-9.4535767368936892</c:v>
                      </c:pt>
                      <c:pt idx="2823">
                        <c:v>-9.4491401591959203</c:v>
                      </c:pt>
                      <c:pt idx="2824">
                        <c:v>-9.4447035814981497</c:v>
                      </c:pt>
                      <c:pt idx="2825">
                        <c:v>-9.4402670038003809</c:v>
                      </c:pt>
                      <c:pt idx="2826">
                        <c:v>-9.4358304261026102</c:v>
                      </c:pt>
                      <c:pt idx="2827">
                        <c:v>-9.4313938484048396</c:v>
                      </c:pt>
                      <c:pt idx="2828">
                        <c:v>-9.4269572707070708</c:v>
                      </c:pt>
                      <c:pt idx="2829">
                        <c:v>-9.4225206930093002</c:v>
                      </c:pt>
                      <c:pt idx="2830">
                        <c:v>-9.4180841153115296</c:v>
                      </c:pt>
                      <c:pt idx="2831">
                        <c:v>-9.4136475376137607</c:v>
                      </c:pt>
                      <c:pt idx="2832">
                        <c:v>-9.4092109599159901</c:v>
                      </c:pt>
                      <c:pt idx="2833">
                        <c:v>-9.4047743822182195</c:v>
                      </c:pt>
                      <c:pt idx="2834">
                        <c:v>-9.4003378045204506</c:v>
                      </c:pt>
                      <c:pt idx="2835">
                        <c:v>-9.39590122682268</c:v>
                      </c:pt>
                      <c:pt idx="2836">
                        <c:v>-9.3914646491249094</c:v>
                      </c:pt>
                      <c:pt idx="2837">
                        <c:v>-9.3870280714271406</c:v>
                      </c:pt>
                      <c:pt idx="2838">
                        <c:v>-9.38259149372937</c:v>
                      </c:pt>
                      <c:pt idx="2839">
                        <c:v>-9.3781549160315993</c:v>
                      </c:pt>
                      <c:pt idx="2840">
                        <c:v>-9.3737183383338305</c:v>
                      </c:pt>
                      <c:pt idx="2841">
                        <c:v>-9.3692817606360599</c:v>
                      </c:pt>
                      <c:pt idx="2842">
                        <c:v>-9.3648451829382893</c:v>
                      </c:pt>
                      <c:pt idx="2843">
                        <c:v>-9.3604086052405204</c:v>
                      </c:pt>
                      <c:pt idx="2844">
                        <c:v>-9.3559720275427498</c:v>
                      </c:pt>
                      <c:pt idx="2845">
                        <c:v>-9.3515354498449899</c:v>
                      </c:pt>
                      <c:pt idx="2846">
                        <c:v>-9.3470988721472104</c:v>
                      </c:pt>
                      <c:pt idx="2847">
                        <c:v>-9.3426622944494504</c:v>
                      </c:pt>
                      <c:pt idx="2848">
                        <c:v>-9.3382257167516691</c:v>
                      </c:pt>
                      <c:pt idx="2849">
                        <c:v>-9.3337891390539092</c:v>
                      </c:pt>
                      <c:pt idx="2850">
                        <c:v>-9.3293525613561403</c:v>
                      </c:pt>
                      <c:pt idx="2851">
                        <c:v>-9.3249159836583697</c:v>
                      </c:pt>
                      <c:pt idx="2852">
                        <c:v>-9.3204794059606009</c:v>
                      </c:pt>
                      <c:pt idx="2853">
                        <c:v>-9.3160428282628303</c:v>
                      </c:pt>
                      <c:pt idx="2854">
                        <c:v>-9.3116062505650596</c:v>
                      </c:pt>
                      <c:pt idx="2855">
                        <c:v>-9.3071696728672908</c:v>
                      </c:pt>
                      <c:pt idx="2856">
                        <c:v>-9.3027330951695202</c:v>
                      </c:pt>
                      <c:pt idx="2857">
                        <c:v>-9.2982965174717496</c:v>
                      </c:pt>
                      <c:pt idx="2858">
                        <c:v>-9.2938599397739807</c:v>
                      </c:pt>
                      <c:pt idx="2859">
                        <c:v>-9.2894233620762101</c:v>
                      </c:pt>
                      <c:pt idx="2860">
                        <c:v>-9.2849867843784395</c:v>
                      </c:pt>
                      <c:pt idx="2861">
                        <c:v>-9.2805502066806707</c:v>
                      </c:pt>
                      <c:pt idx="2862">
                        <c:v>-9.2761136289829</c:v>
                      </c:pt>
                      <c:pt idx="2863">
                        <c:v>-9.2716770512851294</c:v>
                      </c:pt>
                      <c:pt idx="2864">
                        <c:v>-9.2672404735873606</c:v>
                      </c:pt>
                      <c:pt idx="2865">
                        <c:v>-9.26280389588959</c:v>
                      </c:pt>
                      <c:pt idx="2866">
                        <c:v>-9.2583673181918194</c:v>
                      </c:pt>
                      <c:pt idx="2867">
                        <c:v>-9.2539307404940505</c:v>
                      </c:pt>
                      <c:pt idx="2868">
                        <c:v>-9.2494941627962799</c:v>
                      </c:pt>
                      <c:pt idx="2869">
                        <c:v>-9.2450575850985093</c:v>
                      </c:pt>
                      <c:pt idx="2870">
                        <c:v>-9.2406210074007404</c:v>
                      </c:pt>
                      <c:pt idx="2871">
                        <c:v>-9.2361844297029698</c:v>
                      </c:pt>
                      <c:pt idx="2872">
                        <c:v>-9.2317478520051992</c:v>
                      </c:pt>
                      <c:pt idx="2873">
                        <c:v>-9.2273112743074304</c:v>
                      </c:pt>
                      <c:pt idx="2874">
                        <c:v>-9.2228746966096598</c:v>
                      </c:pt>
                      <c:pt idx="2875">
                        <c:v>-9.2184381189118891</c:v>
                      </c:pt>
                      <c:pt idx="2876">
                        <c:v>-9.2140015412141203</c:v>
                      </c:pt>
                      <c:pt idx="2877">
                        <c:v>-9.2095649635163497</c:v>
                      </c:pt>
                      <c:pt idx="2878">
                        <c:v>-9.2051283858185808</c:v>
                      </c:pt>
                      <c:pt idx="2879">
                        <c:v>-9.2006918081208102</c:v>
                      </c:pt>
                      <c:pt idx="2880">
                        <c:v>-9.1962552304230396</c:v>
                      </c:pt>
                      <c:pt idx="2881">
                        <c:v>-9.1918186527252708</c:v>
                      </c:pt>
                      <c:pt idx="2882">
                        <c:v>-9.1873820750275002</c:v>
                      </c:pt>
                      <c:pt idx="2883">
                        <c:v>-9.1829454973297295</c:v>
                      </c:pt>
                      <c:pt idx="2884">
                        <c:v>-9.1785089196319607</c:v>
                      </c:pt>
                      <c:pt idx="2885">
                        <c:v>-9.1740723419341901</c:v>
                      </c:pt>
                      <c:pt idx="2886">
                        <c:v>-9.1696357642364195</c:v>
                      </c:pt>
                      <c:pt idx="2887">
                        <c:v>-9.1651991865386506</c:v>
                      </c:pt>
                      <c:pt idx="2888">
                        <c:v>-9.16076260884088</c:v>
                      </c:pt>
                      <c:pt idx="2889">
                        <c:v>-9.15632603114312</c:v>
                      </c:pt>
                      <c:pt idx="2890">
                        <c:v>-9.1518894534453405</c:v>
                      </c:pt>
                      <c:pt idx="2891">
                        <c:v>-9.1474528757475699</c:v>
                      </c:pt>
                      <c:pt idx="2892">
                        <c:v>-9.14301629804981</c:v>
                      </c:pt>
                      <c:pt idx="2893">
                        <c:v>-9.1385797203520305</c:v>
                      </c:pt>
                      <c:pt idx="2894">
                        <c:v>-9.1341431426542705</c:v>
                      </c:pt>
                      <c:pt idx="2895">
                        <c:v>-9.1297065649564999</c:v>
                      </c:pt>
                      <c:pt idx="2896">
                        <c:v>-9.1252699872587293</c:v>
                      </c:pt>
                      <c:pt idx="2897">
                        <c:v>-9.1208334095609604</c:v>
                      </c:pt>
                      <c:pt idx="2898">
                        <c:v>-9.1163968318631898</c:v>
                      </c:pt>
                      <c:pt idx="2899">
                        <c:v>-9.1119602541654192</c:v>
                      </c:pt>
                      <c:pt idx="2900">
                        <c:v>-9.1075236764676504</c:v>
                      </c:pt>
                      <c:pt idx="2901">
                        <c:v>-9.1030870987698798</c:v>
                      </c:pt>
                      <c:pt idx="2902">
                        <c:v>-9.0986505210721091</c:v>
                      </c:pt>
                      <c:pt idx="2903">
                        <c:v>-9.0942139433743403</c:v>
                      </c:pt>
                      <c:pt idx="2904">
                        <c:v>-9.0897773656765697</c:v>
                      </c:pt>
                      <c:pt idx="2905">
                        <c:v>-9.0853407879788008</c:v>
                      </c:pt>
                      <c:pt idx="2906">
                        <c:v>-9.0809042102810302</c:v>
                      </c:pt>
                      <c:pt idx="2907">
                        <c:v>-9.0764676325832596</c:v>
                      </c:pt>
                      <c:pt idx="2908">
                        <c:v>-9.0720310548854908</c:v>
                      </c:pt>
                      <c:pt idx="2909">
                        <c:v>-9.0675944771877202</c:v>
                      </c:pt>
                      <c:pt idx="2910">
                        <c:v>-9.0631578994899495</c:v>
                      </c:pt>
                      <c:pt idx="2911">
                        <c:v>-9.0587213217921807</c:v>
                      </c:pt>
                      <c:pt idx="2912">
                        <c:v>-9.0542847440944101</c:v>
                      </c:pt>
                      <c:pt idx="2913">
                        <c:v>-9.0498481663966395</c:v>
                      </c:pt>
                      <c:pt idx="2914">
                        <c:v>-9.0454115886988706</c:v>
                      </c:pt>
                      <c:pt idx="2915">
                        <c:v>-9.0409750110011</c:v>
                      </c:pt>
                      <c:pt idx="2916">
                        <c:v>-9.0365384333033294</c:v>
                      </c:pt>
                      <c:pt idx="2917">
                        <c:v>-9.0321018556055606</c:v>
                      </c:pt>
                      <c:pt idx="2918">
                        <c:v>-9.0276652779077899</c:v>
                      </c:pt>
                      <c:pt idx="2919">
                        <c:v>-9.0232287002100193</c:v>
                      </c:pt>
                      <c:pt idx="2920">
                        <c:v>-9.0187921225122505</c:v>
                      </c:pt>
                      <c:pt idx="2921">
                        <c:v>-9.0143555448144799</c:v>
                      </c:pt>
                      <c:pt idx="2922">
                        <c:v>-9.0099189671167093</c:v>
                      </c:pt>
                      <c:pt idx="2923">
                        <c:v>-9.0054823894189404</c:v>
                      </c:pt>
                      <c:pt idx="2924">
                        <c:v>-9.0010458117211698</c:v>
                      </c:pt>
                      <c:pt idx="2925">
                        <c:v>-8.9966092340233992</c:v>
                      </c:pt>
                      <c:pt idx="2926">
                        <c:v>-8.9921726563256303</c:v>
                      </c:pt>
                      <c:pt idx="2927">
                        <c:v>-8.9877360786278597</c:v>
                      </c:pt>
                      <c:pt idx="2928">
                        <c:v>-8.9832995009300909</c:v>
                      </c:pt>
                      <c:pt idx="2929">
                        <c:v>-8.9788629232323203</c:v>
                      </c:pt>
                      <c:pt idx="2930">
                        <c:v>-8.9744263455345497</c:v>
                      </c:pt>
                      <c:pt idx="2931">
                        <c:v>-8.9699897678367808</c:v>
                      </c:pt>
                      <c:pt idx="2932">
                        <c:v>-8.9655531901390102</c:v>
                      </c:pt>
                      <c:pt idx="2933">
                        <c:v>-8.9611166124412396</c:v>
                      </c:pt>
                      <c:pt idx="2934">
                        <c:v>-8.9566800347434707</c:v>
                      </c:pt>
                      <c:pt idx="2935">
                        <c:v>-8.9522434570457001</c:v>
                      </c:pt>
                      <c:pt idx="2936">
                        <c:v>-8.9478068793479295</c:v>
                      </c:pt>
                      <c:pt idx="2937">
                        <c:v>-8.9433703016501607</c:v>
                      </c:pt>
                      <c:pt idx="2938">
                        <c:v>-8.9389337239523901</c:v>
                      </c:pt>
                      <c:pt idx="2939">
                        <c:v>-8.9344971462546301</c:v>
                      </c:pt>
                      <c:pt idx="2940">
                        <c:v>-8.9300605685568506</c:v>
                      </c:pt>
                      <c:pt idx="2941">
                        <c:v>-8.9256239908590906</c:v>
                      </c:pt>
                      <c:pt idx="2942">
                        <c:v>-8.92118741316132</c:v>
                      </c:pt>
                      <c:pt idx="2943">
                        <c:v>-8.9167508354635405</c:v>
                      </c:pt>
                      <c:pt idx="2944">
                        <c:v>-8.9123142577657806</c:v>
                      </c:pt>
                      <c:pt idx="2945">
                        <c:v>-8.90787768006801</c:v>
                      </c:pt>
                      <c:pt idx="2946">
                        <c:v>-8.9034411023702393</c:v>
                      </c:pt>
                      <c:pt idx="2947">
                        <c:v>-8.8990045246724705</c:v>
                      </c:pt>
                      <c:pt idx="2948">
                        <c:v>-8.8945679469746999</c:v>
                      </c:pt>
                      <c:pt idx="2949">
                        <c:v>-8.8901313692769293</c:v>
                      </c:pt>
                      <c:pt idx="2950">
                        <c:v>-8.8856947915791604</c:v>
                      </c:pt>
                      <c:pt idx="2951">
                        <c:v>-8.8812582138813898</c:v>
                      </c:pt>
                      <c:pt idx="2952">
                        <c:v>-8.8768216361836192</c:v>
                      </c:pt>
                      <c:pt idx="2953">
                        <c:v>-8.8723850584858504</c:v>
                      </c:pt>
                      <c:pt idx="2954">
                        <c:v>-8.8679484807880797</c:v>
                      </c:pt>
                      <c:pt idx="2955">
                        <c:v>-8.8635119030903091</c:v>
                      </c:pt>
                      <c:pt idx="2956">
                        <c:v>-8.8590753253925403</c:v>
                      </c:pt>
                      <c:pt idx="2957">
                        <c:v>-8.8546387476947697</c:v>
                      </c:pt>
                      <c:pt idx="2958">
                        <c:v>-8.8502021699970008</c:v>
                      </c:pt>
                      <c:pt idx="2959">
                        <c:v>-8.8457655922992302</c:v>
                      </c:pt>
                      <c:pt idx="2960">
                        <c:v>-8.8413290146014596</c:v>
                      </c:pt>
                      <c:pt idx="2961">
                        <c:v>-8.8368924369036908</c:v>
                      </c:pt>
                      <c:pt idx="2962">
                        <c:v>-8.8324558592059201</c:v>
                      </c:pt>
                      <c:pt idx="2963">
                        <c:v>-8.8280192815081495</c:v>
                      </c:pt>
                      <c:pt idx="2964">
                        <c:v>-8.8235827038103807</c:v>
                      </c:pt>
                      <c:pt idx="2965">
                        <c:v>-8.8191461261126101</c:v>
                      </c:pt>
                      <c:pt idx="2966">
                        <c:v>-8.8147095484148394</c:v>
                      </c:pt>
                      <c:pt idx="2967">
                        <c:v>-8.8102729707170706</c:v>
                      </c:pt>
                      <c:pt idx="2968">
                        <c:v>-8.8058363930193</c:v>
                      </c:pt>
                      <c:pt idx="2969">
                        <c:v>-8.8013998153215294</c:v>
                      </c:pt>
                      <c:pt idx="2970">
                        <c:v>-8.7969632376237605</c:v>
                      </c:pt>
                      <c:pt idx="2971">
                        <c:v>-8.7925266599259899</c:v>
                      </c:pt>
                      <c:pt idx="2972">
                        <c:v>-8.7880900822282193</c:v>
                      </c:pt>
                      <c:pt idx="2973">
                        <c:v>-8.7836535045304505</c:v>
                      </c:pt>
                      <c:pt idx="2974">
                        <c:v>-8.7792169268326798</c:v>
                      </c:pt>
                      <c:pt idx="2975">
                        <c:v>-8.7747803491349092</c:v>
                      </c:pt>
                      <c:pt idx="2976">
                        <c:v>-8.7703437714371404</c:v>
                      </c:pt>
                      <c:pt idx="2977">
                        <c:v>-8.7659071937393698</c:v>
                      </c:pt>
                      <c:pt idx="2978">
                        <c:v>-8.7614706160415992</c:v>
                      </c:pt>
                      <c:pt idx="2979">
                        <c:v>-8.7570340383438303</c:v>
                      </c:pt>
                      <c:pt idx="2980">
                        <c:v>-8.7525974606460597</c:v>
                      </c:pt>
                      <c:pt idx="2981">
                        <c:v>-8.7481608829482909</c:v>
                      </c:pt>
                      <c:pt idx="2982">
                        <c:v>-8.7437243052505202</c:v>
                      </c:pt>
                      <c:pt idx="2983">
                        <c:v>-8.7392877275527603</c:v>
                      </c:pt>
                      <c:pt idx="2984">
                        <c:v>-8.7348511498549808</c:v>
                      </c:pt>
                      <c:pt idx="2985">
                        <c:v>-8.7304145721572102</c:v>
                      </c:pt>
                      <c:pt idx="2986">
                        <c:v>-8.7259779944594502</c:v>
                      </c:pt>
                      <c:pt idx="2987">
                        <c:v>-8.7215414167616796</c:v>
                      </c:pt>
                      <c:pt idx="2988">
                        <c:v>-8.7171048390639108</c:v>
                      </c:pt>
                      <c:pt idx="2989">
                        <c:v>-8.7126682613661401</c:v>
                      </c:pt>
                      <c:pt idx="2990">
                        <c:v>-8.7082316836683695</c:v>
                      </c:pt>
                      <c:pt idx="2991">
                        <c:v>-8.7037951059706007</c:v>
                      </c:pt>
                      <c:pt idx="2992">
                        <c:v>-8.6993585282728301</c:v>
                      </c:pt>
                      <c:pt idx="2993">
                        <c:v>-8.6949219505750595</c:v>
                      </c:pt>
                      <c:pt idx="2994">
                        <c:v>-8.6904853728772906</c:v>
                      </c:pt>
                      <c:pt idx="2995">
                        <c:v>-8.68604879517952</c:v>
                      </c:pt>
                      <c:pt idx="2996">
                        <c:v>-8.6816122174817494</c:v>
                      </c:pt>
                      <c:pt idx="2997">
                        <c:v>-8.6771756397839805</c:v>
                      </c:pt>
                      <c:pt idx="2998">
                        <c:v>-8.6727390620862099</c:v>
                      </c:pt>
                      <c:pt idx="2999">
                        <c:v>-8.6683024843884393</c:v>
                      </c:pt>
                      <c:pt idx="3000">
                        <c:v>-8.6638659066906705</c:v>
                      </c:pt>
                      <c:pt idx="3001">
                        <c:v>-8.6594293289928999</c:v>
                      </c:pt>
                      <c:pt idx="3002">
                        <c:v>-8.6549927512951292</c:v>
                      </c:pt>
                      <c:pt idx="3003">
                        <c:v>-8.6505561735973604</c:v>
                      </c:pt>
                      <c:pt idx="3004">
                        <c:v>-8.6461195958995898</c:v>
                      </c:pt>
                      <c:pt idx="3005">
                        <c:v>-8.6416830182018192</c:v>
                      </c:pt>
                      <c:pt idx="3006">
                        <c:v>-8.6372464405040503</c:v>
                      </c:pt>
                      <c:pt idx="3007">
                        <c:v>-8.6328098628062797</c:v>
                      </c:pt>
                      <c:pt idx="3008">
                        <c:v>-8.6283732851085109</c:v>
                      </c:pt>
                      <c:pt idx="3009">
                        <c:v>-8.6239367074107403</c:v>
                      </c:pt>
                      <c:pt idx="3010">
                        <c:v>-8.6195001297129696</c:v>
                      </c:pt>
                      <c:pt idx="3011">
                        <c:v>-8.6150635520152008</c:v>
                      </c:pt>
                      <c:pt idx="3012">
                        <c:v>-8.6106269743174302</c:v>
                      </c:pt>
                      <c:pt idx="3013">
                        <c:v>-8.6061903966196596</c:v>
                      </c:pt>
                      <c:pt idx="3014">
                        <c:v>-8.6017538189218907</c:v>
                      </c:pt>
                      <c:pt idx="3015">
                        <c:v>-8.5973172412241201</c:v>
                      </c:pt>
                      <c:pt idx="3016">
                        <c:v>-8.5928806635263495</c:v>
                      </c:pt>
                      <c:pt idx="3017">
                        <c:v>-8.5884440858285807</c:v>
                      </c:pt>
                      <c:pt idx="3018">
                        <c:v>-8.58400750813081</c:v>
                      </c:pt>
                      <c:pt idx="3019">
                        <c:v>-8.5795709304330394</c:v>
                      </c:pt>
                      <c:pt idx="3020">
                        <c:v>-8.5751343527352706</c:v>
                      </c:pt>
                      <c:pt idx="3021">
                        <c:v>-8.5706977750375</c:v>
                      </c:pt>
                      <c:pt idx="3022">
                        <c:v>-8.5662611973397293</c:v>
                      </c:pt>
                      <c:pt idx="3023">
                        <c:v>-8.5618246196419605</c:v>
                      </c:pt>
                      <c:pt idx="3024">
                        <c:v>-8.5573880419441899</c:v>
                      </c:pt>
                      <c:pt idx="3025">
                        <c:v>-8.5529514642464299</c:v>
                      </c:pt>
                      <c:pt idx="3026">
                        <c:v>-8.5485148865486504</c:v>
                      </c:pt>
                      <c:pt idx="3027">
                        <c:v>-8.5440783088508905</c:v>
                      </c:pt>
                      <c:pt idx="3028">
                        <c:v>-8.5396417311531199</c:v>
                      </c:pt>
                      <c:pt idx="3029">
                        <c:v>-8.5352051534553404</c:v>
                      </c:pt>
                      <c:pt idx="3030">
                        <c:v>-8.5307685757575804</c:v>
                      </c:pt>
                      <c:pt idx="3031">
                        <c:v>-8.5263319980598098</c:v>
                      </c:pt>
                      <c:pt idx="3032">
                        <c:v>-8.5218954203620392</c:v>
                      </c:pt>
                      <c:pt idx="3033">
                        <c:v>-8.5174588426642703</c:v>
                      </c:pt>
                      <c:pt idx="3034">
                        <c:v>-8.5130222649664908</c:v>
                      </c:pt>
                      <c:pt idx="3035">
                        <c:v>-8.5085856872687309</c:v>
                      </c:pt>
                      <c:pt idx="3036">
                        <c:v>-8.5041491095709603</c:v>
                      </c:pt>
                      <c:pt idx="3037">
                        <c:v>-8.4997125318731896</c:v>
                      </c:pt>
                      <c:pt idx="3038">
                        <c:v>-8.4952759541754208</c:v>
                      </c:pt>
                      <c:pt idx="3039">
                        <c:v>-8.4908393764776502</c:v>
                      </c:pt>
                      <c:pt idx="3040">
                        <c:v>-8.4864027987798796</c:v>
                      </c:pt>
                      <c:pt idx="3041">
                        <c:v>-8.4819662210821107</c:v>
                      </c:pt>
                      <c:pt idx="3042">
                        <c:v>-8.4775296433843401</c:v>
                      </c:pt>
                      <c:pt idx="3043">
                        <c:v>-8.4730930656865695</c:v>
                      </c:pt>
                      <c:pt idx="3044">
                        <c:v>-8.4686564879888007</c:v>
                      </c:pt>
                      <c:pt idx="3045">
                        <c:v>-8.46421991029103</c:v>
                      </c:pt>
                      <c:pt idx="3046">
                        <c:v>-8.4597833325932594</c:v>
                      </c:pt>
                      <c:pt idx="3047">
                        <c:v>-8.4553467548954906</c:v>
                      </c:pt>
                      <c:pt idx="3048">
                        <c:v>-8.45091017719772</c:v>
                      </c:pt>
                      <c:pt idx="3049">
                        <c:v>-8.4464735994999494</c:v>
                      </c:pt>
                      <c:pt idx="3050">
                        <c:v>-8.4420370218021805</c:v>
                      </c:pt>
                      <c:pt idx="3051">
                        <c:v>-8.4376004441044099</c:v>
                      </c:pt>
                      <c:pt idx="3052">
                        <c:v>-8.4331638664066393</c:v>
                      </c:pt>
                      <c:pt idx="3053">
                        <c:v>-8.4287272887088704</c:v>
                      </c:pt>
                      <c:pt idx="3054">
                        <c:v>-8.4242907110110998</c:v>
                      </c:pt>
                      <c:pt idx="3055">
                        <c:v>-8.4198541333133292</c:v>
                      </c:pt>
                      <c:pt idx="3056">
                        <c:v>-8.4154175556155604</c:v>
                      </c:pt>
                      <c:pt idx="3057">
                        <c:v>-8.4109809779177898</c:v>
                      </c:pt>
                      <c:pt idx="3058">
                        <c:v>-8.4065444002200191</c:v>
                      </c:pt>
                      <c:pt idx="3059">
                        <c:v>-8.4021078225222503</c:v>
                      </c:pt>
                      <c:pt idx="3060">
                        <c:v>-8.3976712448244797</c:v>
                      </c:pt>
                      <c:pt idx="3061">
                        <c:v>-8.3932346671267108</c:v>
                      </c:pt>
                      <c:pt idx="3062">
                        <c:v>-8.3887980894289402</c:v>
                      </c:pt>
                      <c:pt idx="3063">
                        <c:v>-8.3843615117311696</c:v>
                      </c:pt>
                      <c:pt idx="3064">
                        <c:v>-8.3799249340334008</c:v>
                      </c:pt>
                      <c:pt idx="3065">
                        <c:v>-8.3754883563356302</c:v>
                      </c:pt>
                      <c:pt idx="3066">
                        <c:v>-8.3710517786378595</c:v>
                      </c:pt>
                      <c:pt idx="3067">
                        <c:v>-8.3666152009400907</c:v>
                      </c:pt>
                      <c:pt idx="3068">
                        <c:v>-8.3621786232423201</c:v>
                      </c:pt>
                      <c:pt idx="3069">
                        <c:v>-8.3577420455445601</c:v>
                      </c:pt>
                      <c:pt idx="3070">
                        <c:v>-8.3533054678467806</c:v>
                      </c:pt>
                      <c:pt idx="3071">
                        <c:v>-8.34886889014901</c:v>
                      </c:pt>
                      <c:pt idx="3072">
                        <c:v>-8.3444323124512501</c:v>
                      </c:pt>
                      <c:pt idx="3073">
                        <c:v>-8.3399957347534794</c:v>
                      </c:pt>
                      <c:pt idx="3074">
                        <c:v>-8.3355591570557106</c:v>
                      </c:pt>
                      <c:pt idx="3075">
                        <c:v>-8.33112257935794</c:v>
                      </c:pt>
                      <c:pt idx="3076">
                        <c:v>-8.3266860016601605</c:v>
                      </c:pt>
                      <c:pt idx="3077">
                        <c:v>-8.3222494239624005</c:v>
                      </c:pt>
                      <c:pt idx="3078">
                        <c:v>-8.3178128462646299</c:v>
                      </c:pt>
                      <c:pt idx="3079">
                        <c:v>-8.3133762685668593</c:v>
                      </c:pt>
                      <c:pt idx="3080">
                        <c:v>-8.3089396908690905</c:v>
                      </c:pt>
                      <c:pt idx="3081">
                        <c:v>-8.3045031131713198</c:v>
                      </c:pt>
                      <c:pt idx="3082">
                        <c:v>-8.3000665354735492</c:v>
                      </c:pt>
                      <c:pt idx="3083">
                        <c:v>-8.2956299577757804</c:v>
                      </c:pt>
                      <c:pt idx="3084">
                        <c:v>-8.2911933800780098</c:v>
                      </c:pt>
                      <c:pt idx="3085">
                        <c:v>-8.2867568023802392</c:v>
                      </c:pt>
                      <c:pt idx="3086">
                        <c:v>-8.2823202246824703</c:v>
                      </c:pt>
                      <c:pt idx="3087">
                        <c:v>-8.2778836469846997</c:v>
                      </c:pt>
                      <c:pt idx="3088">
                        <c:v>-8.2734470692869309</c:v>
                      </c:pt>
                      <c:pt idx="3089">
                        <c:v>-8.2690104915891602</c:v>
                      </c:pt>
                      <c:pt idx="3090">
                        <c:v>-8.2645739138913896</c:v>
                      </c:pt>
                      <c:pt idx="3091">
                        <c:v>-8.2601373361936208</c:v>
                      </c:pt>
                      <c:pt idx="3092">
                        <c:v>-8.2557007584958502</c:v>
                      </c:pt>
                      <c:pt idx="3093">
                        <c:v>-8.2512641807980796</c:v>
                      </c:pt>
                      <c:pt idx="3094">
                        <c:v>-8.2468276031003107</c:v>
                      </c:pt>
                      <c:pt idx="3095">
                        <c:v>-8.2423910254025401</c:v>
                      </c:pt>
                      <c:pt idx="3096">
                        <c:v>-8.2379544477047695</c:v>
                      </c:pt>
                      <c:pt idx="3097">
                        <c:v>-8.2335178700070006</c:v>
                      </c:pt>
                      <c:pt idx="3098">
                        <c:v>-8.22908129230923</c:v>
                      </c:pt>
                      <c:pt idx="3099">
                        <c:v>-8.2246447146114594</c:v>
                      </c:pt>
                      <c:pt idx="3100">
                        <c:v>-8.2202081369136906</c:v>
                      </c:pt>
                      <c:pt idx="3101">
                        <c:v>-8.21577155921592</c:v>
                      </c:pt>
                      <c:pt idx="3102">
                        <c:v>-8.2113349815181493</c:v>
                      </c:pt>
                      <c:pt idx="3103">
                        <c:v>-8.2068984038203805</c:v>
                      </c:pt>
                      <c:pt idx="3104">
                        <c:v>-8.2024618261226099</c:v>
                      </c:pt>
                      <c:pt idx="3105">
                        <c:v>-8.1980252484248393</c:v>
                      </c:pt>
                      <c:pt idx="3106">
                        <c:v>-8.1935886707270704</c:v>
                      </c:pt>
                      <c:pt idx="3107">
                        <c:v>-8.1891520930292998</c:v>
                      </c:pt>
                      <c:pt idx="3108">
                        <c:v>-8.1847155153315292</c:v>
                      </c:pt>
                      <c:pt idx="3109">
                        <c:v>-8.1802789376337603</c:v>
                      </c:pt>
                      <c:pt idx="3110">
                        <c:v>-8.1758423599359897</c:v>
                      </c:pt>
                      <c:pt idx="3111">
                        <c:v>-8.1714057822382191</c:v>
                      </c:pt>
                      <c:pt idx="3112">
                        <c:v>-8.1669692045404503</c:v>
                      </c:pt>
                      <c:pt idx="3113">
                        <c:v>-8.1625326268426797</c:v>
                      </c:pt>
                      <c:pt idx="3114">
                        <c:v>-8.1580960491449108</c:v>
                      </c:pt>
                      <c:pt idx="3115">
                        <c:v>-8.1536594714471509</c:v>
                      </c:pt>
                      <c:pt idx="3116">
                        <c:v>-8.1492228937493802</c:v>
                      </c:pt>
                      <c:pt idx="3117">
                        <c:v>-8.1447863160516007</c:v>
                      </c:pt>
                      <c:pt idx="3118">
                        <c:v>-8.1403497383538301</c:v>
                      </c:pt>
                      <c:pt idx="3119">
                        <c:v>-8.1359131606560595</c:v>
                      </c:pt>
                      <c:pt idx="3120">
                        <c:v>-8.1314765829582996</c:v>
                      </c:pt>
                      <c:pt idx="3121">
                        <c:v>-8.1270400052605307</c:v>
                      </c:pt>
                      <c:pt idx="3122">
                        <c:v>-8.1226034275627601</c:v>
                      </c:pt>
                      <c:pt idx="3123">
                        <c:v>-8.1181668498649806</c:v>
                      </c:pt>
                      <c:pt idx="3124">
                        <c:v>-8.11373027216721</c:v>
                      </c:pt>
                      <c:pt idx="3125">
                        <c:v>-8.10929369446945</c:v>
                      </c:pt>
                      <c:pt idx="3126">
                        <c:v>-8.1048571167716794</c:v>
                      </c:pt>
                      <c:pt idx="3127">
                        <c:v>-8.1004205390739106</c:v>
                      </c:pt>
                      <c:pt idx="3128">
                        <c:v>-8.09598396137614</c:v>
                      </c:pt>
                      <c:pt idx="3129">
                        <c:v>-8.0915473836783693</c:v>
                      </c:pt>
                      <c:pt idx="3130">
                        <c:v>-8.0871108059806005</c:v>
                      </c:pt>
                      <c:pt idx="3131">
                        <c:v>-8.0826742282828299</c:v>
                      </c:pt>
                      <c:pt idx="3132">
                        <c:v>-8.0782376505850593</c:v>
                      </c:pt>
                      <c:pt idx="3133">
                        <c:v>-8.0738010728872904</c:v>
                      </c:pt>
                      <c:pt idx="3134">
                        <c:v>-8.0693644951895198</c:v>
                      </c:pt>
                      <c:pt idx="3135">
                        <c:v>-8.0649279174917492</c:v>
                      </c:pt>
                      <c:pt idx="3136">
                        <c:v>-8.0604913397939804</c:v>
                      </c:pt>
                      <c:pt idx="3137">
                        <c:v>-8.0560547620962097</c:v>
                      </c:pt>
                      <c:pt idx="3138">
                        <c:v>-8.0516181843984391</c:v>
                      </c:pt>
                      <c:pt idx="3139">
                        <c:v>-8.0471816067006703</c:v>
                      </c:pt>
                      <c:pt idx="3140">
                        <c:v>-8.0427450290028997</c:v>
                      </c:pt>
                      <c:pt idx="3141">
                        <c:v>-8.0383084513051308</c:v>
                      </c:pt>
                      <c:pt idx="3142">
                        <c:v>-8.0338718736073602</c:v>
                      </c:pt>
                      <c:pt idx="3143">
                        <c:v>-8.0294352959095896</c:v>
                      </c:pt>
                      <c:pt idx="3144">
                        <c:v>-8.0249987182118208</c:v>
                      </c:pt>
                      <c:pt idx="3145">
                        <c:v>-8.0205621405140501</c:v>
                      </c:pt>
                      <c:pt idx="3146">
                        <c:v>-8.0161255628162795</c:v>
                      </c:pt>
                      <c:pt idx="3147">
                        <c:v>-8.0116889851185107</c:v>
                      </c:pt>
                      <c:pt idx="3148">
                        <c:v>-8.0072524074207401</c:v>
                      </c:pt>
                      <c:pt idx="3149">
                        <c:v>-8.0028158297229695</c:v>
                      </c:pt>
                      <c:pt idx="3150">
                        <c:v>-7.9983792520251997</c:v>
                      </c:pt>
                      <c:pt idx="3151">
                        <c:v>-7.99394267432743</c:v>
                      </c:pt>
                      <c:pt idx="3152">
                        <c:v>-7.9895060966296603</c:v>
                      </c:pt>
                      <c:pt idx="3153">
                        <c:v>-7.9850695189318897</c:v>
                      </c:pt>
                      <c:pt idx="3154">
                        <c:v>-7.9806329412341199</c:v>
                      </c:pt>
                      <c:pt idx="3155">
                        <c:v>-7.9761963635363502</c:v>
                      </c:pt>
                      <c:pt idx="3156">
                        <c:v>-7.9717597858385796</c:v>
                      </c:pt>
                      <c:pt idx="3157">
                        <c:v>-7.9673232081408099</c:v>
                      </c:pt>
                      <c:pt idx="3158">
                        <c:v>-7.9628866304430499</c:v>
                      </c:pt>
                      <c:pt idx="3159">
                        <c:v>-7.9584500527452704</c:v>
                      </c:pt>
                      <c:pt idx="3160">
                        <c:v>-7.9540134750474998</c:v>
                      </c:pt>
                      <c:pt idx="3161">
                        <c:v>-7.9495768973497301</c:v>
                      </c:pt>
                      <c:pt idx="3162">
                        <c:v>-7.9451403196519701</c:v>
                      </c:pt>
                      <c:pt idx="3163">
                        <c:v>-7.9407037419542004</c:v>
                      </c:pt>
                      <c:pt idx="3164">
                        <c:v>-7.93626716425642</c:v>
                      </c:pt>
                      <c:pt idx="3165">
                        <c:v>-7.9318305865586503</c:v>
                      </c:pt>
                      <c:pt idx="3166">
                        <c:v>-7.9273940088608903</c:v>
                      </c:pt>
                      <c:pt idx="3167">
                        <c:v>-7.9229574311631197</c:v>
                      </c:pt>
                      <c:pt idx="3168">
                        <c:v>-7.91852085346535</c:v>
                      </c:pt>
                      <c:pt idx="3169">
                        <c:v>-7.9140842757675802</c:v>
                      </c:pt>
                      <c:pt idx="3170">
                        <c:v>-7.9096476980698096</c:v>
                      </c:pt>
                      <c:pt idx="3171">
                        <c:v>-7.9052111203720399</c:v>
                      </c:pt>
                      <c:pt idx="3172">
                        <c:v>-7.9007745426742702</c:v>
                      </c:pt>
                      <c:pt idx="3173">
                        <c:v>-7.8963379649765004</c:v>
                      </c:pt>
                      <c:pt idx="3174">
                        <c:v>-7.8919013872787298</c:v>
                      </c:pt>
                      <c:pt idx="3175">
                        <c:v>-7.8874648095809601</c:v>
                      </c:pt>
                      <c:pt idx="3176">
                        <c:v>-7.8830282318831904</c:v>
                      </c:pt>
                      <c:pt idx="3177">
                        <c:v>-7.8785916541854197</c:v>
                      </c:pt>
                      <c:pt idx="3178">
                        <c:v>-7.87415507648765</c:v>
                      </c:pt>
                      <c:pt idx="3179">
                        <c:v>-7.8697184987898803</c:v>
                      </c:pt>
                      <c:pt idx="3180">
                        <c:v>-7.8652819210921097</c:v>
                      </c:pt>
                      <c:pt idx="3181">
                        <c:v>-7.8608453433943399</c:v>
                      </c:pt>
                      <c:pt idx="3182">
                        <c:v>-7.8564087656965702</c:v>
                      </c:pt>
                      <c:pt idx="3183">
                        <c:v>-7.8519721879987996</c:v>
                      </c:pt>
                      <c:pt idx="3184">
                        <c:v>-7.8475356103010299</c:v>
                      </c:pt>
                      <c:pt idx="3185">
                        <c:v>-7.8430990326032601</c:v>
                      </c:pt>
                      <c:pt idx="3186">
                        <c:v>-7.8386624549054904</c:v>
                      </c:pt>
                      <c:pt idx="3187">
                        <c:v>-7.8342258772077198</c:v>
                      </c:pt>
                      <c:pt idx="3188">
                        <c:v>-7.8297892995099501</c:v>
                      </c:pt>
                      <c:pt idx="3189">
                        <c:v>-7.8253527218121803</c:v>
                      </c:pt>
                      <c:pt idx="3190">
                        <c:v>-7.8209161441144097</c:v>
                      </c:pt>
                      <c:pt idx="3191">
                        <c:v>-7.81647956641664</c:v>
                      </c:pt>
                      <c:pt idx="3192">
                        <c:v>-7.8120429887188703</c:v>
                      </c:pt>
                      <c:pt idx="3193">
                        <c:v>-7.8076064110210996</c:v>
                      </c:pt>
                      <c:pt idx="3194">
                        <c:v>-7.8031698333233299</c:v>
                      </c:pt>
                      <c:pt idx="3195">
                        <c:v>-7.7987332556255602</c:v>
                      </c:pt>
                      <c:pt idx="3196">
                        <c:v>-7.7942966779277896</c:v>
                      </c:pt>
                      <c:pt idx="3197">
                        <c:v>-7.7898601002300198</c:v>
                      </c:pt>
                      <c:pt idx="3198">
                        <c:v>-7.7854235225322501</c:v>
                      </c:pt>
                      <c:pt idx="3199">
                        <c:v>-7.7809869448344804</c:v>
                      </c:pt>
                      <c:pt idx="3200">
                        <c:v>-7.7765503671367098</c:v>
                      </c:pt>
                      <c:pt idx="3201">
                        <c:v>-7.77211378943894</c:v>
                      </c:pt>
                      <c:pt idx="3202">
                        <c:v>-7.7676772117411703</c:v>
                      </c:pt>
                      <c:pt idx="3203">
                        <c:v>-7.7632406340433997</c:v>
                      </c:pt>
                      <c:pt idx="3204">
                        <c:v>-7.75880405634563</c:v>
                      </c:pt>
                      <c:pt idx="3205">
                        <c:v>-7.75436747864787</c:v>
                      </c:pt>
                      <c:pt idx="3206">
                        <c:v>-7.7499309009500896</c:v>
                      </c:pt>
                      <c:pt idx="3207">
                        <c:v>-7.7454943232523199</c:v>
                      </c:pt>
                      <c:pt idx="3208">
                        <c:v>-7.7410577455545599</c:v>
                      </c:pt>
                      <c:pt idx="3209">
                        <c:v>-7.7366211678567796</c:v>
                      </c:pt>
                      <c:pt idx="3210">
                        <c:v>-7.7321845901590196</c:v>
                      </c:pt>
                      <c:pt idx="3211">
                        <c:v>-7.7277480124612499</c:v>
                      </c:pt>
                      <c:pt idx="3212">
                        <c:v>-7.7233114347634801</c:v>
                      </c:pt>
                      <c:pt idx="3213">
                        <c:v>-7.7188748570657104</c:v>
                      </c:pt>
                      <c:pt idx="3214">
                        <c:v>-7.7144382793679398</c:v>
                      </c:pt>
                      <c:pt idx="3215">
                        <c:v>-7.7100017016701701</c:v>
                      </c:pt>
                      <c:pt idx="3216">
                        <c:v>-7.7055651239724003</c:v>
                      </c:pt>
                      <c:pt idx="3217">
                        <c:v>-7.7011285462746297</c:v>
                      </c:pt>
                      <c:pt idx="3218">
                        <c:v>-7.69669196857686</c:v>
                      </c:pt>
                      <c:pt idx="3219">
                        <c:v>-7.6922553908790903</c:v>
                      </c:pt>
                      <c:pt idx="3220">
                        <c:v>-7.6878188131813197</c:v>
                      </c:pt>
                      <c:pt idx="3221">
                        <c:v>-7.6833822354835499</c:v>
                      </c:pt>
                      <c:pt idx="3222">
                        <c:v>-7.6789456577857802</c:v>
                      </c:pt>
                      <c:pt idx="3223">
                        <c:v>-7.6745090800880096</c:v>
                      </c:pt>
                      <c:pt idx="3224">
                        <c:v>-7.6700725023902399</c:v>
                      </c:pt>
                      <c:pt idx="3225">
                        <c:v>-7.6656359246924701</c:v>
                      </c:pt>
                      <c:pt idx="3226">
                        <c:v>-7.6611993469947004</c:v>
                      </c:pt>
                      <c:pt idx="3227">
                        <c:v>-7.6567627692969298</c:v>
                      </c:pt>
                      <c:pt idx="3228">
                        <c:v>-7.6523261915991601</c:v>
                      </c:pt>
                      <c:pt idx="3229">
                        <c:v>-7.6478896139013903</c:v>
                      </c:pt>
                      <c:pt idx="3230">
                        <c:v>-7.6434530362036197</c:v>
                      </c:pt>
                      <c:pt idx="3231">
                        <c:v>-7.63901645850585</c:v>
                      </c:pt>
                      <c:pt idx="3232">
                        <c:v>-7.6345798808080803</c:v>
                      </c:pt>
                      <c:pt idx="3233">
                        <c:v>-7.6301433031103096</c:v>
                      </c:pt>
                      <c:pt idx="3234">
                        <c:v>-7.6257067254125399</c:v>
                      </c:pt>
                      <c:pt idx="3235">
                        <c:v>-7.6212701477147702</c:v>
                      </c:pt>
                      <c:pt idx="3236">
                        <c:v>-7.6168335700169996</c:v>
                      </c:pt>
                      <c:pt idx="3237">
                        <c:v>-7.6123969923192298</c:v>
                      </c:pt>
                      <c:pt idx="3238">
                        <c:v>-7.6079604146214601</c:v>
                      </c:pt>
                      <c:pt idx="3239">
                        <c:v>-7.6035238369236904</c:v>
                      </c:pt>
                      <c:pt idx="3240">
                        <c:v>-7.5990872592259198</c:v>
                      </c:pt>
                      <c:pt idx="3241">
                        <c:v>-7.59465068152815</c:v>
                      </c:pt>
                      <c:pt idx="3242">
                        <c:v>-7.5902141038303803</c:v>
                      </c:pt>
                      <c:pt idx="3243">
                        <c:v>-7.5857775261326097</c:v>
                      </c:pt>
                      <c:pt idx="3244">
                        <c:v>-7.58134094843484</c:v>
                      </c:pt>
                      <c:pt idx="3245">
                        <c:v>-7.5769043707370702</c:v>
                      </c:pt>
                      <c:pt idx="3246">
                        <c:v>-7.5724677930392996</c:v>
                      </c:pt>
                      <c:pt idx="3247">
                        <c:v>-7.5680312153415299</c:v>
                      </c:pt>
                      <c:pt idx="3248">
                        <c:v>-7.5635946376437602</c:v>
                      </c:pt>
                      <c:pt idx="3249">
                        <c:v>-7.5591580599459904</c:v>
                      </c:pt>
                      <c:pt idx="3250">
                        <c:v>-7.5547214822482198</c:v>
                      </c:pt>
                      <c:pt idx="3251">
                        <c:v>-7.5502849045504501</c:v>
                      </c:pt>
                      <c:pt idx="3252">
                        <c:v>-7.5458483268526901</c:v>
                      </c:pt>
                      <c:pt idx="3253">
                        <c:v>-7.5414117491549204</c:v>
                      </c:pt>
                      <c:pt idx="3254">
                        <c:v>-7.5369751714571498</c:v>
                      </c:pt>
                      <c:pt idx="3255">
                        <c:v>-7.5325385937593801</c:v>
                      </c:pt>
                      <c:pt idx="3256">
                        <c:v>-7.5281020160615997</c:v>
                      </c:pt>
                      <c:pt idx="3257">
                        <c:v>-7.5236654383638397</c:v>
                      </c:pt>
                      <c:pt idx="3258">
                        <c:v>-7.51922886066607</c:v>
                      </c:pt>
                      <c:pt idx="3259">
                        <c:v>-7.5147922829683003</c:v>
                      </c:pt>
                      <c:pt idx="3260">
                        <c:v>-7.5103557052705296</c:v>
                      </c:pt>
                      <c:pt idx="3261">
                        <c:v>-7.5059191275727599</c:v>
                      </c:pt>
                      <c:pt idx="3262">
                        <c:v>-7.5014825498749902</c:v>
                      </c:pt>
                      <c:pt idx="3263">
                        <c:v>-7.4970459721772196</c:v>
                      </c:pt>
                      <c:pt idx="3264">
                        <c:v>-7.4926093944794498</c:v>
                      </c:pt>
                      <c:pt idx="3265">
                        <c:v>-7.4881728167816801</c:v>
                      </c:pt>
                      <c:pt idx="3266">
                        <c:v>-7.4837362390839104</c:v>
                      </c:pt>
                      <c:pt idx="3267">
                        <c:v>-7.4792996613861398</c:v>
                      </c:pt>
                      <c:pt idx="3268">
                        <c:v>-7.47486308368837</c:v>
                      </c:pt>
                      <c:pt idx="3269">
                        <c:v>-7.4704265059906003</c:v>
                      </c:pt>
                      <c:pt idx="3270">
                        <c:v>-7.4659899282928297</c:v>
                      </c:pt>
                      <c:pt idx="3271">
                        <c:v>-7.46155335059506</c:v>
                      </c:pt>
                      <c:pt idx="3272">
                        <c:v>-7.4571167728972902</c:v>
                      </c:pt>
                      <c:pt idx="3273">
                        <c:v>-7.4526801951995196</c:v>
                      </c:pt>
                      <c:pt idx="3274">
                        <c:v>-7.4482436175017499</c:v>
                      </c:pt>
                      <c:pt idx="3275">
                        <c:v>-7.4438070398039802</c:v>
                      </c:pt>
                      <c:pt idx="3276">
                        <c:v>-7.4393704621062096</c:v>
                      </c:pt>
                      <c:pt idx="3277">
                        <c:v>-7.4349338844084398</c:v>
                      </c:pt>
                      <c:pt idx="3278">
                        <c:v>-7.4304973067106701</c:v>
                      </c:pt>
                      <c:pt idx="3279">
                        <c:v>-7.4260607290129004</c:v>
                      </c:pt>
                      <c:pt idx="3280">
                        <c:v>-7.4216241513151298</c:v>
                      </c:pt>
                      <c:pt idx="3281">
                        <c:v>-7.41718757361736</c:v>
                      </c:pt>
                      <c:pt idx="3282">
                        <c:v>-7.4127509959195903</c:v>
                      </c:pt>
                      <c:pt idx="3283">
                        <c:v>-7.4083144182218197</c:v>
                      </c:pt>
                      <c:pt idx="3284">
                        <c:v>-7.40387784052405</c:v>
                      </c:pt>
                      <c:pt idx="3285">
                        <c:v>-7.3994412628262802</c:v>
                      </c:pt>
                      <c:pt idx="3286">
                        <c:v>-7.3950046851285096</c:v>
                      </c:pt>
                      <c:pt idx="3287">
                        <c:v>-7.3905681074307399</c:v>
                      </c:pt>
                      <c:pt idx="3288">
                        <c:v>-7.3861315297329702</c:v>
                      </c:pt>
                      <c:pt idx="3289">
                        <c:v>-7.3816949520352004</c:v>
                      </c:pt>
                      <c:pt idx="3290">
                        <c:v>-7.3772583743374298</c:v>
                      </c:pt>
                      <c:pt idx="3291">
                        <c:v>-7.3728217966396601</c:v>
                      </c:pt>
                      <c:pt idx="3292">
                        <c:v>-7.3683852189418904</c:v>
                      </c:pt>
                      <c:pt idx="3293">
                        <c:v>-7.3639486412441197</c:v>
                      </c:pt>
                      <c:pt idx="3294">
                        <c:v>-7.35951206354635</c:v>
                      </c:pt>
                      <c:pt idx="3295">
                        <c:v>-7.3550754858485901</c:v>
                      </c:pt>
                      <c:pt idx="3296">
                        <c:v>-7.3506389081508203</c:v>
                      </c:pt>
                      <c:pt idx="3297">
                        <c:v>-7.3462023304530399</c:v>
                      </c:pt>
                      <c:pt idx="3298">
                        <c:v>-7.3417657527552702</c:v>
                      </c:pt>
                      <c:pt idx="3299">
                        <c:v>-7.3373291750574996</c:v>
                      </c:pt>
                      <c:pt idx="3300">
                        <c:v>-7.3328925973597396</c:v>
                      </c:pt>
                      <c:pt idx="3301">
                        <c:v>-7.3284560196619699</c:v>
                      </c:pt>
                      <c:pt idx="3302">
                        <c:v>-7.3240194419642002</c:v>
                      </c:pt>
                      <c:pt idx="3303">
                        <c:v>-7.3195828642664198</c:v>
                      </c:pt>
                      <c:pt idx="3304">
                        <c:v>-7.3151462865686598</c:v>
                      </c:pt>
                      <c:pt idx="3305">
                        <c:v>-7.3107097088708901</c:v>
                      </c:pt>
                      <c:pt idx="3306">
                        <c:v>-7.3062731311731204</c:v>
                      </c:pt>
                      <c:pt idx="3307">
                        <c:v>-7.3018365534753498</c:v>
                      </c:pt>
                      <c:pt idx="3308">
                        <c:v>-7.29739997577758</c:v>
                      </c:pt>
                      <c:pt idx="3309">
                        <c:v>-7.2929633980798103</c:v>
                      </c:pt>
                      <c:pt idx="3310">
                        <c:v>-7.2885268203820397</c:v>
                      </c:pt>
                      <c:pt idx="3311">
                        <c:v>-7.28409024268427</c:v>
                      </c:pt>
                      <c:pt idx="3312">
                        <c:v>-7.2796536649865002</c:v>
                      </c:pt>
                      <c:pt idx="3313">
                        <c:v>-7.2752170872887296</c:v>
                      </c:pt>
                      <c:pt idx="3314">
                        <c:v>-7.2707805095909599</c:v>
                      </c:pt>
                      <c:pt idx="3315">
                        <c:v>-7.2663439318931902</c:v>
                      </c:pt>
                      <c:pt idx="3316">
                        <c:v>-7.2619073541954204</c:v>
                      </c:pt>
                      <c:pt idx="3317">
                        <c:v>-7.2574707764976498</c:v>
                      </c:pt>
                      <c:pt idx="3318">
                        <c:v>-7.2530341987998801</c:v>
                      </c:pt>
                      <c:pt idx="3319">
                        <c:v>-7.2485976211021104</c:v>
                      </c:pt>
                      <c:pt idx="3320">
                        <c:v>-7.2441610434043398</c:v>
                      </c:pt>
                      <c:pt idx="3321">
                        <c:v>-7.23972446570657</c:v>
                      </c:pt>
                      <c:pt idx="3322">
                        <c:v>-7.2352878880088003</c:v>
                      </c:pt>
                      <c:pt idx="3323">
                        <c:v>-7.2308513103110297</c:v>
                      </c:pt>
                      <c:pt idx="3324">
                        <c:v>-7.22641473261326</c:v>
                      </c:pt>
                      <c:pt idx="3325">
                        <c:v>-7.2219781549154902</c:v>
                      </c:pt>
                      <c:pt idx="3326">
                        <c:v>-7.2175415772177196</c:v>
                      </c:pt>
                      <c:pt idx="3327">
                        <c:v>-7.2131049995199499</c:v>
                      </c:pt>
                      <c:pt idx="3328">
                        <c:v>-7.2086684218221802</c:v>
                      </c:pt>
                      <c:pt idx="3329">
                        <c:v>-7.2042318441244104</c:v>
                      </c:pt>
                      <c:pt idx="3330">
                        <c:v>-7.1997952664266398</c:v>
                      </c:pt>
                      <c:pt idx="3331">
                        <c:v>-7.1953586887288701</c:v>
                      </c:pt>
                      <c:pt idx="3332">
                        <c:v>-7.1909221110311003</c:v>
                      </c:pt>
                      <c:pt idx="3333">
                        <c:v>-7.1864855333333297</c:v>
                      </c:pt>
                      <c:pt idx="3334">
                        <c:v>-7.18204895563556</c:v>
                      </c:pt>
                      <c:pt idx="3335">
                        <c:v>-7.1776123779377903</c:v>
                      </c:pt>
                      <c:pt idx="3336">
                        <c:v>-7.1731758002400197</c:v>
                      </c:pt>
                      <c:pt idx="3337">
                        <c:v>-7.1687392225422597</c:v>
                      </c:pt>
                      <c:pt idx="3338">
                        <c:v>-7.16430264484449</c:v>
                      </c:pt>
                      <c:pt idx="3339">
                        <c:v>-7.1598660671467096</c:v>
                      </c:pt>
                      <c:pt idx="3340">
                        <c:v>-7.1554294894489399</c:v>
                      </c:pt>
                      <c:pt idx="3341">
                        <c:v>-7.1509929117511701</c:v>
                      </c:pt>
                      <c:pt idx="3342">
                        <c:v>-7.1465563340534102</c:v>
                      </c:pt>
                      <c:pt idx="3343">
                        <c:v>-7.1421197563556396</c:v>
                      </c:pt>
                      <c:pt idx="3344">
                        <c:v>-7.1376831786578601</c:v>
                      </c:pt>
                      <c:pt idx="3345">
                        <c:v>-7.1332466009600903</c:v>
                      </c:pt>
                      <c:pt idx="3346">
                        <c:v>-7.1288100232623197</c:v>
                      </c:pt>
                      <c:pt idx="3347">
                        <c:v>-7.1243734455645598</c:v>
                      </c:pt>
                      <c:pt idx="3348">
                        <c:v>-7.11993686786679</c:v>
                      </c:pt>
                      <c:pt idx="3349">
                        <c:v>-7.1155002901690203</c:v>
                      </c:pt>
                      <c:pt idx="3350">
                        <c:v>-7.1110637124712497</c:v>
                      </c:pt>
                      <c:pt idx="3351">
                        <c:v>-7.10662713477348</c:v>
                      </c:pt>
                      <c:pt idx="3352">
                        <c:v>-7.1021905570757102</c:v>
                      </c:pt>
                      <c:pt idx="3353">
                        <c:v>-7.0977539793779396</c:v>
                      </c:pt>
                      <c:pt idx="3354">
                        <c:v>-7.0933174016801699</c:v>
                      </c:pt>
                      <c:pt idx="3355">
                        <c:v>-7.0888808239824002</c:v>
                      </c:pt>
                      <c:pt idx="3356">
                        <c:v>-7.0844442462846304</c:v>
                      </c:pt>
                      <c:pt idx="3357">
                        <c:v>-7.0800076685868598</c:v>
                      </c:pt>
                      <c:pt idx="3358">
                        <c:v>-7.0755710908890901</c:v>
                      </c:pt>
                      <c:pt idx="3359">
                        <c:v>-7.0711345131913204</c:v>
                      </c:pt>
                      <c:pt idx="3360">
                        <c:v>-7.0666979354935497</c:v>
                      </c:pt>
                      <c:pt idx="3361">
                        <c:v>-7.06226135779578</c:v>
                      </c:pt>
                      <c:pt idx="3362">
                        <c:v>-7.0578247800980103</c:v>
                      </c:pt>
                      <c:pt idx="3363">
                        <c:v>-7.0533882024002397</c:v>
                      </c:pt>
                      <c:pt idx="3364">
                        <c:v>-7.0489516247024699</c:v>
                      </c:pt>
                      <c:pt idx="3365">
                        <c:v>-7.0445150470047002</c:v>
                      </c:pt>
                      <c:pt idx="3366">
                        <c:v>-7.0400784693069296</c:v>
                      </c:pt>
                      <c:pt idx="3367">
                        <c:v>-7.0356418916091599</c:v>
                      </c:pt>
                      <c:pt idx="3368">
                        <c:v>-7.0312053139113901</c:v>
                      </c:pt>
                      <c:pt idx="3369">
                        <c:v>-7.0267687362136204</c:v>
                      </c:pt>
                      <c:pt idx="3370">
                        <c:v>-7.0223321585158498</c:v>
                      </c:pt>
                      <c:pt idx="3371">
                        <c:v>-7.0178955808180801</c:v>
                      </c:pt>
                      <c:pt idx="3372">
                        <c:v>-7.0134590031203103</c:v>
                      </c:pt>
                      <c:pt idx="3373">
                        <c:v>-7.0090224254225397</c:v>
                      </c:pt>
                      <c:pt idx="3374">
                        <c:v>-7.00458584772477</c:v>
                      </c:pt>
                      <c:pt idx="3375">
                        <c:v>-7.0001492700270003</c:v>
                      </c:pt>
                      <c:pt idx="3376">
                        <c:v>-6.9957126923292297</c:v>
                      </c:pt>
                      <c:pt idx="3377">
                        <c:v>-6.9912761146314599</c:v>
                      </c:pt>
                      <c:pt idx="3378">
                        <c:v>-6.9868395369336902</c:v>
                      </c:pt>
                      <c:pt idx="3379">
                        <c:v>-6.9824029592359196</c:v>
                      </c:pt>
                      <c:pt idx="3380">
                        <c:v>-6.9779663815381499</c:v>
                      </c:pt>
                      <c:pt idx="3381">
                        <c:v>-6.9735298038403801</c:v>
                      </c:pt>
                      <c:pt idx="3382">
                        <c:v>-6.9690932261426104</c:v>
                      </c:pt>
                      <c:pt idx="3383">
                        <c:v>-6.9646566484448398</c:v>
                      </c:pt>
                      <c:pt idx="3384">
                        <c:v>-6.9602200707470701</c:v>
                      </c:pt>
                      <c:pt idx="3385">
                        <c:v>-6.9557834930493101</c:v>
                      </c:pt>
                      <c:pt idx="3386">
                        <c:v>-6.9513469153515297</c:v>
                      </c:pt>
                      <c:pt idx="3387">
                        <c:v>-6.94691033765376</c:v>
                      </c:pt>
                      <c:pt idx="3388">
                        <c:v>-6.9424737599559903</c:v>
                      </c:pt>
                      <c:pt idx="3389">
                        <c:v>-6.9380371822582303</c:v>
                      </c:pt>
                      <c:pt idx="3390">
                        <c:v>-6.9336006045604597</c:v>
                      </c:pt>
                      <c:pt idx="3391">
                        <c:v>-6.92916402686269</c:v>
                      </c:pt>
                      <c:pt idx="3392">
                        <c:v>-6.9247274491649202</c:v>
                      </c:pt>
                      <c:pt idx="3393">
                        <c:v>-6.9202908714671496</c:v>
                      </c:pt>
                      <c:pt idx="3394">
                        <c:v>-6.9158542937693799</c:v>
                      </c:pt>
                      <c:pt idx="3395">
                        <c:v>-6.9114177160716102</c:v>
                      </c:pt>
                      <c:pt idx="3396">
                        <c:v>-6.9069811383738404</c:v>
                      </c:pt>
                      <c:pt idx="3397">
                        <c:v>-6.9025445606760698</c:v>
                      </c:pt>
                      <c:pt idx="3398">
                        <c:v>-6.8981079829783001</c:v>
                      </c:pt>
                      <c:pt idx="3399">
                        <c:v>-6.8936714052805304</c:v>
                      </c:pt>
                      <c:pt idx="3400">
                        <c:v>-6.8892348275827597</c:v>
                      </c:pt>
                      <c:pt idx="3401">
                        <c:v>-6.88479824988499</c:v>
                      </c:pt>
                      <c:pt idx="3402">
                        <c:v>-6.8803616721872203</c:v>
                      </c:pt>
                      <c:pt idx="3403">
                        <c:v>-6.8759250944894497</c:v>
                      </c:pt>
                      <c:pt idx="3404">
                        <c:v>-6.8714885167916799</c:v>
                      </c:pt>
                      <c:pt idx="3405">
                        <c:v>-6.8670519390939102</c:v>
                      </c:pt>
                      <c:pt idx="3406">
                        <c:v>-6.8626153613961396</c:v>
                      </c:pt>
                      <c:pt idx="3407">
                        <c:v>-6.8581787836983699</c:v>
                      </c:pt>
                      <c:pt idx="3408">
                        <c:v>-6.8537422060006001</c:v>
                      </c:pt>
                      <c:pt idx="3409">
                        <c:v>-6.8493056283028304</c:v>
                      </c:pt>
                      <c:pt idx="3410">
                        <c:v>-6.8448690506050598</c:v>
                      </c:pt>
                      <c:pt idx="3411">
                        <c:v>-6.8404324729072901</c:v>
                      </c:pt>
                      <c:pt idx="3412">
                        <c:v>-6.8359958952095203</c:v>
                      </c:pt>
                      <c:pt idx="3413">
                        <c:v>-6.8315593175117497</c:v>
                      </c:pt>
                      <c:pt idx="3414">
                        <c:v>-6.82712273981398</c:v>
                      </c:pt>
                      <c:pt idx="3415">
                        <c:v>-6.8226861621162103</c:v>
                      </c:pt>
                      <c:pt idx="3416">
                        <c:v>-6.8182495844184396</c:v>
                      </c:pt>
                      <c:pt idx="3417">
                        <c:v>-6.8138130067206699</c:v>
                      </c:pt>
                      <c:pt idx="3418">
                        <c:v>-6.8093764290229002</c:v>
                      </c:pt>
                      <c:pt idx="3419">
                        <c:v>-6.8049398513251296</c:v>
                      </c:pt>
                      <c:pt idx="3420">
                        <c:v>-6.8005032736273598</c:v>
                      </c:pt>
                      <c:pt idx="3421">
                        <c:v>-6.7960666959295901</c:v>
                      </c:pt>
                      <c:pt idx="3422">
                        <c:v>-6.7916301182318204</c:v>
                      </c:pt>
                      <c:pt idx="3423">
                        <c:v>-6.7871935405340498</c:v>
                      </c:pt>
                      <c:pt idx="3424">
                        <c:v>-6.78275696283628</c:v>
                      </c:pt>
                      <c:pt idx="3425">
                        <c:v>-6.7783203851385103</c:v>
                      </c:pt>
                      <c:pt idx="3426">
                        <c:v>-6.7738838074407397</c:v>
                      </c:pt>
                      <c:pt idx="3427">
                        <c:v>-6.76944722974297</c:v>
                      </c:pt>
                      <c:pt idx="3428">
                        <c:v>-6.7650106520452002</c:v>
                      </c:pt>
                      <c:pt idx="3429">
                        <c:v>-6.7605740743474296</c:v>
                      </c:pt>
                      <c:pt idx="3430">
                        <c:v>-6.7561374966496599</c:v>
                      </c:pt>
                      <c:pt idx="3431">
                        <c:v>-6.7517009189518902</c:v>
                      </c:pt>
                      <c:pt idx="3432">
                        <c:v>-6.7472643412541302</c:v>
                      </c:pt>
                      <c:pt idx="3433">
                        <c:v>-6.7428277635563596</c:v>
                      </c:pt>
                      <c:pt idx="3434">
                        <c:v>-6.7383911858585899</c:v>
                      </c:pt>
                      <c:pt idx="3435">
                        <c:v>-6.7339546081608201</c:v>
                      </c:pt>
                      <c:pt idx="3436">
                        <c:v>-6.7295180304630398</c:v>
                      </c:pt>
                      <c:pt idx="3437">
                        <c:v>-6.7250814527652798</c:v>
                      </c:pt>
                      <c:pt idx="3438">
                        <c:v>-6.7206448750675101</c:v>
                      </c:pt>
                      <c:pt idx="3439">
                        <c:v>-6.7162082973697403</c:v>
                      </c:pt>
                      <c:pt idx="3440">
                        <c:v>-6.7117717196719697</c:v>
                      </c:pt>
                      <c:pt idx="3441">
                        <c:v>-6.7073351419742</c:v>
                      </c:pt>
                      <c:pt idx="3442">
                        <c:v>-6.7028985642764303</c:v>
                      </c:pt>
                      <c:pt idx="3443">
                        <c:v>-6.6984619865786597</c:v>
                      </c:pt>
                      <c:pt idx="3444">
                        <c:v>-6.6940254088808899</c:v>
                      </c:pt>
                      <c:pt idx="3445">
                        <c:v>-6.6895888311831202</c:v>
                      </c:pt>
                      <c:pt idx="3446">
                        <c:v>-6.6851522534853496</c:v>
                      </c:pt>
                      <c:pt idx="3447">
                        <c:v>-6.6807156757875799</c:v>
                      </c:pt>
                      <c:pt idx="3448">
                        <c:v>-6.6762790980898101</c:v>
                      </c:pt>
                      <c:pt idx="3449">
                        <c:v>-6.6718425203920404</c:v>
                      </c:pt>
                      <c:pt idx="3450">
                        <c:v>-6.6674059426942698</c:v>
                      </c:pt>
                      <c:pt idx="3451">
                        <c:v>-6.6629693649965001</c:v>
                      </c:pt>
                      <c:pt idx="3452">
                        <c:v>-6.6585327872987303</c:v>
                      </c:pt>
                      <c:pt idx="3453">
                        <c:v>-6.6540962096009597</c:v>
                      </c:pt>
                      <c:pt idx="3454">
                        <c:v>-6.64965963190319</c:v>
                      </c:pt>
                      <c:pt idx="3455">
                        <c:v>-6.6452230542054203</c:v>
                      </c:pt>
                      <c:pt idx="3456">
                        <c:v>-6.6407864765076496</c:v>
                      </c:pt>
                      <c:pt idx="3457">
                        <c:v>-6.6363498988098799</c:v>
                      </c:pt>
                      <c:pt idx="3458">
                        <c:v>-6.6319133211121102</c:v>
                      </c:pt>
                      <c:pt idx="3459">
                        <c:v>-6.6274767434143396</c:v>
                      </c:pt>
                      <c:pt idx="3460">
                        <c:v>-6.6230401657165698</c:v>
                      </c:pt>
                      <c:pt idx="3461">
                        <c:v>-6.6186035880188001</c:v>
                      </c:pt>
                      <c:pt idx="3462">
                        <c:v>-6.6141670103210304</c:v>
                      </c:pt>
                      <c:pt idx="3463">
                        <c:v>-6.6097304326232598</c:v>
                      </c:pt>
                      <c:pt idx="3464">
                        <c:v>-6.60529385492549</c:v>
                      </c:pt>
                      <c:pt idx="3465">
                        <c:v>-6.6008572772277203</c:v>
                      </c:pt>
                      <c:pt idx="3466">
                        <c:v>-6.5964206995299497</c:v>
                      </c:pt>
                      <c:pt idx="3467">
                        <c:v>-6.59198412183218</c:v>
                      </c:pt>
                      <c:pt idx="3468">
                        <c:v>-6.5875475441344102</c:v>
                      </c:pt>
                      <c:pt idx="3469">
                        <c:v>-6.5831109664366396</c:v>
                      </c:pt>
                      <c:pt idx="3470">
                        <c:v>-6.5786743887388699</c:v>
                      </c:pt>
                      <c:pt idx="3471">
                        <c:v>-6.5742378110411002</c:v>
                      </c:pt>
                      <c:pt idx="3472">
                        <c:v>-6.5698012333433304</c:v>
                      </c:pt>
                      <c:pt idx="3473">
                        <c:v>-6.5653646556455598</c:v>
                      </c:pt>
                      <c:pt idx="3474">
                        <c:v>-6.5609280779477901</c:v>
                      </c:pt>
                      <c:pt idx="3475">
                        <c:v>-6.5564915002500301</c:v>
                      </c:pt>
                      <c:pt idx="3476">
                        <c:v>-6.5520549225522604</c:v>
                      </c:pt>
                      <c:pt idx="3477">
                        <c:v>-6.54761834485448</c:v>
                      </c:pt>
                      <c:pt idx="3478">
                        <c:v>-6.5431817671567103</c:v>
                      </c:pt>
                      <c:pt idx="3479">
                        <c:v>-6.5387451894589503</c:v>
                      </c:pt>
                      <c:pt idx="3480">
                        <c:v>-6.5343086117611797</c:v>
                      </c:pt>
                      <c:pt idx="3481">
                        <c:v>-6.52987203406341</c:v>
                      </c:pt>
                      <c:pt idx="3482">
                        <c:v>-6.5254354563656403</c:v>
                      </c:pt>
                      <c:pt idx="3483">
                        <c:v>-6.5209988786678599</c:v>
                      </c:pt>
                      <c:pt idx="3484">
                        <c:v>-6.5165623009700999</c:v>
                      </c:pt>
                      <c:pt idx="3485">
                        <c:v>-6.5121257232723302</c:v>
                      </c:pt>
                      <c:pt idx="3486">
                        <c:v>-6.5076891455745596</c:v>
                      </c:pt>
                      <c:pt idx="3487">
                        <c:v>-6.5032525678767898</c:v>
                      </c:pt>
                      <c:pt idx="3488">
                        <c:v>-6.4988159901790201</c:v>
                      </c:pt>
                      <c:pt idx="3489">
                        <c:v>-6.4943794124812504</c:v>
                      </c:pt>
                      <c:pt idx="3490">
                        <c:v>-6.4899428347834798</c:v>
                      </c:pt>
                      <c:pt idx="3491">
                        <c:v>-6.48550625708571</c:v>
                      </c:pt>
                      <c:pt idx="3492">
                        <c:v>-6.4810696793879403</c:v>
                      </c:pt>
                      <c:pt idx="3493">
                        <c:v>-6.4766331016901697</c:v>
                      </c:pt>
                      <c:pt idx="3494">
                        <c:v>-6.4721965239924</c:v>
                      </c:pt>
                      <c:pt idx="3495">
                        <c:v>-6.4677599462946302</c:v>
                      </c:pt>
                      <c:pt idx="3496">
                        <c:v>-6.4633233685968596</c:v>
                      </c:pt>
                      <c:pt idx="3497">
                        <c:v>-6.4588867908990899</c:v>
                      </c:pt>
                      <c:pt idx="3498">
                        <c:v>-6.4544502132013202</c:v>
                      </c:pt>
                      <c:pt idx="3499">
                        <c:v>-6.4500136355035496</c:v>
                      </c:pt>
                      <c:pt idx="3500">
                        <c:v>-6.4455770578057798</c:v>
                      </c:pt>
                      <c:pt idx="3501">
                        <c:v>-6.4411404801080101</c:v>
                      </c:pt>
                      <c:pt idx="3502">
                        <c:v>-6.4367039024102404</c:v>
                      </c:pt>
                      <c:pt idx="3503">
                        <c:v>-6.4322673247124698</c:v>
                      </c:pt>
                      <c:pt idx="3504">
                        <c:v>-6.4278307470147</c:v>
                      </c:pt>
                      <c:pt idx="3505">
                        <c:v>-6.4233941693169303</c:v>
                      </c:pt>
                      <c:pt idx="3506">
                        <c:v>-6.4189575916191597</c:v>
                      </c:pt>
                      <c:pt idx="3507">
                        <c:v>-6.41452101392139</c:v>
                      </c:pt>
                      <c:pt idx="3508">
                        <c:v>-6.4100844362236202</c:v>
                      </c:pt>
                      <c:pt idx="3509">
                        <c:v>-6.4056478585258496</c:v>
                      </c:pt>
                      <c:pt idx="3510">
                        <c:v>-6.4012112808280799</c:v>
                      </c:pt>
                      <c:pt idx="3511">
                        <c:v>-6.3967747031303102</c:v>
                      </c:pt>
                      <c:pt idx="3512">
                        <c:v>-6.3923381254325404</c:v>
                      </c:pt>
                      <c:pt idx="3513">
                        <c:v>-6.3879015477347698</c:v>
                      </c:pt>
                      <c:pt idx="3514">
                        <c:v>-6.3834649700370001</c:v>
                      </c:pt>
                      <c:pt idx="3515">
                        <c:v>-6.3790283923392304</c:v>
                      </c:pt>
                      <c:pt idx="3516">
                        <c:v>-6.3745918146414597</c:v>
                      </c:pt>
                      <c:pt idx="3517">
                        <c:v>-6.3701552369436998</c:v>
                      </c:pt>
                      <c:pt idx="3518">
                        <c:v>-6.3657186592459301</c:v>
                      </c:pt>
                      <c:pt idx="3519">
                        <c:v>-6.3612820815481497</c:v>
                      </c:pt>
                      <c:pt idx="3520">
                        <c:v>-6.3568455038503799</c:v>
                      </c:pt>
                      <c:pt idx="3521">
                        <c:v>-6.3524089261526102</c:v>
                      </c:pt>
                      <c:pt idx="3522">
                        <c:v>-6.3479723484548503</c:v>
                      </c:pt>
                      <c:pt idx="3523">
                        <c:v>-6.3435357707570796</c:v>
                      </c:pt>
                      <c:pt idx="3524">
                        <c:v>-6.3390991930593099</c:v>
                      </c:pt>
                      <c:pt idx="3525">
                        <c:v>-6.3346626153615304</c:v>
                      </c:pt>
                      <c:pt idx="3526">
                        <c:v>-6.3302260376637598</c:v>
                      </c:pt>
                      <c:pt idx="3527">
                        <c:v>-6.3257894599659998</c:v>
                      </c:pt>
                      <c:pt idx="3528">
                        <c:v>-6.3213528822682301</c:v>
                      </c:pt>
                      <c:pt idx="3529">
                        <c:v>-6.3169163045704604</c:v>
                      </c:pt>
                      <c:pt idx="3530">
                        <c:v>-6.31247972687268</c:v>
                      </c:pt>
                      <c:pt idx="3531">
                        <c:v>-6.30804314917492</c:v>
                      </c:pt>
                      <c:pt idx="3532">
                        <c:v>-6.3036065714771503</c:v>
                      </c:pt>
                      <c:pt idx="3533">
                        <c:v>-6.2991699937793797</c:v>
                      </c:pt>
                      <c:pt idx="3534">
                        <c:v>-6.29473341608161</c:v>
                      </c:pt>
                      <c:pt idx="3535">
                        <c:v>-6.2902968383838402</c:v>
                      </c:pt>
                      <c:pt idx="3536">
                        <c:v>-6.2858602606860696</c:v>
                      </c:pt>
                      <c:pt idx="3537">
                        <c:v>-6.2814236829882999</c:v>
                      </c:pt>
                      <c:pt idx="3538">
                        <c:v>-6.2769871052905302</c:v>
                      </c:pt>
                      <c:pt idx="3539">
                        <c:v>-6.2725505275927604</c:v>
                      </c:pt>
                      <c:pt idx="3540">
                        <c:v>-6.2681139498949898</c:v>
                      </c:pt>
                      <c:pt idx="3541">
                        <c:v>-6.2636773721972201</c:v>
                      </c:pt>
                      <c:pt idx="3542">
                        <c:v>-6.2592407944994504</c:v>
                      </c:pt>
                      <c:pt idx="3543">
                        <c:v>-6.2548042168016798</c:v>
                      </c:pt>
                      <c:pt idx="3544">
                        <c:v>-6.25036763910391</c:v>
                      </c:pt>
                      <c:pt idx="3545">
                        <c:v>-6.2459310614061403</c:v>
                      </c:pt>
                      <c:pt idx="3546">
                        <c:v>-6.2414944837083697</c:v>
                      </c:pt>
                      <c:pt idx="3547">
                        <c:v>-6.2370579060106</c:v>
                      </c:pt>
                      <c:pt idx="3548">
                        <c:v>-6.2326213283128302</c:v>
                      </c:pt>
                      <c:pt idx="3549">
                        <c:v>-6.2281847506150596</c:v>
                      </c:pt>
                      <c:pt idx="3550">
                        <c:v>-6.2237481729172899</c:v>
                      </c:pt>
                      <c:pt idx="3551">
                        <c:v>-6.2193115952195202</c:v>
                      </c:pt>
                      <c:pt idx="3552">
                        <c:v>-6.2148750175217504</c:v>
                      </c:pt>
                      <c:pt idx="3553">
                        <c:v>-6.2104384398239798</c:v>
                      </c:pt>
                      <c:pt idx="3554">
                        <c:v>-6.2060018621262101</c:v>
                      </c:pt>
                      <c:pt idx="3555">
                        <c:v>-6.2015652844284403</c:v>
                      </c:pt>
                      <c:pt idx="3556">
                        <c:v>-6.1971287067306697</c:v>
                      </c:pt>
                      <c:pt idx="3557">
                        <c:v>-6.1926921290329</c:v>
                      </c:pt>
                      <c:pt idx="3558">
                        <c:v>-6.1882555513351303</c:v>
                      </c:pt>
                      <c:pt idx="3559">
                        <c:v>-6.1838189736373597</c:v>
                      </c:pt>
                      <c:pt idx="3560">
                        <c:v>-6.1793823959395899</c:v>
                      </c:pt>
                      <c:pt idx="3561">
                        <c:v>-6.1749458182418202</c:v>
                      </c:pt>
                      <c:pt idx="3562">
                        <c:v>-6.1705092405440496</c:v>
                      </c:pt>
                      <c:pt idx="3563">
                        <c:v>-6.1660726628462799</c:v>
                      </c:pt>
                      <c:pt idx="3564">
                        <c:v>-6.1616360851485199</c:v>
                      </c:pt>
                      <c:pt idx="3565">
                        <c:v>-6.1571995074507502</c:v>
                      </c:pt>
                      <c:pt idx="3566">
                        <c:v>-6.1527629297529698</c:v>
                      </c:pt>
                      <c:pt idx="3567">
                        <c:v>-6.1483263520552001</c:v>
                      </c:pt>
                      <c:pt idx="3568">
                        <c:v>-6.1438897743574303</c:v>
                      </c:pt>
                      <c:pt idx="3569">
                        <c:v>-6.1394531966596704</c:v>
                      </c:pt>
                      <c:pt idx="3570">
                        <c:v>-6.1350166189618998</c:v>
                      </c:pt>
                      <c:pt idx="3571">
                        <c:v>-6.13058004126413</c:v>
                      </c:pt>
                      <c:pt idx="3572">
                        <c:v>-6.1261434635663603</c:v>
                      </c:pt>
                      <c:pt idx="3573">
                        <c:v>-6.1217068858685897</c:v>
                      </c:pt>
                      <c:pt idx="3574">
                        <c:v>-6.11727030817082</c:v>
                      </c:pt>
                      <c:pt idx="3575">
                        <c:v>-6.1128337304730502</c:v>
                      </c:pt>
                      <c:pt idx="3576">
                        <c:v>-6.1083971527752796</c:v>
                      </c:pt>
                      <c:pt idx="3577">
                        <c:v>-6.1039605750775099</c:v>
                      </c:pt>
                      <c:pt idx="3578">
                        <c:v>-6.0995239973797402</c:v>
                      </c:pt>
                      <c:pt idx="3579">
                        <c:v>-6.0950874196819704</c:v>
                      </c:pt>
                      <c:pt idx="3580">
                        <c:v>-6.0906508419841998</c:v>
                      </c:pt>
                      <c:pt idx="3581">
                        <c:v>-6.0862142642864301</c:v>
                      </c:pt>
                      <c:pt idx="3582">
                        <c:v>-6.0817776865886604</c:v>
                      </c:pt>
                      <c:pt idx="3583">
                        <c:v>-6.0773411088908897</c:v>
                      </c:pt>
                      <c:pt idx="3584">
                        <c:v>-6.07290453119312</c:v>
                      </c:pt>
                      <c:pt idx="3585">
                        <c:v>-6.0684679534953503</c:v>
                      </c:pt>
                      <c:pt idx="3586">
                        <c:v>-6.0640313757975797</c:v>
                      </c:pt>
                      <c:pt idx="3587">
                        <c:v>-6.0595947980998099</c:v>
                      </c:pt>
                      <c:pt idx="3588">
                        <c:v>-6.0551582204020402</c:v>
                      </c:pt>
                      <c:pt idx="3589">
                        <c:v>-6.0507216427042696</c:v>
                      </c:pt>
                      <c:pt idx="3590">
                        <c:v>-6.0462850650064999</c:v>
                      </c:pt>
                      <c:pt idx="3591">
                        <c:v>-6.0418484873087301</c:v>
                      </c:pt>
                      <c:pt idx="3592">
                        <c:v>-6.0374119096109604</c:v>
                      </c:pt>
                      <c:pt idx="3593">
                        <c:v>-6.0329753319131898</c:v>
                      </c:pt>
                      <c:pt idx="3594">
                        <c:v>-6.0285387542154201</c:v>
                      </c:pt>
                      <c:pt idx="3595">
                        <c:v>-6.0241021765176503</c:v>
                      </c:pt>
                      <c:pt idx="3596">
                        <c:v>-6.0196655988198797</c:v>
                      </c:pt>
                      <c:pt idx="3597">
                        <c:v>-6.01522902112211</c:v>
                      </c:pt>
                      <c:pt idx="3598">
                        <c:v>-6.0107924434243403</c:v>
                      </c:pt>
                      <c:pt idx="3599">
                        <c:v>-6.0063558657265697</c:v>
                      </c:pt>
                      <c:pt idx="3600">
                        <c:v>-6.0019192880287999</c:v>
                      </c:pt>
                      <c:pt idx="3601">
                        <c:v>-5.9974827103310302</c:v>
                      </c:pt>
                      <c:pt idx="3602">
                        <c:v>-5.9930461326332596</c:v>
                      </c:pt>
                      <c:pt idx="3603">
                        <c:v>-5.9886095549354899</c:v>
                      </c:pt>
                      <c:pt idx="3604">
                        <c:v>-5.9841729772377201</c:v>
                      </c:pt>
                      <c:pt idx="3605">
                        <c:v>-5.9797363995399504</c:v>
                      </c:pt>
                      <c:pt idx="3606">
                        <c:v>-5.9752998218421798</c:v>
                      </c:pt>
                      <c:pt idx="3607">
                        <c:v>-5.9708632441444101</c:v>
                      </c:pt>
                      <c:pt idx="3608">
                        <c:v>-5.9664266664466403</c:v>
                      </c:pt>
                      <c:pt idx="3609">
                        <c:v>-5.9619900887488697</c:v>
                      </c:pt>
                      <c:pt idx="3610">
                        <c:v>-5.9575535110511</c:v>
                      </c:pt>
                      <c:pt idx="3611">
                        <c:v>-5.9531169333533303</c:v>
                      </c:pt>
                      <c:pt idx="3612">
                        <c:v>-5.9486803556555703</c:v>
                      </c:pt>
                      <c:pt idx="3613">
                        <c:v>-5.9442437779577899</c:v>
                      </c:pt>
                      <c:pt idx="3614">
                        <c:v>-5.9398072002600202</c:v>
                      </c:pt>
                      <c:pt idx="3615">
                        <c:v>-5.9353706225622496</c:v>
                      </c:pt>
                      <c:pt idx="3616">
                        <c:v>-5.9309340448644896</c:v>
                      </c:pt>
                      <c:pt idx="3617">
                        <c:v>-5.9264974671667199</c:v>
                      </c:pt>
                      <c:pt idx="3618">
                        <c:v>-5.9220608894689502</c:v>
                      </c:pt>
                      <c:pt idx="3619">
                        <c:v>-5.9176243117711698</c:v>
                      </c:pt>
                      <c:pt idx="3620">
                        <c:v>-5.9131877340734</c:v>
                      </c:pt>
                      <c:pt idx="3621">
                        <c:v>-5.9087511563756401</c:v>
                      </c:pt>
                      <c:pt idx="3622">
                        <c:v>-5.9043145786778704</c:v>
                      </c:pt>
                      <c:pt idx="3623">
                        <c:v>-5.8998780009800997</c:v>
                      </c:pt>
                      <c:pt idx="3624">
                        <c:v>-5.89544142328233</c:v>
                      </c:pt>
                      <c:pt idx="3625">
                        <c:v>-5.8910048455845603</c:v>
                      </c:pt>
                      <c:pt idx="3626">
                        <c:v>-5.8865682678867897</c:v>
                      </c:pt>
                      <c:pt idx="3627">
                        <c:v>-5.8821316901890199</c:v>
                      </c:pt>
                      <c:pt idx="3628">
                        <c:v>-5.8776951124912502</c:v>
                      </c:pt>
                      <c:pt idx="3629">
                        <c:v>-5.8732585347934796</c:v>
                      </c:pt>
                      <c:pt idx="3630">
                        <c:v>-5.8688219570957099</c:v>
                      </c:pt>
                      <c:pt idx="3631">
                        <c:v>-5.8643853793979401</c:v>
                      </c:pt>
                      <c:pt idx="3632">
                        <c:v>-5.8599488017001704</c:v>
                      </c:pt>
                      <c:pt idx="3633">
                        <c:v>-5.8555122240023998</c:v>
                      </c:pt>
                      <c:pt idx="3634">
                        <c:v>-5.8510756463046301</c:v>
                      </c:pt>
                      <c:pt idx="3635">
                        <c:v>-5.8466390686068603</c:v>
                      </c:pt>
                      <c:pt idx="3636">
                        <c:v>-5.8422024909090897</c:v>
                      </c:pt>
                      <c:pt idx="3637">
                        <c:v>-5.83776591321132</c:v>
                      </c:pt>
                      <c:pt idx="3638">
                        <c:v>-5.8333293355135503</c:v>
                      </c:pt>
                      <c:pt idx="3639">
                        <c:v>-5.8288927578157796</c:v>
                      </c:pt>
                      <c:pt idx="3640">
                        <c:v>-5.8244561801180099</c:v>
                      </c:pt>
                      <c:pt idx="3641">
                        <c:v>-5.8200196024202402</c:v>
                      </c:pt>
                      <c:pt idx="3642">
                        <c:v>-5.8155830247224696</c:v>
                      </c:pt>
                      <c:pt idx="3643">
                        <c:v>-5.8111464470246998</c:v>
                      </c:pt>
                      <c:pt idx="3644">
                        <c:v>-5.8067098693269301</c:v>
                      </c:pt>
                      <c:pt idx="3645">
                        <c:v>-5.8022732916291604</c:v>
                      </c:pt>
                      <c:pt idx="3646">
                        <c:v>-5.7978367139313898</c:v>
                      </c:pt>
                      <c:pt idx="3647">
                        <c:v>-5.79340013623362</c:v>
                      </c:pt>
                      <c:pt idx="3648">
                        <c:v>-5.7889635585358503</c:v>
                      </c:pt>
                      <c:pt idx="3649">
                        <c:v>-5.7845269808380797</c:v>
                      </c:pt>
                      <c:pt idx="3650">
                        <c:v>-5.78009040314031</c:v>
                      </c:pt>
                      <c:pt idx="3651">
                        <c:v>-5.7756538254425402</c:v>
                      </c:pt>
                      <c:pt idx="3652">
                        <c:v>-5.7712172477447696</c:v>
                      </c:pt>
                      <c:pt idx="3653">
                        <c:v>-5.7667806700469999</c:v>
                      </c:pt>
                      <c:pt idx="3654">
                        <c:v>-5.7623440923492399</c:v>
                      </c:pt>
                      <c:pt idx="3655">
                        <c:v>-5.7579075146514596</c:v>
                      </c:pt>
                      <c:pt idx="3656">
                        <c:v>-5.7534709369536898</c:v>
                      </c:pt>
                      <c:pt idx="3657">
                        <c:v>-5.7490343592559201</c:v>
                      </c:pt>
                      <c:pt idx="3658">
                        <c:v>-5.7445977815581504</c:v>
                      </c:pt>
                      <c:pt idx="3659">
                        <c:v>-5.7401612038603904</c:v>
                      </c:pt>
                      <c:pt idx="3660">
                        <c:v>-5.73572462616261</c:v>
                      </c:pt>
                      <c:pt idx="3661">
                        <c:v>-5.7312880484648403</c:v>
                      </c:pt>
                      <c:pt idx="3662">
                        <c:v>-5.7268514707670697</c:v>
                      </c:pt>
                      <c:pt idx="3663">
                        <c:v>-5.7224148930693097</c:v>
                      </c:pt>
                      <c:pt idx="3664">
                        <c:v>-5.71797831537154</c:v>
                      </c:pt>
                      <c:pt idx="3665">
                        <c:v>-5.7135417376737703</c:v>
                      </c:pt>
                      <c:pt idx="3666">
                        <c:v>-5.7091051599759997</c:v>
                      </c:pt>
                      <c:pt idx="3667">
                        <c:v>-5.7046685822782299</c:v>
                      </c:pt>
                      <c:pt idx="3668">
                        <c:v>-5.7002320045804602</c:v>
                      </c:pt>
                      <c:pt idx="3669">
                        <c:v>-5.6957954268826896</c:v>
                      </c:pt>
                      <c:pt idx="3670">
                        <c:v>-5.6913588491849199</c:v>
                      </c:pt>
                      <c:pt idx="3671">
                        <c:v>-5.6869222714871501</c:v>
                      </c:pt>
                      <c:pt idx="3672">
                        <c:v>-5.6824856937893804</c:v>
                      </c:pt>
                      <c:pt idx="3673">
                        <c:v>-5.6780491160916098</c:v>
                      </c:pt>
                      <c:pt idx="3674">
                        <c:v>-5.6736125383938401</c:v>
                      </c:pt>
                      <c:pt idx="3675">
                        <c:v>-5.6691759606960703</c:v>
                      </c:pt>
                      <c:pt idx="3676">
                        <c:v>-5.6647393829982997</c:v>
                      </c:pt>
                      <c:pt idx="3677">
                        <c:v>-5.66030280530053</c:v>
                      </c:pt>
                      <c:pt idx="3678">
                        <c:v>-5.6558662276027603</c:v>
                      </c:pt>
                      <c:pt idx="3679">
                        <c:v>-5.6514296499049896</c:v>
                      </c:pt>
                      <c:pt idx="3680">
                        <c:v>-5.6469930722072199</c:v>
                      </c:pt>
                      <c:pt idx="3681">
                        <c:v>-5.6425564945094502</c:v>
                      </c:pt>
                      <c:pt idx="3682">
                        <c:v>-5.6381199168116796</c:v>
                      </c:pt>
                      <c:pt idx="3683">
                        <c:v>-5.6336833391139098</c:v>
                      </c:pt>
                      <c:pt idx="3684">
                        <c:v>-5.6292467614161401</c:v>
                      </c:pt>
                      <c:pt idx="3685">
                        <c:v>-5.6248101837183704</c:v>
                      </c:pt>
                      <c:pt idx="3686">
                        <c:v>-5.6203736060205998</c:v>
                      </c:pt>
                      <c:pt idx="3687">
                        <c:v>-5.61593702832283</c:v>
                      </c:pt>
                      <c:pt idx="3688">
                        <c:v>-5.6115004506250603</c:v>
                      </c:pt>
                      <c:pt idx="3689">
                        <c:v>-5.6070638729272897</c:v>
                      </c:pt>
                      <c:pt idx="3690">
                        <c:v>-5.60262729522952</c:v>
                      </c:pt>
                      <c:pt idx="3691">
                        <c:v>-5.5981907175317502</c:v>
                      </c:pt>
                      <c:pt idx="3692">
                        <c:v>-5.5937541398339796</c:v>
                      </c:pt>
                      <c:pt idx="3693">
                        <c:v>-5.5893175621362099</c:v>
                      </c:pt>
                      <c:pt idx="3694">
                        <c:v>-5.5848809844384402</c:v>
                      </c:pt>
                      <c:pt idx="3695">
                        <c:v>-5.5804444067406704</c:v>
                      </c:pt>
                      <c:pt idx="3696">
                        <c:v>-5.5760078290428998</c:v>
                      </c:pt>
                      <c:pt idx="3697">
                        <c:v>-5.5715712513451301</c:v>
                      </c:pt>
                      <c:pt idx="3698">
                        <c:v>-5.5671346736473604</c:v>
                      </c:pt>
                      <c:pt idx="3699">
                        <c:v>-5.5626980959495897</c:v>
                      </c:pt>
                      <c:pt idx="3700">
                        <c:v>-5.55826151825182</c:v>
                      </c:pt>
                      <c:pt idx="3701">
                        <c:v>-5.5538249405540503</c:v>
                      </c:pt>
                      <c:pt idx="3702">
                        <c:v>-5.5493883628562797</c:v>
                      </c:pt>
                      <c:pt idx="3703">
                        <c:v>-5.5449517851585099</c:v>
                      </c:pt>
                      <c:pt idx="3704">
                        <c:v>-5.54051520746075</c:v>
                      </c:pt>
                      <c:pt idx="3705">
                        <c:v>-5.5360786297629803</c:v>
                      </c:pt>
                      <c:pt idx="3706">
                        <c:v>-5.5316420520652096</c:v>
                      </c:pt>
                      <c:pt idx="3707">
                        <c:v>-5.5272054743674399</c:v>
                      </c:pt>
                      <c:pt idx="3708">
                        <c:v>-5.5227688966696702</c:v>
                      </c:pt>
                      <c:pt idx="3709">
                        <c:v>-5.5183323189718996</c:v>
                      </c:pt>
                      <c:pt idx="3710">
                        <c:v>-5.5138957412741298</c:v>
                      </c:pt>
                      <c:pt idx="3711">
                        <c:v>-5.5094591635763601</c:v>
                      </c:pt>
                      <c:pt idx="3712">
                        <c:v>-5.5050225858785904</c:v>
                      </c:pt>
                      <c:pt idx="3713">
                        <c:v>-5.5005860081808198</c:v>
                      </c:pt>
                      <c:pt idx="3714">
                        <c:v>-5.49614943048305</c:v>
                      </c:pt>
                      <c:pt idx="3715">
                        <c:v>-5.4917128527852803</c:v>
                      </c:pt>
                      <c:pt idx="3716">
                        <c:v>-5.4872762750875097</c:v>
                      </c:pt>
                      <c:pt idx="3717">
                        <c:v>-5.48283969738974</c:v>
                      </c:pt>
                      <c:pt idx="3718">
                        <c:v>-5.4784031196919702</c:v>
                      </c:pt>
                      <c:pt idx="3719">
                        <c:v>-5.4739665419941996</c:v>
                      </c:pt>
                      <c:pt idx="3720">
                        <c:v>-5.4695299642964299</c:v>
                      </c:pt>
                      <c:pt idx="3721">
                        <c:v>-5.4650933865986602</c:v>
                      </c:pt>
                      <c:pt idx="3722">
                        <c:v>-5.4606568089008896</c:v>
                      </c:pt>
                      <c:pt idx="3723">
                        <c:v>-5.4562202312031198</c:v>
                      </c:pt>
                      <c:pt idx="3724">
                        <c:v>-5.4517836535053501</c:v>
                      </c:pt>
                      <c:pt idx="3725">
                        <c:v>-5.4473470758075804</c:v>
                      </c:pt>
                      <c:pt idx="3726">
                        <c:v>-5.4429104981098098</c:v>
                      </c:pt>
                      <c:pt idx="3727">
                        <c:v>-5.43847392041204</c:v>
                      </c:pt>
                      <c:pt idx="3728">
                        <c:v>-5.4340373427142703</c:v>
                      </c:pt>
                      <c:pt idx="3729">
                        <c:v>-5.4296007650164997</c:v>
                      </c:pt>
                      <c:pt idx="3730">
                        <c:v>-5.42516418731873</c:v>
                      </c:pt>
                      <c:pt idx="3731">
                        <c:v>-5.4207276096209602</c:v>
                      </c:pt>
                      <c:pt idx="3732">
                        <c:v>-5.4162910319231896</c:v>
                      </c:pt>
                      <c:pt idx="3733">
                        <c:v>-5.4118544542254199</c:v>
                      </c:pt>
                      <c:pt idx="3734">
                        <c:v>-5.4074178765276502</c:v>
                      </c:pt>
                      <c:pt idx="3735">
                        <c:v>-5.4029812988298804</c:v>
                      </c:pt>
                      <c:pt idx="3736">
                        <c:v>-5.3985447211321098</c:v>
                      </c:pt>
                      <c:pt idx="3737">
                        <c:v>-5.3941081434343401</c:v>
                      </c:pt>
                      <c:pt idx="3738">
                        <c:v>-5.3896715657365704</c:v>
                      </c:pt>
                      <c:pt idx="3739">
                        <c:v>-5.3852349880387997</c:v>
                      </c:pt>
                      <c:pt idx="3740">
                        <c:v>-5.38079841034103</c:v>
                      </c:pt>
                      <c:pt idx="3741">
                        <c:v>-5.3763618326432603</c:v>
                      </c:pt>
                      <c:pt idx="3742">
                        <c:v>-5.3719252549454897</c:v>
                      </c:pt>
                      <c:pt idx="3743">
                        <c:v>-5.3674886772477199</c:v>
                      </c:pt>
                      <c:pt idx="3744">
                        <c:v>-5.3630520995499502</c:v>
                      </c:pt>
                      <c:pt idx="3745">
                        <c:v>-5.3586155218521796</c:v>
                      </c:pt>
                      <c:pt idx="3746">
                        <c:v>-5.3541789441544196</c:v>
                      </c:pt>
                      <c:pt idx="3747">
                        <c:v>-5.3497423664566499</c:v>
                      </c:pt>
                      <c:pt idx="3748">
                        <c:v>-5.3453057887588802</c:v>
                      </c:pt>
                      <c:pt idx="3749">
                        <c:v>-5.3408692110611096</c:v>
                      </c:pt>
                      <c:pt idx="3750">
                        <c:v>-5.3364326333633398</c:v>
                      </c:pt>
                      <c:pt idx="3751">
                        <c:v>-5.3319960556655701</c:v>
                      </c:pt>
                      <c:pt idx="3752">
                        <c:v>-5.3275594779678004</c:v>
                      </c:pt>
                      <c:pt idx="3753">
                        <c:v>-5.3231229002700298</c:v>
                      </c:pt>
                      <c:pt idx="3754">
                        <c:v>-5.31868632257226</c:v>
                      </c:pt>
                      <c:pt idx="3755">
                        <c:v>-5.3142497448744903</c:v>
                      </c:pt>
                      <c:pt idx="3756">
                        <c:v>-5.3098131671767197</c:v>
                      </c:pt>
                      <c:pt idx="3757">
                        <c:v>-5.30537658947895</c:v>
                      </c:pt>
                      <c:pt idx="3758">
                        <c:v>-5.3009400117811802</c:v>
                      </c:pt>
                      <c:pt idx="3759">
                        <c:v>-5.2965034340834096</c:v>
                      </c:pt>
                      <c:pt idx="3760">
                        <c:v>-5.2920668563856399</c:v>
                      </c:pt>
                      <c:pt idx="3761">
                        <c:v>-5.2876302786878702</c:v>
                      </c:pt>
                      <c:pt idx="3762">
                        <c:v>-5.2831937009901004</c:v>
                      </c:pt>
                      <c:pt idx="3763">
                        <c:v>-5.2787571232923298</c:v>
                      </c:pt>
                      <c:pt idx="3764">
                        <c:v>-5.2743205455945601</c:v>
                      </c:pt>
                      <c:pt idx="3765">
                        <c:v>-5.2698839678967904</c:v>
                      </c:pt>
                      <c:pt idx="3766">
                        <c:v>-5.2654473901990198</c:v>
                      </c:pt>
                      <c:pt idx="3767">
                        <c:v>-5.26101081250125</c:v>
                      </c:pt>
                      <c:pt idx="3768">
                        <c:v>-5.2565742348034803</c:v>
                      </c:pt>
                      <c:pt idx="3769">
                        <c:v>-5.2521376571057097</c:v>
                      </c:pt>
                      <c:pt idx="3770">
                        <c:v>-5.24770107940794</c:v>
                      </c:pt>
                      <c:pt idx="3771">
                        <c:v>-5.2432645017101702</c:v>
                      </c:pt>
                      <c:pt idx="3772">
                        <c:v>-5.2388279240123996</c:v>
                      </c:pt>
                      <c:pt idx="3773">
                        <c:v>-5.2343913463146299</c:v>
                      </c:pt>
                      <c:pt idx="3774">
                        <c:v>-5.2299547686168602</c:v>
                      </c:pt>
                      <c:pt idx="3775">
                        <c:v>-5.2255181909190904</c:v>
                      </c:pt>
                      <c:pt idx="3776">
                        <c:v>-5.2210816132213198</c:v>
                      </c:pt>
                      <c:pt idx="3777">
                        <c:v>-5.2166450355235501</c:v>
                      </c:pt>
                      <c:pt idx="3778">
                        <c:v>-5.2122084578257803</c:v>
                      </c:pt>
                      <c:pt idx="3779">
                        <c:v>-5.2077718801280097</c:v>
                      </c:pt>
                      <c:pt idx="3780">
                        <c:v>-5.20333530243024</c:v>
                      </c:pt>
                      <c:pt idx="3781">
                        <c:v>-5.1988987247324703</c:v>
                      </c:pt>
                      <c:pt idx="3782">
                        <c:v>-5.1944621470346997</c:v>
                      </c:pt>
                      <c:pt idx="3783">
                        <c:v>-5.1900255693369299</c:v>
                      </c:pt>
                      <c:pt idx="3784">
                        <c:v>-5.1855889916391602</c:v>
                      </c:pt>
                      <c:pt idx="3785">
                        <c:v>-5.1811524139413896</c:v>
                      </c:pt>
                      <c:pt idx="3786">
                        <c:v>-5.1767158362436199</c:v>
                      </c:pt>
                      <c:pt idx="3787">
                        <c:v>-5.1722792585458501</c:v>
                      </c:pt>
                      <c:pt idx="3788">
                        <c:v>-5.1678426808480902</c:v>
                      </c:pt>
                      <c:pt idx="3789">
                        <c:v>-5.1634061031503196</c:v>
                      </c:pt>
                      <c:pt idx="3790">
                        <c:v>-5.1589695254525401</c:v>
                      </c:pt>
                      <c:pt idx="3791">
                        <c:v>-5.1545329477547801</c:v>
                      </c:pt>
                      <c:pt idx="3792">
                        <c:v>-5.1500963700570104</c:v>
                      </c:pt>
                      <c:pt idx="3793">
                        <c:v>-5.1456597923592398</c:v>
                      </c:pt>
                      <c:pt idx="3794">
                        <c:v>-5.14122321466147</c:v>
                      </c:pt>
                      <c:pt idx="3795">
                        <c:v>-5.1367866369637003</c:v>
                      </c:pt>
                      <c:pt idx="3796">
                        <c:v>-5.1323500592659297</c:v>
                      </c:pt>
                      <c:pt idx="3797">
                        <c:v>-5.12791348156816</c:v>
                      </c:pt>
                      <c:pt idx="3798">
                        <c:v>-5.1234769038703902</c:v>
                      </c:pt>
                      <c:pt idx="3799">
                        <c:v>-5.1190403261726196</c:v>
                      </c:pt>
                      <c:pt idx="3800">
                        <c:v>-5.1146037484748499</c:v>
                      </c:pt>
                      <c:pt idx="3801">
                        <c:v>-5.1101671707770802</c:v>
                      </c:pt>
                      <c:pt idx="3802">
                        <c:v>-5.1057305930793104</c:v>
                      </c:pt>
                      <c:pt idx="3803">
                        <c:v>-5.1012940153815398</c:v>
                      </c:pt>
                      <c:pt idx="3804">
                        <c:v>-5.0968574376837701</c:v>
                      </c:pt>
                      <c:pt idx="3805">
                        <c:v>-5.0924208599860004</c:v>
                      </c:pt>
                      <c:pt idx="3806">
                        <c:v>-5.0879842822882297</c:v>
                      </c:pt>
                      <c:pt idx="3807">
                        <c:v>-5.08354770459046</c:v>
                      </c:pt>
                      <c:pt idx="3808">
                        <c:v>-5.0791111268926903</c:v>
                      </c:pt>
                      <c:pt idx="3809">
                        <c:v>-5.0746745491949197</c:v>
                      </c:pt>
                      <c:pt idx="3810">
                        <c:v>-5.0702379714971499</c:v>
                      </c:pt>
                      <c:pt idx="3811">
                        <c:v>-5.0658013937993802</c:v>
                      </c:pt>
                      <c:pt idx="3812">
                        <c:v>-5.0613648161016096</c:v>
                      </c:pt>
                      <c:pt idx="3813">
                        <c:v>-5.0569282384038399</c:v>
                      </c:pt>
                      <c:pt idx="3814">
                        <c:v>-5.0524916607060701</c:v>
                      </c:pt>
                      <c:pt idx="3815">
                        <c:v>-5.0480550830083004</c:v>
                      </c:pt>
                      <c:pt idx="3816">
                        <c:v>-5.0436185053105298</c:v>
                      </c:pt>
                      <c:pt idx="3817">
                        <c:v>-5.0391819276127601</c:v>
                      </c:pt>
                      <c:pt idx="3818">
                        <c:v>-5.0347453499149903</c:v>
                      </c:pt>
                      <c:pt idx="3819">
                        <c:v>-5.0303087722172197</c:v>
                      </c:pt>
                      <c:pt idx="3820">
                        <c:v>-5.02587219451945</c:v>
                      </c:pt>
                      <c:pt idx="3821">
                        <c:v>-5.0214356168216803</c:v>
                      </c:pt>
                      <c:pt idx="3822">
                        <c:v>-5.0169990391239097</c:v>
                      </c:pt>
                      <c:pt idx="3823">
                        <c:v>-5.0125624614261399</c:v>
                      </c:pt>
                      <c:pt idx="3824">
                        <c:v>-5.0081258837283702</c:v>
                      </c:pt>
                      <c:pt idx="3825">
                        <c:v>-5.0036893060305996</c:v>
                      </c:pt>
                      <c:pt idx="3826">
                        <c:v>-4.9992527283328299</c:v>
                      </c:pt>
                      <c:pt idx="3827">
                        <c:v>-4.9948161506350601</c:v>
                      </c:pt>
                      <c:pt idx="3828">
                        <c:v>-4.9903795729372904</c:v>
                      </c:pt>
                      <c:pt idx="3829">
                        <c:v>-4.9859429952395198</c:v>
                      </c:pt>
                      <c:pt idx="3830">
                        <c:v>-4.9815064175417598</c:v>
                      </c:pt>
                      <c:pt idx="3831">
                        <c:v>-4.9770698398439901</c:v>
                      </c:pt>
                      <c:pt idx="3832">
                        <c:v>-4.9726332621462097</c:v>
                      </c:pt>
                      <c:pt idx="3833">
                        <c:v>-4.96819668444844</c:v>
                      </c:pt>
                      <c:pt idx="3834">
                        <c:v>-4.96376010675068</c:v>
                      </c:pt>
                      <c:pt idx="3835">
                        <c:v>-4.9593235290529103</c:v>
                      </c:pt>
                      <c:pt idx="3836">
                        <c:v>-4.9548869513551397</c:v>
                      </c:pt>
                      <c:pt idx="3837">
                        <c:v>-4.95045037365737</c:v>
                      </c:pt>
                      <c:pt idx="3838">
                        <c:v>-4.9460137959595896</c:v>
                      </c:pt>
                      <c:pt idx="3839">
                        <c:v>-4.9415772182618296</c:v>
                      </c:pt>
                      <c:pt idx="3840">
                        <c:v>-4.9371406405640599</c:v>
                      </c:pt>
                      <c:pt idx="3841">
                        <c:v>-4.9327040628662902</c:v>
                      </c:pt>
                      <c:pt idx="3842">
                        <c:v>-4.9282674851685204</c:v>
                      </c:pt>
                      <c:pt idx="3843">
                        <c:v>-4.9238309074707498</c:v>
                      </c:pt>
                      <c:pt idx="3844">
                        <c:v>-4.9193943297729801</c:v>
                      </c:pt>
                      <c:pt idx="3845">
                        <c:v>-4.9149577520752104</c:v>
                      </c:pt>
                      <c:pt idx="3846">
                        <c:v>-4.9105211743774397</c:v>
                      </c:pt>
                      <c:pt idx="3847">
                        <c:v>-4.90608459667967</c:v>
                      </c:pt>
                      <c:pt idx="3848">
                        <c:v>-4.9016480189819003</c:v>
                      </c:pt>
                      <c:pt idx="3849">
                        <c:v>-4.8972114412841297</c:v>
                      </c:pt>
                      <c:pt idx="3850">
                        <c:v>-4.8927748635863599</c:v>
                      </c:pt>
                      <c:pt idx="3851">
                        <c:v>-4.8883382858885902</c:v>
                      </c:pt>
                      <c:pt idx="3852">
                        <c:v>-4.8839017081908196</c:v>
                      </c:pt>
                      <c:pt idx="3853">
                        <c:v>-4.8794651304930499</c:v>
                      </c:pt>
                      <c:pt idx="3854">
                        <c:v>-4.8750285527952801</c:v>
                      </c:pt>
                      <c:pt idx="3855">
                        <c:v>-4.8705919750975104</c:v>
                      </c:pt>
                      <c:pt idx="3856">
                        <c:v>-4.8661553973997398</c:v>
                      </c:pt>
                      <c:pt idx="3857">
                        <c:v>-4.8617188197019701</c:v>
                      </c:pt>
                      <c:pt idx="3858">
                        <c:v>-4.8572822420042003</c:v>
                      </c:pt>
                      <c:pt idx="3859">
                        <c:v>-4.8528456643064297</c:v>
                      </c:pt>
                      <c:pt idx="3860">
                        <c:v>-4.84840908660866</c:v>
                      </c:pt>
                      <c:pt idx="3861">
                        <c:v>-4.8439725089108903</c:v>
                      </c:pt>
                      <c:pt idx="3862">
                        <c:v>-4.8395359312131196</c:v>
                      </c:pt>
                      <c:pt idx="3863">
                        <c:v>-4.8350993535153499</c:v>
                      </c:pt>
                      <c:pt idx="3864">
                        <c:v>-4.8306627758175802</c:v>
                      </c:pt>
                      <c:pt idx="3865">
                        <c:v>-4.8262261981198096</c:v>
                      </c:pt>
                      <c:pt idx="3866">
                        <c:v>-4.8217896204220398</c:v>
                      </c:pt>
                      <c:pt idx="3867">
                        <c:v>-4.8173530427242701</c:v>
                      </c:pt>
                      <c:pt idx="3868">
                        <c:v>-4.8129164650265004</c:v>
                      </c:pt>
                      <c:pt idx="3869">
                        <c:v>-4.8084798873287298</c:v>
                      </c:pt>
                      <c:pt idx="3870">
                        <c:v>-4.80404330963096</c:v>
                      </c:pt>
                      <c:pt idx="3871">
                        <c:v>-4.7996067319331903</c:v>
                      </c:pt>
                      <c:pt idx="3872">
                        <c:v>-4.7951701542354304</c:v>
                      </c:pt>
                      <c:pt idx="3873">
                        <c:v>-4.79073357653765</c:v>
                      </c:pt>
                      <c:pt idx="3874">
                        <c:v>-4.7862969988398802</c:v>
                      </c:pt>
                      <c:pt idx="3875">
                        <c:v>-4.7818604211421096</c:v>
                      </c:pt>
                      <c:pt idx="3876">
                        <c:v>-4.7774238434443399</c:v>
                      </c:pt>
                      <c:pt idx="3877">
                        <c:v>-4.7729872657465799</c:v>
                      </c:pt>
                      <c:pt idx="3878">
                        <c:v>-4.7685506880488102</c:v>
                      </c:pt>
                      <c:pt idx="3879">
                        <c:v>-4.7641141103510298</c:v>
                      </c:pt>
                      <c:pt idx="3880">
                        <c:v>-4.7596775326532601</c:v>
                      </c:pt>
                      <c:pt idx="3881">
                        <c:v>-4.7552409549555001</c:v>
                      </c:pt>
                      <c:pt idx="3882">
                        <c:v>-4.7508043772577304</c:v>
                      </c:pt>
                      <c:pt idx="3883">
                        <c:v>-4.7463677995599598</c:v>
                      </c:pt>
                      <c:pt idx="3884">
                        <c:v>-4.7419312218621901</c:v>
                      </c:pt>
                      <c:pt idx="3885">
                        <c:v>-4.7374946441644097</c:v>
                      </c:pt>
                      <c:pt idx="3886">
                        <c:v>-4.7330580664666497</c:v>
                      </c:pt>
                      <c:pt idx="3887">
                        <c:v>-4.72862148876888</c:v>
                      </c:pt>
                      <c:pt idx="3888">
                        <c:v>-4.7241849110711103</c:v>
                      </c:pt>
                      <c:pt idx="3889">
                        <c:v>-4.7197483333733397</c:v>
                      </c:pt>
                      <c:pt idx="3890">
                        <c:v>-4.7153117556755699</c:v>
                      </c:pt>
                      <c:pt idx="3891">
                        <c:v>-4.7108751779778002</c:v>
                      </c:pt>
                      <c:pt idx="3892">
                        <c:v>-4.7064386002800296</c:v>
                      </c:pt>
                      <c:pt idx="3893">
                        <c:v>-4.7020020225822599</c:v>
                      </c:pt>
                      <c:pt idx="3894">
                        <c:v>-4.6975654448844901</c:v>
                      </c:pt>
                      <c:pt idx="3895">
                        <c:v>-4.6931288671867204</c:v>
                      </c:pt>
                      <c:pt idx="3896">
                        <c:v>-4.6886922894889498</c:v>
                      </c:pt>
                      <c:pt idx="3897">
                        <c:v>-4.6842557117911801</c:v>
                      </c:pt>
                      <c:pt idx="3898">
                        <c:v>-4.6798191340934103</c:v>
                      </c:pt>
                      <c:pt idx="3899">
                        <c:v>-4.6753825563956397</c:v>
                      </c:pt>
                      <c:pt idx="3900">
                        <c:v>-4.67094597869787</c:v>
                      </c:pt>
                      <c:pt idx="3901">
                        <c:v>-4.6665094010001003</c:v>
                      </c:pt>
                      <c:pt idx="3902">
                        <c:v>-4.6620728233023296</c:v>
                      </c:pt>
                      <c:pt idx="3903">
                        <c:v>-4.6576362456045599</c:v>
                      </c:pt>
                      <c:pt idx="3904">
                        <c:v>-4.6531996679067902</c:v>
                      </c:pt>
                      <c:pt idx="3905">
                        <c:v>-4.6487630902090196</c:v>
                      </c:pt>
                      <c:pt idx="3906">
                        <c:v>-4.6443265125112498</c:v>
                      </c:pt>
                      <c:pt idx="3907">
                        <c:v>-4.6398899348134801</c:v>
                      </c:pt>
                      <c:pt idx="3908">
                        <c:v>-4.6354533571157104</c:v>
                      </c:pt>
                      <c:pt idx="3909">
                        <c:v>-4.6310167794179398</c:v>
                      </c:pt>
                      <c:pt idx="3910">
                        <c:v>-4.62658020172017</c:v>
                      </c:pt>
                      <c:pt idx="3911">
                        <c:v>-4.6221436240224003</c:v>
                      </c:pt>
                      <c:pt idx="3912">
                        <c:v>-4.6177070463246297</c:v>
                      </c:pt>
                      <c:pt idx="3913">
                        <c:v>-4.61327046862686</c:v>
                      </c:pt>
                      <c:pt idx="3914">
                        <c:v>-4.6088338909291</c:v>
                      </c:pt>
                      <c:pt idx="3915">
                        <c:v>-4.6043973132313196</c:v>
                      </c:pt>
                      <c:pt idx="3916">
                        <c:v>-4.5999607355335499</c:v>
                      </c:pt>
                      <c:pt idx="3917">
                        <c:v>-4.5955241578357802</c:v>
                      </c:pt>
                      <c:pt idx="3918">
                        <c:v>-4.5910875801380104</c:v>
                      </c:pt>
                      <c:pt idx="3919">
                        <c:v>-4.5866510024402496</c:v>
                      </c:pt>
                      <c:pt idx="3920">
                        <c:v>-4.5822144247424701</c:v>
                      </c:pt>
                      <c:pt idx="3921">
                        <c:v>-4.5777778470447004</c:v>
                      </c:pt>
                      <c:pt idx="3922">
                        <c:v>-4.5733412693469297</c:v>
                      </c:pt>
                      <c:pt idx="3923">
                        <c:v>-4.56890469164916</c:v>
                      </c:pt>
                      <c:pt idx="3924">
                        <c:v>-4.5644681139514001</c:v>
                      </c:pt>
                      <c:pt idx="3925">
                        <c:v>-4.5600315362536303</c:v>
                      </c:pt>
                      <c:pt idx="3926">
                        <c:v>-4.5555949585558499</c:v>
                      </c:pt>
                      <c:pt idx="3927">
                        <c:v>-4.5511583808580802</c:v>
                      </c:pt>
                      <c:pt idx="3928">
                        <c:v>-4.5467218031603096</c:v>
                      </c:pt>
                      <c:pt idx="3929">
                        <c:v>-4.5422852254625496</c:v>
                      </c:pt>
                      <c:pt idx="3930">
                        <c:v>-4.5378486477647799</c:v>
                      </c:pt>
                      <c:pt idx="3931">
                        <c:v>-4.5334120700670102</c:v>
                      </c:pt>
                      <c:pt idx="3932">
                        <c:v>-4.5289754923692298</c:v>
                      </c:pt>
                      <c:pt idx="3933">
                        <c:v>-4.5245389146714698</c:v>
                      </c:pt>
                      <c:pt idx="3934">
                        <c:v>-4.5201023369737001</c:v>
                      </c:pt>
                      <c:pt idx="3935">
                        <c:v>-4.5156657592759304</c:v>
                      </c:pt>
                      <c:pt idx="3936">
                        <c:v>-4.5112291815781598</c:v>
                      </c:pt>
                      <c:pt idx="3937">
                        <c:v>-4.50679260388039</c:v>
                      </c:pt>
                      <c:pt idx="3938">
                        <c:v>-4.5023560261826203</c:v>
                      </c:pt>
                      <c:pt idx="3939">
                        <c:v>-4.4979194484848497</c:v>
                      </c:pt>
                      <c:pt idx="3940">
                        <c:v>-4.49348287078708</c:v>
                      </c:pt>
                      <c:pt idx="3941">
                        <c:v>-4.4890462930893102</c:v>
                      </c:pt>
                      <c:pt idx="3942">
                        <c:v>-4.4846097153915396</c:v>
                      </c:pt>
                      <c:pt idx="3943">
                        <c:v>-4.4801731376937699</c:v>
                      </c:pt>
                      <c:pt idx="3944">
                        <c:v>-4.4757365599960002</c:v>
                      </c:pt>
                      <c:pt idx="3945">
                        <c:v>-4.4712999822982296</c:v>
                      </c:pt>
                      <c:pt idx="3946">
                        <c:v>-4.4668634046004598</c:v>
                      </c:pt>
                      <c:pt idx="3947">
                        <c:v>-4.4624268269026901</c:v>
                      </c:pt>
                      <c:pt idx="3948">
                        <c:v>-4.4579902492049204</c:v>
                      </c:pt>
                      <c:pt idx="3949">
                        <c:v>-4.4535536715071498</c:v>
                      </c:pt>
                      <c:pt idx="3950">
                        <c:v>-4.44911709380938</c:v>
                      </c:pt>
                      <c:pt idx="3951">
                        <c:v>-4.4446805161116103</c:v>
                      </c:pt>
                      <c:pt idx="3952">
                        <c:v>-4.4402439384138397</c:v>
                      </c:pt>
                      <c:pt idx="3953">
                        <c:v>-4.43580736071607</c:v>
                      </c:pt>
                      <c:pt idx="3954">
                        <c:v>-4.4313707830183002</c:v>
                      </c:pt>
                      <c:pt idx="3955">
                        <c:v>-4.4269342053205296</c:v>
                      </c:pt>
                      <c:pt idx="3956">
                        <c:v>-4.4224976276227599</c:v>
                      </c:pt>
                      <c:pt idx="3957">
                        <c:v>-4.4180610499249902</c:v>
                      </c:pt>
                      <c:pt idx="3958">
                        <c:v>-4.4136244722272204</c:v>
                      </c:pt>
                      <c:pt idx="3959">
                        <c:v>-4.4091878945294498</c:v>
                      </c:pt>
                      <c:pt idx="3960">
                        <c:v>-4.4047513168316801</c:v>
                      </c:pt>
                      <c:pt idx="3961">
                        <c:v>-4.4003147391339104</c:v>
                      </c:pt>
                      <c:pt idx="3962">
                        <c:v>-4.3958781614361397</c:v>
                      </c:pt>
                      <c:pt idx="3963">
                        <c:v>-4.39144158373837</c:v>
                      </c:pt>
                      <c:pt idx="3964">
                        <c:v>-4.3870050060406003</c:v>
                      </c:pt>
                      <c:pt idx="3965">
                        <c:v>-4.3825684283428297</c:v>
                      </c:pt>
                      <c:pt idx="3966">
                        <c:v>-4.3781318506450697</c:v>
                      </c:pt>
                      <c:pt idx="3967">
                        <c:v>-4.3736952729473</c:v>
                      </c:pt>
                      <c:pt idx="3968">
                        <c:v>-4.3692586952495196</c:v>
                      </c:pt>
                      <c:pt idx="3969">
                        <c:v>-4.3648221175517499</c:v>
                      </c:pt>
                      <c:pt idx="3970">
                        <c:v>-4.3603855398539801</c:v>
                      </c:pt>
                      <c:pt idx="3971">
                        <c:v>-4.3559489621562202</c:v>
                      </c:pt>
                      <c:pt idx="3972">
                        <c:v>-4.3515123844584496</c:v>
                      </c:pt>
                      <c:pt idx="3973">
                        <c:v>-4.3470758067606701</c:v>
                      </c:pt>
                      <c:pt idx="3974">
                        <c:v>-4.3426392290629003</c:v>
                      </c:pt>
                      <c:pt idx="3975">
                        <c:v>-4.3382026513651297</c:v>
                      </c:pt>
                      <c:pt idx="3976">
                        <c:v>-4.3337660736673698</c:v>
                      </c:pt>
                      <c:pt idx="3977">
                        <c:v>-4.3293294959696</c:v>
                      </c:pt>
                      <c:pt idx="3978">
                        <c:v>-4.3248929182718303</c:v>
                      </c:pt>
                      <c:pt idx="3979">
                        <c:v>-4.3204563405740499</c:v>
                      </c:pt>
                      <c:pt idx="3980">
                        <c:v>-4.3160197628762802</c:v>
                      </c:pt>
                      <c:pt idx="3981">
                        <c:v>-4.3115831851785202</c:v>
                      </c:pt>
                      <c:pt idx="3982">
                        <c:v>-4.3071466074807496</c:v>
                      </c:pt>
                      <c:pt idx="3983">
                        <c:v>-4.3027100297829799</c:v>
                      </c:pt>
                      <c:pt idx="3984">
                        <c:v>-4.2982734520852102</c:v>
                      </c:pt>
                      <c:pt idx="3985">
                        <c:v>-4.2938368743874404</c:v>
                      </c:pt>
                      <c:pt idx="3986">
                        <c:v>-4.2894002966896698</c:v>
                      </c:pt>
                      <c:pt idx="3987">
                        <c:v>-4.2849637189919001</c:v>
                      </c:pt>
                      <c:pt idx="3988">
                        <c:v>-4.2805271412941304</c:v>
                      </c:pt>
                      <c:pt idx="3989">
                        <c:v>-4.2760905635963598</c:v>
                      </c:pt>
                      <c:pt idx="3990">
                        <c:v>-4.27165398589859</c:v>
                      </c:pt>
                      <c:pt idx="3991">
                        <c:v>-4.2672174082008203</c:v>
                      </c:pt>
                      <c:pt idx="3992">
                        <c:v>-4.2627808305030497</c:v>
                      </c:pt>
                      <c:pt idx="3993">
                        <c:v>-4.25834425280528</c:v>
                      </c:pt>
                      <c:pt idx="3994">
                        <c:v>-4.2539076751075102</c:v>
                      </c:pt>
                      <c:pt idx="3995">
                        <c:v>-4.2494710974097396</c:v>
                      </c:pt>
                      <c:pt idx="3996">
                        <c:v>-4.2450345197119699</c:v>
                      </c:pt>
                      <c:pt idx="3997">
                        <c:v>-4.2405979420142002</c:v>
                      </c:pt>
                      <c:pt idx="3998">
                        <c:v>-4.2361613643164304</c:v>
                      </c:pt>
                      <c:pt idx="3999">
                        <c:v>-4.2317247866186598</c:v>
                      </c:pt>
                      <c:pt idx="4000">
                        <c:v>-4.2272882089208901</c:v>
                      </c:pt>
                      <c:pt idx="4001">
                        <c:v>-4.2228516312231204</c:v>
                      </c:pt>
                      <c:pt idx="4002">
                        <c:v>-4.2184150535253497</c:v>
                      </c:pt>
                      <c:pt idx="4003">
                        <c:v>-4.21397847582758</c:v>
                      </c:pt>
                      <c:pt idx="4004">
                        <c:v>-4.2095418981298103</c:v>
                      </c:pt>
                      <c:pt idx="4005">
                        <c:v>-4.2051053204320397</c:v>
                      </c:pt>
                      <c:pt idx="4006">
                        <c:v>-4.2006687427342699</c:v>
                      </c:pt>
                      <c:pt idx="4007">
                        <c:v>-4.1962321650365002</c:v>
                      </c:pt>
                      <c:pt idx="4008">
                        <c:v>-4.1917955873387296</c:v>
                      </c:pt>
                      <c:pt idx="4009">
                        <c:v>-4.1873590096409599</c:v>
                      </c:pt>
                      <c:pt idx="4010">
                        <c:v>-4.1829224319431901</c:v>
                      </c:pt>
                      <c:pt idx="4011">
                        <c:v>-4.1784858542454204</c:v>
                      </c:pt>
                      <c:pt idx="4012">
                        <c:v>-4.1740492765476498</c:v>
                      </c:pt>
                      <c:pt idx="4013">
                        <c:v>-4.1696126988498801</c:v>
                      </c:pt>
                      <c:pt idx="4014">
                        <c:v>-4.1651761211521201</c:v>
                      </c:pt>
                      <c:pt idx="4015">
                        <c:v>-4.1607395434543397</c:v>
                      </c:pt>
                      <c:pt idx="4016">
                        <c:v>-4.15630296575657</c:v>
                      </c:pt>
                      <c:pt idx="4017">
                        <c:v>-4.1518663880588003</c:v>
                      </c:pt>
                      <c:pt idx="4018">
                        <c:v>-4.1474298103610403</c:v>
                      </c:pt>
                      <c:pt idx="4019">
                        <c:v>-4.1429932326632697</c:v>
                      </c:pt>
                      <c:pt idx="4020">
                        <c:v>-4.1385566549655</c:v>
                      </c:pt>
                      <c:pt idx="4021">
                        <c:v>-4.1341200772677196</c:v>
                      </c:pt>
                      <c:pt idx="4022">
                        <c:v>-4.1296834995699498</c:v>
                      </c:pt>
                      <c:pt idx="4023">
                        <c:v>-4.1252469218721899</c:v>
                      </c:pt>
                      <c:pt idx="4024">
                        <c:v>-4.1208103441744202</c:v>
                      </c:pt>
                      <c:pt idx="4025">
                        <c:v>-4.1163737664766504</c:v>
                      </c:pt>
                      <c:pt idx="4026">
                        <c:v>-4.11193718877887</c:v>
                      </c:pt>
                      <c:pt idx="4027">
                        <c:v>-4.1075006110811101</c:v>
                      </c:pt>
                      <c:pt idx="4028">
                        <c:v>-4.1030640333833404</c:v>
                      </c:pt>
                      <c:pt idx="4029">
                        <c:v>-4.0986274556855697</c:v>
                      </c:pt>
                      <c:pt idx="4030">
                        <c:v>-4.0941908779878</c:v>
                      </c:pt>
                      <c:pt idx="4031">
                        <c:v>-4.0897543002900303</c:v>
                      </c:pt>
                      <c:pt idx="4032">
                        <c:v>-4.0853177225922597</c:v>
                      </c:pt>
                      <c:pt idx="4033">
                        <c:v>-4.0808811448944899</c:v>
                      </c:pt>
                      <c:pt idx="4034">
                        <c:v>-4.0764445671967202</c:v>
                      </c:pt>
                      <c:pt idx="4035">
                        <c:v>-4.0720079894989496</c:v>
                      </c:pt>
                      <c:pt idx="4036">
                        <c:v>-4.0675714118011799</c:v>
                      </c:pt>
                      <c:pt idx="4037">
                        <c:v>-4.0631348341034101</c:v>
                      </c:pt>
                      <c:pt idx="4038">
                        <c:v>-4.0586982564056404</c:v>
                      </c:pt>
                      <c:pt idx="4039">
                        <c:v>-4.0542616787078698</c:v>
                      </c:pt>
                      <c:pt idx="4040">
                        <c:v>-4.0498251010101001</c:v>
                      </c:pt>
                      <c:pt idx="4041">
                        <c:v>-4.0453885233123303</c:v>
                      </c:pt>
                      <c:pt idx="4042">
                        <c:v>-4.0409519456145597</c:v>
                      </c:pt>
                      <c:pt idx="4043">
                        <c:v>-4.03651536791679</c:v>
                      </c:pt>
                      <c:pt idx="4044">
                        <c:v>-4.0320787902190203</c:v>
                      </c:pt>
                      <c:pt idx="4045">
                        <c:v>-4.0276422125212497</c:v>
                      </c:pt>
                      <c:pt idx="4046">
                        <c:v>-4.0232056348234799</c:v>
                      </c:pt>
                      <c:pt idx="4047">
                        <c:v>-4.0187690571257102</c:v>
                      </c:pt>
                      <c:pt idx="4048">
                        <c:v>-4.0143324794279396</c:v>
                      </c:pt>
                      <c:pt idx="4049">
                        <c:v>-4.0098959017301699</c:v>
                      </c:pt>
                      <c:pt idx="4050">
                        <c:v>-4.0054593240324001</c:v>
                      </c:pt>
                      <c:pt idx="4051">
                        <c:v>-4.0010227463346304</c:v>
                      </c:pt>
                      <c:pt idx="4052">
                        <c:v>-3.9965861686368598</c:v>
                      </c:pt>
                      <c:pt idx="4053">
                        <c:v>-3.9921495909390901</c:v>
                      </c:pt>
                      <c:pt idx="4054">
                        <c:v>-3.9877130132413199</c:v>
                      </c:pt>
                      <c:pt idx="4055">
                        <c:v>-3.9832764355435502</c:v>
                      </c:pt>
                      <c:pt idx="4056">
                        <c:v>-3.97883985784578</c:v>
                      </c:pt>
                      <c:pt idx="4057">
                        <c:v>-3.9744032801480098</c:v>
                      </c:pt>
                      <c:pt idx="4058">
                        <c:v>-3.9699667024502401</c:v>
                      </c:pt>
                      <c:pt idx="4059">
                        <c:v>-3.9655301247524699</c:v>
                      </c:pt>
                      <c:pt idx="4060">
                        <c:v>-3.9610935470547002</c:v>
                      </c:pt>
                      <c:pt idx="4061">
                        <c:v>-3.9566569693569398</c:v>
                      </c:pt>
                      <c:pt idx="4062">
                        <c:v>-3.9522203916591598</c:v>
                      </c:pt>
                      <c:pt idx="4063">
                        <c:v>-3.9477838139613901</c:v>
                      </c:pt>
                      <c:pt idx="4064">
                        <c:v>-3.9433472362636199</c:v>
                      </c:pt>
                      <c:pt idx="4065">
                        <c:v>-3.9389106585658502</c:v>
                      </c:pt>
                      <c:pt idx="4066">
                        <c:v>-3.9344740808680898</c:v>
                      </c:pt>
                      <c:pt idx="4067">
                        <c:v>-3.9300375031703099</c:v>
                      </c:pt>
                      <c:pt idx="4068">
                        <c:v>-3.9256009254725401</c:v>
                      </c:pt>
                      <c:pt idx="4069">
                        <c:v>-3.9211643477747802</c:v>
                      </c:pt>
                      <c:pt idx="4070">
                        <c:v>-3.91672777007701</c:v>
                      </c:pt>
                      <c:pt idx="4071">
                        <c:v>-3.9122911923792398</c:v>
                      </c:pt>
                      <c:pt idx="4072">
                        <c:v>-3.9078546146814701</c:v>
                      </c:pt>
                      <c:pt idx="4073">
                        <c:v>-3.9034180369836999</c:v>
                      </c:pt>
                      <c:pt idx="4074">
                        <c:v>-3.8989814592859302</c:v>
                      </c:pt>
                      <c:pt idx="4075">
                        <c:v>-3.89454488158816</c:v>
                      </c:pt>
                      <c:pt idx="4076">
                        <c:v>-3.8901083038903899</c:v>
                      </c:pt>
                      <c:pt idx="4077">
                        <c:v>-3.8856717261926201</c:v>
                      </c:pt>
                      <c:pt idx="4078">
                        <c:v>-3.88123514849485</c:v>
                      </c:pt>
                      <c:pt idx="4079">
                        <c:v>-3.8767985707970798</c:v>
                      </c:pt>
                      <c:pt idx="4080">
                        <c:v>-3.8723619930993101</c:v>
                      </c:pt>
                      <c:pt idx="4081">
                        <c:v>-3.8679254154015399</c:v>
                      </c:pt>
                      <c:pt idx="4082">
                        <c:v>-3.8634888377037702</c:v>
                      </c:pt>
                      <c:pt idx="4083">
                        <c:v>-3.859052260006</c:v>
                      </c:pt>
                      <c:pt idx="4084">
                        <c:v>-3.8546156823082298</c:v>
                      </c:pt>
                      <c:pt idx="4085">
                        <c:v>-3.8501791046104601</c:v>
                      </c:pt>
                      <c:pt idx="4086">
                        <c:v>-3.8457425269126899</c:v>
                      </c:pt>
                      <c:pt idx="4087">
                        <c:v>-3.8413059492149202</c:v>
                      </c:pt>
                      <c:pt idx="4088">
                        <c:v>-3.83686937151715</c:v>
                      </c:pt>
                      <c:pt idx="4089">
                        <c:v>-3.8324327938193798</c:v>
                      </c:pt>
                      <c:pt idx="4090">
                        <c:v>-3.8279962161216101</c:v>
                      </c:pt>
                      <c:pt idx="4091">
                        <c:v>-3.8235596384238399</c:v>
                      </c:pt>
                      <c:pt idx="4092">
                        <c:v>-3.8191230607260702</c:v>
                      </c:pt>
                      <c:pt idx="4093">
                        <c:v>-3.8146864830283</c:v>
                      </c:pt>
                      <c:pt idx="4094">
                        <c:v>-3.8102499053305299</c:v>
                      </c:pt>
                      <c:pt idx="4095">
                        <c:v>-3.8058133276327601</c:v>
                      </c:pt>
                      <c:pt idx="4096">
                        <c:v>-3.80137674993499</c:v>
                      </c:pt>
                      <c:pt idx="4097">
                        <c:v>-3.7969401722372198</c:v>
                      </c:pt>
                      <c:pt idx="4098">
                        <c:v>-3.7925035945394501</c:v>
                      </c:pt>
                      <c:pt idx="4099">
                        <c:v>-3.7880670168416799</c:v>
                      </c:pt>
                      <c:pt idx="4100">
                        <c:v>-3.7836304391439102</c:v>
                      </c:pt>
                      <c:pt idx="4101">
                        <c:v>-3.77919386144614</c:v>
                      </c:pt>
                      <c:pt idx="4102">
                        <c:v>-3.7747572837483698</c:v>
                      </c:pt>
                      <c:pt idx="4103">
                        <c:v>-3.7703207060506001</c:v>
                      </c:pt>
                      <c:pt idx="4104">
                        <c:v>-3.7658841283528299</c:v>
                      </c:pt>
                      <c:pt idx="4105">
                        <c:v>-3.7614475506550602</c:v>
                      </c:pt>
                      <c:pt idx="4106">
                        <c:v>-3.75701097295729</c:v>
                      </c:pt>
                      <c:pt idx="4107">
                        <c:v>-3.7525743952595199</c:v>
                      </c:pt>
                      <c:pt idx="4108">
                        <c:v>-3.7481378175617599</c:v>
                      </c:pt>
                      <c:pt idx="4109">
                        <c:v>-3.74370123986398</c:v>
                      </c:pt>
                      <c:pt idx="4110">
                        <c:v>-3.73926466216622</c:v>
                      </c:pt>
                      <c:pt idx="4111">
                        <c:v>-3.7348280844684498</c:v>
                      </c:pt>
                      <c:pt idx="4112">
                        <c:v>-3.7303915067706801</c:v>
                      </c:pt>
                      <c:pt idx="4113">
                        <c:v>-3.7259549290729099</c:v>
                      </c:pt>
                      <c:pt idx="4114">
                        <c:v>-3.7215183513751402</c:v>
                      </c:pt>
                      <c:pt idx="4115">
                        <c:v>-3.71708177367737</c:v>
                      </c:pt>
                      <c:pt idx="4116">
                        <c:v>-3.7126451959795999</c:v>
                      </c:pt>
                      <c:pt idx="4117">
                        <c:v>-3.7082086182818301</c:v>
                      </c:pt>
                      <c:pt idx="4118">
                        <c:v>-3.70377204058406</c:v>
                      </c:pt>
                      <c:pt idx="4119">
                        <c:v>-3.6993354628862898</c:v>
                      </c:pt>
                      <c:pt idx="4120">
                        <c:v>-3.6948988851885201</c:v>
                      </c:pt>
                      <c:pt idx="4121">
                        <c:v>-3.6904623074907499</c:v>
                      </c:pt>
                      <c:pt idx="4122">
                        <c:v>-3.6860257297929802</c:v>
                      </c:pt>
                      <c:pt idx="4123">
                        <c:v>-3.68158915209521</c:v>
                      </c:pt>
                      <c:pt idx="4124">
                        <c:v>-3.6771525743974398</c:v>
                      </c:pt>
                      <c:pt idx="4125">
                        <c:v>-3.6727159966996701</c:v>
                      </c:pt>
                      <c:pt idx="4126">
                        <c:v>-3.6682794190018999</c:v>
                      </c:pt>
                      <c:pt idx="4127">
                        <c:v>-3.6638428413041302</c:v>
                      </c:pt>
                      <c:pt idx="4128">
                        <c:v>-3.65940626360636</c:v>
                      </c:pt>
                      <c:pt idx="4129">
                        <c:v>-3.6549696859085898</c:v>
                      </c:pt>
                      <c:pt idx="4130">
                        <c:v>-3.6505331082108201</c:v>
                      </c:pt>
                      <c:pt idx="4131">
                        <c:v>-3.6460965305130499</c:v>
                      </c:pt>
                      <c:pt idx="4132">
                        <c:v>-3.6416599528152802</c:v>
                      </c:pt>
                      <c:pt idx="4133">
                        <c:v>-3.63722337511751</c:v>
                      </c:pt>
                      <c:pt idx="4134">
                        <c:v>-3.6327867974197399</c:v>
                      </c:pt>
                      <c:pt idx="4135">
                        <c:v>-3.6283502197219701</c:v>
                      </c:pt>
                      <c:pt idx="4136">
                        <c:v>-3.6239136420242</c:v>
                      </c:pt>
                      <c:pt idx="4137">
                        <c:v>-3.6194770643264298</c:v>
                      </c:pt>
                      <c:pt idx="4138">
                        <c:v>-3.6150404866286601</c:v>
                      </c:pt>
                      <c:pt idx="4139">
                        <c:v>-3.6106039089308899</c:v>
                      </c:pt>
                      <c:pt idx="4140">
                        <c:v>-3.6061673312331202</c:v>
                      </c:pt>
                      <c:pt idx="4141">
                        <c:v>-3.60173075353535</c:v>
                      </c:pt>
                      <c:pt idx="4142">
                        <c:v>-3.5972941758375798</c:v>
                      </c:pt>
                      <c:pt idx="4143">
                        <c:v>-3.5928575981398101</c:v>
                      </c:pt>
                      <c:pt idx="4144">
                        <c:v>-3.5884210204420399</c:v>
                      </c:pt>
                      <c:pt idx="4145">
                        <c:v>-3.5839844427442702</c:v>
                      </c:pt>
                      <c:pt idx="4146">
                        <c:v>-3.5795478650465</c:v>
                      </c:pt>
                      <c:pt idx="4147">
                        <c:v>-3.5751112873487298</c:v>
                      </c:pt>
                      <c:pt idx="4148">
                        <c:v>-3.5706747096509601</c:v>
                      </c:pt>
                      <c:pt idx="4149">
                        <c:v>-3.5662381319532002</c:v>
                      </c:pt>
                      <c:pt idx="4150">
                        <c:v>-3.5618015542554202</c:v>
                      </c:pt>
                      <c:pt idx="4151">
                        <c:v>-3.55736497655765</c:v>
                      </c:pt>
                      <c:pt idx="4152">
                        <c:v>-3.5529283988598901</c:v>
                      </c:pt>
                      <c:pt idx="4153">
                        <c:v>-3.5484918211621199</c:v>
                      </c:pt>
                      <c:pt idx="4154">
                        <c:v>-3.5440552434643502</c:v>
                      </c:pt>
                      <c:pt idx="4155">
                        <c:v>-3.53961866576658</c:v>
                      </c:pt>
                      <c:pt idx="4156">
                        <c:v>-3.5351820880688098</c:v>
                      </c:pt>
                      <c:pt idx="4157">
                        <c:v>-3.5307455103710401</c:v>
                      </c:pt>
                      <c:pt idx="4158">
                        <c:v>-3.5263089326732699</c:v>
                      </c:pt>
                      <c:pt idx="4159">
                        <c:v>-3.5218723549755002</c:v>
                      </c:pt>
                      <c:pt idx="4160">
                        <c:v>-3.51743577727773</c:v>
                      </c:pt>
                      <c:pt idx="4161">
                        <c:v>-3.5129991995799599</c:v>
                      </c:pt>
                      <c:pt idx="4162">
                        <c:v>-3.5085626218821901</c:v>
                      </c:pt>
                      <c:pt idx="4163">
                        <c:v>-3.50412604418442</c:v>
                      </c:pt>
                      <c:pt idx="4164">
                        <c:v>-3.4996894664866498</c:v>
                      </c:pt>
                      <c:pt idx="4165">
                        <c:v>-3.4952528887888801</c:v>
                      </c:pt>
                      <c:pt idx="4166">
                        <c:v>-3.4908163110911099</c:v>
                      </c:pt>
                      <c:pt idx="4167">
                        <c:v>-3.4863797333933402</c:v>
                      </c:pt>
                      <c:pt idx="4168">
                        <c:v>-3.48194315569557</c:v>
                      </c:pt>
                      <c:pt idx="4169">
                        <c:v>-3.4775065779977998</c:v>
                      </c:pt>
                      <c:pt idx="4170">
                        <c:v>-3.4730700003000301</c:v>
                      </c:pt>
                      <c:pt idx="4171">
                        <c:v>-3.4686334226022599</c:v>
                      </c:pt>
                      <c:pt idx="4172">
                        <c:v>-3.4641968449044902</c:v>
                      </c:pt>
                      <c:pt idx="4173">
                        <c:v>-3.45976026720672</c:v>
                      </c:pt>
                      <c:pt idx="4174">
                        <c:v>-3.4553236895089499</c:v>
                      </c:pt>
                      <c:pt idx="4175">
                        <c:v>-3.4508871118111801</c:v>
                      </c:pt>
                      <c:pt idx="4176">
                        <c:v>-3.44645053411341</c:v>
                      </c:pt>
                      <c:pt idx="4177">
                        <c:v>-3.4420139564156398</c:v>
                      </c:pt>
                      <c:pt idx="4178">
                        <c:v>-3.4375773787178701</c:v>
                      </c:pt>
                      <c:pt idx="4179">
                        <c:v>-3.4331408010200999</c:v>
                      </c:pt>
                      <c:pt idx="4180">
                        <c:v>-3.4287042233223302</c:v>
                      </c:pt>
                      <c:pt idx="4181">
                        <c:v>-3.42426764562456</c:v>
                      </c:pt>
                      <c:pt idx="4182">
                        <c:v>-3.4198310679267898</c:v>
                      </c:pt>
                      <c:pt idx="4183">
                        <c:v>-3.4153944902290201</c:v>
                      </c:pt>
                      <c:pt idx="4184">
                        <c:v>-3.4109579125312499</c:v>
                      </c:pt>
                      <c:pt idx="4185">
                        <c:v>-3.4065213348334802</c:v>
                      </c:pt>
                      <c:pt idx="4186">
                        <c:v>-3.40208475713571</c:v>
                      </c:pt>
                      <c:pt idx="4187">
                        <c:v>-3.3976481794379398</c:v>
                      </c:pt>
                      <c:pt idx="4188">
                        <c:v>-3.3932116017401701</c:v>
                      </c:pt>
                      <c:pt idx="4189">
                        <c:v>-3.3887750240423999</c:v>
                      </c:pt>
                      <c:pt idx="4190">
                        <c:v>-3.3843384463446302</c:v>
                      </c:pt>
                      <c:pt idx="4191">
                        <c:v>-3.3799018686468698</c:v>
                      </c:pt>
                      <c:pt idx="4192">
                        <c:v>-3.3754652909490899</c:v>
                      </c:pt>
                      <c:pt idx="4193">
                        <c:v>-3.3710287132513201</c:v>
                      </c:pt>
                      <c:pt idx="4194">
                        <c:v>-3.3665921355535602</c:v>
                      </c:pt>
                      <c:pt idx="4195">
                        <c:v>-3.36215555785579</c:v>
                      </c:pt>
                      <c:pt idx="4196">
                        <c:v>-3.3577189801580198</c:v>
                      </c:pt>
                      <c:pt idx="4197">
                        <c:v>-3.3532824024602501</c:v>
                      </c:pt>
                      <c:pt idx="4198">
                        <c:v>-3.3488458247624799</c:v>
                      </c:pt>
                      <c:pt idx="4199">
                        <c:v>-3.3444092470647102</c:v>
                      </c:pt>
                      <c:pt idx="4200">
                        <c:v>-3.33997266936694</c:v>
                      </c:pt>
                      <c:pt idx="4201">
                        <c:v>-3.3355360916691699</c:v>
                      </c:pt>
                      <c:pt idx="4202">
                        <c:v>-3.3310995139714001</c:v>
                      </c:pt>
                      <c:pt idx="4203">
                        <c:v>-3.32666293627363</c:v>
                      </c:pt>
                      <c:pt idx="4204">
                        <c:v>-3.3222263585758598</c:v>
                      </c:pt>
                      <c:pt idx="4205">
                        <c:v>-3.3177897808780901</c:v>
                      </c:pt>
                      <c:pt idx="4206">
                        <c:v>-3.3133532031803199</c:v>
                      </c:pt>
                      <c:pt idx="4207">
                        <c:v>-3.3089166254825502</c:v>
                      </c:pt>
                      <c:pt idx="4208">
                        <c:v>-3.30448004778478</c:v>
                      </c:pt>
                      <c:pt idx="4209">
                        <c:v>-3.3000434700870098</c:v>
                      </c:pt>
                      <c:pt idx="4210">
                        <c:v>-3.2956068923892401</c:v>
                      </c:pt>
                      <c:pt idx="4211">
                        <c:v>-3.2911703146914699</c:v>
                      </c:pt>
                      <c:pt idx="4212">
                        <c:v>-3.2867337369937002</c:v>
                      </c:pt>
                      <c:pt idx="4213">
                        <c:v>-3.28229715929593</c:v>
                      </c:pt>
                      <c:pt idx="4214">
                        <c:v>-3.2778605815981599</c:v>
                      </c:pt>
                      <c:pt idx="4215">
                        <c:v>-3.2734240039003901</c:v>
                      </c:pt>
                      <c:pt idx="4216">
                        <c:v>-3.26898742620262</c:v>
                      </c:pt>
                      <c:pt idx="4217">
                        <c:v>-3.2645508485048498</c:v>
                      </c:pt>
                      <c:pt idx="4218">
                        <c:v>-3.2601142708070801</c:v>
                      </c:pt>
                      <c:pt idx="4219">
                        <c:v>-3.2556776931093099</c:v>
                      </c:pt>
                      <c:pt idx="4220">
                        <c:v>-3.2512411154115402</c:v>
                      </c:pt>
                      <c:pt idx="4221">
                        <c:v>-3.24680453771377</c:v>
                      </c:pt>
                      <c:pt idx="4222">
                        <c:v>-3.2423679600159998</c:v>
                      </c:pt>
                      <c:pt idx="4223">
                        <c:v>-3.2379313823182301</c:v>
                      </c:pt>
                      <c:pt idx="4224">
                        <c:v>-3.2334948046204599</c:v>
                      </c:pt>
                      <c:pt idx="4225">
                        <c:v>-3.2290582269226902</c:v>
                      </c:pt>
                      <c:pt idx="4226">
                        <c:v>-3.22462164922492</c:v>
                      </c:pt>
                      <c:pt idx="4227">
                        <c:v>-3.2201850715271498</c:v>
                      </c:pt>
                      <c:pt idx="4228">
                        <c:v>-3.2157484938293801</c:v>
                      </c:pt>
                      <c:pt idx="4229">
                        <c:v>-3.2113119161316099</c:v>
                      </c:pt>
                      <c:pt idx="4230">
                        <c:v>-3.2068753384338402</c:v>
                      </c:pt>
                      <c:pt idx="4231">
                        <c:v>-3.20243876073607</c:v>
                      </c:pt>
                      <c:pt idx="4232">
                        <c:v>-3.1980021830382999</c:v>
                      </c:pt>
                      <c:pt idx="4233">
                        <c:v>-3.1935656053405301</c:v>
                      </c:pt>
                      <c:pt idx="4234">
                        <c:v>-3.18912902764276</c:v>
                      </c:pt>
                      <c:pt idx="4235">
                        <c:v>-3.1846924499449898</c:v>
                      </c:pt>
                      <c:pt idx="4236">
                        <c:v>-3.1802558722472298</c:v>
                      </c:pt>
                      <c:pt idx="4237">
                        <c:v>-3.1758192945494601</c:v>
                      </c:pt>
                      <c:pt idx="4238">
                        <c:v>-3.1713827168516899</c:v>
                      </c:pt>
                      <c:pt idx="4239">
                        <c:v>-3.16694613915391</c:v>
                      </c:pt>
                      <c:pt idx="4240">
                        <c:v>-3.1625095614561398</c:v>
                      </c:pt>
                      <c:pt idx="4241">
                        <c:v>-3.1580729837583799</c:v>
                      </c:pt>
                      <c:pt idx="4242">
                        <c:v>-3.1536364060606101</c:v>
                      </c:pt>
                      <c:pt idx="4243">
                        <c:v>-3.14919982836284</c:v>
                      </c:pt>
                      <c:pt idx="4244">
                        <c:v>-3.1447632506650698</c:v>
                      </c:pt>
                      <c:pt idx="4245">
                        <c:v>-3.1403266729673001</c:v>
                      </c:pt>
                      <c:pt idx="4246">
                        <c:v>-3.1358900952695299</c:v>
                      </c:pt>
                      <c:pt idx="4247">
                        <c:v>-3.1314535175717602</c:v>
                      </c:pt>
                      <c:pt idx="4248">
                        <c:v>-3.12701693987399</c:v>
                      </c:pt>
                      <c:pt idx="4249">
                        <c:v>-3.1225803621762198</c:v>
                      </c:pt>
                      <c:pt idx="4250">
                        <c:v>-3.1181437844784501</c:v>
                      </c:pt>
                      <c:pt idx="4251">
                        <c:v>-3.1137072067806799</c:v>
                      </c:pt>
                      <c:pt idx="4252">
                        <c:v>-3.1092706290829102</c:v>
                      </c:pt>
                      <c:pt idx="4253">
                        <c:v>-3.10483405138514</c:v>
                      </c:pt>
                      <c:pt idx="4254">
                        <c:v>-3.1003974736873698</c:v>
                      </c:pt>
                      <c:pt idx="4255">
                        <c:v>-3.0959608959896001</c:v>
                      </c:pt>
                      <c:pt idx="4256">
                        <c:v>-3.0915243182918299</c:v>
                      </c:pt>
                      <c:pt idx="4257">
                        <c:v>-3.0870877405940602</c:v>
                      </c:pt>
                      <c:pt idx="4258">
                        <c:v>-3.08265116289629</c:v>
                      </c:pt>
                      <c:pt idx="4259">
                        <c:v>-3.0782145851985199</c:v>
                      </c:pt>
                      <c:pt idx="4260">
                        <c:v>-3.0737780075007501</c:v>
                      </c:pt>
                      <c:pt idx="4261">
                        <c:v>-3.06934142980298</c:v>
                      </c:pt>
                      <c:pt idx="4262">
                        <c:v>-3.0649048521052098</c:v>
                      </c:pt>
                      <c:pt idx="4263">
                        <c:v>-3.0604682744074401</c:v>
                      </c:pt>
                      <c:pt idx="4264">
                        <c:v>-3.0560316967096699</c:v>
                      </c:pt>
                      <c:pt idx="4265">
                        <c:v>-3.0515951190119002</c:v>
                      </c:pt>
                      <c:pt idx="4266">
                        <c:v>-3.04715854131413</c:v>
                      </c:pt>
                      <c:pt idx="4267">
                        <c:v>-3.0427219636163598</c:v>
                      </c:pt>
                      <c:pt idx="4268">
                        <c:v>-3.0382853859185901</c:v>
                      </c:pt>
                      <c:pt idx="4269">
                        <c:v>-3.0338488082208199</c:v>
                      </c:pt>
                      <c:pt idx="4270">
                        <c:v>-3.0294122305230502</c:v>
                      </c:pt>
                      <c:pt idx="4271">
                        <c:v>-3.02497565282528</c:v>
                      </c:pt>
                      <c:pt idx="4272">
                        <c:v>-3.0205390751275099</c:v>
                      </c:pt>
                      <c:pt idx="4273">
                        <c:v>-3.0161024974297401</c:v>
                      </c:pt>
                      <c:pt idx="4274">
                        <c:v>-3.01166591973197</c:v>
                      </c:pt>
                      <c:pt idx="4275">
                        <c:v>-3.0072293420341998</c:v>
                      </c:pt>
                      <c:pt idx="4276">
                        <c:v>-3.0027927643364301</c:v>
                      </c:pt>
                      <c:pt idx="4277">
                        <c:v>-2.9983561866386599</c:v>
                      </c:pt>
                      <c:pt idx="4278">
                        <c:v>-2.9939196089408902</c:v>
                      </c:pt>
                      <c:pt idx="4279">
                        <c:v>-2.9894830312431302</c:v>
                      </c:pt>
                      <c:pt idx="4280">
                        <c:v>-2.9850464535453498</c:v>
                      </c:pt>
                      <c:pt idx="4281">
                        <c:v>-2.9806098758475801</c:v>
                      </c:pt>
                      <c:pt idx="4282">
                        <c:v>-2.9761732981498099</c:v>
                      </c:pt>
                      <c:pt idx="4283">
                        <c:v>-2.97173672045205</c:v>
                      </c:pt>
                      <c:pt idx="4284">
                        <c:v>-2.9673001427542798</c:v>
                      </c:pt>
                      <c:pt idx="4285">
                        <c:v>-2.9628635650565101</c:v>
                      </c:pt>
                      <c:pt idx="4286">
                        <c:v>-2.9584269873587301</c:v>
                      </c:pt>
                      <c:pt idx="4287">
                        <c:v>-2.9539904096609599</c:v>
                      </c:pt>
                      <c:pt idx="4288">
                        <c:v>-2.9495538319632</c:v>
                      </c:pt>
                      <c:pt idx="4289">
                        <c:v>-2.9451172542654298</c:v>
                      </c:pt>
                      <c:pt idx="4290">
                        <c:v>-2.9406806765676601</c:v>
                      </c:pt>
                      <c:pt idx="4291">
                        <c:v>-2.9362440988698899</c:v>
                      </c:pt>
                      <c:pt idx="4292">
                        <c:v>-2.93180752117211</c:v>
                      </c:pt>
                      <c:pt idx="4293">
                        <c:v>-2.92737094347435</c:v>
                      </c:pt>
                      <c:pt idx="4294">
                        <c:v>-2.9229343657765798</c:v>
                      </c:pt>
                      <c:pt idx="4295">
                        <c:v>-2.9184977880788101</c:v>
                      </c:pt>
                      <c:pt idx="4296">
                        <c:v>-2.9140612103810399</c:v>
                      </c:pt>
                      <c:pt idx="4297">
                        <c:v>-2.9096246326832702</c:v>
                      </c:pt>
                      <c:pt idx="4298">
                        <c:v>-2.9051880549855</c:v>
                      </c:pt>
                      <c:pt idx="4299">
                        <c:v>-2.9007514772877299</c:v>
                      </c:pt>
                      <c:pt idx="4300">
                        <c:v>-2.8963148995899601</c:v>
                      </c:pt>
                      <c:pt idx="4301">
                        <c:v>-2.89187832189219</c:v>
                      </c:pt>
                      <c:pt idx="4302">
                        <c:v>-2.8874417441944198</c:v>
                      </c:pt>
                      <c:pt idx="4303">
                        <c:v>-2.8830051664966501</c:v>
                      </c:pt>
                      <c:pt idx="4304">
                        <c:v>-2.8785685887988799</c:v>
                      </c:pt>
                      <c:pt idx="4305">
                        <c:v>-2.8741320111011102</c:v>
                      </c:pt>
                      <c:pt idx="4306">
                        <c:v>-2.86969543340334</c:v>
                      </c:pt>
                      <c:pt idx="4307">
                        <c:v>-2.8652588557055698</c:v>
                      </c:pt>
                      <c:pt idx="4308">
                        <c:v>-2.8608222780078001</c:v>
                      </c:pt>
                      <c:pt idx="4309">
                        <c:v>-2.8563857003100299</c:v>
                      </c:pt>
                      <c:pt idx="4310">
                        <c:v>-2.8519491226122602</c:v>
                      </c:pt>
                      <c:pt idx="4311">
                        <c:v>-2.84751254491449</c:v>
                      </c:pt>
                      <c:pt idx="4312">
                        <c:v>-2.8430759672167198</c:v>
                      </c:pt>
                      <c:pt idx="4313">
                        <c:v>-2.8386393895189501</c:v>
                      </c:pt>
                      <c:pt idx="4314">
                        <c:v>-2.8342028118211799</c:v>
                      </c:pt>
                      <c:pt idx="4315">
                        <c:v>-2.8297662341234102</c:v>
                      </c:pt>
                      <c:pt idx="4316">
                        <c:v>-2.82532965642564</c:v>
                      </c:pt>
                      <c:pt idx="4317">
                        <c:v>-2.8208930787278699</c:v>
                      </c:pt>
                      <c:pt idx="4318">
                        <c:v>-2.8164565010301001</c:v>
                      </c:pt>
                      <c:pt idx="4319">
                        <c:v>-2.81201992333233</c:v>
                      </c:pt>
                      <c:pt idx="4320">
                        <c:v>-2.8075833456345598</c:v>
                      </c:pt>
                      <c:pt idx="4321">
                        <c:v>-2.8031467679367998</c:v>
                      </c:pt>
                      <c:pt idx="4322">
                        <c:v>-2.7987101902390199</c:v>
                      </c:pt>
                      <c:pt idx="4323">
                        <c:v>-2.7942736125412502</c:v>
                      </c:pt>
                      <c:pt idx="4324">
                        <c:v>-2.78983703484348</c:v>
                      </c:pt>
                      <c:pt idx="4325">
                        <c:v>-2.7854004571457098</c:v>
                      </c:pt>
                      <c:pt idx="4326">
                        <c:v>-2.7809638794479499</c:v>
                      </c:pt>
                      <c:pt idx="4327">
                        <c:v>-2.7765273017501801</c:v>
                      </c:pt>
                      <c:pt idx="4328">
                        <c:v>-2.7720907240524002</c:v>
                      </c:pt>
                      <c:pt idx="4329">
                        <c:v>-2.76765414635463</c:v>
                      </c:pt>
                      <c:pt idx="4330">
                        <c:v>-2.7632175686568599</c:v>
                      </c:pt>
                      <c:pt idx="4331">
                        <c:v>-2.7587809909590999</c:v>
                      </c:pt>
                      <c:pt idx="4332">
                        <c:v>-2.7543444132613302</c:v>
                      </c:pt>
                      <c:pt idx="4333">
                        <c:v>-2.7499078355635498</c:v>
                      </c:pt>
                      <c:pt idx="4334">
                        <c:v>-2.7454712578657801</c:v>
                      </c:pt>
                      <c:pt idx="4335">
                        <c:v>-2.7410346801680201</c:v>
                      </c:pt>
                      <c:pt idx="4336">
                        <c:v>-2.7365981024702499</c:v>
                      </c:pt>
                      <c:pt idx="4337">
                        <c:v>-2.7321615247724802</c:v>
                      </c:pt>
                      <c:pt idx="4338">
                        <c:v>-2.72772494707471</c:v>
                      </c:pt>
                      <c:pt idx="4339">
                        <c:v>-2.7232883693769301</c:v>
                      </c:pt>
                      <c:pt idx="4340">
                        <c:v>-2.7188517916791701</c:v>
                      </c:pt>
                      <c:pt idx="4341">
                        <c:v>-2.7144152139814</c:v>
                      </c:pt>
                      <c:pt idx="4342">
                        <c:v>-2.7099786362836298</c:v>
                      </c:pt>
                      <c:pt idx="4343">
                        <c:v>-2.7055420585858601</c:v>
                      </c:pt>
                      <c:pt idx="4344">
                        <c:v>-2.7011054808880899</c:v>
                      </c:pt>
                      <c:pt idx="4345">
                        <c:v>-2.6966689031903202</c:v>
                      </c:pt>
                      <c:pt idx="4346">
                        <c:v>-2.69223232549255</c:v>
                      </c:pt>
                      <c:pt idx="4347">
                        <c:v>-2.6877957477947798</c:v>
                      </c:pt>
                      <c:pt idx="4348">
                        <c:v>-2.6833591700970101</c:v>
                      </c:pt>
                      <c:pt idx="4349">
                        <c:v>-2.6789225923992399</c:v>
                      </c:pt>
                      <c:pt idx="4350">
                        <c:v>-2.6744860147014702</c:v>
                      </c:pt>
                      <c:pt idx="4351">
                        <c:v>-2.6700494370037</c:v>
                      </c:pt>
                      <c:pt idx="4352">
                        <c:v>-2.6656128593059298</c:v>
                      </c:pt>
                      <c:pt idx="4353">
                        <c:v>-2.6611762816081601</c:v>
                      </c:pt>
                      <c:pt idx="4354">
                        <c:v>-2.6567397039103899</c:v>
                      </c:pt>
                      <c:pt idx="4355">
                        <c:v>-2.6523031262126202</c:v>
                      </c:pt>
                      <c:pt idx="4356">
                        <c:v>-2.64786654851485</c:v>
                      </c:pt>
                      <c:pt idx="4357">
                        <c:v>-2.6434299708170799</c:v>
                      </c:pt>
                      <c:pt idx="4358">
                        <c:v>-2.6389933931193101</c:v>
                      </c:pt>
                      <c:pt idx="4359">
                        <c:v>-2.63455681542154</c:v>
                      </c:pt>
                      <c:pt idx="4360">
                        <c:v>-2.6301202377237698</c:v>
                      </c:pt>
                      <c:pt idx="4361">
                        <c:v>-2.6256836600260001</c:v>
                      </c:pt>
                      <c:pt idx="4362">
                        <c:v>-2.6212470823282299</c:v>
                      </c:pt>
                      <c:pt idx="4363">
                        <c:v>-2.6168105046304602</c:v>
                      </c:pt>
                      <c:pt idx="4364">
                        <c:v>-2.61237392693269</c:v>
                      </c:pt>
                      <c:pt idx="4365">
                        <c:v>-2.6079373492349198</c:v>
                      </c:pt>
                      <c:pt idx="4366">
                        <c:v>-2.6035007715371501</c:v>
                      </c:pt>
                      <c:pt idx="4367">
                        <c:v>-2.5990641938393799</c:v>
                      </c:pt>
                      <c:pt idx="4368">
                        <c:v>-2.59462761614162</c:v>
                      </c:pt>
                      <c:pt idx="4369">
                        <c:v>-2.59019103844384</c:v>
                      </c:pt>
                      <c:pt idx="4370">
                        <c:v>-2.5857544607460698</c:v>
                      </c:pt>
                      <c:pt idx="4371">
                        <c:v>-2.5813178830483001</c:v>
                      </c:pt>
                      <c:pt idx="4372">
                        <c:v>-2.5768813053505299</c:v>
                      </c:pt>
                      <c:pt idx="4373">
                        <c:v>-2.57244472765277</c:v>
                      </c:pt>
                      <c:pt idx="4374">
                        <c:v>-2.5680081499549998</c:v>
                      </c:pt>
                      <c:pt idx="4375">
                        <c:v>-2.5635715722572199</c:v>
                      </c:pt>
                      <c:pt idx="4376">
                        <c:v>-2.5591349945594501</c:v>
                      </c:pt>
                      <c:pt idx="4377">
                        <c:v>-2.55469841686168</c:v>
                      </c:pt>
                      <c:pt idx="4378">
                        <c:v>-2.55026183916392</c:v>
                      </c:pt>
                      <c:pt idx="4379">
                        <c:v>-2.5458252614661498</c:v>
                      </c:pt>
                      <c:pt idx="4380">
                        <c:v>-2.5413886837683801</c:v>
                      </c:pt>
                      <c:pt idx="4381">
                        <c:v>-2.5369521060706002</c:v>
                      </c:pt>
                      <c:pt idx="4382">
                        <c:v>-2.53251552837283</c:v>
                      </c:pt>
                      <c:pt idx="4383">
                        <c:v>-2.52807895067507</c:v>
                      </c:pt>
                      <c:pt idx="4384">
                        <c:v>-2.5236423729772999</c:v>
                      </c:pt>
                      <c:pt idx="4385">
                        <c:v>-2.5192057952795301</c:v>
                      </c:pt>
                      <c:pt idx="4386">
                        <c:v>-2.5147692175817502</c:v>
                      </c:pt>
                      <c:pt idx="4387">
                        <c:v>-2.5103326398839898</c:v>
                      </c:pt>
                      <c:pt idx="4388">
                        <c:v>-2.5058960621862201</c:v>
                      </c:pt>
                      <c:pt idx="4389">
                        <c:v>-2.5014594844884499</c:v>
                      </c:pt>
                      <c:pt idx="4390">
                        <c:v>-2.4970229067906802</c:v>
                      </c:pt>
                      <c:pt idx="4391">
                        <c:v>-2.49258632909291</c:v>
                      </c:pt>
                      <c:pt idx="4392">
                        <c:v>-2.4881497513951398</c:v>
                      </c:pt>
                      <c:pt idx="4393">
                        <c:v>-2.4837131736973701</c:v>
                      </c:pt>
                      <c:pt idx="4394">
                        <c:v>-2.4792765959995999</c:v>
                      </c:pt>
                      <c:pt idx="4395">
                        <c:v>-2.4748400183018302</c:v>
                      </c:pt>
                      <c:pt idx="4396">
                        <c:v>-2.47040344060406</c:v>
                      </c:pt>
                      <c:pt idx="4397">
                        <c:v>-2.4659668629062899</c:v>
                      </c:pt>
                      <c:pt idx="4398">
                        <c:v>-2.4615302852085201</c:v>
                      </c:pt>
                      <c:pt idx="4399">
                        <c:v>-2.45709370751075</c:v>
                      </c:pt>
                      <c:pt idx="4400">
                        <c:v>-2.4526571298129798</c:v>
                      </c:pt>
                      <c:pt idx="4401">
                        <c:v>-2.4482205521152101</c:v>
                      </c:pt>
                      <c:pt idx="4402">
                        <c:v>-2.4437839744174399</c:v>
                      </c:pt>
                      <c:pt idx="4403">
                        <c:v>-2.4393473967196702</c:v>
                      </c:pt>
                      <c:pt idx="4404">
                        <c:v>-2.4349108190219</c:v>
                      </c:pt>
                      <c:pt idx="4405">
                        <c:v>-2.4304742413241298</c:v>
                      </c:pt>
                      <c:pt idx="4406">
                        <c:v>-2.4260376636263601</c:v>
                      </c:pt>
                      <c:pt idx="4407">
                        <c:v>-2.4216010859285899</c:v>
                      </c:pt>
                      <c:pt idx="4408">
                        <c:v>-2.4171645082308202</c:v>
                      </c:pt>
                      <c:pt idx="4409">
                        <c:v>-2.41272793053305</c:v>
                      </c:pt>
                      <c:pt idx="4410">
                        <c:v>-2.4082913528352798</c:v>
                      </c:pt>
                      <c:pt idx="4411">
                        <c:v>-2.4038547751375101</c:v>
                      </c:pt>
                      <c:pt idx="4412">
                        <c:v>-2.3994181974397399</c:v>
                      </c:pt>
                      <c:pt idx="4413">
                        <c:v>-2.3949816197419702</c:v>
                      </c:pt>
                      <c:pt idx="4414">
                        <c:v>-2.3905450420442</c:v>
                      </c:pt>
                      <c:pt idx="4415">
                        <c:v>-2.3861084643464299</c:v>
                      </c:pt>
                      <c:pt idx="4416">
                        <c:v>-2.3816718866486601</c:v>
                      </c:pt>
                      <c:pt idx="4417">
                        <c:v>-2.37723530895089</c:v>
                      </c:pt>
                      <c:pt idx="4418">
                        <c:v>-2.3727987312531198</c:v>
                      </c:pt>
                      <c:pt idx="4419">
                        <c:v>-2.3683621535553501</c:v>
                      </c:pt>
                      <c:pt idx="4420">
                        <c:v>-2.3639255758575901</c:v>
                      </c:pt>
                      <c:pt idx="4421">
                        <c:v>-2.3594889981598199</c:v>
                      </c:pt>
                      <c:pt idx="4422">
                        <c:v>-2.35505242046204</c:v>
                      </c:pt>
                      <c:pt idx="4423">
                        <c:v>-2.3506158427642698</c:v>
                      </c:pt>
                      <c:pt idx="4424">
                        <c:v>-2.3461792650665001</c:v>
                      </c:pt>
                      <c:pt idx="4425">
                        <c:v>-2.3417426873687401</c:v>
                      </c:pt>
                      <c:pt idx="4426">
                        <c:v>-2.33730610967097</c:v>
                      </c:pt>
                      <c:pt idx="4427">
                        <c:v>-2.3328695319731998</c:v>
                      </c:pt>
                      <c:pt idx="4428">
                        <c:v>-2.3284329542754199</c:v>
                      </c:pt>
                      <c:pt idx="4429">
                        <c:v>-2.3239963765776501</c:v>
                      </c:pt>
                      <c:pt idx="4430">
                        <c:v>-2.3195597988798902</c:v>
                      </c:pt>
                      <c:pt idx="4431">
                        <c:v>-2.31512322118212</c:v>
                      </c:pt>
                      <c:pt idx="4432">
                        <c:v>-2.3106866434843498</c:v>
                      </c:pt>
                      <c:pt idx="4433">
                        <c:v>-2.3062500657865801</c:v>
                      </c:pt>
                      <c:pt idx="4434">
                        <c:v>-2.3018134880888099</c:v>
                      </c:pt>
                      <c:pt idx="4435">
                        <c:v>-2.2973769103910402</c:v>
                      </c:pt>
                      <c:pt idx="4436">
                        <c:v>-2.29294033269327</c:v>
                      </c:pt>
                      <c:pt idx="4437">
                        <c:v>-2.2885037549954999</c:v>
                      </c:pt>
                      <c:pt idx="4438">
                        <c:v>-2.2840671772977301</c:v>
                      </c:pt>
                      <c:pt idx="4439">
                        <c:v>-2.27963059959996</c:v>
                      </c:pt>
                      <c:pt idx="4440">
                        <c:v>-2.2751940219021898</c:v>
                      </c:pt>
                      <c:pt idx="4441">
                        <c:v>-2.2707574442044201</c:v>
                      </c:pt>
                      <c:pt idx="4442">
                        <c:v>-2.2663208665066499</c:v>
                      </c:pt>
                      <c:pt idx="4443">
                        <c:v>-2.2618842888088802</c:v>
                      </c:pt>
                      <c:pt idx="4444">
                        <c:v>-2.25744771111111</c:v>
                      </c:pt>
                      <c:pt idx="4445">
                        <c:v>-2.2530111334133398</c:v>
                      </c:pt>
                      <c:pt idx="4446">
                        <c:v>-2.2485745557155701</c:v>
                      </c:pt>
                      <c:pt idx="4447">
                        <c:v>-2.2441379780177999</c:v>
                      </c:pt>
                      <c:pt idx="4448">
                        <c:v>-2.2397014003200302</c:v>
                      </c:pt>
                      <c:pt idx="4449">
                        <c:v>-2.23526482262226</c:v>
                      </c:pt>
                      <c:pt idx="4450">
                        <c:v>-2.2308282449244898</c:v>
                      </c:pt>
                      <c:pt idx="4451">
                        <c:v>-2.2263916672267201</c:v>
                      </c:pt>
                      <c:pt idx="4452">
                        <c:v>-2.2219550895289499</c:v>
                      </c:pt>
                      <c:pt idx="4453">
                        <c:v>-2.2175185118311802</c:v>
                      </c:pt>
                      <c:pt idx="4454">
                        <c:v>-2.21308193413341</c:v>
                      </c:pt>
                      <c:pt idx="4455">
                        <c:v>-2.2086453564356399</c:v>
                      </c:pt>
                      <c:pt idx="4456">
                        <c:v>-2.2042087787378701</c:v>
                      </c:pt>
                      <c:pt idx="4457">
                        <c:v>-2.1997722010401</c:v>
                      </c:pt>
                      <c:pt idx="4458">
                        <c:v>-2.1953356233423298</c:v>
                      </c:pt>
                      <c:pt idx="4459">
                        <c:v>-2.1908990456445601</c:v>
                      </c:pt>
                      <c:pt idx="4460">
                        <c:v>-2.1864624679467899</c:v>
                      </c:pt>
                      <c:pt idx="4461">
                        <c:v>-2.1820258902490202</c:v>
                      </c:pt>
                      <c:pt idx="4462">
                        <c:v>-2.17758931255125</c:v>
                      </c:pt>
                      <c:pt idx="4463">
                        <c:v>-2.1731527348534798</c:v>
                      </c:pt>
                      <c:pt idx="4464">
                        <c:v>-2.1687161571557101</c:v>
                      </c:pt>
                      <c:pt idx="4465">
                        <c:v>-2.1642795794579399</c:v>
                      </c:pt>
                      <c:pt idx="4466">
                        <c:v>-2.1598430017601702</c:v>
                      </c:pt>
                      <c:pt idx="4467">
                        <c:v>-2.1554064240624</c:v>
                      </c:pt>
                      <c:pt idx="4468">
                        <c:v>-2.1509698463646401</c:v>
                      </c:pt>
                      <c:pt idx="4469">
                        <c:v>-2.1465332686668601</c:v>
                      </c:pt>
                      <c:pt idx="4470">
                        <c:v>-2.1420966909690899</c:v>
                      </c:pt>
                      <c:pt idx="4471">
                        <c:v>-2.1376601132713202</c:v>
                      </c:pt>
                      <c:pt idx="4472">
                        <c:v>-2.1332235355735598</c:v>
                      </c:pt>
                      <c:pt idx="4473">
                        <c:v>-2.1287869578757901</c:v>
                      </c:pt>
                      <c:pt idx="4474">
                        <c:v>-2.1243503801780199</c:v>
                      </c:pt>
                      <c:pt idx="4475">
                        <c:v>-2.1199138024802502</c:v>
                      </c:pt>
                      <c:pt idx="4476">
                        <c:v>-2.11547722478248</c:v>
                      </c:pt>
                      <c:pt idx="4477">
                        <c:v>-2.1110406470847098</c:v>
                      </c:pt>
                      <c:pt idx="4478">
                        <c:v>-2.1066040693869401</c:v>
                      </c:pt>
                      <c:pt idx="4479">
                        <c:v>-2.1021674916891699</c:v>
                      </c:pt>
                      <c:pt idx="4480">
                        <c:v>-2.0977309139914002</c:v>
                      </c:pt>
                      <c:pt idx="4481">
                        <c:v>-2.09329433629363</c:v>
                      </c:pt>
                      <c:pt idx="4482">
                        <c:v>-2.0888577585958599</c:v>
                      </c:pt>
                      <c:pt idx="4483">
                        <c:v>-2.0844211808980901</c:v>
                      </c:pt>
                      <c:pt idx="4484">
                        <c:v>-2.07998460320032</c:v>
                      </c:pt>
                      <c:pt idx="4485">
                        <c:v>-2.0755480255025498</c:v>
                      </c:pt>
                      <c:pt idx="4486">
                        <c:v>-2.0711114478047801</c:v>
                      </c:pt>
                      <c:pt idx="4487">
                        <c:v>-2.0666748701070099</c:v>
                      </c:pt>
                      <c:pt idx="4488">
                        <c:v>-2.0622382924092402</c:v>
                      </c:pt>
                      <c:pt idx="4489">
                        <c:v>-2.05780171471147</c:v>
                      </c:pt>
                      <c:pt idx="4490">
                        <c:v>-2.0533651370136998</c:v>
                      </c:pt>
                      <c:pt idx="4491">
                        <c:v>-2.0489285593159301</c:v>
                      </c:pt>
                      <c:pt idx="4492">
                        <c:v>-2.0444919816181599</c:v>
                      </c:pt>
                      <c:pt idx="4493">
                        <c:v>-2.0400554039203902</c:v>
                      </c:pt>
                      <c:pt idx="4494">
                        <c:v>-2.03561882622262</c:v>
                      </c:pt>
                      <c:pt idx="4495">
                        <c:v>-2.0311822485248499</c:v>
                      </c:pt>
                      <c:pt idx="4496">
                        <c:v>-2.0267456708270801</c:v>
                      </c:pt>
                      <c:pt idx="4497">
                        <c:v>-2.02230909312931</c:v>
                      </c:pt>
                      <c:pt idx="4498">
                        <c:v>-2.0178725154315398</c:v>
                      </c:pt>
                      <c:pt idx="4499">
                        <c:v>-2.0134359377337701</c:v>
                      </c:pt>
                      <c:pt idx="4500">
                        <c:v>-2.0089993600359999</c:v>
                      </c:pt>
                      <c:pt idx="4501">
                        <c:v>-2.0045627823382302</c:v>
                      </c:pt>
                      <c:pt idx="4502">
                        <c:v>-2.00012620464046</c:v>
                      </c:pt>
                      <c:pt idx="4503">
                        <c:v>-1.99568962694269</c:v>
                      </c:pt>
                      <c:pt idx="4504">
                        <c:v>-1.9912530492449201</c:v>
                      </c:pt>
                      <c:pt idx="4505">
                        <c:v>-1.9868164715471499</c:v>
                      </c:pt>
                      <c:pt idx="4506">
                        <c:v>-1.98237989384938</c:v>
                      </c:pt>
                      <c:pt idx="4507">
                        <c:v>-1.97794331615161</c:v>
                      </c:pt>
                      <c:pt idx="4508">
                        <c:v>-1.9735067384538401</c:v>
                      </c:pt>
                      <c:pt idx="4509">
                        <c:v>-1.9690701607560701</c:v>
                      </c:pt>
                      <c:pt idx="4510">
                        <c:v>-1.9646335830582999</c:v>
                      </c:pt>
                      <c:pt idx="4511">
                        <c:v>-1.96019700536053</c:v>
                      </c:pt>
                      <c:pt idx="4512">
                        <c:v>-1.95576042766276</c:v>
                      </c:pt>
                      <c:pt idx="4513">
                        <c:v>-1.9513238499649901</c:v>
                      </c:pt>
                      <c:pt idx="4514">
                        <c:v>-1.9468872722672299</c:v>
                      </c:pt>
                      <c:pt idx="4515">
                        <c:v>-1.94245069456946</c:v>
                      </c:pt>
                      <c:pt idx="4516">
                        <c:v>-1.93801411687168</c:v>
                      </c:pt>
                      <c:pt idx="4517">
                        <c:v>-1.9335775391739201</c:v>
                      </c:pt>
                      <c:pt idx="4518">
                        <c:v>-1.9291409614761501</c:v>
                      </c:pt>
                      <c:pt idx="4519">
                        <c:v>-1.9247043837783799</c:v>
                      </c:pt>
                      <c:pt idx="4520">
                        <c:v>-1.92026780608061</c:v>
                      </c:pt>
                      <c:pt idx="4521">
                        <c:v>-1.91583122838284</c:v>
                      </c:pt>
                      <c:pt idx="4522">
                        <c:v>-1.9113946506850701</c:v>
                      </c:pt>
                      <c:pt idx="4523">
                        <c:v>-1.9069580729872999</c:v>
                      </c:pt>
                      <c:pt idx="4524">
                        <c:v>-1.90252149528953</c:v>
                      </c:pt>
                      <c:pt idx="4525">
                        <c:v>-1.89808491759176</c:v>
                      </c:pt>
                      <c:pt idx="4526">
                        <c:v>-1.8936483398939901</c:v>
                      </c:pt>
                      <c:pt idx="4527">
                        <c:v>-1.8892117621962199</c:v>
                      </c:pt>
                      <c:pt idx="4528">
                        <c:v>-1.8847751844984499</c:v>
                      </c:pt>
                      <c:pt idx="4529">
                        <c:v>-1.88033860680068</c:v>
                      </c:pt>
                      <c:pt idx="4530">
                        <c:v>-1.87590202910291</c:v>
                      </c:pt>
                      <c:pt idx="4531">
                        <c:v>-1.8714654514051401</c:v>
                      </c:pt>
                      <c:pt idx="4532">
                        <c:v>-1.8670288737073699</c:v>
                      </c:pt>
                      <c:pt idx="4533">
                        <c:v>-1.8625922960096</c:v>
                      </c:pt>
                      <c:pt idx="4534">
                        <c:v>-1.85815571831183</c:v>
                      </c:pt>
                      <c:pt idx="4535">
                        <c:v>-1.8537191406140601</c:v>
                      </c:pt>
                      <c:pt idx="4536">
                        <c:v>-1.8492825629162899</c:v>
                      </c:pt>
                      <c:pt idx="4537">
                        <c:v>-1.8448459852185199</c:v>
                      </c:pt>
                      <c:pt idx="4538">
                        <c:v>-1.84040940752075</c:v>
                      </c:pt>
                      <c:pt idx="4539">
                        <c:v>-1.83597282982298</c:v>
                      </c:pt>
                      <c:pt idx="4540">
                        <c:v>-1.8315362521252101</c:v>
                      </c:pt>
                      <c:pt idx="4541">
                        <c:v>-1.8270996744274399</c:v>
                      </c:pt>
                      <c:pt idx="4542">
                        <c:v>-1.82266309672967</c:v>
                      </c:pt>
                      <c:pt idx="4543">
                        <c:v>-1.8182265190319</c:v>
                      </c:pt>
                      <c:pt idx="4544">
                        <c:v>-1.8137899413341301</c:v>
                      </c:pt>
                      <c:pt idx="4545">
                        <c:v>-1.8093533636363599</c:v>
                      </c:pt>
                      <c:pt idx="4546">
                        <c:v>-1.80491678593859</c:v>
                      </c:pt>
                      <c:pt idx="4547">
                        <c:v>-1.80048020824082</c:v>
                      </c:pt>
                      <c:pt idx="4548">
                        <c:v>-1.7960436305430501</c:v>
                      </c:pt>
                      <c:pt idx="4549">
                        <c:v>-1.7916070528452801</c:v>
                      </c:pt>
                      <c:pt idx="4550">
                        <c:v>-1.7871704751475099</c:v>
                      </c:pt>
                      <c:pt idx="4551">
                        <c:v>-1.78273389744974</c:v>
                      </c:pt>
                      <c:pt idx="4552">
                        <c:v>-1.77829731975197</c:v>
                      </c:pt>
                      <c:pt idx="4553">
                        <c:v>-1.7738607420542001</c:v>
                      </c:pt>
                      <c:pt idx="4554">
                        <c:v>-1.7694241643564299</c:v>
                      </c:pt>
                      <c:pt idx="4555">
                        <c:v>-1.7649875866586699</c:v>
                      </c:pt>
                      <c:pt idx="4556">
                        <c:v>-1.7605510089609</c:v>
                      </c:pt>
                      <c:pt idx="4557">
                        <c:v>-1.75611443126313</c:v>
                      </c:pt>
                      <c:pt idx="4558">
                        <c:v>-1.7516778535653601</c:v>
                      </c:pt>
                      <c:pt idx="4559">
                        <c:v>-1.7472412758675899</c:v>
                      </c:pt>
                      <c:pt idx="4560">
                        <c:v>-1.74280469816982</c:v>
                      </c:pt>
                      <c:pt idx="4561">
                        <c:v>-1.73836812047205</c:v>
                      </c:pt>
                      <c:pt idx="4562">
                        <c:v>-1.7339315427742801</c:v>
                      </c:pt>
                      <c:pt idx="4563">
                        <c:v>-1.7294949650765099</c:v>
                      </c:pt>
                      <c:pt idx="4564">
                        <c:v>-1.72505838737874</c:v>
                      </c:pt>
                      <c:pt idx="4565">
                        <c:v>-1.72062180968097</c:v>
                      </c:pt>
                      <c:pt idx="4566">
                        <c:v>-1.7161852319832001</c:v>
                      </c:pt>
                      <c:pt idx="4567">
                        <c:v>-1.7117486542854301</c:v>
                      </c:pt>
                      <c:pt idx="4568">
                        <c:v>-1.7073120765876599</c:v>
                      </c:pt>
                      <c:pt idx="4569">
                        <c:v>-1.70287549888989</c:v>
                      </c:pt>
                      <c:pt idx="4570">
                        <c:v>-1.69843892119212</c:v>
                      </c:pt>
                      <c:pt idx="4571">
                        <c:v>-1.6940023434943501</c:v>
                      </c:pt>
                      <c:pt idx="4572">
                        <c:v>-1.6895657657965799</c:v>
                      </c:pt>
                      <c:pt idx="4573">
                        <c:v>-1.68512918809881</c:v>
                      </c:pt>
                      <c:pt idx="4574">
                        <c:v>-1.68069261040104</c:v>
                      </c:pt>
                      <c:pt idx="4575">
                        <c:v>-1.6762560327032701</c:v>
                      </c:pt>
                      <c:pt idx="4576">
                        <c:v>-1.6718194550055001</c:v>
                      </c:pt>
                      <c:pt idx="4577">
                        <c:v>-1.6673828773077299</c:v>
                      </c:pt>
                      <c:pt idx="4578">
                        <c:v>-1.66294629960996</c:v>
                      </c:pt>
                      <c:pt idx="4579">
                        <c:v>-1.65850972191219</c:v>
                      </c:pt>
                      <c:pt idx="4580">
                        <c:v>-1.6540731442144201</c:v>
                      </c:pt>
                      <c:pt idx="4581">
                        <c:v>-1.6496365665166499</c:v>
                      </c:pt>
                      <c:pt idx="4582">
                        <c:v>-1.64519998881888</c:v>
                      </c:pt>
                      <c:pt idx="4583">
                        <c:v>-1.64076341112111</c:v>
                      </c:pt>
                      <c:pt idx="4584">
                        <c:v>-1.6363268334233401</c:v>
                      </c:pt>
                      <c:pt idx="4585">
                        <c:v>-1.6318902557255699</c:v>
                      </c:pt>
                      <c:pt idx="4586">
                        <c:v>-1.6274536780277999</c:v>
                      </c:pt>
                      <c:pt idx="4587">
                        <c:v>-1.62301710033003</c:v>
                      </c:pt>
                      <c:pt idx="4588">
                        <c:v>-1.61858052263226</c:v>
                      </c:pt>
                      <c:pt idx="4589">
                        <c:v>-1.6141439449344901</c:v>
                      </c:pt>
                      <c:pt idx="4590">
                        <c:v>-1.6097073672367199</c:v>
                      </c:pt>
                      <c:pt idx="4591">
                        <c:v>-1.60527078953895</c:v>
                      </c:pt>
                      <c:pt idx="4592">
                        <c:v>-1.60083421184118</c:v>
                      </c:pt>
                      <c:pt idx="4593">
                        <c:v>-1.5963976341434101</c:v>
                      </c:pt>
                      <c:pt idx="4594">
                        <c:v>-1.5919610564456399</c:v>
                      </c:pt>
                      <c:pt idx="4595">
                        <c:v>-1.5875244787478699</c:v>
                      </c:pt>
                      <c:pt idx="4596">
                        <c:v>-1.5830879010501</c:v>
                      </c:pt>
                      <c:pt idx="4597">
                        <c:v>-1.57865132335234</c:v>
                      </c:pt>
                      <c:pt idx="4598">
                        <c:v>-1.5742147456545701</c:v>
                      </c:pt>
                      <c:pt idx="4599">
                        <c:v>-1.5697781679567899</c:v>
                      </c:pt>
                      <c:pt idx="4600">
                        <c:v>-1.56534159025903</c:v>
                      </c:pt>
                      <c:pt idx="4601">
                        <c:v>-1.56090501256126</c:v>
                      </c:pt>
                      <c:pt idx="4602">
                        <c:v>-1.5564684348634901</c:v>
                      </c:pt>
                      <c:pt idx="4603">
                        <c:v>-1.5520318571657199</c:v>
                      </c:pt>
                      <c:pt idx="4604">
                        <c:v>-1.5475952794679499</c:v>
                      </c:pt>
                      <c:pt idx="4605">
                        <c:v>-1.54315870177018</c:v>
                      </c:pt>
                      <c:pt idx="4606">
                        <c:v>-1.53872212407241</c:v>
                      </c:pt>
                      <c:pt idx="4607">
                        <c:v>-1.5342855463746401</c:v>
                      </c:pt>
                      <c:pt idx="4608">
                        <c:v>-1.5298489686768699</c:v>
                      </c:pt>
                      <c:pt idx="4609">
                        <c:v>-1.5254123909791</c:v>
                      </c:pt>
                      <c:pt idx="4610">
                        <c:v>-1.52097581328133</c:v>
                      </c:pt>
                      <c:pt idx="4611">
                        <c:v>-1.5165392355835601</c:v>
                      </c:pt>
                      <c:pt idx="4612">
                        <c:v>-1.5121026578857899</c:v>
                      </c:pt>
                      <c:pt idx="4613">
                        <c:v>-1.50766608018802</c:v>
                      </c:pt>
                      <c:pt idx="4614">
                        <c:v>-1.50322950249025</c:v>
                      </c:pt>
                      <c:pt idx="4615">
                        <c:v>-1.4987929247924801</c:v>
                      </c:pt>
                      <c:pt idx="4616">
                        <c:v>-1.4943563470947101</c:v>
                      </c:pt>
                      <c:pt idx="4617">
                        <c:v>-1.4899197693969399</c:v>
                      </c:pt>
                      <c:pt idx="4618">
                        <c:v>-1.48548319169917</c:v>
                      </c:pt>
                      <c:pt idx="4619">
                        <c:v>-1.4810466140014</c:v>
                      </c:pt>
                      <c:pt idx="4620">
                        <c:v>-1.4766100363036301</c:v>
                      </c:pt>
                      <c:pt idx="4621">
                        <c:v>-1.4721734586058599</c:v>
                      </c:pt>
                      <c:pt idx="4622">
                        <c:v>-1.46773688090809</c:v>
                      </c:pt>
                      <c:pt idx="4623">
                        <c:v>-1.46330030321032</c:v>
                      </c:pt>
                      <c:pt idx="4624">
                        <c:v>-1.4588637255125501</c:v>
                      </c:pt>
                      <c:pt idx="4625">
                        <c:v>-1.4544271478147801</c:v>
                      </c:pt>
                      <c:pt idx="4626">
                        <c:v>-1.4499905701170099</c:v>
                      </c:pt>
                      <c:pt idx="4627">
                        <c:v>-1.44555399241924</c:v>
                      </c:pt>
                      <c:pt idx="4628">
                        <c:v>-1.44111741472147</c:v>
                      </c:pt>
                      <c:pt idx="4629">
                        <c:v>-1.4366808370237001</c:v>
                      </c:pt>
                      <c:pt idx="4630">
                        <c:v>-1.4322442593259299</c:v>
                      </c:pt>
                      <c:pt idx="4631">
                        <c:v>-1.42780768162816</c:v>
                      </c:pt>
                      <c:pt idx="4632">
                        <c:v>-1.42337110393039</c:v>
                      </c:pt>
                      <c:pt idx="4633">
                        <c:v>-1.4189345262326201</c:v>
                      </c:pt>
                      <c:pt idx="4634">
                        <c:v>-1.4144979485348499</c:v>
                      </c:pt>
                      <c:pt idx="4635">
                        <c:v>-1.4100613708370799</c:v>
                      </c:pt>
                      <c:pt idx="4636">
                        <c:v>-1.40562479313931</c:v>
                      </c:pt>
                      <c:pt idx="4637">
                        <c:v>-1.40118821544154</c:v>
                      </c:pt>
                      <c:pt idx="4638">
                        <c:v>-1.3967516377437701</c:v>
                      </c:pt>
                      <c:pt idx="4639">
                        <c:v>-1.3923150600460099</c:v>
                      </c:pt>
                      <c:pt idx="4640">
                        <c:v>-1.38787848234823</c:v>
                      </c:pt>
                      <c:pt idx="4641">
                        <c:v>-1.38344190465046</c:v>
                      </c:pt>
                      <c:pt idx="4642">
                        <c:v>-1.3790053269526901</c:v>
                      </c:pt>
                      <c:pt idx="4643">
                        <c:v>-1.3745687492549299</c:v>
                      </c:pt>
                      <c:pt idx="4644">
                        <c:v>-1.3701321715571599</c:v>
                      </c:pt>
                      <c:pt idx="4645">
                        <c:v>-1.36569559385939</c:v>
                      </c:pt>
                      <c:pt idx="4646">
                        <c:v>-1.36125901616161</c:v>
                      </c:pt>
                      <c:pt idx="4647">
                        <c:v>-1.3568224384638401</c:v>
                      </c:pt>
                      <c:pt idx="4648">
                        <c:v>-1.3523858607660799</c:v>
                      </c:pt>
                      <c:pt idx="4649">
                        <c:v>-1.34794928306831</c:v>
                      </c:pt>
                      <c:pt idx="4650">
                        <c:v>-1.34351270537054</c:v>
                      </c:pt>
                      <c:pt idx="4651">
                        <c:v>-1.3390761276727701</c:v>
                      </c:pt>
                      <c:pt idx="4652">
                        <c:v>-1.3346395499749999</c:v>
                      </c:pt>
                      <c:pt idx="4653">
                        <c:v>-1.3302029722772299</c:v>
                      </c:pt>
                      <c:pt idx="4654">
                        <c:v>-1.32576639457946</c:v>
                      </c:pt>
                      <c:pt idx="4655">
                        <c:v>-1.32132981688169</c:v>
                      </c:pt>
                      <c:pt idx="4656">
                        <c:v>-1.3168932391839201</c:v>
                      </c:pt>
                      <c:pt idx="4657">
                        <c:v>-1.3124566614861499</c:v>
                      </c:pt>
                      <c:pt idx="4658">
                        <c:v>-1.30802008378838</c:v>
                      </c:pt>
                      <c:pt idx="4659">
                        <c:v>-1.30358350609061</c:v>
                      </c:pt>
                      <c:pt idx="4660">
                        <c:v>-1.2991469283928401</c:v>
                      </c:pt>
                      <c:pt idx="4661">
                        <c:v>-1.2947103506950699</c:v>
                      </c:pt>
                      <c:pt idx="4662">
                        <c:v>-1.2902737729973</c:v>
                      </c:pt>
                      <c:pt idx="4663">
                        <c:v>-1.28583719529953</c:v>
                      </c:pt>
                      <c:pt idx="4664">
                        <c:v>-1.2814006176017601</c:v>
                      </c:pt>
                      <c:pt idx="4665">
                        <c:v>-1.2769640399039901</c:v>
                      </c:pt>
                      <c:pt idx="4666">
                        <c:v>-1.2725274622062199</c:v>
                      </c:pt>
                      <c:pt idx="4667">
                        <c:v>-1.26809088450845</c:v>
                      </c:pt>
                      <c:pt idx="4668">
                        <c:v>-1.26365430681068</c:v>
                      </c:pt>
                      <c:pt idx="4669">
                        <c:v>-1.2592177291129101</c:v>
                      </c:pt>
                      <c:pt idx="4670">
                        <c:v>-1.2547811514151399</c:v>
                      </c:pt>
                      <c:pt idx="4671">
                        <c:v>-1.25034457371737</c:v>
                      </c:pt>
                      <c:pt idx="4672">
                        <c:v>-1.2459079960196</c:v>
                      </c:pt>
                      <c:pt idx="4673">
                        <c:v>-1.2414714183218301</c:v>
                      </c:pt>
                      <c:pt idx="4674">
                        <c:v>-1.2370348406240601</c:v>
                      </c:pt>
                      <c:pt idx="4675">
                        <c:v>-1.2325982629262899</c:v>
                      </c:pt>
                      <c:pt idx="4676">
                        <c:v>-1.22816168522852</c:v>
                      </c:pt>
                      <c:pt idx="4677">
                        <c:v>-1.22372510753075</c:v>
                      </c:pt>
                      <c:pt idx="4678">
                        <c:v>-1.2192885298329801</c:v>
                      </c:pt>
                      <c:pt idx="4679">
                        <c:v>-1.2148519521352099</c:v>
                      </c:pt>
                      <c:pt idx="4680">
                        <c:v>-1.21041537443744</c:v>
                      </c:pt>
                      <c:pt idx="4681">
                        <c:v>-1.20597879673968</c:v>
                      </c:pt>
                      <c:pt idx="4682">
                        <c:v>-1.2015422190419001</c:v>
                      </c:pt>
                      <c:pt idx="4683">
                        <c:v>-1.1971056413441299</c:v>
                      </c:pt>
                      <c:pt idx="4684">
                        <c:v>-1.1926690636463599</c:v>
                      </c:pt>
                      <c:pt idx="4685">
                        <c:v>-1.1882324859486</c:v>
                      </c:pt>
                      <c:pt idx="4686">
                        <c:v>-1.18379590825083</c:v>
                      </c:pt>
                      <c:pt idx="4687">
                        <c:v>-1.1793593305530601</c:v>
                      </c:pt>
                      <c:pt idx="4688">
                        <c:v>-1.1749227528552799</c:v>
                      </c:pt>
                      <c:pt idx="4689">
                        <c:v>-1.17048617515751</c:v>
                      </c:pt>
                      <c:pt idx="4690">
                        <c:v>-1.16604959745975</c:v>
                      </c:pt>
                      <c:pt idx="4691">
                        <c:v>-1.1616130197619801</c:v>
                      </c:pt>
                      <c:pt idx="4692">
                        <c:v>-1.1571764420642101</c:v>
                      </c:pt>
                      <c:pt idx="4693">
                        <c:v>-1.1527398643664299</c:v>
                      </c:pt>
                      <c:pt idx="4694">
                        <c:v>-1.14830328666866</c:v>
                      </c:pt>
                      <c:pt idx="4695">
                        <c:v>-1.1438667089709</c:v>
                      </c:pt>
                      <c:pt idx="4696">
                        <c:v>-1.1394301312731301</c:v>
                      </c:pt>
                      <c:pt idx="4697">
                        <c:v>-1.1349935535753599</c:v>
                      </c:pt>
                      <c:pt idx="4698">
                        <c:v>-1.13055697587759</c:v>
                      </c:pt>
                      <c:pt idx="4699">
                        <c:v>-1.12612039817981</c:v>
                      </c:pt>
                      <c:pt idx="4700">
                        <c:v>-1.1216838204820501</c:v>
                      </c:pt>
                      <c:pt idx="4701">
                        <c:v>-1.1172472427842799</c:v>
                      </c:pt>
                      <c:pt idx="4702">
                        <c:v>-1.1128106650865099</c:v>
                      </c:pt>
                      <c:pt idx="4703">
                        <c:v>-1.10837408738874</c:v>
                      </c:pt>
                      <c:pt idx="4704">
                        <c:v>-1.10393750969097</c:v>
                      </c:pt>
                      <c:pt idx="4705">
                        <c:v>-1.0995009319932001</c:v>
                      </c:pt>
                      <c:pt idx="4706">
                        <c:v>-1.0950643542954299</c:v>
                      </c:pt>
                      <c:pt idx="4707">
                        <c:v>-1.09062777659766</c:v>
                      </c:pt>
                      <c:pt idx="4708">
                        <c:v>-1.08619119889989</c:v>
                      </c:pt>
                      <c:pt idx="4709">
                        <c:v>-1.0817546212021201</c:v>
                      </c:pt>
                      <c:pt idx="4710">
                        <c:v>-1.0773180435043499</c:v>
                      </c:pt>
                      <c:pt idx="4711">
                        <c:v>-1.0728814658065799</c:v>
                      </c:pt>
                      <c:pt idx="4712">
                        <c:v>-1.06844488810881</c:v>
                      </c:pt>
                      <c:pt idx="4713">
                        <c:v>-1.06400831041104</c:v>
                      </c:pt>
                      <c:pt idx="4714">
                        <c:v>-1.0595717327132701</c:v>
                      </c:pt>
                      <c:pt idx="4715">
                        <c:v>-1.0551351550154999</c:v>
                      </c:pt>
                      <c:pt idx="4716">
                        <c:v>-1.05069857731773</c:v>
                      </c:pt>
                      <c:pt idx="4717">
                        <c:v>-1.04626199961996</c:v>
                      </c:pt>
                      <c:pt idx="4718">
                        <c:v>-1.0418254219221901</c:v>
                      </c:pt>
                      <c:pt idx="4719">
                        <c:v>-1.0373888442244199</c:v>
                      </c:pt>
                      <c:pt idx="4720">
                        <c:v>-1.03295226652665</c:v>
                      </c:pt>
                      <c:pt idx="4721">
                        <c:v>-1.02851568882888</c:v>
                      </c:pt>
                      <c:pt idx="4722">
                        <c:v>-1.0240791111311101</c:v>
                      </c:pt>
                      <c:pt idx="4723">
                        <c:v>-1.0196425334333401</c:v>
                      </c:pt>
                      <c:pt idx="4724">
                        <c:v>-1.0152059557355699</c:v>
                      </c:pt>
                      <c:pt idx="4725">
                        <c:v>-1.0107693780378</c:v>
                      </c:pt>
                      <c:pt idx="4726">
                        <c:v>-1.00633280034003</c:v>
                      </c:pt>
                      <c:pt idx="4727">
                        <c:v>-1.0018962226422601</c:v>
                      </c:pt>
                      <c:pt idx="4728">
                        <c:v>-0.99745964494449502</c:v>
                      </c:pt>
                      <c:pt idx="4729">
                        <c:v>-0.99302306724672496</c:v>
                      </c:pt>
                      <c:pt idx="4730">
                        <c:v>-0.98858648954895401</c:v>
                      </c:pt>
                      <c:pt idx="4731">
                        <c:v>-0.98414991185118295</c:v>
                      </c:pt>
                      <c:pt idx="4732">
                        <c:v>-0.979713334153413</c:v>
                      </c:pt>
                      <c:pt idx="4733">
                        <c:v>-0.97527675645564604</c:v>
                      </c:pt>
                      <c:pt idx="4734">
                        <c:v>-0.97084017875787498</c:v>
                      </c:pt>
                      <c:pt idx="4735">
                        <c:v>-0.96640360106010503</c:v>
                      </c:pt>
                      <c:pt idx="4736">
                        <c:v>-0.96196702336233397</c:v>
                      </c:pt>
                      <c:pt idx="4737">
                        <c:v>-0.95753044566456702</c:v>
                      </c:pt>
                      <c:pt idx="4738">
                        <c:v>-0.95309386796679596</c:v>
                      </c:pt>
                      <c:pt idx="4739">
                        <c:v>-0.94865729026902601</c:v>
                      </c:pt>
                      <c:pt idx="4740">
                        <c:v>-0.94422071257125495</c:v>
                      </c:pt>
                      <c:pt idx="4741">
                        <c:v>-0.939784134873484</c:v>
                      </c:pt>
                      <c:pt idx="4742">
                        <c:v>-0.93534755717571705</c:v>
                      </c:pt>
                      <c:pt idx="4743">
                        <c:v>-0.93091097947794699</c:v>
                      </c:pt>
                      <c:pt idx="4744">
                        <c:v>-0.92647440178017604</c:v>
                      </c:pt>
                      <c:pt idx="4745">
                        <c:v>-0.92203782408240498</c:v>
                      </c:pt>
                      <c:pt idx="4746">
                        <c:v>-0.91760124638463503</c:v>
                      </c:pt>
                      <c:pt idx="4747">
                        <c:v>-0.91316466868686796</c:v>
                      </c:pt>
                      <c:pt idx="4748">
                        <c:v>-0.90872809098909701</c:v>
                      </c:pt>
                      <c:pt idx="4749">
                        <c:v>-0.90429151329132695</c:v>
                      </c:pt>
                      <c:pt idx="4750">
                        <c:v>-0.899854935593556</c:v>
                      </c:pt>
                      <c:pt idx="4751">
                        <c:v>-0.89541835789578506</c:v>
                      </c:pt>
                      <c:pt idx="4752">
                        <c:v>-0.89098178019801799</c:v>
                      </c:pt>
                      <c:pt idx="4753">
                        <c:v>-0.88654520250024804</c:v>
                      </c:pt>
                      <c:pt idx="4754">
                        <c:v>-0.88210862480247698</c:v>
                      </c:pt>
                      <c:pt idx="4755">
                        <c:v>-0.87767204710470603</c:v>
                      </c:pt>
                      <c:pt idx="4756">
                        <c:v>-0.87323546940693897</c:v>
                      </c:pt>
                      <c:pt idx="4757">
                        <c:v>-0.86879889170916902</c:v>
                      </c:pt>
                      <c:pt idx="4758">
                        <c:v>-0.86436231401140196</c:v>
                      </c:pt>
                      <c:pt idx="4759">
                        <c:v>-0.85992573631363101</c:v>
                      </c:pt>
                      <c:pt idx="4760">
                        <c:v>-0.85548915861585995</c:v>
                      </c:pt>
                      <c:pt idx="4761">
                        <c:v>-0.85105258091809299</c:v>
                      </c:pt>
                      <c:pt idx="4762">
                        <c:v>-0.84661600322032304</c:v>
                      </c:pt>
                      <c:pt idx="4763">
                        <c:v>-0.84217942552255198</c:v>
                      </c:pt>
                      <c:pt idx="4764">
                        <c:v>-0.83774284782478203</c:v>
                      </c:pt>
                      <c:pt idx="4765">
                        <c:v>-0.83330627012701097</c:v>
                      </c:pt>
                      <c:pt idx="4766">
                        <c:v>-0.82886969242924402</c:v>
                      </c:pt>
                      <c:pt idx="4767">
                        <c:v>-0.82443311473147296</c:v>
                      </c:pt>
                      <c:pt idx="4768">
                        <c:v>-0.81999653703370301</c:v>
                      </c:pt>
                      <c:pt idx="4769">
                        <c:v>-0.81555995933593195</c:v>
                      </c:pt>
                      <c:pt idx="4770">
                        <c:v>-0.811123381638165</c:v>
                      </c:pt>
                      <c:pt idx="4771">
                        <c:v>-0.80668680394039405</c:v>
                      </c:pt>
                      <c:pt idx="4772">
                        <c:v>-0.80225022624262399</c:v>
                      </c:pt>
                      <c:pt idx="4773">
                        <c:v>-0.79781364854485304</c:v>
                      </c:pt>
                      <c:pt idx="4774">
                        <c:v>-0.79337707084708198</c:v>
                      </c:pt>
                      <c:pt idx="4775">
                        <c:v>-0.78894049314931503</c:v>
                      </c:pt>
                      <c:pt idx="4776">
                        <c:v>-0.78450391545154496</c:v>
                      </c:pt>
                      <c:pt idx="4777">
                        <c:v>-0.78006733775377401</c:v>
                      </c:pt>
                      <c:pt idx="4778">
                        <c:v>-0.77563076005600395</c:v>
                      </c:pt>
                      <c:pt idx="4779">
                        <c:v>-0.771194182358233</c:v>
                      </c:pt>
                      <c:pt idx="4780">
                        <c:v>-0.76675760466046605</c:v>
                      </c:pt>
                      <c:pt idx="4781">
                        <c:v>-0.76232102696269499</c:v>
                      </c:pt>
                      <c:pt idx="4782">
                        <c:v>-0.75788444926492504</c:v>
                      </c:pt>
                      <c:pt idx="4783">
                        <c:v>-0.75344787156715398</c:v>
                      </c:pt>
                      <c:pt idx="4784">
                        <c:v>-0.74901129386938303</c:v>
                      </c:pt>
                      <c:pt idx="4785">
                        <c:v>-0.74457471617161597</c:v>
                      </c:pt>
                      <c:pt idx="4786">
                        <c:v>-0.74013813847384602</c:v>
                      </c:pt>
                      <c:pt idx="4787">
                        <c:v>-0.73570156077607496</c:v>
                      </c:pt>
                      <c:pt idx="4788">
                        <c:v>-0.73126498307830501</c:v>
                      </c:pt>
                      <c:pt idx="4789">
                        <c:v>-0.72682840538053695</c:v>
                      </c:pt>
                      <c:pt idx="4790">
                        <c:v>-0.722391827682767</c:v>
                      </c:pt>
                      <c:pt idx="4791">
                        <c:v>-0.71795524998499605</c:v>
                      </c:pt>
                      <c:pt idx="4792">
                        <c:v>-0.71351867228722599</c:v>
                      </c:pt>
                      <c:pt idx="4793">
                        <c:v>-0.70908209458945504</c:v>
                      </c:pt>
                      <c:pt idx="4794">
                        <c:v>-0.70464551689168797</c:v>
                      </c:pt>
                      <c:pt idx="4795">
                        <c:v>-0.70020893919391702</c:v>
                      </c:pt>
                      <c:pt idx="4796">
                        <c:v>-0.69577236149614696</c:v>
                      </c:pt>
                      <c:pt idx="4797">
                        <c:v>-0.69133578379838001</c:v>
                      </c:pt>
                      <c:pt idx="4798">
                        <c:v>-0.68689920610060895</c:v>
                      </c:pt>
                      <c:pt idx="4799">
                        <c:v>-0.682462628402838</c:v>
                      </c:pt>
                      <c:pt idx="4800">
                        <c:v>-0.67802605070507105</c:v>
                      </c:pt>
                      <c:pt idx="4801">
                        <c:v>-0.67358947300730099</c:v>
                      </c:pt>
                      <c:pt idx="4802">
                        <c:v>-0.66915289530953004</c:v>
                      </c:pt>
                      <c:pt idx="4803">
                        <c:v>-0.66471631761175898</c:v>
                      </c:pt>
                      <c:pt idx="4804">
                        <c:v>-0.66027973991399203</c:v>
                      </c:pt>
                      <c:pt idx="4805">
                        <c:v>-0.65584316221622196</c:v>
                      </c:pt>
                      <c:pt idx="4806">
                        <c:v>-0.65140658451845102</c:v>
                      </c:pt>
                      <c:pt idx="4807">
                        <c:v>-0.64697000682068095</c:v>
                      </c:pt>
                      <c:pt idx="4808">
                        <c:v>-0.642533429122913</c:v>
                      </c:pt>
                      <c:pt idx="4809">
                        <c:v>-0.63809685142514305</c:v>
                      </c:pt>
                      <c:pt idx="4810">
                        <c:v>-0.63366027372737199</c:v>
                      </c:pt>
                      <c:pt idx="4811">
                        <c:v>-0.62922369602960204</c:v>
                      </c:pt>
                      <c:pt idx="4812">
                        <c:v>-0.62478711833183098</c:v>
                      </c:pt>
                      <c:pt idx="4813">
                        <c:v>-0.62035054063406403</c:v>
                      </c:pt>
                      <c:pt idx="4814">
                        <c:v>-0.61591396293629297</c:v>
                      </c:pt>
                      <c:pt idx="4815">
                        <c:v>-0.61147738523852302</c:v>
                      </c:pt>
                      <c:pt idx="4816">
                        <c:v>-0.60704080754075196</c:v>
                      </c:pt>
                      <c:pt idx="4817">
                        <c:v>-0.60260422984298201</c:v>
                      </c:pt>
                      <c:pt idx="4818">
                        <c:v>-0.59816765214521395</c:v>
                      </c:pt>
                      <c:pt idx="4819">
                        <c:v>-0.593731074447444</c:v>
                      </c:pt>
                      <c:pt idx="4820">
                        <c:v>-0.58929449674967305</c:v>
                      </c:pt>
                      <c:pt idx="4821">
                        <c:v>-0.58485791905190299</c:v>
                      </c:pt>
                      <c:pt idx="4822">
                        <c:v>-0.58042134135413204</c:v>
                      </c:pt>
                      <c:pt idx="4823">
                        <c:v>-0.57598476365636497</c:v>
                      </c:pt>
                      <c:pt idx="4824">
                        <c:v>-0.57154818595859402</c:v>
                      </c:pt>
                      <c:pt idx="4825">
                        <c:v>-0.56711160826082396</c:v>
                      </c:pt>
                      <c:pt idx="4826">
                        <c:v>-0.56267503056305301</c:v>
                      </c:pt>
                      <c:pt idx="4827">
                        <c:v>-0.55823845286528595</c:v>
                      </c:pt>
                      <c:pt idx="4828">
                        <c:v>-0.553801875167515</c:v>
                      </c:pt>
                      <c:pt idx="4829">
                        <c:v>-0.54936529746974505</c:v>
                      </c:pt>
                      <c:pt idx="4830">
                        <c:v>-0.54492871977197399</c:v>
                      </c:pt>
                      <c:pt idx="4831">
                        <c:v>-0.54049214207420404</c:v>
                      </c:pt>
                      <c:pt idx="4832">
                        <c:v>-0.53605556437643598</c:v>
                      </c:pt>
                      <c:pt idx="4833">
                        <c:v>-0.53161898667866603</c:v>
                      </c:pt>
                      <c:pt idx="4834">
                        <c:v>-0.52718240898089497</c:v>
                      </c:pt>
                      <c:pt idx="4835">
                        <c:v>-0.52274583128312502</c:v>
                      </c:pt>
                      <c:pt idx="4836">
                        <c:v>-0.51830925358535795</c:v>
                      </c:pt>
                      <c:pt idx="4837">
                        <c:v>-0.513872675887587</c:v>
                      </c:pt>
                      <c:pt idx="4838">
                        <c:v>-0.50943609818981594</c:v>
                      </c:pt>
                      <c:pt idx="4839">
                        <c:v>-0.50499952049204899</c:v>
                      </c:pt>
                      <c:pt idx="4840">
                        <c:v>-0.50056294279427904</c:v>
                      </c:pt>
                      <c:pt idx="4841">
                        <c:v>-0.49612636509650798</c:v>
                      </c:pt>
                      <c:pt idx="4842">
                        <c:v>-0.49168978739874097</c:v>
                      </c:pt>
                      <c:pt idx="4843">
                        <c:v>-0.48725320970097002</c:v>
                      </c:pt>
                      <c:pt idx="4844">
                        <c:v>-0.48281663200320002</c:v>
                      </c:pt>
                      <c:pt idx="4845">
                        <c:v>-0.47838005430542901</c:v>
                      </c:pt>
                      <c:pt idx="4846">
                        <c:v>-0.47394347660766201</c:v>
                      </c:pt>
                      <c:pt idx="4847">
                        <c:v>-0.469506898909891</c:v>
                      </c:pt>
                      <c:pt idx="4848">
                        <c:v>-0.465070321212121</c:v>
                      </c:pt>
                      <c:pt idx="4849">
                        <c:v>-0.46063374351434999</c:v>
                      </c:pt>
                      <c:pt idx="4850">
                        <c:v>-0.45619716581657999</c:v>
                      </c:pt>
                      <c:pt idx="4851">
                        <c:v>-0.45176058811881298</c:v>
                      </c:pt>
                      <c:pt idx="4852">
                        <c:v>-0.44732401042104197</c:v>
                      </c:pt>
                      <c:pt idx="4853">
                        <c:v>-0.44288743272327102</c:v>
                      </c:pt>
                      <c:pt idx="4854">
                        <c:v>-0.43845085502550102</c:v>
                      </c:pt>
                      <c:pt idx="4855">
                        <c:v>-0.43401427732773001</c:v>
                      </c:pt>
                      <c:pt idx="4856">
                        <c:v>-0.42957769962996301</c:v>
                      </c:pt>
                      <c:pt idx="4857">
                        <c:v>-0.425141121932192</c:v>
                      </c:pt>
                      <c:pt idx="4858">
                        <c:v>-0.420704544234422</c:v>
                      </c:pt>
                      <c:pt idx="4859">
                        <c:v>-0.41626796653665099</c:v>
                      </c:pt>
                      <c:pt idx="4860">
                        <c:v>-0.41183138883888398</c:v>
                      </c:pt>
                      <c:pt idx="4861">
                        <c:v>-0.40739481114111298</c:v>
                      </c:pt>
                      <c:pt idx="4862">
                        <c:v>-0.40295823344334297</c:v>
                      </c:pt>
                      <c:pt idx="4863">
                        <c:v>-0.39852165574557202</c:v>
                      </c:pt>
                      <c:pt idx="4864">
                        <c:v>-0.39408507804780202</c:v>
                      </c:pt>
                      <c:pt idx="4865">
                        <c:v>-0.38964850035003501</c:v>
                      </c:pt>
                      <c:pt idx="4866">
                        <c:v>-0.385211922652264</c:v>
                      </c:pt>
                      <c:pt idx="4867">
                        <c:v>-0.380775344954493</c:v>
                      </c:pt>
                      <c:pt idx="4868">
                        <c:v>-0.37633876725672299</c:v>
                      </c:pt>
                      <c:pt idx="4869">
                        <c:v>-0.37190218955895199</c:v>
                      </c:pt>
                      <c:pt idx="4870">
                        <c:v>-0.36746561186118498</c:v>
                      </c:pt>
                      <c:pt idx="4871">
                        <c:v>-0.36302903416341398</c:v>
                      </c:pt>
                      <c:pt idx="4872">
                        <c:v>-0.35859245646564403</c:v>
                      </c:pt>
                      <c:pt idx="4873">
                        <c:v>-0.35415587876787302</c:v>
                      </c:pt>
                      <c:pt idx="4874">
                        <c:v>-0.34971930107010302</c:v>
                      </c:pt>
                      <c:pt idx="4875">
                        <c:v>-0.34528272337233501</c:v>
                      </c:pt>
                      <c:pt idx="4876">
                        <c:v>-0.340846145674565</c:v>
                      </c:pt>
                      <c:pt idx="4877">
                        <c:v>-0.336409567976794</c:v>
                      </c:pt>
                      <c:pt idx="4878">
                        <c:v>-0.33197299027902699</c:v>
                      </c:pt>
                      <c:pt idx="4879">
                        <c:v>-0.32753641258125699</c:v>
                      </c:pt>
                      <c:pt idx="4880">
                        <c:v>-0.32309983488348598</c:v>
                      </c:pt>
                      <c:pt idx="4881">
                        <c:v>-0.31866325718571897</c:v>
                      </c:pt>
                      <c:pt idx="4882">
                        <c:v>-0.31422667948794802</c:v>
                      </c:pt>
                      <c:pt idx="4883">
                        <c:v>-0.30979010179017802</c:v>
                      </c:pt>
                      <c:pt idx="4884">
                        <c:v>-0.30535352409241101</c:v>
                      </c:pt>
                      <c:pt idx="4885">
                        <c:v>-0.30091694639464001</c:v>
                      </c:pt>
                      <c:pt idx="4886">
                        <c:v>-0.296480368696869</c:v>
                      </c:pt>
                      <c:pt idx="4887">
                        <c:v>-0.292043790999099</c:v>
                      </c:pt>
                      <c:pt idx="4888">
                        <c:v>-0.28760721330132799</c:v>
                      </c:pt>
                      <c:pt idx="4889">
                        <c:v>-0.28317063560356098</c:v>
                      </c:pt>
                      <c:pt idx="4890">
                        <c:v>-0.27873405790578998</c:v>
                      </c:pt>
                      <c:pt idx="4891">
                        <c:v>-0.27429748020801997</c:v>
                      </c:pt>
                      <c:pt idx="4892">
                        <c:v>-0.26986090251024902</c:v>
                      </c:pt>
                      <c:pt idx="4893">
                        <c:v>-0.26542432481248202</c:v>
                      </c:pt>
                      <c:pt idx="4894">
                        <c:v>-0.26098774711471201</c:v>
                      </c:pt>
                      <c:pt idx="4895">
                        <c:v>-0.25655116941694101</c:v>
                      </c:pt>
                      <c:pt idx="4896">
                        <c:v>-0.25211459171917</c:v>
                      </c:pt>
                      <c:pt idx="4897">
                        <c:v>-0.24767801402139999</c:v>
                      </c:pt>
                      <c:pt idx="4898">
                        <c:v>-0.24324143632363299</c:v>
                      </c:pt>
                      <c:pt idx="4899">
                        <c:v>-0.23880485862586201</c:v>
                      </c:pt>
                      <c:pt idx="4900">
                        <c:v>-0.23436828092809101</c:v>
                      </c:pt>
                      <c:pt idx="4901">
                        <c:v>-0.229931703230321</c:v>
                      </c:pt>
                      <c:pt idx="4902">
                        <c:v>-0.22549512553254999</c:v>
                      </c:pt>
                      <c:pt idx="4903">
                        <c:v>-0.22105854783478299</c:v>
                      </c:pt>
                      <c:pt idx="4904">
                        <c:v>-0.21662197013701201</c:v>
                      </c:pt>
                      <c:pt idx="4905">
                        <c:v>-0.212185392439242</c:v>
                      </c:pt>
                      <c:pt idx="4906">
                        <c:v>-0.207748814741471</c:v>
                      </c:pt>
                      <c:pt idx="4907">
                        <c:v>-0.20331223704370099</c:v>
                      </c:pt>
                      <c:pt idx="4908">
                        <c:v>-0.19887565934593401</c:v>
                      </c:pt>
                      <c:pt idx="4909">
                        <c:v>-0.19443908164816301</c:v>
                      </c:pt>
                      <c:pt idx="4910">
                        <c:v>-0.190002503950392</c:v>
                      </c:pt>
                      <c:pt idx="4911">
                        <c:v>-0.185565926252622</c:v>
                      </c:pt>
                      <c:pt idx="4912">
                        <c:v>-0.18112934855485499</c:v>
                      </c:pt>
                      <c:pt idx="4913">
                        <c:v>-0.17669277085708401</c:v>
                      </c:pt>
                      <c:pt idx="4914">
                        <c:v>-0.17225619315931301</c:v>
                      </c:pt>
                      <c:pt idx="4915">
                        <c:v>-0.167819615461543</c:v>
                      </c:pt>
                      <c:pt idx="4916">
                        <c:v>-0.163383037763772</c:v>
                      </c:pt>
                      <c:pt idx="4917">
                        <c:v>-0.15894646006600499</c:v>
                      </c:pt>
                      <c:pt idx="4918">
                        <c:v>-0.15450988236823399</c:v>
                      </c:pt>
                      <c:pt idx="4919">
                        <c:v>-0.15007330467046401</c:v>
                      </c:pt>
                      <c:pt idx="4920">
                        <c:v>-0.145636726972697</c:v>
                      </c:pt>
                      <c:pt idx="4921">
                        <c:v>-0.141200149274926</c:v>
                      </c:pt>
                      <c:pt idx="4922">
                        <c:v>-0.13676357157715599</c:v>
                      </c:pt>
                      <c:pt idx="4923">
                        <c:v>-0.13232699387938901</c:v>
                      </c:pt>
                      <c:pt idx="4924">
                        <c:v>-0.12789041618161801</c:v>
                      </c:pt>
                      <c:pt idx="4925">
                        <c:v>-0.123453838483847</c:v>
                      </c:pt>
                      <c:pt idx="4926">
                        <c:v>-0.11901726078607699</c:v>
                      </c:pt>
                      <c:pt idx="4927">
                        <c:v>-0.11458068308831</c:v>
                      </c:pt>
                      <c:pt idx="4928">
                        <c:v>-0.110144105390539</c:v>
                      </c:pt>
                      <c:pt idx="4929">
                        <c:v>-0.10570752769276801</c:v>
                      </c:pt>
                      <c:pt idx="4930">
                        <c:v>-0.101270949994998</c:v>
                      </c:pt>
                      <c:pt idx="4931">
                        <c:v>-9.68343722972307E-2</c:v>
                      </c:pt>
                      <c:pt idx="4932">
                        <c:v>-9.2397794599460098E-2</c:v>
                      </c:pt>
                      <c:pt idx="4933">
                        <c:v>-8.7961216901689496E-2</c:v>
                      </c:pt>
                      <c:pt idx="4934">
                        <c:v>-8.3524639203918796E-2</c:v>
                      </c:pt>
                      <c:pt idx="4935">
                        <c:v>-7.9088061506148194E-2</c:v>
                      </c:pt>
                      <c:pt idx="4936">
                        <c:v>-7.46514838083812E-2</c:v>
                      </c:pt>
                      <c:pt idx="4937">
                        <c:v>-7.02149061106105E-2</c:v>
                      </c:pt>
                      <c:pt idx="4938">
                        <c:v>-6.5778328412839898E-2</c:v>
                      </c:pt>
                      <c:pt idx="4939">
                        <c:v>-6.1341750715069303E-2</c:v>
                      </c:pt>
                      <c:pt idx="4940">
                        <c:v>-5.6905173017298701E-2</c:v>
                      </c:pt>
                      <c:pt idx="4941">
                        <c:v>-5.2468595319531602E-2</c:v>
                      </c:pt>
                      <c:pt idx="4942">
                        <c:v>-4.8032017621761E-2</c:v>
                      </c:pt>
                      <c:pt idx="4943">
                        <c:v>-4.3595439923990398E-2</c:v>
                      </c:pt>
                      <c:pt idx="4944">
                        <c:v>-3.9158862226219802E-2</c:v>
                      </c:pt>
                      <c:pt idx="4945">
                        <c:v>-3.4722284528452697E-2</c:v>
                      </c:pt>
                      <c:pt idx="4946">
                        <c:v>-3.0285706830682099E-2</c:v>
                      </c:pt>
                      <c:pt idx="4947">
                        <c:v>-2.58491291329115E-2</c:v>
                      </c:pt>
                      <c:pt idx="4948">
                        <c:v>-2.1412551435140901E-2</c:v>
                      </c:pt>
                      <c:pt idx="4949">
                        <c:v>-1.6975973737370299E-2</c:v>
                      </c:pt>
                      <c:pt idx="4950">
                        <c:v>-1.25393960396032E-2</c:v>
                      </c:pt>
                      <c:pt idx="4951">
                        <c:v>-8.1028183418325704E-3</c:v>
                      </c:pt>
                      <c:pt idx="4952">
                        <c:v>-3.6662406440619599E-3</c:v>
                      </c:pt>
                      <c:pt idx="4953">
                        <c:v>7.70337053708659E-4</c:v>
                      </c:pt>
                      <c:pt idx="4954">
                        <c:v>5.2069147514792798E-3</c:v>
                      </c:pt>
                      <c:pt idx="4955">
                        <c:v>9.6434924492463398E-3</c:v>
                      </c:pt>
                      <c:pt idx="4956">
                        <c:v>1.4080070147016999E-2</c:v>
                      </c:pt>
                      <c:pt idx="4957">
                        <c:v>1.8516647844787602E-2</c:v>
                      </c:pt>
                      <c:pt idx="4958">
                        <c:v>2.29532255425582E-2</c:v>
                      </c:pt>
                      <c:pt idx="4959">
                        <c:v>2.7389803240325299E-2</c:v>
                      </c:pt>
                      <c:pt idx="4960">
                        <c:v>3.1826380938095901E-2</c:v>
                      </c:pt>
                      <c:pt idx="4961">
                        <c:v>3.6262958635862902E-2</c:v>
                      </c:pt>
                      <c:pt idx="4962">
                        <c:v>4.0699536333633497E-2</c:v>
                      </c:pt>
                      <c:pt idx="4963">
                        <c:v>4.5136114031404197E-2</c:v>
                      </c:pt>
                      <c:pt idx="4964">
                        <c:v>4.9572691729171198E-2</c:v>
                      </c:pt>
                      <c:pt idx="4965">
                        <c:v>5.40092694269418E-2</c:v>
                      </c:pt>
                      <c:pt idx="4966">
                        <c:v>5.8445847124712499E-2</c:v>
                      </c:pt>
                      <c:pt idx="4967">
                        <c:v>6.2882424822483102E-2</c:v>
                      </c:pt>
                      <c:pt idx="4968">
                        <c:v>6.7319002520253704E-2</c:v>
                      </c:pt>
                      <c:pt idx="4969">
                        <c:v>7.1755580218020795E-2</c:v>
                      </c:pt>
                      <c:pt idx="4970">
                        <c:v>7.6192157915791398E-2</c:v>
                      </c:pt>
                      <c:pt idx="4971">
                        <c:v>8.0628735613562E-2</c:v>
                      </c:pt>
                      <c:pt idx="4972">
                        <c:v>8.5065313311332602E-2</c:v>
                      </c:pt>
                      <c:pt idx="4973">
                        <c:v>8.9501891009103204E-2</c:v>
                      </c:pt>
                      <c:pt idx="4974">
                        <c:v>9.3938468706870296E-2</c:v>
                      </c:pt>
                      <c:pt idx="4975">
                        <c:v>9.8375046404640898E-2</c:v>
                      </c:pt>
                      <c:pt idx="4976">
                        <c:v>0.102811624102412</c:v>
                      </c:pt>
                      <c:pt idx="4977">
                        <c:v>0.10724820180018201</c:v>
                      </c:pt>
                      <c:pt idx="4978">
                        <c:v>0.111684779497953</c:v>
                      </c:pt>
                      <c:pt idx="4979">
                        <c:v>0.11612135719572</c:v>
                      </c:pt>
                      <c:pt idx="4980">
                        <c:v>0.12055793489349</c:v>
                      </c:pt>
                      <c:pt idx="4981">
                        <c:v>0.124994512591261</c:v>
                      </c:pt>
                      <c:pt idx="4982">
                        <c:v>0.12943109028903199</c:v>
                      </c:pt>
                      <c:pt idx="4983">
                        <c:v>0.133867667986799</c:v>
                      </c:pt>
                      <c:pt idx="4984">
                        <c:v>0.138304245684569</c:v>
                      </c:pt>
                      <c:pt idx="4985">
                        <c:v>0.14274082338234001</c:v>
                      </c:pt>
                      <c:pt idx="4986">
                        <c:v>0.14717740108011099</c:v>
                      </c:pt>
                      <c:pt idx="4987">
                        <c:v>0.15161397877788099</c:v>
                      </c:pt>
                      <c:pt idx="4988">
                        <c:v>0.156050556475648</c:v>
                      </c:pt>
                      <c:pt idx="4989">
                        <c:v>0.160487134173419</c:v>
                      </c:pt>
                      <c:pt idx="4990">
                        <c:v>0.16492371187118901</c:v>
                      </c:pt>
                      <c:pt idx="4991">
                        <c:v>0.16936028956895999</c:v>
                      </c:pt>
                      <c:pt idx="4992">
                        <c:v>0.17379686726673099</c:v>
                      </c:pt>
                      <c:pt idx="4993">
                        <c:v>0.178233444964498</c:v>
                      </c:pt>
                      <c:pt idx="4994">
                        <c:v>0.18267002266226801</c:v>
                      </c:pt>
                      <c:pt idx="4995">
                        <c:v>0.18710660036003901</c:v>
                      </c:pt>
                      <c:pt idx="4996">
                        <c:v>0.19154317805780999</c:v>
                      </c:pt>
                      <c:pt idx="4997">
                        <c:v>0.195979755755577</c:v>
                      </c:pt>
                      <c:pt idx="4998">
                        <c:v>0.200416333453347</c:v>
                      </c:pt>
                      <c:pt idx="4999">
                        <c:v>0.20485291115111801</c:v>
                      </c:pt>
                      <c:pt idx="5000">
                        <c:v>0.20928948884888501</c:v>
                      </c:pt>
                      <c:pt idx="5001">
                        <c:v>0.21372606654665599</c:v>
                      </c:pt>
                      <c:pt idx="5002">
                        <c:v>0.218162644244426</c:v>
                      </c:pt>
                      <c:pt idx="5003">
                        <c:v>0.222599221942193</c:v>
                      </c:pt>
                      <c:pt idx="5004">
                        <c:v>0.22703579963996401</c:v>
                      </c:pt>
                      <c:pt idx="5005">
                        <c:v>0.23147237733773501</c:v>
                      </c:pt>
                      <c:pt idx="5006">
                        <c:v>0.23590895503550499</c:v>
                      </c:pt>
                      <c:pt idx="5007">
                        <c:v>0.240345532733272</c:v>
                      </c:pt>
                      <c:pt idx="5008">
                        <c:v>0.244782110431043</c:v>
                      </c:pt>
                      <c:pt idx="5009">
                        <c:v>0.24921868812881301</c:v>
                      </c:pt>
                      <c:pt idx="5010">
                        <c:v>0.25365526582658399</c:v>
                      </c:pt>
                      <c:pt idx="5011">
                        <c:v>0.25809184352435499</c:v>
                      </c:pt>
                      <c:pt idx="5012">
                        <c:v>0.262528421222122</c:v>
                      </c:pt>
                      <c:pt idx="5013">
                        <c:v>0.266964998919892</c:v>
                      </c:pt>
                      <c:pt idx="5014">
                        <c:v>0.27140157661766301</c:v>
                      </c:pt>
                      <c:pt idx="5015">
                        <c:v>0.27583815431543401</c:v>
                      </c:pt>
                      <c:pt idx="5016">
                        <c:v>0.28027473201320102</c:v>
                      </c:pt>
                      <c:pt idx="5017">
                        <c:v>0.28471130971097097</c:v>
                      </c:pt>
                      <c:pt idx="5018">
                        <c:v>0.28914788740874198</c:v>
                      </c:pt>
                      <c:pt idx="5019">
                        <c:v>0.29358446510651298</c:v>
                      </c:pt>
                      <c:pt idx="5020">
                        <c:v>0.29802104280428299</c:v>
                      </c:pt>
                      <c:pt idx="5021">
                        <c:v>0.30245762050205</c:v>
                      </c:pt>
                      <c:pt idx="5022">
                        <c:v>0.306894198199821</c:v>
                      </c:pt>
                      <c:pt idx="5023">
                        <c:v>0.31133077589759101</c:v>
                      </c:pt>
                      <c:pt idx="5024">
                        <c:v>0.31576735359536201</c:v>
                      </c:pt>
                      <c:pt idx="5025">
                        <c:v>0.32020393129313302</c:v>
                      </c:pt>
                      <c:pt idx="5026">
                        <c:v>0.32464050899090002</c:v>
                      </c:pt>
                      <c:pt idx="5027">
                        <c:v>0.32907708668866997</c:v>
                      </c:pt>
                      <c:pt idx="5028">
                        <c:v>0.33351366438644098</c:v>
                      </c:pt>
                      <c:pt idx="5029">
                        <c:v>0.33795024208421198</c:v>
                      </c:pt>
                      <c:pt idx="5030">
                        <c:v>0.34238681978198199</c:v>
                      </c:pt>
                      <c:pt idx="5031">
                        <c:v>0.346823397479749</c:v>
                      </c:pt>
                      <c:pt idx="5032">
                        <c:v>0.35125997517752</c:v>
                      </c:pt>
                      <c:pt idx="5033">
                        <c:v>0.35569655287529001</c:v>
                      </c:pt>
                      <c:pt idx="5034">
                        <c:v>0.36013313057306101</c:v>
                      </c:pt>
                      <c:pt idx="5035">
                        <c:v>0.36456970827082802</c:v>
                      </c:pt>
                      <c:pt idx="5036">
                        <c:v>0.36900628596859902</c:v>
                      </c:pt>
                      <c:pt idx="5037">
                        <c:v>0.37344286366636897</c:v>
                      </c:pt>
                      <c:pt idx="5038">
                        <c:v>0.37787944136413998</c:v>
                      </c:pt>
                      <c:pt idx="5039">
                        <c:v>0.38231601906190699</c:v>
                      </c:pt>
                      <c:pt idx="5040">
                        <c:v>0.38675259675967799</c:v>
                      </c:pt>
                      <c:pt idx="5041">
                        <c:v>0.391189174457448</c:v>
                      </c:pt>
                      <c:pt idx="5042">
                        <c:v>0.395625752155215</c:v>
                      </c:pt>
                      <c:pt idx="5043">
                        <c:v>0.40006232985298601</c:v>
                      </c:pt>
                      <c:pt idx="5044">
                        <c:v>0.40449890755075701</c:v>
                      </c:pt>
                      <c:pt idx="5045">
                        <c:v>0.40893548524852402</c:v>
                      </c:pt>
                      <c:pt idx="5046">
                        <c:v>0.41337206294629403</c:v>
                      </c:pt>
                      <c:pt idx="5047">
                        <c:v>0.41780864064406498</c:v>
                      </c:pt>
                      <c:pt idx="5048">
                        <c:v>0.42224521834183598</c:v>
                      </c:pt>
                      <c:pt idx="5049">
                        <c:v>0.42668179603960599</c:v>
                      </c:pt>
                      <c:pt idx="5050">
                        <c:v>0.431118373737373</c:v>
                      </c:pt>
                      <c:pt idx="5051">
                        <c:v>0.435554951435144</c:v>
                      </c:pt>
                      <c:pt idx="5052">
                        <c:v>0.43999152913291401</c:v>
                      </c:pt>
                      <c:pt idx="5053">
                        <c:v>0.44442810683068501</c:v>
                      </c:pt>
                      <c:pt idx="5054">
                        <c:v>0.44886468452845202</c:v>
                      </c:pt>
                      <c:pt idx="5055">
                        <c:v>0.45330126222622302</c:v>
                      </c:pt>
                      <c:pt idx="5056">
                        <c:v>0.45773783992399297</c:v>
                      </c:pt>
                      <c:pt idx="5057">
                        <c:v>0.46217441762176398</c:v>
                      </c:pt>
                      <c:pt idx="5058">
                        <c:v>0.46661099531953498</c:v>
                      </c:pt>
                      <c:pt idx="5059">
                        <c:v>0.47104757301730199</c:v>
                      </c:pt>
                      <c:pt idx="5060">
                        <c:v>0.475484150715072</c:v>
                      </c:pt>
                      <c:pt idx="5061">
                        <c:v>0.479920728412843</c:v>
                      </c:pt>
                      <c:pt idx="5062">
                        <c:v>0.48435730611061301</c:v>
                      </c:pt>
                      <c:pt idx="5063">
                        <c:v>0.48879388380838401</c:v>
                      </c:pt>
                      <c:pt idx="5064">
                        <c:v>0.49323046150615102</c:v>
                      </c:pt>
                      <c:pt idx="5065">
                        <c:v>0.49766703920392202</c:v>
                      </c:pt>
                      <c:pt idx="5066">
                        <c:v>0.50210361690169203</c:v>
                      </c:pt>
                      <c:pt idx="5067">
                        <c:v>0.50654019459946298</c:v>
                      </c:pt>
                      <c:pt idx="5068">
                        <c:v>0.51097677229723004</c:v>
                      </c:pt>
                      <c:pt idx="5069">
                        <c:v>0.51541334999500099</c:v>
                      </c:pt>
                      <c:pt idx="5070">
                        <c:v>0.51984992769277105</c:v>
                      </c:pt>
                      <c:pt idx="5071">
                        <c:v>0.524286505390542</c:v>
                      </c:pt>
                      <c:pt idx="5072">
                        <c:v>0.52872308308831295</c:v>
                      </c:pt>
                      <c:pt idx="5073">
                        <c:v>0.53315966078608001</c:v>
                      </c:pt>
                      <c:pt idx="5074">
                        <c:v>0.53759623848384996</c:v>
                      </c:pt>
                      <c:pt idx="5075">
                        <c:v>0.54203281618162102</c:v>
                      </c:pt>
                      <c:pt idx="5076">
                        <c:v>0.54646939387939097</c:v>
                      </c:pt>
                      <c:pt idx="5077">
                        <c:v>0.55090597157716203</c:v>
                      </c:pt>
                      <c:pt idx="5078">
                        <c:v>0.55534254927492899</c:v>
                      </c:pt>
                      <c:pt idx="5079">
                        <c:v>0.55977912697270005</c:v>
                      </c:pt>
                      <c:pt idx="5080">
                        <c:v>0.56421570467047</c:v>
                      </c:pt>
                      <c:pt idx="5081">
                        <c:v>0.56865228236823695</c:v>
                      </c:pt>
                      <c:pt idx="5082">
                        <c:v>0.57308886006600801</c:v>
                      </c:pt>
                      <c:pt idx="5083">
                        <c:v>0.57752543776377896</c:v>
                      </c:pt>
                      <c:pt idx="5084">
                        <c:v>0.58196201546154602</c:v>
                      </c:pt>
                      <c:pt idx="5085">
                        <c:v>0.58639859315931597</c:v>
                      </c:pt>
                      <c:pt idx="5086">
                        <c:v>0.59083517085708703</c:v>
                      </c:pt>
                      <c:pt idx="5087">
                        <c:v>0.59527174855485399</c:v>
                      </c:pt>
                      <c:pt idx="5088">
                        <c:v>0.59970832625262505</c:v>
                      </c:pt>
                      <c:pt idx="5089">
                        <c:v>0.604144903950395</c:v>
                      </c:pt>
                      <c:pt idx="5090">
                        <c:v>0.60858148164816595</c:v>
                      </c:pt>
                      <c:pt idx="5091">
                        <c:v>0.61301805934593701</c:v>
                      </c:pt>
                      <c:pt idx="5092">
                        <c:v>0.61745463704370396</c:v>
                      </c:pt>
                      <c:pt idx="5093">
                        <c:v>0.62189121474147402</c:v>
                      </c:pt>
                      <c:pt idx="5094">
                        <c:v>0.62632779243924497</c:v>
                      </c:pt>
                      <c:pt idx="5095">
                        <c:v>0.63076437013701503</c:v>
                      </c:pt>
                      <c:pt idx="5096">
                        <c:v>0.63520094783478598</c:v>
                      </c:pt>
                      <c:pt idx="5097">
                        <c:v>0.63963752553255304</c:v>
                      </c:pt>
                      <c:pt idx="5098">
                        <c:v>0.64407410323032399</c:v>
                      </c:pt>
                      <c:pt idx="5099">
                        <c:v>0.64851068092809405</c:v>
                      </c:pt>
                      <c:pt idx="5100">
                        <c:v>0.652947258625865</c:v>
                      </c:pt>
                      <c:pt idx="5101">
                        <c:v>0.65738383632363595</c:v>
                      </c:pt>
                      <c:pt idx="5102">
                        <c:v>0.66182041402140301</c:v>
                      </c:pt>
                      <c:pt idx="5103">
                        <c:v>0.66625699171917296</c:v>
                      </c:pt>
                      <c:pt idx="5104">
                        <c:v>0.67069356941694402</c:v>
                      </c:pt>
                      <c:pt idx="5105">
                        <c:v>0.67513014711471397</c:v>
                      </c:pt>
                      <c:pt idx="5106">
                        <c:v>0.67956672481248204</c:v>
                      </c:pt>
                      <c:pt idx="5107">
                        <c:v>0.68400330251025199</c:v>
                      </c:pt>
                      <c:pt idx="5108">
                        <c:v>0.68843988020802305</c:v>
                      </c:pt>
                      <c:pt idx="5109">
                        <c:v>0.692876457905793</c:v>
                      </c:pt>
                      <c:pt idx="5110">
                        <c:v>0.69731303560356395</c:v>
                      </c:pt>
                      <c:pt idx="5111">
                        <c:v>0.70174961330133101</c:v>
                      </c:pt>
                      <c:pt idx="5112">
                        <c:v>0.70618619099910196</c:v>
                      </c:pt>
                      <c:pt idx="5113">
                        <c:v>0.71062276869687202</c:v>
                      </c:pt>
                      <c:pt idx="5114">
                        <c:v>0.71505934639464297</c:v>
                      </c:pt>
                      <c:pt idx="5115">
                        <c:v>0.71949592409241403</c:v>
                      </c:pt>
                      <c:pt idx="5116">
                        <c:v>0.72393250179018098</c:v>
                      </c:pt>
                      <c:pt idx="5117">
                        <c:v>0.72836907948795104</c:v>
                      </c:pt>
                      <c:pt idx="5118">
                        <c:v>0.73280565718572199</c:v>
                      </c:pt>
                      <c:pt idx="5119">
                        <c:v>0.73724223488349205</c:v>
                      </c:pt>
                      <c:pt idx="5120">
                        <c:v>0.74167881258126001</c:v>
                      </c:pt>
                      <c:pt idx="5121">
                        <c:v>0.74611539027902996</c:v>
                      </c:pt>
                      <c:pt idx="5122">
                        <c:v>0.75055196797680102</c:v>
                      </c:pt>
                      <c:pt idx="5123">
                        <c:v>0.75498854567456797</c:v>
                      </c:pt>
                      <c:pt idx="5124">
                        <c:v>0.75942512337233803</c:v>
                      </c:pt>
                      <c:pt idx="5125">
                        <c:v>0.76386170107010898</c:v>
                      </c:pt>
                      <c:pt idx="5126">
                        <c:v>0.76829827876787604</c:v>
                      </c:pt>
                      <c:pt idx="5127">
                        <c:v>0.77273485646564699</c:v>
                      </c:pt>
                      <c:pt idx="5128">
                        <c:v>0.77717143416341705</c:v>
                      </c:pt>
                      <c:pt idx="5129">
                        <c:v>0.781608011861188</c:v>
                      </c:pt>
                      <c:pt idx="5130">
                        <c:v>0.78604458955895495</c:v>
                      </c:pt>
                      <c:pt idx="5131">
                        <c:v>0.79048116725672601</c:v>
                      </c:pt>
                      <c:pt idx="5132">
                        <c:v>0.79491774495449596</c:v>
                      </c:pt>
                      <c:pt idx="5133">
                        <c:v>0.79935432265226702</c:v>
                      </c:pt>
                      <c:pt idx="5134">
                        <c:v>0.80379090035003697</c:v>
                      </c:pt>
                      <c:pt idx="5135">
                        <c:v>0.80822747804780504</c:v>
                      </c:pt>
                      <c:pt idx="5136">
                        <c:v>0.81266405574557499</c:v>
                      </c:pt>
                      <c:pt idx="5137">
                        <c:v>0.81710063344334605</c:v>
                      </c:pt>
                      <c:pt idx="5138">
                        <c:v>0.821537211141116</c:v>
                      </c:pt>
                      <c:pt idx="5139">
                        <c:v>0.82597378883888295</c:v>
                      </c:pt>
                      <c:pt idx="5140">
                        <c:v>0.83041036653665401</c:v>
                      </c:pt>
                      <c:pt idx="5141">
                        <c:v>0.83484694423442496</c:v>
                      </c:pt>
                      <c:pt idx="5142">
                        <c:v>0.83928352193219502</c:v>
                      </c:pt>
                      <c:pt idx="5143">
                        <c:v>0.84372009962996597</c:v>
                      </c:pt>
                      <c:pt idx="5144">
                        <c:v>0.84815667732773303</c:v>
                      </c:pt>
                      <c:pt idx="5145">
                        <c:v>0.85259325502550398</c:v>
                      </c:pt>
                      <c:pt idx="5146">
                        <c:v>0.85702983272327404</c:v>
                      </c:pt>
                      <c:pt idx="5147">
                        <c:v>0.86146641042104499</c:v>
                      </c:pt>
                      <c:pt idx="5148">
                        <c:v>0.86590298811881505</c:v>
                      </c:pt>
                      <c:pt idx="5149">
                        <c:v>0.87033956581658201</c:v>
                      </c:pt>
                      <c:pt idx="5150">
                        <c:v>0.87477614351435296</c:v>
                      </c:pt>
                      <c:pt idx="5151">
                        <c:v>0.87921272121212402</c:v>
                      </c:pt>
                      <c:pt idx="5152">
                        <c:v>0.88364929890989397</c:v>
                      </c:pt>
                      <c:pt idx="5153">
                        <c:v>0.88808587660766503</c:v>
                      </c:pt>
                      <c:pt idx="5154">
                        <c:v>0.89252245430543198</c:v>
                      </c:pt>
                      <c:pt idx="5155">
                        <c:v>0.89695903200320304</c:v>
                      </c:pt>
                      <c:pt idx="5156">
                        <c:v>0.90139560970097299</c:v>
                      </c:pt>
                      <c:pt idx="5157">
                        <c:v>0.90583218739874405</c:v>
                      </c:pt>
                      <c:pt idx="5158">
                        <c:v>0.910268765096511</c:v>
                      </c:pt>
                      <c:pt idx="5159">
                        <c:v>0.91470534279428195</c:v>
                      </c:pt>
                      <c:pt idx="5160">
                        <c:v>0.91914192049205201</c:v>
                      </c:pt>
                      <c:pt idx="5161">
                        <c:v>0.92357849818982296</c:v>
                      </c:pt>
                      <c:pt idx="5162">
                        <c:v>0.92801507588759002</c:v>
                      </c:pt>
                      <c:pt idx="5163">
                        <c:v>0.93245165358535997</c:v>
                      </c:pt>
                      <c:pt idx="5164">
                        <c:v>0.93688823128312804</c:v>
                      </c:pt>
                      <c:pt idx="5165">
                        <c:v>0.94132480898089799</c:v>
                      </c:pt>
                      <c:pt idx="5166">
                        <c:v>0.94576138667866905</c:v>
                      </c:pt>
                      <c:pt idx="5167">
                        <c:v>0.950197964376439</c:v>
                      </c:pt>
                      <c:pt idx="5168">
                        <c:v>0.95463454207420595</c:v>
                      </c:pt>
                      <c:pt idx="5169">
                        <c:v>0.95907111977197701</c:v>
                      </c:pt>
                      <c:pt idx="5170">
                        <c:v>0.96350769746974796</c:v>
                      </c:pt>
                      <c:pt idx="5171">
                        <c:v>0.96794427516751802</c:v>
                      </c:pt>
                      <c:pt idx="5172">
                        <c:v>0.97238085286528897</c:v>
                      </c:pt>
                      <c:pt idx="5173">
                        <c:v>0.97681743056305603</c:v>
                      </c:pt>
                      <c:pt idx="5174">
                        <c:v>0.98125400826082698</c:v>
                      </c:pt>
                      <c:pt idx="5175">
                        <c:v>0.98569058595859704</c:v>
                      </c:pt>
                      <c:pt idx="5176">
                        <c:v>0.99012716365636799</c:v>
                      </c:pt>
                      <c:pt idx="5177">
                        <c:v>0.99456374135413494</c:v>
                      </c:pt>
                      <c:pt idx="5178">
                        <c:v>0.99900031905190501</c:v>
                      </c:pt>
                      <c:pt idx="5179">
                        <c:v>1.0034368967496801</c:v>
                      </c:pt>
                      <c:pt idx="5180">
                        <c:v>1.00787347444745</c:v>
                      </c:pt>
                      <c:pt idx="5181">
                        <c:v>1.01231005214522</c:v>
                      </c:pt>
                      <c:pt idx="5182">
                        <c:v>1.0167466298429799</c:v>
                      </c:pt>
                      <c:pt idx="5183">
                        <c:v>1.0211832075407601</c:v>
                      </c:pt>
                      <c:pt idx="5184">
                        <c:v>1.02561978523853</c:v>
                      </c:pt>
                      <c:pt idx="5185">
                        <c:v>1.0300563629363</c:v>
                      </c:pt>
                      <c:pt idx="5186">
                        <c:v>1.0344929406340699</c:v>
                      </c:pt>
                      <c:pt idx="5187">
                        <c:v>1.0389295183318299</c:v>
                      </c:pt>
                      <c:pt idx="5188">
                        <c:v>1.0433660960296001</c:v>
                      </c:pt>
                      <c:pt idx="5189">
                        <c:v>1.04780267372738</c:v>
                      </c:pt>
                      <c:pt idx="5190">
                        <c:v>1.05223925142515</c:v>
                      </c:pt>
                      <c:pt idx="5191">
                        <c:v>1.0566758291229099</c:v>
                      </c:pt>
                      <c:pt idx="5192">
                        <c:v>1.0611124068206801</c:v>
                      </c:pt>
                      <c:pt idx="5193">
                        <c:v>1.06554898451845</c:v>
                      </c:pt>
                      <c:pt idx="5194">
                        <c:v>1.06998556221622</c:v>
                      </c:pt>
                      <c:pt idx="5195">
                        <c:v>1.0744221399139999</c:v>
                      </c:pt>
                      <c:pt idx="5196">
                        <c:v>1.0788587176117601</c:v>
                      </c:pt>
                      <c:pt idx="5197">
                        <c:v>1.0832952953095301</c:v>
                      </c:pt>
                      <c:pt idx="5198">
                        <c:v>1.0877318730073</c:v>
                      </c:pt>
                      <c:pt idx="5199">
                        <c:v>1.09216845070507</c:v>
                      </c:pt>
                      <c:pt idx="5200">
                        <c:v>1.0966050284028399</c:v>
                      </c:pt>
                      <c:pt idx="5201">
                        <c:v>1.1010416061006101</c:v>
                      </c:pt>
                      <c:pt idx="5202">
                        <c:v>1.10547818379838</c:v>
                      </c:pt>
                      <c:pt idx="5203">
                        <c:v>1.10991476149615</c:v>
                      </c:pt>
                      <c:pt idx="5204">
                        <c:v>1.1143513391939199</c:v>
                      </c:pt>
                      <c:pt idx="5205">
                        <c:v>1.1187879168916901</c:v>
                      </c:pt>
                      <c:pt idx="5206">
                        <c:v>1.1232244945894601</c:v>
                      </c:pt>
                      <c:pt idx="5207">
                        <c:v>1.12766107228723</c:v>
                      </c:pt>
                      <c:pt idx="5208">
                        <c:v>1.132097649985</c:v>
                      </c:pt>
                      <c:pt idx="5209">
                        <c:v>1.1365342276827699</c:v>
                      </c:pt>
                      <c:pt idx="5210">
                        <c:v>1.1409708053805401</c:v>
                      </c:pt>
                      <c:pt idx="5211">
                        <c:v>1.14540738307831</c:v>
                      </c:pt>
                      <c:pt idx="5212">
                        <c:v>1.14984396077608</c:v>
                      </c:pt>
                      <c:pt idx="5213">
                        <c:v>1.1542805384738499</c:v>
                      </c:pt>
                      <c:pt idx="5214">
                        <c:v>1.1587171161716201</c:v>
                      </c:pt>
                      <c:pt idx="5215">
                        <c:v>1.16315369386939</c:v>
                      </c:pt>
                      <c:pt idx="5216">
                        <c:v>1.16759027156716</c:v>
                      </c:pt>
                      <c:pt idx="5217">
                        <c:v>1.1720268492649299</c:v>
                      </c:pt>
                      <c:pt idx="5218">
                        <c:v>1.1764634269626999</c:v>
                      </c:pt>
                      <c:pt idx="5219">
                        <c:v>1.1809000046604701</c:v>
                      </c:pt>
                      <c:pt idx="5220">
                        <c:v>1.18533658235824</c:v>
                      </c:pt>
                      <c:pt idx="5221">
                        <c:v>1.18977316005601</c:v>
                      </c:pt>
                      <c:pt idx="5222">
                        <c:v>1.1942097377537799</c:v>
                      </c:pt>
                      <c:pt idx="5223">
                        <c:v>1.1986463154515501</c:v>
                      </c:pt>
                      <c:pt idx="5224">
                        <c:v>1.20308289314932</c:v>
                      </c:pt>
                      <c:pt idx="5225">
                        <c:v>1.20751947084709</c:v>
                      </c:pt>
                      <c:pt idx="5226">
                        <c:v>1.2119560485448599</c:v>
                      </c:pt>
                      <c:pt idx="5227">
                        <c:v>1.2163926262426299</c:v>
                      </c:pt>
                      <c:pt idx="5228">
                        <c:v>1.2208292039404001</c:v>
                      </c:pt>
                      <c:pt idx="5229">
                        <c:v>1.22526578163816</c:v>
                      </c:pt>
                      <c:pt idx="5230">
                        <c:v>1.22970235933593</c:v>
                      </c:pt>
                      <c:pt idx="5231">
                        <c:v>1.2341389370337099</c:v>
                      </c:pt>
                      <c:pt idx="5232">
                        <c:v>1.2385755147314801</c:v>
                      </c:pt>
                      <c:pt idx="5233">
                        <c:v>1.24301209242925</c:v>
                      </c:pt>
                      <c:pt idx="5234">
                        <c:v>1.24744867012701</c:v>
                      </c:pt>
                      <c:pt idx="5235">
                        <c:v>1.2518852478247799</c:v>
                      </c:pt>
                      <c:pt idx="5236">
                        <c:v>1.2563218255225601</c:v>
                      </c:pt>
                      <c:pt idx="5237">
                        <c:v>1.2607584032203301</c:v>
                      </c:pt>
                      <c:pt idx="5238">
                        <c:v>1.2651949809181</c:v>
                      </c:pt>
                      <c:pt idx="5239">
                        <c:v>1.26963155861586</c:v>
                      </c:pt>
                      <c:pt idx="5240">
                        <c:v>1.2740681363136299</c:v>
                      </c:pt>
                      <c:pt idx="5241">
                        <c:v>1.2785047140114001</c:v>
                      </c:pt>
                      <c:pt idx="5242">
                        <c:v>1.28294129170917</c:v>
                      </c:pt>
                      <c:pt idx="5243">
                        <c:v>1.28737786940694</c:v>
                      </c:pt>
                      <c:pt idx="5244">
                        <c:v>1.2918144471047099</c:v>
                      </c:pt>
                      <c:pt idx="5245">
                        <c:v>1.2962510248024799</c:v>
                      </c:pt>
                      <c:pt idx="5246">
                        <c:v>1.3006876025002501</c:v>
                      </c:pt>
                      <c:pt idx="5247">
                        <c:v>1.30512418019802</c:v>
                      </c:pt>
                      <c:pt idx="5248">
                        <c:v>1.30956075789579</c:v>
                      </c:pt>
                      <c:pt idx="5249">
                        <c:v>1.3139973355935599</c:v>
                      </c:pt>
                      <c:pt idx="5250">
                        <c:v>1.3184339132913301</c:v>
                      </c:pt>
                      <c:pt idx="5251">
                        <c:v>1.3228704909891</c:v>
                      </c:pt>
                      <c:pt idx="5252">
                        <c:v>1.32730706868687</c:v>
                      </c:pt>
                      <c:pt idx="5253">
                        <c:v>1.3317436463846399</c:v>
                      </c:pt>
                      <c:pt idx="5254">
                        <c:v>1.3361802240824101</c:v>
                      </c:pt>
                      <c:pt idx="5255">
                        <c:v>1.3406168017801801</c:v>
                      </c:pt>
                      <c:pt idx="5256">
                        <c:v>1.34505337947795</c:v>
                      </c:pt>
                      <c:pt idx="5257">
                        <c:v>1.34948995717572</c:v>
                      </c:pt>
                      <c:pt idx="5258">
                        <c:v>1.3539265348734899</c:v>
                      </c:pt>
                      <c:pt idx="5259">
                        <c:v>1.3583631125712601</c:v>
                      </c:pt>
                      <c:pt idx="5260">
                        <c:v>1.36279969026903</c:v>
                      </c:pt>
                      <c:pt idx="5261">
                        <c:v>1.3672362679668</c:v>
                      </c:pt>
                      <c:pt idx="5262">
                        <c:v>1.3716728456645699</c:v>
                      </c:pt>
                      <c:pt idx="5263">
                        <c:v>1.3761094233623401</c:v>
                      </c:pt>
                      <c:pt idx="5264">
                        <c:v>1.3805460010601101</c:v>
                      </c:pt>
                      <c:pt idx="5265">
                        <c:v>1.38498257875788</c:v>
                      </c:pt>
                      <c:pt idx="5266">
                        <c:v>1.38941915645565</c:v>
                      </c:pt>
                      <c:pt idx="5267">
                        <c:v>1.3938557341534199</c:v>
                      </c:pt>
                      <c:pt idx="5268">
                        <c:v>1.3982923118511901</c:v>
                      </c:pt>
                      <c:pt idx="5269">
                        <c:v>1.40272888954896</c:v>
                      </c:pt>
                      <c:pt idx="5270">
                        <c:v>1.40716546724673</c:v>
                      </c:pt>
                      <c:pt idx="5271">
                        <c:v>1.4116020449444999</c:v>
                      </c:pt>
                      <c:pt idx="5272">
                        <c:v>1.4160386226422701</c:v>
                      </c:pt>
                      <c:pt idx="5273">
                        <c:v>1.42047520034004</c:v>
                      </c:pt>
                      <c:pt idx="5274">
                        <c:v>1.42491177803781</c:v>
                      </c:pt>
                      <c:pt idx="5275">
                        <c:v>1.4293483557355799</c:v>
                      </c:pt>
                      <c:pt idx="5276">
                        <c:v>1.4337849334333499</c:v>
                      </c:pt>
                      <c:pt idx="5277">
                        <c:v>1.4382215111311101</c:v>
                      </c:pt>
                      <c:pt idx="5278">
                        <c:v>1.44265808882889</c:v>
                      </c:pt>
                      <c:pt idx="5279">
                        <c:v>1.44709466652666</c:v>
                      </c:pt>
                      <c:pt idx="5280">
                        <c:v>1.4515312442244299</c:v>
                      </c:pt>
                      <c:pt idx="5281">
                        <c:v>1.4559678219221901</c:v>
                      </c:pt>
                      <c:pt idx="5282">
                        <c:v>1.46040439961996</c:v>
                      </c:pt>
                      <c:pt idx="5283">
                        <c:v>1.46484097731773</c:v>
                      </c:pt>
                      <c:pt idx="5284">
                        <c:v>1.4692775550154999</c:v>
                      </c:pt>
                      <c:pt idx="5285">
                        <c:v>1.4737141327132699</c:v>
                      </c:pt>
                      <c:pt idx="5286">
                        <c:v>1.4781507104110401</c:v>
                      </c:pt>
                      <c:pt idx="5287">
                        <c:v>1.48258728810881</c:v>
                      </c:pt>
                      <c:pt idx="5288">
                        <c:v>1.48702386580658</c:v>
                      </c:pt>
                      <c:pt idx="5289">
                        <c:v>1.4914604435043499</c:v>
                      </c:pt>
                      <c:pt idx="5290">
                        <c:v>1.4958970212021201</c:v>
                      </c:pt>
                      <c:pt idx="5291">
                        <c:v>1.50033359889989</c:v>
                      </c:pt>
                      <c:pt idx="5292">
                        <c:v>1.50477017659766</c:v>
                      </c:pt>
                      <c:pt idx="5293">
                        <c:v>1.5092067542954299</c:v>
                      </c:pt>
                      <c:pt idx="5294">
                        <c:v>1.5136433319931999</c:v>
                      </c:pt>
                      <c:pt idx="5295">
                        <c:v>1.5180799096909701</c:v>
                      </c:pt>
                      <c:pt idx="5296">
                        <c:v>1.52251648738874</c:v>
                      </c:pt>
                      <c:pt idx="5297">
                        <c:v>1.52695306508651</c:v>
                      </c:pt>
                      <c:pt idx="5298">
                        <c:v>1.5313896427842799</c:v>
                      </c:pt>
                      <c:pt idx="5299">
                        <c:v>1.5358262204820501</c:v>
                      </c:pt>
                      <c:pt idx="5300">
                        <c:v>1.54026279817982</c:v>
                      </c:pt>
                      <c:pt idx="5301">
                        <c:v>1.54469937587759</c:v>
                      </c:pt>
                      <c:pt idx="5302">
                        <c:v>1.5491359535753599</c:v>
                      </c:pt>
                      <c:pt idx="5303">
                        <c:v>1.5535725312731301</c:v>
                      </c:pt>
                      <c:pt idx="5304">
                        <c:v>1.5580091089709001</c:v>
                      </c:pt>
                      <c:pt idx="5305">
                        <c:v>1.56244568666867</c:v>
                      </c:pt>
                      <c:pt idx="5306">
                        <c:v>1.56688226436644</c:v>
                      </c:pt>
                      <c:pt idx="5307">
                        <c:v>1.5713188420642099</c:v>
                      </c:pt>
                      <c:pt idx="5308">
                        <c:v>1.5757554197619801</c:v>
                      </c:pt>
                      <c:pt idx="5309">
                        <c:v>1.58019199745975</c:v>
                      </c:pt>
                      <c:pt idx="5310">
                        <c:v>1.58462857515752</c:v>
                      </c:pt>
                      <c:pt idx="5311">
                        <c:v>1.5890651528552899</c:v>
                      </c:pt>
                      <c:pt idx="5312">
                        <c:v>1.5935017305530601</c:v>
                      </c:pt>
                      <c:pt idx="5313">
                        <c:v>1.5979383082508301</c:v>
                      </c:pt>
                      <c:pt idx="5314">
                        <c:v>1.6023748859486</c:v>
                      </c:pt>
                      <c:pt idx="5315">
                        <c:v>1.60681146364637</c:v>
                      </c:pt>
                      <c:pt idx="5316">
                        <c:v>1.6112480413441399</c:v>
                      </c:pt>
                      <c:pt idx="5317">
                        <c:v>1.6156846190419101</c:v>
                      </c:pt>
                      <c:pt idx="5318">
                        <c:v>1.62012119673968</c:v>
                      </c:pt>
                      <c:pt idx="5319">
                        <c:v>1.62455777443745</c:v>
                      </c:pt>
                      <c:pt idx="5320">
                        <c:v>1.6289943521352199</c:v>
                      </c:pt>
                      <c:pt idx="5321">
                        <c:v>1.6334309298329901</c:v>
                      </c:pt>
                      <c:pt idx="5322">
                        <c:v>1.63786750753076</c:v>
                      </c:pt>
                      <c:pt idx="5323">
                        <c:v>1.64230408522852</c:v>
                      </c:pt>
                      <c:pt idx="5324">
                        <c:v>1.64674066292629</c:v>
                      </c:pt>
                      <c:pt idx="5325">
                        <c:v>1.6511772406240699</c:v>
                      </c:pt>
                      <c:pt idx="5326">
                        <c:v>1.6556138183218301</c:v>
                      </c:pt>
                      <c:pt idx="5327">
                        <c:v>1.6600503960196</c:v>
                      </c:pt>
                      <c:pt idx="5328">
                        <c:v>1.66448697371737</c:v>
                      </c:pt>
                      <c:pt idx="5329">
                        <c:v>1.6689235514151399</c:v>
                      </c:pt>
                      <c:pt idx="5330">
                        <c:v>1.6733601291129101</c:v>
                      </c:pt>
                      <c:pt idx="5331">
                        <c:v>1.67779670681068</c:v>
                      </c:pt>
                      <c:pt idx="5332">
                        <c:v>1.68223328450845</c:v>
                      </c:pt>
                      <c:pt idx="5333">
                        <c:v>1.6866698622062199</c:v>
                      </c:pt>
                      <c:pt idx="5334">
                        <c:v>1.6911064399039899</c:v>
                      </c:pt>
                      <c:pt idx="5335">
                        <c:v>1.6955430176017601</c:v>
                      </c:pt>
                      <c:pt idx="5336">
                        <c:v>1.69997959529953</c:v>
                      </c:pt>
                      <c:pt idx="5337">
                        <c:v>1.7044161729973</c:v>
                      </c:pt>
                      <c:pt idx="5338">
                        <c:v>1.7088527506950699</c:v>
                      </c:pt>
                      <c:pt idx="5339">
                        <c:v>1.7132893283928401</c:v>
                      </c:pt>
                      <c:pt idx="5340">
                        <c:v>1.71772590609061</c:v>
                      </c:pt>
                      <c:pt idx="5341">
                        <c:v>1.72216248378838</c:v>
                      </c:pt>
                      <c:pt idx="5342">
                        <c:v>1.7265990614861499</c:v>
                      </c:pt>
                      <c:pt idx="5343">
                        <c:v>1.7310356391839199</c:v>
                      </c:pt>
                      <c:pt idx="5344">
                        <c:v>1.7354722168816901</c:v>
                      </c:pt>
                      <c:pt idx="5345">
                        <c:v>1.73990879457946</c:v>
                      </c:pt>
                      <c:pt idx="5346">
                        <c:v>1.74434537227723</c:v>
                      </c:pt>
                      <c:pt idx="5347">
                        <c:v>1.7487819499749999</c:v>
                      </c:pt>
                      <c:pt idx="5348">
                        <c:v>1.7532185276727701</c:v>
                      </c:pt>
                      <c:pt idx="5349">
                        <c:v>1.75765510537054</c:v>
                      </c:pt>
                      <c:pt idx="5350">
                        <c:v>1.76209168306831</c:v>
                      </c:pt>
                      <c:pt idx="5351">
                        <c:v>1.7665282607660799</c:v>
                      </c:pt>
                      <c:pt idx="5352">
                        <c:v>1.7709648384638501</c:v>
                      </c:pt>
                      <c:pt idx="5353">
                        <c:v>1.7754014161616201</c:v>
                      </c:pt>
                      <c:pt idx="5354">
                        <c:v>1.77983799385939</c:v>
                      </c:pt>
                      <c:pt idx="5355">
                        <c:v>1.78427457155716</c:v>
                      </c:pt>
                      <c:pt idx="5356">
                        <c:v>1.7887111492549299</c:v>
                      </c:pt>
                      <c:pt idx="5357">
                        <c:v>1.7931477269527001</c:v>
                      </c:pt>
                      <c:pt idx="5358">
                        <c:v>1.79758430465047</c:v>
                      </c:pt>
                      <c:pt idx="5359">
                        <c:v>1.80202088234824</c:v>
                      </c:pt>
                      <c:pt idx="5360">
                        <c:v>1.8064574600460099</c:v>
                      </c:pt>
                      <c:pt idx="5361">
                        <c:v>1.8108940377437801</c:v>
                      </c:pt>
                      <c:pt idx="5362">
                        <c:v>1.8153306154415501</c:v>
                      </c:pt>
                      <c:pt idx="5363">
                        <c:v>1.81976719313932</c:v>
                      </c:pt>
                      <c:pt idx="5364">
                        <c:v>1.82420377083709</c:v>
                      </c:pt>
                      <c:pt idx="5365">
                        <c:v>1.8286403485348499</c:v>
                      </c:pt>
                      <c:pt idx="5366">
                        <c:v>1.8330769262326301</c:v>
                      </c:pt>
                      <c:pt idx="5367">
                        <c:v>1.83751350393039</c:v>
                      </c:pt>
                      <c:pt idx="5368">
                        <c:v>1.84195008162816</c:v>
                      </c:pt>
                      <c:pt idx="5369">
                        <c:v>1.8463866593259299</c:v>
                      </c:pt>
                      <c:pt idx="5370">
                        <c:v>1.8508232370237001</c:v>
                      </c:pt>
                      <c:pt idx="5371">
                        <c:v>1.8552598147214701</c:v>
                      </c:pt>
                      <c:pt idx="5372">
                        <c:v>1.85969639241924</c:v>
                      </c:pt>
                      <c:pt idx="5373">
                        <c:v>1.86413297011701</c:v>
                      </c:pt>
                      <c:pt idx="5374">
                        <c:v>1.8685695478147799</c:v>
                      </c:pt>
                      <c:pt idx="5375">
                        <c:v>1.8730061255125501</c:v>
                      </c:pt>
                      <c:pt idx="5376">
                        <c:v>1.87744270321032</c:v>
                      </c:pt>
                      <c:pt idx="5377">
                        <c:v>1.88187928090809</c:v>
                      </c:pt>
                      <c:pt idx="5378">
                        <c:v>1.8863158586058599</c:v>
                      </c:pt>
                      <c:pt idx="5379">
                        <c:v>1.8907524363036301</c:v>
                      </c:pt>
                      <c:pt idx="5380">
                        <c:v>1.8951890140014001</c:v>
                      </c:pt>
                      <c:pt idx="5381">
                        <c:v>1.89962559169917</c:v>
                      </c:pt>
                      <c:pt idx="5382">
                        <c:v>1.90406216939694</c:v>
                      </c:pt>
                      <c:pt idx="5383">
                        <c:v>1.9084987470947099</c:v>
                      </c:pt>
                      <c:pt idx="5384">
                        <c:v>1.9129353247924801</c:v>
                      </c:pt>
                      <c:pt idx="5385">
                        <c:v>1.91737190249025</c:v>
                      </c:pt>
                      <c:pt idx="5386">
                        <c:v>1.92180848018802</c:v>
                      </c:pt>
                      <c:pt idx="5387">
                        <c:v>1.9262450578857899</c:v>
                      </c:pt>
                      <c:pt idx="5388">
                        <c:v>1.9306816355835601</c:v>
                      </c:pt>
                      <c:pt idx="5389">
                        <c:v>1.93511821328133</c:v>
                      </c:pt>
                      <c:pt idx="5390">
                        <c:v>1.9395547909791</c:v>
                      </c:pt>
                      <c:pt idx="5391">
                        <c:v>1.9439913686768699</c:v>
                      </c:pt>
                      <c:pt idx="5392">
                        <c:v>1.9484279463746399</c:v>
                      </c:pt>
                      <c:pt idx="5393">
                        <c:v>1.9528645240724101</c:v>
                      </c:pt>
                      <c:pt idx="5394">
                        <c:v>1.95730110177018</c:v>
                      </c:pt>
                      <c:pt idx="5395">
                        <c:v>1.96173767946795</c:v>
                      </c:pt>
                      <c:pt idx="5396">
                        <c:v>1.9661742571657199</c:v>
                      </c:pt>
                      <c:pt idx="5397">
                        <c:v>1.9706108348634901</c:v>
                      </c:pt>
                      <c:pt idx="5398">
                        <c:v>1.97504741256126</c:v>
                      </c:pt>
                      <c:pt idx="5399">
                        <c:v>1.97948399025903</c:v>
                      </c:pt>
                      <c:pt idx="5400">
                        <c:v>1.9839205679567999</c:v>
                      </c:pt>
                      <c:pt idx="5401">
                        <c:v>1.9883571456545699</c:v>
                      </c:pt>
                      <c:pt idx="5402">
                        <c:v>1.9927937233523401</c:v>
                      </c:pt>
                      <c:pt idx="5403">
                        <c:v>1.99723030105011</c:v>
                      </c:pt>
                      <c:pt idx="5404">
                        <c:v>2.00166687874788</c:v>
                      </c:pt>
                      <c:pt idx="5405">
                        <c:v>2.0061034564456501</c:v>
                      </c:pt>
                      <c:pt idx="5406">
                        <c:v>2.0105400341434101</c:v>
                      </c:pt>
                      <c:pt idx="5407">
                        <c:v>2.0149766118411798</c:v>
                      </c:pt>
                      <c:pt idx="5408">
                        <c:v>2.0194131895389602</c:v>
                      </c:pt>
                      <c:pt idx="5409">
                        <c:v>2.0238497672367202</c:v>
                      </c:pt>
                      <c:pt idx="5410">
                        <c:v>2.0282863449344899</c:v>
                      </c:pt>
                      <c:pt idx="5411">
                        <c:v>2.0327229226322601</c:v>
                      </c:pt>
                      <c:pt idx="5412">
                        <c:v>2.0371595003300298</c:v>
                      </c:pt>
                      <c:pt idx="5413">
                        <c:v>2.0415960780278102</c:v>
                      </c:pt>
                      <c:pt idx="5414">
                        <c:v>2.0460326557255701</c:v>
                      </c:pt>
                      <c:pt idx="5415">
                        <c:v>2.0504692334233399</c:v>
                      </c:pt>
                      <c:pt idx="5416">
                        <c:v>2.05490581112111</c:v>
                      </c:pt>
                      <c:pt idx="5417">
                        <c:v>2.0593423888188802</c:v>
                      </c:pt>
                      <c:pt idx="5418">
                        <c:v>2.0637789665166499</c:v>
                      </c:pt>
                      <c:pt idx="5419">
                        <c:v>2.0682155442144201</c:v>
                      </c:pt>
                      <c:pt idx="5420">
                        <c:v>2.0726521219121898</c:v>
                      </c:pt>
                      <c:pt idx="5421">
                        <c:v>2.07708869960996</c:v>
                      </c:pt>
                      <c:pt idx="5422">
                        <c:v>2.0815252773077302</c:v>
                      </c:pt>
                      <c:pt idx="5423">
                        <c:v>2.0859618550054999</c:v>
                      </c:pt>
                      <c:pt idx="5424">
                        <c:v>2.0903984327032701</c:v>
                      </c:pt>
                      <c:pt idx="5425">
                        <c:v>2.0948350104010398</c:v>
                      </c:pt>
                      <c:pt idx="5426">
                        <c:v>2.09927158809881</c:v>
                      </c:pt>
                      <c:pt idx="5427">
                        <c:v>2.1037081657965802</c:v>
                      </c:pt>
                      <c:pt idx="5428">
                        <c:v>2.1081447434943499</c:v>
                      </c:pt>
                      <c:pt idx="5429">
                        <c:v>2.1125813211921201</c:v>
                      </c:pt>
                      <c:pt idx="5430">
                        <c:v>2.1170178988898898</c:v>
                      </c:pt>
                      <c:pt idx="5431">
                        <c:v>2.12145447658766</c:v>
                      </c:pt>
                      <c:pt idx="5432">
                        <c:v>2.1258910542854301</c:v>
                      </c:pt>
                      <c:pt idx="5433">
                        <c:v>2.1303276319831999</c:v>
                      </c:pt>
                      <c:pt idx="5434">
                        <c:v>2.13476420968097</c:v>
                      </c:pt>
                      <c:pt idx="5435">
                        <c:v>2.1392007873787402</c:v>
                      </c:pt>
                      <c:pt idx="5436">
                        <c:v>2.1436373650765099</c:v>
                      </c:pt>
                      <c:pt idx="5437">
                        <c:v>2.1480739427742801</c:v>
                      </c:pt>
                      <c:pt idx="5438">
                        <c:v>2.1525105204720498</c:v>
                      </c:pt>
                      <c:pt idx="5439">
                        <c:v>2.15694709816982</c:v>
                      </c:pt>
                      <c:pt idx="5440">
                        <c:v>2.1613836758675902</c:v>
                      </c:pt>
                      <c:pt idx="5441">
                        <c:v>2.1658202535653599</c:v>
                      </c:pt>
                      <c:pt idx="5442">
                        <c:v>2.1702568312631301</c:v>
                      </c:pt>
                      <c:pt idx="5443">
                        <c:v>2.1746934089608998</c:v>
                      </c:pt>
                      <c:pt idx="5444">
                        <c:v>2.17912998665867</c:v>
                      </c:pt>
                      <c:pt idx="5445">
                        <c:v>2.1835665643564401</c:v>
                      </c:pt>
                      <c:pt idx="5446">
                        <c:v>2.1880031420542099</c:v>
                      </c:pt>
                      <c:pt idx="5447">
                        <c:v>2.19243971975198</c:v>
                      </c:pt>
                      <c:pt idx="5448">
                        <c:v>2.19687629744974</c:v>
                      </c:pt>
                      <c:pt idx="5449">
                        <c:v>2.2013128751475199</c:v>
                      </c:pt>
                      <c:pt idx="5450">
                        <c:v>2.2057494528452901</c:v>
                      </c:pt>
                      <c:pt idx="5451">
                        <c:v>2.2101860305430598</c:v>
                      </c:pt>
                      <c:pt idx="5452">
                        <c:v>2.2146226082408198</c:v>
                      </c:pt>
                      <c:pt idx="5453">
                        <c:v>2.21905918593859</c:v>
                      </c:pt>
                      <c:pt idx="5454">
                        <c:v>2.2234957636363601</c:v>
                      </c:pt>
                      <c:pt idx="5455">
                        <c:v>2.2279323413341401</c:v>
                      </c:pt>
                      <c:pt idx="5456">
                        <c:v>2.2323689190319</c:v>
                      </c:pt>
                      <c:pt idx="5457">
                        <c:v>2.2368054967296702</c:v>
                      </c:pt>
                      <c:pt idx="5458">
                        <c:v>2.2412420744274399</c:v>
                      </c:pt>
                      <c:pt idx="5459">
                        <c:v>2.2456786521252101</c:v>
                      </c:pt>
                      <c:pt idx="5460">
                        <c:v>2.2501152298229798</c:v>
                      </c:pt>
                      <c:pt idx="5461">
                        <c:v>2.25455180752075</c:v>
                      </c:pt>
                      <c:pt idx="5462">
                        <c:v>2.2589883852185202</c:v>
                      </c:pt>
                      <c:pt idx="5463">
                        <c:v>2.2634249629162899</c:v>
                      </c:pt>
                      <c:pt idx="5464">
                        <c:v>2.2678615406140601</c:v>
                      </c:pt>
                      <c:pt idx="5465">
                        <c:v>2.2722981183118298</c:v>
                      </c:pt>
                      <c:pt idx="5466">
                        <c:v>2.2767346960096</c:v>
                      </c:pt>
                      <c:pt idx="5467">
                        <c:v>2.2811712737073702</c:v>
                      </c:pt>
                      <c:pt idx="5468">
                        <c:v>2.2856078514051399</c:v>
                      </c:pt>
                      <c:pt idx="5469">
                        <c:v>2.2900444291029101</c:v>
                      </c:pt>
                      <c:pt idx="5470">
                        <c:v>2.2944810068006798</c:v>
                      </c:pt>
                      <c:pt idx="5471">
                        <c:v>2.29891758449845</c:v>
                      </c:pt>
                      <c:pt idx="5472">
                        <c:v>2.3033541621962201</c:v>
                      </c:pt>
                      <c:pt idx="5473">
                        <c:v>2.3077907398939899</c:v>
                      </c:pt>
                      <c:pt idx="5474">
                        <c:v>2.31222731759176</c:v>
                      </c:pt>
                      <c:pt idx="5475">
                        <c:v>2.3166638952895302</c:v>
                      </c:pt>
                      <c:pt idx="5476">
                        <c:v>2.3211004729872999</c:v>
                      </c:pt>
                      <c:pt idx="5477">
                        <c:v>2.3255370506850701</c:v>
                      </c:pt>
                      <c:pt idx="5478">
                        <c:v>2.3299736283828398</c:v>
                      </c:pt>
                      <c:pt idx="5479">
                        <c:v>2.33441020608061</c:v>
                      </c:pt>
                      <c:pt idx="5480">
                        <c:v>2.3388467837783802</c:v>
                      </c:pt>
                      <c:pt idx="5481">
                        <c:v>2.3432833614761499</c:v>
                      </c:pt>
                      <c:pt idx="5482">
                        <c:v>2.3477199391739201</c:v>
                      </c:pt>
                      <c:pt idx="5483">
                        <c:v>2.3521565168716898</c:v>
                      </c:pt>
                      <c:pt idx="5484">
                        <c:v>2.35659309456946</c:v>
                      </c:pt>
                      <c:pt idx="5485">
                        <c:v>2.3610296722672302</c:v>
                      </c:pt>
                      <c:pt idx="5486">
                        <c:v>2.3654662499649999</c:v>
                      </c:pt>
                      <c:pt idx="5487">
                        <c:v>2.3699028276627701</c:v>
                      </c:pt>
                      <c:pt idx="5488">
                        <c:v>2.3743394053605398</c:v>
                      </c:pt>
                      <c:pt idx="5489">
                        <c:v>2.37877598305831</c:v>
                      </c:pt>
                      <c:pt idx="5490">
                        <c:v>2.3832125607560801</c:v>
                      </c:pt>
                      <c:pt idx="5491">
                        <c:v>2.3876491384538499</c:v>
                      </c:pt>
                      <c:pt idx="5492">
                        <c:v>2.39208571615162</c:v>
                      </c:pt>
                      <c:pt idx="5493">
                        <c:v>2.3965222938493902</c:v>
                      </c:pt>
                      <c:pt idx="5494">
                        <c:v>2.4009588715471502</c:v>
                      </c:pt>
                      <c:pt idx="5495">
                        <c:v>2.4053954492449199</c:v>
                      </c:pt>
                      <c:pt idx="5496">
                        <c:v>2.4098320269426998</c:v>
                      </c:pt>
                      <c:pt idx="5497">
                        <c:v>2.41426860464047</c:v>
                      </c:pt>
                      <c:pt idx="5498">
                        <c:v>2.4187051823382402</c:v>
                      </c:pt>
                      <c:pt idx="5499">
                        <c:v>2.4231417600360001</c:v>
                      </c:pt>
                      <c:pt idx="5500">
                        <c:v>2.4275783377337699</c:v>
                      </c:pt>
                      <c:pt idx="5501">
                        <c:v>2.43201491543154</c:v>
                      </c:pt>
                      <c:pt idx="5502">
                        <c:v>2.43645149312932</c:v>
                      </c:pt>
                      <c:pt idx="5503">
                        <c:v>2.4408880708270901</c:v>
                      </c:pt>
                      <c:pt idx="5504">
                        <c:v>2.4453246485248501</c:v>
                      </c:pt>
                      <c:pt idx="5505">
                        <c:v>2.4497612262226198</c:v>
                      </c:pt>
                      <c:pt idx="5506">
                        <c:v>2.45419780392039</c:v>
                      </c:pt>
                      <c:pt idx="5507">
                        <c:v>2.4586343816181602</c:v>
                      </c:pt>
                      <c:pt idx="5508">
                        <c:v>2.4630709593159299</c:v>
                      </c:pt>
                      <c:pt idx="5509">
                        <c:v>2.4675075370137001</c:v>
                      </c:pt>
                      <c:pt idx="5510">
                        <c:v>2.4719441147114698</c:v>
                      </c:pt>
                      <c:pt idx="5511">
                        <c:v>2.47638069240924</c:v>
                      </c:pt>
                      <c:pt idx="5512">
                        <c:v>2.4808172701070101</c:v>
                      </c:pt>
                      <c:pt idx="5513">
                        <c:v>2.4852538478047799</c:v>
                      </c:pt>
                      <c:pt idx="5514">
                        <c:v>2.48969042550255</c:v>
                      </c:pt>
                      <c:pt idx="5515">
                        <c:v>2.4941270032003202</c:v>
                      </c:pt>
                      <c:pt idx="5516">
                        <c:v>2.4985635808980899</c:v>
                      </c:pt>
                      <c:pt idx="5517">
                        <c:v>2.5030001585958601</c:v>
                      </c:pt>
                      <c:pt idx="5518">
                        <c:v>2.5074367362936298</c:v>
                      </c:pt>
                      <c:pt idx="5519">
                        <c:v>2.5118733139914</c:v>
                      </c:pt>
                      <c:pt idx="5520">
                        <c:v>2.5163098916891702</c:v>
                      </c:pt>
                      <c:pt idx="5521">
                        <c:v>2.5207464693869399</c:v>
                      </c:pt>
                      <c:pt idx="5522">
                        <c:v>2.5251830470847101</c:v>
                      </c:pt>
                      <c:pt idx="5523">
                        <c:v>2.5296196247824798</c:v>
                      </c:pt>
                      <c:pt idx="5524">
                        <c:v>2.53405620248025</c:v>
                      </c:pt>
                      <c:pt idx="5525">
                        <c:v>2.5384927801780202</c:v>
                      </c:pt>
                      <c:pt idx="5526">
                        <c:v>2.5429293578757899</c:v>
                      </c:pt>
                      <c:pt idx="5527">
                        <c:v>2.5473659355735601</c:v>
                      </c:pt>
                      <c:pt idx="5528">
                        <c:v>2.5518025132713298</c:v>
                      </c:pt>
                      <c:pt idx="5529">
                        <c:v>2.5562390909691</c:v>
                      </c:pt>
                      <c:pt idx="5530">
                        <c:v>2.5606756686668701</c:v>
                      </c:pt>
                      <c:pt idx="5531">
                        <c:v>2.5651122463646399</c:v>
                      </c:pt>
                      <c:pt idx="5532">
                        <c:v>2.56954882406241</c:v>
                      </c:pt>
                      <c:pt idx="5533">
                        <c:v>2.5739854017601802</c:v>
                      </c:pt>
                      <c:pt idx="5534">
                        <c:v>2.5784219794579499</c:v>
                      </c:pt>
                      <c:pt idx="5535">
                        <c:v>2.5828585571557201</c:v>
                      </c:pt>
                      <c:pt idx="5536">
                        <c:v>2.5872951348534898</c:v>
                      </c:pt>
                      <c:pt idx="5537">
                        <c:v>2.5917317125512498</c:v>
                      </c:pt>
                      <c:pt idx="5538">
                        <c:v>2.5961682902490302</c:v>
                      </c:pt>
                      <c:pt idx="5539">
                        <c:v>2.6006048679467999</c:v>
                      </c:pt>
                      <c:pt idx="5540">
                        <c:v>2.6050414456445701</c:v>
                      </c:pt>
                      <c:pt idx="5541">
                        <c:v>2.60947802334233</c:v>
                      </c:pt>
                      <c:pt idx="5542">
                        <c:v>2.6139146010401002</c:v>
                      </c:pt>
                      <c:pt idx="5543">
                        <c:v>2.6183511787378801</c:v>
                      </c:pt>
                      <c:pt idx="5544">
                        <c:v>2.6227877564356499</c:v>
                      </c:pt>
                      <c:pt idx="5545">
                        <c:v>2.62722433413342</c:v>
                      </c:pt>
                      <c:pt idx="5546">
                        <c:v>2.63166091183118</c:v>
                      </c:pt>
                      <c:pt idx="5547">
                        <c:v>2.6360974895289502</c:v>
                      </c:pt>
                      <c:pt idx="5548">
                        <c:v>2.6405340672267199</c:v>
                      </c:pt>
                      <c:pt idx="5549">
                        <c:v>2.6449706449244998</c:v>
                      </c:pt>
                      <c:pt idx="5550">
                        <c:v>2.64940722262227</c:v>
                      </c:pt>
                      <c:pt idx="5551">
                        <c:v>2.65384380032003</c:v>
                      </c:pt>
                      <c:pt idx="5552">
                        <c:v>2.6582803780178001</c:v>
                      </c:pt>
                      <c:pt idx="5553">
                        <c:v>2.6627169557155699</c:v>
                      </c:pt>
                      <c:pt idx="5554">
                        <c:v>2.66715353341334</c:v>
                      </c:pt>
                      <c:pt idx="5555">
                        <c:v>2.67159011111112</c:v>
                      </c:pt>
                      <c:pt idx="5556">
                        <c:v>2.6760266888088799</c:v>
                      </c:pt>
                      <c:pt idx="5557">
                        <c:v>2.6804632665066501</c:v>
                      </c:pt>
                      <c:pt idx="5558">
                        <c:v>2.6848998442044198</c:v>
                      </c:pt>
                      <c:pt idx="5559">
                        <c:v>2.68933642190219</c:v>
                      </c:pt>
                      <c:pt idx="5560">
                        <c:v>2.6937729995999602</c:v>
                      </c:pt>
                      <c:pt idx="5561">
                        <c:v>2.6982095772977299</c:v>
                      </c:pt>
                      <c:pt idx="5562">
                        <c:v>2.7026461549955001</c:v>
                      </c:pt>
                      <c:pt idx="5563">
                        <c:v>2.7070827326932698</c:v>
                      </c:pt>
                      <c:pt idx="5564">
                        <c:v>2.71151931039104</c:v>
                      </c:pt>
                      <c:pt idx="5565">
                        <c:v>2.7159558880888102</c:v>
                      </c:pt>
                      <c:pt idx="5566">
                        <c:v>2.7203924657865799</c:v>
                      </c:pt>
                      <c:pt idx="5567">
                        <c:v>2.7248290434843501</c:v>
                      </c:pt>
                      <c:pt idx="5568">
                        <c:v>2.7292656211821198</c:v>
                      </c:pt>
                      <c:pt idx="5569">
                        <c:v>2.73370219887989</c:v>
                      </c:pt>
                      <c:pt idx="5570">
                        <c:v>2.7381387765776601</c:v>
                      </c:pt>
                      <c:pt idx="5571">
                        <c:v>2.7425753542754299</c:v>
                      </c:pt>
                      <c:pt idx="5572">
                        <c:v>2.7470119319732</c:v>
                      </c:pt>
                      <c:pt idx="5573">
                        <c:v>2.7514485096709702</c:v>
                      </c:pt>
                      <c:pt idx="5574">
                        <c:v>2.7558850873687399</c:v>
                      </c:pt>
                      <c:pt idx="5575">
                        <c:v>2.7603216650665101</c:v>
                      </c:pt>
                      <c:pt idx="5576">
                        <c:v>2.7647582427642798</c:v>
                      </c:pt>
                      <c:pt idx="5577">
                        <c:v>2.76919482046205</c:v>
                      </c:pt>
                      <c:pt idx="5578">
                        <c:v>2.7736313981598202</c:v>
                      </c:pt>
                      <c:pt idx="5579">
                        <c:v>2.7780679758575899</c:v>
                      </c:pt>
                      <c:pt idx="5580">
                        <c:v>2.7825045535553601</c:v>
                      </c:pt>
                      <c:pt idx="5581">
                        <c:v>2.7869411312531298</c:v>
                      </c:pt>
                      <c:pt idx="5582">
                        <c:v>2.7913777089509</c:v>
                      </c:pt>
                      <c:pt idx="5583">
                        <c:v>2.7958142866486702</c:v>
                      </c:pt>
                      <c:pt idx="5584">
                        <c:v>2.8002508643464301</c:v>
                      </c:pt>
                      <c:pt idx="5585">
                        <c:v>2.8046874420442101</c:v>
                      </c:pt>
                      <c:pt idx="5586">
                        <c:v>2.8091240197419798</c:v>
                      </c:pt>
                      <c:pt idx="5587">
                        <c:v>2.81356059743975</c:v>
                      </c:pt>
                      <c:pt idx="5588">
                        <c:v>2.8179971751375201</c:v>
                      </c:pt>
                      <c:pt idx="5589">
                        <c:v>2.8224337528352801</c:v>
                      </c:pt>
                      <c:pt idx="5590">
                        <c:v>2.8268703305330498</c:v>
                      </c:pt>
                      <c:pt idx="5591">
                        <c:v>2.8313069082308302</c:v>
                      </c:pt>
                      <c:pt idx="5592">
                        <c:v>2.8357434859285999</c:v>
                      </c:pt>
                      <c:pt idx="5593">
                        <c:v>2.8401800636263599</c:v>
                      </c:pt>
                      <c:pt idx="5594">
                        <c:v>2.8446166413241301</c:v>
                      </c:pt>
                      <c:pt idx="5595">
                        <c:v>2.8490532190218998</c:v>
                      </c:pt>
                      <c:pt idx="5596">
                        <c:v>2.8534897967196802</c:v>
                      </c:pt>
                      <c:pt idx="5597">
                        <c:v>2.8579263744174499</c:v>
                      </c:pt>
                      <c:pt idx="5598">
                        <c:v>2.8623629521152099</c:v>
                      </c:pt>
                      <c:pt idx="5599">
                        <c:v>2.86679952981298</c:v>
                      </c:pt>
                      <c:pt idx="5600">
                        <c:v>2.8712361075107502</c:v>
                      </c:pt>
                      <c:pt idx="5601">
                        <c:v>2.8756726852085199</c:v>
                      </c:pt>
                      <c:pt idx="5602">
                        <c:v>2.8801092629062999</c:v>
                      </c:pt>
                      <c:pt idx="5603">
                        <c:v>2.8845458406040598</c:v>
                      </c:pt>
                      <c:pt idx="5604">
                        <c:v>2.88898241830183</c:v>
                      </c:pt>
                      <c:pt idx="5605">
                        <c:v>2.8934189959996002</c:v>
                      </c:pt>
                      <c:pt idx="5606">
                        <c:v>2.8978555736973699</c:v>
                      </c:pt>
                      <c:pt idx="5607">
                        <c:v>2.9022921513951401</c:v>
                      </c:pt>
                      <c:pt idx="5608">
                        <c:v>2.9067287290929098</c:v>
                      </c:pt>
                      <c:pt idx="5609">
                        <c:v>2.91116530679068</c:v>
                      </c:pt>
                      <c:pt idx="5610">
                        <c:v>2.9156018844884501</c:v>
                      </c:pt>
                      <c:pt idx="5611">
                        <c:v>2.9200384621862199</c:v>
                      </c:pt>
                      <c:pt idx="5612">
                        <c:v>2.92447503988399</c:v>
                      </c:pt>
                      <c:pt idx="5613">
                        <c:v>2.9289116175817602</c:v>
                      </c:pt>
                      <c:pt idx="5614">
                        <c:v>2.9333481952795299</c:v>
                      </c:pt>
                      <c:pt idx="5615">
                        <c:v>2.9377847729773001</c:v>
                      </c:pt>
                      <c:pt idx="5616">
                        <c:v>2.9422213506750698</c:v>
                      </c:pt>
                      <c:pt idx="5617">
                        <c:v>2.94665792837284</c:v>
                      </c:pt>
                      <c:pt idx="5618">
                        <c:v>2.9510945060706102</c:v>
                      </c:pt>
                      <c:pt idx="5619">
                        <c:v>2.9555310837683799</c:v>
                      </c:pt>
                      <c:pt idx="5620">
                        <c:v>2.9599676614661501</c:v>
                      </c:pt>
                      <c:pt idx="5621">
                        <c:v>2.9644042391639198</c:v>
                      </c:pt>
                      <c:pt idx="5622">
                        <c:v>2.96884081686169</c:v>
                      </c:pt>
                      <c:pt idx="5623">
                        <c:v>2.9732773945594602</c:v>
                      </c:pt>
                      <c:pt idx="5624">
                        <c:v>2.9777139722572299</c:v>
                      </c:pt>
                      <c:pt idx="5625">
                        <c:v>2.9821505499550001</c:v>
                      </c:pt>
                      <c:pt idx="5626">
                        <c:v>2.9865871276527698</c:v>
                      </c:pt>
                      <c:pt idx="5627">
                        <c:v>2.99102370535054</c:v>
                      </c:pt>
                      <c:pt idx="5628">
                        <c:v>2.9954602830483101</c:v>
                      </c:pt>
                      <c:pt idx="5629">
                        <c:v>2.9998968607460799</c:v>
                      </c:pt>
                      <c:pt idx="5630">
                        <c:v>3.00433343844385</c:v>
                      </c:pt>
                      <c:pt idx="5631">
                        <c:v>3.00877001614161</c:v>
                      </c:pt>
                      <c:pt idx="5632">
                        <c:v>3.0132065938393899</c:v>
                      </c:pt>
                      <c:pt idx="5633">
                        <c:v>3.0176431715371601</c:v>
                      </c:pt>
                      <c:pt idx="5634">
                        <c:v>3.0220797492349298</c:v>
                      </c:pt>
                      <c:pt idx="5635">
                        <c:v>3.0265163269327</c:v>
                      </c:pt>
                      <c:pt idx="5636">
                        <c:v>3.03095290463046</c:v>
                      </c:pt>
                      <c:pt idx="5637">
                        <c:v>3.0353894823282301</c:v>
                      </c:pt>
                      <c:pt idx="5638">
                        <c:v>3.0398260600260101</c:v>
                      </c:pt>
                      <c:pt idx="5639">
                        <c:v>3.0442626377237798</c:v>
                      </c:pt>
                      <c:pt idx="5640">
                        <c:v>3.04869921542155</c:v>
                      </c:pt>
                      <c:pt idx="5641">
                        <c:v>3.0531357931193099</c:v>
                      </c:pt>
                      <c:pt idx="5642">
                        <c:v>3.0575723708170801</c:v>
                      </c:pt>
                      <c:pt idx="5643">
                        <c:v>3.0620089485148498</c:v>
                      </c:pt>
                      <c:pt idx="5644">
                        <c:v>3.0664455262126298</c:v>
                      </c:pt>
                      <c:pt idx="5645">
                        <c:v>3.0708821039103902</c:v>
                      </c:pt>
                      <c:pt idx="5646">
                        <c:v>3.0753186816081599</c:v>
                      </c:pt>
                      <c:pt idx="5647">
                        <c:v>3.0797552593059301</c:v>
                      </c:pt>
                      <c:pt idx="5648">
                        <c:v>3.0841918370036998</c:v>
                      </c:pt>
                      <c:pt idx="5649">
                        <c:v>3.08862841470147</c:v>
                      </c:pt>
                      <c:pt idx="5650">
                        <c:v>3.0930649923992402</c:v>
                      </c:pt>
                      <c:pt idx="5651">
                        <c:v>3.0975015700970099</c:v>
                      </c:pt>
                      <c:pt idx="5652">
                        <c:v>3.1019381477947801</c:v>
                      </c:pt>
                      <c:pt idx="5653">
                        <c:v>3.1063747254925498</c:v>
                      </c:pt>
                      <c:pt idx="5654">
                        <c:v>3.11081130319032</c:v>
                      </c:pt>
                      <c:pt idx="5655">
                        <c:v>3.1152478808880901</c:v>
                      </c:pt>
                      <c:pt idx="5656">
                        <c:v>3.1196844585858599</c:v>
                      </c:pt>
                      <c:pt idx="5657">
                        <c:v>3.12412103628363</c:v>
                      </c:pt>
                      <c:pt idx="5658">
                        <c:v>3.1285576139814002</c:v>
                      </c:pt>
                      <c:pt idx="5659">
                        <c:v>3.1329941916791699</c:v>
                      </c:pt>
                      <c:pt idx="5660">
                        <c:v>3.1374307693769401</c:v>
                      </c:pt>
                      <c:pt idx="5661">
                        <c:v>3.1418673470747098</c:v>
                      </c:pt>
                      <c:pt idx="5662">
                        <c:v>3.14630392477248</c:v>
                      </c:pt>
                      <c:pt idx="5663">
                        <c:v>3.1507405024702502</c:v>
                      </c:pt>
                      <c:pt idx="5664">
                        <c:v>3.1551770801680199</c:v>
                      </c:pt>
                      <c:pt idx="5665">
                        <c:v>3.1596136578657901</c:v>
                      </c:pt>
                      <c:pt idx="5666">
                        <c:v>3.1640502355635598</c:v>
                      </c:pt>
                      <c:pt idx="5667">
                        <c:v>3.16848681326133</c:v>
                      </c:pt>
                      <c:pt idx="5668">
                        <c:v>3.1729233909591001</c:v>
                      </c:pt>
                      <c:pt idx="5669">
                        <c:v>3.1773599686568699</c:v>
                      </c:pt>
                      <c:pt idx="5670">
                        <c:v>3.18179654635464</c:v>
                      </c:pt>
                      <c:pt idx="5671">
                        <c:v>3.1862331240524102</c:v>
                      </c:pt>
                      <c:pt idx="5672">
                        <c:v>3.1906697017501799</c:v>
                      </c:pt>
                      <c:pt idx="5673">
                        <c:v>3.1951062794479501</c:v>
                      </c:pt>
                      <c:pt idx="5674">
                        <c:v>3.1995428571457198</c:v>
                      </c:pt>
                      <c:pt idx="5675">
                        <c:v>3.20397943484349</c:v>
                      </c:pt>
                      <c:pt idx="5676">
                        <c:v>3.2084160125412602</c:v>
                      </c:pt>
                      <c:pt idx="5677">
                        <c:v>3.2128525902390299</c:v>
                      </c:pt>
                      <c:pt idx="5678">
                        <c:v>3.2172891679368001</c:v>
                      </c:pt>
                      <c:pt idx="5679">
                        <c:v>3.2217257456345698</c:v>
                      </c:pt>
                      <c:pt idx="5680">
                        <c:v>3.22616232333234</c:v>
                      </c:pt>
                      <c:pt idx="5681">
                        <c:v>3.2305989010301102</c:v>
                      </c:pt>
                      <c:pt idx="5682">
                        <c:v>3.2350354787278799</c:v>
                      </c:pt>
                      <c:pt idx="5683">
                        <c:v>3.2394720564256398</c:v>
                      </c:pt>
                      <c:pt idx="5684">
                        <c:v>3.24390863412341</c:v>
                      </c:pt>
                      <c:pt idx="5685">
                        <c:v>3.24834521182119</c:v>
                      </c:pt>
                      <c:pt idx="5686">
                        <c:v>3.2527817895189601</c:v>
                      </c:pt>
                      <c:pt idx="5687">
                        <c:v>3.2572183672167201</c:v>
                      </c:pt>
                      <c:pt idx="5688">
                        <c:v>3.2616549449144898</c:v>
                      </c:pt>
                      <c:pt idx="5689">
                        <c:v>3.26609152261226</c:v>
                      </c:pt>
                      <c:pt idx="5690">
                        <c:v>3.2705281003100302</c:v>
                      </c:pt>
                      <c:pt idx="5691">
                        <c:v>3.2749646780077999</c:v>
                      </c:pt>
                      <c:pt idx="5692">
                        <c:v>3.2794012557055701</c:v>
                      </c:pt>
                      <c:pt idx="5693">
                        <c:v>3.2838378334033398</c:v>
                      </c:pt>
                      <c:pt idx="5694">
                        <c:v>3.28827441110111</c:v>
                      </c:pt>
                      <c:pt idx="5695">
                        <c:v>3.2927109887988801</c:v>
                      </c:pt>
                      <c:pt idx="5696">
                        <c:v>3.2971475664966499</c:v>
                      </c:pt>
                      <c:pt idx="5697">
                        <c:v>3.30158414419442</c:v>
                      </c:pt>
                      <c:pt idx="5698">
                        <c:v>3.3060207218921902</c:v>
                      </c:pt>
                      <c:pt idx="5699">
                        <c:v>3.3104572995899599</c:v>
                      </c:pt>
                      <c:pt idx="5700">
                        <c:v>3.3148938772877301</c:v>
                      </c:pt>
                      <c:pt idx="5701">
                        <c:v>3.3193304549854998</c:v>
                      </c:pt>
                      <c:pt idx="5702">
                        <c:v>3.32376703268327</c:v>
                      </c:pt>
                      <c:pt idx="5703">
                        <c:v>3.3282036103810402</c:v>
                      </c:pt>
                      <c:pt idx="5704">
                        <c:v>3.3326401880788099</c:v>
                      </c:pt>
                      <c:pt idx="5705">
                        <c:v>3.3370767657765801</c:v>
                      </c:pt>
                      <c:pt idx="5706">
                        <c:v>3.3415133434743498</c:v>
                      </c:pt>
                      <c:pt idx="5707">
                        <c:v>3.34594992117212</c:v>
                      </c:pt>
                      <c:pt idx="5708">
                        <c:v>3.3503864988698902</c:v>
                      </c:pt>
                      <c:pt idx="5709">
                        <c:v>3.3548230765676599</c:v>
                      </c:pt>
                      <c:pt idx="5710">
                        <c:v>3.3592596542654301</c:v>
                      </c:pt>
                      <c:pt idx="5711">
                        <c:v>3.3636962319631998</c:v>
                      </c:pt>
                      <c:pt idx="5712">
                        <c:v>3.36813280966097</c:v>
                      </c:pt>
                      <c:pt idx="5713">
                        <c:v>3.3725693873587401</c:v>
                      </c:pt>
                      <c:pt idx="5714">
                        <c:v>3.3770059650565099</c:v>
                      </c:pt>
                      <c:pt idx="5715">
                        <c:v>3.38144254275428</c:v>
                      </c:pt>
                      <c:pt idx="5716">
                        <c:v>3.3858791204520502</c:v>
                      </c:pt>
                      <c:pt idx="5717">
                        <c:v>3.3903156981498199</c:v>
                      </c:pt>
                      <c:pt idx="5718">
                        <c:v>3.3947522758475901</c:v>
                      </c:pt>
                      <c:pt idx="5719">
                        <c:v>3.3991888535453598</c:v>
                      </c:pt>
                      <c:pt idx="5720">
                        <c:v>3.40362543124313</c:v>
                      </c:pt>
                      <c:pt idx="5721">
                        <c:v>3.4080620089409002</c:v>
                      </c:pt>
                      <c:pt idx="5722">
                        <c:v>3.4124985866386699</c:v>
                      </c:pt>
                      <c:pt idx="5723">
                        <c:v>3.4169351643364401</c:v>
                      </c:pt>
                      <c:pt idx="5724">
                        <c:v>3.4213717420342098</c:v>
                      </c:pt>
                      <c:pt idx="5725">
                        <c:v>3.42580831973198</c:v>
                      </c:pt>
                      <c:pt idx="5726">
                        <c:v>3.4302448974297501</c:v>
                      </c:pt>
                      <c:pt idx="5727">
                        <c:v>3.4346814751275199</c:v>
                      </c:pt>
                      <c:pt idx="5728">
                        <c:v>3.43911805282529</c:v>
                      </c:pt>
                      <c:pt idx="5729">
                        <c:v>3.44355463052305</c:v>
                      </c:pt>
                      <c:pt idx="5730">
                        <c:v>3.4479912082208202</c:v>
                      </c:pt>
                      <c:pt idx="5731">
                        <c:v>3.4524277859185899</c:v>
                      </c:pt>
                      <c:pt idx="5732">
                        <c:v>3.4568643636163601</c:v>
                      </c:pt>
                      <c:pt idx="5733">
                        <c:v>3.4613009413141298</c:v>
                      </c:pt>
                      <c:pt idx="5734">
                        <c:v>3.4657375190119</c:v>
                      </c:pt>
                      <c:pt idx="5735">
                        <c:v>3.4701740967096701</c:v>
                      </c:pt>
                      <c:pt idx="5736">
                        <c:v>3.4746106744074399</c:v>
                      </c:pt>
                      <c:pt idx="5737">
                        <c:v>3.47904725210521</c:v>
                      </c:pt>
                      <c:pt idx="5738">
                        <c:v>3.4834838298029802</c:v>
                      </c:pt>
                      <c:pt idx="5739">
                        <c:v>3.4879204075007499</c:v>
                      </c:pt>
                      <c:pt idx="5740">
                        <c:v>3.4923569851985201</c:v>
                      </c:pt>
                      <c:pt idx="5741">
                        <c:v>3.4967935628962898</c:v>
                      </c:pt>
                      <c:pt idx="5742">
                        <c:v>3.50123014059406</c:v>
                      </c:pt>
                      <c:pt idx="5743">
                        <c:v>3.5056667182918302</c:v>
                      </c:pt>
                      <c:pt idx="5744">
                        <c:v>3.5101032959895999</c:v>
                      </c:pt>
                      <c:pt idx="5745">
                        <c:v>3.5145398736873701</c:v>
                      </c:pt>
                      <c:pt idx="5746">
                        <c:v>3.5189764513851398</c:v>
                      </c:pt>
                      <c:pt idx="5747">
                        <c:v>3.52341302908291</c:v>
                      </c:pt>
                      <c:pt idx="5748">
                        <c:v>3.5278496067806802</c:v>
                      </c:pt>
                      <c:pt idx="5749">
                        <c:v>3.5322861844784499</c:v>
                      </c:pt>
                      <c:pt idx="5750">
                        <c:v>3.5367227621762201</c:v>
                      </c:pt>
                      <c:pt idx="5751">
                        <c:v>3.5411593398739898</c:v>
                      </c:pt>
                      <c:pt idx="5752">
                        <c:v>3.54559591757176</c:v>
                      </c:pt>
                      <c:pt idx="5753">
                        <c:v>3.5500324952695301</c:v>
                      </c:pt>
                      <c:pt idx="5754">
                        <c:v>3.5544690729672999</c:v>
                      </c:pt>
                      <c:pt idx="5755">
                        <c:v>3.55890565066507</c:v>
                      </c:pt>
                      <c:pt idx="5756">
                        <c:v>3.5633422283628402</c:v>
                      </c:pt>
                      <c:pt idx="5757">
                        <c:v>3.5677788060606099</c:v>
                      </c:pt>
                      <c:pt idx="5758">
                        <c:v>3.5722153837583801</c:v>
                      </c:pt>
                      <c:pt idx="5759">
                        <c:v>3.5766519614561498</c:v>
                      </c:pt>
                      <c:pt idx="5760">
                        <c:v>3.58108853915392</c:v>
                      </c:pt>
                      <c:pt idx="5761">
                        <c:v>3.5855251168516902</c:v>
                      </c:pt>
                      <c:pt idx="5762">
                        <c:v>3.5899616945494599</c:v>
                      </c:pt>
                      <c:pt idx="5763">
                        <c:v>3.5943982722472301</c:v>
                      </c:pt>
                      <c:pt idx="5764">
                        <c:v>3.5988348499449998</c:v>
                      </c:pt>
                      <c:pt idx="5765">
                        <c:v>3.60327142764277</c:v>
                      </c:pt>
                      <c:pt idx="5766">
                        <c:v>3.6077080053405401</c:v>
                      </c:pt>
                      <c:pt idx="5767">
                        <c:v>3.6121445830383099</c:v>
                      </c:pt>
                      <c:pt idx="5768">
                        <c:v>3.61658116073608</c:v>
                      </c:pt>
                      <c:pt idx="5769">
                        <c:v>3.6210177384338502</c:v>
                      </c:pt>
                      <c:pt idx="5770">
                        <c:v>3.6254543161316199</c:v>
                      </c:pt>
                      <c:pt idx="5771">
                        <c:v>3.6298908938293799</c:v>
                      </c:pt>
                      <c:pt idx="5772">
                        <c:v>3.6343274715271501</c:v>
                      </c:pt>
                      <c:pt idx="5773">
                        <c:v>3.6387640492249198</c:v>
                      </c:pt>
                      <c:pt idx="5774">
                        <c:v>3.64320062692269</c:v>
                      </c:pt>
                      <c:pt idx="5775">
                        <c:v>3.6476372046204601</c:v>
                      </c:pt>
                      <c:pt idx="5776">
                        <c:v>3.6520737823182299</c:v>
                      </c:pt>
                      <c:pt idx="5777">
                        <c:v>3.656510360016</c:v>
                      </c:pt>
                      <c:pt idx="5778">
                        <c:v>3.6609469377137702</c:v>
                      </c:pt>
                      <c:pt idx="5779">
                        <c:v>3.6653835154115399</c:v>
                      </c:pt>
                      <c:pt idx="5780">
                        <c:v>3.6698200931093101</c:v>
                      </c:pt>
                      <c:pt idx="5781">
                        <c:v>3.6742566708070798</c:v>
                      </c:pt>
                      <c:pt idx="5782">
                        <c:v>3.67869324850485</c:v>
                      </c:pt>
                      <c:pt idx="5783">
                        <c:v>3.6831298262026202</c:v>
                      </c:pt>
                      <c:pt idx="5784">
                        <c:v>3.6875664039003899</c:v>
                      </c:pt>
                      <c:pt idx="5785">
                        <c:v>3.6920029815981601</c:v>
                      </c:pt>
                      <c:pt idx="5786">
                        <c:v>3.6964395592959298</c:v>
                      </c:pt>
                      <c:pt idx="5787">
                        <c:v>3.7008761369937</c:v>
                      </c:pt>
                      <c:pt idx="5788">
                        <c:v>3.7053127146914702</c:v>
                      </c:pt>
                      <c:pt idx="5789">
                        <c:v>3.7097492923892399</c:v>
                      </c:pt>
                      <c:pt idx="5790">
                        <c:v>3.7141858700870101</c:v>
                      </c:pt>
                      <c:pt idx="5791">
                        <c:v>3.7186224477847798</c:v>
                      </c:pt>
                      <c:pt idx="5792">
                        <c:v>3.72305902548255</c:v>
                      </c:pt>
                      <c:pt idx="5793">
                        <c:v>3.7274956031803201</c:v>
                      </c:pt>
                      <c:pt idx="5794">
                        <c:v>3.7319321808780899</c:v>
                      </c:pt>
                      <c:pt idx="5795">
                        <c:v>3.73636875857586</c:v>
                      </c:pt>
                      <c:pt idx="5796">
                        <c:v>3.7408053362736302</c:v>
                      </c:pt>
                      <c:pt idx="5797">
                        <c:v>3.7452419139713999</c:v>
                      </c:pt>
                      <c:pt idx="5798">
                        <c:v>3.7496784916691701</c:v>
                      </c:pt>
                      <c:pt idx="5799">
                        <c:v>3.7541150693669398</c:v>
                      </c:pt>
                      <c:pt idx="5800">
                        <c:v>3.75855164706471</c:v>
                      </c:pt>
                      <c:pt idx="5801">
                        <c:v>3.7629882247624802</c:v>
                      </c:pt>
                      <c:pt idx="5802">
                        <c:v>3.7674248024602499</c:v>
                      </c:pt>
                      <c:pt idx="5803">
                        <c:v>3.7718613801580201</c:v>
                      </c:pt>
                      <c:pt idx="5804">
                        <c:v>3.7762979578557898</c:v>
                      </c:pt>
                      <c:pt idx="5805">
                        <c:v>3.78073453555356</c:v>
                      </c:pt>
                      <c:pt idx="5806">
                        <c:v>3.7851711132513302</c:v>
                      </c:pt>
                      <c:pt idx="5807">
                        <c:v>3.7896076909490999</c:v>
                      </c:pt>
                      <c:pt idx="5808">
                        <c:v>3.7940442686468701</c:v>
                      </c:pt>
                      <c:pt idx="5809">
                        <c:v>3.7984808463446398</c:v>
                      </c:pt>
                      <c:pt idx="5810">
                        <c:v>3.80291742404241</c:v>
                      </c:pt>
                      <c:pt idx="5811">
                        <c:v>3.8073540017401801</c:v>
                      </c:pt>
                      <c:pt idx="5812">
                        <c:v>3.8117905794379401</c:v>
                      </c:pt>
                      <c:pt idx="5813">
                        <c:v>3.8162271571357098</c:v>
                      </c:pt>
                      <c:pt idx="5814">
                        <c:v>3.82066373483348</c:v>
                      </c:pt>
                      <c:pt idx="5815">
                        <c:v>3.8251003125312599</c:v>
                      </c:pt>
                      <c:pt idx="5816">
                        <c:v>3.8295368902290199</c:v>
                      </c:pt>
                      <c:pt idx="5817">
                        <c:v>3.8339734679267901</c:v>
                      </c:pt>
                      <c:pt idx="5818">
                        <c:v>3.8384100456245598</c:v>
                      </c:pt>
                      <c:pt idx="5819">
                        <c:v>3.84284662332233</c:v>
                      </c:pt>
                      <c:pt idx="5820">
                        <c:v>3.8472832010201001</c:v>
                      </c:pt>
                      <c:pt idx="5821">
                        <c:v>3.8517197787178699</c:v>
                      </c:pt>
                      <c:pt idx="5822">
                        <c:v>3.85615635641564</c:v>
                      </c:pt>
                      <c:pt idx="5823">
                        <c:v>3.8605929341134102</c:v>
                      </c:pt>
                      <c:pt idx="5824">
                        <c:v>3.8650295118111799</c:v>
                      </c:pt>
                      <c:pt idx="5825">
                        <c:v>3.8694660895089501</c:v>
                      </c:pt>
                      <c:pt idx="5826">
                        <c:v>3.8739026672067198</c:v>
                      </c:pt>
                      <c:pt idx="5827">
                        <c:v>3.87833924490449</c:v>
                      </c:pt>
                      <c:pt idx="5828">
                        <c:v>3.8827758226022602</c:v>
                      </c:pt>
                      <c:pt idx="5829">
                        <c:v>3.8872124003000299</c:v>
                      </c:pt>
                      <c:pt idx="5830">
                        <c:v>3.8916489779978001</c:v>
                      </c:pt>
                      <c:pt idx="5831">
                        <c:v>3.8960855556955698</c:v>
                      </c:pt>
                      <c:pt idx="5832">
                        <c:v>3.90052213339334</c:v>
                      </c:pt>
                      <c:pt idx="5833">
                        <c:v>3.9049587110911101</c:v>
                      </c:pt>
                      <c:pt idx="5834">
                        <c:v>3.9093952887888799</c:v>
                      </c:pt>
                      <c:pt idx="5835">
                        <c:v>3.91383186648665</c:v>
                      </c:pt>
                      <c:pt idx="5836">
                        <c:v>3.9182684441844202</c:v>
                      </c:pt>
                      <c:pt idx="5837">
                        <c:v>3.9227050218821899</c:v>
                      </c:pt>
                      <c:pt idx="5838">
                        <c:v>3.9271415995799601</c:v>
                      </c:pt>
                      <c:pt idx="5839">
                        <c:v>3.9315781772777298</c:v>
                      </c:pt>
                      <c:pt idx="5840">
                        <c:v>3.9360147549755</c:v>
                      </c:pt>
                      <c:pt idx="5841">
                        <c:v>3.9404513326732702</c:v>
                      </c:pt>
                      <c:pt idx="5842">
                        <c:v>3.9448879103710399</c:v>
                      </c:pt>
                      <c:pt idx="5843">
                        <c:v>3.9493244880688101</c:v>
                      </c:pt>
                      <c:pt idx="5844">
                        <c:v>3.9537610657665798</c:v>
                      </c:pt>
                      <c:pt idx="5845">
                        <c:v>3.95819764346435</c:v>
                      </c:pt>
                      <c:pt idx="5846">
                        <c:v>3.9626342211621202</c:v>
                      </c:pt>
                      <c:pt idx="5847">
                        <c:v>3.9670707988598899</c:v>
                      </c:pt>
                      <c:pt idx="5848">
                        <c:v>3.9715073765576601</c:v>
                      </c:pt>
                      <c:pt idx="5849">
                        <c:v>3.9759439542554298</c:v>
                      </c:pt>
                      <c:pt idx="5850">
                        <c:v>3.9803805319532</c:v>
                      </c:pt>
                      <c:pt idx="5851">
                        <c:v>3.9848171096509701</c:v>
                      </c:pt>
                      <c:pt idx="5852">
                        <c:v>3.9892536873487399</c:v>
                      </c:pt>
                      <c:pt idx="5853">
                        <c:v>3.99369026504651</c:v>
                      </c:pt>
                      <c:pt idx="5854">
                        <c:v>3.99812684274427</c:v>
                      </c:pt>
                      <c:pt idx="5855">
                        <c:v>4.0025634204420397</c:v>
                      </c:pt>
                      <c:pt idx="5856">
                        <c:v>4.0069999981398201</c:v>
                      </c:pt>
                      <c:pt idx="5857">
                        <c:v>4.0114365758375898</c:v>
                      </c:pt>
                      <c:pt idx="5858">
                        <c:v>4.0158731535353498</c:v>
                      </c:pt>
                      <c:pt idx="5859">
                        <c:v>4.0203097312331204</c:v>
                      </c:pt>
                      <c:pt idx="5860">
                        <c:v>4.0247463089308901</c:v>
                      </c:pt>
                      <c:pt idx="5861">
                        <c:v>4.0291828866286599</c:v>
                      </c:pt>
                      <c:pt idx="5862">
                        <c:v>4.0336194643264403</c:v>
                      </c:pt>
                      <c:pt idx="5863">
                        <c:v>4.0380560420242002</c:v>
                      </c:pt>
                      <c:pt idx="5864">
                        <c:v>4.0424926197219699</c:v>
                      </c:pt>
                      <c:pt idx="5865">
                        <c:v>4.0469291974197397</c:v>
                      </c:pt>
                      <c:pt idx="5866">
                        <c:v>4.0513657751175103</c:v>
                      </c:pt>
                      <c:pt idx="5867">
                        <c:v>4.05580235281528</c:v>
                      </c:pt>
                      <c:pt idx="5868">
                        <c:v>4.0602389305130497</c:v>
                      </c:pt>
                      <c:pt idx="5869">
                        <c:v>4.0646755082108204</c:v>
                      </c:pt>
                      <c:pt idx="5870">
                        <c:v>4.0691120859085901</c:v>
                      </c:pt>
                      <c:pt idx="5871">
                        <c:v>4.0735486636063598</c:v>
                      </c:pt>
                      <c:pt idx="5872">
                        <c:v>4.0779852413041304</c:v>
                      </c:pt>
                      <c:pt idx="5873">
                        <c:v>4.0824218190019002</c:v>
                      </c:pt>
                      <c:pt idx="5874">
                        <c:v>4.0868583966996699</c:v>
                      </c:pt>
                      <c:pt idx="5875">
                        <c:v>4.0912949743974396</c:v>
                      </c:pt>
                      <c:pt idx="5876">
                        <c:v>4.0957315520952102</c:v>
                      </c:pt>
                      <c:pt idx="5877">
                        <c:v>4.10016812979298</c:v>
                      </c:pt>
                      <c:pt idx="5878">
                        <c:v>4.1046047074907497</c:v>
                      </c:pt>
                      <c:pt idx="5879">
                        <c:v>4.1090412851885203</c:v>
                      </c:pt>
                      <c:pt idx="5880">
                        <c:v>4.11347786288629</c:v>
                      </c:pt>
                      <c:pt idx="5881">
                        <c:v>4.1179144405840598</c:v>
                      </c:pt>
                      <c:pt idx="5882">
                        <c:v>4.1223510182818304</c:v>
                      </c:pt>
                      <c:pt idx="5883">
                        <c:v>4.1267875959796001</c:v>
                      </c:pt>
                      <c:pt idx="5884">
                        <c:v>4.1312241736773698</c:v>
                      </c:pt>
                      <c:pt idx="5885">
                        <c:v>4.1356607513751404</c:v>
                      </c:pt>
                      <c:pt idx="5886">
                        <c:v>4.1400973290729102</c:v>
                      </c:pt>
                      <c:pt idx="5887">
                        <c:v>4.1445339067706799</c:v>
                      </c:pt>
                      <c:pt idx="5888">
                        <c:v>4.1489704844684496</c:v>
                      </c:pt>
                      <c:pt idx="5889">
                        <c:v>4.1534070621662202</c:v>
                      </c:pt>
                      <c:pt idx="5890">
                        <c:v>4.15784363986399</c:v>
                      </c:pt>
                      <c:pt idx="5891">
                        <c:v>4.1622802175617597</c:v>
                      </c:pt>
                      <c:pt idx="5892">
                        <c:v>4.1667167952595303</c:v>
                      </c:pt>
                      <c:pt idx="5893">
                        <c:v>4.1711533729573</c:v>
                      </c:pt>
                      <c:pt idx="5894">
                        <c:v>4.1755899506550698</c:v>
                      </c:pt>
                      <c:pt idx="5895">
                        <c:v>4.1800265283528404</c:v>
                      </c:pt>
                      <c:pt idx="5896">
                        <c:v>4.1844631060506003</c:v>
                      </c:pt>
                      <c:pt idx="5897">
                        <c:v>4.1888996837483701</c:v>
                      </c:pt>
                      <c:pt idx="5898">
                        <c:v>4.1933362614461496</c:v>
                      </c:pt>
                      <c:pt idx="5899">
                        <c:v>4.1977728391439202</c:v>
                      </c:pt>
                      <c:pt idx="5900">
                        <c:v>4.2022094168416899</c:v>
                      </c:pt>
                      <c:pt idx="5901">
                        <c:v>4.2066459945394499</c:v>
                      </c:pt>
                      <c:pt idx="5902">
                        <c:v>4.2110825722372196</c:v>
                      </c:pt>
                      <c:pt idx="5903">
                        <c:v>4.215519149935</c:v>
                      </c:pt>
                      <c:pt idx="5904">
                        <c:v>4.2199557276327697</c:v>
                      </c:pt>
                      <c:pt idx="5905">
                        <c:v>4.2243923053305403</c:v>
                      </c:pt>
                      <c:pt idx="5906">
                        <c:v>4.2288288830283003</c:v>
                      </c:pt>
                      <c:pt idx="5907">
                        <c:v>4.23326546072607</c:v>
                      </c:pt>
                      <c:pt idx="5908">
                        <c:v>4.2377020384238397</c:v>
                      </c:pt>
                      <c:pt idx="5909">
                        <c:v>4.2421386161216201</c:v>
                      </c:pt>
                      <c:pt idx="5910">
                        <c:v>4.2465751938193801</c:v>
                      </c:pt>
                      <c:pt idx="5911">
                        <c:v>4.2510117715171498</c:v>
                      </c:pt>
                      <c:pt idx="5912">
                        <c:v>4.2554483492149204</c:v>
                      </c:pt>
                      <c:pt idx="5913">
                        <c:v>4.2598849269126902</c:v>
                      </c:pt>
                      <c:pt idx="5914">
                        <c:v>4.2643215046104599</c:v>
                      </c:pt>
                      <c:pt idx="5915">
                        <c:v>4.2687580823082403</c:v>
                      </c:pt>
                      <c:pt idx="5916">
                        <c:v>4.27319466000601</c:v>
                      </c:pt>
                      <c:pt idx="5917">
                        <c:v>4.27763123770377</c:v>
                      </c:pt>
                      <c:pt idx="5918">
                        <c:v>4.2820678154015397</c:v>
                      </c:pt>
                      <c:pt idx="5919">
                        <c:v>4.2865043930993103</c:v>
                      </c:pt>
                      <c:pt idx="5920">
                        <c:v>4.29094097079708</c:v>
                      </c:pt>
                      <c:pt idx="5921">
                        <c:v>4.2953775484948498</c:v>
                      </c:pt>
                      <c:pt idx="5922">
                        <c:v>4.2998141261926204</c:v>
                      </c:pt>
                      <c:pt idx="5923">
                        <c:v>4.3042507038903901</c:v>
                      </c:pt>
                      <c:pt idx="5924">
                        <c:v>4.3086872815881598</c:v>
                      </c:pt>
                      <c:pt idx="5925">
                        <c:v>4.3131238592859296</c:v>
                      </c:pt>
                      <c:pt idx="5926">
                        <c:v>4.3175604369837002</c:v>
                      </c:pt>
                      <c:pt idx="5927">
                        <c:v>4.3219970146814699</c:v>
                      </c:pt>
                      <c:pt idx="5928">
                        <c:v>4.3264335923792396</c:v>
                      </c:pt>
                      <c:pt idx="5929">
                        <c:v>4.3308701700770103</c:v>
                      </c:pt>
                      <c:pt idx="5930">
                        <c:v>4.33530674777478</c:v>
                      </c:pt>
                      <c:pt idx="5931">
                        <c:v>4.3397433254725497</c:v>
                      </c:pt>
                      <c:pt idx="5932">
                        <c:v>4.3441799031703203</c:v>
                      </c:pt>
                      <c:pt idx="5933">
                        <c:v>4.3486164808680901</c:v>
                      </c:pt>
                      <c:pt idx="5934">
                        <c:v>4.3530530585658598</c:v>
                      </c:pt>
                      <c:pt idx="5935">
                        <c:v>4.3574896362636304</c:v>
                      </c:pt>
                      <c:pt idx="5936">
                        <c:v>4.3619262139614001</c:v>
                      </c:pt>
                      <c:pt idx="5937">
                        <c:v>4.3663627916591699</c:v>
                      </c:pt>
                      <c:pt idx="5938">
                        <c:v>4.3707993693569298</c:v>
                      </c:pt>
                      <c:pt idx="5939">
                        <c:v>4.3752359470547102</c:v>
                      </c:pt>
                      <c:pt idx="5940">
                        <c:v>4.3796725247524799</c:v>
                      </c:pt>
                      <c:pt idx="5941">
                        <c:v>4.3841091024502497</c:v>
                      </c:pt>
                      <c:pt idx="5942">
                        <c:v>4.3885456801480203</c:v>
                      </c:pt>
                      <c:pt idx="5943">
                        <c:v>4.39298225784579</c:v>
                      </c:pt>
                      <c:pt idx="5944">
                        <c:v>4.3974188355435597</c:v>
                      </c:pt>
                      <c:pt idx="5945">
                        <c:v>4.4018554132413303</c:v>
                      </c:pt>
                      <c:pt idx="5946">
                        <c:v>4.4062919909390903</c:v>
                      </c:pt>
                      <c:pt idx="5947">
                        <c:v>4.41072856863686</c:v>
                      </c:pt>
                      <c:pt idx="5948">
                        <c:v>4.4151651463346298</c:v>
                      </c:pt>
                      <c:pt idx="5949">
                        <c:v>4.4196017240324004</c:v>
                      </c:pt>
                      <c:pt idx="5950">
                        <c:v>4.4240383017301701</c:v>
                      </c:pt>
                      <c:pt idx="5951">
                        <c:v>4.4284748794279496</c:v>
                      </c:pt>
                      <c:pt idx="5952">
                        <c:v>4.4329114571257202</c:v>
                      </c:pt>
                      <c:pt idx="5953">
                        <c:v>4.4373480348234899</c:v>
                      </c:pt>
                      <c:pt idx="5954">
                        <c:v>4.4417846125212597</c:v>
                      </c:pt>
                      <c:pt idx="5955">
                        <c:v>4.4462211902190196</c:v>
                      </c:pt>
                      <c:pt idx="5956">
                        <c:v>4.4506577679167902</c:v>
                      </c:pt>
                      <c:pt idx="5957">
                        <c:v>4.45509434561456</c:v>
                      </c:pt>
                      <c:pt idx="5958">
                        <c:v>4.4595309233123297</c:v>
                      </c:pt>
                      <c:pt idx="5959">
                        <c:v>4.4639675010101003</c:v>
                      </c:pt>
                      <c:pt idx="5960">
                        <c:v>4.46840407870787</c:v>
                      </c:pt>
                      <c:pt idx="5961">
                        <c:v>4.4728406564056398</c:v>
                      </c:pt>
                      <c:pt idx="5962">
                        <c:v>4.4772772341034202</c:v>
                      </c:pt>
                      <c:pt idx="5963">
                        <c:v>4.4817138118011899</c:v>
                      </c:pt>
                      <c:pt idx="5964">
                        <c:v>4.4861503894989596</c:v>
                      </c:pt>
                      <c:pt idx="5965">
                        <c:v>4.4905869671967196</c:v>
                      </c:pt>
                      <c:pt idx="5966">
                        <c:v>4.4950235448944902</c:v>
                      </c:pt>
                      <c:pt idx="5967">
                        <c:v>4.4994601225922599</c:v>
                      </c:pt>
                      <c:pt idx="5968">
                        <c:v>4.5038967002900296</c:v>
                      </c:pt>
                      <c:pt idx="5969">
                        <c:v>4.5083332779878003</c:v>
                      </c:pt>
                      <c:pt idx="5970">
                        <c:v>4.51276985568557</c:v>
                      </c:pt>
                      <c:pt idx="5971">
                        <c:v>4.5172064333833397</c:v>
                      </c:pt>
                      <c:pt idx="5972">
                        <c:v>4.5216430110811103</c:v>
                      </c:pt>
                      <c:pt idx="5973">
                        <c:v>4.5260795887788801</c:v>
                      </c:pt>
                      <c:pt idx="5974">
                        <c:v>4.5305161664766498</c:v>
                      </c:pt>
                      <c:pt idx="5975">
                        <c:v>4.5349527441744204</c:v>
                      </c:pt>
                      <c:pt idx="5976">
                        <c:v>4.5393893218721901</c:v>
                      </c:pt>
                      <c:pt idx="5977">
                        <c:v>4.5438258995699599</c:v>
                      </c:pt>
                      <c:pt idx="5978">
                        <c:v>4.5482624772677296</c:v>
                      </c:pt>
                      <c:pt idx="5979">
                        <c:v>4.5526990549655002</c:v>
                      </c:pt>
                      <c:pt idx="5980">
                        <c:v>4.5571356326632699</c:v>
                      </c:pt>
                      <c:pt idx="5981">
                        <c:v>4.5615722103610397</c:v>
                      </c:pt>
                      <c:pt idx="5982">
                        <c:v>4.5660087880588103</c:v>
                      </c:pt>
                      <c:pt idx="5983">
                        <c:v>4.57044536575658</c:v>
                      </c:pt>
                      <c:pt idx="5984">
                        <c:v>4.57488194345434</c:v>
                      </c:pt>
                      <c:pt idx="5985">
                        <c:v>4.5793185211521097</c:v>
                      </c:pt>
                      <c:pt idx="5986">
                        <c:v>4.5837550988498901</c:v>
                      </c:pt>
                      <c:pt idx="5987">
                        <c:v>4.5881916765476598</c:v>
                      </c:pt>
                      <c:pt idx="5988">
                        <c:v>4.5926282542454304</c:v>
                      </c:pt>
                      <c:pt idx="5989">
                        <c:v>4.5970648319432001</c:v>
                      </c:pt>
                      <c:pt idx="5990">
                        <c:v>4.6015014096409699</c:v>
                      </c:pt>
                      <c:pt idx="5991">
                        <c:v>4.6059379873387396</c:v>
                      </c:pt>
                      <c:pt idx="5992">
                        <c:v>4.6103745650365102</c:v>
                      </c:pt>
                      <c:pt idx="5993">
                        <c:v>4.6148111427342702</c:v>
                      </c:pt>
                      <c:pt idx="5994">
                        <c:v>4.6192477204320399</c:v>
                      </c:pt>
                      <c:pt idx="5995">
                        <c:v>4.6236842981298096</c:v>
                      </c:pt>
                      <c:pt idx="5996">
                        <c:v>4.6281208758275802</c:v>
                      </c:pt>
                      <c:pt idx="5997">
                        <c:v>4.63255745352535</c:v>
                      </c:pt>
                      <c:pt idx="5998">
                        <c:v>4.6369940312231304</c:v>
                      </c:pt>
                      <c:pt idx="5999">
                        <c:v>4.6414306089209001</c:v>
                      </c:pt>
                      <c:pt idx="6000">
                        <c:v>4.6458671866186698</c:v>
                      </c:pt>
                      <c:pt idx="6001">
                        <c:v>4.6503037643164404</c:v>
                      </c:pt>
                      <c:pt idx="6002">
                        <c:v>4.6547403420142102</c:v>
                      </c:pt>
                      <c:pt idx="6003">
                        <c:v>4.6591769197119701</c:v>
                      </c:pt>
                      <c:pt idx="6004">
                        <c:v>4.6636134974097398</c:v>
                      </c:pt>
                      <c:pt idx="6005">
                        <c:v>4.6680500751075096</c:v>
                      </c:pt>
                      <c:pt idx="6006">
                        <c:v>4.6724866528052802</c:v>
                      </c:pt>
                      <c:pt idx="6007">
                        <c:v>4.6769232305030499</c:v>
                      </c:pt>
                      <c:pt idx="6008">
                        <c:v>4.6813598082008196</c:v>
                      </c:pt>
                      <c:pt idx="6009">
                        <c:v>4.6857963858986</c:v>
                      </c:pt>
                      <c:pt idx="6010">
                        <c:v>4.69023296359636</c:v>
                      </c:pt>
                      <c:pt idx="6011">
                        <c:v>4.6946695412941297</c:v>
                      </c:pt>
                      <c:pt idx="6012">
                        <c:v>4.6991061189919003</c:v>
                      </c:pt>
                      <c:pt idx="6013">
                        <c:v>4.7035426966896701</c:v>
                      </c:pt>
                      <c:pt idx="6014">
                        <c:v>4.7079792743874398</c:v>
                      </c:pt>
                      <c:pt idx="6015">
                        <c:v>4.7124158520852104</c:v>
                      </c:pt>
                      <c:pt idx="6016">
                        <c:v>4.7168524297829801</c:v>
                      </c:pt>
                      <c:pt idx="6017">
                        <c:v>4.7212890074807499</c:v>
                      </c:pt>
                      <c:pt idx="6018">
                        <c:v>4.7257255851785196</c:v>
                      </c:pt>
                      <c:pt idx="6019">
                        <c:v>4.7301621628762902</c:v>
                      </c:pt>
                      <c:pt idx="6020">
                        <c:v>4.7345987405740599</c:v>
                      </c:pt>
                      <c:pt idx="6021">
                        <c:v>4.7390353182718297</c:v>
                      </c:pt>
                      <c:pt idx="6022">
                        <c:v>4.7434718959696003</c:v>
                      </c:pt>
                      <c:pt idx="6023">
                        <c:v>4.74790847366737</c:v>
                      </c:pt>
                      <c:pt idx="6024">
                        <c:v>4.7523450513651397</c:v>
                      </c:pt>
                      <c:pt idx="6025">
                        <c:v>4.7567816290629104</c:v>
                      </c:pt>
                      <c:pt idx="6026">
                        <c:v>4.7612182067606801</c:v>
                      </c:pt>
                      <c:pt idx="6027">
                        <c:v>4.7656547844584498</c:v>
                      </c:pt>
                      <c:pt idx="6028">
                        <c:v>4.7700913621562204</c:v>
                      </c:pt>
                      <c:pt idx="6029">
                        <c:v>4.7745279398539902</c:v>
                      </c:pt>
                      <c:pt idx="6030">
                        <c:v>4.7789645175517599</c:v>
                      </c:pt>
                      <c:pt idx="6031">
                        <c:v>4.7834010952495198</c:v>
                      </c:pt>
                      <c:pt idx="6032">
                        <c:v>4.7878376729472896</c:v>
                      </c:pt>
                      <c:pt idx="6033">
                        <c:v>4.79227425064507</c:v>
                      </c:pt>
                      <c:pt idx="6034">
                        <c:v>4.7967108283428397</c:v>
                      </c:pt>
                      <c:pt idx="6035">
                        <c:v>4.8011474060406103</c:v>
                      </c:pt>
                      <c:pt idx="6036">
                        <c:v>4.80558398373838</c:v>
                      </c:pt>
                      <c:pt idx="6037">
                        <c:v>4.8100205614361498</c:v>
                      </c:pt>
                      <c:pt idx="6038">
                        <c:v>4.8144571391339204</c:v>
                      </c:pt>
                      <c:pt idx="6039">
                        <c:v>4.8188937168316901</c:v>
                      </c:pt>
                      <c:pt idx="6040">
                        <c:v>4.8233302945294501</c:v>
                      </c:pt>
                      <c:pt idx="6041">
                        <c:v>4.8277668722272198</c:v>
                      </c:pt>
                      <c:pt idx="6042">
                        <c:v>4.8322034499249904</c:v>
                      </c:pt>
                      <c:pt idx="6043">
                        <c:v>4.8366400276227601</c:v>
                      </c:pt>
                      <c:pt idx="6044">
                        <c:v>4.8410766053205299</c:v>
                      </c:pt>
                      <c:pt idx="6045">
                        <c:v>4.8455131830183102</c:v>
                      </c:pt>
                      <c:pt idx="6046">
                        <c:v>4.84994976071608</c:v>
                      </c:pt>
                      <c:pt idx="6047">
                        <c:v>4.8543863384138497</c:v>
                      </c:pt>
                      <c:pt idx="6048">
                        <c:v>4.8588229161116203</c:v>
                      </c:pt>
                      <c:pt idx="6049">
                        <c:v>4.8632594938093803</c:v>
                      </c:pt>
                      <c:pt idx="6050">
                        <c:v>4.86769607150715</c:v>
                      </c:pt>
                      <c:pt idx="6051">
                        <c:v>4.8721326492049197</c:v>
                      </c:pt>
                      <c:pt idx="6052">
                        <c:v>4.8765692269026903</c:v>
                      </c:pt>
                      <c:pt idx="6053">
                        <c:v>4.8810058046004601</c:v>
                      </c:pt>
                      <c:pt idx="6054">
                        <c:v>4.8854423822982298</c:v>
                      </c:pt>
                      <c:pt idx="6055">
                        <c:v>4.8898789599960004</c:v>
                      </c:pt>
                      <c:pt idx="6056">
                        <c:v>4.8943155376937701</c:v>
                      </c:pt>
                      <c:pt idx="6057">
                        <c:v>4.8987521153915399</c:v>
                      </c:pt>
                      <c:pt idx="6058">
                        <c:v>4.9031886930893096</c:v>
                      </c:pt>
                      <c:pt idx="6059">
                        <c:v>4.9076252707870802</c:v>
                      </c:pt>
                      <c:pt idx="6060">
                        <c:v>4.9120618484848499</c:v>
                      </c:pt>
                      <c:pt idx="6061">
                        <c:v>4.9164984261826197</c:v>
                      </c:pt>
                      <c:pt idx="6062">
                        <c:v>4.9209350038803903</c:v>
                      </c:pt>
                      <c:pt idx="6063">
                        <c:v>4.92537158157816</c:v>
                      </c:pt>
                      <c:pt idx="6064">
                        <c:v>4.9298081592759297</c:v>
                      </c:pt>
                      <c:pt idx="6065">
                        <c:v>4.9342447369737004</c:v>
                      </c:pt>
                      <c:pt idx="6066">
                        <c:v>4.9386813146714701</c:v>
                      </c:pt>
                      <c:pt idx="6067">
                        <c:v>4.9431178923692398</c:v>
                      </c:pt>
                      <c:pt idx="6068">
                        <c:v>4.9475544700670104</c:v>
                      </c:pt>
                      <c:pt idx="6069">
                        <c:v>4.9519910477647802</c:v>
                      </c:pt>
                      <c:pt idx="6070">
                        <c:v>4.9564276254625499</c:v>
                      </c:pt>
                      <c:pt idx="6071">
                        <c:v>4.9608642031603196</c:v>
                      </c:pt>
                      <c:pt idx="6072">
                        <c:v>4.9653007808580902</c:v>
                      </c:pt>
                      <c:pt idx="6073">
                        <c:v>4.96973735855586</c:v>
                      </c:pt>
                      <c:pt idx="6074">
                        <c:v>4.9741739362536297</c:v>
                      </c:pt>
                      <c:pt idx="6075">
                        <c:v>4.9786105139514003</c:v>
                      </c:pt>
                      <c:pt idx="6076">
                        <c:v>4.98304709164917</c:v>
                      </c:pt>
                      <c:pt idx="6077">
                        <c:v>4.9874836693469398</c:v>
                      </c:pt>
                      <c:pt idx="6078">
                        <c:v>4.9919202470446997</c:v>
                      </c:pt>
                      <c:pt idx="6079">
                        <c:v>4.9963568247424703</c:v>
                      </c:pt>
                      <c:pt idx="6080">
                        <c:v>5.0007934024402401</c:v>
                      </c:pt>
                      <c:pt idx="6081">
                        <c:v>5.0052299801380196</c:v>
                      </c:pt>
                      <c:pt idx="6082">
                        <c:v>5.0096665578357902</c:v>
                      </c:pt>
                      <c:pt idx="6083">
                        <c:v>5.0141031355335599</c:v>
                      </c:pt>
                      <c:pt idx="6084">
                        <c:v>5.0185397132313296</c:v>
                      </c:pt>
                      <c:pt idx="6085">
                        <c:v>5.0229762909291003</c:v>
                      </c:pt>
                      <c:pt idx="6086">
                        <c:v>5.02741286862687</c:v>
                      </c:pt>
                      <c:pt idx="6087">
                        <c:v>5.0318494463246397</c:v>
                      </c:pt>
                      <c:pt idx="6088">
                        <c:v>5.0362860240223997</c:v>
                      </c:pt>
                      <c:pt idx="6089">
                        <c:v>5.0407226017201703</c:v>
                      </c:pt>
                      <c:pt idx="6090">
                        <c:v>5.04515917941794</c:v>
                      </c:pt>
                      <c:pt idx="6091">
                        <c:v>5.0495957571157097</c:v>
                      </c:pt>
                      <c:pt idx="6092">
                        <c:v>5.0540323348134901</c:v>
                      </c:pt>
                      <c:pt idx="6093">
                        <c:v>5.0584689125112501</c:v>
                      </c:pt>
                      <c:pt idx="6094">
                        <c:v>5.0629054902090198</c:v>
                      </c:pt>
                      <c:pt idx="6095">
                        <c:v>5.0673420679067904</c:v>
                      </c:pt>
                      <c:pt idx="6096">
                        <c:v>5.0717786456045602</c:v>
                      </c:pt>
                      <c:pt idx="6097">
                        <c:v>5.0762152233023299</c:v>
                      </c:pt>
                      <c:pt idx="6098">
                        <c:v>5.0806518010000996</c:v>
                      </c:pt>
                      <c:pt idx="6099">
                        <c:v>5.0850883786978702</c:v>
                      </c:pt>
                      <c:pt idx="6100">
                        <c:v>5.08952495639564</c:v>
                      </c:pt>
                      <c:pt idx="6101">
                        <c:v>5.0939615340934097</c:v>
                      </c:pt>
                      <c:pt idx="6102">
                        <c:v>5.0983981117911803</c:v>
                      </c:pt>
                      <c:pt idx="6103">
                        <c:v>5.10283468948895</c:v>
                      </c:pt>
                      <c:pt idx="6104">
                        <c:v>5.1072712671867198</c:v>
                      </c:pt>
                      <c:pt idx="6105">
                        <c:v>5.1117078448844904</c:v>
                      </c:pt>
                      <c:pt idx="6106">
                        <c:v>5.1161444225822601</c:v>
                      </c:pt>
                      <c:pt idx="6107">
                        <c:v>5.1205810002800298</c:v>
                      </c:pt>
                      <c:pt idx="6108">
                        <c:v>5.1250175779778004</c:v>
                      </c:pt>
                      <c:pt idx="6109">
                        <c:v>5.1294541556755702</c:v>
                      </c:pt>
                      <c:pt idx="6110">
                        <c:v>5.1338907333733399</c:v>
                      </c:pt>
                      <c:pt idx="6111">
                        <c:v>5.1383273110711096</c:v>
                      </c:pt>
                      <c:pt idx="6112">
                        <c:v>5.1427638887688802</c:v>
                      </c:pt>
                      <c:pt idx="6113">
                        <c:v>5.14720046646665</c:v>
                      </c:pt>
                      <c:pt idx="6114">
                        <c:v>5.1516370441644197</c:v>
                      </c:pt>
                      <c:pt idx="6115">
                        <c:v>5.1560736218621903</c:v>
                      </c:pt>
                      <c:pt idx="6116">
                        <c:v>5.16051019955996</c:v>
                      </c:pt>
                      <c:pt idx="6117">
                        <c:v>5.1649467772577298</c:v>
                      </c:pt>
                      <c:pt idx="6118">
                        <c:v>5.1693833549555004</c:v>
                      </c:pt>
                      <c:pt idx="6119">
                        <c:v>5.1738199326532701</c:v>
                      </c:pt>
                      <c:pt idx="6120">
                        <c:v>5.1782565103510398</c:v>
                      </c:pt>
                      <c:pt idx="6121">
                        <c:v>5.1826930880488096</c:v>
                      </c:pt>
                      <c:pt idx="6122">
                        <c:v>5.1871296657465802</c:v>
                      </c:pt>
                      <c:pt idx="6123">
                        <c:v>5.1915662434443499</c:v>
                      </c:pt>
                      <c:pt idx="6124">
                        <c:v>5.1960028211421196</c:v>
                      </c:pt>
                      <c:pt idx="6125">
                        <c:v>5.2004393988398903</c:v>
                      </c:pt>
                      <c:pt idx="6126">
                        <c:v>5.2048759765376502</c:v>
                      </c:pt>
                      <c:pt idx="6127">
                        <c:v>5.2093125542354199</c:v>
                      </c:pt>
                      <c:pt idx="6128">
                        <c:v>5.2137491319332003</c:v>
                      </c:pt>
                      <c:pt idx="6129">
                        <c:v>5.2181857096309701</c:v>
                      </c:pt>
                      <c:pt idx="6130">
                        <c:v>5.2226222873287398</c:v>
                      </c:pt>
                      <c:pt idx="6131">
                        <c:v>5.2270588650265104</c:v>
                      </c:pt>
                      <c:pt idx="6132">
                        <c:v>5.2314954427242704</c:v>
                      </c:pt>
                      <c:pt idx="6133">
                        <c:v>5.2359320204220401</c:v>
                      </c:pt>
                      <c:pt idx="6134">
                        <c:v>5.2403685981198196</c:v>
                      </c:pt>
                      <c:pt idx="6135">
                        <c:v>5.2448051758175804</c:v>
                      </c:pt>
                      <c:pt idx="6136">
                        <c:v>5.2492417535153502</c:v>
                      </c:pt>
                      <c:pt idx="6137">
                        <c:v>5.2536783312131199</c:v>
                      </c:pt>
                      <c:pt idx="6138">
                        <c:v>5.2581149089108896</c:v>
                      </c:pt>
                      <c:pt idx="6139">
                        <c:v>5.2625514866086602</c:v>
                      </c:pt>
                      <c:pt idx="6140">
                        <c:v>5.26698806430643</c:v>
                      </c:pt>
                      <c:pt idx="6141">
                        <c:v>5.2714246420041997</c:v>
                      </c:pt>
                      <c:pt idx="6142">
                        <c:v>5.2758612197019703</c:v>
                      </c:pt>
                      <c:pt idx="6143">
                        <c:v>5.28029779739974</c:v>
                      </c:pt>
                      <c:pt idx="6144">
                        <c:v>5.2847343750975098</c:v>
                      </c:pt>
                      <c:pt idx="6145">
                        <c:v>5.2891709527952804</c:v>
                      </c:pt>
                      <c:pt idx="6146">
                        <c:v>5.2936075304930501</c:v>
                      </c:pt>
                      <c:pt idx="6147">
                        <c:v>5.2980441081908198</c:v>
                      </c:pt>
                      <c:pt idx="6148">
                        <c:v>5.3024806858885896</c:v>
                      </c:pt>
                      <c:pt idx="6149">
                        <c:v>5.3069172635863602</c:v>
                      </c:pt>
                      <c:pt idx="6150">
                        <c:v>5.3113538412841299</c:v>
                      </c:pt>
                      <c:pt idx="6151">
                        <c:v>5.3157904189818996</c:v>
                      </c:pt>
                      <c:pt idx="6152">
                        <c:v>5.3202269966796703</c:v>
                      </c:pt>
                      <c:pt idx="6153">
                        <c:v>5.32466357437744</c:v>
                      </c:pt>
                      <c:pt idx="6154">
                        <c:v>5.3291001520752097</c:v>
                      </c:pt>
                      <c:pt idx="6155">
                        <c:v>5.3335367297729803</c:v>
                      </c:pt>
                      <c:pt idx="6156">
                        <c:v>5.3379733074707501</c:v>
                      </c:pt>
                      <c:pt idx="6157">
                        <c:v>5.3424098851685198</c:v>
                      </c:pt>
                      <c:pt idx="6158">
                        <c:v>5.3468464628662904</c:v>
                      </c:pt>
                      <c:pt idx="6159">
                        <c:v>5.3512830405640601</c:v>
                      </c:pt>
                      <c:pt idx="6160">
                        <c:v>5.3557196182618299</c:v>
                      </c:pt>
                      <c:pt idx="6161">
                        <c:v>5.3601561959595996</c:v>
                      </c:pt>
                      <c:pt idx="6162">
                        <c:v>5.3645927736573702</c:v>
                      </c:pt>
                      <c:pt idx="6163">
                        <c:v>5.3690293513551399</c:v>
                      </c:pt>
                      <c:pt idx="6164">
                        <c:v>5.3734659290529097</c:v>
                      </c:pt>
                      <c:pt idx="6165">
                        <c:v>5.3779025067506803</c:v>
                      </c:pt>
                      <c:pt idx="6166">
                        <c:v>5.38233908444845</c:v>
                      </c:pt>
                      <c:pt idx="6167">
                        <c:v>5.3867756621462197</c:v>
                      </c:pt>
                      <c:pt idx="6168">
                        <c:v>5.3912122398439903</c:v>
                      </c:pt>
                      <c:pt idx="6169">
                        <c:v>5.3956488175417601</c:v>
                      </c:pt>
                      <c:pt idx="6170">
                        <c:v>5.4000853952395298</c:v>
                      </c:pt>
                      <c:pt idx="6171">
                        <c:v>5.4045219729373004</c:v>
                      </c:pt>
                      <c:pt idx="6172">
                        <c:v>5.4089585506350701</c:v>
                      </c:pt>
                      <c:pt idx="6173">
                        <c:v>5.4133951283328301</c:v>
                      </c:pt>
                      <c:pt idx="6174">
                        <c:v>5.4178317060305998</c:v>
                      </c:pt>
                      <c:pt idx="6175">
                        <c:v>5.4222682837283802</c:v>
                      </c:pt>
                      <c:pt idx="6176">
                        <c:v>5.4267048614261499</c:v>
                      </c:pt>
                      <c:pt idx="6177">
                        <c:v>5.4311414391239099</c:v>
                      </c:pt>
                      <c:pt idx="6178">
                        <c:v>5.4355780168216796</c:v>
                      </c:pt>
                      <c:pt idx="6179">
                        <c:v>5.4400145945194502</c:v>
                      </c:pt>
                      <c:pt idx="6180">
                        <c:v>5.44445117221722</c:v>
                      </c:pt>
                      <c:pt idx="6181">
                        <c:v>5.4488877499150004</c:v>
                      </c:pt>
                      <c:pt idx="6182">
                        <c:v>5.4533243276127603</c:v>
                      </c:pt>
                      <c:pt idx="6183">
                        <c:v>5.45776090531053</c:v>
                      </c:pt>
                      <c:pt idx="6184">
                        <c:v>5.4621974830082998</c:v>
                      </c:pt>
                      <c:pt idx="6185">
                        <c:v>5.4666340607060704</c:v>
                      </c:pt>
                      <c:pt idx="6186">
                        <c:v>5.4710706384038401</c:v>
                      </c:pt>
                      <c:pt idx="6187">
                        <c:v>5.4755072161016098</c:v>
                      </c:pt>
                      <c:pt idx="6188">
                        <c:v>5.4799437937993796</c:v>
                      </c:pt>
                      <c:pt idx="6189">
                        <c:v>5.4843803714971502</c:v>
                      </c:pt>
                      <c:pt idx="6190">
                        <c:v>5.4888169491949199</c:v>
                      </c:pt>
                      <c:pt idx="6191">
                        <c:v>5.4932535268926896</c:v>
                      </c:pt>
                      <c:pt idx="6192">
                        <c:v>5.4976901045904603</c:v>
                      </c:pt>
                      <c:pt idx="6193">
                        <c:v>5.50212668228823</c:v>
                      </c:pt>
                      <c:pt idx="6194">
                        <c:v>5.5065632599859997</c:v>
                      </c:pt>
                      <c:pt idx="6195">
                        <c:v>5.5109998376837703</c:v>
                      </c:pt>
                      <c:pt idx="6196">
                        <c:v>5.5154364153815401</c:v>
                      </c:pt>
                      <c:pt idx="6197">
                        <c:v>5.5198729930793098</c:v>
                      </c:pt>
                      <c:pt idx="6198">
                        <c:v>5.5243095707770804</c:v>
                      </c:pt>
                      <c:pt idx="6199">
                        <c:v>5.5287461484748501</c:v>
                      </c:pt>
                      <c:pt idx="6200">
                        <c:v>5.5331827261726199</c:v>
                      </c:pt>
                      <c:pt idx="6201">
                        <c:v>5.5376193038703896</c:v>
                      </c:pt>
                      <c:pt idx="6202">
                        <c:v>5.5420558815681602</c:v>
                      </c:pt>
                      <c:pt idx="6203">
                        <c:v>5.5464924592659299</c:v>
                      </c:pt>
                      <c:pt idx="6204">
                        <c:v>5.5509290369636997</c:v>
                      </c:pt>
                      <c:pt idx="6205">
                        <c:v>5.5553656146614703</c:v>
                      </c:pt>
                      <c:pt idx="6206">
                        <c:v>5.55980219235924</c:v>
                      </c:pt>
                      <c:pt idx="6207">
                        <c:v>5.5642387700570097</c:v>
                      </c:pt>
                      <c:pt idx="6208">
                        <c:v>5.5686753477547803</c:v>
                      </c:pt>
                      <c:pt idx="6209">
                        <c:v>5.5731119254525501</c:v>
                      </c:pt>
                      <c:pt idx="6210">
                        <c:v>5.5775485031503198</c:v>
                      </c:pt>
                      <c:pt idx="6211">
                        <c:v>5.5819850808480904</c:v>
                      </c:pt>
                      <c:pt idx="6212">
                        <c:v>5.5864216585458601</c:v>
                      </c:pt>
                      <c:pt idx="6213">
                        <c:v>5.5908582362436299</c:v>
                      </c:pt>
                      <c:pt idx="6214">
                        <c:v>5.5952948139413996</c:v>
                      </c:pt>
                      <c:pt idx="6215">
                        <c:v>5.5997313916391702</c:v>
                      </c:pt>
                      <c:pt idx="6216">
                        <c:v>5.6041679693369399</c:v>
                      </c:pt>
                      <c:pt idx="6217">
                        <c:v>5.6086045470347097</c:v>
                      </c:pt>
                      <c:pt idx="6218">
                        <c:v>5.6130411247324803</c:v>
                      </c:pt>
                      <c:pt idx="6219">
                        <c:v>5.61747770243025</c:v>
                      </c:pt>
                      <c:pt idx="6220">
                        <c:v>5.62191428012801</c:v>
                      </c:pt>
                      <c:pt idx="6221">
                        <c:v>5.6263508578257797</c:v>
                      </c:pt>
                      <c:pt idx="6222">
                        <c:v>5.6307874355235503</c:v>
                      </c:pt>
                      <c:pt idx="6223">
                        <c:v>5.63522401322132</c:v>
                      </c:pt>
                      <c:pt idx="6224">
                        <c:v>5.6396605909190898</c:v>
                      </c:pt>
                      <c:pt idx="6225">
                        <c:v>5.6440971686168604</c:v>
                      </c:pt>
                      <c:pt idx="6226">
                        <c:v>5.6485337463146301</c:v>
                      </c:pt>
                      <c:pt idx="6227">
                        <c:v>5.6529703240123998</c:v>
                      </c:pt>
                      <c:pt idx="6228">
                        <c:v>5.6574069017101802</c:v>
                      </c:pt>
                      <c:pt idx="6229">
                        <c:v>5.66184347940795</c:v>
                      </c:pt>
                      <c:pt idx="6230">
                        <c:v>5.6662800571057099</c:v>
                      </c:pt>
                      <c:pt idx="6231">
                        <c:v>5.6707166348034796</c:v>
                      </c:pt>
                      <c:pt idx="6232">
                        <c:v>5.6751532125012503</c:v>
                      </c:pt>
                      <c:pt idx="6233">
                        <c:v>5.67958979019902</c:v>
                      </c:pt>
                      <c:pt idx="6234">
                        <c:v>5.6840263678967897</c:v>
                      </c:pt>
                      <c:pt idx="6235">
                        <c:v>5.6884629455945603</c:v>
                      </c:pt>
                      <c:pt idx="6236">
                        <c:v>5.6928995232923301</c:v>
                      </c:pt>
                      <c:pt idx="6237">
                        <c:v>5.6973361009900998</c:v>
                      </c:pt>
                      <c:pt idx="6238">
                        <c:v>5.7017726786878704</c:v>
                      </c:pt>
                      <c:pt idx="6239">
                        <c:v>5.7062092563856401</c:v>
                      </c:pt>
                      <c:pt idx="6240">
                        <c:v>5.7106458340834099</c:v>
                      </c:pt>
                      <c:pt idx="6241">
                        <c:v>5.7150824117811796</c:v>
                      </c:pt>
                      <c:pt idx="6242">
                        <c:v>5.7195189894789502</c:v>
                      </c:pt>
                      <c:pt idx="6243">
                        <c:v>5.7239555671767199</c:v>
                      </c:pt>
                      <c:pt idx="6244">
                        <c:v>5.7283921448744897</c:v>
                      </c:pt>
                      <c:pt idx="6245">
                        <c:v>5.7328287225722603</c:v>
                      </c:pt>
                      <c:pt idx="6246">
                        <c:v>5.73726530027003</c:v>
                      </c:pt>
                      <c:pt idx="6247">
                        <c:v>5.7417018779677997</c:v>
                      </c:pt>
                      <c:pt idx="6248">
                        <c:v>5.7461384556655704</c:v>
                      </c:pt>
                      <c:pt idx="6249">
                        <c:v>5.7505750333633401</c:v>
                      </c:pt>
                      <c:pt idx="6250">
                        <c:v>5.7550116110611098</c:v>
                      </c:pt>
                      <c:pt idx="6251">
                        <c:v>5.7594481887588804</c:v>
                      </c:pt>
                      <c:pt idx="6252">
                        <c:v>5.7638847664566502</c:v>
                      </c:pt>
                      <c:pt idx="6253">
                        <c:v>5.7683213441544199</c:v>
                      </c:pt>
                      <c:pt idx="6254">
                        <c:v>5.7727579218521896</c:v>
                      </c:pt>
                      <c:pt idx="6255">
                        <c:v>5.7771944995499602</c:v>
                      </c:pt>
                      <c:pt idx="6256">
                        <c:v>5.78163107724773</c:v>
                      </c:pt>
                      <c:pt idx="6257">
                        <c:v>5.7860676549454997</c:v>
                      </c:pt>
                      <c:pt idx="6258">
                        <c:v>5.7905042326432703</c:v>
                      </c:pt>
                      <c:pt idx="6259">
                        <c:v>5.79494081034104</c:v>
                      </c:pt>
                      <c:pt idx="6260">
                        <c:v>5.7993773880388</c:v>
                      </c:pt>
                      <c:pt idx="6261">
                        <c:v>5.8038139657365697</c:v>
                      </c:pt>
                      <c:pt idx="6262">
                        <c:v>5.8082505434343403</c:v>
                      </c:pt>
                      <c:pt idx="6263">
                        <c:v>5.8126871211321101</c:v>
                      </c:pt>
                      <c:pt idx="6264">
                        <c:v>5.8171236988298904</c:v>
                      </c:pt>
                      <c:pt idx="6265">
                        <c:v>5.8215602765276602</c:v>
                      </c:pt>
                      <c:pt idx="6266">
                        <c:v>5.8259968542254299</c:v>
                      </c:pt>
                      <c:pt idx="6267">
                        <c:v>5.8304334319231899</c:v>
                      </c:pt>
                      <c:pt idx="6268">
                        <c:v>5.8348700096209596</c:v>
                      </c:pt>
                      <c:pt idx="6269">
                        <c:v>5.8393065873187302</c:v>
                      </c:pt>
                      <c:pt idx="6270">
                        <c:v>5.8437431650164999</c:v>
                      </c:pt>
                      <c:pt idx="6271">
                        <c:v>5.8481797427142697</c:v>
                      </c:pt>
                      <c:pt idx="6272">
                        <c:v>5.8526163204120403</c:v>
                      </c:pt>
                      <c:pt idx="6273">
                        <c:v>5.85705289810981</c:v>
                      </c:pt>
                      <c:pt idx="6274">
                        <c:v>5.8614894758075797</c:v>
                      </c:pt>
                      <c:pt idx="6275">
                        <c:v>5.8659260535053601</c:v>
                      </c:pt>
                      <c:pt idx="6276">
                        <c:v>5.8703626312031298</c:v>
                      </c:pt>
                      <c:pt idx="6277">
                        <c:v>5.8747992089008898</c:v>
                      </c:pt>
                      <c:pt idx="6278">
                        <c:v>5.8792357865986604</c:v>
                      </c:pt>
                      <c:pt idx="6279">
                        <c:v>5.8836723642964301</c:v>
                      </c:pt>
                      <c:pt idx="6280">
                        <c:v>5.8881089419941999</c:v>
                      </c:pt>
                      <c:pt idx="6281">
                        <c:v>5.8925455196919696</c:v>
                      </c:pt>
                      <c:pt idx="6282">
                        <c:v>5.8969820973897402</c:v>
                      </c:pt>
                      <c:pt idx="6283">
                        <c:v>5.9014186750875099</c:v>
                      </c:pt>
                      <c:pt idx="6284">
                        <c:v>5.9058552527852797</c:v>
                      </c:pt>
                      <c:pt idx="6285">
                        <c:v>5.9102918304830503</c:v>
                      </c:pt>
                      <c:pt idx="6286">
                        <c:v>5.91472840818082</c:v>
                      </c:pt>
                      <c:pt idx="6287">
                        <c:v>5.9191649858785897</c:v>
                      </c:pt>
                      <c:pt idx="6288">
                        <c:v>5.9236015635763604</c:v>
                      </c:pt>
                      <c:pt idx="6289">
                        <c:v>5.9280381412741301</c:v>
                      </c:pt>
                      <c:pt idx="6290">
                        <c:v>5.9324747189718998</c:v>
                      </c:pt>
                      <c:pt idx="6291">
                        <c:v>5.9369112966696704</c:v>
                      </c:pt>
                      <c:pt idx="6292">
                        <c:v>5.9413478743674402</c:v>
                      </c:pt>
                      <c:pt idx="6293">
                        <c:v>5.9457844520652099</c:v>
                      </c:pt>
                      <c:pt idx="6294">
                        <c:v>5.9502210297629796</c:v>
                      </c:pt>
                      <c:pt idx="6295">
                        <c:v>5.9546576074607502</c:v>
                      </c:pt>
                      <c:pt idx="6296">
                        <c:v>5.95909418515852</c:v>
                      </c:pt>
                      <c:pt idx="6297">
                        <c:v>5.9635307628562897</c:v>
                      </c:pt>
                      <c:pt idx="6298">
                        <c:v>5.9679673405540603</c:v>
                      </c:pt>
                      <c:pt idx="6299">
                        <c:v>5.97240391825183</c:v>
                      </c:pt>
                      <c:pt idx="6300">
                        <c:v>5.9768404959495998</c:v>
                      </c:pt>
                      <c:pt idx="6301">
                        <c:v>5.9812770736473704</c:v>
                      </c:pt>
                      <c:pt idx="6302">
                        <c:v>5.9857136513451401</c:v>
                      </c:pt>
                      <c:pt idx="6303">
                        <c:v>5.9901502290429098</c:v>
                      </c:pt>
                      <c:pt idx="6304">
                        <c:v>5.9945868067406796</c:v>
                      </c:pt>
                      <c:pt idx="6305">
                        <c:v>5.9990233844384404</c:v>
                      </c:pt>
                      <c:pt idx="6306">
                        <c:v>6.0034599621362101</c:v>
                      </c:pt>
                      <c:pt idx="6307">
                        <c:v>6.0078965398339799</c:v>
                      </c:pt>
                      <c:pt idx="6308">
                        <c:v>6.0123331175317496</c:v>
                      </c:pt>
                      <c:pt idx="6309">
                        <c:v>6.0167696952295202</c:v>
                      </c:pt>
                      <c:pt idx="6310">
                        <c:v>6.0212062729272899</c:v>
                      </c:pt>
                      <c:pt idx="6311">
                        <c:v>6.0256428506250703</c:v>
                      </c:pt>
                      <c:pt idx="6312">
                        <c:v>6.0300794283228401</c:v>
                      </c:pt>
                      <c:pt idx="6313">
                        <c:v>6.0345160060206098</c:v>
                      </c:pt>
                      <c:pt idx="6314">
                        <c:v>6.0389525837183804</c:v>
                      </c:pt>
                      <c:pt idx="6315">
                        <c:v>6.0433891614161404</c:v>
                      </c:pt>
                      <c:pt idx="6316">
                        <c:v>6.0478257391139101</c:v>
                      </c:pt>
                      <c:pt idx="6317">
                        <c:v>6.0522623168116798</c:v>
                      </c:pt>
                      <c:pt idx="6318">
                        <c:v>6.0566988945094504</c:v>
                      </c:pt>
                      <c:pt idx="6319">
                        <c:v>6.0611354722072202</c:v>
                      </c:pt>
                      <c:pt idx="6320">
                        <c:v>6.0655720499049899</c:v>
                      </c:pt>
                      <c:pt idx="6321">
                        <c:v>6.0700086276027596</c:v>
                      </c:pt>
                      <c:pt idx="6322">
                        <c:v>6.07444520530054</c:v>
                      </c:pt>
                      <c:pt idx="6323">
                        <c:v>6.0788817829983097</c:v>
                      </c:pt>
                      <c:pt idx="6324">
                        <c:v>6.0833183606960697</c:v>
                      </c:pt>
                      <c:pt idx="6325">
                        <c:v>6.0877549383938403</c:v>
                      </c:pt>
                      <c:pt idx="6326">
                        <c:v>6.09219151609161</c:v>
                      </c:pt>
                      <c:pt idx="6327">
                        <c:v>6.0966280937893798</c:v>
                      </c:pt>
                      <c:pt idx="6328">
                        <c:v>6.1010646714871504</c:v>
                      </c:pt>
                      <c:pt idx="6329">
                        <c:v>6.1055012491849201</c:v>
                      </c:pt>
                      <c:pt idx="6330">
                        <c:v>6.1099378268826898</c:v>
                      </c:pt>
                      <c:pt idx="6331">
                        <c:v>6.1143744045804604</c:v>
                      </c:pt>
                      <c:pt idx="6332">
                        <c:v>6.1188109822782302</c:v>
                      </c:pt>
                      <c:pt idx="6333">
                        <c:v>6.1232475599759999</c:v>
                      </c:pt>
                      <c:pt idx="6334">
                        <c:v>6.1276841376737696</c:v>
                      </c:pt>
                      <c:pt idx="6335">
                        <c:v>6.1321207153715402</c:v>
                      </c:pt>
                      <c:pt idx="6336">
                        <c:v>6.13655729306931</c:v>
                      </c:pt>
                      <c:pt idx="6337">
                        <c:v>6.1409938707670797</c:v>
                      </c:pt>
                      <c:pt idx="6338">
                        <c:v>6.1454304484648503</c:v>
                      </c:pt>
                      <c:pt idx="6339">
                        <c:v>6.14986702616262</c:v>
                      </c:pt>
                      <c:pt idx="6340">
                        <c:v>6.1543036038603898</c:v>
                      </c:pt>
                      <c:pt idx="6341">
                        <c:v>6.1587401815581604</c:v>
                      </c:pt>
                      <c:pt idx="6342">
                        <c:v>6.1631767592559301</c:v>
                      </c:pt>
                      <c:pt idx="6343">
                        <c:v>6.1676133369536998</c:v>
                      </c:pt>
                      <c:pt idx="6344">
                        <c:v>6.1720499146514598</c:v>
                      </c:pt>
                      <c:pt idx="6345">
                        <c:v>6.1764864923492304</c:v>
                      </c:pt>
                      <c:pt idx="6346">
                        <c:v>6.1809230700470099</c:v>
                      </c:pt>
                      <c:pt idx="6347">
                        <c:v>6.1853596477447796</c:v>
                      </c:pt>
                      <c:pt idx="6348">
                        <c:v>6.1897962254425503</c:v>
                      </c:pt>
                      <c:pt idx="6349">
                        <c:v>6.19423280314032</c:v>
                      </c:pt>
                      <c:pt idx="6350">
                        <c:v>6.1986693808380897</c:v>
                      </c:pt>
                      <c:pt idx="6351">
                        <c:v>6.2031059585358603</c:v>
                      </c:pt>
                      <c:pt idx="6352">
                        <c:v>6.2075425362336301</c:v>
                      </c:pt>
                      <c:pt idx="6353">
                        <c:v>6.21197911393139</c:v>
                      </c:pt>
                      <c:pt idx="6354">
                        <c:v>6.2164156916291597</c:v>
                      </c:pt>
                      <c:pt idx="6355">
                        <c:v>6.2208522693269304</c:v>
                      </c:pt>
                      <c:pt idx="6356">
                        <c:v>6.2252888470247001</c:v>
                      </c:pt>
                      <c:pt idx="6357">
                        <c:v>6.2297254247224698</c:v>
                      </c:pt>
                      <c:pt idx="6358">
                        <c:v>6.2341620024202502</c:v>
                      </c:pt>
                      <c:pt idx="6359">
                        <c:v>6.2385985801180199</c:v>
                      </c:pt>
                      <c:pt idx="6360">
                        <c:v>6.2430351578157897</c:v>
                      </c:pt>
                      <c:pt idx="6361">
                        <c:v>6.2474717355135603</c:v>
                      </c:pt>
                      <c:pt idx="6362">
                        <c:v>6.2519083132113202</c:v>
                      </c:pt>
                      <c:pt idx="6363">
                        <c:v>6.25634489090909</c:v>
                      </c:pt>
                      <c:pt idx="6364">
                        <c:v>6.2607814686068597</c:v>
                      </c:pt>
                      <c:pt idx="6365">
                        <c:v>6.2652180463046303</c:v>
                      </c:pt>
                      <c:pt idx="6366">
                        <c:v>6.2696546240024</c:v>
                      </c:pt>
                      <c:pt idx="6367">
                        <c:v>6.2740912017001698</c:v>
                      </c:pt>
                      <c:pt idx="6368">
                        <c:v>6.2785277793979404</c:v>
                      </c:pt>
                      <c:pt idx="6369">
                        <c:v>6.2829643570957101</c:v>
                      </c:pt>
                      <c:pt idx="6370">
                        <c:v>6.2874009347934896</c:v>
                      </c:pt>
                      <c:pt idx="6371">
                        <c:v>6.2918375124912496</c:v>
                      </c:pt>
                      <c:pt idx="6372">
                        <c:v>6.2962740901890202</c:v>
                      </c:pt>
                      <c:pt idx="6373">
                        <c:v>6.3007106678867899</c:v>
                      </c:pt>
                      <c:pt idx="6374">
                        <c:v>6.3051472455845596</c:v>
                      </c:pt>
                      <c:pt idx="6375">
                        <c:v>6.3095838232823303</c:v>
                      </c:pt>
                      <c:pt idx="6376">
                        <c:v>6.3140204009801</c:v>
                      </c:pt>
                      <c:pt idx="6377">
                        <c:v>6.3184569786778697</c:v>
                      </c:pt>
                      <c:pt idx="6378">
                        <c:v>6.3228935563756403</c:v>
                      </c:pt>
                      <c:pt idx="6379">
                        <c:v>6.3273301340734101</c:v>
                      </c:pt>
                      <c:pt idx="6380">
                        <c:v>6.3317667117711798</c:v>
                      </c:pt>
                      <c:pt idx="6381">
                        <c:v>6.3362032894689504</c:v>
                      </c:pt>
                      <c:pt idx="6382">
                        <c:v>6.3406398671667201</c:v>
                      </c:pt>
                      <c:pt idx="6383">
                        <c:v>6.3450764448644899</c:v>
                      </c:pt>
                      <c:pt idx="6384">
                        <c:v>6.3495130225622596</c:v>
                      </c:pt>
                      <c:pt idx="6385">
                        <c:v>6.3539496002600302</c:v>
                      </c:pt>
                      <c:pt idx="6386">
                        <c:v>6.3583861779577999</c:v>
                      </c:pt>
                      <c:pt idx="6387">
                        <c:v>6.3628227556555697</c:v>
                      </c:pt>
                      <c:pt idx="6388">
                        <c:v>6.3672593333533403</c:v>
                      </c:pt>
                      <c:pt idx="6389">
                        <c:v>6.37169591105111</c:v>
                      </c:pt>
                      <c:pt idx="6390">
                        <c:v>6.37613248874887</c:v>
                      </c:pt>
                      <c:pt idx="6391">
                        <c:v>6.3805690664466397</c:v>
                      </c:pt>
                      <c:pt idx="6392">
                        <c:v>6.3850056441444103</c:v>
                      </c:pt>
                      <c:pt idx="6393">
                        <c:v>6.38944222184218</c:v>
                      </c:pt>
                      <c:pt idx="6394">
                        <c:v>6.3938787995399604</c:v>
                      </c:pt>
                      <c:pt idx="6395">
                        <c:v>6.3983153772377301</c:v>
                      </c:pt>
                      <c:pt idx="6396">
                        <c:v>6.4027519549354999</c:v>
                      </c:pt>
                      <c:pt idx="6397">
                        <c:v>6.4071885326332696</c:v>
                      </c:pt>
                      <c:pt idx="6398">
                        <c:v>6.4116251103310402</c:v>
                      </c:pt>
                      <c:pt idx="6399">
                        <c:v>6.4160616880288099</c:v>
                      </c:pt>
                      <c:pt idx="6400">
                        <c:v>6.4204982657265699</c:v>
                      </c:pt>
                      <c:pt idx="6401">
                        <c:v>6.4249348434243396</c:v>
                      </c:pt>
                      <c:pt idx="6402">
                        <c:v>6.4293714211221102</c:v>
                      </c:pt>
                      <c:pt idx="6403">
                        <c:v>6.43380799881988</c:v>
                      </c:pt>
                      <c:pt idx="6404">
                        <c:v>6.4382445765176497</c:v>
                      </c:pt>
                      <c:pt idx="6405">
                        <c:v>6.4426811542154301</c:v>
                      </c:pt>
                      <c:pt idx="6406">
                        <c:v>6.4471177319131998</c:v>
                      </c:pt>
                      <c:pt idx="6407">
                        <c:v>6.4515543096109704</c:v>
                      </c:pt>
                      <c:pt idx="6408">
                        <c:v>6.4559908873087402</c:v>
                      </c:pt>
                      <c:pt idx="6409">
                        <c:v>6.4604274650065001</c:v>
                      </c:pt>
                      <c:pt idx="6410">
                        <c:v>6.4648640427042698</c:v>
                      </c:pt>
                      <c:pt idx="6411">
                        <c:v>6.4693006204020396</c:v>
                      </c:pt>
                      <c:pt idx="6412">
                        <c:v>6.4737371980998102</c:v>
                      </c:pt>
                      <c:pt idx="6413">
                        <c:v>6.4781737757975799</c:v>
                      </c:pt>
                      <c:pt idx="6414">
                        <c:v>6.4826103534953496</c:v>
                      </c:pt>
                      <c:pt idx="6415">
                        <c:v>6.4870469311931203</c:v>
                      </c:pt>
                      <c:pt idx="6416">
                        <c:v>6.49148350889089</c:v>
                      </c:pt>
                      <c:pt idx="6417">
                        <c:v>6.4959200865886597</c:v>
                      </c:pt>
                      <c:pt idx="6418">
                        <c:v>6.5003566642864303</c:v>
                      </c:pt>
                      <c:pt idx="6419">
                        <c:v>6.5047932419842001</c:v>
                      </c:pt>
                      <c:pt idx="6420">
                        <c:v>6.5092298196819698</c:v>
                      </c:pt>
                      <c:pt idx="6421">
                        <c:v>6.5136663973797404</c:v>
                      </c:pt>
                      <c:pt idx="6422">
                        <c:v>6.5181029750775101</c:v>
                      </c:pt>
                      <c:pt idx="6423">
                        <c:v>6.5225395527752799</c:v>
                      </c:pt>
                      <c:pt idx="6424">
                        <c:v>6.5269761304730496</c:v>
                      </c:pt>
                      <c:pt idx="6425">
                        <c:v>6.5314127081708202</c:v>
                      </c:pt>
                      <c:pt idx="6426">
                        <c:v>6.5358492858685899</c:v>
                      </c:pt>
                      <c:pt idx="6427">
                        <c:v>6.5402858635663597</c:v>
                      </c:pt>
                      <c:pt idx="6428">
                        <c:v>6.5447224412641196</c:v>
                      </c:pt>
                      <c:pt idx="6429">
                        <c:v>6.5491590189619</c:v>
                      </c:pt>
                      <c:pt idx="6430">
                        <c:v>6.5535955966596697</c:v>
                      </c:pt>
                      <c:pt idx="6431">
                        <c:v>6.5580321743574403</c:v>
                      </c:pt>
                      <c:pt idx="6432">
                        <c:v>6.5624687520552101</c:v>
                      </c:pt>
                      <c:pt idx="6433">
                        <c:v>6.5669053297529798</c:v>
                      </c:pt>
                      <c:pt idx="6434">
                        <c:v>6.5713419074507504</c:v>
                      </c:pt>
                      <c:pt idx="6435">
                        <c:v>6.5757784851485201</c:v>
                      </c:pt>
                      <c:pt idx="6436">
                        <c:v>6.5802150628462899</c:v>
                      </c:pt>
                      <c:pt idx="6437">
                        <c:v>6.5846516405440596</c:v>
                      </c:pt>
                      <c:pt idx="6438">
                        <c:v>6.5890882182418196</c:v>
                      </c:pt>
                      <c:pt idx="6439">
                        <c:v>6.5935247959395902</c:v>
                      </c:pt>
                      <c:pt idx="6440">
                        <c:v>6.5979613736373599</c:v>
                      </c:pt>
                      <c:pt idx="6441">
                        <c:v>6.6023979513351403</c:v>
                      </c:pt>
                      <c:pt idx="6442">
                        <c:v>6.60683452903291</c:v>
                      </c:pt>
                      <c:pt idx="6443">
                        <c:v>6.6112711067306797</c:v>
                      </c:pt>
                      <c:pt idx="6444">
                        <c:v>6.6157076844284504</c:v>
                      </c:pt>
                      <c:pt idx="6445">
                        <c:v>6.6201442621262201</c:v>
                      </c:pt>
                      <c:pt idx="6446">
                        <c:v>6.6245808398239898</c:v>
                      </c:pt>
                      <c:pt idx="6447">
                        <c:v>6.6290174175217498</c:v>
                      </c:pt>
                      <c:pt idx="6448">
                        <c:v>6.6334539952195204</c:v>
                      </c:pt>
                      <c:pt idx="6449">
                        <c:v>6.6378905729172901</c:v>
                      </c:pt>
                      <c:pt idx="6450">
                        <c:v>6.6423271506150598</c:v>
                      </c:pt>
                      <c:pt idx="6451">
                        <c:v>6.6467637283128296</c:v>
                      </c:pt>
                      <c:pt idx="6452">
                        <c:v>6.65120030601061</c:v>
                      </c:pt>
                      <c:pt idx="6453">
                        <c:v>6.6556368837083797</c:v>
                      </c:pt>
                      <c:pt idx="6454">
                        <c:v>6.6600734614061503</c:v>
                      </c:pt>
                      <c:pt idx="6455">
                        <c:v>6.6645100391039103</c:v>
                      </c:pt>
                      <c:pt idx="6456">
                        <c:v>6.66894661680168</c:v>
                      </c:pt>
                      <c:pt idx="6457">
                        <c:v>6.6733831944994497</c:v>
                      </c:pt>
                      <c:pt idx="6458">
                        <c:v>6.6778197721972203</c:v>
                      </c:pt>
                      <c:pt idx="6459">
                        <c:v>6.6822563498949901</c:v>
                      </c:pt>
                      <c:pt idx="6460">
                        <c:v>6.6866929275927598</c:v>
                      </c:pt>
                      <c:pt idx="6461">
                        <c:v>6.6911295052905304</c:v>
                      </c:pt>
                      <c:pt idx="6462">
                        <c:v>6.6955660829883001</c:v>
                      </c:pt>
                      <c:pt idx="6463">
                        <c:v>6.7000026606860699</c:v>
                      </c:pt>
                      <c:pt idx="6464">
                        <c:v>6.7044392383838396</c:v>
                      </c:pt>
                      <c:pt idx="6465">
                        <c:v>6.7088758160816102</c:v>
                      </c:pt>
                      <c:pt idx="6466">
                        <c:v>6.7133123937793799</c:v>
                      </c:pt>
                      <c:pt idx="6467">
                        <c:v>6.7177489714771497</c:v>
                      </c:pt>
                      <c:pt idx="6468">
                        <c:v>6.7221855491749203</c:v>
                      </c:pt>
                      <c:pt idx="6469">
                        <c:v>6.72662212687269</c:v>
                      </c:pt>
                      <c:pt idx="6470">
                        <c:v>6.7310587045704597</c:v>
                      </c:pt>
                      <c:pt idx="6471">
                        <c:v>6.7354952822682304</c:v>
                      </c:pt>
                      <c:pt idx="6472">
                        <c:v>6.7399318599660001</c:v>
                      </c:pt>
                      <c:pt idx="6473">
                        <c:v>6.7443684376637698</c:v>
                      </c:pt>
                      <c:pt idx="6474">
                        <c:v>6.7488050153615404</c:v>
                      </c:pt>
                      <c:pt idx="6475">
                        <c:v>6.7532415930593102</c:v>
                      </c:pt>
                      <c:pt idx="6476">
                        <c:v>6.7576781707570701</c:v>
                      </c:pt>
                      <c:pt idx="6477">
                        <c:v>6.7621147484548496</c:v>
                      </c:pt>
                      <c:pt idx="6478">
                        <c:v>6.7665513261526202</c:v>
                      </c:pt>
                      <c:pt idx="6479">
                        <c:v>6.77098790385039</c:v>
                      </c:pt>
                      <c:pt idx="6480">
                        <c:v>6.7754244815481597</c:v>
                      </c:pt>
                      <c:pt idx="6481">
                        <c:v>6.7798610592459303</c:v>
                      </c:pt>
                      <c:pt idx="6482">
                        <c:v>6.7842976369437</c:v>
                      </c:pt>
                      <c:pt idx="6483">
                        <c:v>6.7887342146414698</c:v>
                      </c:pt>
                      <c:pt idx="6484">
                        <c:v>6.7931707923392404</c:v>
                      </c:pt>
                      <c:pt idx="6485">
                        <c:v>6.7976073700370003</c:v>
                      </c:pt>
                      <c:pt idx="6486">
                        <c:v>6.8020439477347701</c:v>
                      </c:pt>
                      <c:pt idx="6487">
                        <c:v>6.8064805254325398</c:v>
                      </c:pt>
                      <c:pt idx="6488">
                        <c:v>6.8109171031303202</c:v>
                      </c:pt>
                      <c:pt idx="6489">
                        <c:v>6.8153536808280899</c:v>
                      </c:pt>
                      <c:pt idx="6490">
                        <c:v>6.8197902585258596</c:v>
                      </c:pt>
                      <c:pt idx="6491">
                        <c:v>6.8242268362236302</c:v>
                      </c:pt>
                      <c:pt idx="6492">
                        <c:v>6.8286634139214</c:v>
                      </c:pt>
                      <c:pt idx="6493">
                        <c:v>6.8330999916191599</c:v>
                      </c:pt>
                      <c:pt idx="6494">
                        <c:v>6.8375365693169403</c:v>
                      </c:pt>
                      <c:pt idx="6495">
                        <c:v>6.8419731470147003</c:v>
                      </c:pt>
                      <c:pt idx="6496">
                        <c:v>6.84640972471247</c:v>
                      </c:pt>
                      <c:pt idx="6497">
                        <c:v>6.8508463024102397</c:v>
                      </c:pt>
                      <c:pt idx="6498">
                        <c:v>6.8552828801080103</c:v>
                      </c:pt>
                      <c:pt idx="6499">
                        <c:v>6.8597194578057801</c:v>
                      </c:pt>
                      <c:pt idx="6500">
                        <c:v>6.8641560355035498</c:v>
                      </c:pt>
                      <c:pt idx="6501">
                        <c:v>6.8685926132013204</c:v>
                      </c:pt>
                      <c:pt idx="6502">
                        <c:v>6.8730291908990901</c:v>
                      </c:pt>
                      <c:pt idx="6503">
                        <c:v>6.8774657685968599</c:v>
                      </c:pt>
                      <c:pt idx="6504">
                        <c:v>6.8819023462946296</c:v>
                      </c:pt>
                      <c:pt idx="6505">
                        <c:v>6.8863389239924002</c:v>
                      </c:pt>
                      <c:pt idx="6506">
                        <c:v>6.8907755016901699</c:v>
                      </c:pt>
                      <c:pt idx="6507">
                        <c:v>6.8952120793879397</c:v>
                      </c:pt>
                      <c:pt idx="6508">
                        <c:v>6.8996486570857103</c:v>
                      </c:pt>
                      <c:pt idx="6509">
                        <c:v>6.90408523478348</c:v>
                      </c:pt>
                      <c:pt idx="6510">
                        <c:v>6.9085218124812497</c:v>
                      </c:pt>
                      <c:pt idx="6511">
                        <c:v>6.9129583901790204</c:v>
                      </c:pt>
                      <c:pt idx="6512">
                        <c:v>6.9173949678767901</c:v>
                      </c:pt>
                      <c:pt idx="6513">
                        <c:v>6.9218315455745598</c:v>
                      </c:pt>
                      <c:pt idx="6514">
                        <c:v>6.9262681232723304</c:v>
                      </c:pt>
                      <c:pt idx="6515">
                        <c:v>6.9307047009701002</c:v>
                      </c:pt>
                      <c:pt idx="6516">
                        <c:v>6.9351412786678699</c:v>
                      </c:pt>
                      <c:pt idx="6517">
                        <c:v>6.9395778563656396</c:v>
                      </c:pt>
                      <c:pt idx="6518">
                        <c:v>6.9440144340634102</c:v>
                      </c:pt>
                      <c:pt idx="6519">
                        <c:v>6.94845101176118</c:v>
                      </c:pt>
                      <c:pt idx="6520">
                        <c:v>6.9528875894589497</c:v>
                      </c:pt>
                      <c:pt idx="6521">
                        <c:v>6.9573241671567203</c:v>
                      </c:pt>
                      <c:pt idx="6522">
                        <c:v>6.96176074485449</c:v>
                      </c:pt>
                      <c:pt idx="6523">
                        <c:v>6.96619732255225</c:v>
                      </c:pt>
                      <c:pt idx="6524">
                        <c:v>6.9706339002500304</c:v>
                      </c:pt>
                      <c:pt idx="6525">
                        <c:v>6.9750704779478001</c:v>
                      </c:pt>
                      <c:pt idx="6526">
                        <c:v>6.9795070556455698</c:v>
                      </c:pt>
                      <c:pt idx="6527">
                        <c:v>6.9839436333433396</c:v>
                      </c:pt>
                      <c:pt idx="6528">
                        <c:v>6.9883802110411102</c:v>
                      </c:pt>
                      <c:pt idx="6529">
                        <c:v>6.9928167887388799</c:v>
                      </c:pt>
                      <c:pt idx="6530">
                        <c:v>6.9972533664366496</c:v>
                      </c:pt>
                      <c:pt idx="6531">
                        <c:v>7.0016899441344203</c:v>
                      </c:pt>
                      <c:pt idx="6532">
                        <c:v>7.0061265218321802</c:v>
                      </c:pt>
                      <c:pt idx="6533">
                        <c:v>7.0105630995299499</c:v>
                      </c:pt>
                      <c:pt idx="6534">
                        <c:v>7.0149996772277197</c:v>
                      </c:pt>
                      <c:pt idx="6535">
                        <c:v>7.0194362549255001</c:v>
                      </c:pt>
                      <c:pt idx="6536">
                        <c:v>7.0238728326232698</c:v>
                      </c:pt>
                      <c:pt idx="6537">
                        <c:v>7.0283094103210404</c:v>
                      </c:pt>
                      <c:pt idx="6538">
                        <c:v>7.0327459880188004</c:v>
                      </c:pt>
                      <c:pt idx="6539">
                        <c:v>7.0371825657165701</c:v>
                      </c:pt>
                      <c:pt idx="6540">
                        <c:v>7.0416191434143398</c:v>
                      </c:pt>
                      <c:pt idx="6541">
                        <c:v>7.0460557211121202</c:v>
                      </c:pt>
                      <c:pt idx="6542">
                        <c:v>7.0504922988098802</c:v>
                      </c:pt>
                      <c:pt idx="6543">
                        <c:v>7.0549288765076499</c:v>
                      </c:pt>
                      <c:pt idx="6544">
                        <c:v>7.0593654542054196</c:v>
                      </c:pt>
                      <c:pt idx="6545">
                        <c:v>7.0638020319031902</c:v>
                      </c:pt>
                      <c:pt idx="6546">
                        <c:v>7.06823860960096</c:v>
                      </c:pt>
                      <c:pt idx="6547">
                        <c:v>7.0726751872987297</c:v>
                      </c:pt>
                      <c:pt idx="6548">
                        <c:v>7.0771117649965003</c:v>
                      </c:pt>
                      <c:pt idx="6549">
                        <c:v>7.08154834269427</c:v>
                      </c:pt>
                      <c:pt idx="6550">
                        <c:v>7.0859849203920398</c:v>
                      </c:pt>
                      <c:pt idx="6551">
                        <c:v>7.0904214980898104</c:v>
                      </c:pt>
                      <c:pt idx="6552">
                        <c:v>7.0948580757875801</c:v>
                      </c:pt>
                      <c:pt idx="6553">
                        <c:v>7.0992946534853498</c:v>
                      </c:pt>
                      <c:pt idx="6554">
                        <c:v>7.1037312311831204</c:v>
                      </c:pt>
                      <c:pt idx="6555">
                        <c:v>7.1081678088808902</c:v>
                      </c:pt>
                      <c:pt idx="6556">
                        <c:v>7.1126043865786599</c:v>
                      </c:pt>
                      <c:pt idx="6557">
                        <c:v>7.1170409642764296</c:v>
                      </c:pt>
                      <c:pt idx="6558">
                        <c:v>7.1214775419742002</c:v>
                      </c:pt>
                      <c:pt idx="6559">
                        <c:v>7.12591411967197</c:v>
                      </c:pt>
                      <c:pt idx="6560">
                        <c:v>7.1303506973697397</c:v>
                      </c:pt>
                      <c:pt idx="6561">
                        <c:v>7.1347872750675103</c:v>
                      </c:pt>
                      <c:pt idx="6562">
                        <c:v>7.13922385276528</c:v>
                      </c:pt>
                      <c:pt idx="6563">
                        <c:v>7.1436604304630498</c:v>
                      </c:pt>
                      <c:pt idx="6564">
                        <c:v>7.1480970081608204</c:v>
                      </c:pt>
                      <c:pt idx="6565">
                        <c:v>7.1525335858585901</c:v>
                      </c:pt>
                      <c:pt idx="6566">
                        <c:v>7.1569701635563598</c:v>
                      </c:pt>
                      <c:pt idx="6567">
                        <c:v>7.1614067412541296</c:v>
                      </c:pt>
                      <c:pt idx="6568">
                        <c:v>7.1658433189519002</c:v>
                      </c:pt>
                      <c:pt idx="6569">
                        <c:v>7.1702798966496699</c:v>
                      </c:pt>
                      <c:pt idx="6570">
                        <c:v>7.1747164743474299</c:v>
                      </c:pt>
                      <c:pt idx="6571">
                        <c:v>7.1791530520452103</c:v>
                      </c:pt>
                      <c:pt idx="6572">
                        <c:v>7.18358962974298</c:v>
                      </c:pt>
                      <c:pt idx="6573">
                        <c:v>7.1880262074407497</c:v>
                      </c:pt>
                      <c:pt idx="6574">
                        <c:v>7.1924627851385203</c:v>
                      </c:pt>
                      <c:pt idx="6575">
                        <c:v>7.1968993628362901</c:v>
                      </c:pt>
                      <c:pt idx="6576">
                        <c:v>7.2013359405340598</c:v>
                      </c:pt>
                      <c:pt idx="6577">
                        <c:v>7.2057725182318304</c:v>
                      </c:pt>
                      <c:pt idx="6578">
                        <c:v>7.2102090959296001</c:v>
                      </c:pt>
                      <c:pt idx="6579">
                        <c:v>7.2146456736273699</c:v>
                      </c:pt>
                      <c:pt idx="6580">
                        <c:v>7.2190822513251298</c:v>
                      </c:pt>
                      <c:pt idx="6581">
                        <c:v>7.2235188290229004</c:v>
                      </c:pt>
                      <c:pt idx="6582">
                        <c:v>7.2279554067206799</c:v>
                      </c:pt>
                      <c:pt idx="6583">
                        <c:v>7.2323919844184399</c:v>
                      </c:pt>
                      <c:pt idx="6584">
                        <c:v>7.2368285621162096</c:v>
                      </c:pt>
                      <c:pt idx="6585">
                        <c:v>7.2412651398139802</c:v>
                      </c:pt>
                      <c:pt idx="6586">
                        <c:v>7.24570171751175</c:v>
                      </c:pt>
                      <c:pt idx="6587">
                        <c:v>7.2501382952095197</c:v>
                      </c:pt>
                      <c:pt idx="6588">
                        <c:v>7.2545748729073001</c:v>
                      </c:pt>
                      <c:pt idx="6589">
                        <c:v>7.25901145060506</c:v>
                      </c:pt>
                      <c:pt idx="6590">
                        <c:v>7.2634480283028298</c:v>
                      </c:pt>
                      <c:pt idx="6591">
                        <c:v>7.2678846060006004</c:v>
                      </c:pt>
                      <c:pt idx="6592">
                        <c:v>7.2723211836983701</c:v>
                      </c:pt>
                      <c:pt idx="6593">
                        <c:v>7.2767577613961398</c:v>
                      </c:pt>
                      <c:pt idx="6594">
                        <c:v>7.2811943390939096</c:v>
                      </c:pt>
                      <c:pt idx="6595">
                        <c:v>7.2856309167916802</c:v>
                      </c:pt>
                      <c:pt idx="6596">
                        <c:v>7.2900674944894499</c:v>
                      </c:pt>
                      <c:pt idx="6597">
                        <c:v>7.2945040721872196</c:v>
                      </c:pt>
                      <c:pt idx="6598">
                        <c:v>7.2989406498849903</c:v>
                      </c:pt>
                      <c:pt idx="6599">
                        <c:v>7.30337722758276</c:v>
                      </c:pt>
                      <c:pt idx="6600">
                        <c:v>7.3078138052805297</c:v>
                      </c:pt>
                      <c:pt idx="6601">
                        <c:v>7.3122503829783003</c:v>
                      </c:pt>
                      <c:pt idx="6602">
                        <c:v>7.3166869606760701</c:v>
                      </c:pt>
                      <c:pt idx="6603">
                        <c:v>7.3211235383738398</c:v>
                      </c:pt>
                      <c:pt idx="6604">
                        <c:v>7.3255601160716104</c:v>
                      </c:pt>
                      <c:pt idx="6605">
                        <c:v>7.3299966937693801</c:v>
                      </c:pt>
                      <c:pt idx="6606">
                        <c:v>7.3344332714671499</c:v>
                      </c:pt>
                      <c:pt idx="6607">
                        <c:v>7.3388698491649196</c:v>
                      </c:pt>
                      <c:pt idx="6608">
                        <c:v>7.3433064268626902</c:v>
                      </c:pt>
                      <c:pt idx="6609">
                        <c:v>7.3477430045604599</c:v>
                      </c:pt>
                      <c:pt idx="6610">
                        <c:v>7.3521795822582297</c:v>
                      </c:pt>
                      <c:pt idx="6611">
                        <c:v>7.3566161599560003</c:v>
                      </c:pt>
                      <c:pt idx="6612">
                        <c:v>7.36105273765377</c:v>
                      </c:pt>
                      <c:pt idx="6613">
                        <c:v>7.3654893153515397</c:v>
                      </c:pt>
                      <c:pt idx="6614">
                        <c:v>7.3699258930493103</c:v>
                      </c:pt>
                      <c:pt idx="6615">
                        <c:v>7.3743624707470801</c:v>
                      </c:pt>
                      <c:pt idx="6616">
                        <c:v>7.3787990484448498</c:v>
                      </c:pt>
                      <c:pt idx="6617">
                        <c:v>7.3832356261426098</c:v>
                      </c:pt>
                      <c:pt idx="6618">
                        <c:v>7.3876722038403901</c:v>
                      </c:pt>
                      <c:pt idx="6619">
                        <c:v>7.3921087815381599</c:v>
                      </c:pt>
                      <c:pt idx="6620">
                        <c:v>7.3965453592359296</c:v>
                      </c:pt>
                      <c:pt idx="6621">
                        <c:v>7.4009819369337002</c:v>
                      </c:pt>
                      <c:pt idx="6622">
                        <c:v>7.4054185146314602</c:v>
                      </c:pt>
                      <c:pt idx="6623">
                        <c:v>7.4098550923292299</c:v>
                      </c:pt>
                      <c:pt idx="6624">
                        <c:v>7.4142916700270103</c:v>
                      </c:pt>
                      <c:pt idx="6625">
                        <c:v>7.41872824772478</c:v>
                      </c:pt>
                      <c:pt idx="6626">
                        <c:v>7.4231648254225497</c:v>
                      </c:pt>
                      <c:pt idx="6627">
                        <c:v>7.4276014031203097</c:v>
                      </c:pt>
                      <c:pt idx="6628">
                        <c:v>7.4320379808180803</c:v>
                      </c:pt>
                      <c:pt idx="6629">
                        <c:v>7.43647455851585</c:v>
                      </c:pt>
                      <c:pt idx="6630">
                        <c:v>7.4409111362136198</c:v>
                      </c:pt>
                      <c:pt idx="6631">
                        <c:v>7.4453477139113904</c:v>
                      </c:pt>
                      <c:pt idx="6632">
                        <c:v>7.4497842916091601</c:v>
                      </c:pt>
                      <c:pt idx="6633">
                        <c:v>7.4542208693069298</c:v>
                      </c:pt>
                      <c:pt idx="6634">
                        <c:v>7.4586574470046996</c:v>
                      </c:pt>
                      <c:pt idx="6635">
                        <c:v>7.46309402470248</c:v>
                      </c:pt>
                      <c:pt idx="6636">
                        <c:v>7.4675306024002399</c:v>
                      </c:pt>
                      <c:pt idx="6637">
                        <c:v>7.4719671800980096</c:v>
                      </c:pt>
                      <c:pt idx="6638">
                        <c:v>7.4764037577957803</c:v>
                      </c:pt>
                      <c:pt idx="6639">
                        <c:v>7.48084033549355</c:v>
                      </c:pt>
                      <c:pt idx="6640">
                        <c:v>7.4852769131913197</c:v>
                      </c:pt>
                      <c:pt idx="6641">
                        <c:v>7.4897134908890903</c:v>
                      </c:pt>
                      <c:pt idx="6642">
                        <c:v>7.4941500685868601</c:v>
                      </c:pt>
                      <c:pt idx="6643">
                        <c:v>7.4985866462846298</c:v>
                      </c:pt>
                      <c:pt idx="6644">
                        <c:v>7.5030232239824004</c:v>
                      </c:pt>
                      <c:pt idx="6645">
                        <c:v>7.5074598016801701</c:v>
                      </c:pt>
                      <c:pt idx="6646">
                        <c:v>7.5118963793779399</c:v>
                      </c:pt>
                      <c:pt idx="6647">
                        <c:v>7.5163329570757096</c:v>
                      </c:pt>
                      <c:pt idx="6648">
                        <c:v>7.5207695347734802</c:v>
                      </c:pt>
                      <c:pt idx="6649">
                        <c:v>7.5252061124712499</c:v>
                      </c:pt>
                      <c:pt idx="6650">
                        <c:v>7.5296426901690197</c:v>
                      </c:pt>
                      <c:pt idx="6651">
                        <c:v>7.5340792678667903</c:v>
                      </c:pt>
                      <c:pt idx="6652">
                        <c:v>7.53851584556456</c:v>
                      </c:pt>
                      <c:pt idx="6653">
                        <c:v>7.5429524232623297</c:v>
                      </c:pt>
                      <c:pt idx="6654">
                        <c:v>7.5473890009601003</c:v>
                      </c:pt>
                      <c:pt idx="6655">
                        <c:v>7.5518255786578701</c:v>
                      </c:pt>
                      <c:pt idx="6656">
                        <c:v>7.5562621563556398</c:v>
                      </c:pt>
                      <c:pt idx="6657">
                        <c:v>7.5606987340534104</c:v>
                      </c:pt>
                      <c:pt idx="6658">
                        <c:v>7.5651353117511801</c:v>
                      </c:pt>
                      <c:pt idx="6659">
                        <c:v>7.5695718894489499</c:v>
                      </c:pt>
                      <c:pt idx="6660">
                        <c:v>7.5740084671467196</c:v>
                      </c:pt>
                      <c:pt idx="6661">
                        <c:v>7.5784450448444902</c:v>
                      </c:pt>
                      <c:pt idx="6662">
                        <c:v>7.5828816225422599</c:v>
                      </c:pt>
                      <c:pt idx="6663">
                        <c:v>7.5873182002400297</c:v>
                      </c:pt>
                      <c:pt idx="6664">
                        <c:v>7.5917547779378003</c:v>
                      </c:pt>
                      <c:pt idx="6665">
                        <c:v>7.59619135563557</c:v>
                      </c:pt>
                      <c:pt idx="6666">
                        <c:v>7.60062793333333</c:v>
                      </c:pt>
                      <c:pt idx="6667">
                        <c:v>7.6050645110310997</c:v>
                      </c:pt>
                      <c:pt idx="6668">
                        <c:v>7.6095010887288703</c:v>
                      </c:pt>
                      <c:pt idx="6669">
                        <c:v>7.61393766642664</c:v>
                      </c:pt>
                      <c:pt idx="6670">
                        <c:v>7.6183742441244098</c:v>
                      </c:pt>
                      <c:pt idx="6671">
                        <c:v>7.6228108218221902</c:v>
                      </c:pt>
                      <c:pt idx="6672">
                        <c:v>7.6272473995199599</c:v>
                      </c:pt>
                      <c:pt idx="6673">
                        <c:v>7.6316839772177296</c:v>
                      </c:pt>
                      <c:pt idx="6674">
                        <c:v>7.6361205549154896</c:v>
                      </c:pt>
                      <c:pt idx="6675">
                        <c:v>7.6405571326132602</c:v>
                      </c:pt>
                      <c:pt idx="6676">
                        <c:v>7.6449937103110299</c:v>
                      </c:pt>
                      <c:pt idx="6677">
                        <c:v>7.6494302880087996</c:v>
                      </c:pt>
                      <c:pt idx="6678">
                        <c:v>7.6538668657065703</c:v>
                      </c:pt>
                      <c:pt idx="6679">
                        <c:v>7.65830344340434</c:v>
                      </c:pt>
                      <c:pt idx="6680">
                        <c:v>7.6627400211021097</c:v>
                      </c:pt>
                      <c:pt idx="6681">
                        <c:v>7.6671765987998803</c:v>
                      </c:pt>
                      <c:pt idx="6682">
                        <c:v>7.6716131764976501</c:v>
                      </c:pt>
                      <c:pt idx="6683">
                        <c:v>7.6760497541954296</c:v>
                      </c:pt>
                      <c:pt idx="6684">
                        <c:v>7.6804863318931904</c:v>
                      </c:pt>
                      <c:pt idx="6685">
                        <c:v>7.6849229095909601</c:v>
                      </c:pt>
                      <c:pt idx="6686">
                        <c:v>7.6893594872887299</c:v>
                      </c:pt>
                      <c:pt idx="6687">
                        <c:v>7.6937960649864996</c:v>
                      </c:pt>
                      <c:pt idx="6688">
                        <c:v>7.6982326426842702</c:v>
                      </c:pt>
                      <c:pt idx="6689">
                        <c:v>7.7026692203820399</c:v>
                      </c:pt>
                      <c:pt idx="6690">
                        <c:v>7.7071057980798097</c:v>
                      </c:pt>
                      <c:pt idx="6691">
                        <c:v>7.7115423757775803</c:v>
                      </c:pt>
                      <c:pt idx="6692">
                        <c:v>7.71597895347535</c:v>
                      </c:pt>
                      <c:pt idx="6693">
                        <c:v>7.7204155311731197</c:v>
                      </c:pt>
                      <c:pt idx="6694">
                        <c:v>7.7248521088708904</c:v>
                      </c:pt>
                      <c:pt idx="6695">
                        <c:v>7.7292886865686601</c:v>
                      </c:pt>
                      <c:pt idx="6696">
                        <c:v>7.7337252642664298</c:v>
                      </c:pt>
                      <c:pt idx="6697">
                        <c:v>7.7381618419642004</c:v>
                      </c:pt>
                      <c:pt idx="6698">
                        <c:v>7.7425984196619702</c:v>
                      </c:pt>
                      <c:pt idx="6699">
                        <c:v>7.7470349973597399</c:v>
                      </c:pt>
                      <c:pt idx="6700">
                        <c:v>7.7514715750575096</c:v>
                      </c:pt>
                      <c:pt idx="6701">
                        <c:v>7.7559081527552802</c:v>
                      </c:pt>
                      <c:pt idx="6702">
                        <c:v>7.76034473045305</c:v>
                      </c:pt>
                      <c:pt idx="6703">
                        <c:v>7.7647813081508197</c:v>
                      </c:pt>
                      <c:pt idx="6704">
                        <c:v>7.7692178858485903</c:v>
                      </c:pt>
                      <c:pt idx="6705">
                        <c:v>7.7736544635463503</c:v>
                      </c:pt>
                      <c:pt idx="6706">
                        <c:v>7.77809104124412</c:v>
                      </c:pt>
                      <c:pt idx="6707">
                        <c:v>7.7825276189419004</c:v>
                      </c:pt>
                      <c:pt idx="6708">
                        <c:v>7.7869641966396701</c:v>
                      </c:pt>
                      <c:pt idx="6709">
                        <c:v>7.7914007743374398</c:v>
                      </c:pt>
                      <c:pt idx="6710">
                        <c:v>7.7958373520352104</c:v>
                      </c:pt>
                      <c:pt idx="6711">
                        <c:v>7.8002739297329802</c:v>
                      </c:pt>
                      <c:pt idx="6712">
                        <c:v>7.8047105074307401</c:v>
                      </c:pt>
                      <c:pt idx="6713">
                        <c:v>7.8091470851285099</c:v>
                      </c:pt>
                      <c:pt idx="6714">
                        <c:v>7.8135836628262796</c:v>
                      </c:pt>
                      <c:pt idx="6715">
                        <c:v>7.8180202405240502</c:v>
                      </c:pt>
                      <c:pt idx="6716">
                        <c:v>7.8224568182218199</c:v>
                      </c:pt>
                      <c:pt idx="6717">
                        <c:v>7.8268933959195897</c:v>
                      </c:pt>
                      <c:pt idx="6718">
                        <c:v>7.83132997361737</c:v>
                      </c:pt>
                      <c:pt idx="6719">
                        <c:v>7.8357665513151398</c:v>
                      </c:pt>
                      <c:pt idx="6720">
                        <c:v>7.8402031290129104</c:v>
                      </c:pt>
                      <c:pt idx="6721">
                        <c:v>7.8446397067106801</c:v>
                      </c:pt>
                      <c:pt idx="6722">
                        <c:v>7.8490762844084401</c:v>
                      </c:pt>
                      <c:pt idx="6723">
                        <c:v>7.8535128621062098</c:v>
                      </c:pt>
                      <c:pt idx="6724">
                        <c:v>7.8579494398039804</c:v>
                      </c:pt>
                      <c:pt idx="6725">
                        <c:v>7.8623860175017501</c:v>
                      </c:pt>
                      <c:pt idx="6726">
                        <c:v>7.8668225951995199</c:v>
                      </c:pt>
                      <c:pt idx="6727">
                        <c:v>7.8712591728972896</c:v>
                      </c:pt>
                      <c:pt idx="6728">
                        <c:v>7.8756957505950602</c:v>
                      </c:pt>
                      <c:pt idx="6729">
                        <c:v>7.8801323282928299</c:v>
                      </c:pt>
                      <c:pt idx="6730">
                        <c:v>7.8845689059906103</c:v>
                      </c:pt>
                      <c:pt idx="6731">
                        <c:v>7.8890054836883703</c:v>
                      </c:pt>
                      <c:pt idx="6732">
                        <c:v>7.89344206138614</c:v>
                      </c:pt>
                      <c:pt idx="6733">
                        <c:v>7.8978786390839097</c:v>
                      </c:pt>
                      <c:pt idx="6734">
                        <c:v>7.9023152167816804</c:v>
                      </c:pt>
                      <c:pt idx="6735">
                        <c:v>7.9067517944794501</c:v>
                      </c:pt>
                      <c:pt idx="6736">
                        <c:v>7.9111883721772198</c:v>
                      </c:pt>
                      <c:pt idx="6737">
                        <c:v>7.9156249498749904</c:v>
                      </c:pt>
                      <c:pt idx="6738">
                        <c:v>7.9200615275727602</c:v>
                      </c:pt>
                      <c:pt idx="6739">
                        <c:v>7.9244981052705299</c:v>
                      </c:pt>
                      <c:pt idx="6740">
                        <c:v>7.9289346829682996</c:v>
                      </c:pt>
                      <c:pt idx="6741">
                        <c:v>7.9333712606660702</c:v>
                      </c:pt>
                      <c:pt idx="6742">
                        <c:v>7.93780783836384</c:v>
                      </c:pt>
                      <c:pt idx="6743">
                        <c:v>7.9422444160616097</c:v>
                      </c:pt>
                      <c:pt idx="6744">
                        <c:v>7.9466809937593803</c:v>
                      </c:pt>
                      <c:pt idx="6745">
                        <c:v>7.95111757145715</c:v>
                      </c:pt>
                      <c:pt idx="6746">
                        <c:v>7.9555541491549198</c:v>
                      </c:pt>
                      <c:pt idx="6747">
                        <c:v>7.9599907268526904</c:v>
                      </c:pt>
                      <c:pt idx="6748">
                        <c:v>7.9644273045504601</c:v>
                      </c:pt>
                      <c:pt idx="6749">
                        <c:v>7.9688638822482298</c:v>
                      </c:pt>
                      <c:pt idx="6750">
                        <c:v>7.9733004599459898</c:v>
                      </c:pt>
                      <c:pt idx="6751">
                        <c:v>7.9777370376437604</c:v>
                      </c:pt>
                      <c:pt idx="6752">
                        <c:v>7.9821736153415301</c:v>
                      </c:pt>
                      <c:pt idx="6753">
                        <c:v>7.9866101930392999</c:v>
                      </c:pt>
                      <c:pt idx="6754">
                        <c:v>7.9910467707370803</c:v>
                      </c:pt>
                      <c:pt idx="6755">
                        <c:v>7.99548334843485</c:v>
                      </c:pt>
                      <c:pt idx="6756">
                        <c:v>7.9999199261326197</c:v>
                      </c:pt>
                      <c:pt idx="6757">
                        <c:v>8.0043565038303903</c:v>
                      </c:pt>
                      <c:pt idx="6758">
                        <c:v>8.0087930815281592</c:v>
                      </c:pt>
                      <c:pt idx="6759">
                        <c:v>8.0132296592259191</c:v>
                      </c:pt>
                      <c:pt idx="6760">
                        <c:v>8.0176662369236897</c:v>
                      </c:pt>
                      <c:pt idx="6761">
                        <c:v>8.0221028146214604</c:v>
                      </c:pt>
                      <c:pt idx="6762">
                        <c:v>8.0265393923192292</c:v>
                      </c:pt>
                      <c:pt idx="6763">
                        <c:v>8.0309759700169998</c:v>
                      </c:pt>
                      <c:pt idx="6764">
                        <c:v>8.0354125477147704</c:v>
                      </c:pt>
                      <c:pt idx="6765">
                        <c:v>8.0398491254125499</c:v>
                      </c:pt>
                      <c:pt idx="6766">
                        <c:v>8.0442857031103205</c:v>
                      </c:pt>
                      <c:pt idx="6767">
                        <c:v>8.0487222808080894</c:v>
                      </c:pt>
                      <c:pt idx="6768">
                        <c:v>8.05315885850586</c:v>
                      </c:pt>
                      <c:pt idx="6769">
                        <c:v>8.05759543620362</c:v>
                      </c:pt>
                      <c:pt idx="6770">
                        <c:v>8.0620320139013906</c:v>
                      </c:pt>
                      <c:pt idx="6771">
                        <c:v>8.0664685915991594</c:v>
                      </c:pt>
                      <c:pt idx="6772">
                        <c:v>8.07090516929693</c:v>
                      </c:pt>
                      <c:pt idx="6773">
                        <c:v>8.0753417469947006</c:v>
                      </c:pt>
                      <c:pt idx="6774">
                        <c:v>8.0797783246924695</c:v>
                      </c:pt>
                      <c:pt idx="6775">
                        <c:v>8.0842149023902401</c:v>
                      </c:pt>
                      <c:pt idx="6776">
                        <c:v>8.0886514800880107</c:v>
                      </c:pt>
                      <c:pt idx="6777">
                        <c:v>8.0930880577857796</c:v>
                      </c:pt>
                      <c:pt idx="6778">
                        <c:v>8.0975246354835502</c:v>
                      </c:pt>
                      <c:pt idx="6779">
                        <c:v>8.1019612131813208</c:v>
                      </c:pt>
                      <c:pt idx="6780">
                        <c:v>8.1063977908790896</c:v>
                      </c:pt>
                      <c:pt idx="6781">
                        <c:v>8.1108343685768602</c:v>
                      </c:pt>
                      <c:pt idx="6782">
                        <c:v>8.1152709462746309</c:v>
                      </c:pt>
                      <c:pt idx="6783">
                        <c:v>8.1197075239723997</c:v>
                      </c:pt>
                      <c:pt idx="6784">
                        <c:v>8.1241441016701703</c:v>
                      </c:pt>
                      <c:pt idx="6785">
                        <c:v>8.1285806793679392</c:v>
                      </c:pt>
                      <c:pt idx="6786">
                        <c:v>8.1330172570657098</c:v>
                      </c:pt>
                      <c:pt idx="6787">
                        <c:v>8.1374538347634804</c:v>
                      </c:pt>
                      <c:pt idx="6788">
                        <c:v>8.1418904124612492</c:v>
                      </c:pt>
                      <c:pt idx="6789">
                        <c:v>8.1463269901590198</c:v>
                      </c:pt>
                      <c:pt idx="6790">
                        <c:v>8.1507635678567905</c:v>
                      </c:pt>
                      <c:pt idx="6791">
                        <c:v>8.1552001455545593</c:v>
                      </c:pt>
                      <c:pt idx="6792">
                        <c:v>8.1596367232523299</c:v>
                      </c:pt>
                      <c:pt idx="6793">
                        <c:v>8.1640733009501005</c:v>
                      </c:pt>
                      <c:pt idx="6794">
                        <c:v>8.1685098786478694</c:v>
                      </c:pt>
                      <c:pt idx="6795">
                        <c:v>8.17294645634564</c:v>
                      </c:pt>
                      <c:pt idx="6796">
                        <c:v>8.1773830340434106</c:v>
                      </c:pt>
                      <c:pt idx="6797">
                        <c:v>8.1818196117411706</c:v>
                      </c:pt>
                      <c:pt idx="6798">
                        <c:v>8.1862561894389394</c:v>
                      </c:pt>
                      <c:pt idx="6799">
                        <c:v>8.19069276713671</c:v>
                      </c:pt>
                      <c:pt idx="6800">
                        <c:v>8.1951293448344806</c:v>
                      </c:pt>
                      <c:pt idx="6801">
                        <c:v>8.1995659225322601</c:v>
                      </c:pt>
                      <c:pt idx="6802">
                        <c:v>8.2040025002300307</c:v>
                      </c:pt>
                      <c:pt idx="6803">
                        <c:v>8.2084390779277996</c:v>
                      </c:pt>
                      <c:pt idx="6804">
                        <c:v>8.2128756556255702</c:v>
                      </c:pt>
                      <c:pt idx="6805">
                        <c:v>8.2173122333233408</c:v>
                      </c:pt>
                      <c:pt idx="6806">
                        <c:v>8.2217488110211097</c:v>
                      </c:pt>
                      <c:pt idx="6807">
                        <c:v>8.2261853887188696</c:v>
                      </c:pt>
                      <c:pt idx="6808">
                        <c:v>8.2306219664166402</c:v>
                      </c:pt>
                      <c:pt idx="6809">
                        <c:v>8.2350585441144109</c:v>
                      </c:pt>
                      <c:pt idx="6810">
                        <c:v>8.2394951218121797</c:v>
                      </c:pt>
                      <c:pt idx="6811">
                        <c:v>8.2439316995099503</c:v>
                      </c:pt>
                      <c:pt idx="6812">
                        <c:v>8.2483682772077191</c:v>
                      </c:pt>
                      <c:pt idx="6813">
                        <c:v>8.2528048549055004</c:v>
                      </c:pt>
                      <c:pt idx="6814">
                        <c:v>8.2572414326032693</c:v>
                      </c:pt>
                      <c:pt idx="6815">
                        <c:v>8.2616780103010399</c:v>
                      </c:pt>
                      <c:pt idx="6816">
                        <c:v>8.2661145879987998</c:v>
                      </c:pt>
                      <c:pt idx="6817">
                        <c:v>8.2705511656965705</c:v>
                      </c:pt>
                      <c:pt idx="6818">
                        <c:v>8.2749877433943393</c:v>
                      </c:pt>
                      <c:pt idx="6819">
                        <c:v>8.2794243210921099</c:v>
                      </c:pt>
                      <c:pt idx="6820">
                        <c:v>8.2838608987898805</c:v>
                      </c:pt>
                      <c:pt idx="6821">
                        <c:v>8.2882974764876494</c:v>
                      </c:pt>
                      <c:pt idx="6822">
                        <c:v>8.29273405418542</c:v>
                      </c:pt>
                      <c:pt idx="6823">
                        <c:v>8.2971706318831906</c:v>
                      </c:pt>
                      <c:pt idx="6824">
                        <c:v>8.3016072095809594</c:v>
                      </c:pt>
                      <c:pt idx="6825">
                        <c:v>8.3060437872787301</c:v>
                      </c:pt>
                      <c:pt idx="6826">
                        <c:v>8.3104803649765007</c:v>
                      </c:pt>
                      <c:pt idx="6827">
                        <c:v>8.3149169426742695</c:v>
                      </c:pt>
                      <c:pt idx="6828">
                        <c:v>8.3193535203720401</c:v>
                      </c:pt>
                      <c:pt idx="6829">
                        <c:v>8.3237900980698107</c:v>
                      </c:pt>
                      <c:pt idx="6830">
                        <c:v>8.3282266757675796</c:v>
                      </c:pt>
                      <c:pt idx="6831">
                        <c:v>8.3326632534653502</c:v>
                      </c:pt>
                      <c:pt idx="6832">
                        <c:v>8.3370998311631208</c:v>
                      </c:pt>
                      <c:pt idx="6833">
                        <c:v>8.3415364088608897</c:v>
                      </c:pt>
                      <c:pt idx="6834">
                        <c:v>8.3459729865586603</c:v>
                      </c:pt>
                      <c:pt idx="6835">
                        <c:v>8.3504095642564202</c:v>
                      </c:pt>
                      <c:pt idx="6836">
                        <c:v>8.3548461419541908</c:v>
                      </c:pt>
                      <c:pt idx="6837">
                        <c:v>8.3592827196519703</c:v>
                      </c:pt>
                      <c:pt idx="6838">
                        <c:v>8.3637192973497392</c:v>
                      </c:pt>
                      <c:pt idx="6839">
                        <c:v>8.3681558750475098</c:v>
                      </c:pt>
                      <c:pt idx="6840">
                        <c:v>8.3725924527452804</c:v>
                      </c:pt>
                      <c:pt idx="6841">
                        <c:v>8.3770290304430493</c:v>
                      </c:pt>
                      <c:pt idx="6842">
                        <c:v>8.3814656081408199</c:v>
                      </c:pt>
                      <c:pt idx="6843">
                        <c:v>8.3859021858385905</c:v>
                      </c:pt>
                      <c:pt idx="6844">
                        <c:v>8.3903387635363593</c:v>
                      </c:pt>
                      <c:pt idx="6845">
                        <c:v>8.3947753412341193</c:v>
                      </c:pt>
                      <c:pt idx="6846">
                        <c:v>8.3992119189318899</c:v>
                      </c:pt>
                      <c:pt idx="6847">
                        <c:v>8.4036484966296605</c:v>
                      </c:pt>
                      <c:pt idx="6848">
                        <c:v>8.40808507432744</c:v>
                      </c:pt>
                      <c:pt idx="6849">
                        <c:v>8.4125216520252106</c:v>
                      </c:pt>
                      <c:pt idx="6850">
                        <c:v>8.4169582297229795</c:v>
                      </c:pt>
                      <c:pt idx="6851">
                        <c:v>8.4213948074207501</c:v>
                      </c:pt>
                      <c:pt idx="6852">
                        <c:v>8.4258313851185207</c:v>
                      </c:pt>
                      <c:pt idx="6853">
                        <c:v>8.4302679628162895</c:v>
                      </c:pt>
                      <c:pt idx="6854">
                        <c:v>8.4347045405140495</c:v>
                      </c:pt>
                      <c:pt idx="6855">
                        <c:v>8.4391411182118201</c:v>
                      </c:pt>
                      <c:pt idx="6856">
                        <c:v>8.4435776959095907</c:v>
                      </c:pt>
                      <c:pt idx="6857">
                        <c:v>8.4480142736073596</c:v>
                      </c:pt>
                      <c:pt idx="6858">
                        <c:v>8.4524508513051302</c:v>
                      </c:pt>
                      <c:pt idx="6859">
                        <c:v>8.4568874290029008</c:v>
                      </c:pt>
                      <c:pt idx="6860">
                        <c:v>8.4613240067006803</c:v>
                      </c:pt>
                      <c:pt idx="6861">
                        <c:v>8.4657605843984403</c:v>
                      </c:pt>
                      <c:pt idx="6862">
                        <c:v>8.4701971620962109</c:v>
                      </c:pt>
                      <c:pt idx="6863">
                        <c:v>8.4746337397939797</c:v>
                      </c:pt>
                      <c:pt idx="6864">
                        <c:v>8.4790703174917503</c:v>
                      </c:pt>
                      <c:pt idx="6865">
                        <c:v>8.4835068951895192</c:v>
                      </c:pt>
                      <c:pt idx="6866">
                        <c:v>8.4879434728872898</c:v>
                      </c:pt>
                      <c:pt idx="6867">
                        <c:v>8.4923800505850604</c:v>
                      </c:pt>
                      <c:pt idx="6868">
                        <c:v>8.4968166282828292</c:v>
                      </c:pt>
                      <c:pt idx="6869">
                        <c:v>8.5012532059805999</c:v>
                      </c:pt>
                      <c:pt idx="6870">
                        <c:v>8.5056897836783705</c:v>
                      </c:pt>
                      <c:pt idx="6871">
                        <c:v>8.5101263613761393</c:v>
                      </c:pt>
                      <c:pt idx="6872">
                        <c:v>8.5145629390739099</c:v>
                      </c:pt>
                      <c:pt idx="6873">
                        <c:v>8.5189995167716805</c:v>
                      </c:pt>
                      <c:pt idx="6874">
                        <c:v>8.5234360944694494</c:v>
                      </c:pt>
                      <c:pt idx="6875">
                        <c:v>8.52787267216722</c:v>
                      </c:pt>
                      <c:pt idx="6876">
                        <c:v>8.5323092498649906</c:v>
                      </c:pt>
                      <c:pt idx="6877">
                        <c:v>8.5367458275627595</c:v>
                      </c:pt>
                      <c:pt idx="6878">
                        <c:v>8.5411824052605301</c:v>
                      </c:pt>
                      <c:pt idx="6879">
                        <c:v>8.5456189829583007</c:v>
                      </c:pt>
                      <c:pt idx="6880">
                        <c:v>8.5500555606560695</c:v>
                      </c:pt>
                      <c:pt idx="6881">
                        <c:v>8.5544921383538401</c:v>
                      </c:pt>
                      <c:pt idx="6882">
                        <c:v>8.5589287160516001</c:v>
                      </c:pt>
                      <c:pt idx="6883">
                        <c:v>8.5633652937493707</c:v>
                      </c:pt>
                      <c:pt idx="6884">
                        <c:v>8.5678018714471502</c:v>
                      </c:pt>
                      <c:pt idx="6885">
                        <c:v>8.5722384491449208</c:v>
                      </c:pt>
                      <c:pt idx="6886">
                        <c:v>8.5766750268426897</c:v>
                      </c:pt>
                      <c:pt idx="6887">
                        <c:v>8.5811116045404603</c:v>
                      </c:pt>
                      <c:pt idx="6888">
                        <c:v>8.5855481822382291</c:v>
                      </c:pt>
                      <c:pt idx="6889">
                        <c:v>8.5899847599359997</c:v>
                      </c:pt>
                      <c:pt idx="6890">
                        <c:v>8.5944213376337704</c:v>
                      </c:pt>
                      <c:pt idx="6891">
                        <c:v>8.5988579153315392</c:v>
                      </c:pt>
                      <c:pt idx="6892">
                        <c:v>8.6032944930292992</c:v>
                      </c:pt>
                      <c:pt idx="6893">
                        <c:v>8.6077310707270698</c:v>
                      </c:pt>
                      <c:pt idx="6894">
                        <c:v>8.6121676484248404</c:v>
                      </c:pt>
                      <c:pt idx="6895">
                        <c:v>8.6166042261226199</c:v>
                      </c:pt>
                      <c:pt idx="6896">
                        <c:v>8.6210408038203905</c:v>
                      </c:pt>
                      <c:pt idx="6897">
                        <c:v>8.6254773815181593</c:v>
                      </c:pt>
                      <c:pt idx="6898">
                        <c:v>8.62991395921593</c:v>
                      </c:pt>
                      <c:pt idx="6899">
                        <c:v>8.6343505369136899</c:v>
                      </c:pt>
                      <c:pt idx="6900">
                        <c:v>8.6387871146114605</c:v>
                      </c:pt>
                      <c:pt idx="6901">
                        <c:v>8.6432236923092294</c:v>
                      </c:pt>
                      <c:pt idx="6902">
                        <c:v>8.647660270007</c:v>
                      </c:pt>
                      <c:pt idx="6903">
                        <c:v>8.6520968477047706</c:v>
                      </c:pt>
                      <c:pt idx="6904">
                        <c:v>8.6565334254025395</c:v>
                      </c:pt>
                      <c:pt idx="6905">
                        <c:v>8.6609700031003101</c:v>
                      </c:pt>
                      <c:pt idx="6906">
                        <c:v>8.6654065807980807</c:v>
                      </c:pt>
                      <c:pt idx="6907">
                        <c:v>8.6698431584958495</c:v>
                      </c:pt>
                      <c:pt idx="6908">
                        <c:v>8.6742797361936201</c:v>
                      </c:pt>
                      <c:pt idx="6909">
                        <c:v>8.6787163138913908</c:v>
                      </c:pt>
                      <c:pt idx="6910">
                        <c:v>8.6831528915891596</c:v>
                      </c:pt>
                      <c:pt idx="6911">
                        <c:v>8.6875894692869302</c:v>
                      </c:pt>
                      <c:pt idx="6912">
                        <c:v>8.6920260469847008</c:v>
                      </c:pt>
                      <c:pt idx="6913">
                        <c:v>8.6964626246824697</c:v>
                      </c:pt>
                      <c:pt idx="6914">
                        <c:v>8.7008992023802403</c:v>
                      </c:pt>
                      <c:pt idx="6915">
                        <c:v>8.7053357800780091</c:v>
                      </c:pt>
                      <c:pt idx="6916">
                        <c:v>8.7097723577757797</c:v>
                      </c:pt>
                      <c:pt idx="6917">
                        <c:v>8.7142089354735504</c:v>
                      </c:pt>
                      <c:pt idx="6918">
                        <c:v>8.7186455131713192</c:v>
                      </c:pt>
                      <c:pt idx="6919">
                        <c:v>8.7230820908690898</c:v>
                      </c:pt>
                      <c:pt idx="6920">
                        <c:v>8.7275186685668604</c:v>
                      </c:pt>
                      <c:pt idx="6921">
                        <c:v>8.7319552462646293</c:v>
                      </c:pt>
                      <c:pt idx="6922">
                        <c:v>8.7363918239623999</c:v>
                      </c:pt>
                      <c:pt idx="6923">
                        <c:v>8.7408284016601705</c:v>
                      </c:pt>
                      <c:pt idx="6924">
                        <c:v>8.7452649793579393</c:v>
                      </c:pt>
                      <c:pt idx="6925">
                        <c:v>8.74970155705571</c:v>
                      </c:pt>
                      <c:pt idx="6926">
                        <c:v>8.7541381347534806</c:v>
                      </c:pt>
                      <c:pt idx="6927">
                        <c:v>8.7585747124512494</c:v>
                      </c:pt>
                      <c:pt idx="6928">
                        <c:v>8.76301129014902</c:v>
                      </c:pt>
                      <c:pt idx="6929">
                        <c:v>8.7674478678467906</c:v>
                      </c:pt>
                      <c:pt idx="6930">
                        <c:v>8.7718844455445506</c:v>
                      </c:pt>
                      <c:pt idx="6931">
                        <c:v>8.7763210232423301</c:v>
                      </c:pt>
                      <c:pt idx="6932">
                        <c:v>8.7807576009401007</c:v>
                      </c:pt>
                      <c:pt idx="6933">
                        <c:v>8.7851941786378696</c:v>
                      </c:pt>
                      <c:pt idx="6934">
                        <c:v>8.7896307563356402</c:v>
                      </c:pt>
                      <c:pt idx="6935">
                        <c:v>8.7940673340334108</c:v>
                      </c:pt>
                      <c:pt idx="6936">
                        <c:v>8.7985039117311796</c:v>
                      </c:pt>
                      <c:pt idx="6937">
                        <c:v>8.8029404894289502</c:v>
                      </c:pt>
                      <c:pt idx="6938">
                        <c:v>8.8073770671267209</c:v>
                      </c:pt>
                      <c:pt idx="6939">
                        <c:v>8.8118136448244808</c:v>
                      </c:pt>
                      <c:pt idx="6940">
                        <c:v>8.8162502225222497</c:v>
                      </c:pt>
                      <c:pt idx="6941">
                        <c:v>8.8206868002200203</c:v>
                      </c:pt>
                      <c:pt idx="6942">
                        <c:v>8.8251233779177891</c:v>
                      </c:pt>
                      <c:pt idx="6943">
                        <c:v>8.8295599556155704</c:v>
                      </c:pt>
                      <c:pt idx="6944">
                        <c:v>8.8339965333133303</c:v>
                      </c:pt>
                      <c:pt idx="6945">
                        <c:v>8.8384331110110992</c:v>
                      </c:pt>
                      <c:pt idx="6946">
                        <c:v>8.8428696887088698</c:v>
                      </c:pt>
                      <c:pt idx="6947">
                        <c:v>8.8473062664066404</c:v>
                      </c:pt>
                      <c:pt idx="6948">
                        <c:v>8.8517428441044199</c:v>
                      </c:pt>
                      <c:pt idx="6949">
                        <c:v>8.8561794218021799</c:v>
                      </c:pt>
                      <c:pt idx="6950">
                        <c:v>8.8606159994999505</c:v>
                      </c:pt>
                      <c:pt idx="6951">
                        <c:v>8.8650525771977193</c:v>
                      </c:pt>
                      <c:pt idx="6952">
                        <c:v>8.8694891548954899</c:v>
                      </c:pt>
                      <c:pt idx="6953">
                        <c:v>8.8739257325932606</c:v>
                      </c:pt>
                      <c:pt idx="6954">
                        <c:v>8.8783623102910294</c:v>
                      </c:pt>
                      <c:pt idx="6955">
                        <c:v>8.8827988879888</c:v>
                      </c:pt>
                      <c:pt idx="6956">
                        <c:v>8.8872354656865706</c:v>
                      </c:pt>
                      <c:pt idx="6957">
                        <c:v>8.8916720433843395</c:v>
                      </c:pt>
                      <c:pt idx="6958">
                        <c:v>8.8961086210821101</c:v>
                      </c:pt>
                      <c:pt idx="6959">
                        <c:v>8.9005451987798807</c:v>
                      </c:pt>
                      <c:pt idx="6960">
                        <c:v>8.9049817764776495</c:v>
                      </c:pt>
                      <c:pt idx="6961">
                        <c:v>8.9094183541754202</c:v>
                      </c:pt>
                      <c:pt idx="6962">
                        <c:v>8.9138549318731908</c:v>
                      </c:pt>
                      <c:pt idx="6963">
                        <c:v>8.9182915095709596</c:v>
                      </c:pt>
                      <c:pt idx="6964">
                        <c:v>8.9227280872687302</c:v>
                      </c:pt>
                      <c:pt idx="6965">
                        <c:v>8.9271646649665009</c:v>
                      </c:pt>
                      <c:pt idx="6966">
                        <c:v>8.9316012426642697</c:v>
                      </c:pt>
                      <c:pt idx="6967">
                        <c:v>8.9360378203620403</c:v>
                      </c:pt>
                      <c:pt idx="6968">
                        <c:v>8.9404743980598091</c:v>
                      </c:pt>
                      <c:pt idx="6969">
                        <c:v>8.9449109757575798</c:v>
                      </c:pt>
                      <c:pt idx="6970">
                        <c:v>8.9493475534553504</c:v>
                      </c:pt>
                      <c:pt idx="6971">
                        <c:v>8.9537841311531192</c:v>
                      </c:pt>
                      <c:pt idx="6972">
                        <c:v>8.9582207088508898</c:v>
                      </c:pt>
                      <c:pt idx="6973">
                        <c:v>8.9626572865486605</c:v>
                      </c:pt>
                      <c:pt idx="6974">
                        <c:v>8.9670938642464293</c:v>
                      </c:pt>
                      <c:pt idx="6975">
                        <c:v>8.9715304419441999</c:v>
                      </c:pt>
                      <c:pt idx="6976">
                        <c:v>8.9759670196419705</c:v>
                      </c:pt>
                      <c:pt idx="6977">
                        <c:v>8.9804035973397305</c:v>
                      </c:pt>
                      <c:pt idx="6978">
                        <c:v>8.98484017503751</c:v>
                      </c:pt>
                      <c:pt idx="6979">
                        <c:v>8.9892767527352806</c:v>
                      </c:pt>
                      <c:pt idx="6980">
                        <c:v>8.9937133304330494</c:v>
                      </c:pt>
                      <c:pt idx="6981">
                        <c:v>8.9981499081308201</c:v>
                      </c:pt>
                      <c:pt idx="6982">
                        <c:v>9.0025864858285907</c:v>
                      </c:pt>
                      <c:pt idx="6983">
                        <c:v>9.0070230635263506</c:v>
                      </c:pt>
                      <c:pt idx="6984">
                        <c:v>9.0114596412241301</c:v>
                      </c:pt>
                      <c:pt idx="6985">
                        <c:v>9.0158962189219007</c:v>
                      </c:pt>
                      <c:pt idx="6986">
                        <c:v>9.0203327966196607</c:v>
                      </c:pt>
                      <c:pt idx="6987">
                        <c:v>9.0247693743174295</c:v>
                      </c:pt>
                      <c:pt idx="6988">
                        <c:v>9.0292059520152002</c:v>
                      </c:pt>
                      <c:pt idx="6989">
                        <c:v>9.0336425297129708</c:v>
                      </c:pt>
                      <c:pt idx="6990">
                        <c:v>9.0380791074107396</c:v>
                      </c:pt>
                      <c:pt idx="6991">
                        <c:v>9.0425156851085102</c:v>
                      </c:pt>
                      <c:pt idx="6992">
                        <c:v>9.0469522628062808</c:v>
                      </c:pt>
                      <c:pt idx="6993">
                        <c:v>9.0513888405040497</c:v>
                      </c:pt>
                      <c:pt idx="6994">
                        <c:v>9.0558254182018203</c:v>
                      </c:pt>
                      <c:pt idx="6995">
                        <c:v>9.0602619958995891</c:v>
                      </c:pt>
                      <c:pt idx="6996">
                        <c:v>9.0646985735973598</c:v>
                      </c:pt>
                      <c:pt idx="6997">
                        <c:v>9.0691351512951304</c:v>
                      </c:pt>
                      <c:pt idx="6998">
                        <c:v>9.0735717289928992</c:v>
                      </c:pt>
                      <c:pt idx="6999">
                        <c:v>9.0780083066906698</c:v>
                      </c:pt>
                      <c:pt idx="7000">
                        <c:v>9.0824448843884404</c:v>
                      </c:pt>
                      <c:pt idx="7001">
                        <c:v>9.0868814620862093</c:v>
                      </c:pt>
                      <c:pt idx="7002">
                        <c:v>9.0913180397839799</c:v>
                      </c:pt>
                      <c:pt idx="7003">
                        <c:v>9.0957546174817505</c:v>
                      </c:pt>
                      <c:pt idx="7004">
                        <c:v>9.1001911951795194</c:v>
                      </c:pt>
                      <c:pt idx="7005">
                        <c:v>9.10462777287729</c:v>
                      </c:pt>
                      <c:pt idx="7006">
                        <c:v>9.1090643505750606</c:v>
                      </c:pt>
                      <c:pt idx="7007">
                        <c:v>9.1135009282728294</c:v>
                      </c:pt>
                      <c:pt idx="7008">
                        <c:v>9.1179375059706</c:v>
                      </c:pt>
                      <c:pt idx="7009">
                        <c:v>9.1223740836683707</c:v>
                      </c:pt>
                      <c:pt idx="7010">
                        <c:v>9.1268106613661395</c:v>
                      </c:pt>
                      <c:pt idx="7011">
                        <c:v>9.1312472390639101</c:v>
                      </c:pt>
                      <c:pt idx="7012">
                        <c:v>9.1356838167616807</c:v>
                      </c:pt>
                      <c:pt idx="7013">
                        <c:v>9.1401203944594496</c:v>
                      </c:pt>
                      <c:pt idx="7014">
                        <c:v>9.1445569721572202</c:v>
                      </c:pt>
                      <c:pt idx="7015">
                        <c:v>9.1489935498549908</c:v>
                      </c:pt>
                      <c:pt idx="7016">
                        <c:v>9.1534301275527596</c:v>
                      </c:pt>
                      <c:pt idx="7017">
                        <c:v>9.1578667052505303</c:v>
                      </c:pt>
                      <c:pt idx="7018">
                        <c:v>9.1623032829483009</c:v>
                      </c:pt>
                      <c:pt idx="7019">
                        <c:v>9.1667398606460697</c:v>
                      </c:pt>
                      <c:pt idx="7020">
                        <c:v>9.1711764383438403</c:v>
                      </c:pt>
                      <c:pt idx="7021">
                        <c:v>9.1756130160416092</c:v>
                      </c:pt>
                      <c:pt idx="7022">
                        <c:v>9.1800495937393798</c:v>
                      </c:pt>
                      <c:pt idx="7023">
                        <c:v>9.1844861714371504</c:v>
                      </c:pt>
                      <c:pt idx="7024">
                        <c:v>9.1889227491349104</c:v>
                      </c:pt>
                      <c:pt idx="7025">
                        <c:v>9.1933593268326899</c:v>
                      </c:pt>
                      <c:pt idx="7026">
                        <c:v>9.1977959045304605</c:v>
                      </c:pt>
                      <c:pt idx="7027">
                        <c:v>9.2022324822282293</c:v>
                      </c:pt>
                      <c:pt idx="7028">
                        <c:v>9.2066690599259893</c:v>
                      </c:pt>
                      <c:pt idx="7029">
                        <c:v>9.2111056376237599</c:v>
                      </c:pt>
                      <c:pt idx="7030">
                        <c:v>9.2155422153215305</c:v>
                      </c:pt>
                      <c:pt idx="7031">
                        <c:v>9.21997879301931</c:v>
                      </c:pt>
                      <c:pt idx="7032">
                        <c:v>9.2244153707170806</c:v>
                      </c:pt>
                      <c:pt idx="7033">
                        <c:v>9.2288519484148495</c:v>
                      </c:pt>
                      <c:pt idx="7034">
                        <c:v>9.2332885261126094</c:v>
                      </c:pt>
                      <c:pt idx="7035">
                        <c:v>9.23772510381038</c:v>
                      </c:pt>
                      <c:pt idx="7036">
                        <c:v>9.2421616815081507</c:v>
                      </c:pt>
                      <c:pt idx="7037">
                        <c:v>9.2465982592059195</c:v>
                      </c:pt>
                      <c:pt idx="7038">
                        <c:v>9.2510348369036901</c:v>
                      </c:pt>
                      <c:pt idx="7039">
                        <c:v>9.2554714146014607</c:v>
                      </c:pt>
                      <c:pt idx="7040">
                        <c:v>9.2599079922992296</c:v>
                      </c:pt>
                      <c:pt idx="7041">
                        <c:v>9.2643445699970002</c:v>
                      </c:pt>
                      <c:pt idx="7042">
                        <c:v>9.2687811476947708</c:v>
                      </c:pt>
                      <c:pt idx="7043">
                        <c:v>9.2732177253925396</c:v>
                      </c:pt>
                      <c:pt idx="7044">
                        <c:v>9.2776543030903103</c:v>
                      </c:pt>
                      <c:pt idx="7045">
                        <c:v>9.2820908807880809</c:v>
                      </c:pt>
                      <c:pt idx="7046">
                        <c:v>9.2865274584858497</c:v>
                      </c:pt>
                      <c:pt idx="7047">
                        <c:v>9.2909640361836203</c:v>
                      </c:pt>
                      <c:pt idx="7048">
                        <c:v>9.2954006138813892</c:v>
                      </c:pt>
                      <c:pt idx="7049">
                        <c:v>9.2998371915791598</c:v>
                      </c:pt>
                      <c:pt idx="7050">
                        <c:v>9.3042737692769304</c:v>
                      </c:pt>
                      <c:pt idx="7051">
                        <c:v>9.3087103469746992</c:v>
                      </c:pt>
                      <c:pt idx="7052">
                        <c:v>9.3131469246724699</c:v>
                      </c:pt>
                      <c:pt idx="7053">
                        <c:v>9.3175835023702405</c:v>
                      </c:pt>
                      <c:pt idx="7054">
                        <c:v>9.3220200800680093</c:v>
                      </c:pt>
                      <c:pt idx="7055">
                        <c:v>9.3264566577657799</c:v>
                      </c:pt>
                      <c:pt idx="7056">
                        <c:v>9.3308932354635505</c:v>
                      </c:pt>
                      <c:pt idx="7057">
                        <c:v>9.3353298131613194</c:v>
                      </c:pt>
                      <c:pt idx="7058">
                        <c:v>9.33976639085909</c:v>
                      </c:pt>
                      <c:pt idx="7059">
                        <c:v>9.3442029685568606</c:v>
                      </c:pt>
                      <c:pt idx="7060">
                        <c:v>9.3486395462546295</c:v>
                      </c:pt>
                      <c:pt idx="7061">
                        <c:v>9.3530761239524001</c:v>
                      </c:pt>
                      <c:pt idx="7062">
                        <c:v>9.3575127016501707</c:v>
                      </c:pt>
                      <c:pt idx="7063">
                        <c:v>9.3619492793479395</c:v>
                      </c:pt>
                      <c:pt idx="7064">
                        <c:v>9.3663858570457101</c:v>
                      </c:pt>
                      <c:pt idx="7065">
                        <c:v>9.3708224347434808</c:v>
                      </c:pt>
                      <c:pt idx="7066">
                        <c:v>9.3752590124412407</c:v>
                      </c:pt>
                      <c:pt idx="7067">
                        <c:v>9.3796955901390202</c:v>
                      </c:pt>
                      <c:pt idx="7068">
                        <c:v>9.3841321678367908</c:v>
                      </c:pt>
                      <c:pt idx="7069">
                        <c:v>9.3885687455345597</c:v>
                      </c:pt>
                      <c:pt idx="7070">
                        <c:v>9.3930053232323303</c:v>
                      </c:pt>
                      <c:pt idx="7071">
                        <c:v>9.3974419009300991</c:v>
                      </c:pt>
                      <c:pt idx="7072">
                        <c:v>9.4018784786278609</c:v>
                      </c:pt>
                      <c:pt idx="7073">
                        <c:v>9.4063150563256297</c:v>
                      </c:pt>
                      <c:pt idx="7074">
                        <c:v>9.4107516340234003</c:v>
                      </c:pt>
                      <c:pt idx="7075">
                        <c:v>9.4151882117211692</c:v>
                      </c:pt>
                      <c:pt idx="7076">
                        <c:v>9.4196247894189398</c:v>
                      </c:pt>
                      <c:pt idx="7077">
                        <c:v>9.4240613671167104</c:v>
                      </c:pt>
                      <c:pt idx="7078">
                        <c:v>9.4284979448144899</c:v>
                      </c:pt>
                      <c:pt idx="7079">
                        <c:v>9.4329345225122605</c:v>
                      </c:pt>
                      <c:pt idx="7080">
                        <c:v>9.4373711002100293</c:v>
                      </c:pt>
                      <c:pt idx="7081">
                        <c:v>9.4418076779077893</c:v>
                      </c:pt>
                      <c:pt idx="7082">
                        <c:v>9.4462442556055599</c:v>
                      </c:pt>
                      <c:pt idx="7083">
                        <c:v>9.4506808333033305</c:v>
                      </c:pt>
                      <c:pt idx="7084">
                        <c:v>9.4551174110010994</c:v>
                      </c:pt>
                      <c:pt idx="7085">
                        <c:v>9.45955398869887</c:v>
                      </c:pt>
                      <c:pt idx="7086">
                        <c:v>9.4639905663966406</c:v>
                      </c:pt>
                      <c:pt idx="7087">
                        <c:v>9.4684271440944094</c:v>
                      </c:pt>
                      <c:pt idx="7088">
                        <c:v>9.4728637217921801</c:v>
                      </c:pt>
                      <c:pt idx="7089">
                        <c:v>9.4773002994899507</c:v>
                      </c:pt>
                      <c:pt idx="7090">
                        <c:v>9.4817368771877195</c:v>
                      </c:pt>
                      <c:pt idx="7091">
                        <c:v>9.4861734548854901</c:v>
                      </c:pt>
                      <c:pt idx="7092">
                        <c:v>9.4906100325832607</c:v>
                      </c:pt>
                      <c:pt idx="7093">
                        <c:v>9.4950466102810296</c:v>
                      </c:pt>
                      <c:pt idx="7094">
                        <c:v>9.4994831879788002</c:v>
                      </c:pt>
                      <c:pt idx="7095">
                        <c:v>9.5039197656765708</c:v>
                      </c:pt>
                      <c:pt idx="7096">
                        <c:v>9.5083563433743397</c:v>
                      </c:pt>
                      <c:pt idx="7097">
                        <c:v>9.5127929210721103</c:v>
                      </c:pt>
                      <c:pt idx="7098">
                        <c:v>9.5172294987698791</c:v>
                      </c:pt>
                      <c:pt idx="7099">
                        <c:v>9.5216660764676497</c:v>
                      </c:pt>
                      <c:pt idx="7100">
                        <c:v>9.5261026541654203</c:v>
                      </c:pt>
                      <c:pt idx="7101">
                        <c:v>9.5305392318631892</c:v>
                      </c:pt>
                      <c:pt idx="7102">
                        <c:v>9.5349758095609598</c:v>
                      </c:pt>
                      <c:pt idx="7103">
                        <c:v>9.5394123872587304</c:v>
                      </c:pt>
                      <c:pt idx="7104">
                        <c:v>9.5438489649564993</c:v>
                      </c:pt>
                      <c:pt idx="7105">
                        <c:v>9.5482855426542699</c:v>
                      </c:pt>
                      <c:pt idx="7106">
                        <c:v>9.5527221203520405</c:v>
                      </c:pt>
                      <c:pt idx="7107">
                        <c:v>9.5571586980498093</c:v>
                      </c:pt>
                      <c:pt idx="7108">
                        <c:v>9.5615952757475799</c:v>
                      </c:pt>
                      <c:pt idx="7109">
                        <c:v>9.5660318534453506</c:v>
                      </c:pt>
                      <c:pt idx="7110">
                        <c:v>9.5704684311431194</c:v>
                      </c:pt>
                      <c:pt idx="7111">
                        <c:v>9.5749050088408794</c:v>
                      </c:pt>
                      <c:pt idx="7112">
                        <c:v>9.57934158653865</c:v>
                      </c:pt>
                      <c:pt idx="7113">
                        <c:v>9.5837781642364206</c:v>
                      </c:pt>
                      <c:pt idx="7114">
                        <c:v>9.5882147419342001</c:v>
                      </c:pt>
                      <c:pt idx="7115">
                        <c:v>9.5926513196319707</c:v>
                      </c:pt>
                      <c:pt idx="7116">
                        <c:v>9.5970878973297395</c:v>
                      </c:pt>
                      <c:pt idx="7117">
                        <c:v>9.6015244750275102</c:v>
                      </c:pt>
                      <c:pt idx="7118">
                        <c:v>9.6059610527252808</c:v>
                      </c:pt>
                      <c:pt idx="7119">
                        <c:v>9.6103976304230407</c:v>
                      </c:pt>
                      <c:pt idx="7120">
                        <c:v>9.6148342081208096</c:v>
                      </c:pt>
                      <c:pt idx="7121">
                        <c:v>9.6192707858185802</c:v>
                      </c:pt>
                      <c:pt idx="7122">
                        <c:v>9.6237073635163508</c:v>
                      </c:pt>
                      <c:pt idx="7123">
                        <c:v>9.6281439412141196</c:v>
                      </c:pt>
                      <c:pt idx="7124">
                        <c:v>9.6325805189118903</c:v>
                      </c:pt>
                      <c:pt idx="7125">
                        <c:v>9.6370170966096609</c:v>
                      </c:pt>
                      <c:pt idx="7126">
                        <c:v>9.6414536743074404</c:v>
                      </c:pt>
                      <c:pt idx="7127">
                        <c:v>9.6458902520052092</c:v>
                      </c:pt>
                      <c:pt idx="7128">
                        <c:v>9.6503268297029692</c:v>
                      </c:pt>
                      <c:pt idx="7129">
                        <c:v>9.6547634074007398</c:v>
                      </c:pt>
                      <c:pt idx="7130">
                        <c:v>9.6591999850985104</c:v>
                      </c:pt>
                      <c:pt idx="7131">
                        <c:v>9.6636365627962793</c:v>
                      </c:pt>
                      <c:pt idx="7132">
                        <c:v>9.6680731404940499</c:v>
                      </c:pt>
                      <c:pt idx="7133">
                        <c:v>9.6725097181918205</c:v>
                      </c:pt>
                      <c:pt idx="7134">
                        <c:v>9.6769462958895893</c:v>
                      </c:pt>
                      <c:pt idx="7135">
                        <c:v>9.6813828735873599</c:v>
                      </c:pt>
                      <c:pt idx="7136">
                        <c:v>9.6858194512851306</c:v>
                      </c:pt>
                      <c:pt idx="7137">
                        <c:v>9.6902560289829101</c:v>
                      </c:pt>
                      <c:pt idx="7138">
                        <c:v>9.69469260668067</c:v>
                      </c:pt>
                      <c:pt idx="7139">
                        <c:v>9.6991291843784406</c:v>
                      </c:pt>
                      <c:pt idx="7140">
                        <c:v>9.7035657620762095</c:v>
                      </c:pt>
                      <c:pt idx="7141">
                        <c:v>9.7080023397739801</c:v>
                      </c:pt>
                      <c:pt idx="7142">
                        <c:v>9.7124389174717507</c:v>
                      </c:pt>
                      <c:pt idx="7143">
                        <c:v>9.7168754951695195</c:v>
                      </c:pt>
                      <c:pt idx="7144">
                        <c:v>9.7213120728672902</c:v>
                      </c:pt>
                      <c:pt idx="7145">
                        <c:v>9.7257486505650608</c:v>
                      </c:pt>
                      <c:pt idx="7146">
                        <c:v>9.7301852282628296</c:v>
                      </c:pt>
                      <c:pt idx="7147">
                        <c:v>9.7346218059606002</c:v>
                      </c:pt>
                      <c:pt idx="7148">
                        <c:v>9.7390583836583708</c:v>
                      </c:pt>
                      <c:pt idx="7149">
                        <c:v>9.7434949613561397</c:v>
                      </c:pt>
                      <c:pt idx="7150">
                        <c:v>9.7479315390539103</c:v>
                      </c:pt>
                      <c:pt idx="7151">
                        <c:v>9.7523681167516791</c:v>
                      </c:pt>
                      <c:pt idx="7152">
                        <c:v>9.7568046944494498</c:v>
                      </c:pt>
                      <c:pt idx="7153">
                        <c:v>9.7612412721472204</c:v>
                      </c:pt>
                      <c:pt idx="7154">
                        <c:v>9.7656778498449892</c:v>
                      </c:pt>
                      <c:pt idx="7155">
                        <c:v>9.7701144275427598</c:v>
                      </c:pt>
                      <c:pt idx="7156">
                        <c:v>9.7745510052405304</c:v>
                      </c:pt>
                      <c:pt idx="7157">
                        <c:v>9.7789875829382904</c:v>
                      </c:pt>
                      <c:pt idx="7158">
                        <c:v>9.7834241606360592</c:v>
                      </c:pt>
                      <c:pt idx="7159">
                        <c:v>9.7878607383338299</c:v>
                      </c:pt>
                      <c:pt idx="7160">
                        <c:v>9.7922973160316005</c:v>
                      </c:pt>
                      <c:pt idx="7161">
                        <c:v>9.79673389372938</c:v>
                      </c:pt>
                      <c:pt idx="7162">
                        <c:v>9.8011704714271506</c:v>
                      </c:pt>
                      <c:pt idx="7163">
                        <c:v>9.8056070491249194</c:v>
                      </c:pt>
                      <c:pt idx="7164">
                        <c:v>9.81004362682269</c:v>
                      </c:pt>
                      <c:pt idx="7165">
                        <c:v>9.8144802045204607</c:v>
                      </c:pt>
                      <c:pt idx="7166">
                        <c:v>9.8189167822182206</c:v>
                      </c:pt>
                      <c:pt idx="7167">
                        <c:v>9.8233533599159895</c:v>
                      </c:pt>
                      <c:pt idx="7168">
                        <c:v>9.8277899376137601</c:v>
                      </c:pt>
                      <c:pt idx="7169">
                        <c:v>9.8322265153115307</c:v>
                      </c:pt>
                      <c:pt idx="7170">
                        <c:v>9.8366630930092995</c:v>
                      </c:pt>
                      <c:pt idx="7171">
                        <c:v>9.8410996707070701</c:v>
                      </c:pt>
                      <c:pt idx="7172">
                        <c:v>9.8455362484048408</c:v>
                      </c:pt>
                      <c:pt idx="7173">
                        <c:v>9.8499728261026203</c:v>
                      </c:pt>
                      <c:pt idx="7174">
                        <c:v>9.8544094038003909</c:v>
                      </c:pt>
                      <c:pt idx="7175">
                        <c:v>9.8588459814981597</c:v>
                      </c:pt>
                      <c:pt idx="7176">
                        <c:v>9.8632825591959197</c:v>
                      </c:pt>
                      <c:pt idx="7177">
                        <c:v>9.8677191368936903</c:v>
                      </c:pt>
                      <c:pt idx="7178">
                        <c:v>9.8721557145914591</c:v>
                      </c:pt>
                      <c:pt idx="7179">
                        <c:v>9.8765922922892297</c:v>
                      </c:pt>
                      <c:pt idx="7180">
                        <c:v>9.8810288699870004</c:v>
                      </c:pt>
                      <c:pt idx="7181">
                        <c:v>9.8854654476847692</c:v>
                      </c:pt>
                      <c:pt idx="7182">
                        <c:v>9.8899020253825398</c:v>
                      </c:pt>
                      <c:pt idx="7183">
                        <c:v>9.8943386030803104</c:v>
                      </c:pt>
                      <c:pt idx="7184">
                        <c:v>9.8987751807780793</c:v>
                      </c:pt>
                      <c:pt idx="7185">
                        <c:v>9.9032117584758499</c:v>
                      </c:pt>
                      <c:pt idx="7186">
                        <c:v>9.9076483361736205</c:v>
                      </c:pt>
                      <c:pt idx="7187">
                        <c:v>9.9120849138713893</c:v>
                      </c:pt>
                      <c:pt idx="7188">
                        <c:v>9.91652149156916</c:v>
                      </c:pt>
                      <c:pt idx="7189">
                        <c:v>9.9209580692669306</c:v>
                      </c:pt>
                      <c:pt idx="7190">
                        <c:v>9.9253946469646994</c:v>
                      </c:pt>
                      <c:pt idx="7191">
                        <c:v>9.92983122466247</c:v>
                      </c:pt>
                      <c:pt idx="7192">
                        <c:v>9.9342678023602407</c:v>
                      </c:pt>
                      <c:pt idx="7193">
                        <c:v>9.9387043800580095</c:v>
                      </c:pt>
                      <c:pt idx="7194">
                        <c:v>9.9431409577557801</c:v>
                      </c:pt>
                      <c:pt idx="7195">
                        <c:v>9.9475775354535401</c:v>
                      </c:pt>
                      <c:pt idx="7196">
                        <c:v>9.9520141131513107</c:v>
                      </c:pt>
                      <c:pt idx="7197">
                        <c:v>9.9564506908490902</c:v>
                      </c:pt>
                      <c:pt idx="7198">
                        <c:v>9.9608872685468608</c:v>
                      </c:pt>
                      <c:pt idx="7199">
                        <c:v>9.9653238462446296</c:v>
                      </c:pt>
                      <c:pt idx="7200">
                        <c:v>9.9697604239424003</c:v>
                      </c:pt>
                      <c:pt idx="7201">
                        <c:v>9.9741970016401709</c:v>
                      </c:pt>
                      <c:pt idx="7202">
                        <c:v>9.9786335793379397</c:v>
                      </c:pt>
                      <c:pt idx="7203">
                        <c:v>9.9830701570357103</c:v>
                      </c:pt>
                      <c:pt idx="7204">
                        <c:v>9.9875067347334703</c:v>
                      </c:pt>
                      <c:pt idx="7205">
                        <c:v>9.9919433124312391</c:v>
                      </c:pt>
                      <c:pt idx="7206">
                        <c:v>9.9963798901290097</c:v>
                      </c:pt>
                      <c:pt idx="7207">
                        <c:v>10.0008164678268</c:v>
                      </c:pt>
                      <c:pt idx="7208">
                        <c:v>10.005253045524601</c:v>
                      </c:pt>
                      <c:pt idx="7209">
                        <c:v>10.0096896232223</c:v>
                      </c:pt>
                      <c:pt idx="7210">
                        <c:v>10.014126200920099</c:v>
                      </c:pt>
                      <c:pt idx="7211">
                        <c:v>10.0185627786179</c:v>
                      </c:pt>
                      <c:pt idx="7212">
                        <c:v>10.0229993563156</c:v>
                      </c:pt>
                      <c:pt idx="7213">
                        <c:v>10.0274359340134</c:v>
                      </c:pt>
                      <c:pt idx="7214">
                        <c:v>10.0318725117112</c:v>
                      </c:pt>
                      <c:pt idx="7215">
                        <c:v>10.036309089408901</c:v>
                      </c:pt>
                      <c:pt idx="7216">
                        <c:v>10.0407456671067</c:v>
                      </c:pt>
                      <c:pt idx="7217">
                        <c:v>10.045182244804501</c:v>
                      </c:pt>
                      <c:pt idx="7218">
                        <c:v>10.0496188225023</c:v>
                      </c:pt>
                      <c:pt idx="7219">
                        <c:v>10.054055400199999</c:v>
                      </c:pt>
                      <c:pt idx="7220">
                        <c:v>10.0584919778978</c:v>
                      </c:pt>
                      <c:pt idx="7221">
                        <c:v>10.062928555595599</c:v>
                      </c:pt>
                      <c:pt idx="7222">
                        <c:v>10.067365133293301</c:v>
                      </c:pt>
                      <c:pt idx="7223">
                        <c:v>10.0718017109911</c:v>
                      </c:pt>
                      <c:pt idx="7224">
                        <c:v>10.0762382886889</c:v>
                      </c:pt>
                      <c:pt idx="7225">
                        <c:v>10.0806748663866</c:v>
                      </c:pt>
                      <c:pt idx="7226">
                        <c:v>10.085111444084401</c:v>
                      </c:pt>
                      <c:pt idx="7227">
                        <c:v>10.0895480217822</c:v>
                      </c:pt>
                      <c:pt idx="7228">
                        <c:v>10.093984599480001</c:v>
                      </c:pt>
                      <c:pt idx="7229">
                        <c:v>10.0984211771777</c:v>
                      </c:pt>
                      <c:pt idx="7230">
                        <c:v>10.102857754875499</c:v>
                      </c:pt>
                      <c:pt idx="7231">
                        <c:v>10.1072943325733</c:v>
                      </c:pt>
                      <c:pt idx="7232">
                        <c:v>10.111730910271</c:v>
                      </c:pt>
                      <c:pt idx="7233">
                        <c:v>10.1161674879688</c:v>
                      </c:pt>
                      <c:pt idx="7234">
                        <c:v>10.120604065666599</c:v>
                      </c:pt>
                      <c:pt idx="7235">
                        <c:v>10.125040643364301</c:v>
                      </c:pt>
                      <c:pt idx="7236">
                        <c:v>10.1294772210621</c:v>
                      </c:pt>
                      <c:pt idx="7237">
                        <c:v>10.133913798759901</c:v>
                      </c:pt>
                      <c:pt idx="7238">
                        <c:v>10.1383503764577</c:v>
                      </c:pt>
                      <c:pt idx="7239">
                        <c:v>10.142786954155399</c:v>
                      </c:pt>
                      <c:pt idx="7240">
                        <c:v>10.1472235318532</c:v>
                      </c:pt>
                      <c:pt idx="7241">
                        <c:v>10.151660109551001</c:v>
                      </c:pt>
                      <c:pt idx="7242">
                        <c:v>10.1560966872487</c:v>
                      </c:pt>
                      <c:pt idx="7243">
                        <c:v>10.160533264946499</c:v>
                      </c:pt>
                      <c:pt idx="7244">
                        <c:v>10.1649698426443</c:v>
                      </c:pt>
                      <c:pt idx="7245">
                        <c:v>10.169406420342</c:v>
                      </c:pt>
                      <c:pt idx="7246">
                        <c:v>10.173842998039801</c:v>
                      </c:pt>
                      <c:pt idx="7247">
                        <c:v>10.1782795757376</c:v>
                      </c:pt>
                      <c:pt idx="7248">
                        <c:v>10.182716153435299</c:v>
                      </c:pt>
                      <c:pt idx="7249">
                        <c:v>10.1871527311331</c:v>
                      </c:pt>
                      <c:pt idx="7250">
                        <c:v>10.191589308830901</c:v>
                      </c:pt>
                      <c:pt idx="7251">
                        <c:v>10.1960258865287</c:v>
                      </c:pt>
                      <c:pt idx="7252">
                        <c:v>10.200462464226399</c:v>
                      </c:pt>
                      <c:pt idx="7253">
                        <c:v>10.2048990419242</c:v>
                      </c:pt>
                      <c:pt idx="7254">
                        <c:v>10.209335619621999</c:v>
                      </c:pt>
                      <c:pt idx="7255">
                        <c:v>10.213772197319701</c:v>
                      </c:pt>
                      <c:pt idx="7256">
                        <c:v>10.2182087750175</c:v>
                      </c:pt>
                      <c:pt idx="7257">
                        <c:v>10.222645352715301</c:v>
                      </c:pt>
                      <c:pt idx="7258">
                        <c:v>10.227081930413</c:v>
                      </c:pt>
                      <c:pt idx="7259">
                        <c:v>10.231518508110801</c:v>
                      </c:pt>
                      <c:pt idx="7260">
                        <c:v>10.2359550858086</c:v>
                      </c:pt>
                      <c:pt idx="7261">
                        <c:v>10.240391663506401</c:v>
                      </c:pt>
                      <c:pt idx="7262">
                        <c:v>10.2448282412041</c:v>
                      </c:pt>
                      <c:pt idx="7263">
                        <c:v>10.249264818901899</c:v>
                      </c:pt>
                      <c:pt idx="7264">
                        <c:v>10.2537013965997</c:v>
                      </c:pt>
                      <c:pt idx="7265">
                        <c:v>10.2581379742974</c:v>
                      </c:pt>
                      <c:pt idx="7266">
                        <c:v>10.262574551995201</c:v>
                      </c:pt>
                      <c:pt idx="7267">
                        <c:v>10.267011129693</c:v>
                      </c:pt>
                      <c:pt idx="7268">
                        <c:v>10.271447707390699</c:v>
                      </c:pt>
                      <c:pt idx="7269">
                        <c:v>10.2758842850885</c:v>
                      </c:pt>
                      <c:pt idx="7270">
                        <c:v>10.280320862786301</c:v>
                      </c:pt>
                      <c:pt idx="7271">
                        <c:v>10.2847574404841</c:v>
                      </c:pt>
                      <c:pt idx="7272">
                        <c:v>10.289194018181799</c:v>
                      </c:pt>
                      <c:pt idx="7273">
                        <c:v>10.2936305958796</c:v>
                      </c:pt>
                      <c:pt idx="7274">
                        <c:v>10.298067173577399</c:v>
                      </c:pt>
                      <c:pt idx="7275">
                        <c:v>10.302503751275101</c:v>
                      </c:pt>
                      <c:pt idx="7276">
                        <c:v>10.3069403289729</c:v>
                      </c:pt>
                      <c:pt idx="7277">
                        <c:v>10.3113769066707</c:v>
                      </c:pt>
                      <c:pt idx="7278">
                        <c:v>10.3158134843684</c:v>
                      </c:pt>
                      <c:pt idx="7279">
                        <c:v>10.320250062066201</c:v>
                      </c:pt>
                      <c:pt idx="7280">
                        <c:v>10.324686639764</c:v>
                      </c:pt>
                      <c:pt idx="7281">
                        <c:v>10.329123217461699</c:v>
                      </c:pt>
                      <c:pt idx="7282">
                        <c:v>10.3335597951595</c:v>
                      </c:pt>
                      <c:pt idx="7283">
                        <c:v>10.337996372857299</c:v>
                      </c:pt>
                      <c:pt idx="7284">
                        <c:v>10.3424329505551</c:v>
                      </c:pt>
                      <c:pt idx="7285">
                        <c:v>10.3468695282528</c:v>
                      </c:pt>
                      <c:pt idx="7286">
                        <c:v>10.3513061059506</c:v>
                      </c:pt>
                      <c:pt idx="7287">
                        <c:v>10.355742683648399</c:v>
                      </c:pt>
                      <c:pt idx="7288">
                        <c:v>10.360179261346101</c:v>
                      </c:pt>
                      <c:pt idx="7289">
                        <c:v>10.3646158390439</c:v>
                      </c:pt>
                      <c:pt idx="7290">
                        <c:v>10.369052416741701</c:v>
                      </c:pt>
                      <c:pt idx="7291">
                        <c:v>10.3734889944394</c:v>
                      </c:pt>
                      <c:pt idx="7292">
                        <c:v>10.377925572137199</c:v>
                      </c:pt>
                      <c:pt idx="7293">
                        <c:v>10.382362149835</c:v>
                      </c:pt>
                      <c:pt idx="7294">
                        <c:v>10.386798727532801</c:v>
                      </c:pt>
                      <c:pt idx="7295">
                        <c:v>10.3912353052305</c:v>
                      </c:pt>
                      <c:pt idx="7296">
                        <c:v>10.395671882928299</c:v>
                      </c:pt>
                      <c:pt idx="7297">
                        <c:v>10.4001084606261</c:v>
                      </c:pt>
                      <c:pt idx="7298">
                        <c:v>10.4045450383238</c:v>
                      </c:pt>
                      <c:pt idx="7299">
                        <c:v>10.408981616021601</c:v>
                      </c:pt>
                      <c:pt idx="7300">
                        <c:v>10.4134181937194</c:v>
                      </c:pt>
                      <c:pt idx="7301">
                        <c:v>10.417854771417099</c:v>
                      </c:pt>
                      <c:pt idx="7302">
                        <c:v>10.4222913491149</c:v>
                      </c:pt>
                      <c:pt idx="7303">
                        <c:v>10.426727926812701</c:v>
                      </c:pt>
                      <c:pt idx="7304">
                        <c:v>10.4311645045105</c:v>
                      </c:pt>
                      <c:pt idx="7305">
                        <c:v>10.435601082208199</c:v>
                      </c:pt>
                      <c:pt idx="7306">
                        <c:v>10.440037659906</c:v>
                      </c:pt>
                      <c:pt idx="7307">
                        <c:v>10.444474237603799</c:v>
                      </c:pt>
                      <c:pt idx="7308">
                        <c:v>10.448910815301501</c:v>
                      </c:pt>
                      <c:pt idx="7309">
                        <c:v>10.4533473929993</c:v>
                      </c:pt>
                      <c:pt idx="7310">
                        <c:v>10.457783970697101</c:v>
                      </c:pt>
                      <c:pt idx="7311">
                        <c:v>10.4622205483948</c:v>
                      </c:pt>
                      <c:pt idx="7312">
                        <c:v>10.466657126092599</c:v>
                      </c:pt>
                      <c:pt idx="7313">
                        <c:v>10.4710937037904</c:v>
                      </c:pt>
                      <c:pt idx="7314">
                        <c:v>10.475530281488201</c:v>
                      </c:pt>
                      <c:pt idx="7315">
                        <c:v>10.4799668591859</c:v>
                      </c:pt>
                      <c:pt idx="7316">
                        <c:v>10.484403436883699</c:v>
                      </c:pt>
                      <c:pt idx="7317">
                        <c:v>10.4888400145815</c:v>
                      </c:pt>
                      <c:pt idx="7318">
                        <c:v>10.4932765922792</c:v>
                      </c:pt>
                      <c:pt idx="7319">
                        <c:v>10.497713169977001</c:v>
                      </c:pt>
                      <c:pt idx="7320">
                        <c:v>10.5021497476748</c:v>
                      </c:pt>
                      <c:pt idx="7321">
                        <c:v>10.506586325372499</c:v>
                      </c:pt>
                      <c:pt idx="7322">
                        <c:v>10.5110229030703</c:v>
                      </c:pt>
                      <c:pt idx="7323">
                        <c:v>10.515459480768101</c:v>
                      </c:pt>
                      <c:pt idx="7324">
                        <c:v>10.5198960584659</c:v>
                      </c:pt>
                      <c:pt idx="7325">
                        <c:v>10.524332636163599</c:v>
                      </c:pt>
                      <c:pt idx="7326">
                        <c:v>10.5287692138614</c:v>
                      </c:pt>
                      <c:pt idx="7327">
                        <c:v>10.533205791559199</c:v>
                      </c:pt>
                      <c:pt idx="7328">
                        <c:v>10.537642369256901</c:v>
                      </c:pt>
                      <c:pt idx="7329">
                        <c:v>10.5420789469547</c:v>
                      </c:pt>
                      <c:pt idx="7330">
                        <c:v>10.5465155246525</c:v>
                      </c:pt>
                      <c:pt idx="7331">
                        <c:v>10.5509521023502</c:v>
                      </c:pt>
                      <c:pt idx="7332">
                        <c:v>10.555388680048001</c:v>
                      </c:pt>
                      <c:pt idx="7333">
                        <c:v>10.5598252577458</c:v>
                      </c:pt>
                      <c:pt idx="7334">
                        <c:v>10.564261835443499</c:v>
                      </c:pt>
                      <c:pt idx="7335">
                        <c:v>10.5686984131413</c:v>
                      </c:pt>
                      <c:pt idx="7336">
                        <c:v>10.573134990839099</c:v>
                      </c:pt>
                      <c:pt idx="7337">
                        <c:v>10.5775715685369</c:v>
                      </c:pt>
                      <c:pt idx="7338">
                        <c:v>10.5820081462346</c:v>
                      </c:pt>
                      <c:pt idx="7339">
                        <c:v>10.5864447239324</c:v>
                      </c:pt>
                      <c:pt idx="7340">
                        <c:v>10.590881301630199</c:v>
                      </c:pt>
                      <c:pt idx="7341">
                        <c:v>10.595317879327901</c:v>
                      </c:pt>
                      <c:pt idx="7342">
                        <c:v>10.5997544570257</c:v>
                      </c:pt>
                      <c:pt idx="7343">
                        <c:v>10.604191034723501</c:v>
                      </c:pt>
                      <c:pt idx="7344">
                        <c:v>10.6086276124212</c:v>
                      </c:pt>
                      <c:pt idx="7345">
                        <c:v>10.613064190118999</c:v>
                      </c:pt>
                      <c:pt idx="7346">
                        <c:v>10.6175007678168</c:v>
                      </c:pt>
                      <c:pt idx="7347">
                        <c:v>10.621937345514599</c:v>
                      </c:pt>
                      <c:pt idx="7348">
                        <c:v>10.6263739232123</c:v>
                      </c:pt>
                      <c:pt idx="7349">
                        <c:v>10.630810500910099</c:v>
                      </c:pt>
                      <c:pt idx="7350">
                        <c:v>10.6352470786079</c:v>
                      </c:pt>
                      <c:pt idx="7351">
                        <c:v>10.6396836563056</c:v>
                      </c:pt>
                      <c:pt idx="7352">
                        <c:v>10.644120234003401</c:v>
                      </c:pt>
                      <c:pt idx="7353">
                        <c:v>10.6485568117012</c:v>
                      </c:pt>
                      <c:pt idx="7354">
                        <c:v>10.652993389398899</c:v>
                      </c:pt>
                      <c:pt idx="7355">
                        <c:v>10.6574299670967</c:v>
                      </c:pt>
                      <c:pt idx="7356">
                        <c:v>10.661866544794499</c:v>
                      </c:pt>
                      <c:pt idx="7357">
                        <c:v>10.6663031224923</c:v>
                      </c:pt>
                      <c:pt idx="7358">
                        <c:v>10.67073970019</c:v>
                      </c:pt>
                      <c:pt idx="7359">
                        <c:v>10.6751762778878</c:v>
                      </c:pt>
                      <c:pt idx="7360">
                        <c:v>10.679612855585599</c:v>
                      </c:pt>
                      <c:pt idx="7361">
                        <c:v>10.684049433283301</c:v>
                      </c:pt>
                      <c:pt idx="7362">
                        <c:v>10.6884860109811</c:v>
                      </c:pt>
                      <c:pt idx="7363">
                        <c:v>10.692922588678901</c:v>
                      </c:pt>
                      <c:pt idx="7364">
                        <c:v>10.6973591663766</c:v>
                      </c:pt>
                      <c:pt idx="7365">
                        <c:v>10.701795744074399</c:v>
                      </c:pt>
                      <c:pt idx="7366">
                        <c:v>10.7062323217722</c:v>
                      </c:pt>
                      <c:pt idx="7367">
                        <c:v>10.710668899470001</c:v>
                      </c:pt>
                      <c:pt idx="7368">
                        <c:v>10.7151054771677</c:v>
                      </c:pt>
                      <c:pt idx="7369">
                        <c:v>10.719542054865499</c:v>
                      </c:pt>
                      <c:pt idx="7370">
                        <c:v>10.7239786325633</c:v>
                      </c:pt>
                      <c:pt idx="7371">
                        <c:v>10.728415210261</c:v>
                      </c:pt>
                      <c:pt idx="7372">
                        <c:v>10.732851787958801</c:v>
                      </c:pt>
                      <c:pt idx="7373">
                        <c:v>10.7372883656566</c:v>
                      </c:pt>
                      <c:pt idx="7374">
                        <c:v>10.741724943354299</c:v>
                      </c:pt>
                      <c:pt idx="7375">
                        <c:v>10.7461615210521</c:v>
                      </c:pt>
                      <c:pt idx="7376">
                        <c:v>10.750598098749901</c:v>
                      </c:pt>
                      <c:pt idx="7377">
                        <c:v>10.7550346764476</c:v>
                      </c:pt>
                      <c:pt idx="7378">
                        <c:v>10.759471254145399</c:v>
                      </c:pt>
                      <c:pt idx="7379">
                        <c:v>10.7639078318432</c:v>
                      </c:pt>
                      <c:pt idx="7380">
                        <c:v>10.768344409540999</c:v>
                      </c:pt>
                      <c:pt idx="7381">
                        <c:v>10.772780987238701</c:v>
                      </c:pt>
                      <c:pt idx="7382">
                        <c:v>10.7772175649365</c:v>
                      </c:pt>
                      <c:pt idx="7383">
                        <c:v>10.7816541426343</c:v>
                      </c:pt>
                      <c:pt idx="7384">
                        <c:v>10.786090720332</c:v>
                      </c:pt>
                      <c:pt idx="7385">
                        <c:v>10.790527298029801</c:v>
                      </c:pt>
                      <c:pt idx="7386">
                        <c:v>10.7949638757276</c:v>
                      </c:pt>
                      <c:pt idx="7387">
                        <c:v>10.799400453425299</c:v>
                      </c:pt>
                      <c:pt idx="7388">
                        <c:v>10.8038370311231</c:v>
                      </c:pt>
                      <c:pt idx="7389">
                        <c:v>10.808273608820899</c:v>
                      </c:pt>
                      <c:pt idx="7390">
                        <c:v>10.8127101865187</c:v>
                      </c:pt>
                      <c:pt idx="7391">
                        <c:v>10.8171467642164</c:v>
                      </c:pt>
                      <c:pt idx="7392">
                        <c:v>10.8215833419142</c:v>
                      </c:pt>
                      <c:pt idx="7393">
                        <c:v>10.826019919611999</c:v>
                      </c:pt>
                      <c:pt idx="7394">
                        <c:v>10.830456497309701</c:v>
                      </c:pt>
                      <c:pt idx="7395">
                        <c:v>10.8348930750075</c:v>
                      </c:pt>
                      <c:pt idx="7396">
                        <c:v>10.839329652705301</c:v>
                      </c:pt>
                      <c:pt idx="7397">
                        <c:v>10.843766230403</c:v>
                      </c:pt>
                      <c:pt idx="7398">
                        <c:v>10.848202808100799</c:v>
                      </c:pt>
                      <c:pt idx="7399">
                        <c:v>10.8526393857986</c:v>
                      </c:pt>
                      <c:pt idx="7400">
                        <c:v>10.857075963496399</c:v>
                      </c:pt>
                      <c:pt idx="7401">
                        <c:v>10.8615125411941</c:v>
                      </c:pt>
                      <c:pt idx="7402">
                        <c:v>10.8659491188919</c:v>
                      </c:pt>
                      <c:pt idx="7403">
                        <c:v>10.8703856965897</c:v>
                      </c:pt>
                      <c:pt idx="7404">
                        <c:v>10.8748222742874</c:v>
                      </c:pt>
                      <c:pt idx="7405">
                        <c:v>10.879258851985201</c:v>
                      </c:pt>
                      <c:pt idx="7406">
                        <c:v>10.883695429683</c:v>
                      </c:pt>
                      <c:pt idx="7407">
                        <c:v>10.888132007380699</c:v>
                      </c:pt>
                      <c:pt idx="7408">
                        <c:v>10.8925685850785</c:v>
                      </c:pt>
                      <c:pt idx="7409">
                        <c:v>10.897005162776299</c:v>
                      </c:pt>
                      <c:pt idx="7410">
                        <c:v>10.901441740474</c:v>
                      </c:pt>
                      <c:pt idx="7411">
                        <c:v>10.9058783181718</c:v>
                      </c:pt>
                      <c:pt idx="7412">
                        <c:v>10.9103148958696</c:v>
                      </c:pt>
                      <c:pt idx="7413">
                        <c:v>10.914751473567399</c:v>
                      </c:pt>
                      <c:pt idx="7414">
                        <c:v>10.919188051265101</c:v>
                      </c:pt>
                      <c:pt idx="7415">
                        <c:v>10.9236246289629</c:v>
                      </c:pt>
                      <c:pt idx="7416">
                        <c:v>10.928061206660701</c:v>
                      </c:pt>
                      <c:pt idx="7417">
                        <c:v>10.9324977843584</c:v>
                      </c:pt>
                      <c:pt idx="7418">
                        <c:v>10.936934362056199</c:v>
                      </c:pt>
                      <c:pt idx="7419">
                        <c:v>10.941370939754</c:v>
                      </c:pt>
                      <c:pt idx="7420">
                        <c:v>10.9458075174517</c:v>
                      </c:pt>
                      <c:pt idx="7421">
                        <c:v>10.9502440951495</c:v>
                      </c:pt>
                      <c:pt idx="7422">
                        <c:v>10.954680672847299</c:v>
                      </c:pt>
                      <c:pt idx="7423">
                        <c:v>10.9591172505451</c:v>
                      </c:pt>
                      <c:pt idx="7424">
                        <c:v>10.9635538282428</c:v>
                      </c:pt>
                      <c:pt idx="7425">
                        <c:v>10.967990405940601</c:v>
                      </c:pt>
                      <c:pt idx="7426">
                        <c:v>10.9724269836384</c:v>
                      </c:pt>
                      <c:pt idx="7427">
                        <c:v>10.976863561336099</c:v>
                      </c:pt>
                      <c:pt idx="7428">
                        <c:v>10.9813001390339</c:v>
                      </c:pt>
                      <c:pt idx="7429">
                        <c:v>10.985736716731701</c:v>
                      </c:pt>
                      <c:pt idx="7430">
                        <c:v>10.9901732944294</c:v>
                      </c:pt>
                      <c:pt idx="7431">
                        <c:v>10.994609872127199</c:v>
                      </c:pt>
                      <c:pt idx="7432">
                        <c:v>10.999046449825</c:v>
                      </c:pt>
                      <c:pt idx="7433">
                        <c:v>11.003483027522799</c:v>
                      </c:pt>
                      <c:pt idx="7434">
                        <c:v>11.007919605220501</c:v>
                      </c:pt>
                      <c:pt idx="7435">
                        <c:v>11.0123561829183</c:v>
                      </c:pt>
                      <c:pt idx="7436">
                        <c:v>11.0167927606161</c:v>
                      </c:pt>
                      <c:pt idx="7437">
                        <c:v>11.0212293383138</c:v>
                      </c:pt>
                      <c:pt idx="7438">
                        <c:v>11.025665916011601</c:v>
                      </c:pt>
                      <c:pt idx="7439">
                        <c:v>11.0301024937094</c:v>
                      </c:pt>
                      <c:pt idx="7440">
                        <c:v>11.034539071407099</c:v>
                      </c:pt>
                      <c:pt idx="7441">
                        <c:v>11.0389756491049</c:v>
                      </c:pt>
                      <c:pt idx="7442">
                        <c:v>11.043412226802699</c:v>
                      </c:pt>
                      <c:pt idx="7443">
                        <c:v>11.0478488045005</c:v>
                      </c:pt>
                      <c:pt idx="7444">
                        <c:v>11.0522853821982</c:v>
                      </c:pt>
                      <c:pt idx="7445">
                        <c:v>11.056721959896</c:v>
                      </c:pt>
                      <c:pt idx="7446">
                        <c:v>11.0611585375938</c:v>
                      </c:pt>
                      <c:pt idx="7447">
                        <c:v>11.065595115291501</c:v>
                      </c:pt>
                      <c:pt idx="7448">
                        <c:v>11.0700316929893</c:v>
                      </c:pt>
                      <c:pt idx="7449">
                        <c:v>11.074468270687101</c:v>
                      </c:pt>
                      <c:pt idx="7450">
                        <c:v>11.0789048483848</c:v>
                      </c:pt>
                      <c:pt idx="7451">
                        <c:v>11.083341426082599</c:v>
                      </c:pt>
                      <c:pt idx="7452">
                        <c:v>11.0877780037804</c:v>
                      </c:pt>
                      <c:pt idx="7453">
                        <c:v>11.0922145814781</c:v>
                      </c:pt>
                      <c:pt idx="7454">
                        <c:v>11.096651159175901</c:v>
                      </c:pt>
                      <c:pt idx="7455">
                        <c:v>11.1010877368737</c:v>
                      </c:pt>
                      <c:pt idx="7456">
                        <c:v>11.1055243145715</c:v>
                      </c:pt>
                      <c:pt idx="7457">
                        <c:v>11.1099608922692</c:v>
                      </c:pt>
                      <c:pt idx="7458">
                        <c:v>11.114397469967001</c:v>
                      </c:pt>
                      <c:pt idx="7459">
                        <c:v>11.1188340476648</c:v>
                      </c:pt>
                      <c:pt idx="7460">
                        <c:v>11.123270625362499</c:v>
                      </c:pt>
                      <c:pt idx="7461">
                        <c:v>11.1277072030603</c:v>
                      </c:pt>
                      <c:pt idx="7462">
                        <c:v>11.132143780758099</c:v>
                      </c:pt>
                      <c:pt idx="7463">
                        <c:v>11.136580358455801</c:v>
                      </c:pt>
                      <c:pt idx="7464">
                        <c:v>11.1410169361536</c:v>
                      </c:pt>
                      <c:pt idx="7465">
                        <c:v>11.1454535138514</c:v>
                      </c:pt>
                      <c:pt idx="7466">
                        <c:v>11.149890091549199</c:v>
                      </c:pt>
                      <c:pt idx="7467">
                        <c:v>11.154326669246901</c:v>
                      </c:pt>
                      <c:pt idx="7468">
                        <c:v>11.1587632469447</c:v>
                      </c:pt>
                      <c:pt idx="7469">
                        <c:v>11.163199824642501</c:v>
                      </c:pt>
                      <c:pt idx="7470">
                        <c:v>11.1676364023402</c:v>
                      </c:pt>
                      <c:pt idx="7471">
                        <c:v>11.172072980037999</c:v>
                      </c:pt>
                      <c:pt idx="7472">
                        <c:v>11.1765095577358</c:v>
                      </c:pt>
                      <c:pt idx="7473">
                        <c:v>11.1809461354335</c:v>
                      </c:pt>
                      <c:pt idx="7474">
                        <c:v>11.1853827131313</c:v>
                      </c:pt>
                      <c:pt idx="7475">
                        <c:v>11.189819290829099</c:v>
                      </c:pt>
                      <c:pt idx="7476">
                        <c:v>11.1942558685269</c:v>
                      </c:pt>
                      <c:pt idx="7477">
                        <c:v>11.1986924462246</c:v>
                      </c:pt>
                      <c:pt idx="7478">
                        <c:v>11.203129023922401</c:v>
                      </c:pt>
                      <c:pt idx="7479">
                        <c:v>11.2075656016202</c:v>
                      </c:pt>
                      <c:pt idx="7480">
                        <c:v>11.212002179317899</c:v>
                      </c:pt>
                      <c:pt idx="7481">
                        <c:v>11.2164387570157</c:v>
                      </c:pt>
                      <c:pt idx="7482">
                        <c:v>11.220875334713501</c:v>
                      </c:pt>
                      <c:pt idx="7483">
                        <c:v>11.2253119124112</c:v>
                      </c:pt>
                      <c:pt idx="7484">
                        <c:v>11.229748490108999</c:v>
                      </c:pt>
                      <c:pt idx="7485">
                        <c:v>11.2341850678068</c:v>
                      </c:pt>
                      <c:pt idx="7486">
                        <c:v>11.238621645504599</c:v>
                      </c:pt>
                      <c:pt idx="7487">
                        <c:v>11.243058223202301</c:v>
                      </c:pt>
                      <c:pt idx="7488">
                        <c:v>11.2474948009001</c:v>
                      </c:pt>
                      <c:pt idx="7489">
                        <c:v>11.2519313785979</c:v>
                      </c:pt>
                      <c:pt idx="7490">
                        <c:v>11.2563679562956</c:v>
                      </c:pt>
                      <c:pt idx="7491">
                        <c:v>11.260804533993401</c:v>
                      </c:pt>
                      <c:pt idx="7492">
                        <c:v>11.2652411116912</c:v>
                      </c:pt>
                      <c:pt idx="7493">
                        <c:v>11.269677689388899</c:v>
                      </c:pt>
                      <c:pt idx="7494">
                        <c:v>11.2741142670867</c:v>
                      </c:pt>
                      <c:pt idx="7495">
                        <c:v>11.278550844784499</c:v>
                      </c:pt>
                      <c:pt idx="7496">
                        <c:v>11.2829874224823</c:v>
                      </c:pt>
                      <c:pt idx="7497">
                        <c:v>11.28742400018</c:v>
                      </c:pt>
                      <c:pt idx="7498">
                        <c:v>11.291860577877801</c:v>
                      </c:pt>
                      <c:pt idx="7499">
                        <c:v>11.2962971555756</c:v>
                      </c:pt>
                      <c:pt idx="7500">
                        <c:v>11.300733733273301</c:v>
                      </c:pt>
                      <c:pt idx="7501">
                        <c:v>11.3051703109711</c:v>
                      </c:pt>
                      <c:pt idx="7502">
                        <c:v>11.309606888668901</c:v>
                      </c:pt>
                      <c:pt idx="7503">
                        <c:v>11.3140434663666</c:v>
                      </c:pt>
                      <c:pt idx="7504">
                        <c:v>11.318480044064399</c:v>
                      </c:pt>
                      <c:pt idx="7505">
                        <c:v>11.3229166217622</c:v>
                      </c:pt>
                      <c:pt idx="7506">
                        <c:v>11.327353199459999</c:v>
                      </c:pt>
                      <c:pt idx="7507">
                        <c:v>11.331789777157701</c:v>
                      </c:pt>
                      <c:pt idx="7508">
                        <c:v>11.3362263548555</c:v>
                      </c:pt>
                      <c:pt idx="7509">
                        <c:v>11.3406629325533</c:v>
                      </c:pt>
                      <c:pt idx="7510">
                        <c:v>11.345099510251</c:v>
                      </c:pt>
                      <c:pt idx="7511">
                        <c:v>11.349536087948801</c:v>
                      </c:pt>
                      <c:pt idx="7512">
                        <c:v>11.3539726656466</c:v>
                      </c:pt>
                      <c:pt idx="7513">
                        <c:v>11.358409243344299</c:v>
                      </c:pt>
                      <c:pt idx="7514">
                        <c:v>11.3628458210421</c:v>
                      </c:pt>
                      <c:pt idx="7515">
                        <c:v>11.367282398739899</c:v>
                      </c:pt>
                      <c:pt idx="7516">
                        <c:v>11.371718976437601</c:v>
                      </c:pt>
                      <c:pt idx="7517">
                        <c:v>11.3761555541354</c:v>
                      </c:pt>
                      <c:pt idx="7518">
                        <c:v>11.3805921318332</c:v>
                      </c:pt>
                      <c:pt idx="7519">
                        <c:v>11.385028709530999</c:v>
                      </c:pt>
                      <c:pt idx="7520">
                        <c:v>11.389465287228701</c:v>
                      </c:pt>
                      <c:pt idx="7521">
                        <c:v>11.3939018649265</c:v>
                      </c:pt>
                      <c:pt idx="7522">
                        <c:v>11.398338442624301</c:v>
                      </c:pt>
                      <c:pt idx="7523">
                        <c:v>11.402775020322</c:v>
                      </c:pt>
                      <c:pt idx="7524">
                        <c:v>11.407211598019799</c:v>
                      </c:pt>
                      <c:pt idx="7525">
                        <c:v>11.4116481757176</c:v>
                      </c:pt>
                      <c:pt idx="7526">
                        <c:v>11.4160847534153</c:v>
                      </c:pt>
                      <c:pt idx="7527">
                        <c:v>11.4205213311131</c:v>
                      </c:pt>
                      <c:pt idx="7528">
                        <c:v>11.424957908810899</c:v>
                      </c:pt>
                      <c:pt idx="7529">
                        <c:v>11.4293944865087</c:v>
                      </c:pt>
                      <c:pt idx="7530">
                        <c:v>11.4338310642064</c:v>
                      </c:pt>
                      <c:pt idx="7531">
                        <c:v>11.438267641904201</c:v>
                      </c:pt>
                      <c:pt idx="7532">
                        <c:v>11.442704219602</c:v>
                      </c:pt>
                      <c:pt idx="7533">
                        <c:v>11.447140797299699</c:v>
                      </c:pt>
                      <c:pt idx="7534">
                        <c:v>11.4515773749975</c:v>
                      </c:pt>
                      <c:pt idx="7535">
                        <c:v>11.456013952695301</c:v>
                      </c:pt>
                      <c:pt idx="7536">
                        <c:v>11.460450530393</c:v>
                      </c:pt>
                      <c:pt idx="7537">
                        <c:v>11.464887108090799</c:v>
                      </c:pt>
                      <c:pt idx="7538">
                        <c:v>11.4693236857886</c:v>
                      </c:pt>
                      <c:pt idx="7539">
                        <c:v>11.4737602634863</c:v>
                      </c:pt>
                      <c:pt idx="7540">
                        <c:v>11.478196841184101</c:v>
                      </c:pt>
                      <c:pt idx="7541">
                        <c:v>11.4826334188819</c:v>
                      </c:pt>
                      <c:pt idx="7542">
                        <c:v>11.487069996579701</c:v>
                      </c:pt>
                      <c:pt idx="7543">
                        <c:v>11.4915065742774</c:v>
                      </c:pt>
                      <c:pt idx="7544">
                        <c:v>11.495943151975199</c:v>
                      </c:pt>
                      <c:pt idx="7545">
                        <c:v>11.500379729673</c:v>
                      </c:pt>
                      <c:pt idx="7546">
                        <c:v>11.504816307370699</c:v>
                      </c:pt>
                      <c:pt idx="7547">
                        <c:v>11.5092528850685</c:v>
                      </c:pt>
                      <c:pt idx="7548">
                        <c:v>11.513689462766299</c:v>
                      </c:pt>
                      <c:pt idx="7549">
                        <c:v>11.518126040464001</c:v>
                      </c:pt>
                      <c:pt idx="7550">
                        <c:v>11.5225626181618</c:v>
                      </c:pt>
                      <c:pt idx="7551">
                        <c:v>11.526999195859601</c:v>
                      </c:pt>
                      <c:pt idx="7552">
                        <c:v>11.5314357735574</c:v>
                      </c:pt>
                      <c:pt idx="7553">
                        <c:v>11.535872351255099</c:v>
                      </c:pt>
                      <c:pt idx="7554">
                        <c:v>11.5403089289529</c:v>
                      </c:pt>
                      <c:pt idx="7555">
                        <c:v>11.544745506650701</c:v>
                      </c:pt>
                      <c:pt idx="7556">
                        <c:v>11.5491820843484</c:v>
                      </c:pt>
                      <c:pt idx="7557">
                        <c:v>11.553618662046199</c:v>
                      </c:pt>
                      <c:pt idx="7558">
                        <c:v>11.558055239744</c:v>
                      </c:pt>
                      <c:pt idx="7559">
                        <c:v>11.5624918174417</c:v>
                      </c:pt>
                      <c:pt idx="7560">
                        <c:v>11.566928395139501</c:v>
                      </c:pt>
                      <c:pt idx="7561">
                        <c:v>11.5713649728373</c:v>
                      </c:pt>
                      <c:pt idx="7562">
                        <c:v>11.5758015505351</c:v>
                      </c:pt>
                      <c:pt idx="7563">
                        <c:v>11.5802381282328</c:v>
                      </c:pt>
                      <c:pt idx="7564">
                        <c:v>11.584674705930601</c:v>
                      </c:pt>
                      <c:pt idx="7565">
                        <c:v>11.5891112836284</c:v>
                      </c:pt>
                      <c:pt idx="7566">
                        <c:v>11.593547861326099</c:v>
                      </c:pt>
                      <c:pt idx="7567">
                        <c:v>11.5979844390239</c:v>
                      </c:pt>
                      <c:pt idx="7568">
                        <c:v>11.602421016721699</c:v>
                      </c:pt>
                      <c:pt idx="7569">
                        <c:v>11.606857594419401</c:v>
                      </c:pt>
                      <c:pt idx="7570">
                        <c:v>11.6112941721172</c:v>
                      </c:pt>
                      <c:pt idx="7571">
                        <c:v>11.615730749815</c:v>
                      </c:pt>
                      <c:pt idx="7572">
                        <c:v>11.620167327512799</c:v>
                      </c:pt>
                      <c:pt idx="7573">
                        <c:v>11.624603905210501</c:v>
                      </c:pt>
                      <c:pt idx="7574">
                        <c:v>11.6290404829083</c:v>
                      </c:pt>
                      <c:pt idx="7575">
                        <c:v>11.633477060606101</c:v>
                      </c:pt>
                      <c:pt idx="7576">
                        <c:v>11.6379136383038</c:v>
                      </c:pt>
                      <c:pt idx="7577">
                        <c:v>11.642350216001599</c:v>
                      </c:pt>
                      <c:pt idx="7578">
                        <c:v>11.6467867936994</c:v>
                      </c:pt>
                      <c:pt idx="7579">
                        <c:v>11.6512233713971</c:v>
                      </c:pt>
                      <c:pt idx="7580">
                        <c:v>11.6556599490949</c:v>
                      </c:pt>
                      <c:pt idx="7581">
                        <c:v>11.660096526792699</c:v>
                      </c:pt>
                      <c:pt idx="7582">
                        <c:v>11.664533104490401</c:v>
                      </c:pt>
                      <c:pt idx="7583">
                        <c:v>11.6689696821882</c:v>
                      </c:pt>
                      <c:pt idx="7584">
                        <c:v>11.673406259886001</c:v>
                      </c:pt>
                      <c:pt idx="7585">
                        <c:v>11.6778428375838</c:v>
                      </c:pt>
                      <c:pt idx="7586">
                        <c:v>11.682279415281499</c:v>
                      </c:pt>
                      <c:pt idx="7587">
                        <c:v>11.6867159929793</c:v>
                      </c:pt>
                      <c:pt idx="7588">
                        <c:v>11.691152570677099</c:v>
                      </c:pt>
                      <c:pt idx="7589">
                        <c:v>11.6955891483748</c:v>
                      </c:pt>
                      <c:pt idx="7590">
                        <c:v>11.700025726072599</c:v>
                      </c:pt>
                      <c:pt idx="7591">
                        <c:v>11.7044623037704</c:v>
                      </c:pt>
                      <c:pt idx="7592">
                        <c:v>11.7088988814681</c:v>
                      </c:pt>
                      <c:pt idx="7593">
                        <c:v>11.713335459165901</c:v>
                      </c:pt>
                      <c:pt idx="7594">
                        <c:v>11.7177720368637</c:v>
                      </c:pt>
                      <c:pt idx="7595">
                        <c:v>11.722208614561501</c:v>
                      </c:pt>
                      <c:pt idx="7596">
                        <c:v>11.7266451922592</c:v>
                      </c:pt>
                      <c:pt idx="7597">
                        <c:v>11.731081769956999</c:v>
                      </c:pt>
                      <c:pt idx="7598">
                        <c:v>11.7355183476548</c:v>
                      </c:pt>
                      <c:pt idx="7599">
                        <c:v>11.7399549253525</c:v>
                      </c:pt>
                      <c:pt idx="7600">
                        <c:v>11.7443915030503</c:v>
                      </c:pt>
                      <c:pt idx="7601">
                        <c:v>11.748828080748099</c:v>
                      </c:pt>
                      <c:pt idx="7602">
                        <c:v>11.753264658445801</c:v>
                      </c:pt>
                      <c:pt idx="7603">
                        <c:v>11.7577012361436</c:v>
                      </c:pt>
                      <c:pt idx="7604">
                        <c:v>11.762137813841401</c:v>
                      </c:pt>
                      <c:pt idx="7605">
                        <c:v>11.7665743915392</c:v>
                      </c:pt>
                      <c:pt idx="7606">
                        <c:v>11.771010969236899</c:v>
                      </c:pt>
                      <c:pt idx="7607">
                        <c:v>11.7754475469347</c:v>
                      </c:pt>
                      <c:pt idx="7608">
                        <c:v>11.779884124632501</c:v>
                      </c:pt>
                      <c:pt idx="7609">
                        <c:v>11.7843207023302</c:v>
                      </c:pt>
                      <c:pt idx="7610">
                        <c:v>11.788757280027999</c:v>
                      </c:pt>
                      <c:pt idx="7611">
                        <c:v>11.7931938577258</c:v>
                      </c:pt>
                      <c:pt idx="7612">
                        <c:v>11.7976304354235</c:v>
                      </c:pt>
                      <c:pt idx="7613">
                        <c:v>11.802067013121301</c:v>
                      </c:pt>
                      <c:pt idx="7614">
                        <c:v>11.8065035908191</c:v>
                      </c:pt>
                      <c:pt idx="7615">
                        <c:v>11.8109401685169</c:v>
                      </c:pt>
                      <c:pt idx="7616">
                        <c:v>11.8153767462146</c:v>
                      </c:pt>
                      <c:pt idx="7617">
                        <c:v>11.819813323912401</c:v>
                      </c:pt>
                      <c:pt idx="7618">
                        <c:v>11.8242499016102</c:v>
                      </c:pt>
                      <c:pt idx="7619">
                        <c:v>11.828686479307899</c:v>
                      </c:pt>
                      <c:pt idx="7620">
                        <c:v>11.8331230570057</c:v>
                      </c:pt>
                      <c:pt idx="7621">
                        <c:v>11.837559634703499</c:v>
                      </c:pt>
                      <c:pt idx="7622">
                        <c:v>11.841996212401201</c:v>
                      </c:pt>
                      <c:pt idx="7623">
                        <c:v>11.846432790099</c:v>
                      </c:pt>
                      <c:pt idx="7624">
                        <c:v>11.8508693677968</c:v>
                      </c:pt>
                      <c:pt idx="7625">
                        <c:v>11.855305945494599</c:v>
                      </c:pt>
                      <c:pt idx="7626">
                        <c:v>11.859742523192301</c:v>
                      </c:pt>
                      <c:pt idx="7627">
                        <c:v>11.8641791008901</c:v>
                      </c:pt>
                      <c:pt idx="7628">
                        <c:v>11.868615678587901</c:v>
                      </c:pt>
                      <c:pt idx="7629">
                        <c:v>11.8730522562856</c:v>
                      </c:pt>
                      <c:pt idx="7630">
                        <c:v>11.877488833983399</c:v>
                      </c:pt>
                      <c:pt idx="7631">
                        <c:v>11.8819254116812</c:v>
                      </c:pt>
                      <c:pt idx="7632">
                        <c:v>11.8863619893789</c:v>
                      </c:pt>
                      <c:pt idx="7633">
                        <c:v>11.8907985670767</c:v>
                      </c:pt>
                      <c:pt idx="7634">
                        <c:v>11.8952351447745</c:v>
                      </c:pt>
                      <c:pt idx="7635">
                        <c:v>11.899671722472201</c:v>
                      </c:pt>
                      <c:pt idx="7636">
                        <c:v>11.90410830017</c:v>
                      </c:pt>
                      <c:pt idx="7637">
                        <c:v>11.908544877867801</c:v>
                      </c:pt>
                      <c:pt idx="7638">
                        <c:v>11.9129814555656</c:v>
                      </c:pt>
                      <c:pt idx="7639">
                        <c:v>11.917418033263299</c:v>
                      </c:pt>
                      <c:pt idx="7640">
                        <c:v>11.9218546109611</c:v>
                      </c:pt>
                      <c:pt idx="7641">
                        <c:v>11.926291188658899</c:v>
                      </c:pt>
                      <c:pt idx="7642">
                        <c:v>11.9307277663566</c:v>
                      </c:pt>
                      <c:pt idx="7643">
                        <c:v>11.9351643440544</c:v>
                      </c:pt>
                      <c:pt idx="7644">
                        <c:v>11.9396009217522</c:v>
                      </c:pt>
                      <c:pt idx="7645">
                        <c:v>11.9440374994499</c:v>
                      </c:pt>
                      <c:pt idx="7646">
                        <c:v>11.948474077147701</c:v>
                      </c:pt>
                      <c:pt idx="7647">
                        <c:v>11.9529106548455</c:v>
                      </c:pt>
                      <c:pt idx="7648">
                        <c:v>11.957347232543301</c:v>
                      </c:pt>
                      <c:pt idx="7649">
                        <c:v>11.961783810241</c:v>
                      </c:pt>
                      <c:pt idx="7650">
                        <c:v>11.966220387938799</c:v>
                      </c:pt>
                      <c:pt idx="7651">
                        <c:v>11.9706569656366</c:v>
                      </c:pt>
                      <c:pt idx="7652">
                        <c:v>11.9750935433343</c:v>
                      </c:pt>
                      <c:pt idx="7653">
                        <c:v>11.9795301210321</c:v>
                      </c:pt>
                      <c:pt idx="7654">
                        <c:v>11.983966698729899</c:v>
                      </c:pt>
                      <c:pt idx="7655">
                        <c:v>11.988403276427601</c:v>
                      </c:pt>
                      <c:pt idx="7656">
                        <c:v>11.9928398541254</c:v>
                      </c:pt>
                      <c:pt idx="7657">
                        <c:v>11.997276431823201</c:v>
                      </c:pt>
                      <c:pt idx="7658">
                        <c:v>12.001713009521</c:v>
                      </c:pt>
                      <c:pt idx="7659">
                        <c:v>12.006149587218699</c:v>
                      </c:pt>
                      <c:pt idx="7660">
                        <c:v>12.0105861649165</c:v>
                      </c:pt>
                      <c:pt idx="7661">
                        <c:v>12.015022742614301</c:v>
                      </c:pt>
                      <c:pt idx="7662">
                        <c:v>12.019459320312</c:v>
                      </c:pt>
                      <c:pt idx="7663">
                        <c:v>12.023895898009799</c:v>
                      </c:pt>
                      <c:pt idx="7664">
                        <c:v>12.0283324757076</c:v>
                      </c:pt>
                      <c:pt idx="7665">
                        <c:v>12.0327690534053</c:v>
                      </c:pt>
                      <c:pt idx="7666">
                        <c:v>12.037205631103101</c:v>
                      </c:pt>
                      <c:pt idx="7667">
                        <c:v>12.0416422088009</c:v>
                      </c:pt>
                      <c:pt idx="7668">
                        <c:v>12.046078786498599</c:v>
                      </c:pt>
                      <c:pt idx="7669">
                        <c:v>12.0505153641964</c:v>
                      </c:pt>
                      <c:pt idx="7670">
                        <c:v>12.054951941894201</c:v>
                      </c:pt>
                      <c:pt idx="7671">
                        <c:v>12.059388519592</c:v>
                      </c:pt>
                      <c:pt idx="7672">
                        <c:v>12.063825097289699</c:v>
                      </c:pt>
                      <c:pt idx="7673">
                        <c:v>12.0682616749875</c:v>
                      </c:pt>
                      <c:pt idx="7674">
                        <c:v>12.072698252685299</c:v>
                      </c:pt>
                      <c:pt idx="7675">
                        <c:v>12.077134830383001</c:v>
                      </c:pt>
                      <c:pt idx="7676">
                        <c:v>12.0815714080808</c:v>
                      </c:pt>
                      <c:pt idx="7677">
                        <c:v>12.0860079857786</c:v>
                      </c:pt>
                      <c:pt idx="7678">
                        <c:v>12.0904445634763</c:v>
                      </c:pt>
                      <c:pt idx="7679">
                        <c:v>12.094881141174101</c:v>
                      </c:pt>
                      <c:pt idx="7680">
                        <c:v>12.0993177188719</c:v>
                      </c:pt>
                      <c:pt idx="7681">
                        <c:v>12.103754296569701</c:v>
                      </c:pt>
                      <c:pt idx="7682">
                        <c:v>12.1081908742674</c:v>
                      </c:pt>
                      <c:pt idx="7683">
                        <c:v>12.112627451965199</c:v>
                      </c:pt>
                      <c:pt idx="7684">
                        <c:v>12.117064029663</c:v>
                      </c:pt>
                      <c:pt idx="7685">
                        <c:v>12.1215006073607</c:v>
                      </c:pt>
                      <c:pt idx="7686">
                        <c:v>12.1259371850585</c:v>
                      </c:pt>
                      <c:pt idx="7687">
                        <c:v>12.1303737627563</c:v>
                      </c:pt>
                      <c:pt idx="7688">
                        <c:v>12.134810340454001</c:v>
                      </c:pt>
                      <c:pt idx="7689">
                        <c:v>12.1392469181518</c:v>
                      </c:pt>
                      <c:pt idx="7690">
                        <c:v>12.143683495849601</c:v>
                      </c:pt>
                      <c:pt idx="7691">
                        <c:v>12.1481200735474</c:v>
                      </c:pt>
                      <c:pt idx="7692">
                        <c:v>12.152556651245099</c:v>
                      </c:pt>
                      <c:pt idx="7693">
                        <c:v>12.1569932289429</c:v>
                      </c:pt>
                      <c:pt idx="7694">
                        <c:v>12.161429806640699</c:v>
                      </c:pt>
                      <c:pt idx="7695">
                        <c:v>12.165866384338401</c:v>
                      </c:pt>
                      <c:pt idx="7696">
                        <c:v>12.1703029620362</c:v>
                      </c:pt>
                      <c:pt idx="7697">
                        <c:v>12.174739539734</c:v>
                      </c:pt>
                      <c:pt idx="7698">
                        <c:v>12.1791761174317</c:v>
                      </c:pt>
                      <c:pt idx="7699">
                        <c:v>12.183612695129501</c:v>
                      </c:pt>
                      <c:pt idx="7700">
                        <c:v>12.1880492728273</c:v>
                      </c:pt>
                      <c:pt idx="7701">
                        <c:v>12.192485850525101</c:v>
                      </c:pt>
                      <c:pt idx="7702">
                        <c:v>12.1969224282228</c:v>
                      </c:pt>
                      <c:pt idx="7703">
                        <c:v>12.201359005920599</c:v>
                      </c:pt>
                      <c:pt idx="7704">
                        <c:v>12.2057955836184</c:v>
                      </c:pt>
                      <c:pt idx="7705">
                        <c:v>12.2102321613161</c:v>
                      </c:pt>
                      <c:pt idx="7706">
                        <c:v>12.2146687390139</c:v>
                      </c:pt>
                      <c:pt idx="7707">
                        <c:v>12.219105316711699</c:v>
                      </c:pt>
                      <c:pt idx="7708">
                        <c:v>12.223541894409401</c:v>
                      </c:pt>
                      <c:pt idx="7709">
                        <c:v>12.2279784721072</c:v>
                      </c:pt>
                      <c:pt idx="7710">
                        <c:v>12.232415049805001</c:v>
                      </c:pt>
                      <c:pt idx="7711">
                        <c:v>12.2368516275028</c:v>
                      </c:pt>
                      <c:pt idx="7712">
                        <c:v>12.241288205200499</c:v>
                      </c:pt>
                      <c:pt idx="7713">
                        <c:v>12.2457247828983</c:v>
                      </c:pt>
                      <c:pt idx="7714">
                        <c:v>12.250161360596101</c:v>
                      </c:pt>
                      <c:pt idx="7715">
                        <c:v>12.2545979382938</c:v>
                      </c:pt>
                      <c:pt idx="7716">
                        <c:v>12.259034515991599</c:v>
                      </c:pt>
                      <c:pt idx="7717">
                        <c:v>12.2634710936894</c:v>
                      </c:pt>
                      <c:pt idx="7718">
                        <c:v>12.2679076713871</c:v>
                      </c:pt>
                      <c:pt idx="7719">
                        <c:v>12.272344249084901</c:v>
                      </c:pt>
                      <c:pt idx="7720">
                        <c:v>12.2767808267827</c:v>
                      </c:pt>
                      <c:pt idx="7721">
                        <c:v>12.2812174044805</c:v>
                      </c:pt>
                      <c:pt idx="7722">
                        <c:v>12.2856539821782</c:v>
                      </c:pt>
                      <c:pt idx="7723">
                        <c:v>12.290090559876001</c:v>
                      </c:pt>
                      <c:pt idx="7724">
                        <c:v>12.2945271375738</c:v>
                      </c:pt>
                      <c:pt idx="7725">
                        <c:v>12.298963715271499</c:v>
                      </c:pt>
                      <c:pt idx="7726">
                        <c:v>12.3034002929693</c:v>
                      </c:pt>
                      <c:pt idx="7727">
                        <c:v>12.307836870667099</c:v>
                      </c:pt>
                      <c:pt idx="7728">
                        <c:v>12.312273448364801</c:v>
                      </c:pt>
                      <c:pt idx="7729">
                        <c:v>12.3167100260626</c:v>
                      </c:pt>
                      <c:pt idx="7730">
                        <c:v>12.3211466037604</c:v>
                      </c:pt>
                      <c:pt idx="7731">
                        <c:v>12.3255831814582</c:v>
                      </c:pt>
                      <c:pt idx="7732">
                        <c:v>12.330019759155901</c:v>
                      </c:pt>
                      <c:pt idx="7733">
                        <c:v>12.3344563368537</c:v>
                      </c:pt>
                      <c:pt idx="7734">
                        <c:v>12.338892914551501</c:v>
                      </c:pt>
                      <c:pt idx="7735">
                        <c:v>12.3433294922492</c:v>
                      </c:pt>
                      <c:pt idx="7736">
                        <c:v>12.347766069946999</c:v>
                      </c:pt>
                      <c:pt idx="7737">
                        <c:v>12.3522026476448</c:v>
                      </c:pt>
                      <c:pt idx="7738">
                        <c:v>12.3566392253425</c:v>
                      </c:pt>
                      <c:pt idx="7739">
                        <c:v>12.361075803040301</c:v>
                      </c:pt>
                      <c:pt idx="7740">
                        <c:v>12.3655123807381</c:v>
                      </c:pt>
                      <c:pt idx="7741">
                        <c:v>12.369948958435799</c:v>
                      </c:pt>
                      <c:pt idx="7742">
                        <c:v>12.3743855361336</c:v>
                      </c:pt>
                      <c:pt idx="7743">
                        <c:v>12.378822113831401</c:v>
                      </c:pt>
                      <c:pt idx="7744">
                        <c:v>12.3832586915292</c:v>
                      </c:pt>
                      <c:pt idx="7745">
                        <c:v>12.387695269226899</c:v>
                      </c:pt>
                      <c:pt idx="7746">
                        <c:v>12.3921318469247</c:v>
                      </c:pt>
                      <c:pt idx="7747">
                        <c:v>12.396568424622499</c:v>
                      </c:pt>
                      <c:pt idx="7748">
                        <c:v>12.401005002320201</c:v>
                      </c:pt>
                      <c:pt idx="7749">
                        <c:v>12.405441580018</c:v>
                      </c:pt>
                      <c:pt idx="7750">
                        <c:v>12.4098781577158</c:v>
                      </c:pt>
                      <c:pt idx="7751">
                        <c:v>12.4143147354135</c:v>
                      </c:pt>
                      <c:pt idx="7752">
                        <c:v>12.418751313111301</c:v>
                      </c:pt>
                      <c:pt idx="7753">
                        <c:v>12.4231878908091</c:v>
                      </c:pt>
                      <c:pt idx="7754">
                        <c:v>12.427624468506799</c:v>
                      </c:pt>
                      <c:pt idx="7755">
                        <c:v>12.4320610462046</c:v>
                      </c:pt>
                      <c:pt idx="7756">
                        <c:v>12.436497623902399</c:v>
                      </c:pt>
                      <c:pt idx="7757">
                        <c:v>12.4409342016002</c:v>
                      </c:pt>
                      <c:pt idx="7758">
                        <c:v>12.4453707792979</c:v>
                      </c:pt>
                      <c:pt idx="7759">
                        <c:v>12.4498073569957</c:v>
                      </c:pt>
                      <c:pt idx="7760">
                        <c:v>12.454243934693499</c:v>
                      </c:pt>
                      <c:pt idx="7761">
                        <c:v>12.458680512391201</c:v>
                      </c:pt>
                      <c:pt idx="7762">
                        <c:v>12.463117090089</c:v>
                      </c:pt>
                      <c:pt idx="7763">
                        <c:v>12.467553667786801</c:v>
                      </c:pt>
                      <c:pt idx="7764">
                        <c:v>12.4719902454845</c:v>
                      </c:pt>
                      <c:pt idx="7765">
                        <c:v>12.476426823182299</c:v>
                      </c:pt>
                      <c:pt idx="7766">
                        <c:v>12.4808634008801</c:v>
                      </c:pt>
                      <c:pt idx="7767">
                        <c:v>12.485299978577901</c:v>
                      </c:pt>
                      <c:pt idx="7768">
                        <c:v>12.4897365562756</c:v>
                      </c:pt>
                      <c:pt idx="7769">
                        <c:v>12.494173133973399</c:v>
                      </c:pt>
                      <c:pt idx="7770">
                        <c:v>12.4986097116712</c:v>
                      </c:pt>
                      <c:pt idx="7771">
                        <c:v>12.5030462893689</c:v>
                      </c:pt>
                      <c:pt idx="7772">
                        <c:v>12.507482867066701</c:v>
                      </c:pt>
                      <c:pt idx="7773">
                        <c:v>12.5119194447645</c:v>
                      </c:pt>
                      <c:pt idx="7774">
                        <c:v>12.516356022462199</c:v>
                      </c:pt>
                      <c:pt idx="7775">
                        <c:v>12.52079260016</c:v>
                      </c:pt>
                      <c:pt idx="7776">
                        <c:v>12.525229177857801</c:v>
                      </c:pt>
                      <c:pt idx="7777">
                        <c:v>12.5296657555556</c:v>
                      </c:pt>
                      <c:pt idx="7778">
                        <c:v>12.534102333253299</c:v>
                      </c:pt>
                      <c:pt idx="7779">
                        <c:v>12.5385389109511</c:v>
                      </c:pt>
                      <c:pt idx="7780">
                        <c:v>12.542975488648899</c:v>
                      </c:pt>
                      <c:pt idx="7781">
                        <c:v>12.547412066346601</c:v>
                      </c:pt>
                      <c:pt idx="7782">
                        <c:v>12.5518486440444</c:v>
                      </c:pt>
                      <c:pt idx="7783">
                        <c:v>12.556285221742201</c:v>
                      </c:pt>
                      <c:pt idx="7784">
                        <c:v>12.5607217994399</c:v>
                      </c:pt>
                      <c:pt idx="7785">
                        <c:v>12.565158377137699</c:v>
                      </c:pt>
                      <c:pt idx="7786">
                        <c:v>12.5695949548355</c:v>
                      </c:pt>
                      <c:pt idx="7787">
                        <c:v>12.574031532533301</c:v>
                      </c:pt>
                      <c:pt idx="7788">
                        <c:v>12.578468110231</c:v>
                      </c:pt>
                      <c:pt idx="7789">
                        <c:v>12.582904687928799</c:v>
                      </c:pt>
                      <c:pt idx="7790">
                        <c:v>12.5873412656266</c:v>
                      </c:pt>
                      <c:pt idx="7791">
                        <c:v>12.5917778433243</c:v>
                      </c:pt>
                      <c:pt idx="7792">
                        <c:v>12.596214421022101</c:v>
                      </c:pt>
                      <c:pt idx="7793">
                        <c:v>12.6006509987199</c:v>
                      </c:pt>
                      <c:pt idx="7794">
                        <c:v>12.605087576417599</c:v>
                      </c:pt>
                      <c:pt idx="7795">
                        <c:v>12.6095241541154</c:v>
                      </c:pt>
                      <c:pt idx="7796">
                        <c:v>12.613960731813201</c:v>
                      </c:pt>
                      <c:pt idx="7797">
                        <c:v>12.618397309511</c:v>
                      </c:pt>
                      <c:pt idx="7798">
                        <c:v>12.622833887208699</c:v>
                      </c:pt>
                      <c:pt idx="7799">
                        <c:v>12.6272704649065</c:v>
                      </c:pt>
                      <c:pt idx="7800">
                        <c:v>12.631707042604299</c:v>
                      </c:pt>
                      <c:pt idx="7801">
                        <c:v>12.636143620302001</c:v>
                      </c:pt>
                      <c:pt idx="7802">
                        <c:v>12.6405801979998</c:v>
                      </c:pt>
                      <c:pt idx="7803">
                        <c:v>12.6450167756976</c:v>
                      </c:pt>
                      <c:pt idx="7804">
                        <c:v>12.6494533533953</c:v>
                      </c:pt>
                      <c:pt idx="7805">
                        <c:v>12.653889931093101</c:v>
                      </c:pt>
                      <c:pt idx="7806">
                        <c:v>12.6583265087909</c:v>
                      </c:pt>
                      <c:pt idx="7807">
                        <c:v>12.662763086488701</c:v>
                      </c:pt>
                      <c:pt idx="7808">
                        <c:v>12.6671996641864</c:v>
                      </c:pt>
                      <c:pt idx="7809">
                        <c:v>12.671636241884199</c:v>
                      </c:pt>
                      <c:pt idx="7810">
                        <c:v>12.676072819582</c:v>
                      </c:pt>
                      <c:pt idx="7811">
                        <c:v>12.6805093972797</c:v>
                      </c:pt>
                      <c:pt idx="7812">
                        <c:v>12.6849459749775</c:v>
                      </c:pt>
                      <c:pt idx="7813">
                        <c:v>12.689382552675299</c:v>
                      </c:pt>
                      <c:pt idx="7814">
                        <c:v>12.693819130373001</c:v>
                      </c:pt>
                      <c:pt idx="7815">
                        <c:v>12.6982557080708</c:v>
                      </c:pt>
                      <c:pt idx="7816">
                        <c:v>12.702692285768601</c:v>
                      </c:pt>
                      <c:pt idx="7817">
                        <c:v>12.7071288634664</c:v>
                      </c:pt>
                      <c:pt idx="7818">
                        <c:v>12.711565441164099</c:v>
                      </c:pt>
                      <c:pt idx="7819">
                        <c:v>12.7160020188619</c:v>
                      </c:pt>
                      <c:pt idx="7820">
                        <c:v>12.720438596559701</c:v>
                      </c:pt>
                      <c:pt idx="7821">
                        <c:v>12.7248751742574</c:v>
                      </c:pt>
                      <c:pt idx="7822">
                        <c:v>12.729311751955199</c:v>
                      </c:pt>
                      <c:pt idx="7823">
                        <c:v>12.733748329653</c:v>
                      </c:pt>
                      <c:pt idx="7824">
                        <c:v>12.7381849073507</c:v>
                      </c:pt>
                      <c:pt idx="7825">
                        <c:v>12.742621485048501</c:v>
                      </c:pt>
                      <c:pt idx="7826">
                        <c:v>12.7470580627463</c:v>
                      </c:pt>
                      <c:pt idx="7827">
                        <c:v>12.751494640444101</c:v>
                      </c:pt>
                      <c:pt idx="7828">
                        <c:v>12.7559312181418</c:v>
                      </c:pt>
                      <c:pt idx="7829">
                        <c:v>12.760367795839599</c:v>
                      </c:pt>
                      <c:pt idx="7830">
                        <c:v>12.7648043735374</c:v>
                      </c:pt>
                      <c:pt idx="7831">
                        <c:v>12.7692409512351</c:v>
                      </c:pt>
                      <c:pt idx="7832">
                        <c:v>12.7736775289329</c:v>
                      </c:pt>
                      <c:pt idx="7833">
                        <c:v>12.778114106630699</c:v>
                      </c:pt>
                      <c:pt idx="7834">
                        <c:v>12.782550684328401</c:v>
                      </c:pt>
                      <c:pt idx="7835">
                        <c:v>12.7869872620262</c:v>
                      </c:pt>
                      <c:pt idx="7836">
                        <c:v>12.791423839724001</c:v>
                      </c:pt>
                      <c:pt idx="7837">
                        <c:v>12.7958604174218</c:v>
                      </c:pt>
                      <c:pt idx="7838">
                        <c:v>12.800296995119499</c:v>
                      </c:pt>
                      <c:pt idx="7839">
                        <c:v>12.8047335728173</c:v>
                      </c:pt>
                      <c:pt idx="7840">
                        <c:v>12.809170150515101</c:v>
                      </c:pt>
                      <c:pt idx="7841">
                        <c:v>12.8136067282128</c:v>
                      </c:pt>
                      <c:pt idx="7842">
                        <c:v>12.818043305910599</c:v>
                      </c:pt>
                      <c:pt idx="7843">
                        <c:v>12.8224798836084</c:v>
                      </c:pt>
                      <c:pt idx="7844">
                        <c:v>12.8269164613061</c:v>
                      </c:pt>
                      <c:pt idx="7845">
                        <c:v>12.831353039003901</c:v>
                      </c:pt>
                      <c:pt idx="7846">
                        <c:v>12.8357896167017</c:v>
                      </c:pt>
                      <c:pt idx="7847">
                        <c:v>12.840226194399399</c:v>
                      </c:pt>
                      <c:pt idx="7848">
                        <c:v>12.8446627720972</c:v>
                      </c:pt>
                      <c:pt idx="7849">
                        <c:v>12.849099349795001</c:v>
                      </c:pt>
                      <c:pt idx="7850">
                        <c:v>12.8535359274928</c:v>
                      </c:pt>
                      <c:pt idx="7851">
                        <c:v>12.857972505190499</c:v>
                      </c:pt>
                      <c:pt idx="7852">
                        <c:v>12.8624090828883</c:v>
                      </c:pt>
                      <c:pt idx="7853">
                        <c:v>12.866845660586099</c:v>
                      </c:pt>
                      <c:pt idx="7854">
                        <c:v>12.871282238283801</c:v>
                      </c:pt>
                      <c:pt idx="7855">
                        <c:v>12.8757188159816</c:v>
                      </c:pt>
                      <c:pt idx="7856">
                        <c:v>12.8801553936794</c:v>
                      </c:pt>
                      <c:pt idx="7857">
                        <c:v>12.8845919713771</c:v>
                      </c:pt>
                      <c:pt idx="7858">
                        <c:v>12.889028549074901</c:v>
                      </c:pt>
                      <c:pt idx="7859">
                        <c:v>12.8934651267727</c:v>
                      </c:pt>
                      <c:pt idx="7860">
                        <c:v>12.897901704470501</c:v>
                      </c:pt>
                      <c:pt idx="7861">
                        <c:v>12.9023382821682</c:v>
                      </c:pt>
                      <c:pt idx="7862">
                        <c:v>12.906774859865999</c:v>
                      </c:pt>
                      <c:pt idx="7863">
                        <c:v>12.9112114375638</c:v>
                      </c:pt>
                      <c:pt idx="7864">
                        <c:v>12.9156480152615</c:v>
                      </c:pt>
                      <c:pt idx="7865">
                        <c:v>12.9200845929593</c:v>
                      </c:pt>
                      <c:pt idx="7866">
                        <c:v>12.924521170657099</c:v>
                      </c:pt>
                      <c:pt idx="7867">
                        <c:v>12.928957748354801</c:v>
                      </c:pt>
                      <c:pt idx="7868">
                        <c:v>12.9333943260526</c:v>
                      </c:pt>
                      <c:pt idx="7869">
                        <c:v>12.937830903750401</c:v>
                      </c:pt>
                      <c:pt idx="7870">
                        <c:v>12.9422674814481</c:v>
                      </c:pt>
                      <c:pt idx="7871">
                        <c:v>12.946704059145899</c:v>
                      </c:pt>
                      <c:pt idx="7872">
                        <c:v>12.9511406368437</c:v>
                      </c:pt>
                      <c:pt idx="7873">
                        <c:v>12.955577214541499</c:v>
                      </c:pt>
                      <c:pt idx="7874">
                        <c:v>12.9600137922392</c:v>
                      </c:pt>
                      <c:pt idx="7875">
                        <c:v>12.964450369937</c:v>
                      </c:pt>
                      <c:pt idx="7876">
                        <c:v>12.9688869476348</c:v>
                      </c:pt>
                      <c:pt idx="7877">
                        <c:v>12.9733235253325</c:v>
                      </c:pt>
                      <c:pt idx="7878">
                        <c:v>12.977760103030301</c:v>
                      </c:pt>
                      <c:pt idx="7879">
                        <c:v>12.9821966807281</c:v>
                      </c:pt>
                      <c:pt idx="7880">
                        <c:v>12.986633258425799</c:v>
                      </c:pt>
                      <c:pt idx="7881">
                        <c:v>12.9910698361236</c:v>
                      </c:pt>
                      <c:pt idx="7882">
                        <c:v>12.995506413821399</c:v>
                      </c:pt>
                      <c:pt idx="7883">
                        <c:v>12.9999429915192</c:v>
                      </c:pt>
                      <c:pt idx="7884">
                        <c:v>13.0043795692169</c:v>
                      </c:pt>
                      <c:pt idx="7885">
                        <c:v>13.0088161469147</c:v>
                      </c:pt>
                      <c:pt idx="7886">
                        <c:v>13.013252724612499</c:v>
                      </c:pt>
                      <c:pt idx="7887">
                        <c:v>13.017689302310201</c:v>
                      </c:pt>
                      <c:pt idx="7888">
                        <c:v>13.022125880008</c:v>
                      </c:pt>
                      <c:pt idx="7889">
                        <c:v>13.026562457705801</c:v>
                      </c:pt>
                      <c:pt idx="7890">
                        <c:v>13.0309990354035</c:v>
                      </c:pt>
                      <c:pt idx="7891">
                        <c:v>13.035435613101299</c:v>
                      </c:pt>
                      <c:pt idx="7892">
                        <c:v>13.0398721907991</c:v>
                      </c:pt>
                      <c:pt idx="7893">
                        <c:v>13.044308768496901</c:v>
                      </c:pt>
                      <c:pt idx="7894">
                        <c:v>13.0487453461946</c:v>
                      </c:pt>
                      <c:pt idx="7895">
                        <c:v>13.053181923892399</c:v>
                      </c:pt>
                      <c:pt idx="7896">
                        <c:v>13.0576185015902</c:v>
                      </c:pt>
                      <c:pt idx="7897">
                        <c:v>13.0620550792879</c:v>
                      </c:pt>
                      <c:pt idx="7898">
                        <c:v>13.066491656985701</c:v>
                      </c:pt>
                      <c:pt idx="7899">
                        <c:v>13.0709282346835</c:v>
                      </c:pt>
                      <c:pt idx="7900">
                        <c:v>13.075364812381199</c:v>
                      </c:pt>
                      <c:pt idx="7901">
                        <c:v>13.079801390079</c:v>
                      </c:pt>
                      <c:pt idx="7902">
                        <c:v>13.084237967776801</c:v>
                      </c:pt>
                      <c:pt idx="7903">
                        <c:v>13.0886745454746</c:v>
                      </c:pt>
                      <c:pt idx="7904">
                        <c:v>13.093111123172299</c:v>
                      </c:pt>
                      <c:pt idx="7905">
                        <c:v>13.0975477008701</c:v>
                      </c:pt>
                      <c:pt idx="7906">
                        <c:v>13.101984278567899</c:v>
                      </c:pt>
                      <c:pt idx="7907">
                        <c:v>13.106420856265601</c:v>
                      </c:pt>
                      <c:pt idx="7908">
                        <c:v>13.1108574339634</c:v>
                      </c:pt>
                      <c:pt idx="7909">
                        <c:v>13.1152940116612</c:v>
                      </c:pt>
                      <c:pt idx="7910">
                        <c:v>13.1197305893589</c:v>
                      </c:pt>
                      <c:pt idx="7911">
                        <c:v>13.124167167056701</c:v>
                      </c:pt>
                      <c:pt idx="7912">
                        <c:v>13.1286037447545</c:v>
                      </c:pt>
                      <c:pt idx="7913">
                        <c:v>13.133040322452199</c:v>
                      </c:pt>
                      <c:pt idx="7914">
                        <c:v>13.13747690015</c:v>
                      </c:pt>
                      <c:pt idx="7915">
                        <c:v>13.141913477847799</c:v>
                      </c:pt>
                      <c:pt idx="7916">
                        <c:v>13.1463500555456</c:v>
                      </c:pt>
                      <c:pt idx="7917">
                        <c:v>13.1507866332433</c:v>
                      </c:pt>
                      <c:pt idx="7918">
                        <c:v>13.1552232109411</c:v>
                      </c:pt>
                      <c:pt idx="7919">
                        <c:v>13.1596597886389</c:v>
                      </c:pt>
                      <c:pt idx="7920">
                        <c:v>13.164096366336601</c:v>
                      </c:pt>
                      <c:pt idx="7921">
                        <c:v>13.1685329440344</c:v>
                      </c:pt>
                      <c:pt idx="7922">
                        <c:v>13.172969521732201</c:v>
                      </c:pt>
                      <c:pt idx="7923">
                        <c:v>13.1774060994299</c:v>
                      </c:pt>
                      <c:pt idx="7924">
                        <c:v>13.181842677127699</c:v>
                      </c:pt>
                      <c:pt idx="7925">
                        <c:v>13.1862792548255</c:v>
                      </c:pt>
                      <c:pt idx="7926">
                        <c:v>13.190715832523299</c:v>
                      </c:pt>
                      <c:pt idx="7927">
                        <c:v>13.195152410221</c:v>
                      </c:pt>
                      <c:pt idx="7928">
                        <c:v>13.1995889879188</c:v>
                      </c:pt>
                      <c:pt idx="7929">
                        <c:v>13.2040255656166</c:v>
                      </c:pt>
                      <c:pt idx="7930">
                        <c:v>13.2084621433143</c:v>
                      </c:pt>
                      <c:pt idx="7931">
                        <c:v>13.212898721012101</c:v>
                      </c:pt>
                      <c:pt idx="7932">
                        <c:v>13.2173352987099</c:v>
                      </c:pt>
                      <c:pt idx="7933">
                        <c:v>13.221771876407599</c:v>
                      </c:pt>
                      <c:pt idx="7934">
                        <c:v>13.2262084541054</c:v>
                      </c:pt>
                      <c:pt idx="7935">
                        <c:v>13.230645031803199</c:v>
                      </c:pt>
                      <c:pt idx="7936">
                        <c:v>13.235081609501</c:v>
                      </c:pt>
                      <c:pt idx="7937">
                        <c:v>13.2395181871987</c:v>
                      </c:pt>
                      <c:pt idx="7938">
                        <c:v>13.2439547648965</c:v>
                      </c:pt>
                      <c:pt idx="7939">
                        <c:v>13.248391342594299</c:v>
                      </c:pt>
                      <c:pt idx="7940">
                        <c:v>13.252827920292001</c:v>
                      </c:pt>
                      <c:pt idx="7941">
                        <c:v>13.2572644979898</c:v>
                      </c:pt>
                      <c:pt idx="7942">
                        <c:v>13.261701075687601</c:v>
                      </c:pt>
                      <c:pt idx="7943">
                        <c:v>13.2661376533853</c:v>
                      </c:pt>
                      <c:pt idx="7944">
                        <c:v>13.270574231083099</c:v>
                      </c:pt>
                      <c:pt idx="7945">
                        <c:v>13.2750108087809</c:v>
                      </c:pt>
                      <c:pt idx="7946">
                        <c:v>13.279447386478701</c:v>
                      </c:pt>
                      <c:pt idx="7947">
                        <c:v>13.2838839641764</c:v>
                      </c:pt>
                      <c:pt idx="7948">
                        <c:v>13.288320541874199</c:v>
                      </c:pt>
                      <c:pt idx="7949">
                        <c:v>13.292757119572</c:v>
                      </c:pt>
                      <c:pt idx="7950">
                        <c:v>13.2971936972697</c:v>
                      </c:pt>
                      <c:pt idx="7951">
                        <c:v>13.301630274967501</c:v>
                      </c:pt>
                      <c:pt idx="7952">
                        <c:v>13.3060668526653</c:v>
                      </c:pt>
                      <c:pt idx="7953">
                        <c:v>13.310503430362999</c:v>
                      </c:pt>
                      <c:pt idx="7954">
                        <c:v>13.3149400080608</c:v>
                      </c:pt>
                      <c:pt idx="7955">
                        <c:v>13.319376585758601</c:v>
                      </c:pt>
                      <c:pt idx="7956">
                        <c:v>13.3238131634564</c:v>
                      </c:pt>
                      <c:pt idx="7957">
                        <c:v>13.328249741154099</c:v>
                      </c:pt>
                      <c:pt idx="7958">
                        <c:v>13.3326863188519</c:v>
                      </c:pt>
                      <c:pt idx="7959">
                        <c:v>13.337122896549699</c:v>
                      </c:pt>
                      <c:pt idx="7960">
                        <c:v>13.341559474247401</c:v>
                      </c:pt>
                      <c:pt idx="7961">
                        <c:v>13.3459960519452</c:v>
                      </c:pt>
                      <c:pt idx="7962">
                        <c:v>13.350432629643</c:v>
                      </c:pt>
                      <c:pt idx="7963">
                        <c:v>13.3548692073407</c:v>
                      </c:pt>
                      <c:pt idx="7964">
                        <c:v>13.359305785038501</c:v>
                      </c:pt>
                      <c:pt idx="7965">
                        <c:v>13.3637423627363</c:v>
                      </c:pt>
                      <c:pt idx="7966">
                        <c:v>13.368178940434101</c:v>
                      </c:pt>
                      <c:pt idx="7967">
                        <c:v>13.3726155181318</c:v>
                      </c:pt>
                      <c:pt idx="7968">
                        <c:v>13.377052095829599</c:v>
                      </c:pt>
                      <c:pt idx="7969">
                        <c:v>13.3814886735274</c:v>
                      </c:pt>
                      <c:pt idx="7970">
                        <c:v>13.3859252512251</c:v>
                      </c:pt>
                      <c:pt idx="7971">
                        <c:v>13.390361828922901</c:v>
                      </c:pt>
                      <c:pt idx="7972">
                        <c:v>13.3947984066207</c:v>
                      </c:pt>
                      <c:pt idx="7973">
                        <c:v>13.399234984318401</c:v>
                      </c:pt>
                      <c:pt idx="7974">
                        <c:v>13.4036715620162</c:v>
                      </c:pt>
                      <c:pt idx="7975">
                        <c:v>13.408108139714001</c:v>
                      </c:pt>
                      <c:pt idx="7976">
                        <c:v>13.4125447174117</c:v>
                      </c:pt>
                      <c:pt idx="7977">
                        <c:v>13.416981295109499</c:v>
                      </c:pt>
                      <c:pt idx="7978">
                        <c:v>13.4214178728073</c:v>
                      </c:pt>
                      <c:pt idx="7979">
                        <c:v>13.425854450505099</c:v>
                      </c:pt>
                      <c:pt idx="7980">
                        <c:v>13.430291028202801</c:v>
                      </c:pt>
                      <c:pt idx="7981">
                        <c:v>13.4347276059006</c:v>
                      </c:pt>
                      <c:pt idx="7982">
                        <c:v>13.4391641835984</c:v>
                      </c:pt>
                      <c:pt idx="7983">
                        <c:v>13.4436007612961</c:v>
                      </c:pt>
                      <c:pt idx="7984">
                        <c:v>13.448037338993901</c:v>
                      </c:pt>
                      <c:pt idx="7985">
                        <c:v>13.4524739166917</c:v>
                      </c:pt>
                      <c:pt idx="7986">
                        <c:v>13.456910494389399</c:v>
                      </c:pt>
                      <c:pt idx="7987">
                        <c:v>13.4613470720872</c:v>
                      </c:pt>
                      <c:pt idx="7988">
                        <c:v>13.465783649784999</c:v>
                      </c:pt>
                      <c:pt idx="7989">
                        <c:v>13.470220227482701</c:v>
                      </c:pt>
                      <c:pt idx="7990">
                        <c:v>13.4746568051805</c:v>
                      </c:pt>
                      <c:pt idx="7991">
                        <c:v>13.4790933828783</c:v>
                      </c:pt>
                      <c:pt idx="7992">
                        <c:v>13.483529960576099</c:v>
                      </c:pt>
                      <c:pt idx="7993">
                        <c:v>13.487966538273801</c:v>
                      </c:pt>
                      <c:pt idx="7994">
                        <c:v>13.4924031159716</c:v>
                      </c:pt>
                      <c:pt idx="7995">
                        <c:v>13.496839693669401</c:v>
                      </c:pt>
                      <c:pt idx="7996">
                        <c:v>13.5012762713671</c:v>
                      </c:pt>
                      <c:pt idx="7997">
                        <c:v>13.505712849064899</c:v>
                      </c:pt>
                      <c:pt idx="7998">
                        <c:v>13.5101494267627</c:v>
                      </c:pt>
                      <c:pt idx="7999">
                        <c:v>13.5145860044604</c:v>
                      </c:pt>
                      <c:pt idx="8000">
                        <c:v>13.5190225821582</c:v>
                      </c:pt>
                      <c:pt idx="8001">
                        <c:v>13.523459159855999</c:v>
                      </c:pt>
                      <c:pt idx="8002">
                        <c:v>13.5278957375538</c:v>
                      </c:pt>
                      <c:pt idx="8003">
                        <c:v>13.5323323152515</c:v>
                      </c:pt>
                      <c:pt idx="8004">
                        <c:v>13.536768892949301</c:v>
                      </c:pt>
                      <c:pt idx="8005">
                        <c:v>13.5412054706471</c:v>
                      </c:pt>
                      <c:pt idx="8006">
                        <c:v>13.545642048344799</c:v>
                      </c:pt>
                      <c:pt idx="8007">
                        <c:v>13.5500786260426</c:v>
                      </c:pt>
                      <c:pt idx="8008">
                        <c:v>13.554515203740401</c:v>
                      </c:pt>
                      <c:pt idx="8009">
                        <c:v>13.5589517814381</c:v>
                      </c:pt>
                      <c:pt idx="8010">
                        <c:v>13.563388359135899</c:v>
                      </c:pt>
                      <c:pt idx="8011">
                        <c:v>13.5678249368337</c:v>
                      </c:pt>
                      <c:pt idx="8012">
                        <c:v>13.572261514531499</c:v>
                      </c:pt>
                      <c:pt idx="8013">
                        <c:v>13.576698092229201</c:v>
                      </c:pt>
                      <c:pt idx="8014">
                        <c:v>13.581134669927</c:v>
                      </c:pt>
                      <c:pt idx="8015">
                        <c:v>13.585571247624801</c:v>
                      </c:pt>
                      <c:pt idx="8016">
                        <c:v>13.5900078253225</c:v>
                      </c:pt>
                      <c:pt idx="8017">
                        <c:v>13.594444403020301</c:v>
                      </c:pt>
                      <c:pt idx="8018">
                        <c:v>13.5988809807181</c:v>
                      </c:pt>
                      <c:pt idx="8019">
                        <c:v>13.603317558415799</c:v>
                      </c:pt>
                      <c:pt idx="8020">
                        <c:v>13.6077541361136</c:v>
                      </c:pt>
                      <c:pt idx="8021">
                        <c:v>13.612190713811399</c:v>
                      </c:pt>
                      <c:pt idx="8022">
                        <c:v>13.6166272915092</c:v>
                      </c:pt>
                      <c:pt idx="8023">
                        <c:v>13.6210638692069</c:v>
                      </c:pt>
                      <c:pt idx="8024">
                        <c:v>13.625500446904701</c:v>
                      </c:pt>
                      <c:pt idx="8025">
                        <c:v>13.6299370246025</c:v>
                      </c:pt>
                      <c:pt idx="8026">
                        <c:v>13.634373602300199</c:v>
                      </c:pt>
                      <c:pt idx="8027">
                        <c:v>13.638810179998</c:v>
                      </c:pt>
                      <c:pt idx="8028">
                        <c:v>13.643246757695801</c:v>
                      </c:pt>
                      <c:pt idx="8029">
                        <c:v>13.6476833353935</c:v>
                      </c:pt>
                      <c:pt idx="8030">
                        <c:v>13.652119913091299</c:v>
                      </c:pt>
                      <c:pt idx="8031">
                        <c:v>13.6565564907891</c:v>
                      </c:pt>
                      <c:pt idx="8032">
                        <c:v>13.660993068486899</c:v>
                      </c:pt>
                      <c:pt idx="8033">
                        <c:v>13.665429646184601</c:v>
                      </c:pt>
                      <c:pt idx="8034">
                        <c:v>13.6698662238824</c:v>
                      </c:pt>
                      <c:pt idx="8035">
                        <c:v>13.6743028015802</c:v>
                      </c:pt>
                      <c:pt idx="8036">
                        <c:v>13.6787393792779</c:v>
                      </c:pt>
                      <c:pt idx="8037">
                        <c:v>13.683175956975701</c:v>
                      </c:pt>
                      <c:pt idx="8038">
                        <c:v>13.6876125346735</c:v>
                      </c:pt>
                      <c:pt idx="8039">
                        <c:v>13.692049112371199</c:v>
                      </c:pt>
                      <c:pt idx="8040">
                        <c:v>13.696485690069</c:v>
                      </c:pt>
                      <c:pt idx="8041">
                        <c:v>13.700922267766799</c:v>
                      </c:pt>
                      <c:pt idx="8042">
                        <c:v>13.7053588454646</c:v>
                      </c:pt>
                      <c:pt idx="8043">
                        <c:v>13.7097954231623</c:v>
                      </c:pt>
                      <c:pt idx="8044">
                        <c:v>13.7142320008601</c:v>
                      </c:pt>
                      <c:pt idx="8045">
                        <c:v>13.718668578557899</c:v>
                      </c:pt>
                      <c:pt idx="8046">
                        <c:v>13.723105156255601</c:v>
                      </c:pt>
                      <c:pt idx="8047">
                        <c:v>13.7275417339534</c:v>
                      </c:pt>
                      <c:pt idx="8048">
                        <c:v>13.731978311651201</c:v>
                      </c:pt>
                      <c:pt idx="8049">
                        <c:v>13.7364148893489</c:v>
                      </c:pt>
                      <c:pt idx="8050">
                        <c:v>13.740851467046699</c:v>
                      </c:pt>
                      <c:pt idx="8051">
                        <c:v>13.7452880447445</c:v>
                      </c:pt>
                      <c:pt idx="8052">
                        <c:v>13.749724622442301</c:v>
                      </c:pt>
                      <c:pt idx="8053">
                        <c:v>13.75416120014</c:v>
                      </c:pt>
                      <c:pt idx="8054">
                        <c:v>13.758597777837799</c:v>
                      </c:pt>
                      <c:pt idx="8055">
                        <c:v>13.7630343555356</c:v>
                      </c:pt>
                      <c:pt idx="8056">
                        <c:v>13.7674709332333</c:v>
                      </c:pt>
                      <c:pt idx="8057">
                        <c:v>13.771907510931101</c:v>
                      </c:pt>
                      <c:pt idx="8058">
                        <c:v>13.7763440886289</c:v>
                      </c:pt>
                      <c:pt idx="8059">
                        <c:v>13.780780666326599</c:v>
                      </c:pt>
                      <c:pt idx="8060">
                        <c:v>13.7852172440244</c:v>
                      </c:pt>
                      <c:pt idx="8061">
                        <c:v>13.789653821722201</c:v>
                      </c:pt>
                      <c:pt idx="8062">
                        <c:v>13.7940903994199</c:v>
                      </c:pt>
                      <c:pt idx="8063">
                        <c:v>13.798526977117699</c:v>
                      </c:pt>
                      <c:pt idx="8064">
                        <c:v>13.8029635548155</c:v>
                      </c:pt>
                      <c:pt idx="8065">
                        <c:v>13.807400132513299</c:v>
                      </c:pt>
                      <c:pt idx="8066">
                        <c:v>13.811836710211001</c:v>
                      </c:pt>
                      <c:pt idx="8067">
                        <c:v>13.8162732879088</c:v>
                      </c:pt>
                      <c:pt idx="8068">
                        <c:v>13.820709865606601</c:v>
                      </c:pt>
                      <c:pt idx="8069">
                        <c:v>13.8251464433043</c:v>
                      </c:pt>
                      <c:pt idx="8070">
                        <c:v>13.829583021002099</c:v>
                      </c:pt>
                      <c:pt idx="8071">
                        <c:v>13.8340195986999</c:v>
                      </c:pt>
                      <c:pt idx="8072">
                        <c:v>13.8384561763976</c:v>
                      </c:pt>
                      <c:pt idx="8073">
                        <c:v>13.8428927540954</c:v>
                      </c:pt>
                      <c:pt idx="8074">
                        <c:v>13.847329331793199</c:v>
                      </c:pt>
                      <c:pt idx="8075">
                        <c:v>13.851765909491</c:v>
                      </c:pt>
                      <c:pt idx="8076">
                        <c:v>13.8562024871887</c:v>
                      </c:pt>
                      <c:pt idx="8077">
                        <c:v>13.860639064886501</c:v>
                      </c:pt>
                      <c:pt idx="8078">
                        <c:v>13.8650756425843</c:v>
                      </c:pt>
                      <c:pt idx="8079">
                        <c:v>13.869512220281999</c:v>
                      </c:pt>
                      <c:pt idx="8080">
                        <c:v>13.8739487979798</c:v>
                      </c:pt>
                      <c:pt idx="8081">
                        <c:v>13.878385375677601</c:v>
                      </c:pt>
                      <c:pt idx="8082">
                        <c:v>13.8828219533753</c:v>
                      </c:pt>
                      <c:pt idx="8083">
                        <c:v>13.887258531073099</c:v>
                      </c:pt>
                      <c:pt idx="8084">
                        <c:v>13.8916951087709</c:v>
                      </c:pt>
                      <c:pt idx="8085">
                        <c:v>13.896131686468699</c:v>
                      </c:pt>
                      <c:pt idx="8086">
                        <c:v>13.900568264166401</c:v>
                      </c:pt>
                      <c:pt idx="8087">
                        <c:v>13.9050048418642</c:v>
                      </c:pt>
                      <c:pt idx="8088">
                        <c:v>13.909441419562</c:v>
                      </c:pt>
                      <c:pt idx="8089">
                        <c:v>13.9138779972597</c:v>
                      </c:pt>
                      <c:pt idx="8090">
                        <c:v>13.918314574957501</c:v>
                      </c:pt>
                      <c:pt idx="8091">
                        <c:v>13.9227511526553</c:v>
                      </c:pt>
                      <c:pt idx="8092">
                        <c:v>13.927187730352999</c:v>
                      </c:pt>
                      <c:pt idx="8093">
                        <c:v>13.9316243080508</c:v>
                      </c:pt>
                      <c:pt idx="8094">
                        <c:v>13.936060885748599</c:v>
                      </c:pt>
                      <c:pt idx="8095">
                        <c:v>13.940497463446301</c:v>
                      </c:pt>
                      <c:pt idx="8096">
                        <c:v>13.9449340411441</c:v>
                      </c:pt>
                      <c:pt idx="8097">
                        <c:v>13.9493706188419</c:v>
                      </c:pt>
                      <c:pt idx="8098">
                        <c:v>13.953807196539699</c:v>
                      </c:pt>
                      <c:pt idx="8099">
                        <c:v>13.958243774237401</c:v>
                      </c:pt>
                      <c:pt idx="8100">
                        <c:v>13.9626803519352</c:v>
                      </c:pt>
                      <c:pt idx="8101">
                        <c:v>13.967116929633001</c:v>
                      </c:pt>
                      <c:pt idx="8102">
                        <c:v>13.9715535073307</c:v>
                      </c:pt>
                      <c:pt idx="8103">
                        <c:v>13.975990085028499</c:v>
                      </c:pt>
                      <c:pt idx="8104">
                        <c:v>13.9804266627263</c:v>
                      </c:pt>
                      <c:pt idx="8105">
                        <c:v>13.984863240424</c:v>
                      </c:pt>
                      <c:pt idx="8106">
                        <c:v>13.9892998181218</c:v>
                      </c:pt>
                      <c:pt idx="8107">
                        <c:v>13.993736395819599</c:v>
                      </c:pt>
                      <c:pt idx="8108">
                        <c:v>13.9981729735174</c:v>
                      </c:pt>
                      <c:pt idx="8109">
                        <c:v>14.0026095512151</c:v>
                      </c:pt>
                      <c:pt idx="8110">
                        <c:v>14.007046128912901</c:v>
                      </c:pt>
                      <c:pt idx="8111">
                        <c:v>14.0114827066107</c:v>
                      </c:pt>
                      <c:pt idx="8112">
                        <c:v>14.015919284308399</c:v>
                      </c:pt>
                      <c:pt idx="8113">
                        <c:v>14.0203558620062</c:v>
                      </c:pt>
                      <c:pt idx="8114">
                        <c:v>14.024792439703999</c:v>
                      </c:pt>
                      <c:pt idx="8115">
                        <c:v>14.0292290174017</c:v>
                      </c:pt>
                      <c:pt idx="8116">
                        <c:v>14.0336655950995</c:v>
                      </c:pt>
                      <c:pt idx="8117">
                        <c:v>14.0381021727973</c:v>
                      </c:pt>
                      <c:pt idx="8118">
                        <c:v>14.042538750495099</c:v>
                      </c:pt>
                      <c:pt idx="8119">
                        <c:v>14.046975328192801</c:v>
                      </c:pt>
                      <c:pt idx="8120">
                        <c:v>14.0514119058906</c:v>
                      </c:pt>
                      <c:pt idx="8121">
                        <c:v>14.055848483588401</c:v>
                      </c:pt>
                      <c:pt idx="8122">
                        <c:v>14.0602850612861</c:v>
                      </c:pt>
                      <c:pt idx="8123">
                        <c:v>14.064721638983899</c:v>
                      </c:pt>
                      <c:pt idx="8124">
                        <c:v>14.0691582166817</c:v>
                      </c:pt>
                      <c:pt idx="8125">
                        <c:v>14.0735947943794</c:v>
                      </c:pt>
                      <c:pt idx="8126">
                        <c:v>14.0780313720772</c:v>
                      </c:pt>
                      <c:pt idx="8127">
                        <c:v>14.082467949774999</c:v>
                      </c:pt>
                      <c:pt idx="8128">
                        <c:v>14.0869045274728</c:v>
                      </c:pt>
                      <c:pt idx="8129">
                        <c:v>14.0913411051705</c:v>
                      </c:pt>
                      <c:pt idx="8130">
                        <c:v>14.095777682868301</c:v>
                      </c:pt>
                      <c:pt idx="8131">
                        <c:v>14.1002142605661</c:v>
                      </c:pt>
                      <c:pt idx="8132">
                        <c:v>14.104650838263799</c:v>
                      </c:pt>
                      <c:pt idx="8133">
                        <c:v>14.1090874159616</c:v>
                      </c:pt>
                      <c:pt idx="8134">
                        <c:v>14.113523993659401</c:v>
                      </c:pt>
                      <c:pt idx="8135">
                        <c:v>14.1179605713571</c:v>
                      </c:pt>
                      <c:pt idx="8136">
                        <c:v>14.122397149054899</c:v>
                      </c:pt>
                      <c:pt idx="8137">
                        <c:v>14.1268337267527</c:v>
                      </c:pt>
                      <c:pt idx="8138">
                        <c:v>14.1312703044504</c:v>
                      </c:pt>
                      <c:pt idx="8139">
                        <c:v>14.135706882148201</c:v>
                      </c:pt>
                      <c:pt idx="8140">
                        <c:v>14.140143459846</c:v>
                      </c:pt>
                      <c:pt idx="8141">
                        <c:v>14.1445800375438</c:v>
                      </c:pt>
                      <c:pt idx="8142">
                        <c:v>14.1490166152415</c:v>
                      </c:pt>
                      <c:pt idx="8143">
                        <c:v>14.153453192939301</c:v>
                      </c:pt>
                      <c:pt idx="8144">
                        <c:v>14.1578897706371</c:v>
                      </c:pt>
                      <c:pt idx="8145">
                        <c:v>14.162326348334799</c:v>
                      </c:pt>
                      <c:pt idx="8146">
                        <c:v>14.1667629260326</c:v>
                      </c:pt>
                      <c:pt idx="8147">
                        <c:v>14.171199503730399</c:v>
                      </c:pt>
                      <c:pt idx="8148">
                        <c:v>14.175636081428101</c:v>
                      </c:pt>
                      <c:pt idx="8149">
                        <c:v>14.1800726591259</c:v>
                      </c:pt>
                      <c:pt idx="8150">
                        <c:v>14.1845092368237</c:v>
                      </c:pt>
                      <c:pt idx="8151">
                        <c:v>14.188945814521499</c:v>
                      </c:pt>
                      <c:pt idx="8152">
                        <c:v>14.193382392219201</c:v>
                      </c:pt>
                      <c:pt idx="8153">
                        <c:v>14.197818969917</c:v>
                      </c:pt>
                      <c:pt idx="8154">
                        <c:v>14.202255547614801</c:v>
                      </c:pt>
                      <c:pt idx="8155">
                        <c:v>14.2066921253125</c:v>
                      </c:pt>
                      <c:pt idx="8156">
                        <c:v>14.211128703010299</c:v>
                      </c:pt>
                      <c:pt idx="8157">
                        <c:v>14.2155652807081</c:v>
                      </c:pt>
                      <c:pt idx="8158">
                        <c:v>14.2200018584058</c:v>
                      </c:pt>
                      <c:pt idx="8159">
                        <c:v>14.2244384361036</c:v>
                      </c:pt>
                      <c:pt idx="8160">
                        <c:v>14.2288750138014</c:v>
                      </c:pt>
                      <c:pt idx="8161">
                        <c:v>14.2333115914992</c:v>
                      </c:pt>
                      <c:pt idx="8162">
                        <c:v>14.2377481691969</c:v>
                      </c:pt>
                      <c:pt idx="8163">
                        <c:v>14.242184746894701</c:v>
                      </c:pt>
                      <c:pt idx="8164">
                        <c:v>14.2466213245925</c:v>
                      </c:pt>
                      <c:pt idx="8165">
                        <c:v>14.251057902290199</c:v>
                      </c:pt>
                      <c:pt idx="8166">
                        <c:v>14.255494479988</c:v>
                      </c:pt>
                      <c:pt idx="8167">
                        <c:v>14.259931057685799</c:v>
                      </c:pt>
                      <c:pt idx="8168">
                        <c:v>14.2643676353835</c:v>
                      </c:pt>
                      <c:pt idx="8169">
                        <c:v>14.2688042130813</c:v>
                      </c:pt>
                      <c:pt idx="8170">
                        <c:v>14.2732407907791</c:v>
                      </c:pt>
                      <c:pt idx="8171">
                        <c:v>14.277677368476899</c:v>
                      </c:pt>
                      <c:pt idx="8172">
                        <c:v>14.282113946174601</c:v>
                      </c:pt>
                      <c:pt idx="8173">
                        <c:v>14.2865505238724</c:v>
                      </c:pt>
                      <c:pt idx="8174">
                        <c:v>14.290987101570201</c:v>
                      </c:pt>
                      <c:pt idx="8175">
                        <c:v>14.2954236792679</c:v>
                      </c:pt>
                      <c:pt idx="8176">
                        <c:v>14.299860256965699</c:v>
                      </c:pt>
                      <c:pt idx="8177">
                        <c:v>14.3042968346635</c:v>
                      </c:pt>
                      <c:pt idx="8178">
                        <c:v>14.3087334123612</c:v>
                      </c:pt>
                      <c:pt idx="8179">
                        <c:v>14.313169990059</c:v>
                      </c:pt>
                      <c:pt idx="8180">
                        <c:v>14.317606567756799</c:v>
                      </c:pt>
                      <c:pt idx="8181">
                        <c:v>14.3220431454546</c:v>
                      </c:pt>
                      <c:pt idx="8182">
                        <c:v>14.3264797231523</c:v>
                      </c:pt>
                      <c:pt idx="8183">
                        <c:v>14.330916300850101</c:v>
                      </c:pt>
                      <c:pt idx="8184">
                        <c:v>14.3353528785479</c:v>
                      </c:pt>
                      <c:pt idx="8185">
                        <c:v>14.339789456245599</c:v>
                      </c:pt>
                      <c:pt idx="8186">
                        <c:v>14.3442260339434</c:v>
                      </c:pt>
                      <c:pt idx="8187">
                        <c:v>14.348662611641201</c:v>
                      </c:pt>
                      <c:pt idx="8188">
                        <c:v>14.3530991893389</c:v>
                      </c:pt>
                      <c:pt idx="8189">
                        <c:v>14.357535767036699</c:v>
                      </c:pt>
                      <c:pt idx="8190">
                        <c:v>14.3619723447345</c:v>
                      </c:pt>
                      <c:pt idx="8191">
                        <c:v>14.3664089224322</c:v>
                      </c:pt>
                      <c:pt idx="8192">
                        <c:v>14.370845500130001</c:v>
                      </c:pt>
                      <c:pt idx="8193">
                        <c:v>14.3752820778278</c:v>
                      </c:pt>
                      <c:pt idx="8194">
                        <c:v>14.3797186555256</c:v>
                      </c:pt>
                      <c:pt idx="8195">
                        <c:v>14.3841552332233</c:v>
                      </c:pt>
                      <c:pt idx="8196">
                        <c:v>14.388591810921101</c:v>
                      </c:pt>
                      <c:pt idx="8197">
                        <c:v>14.3930283886189</c:v>
                      </c:pt>
                      <c:pt idx="8198">
                        <c:v>14.397464966316599</c:v>
                      </c:pt>
                      <c:pt idx="8199">
                        <c:v>14.4019015440144</c:v>
                      </c:pt>
                      <c:pt idx="8200">
                        <c:v>14.406338121712199</c:v>
                      </c:pt>
                      <c:pt idx="8201">
                        <c:v>14.410774699409901</c:v>
                      </c:pt>
                      <c:pt idx="8202">
                        <c:v>14.4152112771077</c:v>
                      </c:pt>
                      <c:pt idx="8203">
                        <c:v>14.4196478548055</c:v>
                      </c:pt>
                      <c:pt idx="8204">
                        <c:v>14.4240844325033</c:v>
                      </c:pt>
                      <c:pt idx="8205">
                        <c:v>14.428521010201001</c:v>
                      </c:pt>
                      <c:pt idx="8206">
                        <c:v>14.4329575878988</c:v>
                      </c:pt>
                      <c:pt idx="8207">
                        <c:v>14.437394165596601</c:v>
                      </c:pt>
                      <c:pt idx="8208">
                        <c:v>14.4418307432943</c:v>
                      </c:pt>
                      <c:pt idx="8209">
                        <c:v>14.446267320992099</c:v>
                      </c:pt>
                      <c:pt idx="8210">
                        <c:v>14.4507038986899</c:v>
                      </c:pt>
                      <c:pt idx="8211">
                        <c:v>14.4551404763876</c:v>
                      </c:pt>
                      <c:pt idx="8212">
                        <c:v>14.459577054085401</c:v>
                      </c:pt>
                      <c:pt idx="8213">
                        <c:v>14.4640136317832</c:v>
                      </c:pt>
                      <c:pt idx="8214">
                        <c:v>14.468450209481</c:v>
                      </c:pt>
                      <c:pt idx="8215">
                        <c:v>14.4728867871787</c:v>
                      </c:pt>
                      <c:pt idx="8216">
                        <c:v>14.477323364876501</c:v>
                      </c:pt>
                      <c:pt idx="8217">
                        <c:v>14.4817599425743</c:v>
                      </c:pt>
                      <c:pt idx="8218">
                        <c:v>14.486196520271999</c:v>
                      </c:pt>
                      <c:pt idx="8219">
                        <c:v>14.4906330979698</c:v>
                      </c:pt>
                      <c:pt idx="8220">
                        <c:v>14.495069675667599</c:v>
                      </c:pt>
                      <c:pt idx="8221">
                        <c:v>14.499506253365301</c:v>
                      </c:pt>
                      <c:pt idx="8222">
                        <c:v>14.5039428310631</c:v>
                      </c:pt>
                      <c:pt idx="8223">
                        <c:v>14.5083794087609</c:v>
                      </c:pt>
                      <c:pt idx="8224">
                        <c:v>14.5128159864586</c:v>
                      </c:pt>
                      <c:pt idx="8225">
                        <c:v>14.517252564156401</c:v>
                      </c:pt>
                      <c:pt idx="8226">
                        <c:v>14.5216891418542</c:v>
                      </c:pt>
                      <c:pt idx="8227">
                        <c:v>14.526125719552001</c:v>
                      </c:pt>
                      <c:pt idx="8228">
                        <c:v>14.5305622972497</c:v>
                      </c:pt>
                      <c:pt idx="8229">
                        <c:v>14.534998874947499</c:v>
                      </c:pt>
                      <c:pt idx="8230">
                        <c:v>14.5394354526453</c:v>
                      </c:pt>
                      <c:pt idx="8231">
                        <c:v>14.543872030343</c:v>
                      </c:pt>
                      <c:pt idx="8232">
                        <c:v>14.5483086080408</c:v>
                      </c:pt>
                      <c:pt idx="8233">
                        <c:v>14.552745185738599</c:v>
                      </c:pt>
                      <c:pt idx="8234">
                        <c:v>14.557181763436301</c:v>
                      </c:pt>
                      <c:pt idx="8235">
                        <c:v>14.5616183411341</c:v>
                      </c:pt>
                      <c:pt idx="8236">
                        <c:v>14.566054918831901</c:v>
                      </c:pt>
                      <c:pt idx="8237">
                        <c:v>14.5704914965297</c:v>
                      </c:pt>
                      <c:pt idx="8238">
                        <c:v>14.574928074227399</c:v>
                      </c:pt>
                      <c:pt idx="8239">
                        <c:v>14.5793646519252</c:v>
                      </c:pt>
                      <c:pt idx="8240">
                        <c:v>14.583801229623001</c:v>
                      </c:pt>
                      <c:pt idx="8241">
                        <c:v>14.5882378073207</c:v>
                      </c:pt>
                      <c:pt idx="8242">
                        <c:v>14.592674385018499</c:v>
                      </c:pt>
                      <c:pt idx="8243">
                        <c:v>14.5971109627163</c:v>
                      </c:pt>
                      <c:pt idx="8244">
                        <c:v>14.601547540414</c:v>
                      </c:pt>
                      <c:pt idx="8245">
                        <c:v>14.605984118111801</c:v>
                      </c:pt>
                      <c:pt idx="8246">
                        <c:v>14.6104206958096</c:v>
                      </c:pt>
                      <c:pt idx="8247">
                        <c:v>14.6148572735074</c:v>
                      </c:pt>
                      <c:pt idx="8248">
                        <c:v>14.6192938512051</c:v>
                      </c:pt>
                      <c:pt idx="8249">
                        <c:v>14.623730428902901</c:v>
                      </c:pt>
                      <c:pt idx="8250">
                        <c:v>14.6281670066007</c:v>
                      </c:pt>
                      <c:pt idx="8251">
                        <c:v>14.632603584298399</c:v>
                      </c:pt>
                      <c:pt idx="8252">
                        <c:v>14.6370401619962</c:v>
                      </c:pt>
                      <c:pt idx="8253">
                        <c:v>14.641476739693999</c:v>
                      </c:pt>
                      <c:pt idx="8254">
                        <c:v>14.645913317391701</c:v>
                      </c:pt>
                      <c:pt idx="8255">
                        <c:v>14.6503498950895</c:v>
                      </c:pt>
                      <c:pt idx="8256">
                        <c:v>14.654786472787301</c:v>
                      </c:pt>
                      <c:pt idx="8257">
                        <c:v>14.6592230504851</c:v>
                      </c:pt>
                      <c:pt idx="8258">
                        <c:v>14.663659628182801</c:v>
                      </c:pt>
                      <c:pt idx="8259">
                        <c:v>14.6680962058806</c:v>
                      </c:pt>
                      <c:pt idx="8260">
                        <c:v>14.672532783578401</c:v>
                      </c:pt>
                      <c:pt idx="8261">
                        <c:v>14.6769693612761</c:v>
                      </c:pt>
                      <c:pt idx="8262">
                        <c:v>14.681405938973899</c:v>
                      </c:pt>
                      <c:pt idx="8263">
                        <c:v>14.6858425166717</c:v>
                      </c:pt>
                      <c:pt idx="8264">
                        <c:v>14.6902790943694</c:v>
                      </c:pt>
                      <c:pt idx="8265">
                        <c:v>14.694715672067201</c:v>
                      </c:pt>
                      <c:pt idx="8266">
                        <c:v>14.699152249765</c:v>
                      </c:pt>
                      <c:pt idx="8267">
                        <c:v>14.703588827462699</c:v>
                      </c:pt>
                      <c:pt idx="8268">
                        <c:v>14.7080254051605</c:v>
                      </c:pt>
                      <c:pt idx="8269">
                        <c:v>14.712461982858301</c:v>
                      </c:pt>
                      <c:pt idx="8270">
                        <c:v>14.7168985605561</c:v>
                      </c:pt>
                      <c:pt idx="8271">
                        <c:v>14.721335138253799</c:v>
                      </c:pt>
                      <c:pt idx="8272">
                        <c:v>14.7257717159516</c:v>
                      </c:pt>
                      <c:pt idx="8273">
                        <c:v>14.730208293649399</c:v>
                      </c:pt>
                      <c:pt idx="8274">
                        <c:v>14.734644871347101</c:v>
                      </c:pt>
                      <c:pt idx="8275">
                        <c:v>14.7390814490449</c:v>
                      </c:pt>
                      <c:pt idx="8276">
                        <c:v>14.7435180267427</c:v>
                      </c:pt>
                      <c:pt idx="8277">
                        <c:v>14.7479546044404</c:v>
                      </c:pt>
                      <c:pt idx="8278">
                        <c:v>14.752391182138201</c:v>
                      </c:pt>
                      <c:pt idx="8279">
                        <c:v>14.756827759836</c:v>
                      </c:pt>
                      <c:pt idx="8280">
                        <c:v>14.761264337533801</c:v>
                      </c:pt>
                      <c:pt idx="8281">
                        <c:v>14.7657009152315</c:v>
                      </c:pt>
                      <c:pt idx="8282">
                        <c:v>14.770137492929299</c:v>
                      </c:pt>
                      <c:pt idx="8283">
                        <c:v>14.7745740706271</c:v>
                      </c:pt>
                      <c:pt idx="8284">
                        <c:v>14.7790106483248</c:v>
                      </c:pt>
                      <c:pt idx="8285">
                        <c:v>14.7834472260226</c:v>
                      </c:pt>
                      <c:pt idx="8286">
                        <c:v>14.787883803720399</c:v>
                      </c:pt>
                      <c:pt idx="8287">
                        <c:v>14.792320381418101</c:v>
                      </c:pt>
                      <c:pt idx="8288">
                        <c:v>14.7967569591159</c:v>
                      </c:pt>
                      <c:pt idx="8289">
                        <c:v>14.801193536813701</c:v>
                      </c:pt>
                      <c:pt idx="8290">
                        <c:v>14.8056301145115</c:v>
                      </c:pt>
                      <c:pt idx="8291">
                        <c:v>14.810066692209199</c:v>
                      </c:pt>
                      <c:pt idx="8292">
                        <c:v>14.814503269907</c:v>
                      </c:pt>
                      <c:pt idx="8293">
                        <c:v>14.818939847604801</c:v>
                      </c:pt>
                      <c:pt idx="8294">
                        <c:v>14.8233764253025</c:v>
                      </c:pt>
                      <c:pt idx="8295">
                        <c:v>14.827813003000299</c:v>
                      </c:pt>
                      <c:pt idx="8296">
                        <c:v>14.8322495806981</c:v>
                      </c:pt>
                      <c:pt idx="8297">
                        <c:v>14.8366861583958</c:v>
                      </c:pt>
                      <c:pt idx="8298">
                        <c:v>14.841122736093601</c:v>
                      </c:pt>
                      <c:pt idx="8299">
                        <c:v>14.8455593137914</c:v>
                      </c:pt>
                      <c:pt idx="8300">
                        <c:v>14.849995891489201</c:v>
                      </c:pt>
                      <c:pt idx="8301">
                        <c:v>14.8544324691869</c:v>
                      </c:pt>
                      <c:pt idx="8302">
                        <c:v>14.858869046884699</c:v>
                      </c:pt>
                      <c:pt idx="8303">
                        <c:v>14.8633056245825</c:v>
                      </c:pt>
                      <c:pt idx="8304">
                        <c:v>14.867742202280199</c:v>
                      </c:pt>
                      <c:pt idx="8305">
                        <c:v>14.872178779978</c:v>
                      </c:pt>
                      <c:pt idx="8306">
                        <c:v>14.876615357675799</c:v>
                      </c:pt>
                      <c:pt idx="8307">
                        <c:v>14.881051935373501</c:v>
                      </c:pt>
                      <c:pt idx="8308">
                        <c:v>14.8854885130713</c:v>
                      </c:pt>
                      <c:pt idx="8309">
                        <c:v>14.889925090769101</c:v>
                      </c:pt>
                      <c:pt idx="8310">
                        <c:v>14.8943616684669</c:v>
                      </c:pt>
                      <c:pt idx="8311">
                        <c:v>14.898798246164599</c:v>
                      </c:pt>
                      <c:pt idx="8312">
                        <c:v>14.9032348238624</c:v>
                      </c:pt>
                      <c:pt idx="8313">
                        <c:v>14.907671401560201</c:v>
                      </c:pt>
                      <c:pt idx="8314">
                        <c:v>14.9121079792579</c:v>
                      </c:pt>
                      <c:pt idx="8315">
                        <c:v>14.916544556955699</c:v>
                      </c:pt>
                      <c:pt idx="8316">
                        <c:v>14.9209811346535</c:v>
                      </c:pt>
                      <c:pt idx="8317">
                        <c:v>14.9254177123512</c:v>
                      </c:pt>
                      <c:pt idx="8318">
                        <c:v>14.929854290049001</c:v>
                      </c:pt>
                      <c:pt idx="8319">
                        <c:v>14.9342908677468</c:v>
                      </c:pt>
                      <c:pt idx="8320">
                        <c:v>14.938727445444499</c:v>
                      </c:pt>
                      <c:pt idx="8321">
                        <c:v>14.9431640231423</c:v>
                      </c:pt>
                      <c:pt idx="8322">
                        <c:v>14.947600600840101</c:v>
                      </c:pt>
                      <c:pt idx="8323">
                        <c:v>14.9520371785379</c:v>
                      </c:pt>
                      <c:pt idx="8324">
                        <c:v>14.956473756235599</c:v>
                      </c:pt>
                      <c:pt idx="8325">
                        <c:v>14.9609103339334</c:v>
                      </c:pt>
                      <c:pt idx="8326">
                        <c:v>14.965346911631199</c:v>
                      </c:pt>
                      <c:pt idx="8327">
                        <c:v>14.969783489328901</c:v>
                      </c:pt>
                      <c:pt idx="8328">
                        <c:v>14.9742200670267</c:v>
                      </c:pt>
                      <c:pt idx="8329">
                        <c:v>14.9786566447245</c:v>
                      </c:pt>
                      <c:pt idx="8330">
                        <c:v>14.9830932224222</c:v>
                      </c:pt>
                      <c:pt idx="8331">
                        <c:v>14.987529800120001</c:v>
                      </c:pt>
                      <c:pt idx="8332">
                        <c:v>14.9919663778178</c:v>
                      </c:pt>
                      <c:pt idx="8333">
                        <c:v>14.996402955515601</c:v>
                      </c:pt>
                      <c:pt idx="8334">
                        <c:v>15.0008395332133</c:v>
                      </c:pt>
                      <c:pt idx="8335">
                        <c:v>15.005276110911099</c:v>
                      </c:pt>
                      <c:pt idx="8336">
                        <c:v>15.0097126886089</c:v>
                      </c:pt>
                      <c:pt idx="8337">
                        <c:v>15.0141492663066</c:v>
                      </c:pt>
                      <c:pt idx="8338">
                        <c:v>15.0185858440044</c:v>
                      </c:pt>
                      <c:pt idx="8339">
                        <c:v>15.023022421702199</c:v>
                      </c:pt>
                      <c:pt idx="8340">
                        <c:v>15.027458999399901</c:v>
                      </c:pt>
                      <c:pt idx="8341">
                        <c:v>15.0318955770977</c:v>
                      </c:pt>
                      <c:pt idx="8342">
                        <c:v>15.036332154795501</c:v>
                      </c:pt>
                      <c:pt idx="8343">
                        <c:v>15.0407687324932</c:v>
                      </c:pt>
                      <c:pt idx="8344">
                        <c:v>15.045205310190999</c:v>
                      </c:pt>
                      <c:pt idx="8345">
                        <c:v>15.0496418878888</c:v>
                      </c:pt>
                      <c:pt idx="8346">
                        <c:v>15.054078465586599</c:v>
                      </c:pt>
                      <c:pt idx="8347">
                        <c:v>15.0585150432843</c:v>
                      </c:pt>
                      <c:pt idx="8348">
                        <c:v>15.062951620982099</c:v>
                      </c:pt>
                      <c:pt idx="8349">
                        <c:v>15.0673881986799</c:v>
                      </c:pt>
                      <c:pt idx="8350">
                        <c:v>15.0718247763776</c:v>
                      </c:pt>
                      <c:pt idx="8351">
                        <c:v>15.076261354075401</c:v>
                      </c:pt>
                      <c:pt idx="8352">
                        <c:v>15.0806979317732</c:v>
                      </c:pt>
                      <c:pt idx="8353">
                        <c:v>15.085134509470899</c:v>
                      </c:pt>
                      <c:pt idx="8354">
                        <c:v>15.0895710871687</c:v>
                      </c:pt>
                      <c:pt idx="8355">
                        <c:v>15.094007664866499</c:v>
                      </c:pt>
                      <c:pt idx="8356">
                        <c:v>15.0984442425643</c:v>
                      </c:pt>
                      <c:pt idx="8357">
                        <c:v>15.102880820262</c:v>
                      </c:pt>
                      <c:pt idx="8358">
                        <c:v>15.1073173979598</c:v>
                      </c:pt>
                      <c:pt idx="8359">
                        <c:v>15.111753975657599</c:v>
                      </c:pt>
                      <c:pt idx="8360">
                        <c:v>15.116190553355301</c:v>
                      </c:pt>
                      <c:pt idx="8361">
                        <c:v>15.1206271310531</c:v>
                      </c:pt>
                      <c:pt idx="8362">
                        <c:v>15.125063708750901</c:v>
                      </c:pt>
                      <c:pt idx="8363">
                        <c:v>15.1295002864486</c:v>
                      </c:pt>
                      <c:pt idx="8364">
                        <c:v>15.133936864146399</c:v>
                      </c:pt>
                      <c:pt idx="8365">
                        <c:v>15.1383734418442</c:v>
                      </c:pt>
                      <c:pt idx="8366">
                        <c:v>15.142810019542001</c:v>
                      </c:pt>
                      <c:pt idx="8367">
                        <c:v>15.1472465972397</c:v>
                      </c:pt>
                      <c:pt idx="8368">
                        <c:v>15.151683174937499</c:v>
                      </c:pt>
                      <c:pt idx="8369">
                        <c:v>15.1561197526353</c:v>
                      </c:pt>
                      <c:pt idx="8370">
                        <c:v>15.160556330333</c:v>
                      </c:pt>
                      <c:pt idx="8371">
                        <c:v>15.164992908030801</c:v>
                      </c:pt>
                      <c:pt idx="8372">
                        <c:v>15.1694294857286</c:v>
                      </c:pt>
                      <c:pt idx="8373">
                        <c:v>15.173866063426299</c:v>
                      </c:pt>
                      <c:pt idx="8374">
                        <c:v>15.1783026411241</c:v>
                      </c:pt>
                      <c:pt idx="8375">
                        <c:v>15.182739218821901</c:v>
                      </c:pt>
                      <c:pt idx="8376">
                        <c:v>15.1871757965197</c:v>
                      </c:pt>
                      <c:pt idx="8377">
                        <c:v>15.191612374217399</c:v>
                      </c:pt>
                      <c:pt idx="8378">
                        <c:v>15.1960489519152</c:v>
                      </c:pt>
                      <c:pt idx="8379">
                        <c:v>15.200485529612999</c:v>
                      </c:pt>
                      <c:pt idx="8380">
                        <c:v>15.204922107310701</c:v>
                      </c:pt>
                      <c:pt idx="8381">
                        <c:v>15.2093586850085</c:v>
                      </c:pt>
                      <c:pt idx="8382">
                        <c:v>15.2137952627063</c:v>
                      </c:pt>
                      <c:pt idx="8383">
                        <c:v>15.218231840404</c:v>
                      </c:pt>
                      <c:pt idx="8384">
                        <c:v>15.222668418101801</c:v>
                      </c:pt>
                      <c:pt idx="8385">
                        <c:v>15.2271049957996</c:v>
                      </c:pt>
                      <c:pt idx="8386">
                        <c:v>15.231541573497401</c:v>
                      </c:pt>
                      <c:pt idx="8387">
                        <c:v>15.2359781511951</c:v>
                      </c:pt>
                      <c:pt idx="8388">
                        <c:v>15.240414728892899</c:v>
                      </c:pt>
                      <c:pt idx="8389">
                        <c:v>15.2448513065907</c:v>
                      </c:pt>
                      <c:pt idx="8390">
                        <c:v>15.2492878842884</c:v>
                      </c:pt>
                      <c:pt idx="8391">
                        <c:v>15.2537244619862</c:v>
                      </c:pt>
                      <c:pt idx="8392">
                        <c:v>15.258161039684</c:v>
                      </c:pt>
                      <c:pt idx="8393">
                        <c:v>15.262597617381701</c:v>
                      </c:pt>
                      <c:pt idx="8394">
                        <c:v>15.2670341950795</c:v>
                      </c:pt>
                      <c:pt idx="8395">
                        <c:v>15.271470772777301</c:v>
                      </c:pt>
                      <c:pt idx="8396">
                        <c:v>15.275907350475</c:v>
                      </c:pt>
                      <c:pt idx="8397">
                        <c:v>15.280343928172799</c:v>
                      </c:pt>
                      <c:pt idx="8398">
                        <c:v>15.2847805058706</c:v>
                      </c:pt>
                      <c:pt idx="8399">
                        <c:v>15.289217083568399</c:v>
                      </c:pt>
                      <c:pt idx="8400">
                        <c:v>15.2936536612661</c:v>
                      </c:pt>
                      <c:pt idx="8401">
                        <c:v>15.2980902389639</c:v>
                      </c:pt>
                      <c:pt idx="8402">
                        <c:v>15.3025268166617</c:v>
                      </c:pt>
                      <c:pt idx="8403">
                        <c:v>15.3069633943594</c:v>
                      </c:pt>
                      <c:pt idx="8404">
                        <c:v>15.311399972057201</c:v>
                      </c:pt>
                      <c:pt idx="8405">
                        <c:v>15.315836549755</c:v>
                      </c:pt>
                      <c:pt idx="8406">
                        <c:v>15.320273127452699</c:v>
                      </c:pt>
                      <c:pt idx="8407">
                        <c:v>15.3247097051505</c:v>
                      </c:pt>
                      <c:pt idx="8408">
                        <c:v>15.329146282848299</c:v>
                      </c:pt>
                      <c:pt idx="8409">
                        <c:v>15.3335828605461</c:v>
                      </c:pt>
                      <c:pt idx="8410">
                        <c:v>15.3380194382438</c:v>
                      </c:pt>
                      <c:pt idx="8411">
                        <c:v>15.3424560159416</c:v>
                      </c:pt>
                      <c:pt idx="8412">
                        <c:v>15.346892593639399</c:v>
                      </c:pt>
                      <c:pt idx="8413">
                        <c:v>15.351329171337101</c:v>
                      </c:pt>
                      <c:pt idx="8414">
                        <c:v>15.3557657490349</c:v>
                      </c:pt>
                      <c:pt idx="8415">
                        <c:v>15.360202326732701</c:v>
                      </c:pt>
                      <c:pt idx="8416">
                        <c:v>15.3646389044304</c:v>
                      </c:pt>
                      <c:pt idx="8417">
                        <c:v>15.369075482128199</c:v>
                      </c:pt>
                      <c:pt idx="8418">
                        <c:v>15.373512059826</c:v>
                      </c:pt>
                      <c:pt idx="8419">
                        <c:v>15.377948637523801</c:v>
                      </c:pt>
                      <c:pt idx="8420">
                        <c:v>15.3823852152215</c:v>
                      </c:pt>
                      <c:pt idx="8421">
                        <c:v>15.386821792919299</c:v>
                      </c:pt>
                      <c:pt idx="8422">
                        <c:v>15.3912583706171</c:v>
                      </c:pt>
                      <c:pt idx="8423">
                        <c:v>15.3956949483148</c:v>
                      </c:pt>
                      <c:pt idx="8424">
                        <c:v>15.400131526012601</c:v>
                      </c:pt>
                      <c:pt idx="8425">
                        <c:v>15.4045681037104</c:v>
                      </c:pt>
                      <c:pt idx="8426">
                        <c:v>15.409004681408099</c:v>
                      </c:pt>
                      <c:pt idx="8427">
                        <c:v>15.4134412591059</c:v>
                      </c:pt>
                      <c:pt idx="8428">
                        <c:v>15.417877836803701</c:v>
                      </c:pt>
                      <c:pt idx="8429">
                        <c:v>15.4223144145015</c:v>
                      </c:pt>
                      <c:pt idx="8430">
                        <c:v>15.426750992199199</c:v>
                      </c:pt>
                      <c:pt idx="8431">
                        <c:v>15.431187569897</c:v>
                      </c:pt>
                      <c:pt idx="8432">
                        <c:v>15.435624147594799</c:v>
                      </c:pt>
                      <c:pt idx="8433">
                        <c:v>15.440060725292501</c:v>
                      </c:pt>
                      <c:pt idx="8434">
                        <c:v>15.4444973029903</c:v>
                      </c:pt>
                      <c:pt idx="8435">
                        <c:v>15.4489338806881</c:v>
                      </c:pt>
                      <c:pt idx="8436">
                        <c:v>15.4533704583858</c:v>
                      </c:pt>
                      <c:pt idx="8437">
                        <c:v>15.457807036083601</c:v>
                      </c:pt>
                      <c:pt idx="8438">
                        <c:v>15.4622436137814</c:v>
                      </c:pt>
                      <c:pt idx="8439">
                        <c:v>15.466680191479201</c:v>
                      </c:pt>
                      <c:pt idx="8440">
                        <c:v>15.4711167691769</c:v>
                      </c:pt>
                      <c:pt idx="8441">
                        <c:v>15.475553346874699</c:v>
                      </c:pt>
                      <c:pt idx="8442">
                        <c:v>15.4799899245725</c:v>
                      </c:pt>
                      <c:pt idx="8443">
                        <c:v>15.4844265022702</c:v>
                      </c:pt>
                      <c:pt idx="8444">
                        <c:v>15.488863079968</c:v>
                      </c:pt>
                      <c:pt idx="8445">
                        <c:v>15.4932996576658</c:v>
                      </c:pt>
                      <c:pt idx="8446">
                        <c:v>15.497736235363501</c:v>
                      </c:pt>
                      <c:pt idx="8447">
                        <c:v>15.5021728130613</c:v>
                      </c:pt>
                      <c:pt idx="8448">
                        <c:v>15.506609390759101</c:v>
                      </c:pt>
                      <c:pt idx="8449">
                        <c:v>15.5110459684568</c:v>
                      </c:pt>
                      <c:pt idx="8450">
                        <c:v>15.515482546154599</c:v>
                      </c:pt>
                      <c:pt idx="8451">
                        <c:v>15.5199191238524</c:v>
                      </c:pt>
                      <c:pt idx="8452">
                        <c:v>15.524355701550199</c:v>
                      </c:pt>
                      <c:pt idx="8453">
                        <c:v>15.528792279247901</c:v>
                      </c:pt>
                      <c:pt idx="8454">
                        <c:v>15.5332288569457</c:v>
                      </c:pt>
                      <c:pt idx="8455">
                        <c:v>15.5376654346435</c:v>
                      </c:pt>
                      <c:pt idx="8456">
                        <c:v>15.5421020123412</c:v>
                      </c:pt>
                      <c:pt idx="8457">
                        <c:v>15.546538590039001</c:v>
                      </c:pt>
                      <c:pt idx="8458">
                        <c:v>15.5509751677368</c:v>
                      </c:pt>
                      <c:pt idx="8459">
                        <c:v>15.555411745434499</c:v>
                      </c:pt>
                      <c:pt idx="8460">
                        <c:v>15.5598483231323</c:v>
                      </c:pt>
                      <c:pt idx="8461">
                        <c:v>15.564284900830099</c:v>
                      </c:pt>
                      <c:pt idx="8462">
                        <c:v>15.5687214785279</c:v>
                      </c:pt>
                      <c:pt idx="8463">
                        <c:v>15.5731580562256</c:v>
                      </c:pt>
                      <c:pt idx="8464">
                        <c:v>15.5775946339234</c:v>
                      </c:pt>
                      <c:pt idx="8465">
                        <c:v>15.582031211621199</c:v>
                      </c:pt>
                      <c:pt idx="8466">
                        <c:v>15.586467789318901</c:v>
                      </c:pt>
                      <c:pt idx="8467">
                        <c:v>15.5909043670167</c:v>
                      </c:pt>
                      <c:pt idx="8468">
                        <c:v>15.595340944714501</c:v>
                      </c:pt>
                      <c:pt idx="8469">
                        <c:v>15.5997775224122</c:v>
                      </c:pt>
                      <c:pt idx="8470">
                        <c:v>15.604214100109999</c:v>
                      </c:pt>
                      <c:pt idx="8471">
                        <c:v>15.6086506778078</c:v>
                      </c:pt>
                      <c:pt idx="8472">
                        <c:v>15.6130872555055</c:v>
                      </c:pt>
                      <c:pt idx="8473">
                        <c:v>15.6175238332033</c:v>
                      </c:pt>
                      <c:pt idx="8474">
                        <c:v>15.621960410901099</c:v>
                      </c:pt>
                      <c:pt idx="8475">
                        <c:v>15.6263969885989</c:v>
                      </c:pt>
                      <c:pt idx="8476">
                        <c:v>15.6308335662966</c:v>
                      </c:pt>
                      <c:pt idx="8477">
                        <c:v>15.635270143994401</c:v>
                      </c:pt>
                      <c:pt idx="8478">
                        <c:v>15.6397067216922</c:v>
                      </c:pt>
                      <c:pt idx="8479">
                        <c:v>15.644143299389899</c:v>
                      </c:pt>
                      <c:pt idx="8480">
                        <c:v>15.6485798770877</c:v>
                      </c:pt>
                      <c:pt idx="8481">
                        <c:v>15.653016454785501</c:v>
                      </c:pt>
                      <c:pt idx="8482">
                        <c:v>15.6574530324832</c:v>
                      </c:pt>
                      <c:pt idx="8483">
                        <c:v>15.661889610180999</c:v>
                      </c:pt>
                      <c:pt idx="8484">
                        <c:v>15.6663261878788</c:v>
                      </c:pt>
                      <c:pt idx="8485">
                        <c:v>15.670762765576599</c:v>
                      </c:pt>
                      <c:pt idx="8486">
                        <c:v>15.675199343274301</c:v>
                      </c:pt>
                      <c:pt idx="8487">
                        <c:v>15.6796359209721</c:v>
                      </c:pt>
                      <c:pt idx="8488">
                        <c:v>15.6840724986699</c:v>
                      </c:pt>
                      <c:pt idx="8489">
                        <c:v>15.6885090763676</c:v>
                      </c:pt>
                      <c:pt idx="8490">
                        <c:v>15.692945654065401</c:v>
                      </c:pt>
                      <c:pt idx="8491">
                        <c:v>15.6973822317632</c:v>
                      </c:pt>
                      <c:pt idx="8492">
                        <c:v>15.701818809460899</c:v>
                      </c:pt>
                      <c:pt idx="8493">
                        <c:v>15.7062553871587</c:v>
                      </c:pt>
                      <c:pt idx="8494">
                        <c:v>15.710691964856499</c:v>
                      </c:pt>
                      <c:pt idx="8495">
                        <c:v>15.7151285425543</c:v>
                      </c:pt>
                      <c:pt idx="8496">
                        <c:v>15.719565120252</c:v>
                      </c:pt>
                      <c:pt idx="8497">
                        <c:v>15.724001697949801</c:v>
                      </c:pt>
                      <c:pt idx="8498">
                        <c:v>15.7284382756476</c:v>
                      </c:pt>
                      <c:pt idx="8499">
                        <c:v>15.732874853345299</c:v>
                      </c:pt>
                      <c:pt idx="8500">
                        <c:v>15.7373114310431</c:v>
                      </c:pt>
                      <c:pt idx="8501">
                        <c:v>15.741748008740901</c:v>
                      </c:pt>
                      <c:pt idx="8502">
                        <c:v>15.7461845864386</c:v>
                      </c:pt>
                      <c:pt idx="8503">
                        <c:v>15.750621164136399</c:v>
                      </c:pt>
                      <c:pt idx="8504">
                        <c:v>15.7550577418342</c:v>
                      </c:pt>
                      <c:pt idx="8505">
                        <c:v>15.759494319531999</c:v>
                      </c:pt>
                      <c:pt idx="8506">
                        <c:v>15.763930897229701</c:v>
                      </c:pt>
                      <c:pt idx="8507">
                        <c:v>15.7683674749275</c:v>
                      </c:pt>
                      <c:pt idx="8508">
                        <c:v>15.7728040526253</c:v>
                      </c:pt>
                      <c:pt idx="8509">
                        <c:v>15.777240630323</c:v>
                      </c:pt>
                      <c:pt idx="8510">
                        <c:v>15.781677208020801</c:v>
                      </c:pt>
                      <c:pt idx="8511">
                        <c:v>15.7861137857186</c:v>
                      </c:pt>
                      <c:pt idx="8512">
                        <c:v>15.790550363416299</c:v>
                      </c:pt>
                      <c:pt idx="8513">
                        <c:v>15.7949869411141</c:v>
                      </c:pt>
                      <c:pt idx="8514">
                        <c:v>15.799423518811899</c:v>
                      </c:pt>
                      <c:pt idx="8515">
                        <c:v>15.8038600965097</c:v>
                      </c:pt>
                      <c:pt idx="8516">
                        <c:v>15.8082966742074</c:v>
                      </c:pt>
                      <c:pt idx="8517">
                        <c:v>15.8127332519052</c:v>
                      </c:pt>
                      <c:pt idx="8518">
                        <c:v>15.817169829602999</c:v>
                      </c:pt>
                      <c:pt idx="8519">
                        <c:v>15.821606407300701</c:v>
                      </c:pt>
                      <c:pt idx="8520">
                        <c:v>15.8260429849985</c:v>
                      </c:pt>
                      <c:pt idx="8521">
                        <c:v>15.830479562696301</c:v>
                      </c:pt>
                      <c:pt idx="8522">
                        <c:v>15.834916140394</c:v>
                      </c:pt>
                      <c:pt idx="8523">
                        <c:v>15.839352718091799</c:v>
                      </c:pt>
                      <c:pt idx="8524">
                        <c:v>15.8437892957896</c:v>
                      </c:pt>
                      <c:pt idx="8525">
                        <c:v>15.848225873487401</c:v>
                      </c:pt>
                      <c:pt idx="8526">
                        <c:v>15.8526624511851</c:v>
                      </c:pt>
                      <c:pt idx="8527">
                        <c:v>15.857099028882899</c:v>
                      </c:pt>
                      <c:pt idx="8528">
                        <c:v>15.8615356065807</c:v>
                      </c:pt>
                      <c:pt idx="8529">
                        <c:v>15.8659721842784</c:v>
                      </c:pt>
                      <c:pt idx="8530">
                        <c:v>15.870408761976201</c:v>
                      </c:pt>
                      <c:pt idx="8531">
                        <c:v>15.874845339674</c:v>
                      </c:pt>
                      <c:pt idx="8532">
                        <c:v>15.879281917371699</c:v>
                      </c:pt>
                      <c:pt idx="8533">
                        <c:v>15.8837184950695</c:v>
                      </c:pt>
                      <c:pt idx="8534">
                        <c:v>15.888155072767301</c:v>
                      </c:pt>
                      <c:pt idx="8535">
                        <c:v>15.8925916504651</c:v>
                      </c:pt>
                      <c:pt idx="8536">
                        <c:v>15.897028228162799</c:v>
                      </c:pt>
                      <c:pt idx="8537">
                        <c:v>15.9014648058606</c:v>
                      </c:pt>
                      <c:pt idx="8538">
                        <c:v>15.905901383558399</c:v>
                      </c:pt>
                      <c:pt idx="8539">
                        <c:v>15.910337961256101</c:v>
                      </c:pt>
                      <c:pt idx="8540">
                        <c:v>15.9147745389539</c:v>
                      </c:pt>
                      <c:pt idx="8541">
                        <c:v>15.919211116651701</c:v>
                      </c:pt>
                      <c:pt idx="8542">
                        <c:v>15.9236476943494</c:v>
                      </c:pt>
                      <c:pt idx="8543">
                        <c:v>15.928084272047199</c:v>
                      </c:pt>
                      <c:pt idx="8544">
                        <c:v>15.932520849745</c:v>
                      </c:pt>
                      <c:pt idx="8545">
                        <c:v>15.936957427442801</c:v>
                      </c:pt>
                      <c:pt idx="8546">
                        <c:v>15.9413940051405</c:v>
                      </c:pt>
                      <c:pt idx="8547">
                        <c:v>15.945830582838299</c:v>
                      </c:pt>
                      <c:pt idx="8548">
                        <c:v>15.9502671605361</c:v>
                      </c:pt>
                      <c:pt idx="8549">
                        <c:v>15.9547037382338</c:v>
                      </c:pt>
                      <c:pt idx="8550">
                        <c:v>15.959140315931601</c:v>
                      </c:pt>
                      <c:pt idx="8551">
                        <c:v>15.9635768936294</c:v>
                      </c:pt>
                      <c:pt idx="8552">
                        <c:v>15.968013471327099</c:v>
                      </c:pt>
                      <c:pt idx="8553">
                        <c:v>15.9724500490249</c:v>
                      </c:pt>
                      <c:pt idx="8554">
                        <c:v>15.976886626722701</c:v>
                      </c:pt>
                      <c:pt idx="8555">
                        <c:v>15.9813232044204</c:v>
                      </c:pt>
                      <c:pt idx="8556">
                        <c:v>15.985759782118199</c:v>
                      </c:pt>
                      <c:pt idx="8557">
                        <c:v>15.990196359816</c:v>
                      </c:pt>
                      <c:pt idx="8558">
                        <c:v>15.994632937513799</c:v>
                      </c:pt>
                      <c:pt idx="8559">
                        <c:v>15.999069515211501</c:v>
                      </c:pt>
                      <c:pt idx="8560">
                        <c:v>16.003506092909301</c:v>
                      </c:pt>
                      <c:pt idx="8561">
                        <c:v>16.0079426706071</c:v>
                      </c:pt>
                      <c:pt idx="8562">
                        <c:v>16.0123792483048</c:v>
                      </c:pt>
                      <c:pt idx="8563">
                        <c:v>16.016815826002599</c:v>
                      </c:pt>
                      <c:pt idx="8564">
                        <c:v>16.021252403700402</c:v>
                      </c:pt>
                      <c:pt idx="8565">
                        <c:v>16.025688981398101</c:v>
                      </c:pt>
                      <c:pt idx="8566">
                        <c:v>16.0301255590959</c:v>
                      </c:pt>
                      <c:pt idx="8567">
                        <c:v>16.034562136793699</c:v>
                      </c:pt>
                      <c:pt idx="8568">
                        <c:v>16.038998714491498</c:v>
                      </c:pt>
                      <c:pt idx="8569">
                        <c:v>16.043435292189201</c:v>
                      </c:pt>
                      <c:pt idx="8570">
                        <c:v>16.047871869887</c:v>
                      </c:pt>
                      <c:pt idx="8571">
                        <c:v>16.052308447584799</c:v>
                      </c:pt>
                      <c:pt idx="8572">
                        <c:v>16.056745025282499</c:v>
                      </c:pt>
                      <c:pt idx="8573">
                        <c:v>16.061181602980302</c:v>
                      </c:pt>
                      <c:pt idx="8574">
                        <c:v>16.065618180678101</c:v>
                      </c:pt>
                      <c:pt idx="8575">
                        <c:v>16.0700547583758</c:v>
                      </c:pt>
                      <c:pt idx="8576">
                        <c:v>16.074491336073599</c:v>
                      </c:pt>
                      <c:pt idx="8577">
                        <c:v>16.078927913771398</c:v>
                      </c:pt>
                      <c:pt idx="8578">
                        <c:v>16.083364491469101</c:v>
                      </c:pt>
                      <c:pt idx="8579">
                        <c:v>16.0878010691669</c:v>
                      </c:pt>
                      <c:pt idx="8580">
                        <c:v>16.092237646864699</c:v>
                      </c:pt>
                      <c:pt idx="8581">
                        <c:v>16.096674224562499</c:v>
                      </c:pt>
                      <c:pt idx="8582">
                        <c:v>16.101110802260202</c:v>
                      </c:pt>
                      <c:pt idx="8583">
                        <c:v>16.105547379958001</c:v>
                      </c:pt>
                      <c:pt idx="8584">
                        <c:v>16.1099839576558</c:v>
                      </c:pt>
                      <c:pt idx="8585">
                        <c:v>16.114420535353499</c:v>
                      </c:pt>
                      <c:pt idx="8586">
                        <c:v>16.118857113051298</c:v>
                      </c:pt>
                      <c:pt idx="8587">
                        <c:v>16.123293690749101</c:v>
                      </c:pt>
                      <c:pt idx="8588">
                        <c:v>16.1277302684468</c:v>
                      </c:pt>
                      <c:pt idx="8589">
                        <c:v>16.1321668461446</c:v>
                      </c:pt>
                      <c:pt idx="8590">
                        <c:v>16.136603423842399</c:v>
                      </c:pt>
                      <c:pt idx="8591">
                        <c:v>16.141040001540201</c:v>
                      </c:pt>
                      <c:pt idx="8592">
                        <c:v>16.145476579237901</c:v>
                      </c:pt>
                      <c:pt idx="8593">
                        <c:v>16.1499131569357</c:v>
                      </c:pt>
                      <c:pt idx="8594">
                        <c:v>16.154349734633499</c:v>
                      </c:pt>
                      <c:pt idx="8595">
                        <c:v>16.158786312331198</c:v>
                      </c:pt>
                      <c:pt idx="8596">
                        <c:v>16.163222890029001</c:v>
                      </c:pt>
                      <c:pt idx="8597">
                        <c:v>16.1676594677268</c:v>
                      </c:pt>
                      <c:pt idx="8598">
                        <c:v>16.1720960454245</c:v>
                      </c:pt>
                      <c:pt idx="8599">
                        <c:v>16.176532623122299</c:v>
                      </c:pt>
                      <c:pt idx="8600">
                        <c:v>16.180969200820101</c:v>
                      </c:pt>
                      <c:pt idx="8601">
                        <c:v>16.1854057785179</c:v>
                      </c:pt>
                      <c:pt idx="8602">
                        <c:v>16.1898423562156</c:v>
                      </c:pt>
                      <c:pt idx="8603">
                        <c:v>16.194278933913399</c:v>
                      </c:pt>
                      <c:pt idx="8604">
                        <c:v>16.198715511611201</c:v>
                      </c:pt>
                      <c:pt idx="8605">
                        <c:v>16.203152089308901</c:v>
                      </c:pt>
                      <c:pt idx="8606">
                        <c:v>16.2075886670067</c:v>
                      </c:pt>
                      <c:pt idx="8607">
                        <c:v>16.212025244704499</c:v>
                      </c:pt>
                      <c:pt idx="8608">
                        <c:v>16.216461822402199</c:v>
                      </c:pt>
                      <c:pt idx="8609">
                        <c:v>16.220898400100001</c:v>
                      </c:pt>
                      <c:pt idx="8610">
                        <c:v>16.2253349777978</c:v>
                      </c:pt>
                      <c:pt idx="8611">
                        <c:v>16.229771555495599</c:v>
                      </c:pt>
                      <c:pt idx="8612">
                        <c:v>16.234208133193299</c:v>
                      </c:pt>
                      <c:pt idx="8613">
                        <c:v>16.238644710891101</c:v>
                      </c:pt>
                      <c:pt idx="8614">
                        <c:v>16.2430812885889</c:v>
                      </c:pt>
                      <c:pt idx="8615">
                        <c:v>16.2475178662866</c:v>
                      </c:pt>
                      <c:pt idx="8616">
                        <c:v>16.251954443984399</c:v>
                      </c:pt>
                      <c:pt idx="8617">
                        <c:v>16.256391021682202</c:v>
                      </c:pt>
                      <c:pt idx="8618">
                        <c:v>16.260827599379901</c:v>
                      </c:pt>
                      <c:pt idx="8619">
                        <c:v>16.2652641770777</c:v>
                      </c:pt>
                      <c:pt idx="8620">
                        <c:v>16.269700754775499</c:v>
                      </c:pt>
                      <c:pt idx="8621">
                        <c:v>16.274137332473298</c:v>
                      </c:pt>
                      <c:pt idx="8622">
                        <c:v>16.278573910171001</c:v>
                      </c:pt>
                      <c:pt idx="8623">
                        <c:v>16.2830104878688</c:v>
                      </c:pt>
                      <c:pt idx="8624">
                        <c:v>16.287447065566599</c:v>
                      </c:pt>
                      <c:pt idx="8625">
                        <c:v>16.291883643264299</c:v>
                      </c:pt>
                      <c:pt idx="8626">
                        <c:v>16.296320220962102</c:v>
                      </c:pt>
                      <c:pt idx="8627">
                        <c:v>16.300756798659901</c:v>
                      </c:pt>
                      <c:pt idx="8628">
                        <c:v>16.3051933763576</c:v>
                      </c:pt>
                      <c:pt idx="8629">
                        <c:v>16.309629954055399</c:v>
                      </c:pt>
                      <c:pt idx="8630">
                        <c:v>16.314066531753198</c:v>
                      </c:pt>
                      <c:pt idx="8631">
                        <c:v>16.318503109451001</c:v>
                      </c:pt>
                      <c:pt idx="8632">
                        <c:v>16.3229396871487</c:v>
                      </c:pt>
                      <c:pt idx="8633">
                        <c:v>16.3273762648465</c:v>
                      </c:pt>
                      <c:pt idx="8634">
                        <c:v>16.331812842544299</c:v>
                      </c:pt>
                      <c:pt idx="8635">
                        <c:v>16.336249420242002</c:v>
                      </c:pt>
                      <c:pt idx="8636">
                        <c:v>16.340685997939801</c:v>
                      </c:pt>
                      <c:pt idx="8637">
                        <c:v>16.3451225756376</c:v>
                      </c:pt>
                      <c:pt idx="8638">
                        <c:v>16.349559153335299</c:v>
                      </c:pt>
                      <c:pt idx="8639">
                        <c:v>16.353995731033098</c:v>
                      </c:pt>
                      <c:pt idx="8640">
                        <c:v>16.358432308730901</c:v>
                      </c:pt>
                      <c:pt idx="8641">
                        <c:v>16.3628688864287</c:v>
                      </c:pt>
                      <c:pt idx="8642">
                        <c:v>16.3673054641264</c:v>
                      </c:pt>
                      <c:pt idx="8643">
                        <c:v>16.371742041824199</c:v>
                      </c:pt>
                      <c:pt idx="8644">
                        <c:v>16.376178619522001</c:v>
                      </c:pt>
                      <c:pt idx="8645">
                        <c:v>16.380615197219701</c:v>
                      </c:pt>
                      <c:pt idx="8646">
                        <c:v>16.3850517749175</c:v>
                      </c:pt>
                      <c:pt idx="8647">
                        <c:v>16.389488352615299</c:v>
                      </c:pt>
                      <c:pt idx="8648">
                        <c:v>16.393924930312998</c:v>
                      </c:pt>
                      <c:pt idx="8649">
                        <c:v>16.398361508010801</c:v>
                      </c:pt>
                      <c:pt idx="8650">
                        <c:v>16.4027980857086</c:v>
                      </c:pt>
                      <c:pt idx="8651">
                        <c:v>16.4072346634063</c:v>
                      </c:pt>
                      <c:pt idx="8652">
                        <c:v>16.411671241104099</c:v>
                      </c:pt>
                      <c:pt idx="8653">
                        <c:v>16.416107818801901</c:v>
                      </c:pt>
                      <c:pt idx="8654">
                        <c:v>16.4205443964997</c:v>
                      </c:pt>
                      <c:pt idx="8655">
                        <c:v>16.4249809741974</c:v>
                      </c:pt>
                      <c:pt idx="8656">
                        <c:v>16.429417551895199</c:v>
                      </c:pt>
                      <c:pt idx="8657">
                        <c:v>16.433854129593001</c:v>
                      </c:pt>
                      <c:pt idx="8658">
                        <c:v>16.438290707290701</c:v>
                      </c:pt>
                      <c:pt idx="8659">
                        <c:v>16.4427272849885</c:v>
                      </c:pt>
                      <c:pt idx="8660">
                        <c:v>16.447163862686299</c:v>
                      </c:pt>
                      <c:pt idx="8661">
                        <c:v>16.451600440383999</c:v>
                      </c:pt>
                      <c:pt idx="8662">
                        <c:v>16.456037018081801</c:v>
                      </c:pt>
                      <c:pt idx="8663">
                        <c:v>16.4604735957796</c:v>
                      </c:pt>
                      <c:pt idx="8664">
                        <c:v>16.464910173477399</c:v>
                      </c:pt>
                      <c:pt idx="8665">
                        <c:v>16.469346751175099</c:v>
                      </c:pt>
                      <c:pt idx="8666">
                        <c:v>16.473783328872901</c:v>
                      </c:pt>
                      <c:pt idx="8667">
                        <c:v>16.4782199065707</c:v>
                      </c:pt>
                      <c:pt idx="8668">
                        <c:v>16.4826564842684</c:v>
                      </c:pt>
                      <c:pt idx="8669">
                        <c:v>16.487093061966199</c:v>
                      </c:pt>
                      <c:pt idx="8670">
                        <c:v>16.491529639664002</c:v>
                      </c:pt>
                      <c:pt idx="8671">
                        <c:v>16.495966217361701</c:v>
                      </c:pt>
                      <c:pt idx="8672">
                        <c:v>16.5004027950595</c:v>
                      </c:pt>
                      <c:pt idx="8673">
                        <c:v>16.504839372757299</c:v>
                      </c:pt>
                      <c:pt idx="8674">
                        <c:v>16.509275950455098</c:v>
                      </c:pt>
                      <c:pt idx="8675">
                        <c:v>16.513712528152801</c:v>
                      </c:pt>
                      <c:pt idx="8676">
                        <c:v>16.5181491058506</c:v>
                      </c:pt>
                      <c:pt idx="8677">
                        <c:v>16.5225856835484</c:v>
                      </c:pt>
                      <c:pt idx="8678">
                        <c:v>16.527022261246099</c:v>
                      </c:pt>
                      <c:pt idx="8679">
                        <c:v>16.531458838943902</c:v>
                      </c:pt>
                      <c:pt idx="8680">
                        <c:v>16.535895416641701</c:v>
                      </c:pt>
                      <c:pt idx="8681">
                        <c:v>16.5403319943394</c:v>
                      </c:pt>
                      <c:pt idx="8682">
                        <c:v>16.544768572037199</c:v>
                      </c:pt>
                      <c:pt idx="8683">
                        <c:v>16.549205149734998</c:v>
                      </c:pt>
                      <c:pt idx="8684">
                        <c:v>16.553641727432701</c:v>
                      </c:pt>
                      <c:pt idx="8685">
                        <c:v>16.5580783051305</c:v>
                      </c:pt>
                      <c:pt idx="8686">
                        <c:v>16.5625148828283</c:v>
                      </c:pt>
                      <c:pt idx="8687">
                        <c:v>16.566951460526099</c:v>
                      </c:pt>
                      <c:pt idx="8688">
                        <c:v>16.571388038223802</c:v>
                      </c:pt>
                      <c:pt idx="8689">
                        <c:v>16.575824615921601</c:v>
                      </c:pt>
                      <c:pt idx="8690">
                        <c:v>16.5802611936194</c:v>
                      </c:pt>
                      <c:pt idx="8691">
                        <c:v>16.584697771317099</c:v>
                      </c:pt>
                      <c:pt idx="8692">
                        <c:v>16.589134349014898</c:v>
                      </c:pt>
                      <c:pt idx="8693">
                        <c:v>16.593570926712701</c:v>
                      </c:pt>
                      <c:pt idx="8694">
                        <c:v>16.598007504410401</c:v>
                      </c:pt>
                      <c:pt idx="8695">
                        <c:v>16.6024440821082</c:v>
                      </c:pt>
                      <c:pt idx="8696">
                        <c:v>16.606880659805999</c:v>
                      </c:pt>
                      <c:pt idx="8697">
                        <c:v>16.611317237503801</c:v>
                      </c:pt>
                      <c:pt idx="8698">
                        <c:v>16.615753815201501</c:v>
                      </c:pt>
                      <c:pt idx="8699">
                        <c:v>16.6201903928993</c:v>
                      </c:pt>
                      <c:pt idx="8700">
                        <c:v>16.624626970597099</c:v>
                      </c:pt>
                      <c:pt idx="8701">
                        <c:v>16.629063548294798</c:v>
                      </c:pt>
                      <c:pt idx="8702">
                        <c:v>16.633500125992601</c:v>
                      </c:pt>
                      <c:pt idx="8703">
                        <c:v>16.6379367036904</c:v>
                      </c:pt>
                      <c:pt idx="8704">
                        <c:v>16.6423732813881</c:v>
                      </c:pt>
                      <c:pt idx="8705">
                        <c:v>16.646809859085899</c:v>
                      </c:pt>
                      <c:pt idx="8706">
                        <c:v>16.651246436783701</c:v>
                      </c:pt>
                      <c:pt idx="8707">
                        <c:v>16.6556830144815</c:v>
                      </c:pt>
                      <c:pt idx="8708">
                        <c:v>16.6601195921792</c:v>
                      </c:pt>
                      <c:pt idx="8709">
                        <c:v>16.664556169876999</c:v>
                      </c:pt>
                      <c:pt idx="8710">
                        <c:v>16.668992747574801</c:v>
                      </c:pt>
                      <c:pt idx="8711">
                        <c:v>16.673429325272501</c:v>
                      </c:pt>
                      <c:pt idx="8712">
                        <c:v>16.6778659029703</c:v>
                      </c:pt>
                      <c:pt idx="8713">
                        <c:v>16.682302480668099</c:v>
                      </c:pt>
                      <c:pt idx="8714">
                        <c:v>16.686739058365799</c:v>
                      </c:pt>
                      <c:pt idx="8715">
                        <c:v>16.691175636063601</c:v>
                      </c:pt>
                      <c:pt idx="8716">
                        <c:v>16.6956122137614</c:v>
                      </c:pt>
                      <c:pt idx="8717">
                        <c:v>16.700048791459199</c:v>
                      </c:pt>
                      <c:pt idx="8718">
                        <c:v>16.704485369156899</c:v>
                      </c:pt>
                      <c:pt idx="8719">
                        <c:v>16.708921946854701</c:v>
                      </c:pt>
                      <c:pt idx="8720">
                        <c:v>16.7133585245525</c:v>
                      </c:pt>
                      <c:pt idx="8721">
                        <c:v>16.7177951022502</c:v>
                      </c:pt>
                      <c:pt idx="8722">
                        <c:v>16.722231679947999</c:v>
                      </c:pt>
                      <c:pt idx="8723">
                        <c:v>16.726668257645802</c:v>
                      </c:pt>
                      <c:pt idx="8724">
                        <c:v>16.731104835343501</c:v>
                      </c:pt>
                      <c:pt idx="8725">
                        <c:v>16.7355414130413</c:v>
                      </c:pt>
                      <c:pt idx="8726">
                        <c:v>16.739977990739099</c:v>
                      </c:pt>
                      <c:pt idx="8727">
                        <c:v>16.744414568436799</c:v>
                      </c:pt>
                      <c:pt idx="8728">
                        <c:v>16.748851146134601</c:v>
                      </c:pt>
                      <c:pt idx="8729">
                        <c:v>16.753287723832401</c:v>
                      </c:pt>
                      <c:pt idx="8730">
                        <c:v>16.7577243015302</c:v>
                      </c:pt>
                      <c:pt idx="8731">
                        <c:v>16.762160879227899</c:v>
                      </c:pt>
                      <c:pt idx="8732">
                        <c:v>16.766597456925702</c:v>
                      </c:pt>
                      <c:pt idx="8733">
                        <c:v>16.771034034623501</c:v>
                      </c:pt>
                      <c:pt idx="8734">
                        <c:v>16.7754706123212</c:v>
                      </c:pt>
                      <c:pt idx="8735">
                        <c:v>16.779907190018999</c:v>
                      </c:pt>
                      <c:pt idx="8736">
                        <c:v>16.784343767716798</c:v>
                      </c:pt>
                      <c:pt idx="8737">
                        <c:v>16.788780345414501</c:v>
                      </c:pt>
                      <c:pt idx="8738">
                        <c:v>16.793216923112301</c:v>
                      </c:pt>
                      <c:pt idx="8739">
                        <c:v>16.7976535008101</c:v>
                      </c:pt>
                      <c:pt idx="8740">
                        <c:v>16.802090078507899</c:v>
                      </c:pt>
                      <c:pt idx="8741">
                        <c:v>16.806526656205602</c:v>
                      </c:pt>
                      <c:pt idx="8742">
                        <c:v>16.810963233903401</c:v>
                      </c:pt>
                      <c:pt idx="8743">
                        <c:v>16.8153998116012</c:v>
                      </c:pt>
                      <c:pt idx="8744">
                        <c:v>16.819836389298899</c:v>
                      </c:pt>
                      <c:pt idx="8745">
                        <c:v>16.824272966996698</c:v>
                      </c:pt>
                      <c:pt idx="8746">
                        <c:v>16.828709544694501</c:v>
                      </c:pt>
                      <c:pt idx="8747">
                        <c:v>16.833146122392201</c:v>
                      </c:pt>
                      <c:pt idx="8748">
                        <c:v>16.83758270009</c:v>
                      </c:pt>
                      <c:pt idx="8749">
                        <c:v>16.842019277787799</c:v>
                      </c:pt>
                      <c:pt idx="8750">
                        <c:v>16.846455855485601</c:v>
                      </c:pt>
                      <c:pt idx="8751">
                        <c:v>16.850892433183301</c:v>
                      </c:pt>
                      <c:pt idx="8752">
                        <c:v>16.8553290108811</c:v>
                      </c:pt>
                      <c:pt idx="8753">
                        <c:v>16.859765588578899</c:v>
                      </c:pt>
                      <c:pt idx="8754">
                        <c:v>16.864202166276598</c:v>
                      </c:pt>
                      <c:pt idx="8755">
                        <c:v>16.868638743974401</c:v>
                      </c:pt>
                      <c:pt idx="8756">
                        <c:v>16.8730753216722</c:v>
                      </c:pt>
                      <c:pt idx="8757">
                        <c:v>16.8775118993699</c:v>
                      </c:pt>
                      <c:pt idx="8758">
                        <c:v>16.881948477067699</c:v>
                      </c:pt>
                      <c:pt idx="8759">
                        <c:v>16.886385054765501</c:v>
                      </c:pt>
                      <c:pt idx="8760">
                        <c:v>16.8908216324633</c:v>
                      </c:pt>
                      <c:pt idx="8761">
                        <c:v>16.895258210161</c:v>
                      </c:pt>
                      <c:pt idx="8762">
                        <c:v>16.899694787858799</c:v>
                      </c:pt>
                      <c:pt idx="8763">
                        <c:v>16.904131365556601</c:v>
                      </c:pt>
                      <c:pt idx="8764">
                        <c:v>16.908567943254301</c:v>
                      </c:pt>
                      <c:pt idx="8765">
                        <c:v>16.9130045209521</c:v>
                      </c:pt>
                      <c:pt idx="8766">
                        <c:v>16.917441098649899</c:v>
                      </c:pt>
                      <c:pt idx="8767">
                        <c:v>16.921877676347599</c:v>
                      </c:pt>
                      <c:pt idx="8768">
                        <c:v>16.926314254045401</c:v>
                      </c:pt>
                      <c:pt idx="8769">
                        <c:v>16.9307508317432</c:v>
                      </c:pt>
                      <c:pt idx="8770">
                        <c:v>16.935187409440999</c:v>
                      </c:pt>
                      <c:pt idx="8771">
                        <c:v>16.939623987138699</c:v>
                      </c:pt>
                      <c:pt idx="8772">
                        <c:v>16.944060564836501</c:v>
                      </c:pt>
                      <c:pt idx="8773">
                        <c:v>16.948497142534301</c:v>
                      </c:pt>
                      <c:pt idx="8774">
                        <c:v>16.952933720232</c:v>
                      </c:pt>
                      <c:pt idx="8775">
                        <c:v>16.957370297929799</c:v>
                      </c:pt>
                      <c:pt idx="8776">
                        <c:v>16.961806875627602</c:v>
                      </c:pt>
                      <c:pt idx="8777">
                        <c:v>16.966243453325301</c:v>
                      </c:pt>
                      <c:pt idx="8778">
                        <c:v>16.9706800310231</c:v>
                      </c:pt>
                      <c:pt idx="8779">
                        <c:v>16.975116608720899</c:v>
                      </c:pt>
                      <c:pt idx="8780">
                        <c:v>16.979553186418698</c:v>
                      </c:pt>
                      <c:pt idx="8781">
                        <c:v>16.983989764116401</c:v>
                      </c:pt>
                      <c:pt idx="8782">
                        <c:v>16.988426341814201</c:v>
                      </c:pt>
                      <c:pt idx="8783">
                        <c:v>16.992862919512</c:v>
                      </c:pt>
                      <c:pt idx="8784">
                        <c:v>16.997299497209699</c:v>
                      </c:pt>
                      <c:pt idx="8785">
                        <c:v>17.001736074907502</c:v>
                      </c:pt>
                      <c:pt idx="8786">
                        <c:v>17.006172652605301</c:v>
                      </c:pt>
                      <c:pt idx="8787">
                        <c:v>17.010609230303</c:v>
                      </c:pt>
                      <c:pt idx="8788">
                        <c:v>17.015045808000799</c:v>
                      </c:pt>
                      <c:pt idx="8789">
                        <c:v>17.019482385698598</c:v>
                      </c:pt>
                      <c:pt idx="8790">
                        <c:v>17.023918963396302</c:v>
                      </c:pt>
                      <c:pt idx="8791">
                        <c:v>17.028355541094101</c:v>
                      </c:pt>
                      <c:pt idx="8792">
                        <c:v>17.0327921187919</c:v>
                      </c:pt>
                      <c:pt idx="8793">
                        <c:v>17.037228696489699</c:v>
                      </c:pt>
                      <c:pt idx="8794">
                        <c:v>17.041665274187402</c:v>
                      </c:pt>
                      <c:pt idx="8795">
                        <c:v>17.046101851885201</c:v>
                      </c:pt>
                      <c:pt idx="8796">
                        <c:v>17.050538429583</c:v>
                      </c:pt>
                      <c:pt idx="8797">
                        <c:v>17.054975007280699</c:v>
                      </c:pt>
                      <c:pt idx="8798">
                        <c:v>17.059411584978498</c:v>
                      </c:pt>
                      <c:pt idx="8799">
                        <c:v>17.063848162676301</c:v>
                      </c:pt>
                      <c:pt idx="8800">
                        <c:v>17.068284740374001</c:v>
                      </c:pt>
                      <c:pt idx="8801">
                        <c:v>17.0727213180718</c:v>
                      </c:pt>
                      <c:pt idx="8802">
                        <c:v>17.077157895769599</c:v>
                      </c:pt>
                      <c:pt idx="8803">
                        <c:v>17.081594473467302</c:v>
                      </c:pt>
                      <c:pt idx="8804">
                        <c:v>17.086031051165101</c:v>
                      </c:pt>
                      <c:pt idx="8805">
                        <c:v>17.0904676288629</c:v>
                      </c:pt>
                      <c:pt idx="8806">
                        <c:v>17.094904206560699</c:v>
                      </c:pt>
                      <c:pt idx="8807">
                        <c:v>17.099340784258398</c:v>
                      </c:pt>
                      <c:pt idx="8808">
                        <c:v>17.103777361956201</c:v>
                      </c:pt>
                      <c:pt idx="8809">
                        <c:v>17.108213939654</c:v>
                      </c:pt>
                      <c:pt idx="8810">
                        <c:v>17.1126505173517</c:v>
                      </c:pt>
                      <c:pt idx="8811">
                        <c:v>17.117087095049499</c:v>
                      </c:pt>
                      <c:pt idx="8812">
                        <c:v>17.121523672747301</c:v>
                      </c:pt>
                      <c:pt idx="8813">
                        <c:v>17.125960250445001</c:v>
                      </c:pt>
                      <c:pt idx="8814">
                        <c:v>17.1303968281428</c:v>
                      </c:pt>
                      <c:pt idx="8815">
                        <c:v>17.134833405840599</c:v>
                      </c:pt>
                      <c:pt idx="8816">
                        <c:v>17.139269983538401</c:v>
                      </c:pt>
                      <c:pt idx="8817">
                        <c:v>17.143706561236101</c:v>
                      </c:pt>
                      <c:pt idx="8818">
                        <c:v>17.1481431389339</c:v>
                      </c:pt>
                      <c:pt idx="8819">
                        <c:v>17.152579716631699</c:v>
                      </c:pt>
                      <c:pt idx="8820">
                        <c:v>17.157016294329399</c:v>
                      </c:pt>
                      <c:pt idx="8821">
                        <c:v>17.161452872027201</c:v>
                      </c:pt>
                      <c:pt idx="8822">
                        <c:v>17.165889449725</c:v>
                      </c:pt>
                      <c:pt idx="8823">
                        <c:v>17.1703260274227</c:v>
                      </c:pt>
                      <c:pt idx="8824">
                        <c:v>17.174762605120499</c:v>
                      </c:pt>
                      <c:pt idx="8825">
                        <c:v>17.179199182818301</c:v>
                      </c:pt>
                      <c:pt idx="8826">
                        <c:v>17.183635760516101</c:v>
                      </c:pt>
                      <c:pt idx="8827">
                        <c:v>17.1880723382138</c:v>
                      </c:pt>
                      <c:pt idx="8828">
                        <c:v>17.192508915911599</c:v>
                      </c:pt>
                      <c:pt idx="8829">
                        <c:v>17.196945493609402</c:v>
                      </c:pt>
                      <c:pt idx="8830">
                        <c:v>17.201382071307101</c:v>
                      </c:pt>
                      <c:pt idx="8831">
                        <c:v>17.2058186490049</c:v>
                      </c:pt>
                      <c:pt idx="8832">
                        <c:v>17.210255226702699</c:v>
                      </c:pt>
                      <c:pt idx="8833">
                        <c:v>17.214691804400399</c:v>
                      </c:pt>
                      <c:pt idx="8834">
                        <c:v>17.219128382098202</c:v>
                      </c:pt>
                      <c:pt idx="8835">
                        <c:v>17.223564959796001</c:v>
                      </c:pt>
                      <c:pt idx="8836">
                        <c:v>17.2280015374938</c:v>
                      </c:pt>
                      <c:pt idx="8837">
                        <c:v>17.232438115191499</c:v>
                      </c:pt>
                      <c:pt idx="8838">
                        <c:v>17.236874692889302</c:v>
                      </c:pt>
                      <c:pt idx="8839">
                        <c:v>17.241311270587101</c:v>
                      </c:pt>
                      <c:pt idx="8840">
                        <c:v>17.2457478482848</c:v>
                      </c:pt>
                      <c:pt idx="8841">
                        <c:v>17.250184425982599</c:v>
                      </c:pt>
                      <c:pt idx="8842">
                        <c:v>17.254621003680398</c:v>
                      </c:pt>
                      <c:pt idx="8843">
                        <c:v>17.259057581378102</c:v>
                      </c:pt>
                      <c:pt idx="8844">
                        <c:v>17.263494159075901</c:v>
                      </c:pt>
                      <c:pt idx="8845">
                        <c:v>17.2679307367737</c:v>
                      </c:pt>
                      <c:pt idx="8846">
                        <c:v>17.272367314471499</c:v>
                      </c:pt>
                      <c:pt idx="8847">
                        <c:v>17.276803892169202</c:v>
                      </c:pt>
                      <c:pt idx="8848">
                        <c:v>17.281240469867001</c:v>
                      </c:pt>
                      <c:pt idx="8849">
                        <c:v>17.2856770475648</c:v>
                      </c:pt>
                      <c:pt idx="8850">
                        <c:v>17.290113625262499</c:v>
                      </c:pt>
                      <c:pt idx="8851">
                        <c:v>17.294550202960298</c:v>
                      </c:pt>
                      <c:pt idx="8852">
                        <c:v>17.298986780658101</c:v>
                      </c:pt>
                      <c:pt idx="8853">
                        <c:v>17.303423358355801</c:v>
                      </c:pt>
                      <c:pt idx="8854">
                        <c:v>17.3078599360536</c:v>
                      </c:pt>
                      <c:pt idx="8855">
                        <c:v>17.312296513751399</c:v>
                      </c:pt>
                      <c:pt idx="8856">
                        <c:v>17.316733091449201</c:v>
                      </c:pt>
                      <c:pt idx="8857">
                        <c:v>17.321169669146901</c:v>
                      </c:pt>
                      <c:pt idx="8858">
                        <c:v>17.3256062468447</c:v>
                      </c:pt>
                      <c:pt idx="8859">
                        <c:v>17.330042824542499</c:v>
                      </c:pt>
                      <c:pt idx="8860">
                        <c:v>17.334479402240198</c:v>
                      </c:pt>
                      <c:pt idx="8861">
                        <c:v>17.338915979938001</c:v>
                      </c:pt>
                      <c:pt idx="8862">
                        <c:v>17.3433525576358</c:v>
                      </c:pt>
                      <c:pt idx="8863">
                        <c:v>17.3477891353335</c:v>
                      </c:pt>
                      <c:pt idx="8864">
                        <c:v>17.352225713031299</c:v>
                      </c:pt>
                      <c:pt idx="8865">
                        <c:v>17.356662290729101</c:v>
                      </c:pt>
                      <c:pt idx="8866">
                        <c:v>17.361098868426801</c:v>
                      </c:pt>
                      <c:pt idx="8867">
                        <c:v>17.3655354461246</c:v>
                      </c:pt>
                      <c:pt idx="8868">
                        <c:v>17.369972023822399</c:v>
                      </c:pt>
                      <c:pt idx="8869">
                        <c:v>17.374408601520202</c:v>
                      </c:pt>
                      <c:pt idx="8870">
                        <c:v>17.378845179217901</c:v>
                      </c:pt>
                      <c:pt idx="8871">
                        <c:v>17.3832817569157</c:v>
                      </c:pt>
                      <c:pt idx="8872">
                        <c:v>17.387718334613499</c:v>
                      </c:pt>
                      <c:pt idx="8873">
                        <c:v>17.392154912311199</c:v>
                      </c:pt>
                      <c:pt idx="8874">
                        <c:v>17.396591490009001</c:v>
                      </c:pt>
                      <c:pt idx="8875">
                        <c:v>17.4010280677068</c:v>
                      </c:pt>
                      <c:pt idx="8876">
                        <c:v>17.4054646454045</c:v>
                      </c:pt>
                      <c:pt idx="8877">
                        <c:v>17.409901223102299</c:v>
                      </c:pt>
                      <c:pt idx="8878">
                        <c:v>17.414337800800102</c:v>
                      </c:pt>
                      <c:pt idx="8879">
                        <c:v>17.418774378497901</c:v>
                      </c:pt>
                      <c:pt idx="8880">
                        <c:v>17.4232109561956</c:v>
                      </c:pt>
                      <c:pt idx="8881">
                        <c:v>17.427647533893399</c:v>
                      </c:pt>
                      <c:pt idx="8882">
                        <c:v>17.432084111591202</c:v>
                      </c:pt>
                      <c:pt idx="8883">
                        <c:v>17.436520689288901</c:v>
                      </c:pt>
                      <c:pt idx="8884">
                        <c:v>17.4409572669867</c:v>
                      </c:pt>
                      <c:pt idx="8885">
                        <c:v>17.445393844684499</c:v>
                      </c:pt>
                      <c:pt idx="8886">
                        <c:v>17.449830422382199</c:v>
                      </c:pt>
                      <c:pt idx="8887">
                        <c:v>17.454267000080002</c:v>
                      </c:pt>
                      <c:pt idx="8888">
                        <c:v>17.458703577777801</c:v>
                      </c:pt>
                      <c:pt idx="8889">
                        <c:v>17.4631401554756</c:v>
                      </c:pt>
                      <c:pt idx="8890">
                        <c:v>17.467576733173299</c:v>
                      </c:pt>
                      <c:pt idx="8891">
                        <c:v>17.472013310871102</c:v>
                      </c:pt>
                      <c:pt idx="8892">
                        <c:v>17.476449888568901</c:v>
                      </c:pt>
                      <c:pt idx="8893">
                        <c:v>17.4808864662666</c:v>
                      </c:pt>
                      <c:pt idx="8894">
                        <c:v>17.485323043964399</c:v>
                      </c:pt>
                      <c:pt idx="8895">
                        <c:v>17.489759621662198</c:v>
                      </c:pt>
                      <c:pt idx="8896">
                        <c:v>17.494196199359902</c:v>
                      </c:pt>
                      <c:pt idx="8897">
                        <c:v>17.498632777057701</c:v>
                      </c:pt>
                      <c:pt idx="8898">
                        <c:v>17.5030693547555</c:v>
                      </c:pt>
                      <c:pt idx="8899">
                        <c:v>17.507505932453299</c:v>
                      </c:pt>
                      <c:pt idx="8900">
                        <c:v>17.511942510150998</c:v>
                      </c:pt>
                      <c:pt idx="8901">
                        <c:v>17.516379087848801</c:v>
                      </c:pt>
                      <c:pt idx="8902">
                        <c:v>17.5208156655466</c:v>
                      </c:pt>
                      <c:pt idx="8903">
                        <c:v>17.525252243244299</c:v>
                      </c:pt>
                      <c:pt idx="8904">
                        <c:v>17.529688820942098</c:v>
                      </c:pt>
                      <c:pt idx="8905">
                        <c:v>17.534125398639901</c:v>
                      </c:pt>
                      <c:pt idx="8906">
                        <c:v>17.538561976337601</c:v>
                      </c:pt>
                      <c:pt idx="8907">
                        <c:v>17.5429985540354</c:v>
                      </c:pt>
                      <c:pt idx="8908">
                        <c:v>17.547435131733199</c:v>
                      </c:pt>
                      <c:pt idx="8909">
                        <c:v>17.551871709430898</c:v>
                      </c:pt>
                      <c:pt idx="8910">
                        <c:v>17.556308287128701</c:v>
                      </c:pt>
                      <c:pt idx="8911">
                        <c:v>17.5607448648265</c:v>
                      </c:pt>
                      <c:pt idx="8912">
                        <c:v>17.565181442524299</c:v>
                      </c:pt>
                      <c:pt idx="8913">
                        <c:v>17.569618020221998</c:v>
                      </c:pt>
                      <c:pt idx="8914">
                        <c:v>17.574054597919801</c:v>
                      </c:pt>
                      <c:pt idx="8915">
                        <c:v>17.5784911756176</c:v>
                      </c:pt>
                      <c:pt idx="8916">
                        <c:v>17.5829277533153</c:v>
                      </c:pt>
                      <c:pt idx="8917">
                        <c:v>17.587364331013099</c:v>
                      </c:pt>
                      <c:pt idx="8918">
                        <c:v>17.591800908710901</c:v>
                      </c:pt>
                      <c:pt idx="8919">
                        <c:v>17.596237486408601</c:v>
                      </c:pt>
                      <c:pt idx="8920">
                        <c:v>17.6006740641064</c:v>
                      </c:pt>
                      <c:pt idx="8921">
                        <c:v>17.605110641804199</c:v>
                      </c:pt>
                      <c:pt idx="8922">
                        <c:v>17.609547219502002</c:v>
                      </c:pt>
                      <c:pt idx="8923">
                        <c:v>17.613983797199701</c:v>
                      </c:pt>
                      <c:pt idx="8924">
                        <c:v>17.6184203748975</c:v>
                      </c:pt>
                      <c:pt idx="8925">
                        <c:v>17.622856952595299</c:v>
                      </c:pt>
                      <c:pt idx="8926">
                        <c:v>17.627293530292999</c:v>
                      </c:pt>
                      <c:pt idx="8927">
                        <c:v>17.631730107990801</c:v>
                      </c:pt>
                      <c:pt idx="8928">
                        <c:v>17.6361666856886</c:v>
                      </c:pt>
                      <c:pt idx="8929">
                        <c:v>17.6406032633863</c:v>
                      </c:pt>
                      <c:pt idx="8930">
                        <c:v>17.645039841084099</c:v>
                      </c:pt>
                      <c:pt idx="8931">
                        <c:v>17.649476418781902</c:v>
                      </c:pt>
                      <c:pt idx="8932">
                        <c:v>17.653912996479701</c:v>
                      </c:pt>
                      <c:pt idx="8933">
                        <c:v>17.6583495741774</c:v>
                      </c:pt>
                      <c:pt idx="8934">
                        <c:v>17.662786151875199</c:v>
                      </c:pt>
                      <c:pt idx="8935">
                        <c:v>17.667222729573002</c:v>
                      </c:pt>
                      <c:pt idx="8936">
                        <c:v>17.671659307270701</c:v>
                      </c:pt>
                      <c:pt idx="8937">
                        <c:v>17.6760958849685</c:v>
                      </c:pt>
                      <c:pt idx="8938">
                        <c:v>17.680532462666299</c:v>
                      </c:pt>
                      <c:pt idx="8939">
                        <c:v>17.684969040363999</c:v>
                      </c:pt>
                      <c:pt idx="8940">
                        <c:v>17.689405618061802</c:v>
                      </c:pt>
                      <c:pt idx="8941">
                        <c:v>17.693842195759601</c:v>
                      </c:pt>
                      <c:pt idx="8942">
                        <c:v>17.6982787734574</c:v>
                      </c:pt>
                      <c:pt idx="8943">
                        <c:v>17.702715351155099</c:v>
                      </c:pt>
                      <c:pt idx="8944">
                        <c:v>17.707151928852898</c:v>
                      </c:pt>
                      <c:pt idx="8945">
                        <c:v>17.711588506550701</c:v>
                      </c:pt>
                      <c:pt idx="8946">
                        <c:v>17.7160250842484</c:v>
                      </c:pt>
                      <c:pt idx="8947">
                        <c:v>17.720461661946199</c:v>
                      </c:pt>
                      <c:pt idx="8948">
                        <c:v>17.724898239643998</c:v>
                      </c:pt>
                      <c:pt idx="8949">
                        <c:v>17.729334817341702</c:v>
                      </c:pt>
                      <c:pt idx="8950">
                        <c:v>17.733771395039501</c:v>
                      </c:pt>
                      <c:pt idx="8951">
                        <c:v>17.7382079727373</c:v>
                      </c:pt>
                      <c:pt idx="8952">
                        <c:v>17.742644550434999</c:v>
                      </c:pt>
                      <c:pt idx="8953">
                        <c:v>17.747081128132798</c:v>
                      </c:pt>
                      <c:pt idx="8954">
                        <c:v>17.751517705830601</c:v>
                      </c:pt>
                      <c:pt idx="8955">
                        <c:v>17.7559542835284</c:v>
                      </c:pt>
                      <c:pt idx="8956">
                        <c:v>17.760390861226099</c:v>
                      </c:pt>
                      <c:pt idx="8957">
                        <c:v>17.764827438923898</c:v>
                      </c:pt>
                      <c:pt idx="8958">
                        <c:v>17.769264016621701</c:v>
                      </c:pt>
                      <c:pt idx="8959">
                        <c:v>17.773700594319401</c:v>
                      </c:pt>
                      <c:pt idx="8960">
                        <c:v>17.7781371720172</c:v>
                      </c:pt>
                      <c:pt idx="8961">
                        <c:v>17.782573749714999</c:v>
                      </c:pt>
                      <c:pt idx="8962">
                        <c:v>17.787010327412698</c:v>
                      </c:pt>
                      <c:pt idx="8963">
                        <c:v>17.791446905110501</c:v>
                      </c:pt>
                      <c:pt idx="8964">
                        <c:v>17.7958834828083</c:v>
                      </c:pt>
                      <c:pt idx="8965">
                        <c:v>17.800320060506099</c:v>
                      </c:pt>
                      <c:pt idx="8966">
                        <c:v>17.804756638203799</c:v>
                      </c:pt>
                      <c:pt idx="8967">
                        <c:v>17.809193215901601</c:v>
                      </c:pt>
                      <c:pt idx="8968">
                        <c:v>17.8136297935994</c:v>
                      </c:pt>
                      <c:pt idx="8969">
                        <c:v>17.8180663712971</c:v>
                      </c:pt>
                      <c:pt idx="8970">
                        <c:v>17.822502948994899</c:v>
                      </c:pt>
                      <c:pt idx="8971">
                        <c:v>17.826939526692701</c:v>
                      </c:pt>
                      <c:pt idx="8972">
                        <c:v>17.831376104390401</c:v>
                      </c:pt>
                      <c:pt idx="8973">
                        <c:v>17.8358126820882</c:v>
                      </c:pt>
                      <c:pt idx="8974">
                        <c:v>17.840249259785999</c:v>
                      </c:pt>
                      <c:pt idx="8975">
                        <c:v>17.844685837483802</c:v>
                      </c:pt>
                      <c:pt idx="8976">
                        <c:v>17.849122415181501</c:v>
                      </c:pt>
                      <c:pt idx="8977">
                        <c:v>17.8535589928793</c:v>
                      </c:pt>
                      <c:pt idx="8978">
                        <c:v>17.857995570577099</c:v>
                      </c:pt>
                      <c:pt idx="8979">
                        <c:v>17.862432148274799</c:v>
                      </c:pt>
                      <c:pt idx="8980">
                        <c:v>17.866868725972601</c:v>
                      </c:pt>
                      <c:pt idx="8981">
                        <c:v>17.8713053036704</c:v>
                      </c:pt>
                      <c:pt idx="8982">
                        <c:v>17.8757418813681</c:v>
                      </c:pt>
                      <c:pt idx="8983">
                        <c:v>17.880178459065899</c:v>
                      </c:pt>
                      <c:pt idx="8984">
                        <c:v>17.884615036763702</c:v>
                      </c:pt>
                      <c:pt idx="8985">
                        <c:v>17.889051614461501</c:v>
                      </c:pt>
                      <c:pt idx="8986">
                        <c:v>17.8934881921592</c:v>
                      </c:pt>
                      <c:pt idx="8987">
                        <c:v>17.897924769856999</c:v>
                      </c:pt>
                      <c:pt idx="8988">
                        <c:v>17.902361347554798</c:v>
                      </c:pt>
                      <c:pt idx="8989">
                        <c:v>17.906797925252501</c:v>
                      </c:pt>
                      <c:pt idx="8990">
                        <c:v>17.9112345029503</c:v>
                      </c:pt>
                      <c:pt idx="8991">
                        <c:v>17.915671080648099</c:v>
                      </c:pt>
                      <c:pt idx="8992">
                        <c:v>17.920107658345799</c:v>
                      </c:pt>
                      <c:pt idx="8993">
                        <c:v>17.924544236043602</c:v>
                      </c:pt>
                      <c:pt idx="8994">
                        <c:v>17.928980813741401</c:v>
                      </c:pt>
                      <c:pt idx="8995">
                        <c:v>17.9334173914391</c:v>
                      </c:pt>
                      <c:pt idx="8996">
                        <c:v>17.937853969136899</c:v>
                      </c:pt>
                      <c:pt idx="8997">
                        <c:v>17.942290546834698</c:v>
                      </c:pt>
                      <c:pt idx="8998">
                        <c:v>17.946727124532501</c:v>
                      </c:pt>
                      <c:pt idx="8999">
                        <c:v>17.9511637022302</c:v>
                      </c:pt>
                      <c:pt idx="9000">
                        <c:v>17.955600279927999</c:v>
                      </c:pt>
                      <c:pt idx="9001">
                        <c:v>17.960036857625798</c:v>
                      </c:pt>
                      <c:pt idx="9002">
                        <c:v>17.964473435323502</c:v>
                      </c:pt>
                      <c:pt idx="9003">
                        <c:v>17.968910013021301</c:v>
                      </c:pt>
                      <c:pt idx="9004">
                        <c:v>17.9733465907191</c:v>
                      </c:pt>
                      <c:pt idx="9005">
                        <c:v>17.977783168416799</c:v>
                      </c:pt>
                      <c:pt idx="9006">
                        <c:v>17.982219746114598</c:v>
                      </c:pt>
                      <c:pt idx="9007">
                        <c:v>17.986656323812401</c:v>
                      </c:pt>
                      <c:pt idx="9008">
                        <c:v>17.9910929015102</c:v>
                      </c:pt>
                      <c:pt idx="9009">
                        <c:v>17.995529479207899</c:v>
                      </c:pt>
                      <c:pt idx="9010">
                        <c:v>17.999966056905699</c:v>
                      </c:pt>
                      <c:pt idx="9011">
                        <c:v>18.004402634603501</c:v>
                      </c:pt>
                      <c:pt idx="9012">
                        <c:v>18.008839212301201</c:v>
                      </c:pt>
                      <c:pt idx="9013">
                        <c:v>18.013275789999</c:v>
                      </c:pt>
                      <c:pt idx="9014">
                        <c:v>18.017712367696799</c:v>
                      </c:pt>
                      <c:pt idx="9015">
                        <c:v>18.022148945394498</c:v>
                      </c:pt>
                      <c:pt idx="9016">
                        <c:v>18.026585523092301</c:v>
                      </c:pt>
                      <c:pt idx="9017">
                        <c:v>18.0310221007901</c:v>
                      </c:pt>
                      <c:pt idx="9018">
                        <c:v>18.035458678487899</c:v>
                      </c:pt>
                      <c:pt idx="9019">
                        <c:v>18.039895256185599</c:v>
                      </c:pt>
                      <c:pt idx="9020">
                        <c:v>18.044331833883401</c:v>
                      </c:pt>
                      <c:pt idx="9021">
                        <c:v>18.0487684115812</c:v>
                      </c:pt>
                      <c:pt idx="9022">
                        <c:v>18.0532049892789</c:v>
                      </c:pt>
                      <c:pt idx="9023">
                        <c:v>18.057641566976699</c:v>
                      </c:pt>
                      <c:pt idx="9024">
                        <c:v>18.062078144674501</c:v>
                      </c:pt>
                      <c:pt idx="9025">
                        <c:v>18.066514722372201</c:v>
                      </c:pt>
                      <c:pt idx="9026">
                        <c:v>18.07095130007</c:v>
                      </c:pt>
                      <c:pt idx="9027">
                        <c:v>18.075387877767799</c:v>
                      </c:pt>
                      <c:pt idx="9028">
                        <c:v>18.079824455465602</c:v>
                      </c:pt>
                      <c:pt idx="9029">
                        <c:v>18.084261033163301</c:v>
                      </c:pt>
                      <c:pt idx="9030">
                        <c:v>18.0886976108611</c:v>
                      </c:pt>
                      <c:pt idx="9031">
                        <c:v>18.093134188558899</c:v>
                      </c:pt>
                      <c:pt idx="9032">
                        <c:v>18.097570766256599</c:v>
                      </c:pt>
                      <c:pt idx="9033">
                        <c:v>18.102007343954401</c:v>
                      </c:pt>
                      <c:pt idx="9034">
                        <c:v>18.1064439216522</c:v>
                      </c:pt>
                      <c:pt idx="9035">
                        <c:v>18.1108804993499</c:v>
                      </c:pt>
                      <c:pt idx="9036">
                        <c:v>18.115317077047699</c:v>
                      </c:pt>
                      <c:pt idx="9037">
                        <c:v>18.119753654745502</c:v>
                      </c:pt>
                      <c:pt idx="9038">
                        <c:v>18.124190232443201</c:v>
                      </c:pt>
                      <c:pt idx="9039">
                        <c:v>18.128626810141</c:v>
                      </c:pt>
                      <c:pt idx="9040">
                        <c:v>18.133063387838799</c:v>
                      </c:pt>
                      <c:pt idx="9041">
                        <c:v>18.137499965536598</c:v>
                      </c:pt>
                      <c:pt idx="9042">
                        <c:v>18.141936543234301</c:v>
                      </c:pt>
                      <c:pt idx="9043">
                        <c:v>18.1463731209321</c:v>
                      </c:pt>
                      <c:pt idx="9044">
                        <c:v>18.150809698629899</c:v>
                      </c:pt>
                      <c:pt idx="9045">
                        <c:v>18.155246276327599</c:v>
                      </c:pt>
                      <c:pt idx="9046">
                        <c:v>18.159682854025402</c:v>
                      </c:pt>
                      <c:pt idx="9047">
                        <c:v>18.164119431723201</c:v>
                      </c:pt>
                      <c:pt idx="9048">
                        <c:v>18.1685560094209</c:v>
                      </c:pt>
                      <c:pt idx="9049">
                        <c:v>18.172992587118699</c:v>
                      </c:pt>
                      <c:pt idx="9050">
                        <c:v>18.177429164816498</c:v>
                      </c:pt>
                      <c:pt idx="9051">
                        <c:v>18.181865742514301</c:v>
                      </c:pt>
                      <c:pt idx="9052">
                        <c:v>18.186302320212</c:v>
                      </c:pt>
                      <c:pt idx="9053">
                        <c:v>18.190738897909799</c:v>
                      </c:pt>
                      <c:pt idx="9054">
                        <c:v>18.195175475607599</c:v>
                      </c:pt>
                      <c:pt idx="9055">
                        <c:v>18.199612053305302</c:v>
                      </c:pt>
                      <c:pt idx="9056">
                        <c:v>18.204048631003101</c:v>
                      </c:pt>
                      <c:pt idx="9057">
                        <c:v>18.2084852087009</c:v>
                      </c:pt>
                      <c:pt idx="9058">
                        <c:v>18.212921786398599</c:v>
                      </c:pt>
                      <c:pt idx="9059">
                        <c:v>18.217358364096398</c:v>
                      </c:pt>
                      <c:pt idx="9060">
                        <c:v>18.221794941794201</c:v>
                      </c:pt>
                      <c:pt idx="9061">
                        <c:v>18.226231519492</c:v>
                      </c:pt>
                      <c:pt idx="9062">
                        <c:v>18.230668097189699</c:v>
                      </c:pt>
                      <c:pt idx="9063">
                        <c:v>18.235104674887499</c:v>
                      </c:pt>
                      <c:pt idx="9064">
                        <c:v>18.239541252585301</c:v>
                      </c:pt>
                      <c:pt idx="9065">
                        <c:v>18.243977830283001</c:v>
                      </c:pt>
                      <c:pt idx="9066">
                        <c:v>18.2484144079808</c:v>
                      </c:pt>
                      <c:pt idx="9067">
                        <c:v>18.252850985678599</c:v>
                      </c:pt>
                      <c:pt idx="9068">
                        <c:v>18.257287563376298</c:v>
                      </c:pt>
                      <c:pt idx="9069">
                        <c:v>18.261724141074101</c:v>
                      </c:pt>
                      <c:pt idx="9070">
                        <c:v>18.2661607187719</c:v>
                      </c:pt>
                      <c:pt idx="9071">
                        <c:v>18.2705972964696</c:v>
                      </c:pt>
                      <c:pt idx="9072">
                        <c:v>18.275033874167399</c:v>
                      </c:pt>
                      <c:pt idx="9073">
                        <c:v>18.279470451865201</c:v>
                      </c:pt>
                      <c:pt idx="9074">
                        <c:v>18.283907029563</c:v>
                      </c:pt>
                      <c:pt idx="9075">
                        <c:v>18.2883436072607</c:v>
                      </c:pt>
                      <c:pt idx="9076">
                        <c:v>18.292780184958499</c:v>
                      </c:pt>
                      <c:pt idx="9077">
                        <c:v>18.297216762656301</c:v>
                      </c:pt>
                      <c:pt idx="9078">
                        <c:v>18.301653340354001</c:v>
                      </c:pt>
                      <c:pt idx="9079">
                        <c:v>18.3060899180518</c:v>
                      </c:pt>
                      <c:pt idx="9080">
                        <c:v>18.310526495749599</c:v>
                      </c:pt>
                      <c:pt idx="9081">
                        <c:v>18.314963073447299</c:v>
                      </c:pt>
                      <c:pt idx="9082">
                        <c:v>18.319399651145101</c:v>
                      </c:pt>
                      <c:pt idx="9083">
                        <c:v>18.3238362288429</c:v>
                      </c:pt>
                      <c:pt idx="9084">
                        <c:v>18.328272806540699</c:v>
                      </c:pt>
                      <c:pt idx="9085">
                        <c:v>18.332709384238399</c:v>
                      </c:pt>
                      <c:pt idx="9086">
                        <c:v>18.337145961936201</c:v>
                      </c:pt>
                      <c:pt idx="9087">
                        <c:v>18.341582539634</c:v>
                      </c:pt>
                      <c:pt idx="9088">
                        <c:v>18.3460191173317</c:v>
                      </c:pt>
                      <c:pt idx="9089">
                        <c:v>18.350455695029499</c:v>
                      </c:pt>
                      <c:pt idx="9090">
                        <c:v>18.354892272727302</c:v>
                      </c:pt>
                      <c:pt idx="9091">
                        <c:v>18.359328850425001</c:v>
                      </c:pt>
                      <c:pt idx="9092">
                        <c:v>18.3637654281228</c:v>
                      </c:pt>
                      <c:pt idx="9093">
                        <c:v>18.368202005820599</c:v>
                      </c:pt>
                      <c:pt idx="9094">
                        <c:v>18.372638583518398</c:v>
                      </c:pt>
                      <c:pt idx="9095">
                        <c:v>18.377075161216101</c:v>
                      </c:pt>
                      <c:pt idx="9096">
                        <c:v>18.3815117389139</c:v>
                      </c:pt>
                      <c:pt idx="9097">
                        <c:v>18.385948316611699</c:v>
                      </c:pt>
                      <c:pt idx="9098">
                        <c:v>18.390384894309399</c:v>
                      </c:pt>
                      <c:pt idx="9099">
                        <c:v>18.394821472007202</c:v>
                      </c:pt>
                      <c:pt idx="9100">
                        <c:v>18.399258049705001</c:v>
                      </c:pt>
                      <c:pt idx="9101">
                        <c:v>18.4036946274027</c:v>
                      </c:pt>
                      <c:pt idx="9102">
                        <c:v>18.408131205100499</c:v>
                      </c:pt>
                      <c:pt idx="9103">
                        <c:v>18.412567782798298</c:v>
                      </c:pt>
                      <c:pt idx="9104">
                        <c:v>18.417004360496101</c:v>
                      </c:pt>
                      <c:pt idx="9105">
                        <c:v>18.4214409381938</c:v>
                      </c:pt>
                      <c:pt idx="9106">
                        <c:v>18.4258775158916</c:v>
                      </c:pt>
                      <c:pt idx="9107">
                        <c:v>18.430314093589399</c:v>
                      </c:pt>
                      <c:pt idx="9108">
                        <c:v>18.434750671287102</c:v>
                      </c:pt>
                      <c:pt idx="9109">
                        <c:v>18.439187248984901</c:v>
                      </c:pt>
                      <c:pt idx="9110">
                        <c:v>18.4436238266827</c:v>
                      </c:pt>
                      <c:pt idx="9111">
                        <c:v>18.448060404380399</c:v>
                      </c:pt>
                      <c:pt idx="9112">
                        <c:v>18.452496982078198</c:v>
                      </c:pt>
                      <c:pt idx="9113">
                        <c:v>18.456933559776001</c:v>
                      </c:pt>
                      <c:pt idx="9114">
                        <c:v>18.4613701374738</c:v>
                      </c:pt>
                      <c:pt idx="9115">
                        <c:v>18.4658067151715</c:v>
                      </c:pt>
                      <c:pt idx="9116">
                        <c:v>18.470243292869299</c:v>
                      </c:pt>
                      <c:pt idx="9117">
                        <c:v>18.474679870567101</c:v>
                      </c:pt>
                      <c:pt idx="9118">
                        <c:v>18.479116448264801</c:v>
                      </c:pt>
                      <c:pt idx="9119">
                        <c:v>18.4835530259626</c:v>
                      </c:pt>
                      <c:pt idx="9120">
                        <c:v>18.487989603660399</c:v>
                      </c:pt>
                      <c:pt idx="9121">
                        <c:v>18.492426181358098</c:v>
                      </c:pt>
                      <c:pt idx="9122">
                        <c:v>18.496862759055901</c:v>
                      </c:pt>
                      <c:pt idx="9123">
                        <c:v>18.5012993367537</c:v>
                      </c:pt>
                      <c:pt idx="9124">
                        <c:v>18.5057359144514</c:v>
                      </c:pt>
                      <c:pt idx="9125">
                        <c:v>18.510172492149199</c:v>
                      </c:pt>
                      <c:pt idx="9126">
                        <c:v>18.514609069847001</c:v>
                      </c:pt>
                      <c:pt idx="9127">
                        <c:v>18.5190456475448</c:v>
                      </c:pt>
                      <c:pt idx="9128">
                        <c:v>18.5234822252425</c:v>
                      </c:pt>
                      <c:pt idx="9129">
                        <c:v>18.527918802940299</c:v>
                      </c:pt>
                      <c:pt idx="9130">
                        <c:v>18.532355380638101</c:v>
                      </c:pt>
                      <c:pt idx="9131">
                        <c:v>18.536791958335801</c:v>
                      </c:pt>
                      <c:pt idx="9132">
                        <c:v>18.5412285360336</c:v>
                      </c:pt>
                      <c:pt idx="9133">
                        <c:v>18.545665113731399</c:v>
                      </c:pt>
                      <c:pt idx="9134">
                        <c:v>18.550101691429099</c:v>
                      </c:pt>
                      <c:pt idx="9135">
                        <c:v>18.554538269126901</c:v>
                      </c:pt>
                      <c:pt idx="9136">
                        <c:v>18.5589748468247</c:v>
                      </c:pt>
                      <c:pt idx="9137">
                        <c:v>18.563411424522499</c:v>
                      </c:pt>
                      <c:pt idx="9138">
                        <c:v>18.567848002220199</c:v>
                      </c:pt>
                      <c:pt idx="9139">
                        <c:v>18.572284579918001</c:v>
                      </c:pt>
                      <c:pt idx="9140">
                        <c:v>18.5767211576158</c:v>
                      </c:pt>
                      <c:pt idx="9141">
                        <c:v>18.5811577353135</c:v>
                      </c:pt>
                      <c:pt idx="9142">
                        <c:v>18.585594313011299</c:v>
                      </c:pt>
                      <c:pt idx="9143">
                        <c:v>18.590030890709102</c:v>
                      </c:pt>
                      <c:pt idx="9144">
                        <c:v>18.594467468406801</c:v>
                      </c:pt>
                      <c:pt idx="9145">
                        <c:v>18.5989040461046</c:v>
                      </c:pt>
                      <c:pt idx="9146">
                        <c:v>18.603340623802399</c:v>
                      </c:pt>
                      <c:pt idx="9147">
                        <c:v>18.607777201500198</c:v>
                      </c:pt>
                      <c:pt idx="9148">
                        <c:v>18.612213779197901</c:v>
                      </c:pt>
                      <c:pt idx="9149">
                        <c:v>18.6166503568957</c:v>
                      </c:pt>
                      <c:pt idx="9150">
                        <c:v>18.6210869345935</c:v>
                      </c:pt>
                      <c:pt idx="9151">
                        <c:v>18.625523512291199</c:v>
                      </c:pt>
                      <c:pt idx="9152">
                        <c:v>18.629960089989002</c:v>
                      </c:pt>
                      <c:pt idx="9153">
                        <c:v>18.634396667686801</c:v>
                      </c:pt>
                      <c:pt idx="9154">
                        <c:v>18.6388332453845</c:v>
                      </c:pt>
                      <c:pt idx="9155">
                        <c:v>18.643269823082299</c:v>
                      </c:pt>
                      <c:pt idx="9156">
                        <c:v>18.647706400780098</c:v>
                      </c:pt>
                      <c:pt idx="9157">
                        <c:v>18.652142978477801</c:v>
                      </c:pt>
                      <c:pt idx="9158">
                        <c:v>18.6565795561756</c:v>
                      </c:pt>
                      <c:pt idx="9159">
                        <c:v>18.6610161338734</c:v>
                      </c:pt>
                      <c:pt idx="9160">
                        <c:v>18.665452711571199</c:v>
                      </c:pt>
                      <c:pt idx="9161">
                        <c:v>18.669889289268902</c:v>
                      </c:pt>
                      <c:pt idx="9162">
                        <c:v>18.674325866966701</c:v>
                      </c:pt>
                      <c:pt idx="9163">
                        <c:v>18.6787624446645</c:v>
                      </c:pt>
                      <c:pt idx="9164">
                        <c:v>18.683199022362199</c:v>
                      </c:pt>
                      <c:pt idx="9165">
                        <c:v>18.687635600059998</c:v>
                      </c:pt>
                      <c:pt idx="9166">
                        <c:v>18.692072177757801</c:v>
                      </c:pt>
                      <c:pt idx="9167">
                        <c:v>18.696508755455501</c:v>
                      </c:pt>
                      <c:pt idx="9168">
                        <c:v>18.7009453331533</c:v>
                      </c:pt>
                      <c:pt idx="9169">
                        <c:v>18.705381910851099</c:v>
                      </c:pt>
                      <c:pt idx="9170">
                        <c:v>18.709818488548901</c:v>
                      </c:pt>
                      <c:pt idx="9171">
                        <c:v>18.714255066246601</c:v>
                      </c:pt>
                      <c:pt idx="9172">
                        <c:v>18.7186916439444</c:v>
                      </c:pt>
                      <c:pt idx="9173">
                        <c:v>18.723128221642199</c:v>
                      </c:pt>
                      <c:pt idx="9174">
                        <c:v>18.727564799339898</c:v>
                      </c:pt>
                      <c:pt idx="9175">
                        <c:v>18.732001377037701</c:v>
                      </c:pt>
                      <c:pt idx="9176">
                        <c:v>18.7364379547355</c:v>
                      </c:pt>
                      <c:pt idx="9177">
                        <c:v>18.7408745324332</c:v>
                      </c:pt>
                      <c:pt idx="9178">
                        <c:v>18.745311110130999</c:v>
                      </c:pt>
                      <c:pt idx="9179">
                        <c:v>18.749747687828801</c:v>
                      </c:pt>
                      <c:pt idx="9180">
                        <c:v>18.7541842655266</c:v>
                      </c:pt>
                      <c:pt idx="9181">
                        <c:v>18.7586208432243</c:v>
                      </c:pt>
                      <c:pt idx="9182">
                        <c:v>18.763057420922099</c:v>
                      </c:pt>
                      <c:pt idx="9183">
                        <c:v>18.767493998619901</c:v>
                      </c:pt>
                      <c:pt idx="9184">
                        <c:v>18.771930576317601</c:v>
                      </c:pt>
                      <c:pt idx="9185">
                        <c:v>18.7763671540154</c:v>
                      </c:pt>
                      <c:pt idx="9186">
                        <c:v>18.780803731713199</c:v>
                      </c:pt>
                      <c:pt idx="9187">
                        <c:v>18.785240309410899</c:v>
                      </c:pt>
                      <c:pt idx="9188">
                        <c:v>18.789676887108701</c:v>
                      </c:pt>
                      <c:pt idx="9189">
                        <c:v>18.7941134648065</c:v>
                      </c:pt>
                      <c:pt idx="9190">
                        <c:v>18.798550042504299</c:v>
                      </c:pt>
                      <c:pt idx="9191">
                        <c:v>18.802986620201999</c:v>
                      </c:pt>
                      <c:pt idx="9192">
                        <c:v>18.807423197899801</c:v>
                      </c:pt>
                      <c:pt idx="9193">
                        <c:v>18.8118597755976</c:v>
                      </c:pt>
                      <c:pt idx="9194">
                        <c:v>18.8162963532953</c:v>
                      </c:pt>
                      <c:pt idx="9195">
                        <c:v>18.820732930993099</c:v>
                      </c:pt>
                      <c:pt idx="9196">
                        <c:v>18.825169508690902</c:v>
                      </c:pt>
                      <c:pt idx="9197">
                        <c:v>18.829606086388601</c:v>
                      </c:pt>
                      <c:pt idx="9198">
                        <c:v>18.8340426640864</c:v>
                      </c:pt>
                      <c:pt idx="9199">
                        <c:v>18.838479241784199</c:v>
                      </c:pt>
                      <c:pt idx="9200">
                        <c:v>18.842915819481899</c:v>
                      </c:pt>
                      <c:pt idx="9201">
                        <c:v>18.847352397179701</c:v>
                      </c:pt>
                      <c:pt idx="9202">
                        <c:v>18.8517889748775</c:v>
                      </c:pt>
                      <c:pt idx="9203">
                        <c:v>18.8562255525753</c:v>
                      </c:pt>
                      <c:pt idx="9204">
                        <c:v>18.860662130272999</c:v>
                      </c:pt>
                      <c:pt idx="9205">
                        <c:v>18.865098707970802</c:v>
                      </c:pt>
                      <c:pt idx="9206">
                        <c:v>18.869535285668601</c:v>
                      </c:pt>
                      <c:pt idx="9207">
                        <c:v>18.8739718633663</c:v>
                      </c:pt>
                      <c:pt idx="9208">
                        <c:v>18.878408441064099</c:v>
                      </c:pt>
                      <c:pt idx="9209">
                        <c:v>18.882845018761898</c:v>
                      </c:pt>
                      <c:pt idx="9210">
                        <c:v>18.887281596459601</c:v>
                      </c:pt>
                      <c:pt idx="9211">
                        <c:v>18.891718174157401</c:v>
                      </c:pt>
                      <c:pt idx="9212">
                        <c:v>18.8961547518552</c:v>
                      </c:pt>
                      <c:pt idx="9213">
                        <c:v>18.900591329552999</c:v>
                      </c:pt>
                      <c:pt idx="9214">
                        <c:v>18.905027907250702</c:v>
                      </c:pt>
                      <c:pt idx="9215">
                        <c:v>18.909464484948501</c:v>
                      </c:pt>
                      <c:pt idx="9216">
                        <c:v>18.9139010626463</c:v>
                      </c:pt>
                      <c:pt idx="9217">
                        <c:v>18.918337640343999</c:v>
                      </c:pt>
                      <c:pt idx="9218">
                        <c:v>18.922774218041798</c:v>
                      </c:pt>
                      <c:pt idx="9219">
                        <c:v>18.927210795739601</c:v>
                      </c:pt>
                      <c:pt idx="9220">
                        <c:v>18.931647373437301</c:v>
                      </c:pt>
                      <c:pt idx="9221">
                        <c:v>18.9360839511351</c:v>
                      </c:pt>
                      <c:pt idx="9222">
                        <c:v>18.940520528832899</c:v>
                      </c:pt>
                      <c:pt idx="9223">
                        <c:v>18.944957106530701</c:v>
                      </c:pt>
                      <c:pt idx="9224">
                        <c:v>18.949393684228401</c:v>
                      </c:pt>
                      <c:pt idx="9225">
                        <c:v>18.9538302619262</c:v>
                      </c:pt>
                      <c:pt idx="9226">
                        <c:v>18.958266839623999</c:v>
                      </c:pt>
                      <c:pt idx="9227">
                        <c:v>18.962703417321698</c:v>
                      </c:pt>
                      <c:pt idx="9228">
                        <c:v>18.967139995019501</c:v>
                      </c:pt>
                      <c:pt idx="9229">
                        <c:v>18.9715765727173</c:v>
                      </c:pt>
                      <c:pt idx="9230">
                        <c:v>18.976013150415</c:v>
                      </c:pt>
                      <c:pt idx="9231">
                        <c:v>18.980449728112799</c:v>
                      </c:pt>
                      <c:pt idx="9232">
                        <c:v>18.984886305810601</c:v>
                      </c:pt>
                      <c:pt idx="9233">
                        <c:v>18.9893228835084</c:v>
                      </c:pt>
                      <c:pt idx="9234">
                        <c:v>18.9937594612061</c:v>
                      </c:pt>
                      <c:pt idx="9235">
                        <c:v>18.998196038903899</c:v>
                      </c:pt>
                      <c:pt idx="9236">
                        <c:v>19.002632616601701</c:v>
                      </c:pt>
                      <c:pt idx="9237">
                        <c:v>19.007069194299401</c:v>
                      </c:pt>
                      <c:pt idx="9238">
                        <c:v>19.0115057719972</c:v>
                      </c:pt>
                      <c:pt idx="9239">
                        <c:v>19.015942349694999</c:v>
                      </c:pt>
                      <c:pt idx="9240">
                        <c:v>19.020378927392699</c:v>
                      </c:pt>
                      <c:pt idx="9241">
                        <c:v>19.024815505090501</c:v>
                      </c:pt>
                      <c:pt idx="9242">
                        <c:v>19.0292520827883</c:v>
                      </c:pt>
                      <c:pt idx="9243">
                        <c:v>19.033688660486099</c:v>
                      </c:pt>
                      <c:pt idx="9244">
                        <c:v>19.038125238183799</c:v>
                      </c:pt>
                      <c:pt idx="9245">
                        <c:v>19.042561815881601</c:v>
                      </c:pt>
                      <c:pt idx="9246">
                        <c:v>19.0469983935794</c:v>
                      </c:pt>
                      <c:pt idx="9247">
                        <c:v>19.0514349712771</c:v>
                      </c:pt>
                      <c:pt idx="9248">
                        <c:v>19.055871548974899</c:v>
                      </c:pt>
                      <c:pt idx="9249">
                        <c:v>19.060308126672702</c:v>
                      </c:pt>
                      <c:pt idx="9250">
                        <c:v>19.064744704370401</c:v>
                      </c:pt>
                      <c:pt idx="9251">
                        <c:v>19.0691812820682</c:v>
                      </c:pt>
                      <c:pt idx="9252">
                        <c:v>19.073617859765999</c:v>
                      </c:pt>
                      <c:pt idx="9253">
                        <c:v>19.078054437463798</c:v>
                      </c:pt>
                      <c:pt idx="9254">
                        <c:v>19.082491015161501</c:v>
                      </c:pt>
                      <c:pt idx="9255">
                        <c:v>19.086927592859301</c:v>
                      </c:pt>
                      <c:pt idx="9256">
                        <c:v>19.0913641705571</c:v>
                      </c:pt>
                      <c:pt idx="9257">
                        <c:v>19.095800748254799</c:v>
                      </c:pt>
                      <c:pt idx="9258">
                        <c:v>19.100237325952602</c:v>
                      </c:pt>
                      <c:pt idx="9259">
                        <c:v>19.104673903650401</c:v>
                      </c:pt>
                      <c:pt idx="9260">
                        <c:v>19.1091104813481</c:v>
                      </c:pt>
                      <c:pt idx="9261">
                        <c:v>19.113547059045899</c:v>
                      </c:pt>
                      <c:pt idx="9262">
                        <c:v>19.117983636743698</c:v>
                      </c:pt>
                      <c:pt idx="9263">
                        <c:v>19.122420214441401</c:v>
                      </c:pt>
                      <c:pt idx="9264">
                        <c:v>19.126856792139201</c:v>
                      </c:pt>
                      <c:pt idx="9265">
                        <c:v>19.131293369837</c:v>
                      </c:pt>
                      <c:pt idx="9266">
                        <c:v>19.135729947534799</c:v>
                      </c:pt>
                      <c:pt idx="9267">
                        <c:v>19.140166525232502</c:v>
                      </c:pt>
                      <c:pt idx="9268">
                        <c:v>19.144603102930301</c:v>
                      </c:pt>
                      <c:pt idx="9269">
                        <c:v>19.1490396806281</c:v>
                      </c:pt>
                      <c:pt idx="9270">
                        <c:v>19.153476258325799</c:v>
                      </c:pt>
                      <c:pt idx="9271">
                        <c:v>19.157912836023598</c:v>
                      </c:pt>
                      <c:pt idx="9272">
                        <c:v>19.162349413721401</c:v>
                      </c:pt>
                      <c:pt idx="9273">
                        <c:v>19.166785991419101</c:v>
                      </c:pt>
                      <c:pt idx="9274">
                        <c:v>19.1712225691169</c:v>
                      </c:pt>
                      <c:pt idx="9275">
                        <c:v>19.175659146814699</c:v>
                      </c:pt>
                      <c:pt idx="9276">
                        <c:v>19.180095724512501</c:v>
                      </c:pt>
                      <c:pt idx="9277">
                        <c:v>19.184532302210201</c:v>
                      </c:pt>
                      <c:pt idx="9278">
                        <c:v>19.188968879908</c:v>
                      </c:pt>
                      <c:pt idx="9279">
                        <c:v>19.193405457605799</c:v>
                      </c:pt>
                      <c:pt idx="9280">
                        <c:v>19.197842035303498</c:v>
                      </c:pt>
                      <c:pt idx="9281">
                        <c:v>19.202278613001301</c:v>
                      </c:pt>
                      <c:pt idx="9282">
                        <c:v>19.2067151906991</c:v>
                      </c:pt>
                      <c:pt idx="9283">
                        <c:v>19.2111517683968</c:v>
                      </c:pt>
                      <c:pt idx="9284">
                        <c:v>19.215588346094599</c:v>
                      </c:pt>
                      <c:pt idx="9285">
                        <c:v>19.220024923792401</c:v>
                      </c:pt>
                      <c:pt idx="9286">
                        <c:v>19.224461501490101</c:v>
                      </c:pt>
                      <c:pt idx="9287">
                        <c:v>19.2288980791879</c:v>
                      </c:pt>
                      <c:pt idx="9288">
                        <c:v>19.233334656885699</c:v>
                      </c:pt>
                      <c:pt idx="9289">
                        <c:v>19.237771234583501</c:v>
                      </c:pt>
                      <c:pt idx="9290">
                        <c:v>19.242207812281201</c:v>
                      </c:pt>
                      <c:pt idx="9291">
                        <c:v>19.246644389979</c:v>
                      </c:pt>
                      <c:pt idx="9292">
                        <c:v>19.251080967676799</c:v>
                      </c:pt>
                      <c:pt idx="9293">
                        <c:v>19.255517545374499</c:v>
                      </c:pt>
                      <c:pt idx="9294">
                        <c:v>19.259954123072301</c:v>
                      </c:pt>
                      <c:pt idx="9295">
                        <c:v>19.2643907007701</c:v>
                      </c:pt>
                      <c:pt idx="9296">
                        <c:v>19.2688272784678</c:v>
                      </c:pt>
                      <c:pt idx="9297">
                        <c:v>19.273263856165599</c:v>
                      </c:pt>
                      <c:pt idx="9298">
                        <c:v>19.277700433863401</c:v>
                      </c:pt>
                      <c:pt idx="9299">
                        <c:v>19.282137011561201</c:v>
                      </c:pt>
                      <c:pt idx="9300">
                        <c:v>19.2865735892589</c:v>
                      </c:pt>
                      <c:pt idx="9301">
                        <c:v>19.291010166956699</c:v>
                      </c:pt>
                      <c:pt idx="9302">
                        <c:v>19.295446744654502</c:v>
                      </c:pt>
                      <c:pt idx="9303">
                        <c:v>19.299883322352201</c:v>
                      </c:pt>
                      <c:pt idx="9304">
                        <c:v>19.30431990005</c:v>
                      </c:pt>
                      <c:pt idx="9305">
                        <c:v>19.308756477747799</c:v>
                      </c:pt>
                      <c:pt idx="9306">
                        <c:v>19.313193055445499</c:v>
                      </c:pt>
                      <c:pt idx="9307">
                        <c:v>19.317629633143302</c:v>
                      </c:pt>
                      <c:pt idx="9308">
                        <c:v>19.322066210841101</c:v>
                      </c:pt>
                      <c:pt idx="9309">
                        <c:v>19.3265027885389</c:v>
                      </c:pt>
                      <c:pt idx="9310">
                        <c:v>19.330939366236599</c:v>
                      </c:pt>
                      <c:pt idx="9311">
                        <c:v>19.335375943934402</c:v>
                      </c:pt>
                      <c:pt idx="9312">
                        <c:v>19.339812521632201</c:v>
                      </c:pt>
                      <c:pt idx="9313">
                        <c:v>19.3442490993299</c:v>
                      </c:pt>
                      <c:pt idx="9314">
                        <c:v>19.348685677027699</c:v>
                      </c:pt>
                      <c:pt idx="9315">
                        <c:v>19.353122254725498</c:v>
                      </c:pt>
                      <c:pt idx="9316">
                        <c:v>19.357558832423202</c:v>
                      </c:pt>
                      <c:pt idx="9317">
                        <c:v>19.361995410121001</c:v>
                      </c:pt>
                      <c:pt idx="9318">
                        <c:v>19.3664319878188</c:v>
                      </c:pt>
                      <c:pt idx="9319">
                        <c:v>19.370868565516599</c:v>
                      </c:pt>
                      <c:pt idx="9320">
                        <c:v>19.375305143214302</c:v>
                      </c:pt>
                      <c:pt idx="9321">
                        <c:v>19.379741720912101</c:v>
                      </c:pt>
                      <c:pt idx="9322">
                        <c:v>19.3841782986099</c:v>
                      </c:pt>
                      <c:pt idx="9323">
                        <c:v>19.388614876307599</c:v>
                      </c:pt>
                      <c:pt idx="9324">
                        <c:v>19.393051454005398</c:v>
                      </c:pt>
                      <c:pt idx="9325">
                        <c:v>19.397488031703201</c:v>
                      </c:pt>
                      <c:pt idx="9326">
                        <c:v>19.401924609400901</c:v>
                      </c:pt>
                      <c:pt idx="9327">
                        <c:v>19.4063611870987</c:v>
                      </c:pt>
                      <c:pt idx="9328">
                        <c:v>19.410797764796499</c:v>
                      </c:pt>
                      <c:pt idx="9329">
                        <c:v>19.415234342494301</c:v>
                      </c:pt>
                      <c:pt idx="9330">
                        <c:v>19.419670920192001</c:v>
                      </c:pt>
                      <c:pt idx="9331">
                        <c:v>19.4241074978898</c:v>
                      </c:pt>
                      <c:pt idx="9332">
                        <c:v>19.428544075587599</c:v>
                      </c:pt>
                      <c:pt idx="9333">
                        <c:v>19.432980653285298</c:v>
                      </c:pt>
                      <c:pt idx="9334">
                        <c:v>19.437417230983101</c:v>
                      </c:pt>
                      <c:pt idx="9335">
                        <c:v>19.4418538086809</c:v>
                      </c:pt>
                      <c:pt idx="9336">
                        <c:v>19.4462903863786</c:v>
                      </c:pt>
                      <c:pt idx="9337">
                        <c:v>19.450726964076399</c:v>
                      </c:pt>
                      <c:pt idx="9338">
                        <c:v>19.455163541774201</c:v>
                      </c:pt>
                      <c:pt idx="9339">
                        <c:v>19.459600119472</c:v>
                      </c:pt>
                      <c:pt idx="9340">
                        <c:v>19.4640366971697</c:v>
                      </c:pt>
                      <c:pt idx="9341">
                        <c:v>19.468473274867499</c:v>
                      </c:pt>
                      <c:pt idx="9342">
                        <c:v>19.472909852565301</c:v>
                      </c:pt>
                      <c:pt idx="9343">
                        <c:v>19.477346430263001</c:v>
                      </c:pt>
                      <c:pt idx="9344">
                        <c:v>19.4817830079608</c:v>
                      </c:pt>
                      <c:pt idx="9345">
                        <c:v>19.486219585658599</c:v>
                      </c:pt>
                      <c:pt idx="9346">
                        <c:v>19.490656163356299</c:v>
                      </c:pt>
                      <c:pt idx="9347">
                        <c:v>19.495092741054101</c:v>
                      </c:pt>
                      <c:pt idx="9348">
                        <c:v>19.4995293187519</c:v>
                      </c:pt>
                      <c:pt idx="9349">
                        <c:v>19.503965896449699</c:v>
                      </c:pt>
                      <c:pt idx="9350">
                        <c:v>19.508402474147399</c:v>
                      </c:pt>
                      <c:pt idx="9351">
                        <c:v>19.512839051845202</c:v>
                      </c:pt>
                      <c:pt idx="9352">
                        <c:v>19.517275629543001</c:v>
                      </c:pt>
                      <c:pt idx="9353">
                        <c:v>19.5217122072407</c:v>
                      </c:pt>
                      <c:pt idx="9354">
                        <c:v>19.526148784938499</c:v>
                      </c:pt>
                      <c:pt idx="9355">
                        <c:v>19.530585362636302</c:v>
                      </c:pt>
                      <c:pt idx="9356">
                        <c:v>19.535021940334001</c:v>
                      </c:pt>
                      <c:pt idx="9357">
                        <c:v>19.5394585180318</c:v>
                      </c:pt>
                      <c:pt idx="9358">
                        <c:v>19.543895095729599</c:v>
                      </c:pt>
                      <c:pt idx="9359">
                        <c:v>19.548331673427398</c:v>
                      </c:pt>
                      <c:pt idx="9360">
                        <c:v>19.552768251125102</c:v>
                      </c:pt>
                      <c:pt idx="9361">
                        <c:v>19.557204828822901</c:v>
                      </c:pt>
                      <c:pt idx="9362">
                        <c:v>19.5616414065207</c:v>
                      </c:pt>
                      <c:pt idx="9363">
                        <c:v>19.566077984218399</c:v>
                      </c:pt>
                      <c:pt idx="9364">
                        <c:v>19.570514561916202</c:v>
                      </c:pt>
                      <c:pt idx="9365">
                        <c:v>19.574951139614001</c:v>
                      </c:pt>
                      <c:pt idx="9366">
                        <c:v>19.5793877173117</c:v>
                      </c:pt>
                      <c:pt idx="9367">
                        <c:v>19.583824295009499</c:v>
                      </c:pt>
                      <c:pt idx="9368">
                        <c:v>19.588260872707298</c:v>
                      </c:pt>
                      <c:pt idx="9369">
                        <c:v>19.592697450405002</c:v>
                      </c:pt>
                      <c:pt idx="9370">
                        <c:v>19.597134028102801</c:v>
                      </c:pt>
                      <c:pt idx="9371">
                        <c:v>19.6015706058006</c:v>
                      </c:pt>
                      <c:pt idx="9372">
                        <c:v>19.606007183498399</c:v>
                      </c:pt>
                      <c:pt idx="9373">
                        <c:v>19.610443761196102</c:v>
                      </c:pt>
                      <c:pt idx="9374">
                        <c:v>19.614880338893901</c:v>
                      </c:pt>
                      <c:pt idx="9375">
                        <c:v>19.6193169165917</c:v>
                      </c:pt>
                      <c:pt idx="9376">
                        <c:v>19.623753494289399</c:v>
                      </c:pt>
                      <c:pt idx="9377">
                        <c:v>19.628190071987198</c:v>
                      </c:pt>
                      <c:pt idx="9378">
                        <c:v>19.632626649685001</c:v>
                      </c:pt>
                      <c:pt idx="9379">
                        <c:v>19.637063227382701</c:v>
                      </c:pt>
                      <c:pt idx="9380">
                        <c:v>19.6414998050805</c:v>
                      </c:pt>
                      <c:pt idx="9381">
                        <c:v>19.645936382778299</c:v>
                      </c:pt>
                      <c:pt idx="9382">
                        <c:v>19.650372960475998</c:v>
                      </c:pt>
                      <c:pt idx="9383">
                        <c:v>19.654809538173801</c:v>
                      </c:pt>
                      <c:pt idx="9384">
                        <c:v>19.6592461158716</c:v>
                      </c:pt>
                      <c:pt idx="9385">
                        <c:v>19.663682693569399</c:v>
                      </c:pt>
                      <c:pt idx="9386">
                        <c:v>19.668119271267098</c:v>
                      </c:pt>
                      <c:pt idx="9387">
                        <c:v>19.672555848964901</c:v>
                      </c:pt>
                      <c:pt idx="9388">
                        <c:v>19.6769924266627</c:v>
                      </c:pt>
                      <c:pt idx="9389">
                        <c:v>19.6814290043604</c:v>
                      </c:pt>
                      <c:pt idx="9390">
                        <c:v>19.685865582058199</c:v>
                      </c:pt>
                      <c:pt idx="9391">
                        <c:v>19.690302159756001</c:v>
                      </c:pt>
                      <c:pt idx="9392">
                        <c:v>19.694738737453701</c:v>
                      </c:pt>
                      <c:pt idx="9393">
                        <c:v>19.6991753151515</c:v>
                      </c:pt>
                      <c:pt idx="9394">
                        <c:v>19.703611892849299</c:v>
                      </c:pt>
                      <c:pt idx="9395">
                        <c:v>19.708048470547102</c:v>
                      </c:pt>
                      <c:pt idx="9396">
                        <c:v>19.712485048244801</c:v>
                      </c:pt>
                      <c:pt idx="9397">
                        <c:v>19.7169216259426</c:v>
                      </c:pt>
                      <c:pt idx="9398">
                        <c:v>19.721358203640399</c:v>
                      </c:pt>
                      <c:pt idx="9399">
                        <c:v>19.725794781338099</c:v>
                      </c:pt>
                      <c:pt idx="9400">
                        <c:v>19.730231359035901</c:v>
                      </c:pt>
                      <c:pt idx="9401">
                        <c:v>19.7346679367337</c:v>
                      </c:pt>
                      <c:pt idx="9402">
                        <c:v>19.7391045144314</c:v>
                      </c:pt>
                      <c:pt idx="9403">
                        <c:v>19.743541092129199</c:v>
                      </c:pt>
                      <c:pt idx="9404">
                        <c:v>19.747977669827002</c:v>
                      </c:pt>
                      <c:pt idx="9405">
                        <c:v>19.752414247524801</c:v>
                      </c:pt>
                      <c:pt idx="9406">
                        <c:v>19.7568508252225</c:v>
                      </c:pt>
                      <c:pt idx="9407">
                        <c:v>19.761287402920299</c:v>
                      </c:pt>
                      <c:pt idx="9408">
                        <c:v>19.765723980618102</c:v>
                      </c:pt>
                      <c:pt idx="9409">
                        <c:v>19.770160558315801</c:v>
                      </c:pt>
                      <c:pt idx="9410">
                        <c:v>19.7745971360136</c:v>
                      </c:pt>
                      <c:pt idx="9411">
                        <c:v>19.779033713711399</c:v>
                      </c:pt>
                      <c:pt idx="9412">
                        <c:v>19.783470291409099</c:v>
                      </c:pt>
                      <c:pt idx="9413">
                        <c:v>19.787906869106902</c:v>
                      </c:pt>
                      <c:pt idx="9414">
                        <c:v>19.792343446804701</c:v>
                      </c:pt>
                      <c:pt idx="9415">
                        <c:v>19.7967800245025</c:v>
                      </c:pt>
                      <c:pt idx="9416">
                        <c:v>19.801216602200199</c:v>
                      </c:pt>
                      <c:pt idx="9417">
                        <c:v>19.805653179897998</c:v>
                      </c:pt>
                      <c:pt idx="9418">
                        <c:v>19.810089757595801</c:v>
                      </c:pt>
                      <c:pt idx="9419">
                        <c:v>19.8145263352935</c:v>
                      </c:pt>
                      <c:pt idx="9420">
                        <c:v>19.818962912991299</c:v>
                      </c:pt>
                      <c:pt idx="9421">
                        <c:v>19.823399490689098</c:v>
                      </c:pt>
                      <c:pt idx="9422">
                        <c:v>19.827836068386802</c:v>
                      </c:pt>
                      <c:pt idx="9423">
                        <c:v>19.832272646084601</c:v>
                      </c:pt>
                      <c:pt idx="9424">
                        <c:v>19.8367092237824</c:v>
                      </c:pt>
                      <c:pt idx="9425">
                        <c:v>19.841145801480199</c:v>
                      </c:pt>
                      <c:pt idx="9426">
                        <c:v>19.845582379177898</c:v>
                      </c:pt>
                      <c:pt idx="9427">
                        <c:v>19.850018956875701</c:v>
                      </c:pt>
                      <c:pt idx="9428">
                        <c:v>19.8544555345735</c:v>
                      </c:pt>
                      <c:pt idx="9429">
                        <c:v>19.858892112271199</c:v>
                      </c:pt>
                      <c:pt idx="9430">
                        <c:v>19.863328689968998</c:v>
                      </c:pt>
                      <c:pt idx="9431">
                        <c:v>19.867765267666801</c:v>
                      </c:pt>
                      <c:pt idx="9432">
                        <c:v>19.872201845364501</c:v>
                      </c:pt>
                      <c:pt idx="9433">
                        <c:v>19.8766384230623</c:v>
                      </c:pt>
                      <c:pt idx="9434">
                        <c:v>19.881075000760099</c:v>
                      </c:pt>
                      <c:pt idx="9435">
                        <c:v>19.885511578457901</c:v>
                      </c:pt>
                      <c:pt idx="9436">
                        <c:v>19.889948156155601</c:v>
                      </c:pt>
                      <c:pt idx="9437">
                        <c:v>19.8943847338534</c:v>
                      </c:pt>
                      <c:pt idx="9438">
                        <c:v>19.898821311551199</c:v>
                      </c:pt>
                      <c:pt idx="9439">
                        <c:v>19.903257889248898</c:v>
                      </c:pt>
                      <c:pt idx="9440">
                        <c:v>19.907694466946701</c:v>
                      </c:pt>
                      <c:pt idx="9441">
                        <c:v>19.9121310446445</c:v>
                      </c:pt>
                      <c:pt idx="9442">
                        <c:v>19.9165676223422</c:v>
                      </c:pt>
                      <c:pt idx="9443">
                        <c:v>19.921004200039999</c:v>
                      </c:pt>
                      <c:pt idx="9444">
                        <c:v>19.925440777737801</c:v>
                      </c:pt>
                      <c:pt idx="9445">
                        <c:v>19.9298773554356</c:v>
                      </c:pt>
                      <c:pt idx="9446">
                        <c:v>19.9343139331333</c:v>
                      </c:pt>
                      <c:pt idx="9447">
                        <c:v>19.938750510831099</c:v>
                      </c:pt>
                      <c:pt idx="9448">
                        <c:v>19.943187088528902</c:v>
                      </c:pt>
                      <c:pt idx="9449">
                        <c:v>19.947623666226601</c:v>
                      </c:pt>
                      <c:pt idx="9450">
                        <c:v>19.9520602439244</c:v>
                      </c:pt>
                      <c:pt idx="9451">
                        <c:v>19.956496821622199</c:v>
                      </c:pt>
                      <c:pt idx="9452">
                        <c:v>19.960933399319899</c:v>
                      </c:pt>
                      <c:pt idx="9453">
                        <c:v>19.965369977017701</c:v>
                      </c:pt>
                      <c:pt idx="9454">
                        <c:v>19.9698065547155</c:v>
                      </c:pt>
                      <c:pt idx="9455">
                        <c:v>19.9742431324132</c:v>
                      </c:pt>
                      <c:pt idx="9456">
                        <c:v>19.978679710110999</c:v>
                      </c:pt>
                      <c:pt idx="9457">
                        <c:v>19.983116287808802</c:v>
                      </c:pt>
                      <c:pt idx="9458">
                        <c:v>19.987552865506601</c:v>
                      </c:pt>
                      <c:pt idx="9459">
                        <c:v>19.9919894432043</c:v>
                      </c:pt>
                      <c:pt idx="9460">
                        <c:v>19.996426020902099</c:v>
                      </c:pt>
                      <c:pt idx="9461">
                        <c:v>20.000862598599898</c:v>
                      </c:pt>
                      <c:pt idx="9462">
                        <c:v>20.005299176297601</c:v>
                      </c:pt>
                      <c:pt idx="9463">
                        <c:v>20.0097357539954</c:v>
                      </c:pt>
                      <c:pt idx="9464">
                        <c:v>20.014172331693199</c:v>
                      </c:pt>
                      <c:pt idx="9465">
                        <c:v>20.018608909390899</c:v>
                      </c:pt>
                      <c:pt idx="9466">
                        <c:v>20.023045487088702</c:v>
                      </c:pt>
                      <c:pt idx="9467">
                        <c:v>20.027482064786501</c:v>
                      </c:pt>
                      <c:pt idx="9468">
                        <c:v>20.0319186424843</c:v>
                      </c:pt>
                      <c:pt idx="9469">
                        <c:v>20.036355220181999</c:v>
                      </c:pt>
                      <c:pt idx="9470">
                        <c:v>20.040791797879798</c:v>
                      </c:pt>
                      <c:pt idx="9471">
                        <c:v>20.045228375577601</c:v>
                      </c:pt>
                      <c:pt idx="9472">
                        <c:v>20.0496649532753</c:v>
                      </c:pt>
                      <c:pt idx="9473">
                        <c:v>20.054101530973099</c:v>
                      </c:pt>
                      <c:pt idx="9474">
                        <c:v>20.058538108670898</c:v>
                      </c:pt>
                      <c:pt idx="9475">
                        <c:v>20.062974686368602</c:v>
                      </c:pt>
                      <c:pt idx="9476">
                        <c:v>20.067411264066401</c:v>
                      </c:pt>
                      <c:pt idx="9477">
                        <c:v>20.0718478417642</c:v>
                      </c:pt>
                      <c:pt idx="9478">
                        <c:v>20.076284419461999</c:v>
                      </c:pt>
                      <c:pt idx="9479">
                        <c:v>20.080720997159698</c:v>
                      </c:pt>
                      <c:pt idx="9480">
                        <c:v>20.085157574857501</c:v>
                      </c:pt>
                      <c:pt idx="9481">
                        <c:v>20.0895941525553</c:v>
                      </c:pt>
                      <c:pt idx="9482">
                        <c:v>20.094030730252999</c:v>
                      </c:pt>
                      <c:pt idx="9483">
                        <c:v>20.098467307950798</c:v>
                      </c:pt>
                      <c:pt idx="9484">
                        <c:v>20.102903885648601</c:v>
                      </c:pt>
                      <c:pt idx="9485">
                        <c:v>20.107340463346301</c:v>
                      </c:pt>
                      <c:pt idx="9486">
                        <c:v>20.1117770410441</c:v>
                      </c:pt>
                      <c:pt idx="9487">
                        <c:v>20.116213618741899</c:v>
                      </c:pt>
                      <c:pt idx="9488">
                        <c:v>20.120650196439598</c:v>
                      </c:pt>
                      <c:pt idx="9489">
                        <c:v>20.125086774137401</c:v>
                      </c:pt>
                      <c:pt idx="9490">
                        <c:v>20.1295233518352</c:v>
                      </c:pt>
                      <c:pt idx="9491">
                        <c:v>20.133959929532999</c:v>
                      </c:pt>
                      <c:pt idx="9492">
                        <c:v>20.138396507230699</c:v>
                      </c:pt>
                      <c:pt idx="9493">
                        <c:v>20.142833084928501</c:v>
                      </c:pt>
                      <c:pt idx="9494">
                        <c:v>20.1472696626263</c:v>
                      </c:pt>
                      <c:pt idx="9495">
                        <c:v>20.151706240324</c:v>
                      </c:pt>
                      <c:pt idx="9496">
                        <c:v>20.156142818021799</c:v>
                      </c:pt>
                      <c:pt idx="9497">
                        <c:v>20.160579395719601</c:v>
                      </c:pt>
                      <c:pt idx="9498">
                        <c:v>20.165015973417301</c:v>
                      </c:pt>
                      <c:pt idx="9499">
                        <c:v>20.1694525511151</c:v>
                      </c:pt>
                      <c:pt idx="9500">
                        <c:v>20.173889128812899</c:v>
                      </c:pt>
                      <c:pt idx="9501">
                        <c:v>20.178325706510702</c:v>
                      </c:pt>
                      <c:pt idx="9502">
                        <c:v>20.182762284208401</c:v>
                      </c:pt>
                      <c:pt idx="9503">
                        <c:v>20.1871988619062</c:v>
                      </c:pt>
                      <c:pt idx="9504">
                        <c:v>20.191635439603999</c:v>
                      </c:pt>
                      <c:pt idx="9505">
                        <c:v>20.196072017301699</c:v>
                      </c:pt>
                      <c:pt idx="9506">
                        <c:v>20.200508594999501</c:v>
                      </c:pt>
                      <c:pt idx="9507">
                        <c:v>20.2049451726973</c:v>
                      </c:pt>
                      <c:pt idx="9508">
                        <c:v>20.209381750395</c:v>
                      </c:pt>
                      <c:pt idx="9509">
                        <c:v>20.213818328092799</c:v>
                      </c:pt>
                      <c:pt idx="9510">
                        <c:v>20.218254905790602</c:v>
                      </c:pt>
                      <c:pt idx="9511">
                        <c:v>20.222691483488401</c:v>
                      </c:pt>
                      <c:pt idx="9512">
                        <c:v>20.2271280611861</c:v>
                      </c:pt>
                      <c:pt idx="9513">
                        <c:v>20.231564638883899</c:v>
                      </c:pt>
                      <c:pt idx="9514">
                        <c:v>20.236001216581698</c:v>
                      </c:pt>
                      <c:pt idx="9515">
                        <c:v>20.240437794279401</c:v>
                      </c:pt>
                      <c:pt idx="9516">
                        <c:v>20.2448743719772</c:v>
                      </c:pt>
                      <c:pt idx="9517">
                        <c:v>20.249310949674999</c:v>
                      </c:pt>
                      <c:pt idx="9518">
                        <c:v>20.253747527372699</c:v>
                      </c:pt>
                      <c:pt idx="9519">
                        <c:v>20.258184105070502</c:v>
                      </c:pt>
                      <c:pt idx="9520">
                        <c:v>20.262620682768301</c:v>
                      </c:pt>
                      <c:pt idx="9521">
                        <c:v>20.2670572604661</c:v>
                      </c:pt>
                      <c:pt idx="9522">
                        <c:v>20.271493838163799</c:v>
                      </c:pt>
                      <c:pt idx="9523">
                        <c:v>20.275930415861598</c:v>
                      </c:pt>
                      <c:pt idx="9524">
                        <c:v>20.280366993559401</c:v>
                      </c:pt>
                      <c:pt idx="9525">
                        <c:v>20.2848035712571</c:v>
                      </c:pt>
                      <c:pt idx="9526">
                        <c:v>20.289240148954899</c:v>
                      </c:pt>
                      <c:pt idx="9527">
                        <c:v>20.293676726652699</c:v>
                      </c:pt>
                      <c:pt idx="9528">
                        <c:v>20.298113304350402</c:v>
                      </c:pt>
                      <c:pt idx="9529">
                        <c:v>20.302549882048201</c:v>
                      </c:pt>
                      <c:pt idx="9530">
                        <c:v>20.306986459746</c:v>
                      </c:pt>
                      <c:pt idx="9531">
                        <c:v>20.311423037443699</c:v>
                      </c:pt>
                      <c:pt idx="9532">
                        <c:v>20.315859615141498</c:v>
                      </c:pt>
                      <c:pt idx="9533">
                        <c:v>20.320296192839301</c:v>
                      </c:pt>
                      <c:pt idx="9534">
                        <c:v>20.3247327705371</c:v>
                      </c:pt>
                      <c:pt idx="9535">
                        <c:v>20.329169348234799</c:v>
                      </c:pt>
                      <c:pt idx="9536">
                        <c:v>20.333605925932599</c:v>
                      </c:pt>
                      <c:pt idx="9537">
                        <c:v>20.338042503630401</c:v>
                      </c:pt>
                      <c:pt idx="9538">
                        <c:v>20.342479081328101</c:v>
                      </c:pt>
                      <c:pt idx="9539">
                        <c:v>20.3469156590259</c:v>
                      </c:pt>
                      <c:pt idx="9540">
                        <c:v>20.351352236723699</c:v>
                      </c:pt>
                      <c:pt idx="9541">
                        <c:v>20.355788814421398</c:v>
                      </c:pt>
                      <c:pt idx="9542">
                        <c:v>20.360225392119201</c:v>
                      </c:pt>
                      <c:pt idx="9543">
                        <c:v>20.364661969817</c:v>
                      </c:pt>
                      <c:pt idx="9544">
                        <c:v>20.369098547514799</c:v>
                      </c:pt>
                      <c:pt idx="9545">
                        <c:v>20.373535125212499</c:v>
                      </c:pt>
                      <c:pt idx="9546">
                        <c:v>20.377971702910301</c:v>
                      </c:pt>
                      <c:pt idx="9547">
                        <c:v>20.3824082806081</c:v>
                      </c:pt>
                      <c:pt idx="9548">
                        <c:v>20.3868448583058</c:v>
                      </c:pt>
                      <c:pt idx="9549">
                        <c:v>20.391281436003599</c:v>
                      </c:pt>
                      <c:pt idx="9550">
                        <c:v>20.395718013701401</c:v>
                      </c:pt>
                      <c:pt idx="9551">
                        <c:v>20.400154591399101</c:v>
                      </c:pt>
                      <c:pt idx="9552">
                        <c:v>20.4045911690969</c:v>
                      </c:pt>
                      <c:pt idx="9553">
                        <c:v>20.409027746794699</c:v>
                      </c:pt>
                      <c:pt idx="9554">
                        <c:v>20.413464324492502</c:v>
                      </c:pt>
                      <c:pt idx="9555">
                        <c:v>20.417900902190201</c:v>
                      </c:pt>
                      <c:pt idx="9556">
                        <c:v>20.422337479888</c:v>
                      </c:pt>
                      <c:pt idx="9557">
                        <c:v>20.426774057585799</c:v>
                      </c:pt>
                      <c:pt idx="9558">
                        <c:v>20.431210635283499</c:v>
                      </c:pt>
                      <c:pt idx="9559">
                        <c:v>20.435647212981301</c:v>
                      </c:pt>
                      <c:pt idx="9560">
                        <c:v>20.4400837906791</c:v>
                      </c:pt>
                      <c:pt idx="9561">
                        <c:v>20.4445203683768</c:v>
                      </c:pt>
                      <c:pt idx="9562">
                        <c:v>20.448956946074599</c:v>
                      </c:pt>
                      <c:pt idx="9563">
                        <c:v>20.453393523772402</c:v>
                      </c:pt>
                      <c:pt idx="9564">
                        <c:v>20.457830101470201</c:v>
                      </c:pt>
                      <c:pt idx="9565">
                        <c:v>20.4622666791679</c:v>
                      </c:pt>
                      <c:pt idx="9566">
                        <c:v>20.466703256865699</c:v>
                      </c:pt>
                      <c:pt idx="9567">
                        <c:v>20.471139834563498</c:v>
                      </c:pt>
                      <c:pt idx="9568">
                        <c:v>20.475576412261201</c:v>
                      </c:pt>
                      <c:pt idx="9569">
                        <c:v>20.480012989959</c:v>
                      </c:pt>
                      <c:pt idx="9570">
                        <c:v>20.484449567656799</c:v>
                      </c:pt>
                      <c:pt idx="9571">
                        <c:v>20.488886145354499</c:v>
                      </c:pt>
                      <c:pt idx="9572">
                        <c:v>20.493322723052302</c:v>
                      </c:pt>
                      <c:pt idx="9573">
                        <c:v>20.497759300750101</c:v>
                      </c:pt>
                      <c:pt idx="9574">
                        <c:v>20.5021958784479</c:v>
                      </c:pt>
                      <c:pt idx="9575">
                        <c:v>20.506632456145599</c:v>
                      </c:pt>
                      <c:pt idx="9576">
                        <c:v>20.511069033843398</c:v>
                      </c:pt>
                      <c:pt idx="9577">
                        <c:v>20.515505611541201</c:v>
                      </c:pt>
                      <c:pt idx="9578">
                        <c:v>20.5199421892389</c:v>
                      </c:pt>
                      <c:pt idx="9579">
                        <c:v>20.524378766936699</c:v>
                      </c:pt>
                      <c:pt idx="9580">
                        <c:v>20.528815344634499</c:v>
                      </c:pt>
                      <c:pt idx="9581">
                        <c:v>20.533251922332202</c:v>
                      </c:pt>
                      <c:pt idx="9582">
                        <c:v>20.537688500030001</c:v>
                      </c:pt>
                      <c:pt idx="9583">
                        <c:v>20.5421250777278</c:v>
                      </c:pt>
                      <c:pt idx="9584">
                        <c:v>20.546561655425599</c:v>
                      </c:pt>
                      <c:pt idx="9585">
                        <c:v>20.550998233123298</c:v>
                      </c:pt>
                      <c:pt idx="9586">
                        <c:v>20.555434810821101</c:v>
                      </c:pt>
                      <c:pt idx="9587">
                        <c:v>20.5598713885189</c:v>
                      </c:pt>
                      <c:pt idx="9588">
                        <c:v>20.5643079662166</c:v>
                      </c:pt>
                      <c:pt idx="9589">
                        <c:v>20.568744543914399</c:v>
                      </c:pt>
                      <c:pt idx="9590">
                        <c:v>20.573181121612201</c:v>
                      </c:pt>
                      <c:pt idx="9591">
                        <c:v>20.577617699309901</c:v>
                      </c:pt>
                      <c:pt idx="9592">
                        <c:v>20.5820542770077</c:v>
                      </c:pt>
                      <c:pt idx="9593">
                        <c:v>20.586490854705499</c:v>
                      </c:pt>
                      <c:pt idx="9594">
                        <c:v>20.590927432403198</c:v>
                      </c:pt>
                      <c:pt idx="9595">
                        <c:v>20.595364010101001</c:v>
                      </c:pt>
                      <c:pt idx="9596">
                        <c:v>20.5998005877988</c:v>
                      </c:pt>
                      <c:pt idx="9597">
                        <c:v>20.604237165496599</c:v>
                      </c:pt>
                      <c:pt idx="9598">
                        <c:v>20.608673743194299</c:v>
                      </c:pt>
                      <c:pt idx="9599">
                        <c:v>20.613110320892101</c:v>
                      </c:pt>
                      <c:pt idx="9600">
                        <c:v>20.6175468985899</c:v>
                      </c:pt>
                      <c:pt idx="9601">
                        <c:v>20.6219834762876</c:v>
                      </c:pt>
                      <c:pt idx="9602">
                        <c:v>20.626420053985399</c:v>
                      </c:pt>
                      <c:pt idx="9603">
                        <c:v>20.630856631683201</c:v>
                      </c:pt>
                      <c:pt idx="9604">
                        <c:v>20.635293209380901</c:v>
                      </c:pt>
                      <c:pt idx="9605">
                        <c:v>20.6397297870787</c:v>
                      </c:pt>
                      <c:pt idx="9606">
                        <c:v>20.644166364776499</c:v>
                      </c:pt>
                      <c:pt idx="9607">
                        <c:v>20.648602942474302</c:v>
                      </c:pt>
                      <c:pt idx="9608">
                        <c:v>20.653039520172001</c:v>
                      </c:pt>
                      <c:pt idx="9609">
                        <c:v>20.6574760978698</c:v>
                      </c:pt>
                      <c:pt idx="9610">
                        <c:v>20.661912675567599</c:v>
                      </c:pt>
                      <c:pt idx="9611">
                        <c:v>20.666349253265299</c:v>
                      </c:pt>
                      <c:pt idx="9612">
                        <c:v>20.670785830963101</c:v>
                      </c:pt>
                      <c:pt idx="9613">
                        <c:v>20.6752224086609</c:v>
                      </c:pt>
                      <c:pt idx="9614">
                        <c:v>20.6796589863586</c:v>
                      </c:pt>
                      <c:pt idx="9615">
                        <c:v>20.684095564056399</c:v>
                      </c:pt>
                      <c:pt idx="9616">
                        <c:v>20.688532141754202</c:v>
                      </c:pt>
                      <c:pt idx="9617">
                        <c:v>20.692968719451901</c:v>
                      </c:pt>
                      <c:pt idx="9618">
                        <c:v>20.6974052971497</c:v>
                      </c:pt>
                      <c:pt idx="9619">
                        <c:v>20.701841874847499</c:v>
                      </c:pt>
                      <c:pt idx="9620">
                        <c:v>20.706278452545298</c:v>
                      </c:pt>
                      <c:pt idx="9621">
                        <c:v>20.710715030243001</c:v>
                      </c:pt>
                      <c:pt idx="9622">
                        <c:v>20.7151516079408</c:v>
                      </c:pt>
                      <c:pt idx="9623">
                        <c:v>20.719588185638599</c:v>
                      </c:pt>
                      <c:pt idx="9624">
                        <c:v>20.724024763336299</c:v>
                      </c:pt>
                      <c:pt idx="9625">
                        <c:v>20.728461341034102</c:v>
                      </c:pt>
                      <c:pt idx="9626">
                        <c:v>20.732897918731901</c:v>
                      </c:pt>
                      <c:pt idx="9627">
                        <c:v>20.7373344964296</c:v>
                      </c:pt>
                      <c:pt idx="9628">
                        <c:v>20.741771074127399</c:v>
                      </c:pt>
                      <c:pt idx="9629">
                        <c:v>20.746207651825198</c:v>
                      </c:pt>
                      <c:pt idx="9630">
                        <c:v>20.750644229523001</c:v>
                      </c:pt>
                      <c:pt idx="9631">
                        <c:v>20.7550808072207</c:v>
                      </c:pt>
                      <c:pt idx="9632">
                        <c:v>20.7595173849185</c:v>
                      </c:pt>
                      <c:pt idx="9633">
                        <c:v>20.763953962616299</c:v>
                      </c:pt>
                      <c:pt idx="9634">
                        <c:v>20.768390540314002</c:v>
                      </c:pt>
                      <c:pt idx="9635">
                        <c:v>20.772827118011801</c:v>
                      </c:pt>
                      <c:pt idx="9636">
                        <c:v>20.7772636957096</c:v>
                      </c:pt>
                      <c:pt idx="9637">
                        <c:v>20.781700273407299</c:v>
                      </c:pt>
                      <c:pt idx="9638">
                        <c:v>20.786136851105098</c:v>
                      </c:pt>
                      <c:pt idx="9639">
                        <c:v>20.790573428802901</c:v>
                      </c:pt>
                      <c:pt idx="9640">
                        <c:v>20.7950100065007</c:v>
                      </c:pt>
                      <c:pt idx="9641">
                        <c:v>20.7994465841984</c:v>
                      </c:pt>
                      <c:pt idx="9642">
                        <c:v>20.803883161896199</c:v>
                      </c:pt>
                      <c:pt idx="9643">
                        <c:v>20.808319739594001</c:v>
                      </c:pt>
                      <c:pt idx="9644">
                        <c:v>20.812756317291701</c:v>
                      </c:pt>
                      <c:pt idx="9645">
                        <c:v>20.8171928949895</c:v>
                      </c:pt>
                      <c:pt idx="9646">
                        <c:v>20.821629472687299</c:v>
                      </c:pt>
                      <c:pt idx="9647">
                        <c:v>20.826066050384998</c:v>
                      </c:pt>
                      <c:pt idx="9648">
                        <c:v>20.830502628082801</c:v>
                      </c:pt>
                      <c:pt idx="9649">
                        <c:v>20.8349392057806</c:v>
                      </c:pt>
                      <c:pt idx="9650">
                        <c:v>20.839375783478399</c:v>
                      </c:pt>
                      <c:pt idx="9651">
                        <c:v>20.843812361176099</c:v>
                      </c:pt>
                      <c:pt idx="9652">
                        <c:v>20.848248938873901</c:v>
                      </c:pt>
                      <c:pt idx="9653">
                        <c:v>20.8526855165717</c:v>
                      </c:pt>
                      <c:pt idx="9654">
                        <c:v>20.8571220942694</c:v>
                      </c:pt>
                      <c:pt idx="9655">
                        <c:v>20.861558671967199</c:v>
                      </c:pt>
                      <c:pt idx="9656">
                        <c:v>20.865995249665001</c:v>
                      </c:pt>
                      <c:pt idx="9657">
                        <c:v>20.870431827362701</c:v>
                      </c:pt>
                      <c:pt idx="9658">
                        <c:v>20.8748684050605</c:v>
                      </c:pt>
                      <c:pt idx="9659">
                        <c:v>20.879304982758299</c:v>
                      </c:pt>
                      <c:pt idx="9660">
                        <c:v>20.883741560456102</c:v>
                      </c:pt>
                      <c:pt idx="9661">
                        <c:v>20.888178138153801</c:v>
                      </c:pt>
                      <c:pt idx="9662">
                        <c:v>20.8926147158516</c:v>
                      </c:pt>
                      <c:pt idx="9663">
                        <c:v>20.897051293549399</c:v>
                      </c:pt>
                      <c:pt idx="9664">
                        <c:v>20.901487871247099</c:v>
                      </c:pt>
                      <c:pt idx="9665">
                        <c:v>20.905924448944901</c:v>
                      </c:pt>
                      <c:pt idx="9666">
                        <c:v>20.9103610266427</c:v>
                      </c:pt>
                      <c:pt idx="9667">
                        <c:v>20.9147976043404</c:v>
                      </c:pt>
                      <c:pt idx="9668">
                        <c:v>20.919234182038199</c:v>
                      </c:pt>
                      <c:pt idx="9669">
                        <c:v>20.923670759736002</c:v>
                      </c:pt>
                      <c:pt idx="9670">
                        <c:v>20.928107337433801</c:v>
                      </c:pt>
                      <c:pt idx="9671">
                        <c:v>20.9325439151315</c:v>
                      </c:pt>
                      <c:pt idx="9672">
                        <c:v>20.936980492829299</c:v>
                      </c:pt>
                      <c:pt idx="9673">
                        <c:v>20.941417070527098</c:v>
                      </c:pt>
                      <c:pt idx="9674">
                        <c:v>20.945853648224801</c:v>
                      </c:pt>
                      <c:pt idx="9675">
                        <c:v>20.9502902259226</c:v>
                      </c:pt>
                      <c:pt idx="9676">
                        <c:v>20.9547268036204</c:v>
                      </c:pt>
                      <c:pt idx="9677">
                        <c:v>20.959163381318099</c:v>
                      </c:pt>
                      <c:pt idx="9678">
                        <c:v>20.963599959015902</c:v>
                      </c:pt>
                      <c:pt idx="9679">
                        <c:v>20.968036536713701</c:v>
                      </c:pt>
                      <c:pt idx="9680">
                        <c:v>20.9724731144114</c:v>
                      </c:pt>
                      <c:pt idx="9681">
                        <c:v>20.976909692109199</c:v>
                      </c:pt>
                      <c:pt idx="9682">
                        <c:v>20.981346269806998</c:v>
                      </c:pt>
                      <c:pt idx="9683">
                        <c:v>20.985782847504801</c:v>
                      </c:pt>
                      <c:pt idx="9684">
                        <c:v>20.990219425202501</c:v>
                      </c:pt>
                      <c:pt idx="9685">
                        <c:v>20.9946560029003</c:v>
                      </c:pt>
                      <c:pt idx="9686">
                        <c:v>20.999092580598099</c:v>
                      </c:pt>
                      <c:pt idx="9687">
                        <c:v>21.003529158295802</c:v>
                      </c:pt>
                      <c:pt idx="9688">
                        <c:v>21.007965735993601</c:v>
                      </c:pt>
                      <c:pt idx="9689">
                        <c:v>21.0124023136914</c:v>
                      </c:pt>
                      <c:pt idx="9690">
                        <c:v>21.016838891389099</c:v>
                      </c:pt>
                      <c:pt idx="9691">
                        <c:v>21.021275469086898</c:v>
                      </c:pt>
                      <c:pt idx="9692">
                        <c:v>21.025712046784701</c:v>
                      </c:pt>
                      <c:pt idx="9693">
                        <c:v>21.0301486244825</c:v>
                      </c:pt>
                      <c:pt idx="9694">
                        <c:v>21.0345852021802</c:v>
                      </c:pt>
                      <c:pt idx="9695">
                        <c:v>21.039021779877999</c:v>
                      </c:pt>
                      <c:pt idx="9696">
                        <c:v>21.043458357575801</c:v>
                      </c:pt>
                      <c:pt idx="9697">
                        <c:v>21.047894935273501</c:v>
                      </c:pt>
                      <c:pt idx="9698">
                        <c:v>21.0523315129713</c:v>
                      </c:pt>
                      <c:pt idx="9699">
                        <c:v>21.056768090669099</c:v>
                      </c:pt>
                      <c:pt idx="9700">
                        <c:v>21.061204668366798</c:v>
                      </c:pt>
                      <c:pt idx="9701">
                        <c:v>21.065641246064601</c:v>
                      </c:pt>
                      <c:pt idx="9702">
                        <c:v>21.0700778237624</c:v>
                      </c:pt>
                      <c:pt idx="9703">
                        <c:v>21.074514401460199</c:v>
                      </c:pt>
                      <c:pt idx="9704">
                        <c:v>21.078950979157899</c:v>
                      </c:pt>
                      <c:pt idx="9705">
                        <c:v>21.083387556855701</c:v>
                      </c:pt>
                      <c:pt idx="9706">
                        <c:v>21.0878241345535</c:v>
                      </c:pt>
                      <c:pt idx="9707">
                        <c:v>21.0922607122512</c:v>
                      </c:pt>
                      <c:pt idx="9708">
                        <c:v>21.096697289948999</c:v>
                      </c:pt>
                      <c:pt idx="9709">
                        <c:v>21.101133867646801</c:v>
                      </c:pt>
                      <c:pt idx="9710">
                        <c:v>21.105570445344501</c:v>
                      </c:pt>
                      <c:pt idx="9711">
                        <c:v>21.1100070230423</c:v>
                      </c:pt>
                      <c:pt idx="9712">
                        <c:v>21.114443600740099</c:v>
                      </c:pt>
                      <c:pt idx="9713">
                        <c:v>21.118880178437902</c:v>
                      </c:pt>
                      <c:pt idx="9714">
                        <c:v>21.123316756135601</c:v>
                      </c:pt>
                      <c:pt idx="9715">
                        <c:v>21.1277533338334</c:v>
                      </c:pt>
                      <c:pt idx="9716">
                        <c:v>21.132189911531199</c:v>
                      </c:pt>
                      <c:pt idx="9717">
                        <c:v>21.136626489228899</c:v>
                      </c:pt>
                      <c:pt idx="9718">
                        <c:v>21.141063066926701</c:v>
                      </c:pt>
                      <c:pt idx="9719">
                        <c:v>21.1454996446245</c:v>
                      </c:pt>
                      <c:pt idx="9720">
                        <c:v>21.1499362223222</c:v>
                      </c:pt>
                      <c:pt idx="9721">
                        <c:v>21.154372800019999</c:v>
                      </c:pt>
                      <c:pt idx="9722">
                        <c:v>21.158809377717802</c:v>
                      </c:pt>
                      <c:pt idx="9723">
                        <c:v>21.163245955415501</c:v>
                      </c:pt>
                      <c:pt idx="9724">
                        <c:v>21.1676825331133</c:v>
                      </c:pt>
                      <c:pt idx="9725">
                        <c:v>21.172119110811099</c:v>
                      </c:pt>
                      <c:pt idx="9726">
                        <c:v>21.176555688508898</c:v>
                      </c:pt>
                      <c:pt idx="9727">
                        <c:v>21.180992266206601</c:v>
                      </c:pt>
                      <c:pt idx="9728">
                        <c:v>21.185428843904401</c:v>
                      </c:pt>
                      <c:pt idx="9729">
                        <c:v>21.1898654216022</c:v>
                      </c:pt>
                      <c:pt idx="9730">
                        <c:v>21.194301999299899</c:v>
                      </c:pt>
                      <c:pt idx="9731">
                        <c:v>21.198738576997702</c:v>
                      </c:pt>
                      <c:pt idx="9732">
                        <c:v>21.203175154695501</c:v>
                      </c:pt>
                      <c:pt idx="9733">
                        <c:v>21.2076117323932</c:v>
                      </c:pt>
                      <c:pt idx="9734">
                        <c:v>21.212048310090999</c:v>
                      </c:pt>
                      <c:pt idx="9735">
                        <c:v>21.216484887788798</c:v>
                      </c:pt>
                      <c:pt idx="9736">
                        <c:v>21.220921465486601</c:v>
                      </c:pt>
                      <c:pt idx="9737">
                        <c:v>21.225358043184301</c:v>
                      </c:pt>
                      <c:pt idx="9738">
                        <c:v>21.2297946208821</c:v>
                      </c:pt>
                      <c:pt idx="9739">
                        <c:v>21.234231198579899</c:v>
                      </c:pt>
                      <c:pt idx="9740">
                        <c:v>21.238667776277602</c:v>
                      </c:pt>
                      <c:pt idx="9741">
                        <c:v>21.243104353975401</c:v>
                      </c:pt>
                      <c:pt idx="9742">
                        <c:v>21.2475409316732</c:v>
                      </c:pt>
                      <c:pt idx="9743">
                        <c:v>21.251977509370899</c:v>
                      </c:pt>
                      <c:pt idx="9744">
                        <c:v>21.256414087068698</c:v>
                      </c:pt>
                      <c:pt idx="9745">
                        <c:v>21.260850664766501</c:v>
                      </c:pt>
                      <c:pt idx="9746">
                        <c:v>21.2652872424643</c:v>
                      </c:pt>
                      <c:pt idx="9747">
                        <c:v>21.269723820162</c:v>
                      </c:pt>
                      <c:pt idx="9748">
                        <c:v>21.274160397859799</c:v>
                      </c:pt>
                      <c:pt idx="9749">
                        <c:v>21.278596975557601</c:v>
                      </c:pt>
                      <c:pt idx="9750">
                        <c:v>21.283033553255301</c:v>
                      </c:pt>
                      <c:pt idx="9751">
                        <c:v>21.2874701309531</c:v>
                      </c:pt>
                      <c:pt idx="9752">
                        <c:v>21.291906708650899</c:v>
                      </c:pt>
                      <c:pt idx="9753">
                        <c:v>21.296343286348598</c:v>
                      </c:pt>
                      <c:pt idx="9754">
                        <c:v>21.300779864046401</c:v>
                      </c:pt>
                      <c:pt idx="9755">
                        <c:v>21.3052164417442</c:v>
                      </c:pt>
                      <c:pt idx="9756">
                        <c:v>21.3096530194419</c:v>
                      </c:pt>
                      <c:pt idx="9757">
                        <c:v>21.314089597139699</c:v>
                      </c:pt>
                      <c:pt idx="9758">
                        <c:v>21.318526174837501</c:v>
                      </c:pt>
                      <c:pt idx="9759">
                        <c:v>21.3229627525353</c:v>
                      </c:pt>
                      <c:pt idx="9760">
                        <c:v>21.327399330233</c:v>
                      </c:pt>
                      <c:pt idx="9761">
                        <c:v>21.331835907930799</c:v>
                      </c:pt>
                      <c:pt idx="9762">
                        <c:v>21.336272485628601</c:v>
                      </c:pt>
                      <c:pt idx="9763">
                        <c:v>21.340709063326301</c:v>
                      </c:pt>
                      <c:pt idx="9764">
                        <c:v>21.3451456410241</c:v>
                      </c:pt>
                      <c:pt idx="9765">
                        <c:v>21.349582218721899</c:v>
                      </c:pt>
                      <c:pt idx="9766">
                        <c:v>21.354018796419599</c:v>
                      </c:pt>
                      <c:pt idx="9767">
                        <c:v>21.358455374117401</c:v>
                      </c:pt>
                      <c:pt idx="9768">
                        <c:v>21.3628919518152</c:v>
                      </c:pt>
                      <c:pt idx="9769">
                        <c:v>21.367328529512999</c:v>
                      </c:pt>
                      <c:pt idx="9770">
                        <c:v>21.371765107210699</c:v>
                      </c:pt>
                      <c:pt idx="9771">
                        <c:v>21.376201684908501</c:v>
                      </c:pt>
                      <c:pt idx="9772">
                        <c:v>21.380638262606301</c:v>
                      </c:pt>
                      <c:pt idx="9773">
                        <c:v>21.385074840304</c:v>
                      </c:pt>
                      <c:pt idx="9774">
                        <c:v>21.389511418001799</c:v>
                      </c:pt>
                      <c:pt idx="9775">
                        <c:v>21.393947995699602</c:v>
                      </c:pt>
                      <c:pt idx="9776">
                        <c:v>21.398384573397301</c:v>
                      </c:pt>
                      <c:pt idx="9777">
                        <c:v>21.4028211510951</c:v>
                      </c:pt>
                      <c:pt idx="9778">
                        <c:v>21.407257728792899</c:v>
                      </c:pt>
                      <c:pt idx="9779">
                        <c:v>21.411694306490698</c:v>
                      </c:pt>
                      <c:pt idx="9780">
                        <c:v>21.416130884188401</c:v>
                      </c:pt>
                      <c:pt idx="9781">
                        <c:v>21.420567461886201</c:v>
                      </c:pt>
                      <c:pt idx="9782">
                        <c:v>21.425004039584</c:v>
                      </c:pt>
                      <c:pt idx="9783">
                        <c:v>21.429440617281699</c:v>
                      </c:pt>
                      <c:pt idx="9784">
                        <c:v>21.433877194979502</c:v>
                      </c:pt>
                      <c:pt idx="9785">
                        <c:v>21.438313772677301</c:v>
                      </c:pt>
                      <c:pt idx="9786">
                        <c:v>21.442750350375</c:v>
                      </c:pt>
                      <c:pt idx="9787">
                        <c:v>21.447186928072799</c:v>
                      </c:pt>
                      <c:pt idx="9788">
                        <c:v>21.451623505770598</c:v>
                      </c:pt>
                      <c:pt idx="9789">
                        <c:v>21.456060083468401</c:v>
                      </c:pt>
                      <c:pt idx="9790">
                        <c:v>21.460496661166101</c:v>
                      </c:pt>
                      <c:pt idx="9791">
                        <c:v>21.4649332388639</c:v>
                      </c:pt>
                      <c:pt idx="9792">
                        <c:v>21.469369816561699</c:v>
                      </c:pt>
                      <c:pt idx="9793">
                        <c:v>21.473806394259402</c:v>
                      </c:pt>
                      <c:pt idx="9794">
                        <c:v>21.478242971957201</c:v>
                      </c:pt>
                      <c:pt idx="9795">
                        <c:v>21.482679549655</c:v>
                      </c:pt>
                      <c:pt idx="9796">
                        <c:v>21.487116127352699</c:v>
                      </c:pt>
                      <c:pt idx="9797">
                        <c:v>21.491552705050498</c:v>
                      </c:pt>
                      <c:pt idx="9798">
                        <c:v>21.495989282748301</c:v>
                      </c:pt>
                      <c:pt idx="9799">
                        <c:v>21.5004258604461</c:v>
                      </c:pt>
                      <c:pt idx="9800">
                        <c:v>21.5048624381438</c:v>
                      </c:pt>
                      <c:pt idx="9801">
                        <c:v>21.509299015841599</c:v>
                      </c:pt>
                      <c:pt idx="9802">
                        <c:v>21.513735593539401</c:v>
                      </c:pt>
                      <c:pt idx="9803">
                        <c:v>21.518172171237101</c:v>
                      </c:pt>
                      <c:pt idx="9804">
                        <c:v>21.5226087489349</c:v>
                      </c:pt>
                      <c:pt idx="9805">
                        <c:v>21.527045326632699</c:v>
                      </c:pt>
                      <c:pt idx="9806">
                        <c:v>21.531481904330398</c:v>
                      </c:pt>
                      <c:pt idx="9807">
                        <c:v>21.535918482028201</c:v>
                      </c:pt>
                      <c:pt idx="9808">
                        <c:v>21.540355059726</c:v>
                      </c:pt>
                      <c:pt idx="9809">
                        <c:v>21.5447916374237</c:v>
                      </c:pt>
                      <c:pt idx="9810">
                        <c:v>21.549228215121499</c:v>
                      </c:pt>
                      <c:pt idx="9811">
                        <c:v>21.553664792819301</c:v>
                      </c:pt>
                      <c:pt idx="9812">
                        <c:v>21.5581013705171</c:v>
                      </c:pt>
                      <c:pt idx="9813">
                        <c:v>21.5625379482148</c:v>
                      </c:pt>
                      <c:pt idx="9814">
                        <c:v>21.566974525912599</c:v>
                      </c:pt>
                      <c:pt idx="9815">
                        <c:v>21.571411103610401</c:v>
                      </c:pt>
                      <c:pt idx="9816">
                        <c:v>21.575847681308101</c:v>
                      </c:pt>
                      <c:pt idx="9817">
                        <c:v>21.5802842590059</c:v>
                      </c:pt>
                      <c:pt idx="9818">
                        <c:v>21.584720836703699</c:v>
                      </c:pt>
                      <c:pt idx="9819">
                        <c:v>21.589157414401399</c:v>
                      </c:pt>
                      <c:pt idx="9820">
                        <c:v>21.593593992099201</c:v>
                      </c:pt>
                      <c:pt idx="9821">
                        <c:v>21.598030569797</c:v>
                      </c:pt>
                      <c:pt idx="9822">
                        <c:v>21.602467147494799</c:v>
                      </c:pt>
                      <c:pt idx="9823">
                        <c:v>21.606903725192499</c:v>
                      </c:pt>
                      <c:pt idx="9824">
                        <c:v>21.611340302890302</c:v>
                      </c:pt>
                      <c:pt idx="9825">
                        <c:v>21.615776880588101</c:v>
                      </c:pt>
                      <c:pt idx="9826">
                        <c:v>21.6202134582858</c:v>
                      </c:pt>
                      <c:pt idx="9827">
                        <c:v>21.624650035983599</c:v>
                      </c:pt>
                      <c:pt idx="9828">
                        <c:v>21.629086613681402</c:v>
                      </c:pt>
                      <c:pt idx="9829">
                        <c:v>21.633523191379101</c:v>
                      </c:pt>
                      <c:pt idx="9830">
                        <c:v>21.6379597690769</c:v>
                      </c:pt>
                      <c:pt idx="9831">
                        <c:v>21.642396346774699</c:v>
                      </c:pt>
                      <c:pt idx="9832">
                        <c:v>21.646832924472498</c:v>
                      </c:pt>
                      <c:pt idx="9833">
                        <c:v>21.651269502170202</c:v>
                      </c:pt>
                      <c:pt idx="9834">
                        <c:v>21.655706079868001</c:v>
                      </c:pt>
                      <c:pt idx="9835">
                        <c:v>21.6601426575658</c:v>
                      </c:pt>
                      <c:pt idx="9836">
                        <c:v>21.664579235263499</c:v>
                      </c:pt>
                      <c:pt idx="9837">
                        <c:v>21.669015812961302</c:v>
                      </c:pt>
                      <c:pt idx="9838">
                        <c:v>21.673452390659101</c:v>
                      </c:pt>
                      <c:pt idx="9839">
                        <c:v>21.6778889683568</c:v>
                      </c:pt>
                      <c:pt idx="9840">
                        <c:v>21.682325546054599</c:v>
                      </c:pt>
                      <c:pt idx="9841">
                        <c:v>21.686762123752398</c:v>
                      </c:pt>
                      <c:pt idx="9842">
                        <c:v>21.691198701450102</c:v>
                      </c:pt>
                      <c:pt idx="9843">
                        <c:v>21.695635279147901</c:v>
                      </c:pt>
                      <c:pt idx="9844">
                        <c:v>21.7000718568457</c:v>
                      </c:pt>
                      <c:pt idx="9845">
                        <c:v>21.704508434543499</c:v>
                      </c:pt>
                      <c:pt idx="9846">
                        <c:v>21.708945012241202</c:v>
                      </c:pt>
                      <c:pt idx="9847">
                        <c:v>21.713381589939001</c:v>
                      </c:pt>
                      <c:pt idx="9848">
                        <c:v>21.7178181676368</c:v>
                      </c:pt>
                      <c:pt idx="9849">
                        <c:v>21.722254745334499</c:v>
                      </c:pt>
                      <c:pt idx="9850">
                        <c:v>21.726691323032298</c:v>
                      </c:pt>
                      <c:pt idx="9851">
                        <c:v>21.731127900730101</c:v>
                      </c:pt>
                      <c:pt idx="9852">
                        <c:v>21.735564478427801</c:v>
                      </c:pt>
                      <c:pt idx="9853">
                        <c:v>21.7400010561256</c:v>
                      </c:pt>
                      <c:pt idx="9854">
                        <c:v>21.744437633823399</c:v>
                      </c:pt>
                      <c:pt idx="9855">
                        <c:v>21.748874211521201</c:v>
                      </c:pt>
                      <c:pt idx="9856">
                        <c:v>21.753310789218901</c:v>
                      </c:pt>
                      <c:pt idx="9857">
                        <c:v>21.7577473669167</c:v>
                      </c:pt>
                      <c:pt idx="9858">
                        <c:v>21.762183944614499</c:v>
                      </c:pt>
                      <c:pt idx="9859">
                        <c:v>21.766620522312198</c:v>
                      </c:pt>
                      <c:pt idx="9860">
                        <c:v>21.771057100010001</c:v>
                      </c:pt>
                      <c:pt idx="9861">
                        <c:v>21.7754936777078</c:v>
                      </c:pt>
                      <c:pt idx="9862">
                        <c:v>21.7799302554055</c:v>
                      </c:pt>
                      <c:pt idx="9863">
                        <c:v>21.784366833103299</c:v>
                      </c:pt>
                      <c:pt idx="9864">
                        <c:v>21.788803410801101</c:v>
                      </c:pt>
                      <c:pt idx="9865">
                        <c:v>21.7932399884989</c:v>
                      </c:pt>
                      <c:pt idx="9866">
                        <c:v>21.7976765661966</c:v>
                      </c:pt>
                      <c:pt idx="9867">
                        <c:v>21.802113143894399</c:v>
                      </c:pt>
                      <c:pt idx="9868">
                        <c:v>21.806549721592202</c:v>
                      </c:pt>
                      <c:pt idx="9869">
                        <c:v>21.810986299289901</c:v>
                      </c:pt>
                      <c:pt idx="9870">
                        <c:v>21.8154228769877</c:v>
                      </c:pt>
                      <c:pt idx="9871">
                        <c:v>21.819859454685499</c:v>
                      </c:pt>
                      <c:pt idx="9872">
                        <c:v>21.824296032383199</c:v>
                      </c:pt>
                      <c:pt idx="9873">
                        <c:v>21.828732610081001</c:v>
                      </c:pt>
                      <c:pt idx="9874">
                        <c:v>21.8331691877788</c:v>
                      </c:pt>
                      <c:pt idx="9875">
                        <c:v>21.837605765476599</c:v>
                      </c:pt>
                      <c:pt idx="9876">
                        <c:v>21.842042343174299</c:v>
                      </c:pt>
                      <c:pt idx="9877">
                        <c:v>21.846478920872102</c:v>
                      </c:pt>
                      <c:pt idx="9878">
                        <c:v>21.850915498569901</c:v>
                      </c:pt>
                      <c:pt idx="9879">
                        <c:v>21.8553520762676</c:v>
                      </c:pt>
                      <c:pt idx="9880">
                        <c:v>21.859788653965399</c:v>
                      </c:pt>
                      <c:pt idx="9881">
                        <c:v>21.864225231663202</c:v>
                      </c:pt>
                      <c:pt idx="9882">
                        <c:v>21.868661809360901</c:v>
                      </c:pt>
                      <c:pt idx="9883">
                        <c:v>21.8730983870587</c:v>
                      </c:pt>
                      <c:pt idx="9884">
                        <c:v>21.877534964756499</c:v>
                      </c:pt>
                      <c:pt idx="9885">
                        <c:v>21.881971542454199</c:v>
                      </c:pt>
                      <c:pt idx="9886">
                        <c:v>21.886408120152002</c:v>
                      </c:pt>
                      <c:pt idx="9887">
                        <c:v>21.890844697849801</c:v>
                      </c:pt>
                      <c:pt idx="9888">
                        <c:v>21.8952812755476</c:v>
                      </c:pt>
                      <c:pt idx="9889">
                        <c:v>21.899717853245299</c:v>
                      </c:pt>
                      <c:pt idx="9890">
                        <c:v>21.904154430943102</c:v>
                      </c:pt>
                      <c:pt idx="9891">
                        <c:v>21.908591008640901</c:v>
                      </c:pt>
                      <c:pt idx="9892">
                        <c:v>21.9130275863386</c:v>
                      </c:pt>
                      <c:pt idx="9893">
                        <c:v>21.917464164036399</c:v>
                      </c:pt>
                      <c:pt idx="9894">
                        <c:v>21.921900741734198</c:v>
                      </c:pt>
                      <c:pt idx="9895">
                        <c:v>21.926337319431902</c:v>
                      </c:pt>
                      <c:pt idx="9896">
                        <c:v>21.930773897129701</c:v>
                      </c:pt>
                      <c:pt idx="9897">
                        <c:v>21.9352104748275</c:v>
                      </c:pt>
                      <c:pt idx="9898">
                        <c:v>21.939647052525299</c:v>
                      </c:pt>
                      <c:pt idx="9899">
                        <c:v>21.944083630222998</c:v>
                      </c:pt>
                      <c:pt idx="9900">
                        <c:v>21.948520207920801</c:v>
                      </c:pt>
                      <c:pt idx="9901">
                        <c:v>21.9529567856186</c:v>
                      </c:pt>
                      <c:pt idx="9902">
                        <c:v>21.957393363316299</c:v>
                      </c:pt>
                      <c:pt idx="9903">
                        <c:v>21.961829941014098</c:v>
                      </c:pt>
                      <c:pt idx="9904">
                        <c:v>21.966266518711901</c:v>
                      </c:pt>
                      <c:pt idx="9905">
                        <c:v>21.970703096409601</c:v>
                      </c:pt>
                      <c:pt idx="9906">
                        <c:v>21.9751396741074</c:v>
                      </c:pt>
                      <c:pt idx="9907">
                        <c:v>21.979576251805199</c:v>
                      </c:pt>
                      <c:pt idx="9908">
                        <c:v>21.984012829503001</c:v>
                      </c:pt>
                      <c:pt idx="9909">
                        <c:v>21.988449407200701</c:v>
                      </c:pt>
                      <c:pt idx="9910">
                        <c:v>21.9928859848985</c:v>
                      </c:pt>
                      <c:pt idx="9911">
                        <c:v>21.997322562596299</c:v>
                      </c:pt>
                      <c:pt idx="9912">
                        <c:v>22.001759140293998</c:v>
                      </c:pt>
                      <c:pt idx="9913">
                        <c:v>22.006195717991801</c:v>
                      </c:pt>
                      <c:pt idx="9914">
                        <c:v>22.0106322956896</c:v>
                      </c:pt>
                      <c:pt idx="9915">
                        <c:v>22.0150688733873</c:v>
                      </c:pt>
                      <c:pt idx="9916">
                        <c:v>22.019505451085099</c:v>
                      </c:pt>
                      <c:pt idx="9917">
                        <c:v>22.023942028782901</c:v>
                      </c:pt>
                      <c:pt idx="9918">
                        <c:v>22.0283786064807</c:v>
                      </c:pt>
                      <c:pt idx="9919">
                        <c:v>22.0328151841784</c:v>
                      </c:pt>
                      <c:pt idx="9920">
                        <c:v>22.037251761876199</c:v>
                      </c:pt>
                      <c:pt idx="9921">
                        <c:v>22.041688339574002</c:v>
                      </c:pt>
                      <c:pt idx="9922">
                        <c:v>22.046124917271701</c:v>
                      </c:pt>
                      <c:pt idx="9923">
                        <c:v>22.0505614949695</c:v>
                      </c:pt>
                      <c:pt idx="9924">
                        <c:v>22.054998072667299</c:v>
                      </c:pt>
                      <c:pt idx="9925">
                        <c:v>22.059434650364999</c:v>
                      </c:pt>
                      <c:pt idx="9926">
                        <c:v>22.063871228062801</c:v>
                      </c:pt>
                      <c:pt idx="9927">
                        <c:v>22.0683078057606</c:v>
                      </c:pt>
                      <c:pt idx="9928">
                        <c:v>22.0727443834583</c:v>
                      </c:pt>
                      <c:pt idx="9929">
                        <c:v>22.077180961156099</c:v>
                      </c:pt>
                      <c:pt idx="9930">
                        <c:v>22.081617538853902</c:v>
                      </c:pt>
                      <c:pt idx="9931">
                        <c:v>22.086054116551701</c:v>
                      </c:pt>
                      <c:pt idx="9932">
                        <c:v>22.0904906942494</c:v>
                      </c:pt>
                      <c:pt idx="9933">
                        <c:v>22.094927271947199</c:v>
                      </c:pt>
                      <c:pt idx="9934">
                        <c:v>22.099363849644998</c:v>
                      </c:pt>
                      <c:pt idx="9935">
                        <c:v>22.103800427342701</c:v>
                      </c:pt>
                      <c:pt idx="9936">
                        <c:v>22.1082370050405</c:v>
                      </c:pt>
                      <c:pt idx="9937">
                        <c:v>22.112673582738299</c:v>
                      </c:pt>
                      <c:pt idx="9938">
                        <c:v>22.117110160435999</c:v>
                      </c:pt>
                      <c:pt idx="9939">
                        <c:v>22.121546738133802</c:v>
                      </c:pt>
                      <c:pt idx="9940">
                        <c:v>22.125983315831601</c:v>
                      </c:pt>
                      <c:pt idx="9941">
                        <c:v>22.1304198935294</c:v>
                      </c:pt>
                      <c:pt idx="9942">
                        <c:v>22.134856471227099</c:v>
                      </c:pt>
                      <c:pt idx="9943">
                        <c:v>22.139293048924898</c:v>
                      </c:pt>
                      <c:pt idx="9944">
                        <c:v>22.143729626622701</c:v>
                      </c:pt>
                      <c:pt idx="9945">
                        <c:v>22.1481662043204</c:v>
                      </c:pt>
                      <c:pt idx="9946">
                        <c:v>22.152602782018199</c:v>
                      </c:pt>
                      <c:pt idx="9947">
                        <c:v>22.157039359715998</c:v>
                      </c:pt>
                      <c:pt idx="9948">
                        <c:v>22.161475937413702</c:v>
                      </c:pt>
                      <c:pt idx="9949">
                        <c:v>22.165912515111501</c:v>
                      </c:pt>
                      <c:pt idx="9950">
                        <c:v>22.1703490928093</c:v>
                      </c:pt>
                      <c:pt idx="9951">
                        <c:v>22.174785670507099</c:v>
                      </c:pt>
                      <c:pt idx="9952">
                        <c:v>22.179222248204798</c:v>
                      </c:pt>
                      <c:pt idx="9953">
                        <c:v>22.183658825902601</c:v>
                      </c:pt>
                      <c:pt idx="9954">
                        <c:v>22.1880954036004</c:v>
                      </c:pt>
                      <c:pt idx="9955">
                        <c:v>22.192531981298099</c:v>
                      </c:pt>
                      <c:pt idx="9956">
                        <c:v>22.196968558995898</c:v>
                      </c:pt>
                      <c:pt idx="9957">
                        <c:v>22.201405136693701</c:v>
                      </c:pt>
                      <c:pt idx="9958">
                        <c:v>22.205841714391401</c:v>
                      </c:pt>
                      <c:pt idx="9959">
                        <c:v>22.2102782920892</c:v>
                      </c:pt>
                      <c:pt idx="9960">
                        <c:v>22.214714869786999</c:v>
                      </c:pt>
                      <c:pt idx="9961">
                        <c:v>22.219151447484698</c:v>
                      </c:pt>
                      <c:pt idx="9962">
                        <c:v>22.223588025182501</c:v>
                      </c:pt>
                      <c:pt idx="9963">
                        <c:v>22.2280246028803</c:v>
                      </c:pt>
                      <c:pt idx="9964">
                        <c:v>22.232461180578099</c:v>
                      </c:pt>
                      <c:pt idx="9965">
                        <c:v>22.236897758275799</c:v>
                      </c:pt>
                      <c:pt idx="9966">
                        <c:v>22.241334335973601</c:v>
                      </c:pt>
                      <c:pt idx="9967">
                        <c:v>22.2457709136714</c:v>
                      </c:pt>
                      <c:pt idx="9968">
                        <c:v>22.2502074913691</c:v>
                      </c:pt>
                      <c:pt idx="9969">
                        <c:v>22.254644069066899</c:v>
                      </c:pt>
                      <c:pt idx="9970">
                        <c:v>22.259080646764701</c:v>
                      </c:pt>
                      <c:pt idx="9971">
                        <c:v>22.263517224462401</c:v>
                      </c:pt>
                      <c:pt idx="9972">
                        <c:v>22.2679538021602</c:v>
                      </c:pt>
                      <c:pt idx="9973">
                        <c:v>22.272390379857999</c:v>
                      </c:pt>
                      <c:pt idx="9974">
                        <c:v>22.276826957555802</c:v>
                      </c:pt>
                      <c:pt idx="9975">
                        <c:v>22.281263535253501</c:v>
                      </c:pt>
                      <c:pt idx="9976">
                        <c:v>22.2857001129513</c:v>
                      </c:pt>
                      <c:pt idx="9977">
                        <c:v>22.290136690649099</c:v>
                      </c:pt>
                      <c:pt idx="9978">
                        <c:v>22.294573268346799</c:v>
                      </c:pt>
                      <c:pt idx="9979">
                        <c:v>22.299009846044601</c:v>
                      </c:pt>
                      <c:pt idx="9980">
                        <c:v>22.3034464237424</c:v>
                      </c:pt>
                      <c:pt idx="9981">
                        <c:v>22.3078830014401</c:v>
                      </c:pt>
                      <c:pt idx="9982">
                        <c:v>22.312319579137899</c:v>
                      </c:pt>
                      <c:pt idx="9983">
                        <c:v>22.316756156835702</c:v>
                      </c:pt>
                      <c:pt idx="9984">
                        <c:v>22.321192734533501</c:v>
                      </c:pt>
                      <c:pt idx="9985">
                        <c:v>22.3256293122312</c:v>
                      </c:pt>
                      <c:pt idx="9986">
                        <c:v>22.330065889928999</c:v>
                      </c:pt>
                      <c:pt idx="9987">
                        <c:v>22.334502467626798</c:v>
                      </c:pt>
                      <c:pt idx="9988">
                        <c:v>22.338939045324501</c:v>
                      </c:pt>
                      <c:pt idx="9989">
                        <c:v>22.3433756230223</c:v>
                      </c:pt>
                      <c:pt idx="9990">
                        <c:v>22.347812200720099</c:v>
                      </c:pt>
                      <c:pt idx="9991">
                        <c:v>22.352248778417799</c:v>
                      </c:pt>
                      <c:pt idx="9992">
                        <c:v>22.356685356115602</c:v>
                      </c:pt>
                      <c:pt idx="9993">
                        <c:v>22.361121933813401</c:v>
                      </c:pt>
                      <c:pt idx="9994">
                        <c:v>22.3655585115112</c:v>
                      </c:pt>
                      <c:pt idx="9995">
                        <c:v>22.369995089208899</c:v>
                      </c:pt>
                      <c:pt idx="9996">
                        <c:v>22.374431666906698</c:v>
                      </c:pt>
                      <c:pt idx="9997">
                        <c:v>22.378868244604501</c:v>
                      </c:pt>
                      <c:pt idx="9998">
                        <c:v>22.3833048223022</c:v>
                      </c:pt>
                      <c:pt idx="9999">
                        <c:v>22.387741399999999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'No VPI  - NEG at 10% Nominal'!$K$2:$K$10001</c15:sqref>
                        </c15:formulaRef>
                      </c:ext>
                    </c:extLst>
                    <c:numCache>
                      <c:formatCode>0.00E+00</c:formatCode>
                      <c:ptCount val="10000"/>
                      <c:pt idx="0">
                        <c:v>5.2411264188571733E-11</c:v>
                      </c:pt>
                      <c:pt idx="1">
                        <c:v>5.2564767051050378E-11</c:v>
                      </c:pt>
                      <c:pt idx="2">
                        <c:v>5.2715537368036192E-11</c:v>
                      </c:pt>
                      <c:pt idx="3">
                        <c:v>5.2863575139529208E-11</c:v>
                      </c:pt>
                      <c:pt idx="4">
                        <c:v>5.3008880365529587E-11</c:v>
                      </c:pt>
                      <c:pt idx="5">
                        <c:v>5.3151453046037355E-11</c:v>
                      </c:pt>
                      <c:pt idx="6">
                        <c:v>5.3291293181052318E-11</c:v>
                      </c:pt>
                      <c:pt idx="7">
                        <c:v>5.3428400770574469E-11</c:v>
                      </c:pt>
                      <c:pt idx="8">
                        <c:v>5.3562775814603984E-11</c:v>
                      </c:pt>
                      <c:pt idx="9">
                        <c:v>5.36944183131407E-11</c:v>
                      </c:pt>
                      <c:pt idx="10">
                        <c:v>5.3823328266184611E-11</c:v>
                      </c:pt>
                      <c:pt idx="11">
                        <c:v>5.3949505673735918E-11</c:v>
                      </c:pt>
                      <c:pt idx="12">
                        <c:v>5.4072950535794575E-11</c:v>
                      </c:pt>
                      <c:pt idx="13">
                        <c:v>5.4193662852360439E-11</c:v>
                      </c:pt>
                      <c:pt idx="14">
                        <c:v>5.4311642623433486E-11</c:v>
                      </c:pt>
                      <c:pt idx="15">
                        <c:v>5.4426889849013903E-11</c:v>
                      </c:pt>
                      <c:pt idx="16">
                        <c:v>5.4539404529101721E-11</c:v>
                      </c:pt>
                      <c:pt idx="17">
                        <c:v>5.4649186663696522E-11</c:v>
                      </c:pt>
                      <c:pt idx="18">
                        <c:v>5.4756236252798924E-11</c:v>
                      </c:pt>
                      <c:pt idx="19">
                        <c:v>5.4860553296408296E-11</c:v>
                      </c:pt>
                      <c:pt idx="20">
                        <c:v>5.4962137794525056E-11</c:v>
                      </c:pt>
                      <c:pt idx="21">
                        <c:v>5.5060989747149186E-11</c:v>
                      </c:pt>
                      <c:pt idx="22">
                        <c:v>5.5157109154280518E-11</c:v>
                      </c:pt>
                      <c:pt idx="23">
                        <c:v>5.5250496015919245E-11</c:v>
                      </c:pt>
                      <c:pt idx="24">
                        <c:v>5.5341150332064947E-11</c:v>
                      </c:pt>
                      <c:pt idx="25">
                        <c:v>5.5429072102718219E-11</c:v>
                      </c:pt>
                      <c:pt idx="26">
                        <c:v>5.5514261327878699E-11</c:v>
                      </c:pt>
                      <c:pt idx="27">
                        <c:v>5.5596718007546362E-11</c:v>
                      </c:pt>
                      <c:pt idx="28">
                        <c:v>5.5676442141721407E-11</c:v>
                      </c:pt>
                      <c:pt idx="29">
                        <c:v>5.5753433730403634E-11</c:v>
                      </c:pt>
                      <c:pt idx="30">
                        <c:v>5.5827692773593256E-11</c:v>
                      </c:pt>
                      <c:pt idx="31">
                        <c:v>5.5899219271290048E-11</c:v>
                      </c:pt>
                      <c:pt idx="32">
                        <c:v>5.5968013223494035E-11</c:v>
                      </c:pt>
                      <c:pt idx="33">
                        <c:v>5.6034074630205417E-11</c:v>
                      </c:pt>
                      <c:pt idx="34">
                        <c:v>5.6097403491424162E-11</c:v>
                      </c:pt>
                      <c:pt idx="35">
                        <c:v>5.6157999807149915E-11</c:v>
                      </c:pt>
                      <c:pt idx="36">
                        <c:v>5.6215863577383232E-11</c:v>
                      </c:pt>
                      <c:pt idx="37">
                        <c:v>5.6270994802123743E-11</c:v>
                      </c:pt>
                      <c:pt idx="38">
                        <c:v>5.6323393481371437E-11</c:v>
                      </c:pt>
                      <c:pt idx="39">
                        <c:v>5.637305961512652E-11</c:v>
                      </c:pt>
                      <c:pt idx="40">
                        <c:v>5.641999320338881E-11</c:v>
                      </c:pt>
                      <c:pt idx="41">
                        <c:v>5.6464194246158277E-11</c:v>
                      </c:pt>
                      <c:pt idx="42">
                        <c:v>5.6505662743435119E-11</c:v>
                      </c:pt>
                      <c:pt idx="43">
                        <c:v>5.6544417121556579E-11</c:v>
                      </c:pt>
                      <c:pt idx="44">
                        <c:v>5.6581239316959227E-11</c:v>
                      </c:pt>
                      <c:pt idx="45">
                        <c:v>5.6616543431532631E-11</c:v>
                      </c:pt>
                      <c:pt idx="46">
                        <c:v>5.6650329465276573E-11</c:v>
                      </c:pt>
                      <c:pt idx="47">
                        <c:v>5.6682597418191451E-11</c:v>
                      </c:pt>
                      <c:pt idx="48">
                        <c:v>5.6713347290276893E-11</c:v>
                      </c:pt>
                      <c:pt idx="49">
                        <c:v>5.6742579081533091E-11</c:v>
                      </c:pt>
                      <c:pt idx="50">
                        <c:v>5.6770292791960014E-11</c:v>
                      </c:pt>
                      <c:pt idx="51">
                        <c:v>5.6796488421557686E-11</c:v>
                      </c:pt>
                      <c:pt idx="52">
                        <c:v>5.6821165970326115E-11</c:v>
                      </c:pt>
                      <c:pt idx="53">
                        <c:v>5.6844325438265075E-11</c:v>
                      </c:pt>
                      <c:pt idx="54">
                        <c:v>5.6865966825374797E-11</c:v>
                      </c:pt>
                      <c:pt idx="55">
                        <c:v>5.6886090131655276E-11</c:v>
                      </c:pt>
                      <c:pt idx="56">
                        <c:v>5.6904695357106473E-11</c:v>
                      </c:pt>
                      <c:pt idx="57">
                        <c:v>5.6921782501728246E-11</c:v>
                      </c:pt>
                      <c:pt idx="58">
                        <c:v>5.6937351565520956E-11</c:v>
                      </c:pt>
                      <c:pt idx="59">
                        <c:v>5.6951402548484215E-11</c:v>
                      </c:pt>
                      <c:pt idx="60">
                        <c:v>5.6963935450618232E-11</c:v>
                      </c:pt>
                      <c:pt idx="61">
                        <c:v>5.6974950271922979E-11</c:v>
                      </c:pt>
                      <c:pt idx="62">
                        <c:v>5.6984447012398295E-11</c:v>
                      </c:pt>
                      <c:pt idx="63">
                        <c:v>5.6992425672044529E-11</c:v>
                      </c:pt>
                      <c:pt idx="64">
                        <c:v>5.6998886250861326E-11</c:v>
                      </c:pt>
                      <c:pt idx="65">
                        <c:v>5.7003828748848861E-11</c:v>
                      </c:pt>
                      <c:pt idx="66">
                        <c:v>5.7007253166007151E-11</c:v>
                      </c:pt>
                      <c:pt idx="67">
                        <c:v>5.7009159502335992E-11</c:v>
                      </c:pt>
                      <c:pt idx="68">
                        <c:v>5.700954775783577E-11</c:v>
                      </c:pt>
                      <c:pt idx="69">
                        <c:v>5.7007927118094189E-11</c:v>
                      </c:pt>
                      <c:pt idx="70">
                        <c:v>5.7003954734557243E-11</c:v>
                      </c:pt>
                      <c:pt idx="71">
                        <c:v>5.6999442588947734E-11</c:v>
                      </c:pt>
                      <c:pt idx="72">
                        <c:v>5.6994390681265458E-11</c:v>
                      </c:pt>
                      <c:pt idx="73">
                        <c:v>5.6988799011510658E-11</c:v>
                      </c:pt>
                      <c:pt idx="74">
                        <c:v>5.698266757968327E-11</c:v>
                      </c:pt>
                      <c:pt idx="75">
                        <c:v>5.6975996385783133E-11</c:v>
                      </c:pt>
                      <c:pt idx="76">
                        <c:v>5.6968785429810214E-11</c:v>
                      </c:pt>
                      <c:pt idx="77">
                        <c:v>5.696103471176496E-11</c:v>
                      </c:pt>
                      <c:pt idx="78">
                        <c:v>5.6952744231646918E-11</c:v>
                      </c:pt>
                      <c:pt idx="79">
                        <c:v>5.6943913989456339E-11</c:v>
                      </c:pt>
                      <c:pt idx="80">
                        <c:v>5.6934543985192992E-11</c:v>
                      </c:pt>
                      <c:pt idx="81">
                        <c:v>5.6924634218857064E-11</c:v>
                      </c:pt>
                      <c:pt idx="82">
                        <c:v>5.6914184690448406E-11</c:v>
                      </c:pt>
                      <c:pt idx="83">
                        <c:v>5.6903195399967179E-11</c:v>
                      </c:pt>
                      <c:pt idx="84">
                        <c:v>5.6891666347413384E-11</c:v>
                      </c:pt>
                      <c:pt idx="85">
                        <c:v>5.6879597532786834E-11</c:v>
                      </c:pt>
                      <c:pt idx="86">
                        <c:v>5.6866988956087708E-11</c:v>
                      </c:pt>
                      <c:pt idx="87">
                        <c:v>5.6853840617316041E-11</c:v>
                      </c:pt>
                      <c:pt idx="88">
                        <c:v>5.6840152516471598E-11</c:v>
                      </c:pt>
                      <c:pt idx="89">
                        <c:v>5.6825924653554599E-11</c:v>
                      </c:pt>
                      <c:pt idx="90">
                        <c:v>5.6811157028565039E-11</c:v>
                      </c:pt>
                      <c:pt idx="91">
                        <c:v>5.6795849641502723E-11</c:v>
                      </c:pt>
                      <c:pt idx="92">
                        <c:v>5.6780002492367651E-11</c:v>
                      </c:pt>
                      <c:pt idx="93">
                        <c:v>5.6763615581160198E-11</c:v>
                      </c:pt>
                      <c:pt idx="94">
                        <c:v>5.6746688907879997E-11</c:v>
                      </c:pt>
                      <c:pt idx="95">
                        <c:v>5.6729222472527052E-11</c:v>
                      </c:pt>
                      <c:pt idx="96">
                        <c:v>5.6711216275101519E-11</c:v>
                      </c:pt>
                      <c:pt idx="97">
                        <c:v>5.6692670315603438E-11</c:v>
                      </c:pt>
                      <c:pt idx="98">
                        <c:v>5.6673584594032782E-11</c:v>
                      </c:pt>
                      <c:pt idx="99">
                        <c:v>5.6653959110389383E-11</c:v>
                      </c:pt>
                      <c:pt idx="100">
                        <c:v>5.6633793864673221E-11</c:v>
                      </c:pt>
                      <c:pt idx="101">
                        <c:v>5.6613088856884686E-11</c:v>
                      </c:pt>
                      <c:pt idx="102">
                        <c:v>5.6591844087023207E-11</c:v>
                      </c:pt>
                      <c:pt idx="103">
                        <c:v>5.6570059555089334E-11</c:v>
                      </c:pt>
                      <c:pt idx="104">
                        <c:v>5.6547735261082744E-11</c:v>
                      </c:pt>
                      <c:pt idx="105">
                        <c:v>5.6524871205003573E-11</c:v>
                      </c:pt>
                      <c:pt idx="106">
                        <c:v>5.6501467386851634E-11</c:v>
                      </c:pt>
                      <c:pt idx="107">
                        <c:v>5.6477523806627158E-11</c:v>
                      </c:pt>
                      <c:pt idx="108">
                        <c:v>5.6453040464330101E-11</c:v>
                      </c:pt>
                      <c:pt idx="109">
                        <c:v>5.6428017359960269E-11</c:v>
                      </c:pt>
                      <c:pt idx="110">
                        <c:v>5.6402454493517895E-11</c:v>
                      </c:pt>
                      <c:pt idx="111">
                        <c:v>5.6376351865002778E-11</c:v>
                      </c:pt>
                      <c:pt idx="112">
                        <c:v>5.6349709474415266E-11</c:v>
                      </c:pt>
                      <c:pt idx="113">
                        <c:v>5.6322527321754812E-11</c:v>
                      </c:pt>
                      <c:pt idx="114">
                        <c:v>5.629480540702199E-11</c:v>
                      </c:pt>
                      <c:pt idx="115">
                        <c:v>5.6266543730216418E-11</c:v>
                      </c:pt>
                      <c:pt idx="116">
                        <c:v>5.6237742291338084E-11</c:v>
                      </c:pt>
                      <c:pt idx="117">
                        <c:v>5.6208401090387176E-11</c:v>
                      </c:pt>
                      <c:pt idx="118">
                        <c:v>5.6178520127363718E-11</c:v>
                      </c:pt>
                      <c:pt idx="119">
                        <c:v>5.6148099402267693E-11</c:v>
                      </c:pt>
                      <c:pt idx="120">
                        <c:v>5.6117138915098911E-11</c:v>
                      </c:pt>
                      <c:pt idx="121">
                        <c:v>5.6085638665857361E-11</c:v>
                      </c:pt>
                      <c:pt idx="122">
                        <c:v>5.6053598654543436E-11</c:v>
                      </c:pt>
                      <c:pt idx="123">
                        <c:v>5.6021018881156775E-11</c:v>
                      </c:pt>
                      <c:pt idx="124">
                        <c:v>5.5987899345697352E-11</c:v>
                      </c:pt>
                      <c:pt idx="125">
                        <c:v>5.5954240048165379E-11</c:v>
                      </c:pt>
                      <c:pt idx="126">
                        <c:v>5.5920040988560826E-11</c:v>
                      </c:pt>
                      <c:pt idx="127">
                        <c:v>5.5885302166883523E-11</c:v>
                      </c:pt>
                      <c:pt idx="128">
                        <c:v>5.5850023583133639E-11</c:v>
                      </c:pt>
                      <c:pt idx="129">
                        <c:v>5.5814205237311219E-11</c:v>
                      </c:pt>
                      <c:pt idx="130">
                        <c:v>5.5777847129416011E-11</c:v>
                      </c:pt>
                      <c:pt idx="131">
                        <c:v>5.5740949259448267E-11</c:v>
                      </c:pt>
                      <c:pt idx="132">
                        <c:v>5.5703511627407948E-11</c:v>
                      </c:pt>
                      <c:pt idx="133">
                        <c:v>5.5665534233294867E-11</c:v>
                      </c:pt>
                      <c:pt idx="134">
                        <c:v>5.5627017077109043E-11</c:v>
                      </c:pt>
                      <c:pt idx="135">
                        <c:v>5.5587960158850838E-11</c:v>
                      </c:pt>
                      <c:pt idx="136">
                        <c:v>5.5548363478519871E-11</c:v>
                      </c:pt>
                      <c:pt idx="137">
                        <c:v>5.5508227036116174E-11</c:v>
                      </c:pt>
                      <c:pt idx="138">
                        <c:v>5.546755083164009E-11</c:v>
                      </c:pt>
                      <c:pt idx="139">
                        <c:v>5.5426334865091062E-11</c:v>
                      </c:pt>
                      <c:pt idx="140">
                        <c:v>5.5384579136469647E-11</c:v>
                      </c:pt>
                      <c:pt idx="141">
                        <c:v>5.5342283645775477E-11</c:v>
                      </c:pt>
                      <c:pt idx="142">
                        <c:v>5.5299448393008764E-11</c:v>
                      </c:pt>
                      <c:pt idx="143">
                        <c:v>5.5256073378169288E-11</c:v>
                      </c:pt>
                      <c:pt idx="144">
                        <c:v>5.5212158601257232E-11</c:v>
                      </c:pt>
                      <c:pt idx="145">
                        <c:v>5.5167704062272439E-11</c:v>
                      </c:pt>
                      <c:pt idx="146">
                        <c:v>5.5122709761215259E-11</c:v>
                      </c:pt>
                      <c:pt idx="147">
                        <c:v>5.5077175698085148E-11</c:v>
                      </c:pt>
                      <c:pt idx="148">
                        <c:v>5.5031101872882657E-11</c:v>
                      </c:pt>
                      <c:pt idx="149">
                        <c:v>5.4984488285607397E-11</c:v>
                      </c:pt>
                      <c:pt idx="150">
                        <c:v>5.4937334936259587E-11</c:v>
                      </c:pt>
                      <c:pt idx="151">
                        <c:v>5.4889641824839023E-11</c:v>
                      </c:pt>
                      <c:pt idx="152">
                        <c:v>5.4841408951345896E-11</c:v>
                      </c:pt>
                      <c:pt idx="153">
                        <c:v>5.4792636315779994E-11</c:v>
                      </c:pt>
                      <c:pt idx="154">
                        <c:v>5.4743323918141556E-11</c:v>
                      </c:pt>
                      <c:pt idx="155">
                        <c:v>5.4693471758430531E-11</c:v>
                      </c:pt>
                      <c:pt idx="156">
                        <c:v>5.4643079836646756E-11</c:v>
                      </c:pt>
                      <c:pt idx="157">
                        <c:v>5.4592148152790426E-11</c:v>
                      </c:pt>
                      <c:pt idx="158">
                        <c:v>5.4540676706861527E-11</c:v>
                      </c:pt>
                      <c:pt idx="159">
                        <c:v>5.4488665498859867E-11</c:v>
                      </c:pt>
                      <c:pt idx="160">
                        <c:v>5.443611452878565E-11</c:v>
                      </c:pt>
                      <c:pt idx="161">
                        <c:v>5.4383023796638872E-11</c:v>
                      </c:pt>
                      <c:pt idx="162">
                        <c:v>5.4329393302419332E-11</c:v>
                      </c:pt>
                      <c:pt idx="163">
                        <c:v>5.4275223046127043E-11</c:v>
                      </c:pt>
                      <c:pt idx="164">
                        <c:v>5.4220513027762359E-11</c:v>
                      </c:pt>
                      <c:pt idx="165">
                        <c:v>5.4165263247324946E-11</c:v>
                      </c:pt>
                      <c:pt idx="166">
                        <c:v>5.4109473704814764E-11</c:v>
                      </c:pt>
                      <c:pt idx="167">
                        <c:v>5.405314440023202E-11</c:v>
                      </c:pt>
                      <c:pt idx="168">
                        <c:v>5.3996275333576715E-11</c:v>
                      </c:pt>
                      <c:pt idx="169">
                        <c:v>5.3938866504848854E-11</c:v>
                      </c:pt>
                      <c:pt idx="170">
                        <c:v>5.3880917914048211E-11</c:v>
                      </c:pt>
                      <c:pt idx="171">
                        <c:v>5.3822429561174838E-11</c:v>
                      </c:pt>
                      <c:pt idx="172">
                        <c:v>5.3763401446229072E-11</c:v>
                      </c:pt>
                      <c:pt idx="173">
                        <c:v>5.3703833569210563E-11</c:v>
                      </c:pt>
                      <c:pt idx="174">
                        <c:v>5.3643725930119311E-11</c:v>
                      </c:pt>
                      <c:pt idx="175">
                        <c:v>5.3583078528955477E-11</c:v>
                      </c:pt>
                      <c:pt idx="176">
                        <c:v>5.3514422543053137E-11</c:v>
                      </c:pt>
                      <c:pt idx="177">
                        <c:v>5.3413916559585162E-11</c:v>
                      </c:pt>
                      <c:pt idx="178">
                        <c:v>5.3314175197377031E-11</c:v>
                      </c:pt>
                      <c:pt idx="179">
                        <c:v>5.3215192138036749E-11</c:v>
                      </c:pt>
                      <c:pt idx="180">
                        <c:v>5.3116961063172485E-11</c:v>
                      </c:pt>
                      <c:pt idx="181">
                        <c:v>5.3019475654393002E-11</c:v>
                      </c:pt>
                      <c:pt idx="182">
                        <c:v>5.2922729593306075E-11</c:v>
                      </c:pt>
                      <c:pt idx="183">
                        <c:v>5.2826716561520067E-11</c:v>
                      </c:pt>
                      <c:pt idx="184">
                        <c:v>5.2731430240643364E-11</c:v>
                      </c:pt>
                      <c:pt idx="185">
                        <c:v>5.2636864312284124E-11</c:v>
                      </c:pt>
                      <c:pt idx="186">
                        <c:v>5.2543012458050741E-11</c:v>
                      </c:pt>
                      <c:pt idx="187">
                        <c:v>5.2449868359551352E-11</c:v>
                      </c:pt>
                      <c:pt idx="188">
                        <c:v>5.2357425698394169E-11</c:v>
                      </c:pt>
                      <c:pt idx="189">
                        <c:v>5.2265678685677459E-11</c:v>
                      </c:pt>
                      <c:pt idx="190">
                        <c:v>5.2174622909538299E-11</c:v>
                      </c:pt>
                      <c:pt idx="191">
                        <c:v>5.2084253927720004E-11</c:v>
                      </c:pt>
                      <c:pt idx="192">
                        <c:v>5.1994567294078042E-11</c:v>
                      </c:pt>
                      <c:pt idx="193">
                        <c:v>5.1905558562467869E-11</c:v>
                      </c:pt>
                      <c:pt idx="194">
                        <c:v>5.1817223286744668E-11</c:v>
                      </c:pt>
                      <c:pt idx="195">
                        <c:v>5.1729557020763934E-11</c:v>
                      </c:pt>
                      <c:pt idx="196">
                        <c:v>5.1642555318381272E-11</c:v>
                      </c:pt>
                      <c:pt idx="197">
                        <c:v>5.1556213733451742E-11</c:v>
                      </c:pt>
                      <c:pt idx="198">
                        <c:v>5.1470527819830937E-11</c:v>
                      </c:pt>
                      <c:pt idx="199">
                        <c:v>5.1385493131374168E-11</c:v>
                      </c:pt>
                      <c:pt idx="200">
                        <c:v>5.1301105221936834E-11</c:v>
                      </c:pt>
                      <c:pt idx="201">
                        <c:v>5.1217359781879826E-11</c:v>
                      </c:pt>
                      <c:pt idx="202">
                        <c:v>5.1134253463899607E-11</c:v>
                      </c:pt>
                      <c:pt idx="203">
                        <c:v>5.105178310983E-11</c:v>
                      </c:pt>
                      <c:pt idx="204">
                        <c:v>5.0969945534560973E-11</c:v>
                      </c:pt>
                      <c:pt idx="205">
                        <c:v>5.0888737552981994E-11</c:v>
                      </c:pt>
                      <c:pt idx="206">
                        <c:v>5.0808155979983243E-11</c:v>
                      </c:pt>
                      <c:pt idx="207">
                        <c:v>5.0728197630454317E-11</c:v>
                      </c:pt>
                      <c:pt idx="208">
                        <c:v>5.064885931928523E-11</c:v>
                      </c:pt>
                      <c:pt idx="209">
                        <c:v>5.0570137861365423E-11</c:v>
                      </c:pt>
                      <c:pt idx="210">
                        <c:v>5.049203007158507E-11</c:v>
                      </c:pt>
                      <c:pt idx="211">
                        <c:v>5.0414532764833815E-11</c:v>
                      </c:pt>
                      <c:pt idx="212">
                        <c:v>5.0337642756001243E-11</c:v>
                      </c:pt>
                      <c:pt idx="213">
                        <c:v>5.0261356879705409E-11</c:v>
                      </c:pt>
                      <c:pt idx="214">
                        <c:v>5.0185672494673354E-11</c:v>
                      </c:pt>
                      <c:pt idx="215">
                        <c:v>5.0110587305726315E-11</c:v>
                      </c:pt>
                      <c:pt idx="216">
                        <c:v>5.0036098985049828E-11</c:v>
                      </c:pt>
                      <c:pt idx="217">
                        <c:v>4.9962205204829482E-11</c:v>
                      </c:pt>
                      <c:pt idx="218">
                        <c:v>4.9888903637250808E-11</c:v>
                      </c:pt>
                      <c:pt idx="219">
                        <c:v>4.9816191954499032E-11</c:v>
                      </c:pt>
                      <c:pt idx="220">
                        <c:v>4.9744067828760078E-11</c:v>
                      </c:pt>
                      <c:pt idx="221">
                        <c:v>4.9672528932219161E-11</c:v>
                      </c:pt>
                      <c:pt idx="222">
                        <c:v>4.9601572937061803E-11</c:v>
                      </c:pt>
                      <c:pt idx="223">
                        <c:v>4.953119751547344E-11</c:v>
                      </c:pt>
                      <c:pt idx="224">
                        <c:v>4.9461400339639775E-11</c:v>
                      </c:pt>
                      <c:pt idx="225">
                        <c:v>4.9392179081761751E-11</c:v>
                      </c:pt>
                      <c:pt idx="226">
                        <c:v>4.9323531628853572E-11</c:v>
                      </c:pt>
                      <c:pt idx="227">
                        <c:v>4.9255456256368954E-11</c:v>
                      </c:pt>
                      <c:pt idx="228">
                        <c:v>4.9187951226994109E-11</c:v>
                      </c:pt>
                      <c:pt idx="229">
                        <c:v>4.912101480341597E-11</c:v>
                      </c:pt>
                      <c:pt idx="230">
                        <c:v>4.905464524832134E-11</c:v>
                      </c:pt>
                      <c:pt idx="231">
                        <c:v>4.8988840824396826E-11</c:v>
                      </c:pt>
                      <c:pt idx="232">
                        <c:v>4.8923599794328993E-11</c:v>
                      </c:pt>
                      <c:pt idx="233">
                        <c:v>4.8858920420804423E-11</c:v>
                      </c:pt>
                      <c:pt idx="234">
                        <c:v>4.87948009665101E-11</c:v>
                      </c:pt>
                      <c:pt idx="235">
                        <c:v>4.8731239694132631E-11</c:v>
                      </c:pt>
                      <c:pt idx="236">
                        <c:v>4.8668234866358374E-11</c:v>
                      </c:pt>
                      <c:pt idx="237">
                        <c:v>4.8605784745874345E-11</c:v>
                      </c:pt>
                      <c:pt idx="238">
                        <c:v>4.8543887658426574E-11</c:v>
                      </c:pt>
                      <c:pt idx="239">
                        <c:v>4.8482542242438732E-11</c:v>
                      </c:pt>
                      <c:pt idx="240">
                        <c:v>4.8421747178976507E-11</c:v>
                      </c:pt>
                      <c:pt idx="241">
                        <c:v>4.836150114483819E-11</c:v>
                      </c:pt>
                      <c:pt idx="242">
                        <c:v>4.8301802816822066E-11</c:v>
                      </c:pt>
                      <c:pt idx="243">
                        <c:v>4.8242650871726412E-11</c:v>
                      </c:pt>
                      <c:pt idx="244">
                        <c:v>4.8184043986349714E-11</c:v>
                      </c:pt>
                      <c:pt idx="245">
                        <c:v>4.8125980837490261E-11</c:v>
                      </c:pt>
                      <c:pt idx="246">
                        <c:v>4.8068460101946344E-11</c:v>
                      </c:pt>
                      <c:pt idx="247">
                        <c:v>4.8011480456516455E-11</c:v>
                      </c:pt>
                      <c:pt idx="248">
                        <c:v>4.7955040577998658E-11</c:v>
                      </c:pt>
                      <c:pt idx="249">
                        <c:v>4.7899139143191476E-11</c:v>
                      </c:pt>
                      <c:pt idx="250">
                        <c:v>4.7843774841302434E-11</c:v>
                      </c:pt>
                      <c:pt idx="251">
                        <c:v>4.7788946552631796E-11</c:v>
                      </c:pt>
                      <c:pt idx="252">
                        <c:v>4.7734653257950248E-11</c:v>
                      </c:pt>
                      <c:pt idx="253">
                        <c:v>4.7680893931474299E-11</c:v>
                      </c:pt>
                      <c:pt idx="254">
                        <c:v>4.7627667547420386E-11</c:v>
                      </c:pt>
                      <c:pt idx="255">
                        <c:v>4.7574973080005192E-11</c:v>
                      </c:pt>
                      <c:pt idx="256">
                        <c:v>4.7522809503444933E-11</c:v>
                      </c:pt>
                      <c:pt idx="257">
                        <c:v>4.7471175791956327E-11</c:v>
                      </c:pt>
                      <c:pt idx="258">
                        <c:v>4.7420070919755815E-11</c:v>
                      </c:pt>
                      <c:pt idx="259">
                        <c:v>4.7369493861060094E-11</c:v>
                      </c:pt>
                      <c:pt idx="260">
                        <c:v>4.7319443590085374E-11</c:v>
                      </c:pt>
                      <c:pt idx="261">
                        <c:v>4.7269919081048359E-11</c:v>
                      </c:pt>
                      <c:pt idx="262">
                        <c:v>4.7220919308776532E-11</c:v>
                      </c:pt>
                      <c:pt idx="263">
                        <c:v>4.7172443339227156E-11</c:v>
                      </c:pt>
                      <c:pt idx="264">
                        <c:v>4.712449036679588E-11</c:v>
                      </c:pt>
                      <c:pt idx="265">
                        <c:v>4.7077059585856526E-11</c:v>
                      </c:pt>
                      <c:pt idx="266">
                        <c:v>4.7030150190782798E-11</c:v>
                      </c:pt>
                      <c:pt idx="267">
                        <c:v>4.6983761375948705E-11</c:v>
                      </c:pt>
                      <c:pt idx="268">
                        <c:v>4.6937892335728357E-11</c:v>
                      </c:pt>
                      <c:pt idx="269">
                        <c:v>4.6892542264495382E-11</c:v>
                      </c:pt>
                      <c:pt idx="270">
                        <c:v>4.6847710356623859E-11</c:v>
                      </c:pt>
                      <c:pt idx="271">
                        <c:v>4.6803395806487828E-11</c:v>
                      </c:pt>
                      <c:pt idx="272">
                        <c:v>4.6759597808460774E-11</c:v>
                      </c:pt>
                      <c:pt idx="273">
                        <c:v>4.6716315556916925E-11</c:v>
                      </c:pt>
                      <c:pt idx="274">
                        <c:v>4.6673548246230367E-11</c:v>
                      </c:pt>
                      <c:pt idx="275">
                        <c:v>4.6631295101929515E-11</c:v>
                      </c:pt>
                      <c:pt idx="276">
                        <c:v>4.6589555470231724E-11</c:v>
                      </c:pt>
                      <c:pt idx="277">
                        <c:v>4.6548328714921723E-11</c:v>
                      </c:pt>
                      <c:pt idx="278">
                        <c:v>4.6507614199332157E-11</c:v>
                      </c:pt>
                      <c:pt idx="279">
                        <c:v>4.6467411286795687E-11</c:v>
                      </c:pt>
                      <c:pt idx="280">
                        <c:v>4.6427719340644928E-11</c:v>
                      </c:pt>
                      <c:pt idx="281">
                        <c:v>4.6388537724212559E-11</c:v>
                      </c:pt>
                      <c:pt idx="282">
                        <c:v>4.6349865800831E-11</c:v>
                      </c:pt>
                      <c:pt idx="283">
                        <c:v>4.6311702933833119E-11</c:v>
                      </c:pt>
                      <c:pt idx="284">
                        <c:v>4.6274048486551342E-11</c:v>
                      </c:pt>
                      <c:pt idx="285">
                        <c:v>4.623690182231853E-11</c:v>
                      </c:pt>
                      <c:pt idx="286">
                        <c:v>4.6200262304466923E-11</c:v>
                      </c:pt>
                      <c:pt idx="287">
                        <c:v>4.6164129303992227E-11</c:v>
                      </c:pt>
                      <c:pt idx="288">
                        <c:v>4.6128502276884268E-11</c:v>
                      </c:pt>
                      <c:pt idx="289">
                        <c:v>4.6093380722263801E-11</c:v>
                      </c:pt>
                      <c:pt idx="290">
                        <c:v>4.605876413846346E-11</c:v>
                      </c:pt>
                      <c:pt idx="291">
                        <c:v>4.6024652023815651E-11</c:v>
                      </c:pt>
                      <c:pt idx="292">
                        <c:v>4.5991043876653195E-11</c:v>
                      </c:pt>
                      <c:pt idx="293">
                        <c:v>4.5957939195308336E-11</c:v>
                      </c:pt>
                      <c:pt idx="294">
                        <c:v>4.5925337478113877E-11</c:v>
                      </c:pt>
                      <c:pt idx="295">
                        <c:v>4.5893238223402055E-11</c:v>
                      </c:pt>
                      <c:pt idx="296">
                        <c:v>4.5861640929505485E-11</c:v>
                      </c:pt>
                      <c:pt idx="297">
                        <c:v>4.583054509475698E-11</c:v>
                      </c:pt>
                      <c:pt idx="298">
                        <c:v>4.5799950217488611E-11</c:v>
                      </c:pt>
                      <c:pt idx="299">
                        <c:v>4.5769855796879307E-11</c:v>
                      </c:pt>
                      <c:pt idx="300">
                        <c:v>4.5740261379507322E-11</c:v>
                      </c:pt>
                      <c:pt idx="301">
                        <c:v>4.5711166573446214E-11</c:v>
                      </c:pt>
                      <c:pt idx="302">
                        <c:v>4.5682570989488695E-11</c:v>
                      </c:pt>
                      <c:pt idx="303">
                        <c:v>4.5654474238427803E-11</c:v>
                      </c:pt>
                      <c:pt idx="304">
                        <c:v>4.5626875931056617E-11</c:v>
                      </c:pt>
                      <c:pt idx="305">
                        <c:v>4.559977567816804E-11</c:v>
                      </c:pt>
                      <c:pt idx="306">
                        <c:v>4.5573173090555165E-11</c:v>
                      </c:pt>
                      <c:pt idx="307">
                        <c:v>4.5547067779010997E-11</c:v>
                      </c:pt>
                      <c:pt idx="308">
                        <c:v>4.5521459354328648E-11</c:v>
                      </c:pt>
                      <c:pt idx="309">
                        <c:v>4.5496347427300821E-11</c:v>
                      </c:pt>
                      <c:pt idx="310">
                        <c:v>4.5471731608720749E-11</c:v>
                      </c:pt>
                      <c:pt idx="311">
                        <c:v>4.5447611509381343E-11</c:v>
                      </c:pt>
                      <c:pt idx="312">
                        <c:v>4.5423986759709251E-11</c:v>
                      </c:pt>
                      <c:pt idx="313">
                        <c:v>4.5400857056060605E-11</c:v>
                      </c:pt>
                      <c:pt idx="314">
                        <c:v>4.5378222106741859E-11</c:v>
                      </c:pt>
                      <c:pt idx="315">
                        <c:v>4.5356081620047051E-11</c:v>
                      </c:pt>
                      <c:pt idx="316">
                        <c:v>4.5334435304270725E-11</c:v>
                      </c:pt>
                      <c:pt idx="317">
                        <c:v>4.5313282867706528E-11</c:v>
                      </c:pt>
                      <c:pt idx="318">
                        <c:v>4.5292624018648802E-11</c:v>
                      </c:pt>
                      <c:pt idx="319">
                        <c:v>4.5272458465391787E-11</c:v>
                      </c:pt>
                      <c:pt idx="320">
                        <c:v>4.5252785916229252E-11</c:v>
                      </c:pt>
                      <c:pt idx="321">
                        <c:v>4.5233606079455793E-11</c:v>
                      </c:pt>
                      <c:pt idx="322">
                        <c:v>4.5214918663365021E-11</c:v>
                      </c:pt>
                      <c:pt idx="323">
                        <c:v>4.5196723376251507E-11</c:v>
                      </c:pt>
                      <c:pt idx="324">
                        <c:v>4.517901993233394E-11</c:v>
                      </c:pt>
                      <c:pt idx="325">
                        <c:v>4.5161808099887002E-11</c:v>
                      </c:pt>
                      <c:pt idx="326">
                        <c:v>4.5145087674689991E-11</c:v>
                      </c:pt>
                      <c:pt idx="327">
                        <c:v>4.5128858452628006E-11</c:v>
                      </c:pt>
                      <c:pt idx="328">
                        <c:v>4.5113120229585896E-11</c:v>
                      </c:pt>
                      <c:pt idx="329">
                        <c:v>4.5097872801448592E-11</c:v>
                      </c:pt>
                      <c:pt idx="330">
                        <c:v>4.5083115964100933E-11</c:v>
                      </c:pt>
                      <c:pt idx="331">
                        <c:v>4.5068849513428008E-11</c:v>
                      </c:pt>
                      <c:pt idx="332">
                        <c:v>4.5055073245314689E-11</c:v>
                      </c:pt>
                      <c:pt idx="333">
                        <c:v>4.5041786955645688E-11</c:v>
                      </c:pt>
                      <c:pt idx="334">
                        <c:v>4.5028990440306253E-11</c:v>
                      </c:pt>
                      <c:pt idx="335">
                        <c:v>4.5016683495181258E-11</c:v>
                      </c:pt>
                      <c:pt idx="336">
                        <c:v>4.5004865917158389E-11</c:v>
                      </c:pt>
                      <c:pt idx="337">
                        <c:v>4.4993537538343894E-11</c:v>
                      </c:pt>
                      <c:pt idx="338">
                        <c:v>4.4982698233287877E-11</c:v>
                      </c:pt>
                      <c:pt idx="339">
                        <c:v>4.4972347878938588E-11</c:v>
                      </c:pt>
                      <c:pt idx="340">
                        <c:v>4.4962486352243503E-11</c:v>
                      </c:pt>
                      <c:pt idx="341">
                        <c:v>4.4953113530150689E-11</c:v>
                      </c:pt>
                      <c:pt idx="342">
                        <c:v>4.4944229289608354E-11</c:v>
                      </c:pt>
                      <c:pt idx="343">
                        <c:v>4.4935833507564177E-11</c:v>
                      </c:pt>
                      <c:pt idx="344">
                        <c:v>4.492792606096604E-11</c:v>
                      </c:pt>
                      <c:pt idx="345">
                        <c:v>4.492050682676193E-11</c:v>
                      </c:pt>
                      <c:pt idx="346">
                        <c:v>4.4913575681899959E-11</c:v>
                      </c:pt>
                      <c:pt idx="347">
                        <c:v>4.4907132503327772E-11</c:v>
                      </c:pt>
                      <c:pt idx="348">
                        <c:v>4.4901177168006007E-11</c:v>
                      </c:pt>
                      <c:pt idx="349">
                        <c:v>4.4895709570459577E-11</c:v>
                      </c:pt>
                      <c:pt idx="350">
                        <c:v>4.4890729655623322E-11</c:v>
                      </c:pt>
                      <c:pt idx="351">
                        <c:v>4.488623737726874E-11</c:v>
                      </c:pt>
                      <c:pt idx="352">
                        <c:v>4.4882232689167505E-11</c:v>
                      </c:pt>
                      <c:pt idx="353">
                        <c:v>4.4878715545091324E-11</c:v>
                      </c:pt>
                      <c:pt idx="354">
                        <c:v>4.4875685898811482E-11</c:v>
                      </c:pt>
                      <c:pt idx="355">
                        <c:v>4.4873143704099874E-11</c:v>
                      </c:pt>
                      <c:pt idx="356">
                        <c:v>4.4871088914727577E-11</c:v>
                      </c:pt>
                      <c:pt idx="357">
                        <c:v>4.4869521484466699E-11</c:v>
                      </c:pt>
                      <c:pt idx="358">
                        <c:v>4.486844136708852E-11</c:v>
                      </c:pt>
                      <c:pt idx="359">
                        <c:v>4.4867848516364545E-11</c:v>
                      </c:pt>
                      <c:pt idx="360">
                        <c:v>4.4867742886066661E-11</c:v>
                      </c:pt>
                      <c:pt idx="361">
                        <c:v>4.4868124436346406E-11</c:v>
                      </c:pt>
                      <c:pt idx="362">
                        <c:v>4.4868993174245269E-11</c:v>
                      </c:pt>
                      <c:pt idx="363">
                        <c:v>4.487034912760599E-11</c:v>
                      </c:pt>
                      <c:pt idx="364">
                        <c:v>4.4872192324359459E-11</c:v>
                      </c:pt>
                      <c:pt idx="365">
                        <c:v>4.4874522792436509E-11</c:v>
                      </c:pt>
                      <c:pt idx="366">
                        <c:v>4.487734055976821E-11</c:v>
                      </c:pt>
                      <c:pt idx="367">
                        <c:v>4.4880645654285016E-11</c:v>
                      </c:pt>
                      <c:pt idx="368">
                        <c:v>4.4884438103918178E-11</c:v>
                      </c:pt>
                      <c:pt idx="369">
                        <c:v>4.4888717936598373E-11</c:v>
                      </c:pt>
                      <c:pt idx="370">
                        <c:v>4.4893485180256247E-11</c:v>
                      </c:pt>
                      <c:pt idx="371">
                        <c:v>4.4898739862823053E-11</c:v>
                      </c:pt>
                      <c:pt idx="372">
                        <c:v>4.4904482012229475E-11</c:v>
                      </c:pt>
                      <c:pt idx="373">
                        <c:v>4.4910711657879366E-11</c:v>
                      </c:pt>
                      <c:pt idx="374">
                        <c:v>4.4917428863796034E-11</c:v>
                      </c:pt>
                      <c:pt idx="375">
                        <c:v>4.4924633728977941E-11</c:v>
                      </c:pt>
                      <c:pt idx="376">
                        <c:v>4.4932326353968367E-11</c:v>
                      </c:pt>
                      <c:pt idx="377">
                        <c:v>4.4940506839310257E-11</c:v>
                      </c:pt>
                      <c:pt idx="378">
                        <c:v>4.4949175285546715E-11</c:v>
                      </c:pt>
                      <c:pt idx="379">
                        <c:v>4.4958331793220304E-11</c:v>
                      </c:pt>
                      <c:pt idx="380">
                        <c:v>4.4967976462874531E-11</c:v>
                      </c:pt>
                      <c:pt idx="381">
                        <c:v>4.4978109395052113E-11</c:v>
                      </c:pt>
                      <c:pt idx="382">
                        <c:v>4.4988730690295987E-11</c:v>
                      </c:pt>
                      <c:pt idx="383">
                        <c:v>4.499984044914948E-11</c:v>
                      </c:pt>
                      <c:pt idx="384">
                        <c:v>4.5011438772155122E-11</c:v>
                      </c:pt>
                      <c:pt idx="385">
                        <c:v>4.5023525759940234E-11</c:v>
                      </c:pt>
                      <c:pt idx="386">
                        <c:v>4.5036101533062411E-11</c:v>
                      </c:pt>
                      <c:pt idx="387">
                        <c:v>4.5049166257630622E-11</c:v>
                      </c:pt>
                      <c:pt idx="388">
                        <c:v>4.5062720106087597E-11</c:v>
                      </c:pt>
                      <c:pt idx="389">
                        <c:v>4.5076763250876254E-11</c:v>
                      </c:pt>
                      <c:pt idx="390">
                        <c:v>4.5091295864439458E-11</c:v>
                      </c:pt>
                      <c:pt idx="391">
                        <c:v>4.5106318119220108E-11</c:v>
                      </c:pt>
                      <c:pt idx="392">
                        <c:v>4.5121830187660577E-11</c:v>
                      </c:pt>
                      <c:pt idx="393">
                        <c:v>4.5137832242203913E-11</c:v>
                      </c:pt>
                      <c:pt idx="394">
                        <c:v>4.5154324455293026E-11</c:v>
                      </c:pt>
                      <c:pt idx="395">
                        <c:v>4.5171306999370434E-11</c:v>
                      </c:pt>
                      <c:pt idx="396">
                        <c:v>4.5188780046879067E-11</c:v>
                      </c:pt>
                      <c:pt idx="397">
                        <c:v>4.5206743770261751E-11</c:v>
                      </c:pt>
                      <c:pt idx="398">
                        <c:v>4.5225198370267725E-11</c:v>
                      </c:pt>
                      <c:pt idx="399">
                        <c:v>4.5244144093887951E-11</c:v>
                      </c:pt>
                      <c:pt idx="400">
                        <c:v>4.5263581167729306E-11</c:v>
                      </c:pt>
                      <c:pt idx="401">
                        <c:v>4.5283509818089698E-11</c:v>
                      </c:pt>
                      <c:pt idx="402">
                        <c:v>4.5303930271266833E-11</c:v>
                      </c:pt>
                      <c:pt idx="403">
                        <c:v>4.5324842753558425E-11</c:v>
                      </c:pt>
                      <c:pt idx="404">
                        <c:v>4.5346247493723676E-11</c:v>
                      </c:pt>
                      <c:pt idx="405">
                        <c:v>4.5368144742461739E-11</c:v>
                      </c:pt>
                      <c:pt idx="406">
                        <c:v>4.5390534761989457E-11</c:v>
                      </c:pt>
                      <c:pt idx="407">
                        <c:v>4.5413417814626172E-11</c:v>
                      </c:pt>
                      <c:pt idx="408">
                        <c:v>4.5436794162691244E-11</c:v>
                      </c:pt>
                      <c:pt idx="409">
                        <c:v>4.546066406850386E-11</c:v>
                      </c:pt>
                      <c:pt idx="410">
                        <c:v>4.5485027786269508E-11</c:v>
                      </c:pt>
                      <c:pt idx="411">
                        <c:v>4.5509885567857382E-11</c:v>
                      </c:pt>
                      <c:pt idx="412">
                        <c:v>4.5535237724888358E-11</c:v>
                      </c:pt>
                      <c:pt idx="413">
                        <c:v>4.5561084574122283E-11</c:v>
                      </c:pt>
                      <c:pt idx="414">
                        <c:v>4.5587426432318808E-11</c:v>
                      </c:pt>
                      <c:pt idx="415">
                        <c:v>4.5614263616237572E-11</c:v>
                      </c:pt>
                      <c:pt idx="416">
                        <c:v>4.5641596442638447E-11</c:v>
                      </c:pt>
                      <c:pt idx="417">
                        <c:v>4.5669425228281085E-11</c:v>
                      </c:pt>
                      <c:pt idx="418">
                        <c:v>4.5697750289924919E-11</c:v>
                      </c:pt>
                      <c:pt idx="419">
                        <c:v>4.572657194433002E-11</c:v>
                      </c:pt>
                      <c:pt idx="420">
                        <c:v>4.5755890508255833E-11</c:v>
                      </c:pt>
                      <c:pt idx="421">
                        <c:v>4.5785706298462017E-11</c:v>
                      </c:pt>
                      <c:pt idx="422">
                        <c:v>4.5816019631976947E-11</c:v>
                      </c:pt>
                      <c:pt idx="423">
                        <c:v>4.5846830850574425E-11</c:v>
                      </c:pt>
                      <c:pt idx="424">
                        <c:v>4.5878140340156959E-11</c:v>
                      </c:pt>
                      <c:pt idx="425">
                        <c:v>4.5909948491170479E-11</c:v>
                      </c:pt>
                      <c:pt idx="426">
                        <c:v>4.5942255694060771E-11</c:v>
                      </c:pt>
                      <c:pt idx="427">
                        <c:v>4.5975062339274098E-11</c:v>
                      </c:pt>
                      <c:pt idx="428">
                        <c:v>4.6008368817256454E-11</c:v>
                      </c:pt>
                      <c:pt idx="429">
                        <c:v>4.6042175518453587E-11</c:v>
                      </c:pt>
                      <c:pt idx="430">
                        <c:v>4.60764828333118E-11</c:v>
                      </c:pt>
                      <c:pt idx="431">
                        <c:v>4.6111291152276666E-11</c:v>
                      </c:pt>
                      <c:pt idx="432">
                        <c:v>4.6146600865794488E-11</c:v>
                      </c:pt>
                      <c:pt idx="433">
                        <c:v>4.6182412364311059E-11</c:v>
                      </c:pt>
                      <c:pt idx="434">
                        <c:v>4.6218726038272385E-11</c:v>
                      </c:pt>
                      <c:pt idx="435">
                        <c:v>4.6255542289812223E-11</c:v>
                      </c:pt>
                      <c:pt idx="436">
                        <c:v>4.6292861571567095E-11</c:v>
                      </c:pt>
                      <c:pt idx="437">
                        <c:v>4.6330684349676158E-11</c:v>
                      </c:pt>
                      <c:pt idx="438">
                        <c:v>4.6369011090279036E-11</c:v>
                      </c:pt>
                      <c:pt idx="439">
                        <c:v>4.6407842259515225E-11</c:v>
                      </c:pt>
                      <c:pt idx="440">
                        <c:v>4.644717832352412E-11</c:v>
                      </c:pt>
                      <c:pt idx="441">
                        <c:v>4.6487019748445275E-11</c:v>
                      </c:pt>
                      <c:pt idx="442">
                        <c:v>4.6527367000418261E-11</c:v>
                      </c:pt>
                      <c:pt idx="443">
                        <c:v>4.6568220545582257E-11</c:v>
                      </c:pt>
                      <c:pt idx="444">
                        <c:v>4.6609580850076996E-11</c:v>
                      </c:pt>
                      <c:pt idx="445">
                        <c:v>4.6651448380041668E-11</c:v>
                      </c:pt>
                      <c:pt idx="446">
                        <c:v>4.6693823601616026E-11</c:v>
                      </c:pt>
                      <c:pt idx="447">
                        <c:v>4.6736706984783428E-11</c:v>
                      </c:pt>
                      <c:pt idx="448">
                        <c:v>4.6780099044851721E-11</c:v>
                      </c:pt>
                      <c:pt idx="449">
                        <c:v>4.682400032621531E-11</c:v>
                      </c:pt>
                      <c:pt idx="450">
                        <c:v>4.6868411373723699E-11</c:v>
                      </c:pt>
                      <c:pt idx="451">
                        <c:v>4.6913332732226243E-11</c:v>
                      </c:pt>
                      <c:pt idx="452">
                        <c:v>4.6958764946572265E-11</c:v>
                      </c:pt>
                      <c:pt idx="453">
                        <c:v>4.7004708561611126E-11</c:v>
                      </c:pt>
                      <c:pt idx="454">
                        <c:v>4.705116412219233E-11</c:v>
                      </c:pt>
                      <c:pt idx="455">
                        <c:v>4.7098132173165213E-11</c:v>
                      </c:pt>
                      <c:pt idx="456">
                        <c:v>4.7145613259379103E-11</c:v>
                      </c:pt>
                      <c:pt idx="457">
                        <c:v>4.7193607925683169E-11</c:v>
                      </c:pt>
                      <c:pt idx="458">
                        <c:v>4.7242116716927114E-11</c:v>
                      </c:pt>
                      <c:pt idx="459">
                        <c:v>4.7291140178511545E-11</c:v>
                      </c:pt>
                      <c:pt idx="460">
                        <c:v>4.7340678887886356E-11</c:v>
                      </c:pt>
                      <c:pt idx="461">
                        <c:v>4.7390733469426303E-11</c:v>
                      </c:pt>
                      <c:pt idx="462">
                        <c:v>4.7441304551108918E-11</c:v>
                      </c:pt>
                      <c:pt idx="463">
                        <c:v>4.7492392760911859E-11</c:v>
                      </c:pt>
                      <c:pt idx="464">
                        <c:v>4.7543998726813004E-11</c:v>
                      </c:pt>
                      <c:pt idx="465">
                        <c:v>4.7596123076790014E-11</c:v>
                      </c:pt>
                      <c:pt idx="466">
                        <c:v>4.7648766438820572E-11</c:v>
                      </c:pt>
                      <c:pt idx="467">
                        <c:v>4.7701929440882364E-11</c:v>
                      </c:pt>
                      <c:pt idx="468">
                        <c:v>4.7755612710953237E-11</c:v>
                      </c:pt>
                      <c:pt idx="469">
                        <c:v>4.7809816877010701E-11</c:v>
                      </c:pt>
                      <c:pt idx="470">
                        <c:v>4.7864542567032609E-11</c:v>
                      </c:pt>
                      <c:pt idx="471">
                        <c:v>4.7919790408963306E-11</c:v>
                      </c:pt>
                      <c:pt idx="472">
                        <c:v>4.7975561047197461E-11</c:v>
                      </c:pt>
                      <c:pt idx="473">
                        <c:v>4.8031855186310451E-11</c:v>
                      </c:pt>
                      <c:pt idx="474">
                        <c:v>4.8088673543846071E-11</c:v>
                      </c:pt>
                      <c:pt idx="475">
                        <c:v>4.8146016837348133E-11</c:v>
                      </c:pt>
                      <c:pt idx="476">
                        <c:v>4.8203885784360502E-11</c:v>
                      </c:pt>
                      <c:pt idx="477">
                        <c:v>4.826228110242672E-11</c:v>
                      </c:pt>
                      <c:pt idx="478">
                        <c:v>4.8321203509090664E-11</c:v>
                      </c:pt>
                      <c:pt idx="479">
                        <c:v>4.8380653721896115E-11</c:v>
                      </c:pt>
                      <c:pt idx="480">
                        <c:v>4.8440632458387099E-11</c:v>
                      </c:pt>
                      <c:pt idx="481">
                        <c:v>4.8501140436107022E-11</c:v>
                      </c:pt>
                      <c:pt idx="482">
                        <c:v>4.8562178372599896E-11</c:v>
                      </c:pt>
                      <c:pt idx="483">
                        <c:v>4.8623746985409549E-11</c:v>
                      </c:pt>
                      <c:pt idx="484">
                        <c:v>4.8685846997572098E-11</c:v>
                      </c:pt>
                      <c:pt idx="485">
                        <c:v>4.8748479192153934E-11</c:v>
                      </c:pt>
                      <c:pt idx="486">
                        <c:v>4.8811644385430464E-11</c:v>
                      </c:pt>
                      <c:pt idx="487">
                        <c:v>4.8875343393918048E-11</c:v>
                      </c:pt>
                      <c:pt idx="488">
                        <c:v>4.8939577034133591E-11</c:v>
                      </c:pt>
                      <c:pt idx="489">
                        <c:v>4.9004346122593253E-11</c:v>
                      </c:pt>
                      <c:pt idx="490">
                        <c:v>4.9069651475813782E-11</c:v>
                      </c:pt>
                      <c:pt idx="491">
                        <c:v>4.9135493910311696E-11</c:v>
                      </c:pt>
                      <c:pt idx="492">
                        <c:v>4.9201874242603367E-11</c:v>
                      </c:pt>
                      <c:pt idx="493">
                        <c:v>4.9268793289205312E-11</c:v>
                      </c:pt>
                      <c:pt idx="494">
                        <c:v>4.9336251866633892E-11</c:v>
                      </c:pt>
                      <c:pt idx="495">
                        <c:v>4.9404250791406043E-11</c:v>
                      </c:pt>
                      <c:pt idx="496">
                        <c:v>4.9472790880491407E-11</c:v>
                      </c:pt>
                      <c:pt idx="497">
                        <c:v>4.9541872997221778E-11</c:v>
                      </c:pt>
                      <c:pt idx="498">
                        <c:v>4.9611498067232247E-11</c:v>
                      </c:pt>
                      <c:pt idx="499">
                        <c:v>4.9681667019835787E-11</c:v>
                      </c:pt>
                      <c:pt idx="500">
                        <c:v>4.9752380784345368E-11</c:v>
                      </c:pt>
                      <c:pt idx="501">
                        <c:v>4.982364029007435E-11</c:v>
                      </c:pt>
                      <c:pt idx="502">
                        <c:v>4.9895446466335476E-11</c:v>
                      </c:pt>
                      <c:pt idx="503">
                        <c:v>4.9967800242441926E-11</c:v>
                      </c:pt>
                      <c:pt idx="504">
                        <c:v>5.0040702547706689E-11</c:v>
                      </c:pt>
                      <c:pt idx="505">
                        <c:v>5.0114154311442886E-11</c:v>
                      </c:pt>
                      <c:pt idx="506">
                        <c:v>5.0188156462963313E-11</c:v>
                      </c:pt>
                      <c:pt idx="507">
                        <c:v>5.0262709931581323E-11</c:v>
                      </c:pt>
                      <c:pt idx="508">
                        <c:v>5.0337815646178117E-11</c:v>
                      </c:pt>
                      <c:pt idx="509">
                        <c:v>5.0413474560479223E-11</c:v>
                      </c:pt>
                      <c:pt idx="510">
                        <c:v>5.0489687720182363E-11</c:v>
                      </c:pt>
                      <c:pt idx="511">
                        <c:v>5.0566456187838573E-11</c:v>
                      </c:pt>
                      <c:pt idx="512">
                        <c:v>5.0643781025998956E-11</c:v>
                      </c:pt>
                      <c:pt idx="513">
                        <c:v>5.0721663297214179E-11</c:v>
                      </c:pt>
                      <c:pt idx="514">
                        <c:v>5.080010406403515E-11</c:v>
                      </c:pt>
                      <c:pt idx="515">
                        <c:v>5.0879104389013086E-11</c:v>
                      </c:pt>
                      <c:pt idx="516">
                        <c:v>5.0958665334698701E-11</c:v>
                      </c:pt>
                      <c:pt idx="517">
                        <c:v>5.1038787963642857E-11</c:v>
                      </c:pt>
                      <c:pt idx="518">
                        <c:v>5.1119473338396816E-11</c:v>
                      </c:pt>
                      <c:pt idx="519">
                        <c:v>5.1200722521511073E-11</c:v>
                      </c:pt>
                      <c:pt idx="520">
                        <c:v>5.1282536575536909E-11</c:v>
                      </c:pt>
                      <c:pt idx="521">
                        <c:v>5.1364916569338049E-11</c:v>
                      </c:pt>
                      <c:pt idx="522">
                        <c:v>5.1447863676789769E-11</c:v>
                      </c:pt>
                      <c:pt idx="523">
                        <c:v>5.1531379124026139E-11</c:v>
                      </c:pt>
                      <c:pt idx="524">
                        <c:v>5.1615464137233177E-11</c:v>
                      </c:pt>
                      <c:pt idx="525">
                        <c:v>5.1700119942596649E-11</c:v>
                      </c:pt>
                      <c:pt idx="526">
                        <c:v>5.1785347766302315E-11</c:v>
                      </c:pt>
                      <c:pt idx="527">
                        <c:v>5.1871148834536169E-11</c:v>
                      </c:pt>
                      <c:pt idx="528">
                        <c:v>5.1957524373484008E-11</c:v>
                      </c:pt>
                      <c:pt idx="529">
                        <c:v>5.2044475609331593E-11</c:v>
                      </c:pt>
                      <c:pt idx="530">
                        <c:v>5.2132003768264917E-11</c:v>
                      </c:pt>
                      <c:pt idx="531">
                        <c:v>5.2220110076469766E-11</c:v>
                      </c:pt>
                      <c:pt idx="532">
                        <c:v>5.2308795760132093E-11</c:v>
                      </c:pt>
                      <c:pt idx="533">
                        <c:v>5.2398062043097668E-11</c:v>
                      </c:pt>
                      <c:pt idx="534">
                        <c:v>5.2487910239099076E-11</c:v>
                      </c:pt>
                      <c:pt idx="535">
                        <c:v>5.2578341778581367E-11</c:v>
                      </c:pt>
                      <c:pt idx="536">
                        <c:v>5.266935809677897E-11</c:v>
                      </c:pt>
                      <c:pt idx="537">
                        <c:v>5.2760960628925588E-11</c:v>
                      </c:pt>
                      <c:pt idx="538">
                        <c:v>5.2853150810255792E-11</c:v>
                      </c:pt>
                      <c:pt idx="539">
                        <c:v>5.2945930076003305E-11</c:v>
                      </c:pt>
                      <c:pt idx="540">
                        <c:v>5.303929986140253E-11</c:v>
                      </c:pt>
                      <c:pt idx="541">
                        <c:v>5.3133261601687517E-11</c:v>
                      </c:pt>
                      <c:pt idx="542">
                        <c:v>5.3227816732092368E-11</c:v>
                      </c:pt>
                      <c:pt idx="543">
                        <c:v>5.3322966687851256E-11</c:v>
                      </c:pt>
                      <c:pt idx="544">
                        <c:v>5.3418712904198101E-11</c:v>
                      </c:pt>
                      <c:pt idx="545">
                        <c:v>5.35150568130063E-11</c:v>
                      </c:pt>
                      <c:pt idx="546">
                        <c:v>5.3611999897373318E-11</c:v>
                      </c:pt>
                      <c:pt idx="547">
                        <c:v>5.3709543840286587E-11</c:v>
                      </c:pt>
                      <c:pt idx="548">
                        <c:v>5.3807690354128147E-11</c:v>
                      </c:pt>
                      <c:pt idx="549">
                        <c:v>5.3906441151280579E-11</c:v>
                      </c:pt>
                      <c:pt idx="550">
                        <c:v>5.4005797944125876E-11</c:v>
                      </c:pt>
                      <c:pt idx="551">
                        <c:v>5.4105762445046612E-11</c:v>
                      </c:pt>
                      <c:pt idx="552">
                        <c:v>5.4206336366425002E-11</c:v>
                      </c:pt>
                      <c:pt idx="553">
                        <c:v>5.4307521420643244E-11</c:v>
                      </c:pt>
                      <c:pt idx="554">
                        <c:v>5.4409319320083713E-11</c:v>
                      </c:pt>
                      <c:pt idx="555">
                        <c:v>5.4511731777128966E-11</c:v>
                      </c:pt>
                      <c:pt idx="556">
                        <c:v>5.4614760504160865E-11</c:v>
                      </c:pt>
                      <c:pt idx="557">
                        <c:v>5.4718407213296448E-11</c:v>
                      </c:pt>
                      <c:pt idx="558">
                        <c:v>5.482267362174799E-11</c:v>
                      </c:pt>
                      <c:pt idx="559">
                        <c:v>5.4927561714343818E-11</c:v>
                      </c:pt>
                      <c:pt idx="560">
                        <c:v>5.5033073583024961E-11</c:v>
                      </c:pt>
                      <c:pt idx="561">
                        <c:v>5.5139211319732713E-11</c:v>
                      </c:pt>
                      <c:pt idx="562">
                        <c:v>5.5245977016408098E-11</c:v>
                      </c:pt>
                      <c:pt idx="563">
                        <c:v>5.5353372764992408E-11</c:v>
                      </c:pt>
                      <c:pt idx="564">
                        <c:v>5.5461400657426842E-11</c:v>
                      </c:pt>
                      <c:pt idx="565">
                        <c:v>5.5570062785652487E-11</c:v>
                      </c:pt>
                      <c:pt idx="566">
                        <c:v>5.5679361241610773E-11</c:v>
                      </c:pt>
                      <c:pt idx="567">
                        <c:v>5.5789298117242774E-11</c:v>
                      </c:pt>
                      <c:pt idx="568">
                        <c:v>5.589987550448934E-11</c:v>
                      </c:pt>
                      <c:pt idx="569">
                        <c:v>5.6011095495292306E-11</c:v>
                      </c:pt>
                      <c:pt idx="570">
                        <c:v>5.6122960165065253E-11</c:v>
                      </c:pt>
                      <c:pt idx="571">
                        <c:v>5.6235471847863896E-11</c:v>
                      </c:pt>
                      <c:pt idx="572">
                        <c:v>5.6348633163484387E-11</c:v>
                      </c:pt>
                      <c:pt idx="573">
                        <c:v>5.6462446737764348E-11</c:v>
                      </c:pt>
                      <c:pt idx="574">
                        <c:v>5.6576915196541755E-11</c:v>
                      </c:pt>
                      <c:pt idx="575">
                        <c:v>5.6692041165653828E-11</c:v>
                      </c:pt>
                      <c:pt idx="576">
                        <c:v>5.6807827270938714E-11</c:v>
                      </c:pt>
                      <c:pt idx="577">
                        <c:v>5.6924276138233683E-11</c:v>
                      </c:pt>
                      <c:pt idx="578">
                        <c:v>5.7041390393376693E-11</c:v>
                      </c:pt>
                      <c:pt idx="579">
                        <c:v>5.7159172662205145E-11</c:v>
                      </c:pt>
                      <c:pt idx="580">
                        <c:v>5.7277625570556849E-11</c:v>
                      </c:pt>
                      <c:pt idx="581">
                        <c:v>5.73967517442694E-11</c:v>
                      </c:pt>
                      <c:pt idx="582">
                        <c:v>5.7516553789851605E-11</c:v>
                      </c:pt>
                      <c:pt idx="583">
                        <c:v>5.7637034485702162E-11</c:v>
                      </c:pt>
                      <c:pt idx="584">
                        <c:v>5.7758197166701033E-11</c:v>
                      </c:pt>
                      <c:pt idx="585">
                        <c:v>5.788004522554342E-11</c:v>
                      </c:pt>
                      <c:pt idx="586">
                        <c:v>5.8002582054924105E-11</c:v>
                      </c:pt>
                      <c:pt idx="587">
                        <c:v>5.812581104753866E-11</c:v>
                      </c:pt>
                      <c:pt idx="588">
                        <c:v>5.8249735596081473E-11</c:v>
                      </c:pt>
                      <c:pt idx="589">
                        <c:v>5.83743590932481E-11</c:v>
                      </c:pt>
                      <c:pt idx="590">
                        <c:v>5.849968493173335E-11</c:v>
                      </c:pt>
                      <c:pt idx="591">
                        <c:v>5.8625716504232387E-11</c:v>
                      </c:pt>
                      <c:pt idx="592">
                        <c:v>5.8752457203440219E-11</c:v>
                      </c:pt>
                      <c:pt idx="593">
                        <c:v>5.8879910422051777E-11</c:v>
                      </c:pt>
                      <c:pt idx="594">
                        <c:v>5.9008079546473377E-11</c:v>
                      </c:pt>
                      <c:pt idx="595">
                        <c:v>5.9136967989100289E-11</c:v>
                      </c:pt>
                      <c:pt idx="596">
                        <c:v>5.9266580013541576E-11</c:v>
                      </c:pt>
                      <c:pt idx="597">
                        <c:v>5.9396920131391141E-11</c:v>
                      </c:pt>
                      <c:pt idx="598">
                        <c:v>5.9527992854242877E-11</c:v>
                      </c:pt>
                      <c:pt idx="599">
                        <c:v>5.9659802693691478E-11</c:v>
                      </c:pt>
                      <c:pt idx="600">
                        <c:v>5.9792354161330421E-11</c:v>
                      </c:pt>
                      <c:pt idx="601">
                        <c:v>5.9925651768754219E-11</c:v>
                      </c:pt>
                      <c:pt idx="602">
                        <c:v>6.0059700027556765E-11</c:v>
                      </c:pt>
                      <c:pt idx="603">
                        <c:v>6.0194503449332311E-11</c:v>
                      </c:pt>
                      <c:pt idx="604">
                        <c:v>6.0330066545674984E-11</c:v>
                      </c:pt>
                      <c:pt idx="605">
                        <c:v>6.0466393828178882E-11</c:v>
                      </c:pt>
                      <c:pt idx="606">
                        <c:v>6.0603489808437857E-11</c:v>
                      </c:pt>
                      <c:pt idx="607">
                        <c:v>6.0741358928183654E-11</c:v>
                      </c:pt>
                      <c:pt idx="608">
                        <c:v>6.0880006576201559E-11</c:v>
                      </c:pt>
                      <c:pt idx="609">
                        <c:v>6.1019438910995061E-11</c:v>
                      </c:pt>
                      <c:pt idx="610">
                        <c:v>6.1159662095491679E-11</c:v>
                      </c:pt>
                      <c:pt idx="611">
                        <c:v>6.1300682292619772E-11</c:v>
                      </c:pt>
                      <c:pt idx="612">
                        <c:v>6.144250566530681E-11</c:v>
                      </c:pt>
                      <c:pt idx="613">
                        <c:v>6.1585138376480595E-11</c:v>
                      </c:pt>
                      <c:pt idx="614">
                        <c:v>6.1728586589068997E-11</c:v>
                      </c:pt>
                      <c:pt idx="615">
                        <c:v>6.1872856466000027E-11</c:v>
                      </c:pt>
                      <c:pt idx="616">
                        <c:v>6.2017954170201307E-11</c:v>
                      </c:pt>
                      <c:pt idx="617">
                        <c:v>6.2163885864600708E-11</c:v>
                      </c:pt>
                      <c:pt idx="618">
                        <c:v>6.2310657712126045E-11</c:v>
                      </c:pt>
                      <c:pt idx="619">
                        <c:v>6.2445081314676112E-11</c:v>
                      </c:pt>
                      <c:pt idx="620">
                        <c:v>6.2568980748034811E-11</c:v>
                      </c:pt>
                      <c:pt idx="621">
                        <c:v>6.2690711265580678E-11</c:v>
                      </c:pt>
                      <c:pt idx="622">
                        <c:v>6.2810272867313738E-11</c:v>
                      </c:pt>
                      <c:pt idx="623">
                        <c:v>6.2927665553233786E-11</c:v>
                      </c:pt>
                      <c:pt idx="624">
                        <c:v>6.3042889323341234E-11</c:v>
                      </c:pt>
                      <c:pt idx="625">
                        <c:v>6.3155944177635475E-11</c:v>
                      </c:pt>
                      <c:pt idx="626">
                        <c:v>6.3266830116117104E-11</c:v>
                      </c:pt>
                      <c:pt idx="627">
                        <c:v>6.3375547138785707E-11</c:v>
                      </c:pt>
                      <c:pt idx="628">
                        <c:v>6.3482095245641504E-11</c:v>
                      </c:pt>
                      <c:pt idx="629">
                        <c:v>6.3586474436684314E-11</c:v>
                      </c:pt>
                      <c:pt idx="630">
                        <c:v>6.3688684711914304E-11</c:v>
                      </c:pt>
                      <c:pt idx="631">
                        <c:v>6.3788726071331476E-11</c:v>
                      </c:pt>
                      <c:pt idx="632">
                        <c:v>6.3886598514935815E-11</c:v>
                      </c:pt>
                      <c:pt idx="633">
                        <c:v>6.398230204272718E-11</c:v>
                      </c:pt>
                      <c:pt idx="634">
                        <c:v>6.4075836654705726E-11</c:v>
                      </c:pt>
                      <c:pt idx="635">
                        <c:v>6.416720235087144E-11</c:v>
                      </c:pt>
                      <c:pt idx="636">
                        <c:v>6.425639913122418E-11</c:v>
                      </c:pt>
                      <c:pt idx="637">
                        <c:v>6.4343426995764061E-11</c:v>
                      </c:pt>
                      <c:pt idx="638">
                        <c:v>6.4428285944490982E-11</c:v>
                      </c:pt>
                      <c:pt idx="639">
                        <c:v>6.4510975977405264E-11</c:v>
                      </c:pt>
                      <c:pt idx="640">
                        <c:v>6.4591497094506546E-11</c:v>
                      </c:pt>
                      <c:pt idx="641">
                        <c:v>6.4669849295794803E-11</c:v>
                      </c:pt>
                      <c:pt idx="642">
                        <c:v>6.4746032581270447E-11</c:v>
                      </c:pt>
                      <c:pt idx="643">
                        <c:v>6.4820046950933103E-11</c:v>
                      </c:pt>
                      <c:pt idx="644">
                        <c:v>6.4891892404782941E-11</c:v>
                      </c:pt>
                      <c:pt idx="645">
                        <c:v>6.4961568942819766E-11</c:v>
                      </c:pt>
                      <c:pt idx="646">
                        <c:v>6.5029076565043771E-11</c:v>
                      </c:pt>
                      <c:pt idx="647">
                        <c:v>6.5094415271454971E-11</c:v>
                      </c:pt>
                      <c:pt idx="648">
                        <c:v>6.515758506205317E-11</c:v>
                      </c:pt>
                      <c:pt idx="649">
                        <c:v>6.5218585936838563E-11</c:v>
                      </c:pt>
                      <c:pt idx="650">
                        <c:v>6.5277417895811098E-11</c:v>
                      </c:pt>
                      <c:pt idx="651">
                        <c:v>6.5334080938970866E-11</c:v>
                      </c:pt>
                      <c:pt idx="652">
                        <c:v>6.5388575066317607E-11</c:v>
                      </c:pt>
                      <c:pt idx="653">
                        <c:v>6.5440900277851569E-11</c:v>
                      </c:pt>
                      <c:pt idx="654">
                        <c:v>6.5491056573572491E-11</c:v>
                      </c:pt>
                      <c:pt idx="655">
                        <c:v>6.5539043953480595E-11</c:v>
                      </c:pt>
                      <c:pt idx="656">
                        <c:v>6.5584862417575918E-11</c:v>
                      </c:pt>
                      <c:pt idx="657">
                        <c:v>6.5628511965858409E-11</c:v>
                      </c:pt>
                      <c:pt idx="658">
                        <c:v>6.5669992598327887E-11</c:v>
                      </c:pt>
                      <c:pt idx="659">
                        <c:v>6.5709304314984571E-11</c:v>
                      </c:pt>
                      <c:pt idx="660">
                        <c:v>6.5746447115828424E-11</c:v>
                      </c:pt>
                      <c:pt idx="661">
                        <c:v>6.5781421000859277E-11</c:v>
                      </c:pt>
                      <c:pt idx="662">
                        <c:v>6.581422597007731E-11</c:v>
                      </c:pt>
                      <c:pt idx="663">
                        <c:v>6.5844862023482343E-11</c:v>
                      </c:pt>
                      <c:pt idx="664">
                        <c:v>6.5873329161074777E-11</c:v>
                      </c:pt>
                      <c:pt idx="665">
                        <c:v>6.5899627382854198E-11</c:v>
                      </c:pt>
                      <c:pt idx="666">
                        <c:v>6.5923756688820787E-11</c:v>
                      </c:pt>
                      <c:pt idx="667">
                        <c:v>6.5945717078974376E-11</c:v>
                      </c:pt>
                      <c:pt idx="668">
                        <c:v>6.5965508553315159E-11</c:v>
                      </c:pt>
                      <c:pt idx="669">
                        <c:v>6.5983131111843109E-11</c:v>
                      </c:pt>
                      <c:pt idx="670">
                        <c:v>6.5998584754558073E-11</c:v>
                      </c:pt>
                      <c:pt idx="671">
                        <c:v>6.6011869481460217E-11</c:v>
                      </c:pt>
                      <c:pt idx="672">
                        <c:v>6.6022985292549555E-11</c:v>
                      </c:pt>
                      <c:pt idx="673">
                        <c:v>6.6031932187825893E-11</c:v>
                      </c:pt>
                      <c:pt idx="674">
                        <c:v>6.6038710167289593E-11</c:v>
                      </c:pt>
                      <c:pt idx="675">
                        <c:v>6.6043319230940111E-11</c:v>
                      </c:pt>
                      <c:pt idx="676">
                        <c:v>6.6045759378777992E-11</c:v>
                      </c:pt>
                      <c:pt idx="677">
                        <c:v>6.6046030610802885E-11</c:v>
                      </c:pt>
                      <c:pt idx="678">
                        <c:v>6.604413292701496E-11</c:v>
                      </c:pt>
                      <c:pt idx="679">
                        <c:v>6.6040066327414202E-11</c:v>
                      </c:pt>
                      <c:pt idx="680">
                        <c:v>6.603383081200047E-11</c:v>
                      </c:pt>
                      <c:pt idx="681">
                        <c:v>6.6025426380773893E-11</c:v>
                      </c:pt>
                      <c:pt idx="682">
                        <c:v>6.6012479410360841E-11</c:v>
                      </c:pt>
                      <c:pt idx="683">
                        <c:v>6.5996017716389178E-11</c:v>
                      </c:pt>
                      <c:pt idx="684">
                        <c:v>6.5978988169517366E-11</c:v>
                      </c:pt>
                      <c:pt idx="685">
                        <c:v>6.5961390769745364E-11</c:v>
                      </c:pt>
                      <c:pt idx="686">
                        <c:v>6.5943225517073187E-11</c:v>
                      </c:pt>
                      <c:pt idx="687">
                        <c:v>6.5924492411500834E-11</c:v>
                      </c:pt>
                      <c:pt idx="688">
                        <c:v>6.5905191453028305E-11</c:v>
                      </c:pt>
                      <c:pt idx="689">
                        <c:v>6.5885322641655613E-11</c:v>
                      </c:pt>
                      <c:pt idx="690">
                        <c:v>6.5864885977382732E-11</c:v>
                      </c:pt>
                      <c:pt idx="691">
                        <c:v>6.5843881460209676E-11</c:v>
                      </c:pt>
                      <c:pt idx="692">
                        <c:v>6.5822309090136443E-11</c:v>
                      </c:pt>
                      <c:pt idx="693">
                        <c:v>6.5800168867163048E-11</c:v>
                      </c:pt>
                      <c:pt idx="694">
                        <c:v>6.5777460791289464E-11</c:v>
                      </c:pt>
                      <c:pt idx="695">
                        <c:v>6.5754184862515704E-11</c:v>
                      </c:pt>
                      <c:pt idx="696">
                        <c:v>6.5730341080841769E-11</c:v>
                      </c:pt>
                      <c:pt idx="697">
                        <c:v>6.5705929446267463E-11</c:v>
                      </c:pt>
                      <c:pt idx="698">
                        <c:v>6.568094995879315E-11</c:v>
                      </c:pt>
                      <c:pt idx="699">
                        <c:v>6.5661420492651287E-11</c:v>
                      </c:pt>
                      <c:pt idx="700">
                        <c:v>6.5644630587014954E-11</c:v>
                      </c:pt>
                      <c:pt idx="701">
                        <c:v>6.5625914572934648E-11</c:v>
                      </c:pt>
                      <c:pt idx="702">
                        <c:v>6.5605272450410679E-11</c:v>
                      </c:pt>
                      <c:pt idx="703">
                        <c:v>6.5582704219442737E-11</c:v>
                      </c:pt>
                      <c:pt idx="704">
                        <c:v>6.5558209880030937E-11</c:v>
                      </c:pt>
                      <c:pt idx="705">
                        <c:v>6.5531789432175346E-11</c:v>
                      </c:pt>
                      <c:pt idx="706">
                        <c:v>6.5503442875875937E-11</c:v>
                      </c:pt>
                      <c:pt idx="707">
                        <c:v>6.5473170211132697E-11</c:v>
                      </c:pt>
                      <c:pt idx="708">
                        <c:v>6.5440971437945638E-11</c:v>
                      </c:pt>
                      <c:pt idx="709">
                        <c:v>6.5406846556314775E-11</c:v>
                      </c:pt>
                      <c:pt idx="710">
                        <c:v>6.5370795566239913E-11</c:v>
                      </c:pt>
                      <c:pt idx="711">
                        <c:v>6.5332818467721387E-11</c:v>
                      </c:pt>
                      <c:pt idx="712">
                        <c:v>6.5292915260758863E-11</c:v>
                      </c:pt>
                      <c:pt idx="713">
                        <c:v>6.5251085945352546E-11</c:v>
                      </c:pt>
                      <c:pt idx="714">
                        <c:v>6.5207330521502399E-11</c:v>
                      </c:pt>
                      <c:pt idx="715">
                        <c:v>6.5161648989208421E-11</c:v>
                      </c:pt>
                      <c:pt idx="716">
                        <c:v>6.5114041348470624E-11</c:v>
                      </c:pt>
                      <c:pt idx="717">
                        <c:v>6.5064507599289035E-11</c:v>
                      </c:pt>
                      <c:pt idx="718">
                        <c:v>6.5013047741663396E-11</c:v>
                      </c:pt>
                      <c:pt idx="719">
                        <c:v>6.4959661775594171E-11</c:v>
                      </c:pt>
                      <c:pt idx="720">
                        <c:v>6.4904349701080922E-11</c:v>
                      </c:pt>
                      <c:pt idx="721">
                        <c:v>6.4847111518123854E-11</c:v>
                      </c:pt>
                      <c:pt idx="722">
                        <c:v>6.4787947226723137E-11</c:v>
                      </c:pt>
                      <c:pt idx="723">
                        <c:v>6.4726856826878446E-11</c:v>
                      </c:pt>
                      <c:pt idx="724">
                        <c:v>6.4663840318589912E-11</c:v>
                      </c:pt>
                      <c:pt idx="725">
                        <c:v>6.4598897701857417E-11</c:v>
                      </c:pt>
                      <c:pt idx="726">
                        <c:v>6.4532028976681246E-11</c:v>
                      </c:pt>
                      <c:pt idx="727">
                        <c:v>6.446323414306127E-11</c:v>
                      </c:pt>
                      <c:pt idx="728">
                        <c:v>6.439251320099727E-11</c:v>
                      </c:pt>
                      <c:pt idx="729">
                        <c:v>6.431986615048949E-11</c:v>
                      </c:pt>
                      <c:pt idx="730">
                        <c:v>6.424529299153806E-11</c:v>
                      </c:pt>
                      <c:pt idx="731">
                        <c:v>6.4168793724142618E-11</c:v>
                      </c:pt>
                      <c:pt idx="732">
                        <c:v>6.4090368348303358E-11</c:v>
                      </c:pt>
                      <c:pt idx="733">
                        <c:v>6.4010016864020306E-11</c:v>
                      </c:pt>
                      <c:pt idx="734">
                        <c:v>6.3927739271293191E-11</c:v>
                      </c:pt>
                      <c:pt idx="735">
                        <c:v>6.384353557012249E-11</c:v>
                      </c:pt>
                      <c:pt idx="736">
                        <c:v>6.3757405760507971E-11</c:v>
                      </c:pt>
                      <c:pt idx="737">
                        <c:v>6.3669349842449414E-11</c:v>
                      </c:pt>
                      <c:pt idx="738">
                        <c:v>6.3579367815947078E-11</c:v>
                      </c:pt>
                      <c:pt idx="739">
                        <c:v>6.3487459681001092E-11</c:v>
                      </c:pt>
                      <c:pt idx="740">
                        <c:v>6.3393625437611107E-11</c:v>
                      </c:pt>
                      <c:pt idx="741">
                        <c:v>6.3297865085777304E-11</c:v>
                      </c:pt>
                      <c:pt idx="742">
                        <c:v>6.3200178625499476E-11</c:v>
                      </c:pt>
                      <c:pt idx="743">
                        <c:v>6.310056605677805E-11</c:v>
                      </c:pt>
                      <c:pt idx="744">
                        <c:v>6.299902737961278E-11</c:v>
                      </c:pt>
                      <c:pt idx="745">
                        <c:v>6.2895562594003511E-11</c:v>
                      </c:pt>
                      <c:pt idx="746">
                        <c:v>6.2790171699950617E-11</c:v>
                      </c:pt>
                      <c:pt idx="747">
                        <c:v>6.2682854697453712E-11</c:v>
                      </c:pt>
                      <c:pt idx="748">
                        <c:v>6.2573611586512976E-11</c:v>
                      </c:pt>
                      <c:pt idx="749">
                        <c:v>6.2462442367128461E-11</c:v>
                      </c:pt>
                      <c:pt idx="750">
                        <c:v>6.2349347039300076E-11</c:v>
                      </c:pt>
                      <c:pt idx="751">
                        <c:v>6.2234325603027885E-11</c:v>
                      </c:pt>
                      <c:pt idx="752">
                        <c:v>6.2117378058311709E-11</c:v>
                      </c:pt>
                      <c:pt idx="753">
                        <c:v>6.1998504405151922E-11</c:v>
                      </c:pt>
                      <c:pt idx="754">
                        <c:v>6.1877704643548084E-11</c:v>
                      </c:pt>
                      <c:pt idx="755">
                        <c:v>6.1754978773500634E-11</c:v>
                      </c:pt>
                      <c:pt idx="756">
                        <c:v>6.163032679500916E-11</c:v>
                      </c:pt>
                      <c:pt idx="757">
                        <c:v>6.1503748708073893E-11</c:v>
                      </c:pt>
                      <c:pt idx="758">
                        <c:v>6.1375244512694809E-11</c:v>
                      </c:pt>
                      <c:pt idx="759">
                        <c:v>6.1244814208871894E-11</c:v>
                      </c:pt>
                      <c:pt idx="760">
                        <c:v>6.111245779660516E-11</c:v>
                      </c:pt>
                      <c:pt idx="761">
                        <c:v>6.0978175275894428E-11</c:v>
                      </c:pt>
                      <c:pt idx="762">
                        <c:v>6.0855397216090992E-11</c:v>
                      </c:pt>
                      <c:pt idx="763">
                        <c:v>6.0747672330049883E-11</c:v>
                      </c:pt>
                      <c:pt idx="764">
                        <c:v>6.0640276531663335E-11</c:v>
                      </c:pt>
                      <c:pt idx="765">
                        <c:v>6.0533208446274526E-11</c:v>
                      </c:pt>
                      <c:pt idx="766">
                        <c:v>6.0426466699226493E-11</c:v>
                      </c:pt>
                      <c:pt idx="767">
                        <c:v>6.0320049915862427E-11</c:v>
                      </c:pt>
                      <c:pt idx="768">
                        <c:v>6.0213956721525544E-11</c:v>
                      </c:pt>
                      <c:pt idx="769">
                        <c:v>6.010818574155883E-11</c:v>
                      </c:pt>
                      <c:pt idx="770">
                        <c:v>6.0002735601305694E-11</c:v>
                      </c:pt>
                      <c:pt idx="771">
                        <c:v>5.9897604926108979E-11</c:v>
                      </c:pt>
                      <c:pt idx="772">
                        <c:v>5.9792792341311901E-11</c:v>
                      </c:pt>
                      <c:pt idx="773">
                        <c:v>5.9688296472257601E-11</c:v>
                      </c:pt>
                      <c:pt idx="774">
                        <c:v>5.9584115944289154E-11</c:v>
                      </c:pt>
                      <c:pt idx="775">
                        <c:v>5.9480249382749917E-11</c:v>
                      </c:pt>
                      <c:pt idx="776">
                        <c:v>5.9376695412982734E-11</c:v>
                      </c:pt>
                      <c:pt idx="777">
                        <c:v>5.9273452660330821E-11</c:v>
                      </c:pt>
                      <c:pt idx="778">
                        <c:v>5.9170519750137537E-11</c:v>
                      </c:pt>
                      <c:pt idx="779">
                        <c:v>5.9067895307745531E-11</c:v>
                      </c:pt>
                      <c:pt idx="780">
                        <c:v>5.8965577958498421E-11</c:v>
                      </c:pt>
                      <c:pt idx="781">
                        <c:v>5.886356643618041E-11</c:v>
                      </c:pt>
                      <c:pt idx="782">
                        <c:v>5.8761859721538255E-11</c:v>
                      </c:pt>
                      <c:pt idx="783">
                        <c:v>5.8660456757266298E-11</c:v>
                      </c:pt>
                      <c:pt idx="784">
                        <c:v>5.8559356484827946E-11</c:v>
                      </c:pt>
                      <c:pt idx="785">
                        <c:v>5.8458557845686308E-11</c:v>
                      </c:pt>
                      <c:pt idx="786">
                        <c:v>5.8358059781304442E-11</c:v>
                      </c:pt>
                      <c:pt idx="787">
                        <c:v>5.8257861233145974E-11</c:v>
                      </c:pt>
                      <c:pt idx="788">
                        <c:v>5.8157961142673684E-11</c:v>
                      </c:pt>
                      <c:pt idx="789">
                        <c:v>5.8058358451351146E-11</c:v>
                      </c:pt>
                      <c:pt idx="790">
                        <c:v>5.7959052100641277E-11</c:v>
                      </c:pt>
                      <c:pt idx="791">
                        <c:v>5.7860041032007514E-11</c:v>
                      </c:pt>
                      <c:pt idx="792">
                        <c:v>5.7761324186913161E-11</c:v>
                      </c:pt>
                      <c:pt idx="793">
                        <c:v>5.7662900506821069E-11</c:v>
                      </c:pt>
                      <c:pt idx="794">
                        <c:v>5.7564768933194728E-11</c:v>
                      </c:pt>
                      <c:pt idx="795">
                        <c:v>5.7466928407497391E-11</c:v>
                      </c:pt>
                      <c:pt idx="796">
                        <c:v>5.7369377871191946E-11</c:v>
                      </c:pt>
                      <c:pt idx="797">
                        <c:v>5.7272116265742034E-11</c:v>
                      </c:pt>
                      <c:pt idx="798">
                        <c:v>5.717514253261075E-11</c:v>
                      </c:pt>
                      <c:pt idx="799">
                        <c:v>5.707845561959141E-11</c:v>
                      </c:pt>
                      <c:pt idx="800">
                        <c:v>5.698205463184097E-11</c:v>
                      </c:pt>
                      <c:pt idx="801">
                        <c:v>5.6885938746189063E-11</c:v>
                      </c:pt>
                      <c:pt idx="802">
                        <c:v>5.6790107121312921E-11</c:v>
                      </c:pt>
                      <c:pt idx="803">
                        <c:v>5.6694558915890345E-11</c:v>
                      </c:pt>
                      <c:pt idx="804">
                        <c:v>5.6599293288598556E-11</c:v>
                      </c:pt>
                      <c:pt idx="805">
                        <c:v>5.650430939811517E-11</c:v>
                      </c:pt>
                      <c:pt idx="806">
                        <c:v>5.6409606403117625E-11</c:v>
                      </c:pt>
                      <c:pt idx="807">
                        <c:v>5.6315183462283098E-11</c:v>
                      </c:pt>
                      <c:pt idx="808">
                        <c:v>5.6221039734289431E-11</c:v>
                      </c:pt>
                      <c:pt idx="809">
                        <c:v>5.612717437781388E-11</c:v>
                      </c:pt>
                      <c:pt idx="810">
                        <c:v>5.6033586551534178E-11</c:v>
                      </c:pt>
                      <c:pt idx="811">
                        <c:v>5.5940275414127418E-11</c:v>
                      </c:pt>
                      <c:pt idx="812">
                        <c:v>5.5847240124271366E-11</c:v>
                      </c:pt>
                      <c:pt idx="813">
                        <c:v>5.5754479840643257E-11</c:v>
                      </c:pt>
                      <c:pt idx="814">
                        <c:v>5.5661993721920534E-11</c:v>
                      </c:pt>
                      <c:pt idx="815">
                        <c:v>5.5569780926780982E-11</c:v>
                      </c:pt>
                      <c:pt idx="816">
                        <c:v>5.5477840613902023E-11</c:v>
                      </c:pt>
                      <c:pt idx="817">
                        <c:v>5.5386171941960694E-11</c:v>
                      </c:pt>
                      <c:pt idx="818">
                        <c:v>5.5294774099400588E-11</c:v>
                      </c:pt>
                      <c:pt idx="819">
                        <c:v>5.5203646402238169E-11</c:v>
                      </c:pt>
                      <c:pt idx="820">
                        <c:v>5.5112788163417289E-11</c:v>
                      </c:pt>
                      <c:pt idx="821">
                        <c:v>5.5022198693004528E-11</c:v>
                      </c:pt>
                      <c:pt idx="822">
                        <c:v>5.4931877301066145E-11</c:v>
                      </c:pt>
                      <c:pt idx="823">
                        <c:v>5.4841823297668363E-11</c:v>
                      </c:pt>
                      <c:pt idx="824">
                        <c:v>5.4752035992877598E-11</c:v>
                      </c:pt>
                      <c:pt idx="825">
                        <c:v>5.4662514696760259E-11</c:v>
                      </c:pt>
                      <c:pt idx="826">
                        <c:v>5.4573258719382783E-11</c:v>
                      </c:pt>
                      <c:pt idx="827">
                        <c:v>5.4484267370811191E-11</c:v>
                      </c:pt>
                      <c:pt idx="828">
                        <c:v>5.4395539961112086E-11</c:v>
                      </c:pt>
                      <c:pt idx="829">
                        <c:v>5.4307075800351723E-11</c:v>
                      </c:pt>
                      <c:pt idx="830">
                        <c:v>5.4218874198596505E-11</c:v>
                      </c:pt>
                      <c:pt idx="831">
                        <c:v>5.4130934465912841E-11</c:v>
                      </c:pt>
                      <c:pt idx="832">
                        <c:v>5.4043255912366787E-11</c:v>
                      </c:pt>
                      <c:pt idx="833">
                        <c:v>5.3955837848024932E-11</c:v>
                      </c:pt>
                      <c:pt idx="834">
                        <c:v>5.3868679582953718E-11</c:v>
                      </c:pt>
                      <c:pt idx="835">
                        <c:v>5.3781780427219174E-11</c:v>
                      </c:pt>
                      <c:pt idx="836">
                        <c:v>5.3695139691338438E-11</c:v>
                      </c:pt>
                      <c:pt idx="837">
                        <c:v>5.3608756744173266E-11</c:v>
                      </c:pt>
                      <c:pt idx="838">
                        <c:v>5.3522631012423225E-11</c:v>
                      </c:pt>
                      <c:pt idx="839">
                        <c:v>5.3436761913668475E-11</c:v>
                      </c:pt>
                      <c:pt idx="840">
                        <c:v>5.3351148865488619E-11</c:v>
                      </c:pt>
                      <c:pt idx="841">
                        <c:v>5.3265791285463804E-11</c:v>
                      </c:pt>
                      <c:pt idx="842">
                        <c:v>5.3180688591173422E-11</c:v>
                      </c:pt>
                      <c:pt idx="843">
                        <c:v>5.3095840200197811E-11</c:v>
                      </c:pt>
                      <c:pt idx="844">
                        <c:v>5.3011245530116397E-11</c:v>
                      </c:pt>
                      <c:pt idx="845">
                        <c:v>5.2926903998509519E-11</c:v>
                      </c:pt>
                      <c:pt idx="846">
                        <c:v>5.2842815022956542E-11</c:v>
                      </c:pt>
                      <c:pt idx="847">
                        <c:v>5.2758978021037858E-11</c:v>
                      </c:pt>
                      <c:pt idx="848">
                        <c:v>5.2675392410333026E-11</c:v>
                      </c:pt>
                      <c:pt idx="849">
                        <c:v>5.2592057608421831E-11</c:v>
                      </c:pt>
                      <c:pt idx="850">
                        <c:v>5.2508973032884258E-11</c:v>
                      </c:pt>
                      <c:pt idx="851">
                        <c:v>5.2426138101300247E-11</c:v>
                      </c:pt>
                      <c:pt idx="852">
                        <c:v>5.2343552231249584E-11</c:v>
                      </c:pt>
                      <c:pt idx="853">
                        <c:v>5.2261214840312065E-11</c:v>
                      </c:pt>
                      <c:pt idx="854">
                        <c:v>5.2179125346067824E-11</c:v>
                      </c:pt>
                      <c:pt idx="855">
                        <c:v>5.2097283173431982E-11</c:v>
                      </c:pt>
                      <c:pt idx="856">
                        <c:v>5.2015687808868459E-11</c:v>
                      </c:pt>
                      <c:pt idx="857">
                        <c:v>5.1934338750824028E-11</c:v>
                      </c:pt>
                      <c:pt idx="858">
                        <c:v>5.1853235495085116E-11</c:v>
                      </c:pt>
                      <c:pt idx="859">
                        <c:v>5.1772377537437993E-11</c:v>
                      </c:pt>
                      <c:pt idx="860">
                        <c:v>5.1691764373669072E-11</c:v>
                      </c:pt>
                      <c:pt idx="861">
                        <c:v>5.1611395499564991E-11</c:v>
                      </c:pt>
                      <c:pt idx="862">
                        <c:v>5.1531270410911803E-11</c:v>
                      </c:pt>
                      <c:pt idx="863">
                        <c:v>5.1451388603496119E-11</c:v>
                      </c:pt>
                      <c:pt idx="864">
                        <c:v>5.1371749573104185E-11</c:v>
                      </c:pt>
                      <c:pt idx="865">
                        <c:v>5.1292352815522438E-11</c:v>
                      </c:pt>
                      <c:pt idx="866">
                        <c:v>5.1213197826537525E-11</c:v>
                      </c:pt>
                      <c:pt idx="867">
                        <c:v>5.1134284101935451E-11</c:v>
                      </c:pt>
                      <c:pt idx="868">
                        <c:v>5.1055611137502888E-11</c:v>
                      </c:pt>
                      <c:pt idx="869">
                        <c:v>5.0977178429026234E-11</c:v>
                      </c:pt>
                      <c:pt idx="870">
                        <c:v>5.0898985472291762E-11</c:v>
                      </c:pt>
                      <c:pt idx="871">
                        <c:v>5.0821031763085869E-11</c:v>
                      </c:pt>
                      <c:pt idx="872">
                        <c:v>5.0743316797195043E-11</c:v>
                      </c:pt>
                      <c:pt idx="873">
                        <c:v>5.0665840070405685E-11</c:v>
                      </c:pt>
                      <c:pt idx="874">
                        <c:v>5.058860109809395E-11</c:v>
                      </c:pt>
                      <c:pt idx="875">
                        <c:v>5.0511599436887158E-11</c:v>
                      </c:pt>
                      <c:pt idx="876">
                        <c:v>5.0434834641172424E-11</c:v>
                      </c:pt>
                      <c:pt idx="877">
                        <c:v>5.035830626530903E-11</c:v>
                      </c:pt>
                      <c:pt idx="878">
                        <c:v>5.028201386365525E-11</c:v>
                      </c:pt>
                      <c:pt idx="879">
                        <c:v>5.0205956990570173E-11</c:v>
                      </c:pt>
                      <c:pt idx="880">
                        <c:v>5.0130135200412498E-11</c:v>
                      </c:pt>
                      <c:pt idx="881">
                        <c:v>5.0054548047541087E-11</c:v>
                      </c:pt>
                      <c:pt idx="882">
                        <c:v>4.9979195086314641E-11</c:v>
                      </c:pt>
                      <c:pt idx="883">
                        <c:v>4.9904075871092203E-11</c:v>
                      </c:pt>
                      <c:pt idx="884">
                        <c:v>4.9829189956232131E-11</c:v>
                      </c:pt>
                      <c:pt idx="885">
                        <c:v>4.9754536896093434E-11</c:v>
                      </c:pt>
                      <c:pt idx="886">
                        <c:v>4.9680116245035046E-11</c:v>
                      </c:pt>
                      <c:pt idx="887">
                        <c:v>4.9605927557415442E-11</c:v>
                      </c:pt>
                      <c:pt idx="888">
                        <c:v>4.9531970387593689E-11</c:v>
                      </c:pt>
                      <c:pt idx="889">
                        <c:v>4.9458244289928476E-11</c:v>
                      </c:pt>
                      <c:pt idx="890">
                        <c:v>4.9384748818778483E-11</c:v>
                      </c:pt>
                      <c:pt idx="891">
                        <c:v>4.9311483528502798E-11</c:v>
                      </c:pt>
                      <c:pt idx="892">
                        <c:v>4.9238447974939205E-11</c:v>
                      </c:pt>
                      <c:pt idx="893">
                        <c:v>4.9165641742792177E-11</c:v>
                      </c:pt>
                      <c:pt idx="894">
                        <c:v>4.9093064433215864E-11</c:v>
                      </c:pt>
                      <c:pt idx="895">
                        <c:v>4.902071564593338E-11</c:v>
                      </c:pt>
                      <c:pt idx="896">
                        <c:v>4.8948594980668071E-11</c:v>
                      </c:pt>
                      <c:pt idx="897">
                        <c:v>4.8876702037142858E-11</c:v>
                      </c:pt>
                      <c:pt idx="898">
                        <c:v>4.8805036415080486E-11</c:v>
                      </c:pt>
                      <c:pt idx="899">
                        <c:v>4.8733597714204276E-11</c:v>
                      </c:pt>
                      <c:pt idx="900">
                        <c:v>4.8662385534237374E-11</c:v>
                      </c:pt>
                      <c:pt idx="901">
                        <c:v>4.8591399474902701E-11</c:v>
                      </c:pt>
                      <c:pt idx="902">
                        <c:v>4.8520639135923176E-11</c:v>
                      </c:pt>
                      <c:pt idx="903">
                        <c:v>4.8450104117021978E-11</c:v>
                      </c:pt>
                      <c:pt idx="904">
                        <c:v>4.8379794017922208E-11</c:v>
                      </c:pt>
                      <c:pt idx="905">
                        <c:v>4.8309708438346793E-11</c:v>
                      </c:pt>
                      <c:pt idx="906">
                        <c:v>4.8239846978018879E-11</c:v>
                      </c:pt>
                      <c:pt idx="907">
                        <c:v>4.8170209236661399E-11</c:v>
                      </c:pt>
                      <c:pt idx="908">
                        <c:v>4.8100794813997473E-11</c:v>
                      </c:pt>
                      <c:pt idx="909">
                        <c:v>4.8031603309750048E-11</c:v>
                      </c:pt>
                      <c:pt idx="910">
                        <c:v>4.7962634323642276E-11</c:v>
                      </c:pt>
                      <c:pt idx="911">
                        <c:v>4.7893887461706424E-11</c:v>
                      </c:pt>
                      <c:pt idx="912">
                        <c:v>4.7825362356859606E-11</c:v>
                      </c:pt>
                      <c:pt idx="913">
                        <c:v>4.7757058645465362E-11</c:v>
                      </c:pt>
                      <c:pt idx="914">
                        <c:v>4.7688975963675393E-11</c:v>
                      </c:pt>
                      <c:pt idx="915">
                        <c:v>4.762111394764115E-11</c:v>
                      </c:pt>
                      <c:pt idx="916">
                        <c:v>4.7553472233514684E-11</c:v>
                      </c:pt>
                      <c:pt idx="917">
                        <c:v>4.7486050457447645E-11</c:v>
                      </c:pt>
                      <c:pt idx="918">
                        <c:v>4.741884825559171E-11</c:v>
                      </c:pt>
                      <c:pt idx="919">
                        <c:v>4.7351865264098743E-11</c:v>
                      </c:pt>
                      <c:pt idx="920">
                        <c:v>4.7285101119120194E-11</c:v>
                      </c:pt>
                      <c:pt idx="921">
                        <c:v>4.7218555456808134E-11</c:v>
                      </c:pt>
                      <c:pt idx="922">
                        <c:v>4.7152227913314031E-11</c:v>
                      </c:pt>
                      <c:pt idx="923">
                        <c:v>4.7086118124789524E-11</c:v>
                      </c:pt>
                      <c:pt idx="924">
                        <c:v>4.7020225727386697E-11</c:v>
                      </c:pt>
                      <c:pt idx="925">
                        <c:v>4.6954550357257174E-11</c:v>
                      </c:pt>
                      <c:pt idx="926">
                        <c:v>4.6889091650552469E-11</c:v>
                      </c:pt>
                      <c:pt idx="927">
                        <c:v>4.6823849243424603E-11</c:v>
                      </c:pt>
                      <c:pt idx="928">
                        <c:v>4.675882277202505E-11</c:v>
                      </c:pt>
                      <c:pt idx="929">
                        <c:v>4.6694011872686414E-11</c:v>
                      </c:pt>
                      <c:pt idx="930">
                        <c:v>4.6629416195127968E-11</c:v>
                      </c:pt>
                      <c:pt idx="931">
                        <c:v>4.6565035405710807E-11</c:v>
                      </c:pt>
                      <c:pt idx="932">
                        <c:v>4.6500869170923844E-11</c:v>
                      </c:pt>
                      <c:pt idx="933">
                        <c:v>4.6436917157256334E-11</c:v>
                      </c:pt>
                      <c:pt idx="934">
                        <c:v>4.6373179031197308E-11</c:v>
                      </c:pt>
                      <c:pt idx="935">
                        <c:v>4.6309654459235871E-11</c:v>
                      </c:pt>
                      <c:pt idx="936">
                        <c:v>4.6246343107860886E-11</c:v>
                      </c:pt>
                      <c:pt idx="937">
                        <c:v>4.6183244643561594E-11</c:v>
                      </c:pt>
                      <c:pt idx="938">
                        <c:v>4.6120358732826903E-11</c:v>
                      </c:pt>
                      <c:pt idx="939">
                        <c:v>4.605768504214603E-11</c:v>
                      </c:pt>
                      <c:pt idx="940">
                        <c:v>4.5995223238008068E-11</c:v>
                      </c:pt>
                      <c:pt idx="941">
                        <c:v>4.5932972986901873E-11</c:v>
                      </c:pt>
                      <c:pt idx="942">
                        <c:v>4.5870933955316733E-11</c:v>
                      </c:pt>
                      <c:pt idx="943">
                        <c:v>4.5809105809741689E-11</c:v>
                      </c:pt>
                      <c:pt idx="944">
                        <c:v>4.5747488216665603E-11</c:v>
                      </c:pt>
                      <c:pt idx="945">
                        <c:v>4.5686080842577751E-11</c:v>
                      </c:pt>
                      <c:pt idx="946">
                        <c:v>4.5624883353967213E-11</c:v>
                      </c:pt>
                      <c:pt idx="947">
                        <c:v>4.5563895417322818E-11</c:v>
                      </c:pt>
                      <c:pt idx="948">
                        <c:v>4.5503116701098965E-11</c:v>
                      </c:pt>
                      <c:pt idx="949">
                        <c:v>4.5442546890916982E-11</c:v>
                      </c:pt>
                      <c:pt idx="950">
                        <c:v>4.5382185679560058E-11</c:v>
                      </c:pt>
                      <c:pt idx="951">
                        <c:v>4.532203275966009E-11</c:v>
                      </c:pt>
                      <c:pt idx="952">
                        <c:v>4.5262087823849023E-11</c:v>
                      </c:pt>
                      <c:pt idx="953">
                        <c:v>4.5202350564758354E-11</c:v>
                      </c:pt>
                      <c:pt idx="954">
                        <c:v>4.5142820675020401E-11</c:v>
                      </c:pt>
                      <c:pt idx="955">
                        <c:v>4.5083497847266888E-11</c:v>
                      </c:pt>
                      <c:pt idx="956">
                        <c:v>4.5024381774129493E-11</c:v>
                      </c:pt>
                      <c:pt idx="957">
                        <c:v>4.4965472148240166E-11</c:v>
                      </c:pt>
                      <c:pt idx="958">
                        <c:v>4.4906768662230994E-11</c:v>
                      </c:pt>
                      <c:pt idx="959">
                        <c:v>4.4848271008733524E-11</c:v>
                      </c:pt>
                      <c:pt idx="960">
                        <c:v>4.4789978880379636E-11</c:v>
                      </c:pt>
                      <c:pt idx="961">
                        <c:v>4.4731891969801475E-11</c:v>
                      </c:pt>
                      <c:pt idx="962">
                        <c:v>4.4674009969630717E-11</c:v>
                      </c:pt>
                      <c:pt idx="963">
                        <c:v>4.4616332572499126E-11</c:v>
                      </c:pt>
                      <c:pt idx="964">
                        <c:v>4.4558859471038555E-11</c:v>
                      </c:pt>
                      <c:pt idx="965">
                        <c:v>4.4501590357881167E-11</c:v>
                      </c:pt>
                      <c:pt idx="966">
                        <c:v>4.4444524925659325E-11</c:v>
                      </c:pt>
                      <c:pt idx="967">
                        <c:v>4.438766287309164E-11</c:v>
                      </c:pt>
                      <c:pt idx="968">
                        <c:v>4.4331003914208945E-11</c:v>
                      </c:pt>
                      <c:pt idx="969">
                        <c:v>4.4274547764859695E-11</c:v>
                      </c:pt>
                      <c:pt idx="970">
                        <c:v>4.4218294140892363E-11</c:v>
                      </c:pt>
                      <c:pt idx="971">
                        <c:v>4.4162242758155377E-11</c:v>
                      </c:pt>
                      <c:pt idx="972">
                        <c:v>4.4106393332497211E-11</c:v>
                      </c:pt>
                      <c:pt idx="973">
                        <c:v>4.4050745579766538E-11</c:v>
                      </c:pt>
                      <c:pt idx="974">
                        <c:v>4.3995299215811794E-11</c:v>
                      </c:pt>
                      <c:pt idx="975">
                        <c:v>4.3940053956481237E-11</c:v>
                      </c:pt>
                      <c:pt idx="976">
                        <c:v>4.3885009517623349E-11</c:v>
                      </c:pt>
                      <c:pt idx="977">
                        <c:v>4.3830165615086958E-11</c:v>
                      </c:pt>
                      <c:pt idx="978">
                        <c:v>4.3775521964720129E-11</c:v>
                      </c:pt>
                      <c:pt idx="979">
                        <c:v>4.3721078282371538E-11</c:v>
                      </c:pt>
                      <c:pt idx="980">
                        <c:v>4.3666834283889631E-11</c:v>
                      </c:pt>
                      <c:pt idx="981">
                        <c:v>4.3612789685122862E-11</c:v>
                      </c:pt>
                      <c:pt idx="982">
                        <c:v>4.3558944201919512E-11</c:v>
                      </c:pt>
                      <c:pt idx="983">
                        <c:v>4.3505297550128589E-11</c:v>
                      </c:pt>
                      <c:pt idx="984">
                        <c:v>4.3451849445598005E-11</c:v>
                      </c:pt>
                      <c:pt idx="985">
                        <c:v>4.3398599604722503E-11</c:v>
                      </c:pt>
                      <c:pt idx="986">
                        <c:v>4.3345547754910998E-11</c:v>
                      </c:pt>
                      <c:pt idx="987">
                        <c:v>4.3292693632950446E-11</c:v>
                      </c:pt>
                      <c:pt idx="988">
                        <c:v>4.3240036975831805E-11</c:v>
                      </c:pt>
                      <c:pt idx="989">
                        <c:v>4.3187577520544894E-11</c:v>
                      </c:pt>
                      <c:pt idx="990">
                        <c:v>4.3135315004080639E-11</c:v>
                      </c:pt>
                      <c:pt idx="991">
                        <c:v>4.3083249163429069E-11</c:v>
                      </c:pt>
                      <c:pt idx="992">
                        <c:v>4.3031379735580745E-11</c:v>
                      </c:pt>
                      <c:pt idx="993">
                        <c:v>4.2979706457526245E-11</c:v>
                      </c:pt>
                      <c:pt idx="994">
                        <c:v>4.2928229066255751E-11</c:v>
                      </c:pt>
                      <c:pt idx="995">
                        <c:v>4.2876947298759846E-11</c:v>
                      </c:pt>
                      <c:pt idx="996">
                        <c:v>4.2825860892028888E-11</c:v>
                      </c:pt>
                      <c:pt idx="997">
                        <c:v>4.277496958305329E-11</c:v>
                      </c:pt>
                      <c:pt idx="998">
                        <c:v>4.2724273108823416E-11</c:v>
                      </c:pt>
                      <c:pt idx="999">
                        <c:v>4.2673771206329643E-11</c:v>
                      </c:pt>
                      <c:pt idx="1000">
                        <c:v>4.2623463612562734E-11</c:v>
                      </c:pt>
                      <c:pt idx="1001">
                        <c:v>4.2573350064512717E-11</c:v>
                      </c:pt>
                      <c:pt idx="1002">
                        <c:v>4.2523430299170123E-11</c:v>
                      </c:pt>
                      <c:pt idx="1003">
                        <c:v>4.2473704053525535E-11</c:v>
                      </c:pt>
                      <c:pt idx="1004">
                        <c:v>4.2424171067284659E-11</c:v>
                      </c:pt>
                      <c:pt idx="1005">
                        <c:v>4.2374831093364349E-11</c:v>
                      </c:pt>
                      <c:pt idx="1006">
                        <c:v>4.2325683888408741E-11</c:v>
                      </c:pt>
                      <c:pt idx="1007">
                        <c:v>4.2276729209050597E-11</c:v>
                      </c:pt>
                      <c:pt idx="1008">
                        <c:v>4.222796681192266E-11</c:v>
                      </c:pt>
                      <c:pt idx="1009">
                        <c:v>4.2179396453657704E-11</c:v>
                      </c:pt>
                      <c:pt idx="1010">
                        <c:v>4.2131017890888667E-11</c:v>
                      </c:pt>
                      <c:pt idx="1011">
                        <c:v>4.2082830880248311E-11</c:v>
                      </c:pt>
                      <c:pt idx="1012">
                        <c:v>4.203483517836919E-11</c:v>
                      </c:pt>
                      <c:pt idx="1013">
                        <c:v>4.1987030541884268E-11</c:v>
                      </c:pt>
                      <c:pt idx="1014">
                        <c:v>4.1939416727426493E-11</c:v>
                      </c:pt>
                      <c:pt idx="1015">
                        <c:v>4.1891993491628241E-11</c:v>
                      </c:pt>
                      <c:pt idx="1016">
                        <c:v>4.1844760591122422E-11</c:v>
                      </c:pt>
                      <c:pt idx="1017">
                        <c:v>4.1797717782542044E-11</c:v>
                      </c:pt>
                      <c:pt idx="1018">
                        <c:v>4.1750864822519636E-11</c:v>
                      </c:pt>
                      <c:pt idx="1019">
                        <c:v>4.1704201467688161E-11</c:v>
                      </c:pt>
                      <c:pt idx="1020">
                        <c:v>4.1657727474680161E-11</c:v>
                      </c:pt>
                      <c:pt idx="1021">
                        <c:v>4.1611442600128831E-11</c:v>
                      </c:pt>
                      <c:pt idx="1022">
                        <c:v>4.156534660077366E-11</c:v>
                      </c:pt>
                      <c:pt idx="1023">
                        <c:v>4.1519439240326782E-11</c:v>
                      </c:pt>
                      <c:pt idx="1024">
                        <c:v>4.1473720293120538E-11</c:v>
                      </c:pt>
                      <c:pt idx="1025">
                        <c:v>4.1428189534322016E-11</c:v>
                      </c:pt>
                      <c:pt idx="1026">
                        <c:v>4.1382846739098872E-11</c:v>
                      </c:pt>
                      <c:pt idx="1027">
                        <c:v>4.1337691682618575E-11</c:v>
                      </c:pt>
                      <c:pt idx="1028">
                        <c:v>4.1292724140048782E-11</c:v>
                      </c:pt>
                      <c:pt idx="1029">
                        <c:v>4.1247943886556575E-11</c:v>
                      </c:pt>
                      <c:pt idx="1030">
                        <c:v>4.120335069730983E-11</c:v>
                      </c:pt>
                      <c:pt idx="1031">
                        <c:v>4.115894434747599E-11</c:v>
                      </c:pt>
                      <c:pt idx="1032">
                        <c:v>4.1114724612222157E-11</c:v>
                      </c:pt>
                      <c:pt idx="1033">
                        <c:v>4.1070691266716348E-11</c:v>
                      </c:pt>
                      <c:pt idx="1034">
                        <c:v>4.1026844086125677E-11</c:v>
                      </c:pt>
                      <c:pt idx="1035">
                        <c:v>4.0983182845617595E-11</c:v>
                      </c:pt>
                      <c:pt idx="1036">
                        <c:v>4.093970732035977E-11</c:v>
                      </c:pt>
                      <c:pt idx="1037">
                        <c:v>4.0896417285519866E-11</c:v>
                      </c:pt>
                      <c:pt idx="1038">
                        <c:v>4.0853312516264952E-11</c:v>
                      </c:pt>
                      <c:pt idx="1039">
                        <c:v>4.0810392787762703E-11</c:v>
                      </c:pt>
                      <c:pt idx="1040">
                        <c:v>4.0767657875180588E-11</c:v>
                      </c:pt>
                      <c:pt idx="1041">
                        <c:v>4.0725107554859343E-11</c:v>
                      </c:pt>
                      <c:pt idx="1042">
                        <c:v>4.0682741613942292E-11</c:v>
                      </c:pt>
                      <c:pt idx="1043">
                        <c:v>4.0640559845254057E-11</c:v>
                      </c:pt>
                      <c:pt idx="1044">
                        <c:v>4.0598562041660226E-11</c:v>
                      </c:pt>
                      <c:pt idx="1045">
                        <c:v>4.0556747996025995E-11</c:v>
                      </c:pt>
                      <c:pt idx="1046">
                        <c:v>4.0515117501216545E-11</c:v>
                      </c:pt>
                      <c:pt idx="1047">
                        <c:v>4.0473670350097269E-11</c:v>
                      </c:pt>
                      <c:pt idx="1048">
                        <c:v>4.0432406335533753E-11</c:v>
                      </c:pt>
                      <c:pt idx="1049">
                        <c:v>4.0391325250391001E-11</c:v>
                      </c:pt>
                      <c:pt idx="1050">
                        <c:v>4.0350426887534387E-11</c:v>
                      </c:pt>
                      <c:pt idx="1051">
                        <c:v>4.0309711039829317E-11</c:v>
                      </c:pt>
                      <c:pt idx="1052">
                        <c:v>4.0269177500141164E-11</c:v>
                      </c:pt>
                      <c:pt idx="1053">
                        <c:v>4.022882606133512E-11</c:v>
                      </c:pt>
                      <c:pt idx="1054">
                        <c:v>4.018865651627659E-11</c:v>
                      </c:pt>
                      <c:pt idx="1055">
                        <c:v>4.0148668657830955E-11</c:v>
                      </c:pt>
                      <c:pt idx="1056">
                        <c:v>4.0108862278863393E-11</c:v>
                      </c:pt>
                      <c:pt idx="1057">
                        <c:v>4.0069237172239311E-11</c:v>
                      </c:pt>
                      <c:pt idx="1058">
                        <c:v>4.0029793130824094E-11</c:v>
                      </c:pt>
                      <c:pt idx="1059">
                        <c:v>3.9990529947406866E-11</c:v>
                      </c:pt>
                      <c:pt idx="1060">
                        <c:v>3.9951447407999157E-11</c:v>
                      </c:pt>
                      <c:pt idx="1061">
                        <c:v>3.9912545314906422E-11</c:v>
                      </c:pt>
                      <c:pt idx="1062">
                        <c:v>3.9873823480819912E-11</c:v>
                      </c:pt>
                      <c:pt idx="1063">
                        <c:v>3.9835281718430917E-11</c:v>
                      </c:pt>
                      <c:pt idx="1064">
                        <c:v>3.9796919840431063E-11</c:v>
                      </c:pt>
                      <c:pt idx="1065">
                        <c:v>3.9758737659511653E-11</c:v>
                      </c:pt>
                      <c:pt idx="1066">
                        <c:v>3.9720734988363938E-11</c:v>
                      </c:pt>
                      <c:pt idx="1067">
                        <c:v>3.9682911639679369E-11</c:v>
                      </c:pt>
                      <c:pt idx="1068">
                        <c:v>3.9645267426149417E-11</c:v>
                      </c:pt>
                      <c:pt idx="1069">
                        <c:v>3.9607802160465352E-11</c:v>
                      </c:pt>
                      <c:pt idx="1070">
                        <c:v>3.9570515655318834E-11</c:v>
                      </c:pt>
                      <c:pt idx="1071">
                        <c:v>3.9533407723400743E-11</c:v>
                      </c:pt>
                      <c:pt idx="1072">
                        <c:v>3.9496478177402907E-11</c:v>
                      </c:pt>
                      <c:pt idx="1073">
                        <c:v>3.9459726830016623E-11</c:v>
                      </c:pt>
                      <c:pt idx="1074">
                        <c:v>3.942315349393314E-11</c:v>
                      </c:pt>
                      <c:pt idx="1075">
                        <c:v>3.9386757981844111E-11</c:v>
                      </c:pt>
                      <c:pt idx="1076">
                        <c:v>3.9350540106440638E-11</c:v>
                      </c:pt>
                      <c:pt idx="1077">
                        <c:v>3.9314499680414147E-11</c:v>
                      </c:pt>
                      <c:pt idx="1078">
                        <c:v>3.9278636516456122E-11</c:v>
                      </c:pt>
                      <c:pt idx="1079">
                        <c:v>3.924295042725782E-11</c:v>
                      </c:pt>
                      <c:pt idx="1080">
                        <c:v>3.9207441225510905E-11</c:v>
                      </c:pt>
                      <c:pt idx="1081">
                        <c:v>3.9172108723906435E-11</c:v>
                      </c:pt>
                      <c:pt idx="1082">
                        <c:v>3.9136952735136088E-11</c:v>
                      </c:pt>
                      <c:pt idx="1083">
                        <c:v>3.910197307189094E-11</c:v>
                      </c:pt>
                      <c:pt idx="1084">
                        <c:v>3.9067169548608634E-11</c:v>
                      </c:pt>
                      <c:pt idx="1085">
                        <c:v>3.903254200873528E-11</c:v>
                      </c:pt>
                      <c:pt idx="1086">
                        <c:v>3.8998090288850633E-11</c:v>
                      </c:pt>
                      <c:pt idx="1087">
                        <c:v>3.8963814218142719E-11</c:v>
                      </c:pt>
                      <c:pt idx="1088">
                        <c:v>3.8929713625799567E-11</c:v>
                      </c:pt>
                      <c:pt idx="1089">
                        <c:v>3.8895788341009577E-11</c:v>
                      </c:pt>
                      <c:pt idx="1090">
                        <c:v>3.8862038192960779E-11</c:v>
                      </c:pt>
                      <c:pt idx="1091">
                        <c:v>3.8828463010841405E-11</c:v>
                      </c:pt>
                      <c:pt idx="1092">
                        <c:v>3.8795062623839653E-11</c:v>
                      </c:pt>
                      <c:pt idx="1093">
                        <c:v>3.8761836861143373E-11</c:v>
                      </c:pt>
                      <c:pt idx="1094">
                        <c:v>3.8728785551941157E-11</c:v>
                      </c:pt>
                      <c:pt idx="1095">
                        <c:v>3.869590852542085E-11</c:v>
                      </c:pt>
                      <c:pt idx="1096">
                        <c:v>3.8663205610770649E-11</c:v>
                      </c:pt>
                      <c:pt idx="1097">
                        <c:v>3.86306766386379E-11</c:v>
                      </c:pt>
                      <c:pt idx="1098">
                        <c:v>3.8598321446800071E-11</c:v>
                      </c:pt>
                      <c:pt idx="1099">
                        <c:v>3.8566139875206373E-11</c:v>
                      </c:pt>
                      <c:pt idx="1100">
                        <c:v>3.8534131763806294E-11</c:v>
                      </c:pt>
                      <c:pt idx="1101">
                        <c:v>3.8502296952549719E-11</c:v>
                      </c:pt>
                      <c:pt idx="1102">
                        <c:v>3.8470635281385734E-11</c:v>
                      </c:pt>
                      <c:pt idx="1103">
                        <c:v>3.8439146590264256E-11</c:v>
                      </c:pt>
                      <c:pt idx="1104">
                        <c:v>3.8407830719134734E-11</c:v>
                      </c:pt>
                      <c:pt idx="1105">
                        <c:v>3.8376687507946684E-11</c:v>
                      </c:pt>
                      <c:pt idx="1106">
                        <c:v>3.83457167966496E-11</c:v>
                      </c:pt>
                      <c:pt idx="1107">
                        <c:v>3.8314918425193153E-11</c:v>
                      </c:pt>
                      <c:pt idx="1108">
                        <c:v>3.8284292233526857E-11</c:v>
                      </c:pt>
                      <c:pt idx="1109">
                        <c:v>3.8253838061879639E-11</c:v>
                      </c:pt>
                      <c:pt idx="1110">
                        <c:v>3.822355575583493E-11</c:v>
                      </c:pt>
                      <c:pt idx="1111">
                        <c:v>3.8193445165788002E-11</c:v>
                      </c:pt>
                      <c:pt idx="1112">
                        <c:v>3.8163506142305686E-11</c:v>
                      </c:pt>
                      <c:pt idx="1113">
                        <c:v>3.813373853595447E-11</c:v>
                      </c:pt>
                      <c:pt idx="1114">
                        <c:v>3.810414219730079E-11</c:v>
                      </c:pt>
                      <c:pt idx="1115">
                        <c:v>3.8074716976911134E-11</c:v>
                      </c:pt>
                      <c:pt idx="1116">
                        <c:v>3.8045462725351944E-11</c:v>
                      </c:pt>
                      <c:pt idx="1117">
                        <c:v>3.8016379293189876E-11</c:v>
                      </c:pt>
                      <c:pt idx="1118">
                        <c:v>3.7987466530991605E-11</c:v>
                      </c:pt>
                      <c:pt idx="1119">
                        <c:v>3.7958724289323212E-11</c:v>
                      </c:pt>
                      <c:pt idx="1120">
                        <c:v>3.7930152418751502E-11</c:v>
                      </c:pt>
                      <c:pt idx="1121">
                        <c:v>3.7901750769848616E-11</c:v>
                      </c:pt>
                      <c:pt idx="1122">
                        <c:v>3.7873519195810553E-11</c:v>
                      </c:pt>
                      <c:pt idx="1123">
                        <c:v>3.7845457556618764E-11</c:v>
                      </c:pt>
                      <c:pt idx="1124">
                        <c:v>3.7817565713335985E-11</c:v>
                      </c:pt>
                      <c:pt idx="1125">
                        <c:v>3.7789843527025344E-11</c:v>
                      </c:pt>
                      <c:pt idx="1126">
                        <c:v>3.7762290858749545E-11</c:v>
                      </c:pt>
                      <c:pt idx="1127">
                        <c:v>3.7734907569571351E-11</c:v>
                      </c:pt>
                      <c:pt idx="1128">
                        <c:v>3.7707693520553449E-11</c:v>
                      </c:pt>
                      <c:pt idx="1129">
                        <c:v>3.7680648572758983E-11</c:v>
                      </c:pt>
                      <c:pt idx="1130">
                        <c:v>3.7653772587250666E-11</c:v>
                      </c:pt>
                      <c:pt idx="1131">
                        <c:v>3.7627065425091221E-11</c:v>
                      </c:pt>
                      <c:pt idx="1132">
                        <c:v>3.7600526947343581E-11</c:v>
                      </c:pt>
                      <c:pt idx="1133">
                        <c:v>3.7574157015070495E-11</c:v>
                      </c:pt>
                      <c:pt idx="1134">
                        <c:v>3.7547955486544636E-11</c:v>
                      </c:pt>
                      <c:pt idx="1135">
                        <c:v>3.7521922222531064E-11</c:v>
                      </c:pt>
                      <c:pt idx="1136">
                        <c:v>3.7496057096614429E-11</c:v>
                      </c:pt>
                      <c:pt idx="1137">
                        <c:v>3.7470359982839849E-11</c:v>
                      </c:pt>
                      <c:pt idx="1138">
                        <c:v>3.7444830755252391E-11</c:v>
                      </c:pt>
                      <c:pt idx="1139">
                        <c:v>3.7419469287897145E-11</c:v>
                      </c:pt>
                      <c:pt idx="1140">
                        <c:v>3.7394275454819378E-11</c:v>
                      </c:pt>
                      <c:pt idx="1141">
                        <c:v>3.7369249130064201E-11</c:v>
                      </c:pt>
                      <c:pt idx="1142">
                        <c:v>3.7344390187676481E-11</c:v>
                      </c:pt>
                      <c:pt idx="1143">
                        <c:v>3.7319698501701702E-11</c:v>
                      </c:pt>
                      <c:pt idx="1144">
                        <c:v>3.7295173946184569E-11</c:v>
                      </c:pt>
                      <c:pt idx="1145">
                        <c:v>3.7270816395170368E-11</c:v>
                      </c:pt>
                      <c:pt idx="1146">
                        <c:v>3.7246625722704332E-11</c:v>
                      </c:pt>
                      <c:pt idx="1147">
                        <c:v>3.7222601802831599E-11</c:v>
                      </c:pt>
                      <c:pt idx="1148">
                        <c:v>3.7198744509596853E-11</c:v>
                      </c:pt>
                      <c:pt idx="1149">
                        <c:v>3.7175053717045736E-11</c:v>
                      </c:pt>
                      <c:pt idx="1150">
                        <c:v>3.7151529299223177E-11</c:v>
                      </c:pt>
                      <c:pt idx="1151">
                        <c:v>3.7128171130174049E-11</c:v>
                      </c:pt>
                      <c:pt idx="1152">
                        <c:v>3.7104979083956569E-11</c:v>
                      </c:pt>
                      <c:pt idx="1153">
                        <c:v>3.7081953038717319E-11</c:v>
                      </c:pt>
                      <c:pt idx="1154">
                        <c:v>3.7059092882487432E-11</c:v>
                      </c:pt>
                      <c:pt idx="1155">
                        <c:v>3.7036398504761743E-11</c:v>
                      </c:pt>
                      <c:pt idx="1156">
                        <c:v>3.7013869795034177E-11</c:v>
                      </c:pt>
                      <c:pt idx="1157">
                        <c:v>3.6991506642799162E-11</c:v>
                      </c:pt>
                      <c:pt idx="1158">
                        <c:v>3.6969308937550983E-11</c:v>
                      </c:pt>
                      <c:pt idx="1159">
                        <c:v>3.6947276568784107E-11</c:v>
                      </c:pt>
                      <c:pt idx="1160">
                        <c:v>3.6925409425992789E-11</c:v>
                      </c:pt>
                      <c:pt idx="1161">
                        <c:v>3.6903707398671145E-11</c:v>
                      </c:pt>
                      <c:pt idx="1162">
                        <c:v>3.6882170376313999E-11</c:v>
                      </c:pt>
                      <c:pt idx="1163">
                        <c:v>3.6860798248415047E-11</c:v>
                      </c:pt>
                      <c:pt idx="1164">
                        <c:v>3.6839590904469146E-11</c:v>
                      </c:pt>
                      <c:pt idx="1165">
                        <c:v>3.6818548233970366E-11</c:v>
                      </c:pt>
                      <c:pt idx="1166">
                        <c:v>3.6797670126413183E-11</c:v>
                      </c:pt>
                      <c:pt idx="1167">
                        <c:v>3.6776956471291681E-11</c:v>
                      </c:pt>
                      <c:pt idx="1168">
                        <c:v>3.6756407158100495E-11</c:v>
                      </c:pt>
                      <c:pt idx="1169">
                        <c:v>3.6736022076333531E-11</c:v>
                      </c:pt>
                      <c:pt idx="1170">
                        <c:v>3.6715801115485642E-11</c:v>
                      </c:pt>
                      <c:pt idx="1171">
                        <c:v>3.6695744165539952E-11</c:v>
                      </c:pt>
                      <c:pt idx="1172">
                        <c:v>3.6675851124556332E-11</c:v>
                      </c:pt>
                      <c:pt idx="1173">
                        <c:v>3.6656121897219936E-11</c:v>
                      </c:pt>
                      <c:pt idx="1174">
                        <c:v>3.663655638841167E-11</c:v>
                      </c:pt>
                      <c:pt idx="1175">
                        <c:v>3.6617154503012599E-11</c:v>
                      </c:pt>
                      <c:pt idx="1176">
                        <c:v>3.6597916145904366E-11</c:v>
                      </c:pt>
                      <c:pt idx="1177">
                        <c:v>3.6578841221967488E-11</c:v>
                      </c:pt>
                      <c:pt idx="1178">
                        <c:v>3.6559929636083433E-11</c:v>
                      </c:pt>
                      <c:pt idx="1179">
                        <c:v>3.6541181293133255E-11</c:v>
                      </c:pt>
                      <c:pt idx="1180">
                        <c:v>3.6522596097998058E-11</c:v>
                      </c:pt>
                      <c:pt idx="1181">
                        <c:v>3.6504173955559097E-11</c:v>
                      </c:pt>
                      <c:pt idx="1182">
                        <c:v>3.6485914770697258E-11</c:v>
                      </c:pt>
                      <c:pt idx="1183">
                        <c:v>3.6467818448293821E-11</c:v>
                      </c:pt>
                      <c:pt idx="1184">
                        <c:v>3.6449884893229665E-11</c:v>
                      </c:pt>
                      <c:pt idx="1185">
                        <c:v>3.6432114010386238E-11</c:v>
                      </c:pt>
                      <c:pt idx="1186">
                        <c:v>3.6414505704644645E-11</c:v>
                      </c:pt>
                      <c:pt idx="1187">
                        <c:v>3.639705988088576E-11</c:v>
                      </c:pt>
                      <c:pt idx="1188">
                        <c:v>3.6379776443990656E-11</c:v>
                      </c:pt>
                      <c:pt idx="1189">
                        <c:v>3.6362655298840799E-11</c:v>
                      </c:pt>
                      <c:pt idx="1190">
                        <c:v>3.6345696352715525E-11</c:v>
                      </c:pt>
                      <c:pt idx="1191">
                        <c:v>3.6328899523178577E-11</c:v>
                      </c:pt>
                      <c:pt idx="1192">
                        <c:v>3.6312264730546643E-11</c:v>
                      </c:pt>
                      <c:pt idx="1193">
                        <c:v>3.6295791895136453E-11</c:v>
                      </c:pt>
                      <c:pt idx="1194">
                        <c:v>3.6279480937264516E-11</c:v>
                      </c:pt>
                      <c:pt idx="1195">
                        <c:v>3.6263331777247754E-11</c:v>
                      </c:pt>
                      <c:pt idx="1196">
                        <c:v>3.6247344335402683E-11</c:v>
                      </c:pt>
                      <c:pt idx="1197">
                        <c:v>3.6231518532045818E-11</c:v>
                      </c:pt>
                      <c:pt idx="1198">
                        <c:v>3.6215854287494283E-11</c:v>
                      </c:pt>
                      <c:pt idx="1199">
                        <c:v>3.6200351522064385E-11</c:v>
                      </c:pt>
                      <c:pt idx="1200">
                        <c:v>3.6185010156072827E-11</c:v>
                      </c:pt>
                      <c:pt idx="1201">
                        <c:v>3.6169830109836378E-11</c:v>
                      </c:pt>
                      <c:pt idx="1202">
                        <c:v>3.6154811303671901E-11</c:v>
                      </c:pt>
                      <c:pt idx="1203">
                        <c:v>3.6139953657895731E-11</c:v>
                      </c:pt>
                      <c:pt idx="1204">
                        <c:v>3.6125257092824603E-11</c:v>
                      </c:pt>
                      <c:pt idx="1205">
                        <c:v>3.6110721528775402E-11</c:v>
                      </c:pt>
                      <c:pt idx="1206">
                        <c:v>3.6096346886064855E-11</c:v>
                      </c:pt>
                      <c:pt idx="1207">
                        <c:v>3.6082133085009297E-11</c:v>
                      </c:pt>
                      <c:pt idx="1208">
                        <c:v>3.6068080046059518E-11</c:v>
                      </c:pt>
                      <c:pt idx="1209">
                        <c:v>3.605418769588206E-11</c:v>
                      </c:pt>
                      <c:pt idx="1210">
                        <c:v>3.6040455969789914E-11</c:v>
                      </c:pt>
                      <c:pt idx="1211">
                        <c:v>3.6026884803731304E-11</c:v>
                      </c:pt>
                      <c:pt idx="1212">
                        <c:v>3.6013474133654359E-11</c:v>
                      </c:pt>
                      <c:pt idx="1213">
                        <c:v>3.6000223895507086E-11</c:v>
                      </c:pt>
                      <c:pt idx="1214">
                        <c:v>3.5987134025237445E-11</c:v>
                      </c:pt>
                      <c:pt idx="1215">
                        <c:v>3.5974204458793655E-11</c:v>
                      </c:pt>
                      <c:pt idx="1216">
                        <c:v>3.5961435132123678E-11</c:v>
                      </c:pt>
                      <c:pt idx="1217">
                        <c:v>3.5948825981175492E-11</c:v>
                      </c:pt>
                      <c:pt idx="1218">
                        <c:v>3.5936376941897279E-11</c:v>
                      </c:pt>
                      <c:pt idx="1219">
                        <c:v>3.5924087950237026E-11</c:v>
                      </c:pt>
                      <c:pt idx="1220">
                        <c:v>3.5911958942142912E-11</c:v>
                      </c:pt>
                      <c:pt idx="1221">
                        <c:v>3.5899989853562724E-11</c:v>
                      </c:pt>
                      <c:pt idx="1222">
                        <c:v>3.588818062044483E-11</c:v>
                      </c:pt>
                      <c:pt idx="1223">
                        <c:v>3.5876531178737035E-11</c:v>
                      </c:pt>
                      <c:pt idx="1224">
                        <c:v>3.5865041464387695E-11</c:v>
                      </c:pt>
                      <c:pt idx="1225">
                        <c:v>3.5853711413344596E-11</c:v>
                      </c:pt>
                      <c:pt idx="1226">
                        <c:v>3.5842540961555749E-11</c:v>
                      </c:pt>
                      <c:pt idx="1227">
                        <c:v>3.5831530046151513E-11</c:v>
                      </c:pt>
                      <c:pt idx="1228">
                        <c:v>3.5820678614200245E-11</c:v>
                      </c:pt>
                      <c:pt idx="1229">
                        <c:v>3.5809986617650886E-11</c:v>
                      </c:pt>
                      <c:pt idx="1230">
                        <c:v>3.5799454008482592E-11</c:v>
                      </c:pt>
                      <c:pt idx="1231">
                        <c:v>3.5789080738674502E-11</c:v>
                      </c:pt>
                      <c:pt idx="1232">
                        <c:v>3.5778866760205766E-11</c:v>
                      </c:pt>
                      <c:pt idx="1233">
                        <c:v>3.5768812025055516E-11</c:v>
                      </c:pt>
                      <c:pt idx="1234">
                        <c:v>3.5758916485203302E-11</c:v>
                      </c:pt>
                      <c:pt idx="1235">
                        <c:v>3.5749180092627676E-11</c:v>
                      </c:pt>
                      <c:pt idx="1236">
                        <c:v>3.5739602799308368E-11</c:v>
                      </c:pt>
                      <c:pt idx="1237">
                        <c:v>3.5730184557224124E-11</c:v>
                      </c:pt>
                      <c:pt idx="1238">
                        <c:v>3.5720925318354493E-11</c:v>
                      </c:pt>
                      <c:pt idx="1239">
                        <c:v>3.5711825034678221E-11</c:v>
                      </c:pt>
                      <c:pt idx="1240">
                        <c:v>3.5702883658174844E-11</c:v>
                      </c:pt>
                      <c:pt idx="1241">
                        <c:v>3.5694101140823315E-11</c:v>
                      </c:pt>
                      <c:pt idx="1242">
                        <c:v>3.5685477434602976E-11</c:v>
                      </c:pt>
                      <c:pt idx="1243">
                        <c:v>3.5677012491492774E-11</c:v>
                      </c:pt>
                      <c:pt idx="1244">
                        <c:v>3.5668706263472044E-11</c:v>
                      </c:pt>
                      <c:pt idx="1245">
                        <c:v>3.5660558702518072E-11</c:v>
                      </c:pt>
                      <c:pt idx="1246">
                        <c:v>3.5652569764780153E-11</c:v>
                      </c:pt>
                      <c:pt idx="1247">
                        <c:v>3.5644739417288147E-11</c:v>
                      </c:pt>
                      <c:pt idx="1248">
                        <c:v>3.563706762874335E-11</c:v>
                      </c:pt>
                      <c:pt idx="1249">
                        <c:v>3.5629554367847346E-11</c:v>
                      </c:pt>
                      <c:pt idx="1250">
                        <c:v>3.5622199603301399E-11</c:v>
                      </c:pt>
                      <c:pt idx="1251">
                        <c:v>3.5615003303807147E-11</c:v>
                      </c:pt>
                      <c:pt idx="1252">
                        <c:v>3.5607965438066208E-11</c:v>
                      </c:pt>
                      <c:pt idx="1253">
                        <c:v>3.5601085974779837E-11</c:v>
                      </c:pt>
                      <c:pt idx="1254">
                        <c:v>3.5594364882649466E-11</c:v>
                      </c:pt>
                      <c:pt idx="1255">
                        <c:v>3.5587802130376545E-11</c:v>
                      </c:pt>
                      <c:pt idx="1256">
                        <c:v>3.558139768666286E-11</c:v>
                      </c:pt>
                      <c:pt idx="1257">
                        <c:v>3.5575151520209707E-11</c:v>
                      </c:pt>
                      <c:pt idx="1258">
                        <c:v>3.5569063599718489E-11</c:v>
                      </c:pt>
                      <c:pt idx="1259">
                        <c:v>3.5563133893890658E-11</c:v>
                      </c:pt>
                      <c:pt idx="1260">
                        <c:v>3.5557362371427857E-11</c:v>
                      </c:pt>
                      <c:pt idx="1261">
                        <c:v>3.5551749001031485E-11</c:v>
                      </c:pt>
                      <c:pt idx="1262">
                        <c:v>3.5546293751403005E-11</c:v>
                      </c:pt>
                      <c:pt idx="1263">
                        <c:v>3.5540996591243868E-11</c:v>
                      </c:pt>
                      <c:pt idx="1264">
                        <c:v>3.5535857489604754E-11</c:v>
                      </c:pt>
                      <c:pt idx="1265">
                        <c:v>3.5530876424453153E-11</c:v>
                      </c:pt>
                      <c:pt idx="1266">
                        <c:v>3.5526053382059081E-11</c:v>
                      </c:pt>
                      <c:pt idx="1267">
                        <c:v>3.5521388348962462E-11</c:v>
                      </c:pt>
                      <c:pt idx="1268">
                        <c:v>3.5516881311702851E-11</c:v>
                      </c:pt>
                      <c:pt idx="1269">
                        <c:v>3.5512532256820151E-11</c:v>
                      </c:pt>
                      <c:pt idx="1270">
                        <c:v>3.5508341170853943E-11</c:v>
                      </c:pt>
                      <c:pt idx="1271">
                        <c:v>3.5504308040343937E-11</c:v>
                      </c:pt>
                      <c:pt idx="1272">
                        <c:v>3.5500432851830069E-11</c:v>
                      </c:pt>
                      <c:pt idx="1273">
                        <c:v>3.5496715591851907E-11</c:v>
                      </c:pt>
                      <c:pt idx="1274">
                        <c:v>3.5493156246949148E-11</c:v>
                      </c:pt>
                      <c:pt idx="1275">
                        <c:v>3.5489754803661566E-11</c:v>
                      </c:pt>
                      <c:pt idx="1276">
                        <c:v>3.5486511248528884E-11</c:v>
                      </c:pt>
                      <c:pt idx="1277">
                        <c:v>3.5483425568091033E-11</c:v>
                      </c:pt>
                      <c:pt idx="1278">
                        <c:v>3.5480497748887372E-11</c:v>
                      </c:pt>
                      <c:pt idx="1279">
                        <c:v>3.547772777745802E-11</c:v>
                      </c:pt>
                      <c:pt idx="1280">
                        <c:v>3.547511564034231E-11</c:v>
                      </c:pt>
                      <c:pt idx="1281">
                        <c:v>3.54726613240804E-11</c:v>
                      </c:pt>
                      <c:pt idx="1282">
                        <c:v>3.5470364815206622E-11</c:v>
                      </c:pt>
                      <c:pt idx="1283">
                        <c:v>3.5468226102283085E-11</c:v>
                      </c:pt>
                      <c:pt idx="1284">
                        <c:v>3.5466245187232511E-11</c:v>
                      </c:pt>
                      <c:pt idx="1285">
                        <c:v>3.5464422076175385E-11</c:v>
                      </c:pt>
                      <c:pt idx="1286">
                        <c:v>3.546275677523221E-11</c:v>
                      </c:pt>
                      <c:pt idx="1287">
                        <c:v>3.5461249290523683E-11</c:v>
                      </c:pt>
                      <c:pt idx="1288">
                        <c:v>3.5459899628170075E-11</c:v>
                      </c:pt>
                      <c:pt idx="1289">
                        <c:v>3.5458707794292102E-11</c:v>
                      </c:pt>
                      <c:pt idx="1290">
                        <c:v>3.545767379501006E-11</c:v>
                      </c:pt>
                      <c:pt idx="1291">
                        <c:v>3.5456797636444808E-11</c:v>
                      </c:pt>
                      <c:pt idx="1292">
                        <c:v>3.5456079324716862E-11</c:v>
                      </c:pt>
                      <c:pt idx="1293">
                        <c:v>3.5455518865946526E-11</c:v>
                      </c:pt>
                      <c:pt idx="1294">
                        <c:v>3.5455116266254496E-11</c:v>
                      </c:pt>
                      <c:pt idx="1295">
                        <c:v>3.545487153176123E-11</c:v>
                      </c:pt>
                      <c:pt idx="1296">
                        <c:v>3.5454784668587258E-11</c:v>
                      </c:pt>
                      <c:pt idx="1297">
                        <c:v>3.5454855682853049E-11</c:v>
                      </c:pt>
                      <c:pt idx="1298">
                        <c:v>3.5455084580679503E-11</c:v>
                      </c:pt>
                      <c:pt idx="1299">
                        <c:v>3.5455471368186733E-11</c:v>
                      </c:pt>
                      <c:pt idx="1300">
                        <c:v>3.5456016051495606E-11</c:v>
                      </c:pt>
                      <c:pt idx="1301">
                        <c:v>3.5456718639601025E-11</c:v>
                      </c:pt>
                      <c:pt idx="1302">
                        <c:v>3.545757916380008E-11</c:v>
                      </c:pt>
                      <c:pt idx="1303">
                        <c:v>3.5458597649306735E-11</c:v>
                      </c:pt>
                      <c:pt idx="1304">
                        <c:v>3.5459774118504038E-11</c:v>
                      </c:pt>
                      <c:pt idx="1305">
                        <c:v>3.5461108593775059E-11</c:v>
                      </c:pt>
                      <c:pt idx="1306">
                        <c:v>3.5462601097503025E-11</c:v>
                      </c:pt>
                      <c:pt idx="1307">
                        <c:v>3.5464251652071179E-11</c:v>
                      </c:pt>
                      <c:pt idx="1308">
                        <c:v>3.5466060279862396E-11</c:v>
                      </c:pt>
                      <c:pt idx="1309">
                        <c:v>3.5468027003259699E-11</c:v>
                      </c:pt>
                      <c:pt idx="1310">
                        <c:v>3.5470151844645657E-11</c:v>
                      </c:pt>
                      <c:pt idx="1311">
                        <c:v>3.5472434829145526E-11</c:v>
                      </c:pt>
                      <c:pt idx="1312">
                        <c:v>3.5474875989764601E-11</c:v>
                      </c:pt>
                      <c:pt idx="1313">
                        <c:v>3.5477475360873194E-11</c:v>
                      </c:pt>
                      <c:pt idx="1314">
                        <c:v>3.548023297684098E-11</c:v>
                      </c:pt>
                      <c:pt idx="1315">
                        <c:v>3.5483148872038227E-11</c:v>
                      </c:pt>
                      <c:pt idx="1316">
                        <c:v>3.5486223080834845E-11</c:v>
                      </c:pt>
                      <c:pt idx="1317">
                        <c:v>3.5489455637600691E-11</c:v>
                      </c:pt>
                      <c:pt idx="1318">
                        <c:v>3.5492846576705689E-11</c:v>
                      </c:pt>
                      <c:pt idx="1319">
                        <c:v>3.5496395932520086E-11</c:v>
                      </c:pt>
                      <c:pt idx="1320">
                        <c:v>3.5500103727945695E-11</c:v>
                      </c:pt>
                      <c:pt idx="1321">
                        <c:v>3.5503969991872761E-11</c:v>
                      </c:pt>
                      <c:pt idx="1322">
                        <c:v>3.5507994778766113E-11</c:v>
                      </c:pt>
                      <c:pt idx="1323">
                        <c:v>3.5512178143322463E-11</c:v>
                      </c:pt>
                      <c:pt idx="1324">
                        <c:v>3.5516520140238797E-11</c:v>
                      </c:pt>
                      <c:pt idx="1325">
                        <c:v>3.5521020824212002E-11</c:v>
                      </c:pt>
                      <c:pt idx="1326">
                        <c:v>3.5525680249939233E-11</c:v>
                      </c:pt>
                      <c:pt idx="1327">
                        <c:v>3.553049847211702E-11</c:v>
                      </c:pt>
                      <c:pt idx="1328">
                        <c:v>3.5535475545442721E-11</c:v>
                      </c:pt>
                      <c:pt idx="1329">
                        <c:v>3.5540611524612851E-11</c:v>
                      </c:pt>
                      <c:pt idx="1330">
                        <c:v>3.5545906464324561E-11</c:v>
                      </c:pt>
                      <c:pt idx="1331">
                        <c:v>3.5551360419274581E-11</c:v>
                      </c:pt>
                      <c:pt idx="1332">
                        <c:v>3.5556973444159873E-11</c:v>
                      </c:pt>
                      <c:pt idx="1333">
                        <c:v>3.5562745593677535E-11</c:v>
                      </c:pt>
                      <c:pt idx="1334">
                        <c:v>3.556867692252433E-11</c:v>
                      </c:pt>
                      <c:pt idx="1335">
                        <c:v>3.5574767485397007E-11</c:v>
                      </c:pt>
                      <c:pt idx="1336">
                        <c:v>3.5581017336992884E-11</c:v>
                      </c:pt>
                      <c:pt idx="1337">
                        <c:v>3.5587426532008491E-11</c:v>
                      </c:pt>
                      <c:pt idx="1338">
                        <c:v>3.5593995124762943E-11</c:v>
                      </c:pt>
                      <c:pt idx="1339">
                        <c:v>3.5600723173156615E-11</c:v>
                      </c:pt>
                      <c:pt idx="1340">
                        <c:v>3.5607610759660196E-11</c:v>
                      </c:pt>
                      <c:pt idx="1341">
                        <c:v>3.5614657971444098E-11</c:v>
                      </c:pt>
                      <c:pt idx="1342">
                        <c:v>3.5621864895678191E-11</c:v>
                      </c:pt>
                      <c:pt idx="1343">
                        <c:v>3.562923161953325E-11</c:v>
                      </c:pt>
                      <c:pt idx="1344">
                        <c:v>3.5636758230178956E-11</c:v>
                      </c:pt>
                      <c:pt idx="1345">
                        <c:v>3.5644444814785905E-11</c:v>
                      </c:pt>
                      <c:pt idx="1346">
                        <c:v>3.5652291460524126E-11</c:v>
                      </c:pt>
                      <c:pt idx="1347">
                        <c:v>3.5660298254563903E-11</c:v>
                      </c:pt>
                      <c:pt idx="1348">
                        <c:v>3.5668465284075404E-11</c:v>
                      </c:pt>
                      <c:pt idx="1349">
                        <c:v>3.5676792636228898E-11</c:v>
                      </c:pt>
                      <c:pt idx="1350">
                        <c:v>3.5685280398194611E-11</c:v>
                      </c:pt>
                      <c:pt idx="1351">
                        <c:v>3.5693928657142769E-11</c:v>
                      </c:pt>
                      <c:pt idx="1352">
                        <c:v>3.5702737500243395E-11</c:v>
                      </c:pt>
                      <c:pt idx="1353">
                        <c:v>3.5711707014666948E-11</c:v>
                      </c:pt>
                      <c:pt idx="1354">
                        <c:v>3.5720837287583647E-11</c:v>
                      </c:pt>
                      <c:pt idx="1355">
                        <c:v>3.5730128406163522E-11</c:v>
                      </c:pt>
                      <c:pt idx="1356">
                        <c:v>3.5739580457576993E-11</c:v>
                      </c:pt>
                      <c:pt idx="1357">
                        <c:v>3.5749193527056524E-11</c:v>
                      </c:pt>
                      <c:pt idx="1358">
                        <c:v>3.5758967716880394E-11</c:v>
                      </c:pt>
                      <c:pt idx="1359">
                        <c:v>3.5768903155099857E-11</c:v>
                      </c:pt>
                      <c:pt idx="1360">
                        <c:v>3.5778999970644558E-11</c:v>
                      </c:pt>
                      <c:pt idx="1361">
                        <c:v>3.5789258292443028E-11</c:v>
                      </c:pt>
                      <c:pt idx="1362">
                        <c:v>3.5799678249424963E-11</c:v>
                      </c:pt>
                      <c:pt idx="1363">
                        <c:v>3.5810259970519036E-11</c:v>
                      </c:pt>
                      <c:pt idx="1364">
                        <c:v>3.5821003584654756E-11</c:v>
                      </c:pt>
                      <c:pt idx="1365">
                        <c:v>3.5831909220761223E-11</c:v>
                      </c:pt>
                      <c:pt idx="1366">
                        <c:v>3.5842977007767338E-11</c:v>
                      </c:pt>
                      <c:pt idx="1367">
                        <c:v>3.5854207074602556E-11</c:v>
                      </c:pt>
                      <c:pt idx="1368">
                        <c:v>3.5865599550195831E-11</c:v>
                      </c:pt>
                      <c:pt idx="1369">
                        <c:v>3.5877154563476404E-11</c:v>
                      </c:pt>
                      <c:pt idx="1370">
                        <c:v>3.5888872243373409E-11</c:v>
                      </c:pt>
                      <c:pt idx="1371">
                        <c:v>3.5900752718815902E-11</c:v>
                      </c:pt>
                      <c:pt idx="1372">
                        <c:v>3.5912796118733034E-11</c:v>
                      </c:pt>
                      <c:pt idx="1373">
                        <c:v>3.5925002572054055E-11</c:v>
                      </c:pt>
                      <c:pt idx="1374">
                        <c:v>3.5937372207708072E-11</c:v>
                      </c:pt>
                      <c:pt idx="1375">
                        <c:v>3.594990515442629E-11</c:v>
                      </c:pt>
                      <c:pt idx="1376">
                        <c:v>3.5962601538256616E-11</c:v>
                      </c:pt>
                      <c:pt idx="1377">
                        <c:v>3.5975461527689078E-11</c:v>
                      </c:pt>
                      <c:pt idx="1378">
                        <c:v>3.5988485307410567E-11</c:v>
                      </c:pt>
                      <c:pt idx="1379">
                        <c:v>3.6001673062107009E-11</c:v>
                      </c:pt>
                      <c:pt idx="1380">
                        <c:v>3.6015024976464889E-11</c:v>
                      </c:pt>
                      <c:pt idx="1381">
                        <c:v>3.6028541235170338E-11</c:v>
                      </c:pt>
                      <c:pt idx="1382">
                        <c:v>3.6042222022909823E-11</c:v>
                      </c:pt>
                      <c:pt idx="1383">
                        <c:v>3.6056067524369675E-11</c:v>
                      </c:pt>
                      <c:pt idx="1384">
                        <c:v>3.6070077924235999E-11</c:v>
                      </c:pt>
                      <c:pt idx="1385">
                        <c:v>3.6084253407195488E-11</c:v>
                      </c:pt>
                      <c:pt idx="1386">
                        <c:v>3.6098594157934059E-11</c:v>
                      </c:pt>
                      <c:pt idx="1387">
                        <c:v>3.6113100361138194E-11</c:v>
                      </c:pt>
                      <c:pt idx="1388">
                        <c:v>3.6127772201494045E-11</c:v>
                      </c:pt>
                      <c:pt idx="1389">
                        <c:v>3.6142609863688259E-11</c:v>
                      </c:pt>
                      <c:pt idx="1390">
                        <c:v>3.6157613532406775E-11</c:v>
                      </c:pt>
                      <c:pt idx="1391">
                        <c:v>3.6172783392336088E-11</c:v>
                      </c:pt>
                      <c:pt idx="1392">
                        <c:v>3.6188119628162508E-11</c:v>
                      </c:pt>
                      <c:pt idx="1393">
                        <c:v>3.6203622424572336E-11</c:v>
                      </c:pt>
                      <c:pt idx="1394">
                        <c:v>3.6219291962439121E-11</c:v>
                      </c:pt>
                      <c:pt idx="1395">
                        <c:v>3.6235128437516054E-11</c:v>
                      </c:pt>
                      <c:pt idx="1396">
                        <c:v>3.6251132105939663E-11</c:v>
                      </c:pt>
                      <c:pt idx="1397">
                        <c:v>3.6267303229246026E-11</c:v>
                      </c:pt>
                      <c:pt idx="1398">
                        <c:v>3.6283642068970686E-11</c:v>
                      </c:pt>
                      <c:pt idx="1399">
                        <c:v>3.6300148886649317E-11</c:v>
                      </c:pt>
                      <c:pt idx="1400">
                        <c:v>3.631682394381762E-11</c:v>
                      </c:pt>
                      <c:pt idx="1401">
                        <c:v>3.6333667502011315E-11</c:v>
                      </c:pt>
                      <c:pt idx="1402">
                        <c:v>3.635067982276626E-11</c:v>
                      </c:pt>
                      <c:pt idx="1403">
                        <c:v>3.6367861167617985E-11</c:v>
                      </c:pt>
                      <c:pt idx="1404">
                        <c:v>3.6385211798102188E-11</c:v>
                      </c:pt>
                      <c:pt idx="1405">
                        <c:v>3.640273197575474E-11</c:v>
                      </c:pt>
                      <c:pt idx="1406">
                        <c:v>3.6420421962111173E-11</c:v>
                      </c:pt>
                      <c:pt idx="1407">
                        <c:v>3.6438282018707164E-11</c:v>
                      </c:pt>
                      <c:pt idx="1408">
                        <c:v>3.6456312407078624E-11</c:v>
                      </c:pt>
                      <c:pt idx="1409">
                        <c:v>3.6474513388761245E-11</c:v>
                      </c:pt>
                      <c:pt idx="1410">
                        <c:v>3.6492885225290523E-11</c:v>
                      </c:pt>
                      <c:pt idx="1411">
                        <c:v>3.6511428178202378E-11</c:v>
                      </c:pt>
                      <c:pt idx="1412">
                        <c:v>3.6530142509032279E-11</c:v>
                      </c:pt>
                      <c:pt idx="1413">
                        <c:v>3.6549028467717309E-11</c:v>
                      </c:pt>
                      <c:pt idx="1414">
                        <c:v>3.6568086371335164E-11</c:v>
                      </c:pt>
                      <c:pt idx="1415">
                        <c:v>3.6587316589989378E-11</c:v>
                      </c:pt>
                      <c:pt idx="1416">
                        <c:v>3.6606719493842493E-11</c:v>
                      </c:pt>
                      <c:pt idx="1417">
                        <c:v>3.6626295453056671E-11</c:v>
                      </c:pt>
                      <c:pt idx="1418">
                        <c:v>3.6646044837794427E-11</c:v>
                      </c:pt>
                      <c:pt idx="1419">
                        <c:v>3.6665968018217942E-11</c:v>
                      </c:pt>
                      <c:pt idx="1420">
                        <c:v>3.6686065364489933E-11</c:v>
                      </c:pt>
                      <c:pt idx="1421">
                        <c:v>3.6706337246772547E-11</c:v>
                      </c:pt>
                      <c:pt idx="1422">
                        <c:v>3.6726784035228114E-11</c:v>
                      </c:pt>
                      <c:pt idx="1423">
                        <c:v>3.6747406100019007E-11</c:v>
                      </c:pt>
                      <c:pt idx="1424">
                        <c:v>3.6768203811307756E-11</c:v>
                      </c:pt>
                      <c:pt idx="1425">
                        <c:v>3.6789177539256696E-11</c:v>
                      </c:pt>
                      <c:pt idx="1426">
                        <c:v>3.6810327654027982E-11</c:v>
                      </c:pt>
                      <c:pt idx="1427">
                        <c:v>3.6831654525784363E-11</c:v>
                      </c:pt>
                      <c:pt idx="1428">
                        <c:v>3.6853158524687766E-11</c:v>
                      </c:pt>
                      <c:pt idx="1429">
                        <c:v>3.6874840020900954E-11</c:v>
                      </c:pt>
                      <c:pt idx="1430">
                        <c:v>3.6896699384586056E-11</c:v>
                      </c:pt>
                      <c:pt idx="1431">
                        <c:v>3.6918354574041955E-11</c:v>
                      </c:pt>
                      <c:pt idx="1432">
                        <c:v>3.6938215120786006E-11</c:v>
                      </c:pt>
                      <c:pt idx="1433">
                        <c:v>3.6956323563484569E-11</c:v>
                      </c:pt>
                      <c:pt idx="1434">
                        <c:v>3.6972679902137482E-11</c:v>
                      </c:pt>
                      <c:pt idx="1435">
                        <c:v>3.6987284136744719E-11</c:v>
                      </c:pt>
                      <c:pt idx="1436">
                        <c:v>3.7000136267306274E-11</c:v>
                      </c:pt>
                      <c:pt idx="1437">
                        <c:v>3.7011236293822172E-11</c:v>
                      </c:pt>
                      <c:pt idx="1438">
                        <c:v>3.7020584216292595E-11</c:v>
                      </c:pt>
                      <c:pt idx="1439">
                        <c:v>3.7028180034717148E-11</c:v>
                      </c:pt>
                      <c:pt idx="1440">
                        <c:v>3.7034023749096239E-11</c:v>
                      </c:pt>
                      <c:pt idx="1441">
                        <c:v>3.7038115359429453E-11</c:v>
                      </c:pt>
                      <c:pt idx="1442">
                        <c:v>3.7040454865717186E-11</c:v>
                      </c:pt>
                      <c:pt idx="1443">
                        <c:v>3.7041042267959268E-11</c:v>
                      </c:pt>
                      <c:pt idx="1444">
                        <c:v>3.7039877566155675E-11</c:v>
                      </c:pt>
                      <c:pt idx="1445">
                        <c:v>3.7036960760306593E-11</c:v>
                      </c:pt>
                      <c:pt idx="1446">
                        <c:v>3.7032291850411661E-11</c:v>
                      </c:pt>
                      <c:pt idx="1447">
                        <c:v>3.7025870836471248E-11</c:v>
                      </c:pt>
                      <c:pt idx="1448">
                        <c:v>3.701769771848497E-11</c:v>
                      </c:pt>
                      <c:pt idx="1449">
                        <c:v>3.7007772496453237E-11</c:v>
                      </c:pt>
                      <c:pt idx="1450">
                        <c:v>3.6996095170375809E-11</c:v>
                      </c:pt>
                      <c:pt idx="1451">
                        <c:v>3.6982665740252724E-11</c:v>
                      </c:pt>
                      <c:pt idx="1452">
                        <c:v>3.6967484206084157E-11</c:v>
                      </c:pt>
                      <c:pt idx="1453">
                        <c:v>3.6950550567869727E-11</c:v>
                      </c:pt>
                      <c:pt idx="1454">
                        <c:v>3.6931864825609828E-11</c:v>
                      </c:pt>
                      <c:pt idx="1455">
                        <c:v>3.6911426979304059E-11</c:v>
                      </c:pt>
                      <c:pt idx="1456">
                        <c:v>3.6889237028952821E-11</c:v>
                      </c:pt>
                      <c:pt idx="1457">
                        <c:v>3.6865294974555914E-11</c:v>
                      </c:pt>
                      <c:pt idx="1458">
                        <c:v>3.6839600816113337E-11</c:v>
                      </c:pt>
                      <c:pt idx="1459">
                        <c:v>3.6812154553625085E-11</c:v>
                      </c:pt>
                      <c:pt idx="1460">
                        <c:v>3.6782956187091163E-11</c:v>
                      </c:pt>
                      <c:pt idx="1461">
                        <c:v>3.6752005716511772E-11</c:v>
                      </c:pt>
                      <c:pt idx="1462">
                        <c:v>3.6719303141886518E-11</c:v>
                      </c:pt>
                      <c:pt idx="1463">
                        <c:v>3.6684848463215776E-11</c:v>
                      </c:pt>
                      <c:pt idx="1464">
                        <c:v>3.6648641680499377E-11</c:v>
                      </c:pt>
                      <c:pt idx="1465">
                        <c:v>3.6610682793737303E-11</c:v>
                      </c:pt>
                      <c:pt idx="1466">
                        <c:v>3.6570971802929559E-11</c:v>
                      </c:pt>
                      <c:pt idx="1467">
                        <c:v>3.6529508708076152E-11</c:v>
                      </c:pt>
                      <c:pt idx="1468">
                        <c:v>3.6486293509177263E-11</c:v>
                      </c:pt>
                      <c:pt idx="1469">
                        <c:v>3.6441326206232524E-11</c:v>
                      </c:pt>
                      <c:pt idx="1470">
                        <c:v>3.6394606799242296E-11</c:v>
                      </c:pt>
                      <c:pt idx="1471">
                        <c:v>3.6346135288206399E-11</c:v>
                      </c:pt>
                      <c:pt idx="1472">
                        <c:v>3.6296530960839901E-11</c:v>
                      </c:pt>
                      <c:pt idx="1473">
                        <c:v>3.6247060462548833E-11</c:v>
                      </c:pt>
                      <c:pt idx="1474">
                        <c:v>3.6197760837012133E-11</c:v>
                      </c:pt>
                      <c:pt idx="1475">
                        <c:v>3.6148631583998518E-11</c:v>
                      </c:pt>
                      <c:pt idx="1476">
                        <c:v>3.6099672203277498E-11</c:v>
                      </c:pt>
                      <c:pt idx="1477">
                        <c:v>3.6050882194617794E-11</c:v>
                      </c:pt>
                      <c:pt idx="1478">
                        <c:v>3.6002261057788529E-11</c:v>
                      </c:pt>
                      <c:pt idx="1479">
                        <c:v>3.5953808292559007E-11</c:v>
                      </c:pt>
                      <c:pt idx="1480">
                        <c:v>3.590552339869813E-11</c:v>
                      </c:pt>
                      <c:pt idx="1481">
                        <c:v>3.5857405875975041E-11</c:v>
                      </c:pt>
                      <c:pt idx="1482">
                        <c:v>3.580945522415863E-11</c:v>
                      </c:pt>
                      <c:pt idx="1483">
                        <c:v>3.5761670943018413E-11</c:v>
                      </c:pt>
                      <c:pt idx="1484">
                        <c:v>3.5714052532323112E-11</c:v>
                      </c:pt>
                      <c:pt idx="1485">
                        <c:v>3.5666599491842044E-11</c:v>
                      </c:pt>
                      <c:pt idx="1486">
                        <c:v>3.5619311321343931E-11</c:v>
                      </c:pt>
                      <c:pt idx="1487">
                        <c:v>3.5572187520598438E-11</c:v>
                      </c:pt>
                      <c:pt idx="1488">
                        <c:v>3.5525227589373964E-11</c:v>
                      </c:pt>
                      <c:pt idx="1489">
                        <c:v>3.5478431027440142E-11</c:v>
                      </c:pt>
                      <c:pt idx="1490">
                        <c:v>3.5431797336021371E-11</c:v>
                      </c:pt>
                      <c:pt idx="1491">
                        <c:v>3.5385326083285252E-11</c:v>
                      </c:pt>
                      <c:pt idx="1492">
                        <c:v>3.533901688179344E-11</c:v>
                      </c:pt>
                      <c:pt idx="1493">
                        <c:v>3.5292869334799431E-11</c:v>
                      </c:pt>
                      <c:pt idx="1494">
                        <c:v>3.5246883045556415E-11</c:v>
                      </c:pt>
                      <c:pt idx="1495">
                        <c:v>3.5201057617317861E-11</c:v>
                      </c:pt>
                      <c:pt idx="1496">
                        <c:v>3.5155392653337544E-11</c:v>
                      </c:pt>
                      <c:pt idx="1497">
                        <c:v>3.5109887756868562E-11</c:v>
                      </c:pt>
                      <c:pt idx="1498">
                        <c:v>3.5064542531164496E-11</c:v>
                      </c:pt>
                      <c:pt idx="1499">
                        <c:v>3.5019356579478808E-11</c:v>
                      </c:pt>
                      <c:pt idx="1500">
                        <c:v>3.4974329505064664E-11</c:v>
                      </c:pt>
                      <c:pt idx="1501">
                        <c:v>3.492946091117599E-11</c:v>
                      </c:pt>
                      <c:pt idx="1502">
                        <c:v>3.4884750401065727E-11</c:v>
                      </c:pt>
                      <c:pt idx="1503">
                        <c:v>3.4840197577987597E-11</c:v>
                      </c:pt>
                      <c:pt idx="1504">
                        <c:v>3.4795802045195131E-11</c:v>
                      </c:pt>
                      <c:pt idx="1505">
                        <c:v>3.4751563405941464E-11</c:v>
                      </c:pt>
                      <c:pt idx="1506">
                        <c:v>3.4707481263480305E-11</c:v>
                      </c:pt>
                      <c:pt idx="1507">
                        <c:v>3.466355522106483E-11</c:v>
                      </c:pt>
                      <c:pt idx="1508">
                        <c:v>3.461978488194871E-11</c:v>
                      </c:pt>
                      <c:pt idx="1509">
                        <c:v>3.4576169859881631E-11</c:v>
                      </c:pt>
                      <c:pt idx="1510">
                        <c:v>3.45327098296123E-11</c:v>
                      </c:pt>
                      <c:pt idx="1511">
                        <c:v>3.4489404469522211E-11</c:v>
                      </c:pt>
                      <c:pt idx="1512">
                        <c:v>3.4446253455959857E-11</c:v>
                      </c:pt>
                      <c:pt idx="1513">
                        <c:v>3.4403256465273357E-11</c:v>
                      </c:pt>
                      <c:pt idx="1514">
                        <c:v>3.4360413173811046E-11</c:v>
                      </c:pt>
                      <c:pt idx="1515">
                        <c:v>3.4317723257921204E-11</c:v>
                      </c:pt>
                      <c:pt idx="1516">
                        <c:v>3.4275186393951995E-11</c:v>
                      </c:pt>
                      <c:pt idx="1517">
                        <c:v>3.4232802258251903E-11</c:v>
                      </c:pt>
                      <c:pt idx="1518">
                        <c:v>3.4190570527169054E-11</c:v>
                      </c:pt>
                      <c:pt idx="1519">
                        <c:v>3.4148490877051759E-11</c:v>
                      </c:pt>
                      <c:pt idx="1520">
                        <c:v>3.4106562984248341E-11</c:v>
                      </c:pt>
                      <c:pt idx="1521">
                        <c:v>3.4064786525107094E-11</c:v>
                      </c:pt>
                      <c:pt idx="1522">
                        <c:v>3.4023161175976173E-11</c:v>
                      </c:pt>
                      <c:pt idx="1523">
                        <c:v>3.398168661320367E-11</c:v>
                      </c:pt>
                      <c:pt idx="1524">
                        <c:v>3.394036251313831E-11</c:v>
                      </c:pt>
                      <c:pt idx="1525">
                        <c:v>3.3899188552128186E-11</c:v>
                      </c:pt>
                      <c:pt idx="1526">
                        <c:v>3.3858164406521453E-11</c:v>
                      </c:pt>
                      <c:pt idx="1527">
                        <c:v>3.3817289752687878E-11</c:v>
                      </c:pt>
                      <c:pt idx="1528">
                        <c:v>3.3776564290674659E-11</c:v>
                      </c:pt>
                      <c:pt idx="1529">
                        <c:v>3.3735987753610589E-11</c:v>
                      </c:pt>
                      <c:pt idx="1530">
                        <c:v>3.3695559870601771E-11</c:v>
                      </c:pt>
                      <c:pt idx="1531">
                        <c:v>3.3655280370753678E-11</c:v>
                      </c:pt>
                      <c:pt idx="1532">
                        <c:v>3.3615148983172775E-11</c:v>
                      </c:pt>
                      <c:pt idx="1533">
                        <c:v>3.3575165436964727E-11</c:v>
                      </c:pt>
                      <c:pt idx="1534">
                        <c:v>3.3535329461235237E-11</c:v>
                      </c:pt>
                      <c:pt idx="1535">
                        <c:v>3.3495640785090565E-11</c:v>
                      </c:pt>
                      <c:pt idx="1536">
                        <c:v>3.3456099137636582E-11</c:v>
                      </c:pt>
                      <c:pt idx="1537">
                        <c:v>3.3416704247979174E-11</c:v>
                      </c:pt>
                      <c:pt idx="1538">
                        <c:v>3.3377455845224029E-11</c:v>
                      </c:pt>
                      <c:pt idx="1539">
                        <c:v>3.3338353658477596E-11</c:v>
                      </c:pt>
                      <c:pt idx="1540">
                        <c:v>3.329939741684517E-11</c:v>
                      </c:pt>
                      <c:pt idx="1541">
                        <c:v>3.3260586849433211E-11</c:v>
                      </c:pt>
                      <c:pt idx="1542">
                        <c:v>3.3221921685347404E-11</c:v>
                      </c:pt>
                      <c:pt idx="1543">
                        <c:v>3.3183401653693632E-11</c:v>
                      </c:pt>
                      <c:pt idx="1544">
                        <c:v>3.3145026483577768E-11</c:v>
                      </c:pt>
                      <c:pt idx="1545">
                        <c:v>3.3106795904106071E-11</c:v>
                      </c:pt>
                      <c:pt idx="1546">
                        <c:v>3.3068709646770336E-11</c:v>
                      </c:pt>
                      <c:pt idx="1547">
                        <c:v>3.3030767471759797E-11</c:v>
                      </c:pt>
                      <c:pt idx="1548">
                        <c:v>3.299296914880266E-11</c:v>
                      </c:pt>
                      <c:pt idx="1549">
                        <c:v>3.2955314446126433E-11</c:v>
                      </c:pt>
                      <c:pt idx="1550">
                        <c:v>3.291780313195927E-11</c:v>
                      </c:pt>
                      <c:pt idx="1551">
                        <c:v>3.2880434974528918E-11</c:v>
                      </c:pt>
                      <c:pt idx="1552">
                        <c:v>3.2843209742063137E-11</c:v>
                      </c:pt>
                      <c:pt idx="1553">
                        <c:v>3.2806127202790217E-11</c:v>
                      </c:pt>
                      <c:pt idx="1554">
                        <c:v>3.2769187124937556E-11</c:v>
                      </c:pt>
                      <c:pt idx="1555">
                        <c:v>3.273238927673325E-11</c:v>
                      </c:pt>
                      <c:pt idx="1556">
                        <c:v>3.2695733426405059E-11</c:v>
                      </c:pt>
                      <c:pt idx="1557">
                        <c:v>3.2659219342180943E-11</c:v>
                      </c:pt>
                      <c:pt idx="1558">
                        <c:v>3.2622846792288811E-11</c:v>
                      </c:pt>
                      <c:pt idx="1559">
                        <c:v>3.2586615544956434E-11</c:v>
                      </c:pt>
                      <c:pt idx="1560">
                        <c:v>3.2550525368411542E-11</c:v>
                      </c:pt>
                      <c:pt idx="1561">
                        <c:v>3.2514576030882269E-11</c:v>
                      </c:pt>
                      <c:pt idx="1562">
                        <c:v>3.2478767300596368E-11</c:v>
                      </c:pt>
                      <c:pt idx="1563">
                        <c:v>3.2443098945781573E-11</c:v>
                      </c:pt>
                      <c:pt idx="1564">
                        <c:v>3.2407570734666026E-11</c:v>
                      </c:pt>
                      <c:pt idx="1565">
                        <c:v>3.2372182443111044E-11</c:v>
                      </c:pt>
                      <c:pt idx="1566">
                        <c:v>3.2336933869210889E-11</c:v>
                      </c:pt>
                      <c:pt idx="1567">
                        <c:v>3.2301824811238807E-11</c:v>
                      </c:pt>
                      <c:pt idx="1568">
                        <c:v>3.2266855067378245E-11</c:v>
                      </c:pt>
                      <c:pt idx="1569">
                        <c:v>3.2232024435813218E-11</c:v>
                      </c:pt>
                      <c:pt idx="1570">
                        <c:v>3.2197332714727522E-11</c:v>
                      </c:pt>
                      <c:pt idx="1571">
                        <c:v>3.216277970230483E-11</c:v>
                      </c:pt>
                      <c:pt idx="1572">
                        <c:v>3.2128365196729143E-11</c:v>
                      </c:pt>
                      <c:pt idx="1573">
                        <c:v>3.209408899618391E-11</c:v>
                      </c:pt>
                      <c:pt idx="1574">
                        <c:v>3.2059950898853332E-11</c:v>
                      </c:pt>
                      <c:pt idx="1575">
                        <c:v>3.2025950702921056E-11</c:v>
                      </c:pt>
                      <c:pt idx="1576">
                        <c:v>3.1992088206570891E-11</c:v>
                      </c:pt>
                      <c:pt idx="1577">
                        <c:v>3.1958363207986879E-11</c:v>
                      </c:pt>
                      <c:pt idx="1578">
                        <c:v>3.1924775505352226E-11</c:v>
                      </c:pt>
                      <c:pt idx="1579">
                        <c:v>3.1891324896851387E-11</c:v>
                      </c:pt>
                      <c:pt idx="1580">
                        <c:v>3.1858011180667771E-11</c:v>
                      </c:pt>
                      <c:pt idx="1581">
                        <c:v>3.1824834154985398E-11</c:v>
                      </c:pt>
                      <c:pt idx="1582">
                        <c:v>3.1791793617988111E-11</c:v>
                      </c:pt>
                      <c:pt idx="1583">
                        <c:v>3.1758889368260389E-11</c:v>
                      </c:pt>
                      <c:pt idx="1584">
                        <c:v>3.1726121217572612E-11</c:v>
                      </c:pt>
                      <c:pt idx="1585">
                        <c:v>3.1693488988432694E-11</c:v>
                      </c:pt>
                      <c:pt idx="1586">
                        <c:v>3.1660992502797517E-11</c:v>
                      </c:pt>
                      <c:pt idx="1587">
                        <c:v>3.1628631582623989E-11</c:v>
                      </c:pt>
                      <c:pt idx="1588">
                        <c:v>3.1596406049869406E-11</c:v>
                      </c:pt>
                      <c:pt idx="1589">
                        <c:v>3.1564315726490671E-11</c:v>
                      </c:pt>
                      <c:pt idx="1590">
                        <c:v>3.1532360434444892E-11</c:v>
                      </c:pt>
                      <c:pt idx="1591">
                        <c:v>3.1500539995688757E-11</c:v>
                      </c:pt>
                      <c:pt idx="1592">
                        <c:v>3.1468854232179594E-11</c:v>
                      </c:pt>
                      <c:pt idx="1593">
                        <c:v>3.1437302965874093E-11</c:v>
                      </c:pt>
                      <c:pt idx="1594">
                        <c:v>3.1405886018729535E-11</c:v>
                      </c:pt>
                      <c:pt idx="1595">
                        <c:v>3.1374603212702863E-11</c:v>
                      </c:pt>
                      <c:pt idx="1596">
                        <c:v>3.1343454369751125E-11</c:v>
                      </c:pt>
                      <c:pt idx="1597">
                        <c:v>3.1312439311831276E-11</c:v>
                      </c:pt>
                      <c:pt idx="1598">
                        <c:v>3.1281557860900192E-11</c:v>
                      </c:pt>
                      <c:pt idx="1599">
                        <c:v>3.1250809838915168E-11</c:v>
                      </c:pt>
                      <c:pt idx="1600">
                        <c:v>3.1220195067832926E-11</c:v>
                      </c:pt>
                      <c:pt idx="1601">
                        <c:v>3.1189713369610761E-11</c:v>
                      </c:pt>
                      <c:pt idx="1602">
                        <c:v>3.1159364568596547E-11</c:v>
                      </c:pt>
                      <c:pt idx="1603">
                        <c:v>3.1129148503157384E-11</c:v>
                      </c:pt>
                      <c:pt idx="1604">
                        <c:v>3.1099065014987645E-11</c:v>
                      </c:pt>
                      <c:pt idx="1605">
                        <c:v>3.1069113945627888E-11</c:v>
                      </c:pt>
                      <c:pt idx="1606">
                        <c:v>3.1039295136619209E-11</c:v>
                      </c:pt>
                      <c:pt idx="1607">
                        <c:v>3.1009608429501615E-11</c:v>
                      </c:pt>
                      <c:pt idx="1608">
                        <c:v>3.0980053665816426E-11</c:v>
                      </c:pt>
                      <c:pt idx="1609">
                        <c:v>3.0950630687103782E-11</c:v>
                      </c:pt>
                      <c:pt idx="1610">
                        <c:v>3.0921339334904465E-11</c:v>
                      </c:pt>
                      <c:pt idx="1611">
                        <c:v>3.0892179450759209E-11</c:v>
                      </c:pt>
                      <c:pt idx="1612">
                        <c:v>3.0863150876208738E-11</c:v>
                      </c:pt>
                      <c:pt idx="1613">
                        <c:v>3.0834253452793437E-11</c:v>
                      </c:pt>
                      <c:pt idx="1614">
                        <c:v>3.0805487022054232E-11</c:v>
                      </c:pt>
                      <c:pt idx="1615">
                        <c:v>3.0776851425531486E-11</c:v>
                      </c:pt>
                      <c:pt idx="1616">
                        <c:v>3.0748346504766146E-11</c:v>
                      </c:pt>
                      <c:pt idx="1617">
                        <c:v>3.0719972101298756E-11</c:v>
                      </c:pt>
                      <c:pt idx="1618">
                        <c:v>3.0691728056669861E-11</c:v>
                      </c:pt>
                      <c:pt idx="1619">
                        <c:v>3.0663614212420033E-11</c:v>
                      </c:pt>
                      <c:pt idx="1620">
                        <c:v>3.0635630410116123E-11</c:v>
                      </c:pt>
                      <c:pt idx="1621">
                        <c:v>3.0607776497279678E-11</c:v>
                      </c:pt>
                      <c:pt idx="1622">
                        <c:v>3.0580052331655776E-11</c:v>
                      </c:pt>
                      <c:pt idx="1623">
                        <c:v>3.0552457771513338E-11</c:v>
                      </c:pt>
                      <c:pt idx="1624">
                        <c:v>3.0524992675120318E-11</c:v>
                      </c:pt>
                      <c:pt idx="1625">
                        <c:v>3.0497656900745438E-11</c:v>
                      </c:pt>
                      <c:pt idx="1626">
                        <c:v>3.0470450306657225E-11</c:v>
                      </c:pt>
                      <c:pt idx="1627">
                        <c:v>3.0443372751123832E-11</c:v>
                      </c:pt>
                      <c:pt idx="1628">
                        <c:v>3.0416424092414176E-11</c:v>
                      </c:pt>
                      <c:pt idx="1629">
                        <c:v>3.0389604188796377E-11</c:v>
                      </c:pt>
                      <c:pt idx="1630">
                        <c:v>3.0362912898538989E-11</c:v>
                      </c:pt>
                      <c:pt idx="1631">
                        <c:v>3.0336350079910341E-11</c:v>
                      </c:pt>
                      <c:pt idx="1632">
                        <c:v>3.0309915591179159E-11</c:v>
                      </c:pt>
                      <c:pt idx="1633">
                        <c:v>3.0283609290613778E-11</c:v>
                      </c:pt>
                      <c:pt idx="1634">
                        <c:v>3.0257431036482534E-11</c:v>
                      </c:pt>
                      <c:pt idx="1635">
                        <c:v>3.0231380687054146E-11</c:v>
                      </c:pt>
                      <c:pt idx="1636">
                        <c:v>3.0205458100596775E-11</c:v>
                      </c:pt>
                      <c:pt idx="1637">
                        <c:v>3.0179663135379124E-11</c:v>
                      </c:pt>
                      <c:pt idx="1638">
                        <c:v>3.0153995649669721E-11</c:v>
                      </c:pt>
                      <c:pt idx="1639">
                        <c:v>3.0128455502436312E-11</c:v>
                      </c:pt>
                      <c:pt idx="1640">
                        <c:v>3.0103042561481039E-11</c:v>
                      </c:pt>
                      <c:pt idx="1641">
                        <c:v>3.007775669985761E-11</c:v>
                      </c:pt>
                      <c:pt idx="1642">
                        <c:v>3.0052597790601389E-11</c:v>
                      </c:pt>
                      <c:pt idx="1643">
                        <c:v>3.0027565706746949E-11</c:v>
                      </c:pt>
                      <c:pt idx="1644">
                        <c:v>3.000266032132926E-11</c:v>
                      </c:pt>
                      <c:pt idx="1645">
                        <c:v>2.9977881507383309E-11</c:v>
                      </c:pt>
                      <c:pt idx="1646">
                        <c:v>2.9953229137944058E-11</c:v>
                      </c:pt>
                      <c:pt idx="1647">
                        <c:v>2.9928703086046469E-11</c:v>
                      </c:pt>
                      <c:pt idx="1648">
                        <c:v>2.9904303224725143E-11</c:v>
                      </c:pt>
                      <c:pt idx="1649">
                        <c:v>2.9880029427015423E-11</c:v>
                      </c:pt>
                      <c:pt idx="1650">
                        <c:v>2.9855881565951897E-11</c:v>
                      </c:pt>
                      <c:pt idx="1651">
                        <c:v>2.9831859514569532E-11</c:v>
                      </c:pt>
                      <c:pt idx="1652">
                        <c:v>2.9807963145903317E-11</c:v>
                      </c:pt>
                      <c:pt idx="1653">
                        <c:v>2.9784192332988201E-11</c:v>
                      </c:pt>
                      <c:pt idx="1654">
                        <c:v>2.976054694885916E-11</c:v>
                      </c:pt>
                      <c:pt idx="1655">
                        <c:v>2.973702686655096E-11</c:v>
                      </c:pt>
                      <c:pt idx="1656">
                        <c:v>2.9713631959098403E-11</c:v>
                      </c:pt>
                      <c:pt idx="1657">
                        <c:v>2.9690362099536832E-11</c:v>
                      </c:pt>
                      <c:pt idx="1658">
                        <c:v>2.9667217163516225E-11</c:v>
                      </c:pt>
                      <c:pt idx="1659">
                        <c:v>2.9644197035782056E-11</c:v>
                      </c:pt>
                      <c:pt idx="1660">
                        <c:v>2.9621301602779035E-11</c:v>
                      </c:pt>
                      <c:pt idx="1661">
                        <c:v>2.9598530750948938E-11</c:v>
                      </c:pt>
                      <c:pt idx="1662">
                        <c:v>2.9575884366733774E-11</c:v>
                      </c:pt>
                      <c:pt idx="1663">
                        <c:v>2.9553362336575338E-11</c:v>
                      </c:pt>
                      <c:pt idx="1664">
                        <c:v>2.9530964546915828E-11</c:v>
                      </c:pt>
                      <c:pt idx="1665">
                        <c:v>2.9508690884196863E-11</c:v>
                      </c:pt>
                      <c:pt idx="1666">
                        <c:v>2.9486541234860435E-11</c:v>
                      </c:pt>
                      <c:pt idx="1667">
                        <c:v>2.9464515485348718E-11</c:v>
                      </c:pt>
                      <c:pt idx="1668">
                        <c:v>2.9442613522103336E-11</c:v>
                      </c:pt>
                      <c:pt idx="1669">
                        <c:v>2.9420835231566283E-11</c:v>
                      </c:pt>
                      <c:pt idx="1670">
                        <c:v>2.9399180500179561E-11</c:v>
                      </c:pt>
                      <c:pt idx="1671">
                        <c:v>2.9377649214385155E-11</c:v>
                      </c:pt>
                      <c:pt idx="1672">
                        <c:v>2.9356241260624879E-11</c:v>
                      </c:pt>
                      <c:pt idx="1673">
                        <c:v>2.9334956525340535E-11</c:v>
                      </c:pt>
                      <c:pt idx="1674">
                        <c:v>2.9313794894974306E-11</c:v>
                      </c:pt>
                      <c:pt idx="1675">
                        <c:v>2.9292756255968001E-11</c:v>
                      </c:pt>
                      <c:pt idx="1676">
                        <c:v>2.9271840494930797E-11</c:v>
                      </c:pt>
                      <c:pt idx="1677">
                        <c:v>2.9251047504062558E-11</c:v>
                      </c:pt>
                      <c:pt idx="1678">
                        <c:v>2.9230377181954425E-11</c:v>
                      </c:pt>
                      <c:pt idx="1679">
                        <c:v>2.9209829427503032E-11</c:v>
                      </c:pt>
                      <c:pt idx="1680">
                        <c:v>2.9189404139604845E-11</c:v>
                      </c:pt>
                      <c:pt idx="1681">
                        <c:v>2.9169101217156526E-11</c:v>
                      </c:pt>
                      <c:pt idx="1682">
                        <c:v>2.9148920559054723E-11</c:v>
                      </c:pt>
                      <c:pt idx="1683">
                        <c:v>2.9128862064195726E-11</c:v>
                      </c:pt>
                      <c:pt idx="1684">
                        <c:v>2.9108925631476352E-11</c:v>
                      </c:pt>
                      <c:pt idx="1685">
                        <c:v>2.9089111159792896E-11</c:v>
                      </c:pt>
                      <c:pt idx="1686">
                        <c:v>2.9069418548042188E-11</c:v>
                      </c:pt>
                      <c:pt idx="1687">
                        <c:v>2.9049847695120505E-11</c:v>
                      </c:pt>
                      <c:pt idx="1688">
                        <c:v>2.9030398499924707E-11</c:v>
                      </c:pt>
                      <c:pt idx="1689">
                        <c:v>2.9011070861351236E-11</c:v>
                      </c:pt>
                      <c:pt idx="1690">
                        <c:v>2.8991864678296576E-11</c:v>
                      </c:pt>
                      <c:pt idx="1691">
                        <c:v>2.8972779849657368E-11</c:v>
                      </c:pt>
                      <c:pt idx="1692">
                        <c:v>2.8953816274330078E-11</c:v>
                      </c:pt>
                      <c:pt idx="1693">
                        <c:v>2.8934973851211365E-11</c:v>
                      </c:pt>
                      <c:pt idx="1694">
                        <c:v>2.8916252479197875E-11</c:v>
                      </c:pt>
                      <c:pt idx="1695">
                        <c:v>2.8897652058327139E-11</c:v>
                      </c:pt>
                      <c:pt idx="1696">
                        <c:v>2.8879172496260464E-11</c:v>
                      </c:pt>
                      <c:pt idx="1697">
                        <c:v>2.8860813703672852E-11</c:v>
                      </c:pt>
                      <c:pt idx="1698">
                        <c:v>2.8842575591240928E-11</c:v>
                      </c:pt>
                      <c:pt idx="1699">
                        <c:v>2.8824458069640548E-11</c:v>
                      </c:pt>
                      <c:pt idx="1700">
                        <c:v>2.8806461049548149E-11</c:v>
                      </c:pt>
                      <c:pt idx="1701">
                        <c:v>2.8788584441639944E-11</c:v>
                      </c:pt>
                      <c:pt idx="1702">
                        <c:v>2.8770828156591979E-11</c:v>
                      </c:pt>
                      <c:pt idx="1703">
                        <c:v>2.8753192105080697E-11</c:v>
                      </c:pt>
                      <c:pt idx="1704">
                        <c:v>2.8735676197782139E-11</c:v>
                      </c:pt>
                      <c:pt idx="1705">
                        <c:v>2.8718280345372713E-11</c:v>
                      </c:pt>
                      <c:pt idx="1706">
                        <c:v>2.8701004458528676E-11</c:v>
                      </c:pt>
                      <c:pt idx="1707">
                        <c:v>2.8683848447926244E-11</c:v>
                      </c:pt>
                      <c:pt idx="1708">
                        <c:v>2.8666812224241305E-11</c:v>
                      </c:pt>
                      <c:pt idx="1709">
                        <c:v>2.8649895698150622E-11</c:v>
                      </c:pt>
                      <c:pt idx="1710">
                        <c:v>2.8633098780330082E-11</c:v>
                      </c:pt>
                      <c:pt idx="1711">
                        <c:v>2.8616421381455899E-11</c:v>
                      </c:pt>
                      <c:pt idx="1712">
                        <c:v>2.8599863412204529E-11</c:v>
                      </c:pt>
                      <c:pt idx="1713">
                        <c:v>2.8583424783273247E-11</c:v>
                      </c:pt>
                      <c:pt idx="1714">
                        <c:v>2.856710540881026E-11</c:v>
                      </c:pt>
                      <c:pt idx="1715">
                        <c:v>2.8550905209963232E-11</c:v>
                      </c:pt>
                      <c:pt idx="1716">
                        <c:v>2.853482410870427E-11</c:v>
                      </c:pt>
                      <c:pt idx="1717">
                        <c:v>2.8518862027005471E-11</c:v>
                      </c:pt>
                      <c:pt idx="1718">
                        <c:v>2.8503018886838945E-11</c:v>
                      </c:pt>
                      <c:pt idx="1719">
                        <c:v>2.8487294610176789E-11</c:v>
                      </c:pt>
                      <c:pt idx="1720">
                        <c:v>2.8471689118991297E-11</c:v>
                      </c:pt>
                      <c:pt idx="1721">
                        <c:v>2.8456202335254754E-11</c:v>
                      </c:pt>
                      <c:pt idx="1722">
                        <c:v>2.844083418093889E-11</c:v>
                      </c:pt>
                      <c:pt idx="1723">
                        <c:v>2.8425584578016182E-11</c:v>
                      </c:pt>
                      <c:pt idx="1724">
                        <c:v>2.841045344845873E-11</c:v>
                      </c:pt>
                      <c:pt idx="1725">
                        <c:v>2.8395440714238459E-11</c:v>
                      </c:pt>
                      <c:pt idx="1726">
                        <c:v>2.8380546297327646E-11</c:v>
                      </c:pt>
                      <c:pt idx="1727">
                        <c:v>2.8365770119698585E-11</c:v>
                      </c:pt>
                      <c:pt idx="1728">
                        <c:v>2.8351112103323373E-11</c:v>
                      </c:pt>
                      <c:pt idx="1729">
                        <c:v>2.8336572170173946E-11</c:v>
                      </c:pt>
                      <c:pt idx="1730">
                        <c:v>2.8322150242222568E-11</c:v>
                      </c:pt>
                      <c:pt idx="1731">
                        <c:v>2.8307846241441549E-11</c:v>
                      </c:pt>
                      <c:pt idx="1732">
                        <c:v>2.8293660090266275E-11</c:v>
                      </c:pt>
                      <c:pt idx="1733">
                        <c:v>2.8279591717252498E-11</c:v>
                      </c:pt>
                      <c:pt idx="1734">
                        <c:v>2.8265641055233936E-11</c:v>
                      </c:pt>
                      <c:pt idx="1735">
                        <c:v>2.8251808037129517E-11</c:v>
                      </c:pt>
                      <c:pt idx="1736">
                        <c:v>2.8238092595857236E-11</c:v>
                      </c:pt>
                      <c:pt idx="1737">
                        <c:v>2.8224494664335646E-11</c:v>
                      </c:pt>
                      <c:pt idx="1738">
                        <c:v>2.821101417548329E-11</c:v>
                      </c:pt>
                      <c:pt idx="1739">
                        <c:v>2.8197651062218362E-11</c:v>
                      </c:pt>
                      <c:pt idx="1740">
                        <c:v>2.8184405257459219E-11</c:v>
                      </c:pt>
                      <c:pt idx="1741">
                        <c:v>2.8171276694124609E-11</c:v>
                      </c:pt>
                      <c:pt idx="1742">
                        <c:v>2.815826530513251E-11</c:v>
                      </c:pt>
                      <c:pt idx="1743">
                        <c:v>2.8145371023401668E-11</c:v>
                      </c:pt>
                      <c:pt idx="1744">
                        <c:v>2.8132593781850263E-11</c:v>
                      </c:pt>
                      <c:pt idx="1745">
                        <c:v>2.8119933513396855E-11</c:v>
                      </c:pt>
                      <c:pt idx="1746">
                        <c:v>2.8107390150959615E-11</c:v>
                      </c:pt>
                      <c:pt idx="1747">
                        <c:v>2.8094963627457281E-11</c:v>
                      </c:pt>
                      <c:pt idx="1748">
                        <c:v>2.8082653875808035E-11</c:v>
                      </c:pt>
                      <c:pt idx="1749">
                        <c:v>2.8070460828930239E-11</c:v>
                      </c:pt>
                      <c:pt idx="1750">
                        <c:v>2.8058384419742458E-11</c:v>
                      </c:pt>
                      <c:pt idx="1751">
                        <c:v>2.8046424583157256E-11</c:v>
                      </c:pt>
                      <c:pt idx="1752">
                        <c:v>2.8034581261209502E-11</c:v>
                      </c:pt>
                      <c:pt idx="1753">
                        <c:v>2.8022854397511369E-11</c:v>
                      </c:pt>
                      <c:pt idx="1754">
                        <c:v>2.8011243935673908E-11</c:v>
                      </c:pt>
                      <c:pt idx="1755">
                        <c:v>2.7999749819308911E-11</c:v>
                      </c:pt>
                      <c:pt idx="1756">
                        <c:v>2.7988371992027781E-11</c:v>
                      </c:pt>
                      <c:pt idx="1757">
                        <c:v>2.7977110397442334E-11</c:v>
                      </c:pt>
                      <c:pt idx="1758">
                        <c:v>2.7965964979163787E-11</c:v>
                      </c:pt>
                      <c:pt idx="1759">
                        <c:v>2.7954935680803949E-11</c:v>
                      </c:pt>
                      <c:pt idx="1760">
                        <c:v>2.7944022445974412E-11</c:v>
                      </c:pt>
                      <c:pt idx="1761">
                        <c:v>2.7933225218286603E-11</c:v>
                      </c:pt>
                      <c:pt idx="1762">
                        <c:v>2.7922543941351942E-11</c:v>
                      </c:pt>
                      <c:pt idx="1763">
                        <c:v>2.7911978558782406E-11</c:v>
                      </c:pt>
                      <c:pt idx="1764">
                        <c:v>2.7901529014189236E-11</c:v>
                      </c:pt>
                      <c:pt idx="1765">
                        <c:v>2.7891195251184035E-11</c:v>
                      </c:pt>
                      <c:pt idx="1766">
                        <c:v>2.7880977213378396E-11</c:v>
                      </c:pt>
                      <c:pt idx="1767">
                        <c:v>2.7870874844383953E-11</c:v>
                      </c:pt>
                      <c:pt idx="1768">
                        <c:v>2.7860888087812095E-11</c:v>
                      </c:pt>
                      <c:pt idx="1769">
                        <c:v>2.7851016887427063E-11</c:v>
                      </c:pt>
                      <c:pt idx="1770">
                        <c:v>2.7841261191656929E-11</c:v>
                      </c:pt>
                      <c:pt idx="1771">
                        <c:v>2.7831620954326251E-11</c:v>
                      </c:pt>
                      <c:pt idx="1772">
                        <c:v>2.7822096129559185E-11</c:v>
                      </c:pt>
                      <c:pt idx="1773">
                        <c:v>2.7812686671479506E-11</c:v>
                      </c:pt>
                      <c:pt idx="1774">
                        <c:v>2.7803392534211166E-11</c:v>
                      </c:pt>
                      <c:pt idx="1775">
                        <c:v>2.7794213671878154E-11</c:v>
                      </c:pt>
                      <c:pt idx="1776">
                        <c:v>2.7785150038604222E-11</c:v>
                      </c:pt>
                      <c:pt idx="1777">
                        <c:v>2.7776201588513342E-11</c:v>
                      </c:pt>
                      <c:pt idx="1778">
                        <c:v>2.7767368275729485E-11</c:v>
                      </c:pt>
                      <c:pt idx="1779">
                        <c:v>2.7758650054376416E-11</c:v>
                      </c:pt>
                      <c:pt idx="1780">
                        <c:v>2.7750046878578299E-11</c:v>
                      </c:pt>
                      <c:pt idx="1781">
                        <c:v>2.7741558702458908E-11</c:v>
                      </c:pt>
                      <c:pt idx="1782">
                        <c:v>2.7733185480142193E-11</c:v>
                      </c:pt>
                      <c:pt idx="1783">
                        <c:v>2.7724927165752134E-11</c:v>
                      </c:pt>
                      <c:pt idx="1784">
                        <c:v>2.7716783713412498E-11</c:v>
                      </c:pt>
                      <c:pt idx="1785">
                        <c:v>2.7708755077247443E-11</c:v>
                      </c:pt>
                      <c:pt idx="1786">
                        <c:v>2.7700841211380554E-11</c:v>
                      </c:pt>
                      <c:pt idx="1787">
                        <c:v>2.769304206993599E-11</c:v>
                      </c:pt>
                      <c:pt idx="1788">
                        <c:v>2.7685357612047781E-11</c:v>
                      </c:pt>
                      <c:pt idx="1789">
                        <c:v>2.767778780535628E-11</c:v>
                      </c:pt>
                      <c:pt idx="1790">
                        <c:v>2.7670332611946321E-11</c:v>
                      </c:pt>
                      <c:pt idx="1791">
                        <c:v>2.766299199374497E-11</c:v>
                      </c:pt>
                      <c:pt idx="1792">
                        <c:v>2.7655765912679241E-11</c:v>
                      </c:pt>
                      <c:pt idx="1793">
                        <c:v>2.7648654330676347E-11</c:v>
                      </c:pt>
                      <c:pt idx="1794">
                        <c:v>2.7641657209663125E-11</c:v>
                      </c:pt>
                      <c:pt idx="1795">
                        <c:v>2.7634774511566811E-11</c:v>
                      </c:pt>
                      <c:pt idx="1796">
                        <c:v>2.7628006198314418E-11</c:v>
                      </c:pt>
                      <c:pt idx="1797">
                        <c:v>2.7621352231973192E-11</c:v>
                      </c:pt>
                      <c:pt idx="1798">
                        <c:v>2.7614812577233458E-11</c:v>
                      </c:pt>
                      <c:pt idx="1799">
                        <c:v>2.7608387201112938E-11</c:v>
                      </c:pt>
                      <c:pt idx="1800">
                        <c:v>2.7602076070710462E-11</c:v>
                      </c:pt>
                      <c:pt idx="1801">
                        <c:v>2.759587915312434E-11</c:v>
                      </c:pt>
                      <c:pt idx="1802">
                        <c:v>2.7589796415453402E-11</c:v>
                      </c:pt>
                      <c:pt idx="1803">
                        <c:v>2.7583827824795937E-11</c:v>
                      </c:pt>
                      <c:pt idx="1804">
                        <c:v>2.7577973348250598E-11</c:v>
                      </c:pt>
                      <c:pt idx="1805">
                        <c:v>2.7572232952915863E-11</c:v>
                      </c:pt>
                      <c:pt idx="1806">
                        <c:v>2.7566606605904164E-11</c:v>
                      </c:pt>
                      <c:pt idx="1807">
                        <c:v>2.7561094275959121E-11</c:v>
                      </c:pt>
                      <c:pt idx="1808">
                        <c:v>2.7555695934975345E-11</c:v>
                      </c:pt>
                      <c:pt idx="1809">
                        <c:v>2.7550411555207155E-11</c:v>
                      </c:pt>
                      <c:pt idx="1810">
                        <c:v>2.7545241108909269E-11</c:v>
                      </c:pt>
                      <c:pt idx="1811">
                        <c:v>2.7540184568335816E-11</c:v>
                      </c:pt>
                      <c:pt idx="1812">
                        <c:v>2.7535241905741314E-11</c:v>
                      </c:pt>
                      <c:pt idx="1813">
                        <c:v>2.7530413093380271E-11</c:v>
                      </c:pt>
                      <c:pt idx="1814">
                        <c:v>2.7525698103507025E-11</c:v>
                      </c:pt>
                      <c:pt idx="1815">
                        <c:v>2.7521096908376082E-11</c:v>
                      </c:pt>
                      <c:pt idx="1816">
                        <c:v>2.7516609480996104E-11</c:v>
                      </c:pt>
                      <c:pt idx="1817">
                        <c:v>2.7512235797797592E-11</c:v>
                      </c:pt>
                      <c:pt idx="1818">
                        <c:v>2.750797583618071E-11</c:v>
                      </c:pt>
                      <c:pt idx="1819">
                        <c:v>2.7503829573545943E-11</c:v>
                      </c:pt>
                      <c:pt idx="1820">
                        <c:v>2.7499796987293819E-11</c:v>
                      </c:pt>
                      <c:pt idx="1821">
                        <c:v>2.7495878054824469E-11</c:v>
                      </c:pt>
                      <c:pt idx="1822">
                        <c:v>2.7492072753538397E-11</c:v>
                      </c:pt>
                      <c:pt idx="1823">
                        <c:v>2.7488381060836116E-11</c:v>
                      </c:pt>
                      <c:pt idx="1824">
                        <c:v>2.748480295411776E-11</c:v>
                      </c:pt>
                      <c:pt idx="1825">
                        <c:v>2.7481338408525207E-11</c:v>
                      </c:pt>
                      <c:pt idx="1826">
                        <c:v>2.7477987397610437E-11</c:v>
                      </c:pt>
                      <c:pt idx="1827">
                        <c:v>2.7474749905764094E-11</c:v>
                      </c:pt>
                      <c:pt idx="1828">
                        <c:v>2.7471625918100167E-11</c:v>
                      </c:pt>
                      <c:pt idx="1829">
                        <c:v>2.7468615419733016E-11</c:v>
                      </c:pt>
                      <c:pt idx="1830">
                        <c:v>2.7465718395776426E-11</c:v>
                      </c:pt>
                      <c:pt idx="1831">
                        <c:v>2.7462934831344561E-11</c:v>
                      </c:pt>
                      <c:pt idx="1832">
                        <c:v>2.7460264711551596E-11</c:v>
                      </c:pt>
                      <c:pt idx="1833">
                        <c:v>2.7457708021511129E-11</c:v>
                      </c:pt>
                      <c:pt idx="1834">
                        <c:v>2.7455264746337894E-11</c:v>
                      </c:pt>
                      <c:pt idx="1835">
                        <c:v>2.7452934871145298E-11</c:v>
                      </c:pt>
                      <c:pt idx="1836">
                        <c:v>2.74507183810479E-11</c:v>
                      </c:pt>
                      <c:pt idx="1837">
                        <c:v>2.7448615261159474E-11</c:v>
                      </c:pt>
                      <c:pt idx="1838">
                        <c:v>2.7446625496594006E-11</c:v>
                      </c:pt>
                      <c:pt idx="1839">
                        <c:v>2.7444749072465851E-11</c:v>
                      </c:pt>
                      <c:pt idx="1840">
                        <c:v>2.7442985973888812E-11</c:v>
                      </c:pt>
                      <c:pt idx="1841">
                        <c:v>2.7441336185977214E-11</c:v>
                      </c:pt>
                      <c:pt idx="1842">
                        <c:v>2.7439799693844876E-11</c:v>
                      </c:pt>
                      <c:pt idx="1843">
                        <c:v>2.7438376482606444E-11</c:v>
                      </c:pt>
                      <c:pt idx="1844">
                        <c:v>2.7437066539483929E-11</c:v>
                      </c:pt>
                      <c:pt idx="1845">
                        <c:v>2.743586985852144E-11</c:v>
                      </c:pt>
                      <c:pt idx="1846">
                        <c:v>2.7434786435140115E-11</c:v>
                      </c:pt>
                      <c:pt idx="1847">
                        <c:v>2.743381626476151E-11</c:v>
                      </c:pt>
                      <c:pt idx="1848">
                        <c:v>2.743295934280717E-11</c:v>
                      </c:pt>
                      <c:pt idx="1849">
                        <c:v>2.7432215664698451E-11</c:v>
                      </c:pt>
                      <c:pt idx="1850">
                        <c:v>2.74315852258567E-11</c:v>
                      </c:pt>
                      <c:pt idx="1851">
                        <c:v>2.7431068021703483E-11</c:v>
                      </c:pt>
                      <c:pt idx="1852">
                        <c:v>2.7430664047660326E-11</c:v>
                      </c:pt>
                      <c:pt idx="1853">
                        <c:v>2.7430373299148409E-11</c:v>
                      </c:pt>
                      <c:pt idx="1854">
                        <c:v>2.7430195771589454E-11</c:v>
                      </c:pt>
                      <c:pt idx="1855">
                        <c:v>2.7430131460404645E-11</c:v>
                      </c:pt>
                      <c:pt idx="1856">
                        <c:v>2.7430180361015508E-11</c:v>
                      </c:pt>
                      <c:pt idx="1857">
                        <c:v>2.7430342468843602E-11</c:v>
                      </c:pt>
                      <c:pt idx="1858">
                        <c:v>2.7430617779310084E-11</c:v>
                      </c:pt>
                      <c:pt idx="1859">
                        <c:v>2.7431006287836705E-11</c:v>
                      </c:pt>
                      <c:pt idx="1860">
                        <c:v>2.7431507989844798E-11</c:v>
                      </c:pt>
                      <c:pt idx="1861">
                        <c:v>2.743212288075574E-11</c:v>
                      </c:pt>
                      <c:pt idx="1862">
                        <c:v>2.7432850956176637E-11</c:v>
                      </c:pt>
                      <c:pt idx="1863">
                        <c:v>2.743369221653161E-11</c:v>
                      </c:pt>
                      <c:pt idx="1864">
                        <c:v>2.7434646667377845E-11</c:v>
                      </c:pt>
                      <c:pt idx="1865">
                        <c:v>2.7435714314521284E-11</c:v>
                      </c:pt>
                      <c:pt idx="1866">
                        <c:v>2.743689516376732E-11</c:v>
                      </c:pt>
                      <c:pt idx="1867">
                        <c:v>2.743818922092206E-11</c:v>
                      </c:pt>
                      <c:pt idx="1868">
                        <c:v>2.7439596491791277E-11</c:v>
                      </c:pt>
                      <c:pt idx="1869">
                        <c:v>2.7441116982180736E-11</c:v>
                      </c:pt>
                      <c:pt idx="1870">
                        <c:v>2.7442750697896359E-11</c:v>
                      </c:pt>
                      <c:pt idx="1871">
                        <c:v>2.7444497644743927E-11</c:v>
                      </c:pt>
                      <c:pt idx="1872">
                        <c:v>2.7446357828529176E-11</c:v>
                      </c:pt>
                      <c:pt idx="1873">
                        <c:v>2.7448331255058055E-11</c:v>
                      </c:pt>
                      <c:pt idx="1874">
                        <c:v>2.7450417930136137E-11</c:v>
                      </c:pt>
                      <c:pt idx="1875">
                        <c:v>2.7452617859569556E-11</c:v>
                      </c:pt>
                      <c:pt idx="1876">
                        <c:v>2.7454931049163867E-11</c:v>
                      </c:pt>
                      <c:pt idx="1877">
                        <c:v>2.7457357504725222E-11</c:v>
                      </c:pt>
                      <c:pt idx="1878">
                        <c:v>2.7459897232058981E-11</c:v>
                      </c:pt>
                      <c:pt idx="1879">
                        <c:v>2.74625502369713E-11</c:v>
                      </c:pt>
                      <c:pt idx="1880">
                        <c:v>2.7465316525267712E-11</c:v>
                      </c:pt>
                      <c:pt idx="1881">
                        <c:v>2.7468196103938978E-11</c:v>
                      </c:pt>
                      <c:pt idx="1882">
                        <c:v>2.7471188986856496E-11</c:v>
                      </c:pt>
                      <c:pt idx="1883">
                        <c:v>2.7474295190355185E-11</c:v>
                      </c:pt>
                      <c:pt idx="1884">
                        <c:v>2.7477514730772742E-11</c:v>
                      </c:pt>
                      <c:pt idx="1885">
                        <c:v>2.7480847624447029E-11</c:v>
                      </c:pt>
                      <c:pt idx="1886">
                        <c:v>2.748429388771594E-11</c:v>
                      </c:pt>
                      <c:pt idx="1887">
                        <c:v>2.7487853536917166E-11</c:v>
                      </c:pt>
                      <c:pt idx="1888">
                        <c:v>2.749152658838819E-11</c:v>
                      </c:pt>
                      <c:pt idx="1889">
                        <c:v>2.7495313058467101E-11</c:v>
                      </c:pt>
                      <c:pt idx="1890">
                        <c:v>2.7499212963491372E-11</c:v>
                      </c:pt>
                      <c:pt idx="1891">
                        <c:v>2.7503226319799095E-11</c:v>
                      </c:pt>
                      <c:pt idx="1892">
                        <c:v>2.7507353143727757E-11</c:v>
                      </c:pt>
                      <c:pt idx="1893">
                        <c:v>2.7511593451615042E-11</c:v>
                      </c:pt>
                      <c:pt idx="1894">
                        <c:v>2.7515947259799021E-11</c:v>
                      </c:pt>
                      <c:pt idx="1895">
                        <c:v>2.7520414584617203E-11</c:v>
                      </c:pt>
                      <c:pt idx="1896">
                        <c:v>2.7524995442407457E-11</c:v>
                      </c:pt>
                      <c:pt idx="1897">
                        <c:v>2.7529689849507483E-11</c:v>
                      </c:pt>
                      <c:pt idx="1898">
                        <c:v>2.7534497822255132E-11</c:v>
                      </c:pt>
                      <c:pt idx="1899">
                        <c:v>2.7539419377022946E-11</c:v>
                      </c:pt>
                      <c:pt idx="1900">
                        <c:v>2.7544454533769153E-11</c:v>
                      </c:pt>
                      <c:pt idx="1901">
                        <c:v>2.754960331893286E-11</c:v>
                      </c:pt>
                      <c:pt idx="1902">
                        <c:v>2.7554865759625242E-11</c:v>
                      </c:pt>
                      <c:pt idx="1903">
                        <c:v>2.7560241882957511E-11</c:v>
                      </c:pt>
                      <c:pt idx="1904">
                        <c:v>2.7565731716040667E-11</c:v>
                      </c:pt>
                      <c:pt idx="1905">
                        <c:v>2.7571335285986113E-11</c:v>
                      </c:pt>
                      <c:pt idx="1906">
                        <c:v>2.7577052619904833E-11</c:v>
                      </c:pt>
                      <c:pt idx="1907">
                        <c:v>2.7582883744908043E-11</c:v>
                      </c:pt>
                      <c:pt idx="1908">
                        <c:v>2.7588828688106927E-11</c:v>
                      </c:pt>
                      <c:pt idx="1909">
                        <c:v>2.7594887476612873E-11</c:v>
                      </c:pt>
                      <c:pt idx="1910">
                        <c:v>2.7601060137536711E-11</c:v>
                      </c:pt>
                      <c:pt idx="1911">
                        <c:v>2.7607346697989808E-11</c:v>
                      </c:pt>
                      <c:pt idx="1912">
                        <c:v>2.7613747185083381E-11</c:v>
                      </c:pt>
                      <c:pt idx="1913">
                        <c:v>2.7620261625928428E-11</c:v>
                      </c:pt>
                      <c:pt idx="1914">
                        <c:v>2.7626890047636143E-11</c:v>
                      </c:pt>
                      <c:pt idx="1915">
                        <c:v>2.7633632477317918E-11</c:v>
                      </c:pt>
                      <c:pt idx="1916">
                        <c:v>2.7640488942084758E-11</c:v>
                      </c:pt>
                      <c:pt idx="1917">
                        <c:v>2.7647459469047864E-11</c:v>
                      </c:pt>
                      <c:pt idx="1918">
                        <c:v>2.7654544085863414E-11</c:v>
                      </c:pt>
                      <c:pt idx="1919">
                        <c:v>2.7661742826635028E-11</c:v>
                      </c:pt>
                      <c:pt idx="1920">
                        <c:v>2.7669055729558592E-11</c:v>
                      </c:pt>
                      <c:pt idx="1921">
                        <c:v>2.7676482832890908E-11</c:v>
                      </c:pt>
                      <c:pt idx="1922">
                        <c:v>2.7684024174888023E-11</c:v>
                      </c:pt>
                      <c:pt idx="1923">
                        <c:v>2.7691679793806353E-11</c:v>
                      </c:pt>
                      <c:pt idx="1924">
                        <c:v>2.7699449727902325E-11</c:v>
                      </c:pt>
                      <c:pt idx="1925">
                        <c:v>2.7707334015431968E-11</c:v>
                      </c:pt>
                      <c:pt idx="1926">
                        <c:v>2.7715332694651909E-11</c:v>
                      </c:pt>
                      <c:pt idx="1927">
                        <c:v>2.772344580381837E-11</c:v>
                      </c:pt>
                      <c:pt idx="1928">
                        <c:v>2.7731673381187403E-11</c:v>
                      </c:pt>
                      <c:pt idx="1929">
                        <c:v>2.7740015465015797E-11</c:v>
                      </c:pt>
                      <c:pt idx="1930">
                        <c:v>2.7748472093559592E-11</c:v>
                      </c:pt>
                      <c:pt idx="1931">
                        <c:v>2.775704330507504E-11</c:v>
                      </c:pt>
                      <c:pt idx="1932">
                        <c:v>2.7765729137818738E-11</c:v>
                      </c:pt>
                      <c:pt idx="1933">
                        <c:v>2.7774529630046734E-11</c:v>
                      </c:pt>
                      <c:pt idx="1934">
                        <c:v>2.7783444820015426E-11</c:v>
                      </c:pt>
                      <c:pt idx="1935">
                        <c:v>2.7792474745981282E-11</c:v>
                      </c:pt>
                      <c:pt idx="1936">
                        <c:v>2.7801619446195386E-11</c:v>
                      </c:pt>
                      <c:pt idx="1937">
                        <c:v>2.7810878961190433E-11</c:v>
                      </c:pt>
                      <c:pt idx="1938">
                        <c:v>2.7820253339338821E-11</c:v>
                      </c:pt>
                      <c:pt idx="1939">
                        <c:v>2.7829742630599562E-11</c:v>
                      </c:pt>
                      <c:pt idx="1940">
                        <c:v>2.7839346884931453E-11</c:v>
                      </c:pt>
                      <c:pt idx="1941">
                        <c:v>2.784906615229313E-11</c:v>
                      </c:pt>
                      <c:pt idx="1942">
                        <c:v>2.7858900482643602E-11</c:v>
                      </c:pt>
                      <c:pt idx="1943">
                        <c:v>2.7868849925941672E-11</c:v>
                      </c:pt>
                      <c:pt idx="1944">
                        <c:v>2.787891453214616E-11</c:v>
                      </c:pt>
                      <c:pt idx="1945">
                        <c:v>2.7889094351215683E-11</c:v>
                      </c:pt>
                      <c:pt idx="1946">
                        <c:v>2.7899389433109444E-11</c:v>
                      </c:pt>
                      <c:pt idx="1947">
                        <c:v>2.7909799827785867E-11</c:v>
                      </c:pt>
                      <c:pt idx="1948">
                        <c:v>2.7920325585203971E-11</c:v>
                      </c:pt>
                      <c:pt idx="1949">
                        <c:v>2.7930966755322747E-11</c:v>
                      </c:pt>
                      <c:pt idx="1950">
                        <c:v>2.7941723388100634E-11</c:v>
                      </c:pt>
                      <c:pt idx="1951">
                        <c:v>2.7952595533496824E-11</c:v>
                      </c:pt>
                      <c:pt idx="1952">
                        <c:v>2.7963583241469944E-11</c:v>
                      </c:pt>
                      <c:pt idx="1953">
                        <c:v>2.797468656197881E-11</c:v>
                      </c:pt>
                      <c:pt idx="1954">
                        <c:v>2.7985905544982415E-11</c:v>
                      </c:pt>
                      <c:pt idx="1955">
                        <c:v>2.7997240240565516E-11</c:v>
                      </c:pt>
                      <c:pt idx="1956">
                        <c:v>2.8008690704377523E-11</c:v>
                      </c:pt>
                      <c:pt idx="1957">
                        <c:v>2.8020256998582271E-11</c:v>
                      </c:pt>
                      <c:pt idx="1958">
                        <c:v>2.8031939185667558E-11</c:v>
                      </c:pt>
                      <c:pt idx="1959">
                        <c:v>2.8043737328121775E-11</c:v>
                      </c:pt>
                      <c:pt idx="1960">
                        <c:v>2.8055651488432708E-11</c:v>
                      </c:pt>
                      <c:pt idx="1961">
                        <c:v>2.8067681729088193E-11</c:v>
                      </c:pt>
                      <c:pt idx="1962">
                        <c:v>2.807982811257657E-11</c:v>
                      </c:pt>
                      <c:pt idx="1963">
                        <c:v>2.8092090701385872E-11</c:v>
                      </c:pt>
                      <c:pt idx="1964">
                        <c:v>2.8104469558003692E-11</c:v>
                      </c:pt>
                      <c:pt idx="1965">
                        <c:v>2.8116964744918422E-11</c:v>
                      </c:pt>
                      <c:pt idx="1966">
                        <c:v>2.8129576324618047E-11</c:v>
                      </c:pt>
                      <c:pt idx="1967">
                        <c:v>2.814230435959038E-11</c:v>
                      </c:pt>
                      <c:pt idx="1968">
                        <c:v>2.8155148912323602E-11</c:v>
                      </c:pt>
                      <c:pt idx="1969">
                        <c:v>2.8168110045305528E-11</c:v>
                      </c:pt>
                      <c:pt idx="1970">
                        <c:v>2.8181187821024537E-11</c:v>
                      </c:pt>
                      <c:pt idx="1971">
                        <c:v>2.8194382301968236E-11</c:v>
                      </c:pt>
                      <c:pt idx="1972">
                        <c:v>2.8207693550624812E-11</c:v>
                      </c:pt>
                      <c:pt idx="1973">
                        <c:v>2.8221121629482267E-11</c:v>
                      </c:pt>
                      <c:pt idx="1974">
                        <c:v>2.8234666602069704E-11</c:v>
                      </c:pt>
                      <c:pt idx="1975">
                        <c:v>2.8248328540967099E-11</c:v>
                      </c:pt>
                      <c:pt idx="1976">
                        <c:v>2.8262107522413327E-11</c:v>
                      </c:pt>
                      <c:pt idx="1977">
                        <c:v>2.8276003622647108E-11</c:v>
                      </c:pt>
                      <c:pt idx="1978">
                        <c:v>2.8290016917908118E-11</c:v>
                      </c:pt>
                      <c:pt idx="1979">
                        <c:v>2.8304147484435293E-11</c:v>
                      </c:pt>
                      <c:pt idx="1980">
                        <c:v>2.83183953984681E-11</c:v>
                      </c:pt>
                      <c:pt idx="1981">
                        <c:v>2.833276073624546E-11</c:v>
                      </c:pt>
                      <c:pt idx="1982">
                        <c:v>2.8347243574006867E-11</c:v>
                      </c:pt>
                      <c:pt idx="1983">
                        <c:v>2.8361843987991439E-11</c:v>
                      </c:pt>
                      <c:pt idx="1984">
                        <c:v>2.8376562054438471E-11</c:v>
                      </c:pt>
                      <c:pt idx="1985">
                        <c:v>2.8391397849587058E-11</c:v>
                      </c:pt>
                      <c:pt idx="1986">
                        <c:v>2.8406351449676315E-11</c:v>
                      </c:pt>
                      <c:pt idx="1987">
                        <c:v>2.8421422930945933E-11</c:v>
                      </c:pt>
                      <c:pt idx="1988">
                        <c:v>2.8436612369634623E-11</c:v>
                      </c:pt>
                      <c:pt idx="1989">
                        <c:v>2.8451919841981881E-11</c:v>
                      </c:pt>
                      <c:pt idx="1990">
                        <c:v>2.8467345424226823E-11</c:v>
                      </c:pt>
                      <c:pt idx="1991">
                        <c:v>2.8482889192608923E-11</c:v>
                      </c:pt>
                      <c:pt idx="1992">
                        <c:v>2.849855122326353E-11</c:v>
                      </c:pt>
                      <c:pt idx="1993">
                        <c:v>2.8514331596434386E-11</c:v>
                      </c:pt>
                      <c:pt idx="1994">
                        <c:v>2.8530230402699864E-11</c:v>
                      </c:pt>
                      <c:pt idx="1995">
                        <c:v>2.8546247733856893E-11</c:v>
                      </c:pt>
                      <c:pt idx="1996">
                        <c:v>2.8562383681703009E-11</c:v>
                      </c:pt>
                      <c:pt idx="1997">
                        <c:v>2.8578638338035344E-11</c:v>
                      </c:pt>
                      <c:pt idx="1998">
                        <c:v>2.859501179465122E-11</c:v>
                      </c:pt>
                      <c:pt idx="1999">
                        <c:v>2.861150414334759E-11</c:v>
                      </c:pt>
                      <c:pt idx="2000">
                        <c:v>2.8628115475922162E-11</c:v>
                      </c:pt>
                      <c:pt idx="2001">
                        <c:v>2.8644845884171876E-11</c:v>
                      </c:pt>
                      <c:pt idx="2002">
                        <c:v>2.8661695459893881E-11</c:v>
                      </c:pt>
                      <c:pt idx="2003">
                        <c:v>2.8678664294885697E-11</c:v>
                      </c:pt>
                      <c:pt idx="2004">
                        <c:v>2.8695752480944443E-11</c:v>
                      </c:pt>
                      <c:pt idx="2005">
                        <c:v>2.8712960109867466E-11</c:v>
                      </c:pt>
                      <c:pt idx="2006">
                        <c:v>2.8730287273451701E-11</c:v>
                      </c:pt>
                      <c:pt idx="2007">
                        <c:v>2.8747734063494673E-11</c:v>
                      </c:pt>
                      <c:pt idx="2008">
                        <c:v>2.8765300571793519E-11</c:v>
                      </c:pt>
                      <c:pt idx="2009">
                        <c:v>2.8782986890145376E-11</c:v>
                      </c:pt>
                      <c:pt idx="2010">
                        <c:v>2.8800793110347751E-11</c:v>
                      </c:pt>
                      <c:pt idx="2011">
                        <c:v>2.8818719324155669E-11</c:v>
                      </c:pt>
                      <c:pt idx="2012">
                        <c:v>2.8836765633168761E-11</c:v>
                      </c:pt>
                      <c:pt idx="2013">
                        <c:v>2.885493214729863E-11</c:v>
                      </c:pt>
                      <c:pt idx="2014">
                        <c:v>2.8873218976577095E-11</c:v>
                      </c:pt>
                      <c:pt idx="2015">
                        <c:v>2.889162623103522E-11</c:v>
                      </c:pt>
                      <c:pt idx="2016">
                        <c:v>2.8910154020704452E-11</c:v>
                      </c:pt>
                      <c:pt idx="2017">
                        <c:v>2.8928802455616426E-11</c:v>
                      </c:pt>
                      <c:pt idx="2018">
                        <c:v>2.89475716458022E-11</c:v>
                      </c:pt>
                      <c:pt idx="2019">
                        <c:v>2.896646170129342E-11</c:v>
                      </c:pt>
                      <c:pt idx="2020">
                        <c:v>2.8985472732121335E-11</c:v>
                      </c:pt>
                      <c:pt idx="2021">
                        <c:v>2.900460484831738E-11</c:v>
                      </c:pt>
                      <c:pt idx="2022">
                        <c:v>2.9023858159913013E-11</c:v>
                      </c:pt>
                      <c:pt idx="2023">
                        <c:v>2.9043232776939477E-11</c:v>
                      </c:pt>
                      <c:pt idx="2024">
                        <c:v>2.906272880942821E-11</c:v>
                      </c:pt>
                      <c:pt idx="2025">
                        <c:v>2.9082346367410679E-11</c:v>
                      </c:pt>
                      <c:pt idx="2026">
                        <c:v>2.910208556091812E-11</c:v>
                      </c:pt>
                      <c:pt idx="2027">
                        <c:v>2.9121946499982172E-11</c:v>
                      </c:pt>
                      <c:pt idx="2028">
                        <c:v>2.9141929294634094E-11</c:v>
                      </c:pt>
                      <c:pt idx="2029">
                        <c:v>2.9162034054766689E-11</c:v>
                      </c:pt>
                      <c:pt idx="2030">
                        <c:v>2.9182260891983753E-11</c:v>
                      </c:pt>
                      <c:pt idx="2031">
                        <c:v>2.9202609934471968E-11</c:v>
                      </c:pt>
                      <c:pt idx="2032">
                        <c:v>2.9223081314469433E-11</c:v>
                      </c:pt>
                      <c:pt idx="2033">
                        <c:v>2.9243675164214282E-11</c:v>
                      </c:pt>
                      <c:pt idx="2034">
                        <c:v>2.9264391615945185E-11</c:v>
                      </c:pt>
                      <c:pt idx="2035">
                        <c:v>2.9285230801900056E-11</c:v>
                      </c:pt>
                      <c:pt idx="2036">
                        <c:v>2.9306192854317571E-11</c:v>
                      </c:pt>
                      <c:pt idx="2037">
                        <c:v>2.932727790543583E-11</c:v>
                      </c:pt>
                      <c:pt idx="2038">
                        <c:v>2.9348486087493154E-11</c:v>
                      </c:pt>
                      <c:pt idx="2039">
                        <c:v>2.936981753272802E-11</c:v>
                      </c:pt>
                      <c:pt idx="2040">
                        <c:v>2.9391272373378529E-11</c:v>
                      </c:pt>
                      <c:pt idx="2041">
                        <c:v>2.9412850741682994E-11</c:v>
                      </c:pt>
                      <c:pt idx="2042">
                        <c:v>2.9434552769880092E-11</c:v>
                      </c:pt>
                      <c:pt idx="2043">
                        <c:v>2.9456378590207549E-11</c:v>
                      </c:pt>
                      <c:pt idx="2044">
                        <c:v>2.9478328334904048E-11</c:v>
                      </c:pt>
                      <c:pt idx="2045">
                        <c:v>2.9500402136207865E-11</c:v>
                      </c:pt>
                      <c:pt idx="2046">
                        <c:v>2.9522600126357338E-11</c:v>
                      </c:pt>
                      <c:pt idx="2047">
                        <c:v>2.9544922437590726E-11</c:v>
                      </c:pt>
                      <c:pt idx="2048">
                        <c:v>2.9567369201112578E-11</c:v>
                      </c:pt>
                      <c:pt idx="2049">
                        <c:v>2.9589940557843247E-11</c:v>
                      </c:pt>
                      <c:pt idx="2050">
                        <c:v>2.9612636667152543E-11</c:v>
                      </c:pt>
                      <c:pt idx="2051">
                        <c:v>2.9635457689396564E-11</c:v>
                      </c:pt>
                      <c:pt idx="2052">
                        <c:v>2.9658403784931632E-11</c:v>
                      </c:pt>
                      <c:pt idx="2053">
                        <c:v>2.9681475114113843E-11</c:v>
                      </c:pt>
                      <c:pt idx="2054">
                        <c:v>2.9704671837299674E-11</c:v>
                      </c:pt>
                      <c:pt idx="2055">
                        <c:v>2.9727994114845067E-11</c:v>
                      </c:pt>
                      <c:pt idx="2056">
                        <c:v>2.9751442107106706E-11</c:v>
                      </c:pt>
                      <c:pt idx="2057">
                        <c:v>2.9775015974440492E-11</c:v>
                      </c:pt>
                      <c:pt idx="2058">
                        <c:v>2.9798715877202736E-11</c:v>
                      </c:pt>
                      <c:pt idx="2059">
                        <c:v>2.9822541975749934E-11</c:v>
                      </c:pt>
                      <c:pt idx="2060">
                        <c:v>2.9846494430437983E-11</c:v>
                      </c:pt>
                      <c:pt idx="2061">
                        <c:v>2.9870573401623404E-11</c:v>
                      </c:pt>
                      <c:pt idx="2062">
                        <c:v>2.9894779049662475E-11</c:v>
                      </c:pt>
                      <c:pt idx="2063">
                        <c:v>2.9919111534911131E-11</c:v>
                      </c:pt>
                      <c:pt idx="2064">
                        <c:v>2.994357101772605E-11</c:v>
                      </c:pt>
                      <c:pt idx="2065">
                        <c:v>2.9968157658463145E-11</c:v>
                      </c:pt>
                      <c:pt idx="2066">
                        <c:v>2.9992871617461913E-11</c:v>
                      </c:pt>
                      <c:pt idx="2067">
                        <c:v>3.0017713053110322E-11</c:v>
                      </c:pt>
                      <c:pt idx="2068">
                        <c:v>3.004268214980379E-11</c:v>
                      </c:pt>
                      <c:pt idx="2069">
                        <c:v>3.0067779104828925E-11</c:v>
                      </c:pt>
                      <c:pt idx="2070">
                        <c:v>3.0093004115472855E-11</c:v>
                      </c:pt>
                      <c:pt idx="2071">
                        <c:v>3.0118357379022154E-11</c:v>
                      </c:pt>
                      <c:pt idx="2072">
                        <c:v>3.0143839092763968E-11</c:v>
                      </c:pt>
                      <c:pt idx="2073">
                        <c:v>3.0169449453984873E-11</c:v>
                      </c:pt>
                      <c:pt idx="2074">
                        <c:v>3.0195188659971652E-11</c:v>
                      </c:pt>
                      <c:pt idx="2075">
                        <c:v>3.0221056908011412E-11</c:v>
                      </c:pt>
                      <c:pt idx="2076">
                        <c:v>3.0247054395390754E-11</c:v>
                      </c:pt>
                      <c:pt idx="2077">
                        <c:v>3.0273181319396804E-11</c:v>
                      </c:pt>
                      <c:pt idx="2078">
                        <c:v>3.0299437877315964E-11</c:v>
                      </c:pt>
                      <c:pt idx="2079">
                        <c:v>3.0325824266435366E-11</c:v>
                      </c:pt>
                      <c:pt idx="2080">
                        <c:v>3.0352340684041981E-11</c:v>
                      </c:pt>
                      <c:pt idx="2081">
                        <c:v>3.0378987327422171E-11</c:v>
                      </c:pt>
                      <c:pt idx="2082">
                        <c:v>3.0405764393863282E-11</c:v>
                      </c:pt>
                      <c:pt idx="2083">
                        <c:v>3.0432672080651883E-11</c:v>
                      </c:pt>
                      <c:pt idx="2084">
                        <c:v>3.0459710585074752E-11</c:v>
                      </c:pt>
                      <c:pt idx="2085">
                        <c:v>3.0486880102614228E-11</c:v>
                      </c:pt>
                      <c:pt idx="2086">
                        <c:v>3.0514180835563509E-11</c:v>
                      </c:pt>
                      <c:pt idx="2087">
                        <c:v>3.0541613026370763E-11</c:v>
                      </c:pt>
                      <c:pt idx="2088">
                        <c:v>3.0569176922414098E-11</c:v>
                      </c:pt>
                      <c:pt idx="2089">
                        <c:v>3.0596872771071621E-11</c:v>
                      </c:pt>
                      <c:pt idx="2090">
                        <c:v>3.062470081972142E-11</c:v>
                      </c:pt>
                      <c:pt idx="2091">
                        <c:v>3.0652661315741622E-11</c:v>
                      </c:pt>
                      <c:pt idx="2092">
                        <c:v>3.0680754506510329E-11</c:v>
                      </c:pt>
                      <c:pt idx="2093">
                        <c:v>3.0708980639405633E-11</c:v>
                      </c:pt>
                      <c:pt idx="2094">
                        <c:v>3.0737339961805638E-11</c:v>
                      </c:pt>
                      <c:pt idx="2095">
                        <c:v>3.0765832721088662E-11</c:v>
                      </c:pt>
                      <c:pt idx="2096">
                        <c:v>3.0794459164632807E-11</c:v>
                      </c:pt>
                      <c:pt idx="2097">
                        <c:v>3.0823219539815787E-11</c:v>
                      </c:pt>
                      <c:pt idx="2098">
                        <c:v>3.0852114094016277E-11</c:v>
                      </c:pt>
                      <c:pt idx="2099">
                        <c:v>3.0881143074612022E-11</c:v>
                      </c:pt>
                      <c:pt idx="2100">
                        <c:v>3.0910306728981306E-11</c:v>
                      </c:pt>
                      <c:pt idx="2101">
                        <c:v>3.0939605304502215E-11</c:v>
                      </c:pt>
                      <c:pt idx="2102">
                        <c:v>3.096903904855289E-11</c:v>
                      </c:pt>
                      <c:pt idx="2103">
                        <c:v>3.0998608208511418E-11</c:v>
                      </c:pt>
                      <c:pt idx="2104">
                        <c:v>3.1028313025374725E-11</c:v>
                      </c:pt>
                      <c:pt idx="2105">
                        <c:v>3.1058153777140393E-11</c:v>
                      </c:pt>
                      <c:pt idx="2106">
                        <c:v>3.1088130780639456E-11</c:v>
                      </c:pt>
                      <c:pt idx="2107">
                        <c:v>3.1118244353021563E-11</c:v>
                      </c:pt>
                      <c:pt idx="2108">
                        <c:v>3.1148494811436897E-11</c:v>
                      </c:pt>
                      <c:pt idx="2109">
                        <c:v>3.1178882473035515E-11</c:v>
                      </c:pt>
                      <c:pt idx="2110">
                        <c:v>3.1209407654967407E-11</c:v>
                      </c:pt>
                      <c:pt idx="2111">
                        <c:v>3.1240070674382196E-11</c:v>
                      </c:pt>
                      <c:pt idx="2112">
                        <c:v>3.1270871848430105E-11</c:v>
                      </c:pt>
                      <c:pt idx="2113">
                        <c:v>3.1301811494260956E-11</c:v>
                      </c:pt>
                      <c:pt idx="2114">
                        <c:v>3.1332889929024941E-11</c:v>
                      </c:pt>
                      <c:pt idx="2115">
                        <c:v>3.1364107469871702E-11</c:v>
                      </c:pt>
                      <c:pt idx="2116">
                        <c:v>3.1395464433951662E-11</c:v>
                      </c:pt>
                      <c:pt idx="2117">
                        <c:v>3.1426961138414218E-11</c:v>
                      </c:pt>
                      <c:pt idx="2118">
                        <c:v>3.1458597900409793E-11</c:v>
                      </c:pt>
                      <c:pt idx="2119">
                        <c:v>3.1490375037088022E-11</c:v>
                      </c:pt>
                      <c:pt idx="2120">
                        <c:v>3.1522292865599097E-11</c:v>
                      </c:pt>
                      <c:pt idx="2121">
                        <c:v>3.1554351703093047E-11</c:v>
                      </c:pt>
                      <c:pt idx="2122">
                        <c:v>3.1586551864818271E-11</c:v>
                      </c:pt>
                      <c:pt idx="2123">
                        <c:v>3.1618893662953644E-11</c:v>
                      </c:pt>
                      <c:pt idx="2124">
                        <c:v>3.1651377493830647E-11</c:v>
                      </c:pt>
                      <c:pt idx="2125">
                        <c:v>3.1684003773832392E-11</c:v>
                      </c:pt>
                      <c:pt idx="2126">
                        <c:v>3.1716772919341967E-11</c:v>
                      </c:pt>
                      <c:pt idx="2127">
                        <c:v>3.1749685346742267E-11</c:v>
                      </c:pt>
                      <c:pt idx="2128">
                        <c:v>3.1782741472416578E-11</c:v>
                      </c:pt>
                      <c:pt idx="2129">
                        <c:v>3.1815941712747997E-11</c:v>
                      </c:pt>
                      <c:pt idx="2130">
                        <c:v>3.1849286484119616E-11</c:v>
                      </c:pt>
                      <c:pt idx="2131">
                        <c:v>3.1882776202914536E-11</c:v>
                      </c:pt>
                      <c:pt idx="2132">
                        <c:v>3.1916411285516026E-11</c:v>
                      </c:pt>
                      <c:pt idx="2133">
                        <c:v>3.1950192148306819E-11</c:v>
                      </c:pt>
                      <c:pt idx="2134">
                        <c:v>3.1984119207670183E-11</c:v>
                      </c:pt>
                      <c:pt idx="2135">
                        <c:v>3.2018192879989399E-11</c:v>
                      </c:pt>
                      <c:pt idx="2136">
                        <c:v>3.2052413581647382E-11</c:v>
                      </c:pt>
                      <c:pt idx="2137">
                        <c:v>3.2086781729027231E-11</c:v>
                      </c:pt>
                      <c:pt idx="2138">
                        <c:v>3.2121297738512209E-11</c:v>
                      </c:pt>
                      <c:pt idx="2139">
                        <c:v>3.2155962026485235E-11</c:v>
                      </c:pt>
                      <c:pt idx="2140">
                        <c:v>3.2190775009329385E-11</c:v>
                      </c:pt>
                      <c:pt idx="2141">
                        <c:v>3.2228986972455239E-11</c:v>
                      </c:pt>
                      <c:pt idx="2142">
                        <c:v>3.2266968826073596E-11</c:v>
                      </c:pt>
                      <c:pt idx="2143">
                        <c:v>3.2303029731872692E-11</c:v>
                      </c:pt>
                      <c:pt idx="2144">
                        <c:v>3.2337169689852503E-11</c:v>
                      </c:pt>
                      <c:pt idx="2145">
                        <c:v>3.2369388700013041E-11</c:v>
                      </c:pt>
                      <c:pt idx="2146">
                        <c:v>3.2399686762354312E-11</c:v>
                      </c:pt>
                      <c:pt idx="2147">
                        <c:v>3.242806387687631E-11</c:v>
                      </c:pt>
                      <c:pt idx="2148">
                        <c:v>3.2454520043579222E-11</c:v>
                      </c:pt>
                      <c:pt idx="2149">
                        <c:v>3.2479055262462681E-11</c:v>
                      </c:pt>
                      <c:pt idx="2150">
                        <c:v>3.2501669533527034E-11</c:v>
                      </c:pt>
                      <c:pt idx="2151">
                        <c:v>3.2522362856772128E-11</c:v>
                      </c:pt>
                      <c:pt idx="2152">
                        <c:v>3.2541135232197754E-11</c:v>
                      </c:pt>
                      <c:pt idx="2153">
                        <c:v>3.2557986659804302E-11</c:v>
                      </c:pt>
                      <c:pt idx="2154">
                        <c:v>3.2572917139591563E-11</c:v>
                      </c:pt>
                      <c:pt idx="2155">
                        <c:v>3.2585926671559752E-11</c:v>
                      </c:pt>
                      <c:pt idx="2156">
                        <c:v>3.259701525570848E-11</c:v>
                      </c:pt>
                      <c:pt idx="2157">
                        <c:v>3.2606182892037929E-11</c:v>
                      </c:pt>
                      <c:pt idx="2158">
                        <c:v>3.2613429580548292E-11</c:v>
                      </c:pt>
                      <c:pt idx="2159">
                        <c:v>3.2618755321239195E-11</c:v>
                      </c:pt>
                      <c:pt idx="2160">
                        <c:v>3.2622160114111006E-11</c:v>
                      </c:pt>
                      <c:pt idx="2161">
                        <c:v>3.2623643959163563E-11</c:v>
                      </c:pt>
                      <c:pt idx="2162">
                        <c:v>3.2623206856396834E-11</c:v>
                      </c:pt>
                      <c:pt idx="2163">
                        <c:v>3.2620848805810832E-11</c:v>
                      </c:pt>
                      <c:pt idx="2164">
                        <c:v>3.2616569807405558E-11</c:v>
                      </c:pt>
                      <c:pt idx="2165">
                        <c:v>3.261036986118101E-11</c:v>
                      </c:pt>
                      <c:pt idx="2166">
                        <c:v>3.2602248967137182E-11</c:v>
                      </c:pt>
                      <c:pt idx="2167">
                        <c:v>3.2592207125274276E-11</c:v>
                      </c:pt>
                      <c:pt idx="2168">
                        <c:v>3.2580244335591896E-11</c:v>
                      </c:pt>
                      <c:pt idx="2169">
                        <c:v>3.2566360598090457E-11</c:v>
                      </c:pt>
                      <c:pt idx="2170">
                        <c:v>3.2550555912769725E-11</c:v>
                      </c:pt>
                      <c:pt idx="2171">
                        <c:v>3.2532830279629726E-11</c:v>
                      </c:pt>
                      <c:pt idx="2172">
                        <c:v>3.2513183698670448E-11</c:v>
                      </c:pt>
                      <c:pt idx="2173">
                        <c:v>3.249161616989191E-11</c:v>
                      </c:pt>
                      <c:pt idx="2174">
                        <c:v>3.2468127693294079E-11</c:v>
                      </c:pt>
                      <c:pt idx="2175">
                        <c:v>3.2442718268876982E-11</c:v>
                      </c:pt>
                      <c:pt idx="2176">
                        <c:v>3.2415387896640806E-11</c:v>
                      </c:pt>
                      <c:pt idx="2177">
                        <c:v>3.2386136576585163E-11</c:v>
                      </c:pt>
                      <c:pt idx="2178">
                        <c:v>3.2354964308710441E-11</c:v>
                      </c:pt>
                      <c:pt idx="2179">
                        <c:v>3.2321871093016452E-11</c:v>
                      </c:pt>
                      <c:pt idx="2180">
                        <c:v>3.2286856929503171E-11</c:v>
                      </c:pt>
                      <c:pt idx="2181">
                        <c:v>3.2249958346261882E-11</c:v>
                      </c:pt>
                      <c:pt idx="2182">
                        <c:v>3.2212561489008017E-11</c:v>
                      </c:pt>
                      <c:pt idx="2183">
                        <c:v>3.2175328323306525E-11</c:v>
                      </c:pt>
                      <c:pt idx="2184">
                        <c:v>3.2138258365567064E-11</c:v>
                      </c:pt>
                      <c:pt idx="2185">
                        <c:v>3.2101351132199685E-11</c:v>
                      </c:pt>
                      <c:pt idx="2186">
                        <c:v>3.206460613961462E-11</c:v>
                      </c:pt>
                      <c:pt idx="2187">
                        <c:v>3.2028022904221695E-11</c:v>
                      </c:pt>
                      <c:pt idx="2188">
                        <c:v>3.1991600942430967E-11</c:v>
                      </c:pt>
                      <c:pt idx="2189">
                        <c:v>3.1955339770652275E-11</c:v>
                      </c:pt>
                      <c:pt idx="2190">
                        <c:v>3.1919238905295851E-11</c:v>
                      </c:pt>
                      <c:pt idx="2191">
                        <c:v>3.1883297862771358E-11</c:v>
                      </c:pt>
                      <c:pt idx="2192">
                        <c:v>3.1847516159489217E-11</c:v>
                      </c:pt>
                      <c:pt idx="2193">
                        <c:v>3.1811893311859071E-11</c:v>
                      </c:pt>
                      <c:pt idx="2194">
                        <c:v>3.1776428836290978E-11</c:v>
                      </c:pt>
                      <c:pt idx="2195">
                        <c:v>3.1741122249194971E-11</c:v>
                      </c:pt>
                      <c:pt idx="2196">
                        <c:v>3.1705973066981087E-11</c:v>
                      </c:pt>
                      <c:pt idx="2197">
                        <c:v>3.1670980806059166E-11</c:v>
                      </c:pt>
                      <c:pt idx="2198">
                        <c:v>3.1636144982839444E-11</c:v>
                      </c:pt>
                      <c:pt idx="2199">
                        <c:v>3.1601465113731788E-11</c:v>
                      </c:pt>
                      <c:pt idx="2200">
                        <c:v>3.1566940715146009E-11</c:v>
                      </c:pt>
                      <c:pt idx="2201">
                        <c:v>3.1532571303492377E-11</c:v>
                      </c:pt>
                      <c:pt idx="2202">
                        <c:v>3.1498356395180699E-11</c:v>
                      </c:pt>
                      <c:pt idx="2203">
                        <c:v>3.1464295509370685E-11</c:v>
                      </c:pt>
                      <c:pt idx="2204">
                        <c:v>3.1430388274301194E-11</c:v>
                      </c:pt>
                      <c:pt idx="2205">
                        <c:v>3.1396634362603493E-11</c:v>
                      </c:pt>
                      <c:pt idx="2206">
                        <c:v>3.1363033424392724E-11</c:v>
                      </c:pt>
                      <c:pt idx="2207">
                        <c:v>3.1329585109784603E-11</c:v>
                      </c:pt>
                      <c:pt idx="2208">
                        <c:v>3.1296289068894659E-11</c:v>
                      </c:pt>
                      <c:pt idx="2209">
                        <c:v>3.1263144951838207E-11</c:v>
                      </c:pt>
                      <c:pt idx="2210">
                        <c:v>3.1230152408730803E-11</c:v>
                      </c:pt>
                      <c:pt idx="2211">
                        <c:v>3.1197311089687741E-11</c:v>
                      </c:pt>
                      <c:pt idx="2212">
                        <c:v>3.1164620644824766E-11</c:v>
                      </c:pt>
                      <c:pt idx="2213">
                        <c:v>3.1132080724257197E-11</c:v>
                      </c:pt>
                      <c:pt idx="2214">
                        <c:v>3.1099690978100584E-11</c:v>
                      </c:pt>
                      <c:pt idx="2215">
                        <c:v>3.1067451056470229E-11</c:v>
                      </c:pt>
                      <c:pt idx="2216">
                        <c:v>3.1035360609481843E-11</c:v>
                      </c:pt>
                      <c:pt idx="2217">
                        <c:v>3.1003419287250603E-11</c:v>
                      </c:pt>
                      <c:pt idx="2218">
                        <c:v>3.0971626739892203E-11</c:v>
                      </c:pt>
                      <c:pt idx="2219">
                        <c:v>3.0939982617522175E-11</c:v>
                      </c:pt>
                      <c:pt idx="2220">
                        <c:v>3.0908486570255644E-11</c:v>
                      </c:pt>
                      <c:pt idx="2221">
                        <c:v>3.0877138248208335E-11</c:v>
                      </c:pt>
                      <c:pt idx="2222">
                        <c:v>3.0845937301495781E-11</c:v>
                      </c:pt>
                      <c:pt idx="2223">
                        <c:v>3.081488338023312E-11</c:v>
                      </c:pt>
                      <c:pt idx="2224">
                        <c:v>3.0783976134536258E-11</c:v>
                      </c:pt>
                      <c:pt idx="2225">
                        <c:v>3.0753215217924388E-11</c:v>
                      </c:pt>
                      <c:pt idx="2226">
                        <c:v>3.0722600358093777E-11</c:v>
                      </c:pt>
                      <c:pt idx="2227">
                        <c:v>3.0692131303283356E-11</c:v>
                      </c:pt>
                      <c:pt idx="2228">
                        <c:v>3.0661807790653638E-11</c:v>
                      </c:pt>
                      <c:pt idx="2229">
                        <c:v>3.0631629557365333E-11</c:v>
                      </c:pt>
                      <c:pt idx="2230">
                        <c:v>3.0601596340578951E-11</c:v>
                      </c:pt>
                      <c:pt idx="2231">
                        <c:v>3.0571707877455029E-11</c:v>
                      </c:pt>
                      <c:pt idx="2232">
                        <c:v>3.0541963905154232E-11</c:v>
                      </c:pt>
                      <c:pt idx="2233">
                        <c:v>3.0512364160836922E-11</c:v>
                      </c:pt>
                      <c:pt idx="2234">
                        <c:v>3.0482908381664152E-11</c:v>
                      </c:pt>
                      <c:pt idx="2235">
                        <c:v>3.0453596304796078E-11</c:v>
                      </c:pt>
                      <c:pt idx="2236">
                        <c:v>3.0424427667393416E-11</c:v>
                      </c:pt>
                      <c:pt idx="2237">
                        <c:v>3.0395402206616652E-11</c:v>
                      </c:pt>
                      <c:pt idx="2238">
                        <c:v>3.0366519659626508E-11</c:v>
                      </c:pt>
                      <c:pt idx="2239">
                        <c:v>3.0337779763583684E-11</c:v>
                      </c:pt>
                      <c:pt idx="2240">
                        <c:v>3.0309182255648507E-11</c:v>
                      </c:pt>
                      <c:pt idx="2241">
                        <c:v>3.028072687298169E-11</c:v>
                      </c:pt>
                      <c:pt idx="2242">
                        <c:v>3.025241335274373E-11</c:v>
                      </c:pt>
                      <c:pt idx="2243">
                        <c:v>3.0224241432095337E-11</c:v>
                      </c:pt>
                      <c:pt idx="2244">
                        <c:v>3.0196210848197042E-11</c:v>
                      </c:pt>
                      <c:pt idx="2245">
                        <c:v>3.0168321338209341E-11</c:v>
                      </c:pt>
                      <c:pt idx="2246">
                        <c:v>3.0140572639292946E-11</c:v>
                      </c:pt>
                      <c:pt idx="2247">
                        <c:v>3.0112964492201395E-11</c:v>
                      </c:pt>
                      <c:pt idx="2248">
                        <c:v>3.0085496688070858E-11</c:v>
                      </c:pt>
                      <c:pt idx="2249">
                        <c:v>3.0058169027980179E-11</c:v>
                      </c:pt>
                      <c:pt idx="2250">
                        <c:v>3.0030981307760472E-11</c:v>
                      </c:pt>
                      <c:pt idx="2251">
                        <c:v>3.0003933323242643E-11</c:v>
                      </c:pt>
                      <c:pt idx="2252">
                        <c:v>2.997702487025741E-11</c:v>
                      </c:pt>
                      <c:pt idx="2253">
                        <c:v>2.995025574463588E-11</c:v>
                      </c:pt>
                      <c:pt idx="2254">
                        <c:v>2.9923625742208766E-11</c:v>
                      </c:pt>
                      <c:pt idx="2255">
                        <c:v>2.989713465880738E-11</c:v>
                      </c:pt>
                      <c:pt idx="2256">
                        <c:v>2.9870782290262228E-11</c:v>
                      </c:pt>
                      <c:pt idx="2257">
                        <c:v>2.9844568432404617E-11</c:v>
                      </c:pt>
                      <c:pt idx="2258">
                        <c:v>2.9818492881065079E-11</c:v>
                      </c:pt>
                      <c:pt idx="2259">
                        <c:v>2.9792555432074707E-11</c:v>
                      </c:pt>
                      <c:pt idx="2260">
                        <c:v>2.9766755881264614E-11</c:v>
                      </c:pt>
                      <c:pt idx="2261">
                        <c:v>2.9741094024465311E-11</c:v>
                      </c:pt>
                      <c:pt idx="2262">
                        <c:v>2.9715569657508113E-11</c:v>
                      </c:pt>
                      <c:pt idx="2263">
                        <c:v>2.9690182576223726E-11</c:v>
                      </c:pt>
                      <c:pt idx="2264">
                        <c:v>2.9664932576443074E-11</c:v>
                      </c:pt>
                      <c:pt idx="2265">
                        <c:v>2.9639819453997251E-11</c:v>
                      </c:pt>
                      <c:pt idx="2266">
                        <c:v>2.9614843004716977E-11</c:v>
                      </c:pt>
                      <c:pt idx="2267">
                        <c:v>2.9590003024433345E-11</c:v>
                      </c:pt>
                      <c:pt idx="2268">
                        <c:v>2.9565299308977112E-11</c:v>
                      </c:pt>
                      <c:pt idx="2269">
                        <c:v>2.9540731657668323E-11</c:v>
                      </c:pt>
                      <c:pt idx="2270">
                        <c:v>2.9516299904543844E-11</c:v>
                      </c:pt>
                      <c:pt idx="2271">
                        <c:v>2.9492003889185146E-11</c:v>
                      </c:pt>
                      <c:pt idx="2272">
                        <c:v>2.9467843448802705E-11</c:v>
                      </c:pt>
                      <c:pt idx="2273">
                        <c:v>2.9443818420607549E-11</c:v>
                      </c:pt>
                      <c:pt idx="2274">
                        <c:v>2.9419928641810734E-11</c:v>
                      </c:pt>
                      <c:pt idx="2275">
                        <c:v>2.9396173949622696E-11</c:v>
                      </c:pt>
                      <c:pt idx="2276">
                        <c:v>2.9372554181254516E-11</c:v>
                      </c:pt>
                      <c:pt idx="2277">
                        <c:v>2.9349069173917011E-11</c:v>
                      </c:pt>
                      <c:pt idx="2278">
                        <c:v>2.9325718764821056E-11</c:v>
                      </c:pt>
                      <c:pt idx="2279">
                        <c:v>2.9302502791177468E-11</c:v>
                      </c:pt>
                      <c:pt idx="2280">
                        <c:v>2.9279421090197121E-11</c:v>
                      </c:pt>
                      <c:pt idx="2281">
                        <c:v>2.9256473499091046E-11</c:v>
                      </c:pt>
                      <c:pt idx="2282">
                        <c:v>2.9233659855069709E-11</c:v>
                      </c:pt>
                      <c:pt idx="2283">
                        <c:v>2.9210979995344355E-11</c:v>
                      </c:pt>
                      <c:pt idx="2284">
                        <c:v>2.9188433757125438E-11</c:v>
                      </c:pt>
                      <c:pt idx="2285">
                        <c:v>2.9166020977624175E-11</c:v>
                      </c:pt>
                      <c:pt idx="2286">
                        <c:v>2.9143741494051254E-11</c:v>
                      </c:pt>
                      <c:pt idx="2287">
                        <c:v>2.9121595143617717E-11</c:v>
                      </c:pt>
                      <c:pt idx="2288">
                        <c:v>2.9099581763534001E-11</c:v>
                      </c:pt>
                      <c:pt idx="2289">
                        <c:v>2.907770119101135E-11</c:v>
                      </c:pt>
                      <c:pt idx="2290">
                        <c:v>2.9055953263260425E-11</c:v>
                      </c:pt>
                      <c:pt idx="2291">
                        <c:v>2.9034337820750089E-11</c:v>
                      </c:pt>
                      <c:pt idx="2292">
                        <c:v>2.9012854728661926E-11</c:v>
                      </c:pt>
                      <c:pt idx="2293">
                        <c:v>2.8991503856027544E-11</c:v>
                      </c:pt>
                      <c:pt idx="2294">
                        <c:v>2.8970285070871941E-11</c:v>
                      </c:pt>
                      <c:pt idx="2295">
                        <c:v>2.8949198241220662E-11</c:v>
                      </c:pt>
                      <c:pt idx="2296">
                        <c:v>2.8928243235098703E-11</c:v>
                      </c:pt>
                      <c:pt idx="2297">
                        <c:v>2.890741992053105E-11</c:v>
                      </c:pt>
                      <c:pt idx="2298">
                        <c:v>2.8886728165543282E-11</c:v>
                      </c:pt>
                      <c:pt idx="2299">
                        <c:v>2.8866167838159991E-11</c:v>
                      </c:pt>
                      <c:pt idx="2300">
                        <c:v>2.8845738806406732E-11</c:v>
                      </c:pt>
                      <c:pt idx="2301">
                        <c:v>2.8825440938308702E-11</c:v>
                      </c:pt>
                      <c:pt idx="2302">
                        <c:v>2.880527410189069E-11</c:v>
                      </c:pt>
                      <c:pt idx="2303">
                        <c:v>2.8785238165178261E-11</c:v>
                      </c:pt>
                      <c:pt idx="2304">
                        <c:v>2.8765332996196202E-11</c:v>
                      </c:pt>
                      <c:pt idx="2305">
                        <c:v>2.8745558462970089E-11</c:v>
                      </c:pt>
                      <c:pt idx="2306">
                        <c:v>2.8725914433524723E-11</c:v>
                      </c:pt>
                      <c:pt idx="2307">
                        <c:v>2.8706400775885268E-11</c:v>
                      </c:pt>
                      <c:pt idx="2308">
                        <c:v>2.8687017358077291E-11</c:v>
                      </c:pt>
                      <c:pt idx="2309">
                        <c:v>2.8667764048125405E-11</c:v>
                      </c:pt>
                      <c:pt idx="2310">
                        <c:v>2.8648640714055175E-11</c:v>
                      </c:pt>
                      <c:pt idx="2311">
                        <c:v>2.8629647223891392E-11</c:v>
                      </c:pt>
                      <c:pt idx="2312">
                        <c:v>2.8610783445659622E-11</c:v>
                      </c:pt>
                      <c:pt idx="2313">
                        <c:v>2.8592049250408204E-11</c:v>
                      </c:pt>
                      <c:pt idx="2314">
                        <c:v>2.8573444527683033E-11</c:v>
                      </c:pt>
                      <c:pt idx="2315">
                        <c:v>2.8554969170237764E-11</c:v>
                      </c:pt>
                      <c:pt idx="2316">
                        <c:v>2.8536623070431629E-11</c:v>
                      </c:pt>
                      <c:pt idx="2317">
                        <c:v>2.8518406120623667E-11</c:v>
                      </c:pt>
                      <c:pt idx="2318">
                        <c:v>2.8500318213173496E-11</c:v>
                      </c:pt>
                      <c:pt idx="2319">
                        <c:v>2.8482359240439955E-11</c:v>
                      </c:pt>
                      <c:pt idx="2320">
                        <c:v>2.8464529094782689E-11</c:v>
                      </c:pt>
                      <c:pt idx="2321">
                        <c:v>2.844682766856071E-11</c:v>
                      </c:pt>
                      <c:pt idx="2322">
                        <c:v>2.8429254854133283E-11</c:v>
                      </c:pt>
                      <c:pt idx="2323">
                        <c:v>2.8411810543859808E-11</c:v>
                      </c:pt>
                      <c:pt idx="2324">
                        <c:v>2.839449463009953E-11</c:v>
                      </c:pt>
                      <c:pt idx="2325">
                        <c:v>2.8377307005211677E-11</c:v>
                      </c:pt>
                      <c:pt idx="2326">
                        <c:v>2.8360247561555489E-11</c:v>
                      </c:pt>
                      <c:pt idx="2327">
                        <c:v>2.8343316191490196E-11</c:v>
                      </c:pt>
                      <c:pt idx="2328">
                        <c:v>2.832651278737504E-11</c:v>
                      </c:pt>
                      <c:pt idx="2329">
                        <c:v>2.8309837241569435E-11</c:v>
                      </c:pt>
                      <c:pt idx="2330">
                        <c:v>2.8293289446432626E-11</c:v>
                      </c:pt>
                      <c:pt idx="2331">
                        <c:v>2.8276869294323642E-11</c:v>
                      </c:pt>
                      <c:pt idx="2332">
                        <c:v>2.8260576677602112E-11</c:v>
                      </c:pt>
                      <c:pt idx="2333">
                        <c:v>2.8244411488626879E-11</c:v>
                      </c:pt>
                      <c:pt idx="2334">
                        <c:v>2.8228373619757568E-11</c:v>
                      </c:pt>
                      <c:pt idx="2335">
                        <c:v>2.8212462966216896E-11</c:v>
                      </c:pt>
                      <c:pt idx="2336">
                        <c:v>2.8196679437958607E-11</c:v>
                      </c:pt>
                      <c:pt idx="2337">
                        <c:v>2.8181022947820548E-11</c:v>
                      </c:pt>
                      <c:pt idx="2338">
                        <c:v>2.8165493408503776E-11</c:v>
                      </c:pt>
                      <c:pt idx="2339">
                        <c:v>2.8150090732708617E-11</c:v>
                      </c:pt>
                      <c:pt idx="2340">
                        <c:v>2.8134814833135755E-11</c:v>
                      </c:pt>
                      <c:pt idx="2341">
                        <c:v>2.8119665622486078E-11</c:v>
                      </c:pt>
                      <c:pt idx="2342">
                        <c:v>2.8104643013460087E-11</c:v>
                      </c:pt>
                      <c:pt idx="2343">
                        <c:v>2.8089746918758268E-11</c:v>
                      </c:pt>
                      <c:pt idx="2344">
                        <c:v>2.8074977251081528E-11</c:v>
                      </c:pt>
                      <c:pt idx="2345">
                        <c:v>2.8060333923130361E-11</c:v>
                      </c:pt>
                      <c:pt idx="2346">
                        <c:v>2.804581684760527E-11</c:v>
                      </c:pt>
                      <c:pt idx="2347">
                        <c:v>2.8031425937207138E-11</c:v>
                      </c:pt>
                      <c:pt idx="2348">
                        <c:v>2.8017161104636645E-11</c:v>
                      </c:pt>
                      <c:pt idx="2349">
                        <c:v>2.8003022262594311E-11</c:v>
                      </c:pt>
                      <c:pt idx="2350">
                        <c:v>2.798900932378063E-11</c:v>
                      </c:pt>
                      <c:pt idx="2351">
                        <c:v>2.7975122200896494E-11</c:v>
                      </c:pt>
                      <c:pt idx="2352">
                        <c:v>2.7961360806642393E-11</c:v>
                      </c:pt>
                      <c:pt idx="2353">
                        <c:v>2.7947725053719025E-11</c:v>
                      </c:pt>
                      <c:pt idx="2354">
                        <c:v>2.7934214854826892E-11</c:v>
                      </c:pt>
                      <c:pt idx="2355">
                        <c:v>2.7920830122666881E-11</c:v>
                      </c:pt>
                      <c:pt idx="2356">
                        <c:v>2.7907570769939682E-11</c:v>
                      </c:pt>
                      <c:pt idx="2357">
                        <c:v>2.7894436712168937E-11</c:v>
                      </c:pt>
                      <c:pt idx="2358">
                        <c:v>2.7881427877362838E-11</c:v>
                      </c:pt>
                      <c:pt idx="2359">
                        <c:v>2.7868544196130277E-11</c:v>
                      </c:pt>
                      <c:pt idx="2360">
                        <c:v>2.7855785599040646E-11</c:v>
                      </c:pt>
                      <c:pt idx="2361">
                        <c:v>2.7843152016663319E-11</c:v>
                      </c:pt>
                      <c:pt idx="2362">
                        <c:v>2.7830643379567297E-11</c:v>
                      </c:pt>
                      <c:pt idx="2363">
                        <c:v>2.7818259618322158E-11</c:v>
                      </c:pt>
                      <c:pt idx="2364">
                        <c:v>2.7806000663497073E-11</c:v>
                      </c:pt>
                      <c:pt idx="2365">
                        <c:v>2.779386644566125E-11</c:v>
                      </c:pt>
                      <c:pt idx="2366">
                        <c:v>2.7781856895384063E-11</c:v>
                      </c:pt>
                      <c:pt idx="2367">
                        <c:v>2.7769971943234693E-11</c:v>
                      </c:pt>
                      <c:pt idx="2368">
                        <c:v>2.7758211519782523E-11</c:v>
                      </c:pt>
                      <c:pt idx="2369">
                        <c:v>2.7746575555596749E-11</c:v>
                      </c:pt>
                      <c:pt idx="2370">
                        <c:v>2.7735063981246739E-11</c:v>
                      </c:pt>
                      <c:pt idx="2371">
                        <c:v>2.7723676727301689E-11</c:v>
                      </c:pt>
                      <c:pt idx="2372">
                        <c:v>2.7712413724330979E-11</c:v>
                      </c:pt>
                      <c:pt idx="2373">
                        <c:v>2.7701274902903609E-11</c:v>
                      </c:pt>
                      <c:pt idx="2374">
                        <c:v>2.7690260193589148E-11</c:v>
                      </c:pt>
                      <c:pt idx="2375">
                        <c:v>2.7679369526956785E-11</c:v>
                      </c:pt>
                      <c:pt idx="2376">
                        <c:v>2.7668602833575886E-11</c:v>
                      </c:pt>
                      <c:pt idx="2377">
                        <c:v>2.7657960044015663E-11</c:v>
                      </c:pt>
                      <c:pt idx="2378">
                        <c:v>2.7647441088845284E-11</c:v>
                      </c:pt>
                      <c:pt idx="2379">
                        <c:v>2.7637045901557945E-11</c:v>
                      </c:pt>
                      <c:pt idx="2380">
                        <c:v>2.7626774426780682E-11</c:v>
                      </c:pt>
                      <c:pt idx="2381">
                        <c:v>2.7616626611420099E-11</c:v>
                      </c:pt>
                      <c:pt idx="2382">
                        <c:v>2.760660240237562E-11</c:v>
                      </c:pt>
                      <c:pt idx="2383">
                        <c:v>2.759670174654649E-11</c:v>
                      </c:pt>
                      <c:pt idx="2384">
                        <c:v>2.7586924590832354E-11</c:v>
                      </c:pt>
                      <c:pt idx="2385">
                        <c:v>2.7577270882132244E-11</c:v>
                      </c:pt>
                      <c:pt idx="2386">
                        <c:v>2.7567740567345785E-11</c:v>
                      </c:pt>
                      <c:pt idx="2387">
                        <c:v>2.7558333593372041E-11</c:v>
                      </c:pt>
                      <c:pt idx="2388">
                        <c:v>2.7549049907110437E-11</c:v>
                      </c:pt>
                      <c:pt idx="2389">
                        <c:v>2.7539889455460425E-11</c:v>
                      </c:pt>
                      <c:pt idx="2390">
                        <c:v>2.7530852185321407E-11</c:v>
                      </c:pt>
                      <c:pt idx="2391">
                        <c:v>2.7521938043592467E-11</c:v>
                      </c:pt>
                      <c:pt idx="2392">
                        <c:v>2.7513146977173212E-11</c:v>
                      </c:pt>
                      <c:pt idx="2393">
                        <c:v>2.7504478932962888E-11</c:v>
                      </c:pt>
                      <c:pt idx="2394">
                        <c:v>2.7495933857860935E-11</c:v>
                      </c:pt>
                      <c:pt idx="2395">
                        <c:v>2.7487511698766595E-11</c:v>
                      </c:pt>
                      <c:pt idx="2396">
                        <c:v>2.747921240257911E-11</c:v>
                      </c:pt>
                      <c:pt idx="2397">
                        <c:v>2.7471035916198103E-11</c:v>
                      </c:pt>
                      <c:pt idx="2398">
                        <c:v>2.7462982186522821E-11</c:v>
                      </c:pt>
                      <c:pt idx="2399">
                        <c:v>2.7455051160452509E-11</c:v>
                      </c:pt>
                      <c:pt idx="2400">
                        <c:v>2.744724278488659E-11</c:v>
                      </c:pt>
                      <c:pt idx="2401">
                        <c:v>2.7439557009898131E-11</c:v>
                      </c:pt>
                      <c:pt idx="2402">
                        <c:v>2.743199379582835E-11</c:v>
                      </c:pt>
                      <c:pt idx="2403">
                        <c:v>2.7424553104947806E-11</c:v>
                      </c:pt>
                      <c:pt idx="2404">
                        <c:v>2.741723489952664E-11</c:v>
                      </c:pt>
                      <c:pt idx="2405">
                        <c:v>2.7410039141835366E-11</c:v>
                      </c:pt>
                      <c:pt idx="2406">
                        <c:v>2.7402965794144314E-11</c:v>
                      </c:pt>
                      <c:pt idx="2407">
                        <c:v>2.7396014818723647E-11</c:v>
                      </c:pt>
                      <c:pt idx="2408">
                        <c:v>2.7389186177843861E-11</c:v>
                      </c:pt>
                      <c:pt idx="2409">
                        <c:v>2.7382479833775306E-11</c:v>
                      </c:pt>
                      <c:pt idx="2410">
                        <c:v>2.7375895748788285E-11</c:v>
                      </c:pt>
                      <c:pt idx="2411">
                        <c:v>2.7369433885153153E-11</c:v>
                      </c:pt>
                      <c:pt idx="2412">
                        <c:v>2.7363094205140229E-11</c:v>
                      </c:pt>
                      <c:pt idx="2413">
                        <c:v>2.7356876671019847E-11</c:v>
                      </c:pt>
                      <c:pt idx="2414">
                        <c:v>2.7350781245062337E-11</c:v>
                      </c:pt>
                      <c:pt idx="2415">
                        <c:v>2.7344807889538232E-11</c:v>
                      </c:pt>
                      <c:pt idx="2416">
                        <c:v>2.7338956566717459E-11</c:v>
                      </c:pt>
                      <c:pt idx="2417">
                        <c:v>2.7333227238870748E-11</c:v>
                      </c:pt>
                      <c:pt idx="2418">
                        <c:v>2.7327619868268231E-11</c:v>
                      </c:pt>
                      <c:pt idx="2419">
                        <c:v>2.7322134417180428E-11</c:v>
                      </c:pt>
                      <c:pt idx="2420">
                        <c:v>2.7316770847877485E-11</c:v>
                      </c:pt>
                      <c:pt idx="2421">
                        <c:v>2.7311529122629721E-11</c:v>
                      </c:pt>
                      <c:pt idx="2422">
                        <c:v>2.7306409203711436E-11</c:v>
                      </c:pt>
                      <c:pt idx="2423">
                        <c:v>2.7301411056956829E-11</c:v>
                      </c:pt>
                      <c:pt idx="2424">
                        <c:v>2.729653465784089E-11</c:v>
                      </c:pt>
                      <c:pt idx="2425">
                        <c:v>2.7291779983410551E-11</c:v>
                      </c:pt>
                      <c:pt idx="2426">
                        <c:v>2.7287147010712947E-11</c:v>
                      </c:pt>
                      <c:pt idx="2427">
                        <c:v>2.7282635716794996E-11</c:v>
                      </c:pt>
                      <c:pt idx="2428">
                        <c:v>2.7278246078703657E-11</c:v>
                      </c:pt>
                      <c:pt idx="2429">
                        <c:v>2.7273978073486043E-11</c:v>
                      </c:pt>
                      <c:pt idx="2430">
                        <c:v>2.7269831678189076E-11</c:v>
                      </c:pt>
                      <c:pt idx="2431">
                        <c:v>2.7265806869859913E-11</c:v>
                      </c:pt>
                      <c:pt idx="2432">
                        <c:v>2.7261903625545278E-11</c:v>
                      </c:pt>
                      <c:pt idx="2433">
                        <c:v>2.7258121922292504E-11</c:v>
                      </c:pt>
                      <c:pt idx="2434">
                        <c:v>2.725446173714852E-11</c:v>
                      </c:pt>
                      <c:pt idx="2435">
                        <c:v>2.7250923047160064E-11</c:v>
                      </c:pt>
                      <c:pt idx="2436">
                        <c:v>2.7247505829374461E-11</c:v>
                      </c:pt>
                      <c:pt idx="2437">
                        <c:v>2.7244210060838651E-11</c:v>
                      </c:pt>
                      <c:pt idx="2438">
                        <c:v>2.7241035718599564E-11</c:v>
                      </c:pt>
                      <c:pt idx="2439">
                        <c:v>2.7237982779704335E-11</c:v>
                      </c:pt>
                      <c:pt idx="2440">
                        <c:v>2.7235051221199696E-11</c:v>
                      </c:pt>
                      <c:pt idx="2441">
                        <c:v>2.7232241020132972E-11</c:v>
                      </c:pt>
                      <c:pt idx="2442">
                        <c:v>2.722955215355111E-11</c:v>
                      </c:pt>
                      <c:pt idx="2443">
                        <c:v>2.7226984598500832E-11</c:v>
                      </c:pt>
                      <c:pt idx="2444">
                        <c:v>2.7224538332046841E-11</c:v>
                      </c:pt>
                      <c:pt idx="2445">
                        <c:v>2.7222213335313221E-11</c:v>
                      </c:pt>
                      <c:pt idx="2446">
                        <c:v>2.7220009598534708E-11</c:v>
                      </c:pt>
                      <c:pt idx="2447">
                        <c:v>2.721792711317574E-11</c:v>
                      </c:pt>
                      <c:pt idx="2448">
                        <c:v>2.7215965870700305E-11</c:v>
                      </c:pt>
                      <c:pt idx="2449">
                        <c:v>2.7214125862572855E-11</c:v>
                      </c:pt>
                      <c:pt idx="2450">
                        <c:v>2.7212407080257385E-11</c:v>
                      </c:pt>
                      <c:pt idx="2451">
                        <c:v>2.7210809515217943E-11</c:v>
                      </c:pt>
                      <c:pt idx="2452">
                        <c:v>2.7209333158918926E-11</c:v>
                      </c:pt>
                      <c:pt idx="2453">
                        <c:v>2.7207978002824368E-11</c:v>
                      </c:pt>
                      <c:pt idx="2454">
                        <c:v>2.7206744038398467E-11</c:v>
                      </c:pt>
                      <c:pt idx="2455">
                        <c:v>2.7205631257105274E-11</c:v>
                      </c:pt>
                      <c:pt idx="2456">
                        <c:v>2.7204639650409191E-11</c:v>
                      </c:pt>
                      <c:pt idx="2457">
                        <c:v>2.7203769209774249E-11</c:v>
                      </c:pt>
                      <c:pt idx="2458">
                        <c:v>2.7203019926664651E-11</c:v>
                      </c:pt>
                      <c:pt idx="2459">
                        <c:v>2.7202391792544626E-11</c:v>
                      </c:pt>
                      <c:pt idx="2460">
                        <c:v>2.7201884798878013E-11</c:v>
                      </c:pt>
                      <c:pt idx="2461">
                        <c:v>2.7201498937129391E-11</c:v>
                      </c:pt>
                      <c:pt idx="2462">
                        <c:v>2.720123419876263E-11</c:v>
                      </c:pt>
                      <c:pt idx="2463">
                        <c:v>2.7201090575242116E-11</c:v>
                      </c:pt>
                      <c:pt idx="2464">
                        <c:v>2.7201068058032064E-11</c:v>
                      </c:pt>
                      <c:pt idx="2465">
                        <c:v>2.720116663859633E-11</c:v>
                      </c:pt>
                      <c:pt idx="2466">
                        <c:v>2.7201386308444696E-11</c:v>
                      </c:pt>
                      <c:pt idx="2467">
                        <c:v>2.7201727063742224E-11</c:v>
                      </c:pt>
                      <c:pt idx="2468">
                        <c:v>2.7202188909242923E-11</c:v>
                      </c:pt>
                      <c:pt idx="2469">
                        <c:v>2.7202771850625183E-11</c:v>
                      </c:pt>
                      <c:pt idx="2470">
                        <c:v>2.7203475893566816E-11</c:v>
                      </c:pt>
                      <c:pt idx="2471">
                        <c:v>2.7204301043746214E-11</c:v>
                      </c:pt>
                      <c:pt idx="2472">
                        <c:v>2.7205247306841364E-11</c:v>
                      </c:pt>
                      <c:pt idx="2473">
                        <c:v>2.7206314688530466E-11</c:v>
                      </c:pt>
                      <c:pt idx="2474">
                        <c:v>2.7207503194491338E-11</c:v>
                      </c:pt>
                      <c:pt idx="2475">
                        <c:v>2.7208812830402541E-11</c:v>
                      </c:pt>
                      <c:pt idx="2476">
                        <c:v>2.7210243601941911E-11</c:v>
                      </c:pt>
                      <c:pt idx="2477">
                        <c:v>2.7211795514787597E-11</c:v>
                      </c:pt>
                      <c:pt idx="2478">
                        <c:v>2.7213468574617638E-11</c:v>
                      </c:pt>
                      <c:pt idx="2479">
                        <c:v>2.7215262787110409E-11</c:v>
                      </c:pt>
                      <c:pt idx="2480">
                        <c:v>2.7217178157943899E-11</c:v>
                      </c:pt>
                      <c:pt idx="2481">
                        <c:v>2.7219214692796136E-11</c:v>
                      </c:pt>
                      <c:pt idx="2482">
                        <c:v>2.7221372397345459E-11</c:v>
                      </c:pt>
                      <c:pt idx="2483">
                        <c:v>2.7223651277269728E-11</c:v>
                      </c:pt>
                      <c:pt idx="2484">
                        <c:v>2.7226051338247114E-11</c:v>
                      </c:pt>
                      <c:pt idx="2485">
                        <c:v>2.7228572585955804E-11</c:v>
                      </c:pt>
                      <c:pt idx="2486">
                        <c:v>2.7231215026073999E-11</c:v>
                      </c:pt>
                      <c:pt idx="2487">
                        <c:v>2.7233978664279703E-11</c:v>
                      </c:pt>
                      <c:pt idx="2488">
                        <c:v>2.7236863506346013E-11</c:v>
                      </c:pt>
                      <c:pt idx="2489">
                        <c:v>2.7239869563369638E-11</c:v>
                      </c:pt>
                      <c:pt idx="2490">
                        <c:v>2.7242996854481956E-11</c:v>
                      </c:pt>
                      <c:pt idx="2491">
                        <c:v>2.7246245399481006E-11</c:v>
                      </c:pt>
                      <c:pt idx="2492">
                        <c:v>2.7249615218164657E-11</c:v>
                      </c:pt>
                      <c:pt idx="2493">
                        <c:v>2.7253106330330767E-11</c:v>
                      </c:pt>
                      <c:pt idx="2494">
                        <c:v>2.7256718755777187E-11</c:v>
                      </c:pt>
                      <c:pt idx="2495">
                        <c:v>2.726045251430198E-11</c:v>
                      </c:pt>
                      <c:pt idx="2496">
                        <c:v>2.7264307625703012E-11</c:v>
                      </c:pt>
                      <c:pt idx="2497">
                        <c:v>2.7268284109777955E-11</c:v>
                      </c:pt>
                      <c:pt idx="2498">
                        <c:v>2.727238198632502E-11</c:v>
                      </c:pt>
                      <c:pt idx="2499">
                        <c:v>2.7276601275141918E-11</c:v>
                      </c:pt>
                      <c:pt idx="2500">
                        <c:v>2.7280941996026673E-11</c:v>
                      </c:pt>
                      <c:pt idx="2501">
                        <c:v>2.7285404168777153E-11</c:v>
                      </c:pt>
                      <c:pt idx="2502">
                        <c:v>2.728998781319122E-11</c:v>
                      </c:pt>
                      <c:pt idx="2503">
                        <c:v>2.7294692949066931E-11</c:v>
                      </c:pt>
                      <c:pt idx="2504">
                        <c:v>2.7299519596201964E-11</c:v>
                      </c:pt>
                      <c:pt idx="2505">
                        <c:v>2.7304467774394155E-11</c:v>
                      </c:pt>
                      <c:pt idx="2506">
                        <c:v>2.7309537503441761E-11</c:v>
                      </c:pt>
                      <c:pt idx="2507">
                        <c:v>2.7314728803142647E-11</c:v>
                      </c:pt>
                      <c:pt idx="2508">
                        <c:v>2.7320041693294277E-11</c:v>
                      </c:pt>
                      <c:pt idx="2509">
                        <c:v>2.73254761936951E-11</c:v>
                      </c:pt>
                      <c:pt idx="2510">
                        <c:v>2.7331032324317106E-11</c:v>
                      </c:pt>
                      <c:pt idx="2511">
                        <c:v>2.7336710111170738E-11</c:v>
                      </c:pt>
                      <c:pt idx="2512">
                        <c:v>2.7342509587702177E-11</c:v>
                      </c:pt>
                      <c:pt idx="2513">
                        <c:v>2.734843078781605E-11</c:v>
                      </c:pt>
                      <c:pt idx="2514">
                        <c:v>2.7354473745416767E-11</c:v>
                      </c:pt>
                      <c:pt idx="2515">
                        <c:v>2.7360638494408566E-11</c:v>
                      </c:pt>
                      <c:pt idx="2516">
                        <c:v>2.7366925068696058E-11</c:v>
                      </c:pt>
                      <c:pt idx="2517">
                        <c:v>2.7373333502183463E-11</c:v>
                      </c:pt>
                      <c:pt idx="2518">
                        <c:v>2.7379863828775412E-11</c:v>
                      </c:pt>
                      <c:pt idx="2519">
                        <c:v>2.7386516082376297E-11</c:v>
                      </c:pt>
                      <c:pt idx="2520">
                        <c:v>2.7393290296890358E-11</c:v>
                      </c:pt>
                      <c:pt idx="2521">
                        <c:v>2.7400186506222209E-11</c:v>
                      </c:pt>
                      <c:pt idx="2522">
                        <c:v>2.7407204744276278E-11</c:v>
                      </c:pt>
                      <c:pt idx="2523">
                        <c:v>2.7414345044956775E-11</c:v>
                      </c:pt>
                      <c:pt idx="2524">
                        <c:v>2.7421607442168525E-11</c:v>
                      </c:pt>
                      <c:pt idx="2525">
                        <c:v>2.7428991969815552E-11</c:v>
                      </c:pt>
                      <c:pt idx="2526">
                        <c:v>2.7436498661802456E-11</c:v>
                      </c:pt>
                      <c:pt idx="2527">
                        <c:v>2.7444127552033679E-11</c:v>
                      </c:pt>
                      <c:pt idx="2528">
                        <c:v>2.7451878674413438E-11</c:v>
                      </c:pt>
                      <c:pt idx="2529">
                        <c:v>2.7459752062846543E-11</c:v>
                      </c:pt>
                      <c:pt idx="2530">
                        <c:v>2.7467747751237026E-11</c:v>
                      </c:pt>
                      <c:pt idx="2531">
                        <c:v>2.7475865773489695E-11</c:v>
                      </c:pt>
                      <c:pt idx="2532">
                        <c:v>2.7484106165619007E-11</c:v>
                      </c:pt>
                      <c:pt idx="2533">
                        <c:v>2.7492468978213084E-11</c:v>
                      </c:pt>
                      <c:pt idx="2534">
                        <c:v>2.7500954258453248E-11</c:v>
                      </c:pt>
                      <c:pt idx="2535">
                        <c:v>2.7509562052033858E-11</c:v>
                      </c:pt>
                      <c:pt idx="2536">
                        <c:v>2.7518292404649287E-11</c:v>
                      </c:pt>
                      <c:pt idx="2537">
                        <c:v>2.7527145361993911E-11</c:v>
                      </c:pt>
                      <c:pt idx="2538">
                        <c:v>2.7536120969761902E-11</c:v>
                      </c:pt>
                      <c:pt idx="2539">
                        <c:v>2.7545219273648004E-11</c:v>
                      </c:pt>
                      <c:pt idx="2540">
                        <c:v>2.7554440319346015E-11</c:v>
                      </c:pt>
                      <c:pt idx="2541">
                        <c:v>2.7563784152550875E-11</c:v>
                      </c:pt>
                      <c:pt idx="2542">
                        <c:v>2.7573250818956563E-11</c:v>
                      </c:pt>
                      <c:pt idx="2543">
                        <c:v>2.758284036425745E-11</c:v>
                      </c:pt>
                      <c:pt idx="2544">
                        <c:v>2.7592552834147914E-11</c:v>
                      </c:pt>
                      <c:pt idx="2545">
                        <c:v>2.7602388274322507E-11</c:v>
                      </c:pt>
                      <c:pt idx="2546">
                        <c:v>2.7612346730475398E-11</c:v>
                      </c:pt>
                      <c:pt idx="2547">
                        <c:v>2.7622428249427389E-11</c:v>
                      </c:pt>
                      <c:pt idx="2548">
                        <c:v>2.7632632884218192E-11</c:v>
                      </c:pt>
                      <c:pt idx="2549">
                        <c:v>2.7642960690020929E-11</c:v>
                      </c:pt>
                      <c:pt idx="2550">
                        <c:v>2.7653411722010602E-11</c:v>
                      </c:pt>
                      <c:pt idx="2551">
                        <c:v>2.7663986035362448E-11</c:v>
                      </c:pt>
                      <c:pt idx="2552">
                        <c:v>2.7674683685251249E-11</c:v>
                      </c:pt>
                      <c:pt idx="2553">
                        <c:v>2.7685504726852428E-11</c:v>
                      </c:pt>
                      <c:pt idx="2554">
                        <c:v>2.7696449215340621E-11</c:v>
                      </c:pt>
                      <c:pt idx="2555">
                        <c:v>2.7707517205891395E-11</c:v>
                      </c:pt>
                      <c:pt idx="2556">
                        <c:v>2.7718708753679207E-11</c:v>
                      </c:pt>
                      <c:pt idx="2557">
                        <c:v>2.7730023913879646E-11</c:v>
                      </c:pt>
                      <c:pt idx="2558">
                        <c:v>2.7741462741667337E-11</c:v>
                      </c:pt>
                      <c:pt idx="2559">
                        <c:v>2.7753025292217674E-11</c:v>
                      </c:pt>
                      <c:pt idx="2560">
                        <c:v>2.776471162070549E-11</c:v>
                      </c:pt>
                      <c:pt idx="2561">
                        <c:v>2.7776521782341589E-11</c:v>
                      </c:pt>
                      <c:pt idx="2562">
                        <c:v>2.778845583554595E-11</c:v>
                      </c:pt>
                      <c:pt idx="2563">
                        <c:v>2.7800513844445771E-11</c:v>
                      </c:pt>
                      <c:pt idx="2564">
                        <c:v>2.7812695873756665E-11</c:v>
                      </c:pt>
                      <c:pt idx="2565">
                        <c:v>2.7825001988193696E-11</c:v>
                      </c:pt>
                      <c:pt idx="2566">
                        <c:v>2.783743225247232E-11</c:v>
                      </c:pt>
                      <c:pt idx="2567">
                        <c:v>2.7849986731307392E-11</c:v>
                      </c:pt>
                      <c:pt idx="2568">
                        <c:v>2.7862665489414555E-11</c:v>
                      </c:pt>
                      <c:pt idx="2569">
                        <c:v>2.7875468591508862E-11</c:v>
                      </c:pt>
                      <c:pt idx="2570">
                        <c:v>2.7888396102305761E-11</c:v>
                      </c:pt>
                      <c:pt idx="2571">
                        <c:v>2.7901448086520114E-11</c:v>
                      </c:pt>
                      <c:pt idx="2572">
                        <c:v>2.7914624608867555E-11</c:v>
                      </c:pt>
                      <c:pt idx="2573">
                        <c:v>2.7927925734063148E-11</c:v>
                      </c:pt>
                      <c:pt idx="2574">
                        <c:v>2.7941351526822146E-11</c:v>
                      </c:pt>
                      <c:pt idx="2575">
                        <c:v>2.7954902051859792E-11</c:v>
                      </c:pt>
                      <c:pt idx="2576">
                        <c:v>2.7968577374375506E-11</c:v>
                      </c:pt>
                      <c:pt idx="2577">
                        <c:v>2.7982377565110578E-11</c:v>
                      </c:pt>
                      <c:pt idx="2578">
                        <c:v>2.7996302698338626E-11</c:v>
                      </c:pt>
                      <c:pt idx="2579">
                        <c:v>2.8010352848389845E-11</c:v>
                      </c:pt>
                      <c:pt idx="2580">
                        <c:v>2.8024528089594634E-11</c:v>
                      </c:pt>
                      <c:pt idx="2581">
                        <c:v>2.8038828496283739E-11</c:v>
                      </c:pt>
                      <c:pt idx="2582">
                        <c:v>2.8053254142787175E-11</c:v>
                      </c:pt>
                      <c:pt idx="2583">
                        <c:v>2.8067805103435707E-11</c:v>
                      </c:pt>
                      <c:pt idx="2584">
                        <c:v>2.808248145255933E-11</c:v>
                      </c:pt>
                      <c:pt idx="2585">
                        <c:v>2.809728326448863E-11</c:v>
                      </c:pt>
                      <c:pt idx="2586">
                        <c:v>2.8112210613553991E-11</c:v>
                      </c:pt>
                      <c:pt idx="2587">
                        <c:v>2.8127263574085983E-11</c:v>
                      </c:pt>
                      <c:pt idx="2588">
                        <c:v>2.8142442220414802E-11</c:v>
                      </c:pt>
                      <c:pt idx="2589">
                        <c:v>2.8157746626870831E-11</c:v>
                      </c:pt>
                      <c:pt idx="2590">
                        <c:v>2.8173176867784824E-11</c:v>
                      </c:pt>
                      <c:pt idx="2591">
                        <c:v>2.8188733019412285E-11</c:v>
                      </c:pt>
                      <c:pt idx="2592">
                        <c:v>2.8204415164446888E-11</c:v>
                      </c:pt>
                      <c:pt idx="2593">
                        <c:v>2.8220223386925015E-11</c:v>
                      </c:pt>
                      <c:pt idx="2594">
                        <c:v>2.8236157770882851E-11</c:v>
                      </c:pt>
                      <c:pt idx="2595">
                        <c:v>2.8252218400356783E-11</c:v>
                      </c:pt>
                      <c:pt idx="2596">
                        <c:v>2.8268405359383018E-11</c:v>
                      </c:pt>
                      <c:pt idx="2597">
                        <c:v>2.8284718731998123E-11</c:v>
                      </c:pt>
                      <c:pt idx="2598">
                        <c:v>2.8301158602238323E-11</c:v>
                      </c:pt>
                      <c:pt idx="2599">
                        <c:v>2.8317725054139951E-11</c:v>
                      </c:pt>
                      <c:pt idx="2600">
                        <c:v>2.8334418171739247E-11</c:v>
                      </c:pt>
                      <c:pt idx="2601">
                        <c:v>2.8351238039072595E-11</c:v>
                      </c:pt>
                      <c:pt idx="2602">
                        <c:v>2.8368184740176369E-11</c:v>
                      </c:pt>
                      <c:pt idx="2603">
                        <c:v>2.838525835908695E-11</c:v>
                      </c:pt>
                      <c:pt idx="2604">
                        <c:v>2.8402458979840734E-11</c:v>
                      </c:pt>
                      <c:pt idx="2605">
                        <c:v>2.8419786686621229E-11</c:v>
                      </c:pt>
                      <c:pt idx="2606">
                        <c:v>2.8437241567995081E-11</c:v>
                      </c:pt>
                      <c:pt idx="2607">
                        <c:v>2.8454823717539039E-11</c:v>
                      </c:pt>
                      <c:pt idx="2608">
                        <c:v>2.8472533229102807E-11</c:v>
                      </c:pt>
                      <c:pt idx="2609">
                        <c:v>2.8490370196536298E-11</c:v>
                      </c:pt>
                      <c:pt idx="2610">
                        <c:v>2.8508334713689211E-11</c:v>
                      </c:pt>
                      <c:pt idx="2611">
                        <c:v>2.8526426874411445E-11</c:v>
                      </c:pt>
                      <c:pt idx="2612">
                        <c:v>2.8544646772552709E-11</c:v>
                      </c:pt>
                      <c:pt idx="2613">
                        <c:v>2.8562994501963086E-11</c:v>
                      </c:pt>
                      <c:pt idx="2614">
                        <c:v>2.8581470156492286E-11</c:v>
                      </c:pt>
                      <c:pt idx="2615">
                        <c:v>2.8600073829990213E-11</c:v>
                      </c:pt>
                      <c:pt idx="2616">
                        <c:v>2.8618805616306569E-11</c:v>
                      </c:pt>
                      <c:pt idx="2617">
                        <c:v>2.8637665609291268E-11</c:v>
                      </c:pt>
                      <c:pt idx="2618">
                        <c:v>2.8656653902794189E-11</c:v>
                      </c:pt>
                      <c:pt idx="2619">
                        <c:v>2.8675770590665037E-11</c:v>
                      </c:pt>
                      <c:pt idx="2620">
                        <c:v>2.8695015762392605E-11</c:v>
                      </c:pt>
                      <c:pt idx="2621">
                        <c:v>2.8714389511493168E-11</c:v>
                      </c:pt>
                      <c:pt idx="2622">
                        <c:v>2.8733891944099294E-11</c:v>
                      </c:pt>
                      <c:pt idx="2623">
                        <c:v>2.8753523166515049E-11</c:v>
                      </c:pt>
                      <c:pt idx="2624">
                        <c:v>2.8773283285044875E-11</c:v>
                      </c:pt>
                      <c:pt idx="2625">
                        <c:v>2.8793172405992821E-11</c:v>
                      </c:pt>
                      <c:pt idx="2626">
                        <c:v>2.8813190635662951E-11</c:v>
                      </c:pt>
                      <c:pt idx="2627">
                        <c:v>2.8833338080359508E-11</c:v>
                      </c:pt>
                      <c:pt idx="2628">
                        <c:v>2.8853614846386546E-11</c:v>
                      </c:pt>
                      <c:pt idx="2629">
                        <c:v>2.8874021040048512E-11</c:v>
                      </c:pt>
                      <c:pt idx="2630">
                        <c:v>2.8894556767649461E-11</c:v>
                      </c:pt>
                      <c:pt idx="2631">
                        <c:v>2.8915222135493444E-11</c:v>
                      </c:pt>
                      <c:pt idx="2632">
                        <c:v>2.8936017249884908E-11</c:v>
                      </c:pt>
                      <c:pt idx="2633">
                        <c:v>2.8956942217127717E-11</c:v>
                      </c:pt>
                      <c:pt idx="2634">
                        <c:v>2.8977997143526108E-11</c:v>
                      </c:pt>
                      <c:pt idx="2635">
                        <c:v>2.8999182135384544E-11</c:v>
                      </c:pt>
                      <c:pt idx="2636">
                        <c:v>2.9020497299006863E-11</c:v>
                      </c:pt>
                      <c:pt idx="2637">
                        <c:v>2.9041942740697319E-11</c:v>
                      </c:pt>
                      <c:pt idx="2638">
                        <c:v>2.906351856676017E-11</c:v>
                      </c:pt>
                      <c:pt idx="2639">
                        <c:v>2.9085224883499488E-11</c:v>
                      </c:pt>
                      <c:pt idx="2640">
                        <c:v>2.9107061797219478E-11</c:v>
                      </c:pt>
                      <c:pt idx="2641">
                        <c:v>2.9129029414224433E-11</c:v>
                      </c:pt>
                      <c:pt idx="2642">
                        <c:v>2.9151127842620445E-11</c:v>
                      </c:pt>
                      <c:pt idx="2643">
                        <c:v>2.9173357200551626E-11</c:v>
                      </c:pt>
                      <c:pt idx="2644">
                        <c:v>2.9195717609577882E-11</c:v>
                      </c:pt>
                      <c:pt idx="2645">
                        <c:v>2.9218209191260769E-11</c:v>
                      </c:pt>
                      <c:pt idx="2646">
                        <c:v>2.9240832067161647E-11</c:v>
                      </c:pt>
                      <c:pt idx="2647">
                        <c:v>2.9263586358842097E-11</c:v>
                      </c:pt>
                      <c:pt idx="2648">
                        <c:v>2.9286472187863679E-11</c:v>
                      </c:pt>
                      <c:pt idx="2649">
                        <c:v>2.9309489675787764E-11</c:v>
                      </c:pt>
                      <c:pt idx="2650">
                        <c:v>2.9332638944175915E-11</c:v>
                      </c:pt>
                      <c:pt idx="2651">
                        <c:v>2.9355920114589886E-11</c:v>
                      </c:pt>
                      <c:pt idx="2652">
                        <c:v>2.9379333308590858E-11</c:v>
                      </c:pt>
                      <c:pt idx="2653">
                        <c:v>2.9402878647740597E-11</c:v>
                      </c:pt>
                      <c:pt idx="2654">
                        <c:v>2.9426556253600455E-11</c:v>
                      </c:pt>
                      <c:pt idx="2655">
                        <c:v>2.9450366247732022E-11</c:v>
                      </c:pt>
                      <c:pt idx="2656">
                        <c:v>2.9474308751696648E-11</c:v>
                      </c:pt>
                      <c:pt idx="2657">
                        <c:v>2.9498383887056093E-11</c:v>
                      </c:pt>
                      <c:pt idx="2658">
                        <c:v>2.9522591775371746E-11</c:v>
                      </c:pt>
                      <c:pt idx="2659">
                        <c:v>2.9546932538205147E-11</c:v>
                      </c:pt>
                      <c:pt idx="2660">
                        <c:v>2.9571406297117865E-11</c:v>
                      </c:pt>
                      <c:pt idx="2661">
                        <c:v>2.9596013173671305E-11</c:v>
                      </c:pt>
                      <c:pt idx="2662">
                        <c:v>2.9620753289426992E-11</c:v>
                      </c:pt>
                      <c:pt idx="2663">
                        <c:v>2.9645626765946194E-11</c:v>
                      </c:pt>
                      <c:pt idx="2664">
                        <c:v>2.9670633727146142E-11</c:v>
                      </c:pt>
                      <c:pt idx="2665">
                        <c:v>2.969577430744244E-11</c:v>
                      </c:pt>
                      <c:pt idx="2666">
                        <c:v>2.9721048644091033E-11</c:v>
                      </c:pt>
                      <c:pt idx="2667">
                        <c:v>2.9746456874347682E-11</c:v>
                      </c:pt>
                      <c:pt idx="2668">
                        <c:v>2.9771999135468333E-11</c:v>
                      </c:pt>
                      <c:pt idx="2669">
                        <c:v>2.9797675564708513E-11</c:v>
                      </c:pt>
                      <c:pt idx="2670">
                        <c:v>2.9823486299324012E-11</c:v>
                      </c:pt>
                      <c:pt idx="2671">
                        <c:v>2.9849431476570759E-11</c:v>
                      </c:pt>
                      <c:pt idx="2672">
                        <c:v>2.9875511233704293E-11</c:v>
                      </c:pt>
                      <c:pt idx="2673">
                        <c:v>2.9901725707980761E-11</c:v>
                      </c:pt>
                      <c:pt idx="2674">
                        <c:v>2.992807503665554E-11</c:v>
                      </c:pt>
                      <c:pt idx="2675">
                        <c:v>2.9954559356984733E-11</c:v>
                      </c:pt>
                      <c:pt idx="2676">
                        <c:v>2.9981178806223938E-11</c:v>
                      </c:pt>
                      <c:pt idx="2677">
                        <c:v>3.0007933521628881E-11</c:v>
                      </c:pt>
                      <c:pt idx="2678">
                        <c:v>3.0034823640455495E-11</c:v>
                      </c:pt>
                      <c:pt idx="2679">
                        <c:v>3.0061849299959541E-11</c:v>
                      </c:pt>
                      <c:pt idx="2680">
                        <c:v>3.0089010637396603E-11</c:v>
                      </c:pt>
                      <c:pt idx="2681">
                        <c:v>3.0116307790022751E-11</c:v>
                      </c:pt>
                      <c:pt idx="2682">
                        <c:v>3.0143740895093614E-11</c:v>
                      </c:pt>
                      <c:pt idx="2683">
                        <c:v>3.0171310089864706E-11</c:v>
                      </c:pt>
                      <c:pt idx="2684">
                        <c:v>3.0199015511592361E-11</c:v>
                      </c:pt>
                      <c:pt idx="2685">
                        <c:v>3.0226857297528255E-11</c:v>
                      </c:pt>
                      <c:pt idx="2686">
                        <c:v>3.0254835587944487E-11</c:v>
                      </c:pt>
                      <c:pt idx="2687">
                        <c:v>3.0282950533999047E-11</c:v>
                      </c:pt>
                      <c:pt idx="2688">
                        <c:v>3.0311202289205489E-11</c:v>
                      </c:pt>
                      <c:pt idx="2689">
                        <c:v>3.0339591007077731E-11</c:v>
                      </c:pt>
                      <c:pt idx="2690">
                        <c:v>3.0368116841129481E-11</c:v>
                      </c:pt>
                      <c:pt idx="2691">
                        <c:v>3.0396779944874133E-11</c:v>
                      </c:pt>
                      <c:pt idx="2692">
                        <c:v>3.042558047182576E-11</c:v>
                      </c:pt>
                      <c:pt idx="2693">
                        <c:v>3.0454518575498109E-11</c:v>
                      </c:pt>
                      <c:pt idx="2694">
                        <c:v>3.0483594409404554E-11</c:v>
                      </c:pt>
                      <c:pt idx="2695">
                        <c:v>3.0512808127059167E-11</c:v>
                      </c:pt>
                      <c:pt idx="2696">
                        <c:v>3.0542159881975309E-11</c:v>
                      </c:pt>
                      <c:pt idx="2697">
                        <c:v>3.0571649827666923E-11</c:v>
                      </c:pt>
                      <c:pt idx="2698">
                        <c:v>3.0601278117647718E-11</c:v>
                      </c:pt>
                      <c:pt idx="2699">
                        <c:v>3.063104490543145E-11</c:v>
                      </c:pt>
                      <c:pt idx="2700">
                        <c:v>3.0660950344531814E-11</c:v>
                      </c:pt>
                      <c:pt idx="2701">
                        <c:v>3.0690994588462192E-11</c:v>
                      </c:pt>
                      <c:pt idx="2702">
                        <c:v>3.0721177790736882E-11</c:v>
                      </c:pt>
                      <c:pt idx="2703">
                        <c:v>3.0751500104869025E-11</c:v>
                      </c:pt>
                      <c:pt idx="2704">
                        <c:v>3.0781961684372756E-11</c:v>
                      </c:pt>
                      <c:pt idx="2705">
                        <c:v>3.0812562682761612E-11</c:v>
                      </c:pt>
                      <c:pt idx="2706">
                        <c:v>3.0843303253549315E-11</c:v>
                      </c:pt>
                      <c:pt idx="2707">
                        <c:v>3.087418355024054E-11</c:v>
                      </c:pt>
                      <c:pt idx="2708">
                        <c:v>3.0905203730121905E-11</c:v>
                      </c:pt>
                      <c:pt idx="2709">
                        <c:v>3.0936363961747763E-11</c:v>
                      </c:pt>
                      <c:pt idx="2710">
                        <c:v>3.0967664415637462E-11</c:v>
                      </c:pt>
                      <c:pt idx="2711">
                        <c:v>3.0999105262310588E-11</c:v>
                      </c:pt>
                      <c:pt idx="2712">
                        <c:v>3.1030686672286536E-11</c:v>
                      </c:pt>
                      <c:pt idx="2713">
                        <c:v>3.1062408816084871E-11</c:v>
                      </c:pt>
                      <c:pt idx="2714">
                        <c:v>3.1094271864225162E-11</c:v>
                      </c:pt>
                      <c:pt idx="2715">
                        <c:v>3.1126275987226828E-11</c:v>
                      </c:pt>
                      <c:pt idx="2716">
                        <c:v>3.115842135560961E-11</c:v>
                      </c:pt>
                      <c:pt idx="2717">
                        <c:v>3.1190708139892707E-11</c:v>
                      </c:pt>
                      <c:pt idx="2718">
                        <c:v>3.1223136510595894E-11</c:v>
                      </c:pt>
                      <c:pt idx="2719">
                        <c:v>3.1255706638238557E-11</c:v>
                      </c:pt>
                      <c:pt idx="2720">
                        <c:v>3.1288418693340082E-11</c:v>
                      </c:pt>
                      <c:pt idx="2721">
                        <c:v>3.1321272846420238E-11</c:v>
                      </c:pt>
                      <c:pt idx="2722">
                        <c:v>3.1354269267998592E-11</c:v>
                      </c:pt>
                      <c:pt idx="2723">
                        <c:v>3.1387408128594342E-11</c:v>
                      </c:pt>
                      <c:pt idx="2724">
                        <c:v>3.1420689598727083E-11</c:v>
                      </c:pt>
                      <c:pt idx="2725">
                        <c:v>3.1454113848916568E-11</c:v>
                      </c:pt>
                      <c:pt idx="2726">
                        <c:v>3.1487681049681985E-11</c:v>
                      </c:pt>
                      <c:pt idx="2727">
                        <c:v>3.1521391371543313E-11</c:v>
                      </c:pt>
                      <c:pt idx="2728">
                        <c:v>3.1555244985019546E-11</c:v>
                      </c:pt>
                      <c:pt idx="2729">
                        <c:v>3.1589242060610082E-11</c:v>
                      </c:pt>
                      <c:pt idx="2730">
                        <c:v>3.1623382773447196E-11</c:v>
                      </c:pt>
                      <c:pt idx="2731">
                        <c:v>3.1657667310419514E-11</c:v>
                      </c:pt>
                      <c:pt idx="2732">
                        <c:v>3.1692095860079321E-11</c:v>
                      </c:pt>
                      <c:pt idx="2733">
                        <c:v>3.1726668610978328E-11</c:v>
                      </c:pt>
                      <c:pt idx="2734">
                        <c:v>3.1761385751669007E-11</c:v>
                      </c:pt>
                      <c:pt idx="2735">
                        <c:v>3.1796247470703445E-11</c:v>
                      </c:pt>
                      <c:pt idx="2736">
                        <c:v>3.1831253956633552E-11</c:v>
                      </c:pt>
                      <c:pt idx="2737">
                        <c:v>3.1866405398011582E-11</c:v>
                      </c:pt>
                      <c:pt idx="2738">
                        <c:v>3.1901701983389672E-11</c:v>
                      </c:pt>
                      <c:pt idx="2739">
                        <c:v>3.1937143901319855E-11</c:v>
                      </c:pt>
                      <c:pt idx="2740">
                        <c:v>3.1972731340354443E-11</c:v>
                      </c:pt>
                      <c:pt idx="2741">
                        <c:v>3.2008464489045146E-11</c:v>
                      </c:pt>
                      <c:pt idx="2742">
                        <c:v>3.2044343535944613E-11</c:v>
                      </c:pt>
                      <c:pt idx="2743">
                        <c:v>3.2080368669604379E-11</c:v>
                      </c:pt>
                      <c:pt idx="2744">
                        <c:v>3.2116540078577086E-11</c:v>
                      </c:pt>
                      <c:pt idx="2745">
                        <c:v>3.215285795141445E-11</c:v>
                      </c:pt>
                      <c:pt idx="2746">
                        <c:v>3.2189322476668764E-11</c:v>
                      </c:pt>
                      <c:pt idx="2747">
                        <c:v>3.22259338428923E-11</c:v>
                      </c:pt>
                      <c:pt idx="2748">
                        <c:v>3.2262692238636951E-11</c:v>
                      </c:pt>
                      <c:pt idx="2749">
                        <c:v>3.2299597852454807E-11</c:v>
                      </c:pt>
                      <c:pt idx="2750">
                        <c:v>3.2336650872897961E-11</c:v>
                      </c:pt>
                      <c:pt idx="2751">
                        <c:v>3.2373851488464305E-11</c:v>
                      </c:pt>
                      <c:pt idx="2752">
                        <c:v>3.241119989323602E-11</c:v>
                      </c:pt>
                      <c:pt idx="2753">
                        <c:v>3.2448696293819476E-11</c:v>
                      </c:pt>
                      <c:pt idx="2754">
                        <c:v>3.2486340898261357E-11</c:v>
                      </c:pt>
                      <c:pt idx="2755">
                        <c:v>3.252413391460821E-11</c:v>
                      </c:pt>
                      <c:pt idx="2756">
                        <c:v>3.2562075550906938E-11</c:v>
                      </c:pt>
                      <c:pt idx="2757">
                        <c:v>3.2600166015203865E-11</c:v>
                      </c:pt>
                      <c:pt idx="2758">
                        <c:v>3.2638405515545719E-11</c:v>
                      </c:pt>
                      <c:pt idx="2759">
                        <c:v>3.2676794259979029E-11</c:v>
                      </c:pt>
                      <c:pt idx="2760">
                        <c:v>3.2715332456550886E-11</c:v>
                      </c:pt>
                      <c:pt idx="2761">
                        <c:v>3.2754020313307418E-11</c:v>
                      </c:pt>
                      <c:pt idx="2762">
                        <c:v>3.2792858038295373E-11</c:v>
                      </c:pt>
                      <c:pt idx="2763">
                        <c:v>3.2831845839561636E-11</c:v>
                      </c:pt>
                      <c:pt idx="2764">
                        <c:v>3.2870983925152541E-11</c:v>
                      </c:pt>
                      <c:pt idx="2765">
                        <c:v>3.2910272503115018E-11</c:v>
                      </c:pt>
                      <c:pt idx="2766">
                        <c:v>3.294971178149537E-11</c:v>
                      </c:pt>
                      <c:pt idx="2767">
                        <c:v>3.2989301968340526E-11</c:v>
                      </c:pt>
                      <c:pt idx="2768">
                        <c:v>3.3029043271696996E-11</c:v>
                      </c:pt>
                      <c:pt idx="2769">
                        <c:v>3.3068935899611327E-11</c:v>
                      </c:pt>
                      <c:pt idx="2770">
                        <c:v>3.3108980060130423E-11</c:v>
                      </c:pt>
                      <c:pt idx="2771">
                        <c:v>3.3149175961300774E-11</c:v>
                      </c:pt>
                      <c:pt idx="2772">
                        <c:v>3.3189523811168948E-11</c:v>
                      </c:pt>
                      <c:pt idx="2773">
                        <c:v>3.3230023817625518E-11</c:v>
                      </c:pt>
                      <c:pt idx="2774">
                        <c:v>3.3270676195267539E-11</c:v>
                      </c:pt>
                      <c:pt idx="2775">
                        <c:v>3.3311481172509817E-11</c:v>
                      </c:pt>
                      <c:pt idx="2776">
                        <c:v>3.3352438979047979E-11</c:v>
                      </c:pt>
                      <c:pt idx="2777">
                        <c:v>3.3393549844577676E-11</c:v>
                      </c:pt>
                      <c:pt idx="2778">
                        <c:v>3.3434813998794941E-11</c:v>
                      </c:pt>
                      <c:pt idx="2779">
                        <c:v>3.3476231671395238E-11</c:v>
                      </c:pt>
                      <c:pt idx="2780">
                        <c:v>3.3517803092074562E-11</c:v>
                      </c:pt>
                      <c:pt idx="2781">
                        <c:v>3.3559528490528414E-11</c:v>
                      </c:pt>
                      <c:pt idx="2782">
                        <c:v>3.360140809645263E-11</c:v>
                      </c:pt>
                      <c:pt idx="2783">
                        <c:v>3.3643442139543026E-11</c:v>
                      </c:pt>
                      <c:pt idx="2784">
                        <c:v>3.3685630849495257E-11</c:v>
                      </c:pt>
                      <c:pt idx="2785">
                        <c:v>3.3727974456005152E-11</c:v>
                      </c:pt>
                      <c:pt idx="2786">
                        <c:v>3.3770473188768385E-11</c:v>
                      </c:pt>
                      <c:pt idx="2787">
                        <c:v>3.3813127277480605E-11</c:v>
                      </c:pt>
                      <c:pt idx="2788">
                        <c:v>3.3855936951837816E-11</c:v>
                      </c:pt>
                      <c:pt idx="2789">
                        <c:v>3.3898902441535673E-11</c:v>
                      </c:pt>
                      <c:pt idx="2790">
                        <c:v>3.3942023976269842E-11</c:v>
                      </c:pt>
                      <c:pt idx="2791">
                        <c:v>3.3985301785736155E-11</c:v>
                      </c:pt>
                      <c:pt idx="2792">
                        <c:v>3.4028736099630252E-11</c:v>
                      </c:pt>
                      <c:pt idx="2793">
                        <c:v>3.4072327147648157E-11</c:v>
                      </c:pt>
                      <c:pt idx="2794">
                        <c:v>3.4116075159485149E-11</c:v>
                      </c:pt>
                      <c:pt idx="2795">
                        <c:v>3.4159980364415837E-11</c:v>
                      </c:pt>
                      <c:pt idx="2796">
                        <c:v>3.4204042999902512E-11</c:v>
                      </c:pt>
                      <c:pt idx="2797">
                        <c:v>3.4248263319400688E-11</c:v>
                      </c:pt>
                      <c:pt idx="2798">
                        <c:v>3.4292641577527511E-11</c:v>
                      </c:pt>
                      <c:pt idx="2799">
                        <c:v>3.4337178028899901E-11</c:v>
                      </c:pt>
                      <c:pt idx="2800">
                        <c:v>3.4381872928134597E-11</c:v>
                      </c:pt>
                      <c:pt idx="2801">
                        <c:v>3.442672652984874E-11</c:v>
                      </c:pt>
                      <c:pt idx="2802">
                        <c:v>3.4471739088659235E-11</c:v>
                      </c:pt>
                      <c:pt idx="2803">
                        <c:v>3.4516910859183042E-11</c:v>
                      </c:pt>
                      <c:pt idx="2804">
                        <c:v>3.4562242096037081E-11</c:v>
                      </c:pt>
                      <c:pt idx="2805">
                        <c:v>3.4607733053838259E-11</c:v>
                      </c:pt>
                      <c:pt idx="2806">
                        <c:v>3.4653383987203755E-11</c:v>
                      </c:pt>
                      <c:pt idx="2807">
                        <c:v>3.4699195150750255E-11</c:v>
                      </c:pt>
                      <c:pt idx="2808">
                        <c:v>3.474516679909472E-11</c:v>
                      </c:pt>
                      <c:pt idx="2809">
                        <c:v>3.4791299186854269E-11</c:v>
                      </c:pt>
                      <c:pt idx="2810">
                        <c:v>3.4837592568645841E-11</c:v>
                      </c:pt>
                      <c:pt idx="2811">
                        <c:v>3.4884047199086163E-11</c:v>
                      </c:pt>
                      <c:pt idx="2812">
                        <c:v>3.4930663332792549E-11</c:v>
                      </c:pt>
                      <c:pt idx="2813">
                        <c:v>3.497744122438157E-11</c:v>
                      </c:pt>
                      <c:pt idx="2814">
                        <c:v>3.5024381128470314E-11</c:v>
                      </c:pt>
                      <c:pt idx="2815">
                        <c:v>3.5071483299675947E-11</c:v>
                      </c:pt>
                      <c:pt idx="2816">
                        <c:v>3.5118747992615182E-11</c:v>
                      </c:pt>
                      <c:pt idx="2817">
                        <c:v>3.5166175460859596E-11</c:v>
                      </c:pt>
                      <c:pt idx="2818">
                        <c:v>3.5213765968453299E-11</c:v>
                      </c:pt>
                      <c:pt idx="2819">
                        <c:v>3.5261519798979467E-11</c:v>
                      </c:pt>
                      <c:pt idx="2820">
                        <c:v>3.5309437237067453E-11</c:v>
                      </c:pt>
                      <c:pt idx="2821">
                        <c:v>3.5357518567345782E-11</c:v>
                      </c:pt>
                      <c:pt idx="2822">
                        <c:v>3.5405764074443348E-11</c:v>
                      </c:pt>
                      <c:pt idx="2823">
                        <c:v>3.545417404298931E-11</c:v>
                      </c:pt>
                      <c:pt idx="2824">
                        <c:v>3.5502748757612387E-11</c:v>
                      </c:pt>
                      <c:pt idx="2825">
                        <c:v>3.5551488502941324E-11</c:v>
                      </c:pt>
                      <c:pt idx="2826">
                        <c:v>3.5600393563605222E-11</c:v>
                      </c:pt>
                      <c:pt idx="2827">
                        <c:v>3.5649464224233033E-11</c:v>
                      </c:pt>
                      <c:pt idx="2828">
                        <c:v>3.569870076945347E-11</c:v>
                      </c:pt>
                      <c:pt idx="2829">
                        <c:v>3.5748103483895472E-11</c:v>
                      </c:pt>
                      <c:pt idx="2830">
                        <c:v>3.5797672652187965E-11</c:v>
                      </c:pt>
                      <c:pt idx="2831">
                        <c:v>3.5847408558959881E-11</c:v>
                      </c:pt>
                      <c:pt idx="2832">
                        <c:v>3.5897311488839946E-11</c:v>
                      </c:pt>
                      <c:pt idx="2833">
                        <c:v>3.5947381726457281E-11</c:v>
                      </c:pt>
                      <c:pt idx="2834">
                        <c:v>3.5997619556440631E-11</c:v>
                      </c:pt>
                      <c:pt idx="2835">
                        <c:v>3.6048025263419102E-11</c:v>
                      </c:pt>
                      <c:pt idx="2836">
                        <c:v>3.6098599132021246E-11</c:v>
                      </c:pt>
                      <c:pt idx="2837">
                        <c:v>3.6149341446876177E-11</c:v>
                      </c:pt>
                      <c:pt idx="2838">
                        <c:v>3.6200252492612639E-11</c:v>
                      </c:pt>
                      <c:pt idx="2839">
                        <c:v>3.6251332551456393E-11</c:v>
                      </c:pt>
                      <c:pt idx="2840">
                        <c:v>3.6302581920138165E-11</c:v>
                      </c:pt>
                      <c:pt idx="2841">
                        <c:v>3.6354000920476696E-11</c:v>
                      </c:pt>
                      <c:pt idx="2842">
                        <c:v>3.6405589875179816E-11</c:v>
                      </c:pt>
                      <c:pt idx="2843">
                        <c:v>3.6457349106955375E-11</c:v>
                      </c:pt>
                      <c:pt idx="2844">
                        <c:v>3.6509278938510821E-11</c:v>
                      </c:pt>
                      <c:pt idx="2845">
                        <c:v>3.6561379692553829E-11</c:v>
                      </c:pt>
                      <c:pt idx="2846">
                        <c:v>3.6613651691792224E-11</c:v>
                      </c:pt>
                      <c:pt idx="2847">
                        <c:v>3.666609525893348E-11</c:v>
                      </c:pt>
                      <c:pt idx="2848">
                        <c:v>3.6718710716685428E-11</c:v>
                      </c:pt>
                      <c:pt idx="2849">
                        <c:v>3.6771498387755735E-11</c:v>
                      </c:pt>
                      <c:pt idx="2850">
                        <c:v>3.6824458594852039E-11</c:v>
                      </c:pt>
                      <c:pt idx="2851">
                        <c:v>3.6877591660681981E-11</c:v>
                      </c:pt>
                      <c:pt idx="2852">
                        <c:v>3.6930897907953251E-11</c:v>
                      </c:pt>
                      <c:pt idx="2853">
                        <c:v>3.6984377659373459E-11</c:v>
                      </c:pt>
                      <c:pt idx="2854">
                        <c:v>3.7038031237650473E-11</c:v>
                      </c:pt>
                      <c:pt idx="2855">
                        <c:v>3.7091858965491755E-11</c:v>
                      </c:pt>
                      <c:pt idx="2856">
                        <c:v>3.7145861165604949E-11</c:v>
                      </c:pt>
                      <c:pt idx="2857">
                        <c:v>3.7200038160698097E-11</c:v>
                      </c:pt>
                      <c:pt idx="2858">
                        <c:v>3.7254390273478462E-11</c:v>
                      </c:pt>
                      <c:pt idx="2859">
                        <c:v>3.7308917826653873E-11</c:v>
                      </c:pt>
                      <c:pt idx="2860">
                        <c:v>3.7363621142932012E-11</c:v>
                      </c:pt>
                      <c:pt idx="2861">
                        <c:v>3.7418500539823973E-11</c:v>
                      </c:pt>
                      <c:pt idx="2862">
                        <c:v>3.7473556357038745E-11</c:v>
                      </c:pt>
                      <c:pt idx="2863">
                        <c:v>3.7528788967669294E-11</c:v>
                      </c:pt>
                      <c:pt idx="2864">
                        <c:v>3.7584198745456203E-11</c:v>
                      </c:pt>
                      <c:pt idx="2865">
                        <c:v>3.7639786064140235E-11</c:v>
                      </c:pt>
                      <c:pt idx="2866">
                        <c:v>3.7695551297461774E-11</c:v>
                      </c:pt>
                      <c:pt idx="2867">
                        <c:v>3.7751494819161208E-11</c:v>
                      </c:pt>
                      <c:pt idx="2868">
                        <c:v>3.7807617002979476E-11</c:v>
                      </c:pt>
                      <c:pt idx="2869">
                        <c:v>3.7863918222656987E-11</c:v>
                      </c:pt>
                      <c:pt idx="2870">
                        <c:v>3.7920398851934122E-11</c:v>
                      </c:pt>
                      <c:pt idx="2871">
                        <c:v>3.7977059264551433E-11</c:v>
                      </c:pt>
                      <c:pt idx="2872">
                        <c:v>3.8033899834249703E-11</c:v>
                      </c:pt>
                      <c:pt idx="2873">
                        <c:v>3.8090920934769335E-11</c:v>
                      </c:pt>
                      <c:pt idx="2874">
                        <c:v>3.8148122939850871E-11</c:v>
                      </c:pt>
                      <c:pt idx="2875">
                        <c:v>3.8205506223234903E-11</c:v>
                      </c:pt>
                      <c:pt idx="2876">
                        <c:v>3.8263071158662005E-11</c:v>
                      </c:pt>
                      <c:pt idx="2877">
                        <c:v>3.8320818119872562E-11</c:v>
                      </c:pt>
                      <c:pt idx="2878">
                        <c:v>3.8378747480607337E-11</c:v>
                      </c:pt>
                      <c:pt idx="2879">
                        <c:v>3.8436859614606719E-11</c:v>
                      </c:pt>
                      <c:pt idx="2880">
                        <c:v>3.8495154895611472E-11</c:v>
                      </c:pt>
                      <c:pt idx="2881">
                        <c:v>3.8553633697361791E-11</c:v>
                      </c:pt>
                      <c:pt idx="2882">
                        <c:v>3.8612296393598615E-11</c:v>
                      </c:pt>
                      <c:pt idx="2883">
                        <c:v>3.8671143347356302E-11</c:v>
                      </c:pt>
                      <c:pt idx="2884">
                        <c:v>3.8730174958953937E-11</c:v>
                      </c:pt>
                      <c:pt idx="2885">
                        <c:v>3.8789391673845238E-11</c:v>
                      </c:pt>
                      <c:pt idx="2886">
                        <c:v>3.8848793937801112E-11</c:v>
                      </c:pt>
                      <c:pt idx="2887">
                        <c:v>3.8908382196592683E-11</c:v>
                      </c:pt>
                      <c:pt idx="2888">
                        <c:v>3.8968156895990683E-11</c:v>
                      </c:pt>
                      <c:pt idx="2889">
                        <c:v>3.9028118481766215E-11</c:v>
                      </c:pt>
                      <c:pt idx="2890">
                        <c:v>3.908826739969E-11</c:v>
                      </c:pt>
                      <c:pt idx="2891">
                        <c:v>3.9148604095533335E-11</c:v>
                      </c:pt>
                      <c:pt idx="2892">
                        <c:v>3.9209129015066986E-11</c:v>
                      </c:pt>
                      <c:pt idx="2893">
                        <c:v>3.9269842604062029E-11</c:v>
                      </c:pt>
                      <c:pt idx="2894">
                        <c:v>3.9330745308289198E-11</c:v>
                      </c:pt>
                      <c:pt idx="2895">
                        <c:v>3.9391837573519616E-11</c:v>
                      </c:pt>
                      <c:pt idx="2896">
                        <c:v>3.945311984552419E-11</c:v>
                      </c:pt>
                      <c:pt idx="2897">
                        <c:v>3.9514592570074023E-11</c:v>
                      </c:pt>
                      <c:pt idx="2898">
                        <c:v>3.9576256192939863E-11</c:v>
                      </c:pt>
                      <c:pt idx="2899">
                        <c:v>3.9638111159892817E-11</c:v>
                      </c:pt>
                      <c:pt idx="2900">
                        <c:v>3.970015791670362E-11</c:v>
                      </c:pt>
                      <c:pt idx="2901">
                        <c:v>3.9762396909143542E-11</c:v>
                      </c:pt>
                      <c:pt idx="2902">
                        <c:v>3.982482858298335E-11</c:v>
                      </c:pt>
                      <c:pt idx="2903">
                        <c:v>3.9887453383994114E-11</c:v>
                      </c:pt>
                      <c:pt idx="2904">
                        <c:v>3.9950271757946613E-11</c:v>
                      </c:pt>
                      <c:pt idx="2905">
                        <c:v>4.001328412938106E-11</c:v>
                      </c:pt>
                      <c:pt idx="2906">
                        <c:v>4.0076490989713288E-11</c:v>
                      </c:pt>
                      <c:pt idx="2907">
                        <c:v>4.0139892890972735E-11</c:v>
                      </c:pt>
                      <c:pt idx="2908">
                        <c:v>4.0203490385214844E-11</c:v>
                      </c:pt>
                      <c:pt idx="2909">
                        <c:v>4.0267284024494456E-11</c:v>
                      </c:pt>
                      <c:pt idx="2910">
                        <c:v>4.0331274360866812E-11</c:v>
                      </c:pt>
                      <c:pt idx="2911">
                        <c:v>4.0395461946386607E-11</c:v>
                      </c:pt>
                      <c:pt idx="2912">
                        <c:v>4.0459847333109236E-11</c:v>
                      </c:pt>
                      <c:pt idx="2913">
                        <c:v>4.0524431073089593E-11</c:v>
                      </c:pt>
                      <c:pt idx="2914">
                        <c:v>4.0589213718382894E-11</c:v>
                      </c:pt>
                      <c:pt idx="2915">
                        <c:v>4.0654195821044013E-11</c:v>
                      </c:pt>
                      <c:pt idx="2916">
                        <c:v>4.0719377933128191E-11</c:v>
                      </c:pt>
                      <c:pt idx="2917">
                        <c:v>4.0784760606690271E-11</c:v>
                      </c:pt>
                      <c:pt idx="2918">
                        <c:v>4.0850344393785313E-11</c:v>
                      </c:pt>
                      <c:pt idx="2919">
                        <c:v>4.0916129846468746E-11</c:v>
                      </c:pt>
                      <c:pt idx="2920">
                        <c:v>4.0982117516795257E-11</c:v>
                      </c:pt>
                      <c:pt idx="2921">
                        <c:v>4.1048307956820063E-11</c:v>
                      </c:pt>
                      <c:pt idx="2922">
                        <c:v>4.1114701718598029E-11</c:v>
                      </c:pt>
                      <c:pt idx="2923">
                        <c:v>4.1181299354184593E-11</c:v>
                      </c:pt>
                      <c:pt idx="2924">
                        <c:v>4.124810141563442E-11</c:v>
                      </c:pt>
                      <c:pt idx="2925">
                        <c:v>4.131510845500276E-11</c:v>
                      </c:pt>
                      <c:pt idx="2926">
                        <c:v>4.1382321024108714E-11</c:v>
                      </c:pt>
                      <c:pt idx="2927">
                        <c:v>4.1449739634878569E-11</c:v>
                      </c:pt>
                      <c:pt idx="2928">
                        <c:v>4.1517364922062093E-11</c:v>
                      </c:pt>
                      <c:pt idx="2929">
                        <c:v>4.1585197600118631E-11</c:v>
                      </c:pt>
                      <c:pt idx="2930">
                        <c:v>4.1653238383506737E-11</c:v>
                      </c:pt>
                      <c:pt idx="2931">
                        <c:v>4.1721487986685383E-11</c:v>
                      </c:pt>
                      <c:pt idx="2932">
                        <c:v>4.1789947124113727E-11</c:v>
                      </c:pt>
                      <c:pt idx="2933">
                        <c:v>4.1858616510250743E-11</c:v>
                      </c:pt>
                      <c:pt idx="2934">
                        <c:v>4.1927496859555001E-11</c:v>
                      </c:pt>
                      <c:pt idx="2935">
                        <c:v>4.1996588886485829E-11</c:v>
                      </c:pt>
                      <c:pt idx="2936">
                        <c:v>4.2065893305502019E-11</c:v>
                      </c:pt>
                      <c:pt idx="2937">
                        <c:v>4.2135410831062341E-11</c:v>
                      </c:pt>
                      <c:pt idx="2938">
                        <c:v>4.2205142177625937E-11</c:v>
                      </c:pt>
                      <c:pt idx="2939">
                        <c:v>4.2275088059651777E-11</c:v>
                      </c:pt>
                      <c:pt idx="2940">
                        <c:v>4.2345249191598629E-11</c:v>
                      </c:pt>
                      <c:pt idx="2941">
                        <c:v>4.241562628792545E-11</c:v>
                      </c:pt>
                      <c:pt idx="2942">
                        <c:v>4.2486220063091394E-11</c:v>
                      </c:pt>
                      <c:pt idx="2943">
                        <c:v>4.2557031231555239E-11</c:v>
                      </c:pt>
                      <c:pt idx="2944">
                        <c:v>4.2628060507775738E-11</c:v>
                      </c:pt>
                      <c:pt idx="2945">
                        <c:v>4.2699308606212068E-11</c:v>
                      </c:pt>
                      <c:pt idx="2946">
                        <c:v>4.2770776241323178E-11</c:v>
                      </c:pt>
                      <c:pt idx="2947">
                        <c:v>4.2842464127567844E-11</c:v>
                      </c:pt>
                      <c:pt idx="2948">
                        <c:v>4.2914372977223085E-11</c:v>
                      </c:pt>
                      <c:pt idx="2949">
                        <c:v>4.2986503434679931E-11</c:v>
                      </c:pt>
                      <c:pt idx="2950">
                        <c:v>4.3058856364963482E-11</c:v>
                      </c:pt>
                      <c:pt idx="2951">
                        <c:v>4.3131432737143499E-11</c:v>
                      </c:pt>
                      <c:pt idx="2952">
                        <c:v>4.3204233520290864E-11</c:v>
                      </c:pt>
                      <c:pt idx="2953">
                        <c:v>4.3277259683475551E-11</c:v>
                      </c:pt>
                      <c:pt idx="2954">
                        <c:v>4.3350512195768444E-11</c:v>
                      </c:pt>
                      <c:pt idx="2955">
                        <c:v>4.3423992026239682E-11</c:v>
                      </c:pt>
                      <c:pt idx="2956">
                        <c:v>4.3497700143959601E-11</c:v>
                      </c:pt>
                      <c:pt idx="2957">
                        <c:v>4.357163751799871E-11</c:v>
                      </c:pt>
                      <c:pt idx="2958">
                        <c:v>4.3645805117427343E-11</c:v>
                      </c:pt>
                      <c:pt idx="2959">
                        <c:v>4.3720203911316015E-11</c:v>
                      </c:pt>
                      <c:pt idx="2960">
                        <c:v>4.3794834868734874E-11</c:v>
                      </c:pt>
                      <c:pt idx="2961">
                        <c:v>4.386969895875481E-11</c:v>
                      </c:pt>
                      <c:pt idx="2962">
                        <c:v>4.3944797150445602E-11</c:v>
                      </c:pt>
                      <c:pt idx="2963">
                        <c:v>4.4020130412878121E-11</c:v>
                      </c:pt>
                      <c:pt idx="2964">
                        <c:v>4.4095699715122507E-11</c:v>
                      </c:pt>
                      <c:pt idx="2965">
                        <c:v>4.4171506026249289E-11</c:v>
                      </c:pt>
                      <c:pt idx="2966">
                        <c:v>4.4247550315328781E-11</c:v>
                      </c:pt>
                      <c:pt idx="2967">
                        <c:v>4.4323833551431352E-11</c:v>
                      </c:pt>
                      <c:pt idx="2968">
                        <c:v>4.4400356703627671E-11</c:v>
                      </c:pt>
                      <c:pt idx="2969">
                        <c:v>4.4477120740987691E-11</c:v>
                      </c:pt>
                      <c:pt idx="2970">
                        <c:v>4.4567334889029993E-11</c:v>
                      </c:pt>
                      <c:pt idx="2971">
                        <c:v>4.4698882813188451E-11</c:v>
                      </c:pt>
                      <c:pt idx="2972">
                        <c:v>4.4826981837206679E-11</c:v>
                      </c:pt>
                      <c:pt idx="2973">
                        <c:v>4.4951631961085077E-11</c:v>
                      </c:pt>
                      <c:pt idx="2974">
                        <c:v>4.5072833184823627E-11</c:v>
                      </c:pt>
                      <c:pt idx="2975">
                        <c:v>4.5190585508422321E-11</c:v>
                      </c:pt>
                      <c:pt idx="2976">
                        <c:v>4.5304888931880997E-11</c:v>
                      </c:pt>
                      <c:pt idx="2977">
                        <c:v>4.5415743455199832E-11</c:v>
                      </c:pt>
                      <c:pt idx="2978">
                        <c:v>4.552314907837883E-11</c:v>
                      </c:pt>
                      <c:pt idx="2979">
                        <c:v>4.5627105801417786E-11</c:v>
                      </c:pt>
                      <c:pt idx="2980">
                        <c:v>4.5727613624316912E-11</c:v>
                      </c:pt>
                      <c:pt idx="2981">
                        <c:v>4.5824672547076189E-11</c:v>
                      </c:pt>
                      <c:pt idx="2982">
                        <c:v>4.5918282569695449E-11</c:v>
                      </c:pt>
                      <c:pt idx="2983">
                        <c:v>4.600844369217484E-11</c:v>
                      </c:pt>
                      <c:pt idx="2984">
                        <c:v>4.6095155914514215E-11</c:v>
                      </c:pt>
                      <c:pt idx="2985">
                        <c:v>4.6178419236713947E-11</c:v>
                      </c:pt>
                      <c:pt idx="2986">
                        <c:v>4.6258233658773443E-11</c:v>
                      </c:pt>
                      <c:pt idx="2987">
                        <c:v>4.6334599180693303E-11</c:v>
                      </c:pt>
                      <c:pt idx="2988">
                        <c:v>4.6407515802473133E-11</c:v>
                      </c:pt>
                      <c:pt idx="2989">
                        <c:v>4.6476983524113114E-11</c:v>
                      </c:pt>
                      <c:pt idx="2990">
                        <c:v>4.654300234561324E-11</c:v>
                      </c:pt>
                      <c:pt idx="2991">
                        <c:v>4.6605572266973355E-11</c:v>
                      </c:pt>
                      <c:pt idx="2992">
                        <c:v>4.6664693288193621E-11</c:v>
                      </c:pt>
                      <c:pt idx="2993">
                        <c:v>4.6720365409273844E-11</c:v>
                      </c:pt>
                      <c:pt idx="2994">
                        <c:v>4.6772588630214238E-11</c:v>
                      </c:pt>
                      <c:pt idx="2995">
                        <c:v>4.6821362951014789E-11</c:v>
                      </c:pt>
                      <c:pt idx="2996">
                        <c:v>4.6866688371675504E-11</c:v>
                      </c:pt>
                      <c:pt idx="2997">
                        <c:v>4.6908564892196182E-11</c:v>
                      </c:pt>
                      <c:pt idx="2998">
                        <c:v>4.6946992512577025E-11</c:v>
                      </c:pt>
                      <c:pt idx="2999">
                        <c:v>4.6981971232817844E-11</c:v>
                      </c:pt>
                      <c:pt idx="3000">
                        <c:v>4.7013501052918808E-11</c:v>
                      </c:pt>
                      <c:pt idx="3001">
                        <c:v>4.7041581972879936E-11</c:v>
                      </c:pt>
                      <c:pt idx="3002">
                        <c:v>4.7066213992701014E-11</c:v>
                      </c:pt>
                      <c:pt idx="3003">
                        <c:v>4.7087397112382457E-11</c:v>
                      </c:pt>
                      <c:pt idx="3004">
                        <c:v>4.7105131331923682E-11</c:v>
                      </c:pt>
                      <c:pt idx="3005">
                        <c:v>4.7119416651325259E-11</c:v>
                      </c:pt>
                      <c:pt idx="3006">
                        <c:v>4.7130253070586799E-11</c:v>
                      </c:pt>
                      <c:pt idx="3007">
                        <c:v>4.713764058970849E-11</c:v>
                      </c:pt>
                      <c:pt idx="3008">
                        <c:v>4.7141579208690158E-11</c:v>
                      </c:pt>
                      <c:pt idx="3009">
                        <c:v>4.714206892753199E-11</c:v>
                      </c:pt>
                      <c:pt idx="3010">
                        <c:v>4.7139109746233959E-11</c:v>
                      </c:pt>
                      <c:pt idx="3011">
                        <c:v>4.7132701664795925E-11</c:v>
                      </c:pt>
                      <c:pt idx="3012">
                        <c:v>4.7122844683218023E-11</c:v>
                      </c:pt>
                      <c:pt idx="3013">
                        <c:v>4.7109538801500303E-11</c:v>
                      </c:pt>
                      <c:pt idx="3014">
                        <c:v>4.7092784019642722E-11</c:v>
                      </c:pt>
                      <c:pt idx="3015">
                        <c:v>4.7072580337645124E-11</c:v>
                      </c:pt>
                      <c:pt idx="3016">
                        <c:v>4.7048927755507502E-11</c:v>
                      </c:pt>
                      <c:pt idx="3017">
                        <c:v>4.7021826273230226E-11</c:v>
                      </c:pt>
                      <c:pt idx="3018">
                        <c:v>4.69912758908129E-11</c:v>
                      </c:pt>
                      <c:pt idx="3019">
                        <c:v>4.6957276608255544E-11</c:v>
                      </c:pt>
                      <c:pt idx="3020">
                        <c:v>4.6919828425558552E-11</c:v>
                      </c:pt>
                      <c:pt idx="3021">
                        <c:v>4.6878931342721517E-11</c:v>
                      </c:pt>
                      <c:pt idx="3022">
                        <c:v>4.6834585359744472E-11</c:v>
                      </c:pt>
                      <c:pt idx="3023">
                        <c:v>4.6786790476627759E-11</c:v>
                      </c:pt>
                      <c:pt idx="3024">
                        <c:v>4.673554669337101E-11</c:v>
                      </c:pt>
                      <c:pt idx="3025">
                        <c:v>4.668085400997423E-11</c:v>
                      </c:pt>
                      <c:pt idx="3026">
                        <c:v>4.6622712426437815E-11</c:v>
                      </c:pt>
                      <c:pt idx="3027">
                        <c:v>4.6561121942761351E-11</c:v>
                      </c:pt>
                      <c:pt idx="3028">
                        <c:v>4.6496082558944869E-11</c:v>
                      </c:pt>
                      <c:pt idx="3029">
                        <c:v>4.6427594274988739E-11</c:v>
                      </c:pt>
                      <c:pt idx="3030">
                        <c:v>4.635565709089256E-11</c:v>
                      </c:pt>
                      <c:pt idx="3031">
                        <c:v>4.6280271006656357E-11</c:v>
                      </c:pt>
                      <c:pt idx="3032">
                        <c:v>4.6201436022280505E-11</c:v>
                      </c:pt>
                      <c:pt idx="3033">
                        <c:v>4.6112307018852496E-11</c:v>
                      </c:pt>
                      <c:pt idx="3034">
                        <c:v>4.5972586906889059E-11</c:v>
                      </c:pt>
                      <c:pt idx="3035">
                        <c:v>4.5833400060861154E-11</c:v>
                      </c:pt>
                      <c:pt idx="3036">
                        <c:v>4.5694742700251037E-11</c:v>
                      </c:pt>
                      <c:pt idx="3037">
                        <c:v>4.5556611044541929E-11</c:v>
                      </c:pt>
                      <c:pt idx="3038">
                        <c:v>4.5419001313216813E-11</c:v>
                      </c:pt>
                      <c:pt idx="3039">
                        <c:v>4.5281909725758752E-11</c:v>
                      </c:pt>
                      <c:pt idx="3040">
                        <c:v>4.5145332501650171E-11</c:v>
                      </c:pt>
                      <c:pt idx="3041">
                        <c:v>4.5009265860374437E-11</c:v>
                      </c:pt>
                      <c:pt idx="3042">
                        <c:v>4.4873706021414416E-11</c:v>
                      </c:pt>
                      <c:pt idx="3043">
                        <c:v>4.473864920425273E-11</c:v>
                      </c:pt>
                      <c:pt idx="3044">
                        <c:v>4.4604091628372783E-11</c:v>
                      </c:pt>
                      <c:pt idx="3045">
                        <c:v>4.4470029513257195E-11</c:v>
                      </c:pt>
                      <c:pt idx="3046">
                        <c:v>4.4336459078388795E-11</c:v>
                      </c:pt>
                      <c:pt idx="3047">
                        <c:v>4.4203376543250793E-11</c:v>
                      </c:pt>
                      <c:pt idx="3048">
                        <c:v>4.4070778127326024E-11</c:v>
                      </c:pt>
                      <c:pt idx="3049">
                        <c:v>4.3938660050097296E-11</c:v>
                      </c:pt>
                      <c:pt idx="3050">
                        <c:v>4.3807019023022653E-11</c:v>
                      </c:pt>
                      <c:pt idx="3051">
                        <c:v>4.3675852482931133E-11</c:v>
                      </c:pt>
                      <c:pt idx="3052">
                        <c:v>4.3545157690419084E-11</c:v>
                      </c:pt>
                      <c:pt idx="3053">
                        <c:v>4.341493190589378E-11</c:v>
                      </c:pt>
                      <c:pt idx="3054">
                        <c:v>4.328517238976212E-11</c:v>
                      </c:pt>
                      <c:pt idx="3055">
                        <c:v>4.3155876402431362E-11</c:v>
                      </c:pt>
                      <c:pt idx="3056">
                        <c:v>4.3027041204308413E-11</c:v>
                      </c:pt>
                      <c:pt idx="3057">
                        <c:v>4.2898664055800938E-11</c:v>
                      </c:pt>
                      <c:pt idx="3058">
                        <c:v>4.2770742217315624E-11</c:v>
                      </c:pt>
                      <c:pt idx="3059">
                        <c:v>4.2643272949259943E-11</c:v>
                      </c:pt>
                      <c:pt idx="3060">
                        <c:v>4.2516253512040594E-11</c:v>
                      </c:pt>
                      <c:pt idx="3061">
                        <c:v>4.2389681166065244E-11</c:v>
                      </c:pt>
                      <c:pt idx="3062">
                        <c:v>4.2263553171740596E-11</c:v>
                      </c:pt>
                      <c:pt idx="3063">
                        <c:v>4.2137866789474274E-11</c:v>
                      </c:pt>
                      <c:pt idx="3064">
                        <c:v>4.2012619279673021E-11</c:v>
                      </c:pt>
                      <c:pt idx="3065">
                        <c:v>4.1887807902744096E-11</c:v>
                      </c:pt>
                      <c:pt idx="3066">
                        <c:v>4.1763430122199427E-11</c:v>
                      </c:pt>
                      <c:pt idx="3067">
                        <c:v>4.1639483932571097E-11</c:v>
                      </c:pt>
                      <c:pt idx="3068">
                        <c:v>4.1515967239650884E-11</c:v>
                      </c:pt>
                      <c:pt idx="3069">
                        <c:v>4.1392877943899369E-11</c:v>
                      </c:pt>
                      <c:pt idx="3070">
                        <c:v>4.1270213945776719E-11</c:v>
                      </c:pt>
                      <c:pt idx="3071">
                        <c:v>4.1147973145743887E-11</c:v>
                      </c:pt>
                      <c:pt idx="3072">
                        <c:v>4.102615344426106E-11</c:v>
                      </c:pt>
                      <c:pt idx="3073">
                        <c:v>4.090475274178843E-11</c:v>
                      </c:pt>
                      <c:pt idx="3074">
                        <c:v>4.0783768938786946E-11</c:v>
                      </c:pt>
                      <c:pt idx="3075">
                        <c:v>4.0663199935716768E-11</c:v>
                      </c:pt>
                      <c:pt idx="3076">
                        <c:v>4.05430436330383E-11</c:v>
                      </c:pt>
                      <c:pt idx="3077">
                        <c:v>4.0423297931212292E-11</c:v>
                      </c:pt>
                      <c:pt idx="3078">
                        <c:v>4.0303960730698935E-11</c:v>
                      </c:pt>
                      <c:pt idx="3079">
                        <c:v>4.0185029931958765E-11</c:v>
                      </c:pt>
                      <c:pt idx="3080">
                        <c:v>4.0066503435452206E-11</c:v>
                      </c:pt>
                      <c:pt idx="3081">
                        <c:v>3.9948379141639794E-11</c:v>
                      </c:pt>
                      <c:pt idx="3082">
                        <c:v>3.9830655030005056E-11</c:v>
                      </c:pt>
                      <c:pt idx="3083">
                        <c:v>3.9713329431872245E-11</c:v>
                      </c:pt>
                      <c:pt idx="3084">
                        <c:v>3.9596400659979003E-11</c:v>
                      </c:pt>
                      <c:pt idx="3085">
                        <c:v>3.947986701711932E-11</c:v>
                      </c:pt>
                      <c:pt idx="3086">
                        <c:v>3.9363726806087551E-11</c:v>
                      </c:pt>
                      <c:pt idx="3087">
                        <c:v>3.9247978329677883E-11</c:v>
                      </c:pt>
                      <c:pt idx="3088">
                        <c:v>3.9132619890684849E-11</c:v>
                      </c:pt>
                      <c:pt idx="3089">
                        <c:v>3.9017649791902663E-11</c:v>
                      </c:pt>
                      <c:pt idx="3090">
                        <c:v>3.8903066336125632E-11</c:v>
                      </c:pt>
                      <c:pt idx="3091">
                        <c:v>3.8788867826147976E-11</c:v>
                      </c:pt>
                      <c:pt idx="3092">
                        <c:v>3.8675052564764041E-11</c:v>
                      </c:pt>
                      <c:pt idx="3093">
                        <c:v>3.8561618854768189E-11</c:v>
                      </c:pt>
                      <c:pt idx="3094">
                        <c:v>3.8448564998954591E-11</c:v>
                      </c:pt>
                      <c:pt idx="3095">
                        <c:v>3.8335889300117817E-11</c:v>
                      </c:pt>
                      <c:pt idx="3096">
                        <c:v>3.8223590061052013E-11</c:v>
                      </c:pt>
                      <c:pt idx="3097">
                        <c:v>3.811166558455119E-11</c:v>
                      </c:pt>
                      <c:pt idx="3098">
                        <c:v>3.8000114201553173E-11</c:v>
                      </c:pt>
                      <c:pt idx="3099">
                        <c:v>3.7888934462108407E-11</c:v>
                      </c:pt>
                      <c:pt idx="3100">
                        <c:v>3.7778124941020718E-11</c:v>
                      </c:pt>
                      <c:pt idx="3101">
                        <c:v>3.7667684201968339E-11</c:v>
                      </c:pt>
                      <c:pt idx="3102">
                        <c:v>3.7557610808629388E-11</c:v>
                      </c:pt>
                      <c:pt idx="3103">
                        <c:v>3.7447903324682086E-11</c:v>
                      </c:pt>
                      <c:pt idx="3104">
                        <c:v>3.7338560313804743E-11</c:v>
                      </c:pt>
                      <c:pt idx="3105">
                        <c:v>3.7229580339675592E-11</c:v>
                      </c:pt>
                      <c:pt idx="3106">
                        <c:v>3.7120961965972714E-11</c:v>
                      </c:pt>
                      <c:pt idx="3107">
                        <c:v>3.7012703756374372E-11</c:v>
                      </c:pt>
                      <c:pt idx="3108">
                        <c:v>3.6904804274558827E-11</c:v>
                      </c:pt>
                      <c:pt idx="3109">
                        <c:v>3.6797262084204163E-11</c:v>
                      </c:pt>
                      <c:pt idx="3110">
                        <c:v>3.6690075748988641E-11</c:v>
                      </c:pt>
                      <c:pt idx="3111">
                        <c:v>3.6583243832590712E-11</c:v>
                      </c:pt>
                      <c:pt idx="3112">
                        <c:v>3.6476764898688269E-11</c:v>
                      </c:pt>
                      <c:pt idx="3113">
                        <c:v>3.6370637510959577E-11</c:v>
                      </c:pt>
                      <c:pt idx="3114">
                        <c:v>3.6264860241733595E-11</c:v>
                      </c:pt>
                      <c:pt idx="3115">
                        <c:v>3.6159431793638661E-11</c:v>
                      </c:pt>
                      <c:pt idx="3116">
                        <c:v>3.6054350916086972E-11</c:v>
                      </c:pt>
                      <c:pt idx="3117">
                        <c:v>3.5949616349020801E-11</c:v>
                      </c:pt>
                      <c:pt idx="3118">
                        <c:v>3.5845226832382184E-11</c:v>
                      </c:pt>
                      <c:pt idx="3119">
                        <c:v>3.5741181106113211E-11</c:v>
                      </c:pt>
                      <c:pt idx="3120">
                        <c:v>3.5637477910156292E-11</c:v>
                      </c:pt>
                      <c:pt idx="3121">
                        <c:v>3.5534115984453312E-11</c:v>
                      </c:pt>
                      <c:pt idx="3122">
                        <c:v>3.5431094068946537E-11</c:v>
                      </c:pt>
                      <c:pt idx="3123">
                        <c:v>3.5328410903578195E-11</c:v>
                      </c:pt>
                      <c:pt idx="3124">
                        <c:v>3.5226065228290373E-11</c:v>
                      </c:pt>
                      <c:pt idx="3125">
                        <c:v>3.5124055783025109E-11</c:v>
                      </c:pt>
                      <c:pt idx="3126">
                        <c:v>3.5022381307724659E-11</c:v>
                      </c:pt>
                      <c:pt idx="3127">
                        <c:v>3.4921040542331094E-11</c:v>
                      </c:pt>
                      <c:pt idx="3128">
                        <c:v>3.4820032226786662E-11</c:v>
                      </c:pt>
                      <c:pt idx="3129">
                        <c:v>3.4719355101033611E-11</c:v>
                      </c:pt>
                      <c:pt idx="3130">
                        <c:v>3.4619007907001617E-11</c:v>
                      </c:pt>
                      <c:pt idx="3131">
                        <c:v>3.4518989460896893E-11</c:v>
                      </c:pt>
                      <c:pt idx="3132">
                        <c:v>3.4419298633982898E-11</c:v>
                      </c:pt>
                      <c:pt idx="3133">
                        <c:v>3.4319934291417408E-11</c:v>
                      </c:pt>
                      <c:pt idx="3134">
                        <c:v>3.422089529835821E-11</c:v>
                      </c:pt>
                      <c:pt idx="3135">
                        <c:v>3.4122180519962682E-11</c:v>
                      </c:pt>
                      <c:pt idx="3136">
                        <c:v>3.4023788821388802E-11</c:v>
                      </c:pt>
                      <c:pt idx="3137">
                        <c:v>3.392571906779435E-11</c:v>
                      </c:pt>
                      <c:pt idx="3138">
                        <c:v>3.3827970124337084E-11</c:v>
                      </c:pt>
                      <c:pt idx="3139">
                        <c:v>3.3730540856174428E-11</c:v>
                      </c:pt>
                      <c:pt idx="3140">
                        <c:v>3.3633430128464342E-11</c:v>
                      </c:pt>
                      <c:pt idx="3141">
                        <c:v>3.353663680636461E-11</c:v>
                      </c:pt>
                      <c:pt idx="3142">
                        <c:v>3.3440159755032618E-11</c:v>
                      </c:pt>
                      <c:pt idx="3143">
                        <c:v>3.3343997839626519E-11</c:v>
                      </c:pt>
                      <c:pt idx="3144">
                        <c:v>3.3248149925303729E-11</c:v>
                      </c:pt>
                      <c:pt idx="3145">
                        <c:v>3.3152614877222203E-11</c:v>
                      </c:pt>
                      <c:pt idx="3146">
                        <c:v>3.3057391560737918E-11</c:v>
                      </c:pt>
                      <c:pt idx="3147">
                        <c:v>3.296247888152036E-11</c:v>
                      </c:pt>
                      <c:pt idx="3148">
                        <c:v>3.2867875800609529E-11</c:v>
                      </c:pt>
                      <c:pt idx="3149">
                        <c:v>3.2773581277184656E-11</c:v>
                      </c:pt>
                      <c:pt idx="3150">
                        <c:v>3.2679594270425403E-11</c:v>
                      </c:pt>
                      <c:pt idx="3151">
                        <c:v>3.2585913739510796E-11</c:v>
                      </c:pt>
                      <c:pt idx="3152">
                        <c:v>3.2492538643620291E-11</c:v>
                      </c:pt>
                      <c:pt idx="3153">
                        <c:v>3.2399467941933319E-11</c:v>
                      </c:pt>
                      <c:pt idx="3154">
                        <c:v>3.2306700593629331E-11</c:v>
                      </c:pt>
                      <c:pt idx="3155">
                        <c:v>3.2214235557887563E-11</c:v>
                      </c:pt>
                      <c:pt idx="3156">
                        <c:v>3.2122071793887454E-11</c:v>
                      </c:pt>
                      <c:pt idx="3157">
                        <c:v>3.2030208260808259E-11</c:v>
                      </c:pt>
                      <c:pt idx="3158">
                        <c:v>3.1938643917829611E-11</c:v>
                      </c:pt>
                      <c:pt idx="3159">
                        <c:v>3.1847377724130765E-11</c:v>
                      </c:pt>
                      <c:pt idx="3160">
                        <c:v>3.175640863889094E-11</c:v>
                      </c:pt>
                      <c:pt idx="3161">
                        <c:v>3.16657356212898E-11</c:v>
                      </c:pt>
                      <c:pt idx="3162">
                        <c:v>3.157535763050638E-11</c:v>
                      </c:pt>
                      <c:pt idx="3163">
                        <c:v>3.1485273646217855E-11</c:v>
                      </c:pt>
                      <c:pt idx="3164">
                        <c:v>3.1395482699319601E-11</c:v>
                      </c:pt>
                      <c:pt idx="3165">
                        <c:v>3.1305983823598152E-11</c:v>
                      </c:pt>
                      <c:pt idx="3166">
                        <c:v>3.1216776052823434E-11</c:v>
                      </c:pt>
                      <c:pt idx="3167">
                        <c:v>3.1127858420765812E-11</c:v>
                      </c:pt>
                      <c:pt idx="3168">
                        <c:v>3.1039229961195967E-11</c:v>
                      </c:pt>
                      <c:pt idx="3169">
                        <c:v>3.0950889707884059E-11</c:v>
                      </c:pt>
                      <c:pt idx="3170">
                        <c:v>3.0862836694600233E-11</c:v>
                      </c:pt>
                      <c:pt idx="3171">
                        <c:v>3.0775069955114989E-11</c:v>
                      </c:pt>
                      <c:pt idx="3172">
                        <c:v>3.0687588523198875E-11</c:v>
                      </c:pt>
                      <c:pt idx="3173">
                        <c:v>3.0600391432622022E-11</c:v>
                      </c:pt>
                      <c:pt idx="3174">
                        <c:v>3.051347771715477E-11</c:v>
                      </c:pt>
                      <c:pt idx="3175">
                        <c:v>3.0426846410567627E-11</c:v>
                      </c:pt>
                      <c:pt idx="3176">
                        <c:v>3.034049654663055E-11</c:v>
                      </c:pt>
                      <c:pt idx="3177">
                        <c:v>3.0254427159114468E-11</c:v>
                      </c:pt>
                      <c:pt idx="3178">
                        <c:v>3.0168637281789104E-11</c:v>
                      </c:pt>
                      <c:pt idx="3179">
                        <c:v>3.0083125958487982E-11</c:v>
                      </c:pt>
                      <c:pt idx="3180">
                        <c:v>2.9997892276835513E-11</c:v>
                      </c:pt>
                      <c:pt idx="3181">
                        <c:v>2.9912935332917324E-11</c:v>
                      </c:pt>
                      <c:pt idx="3182">
                        <c:v>2.9828254222653255E-11</c:v>
                      </c:pt>
                      <c:pt idx="3183">
                        <c:v>2.9743848041963328E-11</c:v>
                      </c:pt>
                      <c:pt idx="3184">
                        <c:v>2.9659715886768159E-11</c:v>
                      </c:pt>
                      <c:pt idx="3185">
                        <c:v>2.957585685298759E-11</c:v>
                      </c:pt>
                      <c:pt idx="3186">
                        <c:v>2.9492270036541826E-11</c:v>
                      </c:pt>
                      <c:pt idx="3187">
                        <c:v>2.9408954533350713E-11</c:v>
                      </c:pt>
                      <c:pt idx="3188">
                        <c:v>2.9325909439334856E-11</c:v>
                      </c:pt>
                      <c:pt idx="3189">
                        <c:v>2.9243133850414099E-11</c:v>
                      </c:pt>
                      <c:pt idx="3190">
                        <c:v>2.9160626862508675E-11</c:v>
                      </c:pt>
                      <c:pt idx="3191">
                        <c:v>2.907838757153859E-11</c:v>
                      </c:pt>
                      <c:pt idx="3192">
                        <c:v>2.8996415073424278E-11</c:v>
                      </c:pt>
                      <c:pt idx="3193">
                        <c:v>2.8914708464085563E-11</c:v>
                      </c:pt>
                      <c:pt idx="3194">
                        <c:v>2.8833266839442477E-11</c:v>
                      </c:pt>
                      <c:pt idx="3195">
                        <c:v>2.8752089300159599E-11</c:v>
                      </c:pt>
                      <c:pt idx="3196">
                        <c:v>2.8671174982457599E-11</c:v>
                      </c:pt>
                      <c:pt idx="3197">
                        <c:v>2.8590523036313458E-11</c:v>
                      </c:pt>
                      <c:pt idx="3198">
                        <c:v>2.8510132611528008E-11</c:v>
                      </c:pt>
                      <c:pt idx="3199">
                        <c:v>2.8430002857901842E-11</c:v>
                      </c:pt>
                      <c:pt idx="3200">
                        <c:v>2.8350132925235759E-11</c:v>
                      </c:pt>
                      <c:pt idx="3201">
                        <c:v>2.8270521963330195E-11</c:v>
                      </c:pt>
                      <c:pt idx="3202">
                        <c:v>2.8191169121986307E-11</c:v>
                      </c:pt>
                      <c:pt idx="3203">
                        <c:v>2.8112073551004537E-11</c:v>
                      </c:pt>
                      <c:pt idx="3204">
                        <c:v>2.8033234400185487E-11</c:v>
                      </c:pt>
                      <c:pt idx="3205">
                        <c:v>2.7954650819330346E-11</c:v>
                      </c:pt>
                      <c:pt idx="3206">
                        <c:v>2.7876321958239533E-11</c:v>
                      </c:pt>
                      <c:pt idx="3207">
                        <c:v>2.7798246966713651E-11</c:v>
                      </c:pt>
                      <c:pt idx="3208">
                        <c:v>2.772042499455369E-11</c:v>
                      </c:pt>
                      <c:pt idx="3209">
                        <c:v>2.7642855191560077E-11</c:v>
                      </c:pt>
                      <c:pt idx="3210">
                        <c:v>2.75655367075338E-11</c:v>
                      </c:pt>
                      <c:pt idx="3211">
                        <c:v>2.7488468694330748E-11</c:v>
                      </c:pt>
                      <c:pt idx="3212">
                        <c:v>2.7411650331595571E-11</c:v>
                      </c:pt>
                      <c:pt idx="3213">
                        <c:v>2.7335080817126888E-11</c:v>
                      </c:pt>
                      <c:pt idx="3214">
                        <c:v>2.725875934884493E-11</c:v>
                      </c:pt>
                      <c:pt idx="3215">
                        <c:v>2.7182685124669966E-11</c:v>
                      </c:pt>
                      <c:pt idx="3216">
                        <c:v>2.7106857342521858E-11</c:v>
                      </c:pt>
                      <c:pt idx="3217">
                        <c:v>2.7031275200321081E-11</c:v>
                      </c:pt>
                      <c:pt idx="3218">
                        <c:v>2.695593789598769E-11</c:v>
                      </c:pt>
                      <c:pt idx="3219">
                        <c:v>2.6880844627441938E-11</c:v>
                      </c:pt>
                      <c:pt idx="3220">
                        <c:v>2.6805994592603726E-11</c:v>
                      </c:pt>
                      <c:pt idx="3221">
                        <c:v>2.6731386989393477E-11</c:v>
                      </c:pt>
                      <c:pt idx="3222">
                        <c:v>2.665702101573127E-11</c:v>
                      </c:pt>
                      <c:pt idx="3223">
                        <c:v>2.6582895869537373E-11</c:v>
                      </c:pt>
                      <c:pt idx="3224">
                        <c:v>2.6509010748731838E-11</c:v>
                      </c:pt>
                      <c:pt idx="3225">
                        <c:v>2.6435364851234751E-11</c:v>
                      </c:pt>
                      <c:pt idx="3226">
                        <c:v>2.6361957374966551E-11</c:v>
                      </c:pt>
                      <c:pt idx="3227">
                        <c:v>2.6288787518601174E-11</c:v>
                      </c:pt>
                      <c:pt idx="3228">
                        <c:v>2.6215854501691522E-11</c:v>
                      </c:pt>
                      <c:pt idx="3229">
                        <c:v>2.614315756524548E-11</c:v>
                      </c:pt>
                      <c:pt idx="3230">
                        <c:v>2.607069595106631E-11</c:v>
                      </c:pt>
                      <c:pt idx="3231">
                        <c:v>2.5998468900957089E-11</c:v>
                      </c:pt>
                      <c:pt idx="3232">
                        <c:v>2.5926475656720517E-11</c:v>
                      </c:pt>
                      <c:pt idx="3233">
                        <c:v>2.5854715460159652E-11</c:v>
                      </c:pt>
                      <c:pt idx="3234">
                        <c:v>2.5783187553077577E-11</c:v>
                      </c:pt>
                      <c:pt idx="3235">
                        <c:v>2.5711891177276981E-11</c:v>
                      </c:pt>
                      <c:pt idx="3236">
                        <c:v>2.5640825574561123E-11</c:v>
                      </c:pt>
                      <c:pt idx="3237">
                        <c:v>2.5569989986732892E-11</c:v>
                      </c:pt>
                      <c:pt idx="3238">
                        <c:v>2.5499383655595166E-11</c:v>
                      </c:pt>
                      <c:pt idx="3239">
                        <c:v>2.5429005822950831E-11</c:v>
                      </c:pt>
                      <c:pt idx="3240">
                        <c:v>2.5358855730602964E-11</c:v>
                      </c:pt>
                      <c:pt idx="3241">
                        <c:v>2.5288932620354629E-11</c:v>
                      </c:pt>
                      <c:pt idx="3242">
                        <c:v>2.5219235734008522E-11</c:v>
                      </c:pt>
                      <c:pt idx="3243">
                        <c:v>2.5149764313562623E-11</c:v>
                      </c:pt>
                      <c:pt idx="3244">
                        <c:v>2.508051761595688E-11</c:v>
                      </c:pt>
                      <c:pt idx="3245">
                        <c:v>2.5011494921703914E-11</c:v>
                      </c:pt>
                      <c:pt idx="3246">
                        <c:v>2.4942695513195061E-11</c:v>
                      </c:pt>
                      <c:pt idx="3247">
                        <c:v>2.4874118672821834E-11</c:v>
                      </c:pt>
                      <c:pt idx="3248">
                        <c:v>2.4805763682975379E-11</c:v>
                      </c:pt>
                      <c:pt idx="3249">
                        <c:v>2.473762982604685E-11</c:v>
                      </c:pt>
                      <c:pt idx="3250">
                        <c:v>2.4669716384427574E-11</c:v>
                      </c:pt>
                      <c:pt idx="3251">
                        <c:v>2.4602022640509076E-11</c:v>
                      </c:pt>
                      <c:pt idx="3252">
                        <c:v>2.4534547876682486E-11</c:v>
                      </c:pt>
                      <c:pt idx="3253">
                        <c:v>2.4467291375339165E-11</c:v>
                      </c:pt>
                      <c:pt idx="3254">
                        <c:v>2.4400252418870237E-11</c:v>
                      </c:pt>
                      <c:pt idx="3255">
                        <c:v>2.4333430289667213E-11</c:v>
                      </c:pt>
                      <c:pt idx="3256">
                        <c:v>2.426682427012127E-11</c:v>
                      </c:pt>
                      <c:pt idx="3257">
                        <c:v>2.4200433642623909E-11</c:v>
                      </c:pt>
                      <c:pt idx="3258">
                        <c:v>2.4134257689566083E-11</c:v>
                      </c:pt>
                      <c:pt idx="3259">
                        <c:v>2.4068295693356524E-11</c:v>
                      </c:pt>
                      <c:pt idx="3260">
                        <c:v>2.400254694644879E-11</c:v>
                      </c:pt>
                      <c:pt idx="3261">
                        <c:v>2.3937010765724094E-11</c:v>
                      </c:pt>
                      <c:pt idx="3262">
                        <c:v>2.387168647146418E-11</c:v>
                      </c:pt>
                      <c:pt idx="3263">
                        <c:v>2.3806573383951148E-11</c:v>
                      </c:pt>
                      <c:pt idx="3264">
                        <c:v>2.374167082346634E-11</c:v>
                      </c:pt>
                      <c:pt idx="3265">
                        <c:v>2.3676978110291862E-11</c:v>
                      </c:pt>
                      <c:pt idx="3266">
                        <c:v>2.361249456470964E-11</c:v>
                      </c:pt>
                      <c:pt idx="3267">
                        <c:v>2.3548219507001013E-11</c:v>
                      </c:pt>
                      <c:pt idx="3268">
                        <c:v>2.3484152257447893E-11</c:v>
                      </c:pt>
                      <c:pt idx="3269">
                        <c:v>2.3420292136332408E-11</c:v>
                      </c:pt>
                      <c:pt idx="3270">
                        <c:v>2.3356638463936065E-11</c:v>
                      </c:pt>
                      <c:pt idx="3271">
                        <c:v>2.329319056054061E-11</c:v>
                      </c:pt>
                      <c:pt idx="3272">
                        <c:v>2.3229947746427954E-11</c:v>
                      </c:pt>
                      <c:pt idx="3273">
                        <c:v>2.3166909341879962E-11</c:v>
                      </c:pt>
                      <c:pt idx="3274">
                        <c:v>2.3104074667178239E-11</c:v>
                      </c:pt>
                      <c:pt idx="3275">
                        <c:v>2.304144304260463E-11</c:v>
                      </c:pt>
                      <c:pt idx="3276">
                        <c:v>2.2979013794706646E-11</c:v>
                      </c:pt>
                      <c:pt idx="3277">
                        <c:v>2.2916786273958238E-11</c:v>
                      </c:pt>
                      <c:pt idx="3278">
                        <c:v>2.2854759836228241E-11</c:v>
                      </c:pt>
                      <c:pt idx="3279">
                        <c:v>2.2792933837381878E-11</c:v>
                      </c:pt>
                      <c:pt idx="3280">
                        <c:v>2.2731307633284359E-11</c:v>
                      </c:pt>
                      <c:pt idx="3281">
                        <c:v>2.266988057980095E-11</c:v>
                      </c:pt>
                      <c:pt idx="3282">
                        <c:v>2.2608652032796759E-11</c:v>
                      </c:pt>
                      <c:pt idx="3283">
                        <c:v>2.2547621348137006E-11</c:v>
                      </c:pt>
                      <c:pt idx="3284">
                        <c:v>2.2486787881686921E-11</c:v>
                      </c:pt>
                      <c:pt idx="3285">
                        <c:v>2.2426150989311768E-11</c:v>
                      </c:pt>
                      <c:pt idx="3286">
                        <c:v>2.2365710026876628E-11</c:v>
                      </c:pt>
                      <c:pt idx="3287">
                        <c:v>2.2305464350246786E-11</c:v>
                      </c:pt>
                      <c:pt idx="3288">
                        <c:v>2.2245413315287415E-11</c:v>
                      </c:pt>
                      <c:pt idx="3289">
                        <c:v>2.2185556277863791E-11</c:v>
                      </c:pt>
                      <c:pt idx="3290">
                        <c:v>2.2125892593841048E-11</c:v>
                      </c:pt>
                      <c:pt idx="3291">
                        <c:v>2.2066421619084388E-11</c:v>
                      </c:pt>
                      <c:pt idx="3292">
                        <c:v>2.2007142713126515E-11</c:v>
                      </c:pt>
                      <c:pt idx="3293">
                        <c:v>2.1948055257522729E-11</c:v>
                      </c:pt>
                      <c:pt idx="3294">
                        <c:v>2.1889158641688924E-11</c:v>
                      </c:pt>
                      <c:pt idx="3295">
                        <c:v>2.1830452255034097E-11</c:v>
                      </c:pt>
                      <c:pt idx="3296">
                        <c:v>2.1771935486967048E-11</c:v>
                      </c:pt>
                      <c:pt idx="3297">
                        <c:v>2.1713607726896744E-11</c:v>
                      </c:pt>
                      <c:pt idx="3298">
                        <c:v>2.1655468364232123E-11</c:v>
                      </c:pt>
                      <c:pt idx="3299">
                        <c:v>2.159751678838209E-11</c:v>
                      </c:pt>
                      <c:pt idx="3300">
                        <c:v>2.1539752388755585E-11</c:v>
                      </c:pt>
                      <c:pt idx="3301">
                        <c:v>2.1482174554761503E-11</c:v>
                      </c:pt>
                      <c:pt idx="3302">
                        <c:v>2.1424782675808745E-11</c:v>
                      </c:pt>
                      <c:pt idx="3303">
                        <c:v>2.1367576141306252E-11</c:v>
                      </c:pt>
                      <c:pt idx="3304">
                        <c:v>2.1310554340663015E-11</c:v>
                      </c:pt>
                      <c:pt idx="3305">
                        <c:v>2.1253716663287806E-11</c:v>
                      </c:pt>
                      <c:pt idx="3306">
                        <c:v>2.1197062498589617E-11</c:v>
                      </c:pt>
                      <c:pt idx="3307">
                        <c:v>2.1140591235977371E-11</c:v>
                      </c:pt>
                      <c:pt idx="3308">
                        <c:v>2.1084302266834732E-11</c:v>
                      </c:pt>
                      <c:pt idx="3309">
                        <c:v>2.1028195001737408E-11</c:v>
                      </c:pt>
                      <c:pt idx="3310">
                        <c:v>2.0972268861713083E-11</c:v>
                      </c:pt>
                      <c:pt idx="3311">
                        <c:v>2.0916523267867458E-11</c:v>
                      </c:pt>
                      <c:pt idx="3312">
                        <c:v>2.0860957641306094E-11</c:v>
                      </c:pt>
                      <c:pt idx="3313">
                        <c:v>2.0805571403134694E-11</c:v>
                      </c:pt>
                      <c:pt idx="3314">
                        <c:v>2.0750363974458973E-11</c:v>
                      </c:pt>
                      <c:pt idx="3315">
                        <c:v>2.0695334776384474E-11</c:v>
                      </c:pt>
                      <c:pt idx="3316">
                        <c:v>2.0640483230016908E-11</c:v>
                      </c:pt>
                      <c:pt idx="3317">
                        <c:v>2.0585808756461895E-11</c:v>
                      </c:pt>
                      <c:pt idx="3318">
                        <c:v>2.0531310776825158E-11</c:v>
                      </c:pt>
                      <c:pt idx="3319">
                        <c:v>2.0476988712212255E-11</c:v>
                      </c:pt>
                      <c:pt idx="3320">
                        <c:v>2.0422841983728881E-11</c:v>
                      </c:pt>
                      <c:pt idx="3321">
                        <c:v>2.0368870012480695E-11</c:v>
                      </c:pt>
                      <c:pt idx="3322">
                        <c:v>2.0315072219573335E-11</c:v>
                      </c:pt>
                      <c:pt idx="3323">
                        <c:v>2.0261448026112527E-11</c:v>
                      </c:pt>
                      <c:pt idx="3324">
                        <c:v>2.0207996854140232E-11</c:v>
                      </c:pt>
                      <c:pt idx="3325">
                        <c:v>2.0154718141578003E-11</c:v>
                      </c:pt>
                      <c:pt idx="3326">
                        <c:v>2.0101611339197711E-11</c:v>
                      </c:pt>
                      <c:pt idx="3327">
                        <c:v>2.0048675898101655E-11</c:v>
                      </c:pt>
                      <c:pt idx="3328">
                        <c:v>1.9995911269392211E-11</c:v>
                      </c:pt>
                      <c:pt idx="3329">
                        <c:v>1.9943316904171598E-11</c:v>
                      </c:pt>
                      <c:pt idx="3330">
                        <c:v>1.9890892253542196E-11</c:v>
                      </c:pt>
                      <c:pt idx="3331">
                        <c:v>1.9838636768606296E-11</c:v>
                      </c:pt>
                      <c:pt idx="3332">
                        <c:v>1.9786549900466196E-11</c:v>
                      </c:pt>
                      <c:pt idx="3333">
                        <c:v>1.9734631100224305E-11</c:v>
                      </c:pt>
                      <c:pt idx="3334">
                        <c:v>1.9682879818982815E-11</c:v>
                      </c:pt>
                      <c:pt idx="3335">
                        <c:v>1.9631295507844095E-11</c:v>
                      </c:pt>
                      <c:pt idx="3336">
                        <c:v>1.9579877617910472E-11</c:v>
                      </c:pt>
                      <c:pt idx="3337">
                        <c:v>1.9528625600284286E-11</c:v>
                      </c:pt>
                      <c:pt idx="3338">
                        <c:v>1.9477538906067756E-11</c:v>
                      </c:pt>
                      <c:pt idx="3339">
                        <c:v>1.9426616986363297E-11</c:v>
                      </c:pt>
                      <c:pt idx="3340">
                        <c:v>1.9375859292632967E-11</c:v>
                      </c:pt>
                      <c:pt idx="3341">
                        <c:v>1.9325265288777149E-11</c:v>
                      </c:pt>
                      <c:pt idx="3342">
                        <c:v>1.9274834453502505E-11</c:v>
                      </c:pt>
                      <c:pt idx="3343">
                        <c:v>1.9224566266326025E-11</c:v>
                      </c:pt>
                      <c:pt idx="3344">
                        <c:v>1.9174460206764857E-11</c:v>
                      </c:pt>
                      <c:pt idx="3345">
                        <c:v>1.9124515754336121E-11</c:v>
                      </c:pt>
                      <c:pt idx="3346">
                        <c:v>1.9074732388556877E-11</c:v>
                      </c:pt>
                      <c:pt idx="3347">
                        <c:v>1.9025109588944291E-11</c:v>
                      </c:pt>
                      <c:pt idx="3348">
                        <c:v>1.8975646835015359E-11</c:v>
                      </c:pt>
                      <c:pt idx="3349">
                        <c:v>1.8926343606287247E-11</c:v>
                      </c:pt>
                      <c:pt idx="3350">
                        <c:v>1.887719938227707E-11</c:v>
                      </c:pt>
                      <c:pt idx="3351">
                        <c:v>1.8828213642501859E-11</c:v>
                      </c:pt>
                      <c:pt idx="3352">
                        <c:v>1.8779385866478796E-11</c:v>
                      </c:pt>
                      <c:pt idx="3353">
                        <c:v>1.8730715533724925E-11</c:v>
                      </c:pt>
                      <c:pt idx="3354">
                        <c:v>1.8682202123757327E-11</c:v>
                      </c:pt>
                      <c:pt idx="3355">
                        <c:v>1.8633845116093149E-11</c:v>
                      </c:pt>
                      <c:pt idx="3356">
                        <c:v>1.8585643990340727E-11</c:v>
                      </c:pt>
                      <c:pt idx="3357">
                        <c:v>1.8537598235263127E-11</c:v>
                      </c:pt>
                      <c:pt idx="3358">
                        <c:v>1.848970735574695E-11</c:v>
                      </c:pt>
                      <c:pt idx="3359">
                        <c:v>1.8441970858241832E-11</c:v>
                      </c:pt>
                      <c:pt idx="3360">
                        <c:v>1.839438824919744E-11</c:v>
                      </c:pt>
                      <c:pt idx="3361">
                        <c:v>1.8346959035063406E-11</c:v>
                      </c:pt>
                      <c:pt idx="3362">
                        <c:v>1.8299682722289324E-11</c:v>
                      </c:pt>
                      <c:pt idx="3363">
                        <c:v>1.8252558817324893E-11</c:v>
                      </c:pt>
                      <c:pt idx="3364">
                        <c:v>1.8205586826619709E-11</c:v>
                      </c:pt>
                      <c:pt idx="3365">
                        <c:v>1.8158766256623438E-11</c:v>
                      </c:pt>
                      <c:pt idx="3366">
                        <c:v>1.8112096613785735E-11</c:v>
                      </c:pt>
                      <c:pt idx="3367">
                        <c:v>1.80655774045562E-11</c:v>
                      </c:pt>
                      <c:pt idx="3368">
                        <c:v>1.8019208135384474E-11</c:v>
                      </c:pt>
                      <c:pt idx="3369">
                        <c:v>1.7972988312720248E-11</c:v>
                      </c:pt>
                      <c:pt idx="3370">
                        <c:v>1.7926917443013115E-11</c:v>
                      </c:pt>
                      <c:pt idx="3371">
                        <c:v>1.7880995032712728E-11</c:v>
                      </c:pt>
                      <c:pt idx="3372">
                        <c:v>1.7835220588274967E-11</c:v>
                      </c:pt>
                      <c:pt idx="3373">
                        <c:v>1.7789593622415143E-11</c:v>
                      </c:pt>
                      <c:pt idx="3374">
                        <c:v>1.7744113664500201E-11</c:v>
                      </c:pt>
                      <c:pt idx="3375">
                        <c:v>1.7698780246517295E-11</c:v>
                      </c:pt>
                      <c:pt idx="3376">
                        <c:v>1.7653592900453422E-11</c:v>
                      </c:pt>
                      <c:pt idx="3377">
                        <c:v>1.7608551158295765E-11</c:v>
                      </c:pt>
                      <c:pt idx="3378">
                        <c:v>1.7563654552031381E-11</c:v>
                      </c:pt>
                      <c:pt idx="3379">
                        <c:v>1.7518902613647412E-11</c:v>
                      </c:pt>
                      <c:pt idx="3380">
                        <c:v>1.747429487513097E-11</c:v>
                      </c:pt>
                      <c:pt idx="3381">
                        <c:v>1.7429830868469104E-11</c:v>
                      </c:pt>
                      <c:pt idx="3382">
                        <c:v>1.7385510125648962E-11</c:v>
                      </c:pt>
                      <c:pt idx="3383">
                        <c:v>1.7341332178657614E-11</c:v>
                      </c:pt>
                      <c:pt idx="3384">
                        <c:v>1.7297296559482178E-11</c:v>
                      </c:pt>
                      <c:pt idx="3385">
                        <c:v>1.7253402800109836E-11</c:v>
                      </c:pt>
                      <c:pt idx="3386">
                        <c:v>1.7209650432527549E-11</c:v>
                      </c:pt>
                      <c:pt idx="3387">
                        <c:v>1.7166038988722509E-11</c:v>
                      </c:pt>
                      <c:pt idx="3388">
                        <c:v>1.7122568000681798E-11</c:v>
                      </c:pt>
                      <c:pt idx="3389">
                        <c:v>1.7079237004340733E-11</c:v>
                      </c:pt>
                      <c:pt idx="3390">
                        <c:v>1.7036045551894758E-11</c:v>
                      </c:pt>
                      <c:pt idx="3391">
                        <c:v>1.6992993199554828E-11</c:v>
                      </c:pt>
                      <c:pt idx="3392">
                        <c:v>1.6950079503528792E-11</c:v>
                      </c:pt>
                      <c:pt idx="3393">
                        <c:v>1.690730402002446E-11</c:v>
                      </c:pt>
                      <c:pt idx="3394">
                        <c:v>1.6864666305249724E-11</c:v>
                      </c:pt>
                      <c:pt idx="3395">
                        <c:v>1.6822165915412433E-11</c:v>
                      </c:pt>
                      <c:pt idx="3396">
                        <c:v>1.6779802406720369E-11</c:v>
                      </c:pt>
                      <c:pt idx="3397">
                        <c:v>1.6737575335381418E-11</c:v>
                      </c:pt>
                      <c:pt idx="3398">
                        <c:v>1.6695484257603438E-11</c:v>
                      </c:pt>
                      <c:pt idx="3399">
                        <c:v>1.6653528729594296E-11</c:v>
                      </c:pt>
                      <c:pt idx="3400">
                        <c:v>1.6611708307561761E-11</c:v>
                      </c:pt>
                      <c:pt idx="3401">
                        <c:v>1.6570022547713743E-11</c:v>
                      </c:pt>
                      <c:pt idx="3402">
                        <c:v>1.6528471006258054E-11</c:v>
                      </c:pt>
                      <c:pt idx="3403">
                        <c:v>1.6487053239402559E-11</c:v>
                      </c:pt>
                      <c:pt idx="3404">
                        <c:v>1.6445768803355141E-11</c:v>
                      </c:pt>
                      <c:pt idx="3405">
                        <c:v>1.640461725664578E-11</c:v>
                      </c:pt>
                      <c:pt idx="3406">
                        <c:v>1.6363598172737689E-11</c:v>
                      </c:pt>
                      <c:pt idx="3407">
                        <c:v>1.6322711130813385E-11</c:v>
                      </c:pt>
                      <c:pt idx="3408">
                        <c:v>1.6281955710056547E-11</c:v>
                      </c:pt>
                      <c:pt idx="3409">
                        <c:v>1.6241331489650788E-11</c:v>
                      </c:pt>
                      <c:pt idx="3410">
                        <c:v>1.6200838048779744E-11</c:v>
                      </c:pt>
                      <c:pt idx="3411">
                        <c:v>1.6160474966627129E-11</c:v>
                      </c:pt>
                      <c:pt idx="3412">
                        <c:v>1.6120241822376508E-11</c:v>
                      </c:pt>
                      <c:pt idx="3413">
                        <c:v>1.6080138195211619E-11</c:v>
                      </c:pt>
                      <c:pt idx="3414">
                        <c:v>1.604016366431606E-11</c:v>
                      </c:pt>
                      <c:pt idx="3415">
                        <c:v>1.6000317808873459E-11</c:v>
                      </c:pt>
                      <c:pt idx="3416">
                        <c:v>1.5960600208067496E-11</c:v>
                      </c:pt>
                      <c:pt idx="3417">
                        <c:v>1.5921010441081831E-11</c:v>
                      </c:pt>
                      <c:pt idx="3418">
                        <c:v>1.5881548087100131E-11</c:v>
                      </c:pt>
                      <c:pt idx="3419">
                        <c:v>1.584221272530596E-11</c:v>
                      </c:pt>
                      <c:pt idx="3420">
                        <c:v>1.5803003934883045E-11</c:v>
                      </c:pt>
                      <c:pt idx="3421">
                        <c:v>1.5763921289433628E-11</c:v>
                      </c:pt>
                      <c:pt idx="3422">
                        <c:v>1.5724964359995246E-11</c:v>
                      </c:pt>
                      <c:pt idx="3423">
                        <c:v>1.568613275033753E-11</c:v>
                      </c:pt>
                      <c:pt idx="3424">
                        <c:v>1.5647426066656921E-11</c:v>
                      </c:pt>
                      <c:pt idx="3425">
                        <c:v>1.5608843915149848E-11</c:v>
                      </c:pt>
                      <c:pt idx="3426">
                        <c:v>1.5570385902012738E-11</c:v>
                      </c:pt>
                      <c:pt idx="3427">
                        <c:v>1.5532051633442071E-11</c:v>
                      </c:pt>
                      <c:pt idx="3428">
                        <c:v>1.5493840715634218E-11</c:v>
                      </c:pt>
                      <c:pt idx="3429">
                        <c:v>1.5455752754785634E-11</c:v>
                      </c:pt>
                      <c:pt idx="3430">
                        <c:v>1.5417787357092764E-11</c:v>
                      </c:pt>
                      <c:pt idx="3431">
                        <c:v>1.5379944128752045E-11</c:v>
                      </c:pt>
                      <c:pt idx="3432">
                        <c:v>1.5342222675959885E-11</c:v>
                      </c:pt>
                      <c:pt idx="3433">
                        <c:v>1.5304622604912736E-11</c:v>
                      </c:pt>
                      <c:pt idx="3434">
                        <c:v>1.5267143521807012E-11</c:v>
                      </c:pt>
                      <c:pt idx="3435">
                        <c:v>1.5229785032839155E-11</c:v>
                      </c:pt>
                      <c:pt idx="3436">
                        <c:v>1.5192546744205622E-11</c:v>
                      </c:pt>
                      <c:pt idx="3437">
                        <c:v>1.5155428262102849E-11</c:v>
                      </c:pt>
                      <c:pt idx="3438">
                        <c:v>1.5118429192727211E-11</c:v>
                      </c:pt>
                      <c:pt idx="3439">
                        <c:v>1.5081549142275176E-11</c:v>
                      </c:pt>
                      <c:pt idx="3440">
                        <c:v>1.5044787716943174E-11</c:v>
                      </c:pt>
                      <c:pt idx="3441">
                        <c:v>1.5008144522927666E-11</c:v>
                      </c:pt>
                      <c:pt idx="3442">
                        <c:v>1.4971619166425045E-11</c:v>
                      </c:pt>
                      <c:pt idx="3443">
                        <c:v>1.4935211253631745E-11</c:v>
                      </c:pt>
                      <c:pt idx="3444">
                        <c:v>1.4898920390744242E-11</c:v>
                      </c:pt>
                      <c:pt idx="3445">
                        <c:v>1.4862746184746553E-11</c:v>
                      </c:pt>
                      <c:pt idx="3446">
                        <c:v>1.482668825866573E-11</c:v>
                      </c:pt>
                      <c:pt idx="3447">
                        <c:v>1.4790746248745695E-11</c:v>
                      </c:pt>
                      <c:pt idx="3448">
                        <c:v>1.4754919791410173E-11</c:v>
                      </c:pt>
                      <c:pt idx="3449">
                        <c:v>1.4719208523082857E-11</c:v>
                      </c:pt>
                      <c:pt idx="3450">
                        <c:v>1.4683612080187472E-11</c:v>
                      </c:pt>
                      <c:pt idx="3451">
                        <c:v>1.4648130099147673E-11</c:v>
                      </c:pt>
                      <c:pt idx="3452">
                        <c:v>1.4612762216387146E-11</c:v>
                      </c:pt>
                      <c:pt idx="3453">
                        <c:v>1.4577508068329622E-11</c:v>
                      </c:pt>
                      <c:pt idx="3454">
                        <c:v>1.4542367291398774E-11</c:v>
                      </c:pt>
                      <c:pt idx="3455">
                        <c:v>1.4507339522018282E-11</c:v>
                      </c:pt>
                      <c:pt idx="3456">
                        <c:v>1.4472424396611876E-11</c:v>
                      </c:pt>
                      <c:pt idx="3457">
                        <c:v>1.4437621551603222E-11</c:v>
                      </c:pt>
                      <c:pt idx="3458">
                        <c:v>1.4402930623416012E-11</c:v>
                      </c:pt>
                      <c:pt idx="3459">
                        <c:v>1.4368351248473959E-11</c:v>
                      </c:pt>
                      <c:pt idx="3460">
                        <c:v>1.4333883063200759E-11</c:v>
                      </c:pt>
                      <c:pt idx="3461">
                        <c:v>1.4299525704020073E-11</c:v>
                      </c:pt>
                      <c:pt idx="3462">
                        <c:v>1.4265278807355616E-11</c:v>
                      </c:pt>
                      <c:pt idx="3463">
                        <c:v>1.4231142009631076E-11</c:v>
                      </c:pt>
                      <c:pt idx="3464">
                        <c:v>1.4197114947270167E-11</c:v>
                      </c:pt>
                      <c:pt idx="3465">
                        <c:v>1.4163197256696585E-11</c:v>
                      </c:pt>
                      <c:pt idx="3466">
                        <c:v>1.4129388574333978E-11</c:v>
                      </c:pt>
                      <c:pt idx="3467">
                        <c:v>1.4095688536606084E-11</c:v>
                      </c:pt>
                      <c:pt idx="3468">
                        <c:v>1.4062096779936571E-11</c:v>
                      </c:pt>
                      <c:pt idx="3469">
                        <c:v>1.4028612937798909E-11</c:v>
                      </c:pt>
                      <c:pt idx="3470">
                        <c:v>1.3995236559210028E-11</c:v>
                      </c:pt>
                      <c:pt idx="3471">
                        <c:v>1.3961967269985462E-11</c:v>
                      </c:pt>
                      <c:pt idx="3472">
                        <c:v>1.3928804747405595E-11</c:v>
                      </c:pt>
                      <c:pt idx="3473">
                        <c:v>1.389574866875079E-11</c:v>
                      </c:pt>
                      <c:pt idx="3474">
                        <c:v>1.3862798711301443E-11</c:v>
                      </c:pt>
                      <c:pt idx="3475">
                        <c:v>1.3829954552337957E-11</c:v>
                      </c:pt>
                      <c:pt idx="3476">
                        <c:v>1.3797215869140634E-11</c:v>
                      </c:pt>
                      <c:pt idx="3477">
                        <c:v>1.3764582338989898E-11</c:v>
                      </c:pt>
                      <c:pt idx="3478">
                        <c:v>1.3732053639166127E-11</c:v>
                      </c:pt>
                      <c:pt idx="3479">
                        <c:v>1.3699629446949721E-11</c:v>
                      </c:pt>
                      <c:pt idx="3480">
                        <c:v>1.3667309439620989E-11</c:v>
                      </c:pt>
                      <c:pt idx="3481">
                        <c:v>1.3635093294460346E-11</c:v>
                      </c:pt>
                      <c:pt idx="3482">
                        <c:v>1.3602980688748177E-11</c:v>
                      </c:pt>
                      <c:pt idx="3483">
                        <c:v>1.3570971299764848E-11</c:v>
                      </c:pt>
                      <c:pt idx="3484">
                        <c:v>1.3539064804790772E-11</c:v>
                      </c:pt>
                      <c:pt idx="3485">
                        <c:v>1.3507260881106257E-11</c:v>
                      </c:pt>
                      <c:pt idx="3486">
                        <c:v>1.3475559205991712E-11</c:v>
                      </c:pt>
                      <c:pt idx="3487">
                        <c:v>1.3443959456727522E-11</c:v>
                      </c:pt>
                      <c:pt idx="3488">
                        <c:v>1.3412461310594067E-11</c:v>
                      </c:pt>
                      <c:pt idx="3489">
                        <c:v>1.3381064444871734E-11</c:v>
                      </c:pt>
                      <c:pt idx="3490">
                        <c:v>1.3349768536840852E-11</c:v>
                      </c:pt>
                      <c:pt idx="3491">
                        <c:v>1.3318573263781833E-11</c:v>
                      </c:pt>
                      <c:pt idx="3492">
                        <c:v>1.3287478302975065E-11</c:v>
                      </c:pt>
                      <c:pt idx="3493">
                        <c:v>1.3256483331700912E-11</c:v>
                      </c:pt>
                      <c:pt idx="3494">
                        <c:v>1.3225588027239712E-11</c:v>
                      </c:pt>
                      <c:pt idx="3495">
                        <c:v>1.31947920668719E-11</c:v>
                      </c:pt>
                      <c:pt idx="3496">
                        <c:v>1.3164095127877828E-11</c:v>
                      </c:pt>
                      <c:pt idx="3497">
                        <c:v>1.313349688753787E-11</c:v>
                      </c:pt>
                      <c:pt idx="3498">
                        <c:v>1.3102997023132434E-11</c:v>
                      </c:pt>
                      <c:pt idx="3499">
                        <c:v>1.3072595211941836E-11</c:v>
                      </c:pt>
                      <c:pt idx="3500">
                        <c:v>1.3042291131246481E-11</c:v>
                      </c:pt>
                      <c:pt idx="3501">
                        <c:v>1.3012084458326772E-11</c:v>
                      </c:pt>
                      <c:pt idx="3502">
                        <c:v>1.2981974870463065E-11</c:v>
                      </c:pt>
                      <c:pt idx="3503">
                        <c:v>1.295196204493575E-11</c:v>
                      </c:pt>
                      <c:pt idx="3504">
                        <c:v>1.2922045659025186E-11</c:v>
                      </c:pt>
                      <c:pt idx="3505">
                        <c:v>1.2892225390011723E-11</c:v>
                      </c:pt>
                      <c:pt idx="3506">
                        <c:v>1.2862500915175795E-11</c:v>
                      </c:pt>
                      <c:pt idx="3507">
                        <c:v>1.2832871911797745E-11</c:v>
                      </c:pt>
                      <c:pt idx="3508">
                        <c:v>1.2803338057157985E-11</c:v>
                      </c:pt>
                      <c:pt idx="3509">
                        <c:v>1.2773899028536844E-11</c:v>
                      </c:pt>
                      <c:pt idx="3510">
                        <c:v>1.2744554503214723E-11</c:v>
                      </c:pt>
                      <c:pt idx="3511">
                        <c:v>1.2715304158472003E-11</c:v>
                      </c:pt>
                      <c:pt idx="3512">
                        <c:v>1.2686147671589061E-11</c:v>
                      </c:pt>
                      <c:pt idx="3513">
                        <c:v>1.2657084719846241E-11</c:v>
                      </c:pt>
                      <c:pt idx="3514">
                        <c:v>1.2628114980523971E-11</c:v>
                      </c:pt>
                      <c:pt idx="3515">
                        <c:v>1.2599238130902582E-11</c:v>
                      </c:pt>
                      <c:pt idx="3516">
                        <c:v>1.2570453848262462E-11</c:v>
                      </c:pt>
                      <c:pt idx="3517">
                        <c:v>1.2541761809884038E-11</c:v>
                      </c:pt>
                      <c:pt idx="3518">
                        <c:v>1.2513161705444146E-11</c:v>
                      </c:pt>
                      <c:pt idx="3519">
                        <c:v>1.2484653265901994E-11</c:v>
                      </c:pt>
                      <c:pt idx="3520">
                        <c:v>1.2456236217116046E-11</c:v>
                      </c:pt>
                      <c:pt idx="3521">
                        <c:v>1.2427910284210004E-11</c:v>
                      </c:pt>
                      <c:pt idx="3522">
                        <c:v>1.2399675192307636E-11</c:v>
                      </c:pt>
                      <c:pt idx="3523">
                        <c:v>1.2371530666532557E-11</c:v>
                      </c:pt>
                      <c:pt idx="3524">
                        <c:v>1.2343476432008547E-11</c:v>
                      </c:pt>
                      <c:pt idx="3525">
                        <c:v>1.2315512213859285E-11</c:v>
                      </c:pt>
                      <c:pt idx="3526">
                        <c:v>1.2287637737208495E-11</c:v>
                      </c:pt>
                      <c:pt idx="3527">
                        <c:v>1.2259852727179905E-11</c:v>
                      </c:pt>
                      <c:pt idx="3528">
                        <c:v>1.2232156908897197E-11</c:v>
                      </c:pt>
                      <c:pt idx="3529">
                        <c:v>1.2204550007484052E-11</c:v>
                      </c:pt>
                      <c:pt idx="3530">
                        <c:v>1.2177031748064256E-11</c:v>
                      </c:pt>
                      <c:pt idx="3531">
                        <c:v>1.2149601855761477E-11</c:v>
                      </c:pt>
                      <c:pt idx="3532">
                        <c:v>1.2122260055699405E-11</c:v>
                      </c:pt>
                      <c:pt idx="3533">
                        <c:v>1.2095006073001796E-11</c:v>
                      </c:pt>
                      <c:pt idx="3534">
                        <c:v>1.2067839632792323E-11</c:v>
                      </c:pt>
                      <c:pt idx="3535">
                        <c:v>1.2040760460194701E-11</c:v>
                      </c:pt>
                      <c:pt idx="3536">
                        <c:v>1.2013768280332661E-11</c:v>
                      </c:pt>
                      <c:pt idx="3537">
                        <c:v>1.1986862818329893E-11</c:v>
                      </c:pt>
                      <c:pt idx="3538">
                        <c:v>1.1960043799310121E-11</c:v>
                      </c:pt>
                      <c:pt idx="3539">
                        <c:v>1.1933310948397038E-11</c:v>
                      </c:pt>
                      <c:pt idx="3540">
                        <c:v>1.1906663990714385E-11</c:v>
                      </c:pt>
                      <c:pt idx="3541">
                        <c:v>1.188010265138586E-11</c:v>
                      </c:pt>
                      <c:pt idx="3542">
                        <c:v>1.1853626655535142E-11</c:v>
                      </c:pt>
                      <c:pt idx="3543">
                        <c:v>1.1827235728285964E-11</c:v>
                      </c:pt>
                      <c:pt idx="3544">
                        <c:v>1.1800929594762049E-11</c:v>
                      </c:pt>
                      <c:pt idx="3545">
                        <c:v>1.1774707980087107E-11</c:v>
                      </c:pt>
                      <c:pt idx="3546">
                        <c:v>1.1748570609384815E-11</c:v>
                      </c:pt>
                      <c:pt idx="3547">
                        <c:v>1.1722517207778921E-11</c:v>
                      </c:pt>
                      <c:pt idx="3548">
                        <c:v>1.1696547500393104E-11</c:v>
                      </c:pt>
                      <c:pt idx="3549">
                        <c:v>1.1670661212351092E-11</c:v>
                      </c:pt>
                      <c:pt idx="3550">
                        <c:v>1.164485806877662E-11</c:v>
                      </c:pt>
                      <c:pt idx="3551">
                        <c:v>1.1619137794793342E-11</c:v>
                      </c:pt>
                      <c:pt idx="3552">
                        <c:v>1.1593500115525001E-11</c:v>
                      </c:pt>
                      <c:pt idx="3553">
                        <c:v>1.1567944756095308E-11</c:v>
                      </c:pt>
                      <c:pt idx="3554">
                        <c:v>1.1542471441627958E-11</c:v>
                      </c:pt>
                      <c:pt idx="3555">
                        <c:v>1.1517079897246684E-11</c:v>
                      </c:pt>
                      <c:pt idx="3556">
                        <c:v>1.1491769848075194E-11</c:v>
                      </c:pt>
                      <c:pt idx="3557">
                        <c:v>1.1466541019237179E-11</c:v>
                      </c:pt>
                      <c:pt idx="3558">
                        <c:v>1.144139313585634E-11</c:v>
                      </c:pt>
                      <c:pt idx="3559">
                        <c:v>1.1416325923056415E-11</c:v>
                      </c:pt>
                      <c:pt idx="3560">
                        <c:v>1.1391339105961137E-11</c:v>
                      </c:pt>
                      <c:pt idx="3561">
                        <c:v>1.1366432409694134E-11</c:v>
                      </c:pt>
                      <c:pt idx="3562">
                        <c:v>1.1341605559379187E-11</c:v>
                      </c:pt>
                      <c:pt idx="3563">
                        <c:v>1.1316858280139977E-11</c:v>
                      </c:pt>
                      <c:pt idx="3564">
                        <c:v>1.1292190297100255E-11</c:v>
                      </c:pt>
                      <c:pt idx="3565">
                        <c:v>1.1267601335383659E-11</c:v>
                      </c:pt>
                      <c:pt idx="3566">
                        <c:v>1.1243091121746826E-11</c:v>
                      </c:pt>
                      <c:pt idx="3567">
                        <c:v>1.121865941513759E-11</c:v>
                      </c:pt>
                      <c:pt idx="3568">
                        <c:v>1.1194305985340175E-11</c:v>
                      </c:pt>
                      <c:pt idx="3569">
                        <c:v>1.1170030598401684E-11</c:v>
                      </c:pt>
                      <c:pt idx="3570">
                        <c:v>1.1145833020369234E-11</c:v>
                      </c:pt>
                      <c:pt idx="3571">
                        <c:v>1.1121713017289923E-11</c:v>
                      </c:pt>
                      <c:pt idx="3572">
                        <c:v>1.1097670355210904E-11</c:v>
                      </c:pt>
                      <c:pt idx="3573">
                        <c:v>1.1073704800179285E-11</c:v>
                      </c:pt>
                      <c:pt idx="3574">
                        <c:v>1.1049816118242186E-11</c:v>
                      </c:pt>
                      <c:pt idx="3575">
                        <c:v>1.1026004075446703E-11</c:v>
                      </c:pt>
                      <c:pt idx="3576">
                        <c:v>1.1002268437839975E-11</c:v>
                      </c:pt>
                      <c:pt idx="3577">
                        <c:v>1.0978608971469113E-11</c:v>
                      </c:pt>
                      <c:pt idx="3578">
                        <c:v>1.0955025442381248E-11</c:v>
                      </c:pt>
                      <c:pt idx="3579">
                        <c:v>1.09315176166235E-11</c:v>
                      </c:pt>
                      <c:pt idx="3580">
                        <c:v>1.0908085260242964E-11</c:v>
                      </c:pt>
                      <c:pt idx="3581">
                        <c:v>1.088472813928678E-11</c:v>
                      </c:pt>
                      <c:pt idx="3582">
                        <c:v>1.0861446019802056E-11</c:v>
                      </c:pt>
                      <c:pt idx="3583">
                        <c:v>1.0838238667835923E-11</c:v>
                      </c:pt>
                      <c:pt idx="3584">
                        <c:v>1.0815105849435482E-11</c:v>
                      </c:pt>
                      <c:pt idx="3585">
                        <c:v>1.0792047330647869E-11</c:v>
                      </c:pt>
                      <c:pt idx="3586">
                        <c:v>1.0769062877520182E-11</c:v>
                      </c:pt>
                      <c:pt idx="3587">
                        <c:v>1.0746152256099561E-11</c:v>
                      </c:pt>
                      <c:pt idx="3588">
                        <c:v>1.0723315232433124E-11</c:v>
                      </c:pt>
                      <c:pt idx="3589">
                        <c:v>1.0700551572567973E-11</c:v>
                      </c:pt>
                      <c:pt idx="3590">
                        <c:v>1.0677861042551221E-11</c:v>
                      </c:pt>
                      <c:pt idx="3591">
                        <c:v>1.0655243408430021E-11</c:v>
                      </c:pt>
                      <c:pt idx="3592">
                        <c:v>1.063269843625147E-11</c:v>
                      </c:pt>
                      <c:pt idx="3593">
                        <c:v>1.0610225892062703E-11</c:v>
                      </c:pt>
                      <c:pt idx="3594">
                        <c:v>1.0587825541910801E-11</c:v>
                      </c:pt>
                      <c:pt idx="3595">
                        <c:v>1.0565497151842915E-11</c:v>
                      </c:pt>
                      <c:pt idx="3596">
                        <c:v>1.0543240487906131E-11</c:v>
                      </c:pt>
                      <c:pt idx="3597">
                        <c:v>1.0521055316147619E-11</c:v>
                      </c:pt>
                      <c:pt idx="3598">
                        <c:v>1.0498941402614463E-11</c:v>
                      </c:pt>
                      <c:pt idx="3599">
                        <c:v>1.0476898513353788E-11</c:v>
                      </c:pt>
                      <c:pt idx="3600">
                        <c:v>1.0454926414412703E-11</c:v>
                      </c:pt>
                      <c:pt idx="3601">
                        <c:v>1.043302487183834E-11</c:v>
                      </c:pt>
                      <c:pt idx="3602">
                        <c:v>1.0411193651677841E-11</c:v>
                      </c:pt>
                      <c:pt idx="3603">
                        <c:v>1.0389432519978271E-11</c:v>
                      </c:pt>
                      <c:pt idx="3604">
                        <c:v>1.0367741242786783E-11</c:v>
                      </c:pt>
                      <c:pt idx="3605">
                        <c:v>1.0346119586150484E-11</c:v>
                      </c:pt>
                      <c:pt idx="3606">
                        <c:v>1.0324567316116494E-11</c:v>
                      </c:pt>
                      <c:pt idx="3607">
                        <c:v>1.0303084198731946E-11</c:v>
                      </c:pt>
                      <c:pt idx="3608">
                        <c:v>1.0281670000043934E-11</c:v>
                      </c:pt>
                      <c:pt idx="3609">
                        <c:v>1.0260324486099608E-11</c:v>
                      </c:pt>
                      <c:pt idx="3610">
                        <c:v>1.0239047422946046E-11</c:v>
                      </c:pt>
                      <c:pt idx="3611">
                        <c:v>1.0217838576630397E-11</c:v>
                      </c:pt>
                      <c:pt idx="3612">
                        <c:v>1.0196697713199786E-11</c:v>
                      </c:pt>
                      <c:pt idx="3613">
                        <c:v>1.0175624598701318E-11</c:v>
                      </c:pt>
                      <c:pt idx="3614">
                        <c:v>1.0154618999182097E-11</c:v>
                      </c:pt>
                      <c:pt idx="3615">
                        <c:v>1.0133680553805971E-11</c:v>
                      </c:pt>
                      <c:pt idx="3616">
                        <c:v>1.0112808868969385E-11</c:v>
                      </c:pt>
                      <c:pt idx="3617">
                        <c:v>1.0092003758850452E-11</c:v>
                      </c:pt>
                      <c:pt idx="3618">
                        <c:v>1.007126503954583E-11</c:v>
                      </c:pt>
                      <c:pt idx="3619">
                        <c:v>1.0050592527152202E-11</c:v>
                      </c:pt>
                      <c:pt idx="3620">
                        <c:v>1.0029986037766283E-11</c:v>
                      </c:pt>
                      <c:pt idx="3621">
                        <c:v>1.0009445387484718E-11</c:v>
                      </c:pt>
                      <c:pt idx="3622">
                        <c:v>9.9889703924041824E-12</c:v>
                      </c:pt>
                      <c:pt idx="3623">
                        <c:v>9.9685608686213447E-12</c:v>
                      </c:pt>
                      <c:pt idx="3624">
                        <c:v>9.948216632232897E-12</c:v>
                      </c:pt>
                      <c:pt idx="3625">
                        <c:v>9.9279374993354961E-12</c:v>
                      </c:pt>
                      <c:pt idx="3626">
                        <c:v>9.9077232860258276E-12</c:v>
                      </c:pt>
                      <c:pt idx="3627">
                        <c:v>9.8875738084005937E-12</c:v>
                      </c:pt>
                      <c:pt idx="3628">
                        <c:v>9.8674888825564089E-12</c:v>
                      </c:pt>
                      <c:pt idx="3629">
                        <c:v>9.8474683245900045E-12</c:v>
                      </c:pt>
                      <c:pt idx="3630">
                        <c:v>9.827511950598024E-12</c:v>
                      </c:pt>
                      <c:pt idx="3631">
                        <c:v>9.8076195766771761E-12</c:v>
                      </c:pt>
                      <c:pt idx="3632">
                        <c:v>9.7877910189240915E-12</c:v>
                      </c:pt>
                      <c:pt idx="3633">
                        <c:v>9.7680260934354576E-12</c:v>
                      </c:pt>
                      <c:pt idx="3634">
                        <c:v>9.7483246163079684E-12</c:v>
                      </c:pt>
                      <c:pt idx="3635">
                        <c:v>9.728686403638329E-12</c:v>
                      </c:pt>
                      <c:pt idx="3636">
                        <c:v>9.7091112715231413E-12</c:v>
                      </c:pt>
                      <c:pt idx="3637">
                        <c:v>9.6895990360591266E-12</c:v>
                      </c:pt>
                      <c:pt idx="3638">
                        <c:v>9.6701495133429399E-12</c:v>
                      </c:pt>
                      <c:pt idx="3639">
                        <c:v>9.6507625194712736E-12</c:v>
                      </c:pt>
                      <c:pt idx="3640">
                        <c:v>9.6314378705408119E-12</c:v>
                      </c:pt>
                      <c:pt idx="3641">
                        <c:v>9.6121753826481969E-12</c:v>
                      </c:pt>
                      <c:pt idx="3642">
                        <c:v>9.5929748718901273E-12</c:v>
                      </c:pt>
                      <c:pt idx="3643">
                        <c:v>9.5738361543632809E-12</c:v>
                      </c:pt>
                      <c:pt idx="3644">
                        <c:v>9.5547590461643128E-12</c:v>
                      </c:pt>
                      <c:pt idx="3645">
                        <c:v>9.5357433633899331E-12</c:v>
                      </c:pt>
                      <c:pt idx="3646">
                        <c:v>9.5167889221367838E-12</c:v>
                      </c:pt>
                      <c:pt idx="3647">
                        <c:v>9.4978955385015477E-12</c:v>
                      </c:pt>
                      <c:pt idx="3648">
                        <c:v>9.4790630285809153E-12</c:v>
                      </c:pt>
                      <c:pt idx="3649">
                        <c:v>9.4602912084715514E-12</c:v>
                      </c:pt>
                      <c:pt idx="3650">
                        <c:v>9.4415798942701354E-12</c:v>
                      </c:pt>
                      <c:pt idx="3651">
                        <c:v>9.422928902073337E-12</c:v>
                      </c:pt>
                      <c:pt idx="3652">
                        <c:v>9.4043380479778386E-12</c:v>
                      </c:pt>
                      <c:pt idx="3653">
                        <c:v>9.3858071480803068E-12</c:v>
                      </c:pt>
                      <c:pt idx="3654">
                        <c:v>9.3673360184774451E-12</c:v>
                      </c:pt>
                      <c:pt idx="3655">
                        <c:v>9.3489244752658762E-12</c:v>
                      </c:pt>
                      <c:pt idx="3656">
                        <c:v>9.3305723345423103E-12</c:v>
                      </c:pt>
                      <c:pt idx="3657">
                        <c:v>9.3122794124034267E-12</c:v>
                      </c:pt>
                      <c:pt idx="3658">
                        <c:v>9.2940455249458821E-12</c:v>
                      </c:pt>
                      <c:pt idx="3659">
                        <c:v>9.2758704882663816E-12</c:v>
                      </c:pt>
                      <c:pt idx="3660">
                        <c:v>9.2577541184615676E-12</c:v>
                      </c:pt>
                      <c:pt idx="3661">
                        <c:v>9.2396962316281338E-12</c:v>
                      </c:pt>
                      <c:pt idx="3662">
                        <c:v>9.2216966438627272E-12</c:v>
                      </c:pt>
                      <c:pt idx="3663">
                        <c:v>9.2037551712620791E-12</c:v>
                      </c:pt>
                      <c:pt idx="3664">
                        <c:v>9.1858716299228362E-12</c:v>
                      </c:pt>
                      <c:pt idx="3665">
                        <c:v>9.168045835941649E-12</c:v>
                      </c:pt>
                      <c:pt idx="3666">
                        <c:v>9.1502776054152323E-12</c:v>
                      </c:pt>
                      <c:pt idx="3667">
                        <c:v>9.1325667544402509E-12</c:v>
                      </c:pt>
                      <c:pt idx="3668">
                        <c:v>9.1149130991133712E-12</c:v>
                      </c:pt>
                      <c:pt idx="3669">
                        <c:v>9.0973164555312467E-12</c:v>
                      </c:pt>
                      <c:pt idx="3670">
                        <c:v>9.0797766397906053E-12</c:v>
                      </c:pt>
                      <c:pt idx="3671">
                        <c:v>9.0622934679880616E-12</c:v>
                      </c:pt>
                      <c:pt idx="3672">
                        <c:v>9.0448667562203499E-12</c:v>
                      </c:pt>
                      <c:pt idx="3673">
                        <c:v>9.0274963205841318E-12</c:v>
                      </c:pt>
                      <c:pt idx="3674">
                        <c:v>9.0101819771760446E-12</c:v>
                      </c:pt>
                      <c:pt idx="3675">
                        <c:v>8.9929235420927919E-12</c:v>
                      </c:pt>
                      <c:pt idx="3676">
                        <c:v>8.9757208314310596E-12</c:v>
                      </c:pt>
                      <c:pt idx="3677">
                        <c:v>8.9585736612875091E-12</c:v>
                      </c:pt>
                      <c:pt idx="3678">
                        <c:v>8.9414818477588424E-12</c:v>
                      </c:pt>
                      <c:pt idx="3679">
                        <c:v>8.9244452069416662E-12</c:v>
                      </c:pt>
                      <c:pt idx="3680">
                        <c:v>8.9074635549327358E-12</c:v>
                      </c:pt>
                      <c:pt idx="3681">
                        <c:v>8.890536707828661E-12</c:v>
                      </c:pt>
                      <c:pt idx="3682">
                        <c:v>8.8736644817261761E-12</c:v>
                      </c:pt>
                      <c:pt idx="3683">
                        <c:v>8.8568466927219281E-12</c:v>
                      </c:pt>
                      <c:pt idx="3684">
                        <c:v>8.8400831569125673E-12</c:v>
                      </c:pt>
                      <c:pt idx="3685">
                        <c:v>8.8233736903948182E-12</c:v>
                      </c:pt>
                      <c:pt idx="3686">
                        <c:v>8.806718109265328E-12</c:v>
                      </c:pt>
                      <c:pt idx="3687">
                        <c:v>8.7901162296207694E-12</c:v>
                      </c:pt>
                      <c:pt idx="3688">
                        <c:v>8.7735678675578348E-12</c:v>
                      </c:pt>
                      <c:pt idx="3689">
                        <c:v>8.7570728391731776E-12</c:v>
                      </c:pt>
                      <c:pt idx="3690">
                        <c:v>8.7406309605635094E-12</c:v>
                      </c:pt>
                      <c:pt idx="3691">
                        <c:v>8.7242420478254516E-12</c:v>
                      </c:pt>
                      <c:pt idx="3692">
                        <c:v>8.7079059170557447E-12</c:v>
                      </c:pt>
                      <c:pt idx="3693">
                        <c:v>8.6916223843510036E-12</c:v>
                      </c:pt>
                      <c:pt idx="3694">
                        <c:v>8.675391265807948E-12</c:v>
                      </c:pt>
                      <c:pt idx="3695">
                        <c:v>8.6592123775232199E-12</c:v>
                      </c:pt>
                      <c:pt idx="3696">
                        <c:v>8.6430855355935134E-12</c:v>
                      </c:pt>
                      <c:pt idx="3697">
                        <c:v>8.6270105561155271E-12</c:v>
                      </c:pt>
                      <c:pt idx="3698">
                        <c:v>8.6109872551858791E-12</c:v>
                      </c:pt>
                      <c:pt idx="3699">
                        <c:v>8.5950154489012889E-12</c:v>
                      </c:pt>
                      <c:pt idx="3700">
                        <c:v>8.5790949533584296E-12</c:v>
                      </c:pt>
                      <c:pt idx="3701">
                        <c:v>8.5632255846539481E-12</c:v>
                      </c:pt>
                      <c:pt idx="3702">
                        <c:v>8.547407158884561E-12</c:v>
                      </c:pt>
                      <c:pt idx="3703">
                        <c:v>8.5316394921468942E-12</c:v>
                      </c:pt>
                      <c:pt idx="3704">
                        <c:v>8.5159224005376869E-12</c:v>
                      </c:pt>
                      <c:pt idx="3705">
                        <c:v>8.5002557001535425E-12</c:v>
                      </c:pt>
                      <c:pt idx="3706">
                        <c:v>8.4846392070911953E-12</c:v>
                      </c:pt>
                      <c:pt idx="3707">
                        <c:v>8.4690727374472971E-12</c:v>
                      </c:pt>
                      <c:pt idx="3708">
                        <c:v>8.4535561073185014E-12</c:v>
                      </c:pt>
                      <c:pt idx="3709">
                        <c:v>8.4380891328015232E-12</c:v>
                      </c:pt>
                      <c:pt idx="3710">
                        <c:v>8.4226716299930207E-12</c:v>
                      </c:pt>
                      <c:pt idx="3711">
                        <c:v>8.4073034150191336E-12</c:v>
                      </c:pt>
                      <c:pt idx="3712">
                        <c:v>8.3919843793998339E-12</c:v>
                      </c:pt>
                      <c:pt idx="3713">
                        <c:v>8.3767144438377964E-12</c:v>
                      </c:pt>
                      <c:pt idx="3714">
                        <c:v>8.3614934763035859E-12</c:v>
                      </c:pt>
                      <c:pt idx="3715">
                        <c:v>8.3463213447678305E-12</c:v>
                      </c:pt>
                      <c:pt idx="3716">
                        <c:v>8.331197917201079E-12</c:v>
                      </c:pt>
                      <c:pt idx="3717">
                        <c:v>8.3161230615739011E-12</c:v>
                      </c:pt>
                      <c:pt idx="3718">
                        <c:v>8.3010966458569249E-12</c:v>
                      </c:pt>
                      <c:pt idx="3719">
                        <c:v>8.2861185380206749E-12</c:v>
                      </c:pt>
                      <c:pt idx="3720">
                        <c:v>8.2711886060357661E-12</c:v>
                      </c:pt>
                      <c:pt idx="3721">
                        <c:v>8.2563067178727878E-12</c:v>
                      </c:pt>
                      <c:pt idx="3722">
                        <c:v>8.2414727415022839E-12</c:v>
                      </c:pt>
                      <c:pt idx="3723">
                        <c:v>8.2266865448948711E-12</c:v>
                      </c:pt>
                      <c:pt idx="3724">
                        <c:v>8.2119479960211288E-12</c:v>
                      </c:pt>
                      <c:pt idx="3725">
                        <c:v>8.1972569628516431E-12</c:v>
                      </c:pt>
                      <c:pt idx="3726">
                        <c:v>8.182613313356953E-12</c:v>
                      </c:pt>
                      <c:pt idx="3727">
                        <c:v>8.1680169155076832E-12</c:v>
                      </c:pt>
                      <c:pt idx="3728">
                        <c:v>8.1534676372743908E-12</c:v>
                      </c:pt>
                      <c:pt idx="3729">
                        <c:v>8.1389653466276858E-12</c:v>
                      </c:pt>
                      <c:pt idx="3730">
                        <c:v>8.1245099115381348E-12</c:v>
                      </c:pt>
                      <c:pt idx="3731">
                        <c:v>8.1101011999762931E-12</c:v>
                      </c:pt>
                      <c:pt idx="3732">
                        <c:v>8.0957390799127919E-12</c:v>
                      </c:pt>
                      <c:pt idx="3733">
                        <c:v>8.0814234193181736E-12</c:v>
                      </c:pt>
                      <c:pt idx="3734">
                        <c:v>8.0671540861630337E-12</c:v>
                      </c:pt>
                      <c:pt idx="3735">
                        <c:v>8.052930948417968E-12</c:v>
                      </c:pt>
                      <c:pt idx="3736">
                        <c:v>8.0387538740535318E-12</c:v>
                      </c:pt>
                      <c:pt idx="3737">
                        <c:v>8.0246227310403093E-12</c:v>
                      </c:pt>
                      <c:pt idx="3738">
                        <c:v>8.0105373873489059E-12</c:v>
                      </c:pt>
                      <c:pt idx="3739">
                        <c:v>7.9964977109499043E-12</c:v>
                      </c:pt>
                      <c:pt idx="3740">
                        <c:v>7.9825035698138502E-12</c:v>
                      </c:pt>
                      <c:pt idx="3741">
                        <c:v>7.9685548319113521E-12</c:v>
                      </c:pt>
                      <c:pt idx="3742">
                        <c:v>7.9546513652129814E-12</c:v>
                      </c:pt>
                      <c:pt idx="3743">
                        <c:v>7.9407930376893402E-12</c:v>
                      </c:pt>
                      <c:pt idx="3744">
                        <c:v>7.9269797173109677E-12</c:v>
                      </c:pt>
                      <c:pt idx="3745">
                        <c:v>7.9132112720485015E-12</c:v>
                      </c:pt>
                      <c:pt idx="3746">
                        <c:v>7.899487569872484E-12</c:v>
                      </c:pt>
                      <c:pt idx="3747">
                        <c:v>7.8858084787534962E-12</c:v>
                      </c:pt>
                      <c:pt idx="3748">
                        <c:v>7.8721738666621355E-12</c:v>
                      </c:pt>
                      <c:pt idx="3749">
                        <c:v>7.8585836015689765E-12</c:v>
                      </c:pt>
                      <c:pt idx="3750">
                        <c:v>7.8450375514446116E-12</c:v>
                      </c:pt>
                      <c:pt idx="3751">
                        <c:v>7.8315355842595977E-12</c:v>
                      </c:pt>
                      <c:pt idx="3752">
                        <c:v>7.8180775679845451E-12</c:v>
                      </c:pt>
                      <c:pt idx="3753">
                        <c:v>7.8046633705900121E-12</c:v>
                      </c:pt>
                      <c:pt idx="3754">
                        <c:v>7.7912928600466025E-12</c:v>
                      </c:pt>
                      <c:pt idx="3755">
                        <c:v>7.7779659043248749E-12</c:v>
                      </c:pt>
                      <c:pt idx="3756">
                        <c:v>7.7646823713954346E-12</c:v>
                      </c:pt>
                      <c:pt idx="3757">
                        <c:v>7.7514421292288368E-12</c:v>
                      </c:pt>
                      <c:pt idx="3758">
                        <c:v>7.7382450457957047E-12</c:v>
                      </c:pt>
                      <c:pt idx="3759">
                        <c:v>7.7250909890665726E-12</c:v>
                      </c:pt>
                      <c:pt idx="3760">
                        <c:v>7.7119798270120424E-12</c:v>
                      </c:pt>
                      <c:pt idx="3761">
                        <c:v>7.6989114276026874E-12</c:v>
                      </c:pt>
                      <c:pt idx="3762">
                        <c:v>7.6858856588091064E-12</c:v>
                      </c:pt>
                      <c:pt idx="3763">
                        <c:v>7.6729023886018869E-12</c:v>
                      </c:pt>
                      <c:pt idx="3764">
                        <c:v>7.659961484951581E-12</c:v>
                      </c:pt>
                      <c:pt idx="3765">
                        <c:v>7.6470628158287763E-12</c:v>
                      </c:pt>
                      <c:pt idx="3766">
                        <c:v>7.6342062492040668E-12</c:v>
                      </c:pt>
                      <c:pt idx="3767">
                        <c:v>7.6213916530480465E-12</c:v>
                      </c:pt>
                      <c:pt idx="3768">
                        <c:v>7.6086188953312853E-12</c:v>
                      </c:pt>
                      <c:pt idx="3769">
                        <c:v>7.5958878440243336E-12</c:v>
                      </c:pt>
                      <c:pt idx="3770">
                        <c:v>7.5831983670978274E-12</c:v>
                      </c:pt>
                      <c:pt idx="3771">
                        <c:v>7.5705503325222913E-12</c:v>
                      </c:pt>
                      <c:pt idx="3772">
                        <c:v>7.5579436082683565E-12</c:v>
                      </c:pt>
                      <c:pt idx="3773">
                        <c:v>7.5453780623065928E-12</c:v>
                      </c:pt>
                      <c:pt idx="3774">
                        <c:v>7.5328535626075636E-12</c:v>
                      </c:pt>
                      <c:pt idx="3775">
                        <c:v>7.5203699771418612E-12</c:v>
                      </c:pt>
                      <c:pt idx="3776">
                        <c:v>7.5079271738800539E-12</c:v>
                      </c:pt>
                      <c:pt idx="3777">
                        <c:v>7.4955250207927599E-12</c:v>
                      </c:pt>
                      <c:pt idx="3778">
                        <c:v>7.4831633858505313E-12</c:v>
                      </c:pt>
                      <c:pt idx="3779">
                        <c:v>7.4708421370239476E-12</c:v>
                      </c:pt>
                      <c:pt idx="3780">
                        <c:v>7.4585611422835995E-12</c:v>
                      </c:pt>
                      <c:pt idx="3781">
                        <c:v>7.4463202696000635E-12</c:v>
                      </c:pt>
                      <c:pt idx="3782">
                        <c:v>7.4341193869439447E-12</c:v>
                      </c:pt>
                      <c:pt idx="3783">
                        <c:v>7.4219583622858049E-12</c:v>
                      </c:pt>
                      <c:pt idx="3784">
                        <c:v>7.4098370635962059E-12</c:v>
                      </c:pt>
                      <c:pt idx="3785">
                        <c:v>7.3977553588457676E-12</c:v>
                      </c:pt>
                      <c:pt idx="3786">
                        <c:v>7.3857131160050549E-12</c:v>
                      </c:pt>
                      <c:pt idx="3787">
                        <c:v>7.373710203044636E-12</c:v>
                      </c:pt>
                      <c:pt idx="3788">
                        <c:v>7.361746487935113E-12</c:v>
                      </c:pt>
                      <c:pt idx="3789">
                        <c:v>7.3498218386470573E-12</c:v>
                      </c:pt>
                      <c:pt idx="3790">
                        <c:v>7.3379361231510533E-12</c:v>
                      </c:pt>
                      <c:pt idx="3791">
                        <c:v>7.3260892094176903E-12</c:v>
                      </c:pt>
                      <c:pt idx="3792">
                        <c:v>7.314280965417533E-12</c:v>
                      </c:pt>
                      <c:pt idx="3793">
                        <c:v>7.3025112591211773E-12</c:v>
                      </c:pt>
                      <c:pt idx="3794">
                        <c:v>7.2907799584991864E-12</c:v>
                      </c:pt>
                      <c:pt idx="3795">
                        <c:v>7.2790869315221657E-12</c:v>
                      </c:pt>
                      <c:pt idx="3796">
                        <c:v>7.2674320461606931E-12</c:v>
                      </c:pt>
                      <c:pt idx="3797">
                        <c:v>7.2558151703853521E-12</c:v>
                      </c:pt>
                      <c:pt idx="3798">
                        <c:v>7.2442361721667029E-12</c:v>
                      </c:pt>
                      <c:pt idx="3799">
                        <c:v>7.2326949194753297E-12</c:v>
                      </c:pt>
                      <c:pt idx="3800">
                        <c:v>7.2211912802818291E-12</c:v>
                      </c:pt>
                      <c:pt idx="3801">
                        <c:v>7.2097251225567878E-12</c:v>
                      </c:pt>
                      <c:pt idx="3802">
                        <c:v>7.1982963142707788E-12</c:v>
                      </c:pt>
                      <c:pt idx="3803">
                        <c:v>7.1869047233943777E-12</c:v>
                      </c:pt>
                      <c:pt idx="3804">
                        <c:v>7.175550217898176E-12</c:v>
                      </c:pt>
                      <c:pt idx="3805">
                        <c:v>7.1642326657527411E-12</c:v>
                      </c:pt>
                      <c:pt idx="3806">
                        <c:v>7.1529519349286639E-12</c:v>
                      </c:pt>
                      <c:pt idx="3807">
                        <c:v>7.1417078933965383E-12</c:v>
                      </c:pt>
                      <c:pt idx="3808">
                        <c:v>7.1305004123742449E-12</c:v>
                      </c:pt>
                      <c:pt idx="3809">
                        <c:v>7.1193295475388568E-12</c:v>
                      </c:pt>
                      <c:pt idx="3810">
                        <c:v>7.1081952976502954E-12</c:v>
                      </c:pt>
                      <c:pt idx="3811">
                        <c:v>7.0970975608915565E-12</c:v>
                      </c:pt>
                      <c:pt idx="3812">
                        <c:v>7.0860362354456386E-12</c:v>
                      </c:pt>
                      <c:pt idx="3813">
                        <c:v>7.0750112194955158E-12</c:v>
                      </c:pt>
                      <c:pt idx="3814">
                        <c:v>7.064022411224205E-12</c:v>
                      </c:pt>
                      <c:pt idx="3815">
                        <c:v>7.0530697088146787E-12</c:v>
                      </c:pt>
                      <c:pt idx="3816">
                        <c:v>7.0421530104499443E-12</c:v>
                      </c:pt>
                      <c:pt idx="3817">
                        <c:v>7.0312722143129717E-12</c:v>
                      </c:pt>
                      <c:pt idx="3818">
                        <c:v>7.0204272185867797E-12</c:v>
                      </c:pt>
                      <c:pt idx="3819">
                        <c:v>7.0096179214543357E-12</c:v>
                      </c:pt>
                      <c:pt idx="3820">
                        <c:v>6.998844221098652E-12</c:v>
                      </c:pt>
                      <c:pt idx="3821">
                        <c:v>6.9881060157027108E-12</c:v>
                      </c:pt>
                      <c:pt idx="3822">
                        <c:v>6.9774032034495006E-12</c:v>
                      </c:pt>
                      <c:pt idx="3823">
                        <c:v>6.9667356825220273E-12</c:v>
                      </c:pt>
                      <c:pt idx="3824">
                        <c:v>6.9561033511032793E-12</c:v>
                      </c:pt>
                      <c:pt idx="3825">
                        <c:v>6.945506107376218E-12</c:v>
                      </c:pt>
                      <c:pt idx="3826">
                        <c:v>6.9349438495238781E-12</c:v>
                      </c:pt>
                      <c:pt idx="3827">
                        <c:v>6.9244164757292385E-12</c:v>
                      </c:pt>
                      <c:pt idx="3828">
                        <c:v>6.9139238841752743E-12</c:v>
                      </c:pt>
                      <c:pt idx="3829">
                        <c:v>6.9034659730450006E-12</c:v>
                      </c:pt>
                      <c:pt idx="3830">
                        <c:v>6.8930426405214095E-12</c:v>
                      </c:pt>
                      <c:pt idx="3831">
                        <c:v>6.8826537847874515E-12</c:v>
                      </c:pt>
                      <c:pt idx="3832">
                        <c:v>6.8722993040261713E-12</c:v>
                      </c:pt>
                      <c:pt idx="3833">
                        <c:v>6.8619790964205266E-12</c:v>
                      </c:pt>
                      <c:pt idx="3834">
                        <c:v>6.8516930601535427E-12</c:v>
                      </c:pt>
                      <c:pt idx="3835">
                        <c:v>6.84144109340817E-12</c:v>
                      </c:pt>
                      <c:pt idx="3836">
                        <c:v>6.8312230943674378E-12</c:v>
                      </c:pt>
                      <c:pt idx="3837">
                        <c:v>6.8210389612143194E-12</c:v>
                      </c:pt>
                      <c:pt idx="3838">
                        <c:v>6.810888592131792E-12</c:v>
                      </c:pt>
                      <c:pt idx="3839">
                        <c:v>6.8007718853028873E-12</c:v>
                      </c:pt>
                      <c:pt idx="3840">
                        <c:v>6.7906887389105599E-12</c:v>
                      </c:pt>
                      <c:pt idx="3841">
                        <c:v>6.7806390511378212E-12</c:v>
                      </c:pt>
                      <c:pt idx="3842">
                        <c:v>6.7706227201676662E-12</c:v>
                      </c:pt>
                      <c:pt idx="3843">
                        <c:v>6.7606396441830853E-12</c:v>
                      </c:pt>
                      <c:pt idx="3844">
                        <c:v>6.7506897213670567E-12</c:v>
                      </c:pt>
                      <c:pt idx="3845">
                        <c:v>6.7407728499025666E-12</c:v>
                      </c:pt>
                      <c:pt idx="3846">
                        <c:v>6.730888927972631E-12</c:v>
                      </c:pt>
                      <c:pt idx="3847">
                        <c:v>6.7210378537602518E-12</c:v>
                      </c:pt>
                      <c:pt idx="3848">
                        <c:v>6.7112195254483867E-12</c:v>
                      </c:pt>
                      <c:pt idx="3849">
                        <c:v>6.7014338412200415E-12</c:v>
                      </c:pt>
                      <c:pt idx="3850">
                        <c:v>6.6916806992582072E-12</c:v>
                      </c:pt>
                      <c:pt idx="3851">
                        <c:v>6.6819599977458726E-12</c:v>
                      </c:pt>
                      <c:pt idx="3852">
                        <c:v>6.672271634866044E-12</c:v>
                      </c:pt>
                      <c:pt idx="3853">
                        <c:v>6.6626155088017207E-12</c:v>
                      </c:pt>
                      <c:pt idx="3854">
                        <c:v>6.6529915177358485E-12</c:v>
                      </c:pt>
                      <c:pt idx="3855">
                        <c:v>6.6433995598514694E-12</c:v>
                      </c:pt>
                      <c:pt idx="3856">
                        <c:v>6.6338395333315494E-12</c:v>
                      </c:pt>
                      <c:pt idx="3857">
                        <c:v>6.6243113397827366E-12</c:v>
                      </c:pt>
                      <c:pt idx="3858">
                        <c:v>6.6148148949496174E-12</c:v>
                      </c:pt>
                      <c:pt idx="3859">
                        <c:v>6.605350113901021E-12</c:v>
                      </c:pt>
                      <c:pt idx="3860">
                        <c:v>6.595916911383508E-12</c:v>
                      </c:pt>
                      <c:pt idx="3861">
                        <c:v>6.5865152021436052E-12</c:v>
                      </c:pt>
                      <c:pt idx="3862">
                        <c:v>6.5771449009278159E-12</c:v>
                      </c:pt>
                      <c:pt idx="3863">
                        <c:v>6.567805922482671E-12</c:v>
                      </c:pt>
                      <c:pt idx="3864">
                        <c:v>6.5584981815546665E-12</c:v>
                      </c:pt>
                      <c:pt idx="3865">
                        <c:v>6.5492215928903672E-12</c:v>
                      </c:pt>
                      <c:pt idx="3866">
                        <c:v>6.5399760712362708E-12</c:v>
                      </c:pt>
                      <c:pt idx="3867">
                        <c:v>6.5307615313388878E-12</c:v>
                      </c:pt>
                      <c:pt idx="3868">
                        <c:v>6.5215778879447531E-12</c:v>
                      </c:pt>
                      <c:pt idx="3869">
                        <c:v>6.5124250558004113E-12</c:v>
                      </c:pt>
                      <c:pt idx="3870">
                        <c:v>6.5033029496523261E-12</c:v>
                      </c:pt>
                      <c:pt idx="3871">
                        <c:v>6.4942114842470711E-12</c:v>
                      </c:pt>
                      <c:pt idx="3872">
                        <c:v>6.4851505743311425E-12</c:v>
                      </c:pt>
                      <c:pt idx="3873">
                        <c:v>6.4761201346510766E-12</c:v>
                      </c:pt>
                      <c:pt idx="3874">
                        <c:v>6.4671200799533745E-12</c:v>
                      </c:pt>
                      <c:pt idx="3875">
                        <c:v>6.4581503249845749E-12</c:v>
                      </c:pt>
                      <c:pt idx="3876">
                        <c:v>6.4492107844911869E-12</c:v>
                      </c:pt>
                      <c:pt idx="3877">
                        <c:v>6.4403013732197469E-12</c:v>
                      </c:pt>
                      <c:pt idx="3878">
                        <c:v>6.4314220059167632E-12</c:v>
                      </c:pt>
                      <c:pt idx="3879">
                        <c:v>6.4225725973287536E-12</c:v>
                      </c:pt>
                      <c:pt idx="3880">
                        <c:v>6.4137530622022634E-12</c:v>
                      </c:pt>
                      <c:pt idx="3881">
                        <c:v>6.4049633152837888E-12</c:v>
                      </c:pt>
                      <c:pt idx="3882">
                        <c:v>6.3962032713198614E-12</c:v>
                      </c:pt>
                      <c:pt idx="3883">
                        <c:v>6.3874728450569957E-12</c:v>
                      </c:pt>
                      <c:pt idx="3884">
                        <c:v>6.3787719512417324E-12</c:v>
                      </c:pt>
                      <c:pt idx="3885">
                        <c:v>6.3701005046205626E-12</c:v>
                      </c:pt>
                      <c:pt idx="3886">
                        <c:v>6.3614584199400455E-12</c:v>
                      </c:pt>
                      <c:pt idx="3887">
                        <c:v>6.3528456119466778E-12</c:v>
                      </c:pt>
                      <c:pt idx="3888">
                        <c:v>6.3442619953869654E-12</c:v>
                      </c:pt>
                      <c:pt idx="3889">
                        <c:v>6.335707485007473E-12</c:v>
                      </c:pt>
                      <c:pt idx="3890">
                        <c:v>6.3271819955546789E-12</c:v>
                      </c:pt>
                      <c:pt idx="3891">
                        <c:v>6.3186854417751463E-12</c:v>
                      </c:pt>
                      <c:pt idx="3892">
                        <c:v>6.310217738415359E-12</c:v>
                      </c:pt>
                      <c:pt idx="3893">
                        <c:v>6.3017788002218609E-12</c:v>
                      </c:pt>
                      <c:pt idx="3894">
                        <c:v>6.2933685419411487E-12</c:v>
                      </c:pt>
                      <c:pt idx="3895">
                        <c:v>6.2849868783197889E-12</c:v>
                      </c:pt>
                      <c:pt idx="3896">
                        <c:v>6.276633724104242E-12</c:v>
                      </c:pt>
                      <c:pt idx="3897">
                        <c:v>6.268308994041092E-12</c:v>
                      </c:pt>
                      <c:pt idx="3898">
                        <c:v>6.2600126028768199E-12</c:v>
                      </c:pt>
                      <c:pt idx="3899">
                        <c:v>6.2517444653579433E-12</c:v>
                      </c:pt>
                      <c:pt idx="3900">
                        <c:v>6.2435044962310133E-12</c:v>
                      </c:pt>
                      <c:pt idx="3901">
                        <c:v>6.2352926102425293E-12</c:v>
                      </c:pt>
                      <c:pt idx="3902">
                        <c:v>6.2271087221390244E-12</c:v>
                      </c:pt>
                      <c:pt idx="3903">
                        <c:v>6.2189527466670173E-12</c:v>
                      </c:pt>
                      <c:pt idx="3904">
                        <c:v>6.2108245985730204E-12</c:v>
                      </c:pt>
                      <c:pt idx="3905">
                        <c:v>6.2030321137174302E-12</c:v>
                      </c:pt>
                      <c:pt idx="3906">
                        <c:v>6.196063108280342E-12</c:v>
                      </c:pt>
                      <c:pt idx="3907">
                        <c:v>6.1891191782365498E-12</c:v>
                      </c:pt>
                      <c:pt idx="3908">
                        <c:v>6.1822002651298477E-12</c:v>
                      </c:pt>
                      <c:pt idx="3909">
                        <c:v>6.1753063105040311E-12</c:v>
                      </c:pt>
                      <c:pt idx="3910">
                        <c:v>6.1684372559028965E-12</c:v>
                      </c:pt>
                      <c:pt idx="3911">
                        <c:v>6.1615930428702241E-12</c:v>
                      </c:pt>
                      <c:pt idx="3912">
                        <c:v>6.1547736129498183E-12</c:v>
                      </c:pt>
                      <c:pt idx="3913">
                        <c:v>6.1479789076854425E-12</c:v>
                      </c:pt>
                      <c:pt idx="3914">
                        <c:v>6.141208868620935E-12</c:v>
                      </c:pt>
                      <c:pt idx="3915">
                        <c:v>6.1344634373000413E-12</c:v>
                      </c:pt>
                      <c:pt idx="3916">
                        <c:v>6.1277425552665804E-12</c:v>
                      </c:pt>
                      <c:pt idx="3917">
                        <c:v>6.121046164064364E-12</c:v>
                      </c:pt>
                      <c:pt idx="3918">
                        <c:v>6.1143742052371199E-12</c:v>
                      </c:pt>
                      <c:pt idx="3919">
                        <c:v>6.1077266203287042E-12</c:v>
                      </c:pt>
                      <c:pt idx="3920">
                        <c:v>6.1011033508828907E-12</c:v>
                      </c:pt>
                      <c:pt idx="3921">
                        <c:v>6.0945043384434443E-12</c:v>
                      </c:pt>
                      <c:pt idx="3922">
                        <c:v>6.0879295245541783E-12</c:v>
                      </c:pt>
                      <c:pt idx="3923">
                        <c:v>6.0813788507588908E-12</c:v>
                      </c:pt>
                      <c:pt idx="3924">
                        <c:v>6.0748522586013716E-12</c:v>
                      </c:pt>
                      <c:pt idx="3925">
                        <c:v>6.0669668500597058E-12</c:v>
                      </c:pt>
                      <c:pt idx="3926">
                        <c:v>6.0573751175576886E-12</c:v>
                      </c:pt>
                      <c:pt idx="3927">
                        <c:v>6.0478143740090436E-12</c:v>
                      </c:pt>
                      <c:pt idx="3928">
                        <c:v>6.0382845169292418E-12</c:v>
                      </c:pt>
                      <c:pt idx="3929">
                        <c:v>6.0287854438337458E-12</c:v>
                      </c:pt>
                      <c:pt idx="3930">
                        <c:v>6.0193170522380007E-12</c:v>
                      </c:pt>
                      <c:pt idx="3931">
                        <c:v>6.0098792396574654E-12</c:v>
                      </c:pt>
                      <c:pt idx="3932">
                        <c:v>6.0004719036076114E-12</c:v>
                      </c:pt>
                      <c:pt idx="3933">
                        <c:v>5.9910949416038846E-12</c:v>
                      </c:pt>
                      <c:pt idx="3934">
                        <c:v>5.9817482511617374E-12</c:v>
                      </c:pt>
                      <c:pt idx="3935">
                        <c:v>5.9724317297966221E-12</c:v>
                      </c:pt>
                      <c:pt idx="3936">
                        <c:v>5.963145275024003E-12</c:v>
                      </c:pt>
                      <c:pt idx="3937">
                        <c:v>5.9538887843593413E-12</c:v>
                      </c:pt>
                      <c:pt idx="3938">
                        <c:v>5.944662155318087E-12</c:v>
                      </c:pt>
                      <c:pt idx="3939">
                        <c:v>5.9354652854156988E-12</c:v>
                      </c:pt>
                      <c:pt idx="3940">
                        <c:v>5.9262980721676241E-12</c:v>
                      </c:pt>
                      <c:pt idx="3941">
                        <c:v>5.9171604130893194E-12</c:v>
                      </c:pt>
                      <c:pt idx="3942">
                        <c:v>5.9080522056962813E-12</c:v>
                      </c:pt>
                      <c:pt idx="3943">
                        <c:v>5.8989733475039023E-12</c:v>
                      </c:pt>
                      <c:pt idx="3944">
                        <c:v>5.8899237360276914E-12</c:v>
                      </c:pt>
                      <c:pt idx="3945">
                        <c:v>5.8809032687830741E-12</c:v>
                      </c:pt>
                      <c:pt idx="3946">
                        <c:v>5.8719118432855205E-12</c:v>
                      </c:pt>
                      <c:pt idx="3947">
                        <c:v>5.8629493570504766E-12</c:v>
                      </c:pt>
                      <c:pt idx="3948">
                        <c:v>5.854015707593405E-12</c:v>
                      </c:pt>
                      <c:pt idx="3949">
                        <c:v>5.8451107924297807E-12</c:v>
                      </c:pt>
                      <c:pt idx="3950">
                        <c:v>5.8362345090750278E-12</c:v>
                      </c:pt>
                      <c:pt idx="3951">
                        <c:v>5.8273867550446179E-12</c:v>
                      </c:pt>
                      <c:pt idx="3952">
                        <c:v>5.8185674278540228E-12</c:v>
                      </c:pt>
                      <c:pt idx="3953">
                        <c:v>5.8097764235070778E-12</c:v>
                      </c:pt>
                      <c:pt idx="3954">
                        <c:v>5.8010136265169691E-12</c:v>
                      </c:pt>
                      <c:pt idx="3955">
                        <c:v>5.7922789412217661E-12</c:v>
                      </c:pt>
                      <c:pt idx="3956">
                        <c:v>5.7835722774688698E-12</c:v>
                      </c:pt>
                      <c:pt idx="3957">
                        <c:v>5.7748935451057515E-12</c:v>
                      </c:pt>
                      <c:pt idx="3958">
                        <c:v>5.7662426539797709E-12</c:v>
                      </c:pt>
                      <c:pt idx="3959">
                        <c:v>5.7576195139383936E-12</c:v>
                      </c:pt>
                      <c:pt idx="3960">
                        <c:v>5.7490240348290285E-12</c:v>
                      </c:pt>
                      <c:pt idx="3961">
                        <c:v>5.7404561264991026E-12</c:v>
                      </c:pt>
                      <c:pt idx="3962">
                        <c:v>5.7319156987960532E-12</c:v>
                      </c:pt>
                      <c:pt idx="3963">
                        <c:v>5.7234026615672625E-12</c:v>
                      </c:pt>
                      <c:pt idx="3964">
                        <c:v>5.7149169246601979E-12</c:v>
                      </c:pt>
                      <c:pt idx="3965">
                        <c:v>5.7064583979222618E-12</c:v>
                      </c:pt>
                      <c:pt idx="3966">
                        <c:v>5.6980269912008868E-12</c:v>
                      </c:pt>
                      <c:pt idx="3967">
                        <c:v>5.6896226143434851E-12</c:v>
                      </c:pt>
                      <c:pt idx="3968">
                        <c:v>5.6812451771974835E-12</c:v>
                      </c:pt>
                      <c:pt idx="3969">
                        <c:v>5.6728945896102855E-12</c:v>
                      </c:pt>
                      <c:pt idx="3970">
                        <c:v>5.6645707614293524E-12</c:v>
                      </c:pt>
                      <c:pt idx="3971">
                        <c:v>5.6562736025020991E-12</c:v>
                      </c:pt>
                      <c:pt idx="3972">
                        <c:v>5.6480030226759314E-12</c:v>
                      </c:pt>
                      <c:pt idx="3973">
                        <c:v>5.6397589317982662E-12</c:v>
                      </c:pt>
                      <c:pt idx="3974">
                        <c:v>5.631541239716554E-12</c:v>
                      </c:pt>
                      <c:pt idx="3975">
                        <c:v>5.6233498562782061E-12</c:v>
                      </c:pt>
                      <c:pt idx="3976">
                        <c:v>5.6151846913306534E-12</c:v>
                      </c:pt>
                      <c:pt idx="3977">
                        <c:v>5.6070456547213009E-12</c:v>
                      </c:pt>
                      <c:pt idx="3978">
                        <c:v>5.5989326562975786E-12</c:v>
                      </c:pt>
                      <c:pt idx="3979">
                        <c:v>5.5908456059069037E-12</c:v>
                      </c:pt>
                      <c:pt idx="3980">
                        <c:v>5.5827844133967319E-12</c:v>
                      </c:pt>
                      <c:pt idx="3981">
                        <c:v>5.5747489886144466E-12</c:v>
                      </c:pt>
                      <c:pt idx="3982">
                        <c:v>5.5667392414074858E-12</c:v>
                      </c:pt>
                      <c:pt idx="3983">
                        <c:v>5.5587550816232812E-12</c:v>
                      </c:pt>
                      <c:pt idx="3984">
                        <c:v>5.5507964191092443E-12</c:v>
                      </c:pt>
                      <c:pt idx="3985">
                        <c:v>5.542863163712805E-12</c:v>
                      </c:pt>
                      <c:pt idx="3986">
                        <c:v>5.5349552252813918E-12</c:v>
                      </c:pt>
                      <c:pt idx="3987">
                        <c:v>5.5270725136624049E-12</c:v>
                      </c:pt>
                      <c:pt idx="3988">
                        <c:v>5.519214938703292E-12</c:v>
                      </c:pt>
                      <c:pt idx="3989">
                        <c:v>5.5113824102514437E-12</c:v>
                      </c:pt>
                      <c:pt idx="3990">
                        <c:v>5.5035748381543392E-12</c:v>
                      </c:pt>
                      <c:pt idx="3991">
                        <c:v>5.495792132259352E-12</c:v>
                      </c:pt>
                      <c:pt idx="3992">
                        <c:v>5.4880342024139194E-12</c:v>
                      </c:pt>
                      <c:pt idx="3993">
                        <c:v>5.4803009584654796E-12</c:v>
                      </c:pt>
                      <c:pt idx="3994">
                        <c:v>5.4725923102614359E-12</c:v>
                      </c:pt>
                      <c:pt idx="3995">
                        <c:v>5.464908167870066E-12</c:v>
                      </c:pt>
                      <c:pt idx="3996">
                        <c:v>5.4572484496724731E-12</c:v>
                      </c:pt>
                      <c:pt idx="3997">
                        <c:v>5.4496130794819424E-12</c:v>
                      </c:pt>
                      <c:pt idx="3998">
                        <c:v>5.4420019801745058E-12</c:v>
                      </c:pt>
                      <c:pt idx="3999">
                        <c:v>5.4344150746261937E-12</c:v>
                      </c:pt>
                      <c:pt idx="4000">
                        <c:v>5.426852285713017E-12</c:v>
                      </c:pt>
                      <c:pt idx="4001">
                        <c:v>5.4193135363109956E-12</c:v>
                      </c:pt>
                      <c:pt idx="4002">
                        <c:v>5.4117987492961688E-12</c:v>
                      </c:pt>
                      <c:pt idx="4003">
                        <c:v>5.4043078475445531E-12</c:v>
                      </c:pt>
                      <c:pt idx="4004">
                        <c:v>5.3968407539321863E-12</c:v>
                      </c:pt>
                      <c:pt idx="4005">
                        <c:v>5.3893973913350752E-12</c:v>
                      </c:pt>
                      <c:pt idx="4006">
                        <c:v>5.3819776826292551E-12</c:v>
                      </c:pt>
                      <c:pt idx="4007">
                        <c:v>5.3745815506907515E-12</c:v>
                      </c:pt>
                      <c:pt idx="4008">
                        <c:v>5.3672089183955851E-12</c:v>
                      </c:pt>
                      <c:pt idx="4009">
                        <c:v>5.3598597086197902E-12</c:v>
                      </c:pt>
                      <c:pt idx="4010">
                        <c:v>5.352533844239382E-12</c:v>
                      </c:pt>
                      <c:pt idx="4011">
                        <c:v>5.3452312481303793E-12</c:v>
                      </c:pt>
                      <c:pt idx="4012">
                        <c:v>5.3379518431688296E-12</c:v>
                      </c:pt>
                      <c:pt idx="4013">
                        <c:v>5.3306955522307358E-12</c:v>
                      </c:pt>
                      <c:pt idx="4014">
                        <c:v>5.3234622981921379E-12</c:v>
                      </c:pt>
                      <c:pt idx="4015">
                        <c:v>5.316252003929051E-12</c:v>
                      </c:pt>
                      <c:pt idx="4016">
                        <c:v>5.3090645923175078E-12</c:v>
                      </c:pt>
                      <c:pt idx="4017">
                        <c:v>5.3018999862335282E-12</c:v>
                      </c:pt>
                      <c:pt idx="4018">
                        <c:v>5.2947581085531433E-12</c:v>
                      </c:pt>
                      <c:pt idx="4019">
                        <c:v>5.2876388821523731E-12</c:v>
                      </c:pt>
                      <c:pt idx="4020">
                        <c:v>5.2805422299072358E-12</c:v>
                      </c:pt>
                      <c:pt idx="4021">
                        <c:v>5.2734680746937665E-12</c:v>
                      </c:pt>
                      <c:pt idx="4022">
                        <c:v>5.2664163393879933E-12</c:v>
                      </c:pt>
                      <c:pt idx="4023">
                        <c:v>5.2593869468659368E-12</c:v>
                      </c:pt>
                      <c:pt idx="4024">
                        <c:v>5.2523798200036144E-12</c:v>
                      </c:pt>
                      <c:pt idx="4025">
                        <c:v>5.2453948816770622E-12</c:v>
                      </c:pt>
                      <c:pt idx="4026">
                        <c:v>5.2384320547622992E-12</c:v>
                      </c:pt>
                      <c:pt idx="4027">
                        <c:v>5.2314912621353582E-12</c:v>
                      </c:pt>
                      <c:pt idx="4028">
                        <c:v>5.2245724266722494E-12</c:v>
                      </c:pt>
                      <c:pt idx="4029">
                        <c:v>5.2176754712490137E-12</c:v>
                      </c:pt>
                      <c:pt idx="4030">
                        <c:v>5.2108003187416692E-12</c:v>
                      </c:pt>
                      <c:pt idx="4031">
                        <c:v>5.2039468920262359E-12</c:v>
                      </c:pt>
                      <c:pt idx="4032">
                        <c:v>5.1971151139787457E-12</c:v>
                      </c:pt>
                      <c:pt idx="4033">
                        <c:v>5.1903049074752314E-12</c:v>
                      </c:pt>
                      <c:pt idx="4034">
                        <c:v>5.1835161953916927E-12</c:v>
                      </c:pt>
                      <c:pt idx="4035">
                        <c:v>5.1767489006041794E-12</c:v>
                      </c:pt>
                      <c:pt idx="4036">
                        <c:v>5.1700029459887081E-12</c:v>
                      </c:pt>
                      <c:pt idx="4037">
                        <c:v>5.1632782544646585E-12</c:v>
                      </c:pt>
                      <c:pt idx="4038">
                        <c:v>5.1565747549329837E-12</c:v>
                      </c:pt>
                      <c:pt idx="4039">
                        <c:v>5.1498923824558843E-12</c:v>
                      </c:pt>
                      <c:pt idx="4040">
                        <c:v>5.1432310712101568E-12</c:v>
                      </c:pt>
                      <c:pt idx="4041">
                        <c:v>5.1365907553725866E-12</c:v>
                      </c:pt>
                      <c:pt idx="4042">
                        <c:v>5.1299713691199775E-12</c:v>
                      </c:pt>
                      <c:pt idx="4043">
                        <c:v>5.123372846629114E-12</c:v>
                      </c:pt>
                      <c:pt idx="4044">
                        <c:v>5.1167951220767871E-12</c:v>
                      </c:pt>
                      <c:pt idx="4045">
                        <c:v>5.1102381296398039E-12</c:v>
                      </c:pt>
                      <c:pt idx="4046">
                        <c:v>5.1037018034949447E-12</c:v>
                      </c:pt>
                      <c:pt idx="4047">
                        <c:v>5.097186077819024E-12</c:v>
                      </c:pt>
                      <c:pt idx="4048">
                        <c:v>5.0906908867888102E-12</c:v>
                      </c:pt>
                      <c:pt idx="4049">
                        <c:v>5.0842161645811086E-12</c:v>
                      </c:pt>
                      <c:pt idx="4050">
                        <c:v>5.0777618453727143E-12</c:v>
                      </c:pt>
                      <c:pt idx="4051">
                        <c:v>5.0713278633404215E-12</c:v>
                      </c:pt>
                      <c:pt idx="4052">
                        <c:v>5.0649141526610259E-12</c:v>
                      </c:pt>
                      <c:pt idx="4053">
                        <c:v>5.0585206475113146E-12</c:v>
                      </c:pt>
                      <c:pt idx="4054">
                        <c:v>5.0521472820680847E-12</c:v>
                      </c:pt>
                      <c:pt idx="4055">
                        <c:v>5.0457939905081258E-12</c:v>
                      </c:pt>
                      <c:pt idx="4056">
                        <c:v>5.0394607070082441E-12</c:v>
                      </c:pt>
                      <c:pt idx="4057">
                        <c:v>5.0331473657452185E-12</c:v>
                      </c:pt>
                      <c:pt idx="4058">
                        <c:v>5.0268539008958503E-12</c:v>
                      </c:pt>
                      <c:pt idx="4059">
                        <c:v>5.0205802466369297E-12</c:v>
                      </c:pt>
                      <c:pt idx="4060">
                        <c:v>5.0143263371452567E-12</c:v>
                      </c:pt>
                      <c:pt idx="4061">
                        <c:v>5.008092106597626E-12</c:v>
                      </c:pt>
                      <c:pt idx="4062">
                        <c:v>5.0018774891708255E-12</c:v>
                      </c:pt>
                      <c:pt idx="4063">
                        <c:v>4.9956824190416445E-12</c:v>
                      </c:pt>
                      <c:pt idx="4064">
                        <c:v>4.9895068303868893E-12</c:v>
                      </c:pt>
                      <c:pt idx="4065">
                        <c:v>4.983350657383342E-12</c:v>
                      </c:pt>
                      <c:pt idx="4066">
                        <c:v>4.9772138342078064E-12</c:v>
                      </c:pt>
                      <c:pt idx="4067">
                        <c:v>4.9710962950370686E-12</c:v>
                      </c:pt>
                      <c:pt idx="4068">
                        <c:v>4.964997974047926E-12</c:v>
                      </c:pt>
                      <c:pt idx="4069">
                        <c:v>4.9589188054171777E-12</c:v>
                      </c:pt>
                      <c:pt idx="4070">
                        <c:v>4.9528587233216098E-12</c:v>
                      </c:pt>
                      <c:pt idx="4071">
                        <c:v>4.946817661938018E-12</c:v>
                      </c:pt>
                      <c:pt idx="4072">
                        <c:v>4.9407955554431941E-12</c:v>
                      </c:pt>
                      <c:pt idx="4073">
                        <c:v>4.934792338013938E-12</c:v>
                      </c:pt>
                      <c:pt idx="4074">
                        <c:v>4.9288079438270349E-12</c:v>
                      </c:pt>
                      <c:pt idx="4075">
                        <c:v>4.922842307059292E-12</c:v>
                      </c:pt>
                      <c:pt idx="4076">
                        <c:v>4.9168953618874888E-12</c:v>
                      </c:pt>
                      <c:pt idx="4077">
                        <c:v>4.9109670424884221E-12</c:v>
                      </c:pt>
                      <c:pt idx="4078">
                        <c:v>4.9050572830388859E-12</c:v>
                      </c:pt>
                      <c:pt idx="4079">
                        <c:v>4.8991660177156825E-12</c:v>
                      </c:pt>
                      <c:pt idx="4080">
                        <c:v>4.8932931847044545E-12</c:v>
                      </c:pt>
                      <c:pt idx="4081">
                        <c:v>4.8874387287575327E-12</c:v>
                      </c:pt>
                      <c:pt idx="4082">
                        <c:v>4.8816025938771263E-12</c:v>
                      </c:pt>
                      <c:pt idx="4083">
                        <c:v>4.8757847240654086E-12</c:v>
                      </c:pt>
                      <c:pt idx="4084">
                        <c:v>4.8699850633245673E-12</c:v>
                      </c:pt>
                      <c:pt idx="4085">
                        <c:v>4.8642035556567956E-12</c:v>
                      </c:pt>
                      <c:pt idx="4086">
                        <c:v>4.8584401450642683E-12</c:v>
                      </c:pt>
                      <c:pt idx="4087">
                        <c:v>4.8526947755491756E-12</c:v>
                      </c:pt>
                      <c:pt idx="4088">
                        <c:v>4.8469673911137033E-12</c:v>
                      </c:pt>
                      <c:pt idx="4089">
                        <c:v>4.841257935760036E-12</c:v>
                      </c:pt>
                      <c:pt idx="4090">
                        <c:v>4.8355663534903509E-12</c:v>
                      </c:pt>
                      <c:pt idx="4091">
                        <c:v>4.8298925883068388E-12</c:v>
                      </c:pt>
                      <c:pt idx="4092">
                        <c:v>4.8242365842116914E-12</c:v>
                      </c:pt>
                      <c:pt idx="4093">
                        <c:v>4.8185982852070827E-12</c:v>
                      </c:pt>
                      <c:pt idx="4094">
                        <c:v>4.8129776352952084E-12</c:v>
                      </c:pt>
                      <c:pt idx="4095">
                        <c:v>4.8073745784782409E-12</c:v>
                      </c:pt>
                      <c:pt idx="4096">
                        <c:v>4.8017890587583767E-12</c:v>
                      </c:pt>
                      <c:pt idx="4097">
                        <c:v>4.7962210201377905E-12</c:v>
                      </c:pt>
                      <c:pt idx="4098">
                        <c:v>4.7906704066186789E-12</c:v>
                      </c:pt>
                      <c:pt idx="4099">
                        <c:v>4.7851371622032214E-12</c:v>
                      </c:pt>
                      <c:pt idx="4100">
                        <c:v>4.7796212308936042E-12</c:v>
                      </c:pt>
                      <c:pt idx="4101">
                        <c:v>4.774122556692006E-12</c:v>
                      </c:pt>
                      <c:pt idx="4102">
                        <c:v>4.7686410836006185E-12</c:v>
                      </c:pt>
                      <c:pt idx="4103">
                        <c:v>4.7631767556216269E-12</c:v>
                      </c:pt>
                      <c:pt idx="4104">
                        <c:v>4.7577295167572166E-12</c:v>
                      </c:pt>
                      <c:pt idx="4105">
                        <c:v>4.7522993110095694E-12</c:v>
                      </c:pt>
                      <c:pt idx="4106">
                        <c:v>4.7468860823808659E-12</c:v>
                      </c:pt>
                      <c:pt idx="4107">
                        <c:v>4.7414897748733001E-12</c:v>
                      </c:pt>
                      <c:pt idx="4108">
                        <c:v>4.7361103324890629E-12</c:v>
                      </c:pt>
                      <c:pt idx="4109">
                        <c:v>4.7307476992303178E-12</c:v>
                      </c:pt>
                      <c:pt idx="4110">
                        <c:v>4.7254018190992694E-12</c:v>
                      </c:pt>
                      <c:pt idx="4111">
                        <c:v>4.7200726360980933E-12</c:v>
                      </c:pt>
                      <c:pt idx="4112">
                        <c:v>4.7147600942289746E-12</c:v>
                      </c:pt>
                      <c:pt idx="4113">
                        <c:v>4.7094641374941051E-12</c:v>
                      </c:pt>
                      <c:pt idx="4114">
                        <c:v>4.7041847098956628E-12</c:v>
                      </c:pt>
                      <c:pt idx="4115">
                        <c:v>4.6989217554358321E-12</c:v>
                      </c:pt>
                      <c:pt idx="4116">
                        <c:v>4.6936752181168079E-12</c:v>
                      </c:pt>
                      <c:pt idx="4117">
                        <c:v>4.6884450419407618E-12</c:v>
                      </c:pt>
                      <c:pt idx="4118">
                        <c:v>4.6832311709098951E-12</c:v>
                      </c:pt>
                      <c:pt idx="4119">
                        <c:v>4.678033549026377E-12</c:v>
                      </c:pt>
                      <c:pt idx="4120">
                        <c:v>4.6728521202923966E-12</c:v>
                      </c:pt>
                      <c:pt idx="4121">
                        <c:v>4.6676868287101442E-12</c:v>
                      </c:pt>
                      <c:pt idx="4122">
                        <c:v>4.6625376265541951E-12</c:v>
                      </c:pt>
                      <c:pt idx="4123">
                        <c:v>4.6574044751627115E-12</c:v>
                      </c:pt>
                      <c:pt idx="4124">
                        <c:v>4.6522873259276494E-12</c:v>
                      </c:pt>
                      <c:pt idx="4125">
                        <c:v>4.6471861300961118E-12</c:v>
                      </c:pt>
                      <c:pt idx="4126">
                        <c:v>4.6421008389152126E-12</c:v>
                      </c:pt>
                      <c:pt idx="4127">
                        <c:v>4.6370314036320556E-12</c:v>
                      </c:pt>
                      <c:pt idx="4128">
                        <c:v>4.6319777754937466E-12</c:v>
                      </c:pt>
                      <c:pt idx="4129">
                        <c:v>4.6269399057473991E-12</c:v>
                      </c:pt>
                      <c:pt idx="4130">
                        <c:v>4.6219177456401205E-12</c:v>
                      </c:pt>
                      <c:pt idx="4131">
                        <c:v>4.6169112464190195E-12</c:v>
                      </c:pt>
                      <c:pt idx="4132">
                        <c:v>4.6119203593312066E-12</c:v>
                      </c:pt>
                      <c:pt idx="4133">
                        <c:v>4.6069450356237793E-12</c:v>
                      </c:pt>
                      <c:pt idx="4134">
                        <c:v>4.6019852265438611E-12</c:v>
                      </c:pt>
                      <c:pt idx="4135">
                        <c:v>4.5970408833385469E-12</c:v>
                      </c:pt>
                      <c:pt idx="4136">
                        <c:v>4.5921119572549514E-12</c:v>
                      </c:pt>
                      <c:pt idx="4137">
                        <c:v>4.5871983995401881E-12</c:v>
                      </c:pt>
                      <c:pt idx="4138">
                        <c:v>4.5823001614413563E-12</c:v>
                      </c:pt>
                      <c:pt idx="4139">
                        <c:v>4.5774171942055688E-12</c:v>
                      </c:pt>
                      <c:pt idx="4140">
                        <c:v>4.572549449079932E-12</c:v>
                      </c:pt>
                      <c:pt idx="4141">
                        <c:v>4.5676968773115613E-12</c:v>
                      </c:pt>
                      <c:pt idx="4142">
                        <c:v>4.5628594301475501E-12</c:v>
                      </c:pt>
                      <c:pt idx="4143">
                        <c:v>4.5580370588350242E-12</c:v>
                      </c:pt>
                      <c:pt idx="4144">
                        <c:v>4.5532297146210763E-12</c:v>
                      </c:pt>
                      <c:pt idx="4145">
                        <c:v>4.5484373487528233E-12</c:v>
                      </c:pt>
                      <c:pt idx="4146">
                        <c:v>4.5436599124773773E-12</c:v>
                      </c:pt>
                      <c:pt idx="4147">
                        <c:v>4.5388973570418367E-12</c:v>
                      </c:pt>
                      <c:pt idx="4148">
                        <c:v>4.5341496336933183E-12</c:v>
                      </c:pt>
                      <c:pt idx="4149">
                        <c:v>4.5294166936789293E-12</c:v>
                      </c:pt>
                      <c:pt idx="4150">
                        <c:v>4.524698489026684E-12</c:v>
                      </c:pt>
                      <c:pt idx="4151">
                        <c:v>4.5199949754226639E-12</c:v>
                      </c:pt>
                      <c:pt idx="4152">
                        <c:v>4.5153061093485552E-12</c:v>
                      </c:pt>
                      <c:pt idx="4153">
                        <c:v>4.510631847270953E-12</c:v>
                      </c:pt>
                      <c:pt idx="4154">
                        <c:v>4.5059721456564274E-12</c:v>
                      </c:pt>
                      <c:pt idx="4155">
                        <c:v>4.5013269609715694E-12</c:v>
                      </c:pt>
                      <c:pt idx="4156">
                        <c:v>4.4966962496829692E-12</c:v>
                      </c:pt>
                      <c:pt idx="4157">
                        <c:v>4.4920799682572E-12</c:v>
                      </c:pt>
                      <c:pt idx="4158">
                        <c:v>4.487478073160845E-12</c:v>
                      </c:pt>
                      <c:pt idx="4159">
                        <c:v>4.4828905208605039E-12</c:v>
                      </c:pt>
                      <c:pt idx="4160">
                        <c:v>4.4783172678227532E-12</c:v>
                      </c:pt>
                      <c:pt idx="4161">
                        <c:v>4.4737582705141663E-12</c:v>
                      </c:pt>
                      <c:pt idx="4162">
                        <c:v>4.4692134854013367E-12</c:v>
                      </c:pt>
                      <c:pt idx="4163">
                        <c:v>4.4646828689508504E-12</c:v>
                      </c:pt>
                      <c:pt idx="4164">
                        <c:v>4.4601663776292856E-12</c:v>
                      </c:pt>
                      <c:pt idx="4165">
                        <c:v>4.4556639679032357E-12</c:v>
                      </c:pt>
                      <c:pt idx="4166">
                        <c:v>4.4511755962392774E-12</c:v>
                      </c:pt>
                      <c:pt idx="4167">
                        <c:v>4.4467012191039967E-12</c:v>
                      </c:pt>
                      <c:pt idx="4168">
                        <c:v>4.4422407929639725E-12</c:v>
                      </c:pt>
                      <c:pt idx="4169">
                        <c:v>4.4377942742857993E-12</c:v>
                      </c:pt>
                      <c:pt idx="4170">
                        <c:v>4.4333616195360525E-12</c:v>
                      </c:pt>
                      <c:pt idx="4171">
                        <c:v>4.4289427851813193E-12</c:v>
                      </c:pt>
                      <c:pt idx="4172">
                        <c:v>4.4245377276881843E-12</c:v>
                      </c:pt>
                      <c:pt idx="4173">
                        <c:v>4.4201464035232311E-12</c:v>
                      </c:pt>
                      <c:pt idx="4174">
                        <c:v>4.4157687691530459E-12</c:v>
                      </c:pt>
                      <c:pt idx="4175">
                        <c:v>4.4114047810442135E-12</c:v>
                      </c:pt>
                      <c:pt idx="4176">
                        <c:v>4.4070543956633134E-12</c:v>
                      </c:pt>
                      <c:pt idx="4177">
                        <c:v>4.4027175694769262E-12</c:v>
                      </c:pt>
                      <c:pt idx="4178">
                        <c:v>4.3978588829364778E-12</c:v>
                      </c:pt>
                      <c:pt idx="4179">
                        <c:v>4.3928015390265579E-12</c:v>
                      </c:pt>
                      <c:pt idx="4180">
                        <c:v>4.3877591363979916E-12</c:v>
                      </c:pt>
                      <c:pt idx="4181">
                        <c:v>4.382731623617784E-12</c:v>
                      </c:pt>
                      <c:pt idx="4182">
                        <c:v>4.377718949252956E-12</c:v>
                      </c:pt>
                      <c:pt idx="4183">
                        <c:v>4.372721061870506E-12</c:v>
                      </c:pt>
                      <c:pt idx="4184">
                        <c:v>4.3677379100374414E-12</c:v>
                      </c:pt>
                      <c:pt idx="4185">
                        <c:v>4.3627694423207752E-12</c:v>
                      </c:pt>
                      <c:pt idx="4186">
                        <c:v>4.3578156072875056E-12</c:v>
                      </c:pt>
                      <c:pt idx="4187">
                        <c:v>4.3528763535046441E-12</c:v>
                      </c:pt>
                      <c:pt idx="4188">
                        <c:v>4.3479516295392126E-12</c:v>
                      </c:pt>
                      <c:pt idx="4189">
                        <c:v>4.3430413839581964E-12</c:v>
                      </c:pt>
                      <c:pt idx="4190">
                        <c:v>4.3381455653286103E-12</c:v>
                      </c:pt>
                      <c:pt idx="4191">
                        <c:v>4.3332641222174686E-12</c:v>
                      </c:pt>
                      <c:pt idx="4192">
                        <c:v>4.3283970031917732E-12</c:v>
                      </c:pt>
                      <c:pt idx="4193">
                        <c:v>4.3235441568185305E-12</c:v>
                      </c:pt>
                      <c:pt idx="4194">
                        <c:v>4.3187055316647551E-12</c:v>
                      </c:pt>
                      <c:pt idx="4195">
                        <c:v>4.3138810762974413E-12</c:v>
                      </c:pt>
                      <c:pt idx="4196">
                        <c:v>4.3090707392836126E-12</c:v>
                      </c:pt>
                      <c:pt idx="4197">
                        <c:v>4.3042744691902666E-12</c:v>
                      </c:pt>
                      <c:pt idx="4198">
                        <c:v>4.2994922145844115E-12</c:v>
                      </c:pt>
                      <c:pt idx="4199">
                        <c:v>4.2947239243423506E-12</c:v>
                      </c:pt>
                      <c:pt idx="4200">
                        <c:v>4.2899695499636783E-12</c:v>
                      </c:pt>
                      <c:pt idx="4201">
                        <c:v>4.2852290441483242E-12</c:v>
                      </c:pt>
                      <c:pt idx="4202">
                        <c:v>4.2805023595921192E-12</c:v>
                      </c:pt>
                      <c:pt idx="4203">
                        <c:v>4.2757894489908877E-12</c:v>
                      </c:pt>
                      <c:pt idx="4204">
                        <c:v>4.2710902650404501E-12</c:v>
                      </c:pt>
                      <c:pt idx="4205">
                        <c:v>4.2664047604366355E-12</c:v>
                      </c:pt>
                      <c:pt idx="4206">
                        <c:v>4.2617328878752661E-12</c:v>
                      </c:pt>
                      <c:pt idx="4207">
                        <c:v>4.2570746000521677E-12</c:v>
                      </c:pt>
                      <c:pt idx="4208">
                        <c:v>4.2524298496631632E-12</c:v>
                      </c:pt>
                      <c:pt idx="4209">
                        <c:v>4.2477985894040827E-12</c:v>
                      </c:pt>
                      <c:pt idx="4210">
                        <c:v>4.2431807719707448E-12</c:v>
                      </c:pt>
                      <c:pt idx="4211">
                        <c:v>4.2385763500589716E-12</c:v>
                      </c:pt>
                      <c:pt idx="4212">
                        <c:v>4.2339852763645947E-12</c:v>
                      </c:pt>
                      <c:pt idx="4213">
                        <c:v>4.2294075035834385E-12</c:v>
                      </c:pt>
                      <c:pt idx="4214">
                        <c:v>4.2248429844113226E-12</c:v>
                      </c:pt>
                      <c:pt idx="4215">
                        <c:v>4.2202916715440731E-12</c:v>
                      </c:pt>
                      <c:pt idx="4216">
                        <c:v>4.2157535176775158E-12</c:v>
                      </c:pt>
                      <c:pt idx="4217">
                        <c:v>4.2112284755074801E-12</c:v>
                      </c:pt>
                      <c:pt idx="4218">
                        <c:v>4.2067164977297855E-12</c:v>
                      </c:pt>
                      <c:pt idx="4219">
                        <c:v>4.2022175370402532E-12</c:v>
                      </c:pt>
                      <c:pt idx="4220">
                        <c:v>4.1977315431542547E-12</c:v>
                      </c:pt>
                      <c:pt idx="4221">
                        <c:v>4.1932584586012673E-12</c:v>
                      </c:pt>
                      <c:pt idx="4222">
                        <c:v>4.188798240137359E-12</c:v>
                      </c:pt>
                      <c:pt idx="4223">
                        <c:v>4.1843508460706422E-12</c:v>
                      </c:pt>
                      <c:pt idx="4224">
                        <c:v>4.17991623470923E-12</c:v>
                      </c:pt>
                      <c:pt idx="4225">
                        <c:v>4.1754943643612558E-12</c:v>
                      </c:pt>
                      <c:pt idx="4226">
                        <c:v>4.1710851933348426E-12</c:v>
                      </c:pt>
                      <c:pt idx="4227">
                        <c:v>4.1666886799381042E-12</c:v>
                      </c:pt>
                      <c:pt idx="4228">
                        <c:v>4.1623047824791628E-12</c:v>
                      </c:pt>
                      <c:pt idx="4229">
                        <c:v>4.1579334592661421E-12</c:v>
                      </c:pt>
                      <c:pt idx="4230">
                        <c:v>4.1535746686071713E-12</c:v>
                      </c:pt>
                      <c:pt idx="4231">
                        <c:v>4.1492283688103573E-12</c:v>
                      </c:pt>
                      <c:pt idx="4232">
                        <c:v>4.1448945181838317E-12</c:v>
                      </c:pt>
                      <c:pt idx="4233">
                        <c:v>4.1405730750357176E-12</c:v>
                      </c:pt>
                      <c:pt idx="4234">
                        <c:v>4.1362639976741223E-12</c:v>
                      </c:pt>
                      <c:pt idx="4235">
                        <c:v>4.1319672444071849E-12</c:v>
                      </c:pt>
                      <c:pt idx="4236">
                        <c:v>4.1276827735430228E-12</c:v>
                      </c:pt>
                      <c:pt idx="4237">
                        <c:v>4.1234105433897473E-12</c:v>
                      </c:pt>
                      <c:pt idx="4238">
                        <c:v>4.1191505122554863E-12</c:v>
                      </c:pt>
                      <c:pt idx="4239">
                        <c:v>4.1149026384483675E-12</c:v>
                      </c:pt>
                      <c:pt idx="4240">
                        <c:v>4.1106668802765041E-12</c:v>
                      </c:pt>
                      <c:pt idx="4241">
                        <c:v>4.1064431960480221E-12</c:v>
                      </c:pt>
                      <c:pt idx="4242">
                        <c:v>4.1022315440710396E-12</c:v>
                      </c:pt>
                      <c:pt idx="4243">
                        <c:v>4.0980318826536796E-12</c:v>
                      </c:pt>
                      <c:pt idx="4244">
                        <c:v>4.0938441701040664E-12</c:v>
                      </c:pt>
                      <c:pt idx="4245">
                        <c:v>4.0896683647303214E-12</c:v>
                      </c:pt>
                      <c:pt idx="4246">
                        <c:v>4.0855044248405642E-12</c:v>
                      </c:pt>
                      <c:pt idx="4247">
                        <c:v>4.0813523087429096E-12</c:v>
                      </c:pt>
                      <c:pt idx="4248">
                        <c:v>4.0772119747454926E-12</c:v>
                      </c:pt>
                      <c:pt idx="4249">
                        <c:v>4.073083381156424E-12</c:v>
                      </c:pt>
                      <c:pt idx="4250">
                        <c:v>4.0689664862838371E-12</c:v>
                      </c:pt>
                      <c:pt idx="4251">
                        <c:v>4.0648612484358378E-12</c:v>
                      </c:pt>
                      <c:pt idx="4252">
                        <c:v>4.0607676259205572E-12</c:v>
                      </c:pt>
                      <c:pt idx="4253">
                        <c:v>4.0566855770461165E-12</c:v>
                      </c:pt>
                      <c:pt idx="4254">
                        <c:v>4.0526150601206418E-12</c:v>
                      </c:pt>
                      <c:pt idx="4255">
                        <c:v>4.048556033452247E-12</c:v>
                      </c:pt>
                      <c:pt idx="4256">
                        <c:v>4.0445084553490543E-12</c:v>
                      </c:pt>
                      <c:pt idx="4257">
                        <c:v>4.0404722841191858E-12</c:v>
                      </c:pt>
                      <c:pt idx="4258">
                        <c:v>4.0364474780707594E-12</c:v>
                      </c:pt>
                      <c:pt idx="4259">
                        <c:v>4.0324339955119093E-12</c:v>
                      </c:pt>
                      <c:pt idx="4260">
                        <c:v>4.0284317947507497E-12</c:v>
                      </c:pt>
                      <c:pt idx="4261">
                        <c:v>4.0244408340953951E-12</c:v>
                      </c:pt>
                      <c:pt idx="4262">
                        <c:v>4.0204610723437209E-12</c:v>
                      </c:pt>
                      <c:pt idx="4263">
                        <c:v>4.0164924734919058E-12</c:v>
                      </c:pt>
                      <c:pt idx="4264">
                        <c:v>4.0125350027856556E-12</c:v>
                      </c:pt>
                      <c:pt idx="4265">
                        <c:v>4.008588625166544E-12</c:v>
                      </c:pt>
                      <c:pt idx="4266">
                        <c:v>4.0046533055761653E-12</c:v>
                      </c:pt>
                      <c:pt idx="4267">
                        <c:v>4.0007290089561089E-12</c:v>
                      </c:pt>
                      <c:pt idx="4268">
                        <c:v>3.9968157002479622E-12</c:v>
                      </c:pt>
                      <c:pt idx="4269">
                        <c:v>3.9929133443933138E-12</c:v>
                      </c:pt>
                      <c:pt idx="4270">
                        <c:v>3.9890219063337484E-12</c:v>
                      </c:pt>
                      <c:pt idx="4271">
                        <c:v>3.9851413510108572E-12</c:v>
                      </c:pt>
                      <c:pt idx="4272">
                        <c:v>3.9812716433662258E-12</c:v>
                      </c:pt>
                      <c:pt idx="4273">
                        <c:v>3.9774127483414428E-12</c:v>
                      </c:pt>
                      <c:pt idx="4274">
                        <c:v>3.9735646308780865E-12</c:v>
                      </c:pt>
                      <c:pt idx="4275">
                        <c:v>3.9697272559177659E-12</c:v>
                      </c:pt>
                      <c:pt idx="4276">
                        <c:v>3.965900588402048E-12</c:v>
                      </c:pt>
                      <c:pt idx="4277">
                        <c:v>3.9620845932725286E-12</c:v>
                      </c:pt>
                      <c:pt idx="4278">
                        <c:v>3.9582792354708031E-12</c:v>
                      </c:pt>
                      <c:pt idx="4279">
                        <c:v>3.9544844799384481E-12</c:v>
                      </c:pt>
                      <c:pt idx="4280">
                        <c:v>3.9507002916170547E-12</c:v>
                      </c:pt>
                      <c:pt idx="4281">
                        <c:v>3.9469266354482117E-12</c:v>
                      </c:pt>
                      <c:pt idx="4282">
                        <c:v>3.9431634763735071E-12</c:v>
                      </c:pt>
                      <c:pt idx="4283">
                        <c:v>3.9394107793345303E-12</c:v>
                      </c:pt>
                      <c:pt idx="4284">
                        <c:v>3.9356685092728646E-12</c:v>
                      </c:pt>
                      <c:pt idx="4285">
                        <c:v>3.9319366311300962E-12</c:v>
                      </c:pt>
                      <c:pt idx="4286">
                        <c:v>3.9282151098478227E-12</c:v>
                      </c:pt>
                      <c:pt idx="4287">
                        <c:v>3.9245039103676289E-12</c:v>
                      </c:pt>
                      <c:pt idx="4288">
                        <c:v>3.920802997631093E-12</c:v>
                      </c:pt>
                      <c:pt idx="4289">
                        <c:v>3.9171123365798159E-12</c:v>
                      </c:pt>
                      <c:pt idx="4290">
                        <c:v>3.9134318921553718E-12</c:v>
                      </c:pt>
                      <c:pt idx="4291">
                        <c:v>3.9097616292993567E-12</c:v>
                      </c:pt>
                      <c:pt idx="4292">
                        <c:v>3.9061015129533577E-12</c:v>
                      </c:pt>
                      <c:pt idx="4293">
                        <c:v>3.9024515080589726E-12</c:v>
                      </c:pt>
                      <c:pt idx="4294">
                        <c:v>3.8988115795577706E-12</c:v>
                      </c:pt>
                      <c:pt idx="4295">
                        <c:v>3.8951816923913437E-12</c:v>
                      </c:pt>
                      <c:pt idx="4296">
                        <c:v>3.8915618115012871E-12</c:v>
                      </c:pt>
                      <c:pt idx="4297">
                        <c:v>3.8879519018291889E-12</c:v>
                      </c:pt>
                      <c:pt idx="4298">
                        <c:v>3.884351928316632E-12</c:v>
                      </c:pt>
                      <c:pt idx="4299">
                        <c:v>3.880761855905206E-12</c:v>
                      </c:pt>
                      <c:pt idx="4300">
                        <c:v>3.8771816495364933E-12</c:v>
                      </c:pt>
                      <c:pt idx="4301">
                        <c:v>3.8736112741520866E-12</c:v>
                      </c:pt>
                      <c:pt idx="4302">
                        <c:v>3.8700506946935835E-12</c:v>
                      </c:pt>
                      <c:pt idx="4303">
                        <c:v>3.8664998761025518E-12</c:v>
                      </c:pt>
                      <c:pt idx="4304">
                        <c:v>3.8629587835345745E-12</c:v>
                      </c:pt>
                      <c:pt idx="4305">
                        <c:v>3.8594273862140851E-12</c:v>
                      </c:pt>
                      <c:pt idx="4306">
                        <c:v>3.855905655169963E-12</c:v>
                      </c:pt>
                      <c:pt idx="4307">
                        <c:v>3.8523935611023523E-12</c:v>
                      </c:pt>
                      <c:pt idx="4308">
                        <c:v>3.8488910747113919E-12</c:v>
                      </c:pt>
                      <c:pt idx="4309">
                        <c:v>3.8453981666972266E-12</c:v>
                      </c:pt>
                      <c:pt idx="4310">
                        <c:v>3.8419148077599906E-12</c:v>
                      </c:pt>
                      <c:pt idx="4311">
                        <c:v>3.8384409685998432E-12</c:v>
                      </c:pt>
                      <c:pt idx="4312">
                        <c:v>3.8349766199169137E-12</c:v>
                      </c:pt>
                      <c:pt idx="4313">
                        <c:v>3.8315217324113396E-12</c:v>
                      </c:pt>
                      <c:pt idx="4314">
                        <c:v>3.8280762767832785E-12</c:v>
                      </c:pt>
                      <c:pt idx="4315">
                        <c:v>3.8246402237328581E-12</c:v>
                      </c:pt>
                      <c:pt idx="4316">
                        <c:v>3.8212135439602322E-12</c:v>
                      </c:pt>
                      <c:pt idx="4317">
                        <c:v>3.8177962081655324E-12</c:v>
                      </c:pt>
                      <c:pt idx="4318">
                        <c:v>3.8143881870489043E-12</c:v>
                      </c:pt>
                      <c:pt idx="4319">
                        <c:v>3.810989451310491E-12</c:v>
                      </c:pt>
                      <c:pt idx="4320">
                        <c:v>3.8075999716504355E-12</c:v>
                      </c:pt>
                      <c:pt idx="4321">
                        <c:v>3.8042197187688771E-12</c:v>
                      </c:pt>
                      <c:pt idx="4322">
                        <c:v>3.8008486633659627E-12</c:v>
                      </c:pt>
                      <c:pt idx="4323">
                        <c:v>3.7974867761418307E-12</c:v>
                      </c:pt>
                      <c:pt idx="4324">
                        <c:v>3.7941340277966233E-12</c:v>
                      </c:pt>
                      <c:pt idx="4325">
                        <c:v>3.7907903890304773E-12</c:v>
                      </c:pt>
                      <c:pt idx="4326">
                        <c:v>3.7874558305435517E-12</c:v>
                      </c:pt>
                      <c:pt idx="4327">
                        <c:v>3.7841303230359656E-12</c:v>
                      </c:pt>
                      <c:pt idx="4328">
                        <c:v>3.780813837207883E-12</c:v>
                      </c:pt>
                      <c:pt idx="4329">
                        <c:v>3.7775063437594252E-12</c:v>
                      </c:pt>
                      <c:pt idx="4330">
                        <c:v>3.7742078133907474E-12</c:v>
                      </c:pt>
                      <c:pt idx="4331">
                        <c:v>3.7709182168019992E-12</c:v>
                      </c:pt>
                      <c:pt idx="4332">
                        <c:v>3.7676375246933043E-12</c:v>
                      </c:pt>
                      <c:pt idx="4333">
                        <c:v>3.7643657077648122E-12</c:v>
                      </c:pt>
                      <c:pt idx="4334">
                        <c:v>3.7611027367166621E-12</c:v>
                      </c:pt>
                      <c:pt idx="4335">
                        <c:v>3.7578485822490076E-12</c:v>
                      </c:pt>
                      <c:pt idx="4336">
                        <c:v>3.7546032150619795E-12</c:v>
                      </c:pt>
                      <c:pt idx="4337">
                        <c:v>3.7513666058557243E-12</c:v>
                      </c:pt>
                      <c:pt idx="4338">
                        <c:v>3.7481387253303778E-12</c:v>
                      </c:pt>
                      <c:pt idx="4339">
                        <c:v>3.7449195441860943E-12</c:v>
                      </c:pt>
                      <c:pt idx="4340">
                        <c:v>3.7417090331230098E-12</c:v>
                      </c:pt>
                      <c:pt idx="4341">
                        <c:v>3.73850716284126E-12</c:v>
                      </c:pt>
                      <c:pt idx="4342">
                        <c:v>3.7353139040409905E-12</c:v>
                      </c:pt>
                      <c:pt idx="4343">
                        <c:v>3.732129227422346E-12</c:v>
                      </c:pt>
                      <c:pt idx="4344">
                        <c:v>3.7289531036854745E-12</c:v>
                      </c:pt>
                      <c:pt idx="4345">
                        <c:v>3.7257855035305077E-12</c:v>
                      </c:pt>
                      <c:pt idx="4346">
                        <c:v>3.7226263965319227E-12</c:v>
                      </c:pt>
                      <c:pt idx="4347">
                        <c:v>3.7194757262387221E-12</c:v>
                      </c:pt>
                      <c:pt idx="4348">
                        <c:v>3.7163334571581247E-12</c:v>
                      </c:pt>
                      <c:pt idx="4349">
                        <c:v>3.7131995672295604E-12</c:v>
                      </c:pt>
                      <c:pt idx="4350">
                        <c:v>3.7100740343924429E-12</c:v>
                      </c:pt>
                      <c:pt idx="4351">
                        <c:v>3.7069568365861892E-12</c:v>
                      </c:pt>
                      <c:pt idx="4352">
                        <c:v>3.7038479517502139E-12</c:v>
                      </c:pt>
                      <c:pt idx="4353">
                        <c:v>3.7007473578239428E-12</c:v>
                      </c:pt>
                      <c:pt idx="4354">
                        <c:v>3.6976550327467865E-12</c:v>
                      </c:pt>
                      <c:pt idx="4355">
                        <c:v>3.694570954458175E-12</c:v>
                      </c:pt>
                      <c:pt idx="4356">
                        <c:v>3.6914951008975138E-12</c:v>
                      </c:pt>
                      <c:pt idx="4357">
                        <c:v>3.6884274500042256E-12</c:v>
                      </c:pt>
                      <c:pt idx="4358">
                        <c:v>3.6853679797177323E-12</c:v>
                      </c:pt>
                      <c:pt idx="4359">
                        <c:v>3.6823166679774524E-12</c:v>
                      </c:pt>
                      <c:pt idx="4360">
                        <c:v>3.6792734927228005E-12</c:v>
                      </c:pt>
                      <c:pt idx="4361">
                        <c:v>3.6762384318931977E-12</c:v>
                      </c:pt>
                      <c:pt idx="4362">
                        <c:v>3.6732114634280561E-12</c:v>
                      </c:pt>
                      <c:pt idx="4363">
                        <c:v>3.6701925652668057E-12</c:v>
                      </c:pt>
                      <c:pt idx="4364">
                        <c:v>3.66718171534886E-12</c:v>
                      </c:pt>
                      <c:pt idx="4365">
                        <c:v>3.6641788916136322E-12</c:v>
                      </c:pt>
                      <c:pt idx="4366">
                        <c:v>3.6611840720005489E-12</c:v>
                      </c:pt>
                      <c:pt idx="4367">
                        <c:v>3.658197234449019E-12</c:v>
                      </c:pt>
                      <c:pt idx="4368">
                        <c:v>3.6552183568984748E-12</c:v>
                      </c:pt>
                      <c:pt idx="4369">
                        <c:v>3.6522474172883196E-12</c:v>
                      </c:pt>
                      <c:pt idx="4370">
                        <c:v>3.6492843935579801E-12</c:v>
                      </c:pt>
                      <c:pt idx="4371">
                        <c:v>3.6463292636468716E-12</c:v>
                      </c:pt>
                      <c:pt idx="4372">
                        <c:v>3.6433820054944153E-12</c:v>
                      </c:pt>
                      <c:pt idx="4373">
                        <c:v>3.640442597040032E-12</c:v>
                      </c:pt>
                      <c:pt idx="4374">
                        <c:v>3.6375110162231348E-12</c:v>
                      </c:pt>
                      <c:pt idx="4375">
                        <c:v>3.6345872409831386E-12</c:v>
                      </c:pt>
                      <c:pt idx="4376">
                        <c:v>3.6316712492594742E-12</c:v>
                      </c:pt>
                      <c:pt idx="4377">
                        <c:v>3.628763018991552E-12</c:v>
                      </c:pt>
                      <c:pt idx="4378">
                        <c:v>3.6258625281187875E-12</c:v>
                      </c:pt>
                      <c:pt idx="4379">
                        <c:v>3.6229697545806089E-12</c:v>
                      </c:pt>
                      <c:pt idx="4380">
                        <c:v>3.6200846763164239E-12</c:v>
                      </c:pt>
                      <c:pt idx="4381">
                        <c:v>3.6172072712656569E-12</c:v>
                      </c:pt>
                      <c:pt idx="4382">
                        <c:v>3.61433751736773E-12</c:v>
                      </c:pt>
                      <c:pt idx="4383">
                        <c:v>3.6114753925620534E-12</c:v>
                      </c:pt>
                      <c:pt idx="4384">
                        <c:v>3.60862087478805E-12</c:v>
                      </c:pt>
                      <c:pt idx="4385">
                        <c:v>3.6057739419851358E-12</c:v>
                      </c:pt>
                      <c:pt idx="4386">
                        <c:v>3.6029345720927333E-12</c:v>
                      </c:pt>
                      <c:pt idx="4387">
                        <c:v>3.6001027430502575E-12</c:v>
                      </c:pt>
                      <c:pt idx="4388">
                        <c:v>3.5972784327971237E-12</c:v>
                      </c:pt>
                      <c:pt idx="4389">
                        <c:v>3.5944616192727599E-12</c:v>
                      </c:pt>
                      <c:pt idx="4390">
                        <c:v>3.5916522804165802E-12</c:v>
                      </c:pt>
                      <c:pt idx="4391">
                        <c:v>3.5888503941679968E-12</c:v>
                      </c:pt>
                      <c:pt idx="4392">
                        <c:v>3.5860559384664376E-12</c:v>
                      </c:pt>
                      <c:pt idx="4393">
                        <c:v>3.5832688912513139E-12</c:v>
                      </c:pt>
                      <c:pt idx="4394">
                        <c:v>3.5804892304620474E-12</c:v>
                      </c:pt>
                      <c:pt idx="4395">
                        <c:v>3.5777169340380606E-12</c:v>
                      </c:pt>
                      <c:pt idx="4396">
                        <c:v>3.5749519799187618E-12</c:v>
                      </c:pt>
                      <c:pt idx="4397">
                        <c:v>3.5721943460435782E-12</c:v>
                      </c:pt>
                      <c:pt idx="4398">
                        <c:v>3.5694440103519239E-12</c:v>
                      </c:pt>
                      <c:pt idx="4399">
                        <c:v>3.5667009507832192E-12</c:v>
                      </c:pt>
                      <c:pt idx="4400">
                        <c:v>3.5639651452768765E-12</c:v>
                      </c:pt>
                      <c:pt idx="4401">
                        <c:v>3.5612365717723258E-12</c:v>
                      </c:pt>
                      <c:pt idx="4402">
                        <c:v>3.5585152082089821E-12</c:v>
                      </c:pt>
                      <c:pt idx="4403">
                        <c:v>3.5558010325262583E-12</c:v>
                      </c:pt>
                      <c:pt idx="4404">
                        <c:v>3.5530940226635719E-12</c:v>
                      </c:pt>
                      <c:pt idx="4405">
                        <c:v>3.5503941565603458E-12</c:v>
                      </c:pt>
                      <c:pt idx="4406">
                        <c:v>3.5477014121560043E-12</c:v>
                      </c:pt>
                      <c:pt idx="4407">
                        <c:v>3.5450157673899514E-12</c:v>
                      </c:pt>
                      <c:pt idx="4408">
                        <c:v>3.5423372002016168E-12</c:v>
                      </c:pt>
                      <c:pt idx="4409">
                        <c:v>3.5396656885304141E-12</c:v>
                      </c:pt>
                      <c:pt idx="4410">
                        <c:v>3.5370012103157648E-12</c:v>
                      </c:pt>
                      <c:pt idx="4411">
                        <c:v>3.5343437434970944E-12</c:v>
                      </c:pt>
                      <c:pt idx="4412">
                        <c:v>3.5316932660137967E-12</c:v>
                      </c:pt>
                      <c:pt idx="4413">
                        <c:v>3.5290497558053147E-12</c:v>
                      </c:pt>
                      <c:pt idx="4414">
                        <c:v>3.5264131908110601E-12</c:v>
                      </c:pt>
                      <c:pt idx="4415">
                        <c:v>3.5237835489704487E-12</c:v>
                      </c:pt>
                      <c:pt idx="4416">
                        <c:v>3.521160808222895E-12</c:v>
                      </c:pt>
                      <c:pt idx="4417">
                        <c:v>3.5185449465078293E-12</c:v>
                      </c:pt>
                      <c:pt idx="4418">
                        <c:v>3.5159359417646562E-12</c:v>
                      </c:pt>
                      <c:pt idx="4419">
                        <c:v>3.5133337719328059E-12</c:v>
                      </c:pt>
                      <c:pt idx="4420">
                        <c:v>3.5107384149516885E-12</c:v>
                      </c:pt>
                      <c:pt idx="4421">
                        <c:v>3.5081498487607252E-12</c:v>
                      </c:pt>
                      <c:pt idx="4422">
                        <c:v>3.5055680512993376E-12</c:v>
                      </c:pt>
                      <c:pt idx="4423">
                        <c:v>3.5029930005069388E-12</c:v>
                      </c:pt>
                      <c:pt idx="4424">
                        <c:v>3.5004246743229527E-12</c:v>
                      </c:pt>
                      <c:pt idx="4425">
                        <c:v>3.4978630506867957E-12</c:v>
                      </c:pt>
                      <c:pt idx="4426">
                        <c:v>3.4953081075378846E-12</c:v>
                      </c:pt>
                      <c:pt idx="4427">
                        <c:v>3.4927598228156406E-12</c:v>
                      </c:pt>
                      <c:pt idx="4428">
                        <c:v>3.4902181744594748E-12</c:v>
                      </c:pt>
                      <c:pt idx="4429">
                        <c:v>3.4876831404088163E-12</c:v>
                      </c:pt>
                      <c:pt idx="4430">
                        <c:v>3.4851546986030739E-12</c:v>
                      </c:pt>
                      <c:pt idx="4431">
                        <c:v>3.4812750445083845E-12</c:v>
                      </c:pt>
                      <c:pt idx="4432">
                        <c:v>3.4773855138556725E-12</c:v>
                      </c:pt>
                      <c:pt idx="4433">
                        <c:v>3.4735047050013941E-12</c:v>
                      </c:pt>
                      <c:pt idx="4434">
                        <c:v>3.4696325874076109E-12</c:v>
                      </c:pt>
                      <c:pt idx="4435">
                        <c:v>3.4657691305363958E-12</c:v>
                      </c:pt>
                      <c:pt idx="4436">
                        <c:v>3.4619143038498292E-12</c:v>
                      </c:pt>
                      <c:pt idx="4437">
                        <c:v>3.4580680768099743E-12</c:v>
                      </c:pt>
                      <c:pt idx="4438">
                        <c:v>3.4542304188789097E-12</c:v>
                      </c:pt>
                      <c:pt idx="4439">
                        <c:v>3.4504012995187047E-12</c:v>
                      </c:pt>
                      <c:pt idx="4440">
                        <c:v>3.4465806881914237E-12</c:v>
                      </c:pt>
                      <c:pt idx="4441">
                        <c:v>3.4427685543591508E-12</c:v>
                      </c:pt>
                      <c:pt idx="4442">
                        <c:v>3.4389648674839491E-12</c:v>
                      </c:pt>
                      <c:pt idx="4443">
                        <c:v>3.435169597027896E-12</c:v>
                      </c:pt>
                      <c:pt idx="4444">
                        <c:v>3.431382712453063E-12</c:v>
                      </c:pt>
                      <c:pt idx="4445">
                        <c:v>3.4276041832215142E-12</c:v>
                      </c:pt>
                      <c:pt idx="4446">
                        <c:v>3.4238339787953311E-12</c:v>
                      </c:pt>
                      <c:pt idx="4447">
                        <c:v>3.4200720686365787E-12</c:v>
                      </c:pt>
                      <c:pt idx="4448">
                        <c:v>3.4163184222073357E-12</c:v>
                      </c:pt>
                      <c:pt idx="4449">
                        <c:v>3.4125730089696699E-12</c:v>
                      </c:pt>
                      <c:pt idx="4450">
                        <c:v>3.4088357983856498E-12</c:v>
                      </c:pt>
                      <c:pt idx="4451">
                        <c:v>3.4051067599173527E-12</c:v>
                      </c:pt>
                      <c:pt idx="4452">
                        <c:v>3.4013858630268461E-12</c:v>
                      </c:pt>
                      <c:pt idx="4453">
                        <c:v>3.3976730771762102E-12</c:v>
                      </c:pt>
                      <c:pt idx="4454">
                        <c:v>3.3939683718275073E-12</c:v>
                      </c:pt>
                      <c:pt idx="4455">
                        <c:v>3.3902717164428146E-12</c:v>
                      </c:pt>
                      <c:pt idx="4456">
                        <c:v>3.3865830804841954E-12</c:v>
                      </c:pt>
                      <c:pt idx="4457">
                        <c:v>3.3829024334137381E-12</c:v>
                      </c:pt>
                      <c:pt idx="4458">
                        <c:v>3.3792297446935037E-12</c:v>
                      </c:pt>
                      <c:pt idx="4459">
                        <c:v>3.3755649837855603E-12</c:v>
                      </c:pt>
                      <c:pt idx="4460">
                        <c:v>3.3719081201519845E-12</c:v>
                      </c:pt>
                      <c:pt idx="4461">
                        <c:v>3.3682591232548492E-12</c:v>
                      </c:pt>
                      <c:pt idx="4462">
                        <c:v>3.3646179625562268E-12</c:v>
                      </c:pt>
                      <c:pt idx="4463">
                        <c:v>3.360984607518188E-12</c:v>
                      </c:pt>
                      <c:pt idx="4464">
                        <c:v>3.3573590276028034E-12</c:v>
                      </c:pt>
                      <c:pt idx="4465">
                        <c:v>3.3537411922721496E-12</c:v>
                      </c:pt>
                      <c:pt idx="4466">
                        <c:v>3.350131070988291E-12</c:v>
                      </c:pt>
                      <c:pt idx="4467">
                        <c:v>3.3465286332133008E-12</c:v>
                      </c:pt>
                      <c:pt idx="4468">
                        <c:v>3.342933848409259E-12</c:v>
                      </c:pt>
                      <c:pt idx="4469">
                        <c:v>3.3393466860382277E-12</c:v>
                      </c:pt>
                      <c:pt idx="4470">
                        <c:v>3.3357671155622848E-12</c:v>
                      </c:pt>
                      <c:pt idx="4471">
                        <c:v>3.332195106443499E-12</c:v>
                      </c:pt>
                      <c:pt idx="4472">
                        <c:v>3.3286306281439476E-12</c:v>
                      </c:pt>
                      <c:pt idx="4473">
                        <c:v>3.32507365012569E-12</c:v>
                      </c:pt>
                      <c:pt idx="4474">
                        <c:v>3.3215241418508134E-12</c:v>
                      </c:pt>
                      <c:pt idx="4475">
                        <c:v>3.3179820727813816E-12</c:v>
                      </c:pt>
                      <c:pt idx="4476">
                        <c:v>3.3144474123794643E-12</c:v>
                      </c:pt>
                      <c:pt idx="4477">
                        <c:v>3.3109201301071345E-12</c:v>
                      </c:pt>
                      <c:pt idx="4478">
                        <c:v>3.3074001954264682E-12</c:v>
                      </c:pt>
                      <c:pt idx="4479">
                        <c:v>3.303887577799534E-12</c:v>
                      </c:pt>
                      <c:pt idx="4480">
                        <c:v>3.3003822466884069E-12</c:v>
                      </c:pt>
                      <c:pt idx="4481">
                        <c:v>3.2968841715551554E-12</c:v>
                      </c:pt>
                      <c:pt idx="4482">
                        <c:v>3.2933933218618547E-12</c:v>
                      </c:pt>
                      <c:pt idx="4483">
                        <c:v>3.2899096670705722E-12</c:v>
                      </c:pt>
                      <c:pt idx="4484">
                        <c:v>3.2864331766433801E-12</c:v>
                      </c:pt>
                      <c:pt idx="4485">
                        <c:v>3.282963820042355E-12</c:v>
                      </c:pt>
                      <c:pt idx="4486">
                        <c:v>3.2795015667295631E-12</c:v>
                      </c:pt>
                      <c:pt idx="4487">
                        <c:v>3.2760463861670832E-12</c:v>
                      </c:pt>
                      <c:pt idx="4488">
                        <c:v>3.2725982478169765E-12</c:v>
                      </c:pt>
                      <c:pt idx="4489">
                        <c:v>3.2691571211413278E-12</c:v>
                      </c:pt>
                      <c:pt idx="4490">
                        <c:v>3.2657229756022021E-12</c:v>
                      </c:pt>
                      <c:pt idx="4491">
                        <c:v>3.2622957806616679E-12</c:v>
                      </c:pt>
                      <c:pt idx="4492">
                        <c:v>3.2588755057818057E-12</c:v>
                      </c:pt>
                      <c:pt idx="4493">
                        <c:v>3.2554621204246725E-12</c:v>
                      </c:pt>
                      <c:pt idx="4494">
                        <c:v>3.2520555940523594E-12</c:v>
                      </c:pt>
                      <c:pt idx="4495">
                        <c:v>3.2486558961269288E-12</c:v>
                      </c:pt>
                      <c:pt idx="4496">
                        <c:v>3.2452629961104489E-12</c:v>
                      </c:pt>
                      <c:pt idx="4497">
                        <c:v>3.2418768634649992E-12</c:v>
                      </c:pt>
                      <c:pt idx="4498">
                        <c:v>3.2384974676526439E-12</c:v>
                      </c:pt>
                      <c:pt idx="4499">
                        <c:v>3.2351247781354576E-12</c:v>
                      </c:pt>
                      <c:pt idx="4500">
                        <c:v>3.2317587643755182E-12</c:v>
                      </c:pt>
                      <c:pt idx="4501">
                        <c:v>3.2283993958348951E-12</c:v>
                      </c:pt>
                      <c:pt idx="4502">
                        <c:v>3.2250466419756481E-12</c:v>
                      </c:pt>
                      <c:pt idx="4503">
                        <c:v>3.2217004722598634E-12</c:v>
                      </c:pt>
                      <c:pt idx="4504">
                        <c:v>3.2183608561496122E-12</c:v>
                      </c:pt>
                      <c:pt idx="4505">
                        <c:v>3.2150277631069565E-12</c:v>
                      </c:pt>
                      <c:pt idx="4506">
                        <c:v>3.2117011625939755E-12</c:v>
                      </c:pt>
                      <c:pt idx="4507">
                        <c:v>3.2083810240727401E-12</c:v>
                      </c:pt>
                      <c:pt idx="4508">
                        <c:v>3.2050673170053198E-12</c:v>
                      </c:pt>
                      <c:pt idx="4509">
                        <c:v>3.2017600108537861E-12</c:v>
                      </c:pt>
                      <c:pt idx="4510">
                        <c:v>3.1984590750802227E-12</c:v>
                      </c:pt>
                      <c:pt idx="4511">
                        <c:v>3.1951644791466831E-12</c:v>
                      </c:pt>
                      <c:pt idx="4512">
                        <c:v>3.1918761925152503E-12</c:v>
                      </c:pt>
                      <c:pt idx="4513">
                        <c:v>3.1885941846479926E-12</c:v>
                      </c:pt>
                      <c:pt idx="4514">
                        <c:v>3.1853184250069865E-12</c:v>
                      </c:pt>
                      <c:pt idx="4515">
                        <c:v>3.1820488902607467E-12</c:v>
                      </c:pt>
                      <c:pt idx="4516">
                        <c:v>3.1787855729663404E-12</c:v>
                      </c:pt>
                      <c:pt idx="4517">
                        <c:v>3.1755284533872426E-12</c:v>
                      </c:pt>
                      <c:pt idx="4518">
                        <c:v>3.1722775110406422E-12</c:v>
                      </c:pt>
                      <c:pt idx="4519">
                        <c:v>3.1690327254437511E-12</c:v>
                      </c:pt>
                      <c:pt idx="4520">
                        <c:v>3.1657940761137667E-12</c:v>
                      </c:pt>
                      <c:pt idx="4521">
                        <c:v>3.1625615425678899E-12</c:v>
                      </c:pt>
                      <c:pt idx="4522">
                        <c:v>3.1593351043233331E-12</c:v>
                      </c:pt>
                      <c:pt idx="4523">
                        <c:v>3.1561147408972908E-12</c:v>
                      </c:pt>
                      <c:pt idx="4524">
                        <c:v>3.1529004318069636E-12</c:v>
                      </c:pt>
                      <c:pt idx="4525">
                        <c:v>3.1496921565695614E-12</c:v>
                      </c:pt>
                      <c:pt idx="4526">
                        <c:v>3.1464898947022852E-12</c:v>
                      </c:pt>
                      <c:pt idx="4527">
                        <c:v>3.1432936257223356E-12</c:v>
                      </c:pt>
                      <c:pt idx="4528">
                        <c:v>3.1401033291469115E-12</c:v>
                      </c:pt>
                      <c:pt idx="4529">
                        <c:v>3.1369189844932265E-12</c:v>
                      </c:pt>
                      <c:pt idx="4530">
                        <c:v>3.1337405712784719E-12</c:v>
                      </c:pt>
                      <c:pt idx="4531">
                        <c:v>3.1305680690198579E-12</c:v>
                      </c:pt>
                      <c:pt idx="4532">
                        <c:v>3.1274014572345824E-12</c:v>
                      </c:pt>
                      <c:pt idx="4533">
                        <c:v>3.124240715439848E-12</c:v>
                      </c:pt>
                      <c:pt idx="4534">
                        <c:v>3.1210858231528633E-12</c:v>
                      </c:pt>
                      <c:pt idx="4535">
                        <c:v>3.117936759890824E-12</c:v>
                      </c:pt>
                      <c:pt idx="4536">
                        <c:v>3.1147935051709337E-12</c:v>
                      </c:pt>
                      <c:pt idx="4537">
                        <c:v>3.1116560385104005E-12</c:v>
                      </c:pt>
                      <c:pt idx="4538">
                        <c:v>3.1085243394264263E-12</c:v>
                      </c:pt>
                      <c:pt idx="4539">
                        <c:v>3.1053983874362093E-12</c:v>
                      </c:pt>
                      <c:pt idx="4540">
                        <c:v>3.102278162056952E-12</c:v>
                      </c:pt>
                      <c:pt idx="4541">
                        <c:v>3.0991636428058632E-12</c:v>
                      </c:pt>
                      <c:pt idx="4542">
                        <c:v>3.0960548092001389E-12</c:v>
                      </c:pt>
                      <c:pt idx="4543">
                        <c:v>3.0929516407569831E-12</c:v>
                      </c:pt>
                      <c:pt idx="4544">
                        <c:v>3.0898541169936003E-12</c:v>
                      </c:pt>
                      <c:pt idx="4545">
                        <c:v>3.0867622174271919E-12</c:v>
                      </c:pt>
                      <c:pt idx="4546">
                        <c:v>3.0836759215749631E-12</c:v>
                      </c:pt>
                      <c:pt idx="4547">
                        <c:v>3.0805952089541143E-12</c:v>
                      </c:pt>
                      <c:pt idx="4548">
                        <c:v>3.0775200590818527E-12</c:v>
                      </c:pt>
                      <c:pt idx="4549">
                        <c:v>3.0744504514753739E-12</c:v>
                      </c:pt>
                      <c:pt idx="4550">
                        <c:v>3.0713863656518807E-12</c:v>
                      </c:pt>
                      <c:pt idx="4551">
                        <c:v>3.0683277811285743E-12</c:v>
                      </c:pt>
                      <c:pt idx="4552">
                        <c:v>3.0652746774226733E-12</c:v>
                      </c:pt>
                      <c:pt idx="4553">
                        <c:v>3.0622270340513615E-12</c:v>
                      </c:pt>
                      <c:pt idx="4554">
                        <c:v>3.0591848305318506E-12</c:v>
                      </c:pt>
                      <c:pt idx="4555">
                        <c:v>3.0561480463813455E-12</c:v>
                      </c:pt>
                      <c:pt idx="4556">
                        <c:v>3.0531166611170424E-12</c:v>
                      </c:pt>
                      <c:pt idx="4557">
                        <c:v>3.0500906542561427E-12</c:v>
                      </c:pt>
                      <c:pt idx="4558">
                        <c:v>3.0470700053158579E-12</c:v>
                      </c:pt>
                      <c:pt idx="4559">
                        <c:v>3.0440546938133785E-12</c:v>
                      </c:pt>
                      <c:pt idx="4560">
                        <c:v>3.0410446992659213E-12</c:v>
                      </c:pt>
                      <c:pt idx="4561">
                        <c:v>3.0380400011906791E-12</c:v>
                      </c:pt>
                      <c:pt idx="4562">
                        <c:v>3.0350405791048574E-12</c:v>
                      </c:pt>
                      <c:pt idx="4563">
                        <c:v>3.0320464125256597E-12</c:v>
                      </c:pt>
                      <c:pt idx="4564">
                        <c:v>3.0290574809702877E-12</c:v>
                      </c:pt>
                      <c:pt idx="4565">
                        <c:v>3.0260737639559405E-12</c:v>
                      </c:pt>
                      <c:pt idx="4566">
                        <c:v>3.0230952409998282E-12</c:v>
                      </c:pt>
                      <c:pt idx="4567">
                        <c:v>3.0201218916191471E-12</c:v>
                      </c:pt>
                      <c:pt idx="4568">
                        <c:v>3.0171536953311059E-12</c:v>
                      </c:pt>
                      <c:pt idx="4569">
                        <c:v>3.0141906316529031E-12</c:v>
                      </c:pt>
                      <c:pt idx="4570">
                        <c:v>3.011232680101738E-12</c:v>
                      </c:pt>
                      <c:pt idx="4571">
                        <c:v>3.0082798201948211E-12</c:v>
                      </c:pt>
                      <c:pt idx="4572">
                        <c:v>3.0053320314493552E-12</c:v>
                      </c:pt>
                      <c:pt idx="4573">
                        <c:v>3.0023892933825318E-12</c:v>
                      </c:pt>
                      <c:pt idx="4574">
                        <c:v>2.999451585511561E-12</c:v>
                      </c:pt>
                      <c:pt idx="4575">
                        <c:v>2.9965188873536529E-12</c:v>
                      </c:pt>
                      <c:pt idx="4576">
                        <c:v>2.9935911784259982E-12</c:v>
                      </c:pt>
                      <c:pt idx="4577">
                        <c:v>2.9906684382458028E-12</c:v>
                      </c:pt>
                      <c:pt idx="4578">
                        <c:v>2.9877506463302722E-12</c:v>
                      </c:pt>
                      <c:pt idx="4579">
                        <c:v>2.9848377821966062E-12</c:v>
                      </c:pt>
                      <c:pt idx="4580">
                        <c:v>2.9819298253620122E-12</c:v>
                      </c:pt>
                      <c:pt idx="4581">
                        <c:v>2.979026755343688E-12</c:v>
                      </c:pt>
                      <c:pt idx="4582">
                        <c:v>2.9761285516588333E-12</c:v>
                      </c:pt>
                      <c:pt idx="4583">
                        <c:v>2.9732351938246593E-12</c:v>
                      </c:pt>
                      <c:pt idx="4584">
                        <c:v>2.9703466613583622E-12</c:v>
                      </c:pt>
                      <c:pt idx="4585">
                        <c:v>2.9674629337771485E-12</c:v>
                      </c:pt>
                      <c:pt idx="4586">
                        <c:v>2.9645839905982197E-12</c:v>
                      </c:pt>
                      <c:pt idx="4587">
                        <c:v>2.9617098113387751E-12</c:v>
                      </c:pt>
                      <c:pt idx="4588">
                        <c:v>2.9588403755160235E-12</c:v>
                      </c:pt>
                      <c:pt idx="4589">
                        <c:v>2.9559756626471622E-12</c:v>
                      </c:pt>
                      <c:pt idx="4590">
                        <c:v>2.9531156522494007E-12</c:v>
                      </c:pt>
                      <c:pt idx="4591">
                        <c:v>2.9502603238399319E-12</c:v>
                      </c:pt>
                      <c:pt idx="4592">
                        <c:v>2.9474096569359693E-12</c:v>
                      </c:pt>
                      <c:pt idx="4593">
                        <c:v>2.9445636310547074E-12</c:v>
                      </c:pt>
                      <c:pt idx="4594">
                        <c:v>2.9417222257133477E-12</c:v>
                      </c:pt>
                      <c:pt idx="4595">
                        <c:v>2.9388854204291017E-12</c:v>
                      </c:pt>
                      <c:pt idx="4596">
                        <c:v>2.9360531947191635E-12</c:v>
                      </c:pt>
                      <c:pt idx="4597">
                        <c:v>2.9332255281007433E-12</c:v>
                      </c:pt>
                      <c:pt idx="4598">
                        <c:v>2.9304024000910362E-12</c:v>
                      </c:pt>
                      <c:pt idx="4599">
                        <c:v>2.9275837963232404E-12</c:v>
                      </c:pt>
                      <c:pt idx="4600">
                        <c:v>2.9247697350444123E-12</c:v>
                      </c:pt>
                      <c:pt idx="4601">
                        <c:v>2.9219602073451376E-12</c:v>
                      </c:pt>
                      <c:pt idx="4602">
                        <c:v>2.9191551984778987E-12</c:v>
                      </c:pt>
                      <c:pt idx="4603">
                        <c:v>2.9163546936951761E-12</c:v>
                      </c:pt>
                      <c:pt idx="4604">
                        <c:v>2.9135586782494474E-12</c:v>
                      </c:pt>
                      <c:pt idx="4605">
                        <c:v>2.9107671373931819E-12</c:v>
                      </c:pt>
                      <c:pt idx="4606">
                        <c:v>2.9079800563788561E-12</c:v>
                      </c:pt>
                      <c:pt idx="4607">
                        <c:v>2.9051974204589488E-12</c:v>
                      </c:pt>
                      <c:pt idx="4608">
                        <c:v>2.9024192148859399E-12</c:v>
                      </c:pt>
                      <c:pt idx="4609">
                        <c:v>2.8996454249123102E-12</c:v>
                      </c:pt>
                      <c:pt idx="4610">
                        <c:v>2.8968760357905248E-12</c:v>
                      </c:pt>
                      <c:pt idx="4611">
                        <c:v>2.8941110327730637E-12</c:v>
                      </c:pt>
                      <c:pt idx="4612">
                        <c:v>2.8913504011124113E-12</c:v>
                      </c:pt>
                      <c:pt idx="4613">
                        <c:v>2.8885941260610343E-12</c:v>
                      </c:pt>
                      <c:pt idx="4614">
                        <c:v>2.885842192871413E-12</c:v>
                      </c:pt>
                      <c:pt idx="4615">
                        <c:v>2.8830945867960283E-12</c:v>
                      </c:pt>
                      <c:pt idx="4616">
                        <c:v>2.8803512930873521E-12</c:v>
                      </c:pt>
                      <c:pt idx="4617">
                        <c:v>2.8776122969978619E-12</c:v>
                      </c:pt>
                      <c:pt idx="4618">
                        <c:v>2.8748775837800373E-12</c:v>
                      </c:pt>
                      <c:pt idx="4619">
                        <c:v>2.8721471386863543E-12</c:v>
                      </c:pt>
                      <c:pt idx="4620">
                        <c:v>2.8694209469692868E-12</c:v>
                      </c:pt>
                      <c:pt idx="4621">
                        <c:v>2.8666989938813088E-12</c:v>
                      </c:pt>
                      <c:pt idx="4622">
                        <c:v>2.8639812646749038E-12</c:v>
                      </c:pt>
                      <c:pt idx="4623">
                        <c:v>2.8612677446025454E-12</c:v>
                      </c:pt>
                      <c:pt idx="4624">
                        <c:v>2.8585584189167148E-12</c:v>
                      </c:pt>
                      <c:pt idx="4625">
                        <c:v>2.8558532728698735E-12</c:v>
                      </c:pt>
                      <c:pt idx="4626">
                        <c:v>2.8531522917145195E-12</c:v>
                      </c:pt>
                      <c:pt idx="4627">
                        <c:v>2.8504554607031175E-12</c:v>
                      </c:pt>
                      <c:pt idx="4628">
                        <c:v>2.8477627650881427E-12</c:v>
                      </c:pt>
                      <c:pt idx="4629">
                        <c:v>2.8450741901220807E-12</c:v>
                      </c:pt>
                      <c:pt idx="4630">
                        <c:v>2.8423897210573973E-12</c:v>
                      </c:pt>
                      <c:pt idx="4631">
                        <c:v>2.8397093431465738E-12</c:v>
                      </c:pt>
                      <c:pt idx="4632">
                        <c:v>2.837033041642091E-12</c:v>
                      </c:pt>
                      <c:pt idx="4633">
                        <c:v>2.8343608017964187E-12</c:v>
                      </c:pt>
                      <c:pt idx="4634">
                        <c:v>2.831692608862041E-12</c:v>
                      </c:pt>
                      <c:pt idx="4635">
                        <c:v>2.8290284480914298E-12</c:v>
                      </c:pt>
                      <c:pt idx="4636">
                        <c:v>2.8263683047370586E-12</c:v>
                      </c:pt>
                      <c:pt idx="4637">
                        <c:v>2.8237121640514119E-12</c:v>
                      </c:pt>
                      <c:pt idx="4638">
                        <c:v>2.8210600112869587E-12</c:v>
                      </c:pt>
                      <c:pt idx="4639">
                        <c:v>2.8184118316961867E-12</c:v>
                      </c:pt>
                      <c:pt idx="4640">
                        <c:v>2.8157676105315614E-12</c:v>
                      </c:pt>
                      <c:pt idx="4641">
                        <c:v>2.8131273331848215E-12</c:v>
                      </c:pt>
                      <c:pt idx="4642">
                        <c:v>2.8104909873231423E-12</c:v>
                      </c:pt>
                      <c:pt idx="4643">
                        <c:v>2.8078585614980578E-12</c:v>
                      </c:pt>
                      <c:pt idx="4644">
                        <c:v>2.8052300440892426E-12</c:v>
                      </c:pt>
                      <c:pt idx="4645">
                        <c:v>2.8026054234763613E-12</c:v>
                      </c:pt>
                      <c:pt idx="4646">
                        <c:v>2.7999846880390865E-12</c:v>
                      </c:pt>
                      <c:pt idx="4647">
                        <c:v>2.7973678261570776E-12</c:v>
                      </c:pt>
                      <c:pt idx="4648">
                        <c:v>2.7947548262100206E-12</c:v>
                      </c:pt>
                      <c:pt idx="4649">
                        <c:v>2.7921456765775727E-12</c:v>
                      </c:pt>
                      <c:pt idx="4650">
                        <c:v>2.7895403656394049E-12</c:v>
                      </c:pt>
                      <c:pt idx="4651">
                        <c:v>2.7869388817751892E-12</c:v>
                      </c:pt>
                      <c:pt idx="4652">
                        <c:v>2.7843412133645909E-12</c:v>
                      </c:pt>
                      <c:pt idx="4653">
                        <c:v>2.7817473487872813E-12</c:v>
                      </c:pt>
                      <c:pt idx="4654">
                        <c:v>2.7791572764229305E-12</c:v>
                      </c:pt>
                      <c:pt idx="4655">
                        <c:v>2.7765709846512056E-12</c:v>
                      </c:pt>
                      <c:pt idx="4656">
                        <c:v>2.7739884618517807E-12</c:v>
                      </c:pt>
                      <c:pt idx="4657">
                        <c:v>2.7714096964043182E-12</c:v>
                      </c:pt>
                      <c:pt idx="4658">
                        <c:v>2.76883467668849E-12</c:v>
                      </c:pt>
                      <c:pt idx="4659">
                        <c:v>2.7662633910839679E-12</c:v>
                      </c:pt>
                      <c:pt idx="4660">
                        <c:v>2.7636958279704149E-12</c:v>
                      </c:pt>
                      <c:pt idx="4661">
                        <c:v>2.7611319757275093E-12</c:v>
                      </c:pt>
                      <c:pt idx="4662">
                        <c:v>2.7585718227349148E-12</c:v>
                      </c:pt>
                      <c:pt idx="4663">
                        <c:v>2.7560153573723029E-12</c:v>
                      </c:pt>
                      <c:pt idx="4664">
                        <c:v>2.7534625680193385E-12</c:v>
                      </c:pt>
                      <c:pt idx="4665">
                        <c:v>2.7509134430556911E-12</c:v>
                      </c:pt>
                      <c:pt idx="4666">
                        <c:v>2.7483679708610358E-12</c:v>
                      </c:pt>
                      <c:pt idx="4667">
                        <c:v>2.7458261398150358E-12</c:v>
                      </c:pt>
                      <c:pt idx="4668">
                        <c:v>2.7432879382973606E-12</c:v>
                      </c:pt>
                      <c:pt idx="4669">
                        <c:v>2.7407533546876842E-12</c:v>
                      </c:pt>
                      <c:pt idx="4670">
                        <c:v>2.7382223773656749E-12</c:v>
                      </c:pt>
                      <c:pt idx="4671">
                        <c:v>2.7356949947110004E-12</c:v>
                      </c:pt>
                      <c:pt idx="4672">
                        <c:v>2.7331711951033271E-12</c:v>
                      </c:pt>
                      <c:pt idx="4673">
                        <c:v>2.7306509669223229E-12</c:v>
                      </c:pt>
                      <c:pt idx="4674">
                        <c:v>2.7281342985476648E-12</c:v>
                      </c:pt>
                      <c:pt idx="4675">
                        <c:v>2.7256211783590223E-12</c:v>
                      </c:pt>
                      <c:pt idx="4676">
                        <c:v>2.7231115947360554E-12</c:v>
                      </c:pt>
                      <c:pt idx="4677">
                        <c:v>2.7206055360584386E-12</c:v>
                      </c:pt>
                      <c:pt idx="4678">
                        <c:v>2.7181029907058427E-12</c:v>
                      </c:pt>
                      <c:pt idx="4679">
                        <c:v>2.7156039470579327E-12</c:v>
                      </c:pt>
                      <c:pt idx="4680">
                        <c:v>2.713108393494377E-12</c:v>
                      </c:pt>
                      <c:pt idx="4681">
                        <c:v>2.7106163183948525E-12</c:v>
                      </c:pt>
                      <c:pt idx="4682">
                        <c:v>2.7081277101390213E-12</c:v>
                      </c:pt>
                      <c:pt idx="4683">
                        <c:v>2.7052416773321647E-12</c:v>
                      </c:pt>
                      <c:pt idx="4684">
                        <c:v>2.7012068892616986E-12</c:v>
                      </c:pt>
                      <c:pt idx="4685">
                        <c:v>2.6971768387040347E-12</c:v>
                      </c:pt>
                      <c:pt idx="4686">
                        <c:v>2.6931515051969138E-12</c:v>
                      </c:pt>
                      <c:pt idx="4687">
                        <c:v>2.6891308682780965E-12</c:v>
                      </c:pt>
                      <c:pt idx="4688">
                        <c:v>2.6851149074853408E-12</c:v>
                      </c:pt>
                      <c:pt idx="4689">
                        <c:v>2.6811036023563944E-12</c:v>
                      </c:pt>
                      <c:pt idx="4690">
                        <c:v>2.6770969324290103E-12</c:v>
                      </c:pt>
                      <c:pt idx="4691">
                        <c:v>2.6730948772409472E-12</c:v>
                      </c:pt>
                      <c:pt idx="4692">
                        <c:v>2.6690974163299469E-12</c:v>
                      </c:pt>
                      <c:pt idx="4693">
                        <c:v>2.6651045292337743E-12</c:v>
                      </c:pt>
                      <c:pt idx="4694">
                        <c:v>2.6611161954901759E-12</c:v>
                      </c:pt>
                      <c:pt idx="4695">
                        <c:v>2.6571323946369133E-12</c:v>
                      </c:pt>
                      <c:pt idx="4696">
                        <c:v>2.653153106211725E-12</c:v>
                      </c:pt>
                      <c:pt idx="4697">
                        <c:v>2.6491783097523767E-12</c:v>
                      </c:pt>
                      <c:pt idx="4698">
                        <c:v>2.6452079847966157E-12</c:v>
                      </c:pt>
                      <c:pt idx="4699">
                        <c:v>2.6412421108821965E-12</c:v>
                      </c:pt>
                      <c:pt idx="4700">
                        <c:v>2.6372806675468771E-12</c:v>
                      </c:pt>
                      <c:pt idx="4701">
                        <c:v>2.6333236343283993E-12</c:v>
                      </c:pt>
                      <c:pt idx="4702">
                        <c:v>2.6293709907645272E-12</c:v>
                      </c:pt>
                      <c:pt idx="4703">
                        <c:v>2.6254227163930087E-12</c:v>
                      </c:pt>
                      <c:pt idx="4704">
                        <c:v>2.6214787907516025E-12</c:v>
                      </c:pt>
                      <c:pt idx="4705">
                        <c:v>2.617539193378051E-12</c:v>
                      </c:pt>
                      <c:pt idx="4706">
                        <c:v>2.6136039038101178E-12</c:v>
                      </c:pt>
                      <c:pt idx="4707">
                        <c:v>2.6096729015855511E-12</c:v>
                      </c:pt>
                      <c:pt idx="4708">
                        <c:v>2.6057461662421034E-12</c:v>
                      </c:pt>
                      <c:pt idx="4709">
                        <c:v>2.6018236773175351E-12</c:v>
                      </c:pt>
                      <c:pt idx="4710">
                        <c:v>2.5979054143495912E-12</c:v>
                      </c:pt>
                      <c:pt idx="4711">
                        <c:v>2.5939913568760268E-12</c:v>
                      </c:pt>
                      <c:pt idx="4712">
                        <c:v>2.5900814844345949E-12</c:v>
                      </c:pt>
                      <c:pt idx="4713">
                        <c:v>2.5861757765630476E-12</c:v>
                      </c:pt>
                      <c:pt idx="4714">
                        <c:v>2.5822742127991454E-12</c:v>
                      </c:pt>
                      <c:pt idx="4715">
                        <c:v>2.578376772680634E-12</c:v>
                      </c:pt>
                      <c:pt idx="4716">
                        <c:v>2.5744834357452673E-12</c:v>
                      </c:pt>
                      <c:pt idx="4717">
                        <c:v>2.5705941815308061E-12</c:v>
                      </c:pt>
                      <c:pt idx="4718">
                        <c:v>2.5667089895749877E-12</c:v>
                      </c:pt>
                      <c:pt idx="4719">
                        <c:v>2.5628278394155809E-12</c:v>
                      </c:pt>
                      <c:pt idx="4720">
                        <c:v>2.5589507105903313E-12</c:v>
                      </c:pt>
                      <c:pt idx="4721">
                        <c:v>2.5550775826369913E-12</c:v>
                      </c:pt>
                      <c:pt idx="4722">
                        <c:v>2.5512084350933228E-12</c:v>
                      </c:pt>
                      <c:pt idx="4723">
                        <c:v>2.5473432474970712E-12</c:v>
                      </c:pt>
                      <c:pt idx="4724">
                        <c:v>2.5434819993859884E-12</c:v>
                      </c:pt>
                      <c:pt idx="4725">
                        <c:v>2.5396246703272138E-12</c:v>
                      </c:pt>
                      <c:pt idx="4726">
                        <c:v>2.5357712427315079E-12</c:v>
                      </c:pt>
                      <c:pt idx="4727">
                        <c:v>2.5319217010775746E-12</c:v>
                      </c:pt>
                      <c:pt idx="4728">
                        <c:v>2.5280760292039415E-12</c:v>
                      </c:pt>
                      <c:pt idx="4729">
                        <c:v>2.5242342109491043E-12</c:v>
                      </c:pt>
                      <c:pt idx="4730">
                        <c:v>2.5203962301515834E-12</c:v>
                      </c:pt>
                      <c:pt idx="4731">
                        <c:v>2.5165620706498963E-12</c:v>
                      </c:pt>
                      <c:pt idx="4732">
                        <c:v>2.5127317162825613E-12</c:v>
                      </c:pt>
                      <c:pt idx="4733">
                        <c:v>2.5089051508880887E-12</c:v>
                      </c:pt>
                      <c:pt idx="4734">
                        <c:v>2.505082358304999E-12</c:v>
                      </c:pt>
                      <c:pt idx="4735">
                        <c:v>2.5012633223717961E-12</c:v>
                      </c:pt>
                      <c:pt idx="4736">
                        <c:v>2.4974480269269997E-12</c:v>
                      </c:pt>
                      <c:pt idx="4737">
                        <c:v>2.4936364558091374E-12</c:v>
                      </c:pt>
                      <c:pt idx="4738">
                        <c:v>2.4898285928567058E-12</c:v>
                      </c:pt>
                      <c:pt idx="4739">
                        <c:v>2.4860244219082263E-12</c:v>
                      </c:pt>
                      <c:pt idx="4740">
                        <c:v>2.4822239268022142E-12</c:v>
                      </c:pt>
                      <c:pt idx="4741">
                        <c:v>2.4784270913771893E-12</c:v>
                      </c:pt>
                      <c:pt idx="4742">
                        <c:v>2.474633899471668E-12</c:v>
                      </c:pt>
                      <c:pt idx="4743">
                        <c:v>2.4708443349241524E-12</c:v>
                      </c:pt>
                      <c:pt idx="4744">
                        <c:v>2.4670583815731629E-12</c:v>
                      </c:pt>
                      <c:pt idx="4745">
                        <c:v>2.463276023257221E-12</c:v>
                      </c:pt>
                      <c:pt idx="4746">
                        <c:v>2.4594972438148363E-12</c:v>
                      </c:pt>
                      <c:pt idx="4747">
                        <c:v>2.4557220270845237E-12</c:v>
                      </c:pt>
                      <c:pt idx="4748">
                        <c:v>2.4519503569047973E-12</c:v>
                      </c:pt>
                      <c:pt idx="4749">
                        <c:v>2.4481822171141781E-12</c:v>
                      </c:pt>
                      <c:pt idx="4750">
                        <c:v>2.4444175915511752E-12</c:v>
                      </c:pt>
                      <c:pt idx="4751">
                        <c:v>2.4406564640543045E-12</c:v>
                      </c:pt>
                      <c:pt idx="4752">
                        <c:v>2.4368988184620811E-12</c:v>
                      </c:pt>
                      <c:pt idx="4753">
                        <c:v>2.4331446386130237E-12</c:v>
                      </c:pt>
                      <c:pt idx="4754">
                        <c:v>2.4293939083456427E-12</c:v>
                      </c:pt>
                      <c:pt idx="4755">
                        <c:v>2.4256466114984478E-12</c:v>
                      </c:pt>
                      <c:pt idx="4756">
                        <c:v>2.4219027319099707E-12</c:v>
                      </c:pt>
                      <c:pt idx="4757">
                        <c:v>2.41816225341871E-12</c:v>
                      </c:pt>
                      <c:pt idx="4758">
                        <c:v>2.41442515986319E-12</c:v>
                      </c:pt>
                      <c:pt idx="4759">
                        <c:v>2.4106914350819226E-12</c:v>
                      </c:pt>
                      <c:pt idx="4760">
                        <c:v>2.4069610629134201E-12</c:v>
                      </c:pt>
                      <c:pt idx="4761">
                        <c:v>2.4032340271962057E-12</c:v>
                      </c:pt>
                      <c:pt idx="4762">
                        <c:v>2.3995103117687807E-12</c:v>
                      </c:pt>
                      <c:pt idx="4763">
                        <c:v>2.3957899004696736E-12</c:v>
                      </c:pt>
                      <c:pt idx="4764">
                        <c:v>2.3920727771373922E-12</c:v>
                      </c:pt>
                      <c:pt idx="4765">
                        <c:v>2.3883589256104511E-12</c:v>
                      </c:pt>
                      <c:pt idx="4766">
                        <c:v>2.3846483297273729E-12</c:v>
                      </c:pt>
                      <c:pt idx="4767">
                        <c:v>2.3809409733234316E-12</c:v>
                      </c:pt>
                      <c:pt idx="4768">
                        <c:v>2.3772368265962472E-12</c:v>
                      </c:pt>
                      <c:pt idx="4769">
                        <c:v>2.3735358639466747E-12</c:v>
                      </c:pt>
                      <c:pt idx="4770">
                        <c:v>2.369838074252711E-12</c:v>
                      </c:pt>
                      <c:pt idx="4771">
                        <c:v>2.3661434463923332E-12</c:v>
                      </c:pt>
                      <c:pt idx="4772">
                        <c:v>2.3624519692435433E-12</c:v>
                      </c:pt>
                      <c:pt idx="4773">
                        <c:v>2.358763631684325E-12</c:v>
                      </c:pt>
                      <c:pt idx="4774">
                        <c:v>2.3550784225926689E-12</c:v>
                      </c:pt>
                      <c:pt idx="4775">
                        <c:v>2.3513963308465701E-12</c:v>
                      </c:pt>
                      <c:pt idx="4776">
                        <c:v>2.3477173453240115E-12</c:v>
                      </c:pt>
                      <c:pt idx="4777">
                        <c:v>2.3440414549029848E-12</c:v>
                      </c:pt>
                      <c:pt idx="4778">
                        <c:v>2.3403686484614781E-12</c:v>
                      </c:pt>
                      <c:pt idx="4779">
                        <c:v>2.3366989148774816E-12</c:v>
                      </c:pt>
                      <c:pt idx="4780">
                        <c:v>2.333032243028993E-12</c:v>
                      </c:pt>
                      <c:pt idx="4781">
                        <c:v>2.3293686217939924E-12</c:v>
                      </c:pt>
                      <c:pt idx="4782">
                        <c:v>2.3257080400504728E-12</c:v>
                      </c:pt>
                      <c:pt idx="4783">
                        <c:v>2.3220504866764238E-12</c:v>
                      </c:pt>
                      <c:pt idx="4784">
                        <c:v>2.3183959505498388E-12</c:v>
                      </c:pt>
                      <c:pt idx="4785">
                        <c:v>2.3147444205487037E-12</c:v>
                      </c:pt>
                      <c:pt idx="4786">
                        <c:v>2.3110958855510071E-12</c:v>
                      </c:pt>
                      <c:pt idx="4787">
                        <c:v>2.3074503344347401E-12</c:v>
                      </c:pt>
                      <c:pt idx="4788">
                        <c:v>2.3038077560778965E-12</c:v>
                      </c:pt>
                      <c:pt idx="4789">
                        <c:v>2.3001681393584632E-12</c:v>
                      </c:pt>
                      <c:pt idx="4790">
                        <c:v>2.2965314731544273E-12</c:v>
                      </c:pt>
                      <c:pt idx="4791">
                        <c:v>2.2928977463437801E-12</c:v>
                      </c:pt>
                      <c:pt idx="4792">
                        <c:v>2.2892669478045098E-12</c:v>
                      </c:pt>
                      <c:pt idx="4793">
                        <c:v>2.2856390664146135E-12</c:v>
                      </c:pt>
                      <c:pt idx="4794">
                        <c:v>2.2820140910520749E-12</c:v>
                      </c:pt>
                      <c:pt idx="4795">
                        <c:v>2.2783920105948842E-12</c:v>
                      </c:pt>
                      <c:pt idx="4796">
                        <c:v>2.2747728139210289E-12</c:v>
                      </c:pt>
                      <c:pt idx="4797">
                        <c:v>2.2711564899085082E-12</c:v>
                      </c:pt>
                      <c:pt idx="4798">
                        <c:v>2.2675430274353033E-12</c:v>
                      </c:pt>
                      <c:pt idx="4799">
                        <c:v>2.263932415379405E-12</c:v>
                      </c:pt>
                      <c:pt idx="4800">
                        <c:v>2.2603246426188037E-12</c:v>
                      </c:pt>
                      <c:pt idx="4801">
                        <c:v>2.2567196980314926E-12</c:v>
                      </c:pt>
                      <c:pt idx="4802">
                        <c:v>2.2531175704954529E-12</c:v>
                      </c:pt>
                      <c:pt idx="4803">
                        <c:v>2.2495182488886842E-12</c:v>
                      </c:pt>
                      <c:pt idx="4804">
                        <c:v>2.2459217220891772E-12</c:v>
                      </c:pt>
                      <c:pt idx="4805">
                        <c:v>2.2423279789749096E-12</c:v>
                      </c:pt>
                      <c:pt idx="4806">
                        <c:v>2.2387370084238774E-12</c:v>
                      </c:pt>
                      <c:pt idx="4807">
                        <c:v>2.2351487993140758E-12</c:v>
                      </c:pt>
                      <c:pt idx="4808">
                        <c:v>2.2315633405234939E-12</c:v>
                      </c:pt>
                      <c:pt idx="4809">
                        <c:v>2.2279806209301114E-12</c:v>
                      </c:pt>
                      <c:pt idx="4810">
                        <c:v>2.2244006294119225E-12</c:v>
                      </c:pt>
                      <c:pt idx="4811">
                        <c:v>2.2208233548469243E-12</c:v>
                      </c:pt>
                      <c:pt idx="4812">
                        <c:v>2.2172487861131002E-12</c:v>
                      </c:pt>
                      <c:pt idx="4813">
                        <c:v>2.213676912088439E-12</c:v>
                      </c:pt>
                      <c:pt idx="4814">
                        <c:v>2.2101077216509372E-12</c:v>
                      </c:pt>
                      <c:pt idx="4815">
                        <c:v>2.2065412036785726E-12</c:v>
                      </c:pt>
                      <c:pt idx="4816">
                        <c:v>2.202977347049347E-12</c:v>
                      </c:pt>
                      <c:pt idx="4817">
                        <c:v>2.1994161406412452E-12</c:v>
                      </c:pt>
                      <c:pt idx="4818">
                        <c:v>2.1958575733322614E-12</c:v>
                      </c:pt>
                      <c:pt idx="4819">
                        <c:v>2.1923016340003749E-12</c:v>
                      </c:pt>
                      <c:pt idx="4820">
                        <c:v>2.188748311523585E-12</c:v>
                      </c:pt>
                      <c:pt idx="4821">
                        <c:v>2.1851975947798787E-12</c:v>
                      </c:pt>
                      <c:pt idx="4822">
                        <c:v>2.1816494726472429E-12</c:v>
                      </c:pt>
                      <c:pt idx="4823">
                        <c:v>2.1781039340036752E-12</c:v>
                      </c:pt>
                      <c:pt idx="4824">
                        <c:v>2.1745609677271527E-12</c:v>
                      </c:pt>
                      <c:pt idx="4825">
                        <c:v>2.1710205626956776E-12</c:v>
                      </c:pt>
                      <c:pt idx="4826">
                        <c:v>2.1674827077872345E-12</c:v>
                      </c:pt>
                      <c:pt idx="4827">
                        <c:v>2.1639473918798175E-12</c:v>
                      </c:pt>
                      <c:pt idx="4828">
                        <c:v>2.1604146038514106E-12</c:v>
                      </c:pt>
                      <c:pt idx="4829">
                        <c:v>2.1568843325799985E-12</c:v>
                      </c:pt>
                      <c:pt idx="4830">
                        <c:v>2.1533565669435828E-12</c:v>
                      </c:pt>
                      <c:pt idx="4831">
                        <c:v>2.1498312958201524E-12</c:v>
                      </c:pt>
                      <c:pt idx="4832">
                        <c:v>2.1463085080876921E-12</c:v>
                      </c:pt>
                      <c:pt idx="4833">
                        <c:v>2.1427881926241866E-12</c:v>
                      </c:pt>
                      <c:pt idx="4834">
                        <c:v>2.1392703383076347E-12</c:v>
                      </c:pt>
                      <c:pt idx="4835">
                        <c:v>2.1357549340160236E-12</c:v>
                      </c:pt>
                      <c:pt idx="4836">
                        <c:v>2.1322419686273466E-12</c:v>
                      </c:pt>
                      <c:pt idx="4837">
                        <c:v>2.128731431019588E-12</c:v>
                      </c:pt>
                      <c:pt idx="4838">
                        <c:v>2.1252233100707329E-12</c:v>
                      </c:pt>
                      <c:pt idx="4839">
                        <c:v>2.121717594658788E-12</c:v>
                      </c:pt>
                      <c:pt idx="4840">
                        <c:v>2.1182142736617253E-12</c:v>
                      </c:pt>
                      <c:pt idx="4841">
                        <c:v>2.1147133359575455E-12</c:v>
                      </c:pt>
                      <c:pt idx="4842">
                        <c:v>2.1112147704242353E-12</c:v>
                      </c:pt>
                      <c:pt idx="4843">
                        <c:v>2.1077185659397815E-12</c:v>
                      </c:pt>
                      <c:pt idx="4844">
                        <c:v>2.1042247113821753E-12</c:v>
                      </c:pt>
                      <c:pt idx="4845">
                        <c:v>2.1007331956294066E-12</c:v>
                      </c:pt>
                      <c:pt idx="4846">
                        <c:v>2.0972440075594715E-12</c:v>
                      </c:pt>
                      <c:pt idx="4847">
                        <c:v>2.0937571360503512E-12</c:v>
                      </c:pt>
                      <c:pt idx="4848">
                        <c:v>2.0902725699800388E-12</c:v>
                      </c:pt>
                      <c:pt idx="4849">
                        <c:v>2.0867902982265284E-12</c:v>
                      </c:pt>
                      <c:pt idx="4850">
                        <c:v>2.0833103096677987E-12</c:v>
                      </c:pt>
                      <c:pt idx="4851">
                        <c:v>2.079832593181851E-12</c:v>
                      </c:pt>
                      <c:pt idx="4852">
                        <c:v>2.0763571479906634E-12</c:v>
                      </c:pt>
                      <c:pt idx="4853">
                        <c:v>2.0728839885127048E-12</c:v>
                      </c:pt>
                      <c:pt idx="4854">
                        <c:v>2.0694131085012877E-12</c:v>
                      </c:pt>
                      <c:pt idx="4855">
                        <c:v>2.0659445008454308E-12</c:v>
                      </c:pt>
                      <c:pt idx="4856">
                        <c:v>2.0624781584341359E-12</c:v>
                      </c:pt>
                      <c:pt idx="4857">
                        <c:v>2.0590140741564091E-12</c:v>
                      </c:pt>
                      <c:pt idx="4858">
                        <c:v>2.0555522409012638E-12</c:v>
                      </c:pt>
                      <c:pt idx="4859">
                        <c:v>2.0520926515576953E-12</c:v>
                      </c:pt>
                      <c:pt idx="4860">
                        <c:v>2.0486352990147295E-12</c:v>
                      </c:pt>
                      <c:pt idx="4861">
                        <c:v>2.0451801761613556E-12</c:v>
                      </c:pt>
                      <c:pt idx="4862">
                        <c:v>2.0417272758865862E-12</c:v>
                      </c:pt>
                      <c:pt idx="4863">
                        <c:v>2.0382765910794283E-12</c:v>
                      </c:pt>
                      <c:pt idx="4864">
                        <c:v>2.0348281146288962E-12</c:v>
                      </c:pt>
                      <c:pt idx="4865">
                        <c:v>2.0313818394239898E-12</c:v>
                      </c:pt>
                      <c:pt idx="4866">
                        <c:v>2.0279377583537235E-12</c:v>
                      </c:pt>
                      <c:pt idx="4867">
                        <c:v>2.0244958643070925E-12</c:v>
                      </c:pt>
                      <c:pt idx="4868">
                        <c:v>2.0210561501731143E-12</c:v>
                      </c:pt>
                      <c:pt idx="4869">
                        <c:v>2.0176186088407929E-12</c:v>
                      </c:pt>
                      <c:pt idx="4870">
                        <c:v>2.014183233199133E-12</c:v>
                      </c:pt>
                      <c:pt idx="4871">
                        <c:v>2.0107500161371435E-12</c:v>
                      </c:pt>
                      <c:pt idx="4872">
                        <c:v>2.0073189505438375E-12</c:v>
                      </c:pt>
                      <c:pt idx="4873">
                        <c:v>2.003890029308215E-12</c:v>
                      </c:pt>
                      <c:pt idx="4874">
                        <c:v>2.0004632453192846E-12</c:v>
                      </c:pt>
                      <c:pt idx="4875">
                        <c:v>1.9970385914660577E-12</c:v>
                      </c:pt>
                      <c:pt idx="4876">
                        <c:v>1.9936160606375325E-12</c:v>
                      </c:pt>
                      <c:pt idx="4877">
                        <c:v>1.9901956457227258E-12</c:v>
                      </c:pt>
                      <c:pt idx="4878">
                        <c:v>1.9867773396106396E-12</c:v>
                      </c:pt>
                      <c:pt idx="4879">
                        <c:v>1.9833611351902803E-12</c:v>
                      </c:pt>
                      <c:pt idx="4880">
                        <c:v>1.9799470253506625E-12</c:v>
                      </c:pt>
                      <c:pt idx="4881">
                        <c:v>1.9765350029807873E-12</c:v>
                      </c:pt>
                      <c:pt idx="4882">
                        <c:v>1.9731250609696545E-12</c:v>
                      </c:pt>
                      <c:pt idx="4883">
                        <c:v>1.9697171922062903E-12</c:v>
                      </c:pt>
                      <c:pt idx="4884">
                        <c:v>1.9663113895796855E-12</c:v>
                      </c:pt>
                      <c:pt idx="4885">
                        <c:v>1.9629076459788562E-12</c:v>
                      </c:pt>
                      <c:pt idx="4886">
                        <c:v>1.9595059542928057E-12</c:v>
                      </c:pt>
                      <c:pt idx="4887">
                        <c:v>1.9561063074105404E-12</c:v>
                      </c:pt>
                      <c:pt idx="4888">
                        <c:v>1.9527086982210678E-12</c:v>
                      </c:pt>
                      <c:pt idx="4889">
                        <c:v>1.9493131196134012E-12</c:v>
                      </c:pt>
                      <c:pt idx="4890">
                        <c:v>1.9459195644765368E-12</c:v>
                      </c:pt>
                      <c:pt idx="4891">
                        <c:v>1.9425280256994917E-12</c:v>
                      </c:pt>
                      <c:pt idx="4892">
                        <c:v>1.9391384961712682E-12</c:v>
                      </c:pt>
                      <c:pt idx="4893">
                        <c:v>1.9357509687808804E-12</c:v>
                      </c:pt>
                      <c:pt idx="4894">
                        <c:v>1.9323654378427254E-12</c:v>
                      </c:pt>
                      <c:pt idx="4895">
                        <c:v>1.9289819019020982E-12</c:v>
                      </c:pt>
                      <c:pt idx="4896">
                        <c:v>1.9256003559035694E-12</c:v>
                      </c:pt>
                      <c:pt idx="4897">
                        <c:v>1.9222207944158078E-12</c:v>
                      </c:pt>
                      <c:pt idx="4898">
                        <c:v>1.9188432120074763E-12</c:v>
                      </c:pt>
                      <c:pt idx="4899">
                        <c:v>1.9154676032472388E-12</c:v>
                      </c:pt>
                      <c:pt idx="4900">
                        <c:v>1.9120939627037745E-12</c:v>
                      </c:pt>
                      <c:pt idx="4901">
                        <c:v>1.9087222849457459E-12</c:v>
                      </c:pt>
                      <c:pt idx="4902">
                        <c:v>1.9053525645418287E-12</c:v>
                      </c:pt>
                      <c:pt idx="4903">
                        <c:v>1.9019847960606847E-12</c:v>
                      </c:pt>
                      <c:pt idx="4904">
                        <c:v>1.8986189740709833E-12</c:v>
                      </c:pt>
                      <c:pt idx="4905">
                        <c:v>1.8952550931413933E-12</c:v>
                      </c:pt>
                      <c:pt idx="4906">
                        <c:v>1.8918931478405829E-12</c:v>
                      </c:pt>
                      <c:pt idx="4907">
                        <c:v>1.8885331327372265E-12</c:v>
                      </c:pt>
                      <c:pt idx="4908">
                        <c:v>1.8851750423999879E-12</c:v>
                      </c:pt>
                      <c:pt idx="4909">
                        <c:v>1.8818188713975346E-12</c:v>
                      </c:pt>
                      <c:pt idx="4910">
                        <c:v>1.8784646142985361E-12</c:v>
                      </c:pt>
                      <c:pt idx="4911">
                        <c:v>1.8751122656716611E-12</c:v>
                      </c:pt>
                      <c:pt idx="4912">
                        <c:v>1.8717618200855891E-12</c:v>
                      </c:pt>
                      <c:pt idx="4913">
                        <c:v>1.8684132721089666E-12</c:v>
                      </c:pt>
                      <c:pt idx="4914">
                        <c:v>1.8650666163104845E-12</c:v>
                      </c:pt>
                      <c:pt idx="4915">
                        <c:v>1.8617218473127811E-12</c:v>
                      </c:pt>
                      <c:pt idx="4916">
                        <c:v>1.8583789603481529E-12</c:v>
                      </c:pt>
                      <c:pt idx="4917">
                        <c:v>1.8550379510114849E-12</c:v>
                      </c:pt>
                      <c:pt idx="4918">
                        <c:v>1.8516988149004026E-12</c:v>
                      </c:pt>
                      <c:pt idx="4919">
                        <c:v>1.8483615476125577E-12</c:v>
                      </c:pt>
                      <c:pt idx="4920">
                        <c:v>1.8450261447455998E-12</c:v>
                      </c:pt>
                      <c:pt idx="4921">
                        <c:v>1.8416926018971677E-12</c:v>
                      </c:pt>
                      <c:pt idx="4922">
                        <c:v>1.8383609146649077E-12</c:v>
                      </c:pt>
                      <c:pt idx="4923">
                        <c:v>1.8350310786464633E-12</c:v>
                      </c:pt>
                      <c:pt idx="4924">
                        <c:v>1.8317030894394854E-12</c:v>
                      </c:pt>
                      <c:pt idx="4925">
                        <c:v>1.828376942641607E-12</c:v>
                      </c:pt>
                      <c:pt idx="4926">
                        <c:v>1.8250526338504849E-12</c:v>
                      </c:pt>
                      <c:pt idx="4927">
                        <c:v>1.8217301586637636E-12</c:v>
                      </c:pt>
                      <c:pt idx="4928">
                        <c:v>1.8184095126790756E-12</c:v>
                      </c:pt>
                      <c:pt idx="4929">
                        <c:v>1.8150906914940722E-12</c:v>
                      </c:pt>
                      <c:pt idx="4930">
                        <c:v>1.8117736907064043E-12</c:v>
                      </c:pt>
                      <c:pt idx="4931">
                        <c:v>1.8084585059137152E-12</c:v>
                      </c:pt>
                      <c:pt idx="4932">
                        <c:v>1.8051451327136392E-12</c:v>
                      </c:pt>
                      <c:pt idx="4933">
                        <c:v>1.8018335667038266E-12</c:v>
                      </c:pt>
                      <c:pt idx="4934">
                        <c:v>1.7985238034819278E-12</c:v>
                      </c:pt>
                      <c:pt idx="4935">
                        <c:v>1.7952158386455815E-12</c:v>
                      </c:pt>
                      <c:pt idx="4936">
                        <c:v>1.7914596866746052E-12</c:v>
                      </c:pt>
                      <c:pt idx="4937">
                        <c:v>1.7873056900822276E-12</c:v>
                      </c:pt>
                      <c:pt idx="4938">
                        <c:v>1.7831537739690937E-12</c:v>
                      </c:pt>
                      <c:pt idx="4939">
                        <c:v>1.7790039335453566E-12</c:v>
                      </c:pt>
                      <c:pt idx="4940">
                        <c:v>1.7748561640211577E-12</c:v>
                      </c:pt>
                      <c:pt idx="4941">
                        <c:v>1.7707104606066503E-12</c:v>
                      </c:pt>
                      <c:pt idx="4942">
                        <c:v>1.7665668185119685E-12</c:v>
                      </c:pt>
                      <c:pt idx="4943">
                        <c:v>1.7624252329472721E-12</c:v>
                      </c:pt>
                      <c:pt idx="4944">
                        <c:v>1.7582856991227026E-12</c:v>
                      </c:pt>
                      <c:pt idx="4945">
                        <c:v>1.7541482122484054E-12</c:v>
                      </c:pt>
                      <c:pt idx="4946">
                        <c:v>1.7500127675345287E-12</c:v>
                      </c:pt>
                      <c:pt idx="4947">
                        <c:v>1.7458793601912257E-12</c:v>
                      </c:pt>
                      <c:pt idx="4948">
                        <c:v>1.7417479854286311E-12</c:v>
                      </c:pt>
                      <c:pt idx="4949">
                        <c:v>1.737618638456904E-12</c:v>
                      </c:pt>
                      <c:pt idx="4950">
                        <c:v>1.7334913144861914E-12</c:v>
                      </c:pt>
                      <c:pt idx="4951">
                        <c:v>1.7293660087266281E-12</c:v>
                      </c:pt>
                      <c:pt idx="4952">
                        <c:v>1.7252427163883735E-12</c:v>
                      </c:pt>
                      <c:pt idx="4953">
                        <c:v>1.7211214326815625E-12</c:v>
                      </c:pt>
                      <c:pt idx="4954">
                        <c:v>1.717002152816354E-12</c:v>
                      </c:pt>
                      <c:pt idx="4955">
                        <c:v>1.7128848720028951E-12</c:v>
                      </c:pt>
                      <c:pt idx="4956">
                        <c:v>1.7087695854513214E-12</c:v>
                      </c:pt>
                      <c:pt idx="4957">
                        <c:v>1.704656288371791E-12</c:v>
                      </c:pt>
                      <c:pt idx="4958">
                        <c:v>1.7005449759744454E-12</c:v>
                      </c:pt>
                      <c:pt idx="4959">
                        <c:v>1.6964356434694324E-12</c:v>
                      </c:pt>
                      <c:pt idx="4960">
                        <c:v>1.6923282860668982E-12</c:v>
                      </c:pt>
                      <c:pt idx="4961">
                        <c:v>1.6882228989769952E-12</c:v>
                      </c:pt>
                      <c:pt idx="4962">
                        <c:v>1.6841194774098653E-12</c:v>
                      </c:pt>
                      <c:pt idx="4963">
                        <c:v>1.680018016575656E-12</c:v>
                      </c:pt>
                      <c:pt idx="4964">
                        <c:v>1.6759185116845131E-12</c:v>
                      </c:pt>
                      <c:pt idx="4965">
                        <c:v>1.6718209579465906E-12</c:v>
                      </c:pt>
                      <c:pt idx="4966">
                        <c:v>1.6677253506991342E-12</c:v>
                      </c:pt>
                      <c:pt idx="4967">
                        <c:v>1.663631686413489E-12</c:v>
                      </c:pt>
                      <c:pt idx="4968">
                        <c:v>1.6595399620798116E-12</c:v>
                      </c:pt>
                      <c:pt idx="4969">
                        <c:v>1.6554501746836804E-12</c:v>
                      </c:pt>
                      <c:pt idx="4970">
                        <c:v>1.6513623212106798E-12</c:v>
                      </c:pt>
                      <c:pt idx="4971">
                        <c:v>1.6472763986463775E-12</c:v>
                      </c:pt>
                      <c:pt idx="4972">
                        <c:v>1.6431924039763624E-12</c:v>
                      </c:pt>
                      <c:pt idx="4973">
                        <c:v>1.6391103341862083E-12</c:v>
                      </c:pt>
                      <c:pt idx="4974">
                        <c:v>1.6350301862615E-12</c:v>
                      </c:pt>
                      <c:pt idx="4975">
                        <c:v>1.6309519571878039E-12</c:v>
                      </c:pt>
                      <c:pt idx="4976">
                        <c:v>1.6268756439507104E-12</c:v>
                      </c:pt>
                      <c:pt idx="4977">
                        <c:v>1.6228012435357865E-12</c:v>
                      </c:pt>
                      <c:pt idx="4978">
                        <c:v>1.6187287529286227E-12</c:v>
                      </c:pt>
                      <c:pt idx="4979">
                        <c:v>1.6146581691147972E-12</c:v>
                      </c:pt>
                      <c:pt idx="4980">
                        <c:v>1.6105894890798843E-12</c:v>
                      </c:pt>
                      <c:pt idx="4981">
                        <c:v>1.6065227098094552E-12</c:v>
                      </c:pt>
                      <c:pt idx="4982">
                        <c:v>1.6024578282891005E-12</c:v>
                      </c:pt>
                      <c:pt idx="4983">
                        <c:v>1.5983948415043995E-12</c:v>
                      </c:pt>
                      <c:pt idx="4984">
                        <c:v>1.5943337464409188E-12</c:v>
                      </c:pt>
                      <c:pt idx="4985">
                        <c:v>1.5902745400842486E-12</c:v>
                      </c:pt>
                      <c:pt idx="4986">
                        <c:v>1.586217219419956E-12</c:v>
                      </c:pt>
                      <c:pt idx="4987">
                        <c:v>1.5821617814336317E-12</c:v>
                      </c:pt>
                      <c:pt idx="4988">
                        <c:v>1.578108223110854E-12</c:v>
                      </c:pt>
                      <c:pt idx="4989">
                        <c:v>1.5740565414371898E-12</c:v>
                      </c:pt>
                      <c:pt idx="4990">
                        <c:v>1.5700067333982303E-12</c:v>
                      </c:pt>
                      <c:pt idx="4991">
                        <c:v>1.5659587959795468E-12</c:v>
                      </c:pt>
                      <c:pt idx="4992">
                        <c:v>1.5619127261667194E-12</c:v>
                      </c:pt>
                      <c:pt idx="4993">
                        <c:v>1.5578685209453261E-12</c:v>
                      </c:pt>
                      <c:pt idx="4994">
                        <c:v>1.5538261773009512E-12</c:v>
                      </c:pt>
                      <c:pt idx="4995">
                        <c:v>1.5497856922191625E-12</c:v>
                      </c:pt>
                      <c:pt idx="4996">
                        <c:v>1.5457470628267049E-12</c:v>
                      </c:pt>
                      <c:pt idx="4997">
                        <c:v>1.5417102873256576E-12</c:v>
                      </c:pt>
                      <c:pt idx="4998">
                        <c:v>1.5376753643902464E-12</c:v>
                      </c:pt>
                      <c:pt idx="4999">
                        <c:v>1.5336422926951814E-12</c:v>
                      </c:pt>
                      <c:pt idx="5000">
                        <c:v>1.529611070915178E-12</c:v>
                      </c:pt>
                      <c:pt idx="5001">
                        <c:v>1.5255816977249217E-12</c:v>
                      </c:pt>
                      <c:pt idx="5002">
                        <c:v>1.5215541717991225E-12</c:v>
                      </c:pt>
                      <c:pt idx="5003">
                        <c:v>1.5175284918124904E-12</c:v>
                      </c:pt>
                      <c:pt idx="5004">
                        <c:v>1.513504656439716E-12</c:v>
                      </c:pt>
                      <c:pt idx="5005">
                        <c:v>1.5094826643555154E-12</c:v>
                      </c:pt>
                      <c:pt idx="5006">
                        <c:v>1.5054625142345864E-12</c:v>
                      </c:pt>
                      <c:pt idx="5007">
                        <c:v>1.5014442047516388E-12</c:v>
                      </c:pt>
                      <c:pt idx="5008">
                        <c:v>1.4974277345813644E-12</c:v>
                      </c:pt>
                      <c:pt idx="5009">
                        <c:v>1.4934131023984778E-12</c:v>
                      </c:pt>
                      <c:pt idx="5010">
                        <c:v>1.489400306877671E-12</c:v>
                      </c:pt>
                      <c:pt idx="5011">
                        <c:v>1.4853893466936608E-12</c:v>
                      </c:pt>
                      <c:pt idx="5012">
                        <c:v>1.4813802205211498E-12</c:v>
                      </c:pt>
                      <c:pt idx="5013">
                        <c:v>1.4773729270348353E-12</c:v>
                      </c:pt>
                      <c:pt idx="5014">
                        <c:v>1.4733674649094163E-12</c:v>
                      </c:pt>
                      <c:pt idx="5015">
                        <c:v>1.4693638328196068E-12</c:v>
                      </c:pt>
                      <c:pt idx="5016">
                        <c:v>1.4653620294401121E-12</c:v>
                      </c:pt>
                      <c:pt idx="5017">
                        <c:v>1.4613620534456228E-12</c:v>
                      </c:pt>
                      <c:pt idx="5018">
                        <c:v>1.4573639035108544E-12</c:v>
                      </c:pt>
                      <c:pt idx="5019">
                        <c:v>1.4533675783104997E-12</c:v>
                      </c:pt>
                      <c:pt idx="5020">
                        <c:v>1.4493730765192732E-12</c:v>
                      </c:pt>
                      <c:pt idx="5021">
                        <c:v>1.4453803968118788E-12</c:v>
                      </c:pt>
                      <c:pt idx="5022">
                        <c:v>1.441389537863009E-12</c:v>
                      </c:pt>
                      <c:pt idx="5023">
                        <c:v>1.437400498347378E-12</c:v>
                      </c:pt>
                      <c:pt idx="5024">
                        <c:v>1.4334132769396843E-12</c:v>
                      </c:pt>
                      <c:pt idx="5025">
                        <c:v>1.4294278723146315E-12</c:v>
                      </c:pt>
                      <c:pt idx="5026">
                        <c:v>1.4254442833003302E-12</c:v>
                      </c:pt>
                      <c:pt idx="5027">
                        <c:v>1.4214625097806681E-12</c:v>
                      </c:pt>
                      <c:pt idx="5028">
                        <c:v>1.4174825520832031E-12</c:v>
                      </c:pt>
                      <c:pt idx="5029">
                        <c:v>1.4135044105370207E-12</c:v>
                      </c:pt>
                      <c:pt idx="5030">
                        <c:v>1.4095280854711904E-12</c:v>
                      </c:pt>
                      <c:pt idx="5031">
                        <c:v>1.4055535772147911E-12</c:v>
                      </c:pt>
                      <c:pt idx="5032">
                        <c:v>1.4015808860968867E-12</c:v>
                      </c:pt>
                      <c:pt idx="5033">
                        <c:v>1.397610012446563E-12</c:v>
                      </c:pt>
                      <c:pt idx="5034">
                        <c:v>1.3936409565928878E-12</c:v>
                      </c:pt>
                      <c:pt idx="5035">
                        <c:v>1.3896737188649424E-12</c:v>
                      </c:pt>
                      <c:pt idx="5036">
                        <c:v>1.3857082995917884E-12</c:v>
                      </c:pt>
                      <c:pt idx="5037">
                        <c:v>1.3817446991025123E-12</c:v>
                      </c:pt>
                      <c:pt idx="5038">
                        <c:v>1.3777829177261763E-12</c:v>
                      </c:pt>
                      <c:pt idx="5039">
                        <c:v>1.3738229557918738E-12</c:v>
                      </c:pt>
                      <c:pt idx="5040">
                        <c:v>1.3698648136286596E-12</c:v>
                      </c:pt>
                      <c:pt idx="5041">
                        <c:v>1.3659084915656152E-12</c:v>
                      </c:pt>
                      <c:pt idx="5042">
                        <c:v>1.3619539899318261E-12</c:v>
                      </c:pt>
                      <c:pt idx="5043">
                        <c:v>1.3580013090563439E-12</c:v>
                      </c:pt>
                      <c:pt idx="5044">
                        <c:v>1.3540504492682597E-12</c:v>
                      </c:pt>
                      <c:pt idx="5045">
                        <c:v>1.3501014108966482E-12</c:v>
                      </c:pt>
                      <c:pt idx="5046">
                        <c:v>1.346154194270578E-12</c:v>
                      </c:pt>
                      <c:pt idx="5047">
                        <c:v>1.3422087997191176E-12</c:v>
                      </c:pt>
                      <c:pt idx="5048">
                        <c:v>1.3382652275713529E-12</c:v>
                      </c:pt>
                      <c:pt idx="5049">
                        <c:v>1.3343234781563525E-12</c:v>
                      </c:pt>
                      <c:pt idx="5050">
                        <c:v>1.3303835518031968E-12</c:v>
                      </c:pt>
                      <c:pt idx="5051">
                        <c:v>1.3264454488409534E-12</c:v>
                      </c:pt>
                      <c:pt idx="5052">
                        <c:v>1.3225091695986923E-12</c:v>
                      </c:pt>
                      <c:pt idx="5053">
                        <c:v>1.3185747144054986E-12</c:v>
                      </c:pt>
                      <c:pt idx="5054">
                        <c:v>1.3146420835904467E-12</c:v>
                      </c:pt>
                      <c:pt idx="5055">
                        <c:v>1.3107112774825991E-12</c:v>
                      </c:pt>
                      <c:pt idx="5056">
                        <c:v>1.3067822978118839E-12</c:v>
                      </c:pt>
                      <c:pt idx="5057">
                        <c:v>1.3028551476898471E-12</c:v>
                      </c:pt>
                      <c:pt idx="5058">
                        <c:v>1.2989298287081813E-12</c:v>
                      </c:pt>
                      <c:pt idx="5059">
                        <c:v>1.2950063424438389E-12</c:v>
                      </c:pt>
                      <c:pt idx="5060">
                        <c:v>1.2910846904737766E-12</c:v>
                      </c:pt>
                      <c:pt idx="5061">
                        <c:v>1.2871648743749345E-12</c:v>
                      </c:pt>
                      <c:pt idx="5062">
                        <c:v>1.283246895724276E-12</c:v>
                      </c:pt>
                      <c:pt idx="5063">
                        <c:v>1.2793307560987469E-12</c:v>
                      </c:pt>
                      <c:pt idx="5064">
                        <c:v>1.2754164570753045E-12</c:v>
                      </c:pt>
                      <c:pt idx="5065">
                        <c:v>1.2715040002308947E-12</c:v>
                      </c:pt>
                      <c:pt idx="5066">
                        <c:v>1.2675933871424633E-12</c:v>
                      </c:pt>
                      <c:pt idx="5067">
                        <c:v>1.2636846193869737E-12</c:v>
                      </c:pt>
                      <c:pt idx="5068">
                        <c:v>1.2597776985413772E-12</c:v>
                      </c:pt>
                      <c:pt idx="5069">
                        <c:v>1.2558726261826141E-12</c:v>
                      </c:pt>
                      <c:pt idx="5070">
                        <c:v>1.2519694038876477E-12</c:v>
                      </c:pt>
                      <c:pt idx="5071">
                        <c:v>1.2480680333407863E-12</c:v>
                      </c:pt>
                      <c:pt idx="5072">
                        <c:v>1.2441685167895608E-12</c:v>
                      </c:pt>
                      <c:pt idx="5073">
                        <c:v>1.2402708566636115E-12</c:v>
                      </c:pt>
                      <c:pt idx="5074">
                        <c:v>1.2363750553926311E-12</c:v>
                      </c:pt>
                      <c:pt idx="5075">
                        <c:v>1.2324811154063357E-12</c:v>
                      </c:pt>
                      <c:pt idx="5076">
                        <c:v>1.2285890391344214E-12</c:v>
                      </c:pt>
                      <c:pt idx="5077">
                        <c:v>1.2246988290065922E-12</c:v>
                      </c:pt>
                      <c:pt idx="5078">
                        <c:v>1.2208104874525575E-12</c:v>
                      </c:pt>
                      <c:pt idx="5079">
                        <c:v>1.2169240169020094E-12</c:v>
                      </c:pt>
                      <c:pt idx="5080">
                        <c:v>1.2130394197846629E-12</c:v>
                      </c:pt>
                      <c:pt idx="5081">
                        <c:v>1.2091566985302153E-12</c:v>
                      </c:pt>
                      <c:pt idx="5082">
                        <c:v>1.2052758555683704E-12</c:v>
                      </c:pt>
                      <c:pt idx="5083">
                        <c:v>1.2013968933288376E-12</c:v>
                      </c:pt>
                      <c:pt idx="5084">
                        <c:v>1.1975198142413144E-12</c:v>
                      </c:pt>
                      <c:pt idx="5085">
                        <c:v>1.1936446207354982E-12</c:v>
                      </c:pt>
                      <c:pt idx="5086">
                        <c:v>1.189771315359083E-12</c:v>
                      </c:pt>
                      <c:pt idx="5087">
                        <c:v>1.1858999012498299E-12</c:v>
                      </c:pt>
                      <c:pt idx="5088">
                        <c:v>1.1820303817235175E-12</c:v>
                      </c:pt>
                      <c:pt idx="5089">
                        <c:v>1.1781627600959487E-12</c:v>
                      </c:pt>
                      <c:pt idx="5090">
                        <c:v>1.1742970396829087E-12</c:v>
                      </c:pt>
                      <c:pt idx="5091">
                        <c:v>1.1704332238001882E-12</c:v>
                      </c:pt>
                      <c:pt idx="5092">
                        <c:v>1.1665713157635788E-12</c:v>
                      </c:pt>
                      <c:pt idx="5093">
                        <c:v>1.1627113188888764E-12</c:v>
                      </c:pt>
                      <c:pt idx="5094">
                        <c:v>1.1588532364918614E-12</c:v>
                      </c:pt>
                      <c:pt idx="5095">
                        <c:v>1.1549970718883363E-12</c:v>
                      </c:pt>
                      <c:pt idx="5096">
                        <c:v>1.1511428283940853E-12</c:v>
                      </c:pt>
                      <c:pt idx="5097">
                        <c:v>1.1472905093249065E-12</c:v>
                      </c:pt>
                      <c:pt idx="5098">
                        <c:v>1.1434401179965848E-12</c:v>
                      </c:pt>
                      <c:pt idx="5099">
                        <c:v>1.139591657724905E-12</c:v>
                      </c:pt>
                      <c:pt idx="5100">
                        <c:v>1.1357451318255962E-12</c:v>
                      </c:pt>
                      <c:pt idx="5101">
                        <c:v>1.1319005437373186E-12</c:v>
                      </c:pt>
                      <c:pt idx="5102">
                        <c:v>1.1280578975365943E-12</c:v>
                      </c:pt>
                      <c:pt idx="5103">
                        <c:v>1.1242171974861719E-12</c:v>
                      </c:pt>
                      <c:pt idx="5104">
                        <c:v>1.1203784478488036E-12</c:v>
                      </c:pt>
                      <c:pt idx="5105">
                        <c:v>1.1165416528872416E-12</c:v>
                      </c:pt>
                      <c:pt idx="5106">
                        <c:v>1.1127068168642398E-12</c:v>
                      </c:pt>
                      <c:pt idx="5107">
                        <c:v>1.1088739440425565E-12</c:v>
                      </c:pt>
                      <c:pt idx="5108">
                        <c:v>1.1050430386849336E-12</c:v>
                      </c:pt>
                      <c:pt idx="5109">
                        <c:v>1.101214105054135E-12</c:v>
                      </c:pt>
                      <c:pt idx="5110">
                        <c:v>1.0973871474129088E-12</c:v>
                      </c:pt>
                      <c:pt idx="5111">
                        <c:v>1.0935621700240125E-12</c:v>
                      </c:pt>
                      <c:pt idx="5112">
                        <c:v>1.0897391771501884E-12</c:v>
                      </c:pt>
                      <c:pt idx="5113">
                        <c:v>1.0859181730542008E-12</c:v>
                      </c:pt>
                      <c:pt idx="5114">
                        <c:v>1.0820991619987969E-12</c:v>
                      </c:pt>
                      <c:pt idx="5115">
                        <c:v>1.0785536502236243E-12</c:v>
                      </c:pt>
                      <c:pt idx="5116">
                        <c:v>1.0778461945217792E-12</c:v>
                      </c:pt>
                      <c:pt idx="5117">
                        <c:v>1.0771393815893697E-12</c:v>
                      </c:pt>
                      <c:pt idx="5118">
                        <c:v>1.0764332118075409E-12</c:v>
                      </c:pt>
                      <c:pt idx="5119">
                        <c:v>1.0757276855574263E-12</c:v>
                      </c:pt>
                      <c:pt idx="5120">
                        <c:v>1.075022803220165E-12</c:v>
                      </c:pt>
                      <c:pt idx="5121">
                        <c:v>1.0743185651768954E-12</c:v>
                      </c:pt>
                      <c:pt idx="5122">
                        <c:v>1.0736149718087636E-12</c:v>
                      </c:pt>
                      <c:pt idx="5123">
                        <c:v>1.0729120234969079E-12</c:v>
                      </c:pt>
                      <c:pt idx="5124">
                        <c:v>1.072209720622456E-12</c:v>
                      </c:pt>
                      <c:pt idx="5125">
                        <c:v>1.0715080635665586E-12</c:v>
                      </c:pt>
                      <c:pt idx="5126">
                        <c:v>1.0708070527103553E-12</c:v>
                      </c:pt>
                      <c:pt idx="5127">
                        <c:v>1.0701066884349791E-12</c:v>
                      </c:pt>
                      <c:pt idx="5128">
                        <c:v>1.0694069711215687E-12</c:v>
                      </c:pt>
                      <c:pt idx="5129">
                        <c:v>1.0687079011512636E-12</c:v>
                      </c:pt>
                      <c:pt idx="5130">
                        <c:v>1.068009478905209E-12</c:v>
                      </c:pt>
                      <c:pt idx="5131">
                        <c:v>1.0673117047645377E-12</c:v>
                      </c:pt>
                      <c:pt idx="5132">
                        <c:v>1.066614579110395E-12</c:v>
                      </c:pt>
                      <c:pt idx="5133">
                        <c:v>1.0659181023239141E-12</c:v>
                      </c:pt>
                      <c:pt idx="5134">
                        <c:v>1.0652222747862345E-12</c:v>
                      </c:pt>
                      <c:pt idx="5135">
                        <c:v>1.0645270968785001E-12</c:v>
                      </c:pt>
                      <c:pt idx="5136">
                        <c:v>1.0638325689818452E-12</c:v>
                      </c:pt>
                      <c:pt idx="5137">
                        <c:v>1.0631386914774084E-12</c:v>
                      </c:pt>
                      <c:pt idx="5138">
                        <c:v>1.0624454647463354E-12</c:v>
                      </c:pt>
                      <c:pt idx="5139">
                        <c:v>1.0617528891697584E-12</c:v>
                      </c:pt>
                      <c:pt idx="5140">
                        <c:v>1.0610609651288172E-12</c:v>
                      </c:pt>
                      <c:pt idx="5141">
                        <c:v>1.0603696930046566E-12</c:v>
                      </c:pt>
                      <c:pt idx="5142">
                        <c:v>1.0596790731784104E-12</c:v>
                      </c:pt>
                      <c:pt idx="5143">
                        <c:v>1.0589891060312226E-12</c:v>
                      </c:pt>
                      <c:pt idx="5144">
                        <c:v>1.0582997919442269E-12</c:v>
                      </c:pt>
                      <c:pt idx="5145">
                        <c:v>1.057611131298563E-12</c:v>
                      </c:pt>
                      <c:pt idx="5146">
                        <c:v>1.0569231244753319E-12</c:v>
                      </c:pt>
                      <c:pt idx="5147">
                        <c:v>1.0562357719058539E-12</c:v>
                      </c:pt>
                      <c:pt idx="5148">
                        <c:v>1.055549074145795E-12</c:v>
                      </c:pt>
                      <c:pt idx="5149">
                        <c:v>1.0548630317686511E-12</c:v>
                      </c:pt>
                      <c:pt idx="5150">
                        <c:v>1.0541776453479398E-12</c:v>
                      </c:pt>
                      <c:pt idx="5151">
                        <c:v>1.0534929154571679E-12</c:v>
                      </c:pt>
                      <c:pt idx="5152">
                        <c:v>1.0528088426698362E-12</c:v>
                      </c:pt>
                      <c:pt idx="5153">
                        <c:v>1.052125427559451E-12</c:v>
                      </c:pt>
                      <c:pt idx="5154">
                        <c:v>1.0514426706995184E-12</c:v>
                      </c:pt>
                      <c:pt idx="5155">
                        <c:v>1.0507605726635516E-12</c:v>
                      </c:pt>
                      <c:pt idx="5156">
                        <c:v>1.050079134025051E-12</c:v>
                      </c:pt>
                      <c:pt idx="5157">
                        <c:v>1.0493983553575283E-12</c:v>
                      </c:pt>
                      <c:pt idx="5158">
                        <c:v>1.0487182372344849E-12</c:v>
                      </c:pt>
                      <c:pt idx="5159">
                        <c:v>1.0480387802294275E-12</c:v>
                      </c:pt>
                      <c:pt idx="5160">
                        <c:v>1.0473599849158677E-12</c:v>
                      </c:pt>
                      <c:pt idx="5161">
                        <c:v>1.0466818518673063E-12</c:v>
                      </c:pt>
                      <c:pt idx="5162">
                        <c:v>1.0460043816572504E-12</c:v>
                      </c:pt>
                      <c:pt idx="5163">
                        <c:v>1.0453275748592122E-12</c:v>
                      </c:pt>
                      <c:pt idx="5164">
                        <c:v>1.0446514320466915E-12</c:v>
                      </c:pt>
                      <c:pt idx="5165">
                        <c:v>1.0439759537931961E-12</c:v>
                      </c:pt>
                      <c:pt idx="5166">
                        <c:v>1.0433011406722377E-12</c:v>
                      </c:pt>
                      <c:pt idx="5167">
                        <c:v>1.0426269932573167E-12</c:v>
                      </c:pt>
                      <c:pt idx="5168">
                        <c:v>1.0419535121219458E-12</c:v>
                      </c:pt>
                      <c:pt idx="5169">
                        <c:v>1.0412806978396258E-12</c:v>
                      </c:pt>
                      <c:pt idx="5170">
                        <c:v>1.0406085509838632E-12</c:v>
                      </c:pt>
                      <c:pt idx="5171">
                        <c:v>1.0399370721281645E-12</c:v>
                      </c:pt>
                      <c:pt idx="5172">
                        <c:v>1.0392662618460416E-12</c:v>
                      </c:pt>
                      <c:pt idx="5173">
                        <c:v>1.0385961207110011E-12</c:v>
                      </c:pt>
                      <c:pt idx="5174">
                        <c:v>1.0379266492965385E-12</c:v>
                      </c:pt>
                      <c:pt idx="5175">
                        <c:v>1.0372578481761713E-12</c:v>
                      </c:pt>
                      <c:pt idx="5176">
                        <c:v>1.0365897179234064E-12</c:v>
                      </c:pt>
                      <c:pt idx="5177">
                        <c:v>1.0360518344824613E-12</c:v>
                      </c:pt>
                      <c:pt idx="5178">
                        <c:v>1.0356839381080774E-12</c:v>
                      </c:pt>
                      <c:pt idx="5179">
                        <c:v>1.0353164950616482E-12</c:v>
                      </c:pt>
                      <c:pt idx="5180">
                        <c:v>1.0349495056647563E-12</c:v>
                      </c:pt>
                      <c:pt idx="5181">
                        <c:v>1.0345829702389832E-12</c:v>
                      </c:pt>
                      <c:pt idx="5182">
                        <c:v>1.0342168891059185E-12</c:v>
                      </c:pt>
                      <c:pt idx="5183">
                        <c:v>1.0338512625871331E-12</c:v>
                      </c:pt>
                      <c:pt idx="5184">
                        <c:v>1.0334860910042204E-12</c:v>
                      </c:pt>
                      <c:pt idx="5185">
                        <c:v>1.0331213746787529E-12</c:v>
                      </c:pt>
                      <c:pt idx="5186">
                        <c:v>1.0327571139323237E-12</c:v>
                      </c:pt>
                      <c:pt idx="5187">
                        <c:v>1.0323933090865042E-12</c:v>
                      </c:pt>
                      <c:pt idx="5188">
                        <c:v>1.0320299604628886E-12</c:v>
                      </c:pt>
                      <c:pt idx="5189">
                        <c:v>1.0316670683830542E-12</c:v>
                      </c:pt>
                      <c:pt idx="5190">
                        <c:v>1.0313046331685829E-12</c:v>
                      </c:pt>
                      <c:pt idx="5191">
                        <c:v>1.0309426551410525E-12</c:v>
                      </c:pt>
                      <c:pt idx="5192">
                        <c:v>1.0305811346220564E-12</c:v>
                      </c:pt>
                      <c:pt idx="5193">
                        <c:v>1.0302200719331718E-12</c:v>
                      </c:pt>
                      <c:pt idx="5194">
                        <c:v>1.0298594673959814E-12</c:v>
                      </c:pt>
                      <c:pt idx="5195">
                        <c:v>1.0294993213320679E-12</c:v>
                      </c:pt>
                      <c:pt idx="5196">
                        <c:v>1.0291396340630137E-12</c:v>
                      </c:pt>
                      <c:pt idx="5197">
                        <c:v>1.0287804059104076E-12</c:v>
                      </c:pt>
                      <c:pt idx="5198">
                        <c:v>1.0284216371958206E-12</c:v>
                      </c:pt>
                      <c:pt idx="5199">
                        <c:v>1.0280633282408406E-12</c:v>
                      </c:pt>
                      <c:pt idx="5200">
                        <c:v>1.0277054793670511E-12</c:v>
                      </c:pt>
                      <c:pt idx="5201">
                        <c:v>1.0273480908960401E-12</c:v>
                      </c:pt>
                      <c:pt idx="5202">
                        <c:v>1.0269911631493785E-12</c:v>
                      </c:pt>
                      <c:pt idx="5203">
                        <c:v>1.0266346964486609E-12</c:v>
                      </c:pt>
                      <c:pt idx="5204">
                        <c:v>1.026278691115458E-12</c:v>
                      </c:pt>
                      <c:pt idx="5205">
                        <c:v>1.0259231474713649E-12</c:v>
                      </c:pt>
                      <c:pt idx="5206">
                        <c:v>1.025568065837952E-12</c:v>
                      </c:pt>
                      <c:pt idx="5207">
                        <c:v>1.0252134465368135E-12</c:v>
                      </c:pt>
                      <c:pt idx="5208">
                        <c:v>1.0248592898895264E-12</c:v>
                      </c:pt>
                      <c:pt idx="5209">
                        <c:v>1.024505596217673E-12</c:v>
                      </c:pt>
                      <c:pt idx="5210">
                        <c:v>1.0241523658428307E-12</c:v>
                      </c:pt>
                      <c:pt idx="5211">
                        <c:v>1.0237995990865936E-12</c:v>
                      </c:pt>
                      <c:pt idx="5212">
                        <c:v>1.0234472962705384E-12</c:v>
                      </c:pt>
                      <c:pt idx="5213">
                        <c:v>1.0230954577162483E-12</c:v>
                      </c:pt>
                      <c:pt idx="5214">
                        <c:v>1.0227440837453049E-12</c:v>
                      </c:pt>
                      <c:pt idx="5215">
                        <c:v>1.0223931746792917E-12</c:v>
                      </c:pt>
                      <c:pt idx="5216">
                        <c:v>1.0220427308397969E-12</c:v>
                      </c:pt>
                      <c:pt idx="5217">
                        <c:v>1.021692752548392E-12</c:v>
                      </c:pt>
                      <c:pt idx="5218">
                        <c:v>1.021343240126665E-12</c:v>
                      </c:pt>
                      <c:pt idx="5219">
                        <c:v>1.0209941938961982E-12</c:v>
                      </c:pt>
                      <c:pt idx="5220">
                        <c:v>1.0206456141785813E-12</c:v>
                      </c:pt>
                      <c:pt idx="5221">
                        <c:v>1.0202975012953836E-12</c:v>
                      </c:pt>
                      <c:pt idx="5222">
                        <c:v>1.0199498555682009E-12</c:v>
                      </c:pt>
                      <c:pt idx="5223">
                        <c:v>1.0196026773186034E-12</c:v>
                      </c:pt>
                      <c:pt idx="5224">
                        <c:v>1.0192559668679613E-12</c:v>
                      </c:pt>
                      <c:pt idx="5225">
                        <c:v>1.0189097245672829E-12</c:v>
                      </c:pt>
                      <c:pt idx="5226">
                        <c:v>1.0185639508671905E-12</c:v>
                      </c:pt>
                      <c:pt idx="5227">
                        <c:v>1.0182186462366266E-12</c:v>
                      </c:pt>
                      <c:pt idx="5228">
                        <c:v>1.0178738111445343E-12</c:v>
                      </c:pt>
                      <c:pt idx="5229">
                        <c:v>1.0175294460598727E-12</c:v>
                      </c:pt>
                      <c:pt idx="5230">
                        <c:v>1.0171855514515853E-12</c:v>
                      </c:pt>
                      <c:pt idx="5231">
                        <c:v>1.0168421277886201E-12</c:v>
                      </c:pt>
                      <c:pt idx="5232">
                        <c:v>1.0164991755399247E-12</c:v>
                      </c:pt>
                      <c:pt idx="5233">
                        <c:v>1.0161566951744489E-12</c:v>
                      </c:pt>
                      <c:pt idx="5234">
                        <c:v>1.0158146871611401E-12</c:v>
                      </c:pt>
                      <c:pt idx="5235">
                        <c:v>1.0154731519689527E-12</c:v>
                      </c:pt>
                      <c:pt idx="5236">
                        <c:v>1.015132090066823E-12</c:v>
                      </c:pt>
                      <c:pt idx="5237">
                        <c:v>1.0147915019237059E-12</c:v>
                      </c:pt>
                      <c:pt idx="5238">
                        <c:v>1.0144513880085496E-12</c:v>
                      </c:pt>
                      <c:pt idx="5239">
                        <c:v>1.0141117487903077E-12</c:v>
                      </c:pt>
                      <c:pt idx="5240">
                        <c:v>1.0137725847379174E-12</c:v>
                      </c:pt>
                      <c:pt idx="5241">
                        <c:v>1.0134338963203386E-12</c:v>
                      </c:pt>
                      <c:pt idx="5242">
                        <c:v>1.0130956840065082E-12</c:v>
                      </c:pt>
                      <c:pt idx="5243">
                        <c:v>1.0127579482653861E-12</c:v>
                      </c:pt>
                      <c:pt idx="5244">
                        <c:v>1.0124206895659089E-12</c:v>
                      </c:pt>
                      <c:pt idx="5245">
                        <c:v>1.0120839083770363E-12</c:v>
                      </c:pt>
                      <c:pt idx="5246">
                        <c:v>1.0117476051677114E-12</c:v>
                      </c:pt>
                      <c:pt idx="5247">
                        <c:v>1.0114117804068823E-12</c:v>
                      </c:pt>
                      <c:pt idx="5248">
                        <c:v>1.0110764345634977E-12</c:v>
                      </c:pt>
                      <c:pt idx="5249">
                        <c:v>1.0107415681064994E-12</c:v>
                      </c:pt>
                      <c:pt idx="5250">
                        <c:v>1.0104071815048481E-12</c:v>
                      </c:pt>
                      <c:pt idx="5251">
                        <c:v>1.0100732752274862E-12</c:v>
                      </c:pt>
                      <c:pt idx="5252">
                        <c:v>1.0097398497433618E-12</c:v>
                      </c:pt>
                      <c:pt idx="5253">
                        <c:v>1.009406905521429E-12</c:v>
                      </c:pt>
                      <c:pt idx="5254">
                        <c:v>1.0090744430306247E-12</c:v>
                      </c:pt>
                      <c:pt idx="5255">
                        <c:v>1.0087424627399036E-12</c:v>
                      </c:pt>
                      <c:pt idx="5256">
                        <c:v>1.0084109651182131E-12</c:v>
                      </c:pt>
                      <c:pt idx="5257">
                        <c:v>1.0080799506345078E-12</c:v>
                      </c:pt>
                      <c:pt idx="5258">
                        <c:v>1.0077494197577248E-12</c:v>
                      </c:pt>
                      <c:pt idx="5259">
                        <c:v>1.0074193729568178E-12</c:v>
                      </c:pt>
                      <c:pt idx="5260">
                        <c:v>1.0070898107007412E-12</c:v>
                      </c:pt>
                      <c:pt idx="5261">
                        <c:v>1.0067607334584315E-12</c:v>
                      </c:pt>
                      <c:pt idx="5262">
                        <c:v>1.006432141698849E-12</c:v>
                      </c:pt>
                      <c:pt idx="5263">
                        <c:v>1.0061040358909356E-12</c:v>
                      </c:pt>
                      <c:pt idx="5264">
                        <c:v>1.0057764165036347E-12</c:v>
                      </c:pt>
                      <c:pt idx="5265">
                        <c:v>1.0054492840059062E-12</c:v>
                      </c:pt>
                      <c:pt idx="5266">
                        <c:v>1.0051226388666916E-12</c:v>
                      </c:pt>
                      <c:pt idx="5267">
                        <c:v>1.0047964815549406E-12</c:v>
                      </c:pt>
                      <c:pt idx="5268">
                        <c:v>1.0044708125396006E-12</c:v>
                      </c:pt>
                      <c:pt idx="5269">
                        <c:v>1.0041456322896204E-12</c:v>
                      </c:pt>
                      <c:pt idx="5270">
                        <c:v>1.0038209412739481E-12</c:v>
                      </c:pt>
                      <c:pt idx="5271">
                        <c:v>1.0034967399615324E-12</c:v>
                      </c:pt>
                      <c:pt idx="5272">
                        <c:v>1.0031730278881269E-12</c:v>
                      </c:pt>
                      <c:pt idx="5273">
                        <c:v>1.0028498047115521E-12</c:v>
                      </c:pt>
                      <c:pt idx="5274">
                        <c:v>1.0025270711360878E-12</c:v>
                      </c:pt>
                      <c:pt idx="5275">
                        <c:v>1.0022048278660971E-12</c:v>
                      </c:pt>
                      <c:pt idx="5276">
                        <c:v>1.0018830756059247E-12</c:v>
                      </c:pt>
                      <c:pt idx="5277">
                        <c:v>1.0015618150599348E-12</c:v>
                      </c:pt>
                      <c:pt idx="5278">
                        <c:v>1.0012410469324902E-12</c:v>
                      </c:pt>
                      <c:pt idx="5279">
                        <c:v>1.0009207719279364E-12</c:v>
                      </c:pt>
                      <c:pt idx="5280">
                        <c:v>1.0006009907506429E-12</c:v>
                      </c:pt>
                      <c:pt idx="5281">
                        <c:v>1.0002817041049543E-12</c:v>
                      </c:pt>
                      <c:pt idx="5282">
                        <c:v>9.9996291269524005E-13</c:v>
                      </c:pt>
                      <c:pt idx="5283">
                        <c:v>9.9964461722585167E-13</c:v>
                      </c:pt>
                      <c:pt idx="5284">
                        <c:v>9.99326818401147E-13</c:v>
                      </c:pt>
                      <c:pt idx="5285">
                        <c:v>9.9900951692547618E-13</c:v>
                      </c:pt>
                      <c:pt idx="5286">
                        <c:v>9.9869271350320934E-13</c:v>
                      </c:pt>
                      <c:pt idx="5287">
                        <c:v>9.9837640883869725E-13</c:v>
                      </c:pt>
                      <c:pt idx="5288">
                        <c:v>9.9806060363629772E-13</c:v>
                      </c:pt>
                      <c:pt idx="5289">
                        <c:v>9.9774529860036797E-13</c:v>
                      </c:pt>
                      <c:pt idx="5290">
                        <c:v>9.9743049443526462E-13</c:v>
                      </c:pt>
                      <c:pt idx="5291">
                        <c:v>9.9711619184534547E-13</c:v>
                      </c:pt>
                      <c:pt idx="5292">
                        <c:v>9.9680239153497321E-13</c:v>
                      </c:pt>
                      <c:pt idx="5293">
                        <c:v>9.9648909420849415E-13</c:v>
                      </c:pt>
                      <c:pt idx="5294">
                        <c:v>9.9617630057027115E-13</c:v>
                      </c:pt>
                      <c:pt idx="5295">
                        <c:v>9.9586401132466122E-13</c:v>
                      </c:pt>
                      <c:pt idx="5296">
                        <c:v>9.9555222717602785E-13</c:v>
                      </c:pt>
                      <c:pt idx="5297">
                        <c:v>9.9524094882871655E-13</c:v>
                      </c:pt>
                      <c:pt idx="5298">
                        <c:v>9.9493017698709602E-13</c:v>
                      </c:pt>
                      <c:pt idx="5299">
                        <c:v>9.9461991235551199E-13</c:v>
                      </c:pt>
                      <c:pt idx="5300">
                        <c:v>9.9431015563833358E-13</c:v>
                      </c:pt>
                      <c:pt idx="5301">
                        <c:v>9.9400090753991216E-13</c:v>
                      </c:pt>
                      <c:pt idx="5302">
                        <c:v>9.9369216876459927E-13</c:v>
                      </c:pt>
                      <c:pt idx="5303">
                        <c:v>9.9338394001676366E-13</c:v>
                      </c:pt>
                      <c:pt idx="5304">
                        <c:v>9.9307622200075668E-13</c:v>
                      </c:pt>
                      <c:pt idx="5305">
                        <c:v>9.9276901542093595E-13</c:v>
                      </c:pt>
                      <c:pt idx="5306">
                        <c:v>9.9246232098165849E-13</c:v>
                      </c:pt>
                      <c:pt idx="5307">
                        <c:v>9.9215613938728171E-13</c:v>
                      </c:pt>
                      <c:pt idx="5308">
                        <c:v>9.9185047134216283E-13</c:v>
                      </c:pt>
                      <c:pt idx="5309">
                        <c:v>9.9154531755065968E-13</c:v>
                      </c:pt>
                      <c:pt idx="5310">
                        <c:v>9.9124067871712845E-13</c:v>
                      </c:pt>
                      <c:pt idx="5311">
                        <c:v>9.9093655554592738E-13</c:v>
                      </c:pt>
                      <c:pt idx="5312">
                        <c:v>9.9063294874141347E-13</c:v>
                      </c:pt>
                      <c:pt idx="5313">
                        <c:v>9.9032985900794941E-13</c:v>
                      </c:pt>
                      <c:pt idx="5314">
                        <c:v>9.9002728704988129E-13</c:v>
                      </c:pt>
                      <c:pt idx="5315">
                        <c:v>9.8972523357157785E-13</c:v>
                      </c:pt>
                      <c:pt idx="5316">
                        <c:v>9.8942369927738499E-13</c:v>
                      </c:pt>
                      <c:pt idx="5317">
                        <c:v>9.8912268487166578E-13</c:v>
                      </c:pt>
                      <c:pt idx="5318">
                        <c:v>9.888221910587829E-13</c:v>
                      </c:pt>
                      <c:pt idx="5319">
                        <c:v>9.885222185430881E-13</c:v>
                      </c:pt>
                      <c:pt idx="5320">
                        <c:v>9.8822276802893295E-13</c:v>
                      </c:pt>
                      <c:pt idx="5321">
                        <c:v>9.8792384022068639E-13</c:v>
                      </c:pt>
                      <c:pt idx="5322">
                        <c:v>9.8762543582269975E-13</c:v>
                      </c:pt>
                      <c:pt idx="5323">
                        <c:v>9.8732755553932987E-13</c:v>
                      </c:pt>
                      <c:pt idx="5324">
                        <c:v>9.8703020007493497E-13</c:v>
                      </c:pt>
                      <c:pt idx="5325">
                        <c:v>9.8673337013387186E-13</c:v>
                      </c:pt>
                      <c:pt idx="5326">
                        <c:v>9.8643706642049734E-13</c:v>
                      </c:pt>
                      <c:pt idx="5327">
                        <c:v>9.8614128963916945E-13</c:v>
                      </c:pt>
                      <c:pt idx="5328">
                        <c:v>9.858460404942452E-13</c:v>
                      </c:pt>
                      <c:pt idx="5329">
                        <c:v>9.8555131969008181E-13</c:v>
                      </c:pt>
                      <c:pt idx="5330">
                        <c:v>9.8525712793103689E-13</c:v>
                      </c:pt>
                      <c:pt idx="5331">
                        <c:v>9.8496346592146706E-13</c:v>
                      </c:pt>
                      <c:pt idx="5332">
                        <c:v>9.846703343657362E-13</c:v>
                      </c:pt>
                      <c:pt idx="5333">
                        <c:v>9.843777339681894E-13</c:v>
                      </c:pt>
                      <c:pt idx="5334">
                        <c:v>9.8408566543319015E-13</c:v>
                      </c:pt>
                      <c:pt idx="5335">
                        <c:v>9.837941294651011E-13</c:v>
                      </c:pt>
                      <c:pt idx="5336">
                        <c:v>9.8350312676826818E-13</c:v>
                      </c:pt>
                      <c:pt idx="5337">
                        <c:v>9.832126580470599E-13</c:v>
                      </c:pt>
                      <c:pt idx="5338">
                        <c:v>9.8292272400582844E-13</c:v>
                      </c:pt>
                      <c:pt idx="5339">
                        <c:v>9.8263332534892494E-13</c:v>
                      </c:pt>
                      <c:pt idx="5340">
                        <c:v>9.8234446278071855E-13</c:v>
                      </c:pt>
                      <c:pt idx="5341">
                        <c:v>9.8205613700556001E-13</c:v>
                      </c:pt>
                      <c:pt idx="5342">
                        <c:v>9.8176834872780715E-13</c:v>
                      </c:pt>
                      <c:pt idx="5343">
                        <c:v>9.8148109865181172E-13</c:v>
                      </c:pt>
                      <c:pt idx="5344">
                        <c:v>9.8119438748194227E-13</c:v>
                      </c:pt>
                      <c:pt idx="5345">
                        <c:v>9.8090821592254994E-13</c:v>
                      </c:pt>
                      <c:pt idx="5346">
                        <c:v>9.8062258467799235E-13</c:v>
                      </c:pt>
                      <c:pt idx="5347">
                        <c:v>9.8033749445263299E-13</c:v>
                      </c:pt>
                      <c:pt idx="5348">
                        <c:v>9.8005294595081694E-13</c:v>
                      </c:pt>
                      <c:pt idx="5349">
                        <c:v>9.7976893987690689E-13</c:v>
                      </c:pt>
                      <c:pt idx="5350">
                        <c:v>9.7948547693526145E-13</c:v>
                      </c:pt>
                      <c:pt idx="5351">
                        <c:v>9.7920255783023725E-13</c:v>
                      </c:pt>
                      <c:pt idx="5352">
                        <c:v>9.7892018326619694E-13</c:v>
                      </c:pt>
                      <c:pt idx="5353">
                        <c:v>9.7863835394748684E-13</c:v>
                      </c:pt>
                      <c:pt idx="5354">
                        <c:v>9.7835707057847508E-13</c:v>
                      </c:pt>
                      <c:pt idx="5355">
                        <c:v>9.7807633386350836E-13</c:v>
                      </c:pt>
                      <c:pt idx="5356">
                        <c:v>9.777961445069546E-13</c:v>
                      </c:pt>
                      <c:pt idx="5357">
                        <c:v>9.7751650321315992E-13</c:v>
                      </c:pt>
                      <c:pt idx="5358">
                        <c:v>9.7723741068649345E-13</c:v>
                      </c:pt>
                      <c:pt idx="5359">
                        <c:v>9.7695886763130675E-13</c:v>
                      </c:pt>
                      <c:pt idx="5360">
                        <c:v>9.7668087475195601E-13</c:v>
                      </c:pt>
                      <c:pt idx="5361">
                        <c:v>9.7640343275279403E-13</c:v>
                      </c:pt>
                      <c:pt idx="5362">
                        <c:v>9.7612654233818871E-13</c:v>
                      </c:pt>
                      <c:pt idx="5363">
                        <c:v>9.7585020421249223E-13</c:v>
                      </c:pt>
                      <c:pt idx="5364">
                        <c:v>9.755744190800618E-13</c:v>
                      </c:pt>
                      <c:pt idx="5365">
                        <c:v>9.7529918764525404E-13</c:v>
                      </c:pt>
                      <c:pt idx="5366">
                        <c:v>9.7502451056104502E-13</c:v>
                      </c:pt>
                      <c:pt idx="5367">
                        <c:v>9.7475038841693706E-13</c:v>
                      </c:pt>
                      <c:pt idx="5368">
                        <c:v>9.7447682222111913E-13</c:v>
                      </c:pt>
                      <c:pt idx="5369">
                        <c:v>9.7420381302834345E-13</c:v>
                      </c:pt>
                      <c:pt idx="5370">
                        <c:v>9.7393136189336748E-13</c:v>
                      </c:pt>
                      <c:pt idx="5371">
                        <c:v>9.7365946987093193E-13</c:v>
                      </c:pt>
                      <c:pt idx="5372">
                        <c:v>9.7338813801579527E-13</c:v>
                      </c:pt>
                      <c:pt idx="5373">
                        <c:v>9.7311736738271457E-13</c:v>
                      </c:pt>
                      <c:pt idx="5374">
                        <c:v>9.7284715902643113E-13</c:v>
                      </c:pt>
                      <c:pt idx="5375">
                        <c:v>9.7257751400170809E-13</c:v>
                      </c:pt>
                      <c:pt idx="5376">
                        <c:v>9.723084333632916E-13</c:v>
                      </c:pt>
                      <c:pt idx="5377">
                        <c:v>9.7203991816592922E-13</c:v>
                      </c:pt>
                      <c:pt idx="5378">
                        <c:v>9.7177196946438348E-13</c:v>
                      </c:pt>
                      <c:pt idx="5379">
                        <c:v>9.7150458831340054E-13</c:v>
                      </c:pt>
                      <c:pt idx="5380">
                        <c:v>9.7123777576773381E-13</c:v>
                      </c:pt>
                      <c:pt idx="5381">
                        <c:v>9.7097153288213411E-13</c:v>
                      </c:pt>
                      <c:pt idx="5382">
                        <c:v>9.7070586071135445E-13</c:v>
                      </c:pt>
                      <c:pt idx="5383">
                        <c:v>9.7044076031014665E-13</c:v>
                      </c:pt>
                      <c:pt idx="5384">
                        <c:v>9.7017623273326253E-13</c:v>
                      </c:pt>
                      <c:pt idx="5385">
                        <c:v>9.6991227903545449E-13</c:v>
                      </c:pt>
                      <c:pt idx="5386">
                        <c:v>9.6964890027147497E-13</c:v>
                      </c:pt>
                      <c:pt idx="5387">
                        <c:v>9.6938609749607576E-13</c:v>
                      </c:pt>
                      <c:pt idx="5388">
                        <c:v>9.6912387176400889E-13</c:v>
                      </c:pt>
                      <c:pt idx="5389">
                        <c:v>9.6886222413003222E-13</c:v>
                      </c:pt>
                      <c:pt idx="5390">
                        <c:v>9.6860115564888667E-13</c:v>
                      </c:pt>
                      <c:pt idx="5391">
                        <c:v>9.6834066737533576E-13</c:v>
                      </c:pt>
                      <c:pt idx="5392">
                        <c:v>9.6808076036412019E-13</c:v>
                      </c:pt>
                      <c:pt idx="5393">
                        <c:v>9.6782143567000348E-13</c:v>
                      </c:pt>
                      <c:pt idx="5394">
                        <c:v>9.6756269434772575E-13</c:v>
                      </c:pt>
                      <c:pt idx="5395">
                        <c:v>9.6730453745205152E-13</c:v>
                      </c:pt>
                      <c:pt idx="5396">
                        <c:v>9.6704696603772674E-13</c:v>
                      </c:pt>
                      <c:pt idx="5397">
                        <c:v>9.6678998115949759E-13</c:v>
                      </c:pt>
                      <c:pt idx="5398">
                        <c:v>9.6653358387212818E-13</c:v>
                      </c:pt>
                      <c:pt idx="5399">
                        <c:v>9.6627777523036448E-13</c:v>
                      </c:pt>
                      <c:pt idx="5400">
                        <c:v>9.6602255628895849E-13</c:v>
                      </c:pt>
                      <c:pt idx="5401">
                        <c:v>9.6576792810266324E-13</c:v>
                      </c:pt>
                      <c:pt idx="5402">
                        <c:v>9.6551389172622975E-13</c:v>
                      </c:pt>
                      <c:pt idx="5403">
                        <c:v>9.6526044821441062E-13</c:v>
                      </c:pt>
                      <c:pt idx="5404">
                        <c:v>9.6500759862195827E-13</c:v>
                      </c:pt>
                      <c:pt idx="5405">
                        <c:v>9.6475534400362412E-13</c:v>
                      </c:pt>
                      <c:pt idx="5406">
                        <c:v>9.6450368541416118E-13</c:v>
                      </c:pt>
                      <c:pt idx="5407">
                        <c:v>9.6425262390832653E-13</c:v>
                      </c:pt>
                      <c:pt idx="5408">
                        <c:v>9.6400216054086126E-13</c:v>
                      </c:pt>
                      <c:pt idx="5409">
                        <c:v>9.6375229636652305E-13</c:v>
                      </c:pt>
                      <c:pt idx="5410">
                        <c:v>9.6350303244006957E-13</c:v>
                      </c:pt>
                      <c:pt idx="5411">
                        <c:v>9.6325436981624213E-13</c:v>
                      </c:pt>
                      <c:pt idx="5412">
                        <c:v>9.6300630954980385E-13</c:v>
                      </c:pt>
                      <c:pt idx="5413">
                        <c:v>9.6275885269550128E-13</c:v>
                      </c:pt>
                      <c:pt idx="5414">
                        <c:v>9.625120003080802E-13</c:v>
                      </c:pt>
                      <c:pt idx="5415">
                        <c:v>9.6226575344230532E-13</c:v>
                      </c:pt>
                      <c:pt idx="5416">
                        <c:v>9.6202011315292221E-13</c:v>
                      </c:pt>
                      <c:pt idx="5417">
                        <c:v>9.6177508049467743E-13</c:v>
                      </c:pt>
                      <c:pt idx="5418">
                        <c:v>9.615306565223349E-13</c:v>
                      </c:pt>
                      <c:pt idx="5419">
                        <c:v>9.6128684229064058E-13</c:v>
                      </c:pt>
                      <c:pt idx="5420">
                        <c:v>9.6104363885434669E-13</c:v>
                      </c:pt>
                      <c:pt idx="5421">
                        <c:v>9.6080104726820544E-13</c:v>
                      </c:pt>
                      <c:pt idx="5422">
                        <c:v>9.6055906858696925E-13</c:v>
                      </c:pt>
                      <c:pt idx="5423">
                        <c:v>9.6031770386538913E-13</c:v>
                      </c:pt>
                      <c:pt idx="5424">
                        <c:v>9.6007695415822476E-13</c:v>
                      </c:pt>
                      <c:pt idx="5425">
                        <c:v>9.5983682052021524E-13</c:v>
                      </c:pt>
                      <c:pt idx="5426">
                        <c:v>9.5959730400611924E-13</c:v>
                      </c:pt>
                      <c:pt idx="5427">
                        <c:v>9.5935840567069443E-13</c:v>
                      </c:pt>
                      <c:pt idx="5428">
                        <c:v>9.5912012656868071E-13</c:v>
                      </c:pt>
                      <c:pt idx="5429">
                        <c:v>9.5888246775483716E-13</c:v>
                      </c:pt>
                      <c:pt idx="5430">
                        <c:v>9.5864543028392145E-13</c:v>
                      </c:pt>
                      <c:pt idx="5431">
                        <c:v>9.5840901521067287E-13</c:v>
                      </c:pt>
                      <c:pt idx="5432">
                        <c:v>9.5817322358985718E-13</c:v>
                      </c:pt>
                      <c:pt idx="5433">
                        <c:v>9.579380564762191E-13</c:v>
                      </c:pt>
                      <c:pt idx="5434">
                        <c:v>9.5770351492450541E-13</c:v>
                      </c:pt>
                      <c:pt idx="5435">
                        <c:v>9.5746959998948024E-13</c:v>
                      </c:pt>
                      <c:pt idx="5436">
                        <c:v>9.5723631272588933E-13</c:v>
                      </c:pt>
                      <c:pt idx="5437">
                        <c:v>9.5700365418848492E-13</c:v>
                      </c:pt>
                      <c:pt idx="5438">
                        <c:v>9.5677162543201961E-13</c:v>
                      </c:pt>
                      <c:pt idx="5439">
                        <c:v>9.5654022751124543E-13</c:v>
                      </c:pt>
                      <c:pt idx="5440">
                        <c:v>9.5630946148091377E-13</c:v>
                      </c:pt>
                      <c:pt idx="5441">
                        <c:v>9.5607932839577747E-13</c:v>
                      </c:pt>
                      <c:pt idx="5442">
                        <c:v>9.5584982931058853E-13</c:v>
                      </c:pt>
                      <c:pt idx="5443">
                        <c:v>9.5562096528009918E-13</c:v>
                      </c:pt>
                      <c:pt idx="5444">
                        <c:v>9.5539273735906082E-13</c:v>
                      </c:pt>
                      <c:pt idx="5445">
                        <c:v>9.5516514660223213E-13</c:v>
                      </c:pt>
                      <c:pt idx="5446">
                        <c:v>9.5493819406435361E-13</c:v>
                      </c:pt>
                      <c:pt idx="5447">
                        <c:v>9.5471188080018859E-13</c:v>
                      </c:pt>
                      <c:pt idx="5448">
                        <c:v>9.5448620786447777E-13</c:v>
                      </c:pt>
                      <c:pt idx="5449">
                        <c:v>9.5426117631198488E-13</c:v>
                      </c:pt>
                      <c:pt idx="5450">
                        <c:v>9.5403678719745082E-13</c:v>
                      </c:pt>
                      <c:pt idx="5451">
                        <c:v>9.5381304157563892E-13</c:v>
                      </c:pt>
                      <c:pt idx="5452">
                        <c:v>9.5358994050128929E-13</c:v>
                      </c:pt>
                      <c:pt idx="5453">
                        <c:v>9.5336748502916685E-13</c:v>
                      </c:pt>
                      <c:pt idx="5454">
                        <c:v>9.5314567621401676E-13</c:v>
                      </c:pt>
                      <c:pt idx="5455">
                        <c:v>9.5292451511059163E-13</c:v>
                      </c:pt>
                      <c:pt idx="5456">
                        <c:v>9.5270400277364348E-13</c:v>
                      </c:pt>
                      <c:pt idx="5457">
                        <c:v>9.5248414025792473E-13</c:v>
                      </c:pt>
                      <c:pt idx="5458">
                        <c:v>9.522649286181872E-13</c:v>
                      </c:pt>
                      <c:pt idx="5459">
                        <c:v>9.5204636890918308E-13</c:v>
                      </c:pt>
                      <c:pt idx="5460">
                        <c:v>9.5182846218242961E-13</c:v>
                      </c:pt>
                      <c:pt idx="5461">
                        <c:v>9.5161120923925555E-13</c:v>
                      </c:pt>
                      <c:pt idx="5462">
                        <c:v>9.5139461126607804E-13</c:v>
                      </c:pt>
                      <c:pt idx="5463">
                        <c:v>9.5117866973046351E-13</c:v>
                      </c:pt>
                      <c:pt idx="5464">
                        <c:v>9.5096338609998203E-13</c:v>
                      </c:pt>
                      <c:pt idx="5465">
                        <c:v>9.5074876184218831E-13</c:v>
                      </c:pt>
                      <c:pt idx="5466">
                        <c:v>9.5053479842465223E-13</c:v>
                      </c:pt>
                      <c:pt idx="5467">
                        <c:v>9.5032149731494668E-13</c:v>
                      </c:pt>
                      <c:pt idx="5468">
                        <c:v>9.5010885998062437E-13</c:v>
                      </c:pt>
                      <c:pt idx="5469">
                        <c:v>9.4989688788926243E-13</c:v>
                      </c:pt>
                      <c:pt idx="5470">
                        <c:v>9.4968558250841438E-13</c:v>
                      </c:pt>
                      <c:pt idx="5471">
                        <c:v>9.4947494530565755E-13</c:v>
                      </c:pt>
                      <c:pt idx="5472">
                        <c:v>9.4926497774855172E-13</c:v>
                      </c:pt>
                      <c:pt idx="5473">
                        <c:v>9.490556813046619E-13</c:v>
                      </c:pt>
                      <c:pt idx="5474">
                        <c:v>9.4884705744154767E-13</c:v>
                      </c:pt>
                      <c:pt idx="5475">
                        <c:v>9.4863910762678637E-13</c:v>
                      </c:pt>
                      <c:pt idx="5476">
                        <c:v>9.4843183332793695E-13</c:v>
                      </c:pt>
                      <c:pt idx="5477">
                        <c:v>9.4822523601256524E-13</c:v>
                      </c:pt>
                      <c:pt idx="5478">
                        <c:v>9.4801931714823628E-13</c:v>
                      </c:pt>
                      <c:pt idx="5479">
                        <c:v>9.4781407820251608E-13</c:v>
                      </c:pt>
                      <c:pt idx="5480">
                        <c:v>9.4760952064297513E-13</c:v>
                      </c:pt>
                      <c:pt idx="5481">
                        <c:v>9.4740564593716753E-13</c:v>
                      </c:pt>
                      <c:pt idx="5482">
                        <c:v>9.4720245555266458E-13</c:v>
                      </c:pt>
                      <c:pt idx="5483">
                        <c:v>9.4699995095703128E-13</c:v>
                      </c:pt>
                      <c:pt idx="5484">
                        <c:v>9.4679813361783893E-13</c:v>
                      </c:pt>
                      <c:pt idx="5485">
                        <c:v>9.4659700500264164E-13</c:v>
                      </c:pt>
                      <c:pt idx="5486">
                        <c:v>9.4639656657901594E-13</c:v>
                      </c:pt>
                      <c:pt idx="5487">
                        <c:v>9.4619681981451554E-13</c:v>
                      </c:pt>
                      <c:pt idx="5488">
                        <c:v>9.4599776617671819E-13</c:v>
                      </c:pt>
                      <c:pt idx="5489">
                        <c:v>9.4579940713317659E-13</c:v>
                      </c:pt>
                      <c:pt idx="5490">
                        <c:v>9.4560174415146828E-13</c:v>
                      </c:pt>
                      <c:pt idx="5491">
                        <c:v>9.4540477869915303E-13</c:v>
                      </c:pt>
                      <c:pt idx="5492">
                        <c:v>9.4520851224379627E-13</c:v>
                      </c:pt>
                      <c:pt idx="5493">
                        <c:v>9.4501294625295696E-13</c:v>
                      </c:pt>
                      <c:pt idx="5494">
                        <c:v>9.4481808219421244E-13</c:v>
                      </c:pt>
                      <c:pt idx="5495">
                        <c:v>9.4462392153512188E-13</c:v>
                      </c:pt>
                      <c:pt idx="5496">
                        <c:v>9.444304657432517E-13</c:v>
                      </c:pt>
                      <c:pt idx="5497">
                        <c:v>9.4423771628616613E-13</c:v>
                      </c:pt>
                      <c:pt idx="5498">
                        <c:v>9.4404567463143139E-13</c:v>
                      </c:pt>
                      <c:pt idx="5499">
                        <c:v>9.4385434224661796E-13</c:v>
                      </c:pt>
                      <c:pt idx="5500">
                        <c:v>9.4366372059927996E-13</c:v>
                      </c:pt>
                      <c:pt idx="5501">
                        <c:v>9.4347381115698867E-13</c:v>
                      </c:pt>
                      <c:pt idx="5502">
                        <c:v>9.432846153873091E-13</c:v>
                      </c:pt>
                      <c:pt idx="5503">
                        <c:v>9.4309613475781315E-13</c:v>
                      </c:pt>
                      <c:pt idx="5504">
                        <c:v>9.4290837073605372E-13</c:v>
                      </c:pt>
                      <c:pt idx="5505">
                        <c:v>9.4272132478960795E-13</c:v>
                      </c:pt>
                      <c:pt idx="5506">
                        <c:v>9.4253499838603015E-13</c:v>
                      </c:pt>
                      <c:pt idx="5507">
                        <c:v>9.4234939299289707E-13</c:v>
                      </c:pt>
                      <c:pt idx="5508">
                        <c:v>9.42164510077762E-13</c:v>
                      </c:pt>
                      <c:pt idx="5509">
                        <c:v>9.419803511082027E-13</c:v>
                      </c:pt>
                      <c:pt idx="5510">
                        <c:v>9.4179691755177812E-13</c:v>
                      </c:pt>
                      <c:pt idx="5511">
                        <c:v>9.4161421087605389E-13</c:v>
                      </c:pt>
                      <c:pt idx="5512">
                        <c:v>9.4143223254859544E-13</c:v>
                      </c:pt>
                      <c:pt idx="5513">
                        <c:v>9.4125098403696194E-13</c:v>
                      </c:pt>
                      <c:pt idx="5514">
                        <c:v>9.4107046680873111E-13</c:v>
                      </c:pt>
                      <c:pt idx="5515">
                        <c:v>9.4089068233146174E-13</c:v>
                      </c:pt>
                      <c:pt idx="5516">
                        <c:v>9.4071163207271964E-13</c:v>
                      </c:pt>
                      <c:pt idx="5517">
                        <c:v>9.405333175000761E-13</c:v>
                      </c:pt>
                      <c:pt idx="5518">
                        <c:v>9.4035574008108443E-13</c:v>
                      </c:pt>
                      <c:pt idx="5519">
                        <c:v>9.4017890128331631E-13</c:v>
                      </c:pt>
                      <c:pt idx="5520">
                        <c:v>9.4000280257433696E-13</c:v>
                      </c:pt>
                      <c:pt idx="5521">
                        <c:v>9.3982744542171706E-13</c:v>
                      </c:pt>
                      <c:pt idx="5522">
                        <c:v>9.3965283129301093E-13</c:v>
                      </c:pt>
                      <c:pt idx="5523">
                        <c:v>9.3947896165578985E-13</c:v>
                      </c:pt>
                      <c:pt idx="5524">
                        <c:v>9.3930583797762449E-13</c:v>
                      </c:pt>
                      <c:pt idx="5525">
                        <c:v>9.3913346172606898E-13</c:v>
                      </c:pt>
                      <c:pt idx="5526">
                        <c:v>9.3896183436870004E-13</c:v>
                      </c:pt>
                      <c:pt idx="5527">
                        <c:v>9.3879095737307765E-13</c:v>
                      </c:pt>
                      <c:pt idx="5528">
                        <c:v>9.3862083220676097E-13</c:v>
                      </c:pt>
                      <c:pt idx="5529">
                        <c:v>9.3845146033732714E-13</c:v>
                      </c:pt>
                      <c:pt idx="5530">
                        <c:v>9.3828284323233594E-13</c:v>
                      </c:pt>
                      <c:pt idx="5531">
                        <c:v>9.3811498235935237E-13</c:v>
                      </c:pt>
                      <c:pt idx="5532">
                        <c:v>9.3794787918594168E-13</c:v>
                      </c:pt>
                      <c:pt idx="5533">
                        <c:v>9.3778153517966988E-13</c:v>
                      </c:pt>
                      <c:pt idx="5534">
                        <c:v>9.3761595180810199E-13</c:v>
                      </c:pt>
                      <c:pt idx="5535">
                        <c:v>9.3745113053880366E-13</c:v>
                      </c:pt>
                      <c:pt idx="5536">
                        <c:v>9.3728707283933948E-13</c:v>
                      </c:pt>
                      <c:pt idx="5537">
                        <c:v>9.371237801772753E-13</c:v>
                      </c:pt>
                      <c:pt idx="5538">
                        <c:v>9.3696125402017693E-13</c:v>
                      </c:pt>
                      <c:pt idx="5539">
                        <c:v>9.3679949583561486E-13</c:v>
                      </c:pt>
                      <c:pt idx="5540">
                        <c:v>9.3663850709114361E-13</c:v>
                      </c:pt>
                      <c:pt idx="5541">
                        <c:v>9.3647828925433364E-13</c:v>
                      </c:pt>
                      <c:pt idx="5542">
                        <c:v>9.3631884379275624E-13</c:v>
                      </c:pt>
                      <c:pt idx="5543">
                        <c:v>9.3616017217396553E-13</c:v>
                      </c:pt>
                      <c:pt idx="5544">
                        <c:v>9.3600227586553824E-13</c:v>
                      </c:pt>
                      <c:pt idx="5545">
                        <c:v>9.3584515633502807E-13</c:v>
                      </c:pt>
                      <c:pt idx="5546">
                        <c:v>9.3568881505001218E-13</c:v>
                      </c:pt>
                      <c:pt idx="5547">
                        <c:v>9.3553325347804973E-13</c:v>
                      </c:pt>
                      <c:pt idx="5548">
                        <c:v>9.3537847308670128E-13</c:v>
                      </c:pt>
                      <c:pt idx="5549">
                        <c:v>9.3522447534354298E-13</c:v>
                      </c:pt>
                      <c:pt idx="5550">
                        <c:v>9.3507126171613418E-13</c:v>
                      </c:pt>
                      <c:pt idx="5551">
                        <c:v>9.3491883367204113E-13</c:v>
                      </c:pt>
                      <c:pt idx="5552">
                        <c:v>9.3476719267882843E-13</c:v>
                      </c:pt>
                      <c:pt idx="5553">
                        <c:v>9.3461634020406172E-13</c:v>
                      </c:pt>
                      <c:pt idx="5554">
                        <c:v>9.3446627771530682E-13</c:v>
                      </c:pt>
                      <c:pt idx="5555">
                        <c:v>9.3431700319991618E-13</c:v>
                      </c:pt>
                      <c:pt idx="5556">
                        <c:v>9.3416850710793068E-13</c:v>
                      </c:pt>
                      <c:pt idx="5557">
                        <c:v>9.3402079081329572E-13</c:v>
                      </c:pt>
                      <c:pt idx="5558">
                        <c:v>9.3387385659114752E-13</c:v>
                      </c:pt>
                      <c:pt idx="5559">
                        <c:v>9.3372770671664173E-13</c:v>
                      </c:pt>
                      <c:pt idx="5560">
                        <c:v>9.3358234346493256E-13</c:v>
                      </c:pt>
                      <c:pt idx="5561">
                        <c:v>9.3343776911115727E-13</c:v>
                      </c:pt>
                      <c:pt idx="5562">
                        <c:v>9.3329398593047713E-13</c:v>
                      </c:pt>
                      <c:pt idx="5563">
                        <c:v>9.3315099619802839E-13</c:v>
                      </c:pt>
                      <c:pt idx="5564">
                        <c:v>9.3300880218897273E-13</c:v>
                      </c:pt>
                      <c:pt idx="5565">
                        <c:v>9.3286740617844702E-13</c:v>
                      </c:pt>
                      <c:pt idx="5566">
                        <c:v>9.3272681044161192E-13</c:v>
                      </c:pt>
                      <c:pt idx="5567">
                        <c:v>9.3258701725361014E-13</c:v>
                      </c:pt>
                      <c:pt idx="5568">
                        <c:v>9.3244802888959126E-13</c:v>
                      </c:pt>
                      <c:pt idx="5569">
                        <c:v>9.3230984762470362E-13</c:v>
                      </c:pt>
                      <c:pt idx="5570">
                        <c:v>9.3217247573409681E-13</c:v>
                      </c:pt>
                      <c:pt idx="5571">
                        <c:v>9.3203591549291959E-13</c:v>
                      </c:pt>
                      <c:pt idx="5572">
                        <c:v>9.3190016917632092E-13</c:v>
                      </c:pt>
                      <c:pt idx="5573">
                        <c:v>9.3176523905944957E-13</c:v>
                      </c:pt>
                      <c:pt idx="5574">
                        <c:v>9.3163112741745451E-13</c:v>
                      </c:pt>
                      <c:pt idx="5575">
                        <c:v>9.3149783652548469E-13</c:v>
                      </c:pt>
                      <c:pt idx="5576">
                        <c:v>9.3136536865868929E-13</c:v>
                      </c:pt>
                      <c:pt idx="5577">
                        <c:v>9.3123372609222313E-13</c:v>
                      </c:pt>
                      <c:pt idx="5578">
                        <c:v>9.3110291110122325E-13</c:v>
                      </c:pt>
                      <c:pt idx="5579">
                        <c:v>9.3097292596084429E-13</c:v>
                      </c:pt>
                      <c:pt idx="5580">
                        <c:v>9.3084377294624166E-13</c:v>
                      </c:pt>
                      <c:pt idx="5581">
                        <c:v>9.3071545433255242E-13</c:v>
                      </c:pt>
                      <c:pt idx="5582">
                        <c:v>9.3058797239493705E-13</c:v>
                      </c:pt>
                      <c:pt idx="5583">
                        <c:v>9.304613294085326E-13</c:v>
                      </c:pt>
                      <c:pt idx="5584">
                        <c:v>9.3033552764849974E-13</c:v>
                      </c:pt>
                      <c:pt idx="5585">
                        <c:v>9.3021056938998239E-13</c:v>
                      </c:pt>
                      <c:pt idx="5586">
                        <c:v>9.3008645690812871E-13</c:v>
                      </c:pt>
                      <c:pt idx="5587">
                        <c:v>9.2996319247808181E-13</c:v>
                      </c:pt>
                      <c:pt idx="5588">
                        <c:v>9.2984077837500297E-13</c:v>
                      </c:pt>
                      <c:pt idx="5589">
                        <c:v>9.297192168740343E-13</c:v>
                      </c:pt>
                      <c:pt idx="5590">
                        <c:v>9.2959851025032556E-13</c:v>
                      </c:pt>
                      <c:pt idx="5591">
                        <c:v>9.2947866077902593E-13</c:v>
                      </c:pt>
                      <c:pt idx="5592">
                        <c:v>9.2935967073528396E-13</c:v>
                      </c:pt>
                      <c:pt idx="5593">
                        <c:v>9.2924154239424802E-13</c:v>
                      </c:pt>
                      <c:pt idx="5594">
                        <c:v>9.2912427803107373E-13</c:v>
                      </c:pt>
                      <c:pt idx="5595">
                        <c:v>9.2900787992089815E-13</c:v>
                      </c:pt>
                      <c:pt idx="5596">
                        <c:v>9.288923503388763E-13</c:v>
                      </c:pt>
                      <c:pt idx="5597">
                        <c:v>9.287776915601622E-13</c:v>
                      </c:pt>
                      <c:pt idx="5598">
                        <c:v>9.2866390585989411E-13</c:v>
                      </c:pt>
                      <c:pt idx="5599">
                        <c:v>9.2855099551322603E-13</c:v>
                      </c:pt>
                      <c:pt idx="5600">
                        <c:v>9.2843896279531361E-13</c:v>
                      </c:pt>
                      <c:pt idx="5601">
                        <c:v>9.2832780998129309E-13</c:v>
                      </c:pt>
                      <c:pt idx="5602">
                        <c:v>9.2821753934632594E-13</c:v>
                      </c:pt>
                      <c:pt idx="5603">
                        <c:v>9.2810815316555468E-13</c:v>
                      </c:pt>
                      <c:pt idx="5604">
                        <c:v>9.2799965371412888E-13</c:v>
                      </c:pt>
                      <c:pt idx="5605">
                        <c:v>9.2789204326719124E-13</c:v>
                      </c:pt>
                      <c:pt idx="5606">
                        <c:v>9.2778532409990244E-13</c:v>
                      </c:pt>
                      <c:pt idx="5607">
                        <c:v>9.2767949848740579E-13</c:v>
                      </c:pt>
                      <c:pt idx="5608">
                        <c:v>9.2757456870484986E-13</c:v>
                      </c:pt>
                      <c:pt idx="5609">
                        <c:v>9.2747053702738421E-13</c:v>
                      </c:pt>
                      <c:pt idx="5610">
                        <c:v>9.2736740573015741E-13</c:v>
                      </c:pt>
                      <c:pt idx="5611">
                        <c:v>9.2726517708831822E-13</c:v>
                      </c:pt>
                      <c:pt idx="5612">
                        <c:v>9.271638533770158E-13</c:v>
                      </c:pt>
                      <c:pt idx="5613">
                        <c:v>9.2706343687140539E-13</c:v>
                      </c:pt>
                      <c:pt idx="5614">
                        <c:v>9.2696392984662404E-13</c:v>
                      </c:pt>
                      <c:pt idx="5615">
                        <c:v>9.2686533457782596E-13</c:v>
                      </c:pt>
                      <c:pt idx="5616">
                        <c:v>9.2676765334016072E-13</c:v>
                      </c:pt>
                      <c:pt idx="5617">
                        <c:v>9.2667088840878254E-13</c:v>
                      </c:pt>
                      <c:pt idx="5618">
                        <c:v>9.2657504205882948E-13</c:v>
                      </c:pt>
                      <c:pt idx="5619">
                        <c:v>9.2648011656546182E-13</c:v>
                      </c:pt>
                      <c:pt idx="5620">
                        <c:v>9.263861142038168E-13</c:v>
                      </c:pt>
                      <c:pt idx="5621">
                        <c:v>9.2629303724905511E-13</c:v>
                      </c:pt>
                      <c:pt idx="5622">
                        <c:v>9.2620088797631945E-13</c:v>
                      </c:pt>
                      <c:pt idx="5623">
                        <c:v>9.2610966866075354E-13</c:v>
                      </c:pt>
                      <c:pt idx="5624">
                        <c:v>9.2601938157751785E-13</c:v>
                      </c:pt>
                      <c:pt idx="5625">
                        <c:v>9.259300290017555E-13</c:v>
                      </c:pt>
                      <c:pt idx="5626">
                        <c:v>9.2584161320861544E-13</c:v>
                      </c:pt>
                      <c:pt idx="5627">
                        <c:v>9.2575413647324645E-13</c:v>
                      </c:pt>
                      <c:pt idx="5628">
                        <c:v>9.2566760107079748E-13</c:v>
                      </c:pt>
                      <c:pt idx="5629">
                        <c:v>9.2558200927641771E-13</c:v>
                      </c:pt>
                      <c:pt idx="5630">
                        <c:v>9.254973633652565E-13</c:v>
                      </c:pt>
                      <c:pt idx="5631">
                        <c:v>9.2541366561246142E-13</c:v>
                      </c:pt>
                      <c:pt idx="5632">
                        <c:v>9.2533091829318282E-13</c:v>
                      </c:pt>
                      <c:pt idx="5633">
                        <c:v>9.2524912368257535E-13</c:v>
                      </c:pt>
                      <c:pt idx="5634">
                        <c:v>9.2516828405577544E-13</c:v>
                      </c:pt>
                      <c:pt idx="5635">
                        <c:v>9.2508840168793851E-13</c:v>
                      </c:pt>
                      <c:pt idx="5636">
                        <c:v>9.250094788542192E-13</c:v>
                      </c:pt>
                      <c:pt idx="5637">
                        <c:v>9.2493151782975495E-13</c:v>
                      </c:pt>
                      <c:pt idx="5638">
                        <c:v>9.2485452088970645E-13</c:v>
                      </c:pt>
                      <c:pt idx="5639">
                        <c:v>9.2477849030921074E-13</c:v>
                      </c:pt>
                      <c:pt idx="5640">
                        <c:v>9.247034283634287E-13</c:v>
                      </c:pt>
                      <c:pt idx="5641">
                        <c:v>9.2462933732750244E-13</c:v>
                      </c:pt>
                      <c:pt idx="5642">
                        <c:v>9.2455621947657668E-13</c:v>
                      </c:pt>
                      <c:pt idx="5643">
                        <c:v>9.2448407708581129E-13</c:v>
                      </c:pt>
                      <c:pt idx="5644">
                        <c:v>9.2441291243034937E-13</c:v>
                      </c:pt>
                      <c:pt idx="5645">
                        <c:v>9.2434272778533971E-13</c:v>
                      </c:pt>
                      <c:pt idx="5646">
                        <c:v>9.2427352542593125E-13</c:v>
                      </c:pt>
                      <c:pt idx="5647">
                        <c:v>9.2420530762727377E-13</c:v>
                      </c:pt>
                      <c:pt idx="5648">
                        <c:v>9.2413807666451523E-13</c:v>
                      </c:pt>
                      <c:pt idx="5649">
                        <c:v>9.24071834812805E-13</c:v>
                      </c:pt>
                      <c:pt idx="5650">
                        <c:v>9.2400658434729224E-13</c:v>
                      </c:pt>
                      <c:pt idx="5651">
                        <c:v>9.2394232754313118E-13</c:v>
                      </c:pt>
                      <c:pt idx="5652">
                        <c:v>9.2387906667545946E-13</c:v>
                      </c:pt>
                      <c:pt idx="5653">
                        <c:v>9.2381680401943232E-13</c:v>
                      </c:pt>
                      <c:pt idx="5654">
                        <c:v>9.2375554185020418E-13</c:v>
                      </c:pt>
                      <c:pt idx="5655">
                        <c:v>9.2369528244291147E-13</c:v>
                      </c:pt>
                      <c:pt idx="5656">
                        <c:v>9.2363602807271023E-13</c:v>
                      </c:pt>
                      <c:pt idx="5657">
                        <c:v>9.2357778101475488E-13</c:v>
                      </c:pt>
                      <c:pt idx="5658">
                        <c:v>9.2352054354418874E-13</c:v>
                      </c:pt>
                      <c:pt idx="5659">
                        <c:v>9.2346431793615409E-13</c:v>
                      </c:pt>
                      <c:pt idx="5660">
                        <c:v>9.2340910646581204E-13</c:v>
                      </c:pt>
                      <c:pt idx="5661">
                        <c:v>9.2335491140830628E-13</c:v>
                      </c:pt>
                      <c:pt idx="5662">
                        <c:v>9.2330173503877913E-13</c:v>
                      </c:pt>
                      <c:pt idx="5663">
                        <c:v>9.2324957963239145E-13</c:v>
                      </c:pt>
                      <c:pt idx="5664">
                        <c:v>9.2319844746428678E-13</c:v>
                      </c:pt>
                      <c:pt idx="5665">
                        <c:v>9.2314834080961346E-13</c:v>
                      </c:pt>
                      <c:pt idx="5666">
                        <c:v>9.2309926194352106E-13</c:v>
                      </c:pt>
                      <c:pt idx="5667">
                        <c:v>9.2305121314115795E-13</c:v>
                      </c:pt>
                      <c:pt idx="5668">
                        <c:v>9.230041966776735E-13</c:v>
                      </c:pt>
                      <c:pt idx="5669">
                        <c:v>9.2295821482822193E-13</c:v>
                      </c:pt>
                      <c:pt idx="5670">
                        <c:v>9.2291326986794149E-13</c:v>
                      </c:pt>
                      <c:pt idx="5671">
                        <c:v>9.2286936407198619E-13</c:v>
                      </c:pt>
                      <c:pt idx="5672">
                        <c:v>9.2282649971550562E-13</c:v>
                      </c:pt>
                      <c:pt idx="5673">
                        <c:v>9.2278467907365359E-13</c:v>
                      </c:pt>
                      <c:pt idx="5674">
                        <c:v>9.2274390442156814E-13</c:v>
                      </c:pt>
                      <c:pt idx="5675">
                        <c:v>9.2270417803440977E-13</c:v>
                      </c:pt>
                      <c:pt idx="5676">
                        <c:v>9.2266550218731613E-13</c:v>
                      </c:pt>
                      <c:pt idx="5677">
                        <c:v>9.2262787915544709E-13</c:v>
                      </c:pt>
                      <c:pt idx="5678">
                        <c:v>9.225913112139405E-13</c:v>
                      </c:pt>
                      <c:pt idx="5679">
                        <c:v>9.2255580063795644E-13</c:v>
                      </c:pt>
                      <c:pt idx="5680">
                        <c:v>9.2252134970263903E-13</c:v>
                      </c:pt>
                      <c:pt idx="5681">
                        <c:v>9.2248796068313623E-13</c:v>
                      </c:pt>
                      <c:pt idx="5682">
                        <c:v>9.224556358545972E-13</c:v>
                      </c:pt>
                      <c:pt idx="5683">
                        <c:v>9.2242437749217111E-13</c:v>
                      </c:pt>
                      <c:pt idx="5684">
                        <c:v>9.2239418787100107E-13</c:v>
                      </c:pt>
                      <c:pt idx="5685">
                        <c:v>9.2236506926624796E-13</c:v>
                      </c:pt>
                      <c:pt idx="5686">
                        <c:v>9.2233702395306034E-13</c:v>
                      </c:pt>
                      <c:pt idx="5687">
                        <c:v>9.2231005420657527E-13</c:v>
                      </c:pt>
                      <c:pt idx="5688">
                        <c:v>9.2228416230194817E-13</c:v>
                      </c:pt>
                      <c:pt idx="5689">
                        <c:v>9.222593505143276E-13</c:v>
                      </c:pt>
                      <c:pt idx="5690">
                        <c:v>9.2223562111886232E-13</c:v>
                      </c:pt>
                      <c:pt idx="5691">
                        <c:v>9.2221297639070797E-13</c:v>
                      </c:pt>
                      <c:pt idx="5692">
                        <c:v>9.221914186050016E-13</c:v>
                      </c:pt>
                      <c:pt idx="5693">
                        <c:v>9.2217095003690268E-13</c:v>
                      </c:pt>
                      <c:pt idx="5694">
                        <c:v>9.2215157296155006E-13</c:v>
                      </c:pt>
                      <c:pt idx="5695">
                        <c:v>9.2213328965410363E-13</c:v>
                      </c:pt>
                      <c:pt idx="5696">
                        <c:v>9.2211610238970024E-13</c:v>
                      </c:pt>
                      <c:pt idx="5697">
                        <c:v>9.2210001344350156E-13</c:v>
                      </c:pt>
                      <c:pt idx="5698">
                        <c:v>9.220850250906495E-13</c:v>
                      </c:pt>
                      <c:pt idx="5699">
                        <c:v>9.2207113960628818E-13</c:v>
                      </c:pt>
                      <c:pt idx="5700">
                        <c:v>9.2205835926557828E-13</c:v>
                      </c:pt>
                      <c:pt idx="5701">
                        <c:v>9.2204668634366209E-13</c:v>
                      </c:pt>
                      <c:pt idx="5702">
                        <c:v>9.2203612311568899E-13</c:v>
                      </c:pt>
                      <c:pt idx="5703">
                        <c:v>9.2202667185680814E-13</c:v>
                      </c:pt>
                      <c:pt idx="5704">
                        <c:v>9.2201833484216811E-13</c:v>
                      </c:pt>
                      <c:pt idx="5705">
                        <c:v>9.2201111434691827E-13</c:v>
                      </c:pt>
                      <c:pt idx="5706">
                        <c:v>9.2200501264620718E-13</c:v>
                      </c:pt>
                      <c:pt idx="5707">
                        <c:v>9.22000032015184E-13</c:v>
                      </c:pt>
                      <c:pt idx="5708">
                        <c:v>9.2199617472900376E-13</c:v>
                      </c:pt>
                      <c:pt idx="5709">
                        <c:v>9.2199344306280331E-13</c:v>
                      </c:pt>
                      <c:pt idx="5710">
                        <c:v>9.2199183929173767E-13</c:v>
                      </c:pt>
                      <c:pt idx="5711">
                        <c:v>9.2199136569096187E-13</c:v>
                      </c:pt>
                      <c:pt idx="5712">
                        <c:v>9.2199202453561255E-13</c:v>
                      </c:pt>
                      <c:pt idx="5713">
                        <c:v>9.2199381810085101E-13</c:v>
                      </c:pt>
                      <c:pt idx="5714">
                        <c:v>9.2199674866181408E-13</c:v>
                      </c:pt>
                      <c:pt idx="5715">
                        <c:v>9.2200081849366264E-13</c:v>
                      </c:pt>
                      <c:pt idx="5716">
                        <c:v>9.2200602987153376E-13</c:v>
                      </c:pt>
                      <c:pt idx="5717">
                        <c:v>9.220123850705883E-13</c:v>
                      </c:pt>
                      <c:pt idx="5718">
                        <c:v>9.2201988636596939E-13</c:v>
                      </c:pt>
                      <c:pt idx="5719">
                        <c:v>9.2202853603282577E-13</c:v>
                      </c:pt>
                      <c:pt idx="5720">
                        <c:v>9.2203833634630643E-13</c:v>
                      </c:pt>
                      <c:pt idx="5721">
                        <c:v>9.2204928958156052E-13</c:v>
                      </c:pt>
                      <c:pt idx="5722">
                        <c:v>9.2206139801373681E-13</c:v>
                      </c:pt>
                      <c:pt idx="5723">
                        <c:v>9.2207466391798446E-13</c:v>
                      </c:pt>
                      <c:pt idx="5724">
                        <c:v>9.2208908956945225E-13</c:v>
                      </c:pt>
                      <c:pt idx="5725">
                        <c:v>9.2210467724328954E-13</c:v>
                      </c:pt>
                      <c:pt idx="5726">
                        <c:v>9.2212142921464428E-13</c:v>
                      </c:pt>
                      <c:pt idx="5727">
                        <c:v>9.2213934775866666E-13</c:v>
                      </c:pt>
                      <c:pt idx="5728">
                        <c:v>9.2215843515051089E-13</c:v>
                      </c:pt>
                      <c:pt idx="5729">
                        <c:v>9.2217869366531362E-13</c:v>
                      </c:pt>
                      <c:pt idx="5730">
                        <c:v>9.2220012557823108E-13</c:v>
                      </c:pt>
                      <c:pt idx="5731">
                        <c:v>9.2222273316441708E-13</c:v>
                      </c:pt>
                      <c:pt idx="5732">
                        <c:v>9.2224651869900848E-13</c:v>
                      </c:pt>
                      <c:pt idx="5733">
                        <c:v>9.2227148445716716E-13</c:v>
                      </c:pt>
                      <c:pt idx="5734">
                        <c:v>9.2229763271403584E-13</c:v>
                      </c:pt>
                      <c:pt idx="5735">
                        <c:v>9.223249657447568E-13</c:v>
                      </c:pt>
                      <c:pt idx="5736">
                        <c:v>9.2235348582449175E-13</c:v>
                      </c:pt>
                      <c:pt idx="5737">
                        <c:v>9.2238319522838338E-13</c:v>
                      </c:pt>
                      <c:pt idx="5738">
                        <c:v>9.2241409623158066E-13</c:v>
                      </c:pt>
                      <c:pt idx="5739">
                        <c:v>9.224461911092267E-13</c:v>
                      </c:pt>
                      <c:pt idx="5740">
                        <c:v>9.2247948213648157E-13</c:v>
                      </c:pt>
                      <c:pt idx="5741">
                        <c:v>9.225139715884896E-13</c:v>
                      </c:pt>
                      <c:pt idx="5742">
                        <c:v>9.2254966174039874E-13</c:v>
                      </c:pt>
                      <c:pt idx="5743">
                        <c:v>9.2258655486735876E-13</c:v>
                      </c:pt>
                      <c:pt idx="5744">
                        <c:v>9.2262464998364482E-13</c:v>
                      </c:pt>
                      <c:pt idx="5745">
                        <c:v>9.2266394299717949E-13</c:v>
                      </c:pt>
                      <c:pt idx="5746">
                        <c:v>9.2270443747287735E-13</c:v>
                      </c:pt>
                      <c:pt idx="5747">
                        <c:v>9.227461372466857E-13</c:v>
                      </c:pt>
                      <c:pt idx="5748">
                        <c:v>9.227890461545577E-13</c:v>
                      </c:pt>
                      <c:pt idx="5749">
                        <c:v>9.2283316803242872E-13</c:v>
                      </c:pt>
                      <c:pt idx="5750">
                        <c:v>9.2287850671625597E-13</c:v>
                      </c:pt>
                      <c:pt idx="5751">
                        <c:v>9.2292506604197826E-13</c:v>
                      </c:pt>
                      <c:pt idx="5752">
                        <c:v>9.2297284984555298E-13</c:v>
                      </c:pt>
                      <c:pt idx="5753">
                        <c:v>9.2302186196291432E-13</c:v>
                      </c:pt>
                      <c:pt idx="5754">
                        <c:v>9.230721062300239E-13</c:v>
                      </c:pt>
                      <c:pt idx="5755">
                        <c:v>9.2312358648281953E-13</c:v>
                      </c:pt>
                      <c:pt idx="5756">
                        <c:v>9.2317630655725276E-13</c:v>
                      </c:pt>
                      <c:pt idx="5757">
                        <c:v>9.232302702892624E-13</c:v>
                      </c:pt>
                      <c:pt idx="5758">
                        <c:v>9.2328548151480706E-13</c:v>
                      </c:pt>
                      <c:pt idx="5759">
                        <c:v>9.233419440698296E-13</c:v>
                      </c:pt>
                      <c:pt idx="5760">
                        <c:v>9.2339966179027509E-13</c:v>
                      </c:pt>
                      <c:pt idx="5761">
                        <c:v>9.2345863851209406E-13</c:v>
                      </c:pt>
                      <c:pt idx="5762">
                        <c:v>9.2351887807123159E-13</c:v>
                      </c:pt>
                      <c:pt idx="5763">
                        <c:v>9.2358038430363438E-13</c:v>
                      </c:pt>
                      <c:pt idx="5764">
                        <c:v>9.2364316104525496E-13</c:v>
                      </c:pt>
                      <c:pt idx="5765">
                        <c:v>9.2370721213203298E-13</c:v>
                      </c:pt>
                      <c:pt idx="5766">
                        <c:v>9.2377254139991633E-13</c:v>
                      </c:pt>
                      <c:pt idx="5767">
                        <c:v>9.2383915268486221E-13</c:v>
                      </c:pt>
                      <c:pt idx="5768">
                        <c:v>9.2390704982280398E-13</c:v>
                      </c:pt>
                      <c:pt idx="5769">
                        <c:v>9.2397623664970005E-13</c:v>
                      </c:pt>
                      <c:pt idx="5770">
                        <c:v>9.2404671700148883E-13</c:v>
                      </c:pt>
                      <c:pt idx="5771">
                        <c:v>9.241184947141255E-13</c:v>
                      </c:pt>
                      <c:pt idx="5772">
                        <c:v>9.2419157362354947E-13</c:v>
                      </c:pt>
                      <c:pt idx="5773">
                        <c:v>9.2426595756571492E-13</c:v>
                      </c:pt>
                      <c:pt idx="5774">
                        <c:v>9.2434165037656854E-13</c:v>
                      </c:pt>
                      <c:pt idx="5775">
                        <c:v>9.2441865589205339E-13</c:v>
                      </c:pt>
                      <c:pt idx="5776">
                        <c:v>9.2449697794811292E-13</c:v>
                      </c:pt>
                      <c:pt idx="5777">
                        <c:v>9.2457662038070494E-13</c:v>
                      </c:pt>
                      <c:pt idx="5778">
                        <c:v>9.2465758702577271E-13</c:v>
                      </c:pt>
                      <c:pt idx="5779">
                        <c:v>9.2473988171926131E-13</c:v>
                      </c:pt>
                      <c:pt idx="5780">
                        <c:v>9.2482350829711944E-13</c:v>
                      </c:pt>
                      <c:pt idx="5781">
                        <c:v>9.249084705952936E-13</c:v>
                      </c:pt>
                      <c:pt idx="5782">
                        <c:v>9.2499477244973695E-13</c:v>
                      </c:pt>
                      <c:pt idx="5783">
                        <c:v>9.2508241769638628E-13</c:v>
                      </c:pt>
                      <c:pt idx="5784">
                        <c:v>9.2517141017119233E-13</c:v>
                      </c:pt>
                      <c:pt idx="5785">
                        <c:v>9.2526175371010421E-13</c:v>
                      </c:pt>
                      <c:pt idx="5786">
                        <c:v>9.2535345214907426E-13</c:v>
                      </c:pt>
                      <c:pt idx="5787">
                        <c:v>9.2544650932403607E-13</c:v>
                      </c:pt>
                      <c:pt idx="5788">
                        <c:v>9.2554092907095327E-13</c:v>
                      </c:pt>
                      <c:pt idx="5789">
                        <c:v>9.2563671522575621E-13</c:v>
                      </c:pt>
                      <c:pt idx="5790">
                        <c:v>9.2573387162440855E-13</c:v>
                      </c:pt>
                      <c:pt idx="5791">
                        <c:v>9.2583240210284365E-13</c:v>
                      </c:pt>
                      <c:pt idx="5792">
                        <c:v>9.2593231049701809E-13</c:v>
                      </c:pt>
                      <c:pt idx="5793">
                        <c:v>9.2603360064287696E-13</c:v>
                      </c:pt>
                      <c:pt idx="5794">
                        <c:v>9.2613627637636674E-13</c:v>
                      </c:pt>
                      <c:pt idx="5795">
                        <c:v>9.2624034153343272E-13</c:v>
                      </c:pt>
                      <c:pt idx="5796">
                        <c:v>9.2634579995001756E-13</c:v>
                      </c:pt>
                      <c:pt idx="5797">
                        <c:v>9.2645265546208166E-13</c:v>
                      </c:pt>
                      <c:pt idx="5798">
                        <c:v>9.2656091190556245E-13</c:v>
                      </c:pt>
                      <c:pt idx="5799">
                        <c:v>9.2667057311641267E-13</c:v>
                      </c:pt>
                      <c:pt idx="5800">
                        <c:v>9.2678164293058062E-13</c:v>
                      </c:pt>
                      <c:pt idx="5801">
                        <c:v>9.2689412518400413E-13</c:v>
                      </c:pt>
                      <c:pt idx="5802">
                        <c:v>9.2700802371263492E-13</c:v>
                      </c:pt>
                      <c:pt idx="5803">
                        <c:v>9.271233423524207E-13</c:v>
                      </c:pt>
                      <c:pt idx="5804">
                        <c:v>9.2724008493931564E-13</c:v>
                      </c:pt>
                      <c:pt idx="5805">
                        <c:v>9.2735825530925512E-13</c:v>
                      </c:pt>
                      <c:pt idx="5806">
                        <c:v>9.274778572981919E-13</c:v>
                      </c:pt>
                      <c:pt idx="5807">
                        <c:v>9.2759889474207629E-13</c:v>
                      </c:pt>
                      <c:pt idx="5808">
                        <c:v>9.2772137147684975E-13</c:v>
                      </c:pt>
                      <c:pt idx="5809">
                        <c:v>9.2784529133846442E-13</c:v>
                      </c:pt>
                      <c:pt idx="5810">
                        <c:v>9.27970658162868E-13</c:v>
                      </c:pt>
                      <c:pt idx="5811">
                        <c:v>9.2809747578599729E-13</c:v>
                      </c:pt>
                      <c:pt idx="5812">
                        <c:v>9.282257480438119E-13</c:v>
                      </c:pt>
                      <c:pt idx="5813">
                        <c:v>9.2835547877225551E-13</c:v>
                      </c:pt>
                      <c:pt idx="5814">
                        <c:v>9.2848667180727339E-13</c:v>
                      </c:pt>
                      <c:pt idx="5815">
                        <c:v>9.2861933098481364E-13</c:v>
                      </c:pt>
                      <c:pt idx="5816">
                        <c:v>9.2875346014082337E-13</c:v>
                      </c:pt>
                      <c:pt idx="5817">
                        <c:v>9.2888906311124988E-13</c:v>
                      </c:pt>
                      <c:pt idx="5818">
                        <c:v>9.2902614373204086E-13</c:v>
                      </c:pt>
                      <c:pt idx="5819">
                        <c:v>9.291647058391422E-13</c:v>
                      </c:pt>
                      <c:pt idx="5820">
                        <c:v>9.293047532685006E-13</c:v>
                      </c:pt>
                      <c:pt idx="5821">
                        <c:v>9.2944628985606658E-13</c:v>
                      </c:pt>
                      <c:pt idx="5822">
                        <c:v>9.2958931943778865E-13</c:v>
                      </c:pt>
                      <c:pt idx="5823">
                        <c:v>9.2973384584960645E-13</c:v>
                      </c:pt>
                      <c:pt idx="5824">
                        <c:v>9.2987987292747191E-13</c:v>
                      </c:pt>
                      <c:pt idx="5825">
                        <c:v>9.3002740450733658E-13</c:v>
                      </c:pt>
                      <c:pt idx="5826">
                        <c:v>9.3017644442513725E-13</c:v>
                      </c:pt>
                      <c:pt idx="5827">
                        <c:v>9.3032699651683253E-13</c:v>
                      </c:pt>
                      <c:pt idx="5828">
                        <c:v>9.3047906461835942E-13</c:v>
                      </c:pt>
                      <c:pt idx="5829">
                        <c:v>9.306326525656741E-13</c:v>
                      </c:pt>
                      <c:pt idx="5830">
                        <c:v>9.3078776419472024E-13</c:v>
                      </c:pt>
                      <c:pt idx="5831">
                        <c:v>9.3094440334144252E-13</c:v>
                      </c:pt>
                      <c:pt idx="5832">
                        <c:v>9.311025738417858E-13</c:v>
                      </c:pt>
                      <c:pt idx="5833">
                        <c:v>9.3126227953170627E-13</c:v>
                      </c:pt>
                      <c:pt idx="5834">
                        <c:v>9.314235242471472E-13</c:v>
                      </c:pt>
                      <c:pt idx="5835">
                        <c:v>9.3158631182405406E-13</c:v>
                      </c:pt>
                      <c:pt idx="5836">
                        <c:v>9.3175064609837456E-13</c:v>
                      </c:pt>
                      <c:pt idx="5837">
                        <c:v>9.3191653090605821E-13</c:v>
                      </c:pt>
                      <c:pt idx="5838">
                        <c:v>9.3208397008304788E-13</c:v>
                      </c:pt>
                      <c:pt idx="5839">
                        <c:v>9.3225296746529974E-13</c:v>
                      </c:pt>
                      <c:pt idx="5840">
                        <c:v>9.3242352688874959E-13</c:v>
                      </c:pt>
                      <c:pt idx="5841">
                        <c:v>9.3259565218934957E-13</c:v>
                      </c:pt>
                      <c:pt idx="5842">
                        <c:v>9.3276934720304658E-13</c:v>
                      </c:pt>
                      <c:pt idx="5843">
                        <c:v>9.3294461576579377E-13</c:v>
                      </c:pt>
                      <c:pt idx="5844">
                        <c:v>9.3312146171352593E-13</c:v>
                      </c:pt>
                      <c:pt idx="5845">
                        <c:v>9.3329988888220366E-13</c:v>
                      </c:pt>
                      <c:pt idx="5846">
                        <c:v>9.3347990110776359E-13</c:v>
                      </c:pt>
                      <c:pt idx="5847">
                        <c:v>9.3366150222616127E-13</c:v>
                      </c:pt>
                      <c:pt idx="5848">
                        <c:v>9.3384469607333897E-13</c:v>
                      </c:pt>
                      <c:pt idx="5849">
                        <c:v>9.3402948648523994E-13</c:v>
                      </c:pt>
                      <c:pt idx="5850">
                        <c:v>9.3421587729782219E-13</c:v>
                      </c:pt>
                      <c:pt idx="5851">
                        <c:v>9.3440387234702554E-13</c:v>
                      </c:pt>
                      <c:pt idx="5852">
                        <c:v>9.3459347546880032E-13</c:v>
                      </c:pt>
                      <c:pt idx="5853">
                        <c:v>9.347846904990912E-13</c:v>
                      </c:pt>
                      <c:pt idx="5854">
                        <c:v>9.349775212738475E-13</c:v>
                      </c:pt>
                      <c:pt idx="5855">
                        <c:v>9.351719716290137E-13</c:v>
                      </c:pt>
                      <c:pt idx="5856">
                        <c:v>9.3536804540053891E-13</c:v>
                      </c:pt>
                      <c:pt idx="5857">
                        <c:v>9.3556574642436982E-13</c:v>
                      </c:pt>
                      <c:pt idx="5858">
                        <c:v>9.3576507853645313E-13</c:v>
                      </c:pt>
                      <c:pt idx="5859">
                        <c:v>9.3596604557273775E-13</c:v>
                      </c:pt>
                      <c:pt idx="5860">
                        <c:v>9.3616865136917644E-13</c:v>
                      </c:pt>
                      <c:pt idx="5861">
                        <c:v>9.3637289976170275E-13</c:v>
                      </c:pt>
                      <c:pt idx="5862">
                        <c:v>9.3657879458627207E-13</c:v>
                      </c:pt>
                      <c:pt idx="5863">
                        <c:v>9.3678633967883452E-13</c:v>
                      </c:pt>
                      <c:pt idx="5864">
                        <c:v>9.3699553887532852E-13</c:v>
                      </c:pt>
                      <c:pt idx="5865">
                        <c:v>9.3720639601171267E-13</c:v>
                      </c:pt>
                      <c:pt idx="5866">
                        <c:v>9.3741891492392802E-13</c:v>
                      </c:pt>
                      <c:pt idx="5867">
                        <c:v>9.3763309944791559E-13</c:v>
                      </c:pt>
                      <c:pt idx="5868">
                        <c:v>9.3784895341963401E-13</c:v>
                      </c:pt>
                      <c:pt idx="5869">
                        <c:v>9.3806648067502612E-13</c:v>
                      </c:pt>
                      <c:pt idx="5870">
                        <c:v>9.382856850500366E-13</c:v>
                      </c:pt>
                      <c:pt idx="5871">
                        <c:v>9.3850657038060871E-13</c:v>
                      </c:pt>
                      <c:pt idx="5872">
                        <c:v>9.3872914050270105E-13</c:v>
                      </c:pt>
                      <c:pt idx="5873">
                        <c:v>9.3895339925225387E-13</c:v>
                      </c:pt>
                      <c:pt idx="5874">
                        <c:v>9.3917935046521687E-13</c:v>
                      </c:pt>
                      <c:pt idx="5875">
                        <c:v>9.3940699797754241E-13</c:v>
                      </c:pt>
                      <c:pt idx="5876">
                        <c:v>9.3963634562516385E-13</c:v>
                      </c:pt>
                      <c:pt idx="5877">
                        <c:v>9.3986739724403739E-13</c:v>
                      </c:pt>
                      <c:pt idx="5878">
                        <c:v>9.4010015667010626E-13</c:v>
                      </c:pt>
                      <c:pt idx="5879">
                        <c:v>9.4033462773932304E-13</c:v>
                      </c:pt>
                      <c:pt idx="5880">
                        <c:v>9.4057081428763642E-13</c:v>
                      </c:pt>
                      <c:pt idx="5881">
                        <c:v>9.40808720150982E-13</c:v>
                      </c:pt>
                      <c:pt idx="5882">
                        <c:v>9.4104834916532202E-13</c:v>
                      </c:pt>
                      <c:pt idx="5883">
                        <c:v>9.4128970516658924E-13</c:v>
                      </c:pt>
                      <c:pt idx="5884">
                        <c:v>9.4153279199074267E-13</c:v>
                      </c:pt>
                      <c:pt idx="5885">
                        <c:v>9.4177761347372112E-13</c:v>
                      </c:pt>
                      <c:pt idx="5886">
                        <c:v>9.4202417345147957E-13</c:v>
                      </c:pt>
                      <c:pt idx="5887">
                        <c:v>9.4227247575995886E-13</c:v>
                      </c:pt>
                      <c:pt idx="5888">
                        <c:v>9.4252252423511153E-13</c:v>
                      </c:pt>
                      <c:pt idx="5889">
                        <c:v>9.4277432271287237E-13</c:v>
                      </c:pt>
                      <c:pt idx="5890">
                        <c:v>9.4302787502920664E-13</c:v>
                      </c:pt>
                      <c:pt idx="5891">
                        <c:v>9.4328318502005075E-13</c:v>
                      </c:pt>
                      <c:pt idx="5892">
                        <c:v>9.43540256521354E-13</c:v>
                      </c:pt>
                      <c:pt idx="5893">
                        <c:v>9.4379909336906289E-13</c:v>
                      </c:pt>
                      <c:pt idx="5894">
                        <c:v>9.4405969939912634E-13</c:v>
                      </c:pt>
                      <c:pt idx="5895">
                        <c:v>9.4432207844749668E-13</c:v>
                      </c:pt>
                      <c:pt idx="5896">
                        <c:v>9.445862343501077E-13</c:v>
                      </c:pt>
                      <c:pt idx="5897">
                        <c:v>9.4485217094291376E-13</c:v>
                      </c:pt>
                      <c:pt idx="5898">
                        <c:v>9.4511989206186417E-13</c:v>
                      </c:pt>
                      <c:pt idx="5899">
                        <c:v>9.4538940154290866E-13</c:v>
                      </c:pt>
                      <c:pt idx="5900">
                        <c:v>9.4566070322198464E-13</c:v>
                      </c:pt>
                      <c:pt idx="5901">
                        <c:v>9.4593380093504929E-13</c:v>
                      </c:pt>
                      <c:pt idx="5902">
                        <c:v>9.4620869851804103E-13</c:v>
                      </c:pt>
                      <c:pt idx="5903">
                        <c:v>9.4648539980691665E-13</c:v>
                      </c:pt>
                      <c:pt idx="5904">
                        <c:v>9.4676390863761153E-13</c:v>
                      </c:pt>
                      <c:pt idx="5905">
                        <c:v>9.470442288460857E-13</c:v>
                      </c:pt>
                      <c:pt idx="5906">
                        <c:v>9.473263642682808E-13</c:v>
                      </c:pt>
                      <c:pt idx="5907">
                        <c:v>9.476103187401411E-13</c:v>
                      </c:pt>
                      <c:pt idx="5908">
                        <c:v>9.4789609609761188E-13</c:v>
                      </c:pt>
                      <c:pt idx="5909">
                        <c:v>9.4818370017665135E-13</c:v>
                      </c:pt>
                      <c:pt idx="5910">
                        <c:v>9.4847313481319892E-13</c:v>
                      </c:pt>
                      <c:pt idx="5911">
                        <c:v>9.4876440384320109E-13</c:v>
                      </c:pt>
                      <c:pt idx="5912">
                        <c:v>9.4905751110260899E-13</c:v>
                      </c:pt>
                      <c:pt idx="5913">
                        <c:v>9.4935246042736912E-13</c:v>
                      </c:pt>
                      <c:pt idx="5914">
                        <c:v>9.4964925565343039E-13</c:v>
                      </c:pt>
                      <c:pt idx="5915">
                        <c:v>9.4994790061673222E-13</c:v>
                      </c:pt>
                      <c:pt idx="5916">
                        <c:v>9.5024839915322656E-13</c:v>
                      </c:pt>
                      <c:pt idx="5917">
                        <c:v>9.505507550988605E-13</c:v>
                      </c:pt>
                      <c:pt idx="5918">
                        <c:v>9.508549722895872E-13</c:v>
                      </c:pt>
                      <c:pt idx="5919">
                        <c:v>9.5116105456134124E-13</c:v>
                      </c:pt>
                      <c:pt idx="5920">
                        <c:v>9.5146900575008525E-13</c:v>
                      </c:pt>
                      <c:pt idx="5921">
                        <c:v>9.517788296917508E-13</c:v>
                      </c:pt>
                      <c:pt idx="5922">
                        <c:v>9.520905302222981E-13</c:v>
                      </c:pt>
                      <c:pt idx="5923">
                        <c:v>9.5240411117766214E-13</c:v>
                      </c:pt>
                      <c:pt idx="5924">
                        <c:v>9.5271957639380353E-13</c:v>
                      </c:pt>
                      <c:pt idx="5925">
                        <c:v>9.5303692970666151E-13</c:v>
                      </c:pt>
                      <c:pt idx="5926">
                        <c:v>9.5335617495218498E-13</c:v>
                      </c:pt>
                      <c:pt idx="5927">
                        <c:v>9.5367731596631802E-13</c:v>
                      </c:pt>
                      <c:pt idx="5928">
                        <c:v>9.5400035658500813E-13</c:v>
                      </c:pt>
                      <c:pt idx="5929">
                        <c:v>9.5432530064420825E-13</c:v>
                      </c:pt>
                      <c:pt idx="5930">
                        <c:v>9.5465215197986448E-13</c:v>
                      </c:pt>
                      <c:pt idx="5931">
                        <c:v>9.5498091442792047E-13</c:v>
                      </c:pt>
                      <c:pt idx="5932">
                        <c:v>9.5531159182433061E-13</c:v>
                      </c:pt>
                      <c:pt idx="5933">
                        <c:v>9.5564418088793253E-13</c:v>
                      </c:pt>
                      <c:pt idx="5934">
                        <c:v>9.5597867642394434E-13</c:v>
                      </c:pt>
                      <c:pt idx="5935">
                        <c:v>9.5631508465052909E-13</c:v>
                      </c:pt>
                      <c:pt idx="5936">
                        <c:v>9.5665341188626321E-13</c:v>
                      </c:pt>
                      <c:pt idx="5937">
                        <c:v>9.5699366444970695E-13</c:v>
                      </c:pt>
                      <c:pt idx="5938">
                        <c:v>9.5733584865943716E-13</c:v>
                      </c:pt>
                      <c:pt idx="5939">
                        <c:v>9.5767997083402884E-13</c:v>
                      </c:pt>
                      <c:pt idx="5940">
                        <c:v>9.5802603729204369E-13</c:v>
                      </c:pt>
                      <c:pt idx="5941">
                        <c:v>9.5837405435206095E-13</c:v>
                      </c:pt>
                      <c:pt idx="5942">
                        <c:v>9.5872402833264958E-13</c:v>
                      </c:pt>
                      <c:pt idx="5943">
                        <c:v>9.5907596555236985E-13</c:v>
                      </c:pt>
                      <c:pt idx="5944">
                        <c:v>9.5942987232980808E-13</c:v>
                      </c:pt>
                      <c:pt idx="5945">
                        <c:v>9.5978575498352596E-13</c:v>
                      </c:pt>
                      <c:pt idx="5946">
                        <c:v>9.6014361983209507E-13</c:v>
                      </c:pt>
                      <c:pt idx="5947">
                        <c:v>9.6050347319408982E-13</c:v>
                      </c:pt>
                      <c:pt idx="5948">
                        <c:v>9.6086532138807633E-13</c:v>
                      </c:pt>
                      <c:pt idx="5949">
                        <c:v>9.6122917073262779E-13</c:v>
                      </c:pt>
                      <c:pt idx="5950">
                        <c:v>9.6159502754631539E-13</c:v>
                      </c:pt>
                      <c:pt idx="5951">
                        <c:v>9.6196289814770707E-13</c:v>
                      </c:pt>
                      <c:pt idx="5952">
                        <c:v>9.6233278885537662E-13</c:v>
                      </c:pt>
                      <c:pt idx="5953">
                        <c:v>9.6270470598789463E-13</c:v>
                      </c:pt>
                      <c:pt idx="5954">
                        <c:v>9.6307865586382843E-13</c:v>
                      </c:pt>
                      <c:pt idx="5955">
                        <c:v>9.6345464480175849E-13</c:v>
                      </c:pt>
                      <c:pt idx="5956">
                        <c:v>9.6383267912024244E-13</c:v>
                      </c:pt>
                      <c:pt idx="5957">
                        <c:v>9.6421276513786218E-13</c:v>
                      </c:pt>
                      <c:pt idx="5958">
                        <c:v>9.6459490917317837E-13</c:v>
                      </c:pt>
                      <c:pt idx="5959">
                        <c:v>9.6497911754477209E-13</c:v>
                      </c:pt>
                      <c:pt idx="5960">
                        <c:v>9.6536539657120361E-13</c:v>
                      </c:pt>
                      <c:pt idx="5961">
                        <c:v>9.6575375257105359E-13</c:v>
                      </c:pt>
                      <c:pt idx="5962">
                        <c:v>9.6614419186288958E-13</c:v>
                      </c:pt>
                      <c:pt idx="5963">
                        <c:v>9.6653672076527447E-13</c:v>
                      </c:pt>
                      <c:pt idx="5964">
                        <c:v>9.6693134559678974E-13</c:v>
                      </c:pt>
                      <c:pt idx="5965">
                        <c:v>9.6732807267600131E-13</c:v>
                      </c:pt>
                      <c:pt idx="5966">
                        <c:v>9.6772690832148178E-13</c:v>
                      </c:pt>
                      <c:pt idx="5967">
                        <c:v>9.6812785885180272E-13</c:v>
                      </c:pt>
                      <c:pt idx="5968">
                        <c:v>9.6853093058552966E-13</c:v>
                      </c:pt>
                      <c:pt idx="5969">
                        <c:v>9.6893612984123861E-13</c:v>
                      </c:pt>
                      <c:pt idx="5970">
                        <c:v>9.6934346293749692E-13</c:v>
                      </c:pt>
                      <c:pt idx="5971">
                        <c:v>9.6975293619287698E-13</c:v>
                      </c:pt>
                      <c:pt idx="5972">
                        <c:v>9.7016455592595561E-13</c:v>
                      </c:pt>
                      <c:pt idx="5973">
                        <c:v>9.7057832845529047E-13</c:v>
                      </c:pt>
                      <c:pt idx="5974">
                        <c:v>9.7099426009945918E-13</c:v>
                      </c:pt>
                      <c:pt idx="5975">
                        <c:v>9.7141235717703858E-13</c:v>
                      </c:pt>
                      <c:pt idx="5976">
                        <c:v>9.7183262600658632E-13</c:v>
                      </c:pt>
                      <c:pt idx="5977">
                        <c:v>9.7225507290668791E-13</c:v>
                      </c:pt>
                      <c:pt idx="5978">
                        <c:v>9.7267970419589979E-13</c:v>
                      </c:pt>
                      <c:pt idx="5979">
                        <c:v>9.7310652619280625E-13</c:v>
                      </c:pt>
                      <c:pt idx="5980">
                        <c:v>9.7353554521596414E-13</c:v>
                      </c:pt>
                      <c:pt idx="5981">
                        <c:v>9.7396676758395836E-13</c:v>
                      </c:pt>
                      <c:pt idx="5982">
                        <c:v>9.744001996153506E-13</c:v>
                      </c:pt>
                      <c:pt idx="5983">
                        <c:v>9.7483584762871486E-13</c:v>
                      </c:pt>
                      <c:pt idx="5984">
                        <c:v>9.7527371794261949E-13</c:v>
                      </c:pt>
                      <c:pt idx="5985">
                        <c:v>9.7571381687563789E-13</c:v>
                      </c:pt>
                      <c:pt idx="5986">
                        <c:v>9.761561507463378E-13</c:v>
                      </c:pt>
                      <c:pt idx="5987">
                        <c:v>9.7660072587329423E-13</c:v>
                      </c:pt>
                      <c:pt idx="5988">
                        <c:v>9.7704754857507311E-13</c:v>
                      </c:pt>
                      <c:pt idx="5989">
                        <c:v>9.7749662517024885E-13</c:v>
                      </c:pt>
                      <c:pt idx="5990">
                        <c:v>9.7794796197738919E-13</c:v>
                      </c:pt>
                      <c:pt idx="5991">
                        <c:v>9.7840156531506733E-13</c:v>
                      </c:pt>
                      <c:pt idx="5992">
                        <c:v>9.7885744150185302E-13</c:v>
                      </c:pt>
                      <c:pt idx="5993">
                        <c:v>9.7931559685632229E-13</c:v>
                      </c:pt>
                      <c:pt idx="5994">
                        <c:v>9.7977603769703643E-13</c:v>
                      </c:pt>
                      <c:pt idx="5995">
                        <c:v>9.8023877034257468E-13</c:v>
                      </c:pt>
                      <c:pt idx="5996">
                        <c:v>9.8070380111150014E-13</c:v>
                      </c:pt>
                      <c:pt idx="5997">
                        <c:v>9.8117113632239268E-13</c:v>
                      </c:pt>
                      <c:pt idx="5998">
                        <c:v>9.8164078229381075E-13</c:v>
                      </c:pt>
                      <c:pt idx="5999">
                        <c:v>9.8211274534433904E-13</c:v>
                      </c:pt>
                      <c:pt idx="6000">
                        <c:v>9.8258703179254067E-13</c:v>
                      </c:pt>
                      <c:pt idx="6001">
                        <c:v>9.8306364795698762E-13</c:v>
                      </c:pt>
                      <c:pt idx="6002">
                        <c:v>9.8354260015624258E-13</c:v>
                      </c:pt>
                      <c:pt idx="6003">
                        <c:v>9.8402389470888944E-13</c:v>
                      </c:pt>
                      <c:pt idx="6004">
                        <c:v>9.8450753793349495E-13</c:v>
                      </c:pt>
                      <c:pt idx="6005">
                        <c:v>9.8499353614862684E-13</c:v>
                      </c:pt>
                      <c:pt idx="6006">
                        <c:v>9.8548189567285993E-13</c:v>
                      </c:pt>
                      <c:pt idx="6007">
                        <c:v>9.8597262282476035E-13</c:v>
                      </c:pt>
                      <c:pt idx="6008">
                        <c:v>9.8646572392290067E-13</c:v>
                      </c:pt>
                      <c:pt idx="6009">
                        <c:v>9.8696120528585976E-13</c:v>
                      </c:pt>
                      <c:pt idx="6010">
                        <c:v>9.8745907323219243E-13</c:v>
                      </c:pt>
                      <c:pt idx="6011">
                        <c:v>9.8795933408047875E-13</c:v>
                      </c:pt>
                      <c:pt idx="6012">
                        <c:v>9.8846199414929251E-13</c:v>
                      </c:pt>
                      <c:pt idx="6013">
                        <c:v>9.8896705975719722E-13</c:v>
                      </c:pt>
                      <c:pt idx="6014">
                        <c:v>9.8947453722276567E-13</c:v>
                      </c:pt>
                      <c:pt idx="6015">
                        <c:v>9.8998443286457529E-13</c:v>
                      </c:pt>
                      <c:pt idx="6016">
                        <c:v>9.9049675300119161E-13</c:v>
                      </c:pt>
                      <c:pt idx="6017">
                        <c:v>9.9101150395117793E-13</c:v>
                      </c:pt>
                      <c:pt idx="6018">
                        <c:v>9.9152869203311956E-13</c:v>
                      </c:pt>
                      <c:pt idx="6019">
                        <c:v>9.920483235655794E-13</c:v>
                      </c:pt>
                      <c:pt idx="6020">
                        <c:v>9.9257040486712377E-13</c:v>
                      </c:pt>
                      <c:pt idx="6021">
                        <c:v>9.9309494225633253E-13</c:v>
                      </c:pt>
                      <c:pt idx="6022">
                        <c:v>9.9362194205177182E-13</c:v>
                      </c:pt>
                      <c:pt idx="6023">
                        <c:v>9.9415141057201503E-13</c:v>
                      </c:pt>
                      <c:pt idx="6024">
                        <c:v>9.946833541356295E-13</c:v>
                      </c:pt>
                      <c:pt idx="6025">
                        <c:v>9.9521777906118802E-13</c:v>
                      </c:pt>
                      <c:pt idx="6026">
                        <c:v>9.9575469166726075E-13</c:v>
                      </c:pt>
                      <c:pt idx="6027">
                        <c:v>9.9629409827241808E-13</c:v>
                      </c:pt>
                      <c:pt idx="6028">
                        <c:v>9.9683600519523157E-13</c:v>
                      </c:pt>
                      <c:pt idx="6029">
                        <c:v>9.9738041875427684E-13</c:v>
                      </c:pt>
                      <c:pt idx="6030">
                        <c:v>9.9792734526811336E-13</c:v>
                      </c:pt>
                      <c:pt idx="6031">
                        <c:v>9.9847679105531614E-13</c:v>
                      </c:pt>
                      <c:pt idx="6032">
                        <c:v>9.9902876243446586E-13</c:v>
                      </c:pt>
                      <c:pt idx="6033">
                        <c:v>9.9958326572411913E-13</c:v>
                      </c:pt>
                      <c:pt idx="6034">
                        <c:v>1.0001403072428579E-12</c:v>
                      </c:pt>
                      <c:pt idx="6035">
                        <c:v>1.0006998933092427E-12</c:v>
                      </c:pt>
                      <c:pt idx="6036">
                        <c:v>1.0012620302418543E-12</c:v>
                      </c:pt>
                      <c:pt idx="6037">
                        <c:v>1.0018267243592597E-12</c:v>
                      </c:pt>
                      <c:pt idx="6038">
                        <c:v>1.0023939819800226E-12</c:v>
                      </c:pt>
                      <c:pt idx="6039">
                        <c:v>1.0029638094227243E-12</c:v>
                      </c:pt>
                      <c:pt idx="6040">
                        <c:v>1.00353621300593E-12</c:v>
                      </c:pt>
                      <c:pt idx="6041">
                        <c:v>1.0041111990482149E-12</c:v>
                      </c:pt>
                      <c:pt idx="6042">
                        <c:v>1.0046887738681446E-12</c:v>
                      </c:pt>
                      <c:pt idx="6043">
                        <c:v>1.0052689437842904E-12</c:v>
                      </c:pt>
                      <c:pt idx="6044">
                        <c:v>1.0058517151152274E-12</c:v>
                      </c:pt>
                      <c:pt idx="6045">
                        <c:v>1.0064370941795206E-12</c:v>
                      </c:pt>
                      <c:pt idx="6046">
                        <c:v>1.0070250872957443E-12</c:v>
                      </c:pt>
                      <c:pt idx="6047">
                        <c:v>1.0076157007824689E-12</c:v>
                      </c:pt>
                      <c:pt idx="6048">
                        <c:v>1.0082089409582697E-12</c:v>
                      </c:pt>
                      <c:pt idx="6049">
                        <c:v>1.0088048141417066E-12</c:v>
                      </c:pt>
                      <c:pt idx="6050">
                        <c:v>1.0094033266513548E-12</c:v>
                      </c:pt>
                      <c:pt idx="6051">
                        <c:v>1.0100044848057951E-12</c:v>
                      </c:pt>
                      <c:pt idx="6052">
                        <c:v>1.0106082949235814E-12</c:v>
                      </c:pt>
                      <c:pt idx="6053">
                        <c:v>1.0112147633233006E-12</c:v>
                      </c:pt>
                      <c:pt idx="6054">
                        <c:v>1.0118238963235084E-12</c:v>
                      </c:pt>
                      <c:pt idx="6055">
                        <c:v>1.0124357002427896E-12</c:v>
                      </c:pt>
                      <c:pt idx="6056">
                        <c:v>1.0130501813997077E-12</c:v>
                      </c:pt>
                      <c:pt idx="6057">
                        <c:v>1.0136673461128307E-12</c:v>
                      </c:pt>
                      <c:pt idx="6058">
                        <c:v>1.0142872007007348E-12</c:v>
                      </c:pt>
                      <c:pt idx="6059">
                        <c:v>1.0149097514819898E-12</c:v>
                      </c:pt>
                      <c:pt idx="6060">
                        <c:v>1.0155350047751653E-12</c:v>
                      </c:pt>
                      <c:pt idx="6061">
                        <c:v>1.0161629668988323E-12</c:v>
                      </c:pt>
                      <c:pt idx="6062">
                        <c:v>1.0167936441715616E-12</c:v>
                      </c:pt>
                      <c:pt idx="6063">
                        <c:v>1.0174270429119234E-12</c:v>
                      </c:pt>
                      <c:pt idx="6064">
                        <c:v>1.0180631694384889E-12</c:v>
                      </c:pt>
                      <c:pt idx="6065">
                        <c:v>1.018702030069829E-12</c:v>
                      </c:pt>
                      <c:pt idx="6066">
                        <c:v>1.019343631124521E-12</c:v>
                      </c:pt>
                      <c:pt idx="6067">
                        <c:v>1.0199879789211207E-12</c:v>
                      </c:pt>
                      <c:pt idx="6068">
                        <c:v>1.020635079778209E-12</c:v>
                      </c:pt>
                      <c:pt idx="6069">
                        <c:v>1.0212849400143593E-12</c:v>
                      </c:pt>
                      <c:pt idx="6070">
                        <c:v>1.0219375659481329E-12</c:v>
                      </c:pt>
                      <c:pt idx="6071">
                        <c:v>1.0225929638981112E-12</c:v>
                      </c:pt>
                      <c:pt idx="6072">
                        <c:v>1.0232511401828532E-12</c:v>
                      </c:pt>
                      <c:pt idx="6073">
                        <c:v>1.0239121011209424E-12</c:v>
                      </c:pt>
                      <c:pt idx="6074">
                        <c:v>1.0245758530309365E-12</c:v>
                      </c:pt>
                      <c:pt idx="6075">
                        <c:v>1.0252424022314184E-12</c:v>
                      </c:pt>
                      <c:pt idx="6076">
                        <c:v>1.0259117550409534E-12</c:v>
                      </c:pt>
                      <c:pt idx="6077">
                        <c:v>1.0265839177781069E-12</c:v>
                      </c:pt>
                      <c:pt idx="6078">
                        <c:v>1.0272588967614584E-12</c:v>
                      </c:pt>
                      <c:pt idx="6079">
                        <c:v>1.0279366983095769E-12</c:v>
                      </c:pt>
                      <c:pt idx="6080">
                        <c:v>1.0286173287410315E-12</c:v>
                      </c:pt>
                      <c:pt idx="6081">
                        <c:v>1.029300794374392E-12</c:v>
                      </c:pt>
                      <c:pt idx="6082">
                        <c:v>1.0299871015282318E-12</c:v>
                      </c:pt>
                      <c:pt idx="6083">
                        <c:v>1.0306762565211194E-12</c:v>
                      </c:pt>
                      <c:pt idx="6084">
                        <c:v>1.0313682656716309E-12</c:v>
                      </c:pt>
                      <c:pt idx="6085">
                        <c:v>1.0320631352983275E-12</c:v>
                      </c:pt>
                      <c:pt idx="6086">
                        <c:v>1.0327608717197844E-12</c:v>
                      </c:pt>
                      <c:pt idx="6087">
                        <c:v>1.0334614812545729E-12</c:v>
                      </c:pt>
                      <c:pt idx="6088">
                        <c:v>1.0341649702212681E-12</c:v>
                      </c:pt>
                      <c:pt idx="6089">
                        <c:v>1.0348713449384319E-12</c:v>
                      </c:pt>
                      <c:pt idx="6090">
                        <c:v>1.0355806117246445E-12</c:v>
                      </c:pt>
                      <c:pt idx="6091">
                        <c:v>1.0362927768984664E-12</c:v>
                      </c:pt>
                      <c:pt idx="6092">
                        <c:v>1.0370078467784803E-12</c:v>
                      </c:pt>
                      <c:pt idx="6093">
                        <c:v>1.0377258276832476E-12</c:v>
                      </c:pt>
                      <c:pt idx="6094">
                        <c:v>1.0384467259313379E-12</c:v>
                      </c:pt>
                      <c:pt idx="6095">
                        <c:v>1.0391705478413319E-12</c:v>
                      </c:pt>
                      <c:pt idx="6096">
                        <c:v>1.0398972997317937E-12</c:v>
                      </c:pt>
                      <c:pt idx="6097">
                        <c:v>1.0406269879212939E-12</c:v>
                      </c:pt>
                      <c:pt idx="6098">
                        <c:v>1.041359618728406E-12</c:v>
                      </c:pt>
                      <c:pt idx="6099">
                        <c:v>1.0420951984716974E-12</c:v>
                      </c:pt>
                      <c:pt idx="6100">
                        <c:v>1.0428337334697398E-12</c:v>
                      </c:pt>
                      <c:pt idx="6101">
                        <c:v>1.0435752300411056E-12</c:v>
                      </c:pt>
                      <c:pt idx="6102">
                        <c:v>1.0443196945043649E-12</c:v>
                      </c:pt>
                      <c:pt idx="6103">
                        <c:v>1.0450671331780868E-12</c:v>
                      </c:pt>
                      <c:pt idx="6104">
                        <c:v>1.0458175523808446E-12</c:v>
                      </c:pt>
                      <c:pt idx="6105">
                        <c:v>1.0465709584312072E-12</c:v>
                      </c:pt>
                      <c:pt idx="6106">
                        <c:v>1.0473273576477525E-12</c:v>
                      </c:pt>
                      <c:pt idx="6107">
                        <c:v>1.0480867563490375E-12</c:v>
                      </c:pt>
                      <c:pt idx="6108">
                        <c:v>1.0488491608536457E-12</c:v>
                      </c:pt>
                      <c:pt idx="6109">
                        <c:v>1.0496145774801383E-12</c:v>
                      </c:pt>
                      <c:pt idx="6110">
                        <c:v>1.0503830125470963E-12</c:v>
                      </c:pt>
                      <c:pt idx="6111">
                        <c:v>1.0511544723730775E-12</c:v>
                      </c:pt>
                      <c:pt idx="6112">
                        <c:v>1.0519289632766654E-12</c:v>
                      </c:pt>
                      <c:pt idx="6113">
                        <c:v>1.0527064915764263E-12</c:v>
                      </c:pt>
                      <c:pt idx="6114">
                        <c:v>1.0534870635909225E-12</c:v>
                      </c:pt>
                      <c:pt idx="6115">
                        <c:v>1.0542706856387369E-12</c:v>
                      </c:pt>
                      <c:pt idx="6116">
                        <c:v>1.0550573640384346E-12</c:v>
                      </c:pt>
                      <c:pt idx="6117">
                        <c:v>1.0558471051085896E-12</c:v>
                      </c:pt>
                      <c:pt idx="6118">
                        <c:v>1.0566399151677683E-12</c:v>
                      </c:pt>
                      <c:pt idx="6119">
                        <c:v>1.0574358005345449E-12</c:v>
                      </c:pt>
                      <c:pt idx="6120">
                        <c:v>1.0582347675274882E-12</c:v>
                      </c:pt>
                      <c:pt idx="6121">
                        <c:v>1.0590368224673148E-12</c:v>
                      </c:pt>
                      <c:pt idx="6122">
                        <c:v>1.0598419883227062E-12</c:v>
                      </c:pt>
                      <c:pt idx="6123">
                        <c:v>1.060650289163388E-12</c:v>
                      </c:pt>
                      <c:pt idx="6124">
                        <c:v>1.0614617340557015E-12</c:v>
                      </c:pt>
                      <c:pt idx="6125">
                        <c:v>1.0622763320659871E-12</c:v>
                      </c:pt>
                      <c:pt idx="6126">
                        <c:v>1.0630940922605836E-12</c:v>
                      </c:pt>
                      <c:pt idx="6127">
                        <c:v>1.0639150237058302E-12</c:v>
                      </c:pt>
                      <c:pt idx="6128">
                        <c:v>1.0647391354680685E-12</c:v>
                      </c:pt>
                      <c:pt idx="6129">
                        <c:v>1.0655664366136352E-12</c:v>
                      </c:pt>
                      <c:pt idx="6130">
                        <c:v>1.0663969362088725E-12</c:v>
                      </c:pt>
                      <c:pt idx="6131">
                        <c:v>1.0672306433201174E-12</c:v>
                      </c:pt>
                      <c:pt idx="6132">
                        <c:v>1.0680675670137082E-12</c:v>
                      </c:pt>
                      <c:pt idx="6133">
                        <c:v>1.0689077163559895E-12</c:v>
                      </c:pt>
                      <c:pt idx="6134">
                        <c:v>1.0697511004132967E-12</c:v>
                      </c:pt>
                      <c:pt idx="6135">
                        <c:v>1.0705977282519699E-12</c:v>
                      </c:pt>
                      <c:pt idx="6136">
                        <c:v>1.0714476089383488E-12</c:v>
                      </c:pt>
                      <c:pt idx="6137">
                        <c:v>1.0723007515387735E-12</c:v>
                      </c:pt>
                      <c:pt idx="6138">
                        <c:v>1.0731571651195835E-12</c:v>
                      </c:pt>
                      <c:pt idx="6139">
                        <c:v>1.0740168587471166E-12</c:v>
                      </c:pt>
                      <c:pt idx="6140">
                        <c:v>1.0748798414877146E-12</c:v>
                      </c:pt>
                      <c:pt idx="6141">
                        <c:v>1.0757461224077156E-12</c:v>
                      </c:pt>
                      <c:pt idx="6142">
                        <c:v>1.0766157105734595E-12</c:v>
                      </c:pt>
                      <c:pt idx="6143">
                        <c:v>1.0774886150512864E-12</c:v>
                      </c:pt>
                      <c:pt idx="6144">
                        <c:v>1.0783648449075327E-12</c:v>
                      </c:pt>
                      <c:pt idx="6145">
                        <c:v>1.079244409208541E-12</c:v>
                      </c:pt>
                      <c:pt idx="6146">
                        <c:v>1.0801273170206507E-12</c:v>
                      </c:pt>
                      <c:pt idx="6147">
                        <c:v>1.0810135774102014E-12</c:v>
                      </c:pt>
                      <c:pt idx="6148">
                        <c:v>1.0819031994435293E-12</c:v>
                      </c:pt>
                      <c:pt idx="6149">
                        <c:v>1.082796192186979E-12</c:v>
                      </c:pt>
                      <c:pt idx="6150">
                        <c:v>1.0836925647068856E-12</c:v>
                      </c:pt>
                      <c:pt idx="6151">
                        <c:v>1.084592326069592E-12</c:v>
                      </c:pt>
                      <c:pt idx="6152">
                        <c:v>1.0854954853414346E-12</c:v>
                      </c:pt>
                      <c:pt idx="6153">
                        <c:v>1.0864020515887537E-12</c:v>
                      </c:pt>
                      <c:pt idx="6154">
                        <c:v>1.0873120338778885E-12</c:v>
                      </c:pt>
                      <c:pt idx="6155">
                        <c:v>1.0882254412751809E-12</c:v>
                      </c:pt>
                      <c:pt idx="6156">
                        <c:v>1.0891422828469685E-12</c:v>
                      </c:pt>
                      <c:pt idx="6157">
                        <c:v>1.0900625676595915E-12</c:v>
                      </c:pt>
                      <c:pt idx="6158">
                        <c:v>1.0909863047793891E-12</c:v>
                      </c:pt>
                      <c:pt idx="6159">
                        <c:v>1.0919135032726996E-12</c:v>
                      </c:pt>
                      <c:pt idx="6160">
                        <c:v>1.0928441722058633E-12</c:v>
                      </c:pt>
                      <c:pt idx="6161">
                        <c:v>1.0937783206452213E-12</c:v>
                      </c:pt>
                      <c:pt idx="6162">
                        <c:v>1.0947159576571104E-12</c:v>
                      </c:pt>
                      <c:pt idx="6163">
                        <c:v>1.0956570923078699E-12</c:v>
                      </c:pt>
                      <c:pt idx="6164">
                        <c:v>1.0966017336638423E-12</c:v>
                      </c:pt>
                      <c:pt idx="6165">
                        <c:v>1.0975498907913656E-12</c:v>
                      </c:pt>
                      <c:pt idx="6166">
                        <c:v>1.0985015727567798E-12</c:v>
                      </c:pt>
                      <c:pt idx="6167">
                        <c:v>1.0994567886264221E-12</c:v>
                      </c:pt>
                      <c:pt idx="6168">
                        <c:v>1.1004155474666345E-12</c:v>
                      </c:pt>
                      <c:pt idx="6169">
                        <c:v>1.1013778583437552E-12</c:v>
                      </c:pt>
                      <c:pt idx="6170">
                        <c:v>1.1023437303241242E-12</c:v>
                      </c:pt>
                      <c:pt idx="6171">
                        <c:v>1.1033131724740813E-12</c:v>
                      </c:pt>
                      <c:pt idx="6172">
                        <c:v>1.1042861938599649E-12</c:v>
                      </c:pt>
                      <c:pt idx="6173">
                        <c:v>1.1052628035481144E-12</c:v>
                      </c:pt>
                      <c:pt idx="6174">
                        <c:v>1.1062430106048709E-12</c:v>
                      </c:pt>
                      <c:pt idx="6175">
                        <c:v>1.1072268240965719E-12</c:v>
                      </c:pt>
                      <c:pt idx="6176">
                        <c:v>1.1082142530895598E-12</c:v>
                      </c:pt>
                      <c:pt idx="6177">
                        <c:v>1.10920530665017E-12</c:v>
                      </c:pt>
                      <c:pt idx="6178">
                        <c:v>1.1101999938447466E-12</c:v>
                      </c:pt>
                      <c:pt idx="6179">
                        <c:v>1.1111983237396249E-12</c:v>
                      </c:pt>
                      <c:pt idx="6180">
                        <c:v>1.1122003054011467E-12</c:v>
                      </c:pt>
                      <c:pt idx="6181">
                        <c:v>1.11320594789565E-12</c:v>
                      </c:pt>
                      <c:pt idx="6182">
                        <c:v>1.1142152602894747E-12</c:v>
                      </c:pt>
                      <c:pt idx="6183">
                        <c:v>1.1152282516489612E-12</c:v>
                      </c:pt>
                      <c:pt idx="6184">
                        <c:v>1.1162449310404492E-12</c:v>
                      </c:pt>
                      <c:pt idx="6185">
                        <c:v>1.1172653075302777E-12</c:v>
                      </c:pt>
                      <c:pt idx="6186">
                        <c:v>1.1182893901847867E-12</c:v>
                      </c:pt>
                      <c:pt idx="6187">
                        <c:v>1.1193171880703133E-12</c:v>
                      </c:pt>
                      <c:pt idx="6188">
                        <c:v>1.1203487102531998E-12</c:v>
                      </c:pt>
                      <c:pt idx="6189">
                        <c:v>1.1213839657997853E-12</c:v>
                      </c:pt>
                      <c:pt idx="6190">
                        <c:v>1.1224229637764056E-12</c:v>
                      </c:pt>
                      <c:pt idx="6191">
                        <c:v>1.1234657132494065E-12</c:v>
                      </c:pt>
                      <c:pt idx="6192">
                        <c:v>1.1245122232851202E-12</c:v>
                      </c:pt>
                      <c:pt idx="6193">
                        <c:v>1.125562502949892E-12</c:v>
                      </c:pt>
                      <c:pt idx="6194">
                        <c:v>1.1266165613100602E-12</c:v>
                      </c:pt>
                      <c:pt idx="6195">
                        <c:v>1.127674407431962E-12</c:v>
                      </c:pt>
                      <c:pt idx="6196">
                        <c:v>1.128736050381938E-12</c:v>
                      </c:pt>
                      <c:pt idx="6197">
                        <c:v>1.1298014992263308E-12</c:v>
                      </c:pt>
                      <c:pt idx="6198">
                        <c:v>1.1308707630314745E-12</c:v>
                      </c:pt>
                      <c:pt idx="6199">
                        <c:v>1.1319438508637128E-12</c:v>
                      </c:pt>
                      <c:pt idx="6200">
                        <c:v>1.1330207717893831E-12</c:v>
                      </c:pt>
                      <c:pt idx="6201">
                        <c:v>1.1341015348748232E-12</c:v>
                      </c:pt>
                      <c:pt idx="6202">
                        <c:v>1.1351861491863767E-12</c:v>
                      </c:pt>
                      <c:pt idx="6203">
                        <c:v>1.13627462379038E-12</c:v>
                      </c:pt>
                      <c:pt idx="6204">
                        <c:v>1.1373669677531754E-12</c:v>
                      </c:pt>
                      <c:pt idx="6205">
                        <c:v>1.1384631901410996E-12</c:v>
                      </c:pt>
                      <c:pt idx="6206">
                        <c:v>1.1395633000204945E-12</c:v>
                      </c:pt>
                      <c:pt idx="6207">
                        <c:v>1.1406673064576959E-12</c:v>
                      </c:pt>
                      <c:pt idx="6208">
                        <c:v>1.1417752185190475E-12</c:v>
                      </c:pt>
                      <c:pt idx="6209">
                        <c:v>1.1428870452708866E-12</c:v>
                      </c:pt>
                      <c:pt idx="6210">
                        <c:v>1.1440027957795506E-12</c:v>
                      </c:pt>
                      <c:pt idx="6211">
                        <c:v>1.1451224791113832E-12</c:v>
                      </c:pt>
                      <c:pt idx="6212">
                        <c:v>1.1462461043327224E-12</c:v>
                      </c:pt>
                      <c:pt idx="6213">
                        <c:v>1.1473736805099071E-12</c:v>
                      </c:pt>
                      <c:pt idx="6214">
                        <c:v>1.1485052167092766E-12</c:v>
                      </c:pt>
                      <c:pt idx="6215">
                        <c:v>1.1496407219971705E-12</c:v>
                      </c:pt>
                      <c:pt idx="6216">
                        <c:v>1.1507802047451793E-12</c:v>
                      </c:pt>
                      <c:pt idx="6217">
                        <c:v>1.1519236718568287E-12</c:v>
                      </c:pt>
                      <c:pt idx="6218">
                        <c:v>1.1530711344322974E-12</c:v>
                      </c:pt>
                      <c:pt idx="6219">
                        <c:v>1.1542226040462866E-12</c:v>
                      </c:pt>
                      <c:pt idx="6220">
                        <c:v>1.155378092273504E-12</c:v>
                      </c:pt>
                      <c:pt idx="6221">
                        <c:v>1.1565376106886518E-12</c:v>
                      </c:pt>
                      <c:pt idx="6222">
                        <c:v>1.1577011708664386E-12</c:v>
                      </c:pt>
                      <c:pt idx="6223">
                        <c:v>1.1588687843815675E-12</c:v>
                      </c:pt>
                      <c:pt idx="6224">
                        <c:v>1.1600404628087414E-12</c:v>
                      </c:pt>
                      <c:pt idx="6225">
                        <c:v>1.1612162177226665E-12</c:v>
                      </c:pt>
                      <c:pt idx="6226">
                        <c:v>1.1623960606980455E-12</c:v>
                      </c:pt>
                      <c:pt idx="6227">
                        <c:v>1.1635800033095878E-12</c:v>
                      </c:pt>
                      <c:pt idx="6228">
                        <c:v>1.1647680571319924E-12</c:v>
                      </c:pt>
                      <c:pt idx="6229">
                        <c:v>1.1659602337399661E-12</c:v>
                      </c:pt>
                      <c:pt idx="6230">
                        <c:v>1.1671565447082127E-12</c:v>
                      </c:pt>
                      <c:pt idx="6231">
                        <c:v>1.1683570016114419E-12</c:v>
                      </c:pt>
                      <c:pt idx="6232">
                        <c:v>1.1695616160243515E-12</c:v>
                      </c:pt>
                      <c:pt idx="6233">
                        <c:v>1.1707703995216514E-12</c:v>
                      </c:pt>
                      <c:pt idx="6234">
                        <c:v>1.1719833636780425E-12</c:v>
                      </c:pt>
                      <c:pt idx="6235">
                        <c:v>1.1732005200682304E-12</c:v>
                      </c:pt>
                      <c:pt idx="6236">
                        <c:v>1.1744218802669213E-12</c:v>
                      </c:pt>
                      <c:pt idx="6237">
                        <c:v>1.1756474558488191E-12</c:v>
                      </c:pt>
                      <c:pt idx="6238">
                        <c:v>1.1768772583886282E-12</c:v>
                      </c:pt>
                      <c:pt idx="6239">
                        <c:v>1.1781112994610515E-12</c:v>
                      </c:pt>
                      <c:pt idx="6240">
                        <c:v>1.1793495906407973E-12</c:v>
                      </c:pt>
                      <c:pt idx="6241">
                        <c:v>1.1805921435025693E-12</c:v>
                      </c:pt>
                      <c:pt idx="6242">
                        <c:v>1.1818389696210684E-12</c:v>
                      </c:pt>
                      <c:pt idx="6243">
                        <c:v>1.1830900805710039E-12</c:v>
                      </c:pt>
                      <c:pt idx="6244">
                        <c:v>1.1843454879270794E-12</c:v>
                      </c:pt>
                      <c:pt idx="6245">
                        <c:v>1.1856052032639976E-12</c:v>
                      </c:pt>
                      <c:pt idx="6246">
                        <c:v>1.1868692381564665E-12</c:v>
                      </c:pt>
                      <c:pt idx="6247">
                        <c:v>1.1881376041791867E-12</c:v>
                      </c:pt>
                      <c:pt idx="6248">
                        <c:v>1.1894103129068655E-12</c:v>
                      </c:pt>
                      <c:pt idx="6249">
                        <c:v>1.1906873759142042E-12</c:v>
                      </c:pt>
                      <c:pt idx="6250">
                        <c:v>1.191968804775914E-12</c:v>
                      </c:pt>
                      <c:pt idx="6251">
                        <c:v>1.1932546110666937E-12</c:v>
                      </c:pt>
                      <c:pt idx="6252">
                        <c:v>1.1945448063612508E-12</c:v>
                      </c:pt>
                      <c:pt idx="6253">
                        <c:v>1.1958394022342899E-12</c:v>
                      </c:pt>
                      <c:pt idx="6254">
                        <c:v>1.1971384102605123E-12</c:v>
                      </c:pt>
                      <c:pt idx="6255">
                        <c:v>1.1984418420146279E-12</c:v>
                      </c:pt>
                      <c:pt idx="6256">
                        <c:v>1.1997497090713362E-12</c:v>
                      </c:pt>
                      <c:pt idx="6257">
                        <c:v>1.2010620230053486E-12</c:v>
                      </c:pt>
                      <c:pt idx="6258">
                        <c:v>1.2023787953913611E-12</c:v>
                      </c:pt>
                      <c:pt idx="6259">
                        <c:v>1.2037000378040852E-12</c:v>
                      </c:pt>
                      <c:pt idx="6260">
                        <c:v>1.2050257618182212E-12</c:v>
                      </c:pt>
                      <c:pt idx="6261">
                        <c:v>1.2063559790084773E-12</c:v>
                      </c:pt>
                      <c:pt idx="6262">
                        <c:v>1.2076907009495564E-12</c:v>
                      </c:pt>
                      <c:pt idx="6263">
                        <c:v>1.2090299392161636E-12</c:v>
                      </c:pt>
                      <c:pt idx="6264">
                        <c:v>1.2103737053830044E-12</c:v>
                      </c:pt>
                      <c:pt idx="6265">
                        <c:v>1.2117220110247797E-12</c:v>
                      </c:pt>
                      <c:pt idx="6266">
                        <c:v>1.2130748677162003E-12</c:v>
                      </c:pt>
                      <c:pt idx="6267">
                        <c:v>1.2144322870319616E-12</c:v>
                      </c:pt>
                      <c:pt idx="6268">
                        <c:v>1.2157942805467794E-12</c:v>
                      </c:pt>
                      <c:pt idx="6269">
                        <c:v>1.2171608598353511E-12</c:v>
                      </c:pt>
                      <c:pt idx="6270">
                        <c:v>1.2185320364723834E-12</c:v>
                      </c:pt>
                      <c:pt idx="6271">
                        <c:v>1.2199078220325822E-12</c:v>
                      </c:pt>
                      <c:pt idx="6272">
                        <c:v>1.221288228090648E-12</c:v>
                      </c:pt>
                      <c:pt idx="6273">
                        <c:v>1.2226732662212919E-12</c:v>
                      </c:pt>
                      <c:pt idx="6274">
                        <c:v>1.2240629479992123E-12</c:v>
                      </c:pt>
                      <c:pt idx="6275">
                        <c:v>1.2254572849991175E-12</c:v>
                      </c:pt>
                      <c:pt idx="6276">
                        <c:v>1.2268562887957107E-12</c:v>
                      </c:pt>
                      <c:pt idx="6277">
                        <c:v>1.2282599709636957E-12</c:v>
                      </c:pt>
                      <c:pt idx="6278">
                        <c:v>1.2296683430777788E-12</c:v>
                      </c:pt>
                      <c:pt idx="6279">
                        <c:v>1.2310814167126649E-12</c:v>
                      </c:pt>
                      <c:pt idx="6280">
                        <c:v>1.2324992034430589E-12</c:v>
                      </c:pt>
                      <c:pt idx="6281">
                        <c:v>1.2339217148436644E-12</c:v>
                      </c:pt>
                      <c:pt idx="6282">
                        <c:v>1.2353489624891869E-12</c:v>
                      </c:pt>
                      <c:pt idx="6283">
                        <c:v>1.2367809579543284E-12</c:v>
                      </c:pt>
                      <c:pt idx="6284">
                        <c:v>1.238217712813798E-12</c:v>
                      </c:pt>
                      <c:pt idx="6285">
                        <c:v>1.239659238642297E-12</c:v>
                      </c:pt>
                      <c:pt idx="6286">
                        <c:v>1.2411055470145285E-12</c:v>
                      </c:pt>
                      <c:pt idx="6287">
                        <c:v>1.2425566495052016E-12</c:v>
                      </c:pt>
                      <c:pt idx="6288">
                        <c:v>1.2440125576890193E-12</c:v>
                      </c:pt>
                      <c:pt idx="6289">
                        <c:v>1.2454732831406865E-12</c:v>
                      </c:pt>
                      <c:pt idx="6290">
                        <c:v>1.2469388374349073E-12</c:v>
                      </c:pt>
                      <c:pt idx="6291">
                        <c:v>1.2484092321463868E-12</c:v>
                      </c:pt>
                      <c:pt idx="6292">
                        <c:v>1.2498844788498293E-12</c:v>
                      </c:pt>
                      <c:pt idx="6293">
                        <c:v>1.2513645891199374E-12</c:v>
                      </c:pt>
                      <c:pt idx="6294">
                        <c:v>1.2528495745314192E-12</c:v>
                      </c:pt>
                      <c:pt idx="6295">
                        <c:v>1.2543394466589779E-12</c:v>
                      </c:pt>
                      <c:pt idx="6296">
                        <c:v>1.2558342170773173E-12</c:v>
                      </c:pt>
                      <c:pt idx="6297">
                        <c:v>1.2573338973611449E-12</c:v>
                      </c:pt>
                      <c:pt idx="6298">
                        <c:v>1.2588384990851635E-12</c:v>
                      </c:pt>
                      <c:pt idx="6299">
                        <c:v>1.2603480338240759E-12</c:v>
                      </c:pt>
                      <c:pt idx="6300">
                        <c:v>1.261862513152588E-12</c:v>
                      </c:pt>
                      <c:pt idx="6301">
                        <c:v>1.2633819486454073E-12</c:v>
                      </c:pt>
                      <c:pt idx="6302">
                        <c:v>1.2649063518772361E-12</c:v>
                      </c:pt>
                      <c:pt idx="6303">
                        <c:v>1.266435734422778E-12</c:v>
                      </c:pt>
                      <c:pt idx="6304">
                        <c:v>1.2679701078567407E-12</c:v>
                      </c:pt>
                      <c:pt idx="6305">
                        <c:v>1.2695094837538224E-12</c:v>
                      </c:pt>
                      <c:pt idx="6306">
                        <c:v>1.2710538736887371E-12</c:v>
                      </c:pt>
                      <c:pt idx="6307">
                        <c:v>1.2726032892361832E-12</c:v>
                      </c:pt>
                      <c:pt idx="6308">
                        <c:v>1.2741577419708664E-12</c:v>
                      </c:pt>
                      <c:pt idx="6309">
                        <c:v>1.2757172434674921E-12</c:v>
                      </c:pt>
                      <c:pt idx="6310">
                        <c:v>1.2770926283814597E-12</c:v>
                      </c:pt>
                      <c:pt idx="6311">
                        <c:v>1.2771739799350463E-12</c:v>
                      </c:pt>
                      <c:pt idx="6312">
                        <c:v>1.277256034309229E-12</c:v>
                      </c:pt>
                      <c:pt idx="6313">
                        <c:v>1.27733879168264E-12</c:v>
                      </c:pt>
                      <c:pt idx="6314">
                        <c:v>1.277422252233909E-12</c:v>
                      </c:pt>
                      <c:pt idx="6315">
                        <c:v>1.2775064161416683E-12</c:v>
                      </c:pt>
                      <c:pt idx="6316">
                        <c:v>1.2775912835845444E-12</c:v>
                      </c:pt>
                      <c:pt idx="6317">
                        <c:v>1.2776768547411732E-12</c:v>
                      </c:pt>
                      <c:pt idx="6318">
                        <c:v>1.2777631297901831E-12</c:v>
                      </c:pt>
                      <c:pt idx="6319">
                        <c:v>1.2778501089102021E-12</c:v>
                      </c:pt>
                      <c:pt idx="6320">
                        <c:v>1.2779377922798638E-12</c:v>
                      </c:pt>
                      <c:pt idx="6321">
                        <c:v>1.2780261800778004E-12</c:v>
                      </c:pt>
                      <c:pt idx="6322">
                        <c:v>1.2781152724826393E-12</c:v>
                      </c:pt>
                      <c:pt idx="6323">
                        <c:v>1.2782050696730126E-12</c:v>
                      </c:pt>
                      <c:pt idx="6324">
                        <c:v>1.2782955718275505E-12</c:v>
                      </c:pt>
                      <c:pt idx="6325">
                        <c:v>1.2783867791248817E-12</c:v>
                      </c:pt>
                      <c:pt idx="6326">
                        <c:v>1.2784786917436416E-12</c:v>
                      </c:pt>
                      <c:pt idx="6327">
                        <c:v>1.2785713098624581E-12</c:v>
                      </c:pt>
                      <c:pt idx="6328">
                        <c:v>1.2786646336599622E-12</c:v>
                      </c:pt>
                      <c:pt idx="6329">
                        <c:v>1.2787586633147825E-12</c:v>
                      </c:pt>
                      <c:pt idx="6330">
                        <c:v>1.2788533990055537E-12</c:v>
                      </c:pt>
                      <c:pt idx="6331">
                        <c:v>1.2789488409109023E-12</c:v>
                      </c:pt>
                      <c:pt idx="6332">
                        <c:v>1.2790449892094627E-12</c:v>
                      </c:pt>
                      <c:pt idx="6333">
                        <c:v>1.2791418440798627E-12</c:v>
                      </c:pt>
                      <c:pt idx="6334">
                        <c:v>1.2792394057007349E-12</c:v>
                      </c:pt>
                      <c:pt idx="6335">
                        <c:v>1.2793376742507086E-12</c:v>
                      </c:pt>
                      <c:pt idx="6336">
                        <c:v>1.2794366499084149E-12</c:v>
                      </c:pt>
                      <c:pt idx="6337">
                        <c:v>1.2795363328524834E-12</c:v>
                      </c:pt>
                      <c:pt idx="6338">
                        <c:v>1.2796367232615466E-12</c:v>
                      </c:pt>
                      <c:pt idx="6339">
                        <c:v>1.2797378213142364E-12</c:v>
                      </c:pt>
                      <c:pt idx="6340">
                        <c:v>1.2798396271891794E-12</c:v>
                      </c:pt>
                      <c:pt idx="6341">
                        <c:v>1.2799421410650096E-12</c:v>
                      </c:pt>
                      <c:pt idx="6342">
                        <c:v>1.2800453631203551E-12</c:v>
                      </c:pt>
                      <c:pt idx="6343">
                        <c:v>1.2801492935338481E-12</c:v>
                      </c:pt>
                      <c:pt idx="6344">
                        <c:v>1.2802539324841183E-12</c:v>
                      </c:pt>
                      <c:pt idx="6345">
                        <c:v>1.2803592801497991E-12</c:v>
                      </c:pt>
                      <c:pt idx="6346">
                        <c:v>1.2804653367095169E-12</c:v>
                      </c:pt>
                      <c:pt idx="6347">
                        <c:v>1.2805721023419059E-12</c:v>
                      </c:pt>
                      <c:pt idx="6348">
                        <c:v>1.2806795772255946E-12</c:v>
                      </c:pt>
                      <c:pt idx="6349">
                        <c:v>1.2807877615392145E-12</c:v>
                      </c:pt>
                      <c:pt idx="6350">
                        <c:v>1.280896655461397E-12</c:v>
                      </c:pt>
                      <c:pt idx="6351">
                        <c:v>1.2810062591707726E-12</c:v>
                      </c:pt>
                      <c:pt idx="6352">
                        <c:v>1.2811165728459691E-12</c:v>
                      </c:pt>
                      <c:pt idx="6353">
                        <c:v>1.2812275966656208E-12</c:v>
                      </c:pt>
                      <c:pt idx="6354">
                        <c:v>1.2813393308083565E-12</c:v>
                      </c:pt>
                      <c:pt idx="6355">
                        <c:v>1.2814517754528076E-12</c:v>
                      </c:pt>
                      <c:pt idx="6356">
                        <c:v>1.2815649307776044E-12</c:v>
                      </c:pt>
                      <c:pt idx="6357">
                        <c:v>1.2816787969613772E-12</c:v>
                      </c:pt>
                      <c:pt idx="6358">
                        <c:v>1.2817933741827581E-12</c:v>
                      </c:pt>
                      <c:pt idx="6359">
                        <c:v>1.2819086626203756E-12</c:v>
                      </c:pt>
                      <c:pt idx="6360">
                        <c:v>1.2820246624528621E-12</c:v>
                      </c:pt>
                      <c:pt idx="6361">
                        <c:v>1.282141373858847E-12</c:v>
                      </c:pt>
                      <c:pt idx="6362">
                        <c:v>1.2822587970169627E-12</c:v>
                      </c:pt>
                      <c:pt idx="6363">
                        <c:v>1.282376932105838E-12</c:v>
                      </c:pt>
                      <c:pt idx="6364">
                        <c:v>1.2824957793041041E-12</c:v>
                      </c:pt>
                      <c:pt idx="6365">
                        <c:v>1.2826153387903918E-12</c:v>
                      </c:pt>
                      <c:pt idx="6366">
                        <c:v>1.2827356107433315E-12</c:v>
                      </c:pt>
                      <c:pt idx="6367">
                        <c:v>1.2828565953415552E-12</c:v>
                      </c:pt>
                      <c:pt idx="6368">
                        <c:v>1.2829782927636924E-12</c:v>
                      </c:pt>
                      <c:pt idx="6369">
                        <c:v>1.2831007031883714E-12</c:v>
                      </c:pt>
                      <c:pt idx="6370">
                        <c:v>1.2832238267942277E-12</c:v>
                      </c:pt>
                      <c:pt idx="6371">
                        <c:v>1.2833476637598902E-12</c:v>
                      </c:pt>
                      <c:pt idx="6372">
                        <c:v>1.2834722142639879E-12</c:v>
                      </c:pt>
                      <c:pt idx="6373">
                        <c:v>1.2835974784851523E-12</c:v>
                      </c:pt>
                      <c:pt idx="6374">
                        <c:v>1.2837234566020137E-12</c:v>
                      </c:pt>
                      <c:pt idx="6375">
                        <c:v>1.2838501487932046E-12</c:v>
                      </c:pt>
                      <c:pt idx="6376">
                        <c:v>1.2839775552373524E-12</c:v>
                      </c:pt>
                      <c:pt idx="6377">
                        <c:v>1.2841056761130905E-12</c:v>
                      </c:pt>
                      <c:pt idx="6378">
                        <c:v>1.2842345115990503E-12</c:v>
                      </c:pt>
                      <c:pt idx="6379">
                        <c:v>1.2843640618738601E-12</c:v>
                      </c:pt>
                      <c:pt idx="6380">
                        <c:v>1.2844943271161501E-12</c:v>
                      </c:pt>
                      <c:pt idx="6381">
                        <c:v>1.2846253075045526E-12</c:v>
                      </c:pt>
                      <c:pt idx="6382">
                        <c:v>1.2847570032176994E-12</c:v>
                      </c:pt>
                      <c:pt idx="6383">
                        <c:v>1.2848894144342179E-12</c:v>
                      </c:pt>
                      <c:pt idx="6384">
                        <c:v>1.2850225413327421E-12</c:v>
                      </c:pt>
                      <c:pt idx="6385">
                        <c:v>1.2851563840919E-12</c:v>
                      </c:pt>
                      <c:pt idx="6386">
                        <c:v>1.2852909428903227E-12</c:v>
                      </c:pt>
                      <c:pt idx="6387">
                        <c:v>1.2854262179066421E-12</c:v>
                      </c:pt>
                      <c:pt idx="6388">
                        <c:v>1.2855622093194876E-12</c:v>
                      </c:pt>
                      <c:pt idx="6389">
                        <c:v>1.285698917307492E-12</c:v>
                      </c:pt>
                      <c:pt idx="6390">
                        <c:v>1.2858363420492819E-12</c:v>
                      </c:pt>
                      <c:pt idx="6391">
                        <c:v>1.2859744837234924E-12</c:v>
                      </c:pt>
                      <c:pt idx="6392">
                        <c:v>1.2861133425087512E-12</c:v>
                      </c:pt>
                      <c:pt idx="6393">
                        <c:v>1.2862529185836908E-12</c:v>
                      </c:pt>
                      <c:pt idx="6394">
                        <c:v>1.2863932121269411E-12</c:v>
                      </c:pt>
                      <c:pt idx="6395">
                        <c:v>1.2865342233171319E-12</c:v>
                      </c:pt>
                      <c:pt idx="6396">
                        <c:v>1.2866759523328941E-12</c:v>
                      </c:pt>
                      <c:pt idx="6397">
                        <c:v>1.2868183993528597E-12</c:v>
                      </c:pt>
                      <c:pt idx="6398">
                        <c:v>1.2869615645556586E-12</c:v>
                      </c:pt>
                      <c:pt idx="6399">
                        <c:v>1.287105448119921E-12</c:v>
                      </c:pt>
                      <c:pt idx="6400">
                        <c:v>1.2872500502242799E-12</c:v>
                      </c:pt>
                      <c:pt idx="6401">
                        <c:v>1.2873953710473624E-12</c:v>
                      </c:pt>
                      <c:pt idx="6402">
                        <c:v>1.2875414107678008E-12</c:v>
                      </c:pt>
                      <c:pt idx="6403">
                        <c:v>1.2876881695642245E-12</c:v>
                      </c:pt>
                      <c:pt idx="6404">
                        <c:v>1.2878356476152662E-12</c:v>
                      </c:pt>
                      <c:pt idx="6405">
                        <c:v>1.287983845099556E-12</c:v>
                      </c:pt>
                      <c:pt idx="6406">
                        <c:v>1.288132762195726E-12</c:v>
                      </c:pt>
                      <c:pt idx="6407">
                        <c:v>1.2882823990824025E-12</c:v>
                      </c:pt>
                      <c:pt idx="6408">
                        <c:v>1.2884327559382203E-12</c:v>
                      </c:pt>
                      <c:pt idx="6409">
                        <c:v>1.288583832941807E-12</c:v>
                      </c:pt>
                      <c:pt idx="6410">
                        <c:v>1.2887356302717964E-12</c:v>
                      </c:pt>
                      <c:pt idx="6411">
                        <c:v>1.2888881481068151E-12</c:v>
                      </c:pt>
                      <c:pt idx="6412">
                        <c:v>1.2890413866254982E-12</c:v>
                      </c:pt>
                      <c:pt idx="6413">
                        <c:v>1.2891953460064747E-12</c:v>
                      </c:pt>
                      <c:pt idx="6414">
                        <c:v>1.2893500264283745E-12</c:v>
                      </c:pt>
                      <c:pt idx="6415">
                        <c:v>1.289505428069828E-12</c:v>
                      </c:pt>
                      <c:pt idx="6416">
                        <c:v>1.2896615511094672E-12</c:v>
                      </c:pt>
                      <c:pt idx="6417">
                        <c:v>1.2898183957259212E-12</c:v>
                      </c:pt>
                      <c:pt idx="6418">
                        <c:v>1.2899759620978232E-12</c:v>
                      </c:pt>
                      <c:pt idx="6419">
                        <c:v>1.2901342504038E-12</c:v>
                      </c:pt>
                      <c:pt idx="6420">
                        <c:v>1.2902932608224852E-12</c:v>
                      </c:pt>
                      <c:pt idx="6421">
                        <c:v>1.2904529935325106E-12</c:v>
                      </c:pt>
                      <c:pt idx="6422">
                        <c:v>1.2906134487125013E-12</c:v>
                      </c:pt>
                      <c:pt idx="6423">
                        <c:v>1.2907746265410944E-12</c:v>
                      </c:pt>
                      <c:pt idx="6424">
                        <c:v>1.290936527196918E-12</c:v>
                      </c:pt>
                      <c:pt idx="6425">
                        <c:v>1.2910991508586017E-12</c:v>
                      </c:pt>
                      <c:pt idx="6426">
                        <c:v>1.2912624977047763E-12</c:v>
                      </c:pt>
                      <c:pt idx="6427">
                        <c:v>1.2914265679140731E-12</c:v>
                      </c:pt>
                      <c:pt idx="6428">
                        <c:v>1.2915913616651229E-12</c:v>
                      </c:pt>
                      <c:pt idx="6429">
                        <c:v>1.2917568791365563E-12</c:v>
                      </c:pt>
                      <c:pt idx="6430">
                        <c:v>1.2919231205070045E-12</c:v>
                      </c:pt>
                      <c:pt idx="6431">
                        <c:v>1.2920900859550977E-12</c:v>
                      </c:pt>
                      <c:pt idx="6432">
                        <c:v>1.2922577756594658E-12</c:v>
                      </c:pt>
                      <c:pt idx="6433">
                        <c:v>1.2924261897987392E-12</c:v>
                      </c:pt>
                      <c:pt idx="6434">
                        <c:v>1.2925953285515503E-12</c:v>
                      </c:pt>
                      <c:pt idx="6435">
                        <c:v>1.2927651920965298E-12</c:v>
                      </c:pt>
                      <c:pt idx="6436">
                        <c:v>1.2929357806123057E-12</c:v>
                      </c:pt>
                      <c:pt idx="6437">
                        <c:v>1.2931070942775121E-12</c:v>
                      </c:pt>
                      <c:pt idx="6438">
                        <c:v>1.2932791332707758E-12</c:v>
                      </c:pt>
                      <c:pt idx="6439">
                        <c:v>1.2934518977707319E-12</c:v>
                      </c:pt>
                      <c:pt idx="6440">
                        <c:v>1.2936253879560071E-12</c:v>
                      </c:pt>
                      <c:pt idx="6441">
                        <c:v>1.2937996040052335E-12</c:v>
                      </c:pt>
                      <c:pt idx="6442">
                        <c:v>1.2939745460970422E-12</c:v>
                      </c:pt>
                      <c:pt idx="6443">
                        <c:v>1.2941502144100632E-12</c:v>
                      </c:pt>
                      <c:pt idx="6444">
                        <c:v>1.2943266091229286E-12</c:v>
                      </c:pt>
                      <c:pt idx="6445">
                        <c:v>1.2945037304142678E-12</c:v>
                      </c:pt>
                      <c:pt idx="6446">
                        <c:v>1.2946815784627119E-12</c:v>
                      </c:pt>
                      <c:pt idx="6447">
                        <c:v>1.29486015344689E-12</c:v>
                      </c:pt>
                      <c:pt idx="6448">
                        <c:v>1.295039455545435E-12</c:v>
                      </c:pt>
                      <c:pt idx="6449">
                        <c:v>1.2952194849369761E-12</c:v>
                      </c:pt>
                      <c:pt idx="6450">
                        <c:v>1.2954002418001465E-12</c:v>
                      </c:pt>
                      <c:pt idx="6451">
                        <c:v>1.2955817263135719E-12</c:v>
                      </c:pt>
                      <c:pt idx="6452">
                        <c:v>1.2957639386558883E-12</c:v>
                      </c:pt>
                      <c:pt idx="6453">
                        <c:v>1.2959468790057226E-12</c:v>
                      </c:pt>
                      <c:pt idx="6454">
                        <c:v>1.2961305475417068E-12</c:v>
                      </c:pt>
                      <c:pt idx="6455">
                        <c:v>1.2963149444424725E-12</c:v>
                      </c:pt>
                      <c:pt idx="6456">
                        <c:v>1.2965000698866486E-12</c:v>
                      </c:pt>
                      <c:pt idx="6457">
                        <c:v>1.2966859240528662E-12</c:v>
                      </c:pt>
                      <c:pt idx="6458">
                        <c:v>1.2968725071197565E-12</c:v>
                      </c:pt>
                      <c:pt idx="6459">
                        <c:v>1.2970598192659493E-12</c:v>
                      </c:pt>
                      <c:pt idx="6460">
                        <c:v>1.2972478606700771E-12</c:v>
                      </c:pt>
                      <c:pt idx="6461">
                        <c:v>1.2974366315107691E-12</c:v>
                      </c:pt>
                      <c:pt idx="6462">
                        <c:v>1.2976261319666569E-12</c:v>
                      </c:pt>
                      <c:pt idx="6463">
                        <c:v>1.2978163622163697E-12</c:v>
                      </c:pt>
                      <c:pt idx="6464">
                        <c:v>1.298007322438538E-12</c:v>
                      </c:pt>
                      <c:pt idx="6465">
                        <c:v>1.2981990128117945E-12</c:v>
                      </c:pt>
                      <c:pt idx="6466">
                        <c:v>1.2983914335147679E-12</c:v>
                      </c:pt>
                      <c:pt idx="6467">
                        <c:v>1.2985845847260895E-12</c:v>
                      </c:pt>
                      <c:pt idx="6468">
                        <c:v>1.2987784666243912E-12</c:v>
                      </c:pt>
                      <c:pt idx="6469">
                        <c:v>1.2989730793883036E-12</c:v>
                      </c:pt>
                      <c:pt idx="6470">
                        <c:v>1.2991684231964552E-12</c:v>
                      </c:pt>
                      <c:pt idx="6471">
                        <c:v>1.2993644982274768E-12</c:v>
                      </c:pt>
                      <c:pt idx="6472">
                        <c:v>1.2995613046600013E-12</c:v>
                      </c:pt>
                      <c:pt idx="6473">
                        <c:v>1.2997588426726591E-12</c:v>
                      </c:pt>
                      <c:pt idx="6474">
                        <c:v>1.2999571124440777E-12</c:v>
                      </c:pt>
                      <c:pt idx="6475">
                        <c:v>1.3001561141528902E-12</c:v>
                      </c:pt>
                      <c:pt idx="6476">
                        <c:v>1.3003558479777285E-12</c:v>
                      </c:pt>
                      <c:pt idx="6477">
                        <c:v>1.3005563140972205E-12</c:v>
                      </c:pt>
                      <c:pt idx="6478">
                        <c:v>1.3007575126899985E-12</c:v>
                      </c:pt>
                      <c:pt idx="6479">
                        <c:v>1.3009594439346931E-12</c:v>
                      </c:pt>
                      <c:pt idx="6480">
                        <c:v>1.3011621080099349E-12</c:v>
                      </c:pt>
                      <c:pt idx="6481">
                        <c:v>1.3013655050943517E-12</c:v>
                      </c:pt>
                      <c:pt idx="6482">
                        <c:v>1.3015696353665803E-12</c:v>
                      </c:pt>
                      <c:pt idx="6483">
                        <c:v>1.3017744990052464E-12</c:v>
                      </c:pt>
                      <c:pt idx="6484">
                        <c:v>1.3019800961889799E-12</c:v>
                      </c:pt>
                      <c:pt idx="6485">
                        <c:v>1.302186427096416E-12</c:v>
                      </c:pt>
                      <c:pt idx="6486">
                        <c:v>1.3023934919061822E-12</c:v>
                      </c:pt>
                      <c:pt idx="6487">
                        <c:v>1.3026012907969101E-12</c:v>
                      </c:pt>
                      <c:pt idx="6488">
                        <c:v>1.3028098239472298E-12</c:v>
                      </c:pt>
                      <c:pt idx="6489">
                        <c:v>1.3030190915357717E-12</c:v>
                      </c:pt>
                      <c:pt idx="6490">
                        <c:v>1.3032290937411684E-12</c:v>
                      </c:pt>
                      <c:pt idx="6491">
                        <c:v>1.3034398307420492E-12</c:v>
                      </c:pt>
                      <c:pt idx="6492">
                        <c:v>1.3036513027170439E-12</c:v>
                      </c:pt>
                      <c:pt idx="6493">
                        <c:v>1.3038635098447834E-12</c:v>
                      </c:pt>
                      <c:pt idx="6494">
                        <c:v>1.3040764523039008E-12</c:v>
                      </c:pt>
                      <c:pt idx="6495">
                        <c:v>1.3042901302730239E-12</c:v>
                      </c:pt>
                      <c:pt idx="6496">
                        <c:v>1.3045045439307854E-12</c:v>
                      </c:pt>
                      <c:pt idx="6497">
                        <c:v>1.3047196934558136E-12</c:v>
                      </c:pt>
                      <c:pt idx="6498">
                        <c:v>1.30493557902674E-12</c:v>
                      </c:pt>
                      <c:pt idx="6499">
                        <c:v>1.3051522008221979E-12</c:v>
                      </c:pt>
                      <c:pt idx="6500">
                        <c:v>1.3053695590208138E-12</c:v>
                      </c:pt>
                      <c:pt idx="6501">
                        <c:v>1.3055876538012226E-12</c:v>
                      </c:pt>
                      <c:pt idx="6502">
                        <c:v>1.305806485342049E-12</c:v>
                      </c:pt>
                      <c:pt idx="6503">
                        <c:v>1.3060260538219304E-12</c:v>
                      </c:pt>
                      <c:pt idx="6504">
                        <c:v>1.3062463594194939E-12</c:v>
                      </c:pt>
                      <c:pt idx="6505">
                        <c:v>1.3064674023133708E-12</c:v>
                      </c:pt>
                      <c:pt idx="6506">
                        <c:v>1.3066891826821904E-12</c:v>
                      </c:pt>
                      <c:pt idx="6507">
                        <c:v>1.3069117007045853E-12</c:v>
                      </c:pt>
                      <c:pt idx="6508">
                        <c:v>1.3071349565591858E-12</c:v>
                      </c:pt>
                      <c:pt idx="6509">
                        <c:v>1.3073589504246205E-12</c:v>
                      </c:pt>
                      <c:pt idx="6510">
                        <c:v>1.3075836824795243E-12</c:v>
                      </c:pt>
                      <c:pt idx="6511">
                        <c:v>1.3078091529025242E-12</c:v>
                      </c:pt>
                      <c:pt idx="6512">
                        <c:v>1.3080353618722508E-12</c:v>
                      </c:pt>
                      <c:pt idx="6513">
                        <c:v>1.3082623095673368E-12</c:v>
                      </c:pt>
                      <c:pt idx="6514">
                        <c:v>1.3084899961664121E-12</c:v>
                      </c:pt>
                      <c:pt idx="6515">
                        <c:v>1.3087184218481078E-12</c:v>
                      </c:pt>
                      <c:pt idx="6516">
                        <c:v>1.3089475867910525E-12</c:v>
                      </c:pt>
                      <c:pt idx="6517">
                        <c:v>1.3091774911738803E-12</c:v>
                      </c:pt>
                      <c:pt idx="6518">
                        <c:v>1.3094081351752171E-12</c:v>
                      </c:pt>
                      <c:pt idx="6519">
                        <c:v>1.3096395189737E-12</c:v>
                      </c:pt>
                      <c:pt idx="6520">
                        <c:v>1.3098716427479522E-12</c:v>
                      </c:pt>
                      <c:pt idx="6521">
                        <c:v>1.3101045066766101E-12</c:v>
                      </c:pt>
                      <c:pt idx="6522">
                        <c:v>1.310338110938302E-12</c:v>
                      </c:pt>
                      <c:pt idx="6523">
                        <c:v>1.3105724557116603E-12</c:v>
                      </c:pt>
                      <c:pt idx="6524">
                        <c:v>1.3108075411753128E-12</c:v>
                      </c:pt>
                      <c:pt idx="6525">
                        <c:v>1.3110433675078913E-12</c:v>
                      </c:pt>
                      <c:pt idx="6526">
                        <c:v>1.3112799348880278E-12</c:v>
                      </c:pt>
                      <c:pt idx="6527">
                        <c:v>1.3115172434943524E-12</c:v>
                      </c:pt>
                      <c:pt idx="6528">
                        <c:v>1.3117552935054936E-12</c:v>
                      </c:pt>
                      <c:pt idx="6529">
                        <c:v>1.3119940851000852E-12</c:v>
                      </c:pt>
                      <c:pt idx="6530">
                        <c:v>1.3122336184567556E-12</c:v>
                      </c:pt>
                      <c:pt idx="6531">
                        <c:v>1.3124738937541373E-12</c:v>
                      </c:pt>
                      <c:pt idx="6532">
                        <c:v>1.3127149111708593E-12</c:v>
                      </c:pt>
                      <c:pt idx="6533">
                        <c:v>1.3129566708855527E-12</c:v>
                      </c:pt>
                      <c:pt idx="6534">
                        <c:v>1.3131991730768491E-12</c:v>
                      </c:pt>
                      <c:pt idx="6535">
                        <c:v>1.3134424179233777E-12</c:v>
                      </c:pt>
                      <c:pt idx="6536">
                        <c:v>1.3136864056037706E-12</c:v>
                      </c:pt>
                      <c:pt idx="6537">
                        <c:v>1.3139311362966561E-12</c:v>
                      </c:pt>
                      <c:pt idx="6538">
                        <c:v>1.314176610180667E-12</c:v>
                      </c:pt>
                      <c:pt idx="6539">
                        <c:v>1.3144228274344345E-12</c:v>
                      </c:pt>
                      <c:pt idx="6540">
                        <c:v>1.3146697882365871E-12</c:v>
                      </c:pt>
                      <c:pt idx="6541">
                        <c:v>1.3149174927657578E-12</c:v>
                      </c:pt>
                      <c:pt idx="6542">
                        <c:v>1.3151659412005755E-12</c:v>
                      </c:pt>
                      <c:pt idx="6543">
                        <c:v>1.3154151337196694E-12</c:v>
                      </c:pt>
                      <c:pt idx="6544">
                        <c:v>1.3156650705016749E-12</c:v>
                      </c:pt>
                      <c:pt idx="6545">
                        <c:v>1.3159157517252193E-12</c:v>
                      </c:pt>
                      <c:pt idx="6546">
                        <c:v>1.3161671775689316E-12</c:v>
                      </c:pt>
                      <c:pt idx="6547">
                        <c:v>1.3164193482114467E-12</c:v>
                      </c:pt>
                      <c:pt idx="6548">
                        <c:v>1.3166722638313932E-12</c:v>
                      </c:pt>
                      <c:pt idx="6549">
                        <c:v>1.3169259246074016E-12</c:v>
                      </c:pt>
                      <c:pt idx="6550">
                        <c:v>1.3171803307181011E-12</c:v>
                      </c:pt>
                      <c:pt idx="6551">
                        <c:v>1.3174354823421265E-12</c:v>
                      </c:pt>
                      <c:pt idx="6552">
                        <c:v>1.3176913796581044E-12</c:v>
                      </c:pt>
                      <c:pt idx="6553">
                        <c:v>1.3179480228446663E-12</c:v>
                      </c:pt>
                      <c:pt idx="6554">
                        <c:v>1.3182054120804456E-12</c:v>
                      </c:pt>
                      <c:pt idx="6555">
                        <c:v>1.3184635475440693E-12</c:v>
                      </c:pt>
                      <c:pt idx="6556">
                        <c:v>1.3187224294141708E-12</c:v>
                      </c:pt>
                      <c:pt idx="6557">
                        <c:v>1.3189820578693792E-12</c:v>
                      </c:pt>
                      <c:pt idx="6558">
                        <c:v>1.3192424330883244E-12</c:v>
                      </c:pt>
                      <c:pt idx="6559">
                        <c:v>1.3195035552496396E-12</c:v>
                      </c:pt>
                      <c:pt idx="6560">
                        <c:v>1.3197654245319538E-12</c:v>
                      </c:pt>
                      <c:pt idx="6561">
                        <c:v>1.320028041113897E-12</c:v>
                      </c:pt>
                      <c:pt idx="6562">
                        <c:v>1.3202914051741014E-12</c:v>
                      </c:pt>
                      <c:pt idx="6563">
                        <c:v>1.3205555168911973E-12</c:v>
                      </c:pt>
                      <c:pt idx="6564">
                        <c:v>1.3208203764438151E-12</c:v>
                      </c:pt>
                      <c:pt idx="6565">
                        <c:v>1.3210859840105847E-12</c:v>
                      </c:pt>
                      <c:pt idx="6566">
                        <c:v>1.321352339770138E-12</c:v>
                      </c:pt>
                      <c:pt idx="6567">
                        <c:v>1.3216194439011057E-12</c:v>
                      </c:pt>
                      <c:pt idx="6568">
                        <c:v>1.3218872965821172E-12</c:v>
                      </c:pt>
                      <c:pt idx="6569">
                        <c:v>1.3221558979836311E-12</c:v>
                      </c:pt>
                      <c:pt idx="6570">
                        <c:v>1.3224252481001145E-12</c:v>
                      </c:pt>
                      <c:pt idx="6571">
                        <c:v>1.3226953471675599E-12</c:v>
                      </c:pt>
                      <c:pt idx="6572">
                        <c:v>1.3229661955440832E-12</c:v>
                      </c:pt>
                      <c:pt idx="6573">
                        <c:v>1.3232377935878119E-12</c:v>
                      </c:pt>
                      <c:pt idx="6574">
                        <c:v>1.3235101416568645E-12</c:v>
                      </c:pt>
                      <c:pt idx="6575">
                        <c:v>1.3237832401093646E-12</c:v>
                      </c:pt>
                      <c:pt idx="6576">
                        <c:v>1.3240570893034303E-12</c:v>
                      </c:pt>
                      <c:pt idx="6577">
                        <c:v>1.3243316895971888E-12</c:v>
                      </c:pt>
                      <c:pt idx="6578">
                        <c:v>1.3246070413487549E-12</c:v>
                      </c:pt>
                      <c:pt idx="6579">
                        <c:v>1.3248831449162559E-12</c:v>
                      </c:pt>
                      <c:pt idx="6580">
                        <c:v>1.3251600006578113E-12</c:v>
                      </c:pt>
                      <c:pt idx="6581">
                        <c:v>1.3254376089315421E-12</c:v>
                      </c:pt>
                      <c:pt idx="6582">
                        <c:v>1.3257159700955692E-12</c:v>
                      </c:pt>
                      <c:pt idx="6583">
                        <c:v>1.3259950845080185E-12</c:v>
                      </c:pt>
                      <c:pt idx="6584">
                        <c:v>1.3262749525270063E-12</c:v>
                      </c:pt>
                      <c:pt idx="6585">
                        <c:v>1.3265555745106565E-12</c:v>
                      </c:pt>
                      <c:pt idx="6586">
                        <c:v>1.3268369508170924E-12</c:v>
                      </c:pt>
                      <c:pt idx="6587">
                        <c:v>1.3271190818044331E-12</c:v>
                      </c:pt>
                      <c:pt idx="6588">
                        <c:v>1.3274019678308011E-12</c:v>
                      </c:pt>
                      <c:pt idx="6589">
                        <c:v>1.3276856092543184E-12</c:v>
                      </c:pt>
                      <c:pt idx="6590">
                        <c:v>1.3279700064331052E-12</c:v>
                      </c:pt>
                      <c:pt idx="6591">
                        <c:v>1.3282551597252867E-12</c:v>
                      </c:pt>
                      <c:pt idx="6592">
                        <c:v>1.3285410694889802E-12</c:v>
                      </c:pt>
                      <c:pt idx="6593">
                        <c:v>1.3288277360823088E-12</c:v>
                      </c:pt>
                      <c:pt idx="6594">
                        <c:v>1.3291151598633936E-12</c:v>
                      </c:pt>
                      <c:pt idx="6595">
                        <c:v>1.3294033411903602E-12</c:v>
                      </c:pt>
                      <c:pt idx="6596">
                        <c:v>1.3296922804213238E-12</c:v>
                      </c:pt>
                      <c:pt idx="6597">
                        <c:v>1.3299819779144106E-12</c:v>
                      </c:pt>
                      <c:pt idx="6598">
                        <c:v>1.3302724340277409E-12</c:v>
                      </c:pt>
                      <c:pt idx="6599">
                        <c:v>1.3305636491194368E-12</c:v>
                      </c:pt>
                      <c:pt idx="6600">
                        <c:v>1.3308556235476182E-12</c:v>
                      </c:pt>
                      <c:pt idx="6601">
                        <c:v>1.3311483576704094E-12</c:v>
                      </c:pt>
                      <c:pt idx="6602">
                        <c:v>1.3314418518459292E-12</c:v>
                      </c:pt>
                      <c:pt idx="6603">
                        <c:v>1.3317361064323009E-12</c:v>
                      </c:pt>
                      <c:pt idx="6604">
                        <c:v>1.3320311217876455E-12</c:v>
                      </c:pt>
                      <c:pt idx="6605">
                        <c:v>1.3323268982700865E-12</c:v>
                      </c:pt>
                      <c:pt idx="6606">
                        <c:v>1.332623436237743E-12</c:v>
                      </c:pt>
                      <c:pt idx="6607">
                        <c:v>1.332920736048736E-12</c:v>
                      </c:pt>
                      <c:pt idx="6608">
                        <c:v>1.3332187980611912E-12</c:v>
                      </c:pt>
                      <c:pt idx="6609">
                        <c:v>1.3335176226332254E-12</c:v>
                      </c:pt>
                      <c:pt idx="6610">
                        <c:v>1.3338172101229653E-12</c:v>
                      </c:pt>
                      <c:pt idx="6611">
                        <c:v>1.3341175608885271E-12</c:v>
                      </c:pt>
                      <c:pt idx="6612">
                        <c:v>1.3344186752880357E-12</c:v>
                      </c:pt>
                      <c:pt idx="6613">
                        <c:v>1.3347205536796119E-12</c:v>
                      </c:pt>
                      <c:pt idx="6614">
                        <c:v>1.3350231964213795E-12</c:v>
                      </c:pt>
                      <c:pt idx="6615">
                        <c:v>1.3353266038714549E-12</c:v>
                      </c:pt>
                      <c:pt idx="6616">
                        <c:v>1.3356307763879663E-12</c:v>
                      </c:pt>
                      <c:pt idx="6617">
                        <c:v>1.335935714329028E-12</c:v>
                      </c:pt>
                      <c:pt idx="6618">
                        <c:v>1.3362414180527679E-12</c:v>
                      </c:pt>
                      <c:pt idx="6619">
                        <c:v>1.3365478879173067E-12</c:v>
                      </c:pt>
                      <c:pt idx="6620">
                        <c:v>1.3368551242807618E-12</c:v>
                      </c:pt>
                      <c:pt idx="6621">
                        <c:v>1.3371631275012584E-12</c:v>
                      </c:pt>
                      <c:pt idx="6622">
                        <c:v>1.3374718979369177E-12</c:v>
                      </c:pt>
                      <c:pt idx="6623">
                        <c:v>1.3377814359458611E-12</c:v>
                      </c:pt>
                      <c:pt idx="6624">
                        <c:v>1.338091741886209E-12</c:v>
                      </c:pt>
                      <c:pt idx="6625">
                        <c:v>1.3384028161160857E-12</c:v>
                      </c:pt>
                      <c:pt idx="6626">
                        <c:v>1.3387146589936108E-12</c:v>
                      </c:pt>
                      <c:pt idx="6627">
                        <c:v>1.3390272708769052E-12</c:v>
                      </c:pt>
                      <c:pt idx="6628">
                        <c:v>1.339340652124092E-12</c:v>
                      </c:pt>
                      <c:pt idx="6629">
                        <c:v>1.3396548030932918E-12</c:v>
                      </c:pt>
                      <c:pt idx="6630">
                        <c:v>1.3399697241426279E-12</c:v>
                      </c:pt>
                      <c:pt idx="6631">
                        <c:v>1.3402854156302196E-12</c:v>
                      </c:pt>
                      <c:pt idx="6632">
                        <c:v>1.3406018779141925E-12</c:v>
                      </c:pt>
                      <c:pt idx="6633">
                        <c:v>1.3409191113526625E-12</c:v>
                      </c:pt>
                      <c:pt idx="6634">
                        <c:v>1.3412371163037559E-12</c:v>
                      </c:pt>
                      <c:pt idx="6635">
                        <c:v>1.3415558931255918E-12</c:v>
                      </c:pt>
                      <c:pt idx="6636">
                        <c:v>1.3418754421762933E-12</c:v>
                      </c:pt>
                      <c:pt idx="6637">
                        <c:v>1.3421957638139795E-12</c:v>
                      </c:pt>
                      <c:pt idx="6638">
                        <c:v>1.3425168583967752E-12</c:v>
                      </c:pt>
                      <c:pt idx="6639">
                        <c:v>1.3428387262828029E-12</c:v>
                      </c:pt>
                      <c:pt idx="6640">
                        <c:v>1.3431613678301785E-12</c:v>
                      </c:pt>
                      <c:pt idx="6641">
                        <c:v>1.343484783397029E-12</c:v>
                      </c:pt>
                      <c:pt idx="6642">
                        <c:v>1.3438089733414731E-12</c:v>
                      </c:pt>
                      <c:pt idx="6643">
                        <c:v>1.3441339380216346E-12</c:v>
                      </c:pt>
                      <c:pt idx="6644">
                        <c:v>1.3444596777956339E-12</c:v>
                      </c:pt>
                      <c:pt idx="6645">
                        <c:v>1.3447861930215931E-12</c:v>
                      </c:pt>
                      <c:pt idx="6646">
                        <c:v>1.3451134840576318E-12</c:v>
                      </c:pt>
                      <c:pt idx="6647">
                        <c:v>1.3454415512618736E-12</c:v>
                      </c:pt>
                      <c:pt idx="6648">
                        <c:v>1.3457703949924413E-12</c:v>
                      </c:pt>
                      <c:pt idx="6649">
                        <c:v>1.3461000156074539E-12</c:v>
                      </c:pt>
                      <c:pt idx="6650">
                        <c:v>1.3464304134650332E-12</c:v>
                      </c:pt>
                      <c:pt idx="6651">
                        <c:v>1.3467615889233019E-12</c:v>
                      </c:pt>
                      <c:pt idx="6652">
                        <c:v>1.347093542340383E-12</c:v>
                      </c:pt>
                      <c:pt idx="6653">
                        <c:v>1.3474262740743945E-12</c:v>
                      </c:pt>
                      <c:pt idx="6654">
                        <c:v>1.3477597844834611E-12</c:v>
                      </c:pt>
                      <c:pt idx="6655">
                        <c:v>1.3480940739257045E-12</c:v>
                      </c:pt>
                      <c:pt idx="6656">
                        <c:v>1.3484291427592429E-12</c:v>
                      </c:pt>
                      <c:pt idx="6657">
                        <c:v>1.3487649913422021E-12</c:v>
                      </c:pt>
                      <c:pt idx="6658">
                        <c:v>1.3491016200327014E-12</c:v>
                      </c:pt>
                      <c:pt idx="6659">
                        <c:v>1.3494390291888624E-12</c:v>
                      </c:pt>
                      <c:pt idx="6660">
                        <c:v>1.3497772191688074E-12</c:v>
                      </c:pt>
                      <c:pt idx="6661">
                        <c:v>1.3501161903306574E-12</c:v>
                      </c:pt>
                      <c:pt idx="6662">
                        <c:v>1.3504559430325351E-12</c:v>
                      </c:pt>
                      <c:pt idx="6663">
                        <c:v>1.3507964776325605E-12</c:v>
                      </c:pt>
                      <c:pt idx="6664">
                        <c:v>1.3511377944888566E-12</c:v>
                      </c:pt>
                      <c:pt idx="6665">
                        <c:v>1.3514798939595438E-12</c:v>
                      </c:pt>
                      <c:pt idx="6666">
                        <c:v>1.3518227764027462E-12</c:v>
                      </c:pt>
                      <c:pt idx="6667">
                        <c:v>1.352166442176582E-12</c:v>
                      </c:pt>
                      <c:pt idx="6668">
                        <c:v>1.3525108916391748E-12</c:v>
                      </c:pt>
                      <c:pt idx="6669">
                        <c:v>1.3528561251486475E-12</c:v>
                      </c:pt>
                      <c:pt idx="6670">
                        <c:v>1.3532021430631183E-12</c:v>
                      </c:pt>
                      <c:pt idx="6671">
                        <c:v>1.3535489457407111E-12</c:v>
                      </c:pt>
                      <c:pt idx="6672">
                        <c:v>1.3538965335395464E-12</c:v>
                      </c:pt>
                      <c:pt idx="6673">
                        <c:v>1.3542449068177479E-12</c:v>
                      </c:pt>
                      <c:pt idx="6674">
                        <c:v>1.354594065933435E-12</c:v>
                      </c:pt>
                      <c:pt idx="6675">
                        <c:v>1.35494401124473E-12</c:v>
                      </c:pt>
                      <c:pt idx="6676">
                        <c:v>1.3552947431097544E-12</c:v>
                      </c:pt>
                      <c:pt idx="6677">
                        <c:v>1.3556462618866323E-12</c:v>
                      </c:pt>
                      <c:pt idx="6678">
                        <c:v>1.3559985679334797E-12</c:v>
                      </c:pt>
                      <c:pt idx="6679">
                        <c:v>1.3563516616084244E-12</c:v>
                      </c:pt>
                      <c:pt idx="6680">
                        <c:v>1.3567055432695838E-12</c:v>
                      </c:pt>
                      <c:pt idx="6681">
                        <c:v>1.3570602132750816E-12</c:v>
                      </c:pt>
                      <c:pt idx="6682">
                        <c:v>1.3574156719830373E-12</c:v>
                      </c:pt>
                      <c:pt idx="6683">
                        <c:v>1.357771919751575E-12</c:v>
                      </c:pt>
                      <c:pt idx="6684">
                        <c:v>1.3581289569388138E-12</c:v>
                      </c:pt>
                      <c:pt idx="6685">
                        <c:v>1.3584867839028793E-12</c:v>
                      </c:pt>
                      <c:pt idx="6686">
                        <c:v>1.3588454010018886E-12</c:v>
                      </c:pt>
                      <c:pt idx="6687">
                        <c:v>1.3592048085939668E-12</c:v>
                      </c:pt>
                      <c:pt idx="6688">
                        <c:v>1.3595650070372328E-12</c:v>
                      </c:pt>
                      <c:pt idx="6689">
                        <c:v>1.3599259966898101E-12</c:v>
                      </c:pt>
                      <c:pt idx="6690">
                        <c:v>1.3602877779098204E-12</c:v>
                      </c:pt>
                      <c:pt idx="6691">
                        <c:v>1.3606503510553836E-12</c:v>
                      </c:pt>
                      <c:pt idx="6692">
                        <c:v>1.3610137164846219E-12</c:v>
                      </c:pt>
                      <c:pt idx="6693">
                        <c:v>1.3613778745556586E-12</c:v>
                      </c:pt>
                      <c:pt idx="6694">
                        <c:v>1.3617428256266126E-12</c:v>
                      </c:pt>
                      <c:pt idx="6695">
                        <c:v>1.3621085700556086E-12</c:v>
                      </c:pt>
                      <c:pt idx="6696">
                        <c:v>1.3624751082007648E-12</c:v>
                      </c:pt>
                      <c:pt idx="6697">
                        <c:v>1.3628424404202051E-12</c:v>
                      </c:pt>
                      <c:pt idx="6698">
                        <c:v>1.3632105670720521E-12</c:v>
                      </c:pt>
                      <c:pt idx="6699">
                        <c:v>1.3635794885144244E-12</c:v>
                      </c:pt>
                      <c:pt idx="6700">
                        <c:v>1.3639492051054454E-12</c:v>
                      </c:pt>
                      <c:pt idx="6701">
                        <c:v>1.3643197172032353E-12</c:v>
                      </c:pt>
                      <c:pt idx="6702">
                        <c:v>1.3646910251659187E-12</c:v>
                      </c:pt>
                      <c:pt idx="6703">
                        <c:v>1.3650631293516143E-12</c:v>
                      </c:pt>
                      <c:pt idx="6704">
                        <c:v>1.3654360301184468E-12</c:v>
                      </c:pt>
                      <c:pt idx="6705">
                        <c:v>1.3658097278245337E-12</c:v>
                      </c:pt>
                      <c:pt idx="6706">
                        <c:v>1.3661842228279992E-12</c:v>
                      </c:pt>
                      <c:pt idx="6707">
                        <c:v>1.3665595154869653E-12</c:v>
                      </c:pt>
                      <c:pt idx="6708">
                        <c:v>1.3669356061595509E-12</c:v>
                      </c:pt>
                      <c:pt idx="6709">
                        <c:v>1.3673124952038824E-12</c:v>
                      </c:pt>
                      <c:pt idx="6710">
                        <c:v>1.3676901829780759E-12</c:v>
                      </c:pt>
                      <c:pt idx="6711">
                        <c:v>1.3680686698402571E-12</c:v>
                      </c:pt>
                      <c:pt idx="6712">
                        <c:v>1.3684479561485453E-12</c:v>
                      </c:pt>
                      <c:pt idx="6713">
                        <c:v>1.3688280422610624E-12</c:v>
                      </c:pt>
                      <c:pt idx="6714">
                        <c:v>1.3692089285359319E-12</c:v>
                      </c:pt>
                      <c:pt idx="6715">
                        <c:v>1.3695906153312744E-12</c:v>
                      </c:pt>
                      <c:pt idx="6716">
                        <c:v>1.3699731030052108E-12</c:v>
                      </c:pt>
                      <c:pt idx="6717">
                        <c:v>1.3703563919158617E-12</c:v>
                      </c:pt>
                      <c:pt idx="6718">
                        <c:v>1.3707404824213509E-12</c:v>
                      </c:pt>
                      <c:pt idx="6719">
                        <c:v>1.3711253748798013E-12</c:v>
                      </c:pt>
                      <c:pt idx="6720">
                        <c:v>1.3715110696493302E-12</c:v>
                      </c:pt>
                      <c:pt idx="6721">
                        <c:v>1.3718975670880613E-12</c:v>
                      </c:pt>
                      <c:pt idx="6722">
                        <c:v>1.3722848675541168E-12</c:v>
                      </c:pt>
                      <c:pt idx="6723">
                        <c:v>1.3726729714056189E-12</c:v>
                      </c:pt>
                      <c:pt idx="6724">
                        <c:v>1.3730618790006884E-12</c:v>
                      </c:pt>
                      <c:pt idx="6725">
                        <c:v>1.3734515906974459E-12</c:v>
                      </c:pt>
                      <c:pt idx="6726">
                        <c:v>1.3738421068540136E-12</c:v>
                      </c:pt>
                      <c:pt idx="6727">
                        <c:v>1.3742334278285141E-12</c:v>
                      </c:pt>
                      <c:pt idx="6728">
                        <c:v>1.3746255539790686E-12</c:v>
                      </c:pt>
                      <c:pt idx="6729">
                        <c:v>1.3750184856637966E-12</c:v>
                      </c:pt>
                      <c:pt idx="6730">
                        <c:v>1.3754122232408233E-12</c:v>
                      </c:pt>
                      <c:pt idx="6731">
                        <c:v>1.375806767068268E-12</c:v>
                      </c:pt>
                      <c:pt idx="6732">
                        <c:v>1.3762021175042532E-12</c:v>
                      </c:pt>
                      <c:pt idx="6733">
                        <c:v>1.3765982749069008E-12</c:v>
                      </c:pt>
                      <c:pt idx="6734">
                        <c:v>1.3769952396343315E-12</c:v>
                      </c:pt>
                      <c:pt idx="6735">
                        <c:v>1.3773930120446649E-12</c:v>
                      </c:pt>
                      <c:pt idx="6736">
                        <c:v>1.377791592496028E-12</c:v>
                      </c:pt>
                      <c:pt idx="6737">
                        <c:v>1.3781909813465386E-12</c:v>
                      </c:pt>
                      <c:pt idx="6738">
                        <c:v>1.3785911789543193E-12</c:v>
                      </c:pt>
                      <c:pt idx="6739">
                        <c:v>1.3789921856774909E-12</c:v>
                      </c:pt>
                      <c:pt idx="6740">
                        <c:v>1.3793940018741751E-12</c:v>
                      </c:pt>
                      <c:pt idx="6741">
                        <c:v>1.3797966279024933E-12</c:v>
                      </c:pt>
                      <c:pt idx="6742">
                        <c:v>1.3802000641205706E-12</c:v>
                      </c:pt>
                      <c:pt idx="6743">
                        <c:v>1.3806043108865241E-12</c:v>
                      </c:pt>
                      <c:pt idx="6744">
                        <c:v>1.3810093685584766E-12</c:v>
                      </c:pt>
                      <c:pt idx="6745">
                        <c:v>1.3814152374945523E-12</c:v>
                      </c:pt>
                      <c:pt idx="6746">
                        <c:v>1.3818219180528697E-12</c:v>
                      </c:pt>
                      <c:pt idx="6747">
                        <c:v>1.3822294105915517E-12</c:v>
                      </c:pt>
                      <c:pt idx="6748">
                        <c:v>1.3826377154687201E-12</c:v>
                      </c:pt>
                      <c:pt idx="6749">
                        <c:v>1.3830468330424962E-12</c:v>
                      </c:pt>
                      <c:pt idx="6750">
                        <c:v>1.3834567636710004E-12</c:v>
                      </c:pt>
                      <c:pt idx="6751">
                        <c:v>1.3838675077123554E-12</c:v>
                      </c:pt>
                      <c:pt idx="6752">
                        <c:v>1.384279065524684E-12</c:v>
                      </c:pt>
                      <c:pt idx="6753">
                        <c:v>1.3846914374661079E-12</c:v>
                      </c:pt>
                      <c:pt idx="6754">
                        <c:v>1.385104623894745E-12</c:v>
                      </c:pt>
                      <c:pt idx="6755">
                        <c:v>1.3855186251687204E-12</c:v>
                      </c:pt>
                      <c:pt idx="6756">
                        <c:v>1.3859334416461559E-12</c:v>
                      </c:pt>
                      <c:pt idx="6757">
                        <c:v>1.3863490736851723E-12</c:v>
                      </c:pt>
                      <c:pt idx="6758">
                        <c:v>1.3867655216438889E-12</c:v>
                      </c:pt>
                      <c:pt idx="6759">
                        <c:v>1.3871827858804294E-12</c:v>
                      </c:pt>
                      <c:pt idx="6760">
                        <c:v>1.387600866752918E-12</c:v>
                      </c:pt>
                      <c:pt idx="6761">
                        <c:v>1.38801976461947E-12</c:v>
                      </c:pt>
                      <c:pt idx="6762">
                        <c:v>1.3884394798382139E-12</c:v>
                      </c:pt>
                      <c:pt idx="6763">
                        <c:v>1.3888600127672662E-12</c:v>
                      </c:pt>
                      <c:pt idx="6764">
                        <c:v>1.3892813637647514E-12</c:v>
                      </c:pt>
                      <c:pt idx="6765">
                        <c:v>1.3897035331887918E-12</c:v>
                      </c:pt>
                      <c:pt idx="6766">
                        <c:v>1.3901265213975055E-12</c:v>
                      </c:pt>
                      <c:pt idx="6767">
                        <c:v>1.3905503287490143E-12</c:v>
                      </c:pt>
                      <c:pt idx="6768">
                        <c:v>1.3909749556014433E-12</c:v>
                      </c:pt>
                      <c:pt idx="6769">
                        <c:v>1.3914004023129122E-12</c:v>
                      </c:pt>
                      <c:pt idx="6770">
                        <c:v>1.3918266692415438E-12</c:v>
                      </c:pt>
                      <c:pt idx="6771">
                        <c:v>1.3922537567454565E-12</c:v>
                      </c:pt>
                      <c:pt idx="6772">
                        <c:v>1.3926816651827754E-12</c:v>
                      </c:pt>
                      <c:pt idx="6773">
                        <c:v>1.3931103949116214E-12</c:v>
                      </c:pt>
                      <c:pt idx="6774">
                        <c:v>1.3935399462901138E-12</c:v>
                      </c:pt>
                      <c:pt idx="6775">
                        <c:v>1.393970319676378E-12</c:v>
                      </c:pt>
                      <c:pt idx="6776">
                        <c:v>1.3944015154285327E-12</c:v>
                      </c:pt>
                      <c:pt idx="6777">
                        <c:v>1.3948335339046985E-12</c:v>
                      </c:pt>
                      <c:pt idx="6778">
                        <c:v>1.3952663754630005E-12</c:v>
                      </c:pt>
                      <c:pt idx="6779">
                        <c:v>1.3957000404615578E-12</c:v>
                      </c:pt>
                      <c:pt idx="6780">
                        <c:v>1.396134529258494E-12</c:v>
                      </c:pt>
                      <c:pt idx="6781">
                        <c:v>1.3965698422119298E-12</c:v>
                      </c:pt>
                      <c:pt idx="6782">
                        <c:v>1.3970059796799866E-12</c:v>
                      </c:pt>
                      <c:pt idx="6783">
                        <c:v>1.397442942020786E-12</c:v>
                      </c:pt>
                      <c:pt idx="6784">
                        <c:v>1.3978807295924491E-12</c:v>
                      </c:pt>
                      <c:pt idx="6785">
                        <c:v>1.3983193427530992E-12</c:v>
                      </c:pt>
                      <c:pt idx="6786">
                        <c:v>1.3987587818608546E-12</c:v>
                      </c:pt>
                      <c:pt idx="6787">
                        <c:v>1.3991990472738409E-12</c:v>
                      </c:pt>
                      <c:pt idx="6788">
                        <c:v>1.3996401393501784E-12</c:v>
                      </c:pt>
                      <c:pt idx="6789">
                        <c:v>1.4000820584479867E-12</c:v>
                      </c:pt>
                      <c:pt idx="6790">
                        <c:v>1.4005248049253899E-12</c:v>
                      </c:pt>
                      <c:pt idx="6791">
                        <c:v>1.4009683791405082E-12</c:v>
                      </c:pt>
                      <c:pt idx="6792">
                        <c:v>1.4014127814514627E-12</c:v>
                      </c:pt>
                      <c:pt idx="6793">
                        <c:v>1.4018580122163791E-12</c:v>
                      </c:pt>
                      <c:pt idx="6794">
                        <c:v>1.4023040717933735E-12</c:v>
                      </c:pt>
                      <c:pt idx="6795">
                        <c:v>1.4027509605405703E-12</c:v>
                      </c:pt>
                      <c:pt idx="6796">
                        <c:v>1.4031986788160929E-12</c:v>
                      </c:pt>
                      <c:pt idx="6797">
                        <c:v>1.403647226978057E-12</c:v>
                      </c:pt>
                      <c:pt idx="6798">
                        <c:v>1.4040966053845907E-12</c:v>
                      </c:pt>
                      <c:pt idx="6799">
                        <c:v>1.4045468143938123E-12</c:v>
                      </c:pt>
                      <c:pt idx="6800">
                        <c:v>1.4049978543638452E-12</c:v>
                      </c:pt>
                      <c:pt idx="6801">
                        <c:v>1.4054497256528073E-12</c:v>
                      </c:pt>
                      <c:pt idx="6802">
                        <c:v>1.4059024286188256E-12</c:v>
                      </c:pt>
                      <c:pt idx="6803">
                        <c:v>1.4063559636200171E-12</c:v>
                      </c:pt>
                      <c:pt idx="6804">
                        <c:v>1.4068103310145065E-12</c:v>
                      </c:pt>
                      <c:pt idx="6805">
                        <c:v>1.4072655311604128E-12</c:v>
                      </c:pt>
                      <c:pt idx="6806">
                        <c:v>1.407721564415859E-12</c:v>
                      </c:pt>
                      <c:pt idx="6807">
                        <c:v>1.4081784311389684E-12</c:v>
                      </c:pt>
                      <c:pt idx="6808">
                        <c:v>1.4086361316878578E-12</c:v>
                      </c:pt>
                      <c:pt idx="6809">
                        <c:v>1.4090946664206554E-12</c:v>
                      </c:pt>
                      <c:pt idx="6810">
                        <c:v>1.4095540356954771E-12</c:v>
                      </c:pt>
                      <c:pt idx="6811">
                        <c:v>1.410014239870447E-12</c:v>
                      </c:pt>
                      <c:pt idx="6812">
                        <c:v>1.4104752793036882E-12</c:v>
                      </c:pt>
                      <c:pt idx="6813">
                        <c:v>1.4109371543533175E-12</c:v>
                      </c:pt>
                      <c:pt idx="6814">
                        <c:v>1.4113998653774626E-12</c:v>
                      </c:pt>
                      <c:pt idx="6815">
                        <c:v>1.4118634127342407E-12</c:v>
                      </c:pt>
                      <c:pt idx="6816">
                        <c:v>1.4123277967817749E-12</c:v>
                      </c:pt>
                      <c:pt idx="6817">
                        <c:v>1.4127930178781854E-12</c:v>
                      </c:pt>
                      <c:pt idx="6818">
                        <c:v>1.4132590763815967E-12</c:v>
                      </c:pt>
                      <c:pt idx="6819">
                        <c:v>1.4137259726501297E-12</c:v>
                      </c:pt>
                      <c:pt idx="6820">
                        <c:v>1.4141937070419038E-12</c:v>
                      </c:pt>
                      <c:pt idx="6821">
                        <c:v>1.4146622799150434E-12</c:v>
                      </c:pt>
                      <c:pt idx="6822">
                        <c:v>1.4151316916276666E-12</c:v>
                      </c:pt>
                      <c:pt idx="6823">
                        <c:v>1.4156019425379E-12</c:v>
                      </c:pt>
                      <c:pt idx="6824">
                        <c:v>1.4160730330038608E-12</c:v>
                      </c:pt>
                      <c:pt idx="6825">
                        <c:v>1.4165449633836704E-12</c:v>
                      </c:pt>
                      <c:pt idx="6826">
                        <c:v>1.4170177340354546E-12</c:v>
                      </c:pt>
                      <c:pt idx="6827">
                        <c:v>1.4174913453173308E-12</c:v>
                      </c:pt>
                      <c:pt idx="6828">
                        <c:v>1.4179657975592138E-12</c:v>
                      </c:pt>
                      <c:pt idx="6829">
                        <c:v>1.4184410907597524E-12</c:v>
                      </c:pt>
                      <c:pt idx="6830">
                        <c:v>1.4189172253239573E-12</c:v>
                      </c:pt>
                      <c:pt idx="6831">
                        <c:v>1.4193942018115488E-12</c:v>
                      </c:pt>
                      <c:pt idx="6832">
                        <c:v>1.4198720207822465E-12</c:v>
                      </c:pt>
                      <c:pt idx="6833">
                        <c:v>1.4203506827957712E-12</c:v>
                      </c:pt>
                      <c:pt idx="6834">
                        <c:v>1.420830188411842E-12</c:v>
                      </c:pt>
                      <c:pt idx="6835">
                        <c:v>1.4213105381901791E-12</c:v>
                      </c:pt>
                      <c:pt idx="6836">
                        <c:v>1.421791732690501E-12</c:v>
                      </c:pt>
                      <c:pt idx="6837">
                        <c:v>1.4222737724725283E-12</c:v>
                      </c:pt>
                      <c:pt idx="6838">
                        <c:v>1.4227566580959809E-12</c:v>
                      </c:pt>
                      <c:pt idx="6839">
                        <c:v>1.423240390120579E-12</c:v>
                      </c:pt>
                      <c:pt idx="6840">
                        <c:v>1.4237249691060412E-12</c:v>
                      </c:pt>
                      <c:pt idx="6841">
                        <c:v>1.4242103956120856E-12</c:v>
                      </c:pt>
                      <c:pt idx="6842">
                        <c:v>1.4246966701984363E-12</c:v>
                      </c:pt>
                      <c:pt idx="6843">
                        <c:v>1.4251837934248087E-12</c:v>
                      </c:pt>
                      <c:pt idx="6844">
                        <c:v>1.4256717658509237E-12</c:v>
                      </c:pt>
                      <c:pt idx="6845">
                        <c:v>1.4261605880365019E-12</c:v>
                      </c:pt>
                      <c:pt idx="6846">
                        <c:v>1.4266502605412625E-12</c:v>
                      </c:pt>
                      <c:pt idx="6847">
                        <c:v>1.4271407839249268E-12</c:v>
                      </c:pt>
                      <c:pt idx="6848">
                        <c:v>1.4276321587472133E-12</c:v>
                      </c:pt>
                      <c:pt idx="6849">
                        <c:v>1.4281243855678393E-12</c:v>
                      </c:pt>
                      <c:pt idx="6850">
                        <c:v>1.428617464946529E-12</c:v>
                      </c:pt>
                      <c:pt idx="6851">
                        <c:v>1.4291113974429981E-12</c:v>
                      </c:pt>
                      <c:pt idx="6852">
                        <c:v>1.4296061836169677E-12</c:v>
                      </c:pt>
                      <c:pt idx="6853">
                        <c:v>1.4301018240281581E-12</c:v>
                      </c:pt>
                      <c:pt idx="6854">
                        <c:v>1.4305983192362883E-12</c:v>
                      </c:pt>
                      <c:pt idx="6855">
                        <c:v>1.4310956698010777E-12</c:v>
                      </c:pt>
                      <c:pt idx="6856">
                        <c:v>1.4315938762822473E-12</c:v>
                      </c:pt>
                      <c:pt idx="6857">
                        <c:v>1.4320929392395175E-12</c:v>
                      </c:pt>
                      <c:pt idx="6858">
                        <c:v>1.4325928592326046E-12</c:v>
                      </c:pt>
                      <c:pt idx="6859">
                        <c:v>1.4330936368212316E-12</c:v>
                      </c:pt>
                      <c:pt idx="6860">
                        <c:v>1.4335952725651167E-12</c:v>
                      </c:pt>
                      <c:pt idx="6861">
                        <c:v>1.4340977670239782E-12</c:v>
                      </c:pt>
                      <c:pt idx="6862">
                        <c:v>1.4346011207575397E-12</c:v>
                      </c:pt>
                      <c:pt idx="6863">
                        <c:v>1.4351053343255163E-12</c:v>
                      </c:pt>
                      <c:pt idx="6864">
                        <c:v>1.4356104082876324E-12</c:v>
                      </c:pt>
                      <c:pt idx="6865">
                        <c:v>1.4361163432036024E-12</c:v>
                      </c:pt>
                      <c:pt idx="6866">
                        <c:v>1.436623139633151E-12</c:v>
                      </c:pt>
                      <c:pt idx="6867">
                        <c:v>1.4371307981359954E-12</c:v>
                      </c:pt>
                      <c:pt idx="6868">
                        <c:v>1.4376393192718556E-12</c:v>
                      </c:pt>
                      <c:pt idx="6869">
                        <c:v>1.438148703600452E-12</c:v>
                      </c:pt>
                      <c:pt idx="6870">
                        <c:v>1.4386589516815019E-12</c:v>
                      </c:pt>
                      <c:pt idx="6871">
                        <c:v>1.4391700640747282E-12</c:v>
                      </c:pt>
                      <c:pt idx="6872">
                        <c:v>1.4396820413398495E-12</c:v>
                      </c:pt>
                      <c:pt idx="6873">
                        <c:v>1.4401948840365842E-12</c:v>
                      </c:pt>
                      <c:pt idx="6874">
                        <c:v>1.4407085927246525E-12</c:v>
                      </c:pt>
                      <c:pt idx="6875">
                        <c:v>1.4412231679637745E-12</c:v>
                      </c:pt>
                      <c:pt idx="6876">
                        <c:v>1.4417386103136708E-12</c:v>
                      </c:pt>
                      <c:pt idx="6877">
                        <c:v>1.4422549203340594E-12</c:v>
                      </c:pt>
                      <c:pt idx="6878">
                        <c:v>1.442772098584663E-12</c:v>
                      </c:pt>
                      <c:pt idx="6879">
                        <c:v>1.4432901456251969E-12</c:v>
                      </c:pt>
                      <c:pt idx="6880">
                        <c:v>1.4438090620153838E-12</c:v>
                      </c:pt>
                      <c:pt idx="6881">
                        <c:v>1.4443288483149421E-12</c:v>
                      </c:pt>
                      <c:pt idx="6882">
                        <c:v>1.4448495050835915E-12</c:v>
                      </c:pt>
                      <c:pt idx="6883">
                        <c:v>1.4453710328810555E-12</c:v>
                      </c:pt>
                      <c:pt idx="6884">
                        <c:v>1.4458934322670472E-12</c:v>
                      </c:pt>
                      <c:pt idx="6885">
                        <c:v>1.4464167038012913E-12</c:v>
                      </c:pt>
                      <c:pt idx="6886">
                        <c:v>1.446940848043504E-12</c:v>
                      </c:pt>
                      <c:pt idx="6887">
                        <c:v>1.4474658655534085E-12</c:v>
                      </c:pt>
                      <c:pt idx="6888">
                        <c:v>1.4479917568907233E-12</c:v>
                      </c:pt>
                      <c:pt idx="6889">
                        <c:v>1.4485185226151663E-12</c:v>
                      </c:pt>
                      <c:pt idx="6890">
                        <c:v>1.4490461632864593E-12</c:v>
                      </c:pt>
                      <c:pt idx="6891">
                        <c:v>1.4495746794643201E-12</c:v>
                      </c:pt>
                      <c:pt idx="6892">
                        <c:v>1.4501040717084696E-12</c:v>
                      </c:pt>
                      <c:pt idx="6893">
                        <c:v>1.450634340578628E-12</c:v>
                      </c:pt>
                      <c:pt idx="6894">
                        <c:v>1.4511654866345128E-12</c:v>
                      </c:pt>
                      <c:pt idx="6895">
                        <c:v>1.4516975104358479E-12</c:v>
                      </c:pt>
                      <c:pt idx="6896">
                        <c:v>1.452230412542348E-12</c:v>
                      </c:pt>
                      <c:pt idx="6897">
                        <c:v>1.4527641935137383E-12</c:v>
                      </c:pt>
                      <c:pt idx="6898">
                        <c:v>1.4532988539097322E-12</c:v>
                      </c:pt>
                      <c:pt idx="6899">
                        <c:v>1.4538343942900534E-12</c:v>
                      </c:pt>
                      <c:pt idx="6900">
                        <c:v>1.4543708152144213E-12</c:v>
                      </c:pt>
                      <c:pt idx="6901">
                        <c:v>1.4549081172425563E-12</c:v>
                      </c:pt>
                      <c:pt idx="6902">
                        <c:v>1.4554463009341748E-12</c:v>
                      </c:pt>
                      <c:pt idx="6903">
                        <c:v>1.4559853668489985E-12</c:v>
                      </c:pt>
                      <c:pt idx="6904">
                        <c:v>1.4565253155467479E-12</c:v>
                      </c:pt>
                      <c:pt idx="6905">
                        <c:v>1.457066147587143E-12</c:v>
                      </c:pt>
                      <c:pt idx="6906">
                        <c:v>1.4576078635299015E-12</c:v>
                      </c:pt>
                      <c:pt idx="6907">
                        <c:v>1.4581504639347446E-12</c:v>
                      </c:pt>
                      <c:pt idx="6908">
                        <c:v>1.4586939493613899E-12</c:v>
                      </c:pt>
                      <c:pt idx="6909">
                        <c:v>1.4592383203695599E-12</c:v>
                      </c:pt>
                      <c:pt idx="6910">
                        <c:v>1.4597835775189735E-12</c:v>
                      </c:pt>
                      <c:pt idx="6911">
                        <c:v>1.4603297213693479E-12</c:v>
                      </c:pt>
                      <c:pt idx="6912">
                        <c:v>1.460876752480406E-12</c:v>
                      </c:pt>
                      <c:pt idx="6913">
                        <c:v>1.4614246714118663E-12</c:v>
                      </c:pt>
                      <c:pt idx="6914">
                        <c:v>1.4619734787234488E-12</c:v>
                      </c:pt>
                      <c:pt idx="6915">
                        <c:v>1.4625231749748737E-12</c:v>
                      </c:pt>
                      <c:pt idx="6916">
                        <c:v>1.4630737607258596E-12</c:v>
                      </c:pt>
                      <c:pt idx="6917">
                        <c:v>1.4636252365361261E-12</c:v>
                      </c:pt>
                      <c:pt idx="6918">
                        <c:v>1.4641776029653924E-12</c:v>
                      </c:pt>
                      <c:pt idx="6919">
                        <c:v>1.4647308605733807E-12</c:v>
                      </c:pt>
                      <c:pt idx="6920">
                        <c:v>1.4652850099198078E-12</c:v>
                      </c:pt>
                      <c:pt idx="6921">
                        <c:v>1.4658400515643942E-12</c:v>
                      </c:pt>
                      <c:pt idx="6922">
                        <c:v>1.4663959860668611E-12</c:v>
                      </c:pt>
                      <c:pt idx="6923">
                        <c:v>1.4669528139869288E-12</c:v>
                      </c:pt>
                      <c:pt idx="6924">
                        <c:v>1.4675105358843131E-12</c:v>
                      </c:pt>
                      <c:pt idx="6925">
                        <c:v>1.4680691523187376E-12</c:v>
                      </c:pt>
                      <c:pt idx="6926">
                        <c:v>1.468628663849919E-12</c:v>
                      </c:pt>
                      <c:pt idx="6927">
                        <c:v>1.4691890710375785E-12</c:v>
                      </c:pt>
                      <c:pt idx="6928">
                        <c:v>1.4697503744414379E-12</c:v>
                      </c:pt>
                      <c:pt idx="6929">
                        <c:v>1.470312574621212E-12</c:v>
                      </c:pt>
                      <c:pt idx="6930">
                        <c:v>1.4708756721366234E-12</c:v>
                      </c:pt>
                      <c:pt idx="6931">
                        <c:v>1.4714396675473923E-12</c:v>
                      </c:pt>
                      <c:pt idx="6932">
                        <c:v>1.4720045614132384E-12</c:v>
                      </c:pt>
                      <c:pt idx="6933">
                        <c:v>1.4725703542938805E-12</c:v>
                      </c:pt>
                      <c:pt idx="6934">
                        <c:v>1.4731370467490366E-12</c:v>
                      </c:pt>
                      <c:pt idx="6935">
                        <c:v>1.473704639338431E-12</c:v>
                      </c:pt>
                      <c:pt idx="6936">
                        <c:v>1.4742731326217796E-12</c:v>
                      </c:pt>
                      <c:pt idx="6937">
                        <c:v>1.4748425271588025E-12</c:v>
                      </c:pt>
                      <c:pt idx="6938">
                        <c:v>1.4754128235092213E-12</c:v>
                      </c:pt>
                      <c:pt idx="6939">
                        <c:v>1.4759840222327523E-12</c:v>
                      </c:pt>
                      <c:pt idx="6940">
                        <c:v>1.476556123889119E-12</c:v>
                      </c:pt>
                      <c:pt idx="6941">
                        <c:v>1.4771291290380394E-12</c:v>
                      </c:pt>
                      <c:pt idx="6942">
                        <c:v>1.4777030382392321E-12</c:v>
                      </c:pt>
                      <c:pt idx="6943">
                        <c:v>1.4782778520524207E-12</c:v>
                      </c:pt>
                      <c:pt idx="6944">
                        <c:v>1.4788535710373187E-12</c:v>
                      </c:pt>
                      <c:pt idx="6945">
                        <c:v>1.4794301957536524E-12</c:v>
                      </c:pt>
                      <c:pt idx="6946">
                        <c:v>1.4800077267611364E-12</c:v>
                      </c:pt>
                      <c:pt idx="6947">
                        <c:v>1.4805861646194935E-12</c:v>
                      </c:pt>
                      <c:pt idx="6948">
                        <c:v>1.4811655098884404E-12</c:v>
                      </c:pt>
                      <c:pt idx="6949">
                        <c:v>1.4817457631276992E-12</c:v>
                      </c:pt>
                      <c:pt idx="6950">
                        <c:v>1.4823269248969894E-12</c:v>
                      </c:pt>
                      <c:pt idx="6951">
                        <c:v>1.4829089957560305E-12</c:v>
                      </c:pt>
                      <c:pt idx="6952">
                        <c:v>1.483491976264542E-12</c:v>
                      </c:pt>
                      <c:pt idx="6953">
                        <c:v>1.4840758669822443E-12</c:v>
                      </c:pt>
                      <c:pt idx="6954">
                        <c:v>1.4846606684688564E-12</c:v>
                      </c:pt>
                      <c:pt idx="6955">
                        <c:v>1.4852463812840977E-12</c:v>
                      </c:pt>
                      <c:pt idx="6956">
                        <c:v>1.4858330059876879E-12</c:v>
                      </c:pt>
                      <c:pt idx="6957">
                        <c:v>1.4864205431393472E-12</c:v>
                      </c:pt>
                      <c:pt idx="6958">
                        <c:v>1.4870089932987927E-12</c:v>
                      </c:pt>
                      <c:pt idx="6959">
                        <c:v>1.4875983570257505E-12</c:v>
                      </c:pt>
                      <c:pt idx="6960">
                        <c:v>1.4881886348799341E-12</c:v>
                      </c:pt>
                      <c:pt idx="6961">
                        <c:v>1.4887798274210663E-12</c:v>
                      </c:pt>
                      <c:pt idx="6962">
                        <c:v>1.4893719352088661E-12</c:v>
                      </c:pt>
                      <c:pt idx="6963">
                        <c:v>1.4899649588030522E-12</c:v>
                      </c:pt>
                      <c:pt idx="6964">
                        <c:v>1.490558898763346E-12</c:v>
                      </c:pt>
                      <c:pt idx="6965">
                        <c:v>1.491153755649464E-12</c:v>
                      </c:pt>
                      <c:pt idx="6966">
                        <c:v>1.4917495300211314E-12</c:v>
                      </c:pt>
                      <c:pt idx="6967">
                        <c:v>1.4923462224380609E-12</c:v>
                      </c:pt>
                      <c:pt idx="6968">
                        <c:v>1.4929438334599781E-12</c:v>
                      </c:pt>
                      <c:pt idx="6969">
                        <c:v>1.4935423636466014E-12</c:v>
                      </c:pt>
                      <c:pt idx="6970">
                        <c:v>1.4941418135576481E-12</c:v>
                      </c:pt>
                      <c:pt idx="6971">
                        <c:v>1.4947421837528409E-12</c:v>
                      </c:pt>
                      <c:pt idx="6972">
                        <c:v>1.4953434747918984E-12</c:v>
                      </c:pt>
                      <c:pt idx="6973">
                        <c:v>1.4959456872345387E-12</c:v>
                      </c:pt>
                      <c:pt idx="6974">
                        <c:v>1.4965488216404837E-12</c:v>
                      </c:pt>
                      <c:pt idx="6975">
                        <c:v>1.4971528785694503E-12</c:v>
                      </c:pt>
                      <c:pt idx="6976">
                        <c:v>1.4977578585811624E-12</c:v>
                      </c:pt>
                      <c:pt idx="6977">
                        <c:v>1.4983637622353344E-12</c:v>
                      </c:pt>
                      <c:pt idx="6978">
                        <c:v>1.4989705900916911E-12</c:v>
                      </c:pt>
                      <c:pt idx="6979">
                        <c:v>1.4995783427099492E-12</c:v>
                      </c:pt>
                      <c:pt idx="6980">
                        <c:v>1.5001870206498307E-12</c:v>
                      </c:pt>
                      <c:pt idx="6981">
                        <c:v>1.5007966244710536E-12</c:v>
                      </c:pt>
                      <c:pt idx="6982">
                        <c:v>1.5014071547333372E-12</c:v>
                      </c:pt>
                      <c:pt idx="6983">
                        <c:v>1.5020186119964014E-12</c:v>
                      </c:pt>
                      <c:pt idx="6984">
                        <c:v>1.5026309968199675E-12</c:v>
                      </c:pt>
                      <c:pt idx="6985">
                        <c:v>1.5032443097637526E-12</c:v>
                      </c:pt>
                      <c:pt idx="6986">
                        <c:v>1.5038585513874793E-12</c:v>
                      </c:pt>
                      <c:pt idx="6987">
                        <c:v>1.5044737222508649E-12</c:v>
                      </c:pt>
                      <c:pt idx="6988">
                        <c:v>1.5050898229136307E-12</c:v>
                      </c:pt>
                      <c:pt idx="6989">
                        <c:v>1.5057068539354948E-12</c:v>
                      </c:pt>
                      <c:pt idx="6990">
                        <c:v>1.5063248158761784E-12</c:v>
                      </c:pt>
                      <c:pt idx="6991">
                        <c:v>1.5069437092953993E-12</c:v>
                      </c:pt>
                      <c:pt idx="6992">
                        <c:v>1.507563534752881E-12</c:v>
                      </c:pt>
                      <c:pt idx="6993">
                        <c:v>1.5081842928083399E-12</c:v>
                      </c:pt>
                      <c:pt idx="6994">
                        <c:v>1.5088059840214951E-12</c:v>
                      </c:pt>
                      <c:pt idx="6995">
                        <c:v>1.509428608952069E-12</c:v>
                      </c:pt>
                      <c:pt idx="6996">
                        <c:v>1.5100521681597796E-12</c:v>
                      </c:pt>
                      <c:pt idx="6997">
                        <c:v>1.5106766622043466E-12</c:v>
                      </c:pt>
                      <c:pt idx="6998">
                        <c:v>1.5113020916454902E-12</c:v>
                      </c:pt>
                      <c:pt idx="6999">
                        <c:v>1.5119284570429305E-12</c:v>
                      </c:pt>
                      <c:pt idx="7000">
                        <c:v>1.5125557589563867E-12</c:v>
                      </c:pt>
                      <c:pt idx="7001">
                        <c:v>1.5131839979455783E-12</c:v>
                      </c:pt>
                      <c:pt idx="7002">
                        <c:v>1.5138131745702251E-12</c:v>
                      </c:pt>
                      <c:pt idx="7003">
                        <c:v>1.514443289390047E-12</c:v>
                      </c:pt>
                      <c:pt idx="7004">
                        <c:v>1.5150743429647653E-12</c:v>
                      </c:pt>
                      <c:pt idx="7005">
                        <c:v>1.5157063358540943E-12</c:v>
                      </c:pt>
                      <c:pt idx="7006">
                        <c:v>1.5163392686177599E-12</c:v>
                      </c:pt>
                      <c:pt idx="7007">
                        <c:v>1.5169731418154794E-12</c:v>
                      </c:pt>
                      <c:pt idx="7008">
                        <c:v>1.5176079560069711E-12</c:v>
                      </c:pt>
                      <c:pt idx="7009">
                        <c:v>1.5182437117519562E-12</c:v>
                      </c:pt>
                      <c:pt idx="7010">
                        <c:v>1.5188804096101548E-12</c:v>
                      </c:pt>
                      <c:pt idx="7011">
                        <c:v>1.519518050141286E-12</c:v>
                      </c:pt>
                      <c:pt idx="7012">
                        <c:v>1.5201566339050704E-12</c:v>
                      </c:pt>
                      <c:pt idx="7013">
                        <c:v>1.5207961614612253E-12</c:v>
                      </c:pt>
                      <c:pt idx="7014">
                        <c:v>1.5214366333694717E-12</c:v>
                      </c:pt>
                      <c:pt idx="7015">
                        <c:v>1.5220780501895286E-12</c:v>
                      </c:pt>
                      <c:pt idx="7016">
                        <c:v>1.5227204124811181E-12</c:v>
                      </c:pt>
                      <c:pt idx="7017">
                        <c:v>1.5233637208039587E-12</c:v>
                      </c:pt>
                      <c:pt idx="7018">
                        <c:v>1.5240079757177695E-12</c:v>
                      </c:pt>
                      <c:pt idx="7019">
                        <c:v>1.5246531777822696E-12</c:v>
                      </c:pt>
                      <c:pt idx="7020">
                        <c:v>1.52529932755718E-12</c:v>
                      </c:pt>
                      <c:pt idx="7021">
                        <c:v>1.5259464256022205E-12</c:v>
                      </c:pt>
                      <c:pt idx="7022">
                        <c:v>1.5265944724771107E-12</c:v>
                      </c:pt>
                      <c:pt idx="7023">
                        <c:v>1.5272434687415679E-12</c:v>
                      </c:pt>
                      <c:pt idx="7024">
                        <c:v>1.5278934149553144E-12</c:v>
                      </c:pt>
                      <c:pt idx="7025">
                        <c:v>1.5285443116780686E-12</c:v>
                      </c:pt>
                      <c:pt idx="7026">
                        <c:v>1.5291961594695525E-12</c:v>
                      </c:pt>
                      <c:pt idx="7027">
                        <c:v>1.5298489588894836E-12</c:v>
                      </c:pt>
                      <c:pt idx="7028">
                        <c:v>1.5305027104975819E-12</c:v>
                      </c:pt>
                      <c:pt idx="7029">
                        <c:v>1.5311574148535658E-12</c:v>
                      </c:pt>
                      <c:pt idx="7030">
                        <c:v>1.5318130725171581E-12</c:v>
                      </c:pt>
                      <c:pt idx="7031">
                        <c:v>1.532469684048078E-12</c:v>
                      </c:pt>
                      <c:pt idx="7032">
                        <c:v>1.5331272500060435E-12</c:v>
                      </c:pt>
                      <c:pt idx="7033">
                        <c:v>1.5337857709507732E-12</c:v>
                      </c:pt>
                      <c:pt idx="7034">
                        <c:v>1.5344452474419885E-12</c:v>
                      </c:pt>
                      <c:pt idx="7035">
                        <c:v>1.5351056800394105E-12</c:v>
                      </c:pt>
                      <c:pt idx="7036">
                        <c:v>1.5357670693027575E-12</c:v>
                      </c:pt>
                      <c:pt idx="7037">
                        <c:v>1.5364294157917489E-12</c:v>
                      </c:pt>
                      <c:pt idx="7038">
                        <c:v>1.537092720066106E-12</c:v>
                      </c:pt>
                      <c:pt idx="7039">
                        <c:v>1.5377569826855459E-12</c:v>
                      </c:pt>
                      <c:pt idx="7040">
                        <c:v>1.5384222042097878E-12</c:v>
                      </c:pt>
                      <c:pt idx="7041">
                        <c:v>1.5390883851985549E-12</c:v>
                      </c:pt>
                      <c:pt idx="7042">
                        <c:v>1.5397555262115671E-12</c:v>
                      </c:pt>
                      <c:pt idx="7043">
                        <c:v>1.5404236278085392E-12</c:v>
                      </c:pt>
                      <c:pt idx="7044">
                        <c:v>1.5410926905491947E-12</c:v>
                      </c:pt>
                      <c:pt idx="7045">
                        <c:v>1.5417627149932523E-12</c:v>
                      </c:pt>
                      <c:pt idx="7046">
                        <c:v>1.5424337017004324E-12</c:v>
                      </c:pt>
                      <c:pt idx="7047">
                        <c:v>1.5431056512304548E-12</c:v>
                      </c:pt>
                      <c:pt idx="7048">
                        <c:v>1.5437785641430373E-12</c:v>
                      </c:pt>
                      <c:pt idx="7049">
                        <c:v>1.5444524409979014E-12</c:v>
                      </c:pt>
                      <c:pt idx="7050">
                        <c:v>1.5451272823547669E-12</c:v>
                      </c:pt>
                      <c:pt idx="7051">
                        <c:v>1.5458030887733516E-12</c:v>
                      </c:pt>
                      <c:pt idx="7052">
                        <c:v>1.5464798608133775E-12</c:v>
                      </c:pt>
                      <c:pt idx="7053">
                        <c:v>1.5471575990345622E-12</c:v>
                      </c:pt>
                      <c:pt idx="7054">
                        <c:v>1.5478363039966274E-12</c:v>
                      </c:pt>
                      <c:pt idx="7055">
                        <c:v>1.5485159762592904E-12</c:v>
                      </c:pt>
                      <c:pt idx="7056">
                        <c:v>1.5491966163822748E-12</c:v>
                      </c:pt>
                      <c:pt idx="7057">
                        <c:v>1.5498782249252969E-12</c:v>
                      </c:pt>
                      <c:pt idx="7058">
                        <c:v>1.5505608024480756E-12</c:v>
                      </c:pt>
                      <c:pt idx="7059">
                        <c:v>1.5512443495103344E-12</c:v>
                      </c:pt>
                      <c:pt idx="7060">
                        <c:v>1.5519288666717895E-12</c:v>
                      </c:pt>
                      <c:pt idx="7061">
                        <c:v>1.5526143544921629E-12</c:v>
                      </c:pt>
                      <c:pt idx="7062">
                        <c:v>1.5533008135311737E-12</c:v>
                      </c:pt>
                      <c:pt idx="7063">
                        <c:v>1.5539882443485404E-12</c:v>
                      </c:pt>
                      <c:pt idx="7064">
                        <c:v>1.5546766475039848E-12</c:v>
                      </c:pt>
                      <c:pt idx="7065">
                        <c:v>1.5553660235572227E-12</c:v>
                      </c:pt>
                      <c:pt idx="7066">
                        <c:v>1.5560563730679786E-12</c:v>
                      </c:pt>
                      <c:pt idx="7067">
                        <c:v>1.5567476965959703E-12</c:v>
                      </c:pt>
                      <c:pt idx="7068">
                        <c:v>1.5574399947009169E-12</c:v>
                      </c:pt>
                      <c:pt idx="7069">
                        <c:v>1.5581332679425401E-12</c:v>
                      </c:pt>
                      <c:pt idx="7070">
                        <c:v>1.5588275168805558E-12</c:v>
                      </c:pt>
                      <c:pt idx="7071">
                        <c:v>1.5595227420746876E-12</c:v>
                      </c:pt>
                      <c:pt idx="7072">
                        <c:v>1.5602189440846505E-12</c:v>
                      </c:pt>
                      <c:pt idx="7073">
                        <c:v>1.5609161234701696E-12</c:v>
                      </c:pt>
                      <c:pt idx="7074">
                        <c:v>1.5616142807909611E-12</c:v>
                      </c:pt>
                      <c:pt idx="7075">
                        <c:v>1.5623134166067484E-12</c:v>
                      </c:pt>
                      <c:pt idx="7076">
                        <c:v>1.5630135314772463E-12</c:v>
                      </c:pt>
                      <c:pt idx="7077">
                        <c:v>1.5637146259621761E-12</c:v>
                      </c:pt>
                      <c:pt idx="7078">
                        <c:v>1.5644167006212609E-12</c:v>
                      </c:pt>
                      <c:pt idx="7079">
                        <c:v>1.5651197560142155E-12</c:v>
                      </c:pt>
                      <c:pt idx="7080">
                        <c:v>1.5658237927007616E-12</c:v>
                      </c:pt>
                      <c:pt idx="7081">
                        <c:v>1.5665288112406184E-12</c:v>
                      </c:pt>
                      <c:pt idx="7082">
                        <c:v>1.5672348121935093E-12</c:v>
                      </c:pt>
                      <c:pt idx="7083">
                        <c:v>1.5679417961191496E-12</c:v>
                      </c:pt>
                      <c:pt idx="7084">
                        <c:v>1.5686497635772582E-12</c:v>
                      </c:pt>
                      <c:pt idx="7085">
                        <c:v>1.5693587151275604E-12</c:v>
                      </c:pt>
                      <c:pt idx="7086">
                        <c:v>1.5700686513297706E-12</c:v>
                      </c:pt>
                      <c:pt idx="7087">
                        <c:v>1.5707795726737787E-12</c:v>
                      </c:pt>
                      <c:pt idx="7088">
                        <c:v>1.571491479158381E-12</c:v>
                      </c:pt>
                      <c:pt idx="7089">
                        <c:v>1.5722043714115195E-12</c:v>
                      </c:pt>
                      <c:pt idx="7090">
                        <c:v>1.572918250229068E-12</c:v>
                      </c:pt>
                      <c:pt idx="7091">
                        <c:v>1.5736331164068986E-12</c:v>
                      </c:pt>
                      <c:pt idx="7092">
                        <c:v>1.5743489707408867E-12</c:v>
                      </c:pt>
                      <c:pt idx="7093">
                        <c:v>1.5750658140269E-12</c:v>
                      </c:pt>
                      <c:pt idx="7094">
                        <c:v>1.5757836470608161E-12</c:v>
                      </c:pt>
                      <c:pt idx="7095">
                        <c:v>1.576502470638505E-12</c:v>
                      </c:pt>
                      <c:pt idx="7096">
                        <c:v>1.5772222855558403E-12</c:v>
                      </c:pt>
                      <c:pt idx="7097">
                        <c:v>1.5779430926086937E-12</c:v>
                      </c:pt>
                      <c:pt idx="7098">
                        <c:v>1.5786648925929412E-12</c:v>
                      </c:pt>
                      <c:pt idx="7099">
                        <c:v>1.5793876863044515E-12</c:v>
                      </c:pt>
                      <c:pt idx="7100">
                        <c:v>1.5801114745390979E-12</c:v>
                      </c:pt>
                      <c:pt idx="7101">
                        <c:v>1.5808362580927538E-12</c:v>
                      </c:pt>
                      <c:pt idx="7102">
                        <c:v>1.5815620377612951E-12</c:v>
                      </c:pt>
                      <c:pt idx="7103">
                        <c:v>1.5822888143405906E-12</c:v>
                      </c:pt>
                      <c:pt idx="7104">
                        <c:v>1.5830165886265143E-12</c:v>
                      </c:pt>
                      <c:pt idx="7105">
                        <c:v>1.5837453614149397E-12</c:v>
                      </c:pt>
                      <c:pt idx="7106">
                        <c:v>1.5844751335017378E-12</c:v>
                      </c:pt>
                      <c:pt idx="7107">
                        <c:v>1.5852059056827814E-12</c:v>
                      </c:pt>
                      <c:pt idx="7108">
                        <c:v>1.5859376787539446E-12</c:v>
                      </c:pt>
                      <c:pt idx="7109">
                        <c:v>1.5866704535110998E-12</c:v>
                      </c:pt>
                      <c:pt idx="7110">
                        <c:v>1.5874042307501189E-12</c:v>
                      </c:pt>
                      <c:pt idx="7111">
                        <c:v>1.5881390112668768E-12</c:v>
                      </c:pt>
                      <c:pt idx="7112">
                        <c:v>1.5888747958572432E-12</c:v>
                      </c:pt>
                      <c:pt idx="7113">
                        <c:v>1.5896115853170924E-12</c:v>
                      </c:pt>
                      <c:pt idx="7114">
                        <c:v>1.5903493804422986E-12</c:v>
                      </c:pt>
                      <c:pt idx="7115">
                        <c:v>1.5910881820287314E-12</c:v>
                      </c:pt>
                      <c:pt idx="7116">
                        <c:v>1.5918279908722665E-12</c:v>
                      </c:pt>
                      <c:pt idx="7117">
                        <c:v>1.5925688077687735E-12</c:v>
                      </c:pt>
                      <c:pt idx="7118">
                        <c:v>1.593310633514129E-12</c:v>
                      </c:pt>
                      <c:pt idx="7119">
                        <c:v>1.5940534689042012E-12</c:v>
                      </c:pt>
                      <c:pt idx="7120">
                        <c:v>1.5947973147348666E-12</c:v>
                      </c:pt>
                      <c:pt idx="7121">
                        <c:v>1.5955421718019961E-12</c:v>
                      </c:pt>
                      <c:pt idx="7122">
                        <c:v>1.5962880409014631E-12</c:v>
                      </c:pt>
                      <c:pt idx="7123">
                        <c:v>1.5970349228291401E-12</c:v>
                      </c:pt>
                      <c:pt idx="7124">
                        <c:v>1.5977828183809004E-12</c:v>
                      </c:pt>
                      <c:pt idx="7125">
                        <c:v>1.5985317283526174E-12</c:v>
                      </c:pt>
                      <c:pt idx="7126">
                        <c:v>1.5992816535401609E-12</c:v>
                      </c:pt>
                      <c:pt idx="7127">
                        <c:v>1.6000325947394056E-12</c:v>
                      </c:pt>
                      <c:pt idx="7128">
                        <c:v>1.6007845527462226E-12</c:v>
                      </c:pt>
                      <c:pt idx="7129">
                        <c:v>1.6015375283564883E-12</c:v>
                      </c:pt>
                      <c:pt idx="7130">
                        <c:v>1.6022915223660723E-12</c:v>
                      </c:pt>
                      <c:pt idx="7131">
                        <c:v>1.6030465355708483E-12</c:v>
                      </c:pt>
                      <c:pt idx="7132">
                        <c:v>1.6038025687666892E-12</c:v>
                      </c:pt>
                      <c:pt idx="7133">
                        <c:v>1.6045596227494675E-12</c:v>
                      </c:pt>
                      <c:pt idx="7134">
                        <c:v>1.6053176983150543E-12</c:v>
                      </c:pt>
                      <c:pt idx="7135">
                        <c:v>1.606076796259326E-12</c:v>
                      </c:pt>
                      <c:pt idx="7136">
                        <c:v>1.6068369173781513E-12</c:v>
                      </c:pt>
                      <c:pt idx="7137">
                        <c:v>1.6075980624674074E-12</c:v>
                      </c:pt>
                      <c:pt idx="7138">
                        <c:v>1.6083602323229633E-12</c:v>
                      </c:pt>
                      <c:pt idx="7139">
                        <c:v>1.6091234277406928E-12</c:v>
                      </c:pt>
                      <c:pt idx="7140">
                        <c:v>1.6098876495164679E-12</c:v>
                      </c:pt>
                      <c:pt idx="7141">
                        <c:v>1.6106528984461631E-12</c:v>
                      </c:pt>
                      <c:pt idx="7142">
                        <c:v>1.6114191753256518E-12</c:v>
                      </c:pt>
                      <c:pt idx="7143">
                        <c:v>1.6121864809508034E-12</c:v>
                      </c:pt>
                      <c:pt idx="7144">
                        <c:v>1.6129548161174921E-12</c:v>
                      </c:pt>
                      <c:pt idx="7145">
                        <c:v>1.6137241816215912E-12</c:v>
                      </c:pt>
                      <c:pt idx="7146">
                        <c:v>1.6144945782589746E-12</c:v>
                      </c:pt>
                      <c:pt idx="7147">
                        <c:v>1.6152660068255121E-12</c:v>
                      </c:pt>
                      <c:pt idx="7148">
                        <c:v>1.6160384681170792E-12</c:v>
                      </c:pt>
                      <c:pt idx="7149">
                        <c:v>1.6168119629295452E-12</c:v>
                      </c:pt>
                      <c:pt idx="7150">
                        <c:v>1.617586492058787E-12</c:v>
                      </c:pt>
                      <c:pt idx="7151">
                        <c:v>1.6183620563006745E-12</c:v>
                      </c:pt>
                      <c:pt idx="7152">
                        <c:v>1.6191386564510818E-12</c:v>
                      </c:pt>
                      <c:pt idx="7153">
                        <c:v>1.6199162933058821E-12</c:v>
                      </c:pt>
                      <c:pt idx="7154">
                        <c:v>1.6206949676609463E-12</c:v>
                      </c:pt>
                      <c:pt idx="7155">
                        <c:v>1.6214746803121489E-12</c:v>
                      </c:pt>
                      <c:pt idx="7156">
                        <c:v>1.6222554320553599E-12</c:v>
                      </c:pt>
                      <c:pt idx="7157">
                        <c:v>1.6230372236864537E-12</c:v>
                      </c:pt>
                      <c:pt idx="7158">
                        <c:v>1.6238200560013029E-12</c:v>
                      </c:pt>
                      <c:pt idx="7159">
                        <c:v>1.6246039297957832E-12</c:v>
                      </c:pt>
                      <c:pt idx="7160">
                        <c:v>1.6253888458657636E-12</c:v>
                      </c:pt>
                      <c:pt idx="7161">
                        <c:v>1.626174805007117E-12</c:v>
                      </c:pt>
                      <c:pt idx="7162">
                        <c:v>1.6269618080157178E-12</c:v>
                      </c:pt>
                      <c:pt idx="7163">
                        <c:v>1.6277498556874363E-12</c:v>
                      </c:pt>
                      <c:pt idx="7164">
                        <c:v>1.6285389488181492E-12</c:v>
                      </c:pt>
                      <c:pt idx="7165">
                        <c:v>1.6293290882037255E-12</c:v>
                      </c:pt>
                      <c:pt idx="7166">
                        <c:v>1.630120274640038E-12</c:v>
                      </c:pt>
                      <c:pt idx="7167">
                        <c:v>1.6309125089229645E-12</c:v>
                      </c:pt>
                      <c:pt idx="7168">
                        <c:v>1.6317057918483713E-12</c:v>
                      </c:pt>
                      <c:pt idx="7169">
                        <c:v>1.6325001242121343E-12</c:v>
                      </c:pt>
                      <c:pt idx="7170">
                        <c:v>1.633295506810127E-12</c:v>
                      </c:pt>
                      <c:pt idx="7171">
                        <c:v>1.6340919404382191E-12</c:v>
                      </c:pt>
                      <c:pt idx="7172">
                        <c:v>1.6348894258922873E-12</c:v>
                      </c:pt>
                      <c:pt idx="7173">
                        <c:v>1.6356879639682007E-12</c:v>
                      </c:pt>
                      <c:pt idx="7174">
                        <c:v>1.6364875554618342E-12</c:v>
                      </c:pt>
                      <c:pt idx="7175">
                        <c:v>1.6372882011690586E-12</c:v>
                      </c:pt>
                      <c:pt idx="7176">
                        <c:v>1.6380899018857471E-12</c:v>
                      </c:pt>
                      <c:pt idx="7177">
                        <c:v>1.6388926584077756E-12</c:v>
                      </c:pt>
                      <c:pt idx="7178">
                        <c:v>1.6396964715310135E-12</c:v>
                      </c:pt>
                      <c:pt idx="7179">
                        <c:v>1.6405013420513346E-12</c:v>
                      </c:pt>
                      <c:pt idx="7180">
                        <c:v>1.6413072707646124E-12</c:v>
                      </c:pt>
                      <c:pt idx="7181">
                        <c:v>1.642114258466717E-12</c:v>
                      </c:pt>
                      <c:pt idx="7182">
                        <c:v>1.642922305953524E-12</c:v>
                      </c:pt>
                      <c:pt idx="7183">
                        <c:v>1.6437314140209052E-12</c:v>
                      </c:pt>
                      <c:pt idx="7184">
                        <c:v>1.6445415834647326E-12</c:v>
                      </c:pt>
                      <c:pt idx="7185">
                        <c:v>1.6453528150808787E-12</c:v>
                      </c:pt>
                      <c:pt idx="7186">
                        <c:v>1.6461651096652182E-12</c:v>
                      </c:pt>
                      <c:pt idx="7187">
                        <c:v>1.6469784680136225E-12</c:v>
                      </c:pt>
                      <c:pt idx="7188">
                        <c:v>1.6477928909219634E-12</c:v>
                      </c:pt>
                      <c:pt idx="7189">
                        <c:v>1.6486083791861164E-12</c:v>
                      </c:pt>
                      <c:pt idx="7190">
                        <c:v>1.6494249336019512E-12</c:v>
                      </c:pt>
                      <c:pt idx="7191">
                        <c:v>1.650242554965342E-12</c:v>
                      </c:pt>
                      <c:pt idx="7192">
                        <c:v>1.651061244072162E-12</c:v>
                      </c:pt>
                      <c:pt idx="7193">
                        <c:v>1.6518810017182827E-12</c:v>
                      </c:pt>
                      <c:pt idx="7194">
                        <c:v>1.6527018286995785E-12</c:v>
                      </c:pt>
                      <c:pt idx="7195">
                        <c:v>1.6535237258119187E-12</c:v>
                      </c:pt>
                      <c:pt idx="7196">
                        <c:v>1.6543466938511804E-12</c:v>
                      </c:pt>
                      <c:pt idx="7197">
                        <c:v>1.6551707336132351E-12</c:v>
                      </c:pt>
                      <c:pt idx="7198">
                        <c:v>1.655995845893952E-12</c:v>
                      </c:pt>
                      <c:pt idx="7199">
                        <c:v>1.656822031489209E-12</c:v>
                      </c:pt>
                      <c:pt idx="7200">
                        <c:v>1.6576492911948764E-12</c:v>
                      </c:pt>
                      <c:pt idx="7201">
                        <c:v>1.6584776258068271E-12</c:v>
                      </c:pt>
                      <c:pt idx="7202">
                        <c:v>1.6593070361209338E-12</c:v>
                      </c:pt>
                      <c:pt idx="7203">
                        <c:v>1.6601375229330681E-12</c:v>
                      </c:pt>
                      <c:pt idx="7204">
                        <c:v>1.6609690870391023E-12</c:v>
                      </c:pt>
                      <c:pt idx="7205">
                        <c:v>1.6618017292349121E-12</c:v>
                      </c:pt>
                      <c:pt idx="7206">
                        <c:v>1.6626354503163706E-12</c:v>
                      </c:pt>
                      <c:pt idx="7207">
                        <c:v>1.6634702510793462E-12</c:v>
                      </c:pt>
                      <c:pt idx="7208">
                        <c:v>1.664306132319716E-12</c:v>
                      </c:pt>
                      <c:pt idx="7209">
                        <c:v>1.6651430948333502E-12</c:v>
                      </c:pt>
                      <c:pt idx="7210">
                        <c:v>1.6659811394161219E-12</c:v>
                      </c:pt>
                      <c:pt idx="7211">
                        <c:v>1.6668202668639037E-12</c:v>
                      </c:pt>
                      <c:pt idx="7212">
                        <c:v>1.6676604779725709E-12</c:v>
                      </c:pt>
                      <c:pt idx="7213">
                        <c:v>1.6685017735379904E-12</c:v>
                      </c:pt>
                      <c:pt idx="7214">
                        <c:v>1.6693441543560412E-12</c:v>
                      </c:pt>
                      <c:pt idx="7215">
                        <c:v>1.6701876212225919E-12</c:v>
                      </c:pt>
                      <c:pt idx="7216">
                        <c:v>1.6710321749335192E-12</c:v>
                      </c:pt>
                      <c:pt idx="7217">
                        <c:v>1.6718778162846901E-12</c:v>
                      </c:pt>
                      <c:pt idx="7218">
                        <c:v>1.6727245460719838E-12</c:v>
                      </c:pt>
                      <c:pt idx="7219">
                        <c:v>1.6735723650912675E-12</c:v>
                      </c:pt>
                      <c:pt idx="7220">
                        <c:v>1.6744212741384197E-12</c:v>
                      </c:pt>
                      <c:pt idx="7221">
                        <c:v>1.6752712740093057E-12</c:v>
                      </c:pt>
                      <c:pt idx="7222">
                        <c:v>1.6761223654998053E-12</c:v>
                      </c:pt>
                      <c:pt idx="7223">
                        <c:v>1.6769745494057839E-12</c:v>
                      </c:pt>
                      <c:pt idx="7224">
                        <c:v>1.6778278265231225E-12</c:v>
                      </c:pt>
                      <c:pt idx="7225">
                        <c:v>1.6786821976476883E-12</c:v>
                      </c:pt>
                      <c:pt idx="7226">
                        <c:v>1.6795376635753578E-12</c:v>
                      </c:pt>
                      <c:pt idx="7227">
                        <c:v>1.680394225101999E-12</c:v>
                      </c:pt>
                      <c:pt idx="7228">
                        <c:v>1.6812518830234892E-12</c:v>
                      </c:pt>
                      <c:pt idx="7229">
                        <c:v>1.6821106381356973E-12</c:v>
                      </c:pt>
                      <c:pt idx="7230">
                        <c:v>1.6829704912345013E-12</c:v>
                      </c:pt>
                      <c:pt idx="7231">
                        <c:v>1.6838314431157671E-12</c:v>
                      </c:pt>
                      <c:pt idx="7232">
                        <c:v>1.6846934945753699E-12</c:v>
                      </c:pt>
                      <c:pt idx="7233">
                        <c:v>1.6855566464091856E-12</c:v>
                      </c:pt>
                      <c:pt idx="7234">
                        <c:v>1.6864208994130838E-12</c:v>
                      </c:pt>
                      <c:pt idx="7235">
                        <c:v>1.6872862543829383E-12</c:v>
                      </c:pt>
                      <c:pt idx="7236">
                        <c:v>1.6881527121146211E-12</c:v>
                      </c:pt>
                      <c:pt idx="7237">
                        <c:v>1.6890202734040063E-12</c:v>
                      </c:pt>
                      <c:pt idx="7238">
                        <c:v>1.6898889390469679E-12</c:v>
                      </c:pt>
                      <c:pt idx="7239">
                        <c:v>1.6907587098393726E-12</c:v>
                      </c:pt>
                      <c:pt idx="7240">
                        <c:v>1.6916295865771002E-12</c:v>
                      </c:pt>
                      <c:pt idx="7241">
                        <c:v>1.6925015700560164E-12</c:v>
                      </c:pt>
                      <c:pt idx="7242">
                        <c:v>1.6933746610720011E-12</c:v>
                      </c:pt>
                      <c:pt idx="7243">
                        <c:v>1.6942488604209216E-12</c:v>
                      </c:pt>
                      <c:pt idx="7244">
                        <c:v>1.695124168898655E-12</c:v>
                      </c:pt>
                      <c:pt idx="7245">
                        <c:v>1.6960005873010697E-12</c:v>
                      </c:pt>
                      <c:pt idx="7246">
                        <c:v>1.6968781164240421E-12</c:v>
                      </c:pt>
                      <c:pt idx="7247">
                        <c:v>1.697756757063443E-12</c:v>
                      </c:pt>
                      <c:pt idx="7248">
                        <c:v>1.6986365100151447E-12</c:v>
                      </c:pt>
                      <c:pt idx="7249">
                        <c:v>1.6995173760750237E-12</c:v>
                      </c:pt>
                      <c:pt idx="7250">
                        <c:v>1.7003993560389465E-12</c:v>
                      </c:pt>
                      <c:pt idx="7251">
                        <c:v>1.7012824507027897E-12</c:v>
                      </c:pt>
                      <c:pt idx="7252">
                        <c:v>1.7021666608624274E-12</c:v>
                      </c:pt>
                      <c:pt idx="7253">
                        <c:v>1.7030519873137279E-12</c:v>
                      </c:pt>
                      <c:pt idx="7254">
                        <c:v>1.7039384308525668E-12</c:v>
                      </c:pt>
                      <c:pt idx="7255">
                        <c:v>1.7048259922748187E-12</c:v>
                      </c:pt>
                      <c:pt idx="7256">
                        <c:v>1.7057146723763522E-12</c:v>
                      </c:pt>
                      <c:pt idx="7257">
                        <c:v>1.7066044719530428E-12</c:v>
                      </c:pt>
                      <c:pt idx="7258">
                        <c:v>1.7074953918007615E-12</c:v>
                      </c:pt>
                      <c:pt idx="7259">
                        <c:v>1.7083874327153833E-12</c:v>
                      </c:pt>
                      <c:pt idx="7260">
                        <c:v>1.7092805954927768E-12</c:v>
                      </c:pt>
                      <c:pt idx="7261">
                        <c:v>1.71017488092882E-12</c:v>
                      </c:pt>
                      <c:pt idx="7262">
                        <c:v>1.7110702898193806E-12</c:v>
                      </c:pt>
                      <c:pt idx="7263">
                        <c:v>1.7119668229603374E-12</c:v>
                      </c:pt>
                      <c:pt idx="7264">
                        <c:v>1.7128644811475572E-12</c:v>
                      </c:pt>
                      <c:pt idx="7265">
                        <c:v>1.7137632651769148E-12</c:v>
                      </c:pt>
                      <c:pt idx="7266">
                        <c:v>1.7146631758442833E-12</c:v>
                      </c:pt>
                      <c:pt idx="7267">
                        <c:v>1.7155642139455379E-12</c:v>
                      </c:pt>
                      <c:pt idx="7268">
                        <c:v>1.7164663802765457E-12</c:v>
                      </c:pt>
                      <c:pt idx="7269">
                        <c:v>1.7173696756331851E-12</c:v>
                      </c:pt>
                      <c:pt idx="7270">
                        <c:v>1.7182741008113219E-12</c:v>
                      </c:pt>
                      <c:pt idx="7271">
                        <c:v>1.7191796566068363E-12</c:v>
                      </c:pt>
                      <c:pt idx="7272">
                        <c:v>1.7200863438155988E-12</c:v>
                      </c:pt>
                      <c:pt idx="7273">
                        <c:v>1.7209941632334805E-12</c:v>
                      </c:pt>
                      <c:pt idx="7274">
                        <c:v>1.7219031156563541E-12</c:v>
                      </c:pt>
                      <c:pt idx="7275">
                        <c:v>1.7228132018800951E-12</c:v>
                      </c:pt>
                      <c:pt idx="7276">
                        <c:v>1.723724422700572E-12</c:v>
                      </c:pt>
                      <c:pt idx="7277">
                        <c:v>1.724636778913661E-12</c:v>
                      </c:pt>
                      <c:pt idx="7278">
                        <c:v>1.7255502713152327E-12</c:v>
                      </c:pt>
                      <c:pt idx="7279">
                        <c:v>1.7264649007011621E-12</c:v>
                      </c:pt>
                      <c:pt idx="7280">
                        <c:v>1.7273806678673175E-12</c:v>
                      </c:pt>
                      <c:pt idx="7281">
                        <c:v>1.7282975736095771E-12</c:v>
                      </c:pt>
                      <c:pt idx="7282">
                        <c:v>1.7292156187238094E-12</c:v>
                      </c:pt>
                      <c:pt idx="7283">
                        <c:v>1.7301348040058923E-12</c:v>
                      </c:pt>
                      <c:pt idx="7284">
                        <c:v>1.7310551302516935E-12</c:v>
                      </c:pt>
                      <c:pt idx="7285">
                        <c:v>1.7319765982570861E-12</c:v>
                      </c:pt>
                      <c:pt idx="7286">
                        <c:v>1.7328992088179458E-12</c:v>
                      </c:pt>
                      <c:pt idx="7287">
                        <c:v>1.7338229627301417E-12</c:v>
                      </c:pt>
                      <c:pt idx="7288">
                        <c:v>1.7347478607895523E-12</c:v>
                      </c:pt>
                      <c:pt idx="7289">
                        <c:v>1.735673903792043E-12</c:v>
                      </c:pt>
                      <c:pt idx="7290">
                        <c:v>1.7366010925334907E-12</c:v>
                      </c:pt>
                      <c:pt idx="7291">
                        <c:v>1.7375294278097706E-12</c:v>
                      </c:pt>
                      <c:pt idx="7292">
                        <c:v>1.7384589104167489E-12</c:v>
                      </c:pt>
                      <c:pt idx="7293">
                        <c:v>1.7393895411503025E-12</c:v>
                      </c:pt>
                      <c:pt idx="7294">
                        <c:v>1.7403213208063043E-12</c:v>
                      </c:pt>
                      <c:pt idx="7295">
                        <c:v>1.7412542501806256E-12</c:v>
                      </c:pt>
                      <c:pt idx="7296">
                        <c:v>1.7421883300691402E-12</c:v>
                      </c:pt>
                      <c:pt idx="7297">
                        <c:v>1.7431235612677196E-12</c:v>
                      </c:pt>
                      <c:pt idx="7298">
                        <c:v>1.7440599445722382E-12</c:v>
                      </c:pt>
                      <c:pt idx="7299">
                        <c:v>1.7449974807785653E-12</c:v>
                      </c:pt>
                      <c:pt idx="7300">
                        <c:v>1.7459361706825794E-12</c:v>
                      </c:pt>
                      <c:pt idx="7301">
                        <c:v>1.7468760150801484E-12</c:v>
                      </c:pt>
                      <c:pt idx="7302">
                        <c:v>1.7478170147671472E-12</c:v>
                      </c:pt>
                      <c:pt idx="7303">
                        <c:v>1.7487591705394472E-12</c:v>
                      </c:pt>
                      <c:pt idx="7304">
                        <c:v>1.7497024831929232E-12</c:v>
                      </c:pt>
                      <c:pt idx="7305">
                        <c:v>1.7506469535234444E-12</c:v>
                      </c:pt>
                      <c:pt idx="7306">
                        <c:v>1.7515925823268875E-12</c:v>
                      </c:pt>
                      <c:pt idx="7307">
                        <c:v>1.752539370399122E-12</c:v>
                      </c:pt>
                      <c:pt idx="7308">
                        <c:v>1.7534873185360222E-12</c:v>
                      </c:pt>
                      <c:pt idx="7309">
                        <c:v>1.7544364275334613E-12</c:v>
                      </c:pt>
                      <c:pt idx="7310">
                        <c:v>1.755386698187313E-12</c:v>
                      </c:pt>
                      <c:pt idx="7311">
                        <c:v>1.7563381312934465E-12</c:v>
                      </c:pt>
                      <c:pt idx="7312">
                        <c:v>1.7572907276477372E-12</c:v>
                      </c:pt>
                      <c:pt idx="7313">
                        <c:v>1.7582444880460563E-12</c:v>
                      </c:pt>
                      <c:pt idx="7314">
                        <c:v>1.7591994132842798E-12</c:v>
                      </c:pt>
                      <c:pt idx="7315">
                        <c:v>1.7601555041582758E-12</c:v>
                      </c:pt>
                      <c:pt idx="7316">
                        <c:v>1.7611127614639211E-12</c:v>
                      </c:pt>
                      <c:pt idx="7317">
                        <c:v>1.762071185997082E-12</c:v>
                      </c:pt>
                      <c:pt idx="7318">
                        <c:v>1.7630307785536405E-12</c:v>
                      </c:pt>
                      <c:pt idx="7319">
                        <c:v>1.7639915399294615E-12</c:v>
                      </c:pt>
                      <c:pt idx="7320">
                        <c:v>1.7649534709204256E-12</c:v>
                      </c:pt>
                      <c:pt idx="7321">
                        <c:v>1.7659165723223956E-12</c:v>
                      </c:pt>
                      <c:pt idx="7322">
                        <c:v>1.766880844931253E-12</c:v>
                      </c:pt>
                      <c:pt idx="7323">
                        <c:v>1.767846289542865E-12</c:v>
                      </c:pt>
                      <c:pt idx="7324">
                        <c:v>1.7688129069531078E-12</c:v>
                      </c:pt>
                      <c:pt idx="7325">
                        <c:v>1.7697806979578524E-12</c:v>
                      </c:pt>
                      <c:pt idx="7326">
                        <c:v>1.7707496633529691E-12</c:v>
                      </c:pt>
                      <c:pt idx="7327">
                        <c:v>1.7717198039343345E-12</c:v>
                      </c:pt>
                      <c:pt idx="7328">
                        <c:v>1.7726911204978226E-12</c:v>
                      </c:pt>
                      <c:pt idx="7329">
                        <c:v>1.7736636138393019E-12</c:v>
                      </c:pt>
                      <c:pt idx="7330">
                        <c:v>1.7746372847546468E-12</c:v>
                      </c:pt>
                      <c:pt idx="7331">
                        <c:v>1.7756121340397314E-12</c:v>
                      </c:pt>
                      <c:pt idx="7332">
                        <c:v>1.776588162490425E-12</c:v>
                      </c:pt>
                      <c:pt idx="7333">
                        <c:v>1.7775653709026045E-12</c:v>
                      </c:pt>
                      <c:pt idx="7334">
                        <c:v>1.7785437600721392E-12</c:v>
                      </c:pt>
                      <c:pt idx="7335">
                        <c:v>1.7795233307949052E-12</c:v>
                      </c:pt>
                      <c:pt idx="7336">
                        <c:v>1.7805040838667692E-12</c:v>
                      </c:pt>
                      <c:pt idx="7337">
                        <c:v>1.7814860200836111E-12</c:v>
                      </c:pt>
                      <c:pt idx="7338">
                        <c:v>1.7824691402413003E-12</c:v>
                      </c:pt>
                      <c:pt idx="7339">
                        <c:v>1.7834534451357119E-12</c:v>
                      </c:pt>
                      <c:pt idx="7340">
                        <c:v>1.7844389355627139E-12</c:v>
                      </c:pt>
                      <c:pt idx="7341">
                        <c:v>1.7854256123181825E-12</c:v>
                      </c:pt>
                      <c:pt idx="7342">
                        <c:v>1.7864134761979888E-12</c:v>
                      </c:pt>
                      <c:pt idx="7343">
                        <c:v>1.7874025279980068E-12</c:v>
                      </c:pt>
                      <c:pt idx="7344">
                        <c:v>1.7883927685141085E-12</c:v>
                      </c:pt>
                      <c:pt idx="7345">
                        <c:v>1.7893841985421689E-12</c:v>
                      </c:pt>
                      <c:pt idx="7346">
                        <c:v>1.7903768192064727E-12</c:v>
                      </c:pt>
                      <c:pt idx="7347">
                        <c:v>1.7913706334059772E-12</c:v>
                      </c:pt>
                      <c:pt idx="7348">
                        <c:v>1.7923656425027577E-12</c:v>
                      </c:pt>
                      <c:pt idx="7349">
                        <c:v>1.7933618475248724E-12</c:v>
                      </c:pt>
                      <c:pt idx="7350">
                        <c:v>1.7943592495003714E-12</c:v>
                      </c:pt>
                      <c:pt idx="7351">
                        <c:v>1.7953578494573117E-12</c:v>
                      </c:pt>
                      <c:pt idx="7352">
                        <c:v>1.7963576484237416E-12</c:v>
                      </c:pt>
                      <c:pt idx="7353">
                        <c:v>1.7973586474277193E-12</c:v>
                      </c:pt>
                      <c:pt idx="7354">
                        <c:v>1.7983608474972969E-12</c:v>
                      </c:pt>
                      <c:pt idx="7355">
                        <c:v>1.7993642496605239E-12</c:v>
                      </c:pt>
                      <c:pt idx="7356">
                        <c:v>1.8003688549454599E-12</c:v>
                      </c:pt>
                      <c:pt idx="7357">
                        <c:v>1.8013746643801566E-12</c:v>
                      </c:pt>
                      <c:pt idx="7358">
                        <c:v>1.8023816789926639E-12</c:v>
                      </c:pt>
                      <c:pt idx="7359">
                        <c:v>1.8033898998110407E-12</c:v>
                      </c:pt>
                      <c:pt idx="7360">
                        <c:v>1.8043993278633369E-12</c:v>
                      </c:pt>
                      <c:pt idx="7361">
                        <c:v>1.8054099641776072E-12</c:v>
                      </c:pt>
                      <c:pt idx="7362">
                        <c:v>1.806421809781904E-12</c:v>
                      </c:pt>
                      <c:pt idx="7363">
                        <c:v>1.8074348657042825E-12</c:v>
                      </c:pt>
                      <c:pt idx="7364">
                        <c:v>1.8084491329727918E-12</c:v>
                      </c:pt>
                      <c:pt idx="7365">
                        <c:v>1.8094646126154905E-12</c:v>
                      </c:pt>
                      <c:pt idx="7366">
                        <c:v>1.8104813056604306E-12</c:v>
                      </c:pt>
                      <c:pt idx="7367">
                        <c:v>1.8114992131356651E-12</c:v>
                      </c:pt>
                      <c:pt idx="7368">
                        <c:v>1.8125183360692476E-12</c:v>
                      </c:pt>
                      <c:pt idx="7369">
                        <c:v>1.8135386754892321E-12</c:v>
                      </c:pt>
                      <c:pt idx="7370">
                        <c:v>1.81456023242367E-12</c:v>
                      </c:pt>
                      <c:pt idx="7371">
                        <c:v>1.8155830079006146E-12</c:v>
                      </c:pt>
                      <c:pt idx="7372">
                        <c:v>1.8166070029481244E-12</c:v>
                      </c:pt>
                      <c:pt idx="7373">
                        <c:v>1.817632218594249E-12</c:v>
                      </c:pt>
                      <c:pt idx="7374">
                        <c:v>1.8186586558670403E-12</c:v>
                      </c:pt>
                      <c:pt idx="7375">
                        <c:v>1.8196863157945539E-12</c:v>
                      </c:pt>
                      <c:pt idx="7376">
                        <c:v>1.8207151994048468E-12</c:v>
                      </c:pt>
                      <c:pt idx="7377">
                        <c:v>1.8217453077259644E-12</c:v>
                      </c:pt>
                      <c:pt idx="7378">
                        <c:v>1.8227766417859682E-12</c:v>
                      </c:pt>
                      <c:pt idx="7379">
                        <c:v>1.8238092026129044E-12</c:v>
                      </c:pt>
                      <c:pt idx="7380">
                        <c:v>1.8248429912348334E-12</c:v>
                      </c:pt>
                      <c:pt idx="7381">
                        <c:v>1.8258780086798032E-12</c:v>
                      </c:pt>
                      <c:pt idx="7382">
                        <c:v>1.8269142559758706E-12</c:v>
                      </c:pt>
                      <c:pt idx="7383">
                        <c:v>1.8279517341510869E-12</c:v>
                      </c:pt>
                      <c:pt idx="7384">
                        <c:v>1.8289904442335068E-12</c:v>
                      </c:pt>
                      <c:pt idx="7385">
                        <c:v>1.8300303872511833E-12</c:v>
                      </c:pt>
                      <c:pt idx="7386">
                        <c:v>1.831071564232171E-12</c:v>
                      </c:pt>
                      <c:pt idx="7387">
                        <c:v>1.8321139762045222E-12</c:v>
                      </c:pt>
                      <c:pt idx="7388">
                        <c:v>1.8331576241962915E-12</c:v>
                      </c:pt>
                      <c:pt idx="7389">
                        <c:v>1.8342025092355279E-12</c:v>
                      </c:pt>
                      <c:pt idx="7390">
                        <c:v>1.8352486323502921E-12</c:v>
                      </c:pt>
                      <c:pt idx="7391">
                        <c:v>1.8362959945686314E-12</c:v>
                      </c:pt>
                      <c:pt idx="7392">
                        <c:v>1.837344596918605E-12</c:v>
                      </c:pt>
                      <c:pt idx="7393">
                        <c:v>1.8383944404282589E-12</c:v>
                      </c:pt>
                      <c:pt idx="7394">
                        <c:v>1.8394455261256535E-12</c:v>
                      </c:pt>
                      <c:pt idx="7395">
                        <c:v>1.840497855038839E-12</c:v>
                      </c:pt>
                      <c:pt idx="7396">
                        <c:v>1.84155142819587E-12</c:v>
                      </c:pt>
                      <c:pt idx="7397">
                        <c:v>1.8426062466247964E-12</c:v>
                      </c:pt>
                      <c:pt idx="7398">
                        <c:v>1.8436623113536787E-12</c:v>
                      </c:pt>
                      <c:pt idx="7399">
                        <c:v>1.8447196234105648E-12</c:v>
                      </c:pt>
                      <c:pt idx="7400">
                        <c:v>1.8457781838235077E-12</c:v>
                      </c:pt>
                      <c:pt idx="7401">
                        <c:v>1.8468379936205653E-12</c:v>
                      </c:pt>
                      <c:pt idx="7402">
                        <c:v>1.8478990538297882E-12</c:v>
                      </c:pt>
                      <c:pt idx="7403">
                        <c:v>1.8489613654792285E-12</c:v>
                      </c:pt>
                      <c:pt idx="7404">
                        <c:v>1.8500249295969438E-12</c:v>
                      </c:pt>
                      <c:pt idx="7405">
                        <c:v>1.8510897472109831E-12</c:v>
                      </c:pt>
                      <c:pt idx="7406">
                        <c:v>1.8521558193494033E-12</c:v>
                      </c:pt>
                      <c:pt idx="7407">
                        <c:v>1.8532231470402547E-12</c:v>
                      </c:pt>
                      <c:pt idx="7408">
                        <c:v>1.854291731311594E-12</c:v>
                      </c:pt>
                      <c:pt idx="7409">
                        <c:v>1.8553615731914738E-12</c:v>
                      </c:pt>
                      <c:pt idx="7410">
                        <c:v>1.8564326737079446E-12</c:v>
                      </c:pt>
                      <c:pt idx="7411">
                        <c:v>1.8575050338890652E-12</c:v>
                      </c:pt>
                      <c:pt idx="7412">
                        <c:v>1.8585786547628849E-12</c:v>
                      </c:pt>
                      <c:pt idx="7413">
                        <c:v>1.8596535373574572E-12</c:v>
                      </c:pt>
                      <c:pt idx="7414">
                        <c:v>1.8607296827008371E-12</c:v>
                      </c:pt>
                      <c:pt idx="7415">
                        <c:v>1.8618070918210789E-12</c:v>
                      </c:pt>
                      <c:pt idx="7416">
                        <c:v>1.8628857657462347E-12</c:v>
                      </c:pt>
                      <c:pt idx="7417">
                        <c:v>1.8639657055043588E-12</c:v>
                      </c:pt>
                      <c:pt idx="7418">
                        <c:v>1.8650469121235018E-12</c:v>
                      </c:pt>
                      <c:pt idx="7419">
                        <c:v>1.8661293866317216E-12</c:v>
                      </c:pt>
                      <c:pt idx="7420">
                        <c:v>1.8672131300570679E-12</c:v>
                      </c:pt>
                      <c:pt idx="7421">
                        <c:v>1.868298143427597E-12</c:v>
                      </c:pt>
                      <c:pt idx="7422">
                        <c:v>1.8693844277713567E-12</c:v>
                      </c:pt>
                      <c:pt idx="7423">
                        <c:v>1.8704719841164094E-12</c:v>
                      </c:pt>
                      <c:pt idx="7424">
                        <c:v>1.8715608134908022E-12</c:v>
                      </c:pt>
                      <c:pt idx="7425">
                        <c:v>1.8726509169225921E-12</c:v>
                      </c:pt>
                      <c:pt idx="7426">
                        <c:v>1.8737422954398298E-12</c:v>
                      </c:pt>
                      <c:pt idx="7427">
                        <c:v>1.8748349500705693E-12</c:v>
                      </c:pt>
                      <c:pt idx="7428">
                        <c:v>1.8759288818428644E-12</c:v>
                      </c:pt>
                      <c:pt idx="7429">
                        <c:v>1.8770240917847709E-12</c:v>
                      </c:pt>
                      <c:pt idx="7430">
                        <c:v>1.8781205809243362E-12</c:v>
                      </c:pt>
                      <c:pt idx="7431">
                        <c:v>1.8792183502896202E-12</c:v>
                      </c:pt>
                      <c:pt idx="7432">
                        <c:v>1.8803174009086707E-12</c:v>
                      </c:pt>
                      <c:pt idx="7433">
                        <c:v>1.8814177338095492E-12</c:v>
                      </c:pt>
                      <c:pt idx="7434">
                        <c:v>1.882519350020301E-12</c:v>
                      </c:pt>
                      <c:pt idx="7435">
                        <c:v>1.8836222505689844E-12</c:v>
                      </c:pt>
                      <c:pt idx="7436">
                        <c:v>1.8847264364836488E-12</c:v>
                      </c:pt>
                      <c:pt idx="7437">
                        <c:v>1.8858319087923521E-12</c:v>
                      </c:pt>
                      <c:pt idx="7438">
                        <c:v>1.886938668523146E-12</c:v>
                      </c:pt>
                      <c:pt idx="7439">
                        <c:v>1.888046716704084E-12</c:v>
                      </c:pt>
                      <c:pt idx="7440">
                        <c:v>1.8891560543632159E-12</c:v>
                      </c:pt>
                      <c:pt idx="7441">
                        <c:v>1.8902666825286008E-12</c:v>
                      </c:pt>
                      <c:pt idx="7442">
                        <c:v>1.8913786022282896E-12</c:v>
                      </c:pt>
                      <c:pt idx="7443">
                        <c:v>1.8924918144903363E-12</c:v>
                      </c:pt>
                      <c:pt idx="7444">
                        <c:v>1.8936063203427954E-12</c:v>
                      </c:pt>
                      <c:pt idx="7445">
                        <c:v>1.8947221208137191E-12</c:v>
                      </c:pt>
                      <c:pt idx="7446">
                        <c:v>1.8958392169311586E-12</c:v>
                      </c:pt>
                      <c:pt idx="7447">
                        <c:v>1.8969576097231699E-12</c:v>
                      </c:pt>
                      <c:pt idx="7448">
                        <c:v>1.8980773002178082E-12</c:v>
                      </c:pt>
                      <c:pt idx="7449">
                        <c:v>1.8991982894431216E-12</c:v>
                      </c:pt>
                      <c:pt idx="7450">
                        <c:v>1.9003205784271689E-12</c:v>
                      </c:pt>
                      <c:pt idx="7451">
                        <c:v>1.9014441681980042E-12</c:v>
                      </c:pt>
                      <c:pt idx="7452">
                        <c:v>1.9025690597836741E-12</c:v>
                      </c:pt>
                      <c:pt idx="7453">
                        <c:v>1.9036952542122377E-12</c:v>
                      </c:pt>
                      <c:pt idx="7454">
                        <c:v>1.904822752511748E-12</c:v>
                      </c:pt>
                      <c:pt idx="7455">
                        <c:v>1.9059515557102564E-12</c:v>
                      </c:pt>
                      <c:pt idx="7456">
                        <c:v>1.9070816648358192E-12</c:v>
                      </c:pt>
                      <c:pt idx="7457">
                        <c:v>1.9082130809164854E-12</c:v>
                      </c:pt>
                      <c:pt idx="7458">
                        <c:v>1.9093458049803145E-12</c:v>
                      </c:pt>
                      <c:pt idx="7459">
                        <c:v>1.9104798380553521E-12</c:v>
                      </c:pt>
                      <c:pt idx="7460">
                        <c:v>1.911615181169661E-12</c:v>
                      </c:pt>
                      <c:pt idx="7461">
                        <c:v>1.9127518353512866E-12</c:v>
                      </c:pt>
                      <c:pt idx="7462">
                        <c:v>1.9138898016282892E-12</c:v>
                      </c:pt>
                      <c:pt idx="7463">
                        <c:v>1.9150290810287141E-12</c:v>
                      </c:pt>
                      <c:pt idx="7464">
                        <c:v>1.916169674580624E-12</c:v>
                      </c:pt>
                      <c:pt idx="7465">
                        <c:v>1.9173115833120651E-12</c:v>
                      </c:pt>
                      <c:pt idx="7466">
                        <c:v>1.918454808251094E-12</c:v>
                      </c:pt>
                      <c:pt idx="7467">
                        <c:v>1.9195993504257638E-12</c:v>
                      </c:pt>
                      <c:pt idx="7468">
                        <c:v>1.9207452108641283E-12</c:v>
                      </c:pt>
                      <c:pt idx="7469">
                        <c:v>1.9218923905942385E-12</c:v>
                      </c:pt>
                      <c:pt idx="7470">
                        <c:v>1.9230408906441514E-12</c:v>
                      </c:pt>
                      <c:pt idx="7471">
                        <c:v>1.9241907120419202E-12</c:v>
                      </c:pt>
                      <c:pt idx="7472">
                        <c:v>1.9253418558155957E-12</c:v>
                      </c:pt>
                      <c:pt idx="7473">
                        <c:v>1.9264943229932322E-12</c:v>
                      </c:pt>
                      <c:pt idx="7474">
                        <c:v>1.9276481146028861E-12</c:v>
                      </c:pt>
                      <c:pt idx="7475">
                        <c:v>1.9288032316726058E-12</c:v>
                      </c:pt>
                      <c:pt idx="7476">
                        <c:v>1.9299596752304492E-12</c:v>
                      </c:pt>
                      <c:pt idx="7477">
                        <c:v>1.9311174463044677E-12</c:v>
                      </c:pt>
                      <c:pt idx="7478">
                        <c:v>1.9322765459227124E-12</c:v>
                      </c:pt>
                      <c:pt idx="7479">
                        <c:v>1.9334369751132411E-12</c:v>
                      </c:pt>
                      <c:pt idx="7480">
                        <c:v>1.9345987349041072E-12</c:v>
                      </c:pt>
                      <c:pt idx="7481">
                        <c:v>1.9357618263233614E-12</c:v>
                      </c:pt>
                      <c:pt idx="7482">
                        <c:v>1.9369262503990603E-12</c:v>
                      </c:pt>
                      <c:pt idx="7483">
                        <c:v>1.9380920081592512E-12</c:v>
                      </c:pt>
                      <c:pt idx="7484">
                        <c:v>1.9392591006319953E-12</c:v>
                      </c:pt>
                      <c:pt idx="7485">
                        <c:v>1.9404275288453412E-12</c:v>
                      </c:pt>
                      <c:pt idx="7486">
                        <c:v>1.9415972938273422E-12</c:v>
                      </c:pt>
                      <c:pt idx="7487">
                        <c:v>1.9427683966060578E-12</c:v>
                      </c:pt>
                      <c:pt idx="7488">
                        <c:v>1.9439408382095327E-12</c:v>
                      </c:pt>
                      <c:pt idx="7489">
                        <c:v>1.9451146196658251E-12</c:v>
                      </c:pt>
                      <c:pt idx="7490">
                        <c:v>1.9462897420029895E-12</c:v>
                      </c:pt>
                      <c:pt idx="7491">
                        <c:v>1.9474662062490767E-12</c:v>
                      </c:pt>
                      <c:pt idx="7492">
                        <c:v>1.94864401343214E-12</c:v>
                      </c:pt>
                      <c:pt idx="7493">
                        <c:v>1.9498231645802365E-12</c:v>
                      </c:pt>
                      <c:pt idx="7494">
                        <c:v>1.9510036607214164E-12</c:v>
                      </c:pt>
                      <c:pt idx="7495">
                        <c:v>1.9521855028837352E-12</c:v>
                      </c:pt>
                      <c:pt idx="7496">
                        <c:v>1.953368692095243E-12</c:v>
                      </c:pt>
                      <c:pt idx="7497">
                        <c:v>1.9545532293839969E-12</c:v>
                      </c:pt>
                      <c:pt idx="7498">
                        <c:v>1.9557391157780483E-12</c:v>
                      </c:pt>
                      <c:pt idx="7499">
                        <c:v>1.9569263523054527E-12</c:v>
                      </c:pt>
                      <c:pt idx="7500">
                        <c:v>1.9581149399942598E-12</c:v>
                      </c:pt>
                      <c:pt idx="7501">
                        <c:v>1.9593048798725271E-12</c:v>
                      </c:pt>
                      <c:pt idx="7502">
                        <c:v>1.9604961729683065E-12</c:v>
                      </c:pt>
                      <c:pt idx="7503">
                        <c:v>1.9616888203096517E-12</c:v>
                      </c:pt>
                      <c:pt idx="7504">
                        <c:v>1.9628828229246142E-12</c:v>
                      </c:pt>
                      <c:pt idx="7505">
                        <c:v>1.964078181841251E-12</c:v>
                      </c:pt>
                      <c:pt idx="7506">
                        <c:v>1.9652748980876123E-12</c:v>
                      </c:pt>
                      <c:pt idx="7507">
                        <c:v>1.9664729726917528E-12</c:v>
                      </c:pt>
                      <c:pt idx="7508">
                        <c:v>1.9676724066817263E-12</c:v>
                      </c:pt>
                      <c:pt idx="7509">
                        <c:v>1.9688732010855862E-12</c:v>
                      </c:pt>
                      <c:pt idx="7510">
                        <c:v>1.9700753569313843E-12</c:v>
                      </c:pt>
                      <c:pt idx="7511">
                        <c:v>1.9712788752471778E-12</c:v>
                      </c:pt>
                      <c:pt idx="7512">
                        <c:v>1.9724837570610179E-12</c:v>
                      </c:pt>
                      <c:pt idx="7513">
                        <c:v>1.9736900034009594E-12</c:v>
                      </c:pt>
                      <c:pt idx="7514">
                        <c:v>1.9748976152950496E-12</c:v>
                      </c:pt>
                      <c:pt idx="7515">
                        <c:v>1.9761065937713516E-12</c:v>
                      </c:pt>
                      <c:pt idx="7516">
                        <c:v>1.9773169398579104E-12</c:v>
                      </c:pt>
                      <c:pt idx="7517">
                        <c:v>1.9785286545827863E-12</c:v>
                      </c:pt>
                      <c:pt idx="7518">
                        <c:v>1.979741738974027E-12</c:v>
                      </c:pt>
                      <c:pt idx="7519">
                        <c:v>1.9809561949103988E-12</c:v>
                      </c:pt>
                      <c:pt idx="7520">
                        <c:v>1.9821720248048728E-12</c:v>
                      </c:pt>
                      <c:pt idx="7521">
                        <c:v>1.9833892298579336E-12</c:v>
                      </c:pt>
                      <c:pt idx="7522">
                        <c:v>1.9846078112570463E-12</c:v>
                      </c:pt>
                      <c:pt idx="7523">
                        <c:v>1.9858277701896868E-12</c:v>
                      </c:pt>
                      <c:pt idx="7524">
                        <c:v>1.9870491078433225E-12</c:v>
                      </c:pt>
                      <c:pt idx="7525">
                        <c:v>1.9882718254054282E-12</c:v>
                      </c:pt>
                      <c:pt idx="7526">
                        <c:v>1.9894959240634724E-12</c:v>
                      </c:pt>
                      <c:pt idx="7527">
                        <c:v>1.990721405004928E-12</c:v>
                      </c:pt>
                      <c:pt idx="7528">
                        <c:v>1.991948269417266E-12</c:v>
                      </c:pt>
                      <c:pt idx="7529">
                        <c:v>1.9931765184879586E-12</c:v>
                      </c:pt>
                      <c:pt idx="7530">
                        <c:v>1.9944061534044734E-12</c:v>
                      </c:pt>
                      <c:pt idx="7531">
                        <c:v>1.9956371753542835E-12</c:v>
                      </c:pt>
                      <c:pt idx="7532">
                        <c:v>1.9968695855248627E-12</c:v>
                      </c:pt>
                      <c:pt idx="7533">
                        <c:v>1.998103385103678E-12</c:v>
                      </c:pt>
                      <c:pt idx="7534">
                        <c:v>1.9993385752782055E-12</c:v>
                      </c:pt>
                      <c:pt idx="7535">
                        <c:v>2.0005751572359094E-12</c:v>
                      </c:pt>
                      <c:pt idx="7536">
                        <c:v>2.0018131321642655E-12</c:v>
                      </c:pt>
                      <c:pt idx="7537">
                        <c:v>2.0030525012507442E-12</c:v>
                      </c:pt>
                      <c:pt idx="7538">
                        <c:v>2.0042932656828189E-12</c:v>
                      </c:pt>
                      <c:pt idx="7539">
                        <c:v>2.005535426647956E-12</c:v>
                      </c:pt>
                      <c:pt idx="7540">
                        <c:v>2.0067789853336328E-12</c:v>
                      </c:pt>
                      <c:pt idx="7541">
                        <c:v>2.0080239429273146E-12</c:v>
                      </c:pt>
                      <c:pt idx="7542">
                        <c:v>2.0092703006164779E-12</c:v>
                      </c:pt>
                      <c:pt idx="7543">
                        <c:v>2.0105180595885855E-12</c:v>
                      </c:pt>
                      <c:pt idx="7544">
                        <c:v>2.0117672210311188E-12</c:v>
                      </c:pt>
                      <c:pt idx="7545">
                        <c:v>2.0130177861315405E-12</c:v>
                      </c:pt>
                      <c:pt idx="7546">
                        <c:v>2.0142697560773302E-12</c:v>
                      </c:pt>
                      <c:pt idx="7547">
                        <c:v>2.0155231320559496E-12</c:v>
                      </c:pt>
                      <c:pt idx="7548">
                        <c:v>2.0167779152548792E-12</c:v>
                      </c:pt>
                      <c:pt idx="7549">
                        <c:v>2.0180341068615823E-12</c:v>
                      </c:pt>
                      <c:pt idx="7550">
                        <c:v>2.0192917080635369E-12</c:v>
                      </c:pt>
                      <c:pt idx="7551">
                        <c:v>2.020550720048208E-12</c:v>
                      </c:pt>
                      <c:pt idx="7552">
                        <c:v>2.0218111440030715E-12</c:v>
                      </c:pt>
                      <c:pt idx="7553">
                        <c:v>2.0230729811155941E-12</c:v>
                      </c:pt>
                      <c:pt idx="7554">
                        <c:v>2.0243362325732506E-12</c:v>
                      </c:pt>
                      <c:pt idx="7555">
                        <c:v>2.0256008995635102E-12</c:v>
                      </c:pt>
                      <c:pt idx="7556">
                        <c:v>2.0268669832738479E-12</c:v>
                      </c:pt>
                      <c:pt idx="7557">
                        <c:v>2.0281344848917294E-12</c:v>
                      </c:pt>
                      <c:pt idx="7558">
                        <c:v>2.0294034056046307E-12</c:v>
                      </c:pt>
                      <c:pt idx="7559">
                        <c:v>2.0306737466000179E-12</c:v>
                      </c:pt>
                      <c:pt idx="7560">
                        <c:v>2.0319455090653687E-12</c:v>
                      </c:pt>
                      <c:pt idx="7561">
                        <c:v>2.033218694188148E-12</c:v>
                      </c:pt>
                      <c:pt idx="7562">
                        <c:v>2.0344933031558314E-12</c:v>
                      </c:pt>
                      <c:pt idx="7563">
                        <c:v>2.0357693371558839E-12</c:v>
                      </c:pt>
                      <c:pt idx="7564">
                        <c:v>2.0370467973757859E-12</c:v>
                      </c:pt>
                      <c:pt idx="7565">
                        <c:v>2.0383256850030016E-12</c:v>
                      </c:pt>
                      <c:pt idx="7566">
                        <c:v>2.0396060012250054E-12</c:v>
                      </c:pt>
                      <c:pt idx="7567">
                        <c:v>2.0408877472292658E-12</c:v>
                      </c:pt>
                      <c:pt idx="7568">
                        <c:v>2.0421709242032584E-12</c:v>
                      </c:pt>
                      <c:pt idx="7569">
                        <c:v>2.043455533334449E-12</c:v>
                      </c:pt>
                      <c:pt idx="7570">
                        <c:v>2.0447415758103112E-12</c:v>
                      </c:pt>
                      <c:pt idx="7571">
                        <c:v>2.0460290528183192E-12</c:v>
                      </c:pt>
                      <c:pt idx="7572">
                        <c:v>2.0473179655459402E-12</c:v>
                      </c:pt>
                      <c:pt idx="7573">
                        <c:v>2.0486083151806439E-12</c:v>
                      </c:pt>
                      <c:pt idx="7574">
                        <c:v>2.0499001029099087E-12</c:v>
                      </c:pt>
                      <c:pt idx="7575">
                        <c:v>2.0511933299211969E-12</c:v>
                      </c:pt>
                      <c:pt idx="7576">
                        <c:v>2.0524879974019848E-12</c:v>
                      </c:pt>
                      <c:pt idx="7577">
                        <c:v>2.0537841065397458E-12</c:v>
                      </c:pt>
                      <c:pt idx="7578">
                        <c:v>2.0550816585219454E-12</c:v>
                      </c:pt>
                      <c:pt idx="7579">
                        <c:v>2.0563806545360603E-12</c:v>
                      </c:pt>
                      <c:pt idx="7580">
                        <c:v>2.0576810957695552E-12</c:v>
                      </c:pt>
                      <c:pt idx="7581">
                        <c:v>2.0589829834099076E-12</c:v>
                      </c:pt>
                      <c:pt idx="7582">
                        <c:v>2.0602863186445821E-12</c:v>
                      </c:pt>
                      <c:pt idx="7583">
                        <c:v>2.0615911026610571E-12</c:v>
                      </c:pt>
                      <c:pt idx="7584">
                        <c:v>2.0628973366467997E-12</c:v>
                      </c:pt>
                      <c:pt idx="7585">
                        <c:v>2.0642050217892824E-12</c:v>
                      </c:pt>
                      <c:pt idx="7586">
                        <c:v>2.0655141592759756E-12</c:v>
                      </c:pt>
                      <c:pt idx="7587">
                        <c:v>2.0668247502943525E-12</c:v>
                      </c:pt>
                      <c:pt idx="7588">
                        <c:v>2.06813679603188E-12</c:v>
                      </c:pt>
                      <c:pt idx="7589">
                        <c:v>2.0694502976760341E-12</c:v>
                      </c:pt>
                      <c:pt idx="7590">
                        <c:v>2.0707652564142793E-12</c:v>
                      </c:pt>
                      <c:pt idx="7591">
                        <c:v>2.072081673434097E-12</c:v>
                      </c:pt>
                      <c:pt idx="7592">
                        <c:v>2.073399549922946E-12</c:v>
                      </c:pt>
                      <c:pt idx="7593">
                        <c:v>2.0747188870683095E-12</c:v>
                      </c:pt>
                      <c:pt idx="7594">
                        <c:v>2.0760396860576498E-12</c:v>
                      </c:pt>
                      <c:pt idx="7595">
                        <c:v>2.0773619480784448E-12</c:v>
                      </c:pt>
                      <c:pt idx="7596">
                        <c:v>2.0786856743181599E-12</c:v>
                      </c:pt>
                      <c:pt idx="7597">
                        <c:v>2.0800108659642698E-12</c:v>
                      </c:pt>
                      <c:pt idx="7598">
                        <c:v>2.0813375242042445E-12</c:v>
                      </c:pt>
                      <c:pt idx="7599">
                        <c:v>2.0826656502255553E-12</c:v>
                      </c:pt>
                      <c:pt idx="7600">
                        <c:v>2.0839952452156722E-12</c:v>
                      </c:pt>
                      <c:pt idx="7601">
                        <c:v>2.0853263103620696E-12</c:v>
                      </c:pt>
                      <c:pt idx="7602">
                        <c:v>2.0866588468522131E-12</c:v>
                      </c:pt>
                      <c:pt idx="7603">
                        <c:v>2.0879928558735812E-12</c:v>
                      </c:pt>
                      <c:pt idx="7604">
                        <c:v>2.0893283386136406E-12</c:v>
                      </c:pt>
                      <c:pt idx="7605">
                        <c:v>2.0906652962532048E-12</c:v>
                      </c:pt>
                      <c:pt idx="7606">
                        <c:v>2.0920037299999398E-12</c:v>
                      </c:pt>
                      <c:pt idx="7607">
                        <c:v>2.0933436411515514E-12</c:v>
                      </c:pt>
                      <c:pt idx="7608">
                        <c:v>2.0946850310124065E-12</c:v>
                      </c:pt>
                      <c:pt idx="7609">
                        <c:v>2.0960279008868712E-12</c:v>
                      </c:pt>
                      <c:pt idx="7610">
                        <c:v>2.0973722520793152E-12</c:v>
                      </c:pt>
                      <c:pt idx="7611">
                        <c:v>2.0987180858941051E-12</c:v>
                      </c:pt>
                      <c:pt idx="7612">
                        <c:v>2.100065403635608E-12</c:v>
                      </c:pt>
                      <c:pt idx="7613">
                        <c:v>2.1014142066081929E-12</c:v>
                      </c:pt>
                      <c:pt idx="7614">
                        <c:v>2.1027644961162271E-12</c:v>
                      </c:pt>
                      <c:pt idx="7615">
                        <c:v>2.1041162734640775E-12</c:v>
                      </c:pt>
                      <c:pt idx="7616">
                        <c:v>2.1054695399561142E-12</c:v>
                      </c:pt>
                      <c:pt idx="7617">
                        <c:v>2.1068242968967E-12</c:v>
                      </c:pt>
                      <c:pt idx="7618">
                        <c:v>2.108180545590208E-12</c:v>
                      </c:pt>
                      <c:pt idx="7619">
                        <c:v>2.1095382873410029E-12</c:v>
                      </c:pt>
                      <c:pt idx="7620">
                        <c:v>2.110897523453453E-12</c:v>
                      </c:pt>
                      <c:pt idx="7621">
                        <c:v>2.1122582552319242E-12</c:v>
                      </c:pt>
                      <c:pt idx="7622">
                        <c:v>2.1136204839807879E-12</c:v>
                      </c:pt>
                      <c:pt idx="7623">
                        <c:v>2.1149842110044081E-12</c:v>
                      </c:pt>
                      <c:pt idx="7624">
                        <c:v>2.1163494376071571E-12</c:v>
                      </c:pt>
                      <c:pt idx="7625">
                        <c:v>2.1177161650933956E-12</c:v>
                      </c:pt>
                      <c:pt idx="7626">
                        <c:v>2.1190843947674986E-12</c:v>
                      </c:pt>
                      <c:pt idx="7627">
                        <c:v>2.1204541279338265E-12</c:v>
                      </c:pt>
                      <c:pt idx="7628">
                        <c:v>2.1218253658967548E-12</c:v>
                      </c:pt>
                      <c:pt idx="7629">
                        <c:v>2.1231981099606418E-12</c:v>
                      </c:pt>
                      <c:pt idx="7630">
                        <c:v>2.1245723614298636E-12</c:v>
                      </c:pt>
                      <c:pt idx="7631">
                        <c:v>2.1259481216087848E-12</c:v>
                      </c:pt>
                      <c:pt idx="7632">
                        <c:v>2.1273253918017743E-12</c:v>
                      </c:pt>
                      <c:pt idx="7633">
                        <c:v>2.1287041733131958E-12</c:v>
                      </c:pt>
                      <c:pt idx="7634">
                        <c:v>2.1300844674474221E-12</c:v>
                      </c:pt>
                      <c:pt idx="7635">
                        <c:v>2.1314662755088153E-12</c:v>
                      </c:pt>
                      <c:pt idx="7636">
                        <c:v>2.1328495988017504E-12</c:v>
                      </c:pt>
                      <c:pt idx="7637">
                        <c:v>2.1342344386305871E-12</c:v>
                      </c:pt>
                      <c:pt idx="7638">
                        <c:v>2.135620796299699E-12</c:v>
                      </c:pt>
                      <c:pt idx="7639">
                        <c:v>2.137008673113447E-12</c:v>
                      </c:pt>
                      <c:pt idx="7640">
                        <c:v>2.1383980703762073E-12</c:v>
                      </c:pt>
                      <c:pt idx="7641">
                        <c:v>2.1397889893923432E-12</c:v>
                      </c:pt>
                      <c:pt idx="7642">
                        <c:v>2.1411814314662239E-12</c:v>
                      </c:pt>
                      <c:pt idx="7643">
                        <c:v>2.1425753979022135E-12</c:v>
                      </c:pt>
                      <c:pt idx="7644">
                        <c:v>2.1439708900046858E-12</c:v>
                      </c:pt>
                      <c:pt idx="7645">
                        <c:v>2.145367909078E-12</c:v>
                      </c:pt>
                      <c:pt idx="7646">
                        <c:v>2.1467664564265303E-12</c:v>
                      </c:pt>
                      <c:pt idx="7647">
                        <c:v>2.1481665333546423E-12</c:v>
                      </c:pt>
                      <c:pt idx="7648">
                        <c:v>2.1495681411667033E-12</c:v>
                      </c:pt>
                      <c:pt idx="7649">
                        <c:v>2.1509712811670806E-12</c:v>
                      </c:pt>
                      <c:pt idx="7650">
                        <c:v>2.1523759546601444E-12</c:v>
                      </c:pt>
                      <c:pt idx="7651">
                        <c:v>2.1537821629502615E-12</c:v>
                      </c:pt>
                      <c:pt idx="7652">
                        <c:v>2.155189907341798E-12</c:v>
                      </c:pt>
                      <c:pt idx="7653">
                        <c:v>2.1565991891391212E-12</c:v>
                      </c:pt>
                      <c:pt idx="7654">
                        <c:v>2.1580100096465997E-12</c:v>
                      </c:pt>
                      <c:pt idx="7655">
                        <c:v>2.1594223701686031E-12</c:v>
                      </c:pt>
                      <c:pt idx="7656">
                        <c:v>2.1608362720094951E-12</c:v>
                      </c:pt>
                      <c:pt idx="7657">
                        <c:v>2.1622517164736498E-12</c:v>
                      </c:pt>
                      <c:pt idx="7658">
                        <c:v>2.163668704865427E-12</c:v>
                      </c:pt>
                      <c:pt idx="7659">
                        <c:v>2.1650872384891974E-12</c:v>
                      </c:pt>
                      <c:pt idx="7660">
                        <c:v>2.1665073186493284E-12</c:v>
                      </c:pt>
                      <c:pt idx="7661">
                        <c:v>2.167928946650193E-12</c:v>
                      </c:pt>
                      <c:pt idx="7662">
                        <c:v>2.1693521237961508E-12</c:v>
                      </c:pt>
                      <c:pt idx="7663">
                        <c:v>2.1707768513915758E-12</c:v>
                      </c:pt>
                      <c:pt idx="7664">
                        <c:v>2.1722031307408311E-12</c:v>
                      </c:pt>
                      <c:pt idx="7665">
                        <c:v>2.1736309631482879E-12</c:v>
                      </c:pt>
                      <c:pt idx="7666">
                        <c:v>2.1750603499183087E-12</c:v>
                      </c:pt>
                      <c:pt idx="7667">
                        <c:v>2.1764912923552655E-12</c:v>
                      </c:pt>
                      <c:pt idx="7668">
                        <c:v>2.1779237917635258E-12</c:v>
                      </c:pt>
                      <c:pt idx="7669">
                        <c:v>2.179357849447458E-12</c:v>
                      </c:pt>
                      <c:pt idx="7670">
                        <c:v>2.1807934667114257E-12</c:v>
                      </c:pt>
                      <c:pt idx="7671">
                        <c:v>2.1822306448598004E-12</c:v>
                      </c:pt>
                      <c:pt idx="7672">
                        <c:v>2.183669385196948E-12</c:v>
                      </c:pt>
                      <c:pt idx="7673">
                        <c:v>2.1851096890272371E-12</c:v>
                      </c:pt>
                      <c:pt idx="7674">
                        <c:v>2.1865515576550346E-12</c:v>
                      </c:pt>
                      <c:pt idx="7675">
                        <c:v>2.187994992384709E-12</c:v>
                      </c:pt>
                      <c:pt idx="7676">
                        <c:v>2.189439994520626E-12</c:v>
                      </c:pt>
                      <c:pt idx="7677">
                        <c:v>2.190886565367154E-12</c:v>
                      </c:pt>
                      <c:pt idx="7678">
                        <c:v>2.1923347062286628E-12</c:v>
                      </c:pt>
                      <c:pt idx="7679">
                        <c:v>2.1937844184095206E-12</c:v>
                      </c:pt>
                      <c:pt idx="7680">
                        <c:v>2.195235703214088E-12</c:v>
                      </c:pt>
                      <c:pt idx="7681">
                        <c:v>2.1966885619467422E-12</c:v>
                      </c:pt>
                      <c:pt idx="7682">
                        <c:v>2.1981429959118451E-12</c:v>
                      </c:pt>
                      <c:pt idx="7683">
                        <c:v>2.1995990064137661E-12</c:v>
                      </c:pt>
                      <c:pt idx="7684">
                        <c:v>2.20105659475687E-12</c:v>
                      </c:pt>
                      <c:pt idx="7685">
                        <c:v>2.202515762245529E-12</c:v>
                      </c:pt>
                      <c:pt idx="7686">
                        <c:v>2.2039765101841064E-12</c:v>
                      </c:pt>
                      <c:pt idx="7687">
                        <c:v>2.2054388398769747E-12</c:v>
                      </c:pt>
                      <c:pt idx="7688">
                        <c:v>2.2069027526284962E-12</c:v>
                      </c:pt>
                      <c:pt idx="7689">
                        <c:v>2.2083682497430433E-12</c:v>
                      </c:pt>
                      <c:pt idx="7690">
                        <c:v>2.2098353325249811E-12</c:v>
                      </c:pt>
                      <c:pt idx="7691">
                        <c:v>2.2113040022764188E-12</c:v>
                      </c:pt>
                      <c:pt idx="7692">
                        <c:v>2.2127742602966656E-12</c:v>
                      </c:pt>
                      <c:pt idx="7693">
                        <c:v>2.2142461079907444E-12</c:v>
                      </c:pt>
                      <c:pt idx="7694">
                        <c:v>2.2157195467889417E-12</c:v>
                      </c:pt>
                      <c:pt idx="7695">
                        <c:v>2.2171945781215308E-12</c:v>
                      </c:pt>
                      <c:pt idx="7696">
                        <c:v>2.2186712034187958E-12</c:v>
                      </c:pt>
                      <c:pt idx="7697">
                        <c:v>2.2201494241110188E-12</c:v>
                      </c:pt>
                      <c:pt idx="7698">
                        <c:v>2.2216292416284759E-12</c:v>
                      </c:pt>
                      <c:pt idx="7699">
                        <c:v>2.2231106574014511E-12</c:v>
                      </c:pt>
                      <c:pt idx="7700">
                        <c:v>2.2245936728602268E-12</c:v>
                      </c:pt>
                      <c:pt idx="7701">
                        <c:v>2.2260782894350787E-12</c:v>
                      </c:pt>
                      <c:pt idx="7702">
                        <c:v>2.2275645085562929E-12</c:v>
                      </c:pt>
                      <c:pt idx="7703">
                        <c:v>2.2290523316541464E-12</c:v>
                      </c:pt>
                      <c:pt idx="7704">
                        <c:v>2.2305417601589219E-12</c:v>
                      </c:pt>
                      <c:pt idx="7705">
                        <c:v>2.2320327955008933E-12</c:v>
                      </c:pt>
                      <c:pt idx="7706">
                        <c:v>2.2335254391103533E-12</c:v>
                      </c:pt>
                      <c:pt idx="7707">
                        <c:v>2.2350196924175715E-12</c:v>
                      </c:pt>
                      <c:pt idx="7708">
                        <c:v>2.2365155568528377E-12</c:v>
                      </c:pt>
                      <c:pt idx="7709">
                        <c:v>2.2380130338464262E-12</c:v>
                      </c:pt>
                      <c:pt idx="7710">
                        <c:v>2.2395121248286202E-12</c:v>
                      </c:pt>
                      <c:pt idx="7711">
                        <c:v>2.2410128312296975E-12</c:v>
                      </c:pt>
                      <c:pt idx="7712">
                        <c:v>2.2425151544799448E-12</c:v>
                      </c:pt>
                      <c:pt idx="7713">
                        <c:v>2.2440190960096357E-12</c:v>
                      </c:pt>
                      <c:pt idx="7714">
                        <c:v>2.245524657249056E-12</c:v>
                      </c:pt>
                      <c:pt idx="7715">
                        <c:v>2.2470318396284809E-12</c:v>
                      </c:pt>
                      <c:pt idx="7716">
                        <c:v>2.2485406445781998E-12</c:v>
                      </c:pt>
                      <c:pt idx="7717">
                        <c:v>2.2500510735284828E-12</c:v>
                      </c:pt>
                      <c:pt idx="7718">
                        <c:v>2.2515631279096223E-12</c:v>
                      </c:pt>
                      <c:pt idx="7719">
                        <c:v>2.253076809151888E-12</c:v>
                      </c:pt>
                      <c:pt idx="7720">
                        <c:v>2.2545921186855674E-12</c:v>
                      </c:pt>
                      <c:pt idx="7721">
                        <c:v>2.2561090579409371E-12</c:v>
                      </c:pt>
                      <c:pt idx="7722">
                        <c:v>2.2576276283482831E-12</c:v>
                      </c:pt>
                      <c:pt idx="7723">
                        <c:v>2.2591478313378801E-12</c:v>
                      </c:pt>
                      <c:pt idx="7724">
                        <c:v>2.2606696683400103E-12</c:v>
                      </c:pt>
                      <c:pt idx="7725">
                        <c:v>2.2621931407849558E-12</c:v>
                      </c:pt>
                      <c:pt idx="7726">
                        <c:v>2.2637182501029983E-12</c:v>
                      </c:pt>
                      <c:pt idx="7727">
                        <c:v>2.265244997724415E-12</c:v>
                      </c:pt>
                      <c:pt idx="7728">
                        <c:v>2.266773385079493E-12</c:v>
                      </c:pt>
                      <c:pt idx="7729">
                        <c:v>2.268303413598505E-12</c:v>
                      </c:pt>
                      <c:pt idx="7730">
                        <c:v>2.2698350847117373E-12</c:v>
                      </c:pt>
                      <c:pt idx="7731">
                        <c:v>2.2713683998494646E-12</c:v>
                      </c:pt>
                      <c:pt idx="7732">
                        <c:v>2.2729033604419735E-12</c:v>
                      </c:pt>
                      <c:pt idx="7733">
                        <c:v>2.2744399679195441E-12</c:v>
                      </c:pt>
                      <c:pt idx="7734">
                        <c:v>2.2759782237124521E-12</c:v>
                      </c:pt>
                      <c:pt idx="7735">
                        <c:v>2.2775181292509837E-12</c:v>
                      </c:pt>
                      <c:pt idx="7736">
                        <c:v>2.2790596859654188E-12</c:v>
                      </c:pt>
                      <c:pt idx="7737">
                        <c:v>2.2806028952860345E-12</c:v>
                      </c:pt>
                      <c:pt idx="7738">
                        <c:v>2.2821477586431127E-12</c:v>
                      </c:pt>
                      <c:pt idx="7739">
                        <c:v>2.2836942774669389E-12</c:v>
                      </c:pt>
                      <c:pt idx="7740">
                        <c:v>2.2852424531877875E-12</c:v>
                      </c:pt>
                      <c:pt idx="7741">
                        <c:v>2.2867922872359439E-12</c:v>
                      </c:pt>
                      <c:pt idx="7742">
                        <c:v>2.2883437810416849E-12</c:v>
                      </c:pt>
                      <c:pt idx="7743">
                        <c:v>2.2898969360352914E-12</c:v>
                      </c:pt>
                      <c:pt idx="7744">
                        <c:v>2.2914517536470459E-12</c:v>
                      </c:pt>
                      <c:pt idx="7745">
                        <c:v>2.2930082353072318E-12</c:v>
                      </c:pt>
                      <c:pt idx="7746">
                        <c:v>2.2945663824461235E-12</c:v>
                      </c:pt>
                      <c:pt idx="7747">
                        <c:v>2.2961261964940059E-12</c:v>
                      </c:pt>
                      <c:pt idx="7748">
                        <c:v>2.2976876788811572E-12</c:v>
                      </c:pt>
                      <c:pt idx="7749">
                        <c:v>2.2992508310378615E-12</c:v>
                      </c:pt>
                      <c:pt idx="7750">
                        <c:v>2.3008156543943952E-12</c:v>
                      </c:pt>
                      <c:pt idx="7751">
                        <c:v>2.302382150381042E-12</c:v>
                      </c:pt>
                      <c:pt idx="7752">
                        <c:v>2.3039503204280814E-12</c:v>
                      </c:pt>
                      <c:pt idx="7753">
                        <c:v>2.305520165965794E-12</c:v>
                      </c:pt>
                      <c:pt idx="7754">
                        <c:v>2.3070916884244597E-12</c:v>
                      </c:pt>
                      <c:pt idx="7755">
                        <c:v>2.3086648892343631E-12</c:v>
                      </c:pt>
                      <c:pt idx="7756">
                        <c:v>2.3102397698257792E-12</c:v>
                      </c:pt>
                      <c:pt idx="7757">
                        <c:v>2.3118163316289952E-12</c:v>
                      </c:pt>
                      <c:pt idx="7758">
                        <c:v>2.3133945760742854E-12</c:v>
                      </c:pt>
                      <c:pt idx="7759">
                        <c:v>2.3149745045919348E-12</c:v>
                      </c:pt>
                      <c:pt idx="7760">
                        <c:v>2.3165561186122207E-12</c:v>
                      </c:pt>
                      <c:pt idx="7761">
                        <c:v>2.3181394195654267E-12</c:v>
                      </c:pt>
                      <c:pt idx="7762">
                        <c:v>2.3197244088818287E-12</c:v>
                      </c:pt>
                      <c:pt idx="7763">
                        <c:v>2.3213110879917146E-12</c:v>
                      </c:pt>
                      <c:pt idx="7764">
                        <c:v>2.322899458325359E-12</c:v>
                      </c:pt>
                      <c:pt idx="7765">
                        <c:v>2.3244895213130477E-12</c:v>
                      </c:pt>
                      <c:pt idx="7766">
                        <c:v>2.3260812783850562E-12</c:v>
                      </c:pt>
                      <c:pt idx="7767">
                        <c:v>2.3276747309716687E-12</c:v>
                      </c:pt>
                      <c:pt idx="7768">
                        <c:v>2.3292698805031641E-12</c:v>
                      </c:pt>
                      <c:pt idx="7769">
                        <c:v>2.3308667284098254E-12</c:v>
                      </c:pt>
                      <c:pt idx="7770">
                        <c:v>2.3324652761219293E-12</c:v>
                      </c:pt>
                      <c:pt idx="7771">
                        <c:v>2.3340655250697576E-12</c:v>
                      </c:pt>
                      <c:pt idx="7772">
                        <c:v>2.3356674766835941E-12</c:v>
                      </c:pt>
                      <c:pt idx="7773">
                        <c:v>2.3372711323937196E-12</c:v>
                      </c:pt>
                      <c:pt idx="7774">
                        <c:v>2.338876493630409E-12</c:v>
                      </c:pt>
                      <c:pt idx="7775">
                        <c:v>2.3404835618239489E-12</c:v>
                      </c:pt>
                      <c:pt idx="7776">
                        <c:v>2.3420923384046164E-12</c:v>
                      </c:pt>
                      <c:pt idx="7777">
                        <c:v>2.3437028248026926E-12</c:v>
                      </c:pt>
                      <c:pt idx="7778">
                        <c:v>2.3453150224332132E-12</c:v>
                      </c:pt>
                      <c:pt idx="7779">
                        <c:v>2.3469289327988407E-12</c:v>
                      </c:pt>
                      <c:pt idx="7780">
                        <c:v>2.348544557465779E-12</c:v>
                      </c:pt>
                      <c:pt idx="7781">
                        <c:v>2.3501618980002311E-12</c:v>
                      </c:pt>
                      <c:pt idx="7782">
                        <c:v>2.3517809559684167E-12</c:v>
                      </c:pt>
                      <c:pt idx="7783">
                        <c:v>2.3534017329365405E-12</c:v>
                      </c:pt>
                      <c:pt idx="7784">
                        <c:v>2.3550242304708205E-12</c:v>
                      </c:pt>
                      <c:pt idx="7785">
                        <c:v>2.3566484501374614E-12</c:v>
                      </c:pt>
                      <c:pt idx="7786">
                        <c:v>2.3582743935026784E-12</c:v>
                      </c:pt>
                      <c:pt idx="7787">
                        <c:v>2.3599020621326814E-12</c:v>
                      </c:pt>
                      <c:pt idx="7788">
                        <c:v>2.3615314575936848E-12</c:v>
                      </c:pt>
                      <c:pt idx="7789">
                        <c:v>2.3631625814518921E-12</c:v>
                      </c:pt>
                      <c:pt idx="7790">
                        <c:v>2.3647954352735234E-12</c:v>
                      </c:pt>
                      <c:pt idx="7791">
                        <c:v>2.3664300206247865E-12</c:v>
                      </c:pt>
                      <c:pt idx="7792">
                        <c:v>2.3680663390718943E-12</c:v>
                      </c:pt>
                      <c:pt idx="7793">
                        <c:v>2.3697043921810563E-12</c:v>
                      </c:pt>
                      <c:pt idx="7794">
                        <c:v>2.3713441815184868E-12</c:v>
                      </c:pt>
                      <c:pt idx="7795">
                        <c:v>2.372985708650393E-12</c:v>
                      </c:pt>
                      <c:pt idx="7796">
                        <c:v>2.3746289751429905E-12</c:v>
                      </c:pt>
                      <c:pt idx="7797">
                        <c:v>2.3762739825624844E-12</c:v>
                      </c:pt>
                      <c:pt idx="7798">
                        <c:v>2.3779207324750919E-12</c:v>
                      </c:pt>
                      <c:pt idx="7799">
                        <c:v>2.379569226447033E-12</c:v>
                      </c:pt>
                      <c:pt idx="7800">
                        <c:v>2.3812194660444955E-12</c:v>
                      </c:pt>
                      <c:pt idx="7801">
                        <c:v>2.3828714528336941E-12</c:v>
                      </c:pt>
                      <c:pt idx="7802">
                        <c:v>2.3845251883808833E-12</c:v>
                      </c:pt>
                      <c:pt idx="7803">
                        <c:v>2.3861806742522193E-12</c:v>
                      </c:pt>
                      <c:pt idx="7804">
                        <c:v>2.3878379120139353E-12</c:v>
                      </c:pt>
                      <c:pt idx="7805">
                        <c:v>2.3894969032322467E-12</c:v>
                      </c:pt>
                      <c:pt idx="7806">
                        <c:v>2.3911576494733678E-12</c:v>
                      </c:pt>
                      <c:pt idx="7807">
                        <c:v>2.3928201523034932E-12</c:v>
                      </c:pt>
                      <c:pt idx="7808">
                        <c:v>2.3944844132888559E-12</c:v>
                      </c:pt>
                      <c:pt idx="7809">
                        <c:v>2.3961504339956339E-12</c:v>
                      </c:pt>
                      <c:pt idx="7810">
                        <c:v>2.3978182159900799E-12</c:v>
                      </c:pt>
                      <c:pt idx="7811">
                        <c:v>2.3994877608383891E-12</c:v>
                      </c:pt>
                      <c:pt idx="7812">
                        <c:v>2.4011590701067558E-12</c:v>
                      </c:pt>
                      <c:pt idx="7813">
                        <c:v>2.4028321453614141E-12</c:v>
                      </c:pt>
                      <c:pt idx="7814">
                        <c:v>2.4045069881685587E-12</c:v>
                      </c:pt>
                      <c:pt idx="7815">
                        <c:v>2.4061836000944256E-12</c:v>
                      </c:pt>
                      <c:pt idx="7816">
                        <c:v>2.4078619827051892E-12</c:v>
                      </c:pt>
                      <c:pt idx="7817">
                        <c:v>2.4095421375671017E-12</c:v>
                      </c:pt>
                      <c:pt idx="7818">
                        <c:v>2.4112240662463412E-12</c:v>
                      </c:pt>
                      <c:pt idx="7819">
                        <c:v>2.4129077703091395E-12</c:v>
                      </c:pt>
                      <c:pt idx="7820">
                        <c:v>2.414593251321694E-12</c:v>
                      </c:pt>
                      <c:pt idx="7821">
                        <c:v>2.4162805108502353E-12</c:v>
                      </c:pt>
                      <c:pt idx="7822">
                        <c:v>2.417969550460943E-12</c:v>
                      </c:pt>
                      <c:pt idx="7823">
                        <c:v>2.4196603717200681E-12</c:v>
                      </c:pt>
                      <c:pt idx="7824">
                        <c:v>2.4213529761937869E-12</c:v>
                      </c:pt>
                      <c:pt idx="7825">
                        <c:v>2.4230473654483326E-12</c:v>
                      </c:pt>
                      <c:pt idx="7826">
                        <c:v>2.4247435410499026E-12</c:v>
                      </c:pt>
                      <c:pt idx="7827">
                        <c:v>2.4264415045647279E-12</c:v>
                      </c:pt>
                      <c:pt idx="7828">
                        <c:v>2.4281412575589866E-12</c:v>
                      </c:pt>
                      <c:pt idx="7829">
                        <c:v>2.4298428015989305E-12</c:v>
                      </c:pt>
                      <c:pt idx="7830">
                        <c:v>2.4315461382507361E-12</c:v>
                      </c:pt>
                      <c:pt idx="7831">
                        <c:v>2.4332512690806381E-12</c:v>
                      </c:pt>
                      <c:pt idx="7832">
                        <c:v>2.434958195654849E-12</c:v>
                      </c:pt>
                      <c:pt idx="7833">
                        <c:v>2.4366669195395657E-12</c:v>
                      </c:pt>
                      <c:pt idx="7834">
                        <c:v>2.4383774423010012E-12</c:v>
                      </c:pt>
                      <c:pt idx="7835">
                        <c:v>2.4400897655053716E-12</c:v>
                      </c:pt>
                      <c:pt idx="7836">
                        <c:v>2.4418038907188911E-12</c:v>
                      </c:pt>
                      <c:pt idx="7837">
                        <c:v>2.443519819507755E-12</c:v>
                      </c:pt>
                      <c:pt idx="7838">
                        <c:v>2.445237553438196E-12</c:v>
                      </c:pt>
                      <c:pt idx="7839">
                        <c:v>2.44695709407641E-12</c:v>
                      </c:pt>
                      <c:pt idx="7840">
                        <c:v>2.4486784429886313E-12</c:v>
                      </c:pt>
                      <c:pt idx="7841">
                        <c:v>2.4504016017410357E-12</c:v>
                      </c:pt>
                      <c:pt idx="7842">
                        <c:v>2.4521265718998563E-12</c:v>
                      </c:pt>
                      <c:pt idx="7843">
                        <c:v>2.4538533550313083E-12</c:v>
                      </c:pt>
                      <c:pt idx="7844">
                        <c:v>2.4555819527016065E-12</c:v>
                      </c:pt>
                      <c:pt idx="7845">
                        <c:v>2.4573123664769454E-12</c:v>
                      </c:pt>
                      <c:pt idx="7846">
                        <c:v>2.459044597923539E-12</c:v>
                      </c:pt>
                      <c:pt idx="7847">
                        <c:v>2.4607786486076034E-12</c:v>
                      </c:pt>
                      <c:pt idx="7848">
                        <c:v>2.4625145200953521E-12</c:v>
                      </c:pt>
                      <c:pt idx="7849">
                        <c:v>2.4642522139530003E-12</c:v>
                      </c:pt>
                      <c:pt idx="7850">
                        <c:v>2.4659917317467422E-12</c:v>
                      </c:pt>
                      <c:pt idx="7851">
                        <c:v>2.4677330750427935E-12</c:v>
                      </c:pt>
                      <c:pt idx="7852">
                        <c:v>2.469476245407387E-12</c:v>
                      </c:pt>
                      <c:pt idx="7853">
                        <c:v>2.471221244406719E-12</c:v>
                      </c:pt>
                      <c:pt idx="7854">
                        <c:v>2.4729680736070026E-12</c:v>
                      </c:pt>
                      <c:pt idx="7855">
                        <c:v>2.4747167345744539E-12</c:v>
                      </c:pt>
                      <c:pt idx="7856">
                        <c:v>2.4764672288752675E-12</c:v>
                      </c:pt>
                      <c:pt idx="7857">
                        <c:v>2.4782195580756569E-12</c:v>
                      </c:pt>
                      <c:pt idx="7858">
                        <c:v>2.4799737237418576E-12</c:v>
                      </c:pt>
                      <c:pt idx="7859">
                        <c:v>2.4817297274400645E-12</c:v>
                      </c:pt>
                      <c:pt idx="7860">
                        <c:v>2.4834875707364912E-12</c:v>
                      </c:pt>
                      <c:pt idx="7861">
                        <c:v>2.4852472551973521E-12</c:v>
                      </c:pt>
                      <c:pt idx="7862">
                        <c:v>2.4870087823888438E-12</c:v>
                      </c:pt>
                      <c:pt idx="7863">
                        <c:v>2.4887721538771996E-12</c:v>
                      </c:pt>
                      <c:pt idx="7864">
                        <c:v>2.4900981262604154E-12</c:v>
                      </c:pt>
                      <c:pt idx="7865">
                        <c:v>2.4912166306163686E-12</c:v>
                      </c:pt>
                      <c:pt idx="7866">
                        <c:v>2.4923364966862319E-12</c:v>
                      </c:pt>
                      <c:pt idx="7867">
                        <c:v>2.4934577252710758E-12</c:v>
                      </c:pt>
                      <c:pt idx="7868">
                        <c:v>2.4945803171719915E-12</c:v>
                      </c:pt>
                      <c:pt idx="7869">
                        <c:v>2.4957042731900133E-12</c:v>
                      </c:pt>
                      <c:pt idx="7870">
                        <c:v>2.4968295941262678E-12</c:v>
                      </c:pt>
                      <c:pt idx="7871">
                        <c:v>2.4979562807818078E-12</c:v>
                      </c:pt>
                      <c:pt idx="7872">
                        <c:v>2.4990843339577238E-12</c:v>
                      </c:pt>
                      <c:pt idx="7873">
                        <c:v>2.5002137544550684E-12</c:v>
                      </c:pt>
                      <c:pt idx="7874">
                        <c:v>2.5013445430749495E-12</c:v>
                      </c:pt>
                      <c:pt idx="7875">
                        <c:v>2.5024767006184211E-12</c:v>
                      </c:pt>
                      <c:pt idx="7876">
                        <c:v>2.5036102278865722E-12</c:v>
                      </c:pt>
                      <c:pt idx="7877">
                        <c:v>2.5047451256804936E-12</c:v>
                      </c:pt>
                      <c:pt idx="7878">
                        <c:v>2.5058813948012185E-12</c:v>
                      </c:pt>
                      <c:pt idx="7879">
                        <c:v>2.5070190360498754E-12</c:v>
                      </c:pt>
                      <c:pt idx="7880">
                        <c:v>2.508158050227516E-12</c:v>
                      </c:pt>
                      <c:pt idx="7881">
                        <c:v>2.5092984381352122E-12</c:v>
                      </c:pt>
                      <c:pt idx="7882">
                        <c:v>2.5104402005740537E-12</c:v>
                      </c:pt>
                      <c:pt idx="7883">
                        <c:v>2.5115833383451124E-12</c:v>
                      </c:pt>
                      <c:pt idx="7884">
                        <c:v>2.5127278522494784E-12</c:v>
                      </c:pt>
                      <c:pt idx="7885">
                        <c:v>2.5138737430882034E-12</c:v>
                      </c:pt>
                      <c:pt idx="7886">
                        <c:v>2.5150210116623977E-12</c:v>
                      </c:pt>
                      <c:pt idx="7887">
                        <c:v>2.5161696587730937E-12</c:v>
                      </c:pt>
                      <c:pt idx="7888">
                        <c:v>2.5173196852214194E-12</c:v>
                      </c:pt>
                      <c:pt idx="7889">
                        <c:v>2.5184710918084281E-12</c:v>
                      </c:pt>
                      <c:pt idx="7890">
                        <c:v>2.5196238793351913E-12</c:v>
                      </c:pt>
                      <c:pt idx="7891">
                        <c:v>2.5207780486027786E-12</c:v>
                      </c:pt>
                      <c:pt idx="7892">
                        <c:v>2.5219336004123003E-12</c:v>
                      </c:pt>
                      <c:pt idx="7893">
                        <c:v>2.5230905355648083E-12</c:v>
                      </c:pt>
                      <c:pt idx="7894">
                        <c:v>2.5242488548613934E-12</c:v>
                      </c:pt>
                      <c:pt idx="7895">
                        <c:v>2.5254085591031273E-12</c:v>
                      </c:pt>
                      <c:pt idx="7896">
                        <c:v>2.5265696490910804E-12</c:v>
                      </c:pt>
                      <c:pt idx="7897">
                        <c:v>2.5277321256263423E-12</c:v>
                      </c:pt>
                      <c:pt idx="7898">
                        <c:v>2.5288959895099665E-12</c:v>
                      </c:pt>
                      <c:pt idx="7899">
                        <c:v>2.5300612415430627E-12</c:v>
                      </c:pt>
                      <c:pt idx="7900">
                        <c:v>2.5312278825267013E-12</c:v>
                      </c:pt>
                      <c:pt idx="7901">
                        <c:v>2.5323959132619542E-12</c:v>
                      </c:pt>
                      <c:pt idx="7902">
                        <c:v>2.5335653345498711E-12</c:v>
                      </c:pt>
                      <c:pt idx="7903">
                        <c:v>2.5347361471915836E-12</c:v>
                      </c:pt>
                      <c:pt idx="7904">
                        <c:v>2.5359083519881243E-12</c:v>
                      </c:pt>
                      <c:pt idx="7905">
                        <c:v>2.5370819497406008E-12</c:v>
                      </c:pt>
                      <c:pt idx="7906">
                        <c:v>2.5382569412500669E-12</c:v>
                      </c:pt>
                      <c:pt idx="7907">
                        <c:v>2.5394333273176132E-12</c:v>
                      </c:pt>
                      <c:pt idx="7908">
                        <c:v>2.5406111087443087E-12</c:v>
                      </c:pt>
                      <c:pt idx="7909">
                        <c:v>2.5417902863312467E-12</c:v>
                      </c:pt>
                      <c:pt idx="7910">
                        <c:v>2.5429708608794766E-12</c:v>
                      </c:pt>
                      <c:pt idx="7911">
                        <c:v>2.5441528331901094E-12</c:v>
                      </c:pt>
                      <c:pt idx="7912">
                        <c:v>2.5453362040641968E-12</c:v>
                      </c:pt>
                      <c:pt idx="7913">
                        <c:v>2.5465209743028298E-12</c:v>
                      </c:pt>
                      <c:pt idx="7914">
                        <c:v>2.5477071447070795E-12</c:v>
                      </c:pt>
                      <c:pt idx="7915">
                        <c:v>2.5488947160780343E-12</c:v>
                      </c:pt>
                      <c:pt idx="7916">
                        <c:v>2.5500836892167492E-12</c:v>
                      </c:pt>
                      <c:pt idx="7917">
                        <c:v>2.5512740649243321E-12</c:v>
                      </c:pt>
                      <c:pt idx="7918">
                        <c:v>2.552465844001835E-12</c:v>
                      </c:pt>
                      <c:pt idx="7919">
                        <c:v>2.5536590272503304E-12</c:v>
                      </c:pt>
                      <c:pt idx="7920">
                        <c:v>2.5548536154709264E-12</c:v>
                      </c:pt>
                      <c:pt idx="7921">
                        <c:v>2.5560496094646749E-12</c:v>
                      </c:pt>
                      <c:pt idx="7922">
                        <c:v>2.5572470100326678E-12</c:v>
                      </c:pt>
                      <c:pt idx="7923">
                        <c:v>2.5584458179759751E-12</c:v>
                      </c:pt>
                      <c:pt idx="7924">
                        <c:v>2.5596460340956692E-12</c:v>
                      </c:pt>
                      <c:pt idx="7925">
                        <c:v>2.5608476591928384E-12</c:v>
                      </c:pt>
                      <c:pt idx="7926">
                        <c:v>2.562050694068556E-12</c:v>
                      </c:pt>
                      <c:pt idx="7927">
                        <c:v>2.5632551395239108E-12</c:v>
                      </c:pt>
                      <c:pt idx="7928">
                        <c:v>2.5644609963599565E-12</c:v>
                      </c:pt>
                      <c:pt idx="7929">
                        <c:v>2.5656682653777829E-12</c:v>
                      </c:pt>
                      <c:pt idx="7930">
                        <c:v>2.566876947378461E-12</c:v>
                      </c:pt>
                      <c:pt idx="7931">
                        <c:v>2.5680870431630801E-12</c:v>
                      </c:pt>
                      <c:pt idx="7932">
                        <c:v>2.5692985535327126E-12</c:v>
                      </c:pt>
                      <c:pt idx="7933">
                        <c:v>2.5705114792884304E-12</c:v>
                      </c:pt>
                      <c:pt idx="7934">
                        <c:v>2.5717258212313223E-12</c:v>
                      </c:pt>
                      <c:pt idx="7935">
                        <c:v>2.5729415801624599E-12</c:v>
                      </c:pt>
                      <c:pt idx="7936">
                        <c:v>2.5741587568828969E-12</c:v>
                      </c:pt>
                      <c:pt idx="7937">
                        <c:v>2.5753773521937597E-12</c:v>
                      </c:pt>
                      <c:pt idx="7938">
                        <c:v>2.5765973668960823E-12</c:v>
                      </c:pt>
                      <c:pt idx="7939">
                        <c:v>2.577818801790975E-12</c:v>
                      </c:pt>
                      <c:pt idx="7940">
                        <c:v>2.5790416576794883E-12</c:v>
                      </c:pt>
                      <c:pt idx="7941">
                        <c:v>2.5802659353627139E-12</c:v>
                      </c:pt>
                      <c:pt idx="7942">
                        <c:v>2.5814916356417221E-12</c:v>
                      </c:pt>
                      <c:pt idx="7943">
                        <c:v>2.5827187593176038E-12</c:v>
                      </c:pt>
                      <c:pt idx="7944">
                        <c:v>2.5839473071911873E-12</c:v>
                      </c:pt>
                      <c:pt idx="7945">
                        <c:v>2.58517728011211E-12</c:v>
                      </c:pt>
                      <c:pt idx="7946">
                        <c:v>2.5864086789580105E-12</c:v>
                      </c:pt>
                      <c:pt idx="7947">
                        <c:v>2.5876415046065892E-12</c:v>
                      </c:pt>
                      <c:pt idx="7948">
                        <c:v>2.5888757579355424E-12</c:v>
                      </c:pt>
                      <c:pt idx="7949">
                        <c:v>2.5901114398225509E-12</c:v>
                      </c:pt>
                      <c:pt idx="7950">
                        <c:v>2.5913485511453101E-12</c:v>
                      </c:pt>
                      <c:pt idx="7951">
                        <c:v>2.5925870927815017E-12</c:v>
                      </c:pt>
                      <c:pt idx="7952">
                        <c:v>2.5938270656088036E-12</c:v>
                      </c:pt>
                      <c:pt idx="7953">
                        <c:v>2.5950684705049322E-12</c:v>
                      </c:pt>
                      <c:pt idx="7954">
                        <c:v>2.5963113083475677E-12</c:v>
                      </c:pt>
                      <c:pt idx="7955">
                        <c:v>2.5975555800143704E-12</c:v>
                      </c:pt>
                      <c:pt idx="7956">
                        <c:v>2.5988012863830753E-12</c:v>
                      </c:pt>
                      <c:pt idx="7957">
                        <c:v>2.600048428331343E-12</c:v>
                      </c:pt>
                      <c:pt idx="7958">
                        <c:v>2.6012970067368716E-12</c:v>
                      </c:pt>
                      <c:pt idx="7959">
                        <c:v>2.6025470224773208E-12</c:v>
                      </c:pt>
                      <c:pt idx="7960">
                        <c:v>2.6037984764304281E-12</c:v>
                      </c:pt>
                      <c:pt idx="7961">
                        <c:v>2.605051369473852E-12</c:v>
                      </c:pt>
                      <c:pt idx="7962">
                        <c:v>2.6063057024852904E-12</c:v>
                      </c:pt>
                      <c:pt idx="7963">
                        <c:v>2.6075614763424425E-12</c:v>
                      </c:pt>
                      <c:pt idx="7964">
                        <c:v>2.6088186919229681E-12</c:v>
                      </c:pt>
                      <c:pt idx="7965">
                        <c:v>2.6100773501045646E-12</c:v>
                      </c:pt>
                      <c:pt idx="7966">
                        <c:v>2.6113374517649496E-12</c:v>
                      </c:pt>
                      <c:pt idx="7967">
                        <c:v>2.6125989977817833E-12</c:v>
                      </c:pt>
                      <c:pt idx="7968">
                        <c:v>2.6138619890327643E-12</c:v>
                      </c:pt>
                      <c:pt idx="7969">
                        <c:v>2.61512642639557E-12</c:v>
                      </c:pt>
                      <c:pt idx="7970">
                        <c:v>2.6163923107479184E-12</c:v>
                      </c:pt>
                      <c:pt idx="7971">
                        <c:v>2.6176596429674504E-12</c:v>
                      </c:pt>
                      <c:pt idx="7972">
                        <c:v>2.6189284239319038E-12</c:v>
                      </c:pt>
                      <c:pt idx="7973">
                        <c:v>2.6201986545189557E-12</c:v>
                      </c:pt>
                      <c:pt idx="7974">
                        <c:v>2.6214703356062652E-12</c:v>
                      </c:pt>
                      <c:pt idx="7975">
                        <c:v>2.6227434680715523E-12</c:v>
                      </c:pt>
                      <c:pt idx="7976">
                        <c:v>2.6240180527924943E-12</c:v>
                      </c:pt>
                      <c:pt idx="7977">
                        <c:v>2.6252940906467703E-12</c:v>
                      </c:pt>
                      <c:pt idx="7978">
                        <c:v>2.6265715825120976E-12</c:v>
                      </c:pt>
                      <c:pt idx="7979">
                        <c:v>2.6278505292661374E-12</c:v>
                      </c:pt>
                      <c:pt idx="7980">
                        <c:v>2.6291309317866044E-12</c:v>
                      </c:pt>
                      <c:pt idx="7981">
                        <c:v>2.6304127909511598E-12</c:v>
                      </c:pt>
                      <c:pt idx="7982">
                        <c:v>2.6316961076375027E-12</c:v>
                      </c:pt>
                      <c:pt idx="7983">
                        <c:v>2.6329808827233313E-12</c:v>
                      </c:pt>
                      <c:pt idx="7984">
                        <c:v>2.6342671170863221E-12</c:v>
                      </c:pt>
                      <c:pt idx="7985">
                        <c:v>2.6355548116041747E-12</c:v>
                      </c:pt>
                      <c:pt idx="7986">
                        <c:v>2.6368439671545701E-12</c:v>
                      </c:pt>
                      <c:pt idx="7987">
                        <c:v>2.638134584615183E-12</c:v>
                      </c:pt>
                      <c:pt idx="7988">
                        <c:v>2.6394266648637343E-12</c:v>
                      </c:pt>
                      <c:pt idx="7989">
                        <c:v>2.6407202087779019E-12</c:v>
                      </c:pt>
                      <c:pt idx="7990">
                        <c:v>2.6420152172353644E-12</c:v>
                      </c:pt>
                      <c:pt idx="7991">
                        <c:v>2.6433116911138202E-12</c:v>
                      </c:pt>
                      <c:pt idx="7992">
                        <c:v>2.6446096312909494E-12</c:v>
                      </c:pt>
                      <c:pt idx="7993">
                        <c:v>2.6459090386444284E-12</c:v>
                      </c:pt>
                      <c:pt idx="7994">
                        <c:v>2.6472099140519968E-12</c:v>
                      </c:pt>
                      <c:pt idx="7995">
                        <c:v>2.6485122583912922E-12</c:v>
                      </c:pt>
                      <c:pt idx="7996">
                        <c:v>2.6498160725400156E-12</c:v>
                      </c:pt>
                      <c:pt idx="7997">
                        <c:v>2.651121357375863E-12</c:v>
                      </c:pt>
                      <c:pt idx="7998">
                        <c:v>2.6524281137765331E-12</c:v>
                      </c:pt>
                      <c:pt idx="7999">
                        <c:v>2.6537363426197058E-12</c:v>
                      </c:pt>
                      <c:pt idx="8000">
                        <c:v>2.6550460447830589E-12</c:v>
                      </c:pt>
                      <c:pt idx="8001">
                        <c:v>2.6563572211442913E-12</c:v>
                      </c:pt>
                      <c:pt idx="8002">
                        <c:v>2.6576698725810822E-12</c:v>
                      </c:pt>
                      <c:pt idx="8003">
                        <c:v>2.6589839999711286E-12</c:v>
                      </c:pt>
                      <c:pt idx="8004">
                        <c:v>2.66029960419213E-12</c:v>
                      </c:pt>
                      <c:pt idx="8005">
                        <c:v>2.6616166861217647E-12</c:v>
                      </c:pt>
                      <c:pt idx="8006">
                        <c:v>2.6629352466377116E-12</c:v>
                      </c:pt>
                      <c:pt idx="8007">
                        <c:v>2.6642552866176886E-12</c:v>
                      </c:pt>
                      <c:pt idx="8008">
                        <c:v>2.6655768069393545E-12</c:v>
                      </c:pt>
                      <c:pt idx="8009">
                        <c:v>2.6668998084804077E-12</c:v>
                      </c:pt>
                      <c:pt idx="8010">
                        <c:v>2.6682242921185292E-12</c:v>
                      </c:pt>
                      <c:pt idx="8011">
                        <c:v>2.6695502587314336E-12</c:v>
                      </c:pt>
                      <c:pt idx="8012">
                        <c:v>2.6708777091967818E-12</c:v>
                      </c:pt>
                      <c:pt idx="8013">
                        <c:v>2.6722066443922915E-12</c:v>
                      </c:pt>
                      <c:pt idx="8014">
                        <c:v>2.6735370651956207E-12</c:v>
                      </c:pt>
                      <c:pt idx="8015">
                        <c:v>2.6748689724844712E-12</c:v>
                      </c:pt>
                      <c:pt idx="8016">
                        <c:v>2.6762023671365186E-12</c:v>
                      </c:pt>
                      <c:pt idx="8017">
                        <c:v>2.677537250029482E-12</c:v>
                      </c:pt>
                      <c:pt idx="8018">
                        <c:v>2.6788736220410396E-12</c:v>
                      </c:pt>
                      <c:pt idx="8019">
                        <c:v>2.6802114840488696E-12</c:v>
                      </c:pt>
                      <c:pt idx="8020">
                        <c:v>2.681550836930672E-12</c:v>
                      </c:pt>
                      <c:pt idx="8021">
                        <c:v>2.6828916815641057E-12</c:v>
                      </c:pt>
                      <c:pt idx="8022">
                        <c:v>2.6842340188269075E-12</c:v>
                      </c:pt>
                      <c:pt idx="8023">
                        <c:v>2.6855778495961819E-12</c:v>
                      </c:pt>
                      <c:pt idx="8024">
                        <c:v>2.6869231747559488E-12</c:v>
                      </c:pt>
                      <c:pt idx="8025">
                        <c:v>2.6882699952504483E-12</c:v>
                      </c:pt>
                      <c:pt idx="8026">
                        <c:v>2.6896183120378858E-12</c:v>
                      </c:pt>
                      <c:pt idx="8027">
                        <c:v>2.6909681260764333E-12</c:v>
                      </c:pt>
                      <c:pt idx="8028">
                        <c:v>2.6923194383243154E-12</c:v>
                      </c:pt>
                      <c:pt idx="8029">
                        <c:v>2.6936722497396827E-12</c:v>
                      </c:pt>
                      <c:pt idx="8030">
                        <c:v>2.6950265612807811E-12</c:v>
                      </c:pt>
                      <c:pt idx="8031">
                        <c:v>2.6963823739057988E-12</c:v>
                      </c:pt>
                      <c:pt idx="8032">
                        <c:v>2.6977396885729062E-12</c:v>
                      </c:pt>
                      <c:pt idx="8033">
                        <c:v>2.6990985062403087E-12</c:v>
                      </c:pt>
                      <c:pt idx="8034">
                        <c:v>2.7004588278662355E-12</c:v>
                      </c:pt>
                      <c:pt idx="8035">
                        <c:v>2.701820654408835E-12</c:v>
                      </c:pt>
                      <c:pt idx="8036">
                        <c:v>2.7031839868263346E-12</c:v>
                      </c:pt>
                      <c:pt idx="8037">
                        <c:v>2.7045488260769213E-12</c:v>
                      </c:pt>
                      <c:pt idx="8038">
                        <c:v>2.7059151731188058E-12</c:v>
                      </c:pt>
                      <c:pt idx="8039">
                        <c:v>2.7072830289101537E-12</c:v>
                      </c:pt>
                      <c:pt idx="8040">
                        <c:v>2.7086523944091932E-12</c:v>
                      </c:pt>
                      <c:pt idx="8041">
                        <c:v>2.7100232705741141E-12</c:v>
                      </c:pt>
                      <c:pt idx="8042">
                        <c:v>2.7113956583631028E-12</c:v>
                      </c:pt>
                      <c:pt idx="8043">
                        <c:v>2.7127695587343674E-12</c:v>
                      </c:pt>
                      <c:pt idx="8044">
                        <c:v>2.7141449726460964E-12</c:v>
                      </c:pt>
                      <c:pt idx="8045">
                        <c:v>2.7155219010564975E-12</c:v>
                      </c:pt>
                      <c:pt idx="8046">
                        <c:v>2.7169003449237591E-12</c:v>
                      </c:pt>
                      <c:pt idx="8047">
                        <c:v>2.7182803052060694E-12</c:v>
                      </c:pt>
                      <c:pt idx="8048">
                        <c:v>2.7196617828616356E-12</c:v>
                      </c:pt>
                      <c:pt idx="8049">
                        <c:v>2.7210447788486466E-12</c:v>
                      </c:pt>
                      <c:pt idx="8050">
                        <c:v>2.7224292941253291E-12</c:v>
                      </c:pt>
                      <c:pt idx="8051">
                        <c:v>2.7238153296498324E-12</c:v>
                      </c:pt>
                      <c:pt idx="8052">
                        <c:v>2.7252028863803846E-12</c:v>
                      </c:pt>
                      <c:pt idx="8053">
                        <c:v>2.7265919652751929E-12</c:v>
                      </c:pt>
                      <c:pt idx="8054">
                        <c:v>2.7279825672924063E-12</c:v>
                      </c:pt>
                      <c:pt idx="8055">
                        <c:v>2.7293746933902715E-12</c:v>
                      </c:pt>
                      <c:pt idx="8056">
                        <c:v>2.7307683445269768E-12</c:v>
                      </c:pt>
                      <c:pt idx="8057">
                        <c:v>2.7321635216606908E-12</c:v>
                      </c:pt>
                      <c:pt idx="8058">
                        <c:v>2.7335602257496414E-12</c:v>
                      </c:pt>
                      <c:pt idx="8059">
                        <c:v>2.7349584577519972E-12</c:v>
                      </c:pt>
                      <c:pt idx="8060">
                        <c:v>2.7363582186259837E-12</c:v>
                      </c:pt>
                      <c:pt idx="8061">
                        <c:v>2.7377595093297729E-12</c:v>
                      </c:pt>
                      <c:pt idx="8062">
                        <c:v>2.7391623308215703E-12</c:v>
                      </c:pt>
                      <c:pt idx="8063">
                        <c:v>2.7405666840595834E-12</c:v>
                      </c:pt>
                      <c:pt idx="8064">
                        <c:v>2.7419725700020012E-12</c:v>
                      </c:pt>
                      <c:pt idx="8065">
                        <c:v>2.7433799896070115E-12</c:v>
                      </c:pt>
                      <c:pt idx="8066">
                        <c:v>2.7447889438328417E-12</c:v>
                      </c:pt>
                      <c:pt idx="8067">
                        <c:v>2.7461994336376427E-12</c:v>
                      </c:pt>
                      <c:pt idx="8068">
                        <c:v>2.7476114599796395E-12</c:v>
                      </c:pt>
                      <c:pt idx="8069">
                        <c:v>2.7490250238170409E-12</c:v>
                      </c:pt>
                      <c:pt idx="8070">
                        <c:v>2.7504401261080143E-12</c:v>
                      </c:pt>
                      <c:pt idx="8071">
                        <c:v>2.751856767810769E-12</c:v>
                      </c:pt>
                      <c:pt idx="8072">
                        <c:v>2.753274949883511E-12</c:v>
                      </c:pt>
                      <c:pt idx="8073">
                        <c:v>2.7546946732844312E-12</c:v>
                      </c:pt>
                      <c:pt idx="8074">
                        <c:v>2.7561159389716975E-12</c:v>
                      </c:pt>
                      <c:pt idx="8075">
                        <c:v>2.7575387479035544E-12</c:v>
                      </c:pt>
                      <c:pt idx="8076">
                        <c:v>2.758963101038173E-12</c:v>
                      </c:pt>
                      <c:pt idx="8077">
                        <c:v>2.7603889993337605E-12</c:v>
                      </c:pt>
                      <c:pt idx="8078">
                        <c:v>2.7618164437485042E-12</c:v>
                      </c:pt>
                      <c:pt idx="8079">
                        <c:v>2.7632454352406125E-12</c:v>
                      </c:pt>
                      <c:pt idx="8080">
                        <c:v>2.7646759747682731E-12</c:v>
                      </c:pt>
                      <c:pt idx="8081">
                        <c:v>2.7661080632896759E-12</c:v>
                      </c:pt>
                      <c:pt idx="8082">
                        <c:v>2.7675417017630279E-12</c:v>
                      </c:pt>
                      <c:pt idx="8083">
                        <c:v>2.7689768911465163E-12</c:v>
                      </c:pt>
                      <c:pt idx="8084">
                        <c:v>2.770413632398369E-12</c:v>
                      </c:pt>
                      <c:pt idx="8085">
                        <c:v>2.7718519264767351E-12</c:v>
                      </c:pt>
                      <c:pt idx="8086">
                        <c:v>2.7732917743398428E-12</c:v>
                      </c:pt>
                      <c:pt idx="8087">
                        <c:v>2.7747331769458976E-12</c:v>
                      </c:pt>
                      <c:pt idx="8088">
                        <c:v>2.7761761352530711E-12</c:v>
                      </c:pt>
                      <c:pt idx="8089">
                        <c:v>2.7776206502195494E-12</c:v>
                      </c:pt>
                      <c:pt idx="8090">
                        <c:v>2.7790667228035797E-12</c:v>
                      </c:pt>
                      <c:pt idx="8091">
                        <c:v>2.7805143539633114E-12</c:v>
                      </c:pt>
                      <c:pt idx="8092">
                        <c:v>2.7819635446569727E-12</c:v>
                      </c:pt>
                      <c:pt idx="8093">
                        <c:v>2.7834142958427302E-12</c:v>
                      </c:pt>
                      <c:pt idx="8094">
                        <c:v>2.7848666084788138E-12</c:v>
                      </c:pt>
                      <c:pt idx="8095">
                        <c:v>2.7863204835233907E-12</c:v>
                      </c:pt>
                      <c:pt idx="8096">
                        <c:v>2.7877759219346675E-12</c:v>
                      </c:pt>
                      <c:pt idx="8097">
                        <c:v>2.7892329246708539E-12</c:v>
                      </c:pt>
                      <c:pt idx="8098">
                        <c:v>2.7906914926901372E-12</c:v>
                      </c:pt>
                      <c:pt idx="8099">
                        <c:v>2.7921516269507069E-12</c:v>
                      </c:pt>
                      <c:pt idx="8100">
                        <c:v>2.7936133284107877E-12</c:v>
                      </c:pt>
                      <c:pt idx="8101">
                        <c:v>2.7950765980285312E-12</c:v>
                      </c:pt>
                      <c:pt idx="8102">
                        <c:v>2.7965414367621635E-12</c:v>
                      </c:pt>
                      <c:pt idx="8103">
                        <c:v>2.7980078455679244E-12</c:v>
                      </c:pt>
                      <c:pt idx="8104">
                        <c:v>2.7994758254249662E-12</c:v>
                      </c:pt>
                      <c:pt idx="8105">
                        <c:v>2.8009453773710416E-12</c:v>
                      </c:pt>
                      <c:pt idx="8106">
                        <c:v>2.8024165024491316E-12</c:v>
                      </c:pt>
                      <c:pt idx="8107">
                        <c:v>2.8038892017021321E-12</c:v>
                      </c:pt>
                      <c:pt idx="8108">
                        <c:v>2.805363476173004E-12</c:v>
                      </c:pt>
                      <c:pt idx="8109">
                        <c:v>2.8068393269046866E-12</c:v>
                      </c:pt>
                      <c:pt idx="8110">
                        <c:v>2.8083167549401545E-12</c:v>
                      </c:pt>
                      <c:pt idx="8111">
                        <c:v>2.8097957613223076E-12</c:v>
                      </c:pt>
                      <c:pt idx="8112">
                        <c:v>2.8112763470941056E-12</c:v>
                      </c:pt>
                      <c:pt idx="8113">
                        <c:v>2.8127585132984872E-12</c:v>
                      </c:pt>
                      <c:pt idx="8114">
                        <c:v>2.8142422609784271E-12</c:v>
                      </c:pt>
                      <c:pt idx="8115">
                        <c:v>2.8157275911768275E-12</c:v>
                      </c:pt>
                      <c:pt idx="8116">
                        <c:v>2.8172145049366454E-12</c:v>
                      </c:pt>
                      <c:pt idx="8117">
                        <c:v>2.818703003300839E-12</c:v>
                      </c:pt>
                      <c:pt idx="8118">
                        <c:v>2.8201930873123274E-12</c:v>
                      </c:pt>
                      <c:pt idx="8119">
                        <c:v>2.8216847580140687E-12</c:v>
                      </c:pt>
                      <c:pt idx="8120">
                        <c:v>2.8231780164490198E-12</c:v>
                      </c:pt>
                      <c:pt idx="8121">
                        <c:v>2.824672863660082E-12</c:v>
                      </c:pt>
                      <c:pt idx="8122">
                        <c:v>2.8261693006902328E-12</c:v>
                      </c:pt>
                      <c:pt idx="8123">
                        <c:v>2.8276673285824076E-12</c:v>
                      </c:pt>
                      <c:pt idx="8124">
                        <c:v>2.8291669483795681E-12</c:v>
                      </c:pt>
                      <c:pt idx="8125">
                        <c:v>2.830668161124613E-12</c:v>
                      </c:pt>
                      <c:pt idx="8126">
                        <c:v>2.8321709678605369E-12</c:v>
                      </c:pt>
                      <c:pt idx="8127">
                        <c:v>2.8336753696302236E-12</c:v>
                      </c:pt>
                      <c:pt idx="8128">
                        <c:v>2.8351813674766865E-12</c:v>
                      </c:pt>
                      <c:pt idx="8129">
                        <c:v>2.8366889624428073E-12</c:v>
                      </c:pt>
                      <c:pt idx="8130">
                        <c:v>2.8381981555715622E-12</c:v>
                      </c:pt>
                      <c:pt idx="8131">
                        <c:v>2.8397089479058913E-12</c:v>
                      </c:pt>
                      <c:pt idx="8132">
                        <c:v>2.8412213404887331E-12</c:v>
                      </c:pt>
                      <c:pt idx="8133">
                        <c:v>2.8427353343630244E-12</c:v>
                      </c:pt>
                      <c:pt idx="8134">
                        <c:v>2.8442509305717245E-12</c:v>
                      </c:pt>
                      <c:pt idx="8135">
                        <c:v>2.8457681301577708E-12</c:v>
                      </c:pt>
                      <c:pt idx="8136">
                        <c:v>2.8472869341641029E-12</c:v>
                      </c:pt>
                      <c:pt idx="8137">
                        <c:v>2.8488073436336593E-12</c:v>
                      </c:pt>
                      <c:pt idx="8138">
                        <c:v>2.850329359609379E-12</c:v>
                      </c:pt>
                      <c:pt idx="8139">
                        <c:v>2.8518529831342376E-12</c:v>
                      </c:pt>
                      <c:pt idx="8140">
                        <c:v>2.8533782152511364E-12</c:v>
                      </c:pt>
                      <c:pt idx="8141">
                        <c:v>2.8549050570030528E-12</c:v>
                      </c:pt>
                      <c:pt idx="8142">
                        <c:v>2.8564335094329049E-12</c:v>
                      </c:pt>
                      <c:pt idx="8143">
                        <c:v>2.8579635735836694E-12</c:v>
                      </c:pt>
                      <c:pt idx="8144">
                        <c:v>2.859495250498248E-12</c:v>
                      </c:pt>
                      <c:pt idx="8145">
                        <c:v>2.8610285412195989E-12</c:v>
                      </c:pt>
                      <c:pt idx="8146">
                        <c:v>2.8625634467906776E-12</c:v>
                      </c:pt>
                      <c:pt idx="8147">
                        <c:v>2.8640999682544244E-12</c:v>
                      </c:pt>
                      <c:pt idx="8148">
                        <c:v>2.8656381066537774E-12</c:v>
                      </c:pt>
                      <c:pt idx="8149">
                        <c:v>2.8671778630316941E-12</c:v>
                      </c:pt>
                      <c:pt idx="8150">
                        <c:v>2.8687192384310761E-12</c:v>
                      </c:pt>
                      <c:pt idx="8151">
                        <c:v>2.8702622338949175E-12</c:v>
                      </c:pt>
                      <c:pt idx="8152">
                        <c:v>2.8718068504661198E-12</c:v>
                      </c:pt>
                      <c:pt idx="8153">
                        <c:v>2.8733530891876591E-12</c:v>
                      </c:pt>
                      <c:pt idx="8154">
                        <c:v>2.8749009511024568E-12</c:v>
                      </c:pt>
                      <c:pt idx="8155">
                        <c:v>2.876450437253468E-12</c:v>
                      </c:pt>
                      <c:pt idx="8156">
                        <c:v>2.8780015486836529E-12</c:v>
                      </c:pt>
                      <c:pt idx="8157">
                        <c:v>2.8795542864359099E-12</c:v>
                      </c:pt>
                      <c:pt idx="8158">
                        <c:v>2.8811086515532162E-12</c:v>
                      </c:pt>
                      <c:pt idx="8159">
                        <c:v>2.8826646450784927E-12</c:v>
                      </c:pt>
                      <c:pt idx="8160">
                        <c:v>2.8842222680547154E-12</c:v>
                      </c:pt>
                      <c:pt idx="8161">
                        <c:v>2.8857815215248029E-12</c:v>
                      </c:pt>
                      <c:pt idx="8162">
                        <c:v>2.8873424065316942E-12</c:v>
                      </c:pt>
                      <c:pt idx="8163">
                        <c:v>2.8889049241183486E-12</c:v>
                      </c:pt>
                      <c:pt idx="8164">
                        <c:v>2.890469075327722E-12</c:v>
                      </c:pt>
                      <c:pt idx="8165">
                        <c:v>2.8920348612027152E-12</c:v>
                      </c:pt>
                      <c:pt idx="8166">
                        <c:v>2.8936022827863058E-12</c:v>
                      </c:pt>
                      <c:pt idx="8167">
                        <c:v>2.8951713411214125E-12</c:v>
                      </c:pt>
                      <c:pt idx="8168">
                        <c:v>2.8967420372510122E-12</c:v>
                      </c:pt>
                      <c:pt idx="8169">
                        <c:v>2.8983143722180253E-12</c:v>
                      </c:pt>
                      <c:pt idx="8170">
                        <c:v>2.8998883470653889E-12</c:v>
                      </c:pt>
                      <c:pt idx="8171">
                        <c:v>2.9014639628360618E-12</c:v>
                      </c:pt>
                      <c:pt idx="8172">
                        <c:v>2.9030412205729827E-12</c:v>
                      </c:pt>
                      <c:pt idx="8173">
                        <c:v>2.9046201213190902E-12</c:v>
                      </c:pt>
                      <c:pt idx="8174">
                        <c:v>2.9062006661173402E-12</c:v>
                      </c:pt>
                      <c:pt idx="8175">
                        <c:v>2.9077828560106554E-12</c:v>
                      </c:pt>
                      <c:pt idx="8176">
                        <c:v>2.9093666920419904E-12</c:v>
                      </c:pt>
                      <c:pt idx="8177">
                        <c:v>2.910952175254305E-12</c:v>
                      </c:pt>
                      <c:pt idx="8178">
                        <c:v>2.9125393066905187E-12</c:v>
                      </c:pt>
                      <c:pt idx="8179">
                        <c:v>2.9141280873935873E-12</c:v>
                      </c:pt>
                      <c:pt idx="8180">
                        <c:v>2.915718518406433E-12</c:v>
                      </c:pt>
                      <c:pt idx="8181">
                        <c:v>2.9173106007720299E-12</c:v>
                      </c:pt>
                      <c:pt idx="8182">
                        <c:v>2.9189043355332994E-12</c:v>
                      </c:pt>
                      <c:pt idx="8183">
                        <c:v>2.920499723730393E-12</c:v>
                      </c:pt>
                      <c:pt idx="8184">
                        <c:v>2.922096766447925E-12</c:v>
                      </c:pt>
                      <c:pt idx="8185">
                        <c:v>2.9236954648173258E-12</c:v>
                      </c:pt>
                      <c:pt idx="8186">
                        <c:v>2.9252958199709601E-12</c:v>
                      </c:pt>
                      <c:pt idx="8187">
                        <c:v>2.9268978330411717E-12</c:v>
                      </c:pt>
                      <c:pt idx="8188">
                        <c:v>2.9285015051603036E-12</c:v>
                      </c:pt>
                      <c:pt idx="8189">
                        <c:v>2.9301068374606989E-12</c:v>
                      </c:pt>
                      <c:pt idx="8190">
                        <c:v>2.931713831074703E-12</c:v>
                      </c:pt>
                      <c:pt idx="8191">
                        <c:v>2.9333224871346387E-12</c:v>
                      </c:pt>
                      <c:pt idx="8192">
                        <c:v>2.9349328067728881E-12</c:v>
                      </c:pt>
                      <c:pt idx="8193">
                        <c:v>2.9365447911217771E-12</c:v>
                      </c:pt>
                      <c:pt idx="8194">
                        <c:v>2.9381584413136475E-12</c:v>
                      </c:pt>
                      <c:pt idx="8195">
                        <c:v>2.9397737584808254E-12</c:v>
                      </c:pt>
                      <c:pt idx="8196">
                        <c:v>2.9413907437556906E-12</c:v>
                      </c:pt>
                      <c:pt idx="8197">
                        <c:v>2.9430093982705706E-12</c:v>
                      </c:pt>
                      <c:pt idx="8198">
                        <c:v>2.944629723157807E-12</c:v>
                      </c:pt>
                      <c:pt idx="8199">
                        <c:v>2.946251719549724E-12</c:v>
                      </c:pt>
                      <c:pt idx="8200">
                        <c:v>2.947875388578704E-12</c:v>
                      </c:pt>
                      <c:pt idx="8201">
                        <c:v>2.9495007313770733E-12</c:v>
                      </c:pt>
                      <c:pt idx="8202">
                        <c:v>2.9511277490771711E-12</c:v>
                      </c:pt>
                      <c:pt idx="8203">
                        <c:v>2.9527564428113271E-12</c:v>
                      </c:pt>
                      <c:pt idx="8204">
                        <c:v>2.9543868137119198E-12</c:v>
                      </c:pt>
                      <c:pt idx="8205">
                        <c:v>2.9560188629112755E-12</c:v>
                      </c:pt>
                      <c:pt idx="8206">
                        <c:v>2.957652591541736E-12</c:v>
                      </c:pt>
                      <c:pt idx="8207">
                        <c:v>2.9592880007356476E-12</c:v>
                      </c:pt>
                      <c:pt idx="8208">
                        <c:v>2.9609250916253508E-12</c:v>
                      </c:pt>
                      <c:pt idx="8209">
                        <c:v>2.9625638653431911E-12</c:v>
                      </c:pt>
                      <c:pt idx="8210">
                        <c:v>2.9642043230215127E-12</c:v>
                      </c:pt>
                      <c:pt idx="8211">
                        <c:v>2.9658464657926772E-12</c:v>
                      </c:pt>
                      <c:pt idx="8212">
                        <c:v>2.9674902947889908E-12</c:v>
                      </c:pt>
                      <c:pt idx="8213">
                        <c:v>2.9691358111428139E-12</c:v>
                      </c:pt>
                      <c:pt idx="8214">
                        <c:v>2.9707830159865127E-12</c:v>
                      </c:pt>
                      <c:pt idx="8215">
                        <c:v>2.9724319104523895E-12</c:v>
                      </c:pt>
                      <c:pt idx="8216">
                        <c:v>2.9740824956728292E-12</c:v>
                      </c:pt>
                      <c:pt idx="8217">
                        <c:v>2.975734772780154E-12</c:v>
                      </c:pt>
                      <c:pt idx="8218">
                        <c:v>2.9773887429067087E-12</c:v>
                      </c:pt>
                      <c:pt idx="8219">
                        <c:v>2.9790444071848358E-12</c:v>
                      </c:pt>
                      <c:pt idx="8220">
                        <c:v>2.9807017667468808E-12</c:v>
                      </c:pt>
                      <c:pt idx="8221">
                        <c:v>2.9823608227251854E-12</c:v>
                      </c:pt>
                      <c:pt idx="8222">
                        <c:v>2.9840215762521141E-12</c:v>
                      </c:pt>
                      <c:pt idx="8223">
                        <c:v>2.985684028459971E-12</c:v>
                      </c:pt>
                      <c:pt idx="8224">
                        <c:v>2.9873481804811382E-12</c:v>
                      </c:pt>
                      <c:pt idx="8225">
                        <c:v>2.9890140334479406E-12</c:v>
                      </c:pt>
                      <c:pt idx="8226">
                        <c:v>2.9906815884927214E-12</c:v>
                      </c:pt>
                      <c:pt idx="8227">
                        <c:v>2.9923508467478243E-12</c:v>
                      </c:pt>
                      <c:pt idx="8228">
                        <c:v>2.9940218093455932E-12</c:v>
                      </c:pt>
                      <c:pt idx="8229">
                        <c:v>2.9956944774183908E-12</c:v>
                      </c:pt>
                      <c:pt idx="8230">
                        <c:v>2.997368852098522E-12</c:v>
                      </c:pt>
                      <c:pt idx="8231">
                        <c:v>2.9990449345183695E-12</c:v>
                      </c:pt>
                      <c:pt idx="8232">
                        <c:v>3.0007227258102571E-12</c:v>
                      </c:pt>
                      <c:pt idx="8233">
                        <c:v>3.0024022271065474E-12</c:v>
                      </c:pt>
                      <c:pt idx="8234">
                        <c:v>3.0040834395395485E-12</c:v>
                      </c:pt>
                      <c:pt idx="8235">
                        <c:v>3.0057663642416376E-12</c:v>
                      </c:pt>
                      <c:pt idx="8236">
                        <c:v>3.0074510023451437E-12</c:v>
                      </c:pt>
                      <c:pt idx="8237">
                        <c:v>3.0091373549824064E-12</c:v>
                      </c:pt>
                      <c:pt idx="8238">
                        <c:v>3.010825423285773E-12</c:v>
                      </c:pt>
                      <c:pt idx="8239">
                        <c:v>3.0125152083876036E-12</c:v>
                      </c:pt>
                      <c:pt idx="8240">
                        <c:v>3.0142067114202058E-12</c:v>
                      </c:pt>
                      <c:pt idx="8241">
                        <c:v>3.0158999335159594E-12</c:v>
                      </c:pt>
                      <c:pt idx="8242">
                        <c:v>3.0175948758072086E-12</c:v>
                      </c:pt>
                      <c:pt idx="8243">
                        <c:v>3.0192915394262603E-12</c:v>
                      </c:pt>
                      <c:pt idx="8244">
                        <c:v>3.0209899255054942E-12</c:v>
                      </c:pt>
                      <c:pt idx="8245">
                        <c:v>3.022690035177236E-12</c:v>
                      </c:pt>
                      <c:pt idx="8246">
                        <c:v>3.0243918695738285E-12</c:v>
                      </c:pt>
                      <c:pt idx="8247">
                        <c:v>3.0260954298276365E-12</c:v>
                      </c:pt>
                      <c:pt idx="8248">
                        <c:v>3.0278007170709828E-12</c:v>
                      </c:pt>
                      <c:pt idx="8249">
                        <c:v>3.0295077324362111E-12</c:v>
                      </c:pt>
                      <c:pt idx="8250">
                        <c:v>3.0312164770556647E-12</c:v>
                      </c:pt>
                      <c:pt idx="8251">
                        <c:v>3.032926952061708E-12</c:v>
                      </c:pt>
                      <c:pt idx="8252">
                        <c:v>3.0346391585866635E-12</c:v>
                      </c:pt>
                      <c:pt idx="8253">
                        <c:v>3.0363530977628762E-12</c:v>
                      </c:pt>
                      <c:pt idx="8254">
                        <c:v>3.0380687707227095E-12</c:v>
                      </c:pt>
                      <c:pt idx="8255">
                        <c:v>3.039786178598485E-12</c:v>
                      </c:pt>
                      <c:pt idx="8256">
                        <c:v>3.0415053225225494E-12</c:v>
                      </c:pt>
                      <c:pt idx="8257">
                        <c:v>3.0432262036272447E-12</c:v>
                      </c:pt>
                      <c:pt idx="8258">
                        <c:v>3.0449488230449344E-12</c:v>
                      </c:pt>
                      <c:pt idx="8259">
                        <c:v>3.046673181907943E-12</c:v>
                      </c:pt>
                      <c:pt idx="8260">
                        <c:v>3.0483992813486316E-12</c:v>
                      </c:pt>
                      <c:pt idx="8261">
                        <c:v>3.0501271224993276E-12</c:v>
                      </c:pt>
                      <c:pt idx="8262">
                        <c:v>3.051856706493367E-12</c:v>
                      </c:pt>
                      <c:pt idx="8263">
                        <c:v>3.0535880347306003E-12</c:v>
                      </c:pt>
                      <c:pt idx="8264">
                        <c:v>3.0553211086009155E-12</c:v>
                      </c:pt>
                      <c:pt idx="8265">
                        <c:v>3.0570559293068814E-12</c:v>
                      </c:pt>
                      <c:pt idx="8266">
                        <c:v>3.0587924980510877E-12</c:v>
                      </c:pt>
                      <c:pt idx="8267">
                        <c:v>3.0605308160361036E-12</c:v>
                      </c:pt>
                      <c:pt idx="8268">
                        <c:v>3.0622708844645018E-12</c:v>
                      </c:pt>
                      <c:pt idx="8269">
                        <c:v>3.0640127045388676E-12</c:v>
                      </c:pt>
                      <c:pt idx="8270">
                        <c:v>3.0657562774617536E-12</c:v>
                      </c:pt>
                      <c:pt idx="8271">
                        <c:v>3.0675016044357683E-12</c:v>
                      </c:pt>
                      <c:pt idx="8272">
                        <c:v>3.0692486866634802E-12</c:v>
                      </c:pt>
                      <c:pt idx="8273">
                        <c:v>3.0709975253474416E-12</c:v>
                      </c:pt>
                      <c:pt idx="8274">
                        <c:v>3.0727481216902597E-12</c:v>
                      </c:pt>
                      <c:pt idx="8275">
                        <c:v>3.0745004768945047E-12</c:v>
                      </c:pt>
                      <c:pt idx="8276">
                        <c:v>3.0762545921627268E-12</c:v>
                      </c:pt>
                      <c:pt idx="8277">
                        <c:v>3.0780104686975364E-12</c:v>
                      </c:pt>
                      <c:pt idx="8278">
                        <c:v>3.0797681077014999E-12</c:v>
                      </c:pt>
                      <c:pt idx="8279">
                        <c:v>3.0815275103771705E-12</c:v>
                      </c:pt>
                      <c:pt idx="8280">
                        <c:v>3.0832886779271566E-12</c:v>
                      </c:pt>
                      <c:pt idx="8281">
                        <c:v>3.0850516115540263E-12</c:v>
                      </c:pt>
                      <c:pt idx="8282">
                        <c:v>3.0868163124603509E-12</c:v>
                      </c:pt>
                      <c:pt idx="8283">
                        <c:v>3.0885827818487006E-12</c:v>
                      </c:pt>
                      <c:pt idx="8284">
                        <c:v>3.0903510209216626E-12</c:v>
                      </c:pt>
                      <c:pt idx="8285">
                        <c:v>3.0921210308818274E-12</c:v>
                      </c:pt>
                      <c:pt idx="8286">
                        <c:v>3.0938928129317268E-12</c:v>
                      </c:pt>
                      <c:pt idx="8287">
                        <c:v>3.0956663682739866E-12</c:v>
                      </c:pt>
                      <c:pt idx="8288">
                        <c:v>3.0974416981111403E-12</c:v>
                      </c:pt>
                      <c:pt idx="8289">
                        <c:v>3.0992188036457944E-12</c:v>
                      </c:pt>
                      <c:pt idx="8290">
                        <c:v>3.1009976860805202E-12</c:v>
                      </c:pt>
                      <c:pt idx="8291">
                        <c:v>3.1027783466179058E-12</c:v>
                      </c:pt>
                      <c:pt idx="8292">
                        <c:v>3.1045607864604827E-12</c:v>
                      </c:pt>
                      <c:pt idx="8293">
                        <c:v>3.1063450068108799E-12</c:v>
                      </c:pt>
                      <c:pt idx="8294">
                        <c:v>3.1081310088716278E-12</c:v>
                      </c:pt>
                      <c:pt idx="8295">
                        <c:v>3.1099187938453528E-12</c:v>
                      </c:pt>
                      <c:pt idx="8296">
                        <c:v>3.1117083629345874E-12</c:v>
                      </c:pt>
                      <c:pt idx="8297">
                        <c:v>3.1134997173419205E-12</c:v>
                      </c:pt>
                      <c:pt idx="8298">
                        <c:v>3.1152928582699427E-12</c:v>
                      </c:pt>
                      <c:pt idx="8299">
                        <c:v>3.1170877869212215E-12</c:v>
                      </c:pt>
                      <c:pt idx="8300">
                        <c:v>3.118884504498328E-12</c:v>
                      </c:pt>
                      <c:pt idx="8301">
                        <c:v>3.1206830122038513E-12</c:v>
                      </c:pt>
                      <c:pt idx="8302">
                        <c:v>3.1224833112403321E-12</c:v>
                      </c:pt>
                      <c:pt idx="8303">
                        <c:v>3.1242854028211108E-12</c:v>
                      </c:pt>
                      <c:pt idx="8304">
                        <c:v>3.1260892881918417E-12</c:v>
                      </c:pt>
                      <c:pt idx="8305">
                        <c:v>3.1278949686037657E-12</c:v>
                      </c:pt>
                      <c:pt idx="8306">
                        <c:v>3.1297024453081254E-12</c:v>
                      </c:pt>
                      <c:pt idx="8307">
                        <c:v>3.1315117195561814E-12</c:v>
                      </c:pt>
                      <c:pt idx="8308">
                        <c:v>3.1333227925991591E-12</c:v>
                      </c:pt>
                      <c:pt idx="8309">
                        <c:v>3.1351356656883392E-12</c:v>
                      </c:pt>
                      <c:pt idx="8310">
                        <c:v>3.1369503400749455E-12</c:v>
                      </c:pt>
                      <c:pt idx="8311">
                        <c:v>3.1387668170102376E-12</c:v>
                      </c:pt>
                      <c:pt idx="8312">
                        <c:v>3.1405850977454409E-12</c:v>
                      </c:pt>
                      <c:pt idx="8313">
                        <c:v>3.1424051835318347E-12</c:v>
                      </c:pt>
                      <c:pt idx="8314">
                        <c:v>3.1442270756206251E-12</c:v>
                      </c:pt>
                      <c:pt idx="8315">
                        <c:v>3.1460507752631112E-12</c:v>
                      </c:pt>
                      <c:pt idx="8316">
                        <c:v>3.1478762837104962E-12</c:v>
                      </c:pt>
                      <c:pt idx="8317">
                        <c:v>3.1497036022140635E-12</c:v>
                      </c:pt>
                      <c:pt idx="8318">
                        <c:v>3.1515327320250171E-12</c:v>
                      </c:pt>
                      <c:pt idx="8319">
                        <c:v>3.1533636743946539E-12</c:v>
                      </c:pt>
                      <c:pt idx="8320">
                        <c:v>3.1551964305741812E-12</c:v>
                      </c:pt>
                      <c:pt idx="8321">
                        <c:v>3.1570310018148602E-12</c:v>
                      </c:pt>
                      <c:pt idx="8322">
                        <c:v>3.1588673893679519E-12</c:v>
                      </c:pt>
                      <c:pt idx="8323">
                        <c:v>3.1607055944846812E-12</c:v>
                      </c:pt>
                      <c:pt idx="8324">
                        <c:v>3.1625456184163075E-12</c:v>
                      </c:pt>
                      <c:pt idx="8325">
                        <c:v>3.1643874624140933E-12</c:v>
                      </c:pt>
                      <c:pt idx="8326">
                        <c:v>3.1662311277292446E-12</c:v>
                      </c:pt>
                      <c:pt idx="8327">
                        <c:v>3.1680766156130595E-12</c:v>
                      </c:pt>
                      <c:pt idx="8328">
                        <c:v>3.1699239273167436E-12</c:v>
                      </c:pt>
                      <c:pt idx="8329">
                        <c:v>3.1717730640915586E-12</c:v>
                      </c:pt>
                      <c:pt idx="8330">
                        <c:v>3.1736240271887646E-12</c:v>
                      </c:pt>
                      <c:pt idx="8331">
                        <c:v>3.1754768178596064E-12</c:v>
                      </c:pt>
                      <c:pt idx="8332">
                        <c:v>3.177331437355307E-12</c:v>
                      </c:pt>
                      <c:pt idx="8333">
                        <c:v>3.179187886927145E-12</c:v>
                      </c:pt>
                      <c:pt idx="8334">
                        <c:v>3.1810461678263273E-12</c:v>
                      </c:pt>
                      <c:pt idx="8335">
                        <c:v>3.1829062813041532E-12</c:v>
                      </c:pt>
                      <c:pt idx="8336">
                        <c:v>3.1847682286118451E-12</c:v>
                      </c:pt>
                      <c:pt idx="8337">
                        <c:v>3.1866320110006286E-12</c:v>
                      </c:pt>
                      <c:pt idx="8338">
                        <c:v>3.188497629721802E-12</c:v>
                      </c:pt>
                      <c:pt idx="8339">
                        <c:v>3.1903650860265501E-12</c:v>
                      </c:pt>
                      <c:pt idx="8340">
                        <c:v>3.1922343811661752E-12</c:v>
                      </c:pt>
                      <c:pt idx="8341">
                        <c:v>3.194105516391898E-12</c:v>
                      </c:pt>
                      <c:pt idx="8342">
                        <c:v>3.1959784929550063E-12</c:v>
                      </c:pt>
                      <c:pt idx="8343">
                        <c:v>3.1978533121222592E-12</c:v>
                      </c:pt>
                      <c:pt idx="8344">
                        <c:v>3.1997299751915922E-12</c:v>
                      </c:pt>
                      <c:pt idx="8345">
                        <c:v>3.2016084834644149E-12</c:v>
                      </c:pt>
                      <c:pt idx="8346">
                        <c:v>3.203488838242178E-12</c:v>
                      </c:pt>
                      <c:pt idx="8347">
                        <c:v>3.2053710408262935E-12</c:v>
                      </c:pt>
                      <c:pt idx="8348">
                        <c:v>3.2072550925181722E-12</c:v>
                      </c:pt>
                      <c:pt idx="8349">
                        <c:v>3.2091409946192268E-12</c:v>
                      </c:pt>
                      <c:pt idx="8350">
                        <c:v>3.2110287484309228E-12</c:v>
                      </c:pt>
                      <c:pt idx="8351">
                        <c:v>3.212918355254638E-12</c:v>
                      </c:pt>
                      <c:pt idx="8352">
                        <c:v>3.2148098163918214E-12</c:v>
                      </c:pt>
                      <c:pt idx="8353">
                        <c:v>3.2167031331438827E-12</c:v>
                      </c:pt>
                      <c:pt idx="8354">
                        <c:v>3.2185983068122531E-12</c:v>
                      </c:pt>
                      <c:pt idx="8355">
                        <c:v>3.220495338698346E-12</c:v>
                      </c:pt>
                      <c:pt idx="8356">
                        <c:v>3.2223942301035905E-12</c:v>
                      </c:pt>
                      <c:pt idx="8357">
                        <c:v>3.2242949823294174E-12</c:v>
                      </c:pt>
                      <c:pt idx="8358">
                        <c:v>3.2261975966772199E-12</c:v>
                      </c:pt>
                      <c:pt idx="8359">
                        <c:v>3.228102074448428E-12</c:v>
                      </c:pt>
                      <c:pt idx="8360">
                        <c:v>3.2300084169444917E-12</c:v>
                      </c:pt>
                      <c:pt idx="8361">
                        <c:v>3.2319166254668226E-12</c:v>
                      </c:pt>
                      <c:pt idx="8362">
                        <c:v>3.2338267013168145E-12</c:v>
                      </c:pt>
                      <c:pt idx="8363">
                        <c:v>3.2357386457959144E-12</c:v>
                      </c:pt>
                      <c:pt idx="8364">
                        <c:v>3.2376524602055551E-12</c:v>
                      </c:pt>
                      <c:pt idx="8365">
                        <c:v>3.2395681458471291E-12</c:v>
                      </c:pt>
                      <c:pt idx="8366">
                        <c:v>3.2414857040220854E-12</c:v>
                      </c:pt>
                      <c:pt idx="8367">
                        <c:v>3.2434051360318362E-12</c:v>
                      </c:pt>
                      <c:pt idx="8368">
                        <c:v>3.2453264431777938E-12</c:v>
                      </c:pt>
                      <c:pt idx="8369">
                        <c:v>3.2472496267613871E-12</c:v>
                      </c:pt>
                      <c:pt idx="8370">
                        <c:v>3.2491746880840475E-12</c:v>
                      </c:pt>
                      <c:pt idx="8371">
                        <c:v>3.2511016284471878E-12</c:v>
                      </c:pt>
                      <c:pt idx="8372">
                        <c:v>3.2530304491522366E-12</c:v>
                      </c:pt>
                      <c:pt idx="8373">
                        <c:v>3.2549611515006078E-12</c:v>
                      </c:pt>
                      <c:pt idx="8374">
                        <c:v>3.2568937367937307E-12</c:v>
                      </c:pt>
                      <c:pt idx="8375">
                        <c:v>3.2588282063330167E-12</c:v>
                      </c:pt>
                      <c:pt idx="8376">
                        <c:v>3.2607645614199175E-12</c:v>
                      </c:pt>
                      <c:pt idx="8377">
                        <c:v>3.2627028033558037E-12</c:v>
                      </c:pt>
                      <c:pt idx="8378">
                        <c:v>3.2646429334421478E-12</c:v>
                      </c:pt>
                      <c:pt idx="8379">
                        <c:v>3.2665849529803576E-12</c:v>
                      </c:pt>
                      <c:pt idx="8380">
                        <c:v>3.2685288632718279E-12</c:v>
                      </c:pt>
                      <c:pt idx="8381">
                        <c:v>3.2704746656180264E-12</c:v>
                      </c:pt>
                      <c:pt idx="8382">
                        <c:v>3.2724223613206606E-12</c:v>
                      </c:pt>
                      <c:pt idx="8383">
                        <c:v>3.2743719517021744E-12</c:v>
                      </c:pt>
                      <c:pt idx="8384">
                        <c:v>3.2763234381138394E-12</c:v>
                      </c:pt>
                      <c:pt idx="8385">
                        <c:v>3.2782768219088699E-12</c:v>
                      </c:pt>
                      <c:pt idx="8386">
                        <c:v>3.2802321044404817E-12</c:v>
                      </c:pt>
                      <c:pt idx="8387">
                        <c:v>3.2821892870619087E-12</c:v>
                      </c:pt>
                      <c:pt idx="8388">
                        <c:v>3.2841483711263291E-12</c:v>
                      </c:pt>
                      <c:pt idx="8389">
                        <c:v>3.2861093579870145E-12</c:v>
                      </c:pt>
                      <c:pt idx="8390">
                        <c:v>3.2880722489971233E-12</c:v>
                      </c:pt>
                      <c:pt idx="8391">
                        <c:v>3.2900370455099092E-12</c:v>
                      </c:pt>
                      <c:pt idx="8392">
                        <c:v>3.2920037488785695E-12</c:v>
                      </c:pt>
                      <c:pt idx="8393">
                        <c:v>3.2939723604563361E-12</c:v>
                      </c:pt>
                      <c:pt idx="8394">
                        <c:v>3.2959428815964066E-12</c:v>
                      </c:pt>
                      <c:pt idx="8395">
                        <c:v>3.2979153136520173E-12</c:v>
                      </c:pt>
                      <c:pt idx="8396">
                        <c:v>3.2998896579763627E-12</c:v>
                      </c:pt>
                      <c:pt idx="8397">
                        <c:v>3.3018659159226771E-12</c:v>
                      </c:pt>
                      <c:pt idx="8398">
                        <c:v>3.3038440888441755E-12</c:v>
                      </c:pt>
                      <c:pt idx="8399">
                        <c:v>3.3058241780940749E-12</c:v>
                      </c:pt>
                      <c:pt idx="8400">
                        <c:v>3.30780618502557E-12</c:v>
                      </c:pt>
                      <c:pt idx="8401">
                        <c:v>3.3097901109918961E-12</c:v>
                      </c:pt>
                      <c:pt idx="8402">
                        <c:v>3.3117759573462681E-12</c:v>
                      </c:pt>
                      <c:pt idx="8403">
                        <c:v>3.3137637254419022E-12</c:v>
                      </c:pt>
                      <c:pt idx="8404">
                        <c:v>3.3157534166320138E-12</c:v>
                      </c:pt>
                      <c:pt idx="8405">
                        <c:v>3.3177450322698162E-12</c:v>
                      </c:pt>
                      <c:pt idx="8406">
                        <c:v>3.3197385737085268E-12</c:v>
                      </c:pt>
                      <c:pt idx="8407">
                        <c:v>3.3217340423013801E-12</c:v>
                      </c:pt>
                      <c:pt idx="8408">
                        <c:v>3.3237314394015513E-12</c:v>
                      </c:pt>
                      <c:pt idx="8409">
                        <c:v>3.3257307663622968E-12</c:v>
                      </c:pt>
                      <c:pt idx="8410">
                        <c:v>3.3277320245368111E-12</c:v>
                      </c:pt>
                      <c:pt idx="8411">
                        <c:v>3.3297352152783098E-12</c:v>
                      </c:pt>
                      <c:pt idx="8412">
                        <c:v>3.3317403399400272E-12</c:v>
                      </c:pt>
                      <c:pt idx="8413">
                        <c:v>3.3337473998751601E-12</c:v>
                      </c:pt>
                      <c:pt idx="8414">
                        <c:v>3.3357563964369242E-12</c:v>
                      </c:pt>
                      <c:pt idx="8415">
                        <c:v>3.3377673309785516E-12</c:v>
                      </c:pt>
                      <c:pt idx="8416">
                        <c:v>3.3397802048532608E-12</c:v>
                      </c:pt>
                      <c:pt idx="8417">
                        <c:v>3.3417950194142473E-12</c:v>
                      </c:pt>
                      <c:pt idx="8418">
                        <c:v>3.3438117760147247E-12</c:v>
                      </c:pt>
                      <c:pt idx="8419">
                        <c:v>3.3458304760079482E-12</c:v>
                      </c:pt>
                      <c:pt idx="8420">
                        <c:v>3.3478511207470949E-12</c:v>
                      </c:pt>
                      <c:pt idx="8421">
                        <c:v>3.3498737115853982E-12</c:v>
                      </c:pt>
                      <c:pt idx="8422">
                        <c:v>3.3518982498770293E-12</c:v>
                      </c:pt>
                      <c:pt idx="8423">
                        <c:v>3.3539247370023061E-12</c:v>
                      </c:pt>
                      <c:pt idx="8424">
                        <c:v>3.3559531743671102E-12</c:v>
                      </c:pt>
                      <c:pt idx="8425">
                        <c:v>3.3579835633781841E-12</c:v>
                      </c:pt>
                      <c:pt idx="8426">
                        <c:v>3.3600159054422875E-12</c:v>
                      </c:pt>
                      <c:pt idx="8427">
                        <c:v>3.3620502019662127E-12</c:v>
                      </c:pt>
                      <c:pt idx="8428">
                        <c:v>3.364086454356745E-12</c:v>
                      </c:pt>
                      <c:pt idx="8429">
                        <c:v>3.3661246640205996E-12</c:v>
                      </c:pt>
                      <c:pt idx="8430">
                        <c:v>3.3681648323646156E-12</c:v>
                      </c:pt>
                      <c:pt idx="8431">
                        <c:v>3.3702069607955135E-12</c:v>
                      </c:pt>
                      <c:pt idx="8432">
                        <c:v>3.3722510507200911E-12</c:v>
                      </c:pt>
                      <c:pt idx="8433">
                        <c:v>3.3742971035451077E-12</c:v>
                      </c:pt>
                      <c:pt idx="8434">
                        <c:v>3.3763451206773208E-12</c:v>
                      </c:pt>
                      <c:pt idx="8435">
                        <c:v>3.3783951035235307E-12</c:v>
                      </c:pt>
                      <c:pt idx="8436">
                        <c:v>3.3804470534904959E-12</c:v>
                      </c:pt>
                      <c:pt idx="8437">
                        <c:v>3.3825009719849747E-12</c:v>
                      </c:pt>
                      <c:pt idx="8438">
                        <c:v>3.3845568604137452E-12</c:v>
                      </c:pt>
                      <c:pt idx="8439">
                        <c:v>3.3866147201835876E-12</c:v>
                      </c:pt>
                      <c:pt idx="8440">
                        <c:v>3.3886745527012796E-12</c:v>
                      </c:pt>
                      <c:pt idx="8441">
                        <c:v>3.3907363593735611E-12</c:v>
                      </c:pt>
                      <c:pt idx="8442">
                        <c:v>3.3928001416072295E-12</c:v>
                      </c:pt>
                      <c:pt idx="8443">
                        <c:v>3.3948659008090272E-12</c:v>
                      </c:pt>
                      <c:pt idx="8444">
                        <c:v>3.3969336383857491E-12</c:v>
                      </c:pt>
                      <c:pt idx="8445">
                        <c:v>3.3990033557441739E-12</c:v>
                      </c:pt>
                      <c:pt idx="8446">
                        <c:v>3.4010750542910433E-12</c:v>
                      </c:pt>
                      <c:pt idx="8447">
                        <c:v>3.4031487354331537E-12</c:v>
                      </c:pt>
                      <c:pt idx="8448">
                        <c:v>3.4052244005772647E-12</c:v>
                      </c:pt>
                      <c:pt idx="8449">
                        <c:v>3.4073020511301543E-12</c:v>
                      </c:pt>
                      <c:pt idx="8450">
                        <c:v>3.4093816884985648E-12</c:v>
                      </c:pt>
                      <c:pt idx="8451">
                        <c:v>3.4114633140893096E-12</c:v>
                      </c:pt>
                      <c:pt idx="8452">
                        <c:v>3.4135469293091311E-12</c:v>
                      </c:pt>
                      <c:pt idx="8453">
                        <c:v>3.415632535564808E-12</c:v>
                      </c:pt>
                      <c:pt idx="8454">
                        <c:v>3.4177201342631172E-12</c:v>
                      </c:pt>
                      <c:pt idx="8455">
                        <c:v>3.4198097268107993E-12</c:v>
                      </c:pt>
                      <c:pt idx="8456">
                        <c:v>3.4219013146146716E-12</c:v>
                      </c:pt>
                      <c:pt idx="8457">
                        <c:v>3.4239948990814751E-12</c:v>
                      </c:pt>
                      <c:pt idx="8458">
                        <c:v>3.4260904816179872E-12</c:v>
                      </c:pt>
                      <c:pt idx="8459">
                        <c:v>3.4281880636309856E-12</c:v>
                      </c:pt>
                      <c:pt idx="8460">
                        <c:v>3.4302876465272112E-12</c:v>
                      </c:pt>
                      <c:pt idx="8461">
                        <c:v>3.4323892317134807E-12</c:v>
                      </c:pt>
                      <c:pt idx="8462">
                        <c:v>3.4344928205986393E-12</c:v>
                      </c:pt>
                      <c:pt idx="8463">
                        <c:v>3.4365984146230669E-12</c:v>
                      </c:pt>
                      <c:pt idx="8464">
                        <c:v>3.4387060152487213E-12</c:v>
                      </c:pt>
                      <c:pt idx="8465">
                        <c:v>3.4408156239378631E-12</c:v>
                      </c:pt>
                      <c:pt idx="8466">
                        <c:v>3.442927242152751E-12</c:v>
                      </c:pt>
                      <c:pt idx="8467">
                        <c:v>3.4450408713556443E-12</c:v>
                      </c:pt>
                      <c:pt idx="8468">
                        <c:v>3.4471565130088001E-12</c:v>
                      </c:pt>
                      <c:pt idx="8469">
                        <c:v>3.4492741685745005E-12</c:v>
                      </c:pt>
                      <c:pt idx="8470">
                        <c:v>3.4513938395149822E-12</c:v>
                      </c:pt>
                      <c:pt idx="8471">
                        <c:v>3.4535155272925245E-12</c:v>
                      </c:pt>
                      <c:pt idx="8472">
                        <c:v>3.455639233369369E-12</c:v>
                      </c:pt>
                      <c:pt idx="8473">
                        <c:v>3.4577649592078099E-12</c:v>
                      </c:pt>
                      <c:pt idx="8474">
                        <c:v>3.4598927062700885E-12</c:v>
                      </c:pt>
                      <c:pt idx="8475">
                        <c:v>3.462022476018465E-12</c:v>
                      </c:pt>
                      <c:pt idx="8476">
                        <c:v>3.4641542699152161E-12</c:v>
                      </c:pt>
                      <c:pt idx="8477">
                        <c:v>3.4662880894225825E-12</c:v>
                      </c:pt>
                      <c:pt idx="8478">
                        <c:v>3.4684239360028416E-12</c:v>
                      </c:pt>
                      <c:pt idx="8479">
                        <c:v>3.4705618111182731E-12</c:v>
                      </c:pt>
                      <c:pt idx="8480">
                        <c:v>3.4727017162310964E-12</c:v>
                      </c:pt>
                      <c:pt idx="8481">
                        <c:v>3.4748436528036098E-12</c:v>
                      </c:pt>
                      <c:pt idx="8482">
                        <c:v>3.4769876222980524E-12</c:v>
                      </c:pt>
                      <c:pt idx="8483">
                        <c:v>3.4791336261766834E-12</c:v>
                      </c:pt>
                      <c:pt idx="8484">
                        <c:v>3.4812816659018017E-12</c:v>
                      </c:pt>
                      <c:pt idx="8485">
                        <c:v>3.4834317429356268E-12</c:v>
                      </c:pt>
                      <c:pt idx="8486">
                        <c:v>3.4855838587404552E-12</c:v>
                      </c:pt>
                      <c:pt idx="8487">
                        <c:v>3.4877380147785271E-12</c:v>
                      </c:pt>
                      <c:pt idx="8488">
                        <c:v>3.4898942125121038E-12</c:v>
                      </c:pt>
                      <c:pt idx="8489">
                        <c:v>3.4920524534034428E-12</c:v>
                      </c:pt>
                      <c:pt idx="8490">
                        <c:v>3.4942127389148414E-12</c:v>
                      </c:pt>
                      <c:pt idx="8491">
                        <c:v>3.49637507050852E-12</c:v>
                      </c:pt>
                      <c:pt idx="8492">
                        <c:v>3.4985394496467578E-12</c:v>
                      </c:pt>
                      <c:pt idx="8493">
                        <c:v>3.5007058777918319E-12</c:v>
                      </c:pt>
                      <c:pt idx="8494">
                        <c:v>3.5028743564059642E-12</c:v>
                      </c:pt>
                      <c:pt idx="8495">
                        <c:v>3.5050448869514704E-12</c:v>
                      </c:pt>
                      <c:pt idx="8496">
                        <c:v>3.5072174708905718E-12</c:v>
                      </c:pt>
                      <c:pt idx="8497">
                        <c:v>3.5093921096855279E-12</c:v>
                      </c:pt>
                      <c:pt idx="8498">
                        <c:v>3.5115688047986345E-12</c:v>
                      </c:pt>
                      <c:pt idx="8499">
                        <c:v>3.5137475576921337E-12</c:v>
                      </c:pt>
                      <c:pt idx="8500">
                        <c:v>3.515928369828282E-12</c:v>
                      </c:pt>
                      <c:pt idx="8501">
                        <c:v>3.5181112426693608E-12</c:v>
                      </c:pt>
                      <c:pt idx="8502">
                        <c:v>3.5202961776814971E-12</c:v>
                      </c:pt>
                      <c:pt idx="8503">
                        <c:v>3.5224831763673465E-12</c:v>
                      </c:pt>
                      <c:pt idx="8504">
                        <c:v>3.5246722402467197E-12</c:v>
                      </c:pt>
                      <c:pt idx="8505">
                        <c:v>3.526863370839593E-12</c:v>
                      </c:pt>
                      <c:pt idx="8506">
                        <c:v>3.5290565696658305E-12</c:v>
                      </c:pt>
                      <c:pt idx="8507">
                        <c:v>3.5312518382453885E-12</c:v>
                      </c:pt>
                      <c:pt idx="8508">
                        <c:v>3.5334491780981496E-12</c:v>
                      </c:pt>
                      <c:pt idx="8509">
                        <c:v>3.5356485907440321E-12</c:v>
                      </c:pt>
                      <c:pt idx="8510">
                        <c:v>3.5378500777029762E-12</c:v>
                      </c:pt>
                      <c:pt idx="8511">
                        <c:v>3.5400536404948802E-12</c:v>
                      </c:pt>
                      <c:pt idx="8512">
                        <c:v>3.5422592806396664E-12</c:v>
                      </c:pt>
                      <c:pt idx="8513">
                        <c:v>3.544466999657233E-12</c:v>
                      </c:pt>
                      <c:pt idx="8514">
                        <c:v>3.5466767990675002E-12</c:v>
                      </c:pt>
                      <c:pt idx="8515">
                        <c:v>3.5488886803904088E-12</c:v>
                      </c:pt>
                      <c:pt idx="8516">
                        <c:v>3.5511026451458364E-12</c:v>
                      </c:pt>
                      <c:pt idx="8517">
                        <c:v>3.5533186948537242E-12</c:v>
                      </c:pt>
                      <c:pt idx="8518">
                        <c:v>3.5555368310339928E-12</c:v>
                      </c:pt>
                      <c:pt idx="8519">
                        <c:v>3.55775705520654E-12</c:v>
                      </c:pt>
                      <c:pt idx="8520">
                        <c:v>3.5599793688912667E-12</c:v>
                      </c:pt>
                      <c:pt idx="8521">
                        <c:v>3.5622037736081322E-12</c:v>
                      </c:pt>
                      <c:pt idx="8522">
                        <c:v>3.5644302708770173E-12</c:v>
                      </c:pt>
                      <c:pt idx="8523">
                        <c:v>3.5666588622178416E-12</c:v>
                      </c:pt>
                      <c:pt idx="8524">
                        <c:v>3.5688895491505234E-12</c:v>
                      </c:pt>
                      <c:pt idx="8525">
                        <c:v>3.5711223331949849E-12</c:v>
                      </c:pt>
                      <c:pt idx="8526">
                        <c:v>3.5733572158711427E-12</c:v>
                      </c:pt>
                      <c:pt idx="8527">
                        <c:v>3.5755941986988999E-12</c:v>
                      </c:pt>
                      <c:pt idx="8528">
                        <c:v>3.5778332831981751E-12</c:v>
                      </c:pt>
                      <c:pt idx="8529">
                        <c:v>3.5800744708888686E-12</c:v>
                      </c:pt>
                      <c:pt idx="8530">
                        <c:v>3.5823177632909381E-12</c:v>
                      </c:pt>
                      <c:pt idx="8531">
                        <c:v>3.5845631619242646E-12</c:v>
                      </c:pt>
                      <c:pt idx="8532">
                        <c:v>3.5868106683087879E-12</c:v>
                      </c:pt>
                      <c:pt idx="8533">
                        <c:v>3.5890602839643892E-12</c:v>
                      </c:pt>
                      <c:pt idx="8534">
                        <c:v>3.591312010411007E-12</c:v>
                      </c:pt>
                      <c:pt idx="8535">
                        <c:v>3.5935658491685595E-12</c:v>
                      </c:pt>
                      <c:pt idx="8536">
                        <c:v>3.5958218017569495E-12</c:v>
                      </c:pt>
                      <c:pt idx="8537">
                        <c:v>3.5980798696960952E-12</c:v>
                      </c:pt>
                      <c:pt idx="8538">
                        <c:v>3.6003400545058976E-12</c:v>
                      </c:pt>
                      <c:pt idx="8539">
                        <c:v>3.6026023577063152E-12</c:v>
                      </c:pt>
                      <c:pt idx="8540">
                        <c:v>3.6048667808172276E-12</c:v>
                      </c:pt>
                      <c:pt idx="8541">
                        <c:v>3.607133325358553E-12</c:v>
                      </c:pt>
                      <c:pt idx="8542">
                        <c:v>3.6094019928567088E-12</c:v>
                      </c:pt>
                      <c:pt idx="8543">
                        <c:v>3.6116727848787544E-12</c:v>
                      </c:pt>
                      <c:pt idx="8544">
                        <c:v>3.6139457030047189E-12</c:v>
                      </c:pt>
                      <c:pt idx="8545">
                        <c:v>3.6162207488146326E-12</c:v>
                      </c:pt>
                      <c:pt idx="8546">
                        <c:v>3.6184979238884861E-12</c:v>
                      </c:pt>
                      <c:pt idx="8547">
                        <c:v>3.620777229806311E-12</c:v>
                      </c:pt>
                      <c:pt idx="8548">
                        <c:v>3.6230586681481542E-12</c:v>
                      </c:pt>
                      <c:pt idx="8549">
                        <c:v>3.6253422404940078E-12</c:v>
                      </c:pt>
                      <c:pt idx="8550">
                        <c:v>3.6276279484238837E-12</c:v>
                      </c:pt>
                      <c:pt idx="8551">
                        <c:v>3.6299157935178467E-12</c:v>
                      </c:pt>
                      <c:pt idx="8552">
                        <c:v>3.6322057773558923E-12</c:v>
                      </c:pt>
                      <c:pt idx="8553">
                        <c:v>3.6344979015180274E-12</c:v>
                      </c:pt>
                      <c:pt idx="8554">
                        <c:v>3.6367921675843039E-12</c:v>
                      </c:pt>
                      <c:pt idx="8555">
                        <c:v>3.6390885771347314E-12</c:v>
                      </c:pt>
                      <c:pt idx="8556">
                        <c:v>3.6413871317493189E-12</c:v>
                      </c:pt>
                      <c:pt idx="8557">
                        <c:v>3.6436878330080988E-12</c:v>
                      </c:pt>
                      <c:pt idx="8558">
                        <c:v>3.6459906824910994E-12</c:v>
                      </c:pt>
                      <c:pt idx="8559">
                        <c:v>3.64829568177833E-12</c:v>
                      </c:pt>
                      <c:pt idx="8560">
                        <c:v>3.6506028324498033E-12</c:v>
                      </c:pt>
                      <c:pt idx="8561">
                        <c:v>3.6529121360855685E-12</c:v>
                      </c:pt>
                      <c:pt idx="8562">
                        <c:v>3.6552235942656349E-12</c:v>
                      </c:pt>
                      <c:pt idx="8563">
                        <c:v>3.6575372085700114E-12</c:v>
                      </c:pt>
                      <c:pt idx="8564">
                        <c:v>3.6598529805787323E-12</c:v>
                      </c:pt>
                      <c:pt idx="8565">
                        <c:v>3.6621709118718242E-12</c:v>
                      </c:pt>
                      <c:pt idx="8566">
                        <c:v>3.664491004029278E-12</c:v>
                      </c:pt>
                      <c:pt idx="8567">
                        <c:v>3.6668132586311443E-12</c:v>
                      </c:pt>
                      <c:pt idx="8568">
                        <c:v>3.6691376772574528E-12</c:v>
                      </c:pt>
                      <c:pt idx="8569">
                        <c:v>3.6714642614881935E-12</c:v>
                      </c:pt>
                      <c:pt idx="8570">
                        <c:v>3.6737930129034157E-12</c:v>
                      </c:pt>
                      <c:pt idx="8571">
                        <c:v>3.6761239330831311E-12</c:v>
                      </c:pt>
                      <c:pt idx="8572">
                        <c:v>3.6784570236073501E-12</c:v>
                      </c:pt>
                      <c:pt idx="8573">
                        <c:v>3.6807922860561023E-12</c:v>
                      </c:pt>
                      <c:pt idx="8574">
                        <c:v>3.6831297220094167E-12</c:v>
                      </c:pt>
                      <c:pt idx="8575">
                        <c:v>3.685469333047305E-12</c:v>
                      </c:pt>
                      <c:pt idx="8576">
                        <c:v>3.6878111207497776E-12</c:v>
                      </c:pt>
                      <c:pt idx="8577">
                        <c:v>3.6901550866968812E-12</c:v>
                      </c:pt>
                      <c:pt idx="8578">
                        <c:v>3.6925012324686285E-12</c:v>
                      </c:pt>
                      <c:pt idx="8579">
                        <c:v>3.6948495596450304E-12</c:v>
                      </c:pt>
                      <c:pt idx="8580">
                        <c:v>3.6972000698061152E-12</c:v>
                      </c:pt>
                      <c:pt idx="8581">
                        <c:v>3.6995527645318099E-12</c:v>
                      </c:pt>
                      <c:pt idx="8582">
                        <c:v>3.7019076454124735E-12</c:v>
                      </c:pt>
                      <c:pt idx="8583">
                        <c:v>3.7042647140817375E-12</c:v>
                      </c:pt>
                      <c:pt idx="8584">
                        <c:v>3.706623972182591E-12</c:v>
                      </c:pt>
                      <c:pt idx="8585">
                        <c:v>3.7089854213579627E-12</c:v>
                      </c:pt>
                      <c:pt idx="8586">
                        <c:v>3.7113490632508399E-12</c:v>
                      </c:pt>
                      <c:pt idx="8587">
                        <c:v>3.7137148995041916E-12</c:v>
                      </c:pt>
                      <c:pt idx="8588">
                        <c:v>3.7160829317609657E-12</c:v>
                      </c:pt>
                      <c:pt idx="8589">
                        <c:v>3.718453161664132E-12</c:v>
                      </c:pt>
                      <c:pt idx="8590">
                        <c:v>3.7208255908566568E-12</c:v>
                      </c:pt>
                      <c:pt idx="8591">
                        <c:v>3.72320022098151E-12</c:v>
                      </c:pt>
                      <c:pt idx="8592">
                        <c:v>3.7255770536816394E-12</c:v>
                      </c:pt>
                      <c:pt idx="8593">
                        <c:v>3.7279560906000156E-12</c:v>
                      </c:pt>
                      <c:pt idx="8594">
                        <c:v>3.7303373333795841E-12</c:v>
                      </c:pt>
                      <c:pt idx="8595">
                        <c:v>3.7327207836633549E-12</c:v>
                      </c:pt>
                      <c:pt idx="8596">
                        <c:v>3.7351064430942364E-12</c:v>
                      </c:pt>
                      <c:pt idx="8597">
                        <c:v>3.7374943133152339E-12</c:v>
                      </c:pt>
                      <c:pt idx="8598">
                        <c:v>3.7398843959693017E-12</c:v>
                      </c:pt>
                      <c:pt idx="8599">
                        <c:v>3.7422766926993837E-12</c:v>
                      </c:pt>
                      <c:pt idx="8600">
                        <c:v>3.7446712051484698E-12</c:v>
                      </c:pt>
                      <c:pt idx="8601">
                        <c:v>3.7470679349595087E-12</c:v>
                      </c:pt>
                      <c:pt idx="8602">
                        <c:v>3.7494668837754484E-12</c:v>
                      </c:pt>
                      <c:pt idx="8603">
                        <c:v>3.7518680532392966E-12</c:v>
                      </c:pt>
                      <c:pt idx="8604">
                        <c:v>3.7542714449939639E-12</c:v>
                      </c:pt>
                      <c:pt idx="8605">
                        <c:v>3.7566770606824572E-12</c:v>
                      </c:pt>
                      <c:pt idx="8606">
                        <c:v>3.7590849019477229E-12</c:v>
                      </c:pt>
                      <c:pt idx="8607">
                        <c:v>3.7614949704327154E-12</c:v>
                      </c:pt>
                      <c:pt idx="8608">
                        <c:v>3.7639072677804172E-12</c:v>
                      </c:pt>
                      <c:pt idx="8609">
                        <c:v>3.7663217956337795E-12</c:v>
                      </c:pt>
                      <c:pt idx="8610">
                        <c:v>3.7687385556357705E-12</c:v>
                      </c:pt>
                      <c:pt idx="8611">
                        <c:v>3.7711575494293371E-12</c:v>
                      </c:pt>
                      <c:pt idx="8612">
                        <c:v>3.7735787786574702E-12</c:v>
                      </c:pt>
                      <c:pt idx="8613">
                        <c:v>3.7760022449631161E-12</c:v>
                      </c:pt>
                      <c:pt idx="8614">
                        <c:v>3.7784279499892443E-12</c:v>
                      </c:pt>
                      <c:pt idx="8615">
                        <c:v>3.780855895378824E-12</c:v>
                      </c:pt>
                      <c:pt idx="8616">
                        <c:v>3.7832860827748013E-12</c:v>
                      </c:pt>
                      <c:pt idx="8617">
                        <c:v>3.785718513820167E-12</c:v>
                      </c:pt>
                      <c:pt idx="8618">
                        <c:v>3.788153190157848E-12</c:v>
                      </c:pt>
                      <c:pt idx="8619">
                        <c:v>3.7905901134308334E-12</c:v>
                      </c:pt>
                      <c:pt idx="8620">
                        <c:v>3.7930292852820905E-12</c:v>
                      </c:pt>
                      <c:pt idx="8621">
                        <c:v>3.7954707073542893E-12</c:v>
                      </c:pt>
                      <c:pt idx="8622">
                        <c:v>3.7979143813058567E-12</c:v>
                      </c:pt>
                      <c:pt idx="8623">
                        <c:v>3.8003603088396135E-12</c:v>
                      </c:pt>
                      <c:pt idx="8624">
                        <c:v>3.8028084916648394E-12</c:v>
                      </c:pt>
                      <c:pt idx="8625">
                        <c:v>3.8052589314907514E-12</c:v>
                      </c:pt>
                      <c:pt idx="8626">
                        <c:v>3.807711630026627E-12</c:v>
                      </c:pt>
                      <c:pt idx="8627">
                        <c:v>3.8101665889817064E-12</c:v>
                      </c:pt>
                      <c:pt idx="8628">
                        <c:v>3.8126238100652445E-12</c:v>
                      </c:pt>
                      <c:pt idx="8629">
                        <c:v>3.8150832949865009E-12</c:v>
                      </c:pt>
                      <c:pt idx="8630">
                        <c:v>3.8175450454547136E-12</c:v>
                      </c:pt>
                      <c:pt idx="8631">
                        <c:v>3.8200090631791196E-12</c:v>
                      </c:pt>
                      <c:pt idx="8632">
                        <c:v>3.8224753498689963E-12</c:v>
                      </c:pt>
                      <c:pt idx="8633">
                        <c:v>3.8249439072335833E-12</c:v>
                      </c:pt>
                      <c:pt idx="8634">
                        <c:v>3.8274147369821385E-12</c:v>
                      </c:pt>
                      <c:pt idx="8635">
                        <c:v>3.8298878408239186E-12</c:v>
                      </c:pt>
                      <c:pt idx="8636">
                        <c:v>3.8323632204681419E-12</c:v>
                      </c:pt>
                      <c:pt idx="8637">
                        <c:v>3.8348408776241052E-12</c:v>
                      </c:pt>
                      <c:pt idx="8638">
                        <c:v>3.8373208140010086E-12</c:v>
                      </c:pt>
                      <c:pt idx="8639">
                        <c:v>3.839803031308148E-12</c:v>
                      </c:pt>
                      <c:pt idx="8640">
                        <c:v>3.8422875312547637E-12</c:v>
                      </c:pt>
                      <c:pt idx="8641">
                        <c:v>3.8447743155500912E-12</c:v>
                      </c:pt>
                      <c:pt idx="8642">
                        <c:v>3.84726338590337E-12</c:v>
                      </c:pt>
                      <c:pt idx="8643">
                        <c:v>3.8497547440238969E-12</c:v>
                      </c:pt>
                      <c:pt idx="8644">
                        <c:v>3.8522483916208888E-12</c:v>
                      </c:pt>
                      <c:pt idx="8645">
                        <c:v>3.8547443304036069E-12</c:v>
                      </c:pt>
                      <c:pt idx="8646">
                        <c:v>3.8572425620813053E-12</c:v>
                      </c:pt>
                      <c:pt idx="8647">
                        <c:v>3.8597430883632268E-12</c:v>
                      </c:pt>
                      <c:pt idx="8648">
                        <c:v>3.8622459109586044E-12</c:v>
                      </c:pt>
                      <c:pt idx="8649">
                        <c:v>3.8647510315767372E-12</c:v>
                      </c:pt>
                      <c:pt idx="8650">
                        <c:v>3.8672584519268447E-12</c:v>
                      </c:pt>
                      <c:pt idx="8651">
                        <c:v>3.8697681737181638E-12</c:v>
                      </c:pt>
                      <c:pt idx="8652">
                        <c:v>3.8722801986599923E-12</c:v>
                      </c:pt>
                      <c:pt idx="8653">
                        <c:v>3.8747945284615284E-12</c:v>
                      </c:pt>
                      <c:pt idx="8654">
                        <c:v>3.8773111648320706E-12</c:v>
                      </c:pt>
                      <c:pt idx="8655">
                        <c:v>3.8798301094808341E-12</c:v>
                      </c:pt>
                      <c:pt idx="8656">
                        <c:v>3.882351364117081E-12</c:v>
                      </c:pt>
                      <c:pt idx="8657">
                        <c:v>3.8848749304500848E-12</c:v>
                      </c:pt>
                      <c:pt idx="8658">
                        <c:v>3.8874008101890478E-12</c:v>
                      </c:pt>
                      <c:pt idx="8659">
                        <c:v>3.8899290050432636E-12</c:v>
                      </c:pt>
                      <c:pt idx="8660">
                        <c:v>3.8924595167219725E-12</c:v>
                      </c:pt>
                      <c:pt idx="8661">
                        <c:v>3.8949923469339883E-12</c:v>
                      </c:pt>
                      <c:pt idx="8662">
                        <c:v>3.897527497410251E-12</c:v>
                      </c:pt>
                      <c:pt idx="8663">
                        <c:v>3.9000649699262578E-12</c:v>
                      </c:pt>
                      <c:pt idx="8664">
                        <c:v>3.9026047662615472E-12</c:v>
                      </c:pt>
                      <c:pt idx="8665">
                        <c:v>3.9051468881956924E-12</c:v>
                      </c:pt>
                      <c:pt idx="8666">
                        <c:v>3.9076913375082862E-12</c:v>
                      </c:pt>
                      <c:pt idx="8667">
                        <c:v>3.9102381159788468E-12</c:v>
                      </c:pt>
                      <c:pt idx="8668">
                        <c:v>3.9127872253869872E-12</c:v>
                      </c:pt>
                      <c:pt idx="8669">
                        <c:v>3.9153386675122401E-12</c:v>
                      </c:pt>
                      <c:pt idx="8670">
                        <c:v>3.9178924441342023E-12</c:v>
                      </c:pt>
                      <c:pt idx="8671">
                        <c:v>3.9204485570324277E-12</c:v>
                      </c:pt>
                      <c:pt idx="8672">
                        <c:v>3.923007007986492E-12</c:v>
                      </c:pt>
                      <c:pt idx="8673">
                        <c:v>3.9255677987759667E-12</c:v>
                      </c:pt>
                      <c:pt idx="8674">
                        <c:v>3.9281309311804099E-12</c:v>
                      </c:pt>
                      <c:pt idx="8675">
                        <c:v>3.9306964069793729E-12</c:v>
                      </c:pt>
                      <c:pt idx="8676">
                        <c:v>3.9332642279524711E-12</c:v>
                      </c:pt>
                      <c:pt idx="8677">
                        <c:v>3.935834395879222E-12</c:v>
                      </c:pt>
                      <c:pt idx="8678">
                        <c:v>3.9384069125392376E-12</c:v>
                      </c:pt>
                      <c:pt idx="8679">
                        <c:v>3.9409817797120532E-12</c:v>
                      </c:pt>
                      <c:pt idx="8680">
                        <c:v>3.9435589991772445E-12</c:v>
                      </c:pt>
                      <c:pt idx="8681">
                        <c:v>3.9461385727143824E-12</c:v>
                      </c:pt>
                      <c:pt idx="8682">
                        <c:v>3.9487205021030442E-12</c:v>
                      </c:pt>
                      <c:pt idx="8683">
                        <c:v>3.9513047891227828E-12</c:v>
                      </c:pt>
                      <c:pt idx="8684">
                        <c:v>3.9538914355531951E-12</c:v>
                      </c:pt>
                      <c:pt idx="8685">
                        <c:v>3.9564804431737946E-12</c:v>
                      </c:pt>
                      <c:pt idx="8686">
                        <c:v>3.9590718137642158E-12</c:v>
                      </c:pt>
                      <c:pt idx="8687">
                        <c:v>3.961665549103973E-12</c:v>
                      </c:pt>
                      <c:pt idx="8688">
                        <c:v>3.9642616509726607E-12</c:v>
                      </c:pt>
                      <c:pt idx="8689">
                        <c:v>3.9668601211498357E-12</c:v>
                      </c:pt>
                      <c:pt idx="8690">
                        <c:v>3.9694609614150869E-12</c:v>
                      </c:pt>
                      <c:pt idx="8691">
                        <c:v>3.9720641735479567E-12</c:v>
                      </c:pt>
                      <c:pt idx="8692">
                        <c:v>3.9746697593280143E-12</c:v>
                      </c:pt>
                      <c:pt idx="8693">
                        <c:v>3.9772777205348541E-12</c:v>
                      </c:pt>
                      <c:pt idx="8694">
                        <c:v>3.9798880589480138E-12</c:v>
                      </c:pt>
                      <c:pt idx="8695">
                        <c:v>3.9825007763470859E-12</c:v>
                      </c:pt>
                      <c:pt idx="8696">
                        <c:v>3.9851158745116253E-12</c:v>
                      </c:pt>
                      <c:pt idx="8697">
                        <c:v>3.9877333552212052E-12</c:v>
                      </c:pt>
                      <c:pt idx="8698">
                        <c:v>3.9903532202553842E-12</c:v>
                      </c:pt>
                      <c:pt idx="8699">
                        <c:v>3.9929754713937325E-12</c:v>
                      </c:pt>
                      <c:pt idx="8700">
                        <c:v>3.9956001104158467E-12</c:v>
                      </c:pt>
                      <c:pt idx="8701">
                        <c:v>3.9982271391006417E-12</c:v>
                      </c:pt>
                      <c:pt idx="8702">
                        <c:v>4.0008565592569742E-12</c:v>
                      </c:pt>
                      <c:pt idx="8703">
                        <c:v>4.0034883727373232E-12</c:v>
                      </c:pt>
                      <c:pt idx="8704">
                        <c:v>4.006122581396503E-12</c:v>
                      </c:pt>
                      <c:pt idx="8705">
                        <c:v>4.0087591870893871E-12</c:v>
                      </c:pt>
                      <c:pt idx="8706">
                        <c:v>4.0113981916707923E-12</c:v>
                      </c:pt>
                      <c:pt idx="8707">
                        <c:v>4.0140395969955919E-12</c:v>
                      </c:pt>
                      <c:pt idx="8708">
                        <c:v>4.0166834049186003E-12</c:v>
                      </c:pt>
                      <c:pt idx="8709">
                        <c:v>4.0193296172946528E-12</c:v>
                      </c:pt>
                      <c:pt idx="8710">
                        <c:v>4.021978235978602E-12</c:v>
                      </c:pt>
                      <c:pt idx="8711">
                        <c:v>4.0246292628253041E-12</c:v>
                      </c:pt>
                      <c:pt idx="8712">
                        <c:v>4.0272826996895711E-12</c:v>
                      </c:pt>
                      <c:pt idx="8713">
                        <c:v>4.0299385484262619E-12</c:v>
                      </c:pt>
                      <c:pt idx="8714">
                        <c:v>4.0325968108902086E-12</c:v>
                      </c:pt>
                      <c:pt idx="8715">
                        <c:v>4.0352574889362627E-12</c:v>
                      </c:pt>
                      <c:pt idx="8716">
                        <c:v>4.0379205844192637E-12</c:v>
                      </c:pt>
                      <c:pt idx="8717">
                        <c:v>4.040586099194043E-12</c:v>
                      </c:pt>
                      <c:pt idx="8718">
                        <c:v>4.0432540351154569E-12</c:v>
                      </c:pt>
                      <c:pt idx="8719">
                        <c:v>4.0459243940383368E-12</c:v>
                      </c:pt>
                      <c:pt idx="8720">
                        <c:v>4.0485971778175205E-12</c:v>
                      </c:pt>
                      <c:pt idx="8721">
                        <c:v>4.051272388307862E-12</c:v>
                      </c:pt>
                      <c:pt idx="8722">
                        <c:v>4.0539500273641748E-12</c:v>
                      </c:pt>
                      <c:pt idx="8723">
                        <c:v>4.056630096841334E-12</c:v>
                      </c:pt>
                      <c:pt idx="8724">
                        <c:v>4.0593125985941725E-12</c:v>
                      </c:pt>
                      <c:pt idx="8725">
                        <c:v>4.0619975344775071E-12</c:v>
                      </c:pt>
                      <c:pt idx="8726">
                        <c:v>4.0646849063462088E-12</c:v>
                      </c:pt>
                      <c:pt idx="8727">
                        <c:v>4.0673747160550968E-12</c:v>
                      </c:pt>
                      <c:pt idx="8728">
                        <c:v>4.0700669654590421E-12</c:v>
                      </c:pt>
                      <c:pt idx="8729">
                        <c:v>4.0727616564128597E-12</c:v>
                      </c:pt>
                      <c:pt idx="8730">
                        <c:v>4.0754587907713852E-12</c:v>
                      </c:pt>
                      <c:pt idx="8731">
                        <c:v>4.0781583703894733E-12</c:v>
                      </c:pt>
                      <c:pt idx="8732">
                        <c:v>4.0808603971219748E-12</c:v>
                      </c:pt>
                      <c:pt idx="8733">
                        <c:v>4.0835648728237104E-12</c:v>
                      </c:pt>
                      <c:pt idx="8734">
                        <c:v>4.0862717993495496E-12</c:v>
                      </c:pt>
                      <c:pt idx="8735">
                        <c:v>4.0889811785542881E-12</c:v>
                      </c:pt>
                      <c:pt idx="8736">
                        <c:v>4.0916930122928018E-12</c:v>
                      </c:pt>
                      <c:pt idx="8737">
                        <c:v>4.0944073024199429E-12</c:v>
                      </c:pt>
                      <c:pt idx="8738">
                        <c:v>4.0971240507905081E-12</c:v>
                      </c:pt>
                      <c:pt idx="8739">
                        <c:v>4.0998432592593708E-12</c:v>
                      </c:pt>
                      <c:pt idx="8740">
                        <c:v>4.1025649296813647E-12</c:v>
                      </c:pt>
                      <c:pt idx="8741">
                        <c:v>4.105289063910444E-12</c:v>
                      </c:pt>
                      <c:pt idx="8742">
                        <c:v>4.1080156638398416E-12</c:v>
                      </c:pt>
                      <c:pt idx="8743">
                        <c:v>4.1107447314047983E-12</c:v>
                      </c:pt>
                      <c:pt idx="8744">
                        <c:v>4.1134762685416422E-12</c:v>
                      </c:pt>
                      <c:pt idx="8745">
                        <c:v>4.116210277186698E-12</c:v>
                      </c:pt>
                      <c:pt idx="8746">
                        <c:v>4.1189467592762947E-12</c:v>
                      </c:pt>
                      <c:pt idx="8747">
                        <c:v>4.1216857167467957E-12</c:v>
                      </c:pt>
                      <c:pt idx="8748">
                        <c:v>4.1244271515344919E-12</c:v>
                      </c:pt>
                      <c:pt idx="8749">
                        <c:v>4.1271710655757462E-12</c:v>
                      </c:pt>
                      <c:pt idx="8750">
                        <c:v>4.1299174608068671E-12</c:v>
                      </c:pt>
                      <c:pt idx="8751">
                        <c:v>4.1326663391642005E-12</c:v>
                      </c:pt>
                      <c:pt idx="8752">
                        <c:v>4.1354177025840735E-12</c:v>
                      </c:pt>
                      <c:pt idx="8753">
                        <c:v>4.1381715530028127E-12</c:v>
                      </c:pt>
                      <c:pt idx="8754">
                        <c:v>4.1409278923567637E-12</c:v>
                      </c:pt>
                      <c:pt idx="8755">
                        <c:v>4.1436867225822337E-12</c:v>
                      </c:pt>
                      <c:pt idx="8756">
                        <c:v>4.146448045615591E-12</c:v>
                      </c:pt>
                      <c:pt idx="8757">
                        <c:v>4.1492118633931217E-12</c:v>
                      </c:pt>
                      <c:pt idx="8758">
                        <c:v>4.1519781778512096E-12</c:v>
                      </c:pt>
                      <c:pt idx="8759">
                        <c:v>4.1547469909261447E-12</c:v>
                      </c:pt>
                      <c:pt idx="8760">
                        <c:v>4.1575183045542711E-12</c:v>
                      </c:pt>
                      <c:pt idx="8761">
                        <c:v>4.1602921206719179E-12</c:v>
                      </c:pt>
                      <c:pt idx="8762">
                        <c:v>4.163068441215429E-12</c:v>
                      </c:pt>
                      <c:pt idx="8763">
                        <c:v>4.1658472681211148E-12</c:v>
                      </c:pt>
                      <c:pt idx="8764">
                        <c:v>4.1686286033253373E-12</c:v>
                      </c:pt>
                      <c:pt idx="8765">
                        <c:v>4.1714124487643857E-12</c:v>
                      </c:pt>
                      <c:pt idx="8766">
                        <c:v>4.1741988063746276E-12</c:v>
                      </c:pt>
                      <c:pt idx="8767">
                        <c:v>4.1769876780923887E-12</c:v>
                      </c:pt>
                      <c:pt idx="8768">
                        <c:v>4.1797790658539929E-12</c:v>
                      </c:pt>
                      <c:pt idx="8769">
                        <c:v>4.1825729715957706E-12</c:v>
                      </c:pt>
                      <c:pt idx="8770">
                        <c:v>4.1853693972540492E-12</c:v>
                      </c:pt>
                      <c:pt idx="8771">
                        <c:v>4.1881683447651727E-12</c:v>
                      </c:pt>
                      <c:pt idx="8772">
                        <c:v>4.1909698160654854E-12</c:v>
                      </c:pt>
                      <c:pt idx="8773">
                        <c:v>4.193773813091279E-12</c:v>
                      </c:pt>
                      <c:pt idx="8774">
                        <c:v>4.1965803377788993E-12</c:v>
                      </c:pt>
                      <c:pt idx="8775">
                        <c:v>4.1993893920647082E-12</c:v>
                      </c:pt>
                      <c:pt idx="8776">
                        <c:v>4.2022009778849989E-12</c:v>
                      </c:pt>
                      <c:pt idx="8777">
                        <c:v>4.2050150971761336E-12</c:v>
                      </c:pt>
                      <c:pt idx="8778">
                        <c:v>4.20783175187442E-12</c:v>
                      </c:pt>
                      <c:pt idx="8779">
                        <c:v>4.2106509439161853E-12</c:v>
                      </c:pt>
                      <c:pt idx="8780">
                        <c:v>4.2134726752377956E-12</c:v>
                      </c:pt>
                      <c:pt idx="8781">
                        <c:v>4.2162969477740618E-12</c:v>
                      </c:pt>
                      <c:pt idx="8782">
                        <c:v>4.2191237635110357E-12</c:v>
                      </c:pt>
                      <c:pt idx="8783">
                        <c:v>4.2219531244742241E-12</c:v>
                      </c:pt>
                      <c:pt idx="8784">
                        <c:v>4.2247850326893657E-12</c:v>
                      </c:pt>
                      <c:pt idx="8785">
                        <c:v>4.2276194901822646E-12</c:v>
                      </c:pt>
                      <c:pt idx="8786">
                        <c:v>4.2304564989786449E-12</c:v>
                      </c:pt>
                      <c:pt idx="8787">
                        <c:v>4.2332960611043067E-12</c:v>
                      </c:pt>
                      <c:pt idx="8788">
                        <c:v>4.2361381785849724E-12</c:v>
                      </c:pt>
                      <c:pt idx="8789">
                        <c:v>4.2389828534464438E-12</c:v>
                      </c:pt>
                      <c:pt idx="8790">
                        <c:v>4.2418300877144845E-12</c:v>
                      </c:pt>
                      <c:pt idx="8791">
                        <c:v>4.2446798834148356E-12</c:v>
                      </c:pt>
                      <c:pt idx="8792">
                        <c:v>4.2475322425732795E-12</c:v>
                      </c:pt>
                      <c:pt idx="8793">
                        <c:v>4.2503871672155782E-12</c:v>
                      </c:pt>
                      <c:pt idx="8794">
                        <c:v>4.2532446593674945E-12</c:v>
                      </c:pt>
                      <c:pt idx="8795">
                        <c:v>4.2561047210548108E-12</c:v>
                      </c:pt>
                      <c:pt idx="8796">
                        <c:v>4.2589673543032683E-12</c:v>
                      </c:pt>
                      <c:pt idx="8797">
                        <c:v>4.2618325611386296E-12</c:v>
                      </c:pt>
                      <c:pt idx="8798">
                        <c:v>4.2647003435866764E-12</c:v>
                      </c:pt>
                      <c:pt idx="8799">
                        <c:v>4.2675707036731724E-12</c:v>
                      </c:pt>
                      <c:pt idx="8800">
                        <c:v>4.2704436434238586E-12</c:v>
                      </c:pt>
                      <c:pt idx="8801">
                        <c:v>4.2733191648645383E-12</c:v>
                      </c:pt>
                      <c:pt idx="8802">
                        <c:v>4.2761972700209494E-12</c:v>
                      </c:pt>
                      <c:pt idx="8803">
                        <c:v>4.2790779609188798E-12</c:v>
                      </c:pt>
                      <c:pt idx="8804">
                        <c:v>4.2819612395840698E-12</c:v>
                      </c:pt>
                      <c:pt idx="8805">
                        <c:v>4.2848471080422993E-12</c:v>
                      </c:pt>
                      <c:pt idx="8806">
                        <c:v>4.2877355683193141E-12</c:v>
                      </c:pt>
                      <c:pt idx="8807">
                        <c:v>4.2906266224409127E-12</c:v>
                      </c:pt>
                      <c:pt idx="8808">
                        <c:v>4.2935202724328218E-12</c:v>
                      </c:pt>
                      <c:pt idx="8809">
                        <c:v>4.2964165203208404E-12</c:v>
                      </c:pt>
                      <c:pt idx="8810">
                        <c:v>4.2993153681307098E-12</c:v>
                      </c:pt>
                      <c:pt idx="8811">
                        <c:v>4.3022168178882129E-12</c:v>
                      </c:pt>
                      <c:pt idx="8812">
                        <c:v>4.305120871619095E-12</c:v>
                      </c:pt>
                      <c:pt idx="8813">
                        <c:v>4.3080275313491544E-12</c:v>
                      </c:pt>
                      <c:pt idx="8814">
                        <c:v>4.3109367991041161E-12</c:v>
                      </c:pt>
                      <c:pt idx="8815">
                        <c:v>4.31384867690976E-12</c:v>
                      </c:pt>
                      <c:pt idx="8816">
                        <c:v>4.3167631667918513E-12</c:v>
                      </c:pt>
                      <c:pt idx="8817">
                        <c:v>4.319680270776187E-12</c:v>
                      </c:pt>
                      <c:pt idx="8818">
                        <c:v>4.3225999908884749E-12</c:v>
                      </c:pt>
                      <c:pt idx="8819">
                        <c:v>4.3255223291545127E-12</c:v>
                      </c:pt>
                      <c:pt idx="8820">
                        <c:v>4.3284472876000649E-12</c:v>
                      </c:pt>
                      <c:pt idx="8821">
                        <c:v>4.3313748682480687E-12</c:v>
                      </c:pt>
                      <c:pt idx="8822">
                        <c:v>4.3343050731886949E-12</c:v>
                      </c:pt>
                      <c:pt idx="8823">
                        <c:v>4.3372379045474793E-12</c:v>
                      </c:pt>
                      <c:pt idx="8824">
                        <c:v>4.3401733644498949E-12</c:v>
                      </c:pt>
                      <c:pt idx="8825">
                        <c:v>4.3431114550214751E-12</c:v>
                      </c:pt>
                      <c:pt idx="8826">
                        <c:v>4.346052178387713E-12</c:v>
                      </c:pt>
                      <c:pt idx="8827">
                        <c:v>4.348995536674143E-12</c:v>
                      </c:pt>
                      <c:pt idx="8828">
                        <c:v>4.3519415320062588E-12</c:v>
                      </c:pt>
                      <c:pt idx="8829">
                        <c:v>4.3548901665095697E-12</c:v>
                      </c:pt>
                      <c:pt idx="8830">
                        <c:v>4.3578414423095964E-12</c:v>
                      </c:pt>
                      <c:pt idx="8831">
                        <c:v>4.3607953615318472E-12</c:v>
                      </c:pt>
                      <c:pt idx="8832">
                        <c:v>4.3637519263018177E-12</c:v>
                      </c:pt>
                      <c:pt idx="8833">
                        <c:v>4.366711138745059E-12</c:v>
                      </c:pt>
                      <c:pt idx="8834">
                        <c:v>4.3696730009870272E-12</c:v>
                      </c:pt>
                      <c:pt idx="8835">
                        <c:v>4.3726375151532751E-12</c:v>
                      </c:pt>
                      <c:pt idx="8836">
                        <c:v>4.375604683369316E-12</c:v>
                      </c:pt>
                      <c:pt idx="8837">
                        <c:v>4.3785745077606236E-12</c:v>
                      </c:pt>
                      <c:pt idx="8838">
                        <c:v>4.3815469904527314E-12</c:v>
                      </c:pt>
                      <c:pt idx="8839">
                        <c:v>4.384522133571151E-12</c:v>
                      </c:pt>
                      <c:pt idx="8840">
                        <c:v>4.3874999392413998E-12</c:v>
                      </c:pt>
                      <c:pt idx="8841">
                        <c:v>4.3904804095889684E-12</c:v>
                      </c:pt>
                      <c:pt idx="8842">
                        <c:v>4.3934635467393911E-12</c:v>
                      </c:pt>
                      <c:pt idx="8843">
                        <c:v>4.3964493528181409E-12</c:v>
                      </c:pt>
                      <c:pt idx="8844">
                        <c:v>4.3994378299507721E-12</c:v>
                      </c:pt>
                      <c:pt idx="8845">
                        <c:v>4.402428980262778E-12</c:v>
                      </c:pt>
                      <c:pt idx="8846">
                        <c:v>4.4054228058796717E-12</c:v>
                      </c:pt>
                      <c:pt idx="8847">
                        <c:v>4.4084193089269456E-12</c:v>
                      </c:pt>
                      <c:pt idx="8848">
                        <c:v>4.4114184915301372E-12</c:v>
                      </c:pt>
                      <c:pt idx="8849">
                        <c:v>4.4144203558147532E-12</c:v>
                      </c:pt>
                      <c:pt idx="8850">
                        <c:v>4.4174249039062756E-12</c:v>
                      </c:pt>
                      <c:pt idx="8851">
                        <c:v>4.4204321379302523E-12</c:v>
                      </c:pt>
                      <c:pt idx="8852">
                        <c:v>4.4234420600121771E-12</c:v>
                      </c:pt>
                      <c:pt idx="8853">
                        <c:v>4.4264546722775643E-12</c:v>
                      </c:pt>
                      <c:pt idx="8854">
                        <c:v>4.4294699768519286E-12</c:v>
                      </c:pt>
                      <c:pt idx="8855">
                        <c:v>4.4324879758607617E-12</c:v>
                      </c:pt>
                      <c:pt idx="8856">
                        <c:v>4.4355086714295977E-12</c:v>
                      </c:pt>
                      <c:pt idx="8857">
                        <c:v>4.4385320656839321E-12</c:v>
                      </c:pt>
                      <c:pt idx="8858">
                        <c:v>4.4415581607492937E-12</c:v>
                      </c:pt>
                      <c:pt idx="8859">
                        <c:v>4.4445869587511593E-12</c:v>
                      </c:pt>
                      <c:pt idx="8860">
                        <c:v>4.4476184618145794E-12</c:v>
                      </c:pt>
                      <c:pt idx="8861">
                        <c:v>4.4506526720610024E-12</c:v>
                      </c:pt>
                      <c:pt idx="8862">
                        <c:v>4.4536895916988479E-12</c:v>
                      </c:pt>
                      <c:pt idx="8863">
                        <c:v>4.4567292229669392E-12</c:v>
                      </c:pt>
                      <c:pt idx="8864">
                        <c:v>4.4597715681040988E-12</c:v>
                      </c:pt>
                      <c:pt idx="8865">
                        <c:v>4.4628166293491515E-12</c:v>
                      </c:pt>
                      <c:pt idx="8866">
                        <c:v>4.4658644089409361E-12</c:v>
                      </c:pt>
                      <c:pt idx="8867">
                        <c:v>4.4689149091182791E-12</c:v>
                      </c:pt>
                      <c:pt idx="8868">
                        <c:v>4.4719681321200206E-12</c:v>
                      </c:pt>
                      <c:pt idx="8869">
                        <c:v>4.4750240801849672E-12</c:v>
                      </c:pt>
                      <c:pt idx="8870">
                        <c:v>4.4780827555519961E-12</c:v>
                      </c:pt>
                      <c:pt idx="8871">
                        <c:v>4.4811441604598733E-12</c:v>
                      </c:pt>
                      <c:pt idx="8872">
                        <c:v>4.4842082971474828E-12</c:v>
                      </c:pt>
                      <c:pt idx="8873">
                        <c:v>4.4872751678536251E-12</c:v>
                      </c:pt>
                      <c:pt idx="8874">
                        <c:v>4.490344774817143E-12</c:v>
                      </c:pt>
                      <c:pt idx="8875">
                        <c:v>4.4934171202768605E-12</c:v>
                      </c:pt>
                      <c:pt idx="8876">
                        <c:v>4.4964922064716204E-12</c:v>
                      </c:pt>
                      <c:pt idx="8877">
                        <c:v>4.4995700356402443E-12</c:v>
                      </c:pt>
                      <c:pt idx="8878">
                        <c:v>4.5026506100215556E-12</c:v>
                      </c:pt>
                      <c:pt idx="8879">
                        <c:v>4.5057339318543961E-12</c:v>
                      </c:pt>
                      <c:pt idx="8880">
                        <c:v>4.5088200033775721E-12</c:v>
                      </c:pt>
                      <c:pt idx="8881">
                        <c:v>4.5119088268299594E-12</c:v>
                      </c:pt>
                      <c:pt idx="8882">
                        <c:v>4.5150004044503491E-12</c:v>
                      </c:pt>
                      <c:pt idx="8883">
                        <c:v>4.5180947384775773E-12</c:v>
                      </c:pt>
                      <c:pt idx="8884">
                        <c:v>4.5211918311504933E-12</c:v>
                      </c:pt>
                      <c:pt idx="8885">
                        <c:v>4.5242916847079121E-12</c:v>
                      </c:pt>
                      <c:pt idx="8886">
                        <c:v>4.5273943013886604E-12</c:v>
                      </c:pt>
                      <c:pt idx="8887">
                        <c:v>4.5304996834315832E-12</c:v>
                      </c:pt>
                      <c:pt idx="8888">
                        <c:v>4.5336078330755006E-12</c:v>
                      </c:pt>
                      <c:pt idx="8889">
                        <c:v>4.5367187525592546E-12</c:v>
                      </c:pt>
                      <c:pt idx="8890">
                        <c:v>4.5398324441216497E-12</c:v>
                      </c:pt>
                      <c:pt idx="8891">
                        <c:v>4.5429489100015473E-12</c:v>
                      </c:pt>
                      <c:pt idx="8892">
                        <c:v>4.5460681524377513E-12</c:v>
                      </c:pt>
                      <c:pt idx="8893">
                        <c:v>4.5491901736691044E-12</c:v>
                      </c:pt>
                      <c:pt idx="8894">
                        <c:v>4.5523149759344298E-12</c:v>
                      </c:pt>
                      <c:pt idx="8895">
                        <c:v>4.5554425614725881E-12</c:v>
                      </c:pt>
                      <c:pt idx="8896">
                        <c:v>4.5585729325223636E-12</c:v>
                      </c:pt>
                      <c:pt idx="8897">
                        <c:v>4.5617060913226202E-12</c:v>
                      </c:pt>
                      <c:pt idx="8898">
                        <c:v>4.5648420401121586E-12</c:v>
                      </c:pt>
                      <c:pt idx="8899">
                        <c:v>4.5679807811298423E-12</c:v>
                      </c:pt>
                      <c:pt idx="8900">
                        <c:v>4.5711223166121577E-12</c:v>
                      </c:pt>
                      <c:pt idx="8901">
                        <c:v>4.5742666487942592E-12</c:v>
                      </c:pt>
                      <c:pt idx="8902">
                        <c:v>4.577413780020837E-12</c:v>
                      </c:pt>
                      <c:pt idx="8903">
                        <c:v>4.5805637126621207E-12</c:v>
                      </c:pt>
                      <c:pt idx="8904">
                        <c:v>4.5837164490883154E-12</c:v>
                      </c:pt>
                      <c:pt idx="8905">
                        <c:v>4.5868719916696678E-12</c:v>
                      </c:pt>
                      <c:pt idx="8906">
                        <c:v>4.5900303427763676E-12</c:v>
                      </c:pt>
                      <c:pt idx="8907">
                        <c:v>4.5931915047786767E-12</c:v>
                      </c:pt>
                      <c:pt idx="8908">
                        <c:v>4.5963554800467883E-12</c:v>
                      </c:pt>
                      <c:pt idx="8909">
                        <c:v>4.5995222709509455E-12</c:v>
                      </c:pt>
                      <c:pt idx="8910">
                        <c:v>4.6026918798613335E-12</c:v>
                      </c:pt>
                      <c:pt idx="8911">
                        <c:v>4.6058643091482238E-12</c:v>
                      </c:pt>
                      <c:pt idx="8912">
                        <c:v>4.6090395611818013E-12</c:v>
                      </c:pt>
                      <c:pt idx="8913">
                        <c:v>4.6122176383322917E-12</c:v>
                      </c:pt>
                      <c:pt idx="8914">
                        <c:v>4.6153985429699421E-12</c:v>
                      </c:pt>
                      <c:pt idx="8915">
                        <c:v>4.6185822774649409E-12</c:v>
                      </c:pt>
                      <c:pt idx="8916">
                        <c:v>4.6217688441875353E-12</c:v>
                      </c:pt>
                      <c:pt idx="8917">
                        <c:v>4.62495824550795E-12</c:v>
                      </c:pt>
                      <c:pt idx="8918">
                        <c:v>4.6281504837963732E-12</c:v>
                      </c:pt>
                      <c:pt idx="8919">
                        <c:v>4.6313455614230726E-12</c:v>
                      </c:pt>
                      <c:pt idx="8920">
                        <c:v>4.6345434807582338E-12</c:v>
                      </c:pt>
                      <c:pt idx="8921">
                        <c:v>4.6377442441721051E-12</c:v>
                      </c:pt>
                      <c:pt idx="8922">
                        <c:v>4.6409478540348916E-12</c:v>
                      </c:pt>
                      <c:pt idx="8923">
                        <c:v>4.6441543127168213E-12</c:v>
                      </c:pt>
                      <c:pt idx="8924">
                        <c:v>4.6473636225881027E-12</c:v>
                      </c:pt>
                      <c:pt idx="8925">
                        <c:v>4.6505757860189789E-12</c:v>
                      </c:pt>
                      <c:pt idx="8926">
                        <c:v>4.6537908053796593E-12</c:v>
                      </c:pt>
                      <c:pt idx="8927">
                        <c:v>4.6570086830403727E-12</c:v>
                      </c:pt>
                      <c:pt idx="8928">
                        <c:v>4.6602294213713419E-12</c:v>
                      </c:pt>
                      <c:pt idx="8929">
                        <c:v>4.6634530227427974E-12</c:v>
                      </c:pt>
                      <c:pt idx="8930">
                        <c:v>4.6666794895249234E-12</c:v>
                      </c:pt>
                      <c:pt idx="8931">
                        <c:v>4.6699088240879873E-12</c:v>
                      </c:pt>
                      <c:pt idx="8932">
                        <c:v>4.6731410288021969E-12</c:v>
                      </c:pt>
                      <c:pt idx="8933">
                        <c:v>4.6763761060377412E-12</c:v>
                      </c:pt>
                      <c:pt idx="8934">
                        <c:v>4.6796140581649007E-12</c:v>
                      </c:pt>
                      <c:pt idx="8935">
                        <c:v>4.6828548875538483E-12</c:v>
                      </c:pt>
                      <c:pt idx="8936">
                        <c:v>4.6860985965748313E-12</c:v>
                      </c:pt>
                      <c:pt idx="8937">
                        <c:v>4.6893451875980533E-12</c:v>
                      </c:pt>
                      <c:pt idx="8938">
                        <c:v>4.6925946629937801E-12</c:v>
                      </c:pt>
                      <c:pt idx="8939">
                        <c:v>4.695847025132163E-12</c:v>
                      </c:pt>
                      <c:pt idx="8940">
                        <c:v>4.6991022763770289E-12</c:v>
                      </c:pt>
                      <c:pt idx="8941">
                        <c:v>4.7023604190982057E-12</c:v>
                      </c:pt>
                      <c:pt idx="8942">
                        <c:v>4.7056214558013164E-12</c:v>
                      </c:pt>
                      <c:pt idx="8943">
                        <c:v>4.7088853890122371E-12</c:v>
                      </c:pt>
                      <c:pt idx="8944">
                        <c:v>4.7121522212568841E-12</c:v>
                      </c:pt>
                      <c:pt idx="8945">
                        <c:v>4.7154219550611527E-12</c:v>
                      </c:pt>
                      <c:pt idx="8946">
                        <c:v>4.7186945929509577E-12</c:v>
                      </c:pt>
                      <c:pt idx="8947">
                        <c:v>4.7219701374521596E-12</c:v>
                      </c:pt>
                      <c:pt idx="8948">
                        <c:v>4.7252485910907105E-12</c:v>
                      </c:pt>
                      <c:pt idx="8949">
                        <c:v>4.7285299563924718E-12</c:v>
                      </c:pt>
                      <c:pt idx="8950">
                        <c:v>4.7318142358833719E-12</c:v>
                      </c:pt>
                      <c:pt idx="8951">
                        <c:v>4.7351014320892956E-12</c:v>
                      </c:pt>
                      <c:pt idx="8952">
                        <c:v>4.7383915475361335E-12</c:v>
                      </c:pt>
                      <c:pt idx="8953">
                        <c:v>4.7416845847498247E-12</c:v>
                      </c:pt>
                      <c:pt idx="8954">
                        <c:v>4.7449805462562247E-12</c:v>
                      </c:pt>
                      <c:pt idx="8955">
                        <c:v>4.7482794345812679E-12</c:v>
                      </c:pt>
                      <c:pt idx="8956">
                        <c:v>4.7515812522508349E-12</c:v>
                      </c:pt>
                      <c:pt idx="8957">
                        <c:v>4.7548860017908374E-12</c:v>
                      </c:pt>
                      <c:pt idx="8958">
                        <c:v>4.7581936857271577E-12</c:v>
                      </c:pt>
                      <c:pt idx="8959">
                        <c:v>4.7615043065857244E-12</c:v>
                      </c:pt>
                      <c:pt idx="8960">
                        <c:v>4.7648178668924198E-12</c:v>
                      </c:pt>
                      <c:pt idx="8961">
                        <c:v>4.7681343691731571E-12</c:v>
                      </c:pt>
                      <c:pt idx="8962">
                        <c:v>4.7714538159538155E-12</c:v>
                      </c:pt>
                      <c:pt idx="8963">
                        <c:v>4.7747762097603073E-12</c:v>
                      </c:pt>
                      <c:pt idx="8964">
                        <c:v>4.7781015531185514E-12</c:v>
                      </c:pt>
                      <c:pt idx="8965">
                        <c:v>4.7814298485544244E-12</c:v>
                      </c:pt>
                      <c:pt idx="8966">
                        <c:v>4.7847610985938234E-12</c:v>
                      </c:pt>
                      <c:pt idx="8967">
                        <c:v>4.7880953057626792E-12</c:v>
                      </c:pt>
                      <c:pt idx="8968">
                        <c:v>4.7914324725868566E-12</c:v>
                      </c:pt>
                      <c:pt idx="8969">
                        <c:v>4.7947726015922848E-12</c:v>
                      </c:pt>
                      <c:pt idx="8970">
                        <c:v>4.7981156953048624E-12</c:v>
                      </c:pt>
                      <c:pt idx="8971">
                        <c:v>4.8014617562504669E-12</c:v>
                      </c:pt>
                      <c:pt idx="8972">
                        <c:v>4.804810786955014E-12</c:v>
                      </c:pt>
                      <c:pt idx="8973">
                        <c:v>4.8081627899443991E-12</c:v>
                      </c:pt>
                      <c:pt idx="8974">
                        <c:v>4.8115177677445206E-12</c:v>
                      </c:pt>
                      <c:pt idx="8975">
                        <c:v>4.8148757228813127E-12</c:v>
                      </c:pt>
                      <c:pt idx="8976">
                        <c:v>4.8182366578806321E-12</c:v>
                      </c:pt>
                      <c:pt idx="8977">
                        <c:v>4.8216005752683958E-12</c:v>
                      </c:pt>
                      <c:pt idx="8978">
                        <c:v>4.8249674775705009E-12</c:v>
                      </c:pt>
                      <c:pt idx="8979">
                        <c:v>4.8283373673128612E-12</c:v>
                      </c:pt>
                      <c:pt idx="8980">
                        <c:v>4.8317102470068102E-12</c:v>
                      </c:pt>
                      <c:pt idx="8981">
                        <c:v>4.8350861191870294E-12</c:v>
                      </c:pt>
                      <c:pt idx="8982">
                        <c:v>4.8384649865533839E-12</c:v>
                      </c:pt>
                      <c:pt idx="8983">
                        <c:v>4.8418468518203275E-12</c:v>
                      </c:pt>
                      <c:pt idx="8984">
                        <c:v>4.8452317177023066E-12</c:v>
                      </c:pt>
                      <c:pt idx="8985">
                        <c:v>4.8486195869138308E-12</c:v>
                      </c:pt>
                      <c:pt idx="8986">
                        <c:v>4.852010462169303E-12</c:v>
                      </c:pt>
                      <c:pt idx="8987">
                        <c:v>4.8554043461832067E-12</c:v>
                      </c:pt>
                      <c:pt idx="8988">
                        <c:v>4.8588012416700135E-12</c:v>
                      </c:pt>
                      <c:pt idx="8989">
                        <c:v>4.8622011513441643E-12</c:v>
                      </c:pt>
                      <c:pt idx="8990">
                        <c:v>4.8656040779201573E-12</c:v>
                      </c:pt>
                      <c:pt idx="8991">
                        <c:v>4.8690100241123953E-12</c:v>
                      </c:pt>
                      <c:pt idx="8992">
                        <c:v>4.8724189926353919E-12</c:v>
                      </c:pt>
                      <c:pt idx="8993">
                        <c:v>4.8758309862035701E-12</c:v>
                      </c:pt>
                      <c:pt idx="8994">
                        <c:v>4.8792460075314257E-12</c:v>
                      </c:pt>
                      <c:pt idx="8995">
                        <c:v>4.8826640593333786E-12</c:v>
                      </c:pt>
                      <c:pt idx="8996">
                        <c:v>4.8860851443239269E-12</c:v>
                      </c:pt>
                      <c:pt idx="8997">
                        <c:v>4.8895092652175115E-12</c:v>
                      </c:pt>
                      <c:pt idx="8998">
                        <c:v>4.8929364247286071E-12</c:v>
                      </c:pt>
                      <c:pt idx="8999">
                        <c:v>4.8963666255716563E-12</c:v>
                      </c:pt>
                      <c:pt idx="9000">
                        <c:v>4.8997998704611183E-12</c:v>
                      </c:pt>
                      <c:pt idx="9001">
                        <c:v>4.9032361621114681E-12</c:v>
                      </c:pt>
                      <c:pt idx="9002">
                        <c:v>4.9066755032371876E-12</c:v>
                      </c:pt>
                      <c:pt idx="9003">
                        <c:v>4.9101178965526942E-12</c:v>
                      </c:pt>
                      <c:pt idx="9004">
                        <c:v>4.9135633447724676E-12</c:v>
                      </c:pt>
                      <c:pt idx="9005">
                        <c:v>4.9170118506109647E-12</c:v>
                      </c:pt>
                      <c:pt idx="9006">
                        <c:v>4.9204634167826652E-12</c:v>
                      </c:pt>
                      <c:pt idx="9007">
                        <c:v>4.9239180460019905E-12</c:v>
                      </c:pt>
                      <c:pt idx="9008">
                        <c:v>4.9273757409834542E-12</c:v>
                      </c:pt>
                      <c:pt idx="9009">
                        <c:v>4.9308365044414607E-12</c:v>
                      </c:pt>
                      <c:pt idx="9010">
                        <c:v>4.9343003390905236E-12</c:v>
                      </c:pt>
                      <c:pt idx="9011">
                        <c:v>4.9377672476450474E-12</c:v>
                      </c:pt>
                      <c:pt idx="9012">
                        <c:v>4.9412372328195456E-12</c:v>
                      </c:pt>
                      <c:pt idx="9013">
                        <c:v>4.9447102973284583E-12</c:v>
                      </c:pt>
                      <c:pt idx="9014">
                        <c:v>4.9481864438862448E-12</c:v>
                      </c:pt>
                      <c:pt idx="9015">
                        <c:v>4.9516656752073654E-12</c:v>
                      </c:pt>
                      <c:pt idx="9016">
                        <c:v>4.9551479940062755E-12</c:v>
                      </c:pt>
                      <c:pt idx="9017">
                        <c:v>4.9586334029974386E-12</c:v>
                      </c:pt>
                      <c:pt idx="9018">
                        <c:v>4.9621219048953293E-12</c:v>
                      </c:pt>
                      <c:pt idx="9019">
                        <c:v>4.9656135024144072E-12</c:v>
                      </c:pt>
                      <c:pt idx="9020">
                        <c:v>4.9691081982398079E-12</c:v>
                      </c:pt>
                      <c:pt idx="9021">
                        <c:v>4.9726059951149179E-12</c:v>
                      </c:pt>
                      <c:pt idx="9022">
                        <c:v>4.9761068959789564E-12</c:v>
                      </c:pt>
                      <c:pt idx="9023">
                        <c:v>4.9796109037796679E-12</c:v>
                      </c:pt>
                      <c:pt idx="9024">
                        <c:v>4.9831180214648711E-12</c:v>
                      </c:pt>
                      <c:pt idx="9025">
                        <c:v>4.9866282519823843E-12</c:v>
                      </c:pt>
                      <c:pt idx="9026">
                        <c:v>4.9901415982799754E-12</c:v>
                      </c:pt>
                      <c:pt idx="9027">
                        <c:v>4.9936580633054591E-12</c:v>
                      </c:pt>
                      <c:pt idx="9028">
                        <c:v>4.9971776500066406E-12</c:v>
                      </c:pt>
                      <c:pt idx="9029">
                        <c:v>5.0007003613313187E-12</c:v>
                      </c:pt>
                      <c:pt idx="9030">
                        <c:v>5.0042262002272572E-12</c:v>
                      </c:pt>
                      <c:pt idx="9031">
                        <c:v>5.0077551696422959E-12</c:v>
                      </c:pt>
                      <c:pt idx="9032">
                        <c:v>5.0112872725242175E-12</c:v>
                      </c:pt>
                      <c:pt idx="9033">
                        <c:v>5.0148225118208214E-12</c:v>
                      </c:pt>
                      <c:pt idx="9034">
                        <c:v>5.0183608904799086E-12</c:v>
                      </c:pt>
                      <c:pt idx="9035">
                        <c:v>5.0219024114492835E-12</c:v>
                      </c:pt>
                      <c:pt idx="9036">
                        <c:v>5.0254470776767432E-12</c:v>
                      </c:pt>
                      <c:pt idx="9037">
                        <c:v>5.0289948921100718E-12</c:v>
                      </c:pt>
                      <c:pt idx="9038">
                        <c:v>5.0325458576970881E-12</c:v>
                      </c:pt>
                      <c:pt idx="9039">
                        <c:v>5.0360999773855561E-12</c:v>
                      </c:pt>
                      <c:pt idx="9040">
                        <c:v>5.0396572541233164E-12</c:v>
                      </c:pt>
                      <c:pt idx="9041">
                        <c:v>5.04321769085815E-12</c:v>
                      </c:pt>
                      <c:pt idx="9042">
                        <c:v>5.0467812905378563E-12</c:v>
                      </c:pt>
                      <c:pt idx="9043">
                        <c:v>5.0503480561102381E-12</c:v>
                      </c:pt>
                      <c:pt idx="9044">
                        <c:v>5.0539179905230955E-12</c:v>
                      </c:pt>
                      <c:pt idx="9045">
                        <c:v>5.0574910967242136E-12</c:v>
                      </c:pt>
                      <c:pt idx="9046">
                        <c:v>5.0610673776613911E-12</c:v>
                      </c:pt>
                      <c:pt idx="9047">
                        <c:v>5.0646468362824483E-12</c:v>
                      </c:pt>
                      <c:pt idx="9048">
                        <c:v>5.0682294755351655E-12</c:v>
                      </c:pt>
                      <c:pt idx="9049">
                        <c:v>5.0718152983673468E-12</c:v>
                      </c:pt>
                      <c:pt idx="9050">
                        <c:v>5.0754043077267943E-12</c:v>
                      </c:pt>
                      <c:pt idx="9051">
                        <c:v>5.0789965065613049E-12</c:v>
                      </c:pt>
                      <c:pt idx="9052">
                        <c:v>5.0825918978186823E-12</c:v>
                      </c:pt>
                      <c:pt idx="9053">
                        <c:v>5.0861904844467274E-12</c:v>
                      </c:pt>
                      <c:pt idx="9054">
                        <c:v>5.0897922693932034E-12</c:v>
                      </c:pt>
                      <c:pt idx="9055">
                        <c:v>5.0933972556059679E-12</c:v>
                      </c:pt>
                      <c:pt idx="9056">
                        <c:v>5.0970054460327647E-12</c:v>
                      </c:pt>
                      <c:pt idx="9057">
                        <c:v>5.1006168436214345E-12</c:v>
                      </c:pt>
                      <c:pt idx="9058">
                        <c:v>5.1042314513197412E-12</c:v>
                      </c:pt>
                      <c:pt idx="9059">
                        <c:v>5.1078492720755012E-12</c:v>
                      </c:pt>
                      <c:pt idx="9060">
                        <c:v>5.1114703087816947E-12</c:v>
                      </c:pt>
                      <c:pt idx="9061">
                        <c:v>5.1150945644549121E-12</c:v>
                      </c:pt>
                      <c:pt idx="9062">
                        <c:v>5.118722042334429E-12</c:v>
                      </c:pt>
                      <c:pt idx="9063">
                        <c:v>5.1223527456626117E-12</c:v>
                      </c:pt>
                      <c:pt idx="9064">
                        <c:v>5.1259866776818724E-12</c:v>
                      </c:pt>
                      <c:pt idx="9065">
                        <c:v>5.1296238416345976E-12</c:v>
                      </c:pt>
                      <c:pt idx="9066">
                        <c:v>5.1332642407631567E-12</c:v>
                      </c:pt>
                      <c:pt idx="9067">
                        <c:v>5.1369078783099775E-12</c:v>
                      </c:pt>
                      <c:pt idx="9068">
                        <c:v>5.1405547575174278E-12</c:v>
                      </c:pt>
                      <c:pt idx="9069">
                        <c:v>5.144204881627898E-12</c:v>
                      </c:pt>
                      <c:pt idx="9070">
                        <c:v>5.1478582538837956E-12</c:v>
                      </c:pt>
                      <c:pt idx="9071">
                        <c:v>5.1515148775275103E-12</c:v>
                      </c:pt>
                      <c:pt idx="9072">
                        <c:v>5.1551747558014478E-12</c:v>
                      </c:pt>
                      <c:pt idx="9073">
                        <c:v>5.1588378919479584E-12</c:v>
                      </c:pt>
                      <c:pt idx="9074">
                        <c:v>5.1625042892094712E-12</c:v>
                      </c:pt>
                      <c:pt idx="9075">
                        <c:v>5.1661739508283542E-12</c:v>
                      </c:pt>
                      <c:pt idx="9076">
                        <c:v>5.1698468800470139E-12</c:v>
                      </c:pt>
                      <c:pt idx="9077">
                        <c:v>5.173523080107823E-12</c:v>
                      </c:pt>
                      <c:pt idx="9078">
                        <c:v>5.177202554253206E-12</c:v>
                      </c:pt>
                      <c:pt idx="9079">
                        <c:v>5.1808853057255138E-12</c:v>
                      </c:pt>
                      <c:pt idx="9080">
                        <c:v>5.184571337767195E-12</c:v>
                      </c:pt>
                      <c:pt idx="9081">
                        <c:v>5.1882606536205771E-12</c:v>
                      </c:pt>
                      <c:pt idx="9082">
                        <c:v>5.1919532565281096E-12</c:v>
                      </c:pt>
                      <c:pt idx="9083">
                        <c:v>5.1956491497321392E-12</c:v>
                      </c:pt>
                      <c:pt idx="9084">
                        <c:v>5.1993483364750953E-12</c:v>
                      </c:pt>
                      <c:pt idx="9085">
                        <c:v>5.2030508199993271E-12</c:v>
                      </c:pt>
                      <c:pt idx="9086">
                        <c:v>5.2067566035472623E-12</c:v>
                      </c:pt>
                      <c:pt idx="9087">
                        <c:v>5.2104656903612905E-12</c:v>
                      </c:pt>
                      <c:pt idx="9088">
                        <c:v>5.2141780836837788E-12</c:v>
                      </c:pt>
                      <c:pt idx="9089">
                        <c:v>5.2178937867571363E-12</c:v>
                      </c:pt>
                      <c:pt idx="9090">
                        <c:v>5.2216128028237713E-12</c:v>
                      </c:pt>
                      <c:pt idx="9091">
                        <c:v>5.2253351351260337E-12</c:v>
                      </c:pt>
                      <c:pt idx="9092">
                        <c:v>5.2290607869063513E-12</c:v>
                      </c:pt>
                      <c:pt idx="9093">
                        <c:v>5.2327897614070919E-12</c:v>
                      </c:pt>
                      <c:pt idx="9094">
                        <c:v>5.2365220618706823E-12</c:v>
                      </c:pt>
                      <c:pt idx="9095">
                        <c:v>5.2402576915394759E-12</c:v>
                      </c:pt>
                      <c:pt idx="9096">
                        <c:v>5.2439966536558777E-12</c:v>
                      </c:pt>
                      <c:pt idx="9097">
                        <c:v>5.2477389514622774E-12</c:v>
                      </c:pt>
                      <c:pt idx="9098">
                        <c:v>5.2514845882010824E-12</c:v>
                      </c:pt>
                      <c:pt idx="9099">
                        <c:v>5.2552335671146622E-12</c:v>
                      </c:pt>
                      <c:pt idx="9100">
                        <c:v>5.2589858913480511E-12</c:v>
                      </c:pt>
                      <c:pt idx="9101">
                        <c:v>5.2627415642863906E-12</c:v>
                      </c:pt>
                      <c:pt idx="9102">
                        <c:v>5.2665005895507356E-12</c:v>
                      </c:pt>
                      <c:pt idx="9103">
                        <c:v>5.2702629707621291E-12</c:v>
                      </c:pt>
                      <c:pt idx="9104">
                        <c:v>5.2740287115416462E-12</c:v>
                      </c:pt>
                      <c:pt idx="9105">
                        <c:v>5.2777978155103453E-12</c:v>
                      </c:pt>
                      <c:pt idx="9106">
                        <c:v>5.281570286289341E-12</c:v>
                      </c:pt>
                      <c:pt idx="9107">
                        <c:v>5.2853461274996741E-12</c:v>
                      </c:pt>
                      <c:pt idx="9108">
                        <c:v>5.2891253427624227E-12</c:v>
                      </c:pt>
                      <c:pt idx="9109">
                        <c:v>5.2929079356986631E-12</c:v>
                      </c:pt>
                      <c:pt idx="9110">
                        <c:v>5.2966939099294526E-12</c:v>
                      </c:pt>
                      <c:pt idx="9111">
                        <c:v>5.3004832690758899E-12</c:v>
                      </c:pt>
                      <c:pt idx="9112">
                        <c:v>5.3042760167590316E-12</c:v>
                      </c:pt>
                      <c:pt idx="9113">
                        <c:v>5.3080721565999554E-12</c:v>
                      </c:pt>
                      <c:pt idx="9114">
                        <c:v>5.3118716922197203E-12</c:v>
                      </c:pt>
                      <c:pt idx="9115">
                        <c:v>5.3156746272394218E-12</c:v>
                      </c:pt>
                      <c:pt idx="9116">
                        <c:v>5.3194809652800995E-12</c:v>
                      </c:pt>
                      <c:pt idx="9117">
                        <c:v>5.3232907099628699E-12</c:v>
                      </c:pt>
                      <c:pt idx="9118">
                        <c:v>5.3271038649087709E-12</c:v>
                      </c:pt>
                      <c:pt idx="9119">
                        <c:v>5.3309204337388795E-12</c:v>
                      </c:pt>
                      <c:pt idx="9120">
                        <c:v>5.3347404200742758E-12</c:v>
                      </c:pt>
                      <c:pt idx="9121">
                        <c:v>5.3385638275360348E-12</c:v>
                      </c:pt>
                      <c:pt idx="9122">
                        <c:v>5.3423906597452149E-12</c:v>
                      </c:pt>
                      <c:pt idx="9123">
                        <c:v>5.3462209203229123E-12</c:v>
                      </c:pt>
                      <c:pt idx="9124">
                        <c:v>5.3500546128901668E-12</c:v>
                      </c:pt>
                      <c:pt idx="9125">
                        <c:v>5.3538917410680768E-12</c:v>
                      </c:pt>
                      <c:pt idx="9126">
                        <c:v>5.3577323084776975E-12</c:v>
                      </c:pt>
                      <c:pt idx="9127">
                        <c:v>5.3615763187401283E-12</c:v>
                      </c:pt>
                      <c:pt idx="9128">
                        <c:v>5.3654237754764049E-12</c:v>
                      </c:pt>
                      <c:pt idx="9129">
                        <c:v>5.3692746823076258E-12</c:v>
                      </c:pt>
                      <c:pt idx="9130">
                        <c:v>5.3731290428548502E-12</c:v>
                      </c:pt>
                      <c:pt idx="9131">
                        <c:v>5.3769868607391719E-12</c:v>
                      </c:pt>
                      <c:pt idx="9132">
                        <c:v>5.3808481395816337E-12</c:v>
                      </c:pt>
                      <c:pt idx="9133">
                        <c:v>5.3847128830033279E-12</c:v>
                      </c:pt>
                      <c:pt idx="9134">
                        <c:v>5.3885810946252997E-12</c:v>
                      </c:pt>
                      <c:pt idx="9135">
                        <c:v>5.3924527780686584E-12</c:v>
                      </c:pt>
                      <c:pt idx="9136">
                        <c:v>5.3963279369544646E-12</c:v>
                      </c:pt>
                      <c:pt idx="9137">
                        <c:v>5.4002065749037757E-12</c:v>
                      </c:pt>
                      <c:pt idx="9138">
                        <c:v>5.4040886955376727E-12</c:v>
                      </c:pt>
                      <c:pt idx="9139">
                        <c:v>5.4079743024741643E-12</c:v>
                      </c:pt>
                      <c:pt idx="9140">
                        <c:v>5.4118633991774451E-12</c:v>
                      </c:pt>
                      <c:pt idx="9141">
                        <c:v>5.4157559895328178E-12</c:v>
                      </c:pt>
                      <c:pt idx="9142">
                        <c:v>5.4196520776557573E-12</c:v>
                      </c:pt>
                      <c:pt idx="9143">
                        <c:v>5.4235516676617827E-12</c:v>
                      </c:pt>
                      <c:pt idx="9144">
                        <c:v>5.4274547636663374E-12</c:v>
                      </c:pt>
                      <c:pt idx="9145">
                        <c:v>5.4313613697849792E-12</c:v>
                      </c:pt>
                      <c:pt idx="9146">
                        <c:v>5.4352714901331289E-12</c:v>
                      </c:pt>
                      <c:pt idx="9147">
                        <c:v>5.4391851288263057E-12</c:v>
                      </c:pt>
                      <c:pt idx="9148">
                        <c:v>5.4431022899799915E-12</c:v>
                      </c:pt>
                      <c:pt idx="9149">
                        <c:v>5.447022977709704E-12</c:v>
                      </c:pt>
                      <c:pt idx="9150">
                        <c:v>5.4509471961309042E-12</c:v>
                      </c:pt>
                      <c:pt idx="9151">
                        <c:v>5.4548749493590733E-12</c:v>
                      </c:pt>
                      <c:pt idx="9152">
                        <c:v>5.4588062415097306E-12</c:v>
                      </c:pt>
                      <c:pt idx="9153">
                        <c:v>5.4627410766983549E-12</c:v>
                      </c:pt>
                      <c:pt idx="9154">
                        <c:v>5.4666794590404281E-12</c:v>
                      </c:pt>
                      <c:pt idx="9155">
                        <c:v>5.4706213926514502E-12</c:v>
                      </c:pt>
                      <c:pt idx="9156">
                        <c:v>5.4745668816469007E-12</c:v>
                      </c:pt>
                      <c:pt idx="9157">
                        <c:v>5.4785159301422778E-12</c:v>
                      </c:pt>
                      <c:pt idx="9158">
                        <c:v>5.4824685422530821E-12</c:v>
                      </c:pt>
                      <c:pt idx="9159">
                        <c:v>5.486424722094778E-12</c:v>
                      </c:pt>
                      <c:pt idx="9160">
                        <c:v>5.4903844737828611E-12</c:v>
                      </c:pt>
                      <c:pt idx="9161">
                        <c:v>5.4943478014328346E-12</c:v>
                      </c:pt>
                      <c:pt idx="9162">
                        <c:v>5.4983147091601942E-12</c:v>
                      </c:pt>
                      <c:pt idx="9163">
                        <c:v>5.5022852010804025E-12</c:v>
                      </c:pt>
                      <c:pt idx="9164">
                        <c:v>5.5062592813089602E-12</c:v>
                      </c:pt>
                      <c:pt idx="9165">
                        <c:v>5.510236953961368E-12</c:v>
                      </c:pt>
                      <c:pt idx="9166">
                        <c:v>5.5142182231531215E-12</c:v>
                      </c:pt>
                      <c:pt idx="9167">
                        <c:v>5.5182030929996858E-12</c:v>
                      </c:pt>
                      <c:pt idx="9168">
                        <c:v>5.5221915676165576E-12</c:v>
                      </c:pt>
                      <c:pt idx="9169">
                        <c:v>5.5261836511192407E-12</c:v>
                      </c:pt>
                      <c:pt idx="9170">
                        <c:v>5.5301793476232106E-12</c:v>
                      </c:pt>
                      <c:pt idx="9171">
                        <c:v>5.5341786612439511E-12</c:v>
                      </c:pt>
                      <c:pt idx="9172">
                        <c:v>5.5381815960969796E-12</c:v>
                      </c:pt>
                      <c:pt idx="9173">
                        <c:v>5.542188156297759E-12</c:v>
                      </c:pt>
                      <c:pt idx="9174">
                        <c:v>5.5461983459618058E-12</c:v>
                      </c:pt>
                      <c:pt idx="9175">
                        <c:v>5.5502121692045837E-12</c:v>
                      </c:pt>
                      <c:pt idx="9176">
                        <c:v>5.5542296301416077E-12</c:v>
                      </c:pt>
                      <c:pt idx="9177">
                        <c:v>5.558250732888343E-12</c:v>
                      </c:pt>
                      <c:pt idx="9178">
                        <c:v>5.5622754815602885E-12</c:v>
                      </c:pt>
                      <c:pt idx="9179">
                        <c:v>5.5663038802540449E-12</c:v>
                      </c:pt>
                      <c:pt idx="9180">
                        <c:v>5.570335932867738E-12</c:v>
                      </c:pt>
                      <c:pt idx="9181">
                        <c:v>5.5743716439560198E-12</c:v>
                      </c:pt>
                      <c:pt idx="9182">
                        <c:v>5.5784110182884815E-12</c:v>
                      </c:pt>
                      <c:pt idx="9183">
                        <c:v>5.5824540606345868E-12</c:v>
                      </c:pt>
                      <c:pt idx="9184">
                        <c:v>5.5865007757639293E-12</c:v>
                      </c:pt>
                      <c:pt idx="9185">
                        <c:v>5.590551168445971E-12</c:v>
                      </c:pt>
                      <c:pt idx="9186">
                        <c:v>5.5946052434503082E-12</c:v>
                      </c:pt>
                      <c:pt idx="9187">
                        <c:v>5.5986630055463995E-12</c:v>
                      </c:pt>
                      <c:pt idx="9188">
                        <c:v>5.6027244595038217E-12</c:v>
                      </c:pt>
                      <c:pt idx="9189">
                        <c:v>5.6067896100920966E-12</c:v>
                      </c:pt>
                      <c:pt idx="9190">
                        <c:v>5.6108584620807379E-12</c:v>
                      </c:pt>
                      <c:pt idx="9191">
                        <c:v>5.614931020239286E-12</c:v>
                      </c:pt>
                      <c:pt idx="9192">
                        <c:v>5.6190072893372602E-12</c:v>
                      </c:pt>
                      <c:pt idx="9193">
                        <c:v>5.6230872741441953E-12</c:v>
                      </c:pt>
                      <c:pt idx="9194">
                        <c:v>5.6271709794295945E-12</c:v>
                      </c:pt>
                      <c:pt idx="9195">
                        <c:v>5.6312584099630305E-12</c:v>
                      </c:pt>
                      <c:pt idx="9196">
                        <c:v>5.6353495705140081E-12</c:v>
                      </c:pt>
                      <c:pt idx="9197">
                        <c:v>5.6394444658520563E-12</c:v>
                      </c:pt>
                      <c:pt idx="9198">
                        <c:v>5.6435431007467011E-12</c:v>
                      </c:pt>
                      <c:pt idx="9199">
                        <c:v>5.6476454799674788E-12</c:v>
                      </c:pt>
                      <c:pt idx="9200">
                        <c:v>5.651751608283886E-12</c:v>
                      </c:pt>
                      <c:pt idx="9201">
                        <c:v>5.6558614904655012E-12</c:v>
                      </c:pt>
                      <c:pt idx="9202">
                        <c:v>5.6599751312818227E-12</c:v>
                      </c:pt>
                      <c:pt idx="9203">
                        <c:v>5.6640925355023724E-12</c:v>
                      </c:pt>
                      <c:pt idx="9204">
                        <c:v>5.6682137078967018E-12</c:v>
                      </c:pt>
                      <c:pt idx="9205">
                        <c:v>5.6723386532343344E-12</c:v>
                      </c:pt>
                      <c:pt idx="9206">
                        <c:v>5.6764673762847662E-12</c:v>
                      </c:pt>
                      <c:pt idx="9207">
                        <c:v>5.6805998818175739E-12</c:v>
                      </c:pt>
                      <c:pt idx="9208">
                        <c:v>5.6847361746022599E-12</c:v>
                      </c:pt>
                      <c:pt idx="9209">
                        <c:v>5.6888762594083395E-12</c:v>
                      </c:pt>
                      <c:pt idx="9210">
                        <c:v>5.6930201410053701E-12</c:v>
                      </c:pt>
                      <c:pt idx="9211">
                        <c:v>5.6971678241628524E-12</c:v>
                      </c:pt>
                      <c:pt idx="9212">
                        <c:v>5.7013193136503415E-12</c:v>
                      </c:pt>
                      <c:pt idx="9213">
                        <c:v>5.7054746142373589E-12</c:v>
                      </c:pt>
                      <c:pt idx="9214">
                        <c:v>5.7096337306934025E-12</c:v>
                      </c:pt>
                      <c:pt idx="9215">
                        <c:v>5.7137966677880472E-12</c:v>
                      </c:pt>
                      <c:pt idx="9216">
                        <c:v>5.7179634302907736E-12</c:v>
                      </c:pt>
                      <c:pt idx="9217">
                        <c:v>5.7221340229711593E-12</c:v>
                      </c:pt>
                      <c:pt idx="9218">
                        <c:v>5.7263084505986841E-12</c:v>
                      </c:pt>
                      <c:pt idx="9219">
                        <c:v>5.7304867178843233E-12</c:v>
                      </c:pt>
                      <c:pt idx="9220">
                        <c:v>5.7346688293339195E-12</c:v>
                      </c:pt>
                      <c:pt idx="9221">
                        <c:v>5.7388547904041417E-12</c:v>
                      </c:pt>
                      <c:pt idx="9222">
                        <c:v>5.7430446067389798E-12</c:v>
                      </c:pt>
                      <c:pt idx="9223">
                        <c:v>5.7472382839824971E-12</c:v>
                      </c:pt>
                      <c:pt idx="9224">
                        <c:v>5.7514358277787424E-12</c:v>
                      </c:pt>
                      <c:pt idx="9225">
                        <c:v>5.7556372437717799E-12</c:v>
                      </c:pt>
                      <c:pt idx="9226">
                        <c:v>5.759842537605613E-12</c:v>
                      </c:pt>
                      <c:pt idx="9227">
                        <c:v>5.7640517149243158E-12</c:v>
                      </c:pt>
                      <c:pt idx="9228">
                        <c:v>5.7682647813719272E-12</c:v>
                      </c:pt>
                      <c:pt idx="9229">
                        <c:v>5.7724817425924953E-12</c:v>
                      </c:pt>
                      <c:pt idx="9230">
                        <c:v>5.7767026042300858E-12</c:v>
                      </c:pt>
                      <c:pt idx="9231">
                        <c:v>5.7809273719287064E-12</c:v>
                      </c:pt>
                      <c:pt idx="9232">
                        <c:v>5.7851560513324229E-12</c:v>
                      </c:pt>
                      <c:pt idx="9233">
                        <c:v>5.7893886480852799E-12</c:v>
                      </c:pt>
                      <c:pt idx="9234">
                        <c:v>5.7936251678313433E-12</c:v>
                      </c:pt>
                      <c:pt idx="9235">
                        <c:v>5.7978656162146223E-12</c:v>
                      </c:pt>
                      <c:pt idx="9236">
                        <c:v>5.8021099988791802E-12</c:v>
                      </c:pt>
                      <c:pt idx="9237">
                        <c:v>5.8063583214690618E-12</c:v>
                      </c:pt>
                      <c:pt idx="9238">
                        <c:v>5.8106105896283183E-12</c:v>
                      </c:pt>
                      <c:pt idx="9239">
                        <c:v>5.8148668090009897E-12</c:v>
                      </c:pt>
                      <c:pt idx="9240">
                        <c:v>5.8191269852311255E-12</c:v>
                      </c:pt>
                      <c:pt idx="9241">
                        <c:v>5.8233911239627722E-12</c:v>
                      </c:pt>
                      <c:pt idx="9242">
                        <c:v>5.8276592308399753E-12</c:v>
                      </c:pt>
                      <c:pt idx="9243">
                        <c:v>5.831931311506761E-12</c:v>
                      </c:pt>
                      <c:pt idx="9244">
                        <c:v>5.8362073716072136E-12</c:v>
                      </c:pt>
                      <c:pt idx="9245">
                        <c:v>5.8404874167853602E-12</c:v>
                      </c:pt>
                      <c:pt idx="9246">
                        <c:v>5.844771452685227E-12</c:v>
                      </c:pt>
                      <c:pt idx="9247">
                        <c:v>5.8490594849508828E-12</c:v>
                      </c:pt>
                      <c:pt idx="9248">
                        <c:v>5.8533515192263887E-12</c:v>
                      </c:pt>
                      <c:pt idx="9249">
                        <c:v>5.8576475611557515E-12</c:v>
                      </c:pt>
                      <c:pt idx="9250">
                        <c:v>5.8619476163830612E-12</c:v>
                      </c:pt>
                      <c:pt idx="9251">
                        <c:v>5.8662516905523228E-12</c:v>
                      </c:pt>
                      <c:pt idx="9252">
                        <c:v>5.8705597893075991E-12</c:v>
                      </c:pt>
                      <c:pt idx="9253">
                        <c:v>5.874871918292921E-12</c:v>
                      </c:pt>
                      <c:pt idx="9254">
                        <c:v>5.879188083152368E-12</c:v>
                      </c:pt>
                      <c:pt idx="9255">
                        <c:v>5.883508289529972E-12</c:v>
                      </c:pt>
                      <c:pt idx="9256">
                        <c:v>5.8878325430697785E-12</c:v>
                      </c:pt>
                      <c:pt idx="9257">
                        <c:v>5.8921608494157935E-12</c:v>
                      </c:pt>
                      <c:pt idx="9258">
                        <c:v>5.8964932142121369E-12</c:v>
                      </c:pt>
                      <c:pt idx="9259">
                        <c:v>5.9008296429625018E-12</c:v>
                      </c:pt>
                      <c:pt idx="9260">
                        <c:v>5.905170141044807E-12</c:v>
                      </c:pt>
                      <c:pt idx="9261">
                        <c:v>5.9095147151354348E-12</c:v>
                      </c:pt>
                      <c:pt idx="9262">
                        <c:v>5.9138633720578522E-12</c:v>
                      </c:pt>
                      <c:pt idx="9263">
                        <c:v>5.918216118635489E-12</c:v>
                      </c:pt>
                      <c:pt idx="9264">
                        <c:v>5.922572961691834E-12</c:v>
                      </c:pt>
                      <c:pt idx="9265">
                        <c:v>5.926933908050309E-12</c:v>
                      </c:pt>
                      <c:pt idx="9266">
                        <c:v>5.9312989645344061E-12</c:v>
                      </c:pt>
                      <c:pt idx="9267">
                        <c:v>5.9356681379675324E-12</c:v>
                      </c:pt>
                      <c:pt idx="9268">
                        <c:v>5.9400414351731953E-12</c:v>
                      </c:pt>
                      <c:pt idx="9269">
                        <c:v>5.9444188629748214E-12</c:v>
                      </c:pt>
                      <c:pt idx="9270">
                        <c:v>5.9488004281958794E-12</c:v>
                      </c:pt>
                      <c:pt idx="9271">
                        <c:v>5.9531861376597983E-12</c:v>
                      </c:pt>
                      <c:pt idx="9272">
                        <c:v>5.9575759981900443E-12</c:v>
                      </c:pt>
                      <c:pt idx="9273">
                        <c:v>5.9619700166101053E-12</c:v>
                      </c:pt>
                      <c:pt idx="9274">
                        <c:v>5.9663681997433869E-12</c:v>
                      </c:pt>
                      <c:pt idx="9275">
                        <c:v>5.9707705544133789E-12</c:v>
                      </c:pt>
                      <c:pt idx="9276">
                        <c:v>5.9751770874435109E-12</c:v>
                      </c:pt>
                      <c:pt idx="9277">
                        <c:v>5.9795878056572477E-12</c:v>
                      </c:pt>
                      <c:pt idx="9278">
                        <c:v>5.9840027158780577E-12</c:v>
                      </c:pt>
                      <c:pt idx="9279">
                        <c:v>5.9884218249293886E-12</c:v>
                      </c:pt>
                      <c:pt idx="9280">
                        <c:v>5.9928451396346873E-12</c:v>
                      </c:pt>
                      <c:pt idx="9281">
                        <c:v>5.9972726668174222E-12</c:v>
                      </c:pt>
                      <c:pt idx="9282">
                        <c:v>6.0017044133010411E-12</c:v>
                      </c:pt>
                      <c:pt idx="9283">
                        <c:v>6.0061403859090125E-12</c:v>
                      </c:pt>
                      <c:pt idx="9284">
                        <c:v>6.0105805914647615E-12</c:v>
                      </c:pt>
                      <c:pt idx="9285">
                        <c:v>6.0150250367917589E-12</c:v>
                      </c:pt>
                      <c:pt idx="9286">
                        <c:v>6.0194737287134502E-12</c:v>
                      </c:pt>
                      <c:pt idx="9287">
                        <c:v>6.023926674053324E-12</c:v>
                      </c:pt>
                      <c:pt idx="9288">
                        <c:v>6.0283838796347883E-12</c:v>
                      </c:pt>
                      <c:pt idx="9289">
                        <c:v>6.0328453522813498E-12</c:v>
                      </c:pt>
                      <c:pt idx="9290">
                        <c:v>6.0373110988164149E-12</c:v>
                      </c:pt>
                      <c:pt idx="9291">
                        <c:v>6.0417811260634747E-12</c:v>
                      </c:pt>
                      <c:pt idx="9292">
                        <c:v>6.046255440845956E-12</c:v>
                      </c:pt>
                      <c:pt idx="9293">
                        <c:v>6.0507340499873442E-12</c:v>
                      </c:pt>
                      <c:pt idx="9294">
                        <c:v>6.0552169603110676E-12</c:v>
                      </c:pt>
                      <c:pt idx="9295">
                        <c:v>6.0597041786405949E-12</c:v>
                      </c:pt>
                      <c:pt idx="9296">
                        <c:v>6.0641957117993735E-12</c:v>
                      </c:pt>
                      <c:pt idx="9297">
                        <c:v>6.0686915666108713E-12</c:v>
                      </c:pt>
                      <c:pt idx="9298">
                        <c:v>6.0731917498985166E-12</c:v>
                      </c:pt>
                      <c:pt idx="9299">
                        <c:v>6.1066934291640931E-12</c:v>
                      </c:pt>
                      <c:pt idx="9300">
                        <c:v>6.1539568317975521E-12</c:v>
                      </c:pt>
                      <c:pt idx="9301">
                        <c:v>6.2009965480720726E-12</c:v>
                      </c:pt>
                      <c:pt idx="9302">
                        <c:v>6.2478125779874824E-12</c:v>
                      </c:pt>
                      <c:pt idx="9303">
                        <c:v>6.2944049215439335E-12</c:v>
                      </c:pt>
                      <c:pt idx="9304">
                        <c:v>6.3407735787412142E-12</c:v>
                      </c:pt>
                      <c:pt idx="9305">
                        <c:v>6.3869185495795959E-12</c:v>
                      </c:pt>
                      <c:pt idx="9306">
                        <c:v>6.4328398340588662E-12</c:v>
                      </c:pt>
                      <c:pt idx="9307">
                        <c:v>6.4785374321791972E-12</c:v>
                      </c:pt>
                      <c:pt idx="9308">
                        <c:v>6.5240113439403997E-12</c:v>
                      </c:pt>
                      <c:pt idx="9309">
                        <c:v>6.5692615693426621E-12</c:v>
                      </c:pt>
                      <c:pt idx="9310">
                        <c:v>6.6142881083858114E-12</c:v>
                      </c:pt>
                      <c:pt idx="9311">
                        <c:v>6.6590909610699285E-12</c:v>
                      </c:pt>
                      <c:pt idx="9312">
                        <c:v>6.7036701273950844E-12</c:v>
                      </c:pt>
                      <c:pt idx="9313">
                        <c:v>6.7480256073611507E-12</c:v>
                      </c:pt>
                      <c:pt idx="9314">
                        <c:v>6.7921574009681621E-12</c:v>
                      </c:pt>
                      <c:pt idx="9315">
                        <c:v>6.836065508216235E-12</c:v>
                      </c:pt>
                      <c:pt idx="9316">
                        <c:v>6.8797499291051964E-12</c:v>
                      </c:pt>
                      <c:pt idx="9317">
                        <c:v>6.9232106636351223E-12</c:v>
                      </c:pt>
                      <c:pt idx="9318">
                        <c:v>7.0354448802054449E-12</c:v>
                      </c:pt>
                      <c:pt idx="9319">
                        <c:v>7.2100927750987217E-12</c:v>
                      </c:pt>
                      <c:pt idx="9320">
                        <c:v>7.3818734110832673E-12</c:v>
                      </c:pt>
                      <c:pt idx="9321">
                        <c:v>7.5507867881585227E-12</c:v>
                      </c:pt>
                      <c:pt idx="9322">
                        <c:v>7.7168329063250374E-12</c:v>
                      </c:pt>
                      <c:pt idx="9323">
                        <c:v>7.880011765582005E-12</c:v>
                      </c:pt>
                      <c:pt idx="9324">
                        <c:v>8.0403233659304789E-12</c:v>
                      </c:pt>
                      <c:pt idx="9325">
                        <c:v>8.1977677073696966E-12</c:v>
                      </c:pt>
                      <c:pt idx="9326">
                        <c:v>8.3523447899001363E-12</c:v>
                      </c:pt>
                      <c:pt idx="9327">
                        <c:v>8.504054613521323E-12</c:v>
                      </c:pt>
                      <c:pt idx="9328">
                        <c:v>8.6528971782337398E-12</c:v>
                      </c:pt>
                      <c:pt idx="9329">
                        <c:v>8.7988724840369101E-12</c:v>
                      </c:pt>
                      <c:pt idx="9330">
                        <c:v>8.941980530931291E-12</c:v>
                      </c:pt>
                      <c:pt idx="9331">
                        <c:v>9.0822213189164239E-12</c:v>
                      </c:pt>
                      <c:pt idx="9332">
                        <c:v>9.2195948479925589E-12</c:v>
                      </c:pt>
                      <c:pt idx="9333">
                        <c:v>9.3541011181596915E-12</c:v>
                      </c:pt>
                      <c:pt idx="9334">
                        <c:v>9.4857401294180007E-12</c:v>
                      </c:pt>
                      <c:pt idx="9335">
                        <c:v>9.6145118817670974E-12</c:v>
                      </c:pt>
                      <c:pt idx="9336">
                        <c:v>9.740416375207387E-12</c:v>
                      </c:pt>
                      <c:pt idx="9337">
                        <c:v>9.8634536097384688E-12</c:v>
                      </c:pt>
                      <c:pt idx="9338">
                        <c:v>9.9836235853607226E-12</c:v>
                      </c:pt>
                      <c:pt idx="9339">
                        <c:v>1.0100926302073765E-11</c:v>
                      </c:pt>
                      <c:pt idx="9340">
                        <c:v>1.0215361759878006E-11</c:v>
                      </c:pt>
                      <c:pt idx="9341">
                        <c:v>1.0326929958773029E-11</c:v>
                      </c:pt>
                      <c:pt idx="9342">
                        <c:v>1.0435630898759033E-11</c:v>
                      </c:pt>
                      <c:pt idx="9343">
                        <c:v>1.0541464579836045E-11</c:v>
                      </c:pt>
                      <c:pt idx="9344">
                        <c:v>1.0644431002004206E-11</c:v>
                      </c:pt>
                      <c:pt idx="9345">
                        <c:v>1.0744530165263194E-11</c:v>
                      </c:pt>
                      <c:pt idx="9346">
                        <c:v>1.0841762069613324E-11</c:v>
                      </c:pt>
                      <c:pt idx="9347">
                        <c:v>1.0936126715054294E-11</c:v>
                      </c:pt>
                      <c:pt idx="9348">
                        <c:v>1.1027624101586387E-11</c:v>
                      </c:pt>
                      <c:pt idx="9349">
                        <c:v>1.1116254229209321E-11</c:v>
                      </c:pt>
                      <c:pt idx="9350">
                        <c:v>1.120201709792326E-11</c:v>
                      </c:pt>
                      <c:pt idx="9351">
                        <c:v>1.1284912707728159E-11</c:v>
                      </c:pt>
                      <c:pt idx="9352">
                        <c:v>1.1364941058624197E-11</c:v>
                      </c:pt>
                      <c:pt idx="9353">
                        <c:v>1.1442102150611094E-11</c:v>
                      </c:pt>
                      <c:pt idx="9354">
                        <c:v>1.1516395983689093E-11</c:v>
                      </c:pt>
                      <c:pt idx="9355">
                        <c:v>1.1587822557857979E-11</c:v>
                      </c:pt>
                      <c:pt idx="9356">
                        <c:v>1.1656381873117824E-11</c:v>
                      </c:pt>
                      <c:pt idx="9357">
                        <c:v>1.1722073929468787E-11</c:v>
                      </c:pt>
                      <c:pt idx="9358">
                        <c:v>1.1784898726910616E-11</c:v>
                      </c:pt>
                      <c:pt idx="9359">
                        <c:v>1.1844856265443543E-11</c:v>
                      </c:pt>
                      <c:pt idx="9360">
                        <c:v>1.1901946545067355E-11</c:v>
                      </c:pt>
                      <c:pt idx="9361">
                        <c:v>1.1956169565782166E-11</c:v>
                      </c:pt>
                      <c:pt idx="9362">
                        <c:v>1.200752532758796E-11</c:v>
                      </c:pt>
                      <c:pt idx="9363">
                        <c:v>1.2056013830484814E-11</c:v>
                      </c:pt>
                      <c:pt idx="9364">
                        <c:v>1.210163507447259E-11</c:v>
                      </c:pt>
                      <c:pt idx="9365">
                        <c:v>1.2144389059551425E-11</c:v>
                      </c:pt>
                      <c:pt idx="9366">
                        <c:v>1.2184275785721165E-11</c:v>
                      </c:pt>
                      <c:pt idx="9367">
                        <c:v>1.2221295252981962E-11</c:v>
                      </c:pt>
                      <c:pt idx="9368">
                        <c:v>1.2255447461333685E-11</c:v>
                      </c:pt>
                      <c:pt idx="9369">
                        <c:v>1.2286732410776445E-11</c:v>
                      </c:pt>
                      <c:pt idx="9370">
                        <c:v>1.2315150101310114E-11</c:v>
                      </c:pt>
                      <c:pt idx="9371">
                        <c:v>1.2340700532934839E-11</c:v>
                      </c:pt>
                      <c:pt idx="9372">
                        <c:v>1.2363383705650524E-11</c:v>
                      </c:pt>
                      <c:pt idx="9373">
                        <c:v>1.2383199619457232E-11</c:v>
                      </c:pt>
                      <c:pt idx="9374">
                        <c:v>1.2400148274354886E-11</c:v>
                      </c:pt>
                      <c:pt idx="9375">
                        <c:v>1.2414229670343555E-11</c:v>
                      </c:pt>
                      <c:pt idx="9376">
                        <c:v>1.2425443807423188E-11</c:v>
                      </c:pt>
                      <c:pt idx="9377">
                        <c:v>1.2433790685593823E-11</c:v>
                      </c:pt>
                      <c:pt idx="9378">
                        <c:v>1.2439270304855435E-11</c:v>
                      </c:pt>
                      <c:pt idx="9379">
                        <c:v>1.2441882665208033E-11</c:v>
                      </c:pt>
                      <c:pt idx="9380">
                        <c:v>1.2441627766651633E-11</c:v>
                      </c:pt>
                      <c:pt idx="9381">
                        <c:v>1.2437573878701831E-11</c:v>
                      </c:pt>
                      <c:pt idx="9382">
                        <c:v>1.2431437846092149E-11</c:v>
                      </c:pt>
                      <c:pt idx="9383">
                        <c:v>1.2425503345235992E-11</c:v>
                      </c:pt>
                      <c:pt idx="9384">
                        <c:v>1.2419768408293837E-11</c:v>
                      </c:pt>
                      <c:pt idx="9385">
                        <c:v>1.2414231067426024E-11</c:v>
                      </c:pt>
                      <c:pt idx="9386">
                        <c:v>1.2408889354792984E-11</c:v>
                      </c:pt>
                      <c:pt idx="9387">
                        <c:v>1.2403741302555114E-11</c:v>
                      </c:pt>
                      <c:pt idx="9388">
                        <c:v>1.2398784942872815E-11</c:v>
                      </c:pt>
                      <c:pt idx="9389">
                        <c:v>1.2394018307906475E-11</c:v>
                      </c:pt>
                      <c:pt idx="9390">
                        <c:v>1.2389439429816528E-11</c:v>
                      </c:pt>
                      <c:pt idx="9391">
                        <c:v>1.2385046340763314E-11</c:v>
                      </c:pt>
                      <c:pt idx="9392">
                        <c:v>1.2380837072907317E-11</c:v>
                      </c:pt>
                      <c:pt idx="9393">
                        <c:v>1.2376809660252271E-11</c:v>
                      </c:pt>
                      <c:pt idx="9394">
                        <c:v>1.2372962454193054E-11</c:v>
                      </c:pt>
                      <c:pt idx="9395">
                        <c:v>1.2369294190035449E-11</c:v>
                      </c:pt>
                      <c:pt idx="9396">
                        <c:v>1.2365803571851092E-11</c:v>
                      </c:pt>
                      <c:pt idx="9397">
                        <c:v>1.2362489303711604E-11</c:v>
                      </c:pt>
                      <c:pt idx="9398">
                        <c:v>1.2359350089688642E-11</c:v>
                      </c:pt>
                      <c:pt idx="9399">
                        <c:v>1.2356384633853822E-11</c:v>
                      </c:pt>
                      <c:pt idx="9400">
                        <c:v>1.2353591640278759E-11</c:v>
                      </c:pt>
                      <c:pt idx="9401">
                        <c:v>1.2350969813035118E-11</c:v>
                      </c:pt>
                      <c:pt idx="9402">
                        <c:v>1.2348517856194489E-11</c:v>
                      </c:pt>
                      <c:pt idx="9403">
                        <c:v>1.2346234473828539E-11</c:v>
                      </c:pt>
                      <c:pt idx="9404">
                        <c:v>1.2344118370008877E-11</c:v>
                      </c:pt>
                      <c:pt idx="9405">
                        <c:v>1.2342168248807166E-11</c:v>
                      </c:pt>
                      <c:pt idx="9406">
                        <c:v>1.2340382916151967E-11</c:v>
                      </c:pt>
                      <c:pt idx="9407">
                        <c:v>1.2338761522209011E-11</c:v>
                      </c:pt>
                      <c:pt idx="9408">
                        <c:v>1.2337303223460031E-11</c:v>
                      </c:pt>
                      <c:pt idx="9409">
                        <c:v>1.2336007173748328E-11</c:v>
                      </c:pt>
                      <c:pt idx="9410">
                        <c:v>1.2334872526917235E-11</c:v>
                      </c:pt>
                      <c:pt idx="9411">
                        <c:v>1.2333898436810041E-11</c:v>
                      </c:pt>
                      <c:pt idx="9412">
                        <c:v>1.2333084057270103E-11</c:v>
                      </c:pt>
                      <c:pt idx="9413">
                        <c:v>1.2332428542140714E-11</c:v>
                      </c:pt>
                      <c:pt idx="9414">
                        <c:v>1.2331931045265188E-11</c:v>
                      </c:pt>
                      <c:pt idx="9415">
                        <c:v>1.2331590720486871E-11</c:v>
                      </c:pt>
                      <c:pt idx="9416">
                        <c:v>1.2331406721649054E-11</c:v>
                      </c:pt>
                      <c:pt idx="9417">
                        <c:v>1.2331378202595093E-11</c:v>
                      </c:pt>
                      <c:pt idx="9418">
                        <c:v>1.2331504340833259E-11</c:v>
                      </c:pt>
                      <c:pt idx="9419">
                        <c:v>1.2331784537529228E-11</c:v>
                      </c:pt>
                      <c:pt idx="9420">
                        <c:v>1.2332218258055466E-11</c:v>
                      </c:pt>
                      <c:pt idx="9421">
                        <c:v>1.2332804959465524E-11</c:v>
                      </c:pt>
                      <c:pt idx="9422">
                        <c:v>1.2333544098812933E-11</c:v>
                      </c:pt>
                      <c:pt idx="9423">
                        <c:v>1.2334435133151256E-11</c:v>
                      </c:pt>
                      <c:pt idx="9424">
                        <c:v>1.2335477519534046E-11</c:v>
                      </c:pt>
                      <c:pt idx="9425">
                        <c:v>1.2336670715014849E-11</c:v>
                      </c:pt>
                      <c:pt idx="9426">
                        <c:v>1.2338014176647221E-11</c:v>
                      </c:pt>
                      <c:pt idx="9427">
                        <c:v>1.2339507361484717E-11</c:v>
                      </c:pt>
                      <c:pt idx="9428">
                        <c:v>1.2341149726580886E-11</c:v>
                      </c:pt>
                      <c:pt idx="9429">
                        <c:v>1.2342940728989259E-11</c:v>
                      </c:pt>
                      <c:pt idx="9430">
                        <c:v>1.2344879828236544E-11</c:v>
                      </c:pt>
                      <c:pt idx="9431">
                        <c:v>1.2346966597801945E-11</c:v>
                      </c:pt>
                      <c:pt idx="9432">
                        <c:v>1.2349200709231134E-11</c:v>
                      </c:pt>
                      <c:pt idx="9433">
                        <c:v>1.2351581826107449E-11</c:v>
                      </c:pt>
                      <c:pt idx="9434">
                        <c:v>1.2354109612014185E-11</c:v>
                      </c:pt>
                      <c:pt idx="9435">
                        <c:v>1.2356783730534714E-11</c:v>
                      </c:pt>
                      <c:pt idx="9436">
                        <c:v>1.2359603845252344E-11</c:v>
                      </c:pt>
                      <c:pt idx="9437">
                        <c:v>1.2362569619750414E-11</c:v>
                      </c:pt>
                      <c:pt idx="9438">
                        <c:v>1.2365680717612242E-11</c:v>
                      </c:pt>
                      <c:pt idx="9439">
                        <c:v>1.2368936802421189E-11</c:v>
                      </c:pt>
                      <c:pt idx="9440">
                        <c:v>1.2372337537760556E-11</c:v>
                      </c:pt>
                      <c:pt idx="9441">
                        <c:v>1.2375882587213678E-11</c:v>
                      </c:pt>
                      <c:pt idx="9442">
                        <c:v>1.237957161436392E-11</c:v>
                      </c:pt>
                      <c:pt idx="9443">
                        <c:v>1.2383404325069425E-11</c:v>
                      </c:pt>
                      <c:pt idx="9444">
                        <c:v>1.2387380526431426E-11</c:v>
                      </c:pt>
                      <c:pt idx="9445">
                        <c:v>1.2391500024917776E-11</c:v>
                      </c:pt>
                      <c:pt idx="9446">
                        <c:v>1.2395762626886219E-11</c:v>
                      </c:pt>
                      <c:pt idx="9447">
                        <c:v>1.2400168138694558E-11</c:v>
                      </c:pt>
                      <c:pt idx="9448">
                        <c:v>1.2404716366700541E-11</c:v>
                      </c:pt>
                      <c:pt idx="9449">
                        <c:v>1.2409407117261898E-11</c:v>
                      </c:pt>
                      <c:pt idx="9450">
                        <c:v>1.2414240196736406E-11</c:v>
                      </c:pt>
                      <c:pt idx="9451">
                        <c:v>1.2419215411481825E-11</c:v>
                      </c:pt>
                      <c:pt idx="9452">
                        <c:v>1.2424332567855895E-11</c:v>
                      </c:pt>
                      <c:pt idx="9453">
                        <c:v>1.2429591472216407E-11</c:v>
                      </c:pt>
                      <c:pt idx="9454">
                        <c:v>1.2434991930921099E-11</c:v>
                      </c:pt>
                      <c:pt idx="9455">
                        <c:v>1.2440533761791601E-11</c:v>
                      </c:pt>
                      <c:pt idx="9456">
                        <c:v>1.2446216857322948E-11</c:v>
                      </c:pt>
                      <c:pt idx="9457">
                        <c:v>1.245204112609903E-11</c:v>
                      </c:pt>
                      <c:pt idx="9458">
                        <c:v>1.2458006475233747E-11</c:v>
                      </c:pt>
                      <c:pt idx="9459">
                        <c:v>1.2464112811841022E-11</c:v>
                      </c:pt>
                      <c:pt idx="9460">
                        <c:v>1.2470360043034711E-11</c:v>
                      </c:pt>
                      <c:pt idx="9461">
                        <c:v>1.2476748075928773E-11</c:v>
                      </c:pt>
                      <c:pt idx="9462">
                        <c:v>1.2483276817637056E-11</c:v>
                      </c:pt>
                      <c:pt idx="9463">
                        <c:v>1.2489946175273508E-11</c:v>
                      </c:pt>
                      <c:pt idx="9464">
                        <c:v>1.2496756055951991E-11</c:v>
                      </c:pt>
                      <c:pt idx="9465">
                        <c:v>1.2503706366786433E-11</c:v>
                      </c:pt>
                      <c:pt idx="9466">
                        <c:v>1.2510797014890739E-11</c:v>
                      </c:pt>
                      <c:pt idx="9467">
                        <c:v>1.2518027909234006E-11</c:v>
                      </c:pt>
                      <c:pt idx="9468">
                        <c:v>1.2525399001620554E-11</c:v>
                      </c:pt>
                      <c:pt idx="9469">
                        <c:v>1.2532910273728252E-11</c:v>
                      </c:pt>
                      <c:pt idx="9470">
                        <c:v>1.2540561705763879E-11</c:v>
                      </c:pt>
                      <c:pt idx="9471">
                        <c:v>1.2548353277934257E-11</c:v>
                      </c:pt>
                      <c:pt idx="9472">
                        <c:v>1.2556284970446154E-11</c:v>
                      </c:pt>
                      <c:pt idx="9473">
                        <c:v>1.2564356763506358E-11</c:v>
                      </c:pt>
                      <c:pt idx="9474">
                        <c:v>1.2572568637321707E-11</c:v>
                      </c:pt>
                      <c:pt idx="9475">
                        <c:v>1.2580920572098949E-11</c:v>
                      </c:pt>
                      <c:pt idx="9476">
                        <c:v>1.2589412548044907E-11</c:v>
                      </c:pt>
                      <c:pt idx="9477">
                        <c:v>1.2598044545366379E-11</c:v>
                      </c:pt>
                      <c:pt idx="9478">
                        <c:v>1.2606816544270137E-11</c:v>
                      </c:pt>
                      <c:pt idx="9479">
                        <c:v>1.2615728524983241E-11</c:v>
                      </c:pt>
                      <c:pt idx="9480">
                        <c:v>1.2624780486523392E-11</c:v>
                      </c:pt>
                      <c:pt idx="9481">
                        <c:v>1.263397246292618E-11</c:v>
                      </c:pt>
                      <c:pt idx="9482">
                        <c:v>1.2643304489312535E-11</c:v>
                      </c:pt>
                      <c:pt idx="9483">
                        <c:v>1.2652776600803392E-11</c:v>
                      </c:pt>
                      <c:pt idx="9484">
                        <c:v>1.266238883251966E-11</c:v>
                      </c:pt>
                      <c:pt idx="9485">
                        <c:v>1.2672141219582268E-11</c:v>
                      </c:pt>
                      <c:pt idx="9486">
                        <c:v>1.2682033797112189E-11</c:v>
                      </c:pt>
                      <c:pt idx="9487">
                        <c:v>1.2692066600230277E-11</c:v>
                      </c:pt>
                      <c:pt idx="9488">
                        <c:v>1.2702239664057517E-11</c:v>
                      </c:pt>
                      <c:pt idx="9489">
                        <c:v>1.2712553023714791E-11</c:v>
                      </c:pt>
                      <c:pt idx="9490">
                        <c:v>1.2723006714323057E-11</c:v>
                      </c:pt>
                      <c:pt idx="9491">
                        <c:v>1.273360077100321E-11</c:v>
                      </c:pt>
                      <c:pt idx="9492">
                        <c:v>1.2744335234773556E-11</c:v>
                      </c:pt>
                      <c:pt idx="9493">
                        <c:v>1.2755210176976931E-11</c:v>
                      </c:pt>
                      <c:pt idx="9494">
                        <c:v>1.2766225675927846E-11</c:v>
                      </c:pt>
                      <c:pt idx="9495">
                        <c:v>1.2777381809753863E-11</c:v>
                      </c:pt>
                      <c:pt idx="9496">
                        <c:v>1.2788678656582655E-11</c:v>
                      </c:pt>
                      <c:pt idx="9497">
                        <c:v>1.2800116294541795E-11</c:v>
                      </c:pt>
                      <c:pt idx="9498">
                        <c:v>1.2811694801758967E-11</c:v>
                      </c:pt>
                      <c:pt idx="9499">
                        <c:v>1.2823414256361738E-11</c:v>
                      </c:pt>
                      <c:pt idx="9500">
                        <c:v>1.2835274736477783E-11</c:v>
                      </c:pt>
                      <c:pt idx="9501">
                        <c:v>1.2847276320234682E-11</c:v>
                      </c:pt>
                      <c:pt idx="9502">
                        <c:v>1.2859419085760094E-11</c:v>
                      </c:pt>
                      <c:pt idx="9503">
                        <c:v>1.287170311118161E-11</c:v>
                      </c:pt>
                      <c:pt idx="9504">
                        <c:v>1.2884128475883092E-11</c:v>
                      </c:pt>
                      <c:pt idx="9505">
                        <c:v>1.2896695279361521E-11</c:v>
                      </c:pt>
                      <c:pt idx="9506">
                        <c:v>1.2909403634998994E-11</c:v>
                      </c:pt>
                      <c:pt idx="9507">
                        <c:v>1.2922253656174471E-11</c:v>
                      </c:pt>
                      <c:pt idx="9508">
                        <c:v>1.2935245456266909E-11</c:v>
                      </c:pt>
                      <c:pt idx="9509">
                        <c:v>1.2948379148655251E-11</c:v>
                      </c:pt>
                      <c:pt idx="9510">
                        <c:v>1.2961654846718538E-11</c:v>
                      </c:pt>
                      <c:pt idx="9511">
                        <c:v>1.297507266383565E-11</c:v>
                      </c:pt>
                      <c:pt idx="9512">
                        <c:v>1.2988632713385589E-11</c:v>
                      </c:pt>
                      <c:pt idx="9513">
                        <c:v>1.3002335108747339E-11</c:v>
                      </c:pt>
                      <c:pt idx="9514">
                        <c:v>1.3016179963299884E-11</c:v>
                      </c:pt>
                      <c:pt idx="9515">
                        <c:v>1.3030167390422133E-11</c:v>
                      </c:pt>
                      <c:pt idx="9516">
                        <c:v>1.3044297503573925E-11</c:v>
                      </c:pt>
                      <c:pt idx="9517">
                        <c:v>1.305857042668578E-11</c:v>
                      </c:pt>
                      <c:pt idx="9518">
                        <c:v>1.3072986301886153E-11</c:v>
                      </c:pt>
                      <c:pt idx="9519">
                        <c:v>1.3087545272805087E-11</c:v>
                      </c:pt>
                      <c:pt idx="9520">
                        <c:v>1.3102247483072534E-11</c:v>
                      </c:pt>
                      <c:pt idx="9521">
                        <c:v>1.3117093076318534E-11</c:v>
                      </c:pt>
                      <c:pt idx="9522">
                        <c:v>1.3132082196172992E-11</c:v>
                      </c:pt>
                      <c:pt idx="9523">
                        <c:v>1.3147214986266022E-11</c:v>
                      </c:pt>
                      <c:pt idx="9524">
                        <c:v>1.3162491590227554E-11</c:v>
                      </c:pt>
                      <c:pt idx="9525">
                        <c:v>1.3177912151687602E-11</c:v>
                      </c:pt>
                      <c:pt idx="9526">
                        <c:v>1.3193476814276125E-11</c:v>
                      </c:pt>
                      <c:pt idx="9527">
                        <c:v>1.3209185721623163E-11</c:v>
                      </c:pt>
                      <c:pt idx="9528">
                        <c:v>1.3225039017358664E-11</c:v>
                      </c:pt>
                      <c:pt idx="9529">
                        <c:v>1.3241036849085969E-11</c:v>
                      </c:pt>
                      <c:pt idx="9530">
                        <c:v>1.3257179382638739E-11</c:v>
                      </c:pt>
                      <c:pt idx="9531">
                        <c:v>1.3273466788744037E-11</c:v>
                      </c:pt>
                      <c:pt idx="9532">
                        <c:v>1.3289899238117762E-11</c:v>
                      </c:pt>
                      <c:pt idx="9533">
                        <c:v>1.3306476901475857E-11</c:v>
                      </c:pt>
                      <c:pt idx="9534">
                        <c:v>1.3323199949534132E-11</c:v>
                      </c:pt>
                      <c:pt idx="9535">
                        <c:v>1.3340068553008588E-11</c:v>
                      </c:pt>
                      <c:pt idx="9536">
                        <c:v>1.3357082882615028E-11</c:v>
                      </c:pt>
                      <c:pt idx="9537">
                        <c:v>1.3374243109069454E-11</c:v>
                      </c:pt>
                      <c:pt idx="9538">
                        <c:v>1.3391549403087702E-11</c:v>
                      </c:pt>
                      <c:pt idx="9539">
                        <c:v>1.3409001935385704E-11</c:v>
                      </c:pt>
                      <c:pt idx="9540">
                        <c:v>1.3426600876679315E-11</c:v>
                      </c:pt>
                      <c:pt idx="9541">
                        <c:v>1.3444346398750498E-11</c:v>
                      </c:pt>
                      <c:pt idx="9542">
                        <c:v>1.3462238687495869E-11</c:v>
                      </c:pt>
                      <c:pt idx="9543">
                        <c:v>1.3480277938603721E-11</c:v>
                      </c:pt>
                      <c:pt idx="9544">
                        <c:v>1.3498464347941836E-11</c:v>
                      </c:pt>
                      <c:pt idx="9545">
                        <c:v>1.3516798111378122E-11</c:v>
                      </c:pt>
                      <c:pt idx="9546">
                        <c:v>1.3535279424780391E-11</c:v>
                      </c:pt>
                      <c:pt idx="9547">
                        <c:v>1.3553908484016552E-11</c:v>
                      </c:pt>
                      <c:pt idx="9548">
                        <c:v>1.357268548495439E-11</c:v>
                      </c:pt>
                      <c:pt idx="9549">
                        <c:v>1.359161062346179E-11</c:v>
                      </c:pt>
                      <c:pt idx="9550">
                        <c:v>1.3610684095406609E-11</c:v>
                      </c:pt>
                      <c:pt idx="9551">
                        <c:v>1.3629906096656747E-11</c:v>
                      </c:pt>
                      <c:pt idx="9552">
                        <c:v>1.3649276823079958E-11</c:v>
                      </c:pt>
                      <c:pt idx="9553">
                        <c:v>1.3668796470669056E-11</c:v>
                      </c:pt>
                      <c:pt idx="9554">
                        <c:v>1.3688465244075803E-11</c:v>
                      </c:pt>
                      <c:pt idx="9555">
                        <c:v>1.3708283361959442E-11</c:v>
                      </c:pt>
                      <c:pt idx="9556">
                        <c:v>1.3728251044242783E-11</c:v>
                      </c:pt>
                      <c:pt idx="9557">
                        <c:v>1.3748368510848569E-11</c:v>
                      </c:pt>
                      <c:pt idx="9558">
                        <c:v>1.3768635981699605E-11</c:v>
                      </c:pt>
                      <c:pt idx="9559">
                        <c:v>1.3789053676718633E-11</c:v>
                      </c:pt>
                      <c:pt idx="9560">
                        <c:v>1.3809621815828444E-11</c:v>
                      </c:pt>
                      <c:pt idx="9561">
                        <c:v>1.3830340618951829E-11</c:v>
                      </c:pt>
                      <c:pt idx="9562">
                        <c:v>1.3851210306011609E-11</c:v>
                      </c:pt>
                      <c:pt idx="9563">
                        <c:v>1.3872231096930502E-11</c:v>
                      </c:pt>
                      <c:pt idx="9564">
                        <c:v>1.389340321163134E-11</c:v>
                      </c:pt>
                      <c:pt idx="9565">
                        <c:v>1.3914726870036832E-11</c:v>
                      </c:pt>
                      <c:pt idx="9566">
                        <c:v>1.3936202296025876E-11</c:v>
                      </c:pt>
                      <c:pt idx="9567">
                        <c:v>1.3957829729174694E-11</c:v>
                      </c:pt>
                      <c:pt idx="9568">
                        <c:v>1.3979609412947271E-11</c:v>
                      </c:pt>
                      <c:pt idx="9569">
                        <c:v>1.4001541590807526E-11</c:v>
                      </c:pt>
                      <c:pt idx="9570">
                        <c:v>1.4023626506219536E-11</c:v>
                      </c:pt>
                      <c:pt idx="9571">
                        <c:v>1.4045864402647185E-11</c:v>
                      </c:pt>
                      <c:pt idx="9572">
                        <c:v>1.4068255523554492E-11</c:v>
                      </c:pt>
                      <c:pt idx="9573">
                        <c:v>1.4090800112405376E-11</c:v>
                      </c:pt>
                      <c:pt idx="9574">
                        <c:v>1.4113498412663882E-11</c:v>
                      </c:pt>
                      <c:pt idx="9575">
                        <c:v>1.4136350667793874E-11</c:v>
                      </c:pt>
                      <c:pt idx="9576">
                        <c:v>1.4159357121259437E-11</c:v>
                      </c:pt>
                      <c:pt idx="9577">
                        <c:v>1.4182518016524426E-11</c:v>
                      </c:pt>
                      <c:pt idx="9578">
                        <c:v>1.4205833598350696E-11</c:v>
                      </c:pt>
                      <c:pt idx="9579">
                        <c:v>1.4229304125258607E-11</c:v>
                      </c:pt>
                      <c:pt idx="9580">
                        <c:v>1.4252929864051633E-11</c:v>
                      </c:pt>
                      <c:pt idx="9581">
                        <c:v>1.4276711081646739E-11</c:v>
                      </c:pt>
                      <c:pt idx="9582">
                        <c:v>1.4300648044961098E-11</c:v>
                      </c:pt>
                      <c:pt idx="9583">
                        <c:v>1.4324741020911672E-11</c:v>
                      </c:pt>
                      <c:pt idx="9584">
                        <c:v>1.4348990276415594E-11</c:v>
                      </c:pt>
                      <c:pt idx="9585">
                        <c:v>1.4373396078389871E-11</c:v>
                      </c:pt>
                      <c:pt idx="9586">
                        <c:v>1.4397958693751616E-11</c:v>
                      </c:pt>
                      <c:pt idx="9587">
                        <c:v>1.4422678389417846E-11</c:v>
                      </c:pt>
                      <c:pt idx="9588">
                        <c:v>1.4447555432305625E-11</c:v>
                      </c:pt>
                      <c:pt idx="9589">
                        <c:v>1.4472590089332033E-11</c:v>
                      </c:pt>
                      <c:pt idx="9590">
                        <c:v>1.4497782629062541E-11</c:v>
                      </c:pt>
                      <c:pt idx="9591">
                        <c:v>1.4523133339314545E-11</c:v>
                      </c:pt>
                      <c:pt idx="9592">
                        <c:v>1.4548642507313864E-11</c:v>
                      </c:pt>
                      <c:pt idx="9593">
                        <c:v>1.4574310417698826E-11</c:v>
                      </c:pt>
                      <c:pt idx="9594">
                        <c:v>1.4600137355107805E-11</c:v>
                      </c:pt>
                      <c:pt idx="9595">
                        <c:v>1.4626123604179201E-11</c:v>
                      </c:pt>
                      <c:pt idx="9596">
                        <c:v>1.4652269449582102E-11</c:v>
                      </c:pt>
                      <c:pt idx="9597">
                        <c:v>1.4678575179747707E-11</c:v>
                      </c:pt>
                      <c:pt idx="9598">
                        <c:v>1.4705041090430755E-11</c:v>
                      </c:pt>
                      <c:pt idx="9599">
                        <c:v>1.473166747822945E-11</c:v>
                      </c:pt>
                      <c:pt idx="9600">
                        <c:v>1.4758454639742121E-11</c:v>
                      </c:pt>
                      <c:pt idx="9601">
                        <c:v>1.4785402871567092E-11</c:v>
                      </c:pt>
                      <c:pt idx="9602">
                        <c:v>1.4812512470195456E-11</c:v>
                      </c:pt>
                      <c:pt idx="9603">
                        <c:v>1.4839783724988382E-11</c:v>
                      </c:pt>
                      <c:pt idx="9604">
                        <c:v>1.4867216941065325E-11</c:v>
                      </c:pt>
                      <c:pt idx="9605">
                        <c:v>1.4894812433293327E-11</c:v>
                      </c:pt>
                      <c:pt idx="9606">
                        <c:v>1.4922570516539185E-11</c:v>
                      </c:pt>
                      <c:pt idx="9607">
                        <c:v>1.4950491505669948E-11</c:v>
                      </c:pt>
                      <c:pt idx="9608">
                        <c:v>1.4978575715552512E-11</c:v>
                      </c:pt>
                      <c:pt idx="9609">
                        <c:v>1.5006823461053901E-11</c:v>
                      </c:pt>
                      <c:pt idx="9610">
                        <c:v>1.5035235057040953E-11</c:v>
                      </c:pt>
                      <c:pt idx="9611">
                        <c:v>1.506381081838069E-11</c:v>
                      </c:pt>
                      <c:pt idx="9612">
                        <c:v>1.5092551059939981E-11</c:v>
                      </c:pt>
                      <c:pt idx="9613">
                        <c:v>1.5121456096585847E-11</c:v>
                      </c:pt>
                      <c:pt idx="9614">
                        <c:v>1.5150526243185142E-11</c:v>
                      </c:pt>
                      <c:pt idx="9615">
                        <c:v>1.517976181651125E-11</c:v>
                      </c:pt>
                      <c:pt idx="9616">
                        <c:v>1.5209163148946254E-11</c:v>
                      </c:pt>
                      <c:pt idx="9617">
                        <c:v>1.5238730580416028E-11</c:v>
                      </c:pt>
                      <c:pt idx="9618">
                        <c:v>1.5268464450891429E-11</c:v>
                      </c:pt>
                      <c:pt idx="9619">
                        <c:v>1.5298365100343569E-11</c:v>
                      </c:pt>
                      <c:pt idx="9620">
                        <c:v>1.5328432868743333E-11</c:v>
                      </c:pt>
                      <c:pt idx="9621">
                        <c:v>1.5358668096061834E-11</c:v>
                      </c:pt>
                      <c:pt idx="9622">
                        <c:v>1.5389071122269988E-11</c:v>
                      </c:pt>
                      <c:pt idx="9623">
                        <c:v>1.541964228733887E-11</c:v>
                      </c:pt>
                      <c:pt idx="9624">
                        <c:v>1.5450381931239396E-11</c:v>
                      </c:pt>
                      <c:pt idx="9625">
                        <c:v>1.5481290393942672E-11</c:v>
                      </c:pt>
                      <c:pt idx="9626">
                        <c:v>1.5512368015419529E-11</c:v>
                      </c:pt>
                      <c:pt idx="9627">
                        <c:v>1.5543615136057709E-11</c:v>
                      </c:pt>
                      <c:pt idx="9628">
                        <c:v>1.5575032108271009E-11</c:v>
                      </c:pt>
                      <c:pt idx="9629">
                        <c:v>1.5606619297697357E-11</c:v>
                      </c:pt>
                      <c:pt idx="9630">
                        <c:v>1.5638377070631266E-11</c:v>
                      </c:pt>
                      <c:pt idx="9631">
                        <c:v>1.567030579336747E-11</c:v>
                      </c:pt>
                      <c:pt idx="9632">
                        <c:v>1.5702405832200481E-11</c:v>
                      </c:pt>
                      <c:pt idx="9633">
                        <c:v>1.5734677553424942E-11</c:v>
                      </c:pt>
                      <c:pt idx="9634">
                        <c:v>1.5767121323335531E-11</c:v>
                      </c:pt>
                      <c:pt idx="9635">
                        <c:v>1.5799737508226767E-11</c:v>
                      </c:pt>
                      <c:pt idx="9636">
                        <c:v>1.5832526474393325E-11</c:v>
                      </c:pt>
                      <c:pt idx="9637">
                        <c:v>1.5865488588129851E-11</c:v>
                      </c:pt>
                      <c:pt idx="9638">
                        <c:v>1.5898624215730887E-11</c:v>
                      </c:pt>
                      <c:pt idx="9639">
                        <c:v>1.5931933723492671E-11</c:v>
                      </c:pt>
                      <c:pt idx="9640">
                        <c:v>1.5965417484761687E-11</c:v>
                      </c:pt>
                      <c:pt idx="9641">
                        <c:v>1.5999075891067386E-11</c:v>
                      </c:pt>
                      <c:pt idx="9642">
                        <c:v>1.6032909336724691E-11</c:v>
                      </c:pt>
                      <c:pt idx="9643">
                        <c:v>1.6066918216048248E-11</c:v>
                      </c:pt>
                      <c:pt idx="9644">
                        <c:v>1.6101102923352935E-11</c:v>
                      </c:pt>
                      <c:pt idx="9645">
                        <c:v>1.6135463852953383E-11</c:v>
                      </c:pt>
                      <c:pt idx="9646">
                        <c:v>1.6170001399164601E-11</c:v>
                      </c:pt>
                      <c:pt idx="9647">
                        <c:v>1.620471595630119E-11</c:v>
                      </c:pt>
                      <c:pt idx="9648">
                        <c:v>1.6239607918678052E-11</c:v>
                      </c:pt>
                      <c:pt idx="9649">
                        <c:v>1.6274677680609831E-11</c:v>
                      </c:pt>
                      <c:pt idx="9650">
                        <c:v>1.6309925636411459E-11</c:v>
                      </c:pt>
                      <c:pt idx="9651">
                        <c:v>1.634535218039756E-11</c:v>
                      </c:pt>
                      <c:pt idx="9652">
                        <c:v>1.6380957709731389E-11</c:v>
                      </c:pt>
                      <c:pt idx="9653">
                        <c:v>1.6416742641316903E-11</c:v>
                      </c:pt>
                      <c:pt idx="9654">
                        <c:v>1.6452707399843548E-11</c:v>
                      </c:pt>
                      <c:pt idx="9655">
                        <c:v>1.6488852410009179E-11</c:v>
                      </c:pt>
                      <c:pt idx="9656">
                        <c:v>1.6525178096511726E-11</c:v>
                      </c:pt>
                      <c:pt idx="9657">
                        <c:v>1.6561684884048958E-11</c:v>
                      </c:pt>
                      <c:pt idx="9658">
                        <c:v>1.6598373197318843E-11</c:v>
                      </c:pt>
                      <c:pt idx="9659">
                        <c:v>1.663524346101915E-11</c:v>
                      </c:pt>
                      <c:pt idx="9660">
                        <c:v>1.6672296099847866E-11</c:v>
                      </c:pt>
                      <c:pt idx="9661">
                        <c:v>1.6709531538502715E-11</c:v>
                      </c:pt>
                      <c:pt idx="9662">
                        <c:v>1.6746950201681704E-11</c:v>
                      </c:pt>
                      <c:pt idx="9663">
                        <c:v>1.6784552514082501E-11</c:v>
                      </c:pt>
                      <c:pt idx="9664">
                        <c:v>1.6822338901033196E-11</c:v>
                      </c:pt>
                      <c:pt idx="9665">
                        <c:v>1.6860309804553889E-11</c:v>
                      </c:pt>
                      <c:pt idx="9666">
                        <c:v>1.6898465682517125E-11</c:v>
                      </c:pt>
                      <c:pt idx="9667">
                        <c:v>1.6936806993331942E-11</c:v>
                      </c:pt>
                      <c:pt idx="9668">
                        <c:v>1.6975334195407594E-11</c:v>
                      </c:pt>
                      <c:pt idx="9669">
                        <c:v>1.7014047747153084E-11</c:v>
                      </c:pt>
                      <c:pt idx="9670">
                        <c:v>1.7052948106977738E-11</c:v>
                      </c:pt>
                      <c:pt idx="9671">
                        <c:v>1.7092035733290528E-11</c:v>
                      </c:pt>
                      <c:pt idx="9672">
                        <c:v>1.7131311084500694E-11</c:v>
                      </c:pt>
                      <c:pt idx="9673">
                        <c:v>1.7170774619017366E-11</c:v>
                      </c:pt>
                      <c:pt idx="9674">
                        <c:v>1.7210426795249795E-11</c:v>
                      </c:pt>
                      <c:pt idx="9675">
                        <c:v>1.7250268071606966E-11</c:v>
                      </c:pt>
                      <c:pt idx="9676">
                        <c:v>1.7290298906414596E-11</c:v>
                      </c:pt>
                      <c:pt idx="9677">
                        <c:v>1.733051976859896E-11</c:v>
                      </c:pt>
                      <c:pt idx="9678">
                        <c:v>1.7370931151953222E-11</c:v>
                      </c:pt>
                      <c:pt idx="9679">
                        <c:v>1.7411533553351961E-11</c:v>
                      </c:pt>
                      <c:pt idx="9680">
                        <c:v>1.7452327469669495E-11</c:v>
                      </c:pt>
                      <c:pt idx="9681">
                        <c:v>1.7493313397780512E-11</c:v>
                      </c:pt>
                      <c:pt idx="9682">
                        <c:v>1.7534491834559339E-11</c:v>
                      </c:pt>
                      <c:pt idx="9683">
                        <c:v>1.7575863276880556E-11</c:v>
                      </c:pt>
                      <c:pt idx="9684">
                        <c:v>1.7617428221618632E-11</c:v>
                      </c:pt>
                      <c:pt idx="9685">
                        <c:v>1.7659187165648152E-11</c:v>
                      </c:pt>
                      <c:pt idx="9686">
                        <c:v>1.7701140605843495E-11</c:v>
                      </c:pt>
                      <c:pt idx="9687">
                        <c:v>1.7743289039079263E-11</c:v>
                      </c:pt>
                      <c:pt idx="9688">
                        <c:v>1.7785632962220881E-11</c:v>
                      </c:pt>
                      <c:pt idx="9689">
                        <c:v>1.7828172876220147E-11</c:v>
                      </c:pt>
                      <c:pt idx="9690">
                        <c:v>1.7870909312943025E-11</c:v>
                      </c:pt>
                      <c:pt idx="9691">
                        <c:v>1.7913842814612357E-11</c:v>
                      </c:pt>
                      <c:pt idx="9692">
                        <c:v>1.7956973923450619E-11</c:v>
                      </c:pt>
                      <c:pt idx="9693">
                        <c:v>1.8000303181680751E-11</c:v>
                      </c:pt>
                      <c:pt idx="9694">
                        <c:v>1.8043831131525218E-11</c:v>
                      </c:pt>
                      <c:pt idx="9695">
                        <c:v>1.8087558315206887E-11</c:v>
                      </c:pt>
                      <c:pt idx="9696">
                        <c:v>1.8131485274948248E-11</c:v>
                      </c:pt>
                      <c:pt idx="9697">
                        <c:v>1.8175612552972155E-11</c:v>
                      </c:pt>
                      <c:pt idx="9698">
                        <c:v>1.8219940691501108E-11</c:v>
                      </c:pt>
                      <c:pt idx="9699">
                        <c:v>1.8264470232757983E-11</c:v>
                      </c:pt>
                      <c:pt idx="9700">
                        <c:v>1.8309201718965284E-11</c:v>
                      </c:pt>
                      <c:pt idx="9701">
                        <c:v>1.8354135692762909E-11</c:v>
                      </c:pt>
                      <c:pt idx="9702">
                        <c:v>1.8399272725794522E-11</c:v>
                      </c:pt>
                      <c:pt idx="9703">
                        <c:v>1.8444613415195399E-11</c:v>
                      </c:pt>
                      <c:pt idx="9704">
                        <c:v>1.8490158358616044E-11</c:v>
                      </c:pt>
                      <c:pt idx="9705">
                        <c:v>1.853590815370731E-11</c:v>
                      </c:pt>
                      <c:pt idx="9706">
                        <c:v>1.8581863398119678E-11</c:v>
                      </c:pt>
                      <c:pt idx="9707">
                        <c:v>1.8628024689504004E-11</c:v>
                      </c:pt>
                      <c:pt idx="9708">
                        <c:v>1.8674392625510781E-11</c:v>
                      </c:pt>
                      <c:pt idx="9709">
                        <c:v>1.8720967803790847E-11</c:v>
                      </c:pt>
                      <c:pt idx="9710">
                        <c:v>1.8767750821994698E-11</c:v>
                      </c:pt>
                      <c:pt idx="9711">
                        <c:v>1.88147422777731E-11</c:v>
                      </c:pt>
                      <c:pt idx="9712">
                        <c:v>1.8861942768776721E-11</c:v>
                      </c:pt>
                      <c:pt idx="9713">
                        <c:v>1.8909352891842465E-11</c:v>
                      </c:pt>
                      <c:pt idx="9714">
                        <c:v>1.8956973263821268E-11</c:v>
                      </c:pt>
                      <c:pt idx="9715">
                        <c:v>1.9004804548139967E-11</c:v>
                      </c:pt>
                      <c:pt idx="9716">
                        <c:v>1.9052847412774422E-11</c:v>
                      </c:pt>
                      <c:pt idx="9717">
                        <c:v>1.9101102525700712E-11</c:v>
                      </c:pt>
                      <c:pt idx="9718">
                        <c:v>1.9149570554894931E-11</c:v>
                      </c:pt>
                      <c:pt idx="9719">
                        <c:v>1.9198252168332923E-11</c:v>
                      </c:pt>
                      <c:pt idx="9720">
                        <c:v>1.924714803399078E-11</c:v>
                      </c:pt>
                      <c:pt idx="9721">
                        <c:v>1.9296258819844579E-11</c:v>
                      </c:pt>
                      <c:pt idx="9722">
                        <c:v>1.9345585193870188E-11</c:v>
                      </c:pt>
                      <c:pt idx="9723">
                        <c:v>1.9395127824043711E-11</c:v>
                      </c:pt>
                      <c:pt idx="9724">
                        <c:v>1.9444887378341197E-11</c:v>
                      </c:pt>
                      <c:pt idx="9725">
                        <c:v>1.9494864524431486E-11</c:v>
                      </c:pt>
                      <c:pt idx="9726">
                        <c:v>1.9545059936881309E-11</c:v>
                      </c:pt>
                      <c:pt idx="9727">
                        <c:v>1.9595474357589985E-11</c:v>
                      </c:pt>
                      <c:pt idx="9728">
                        <c:v>1.9646108547030802E-11</c:v>
                      </c:pt>
                      <c:pt idx="9729">
                        <c:v>1.9696963265676776E-11</c:v>
                      </c:pt>
                      <c:pt idx="9730">
                        <c:v>1.9748039274001069E-11</c:v>
                      </c:pt>
                      <c:pt idx="9731">
                        <c:v>1.9799337332476844E-11</c:v>
                      </c:pt>
                      <c:pt idx="9732">
                        <c:v>1.9850858201577316E-11</c:v>
                      </c:pt>
                      <c:pt idx="9733">
                        <c:v>1.99026026417755E-11</c:v>
                      </c:pt>
                      <c:pt idx="9734">
                        <c:v>1.9954571413544706E-11</c:v>
                      </c:pt>
                      <c:pt idx="9735">
                        <c:v>2.000676527735777E-11</c:v>
                      </c:pt>
                      <c:pt idx="9736">
                        <c:v>2.0059184993687957E-11</c:v>
                      </c:pt>
                      <c:pt idx="9737">
                        <c:v>2.01118313230085E-11</c:v>
                      </c:pt>
                      <c:pt idx="9738">
                        <c:v>2.0164705023951848E-11</c:v>
                      </c:pt>
                      <c:pt idx="9739">
                        <c:v>2.0217806927339699E-11</c:v>
                      </c:pt>
                      <c:pt idx="9740">
                        <c:v>2.0271137918923604E-11</c:v>
                      </c:pt>
                      <c:pt idx="9741">
                        <c:v>2.0324698884843905E-11</c:v>
                      </c:pt>
                      <c:pt idx="9742">
                        <c:v>2.0378490711240767E-11</c:v>
                      </c:pt>
                      <c:pt idx="9743">
                        <c:v>2.0432514284254525E-11</c:v>
                      </c:pt>
                      <c:pt idx="9744">
                        <c:v>2.0486770490025163E-11</c:v>
                      </c:pt>
                      <c:pt idx="9745">
                        <c:v>2.0541260214693004E-11</c:v>
                      </c:pt>
                      <c:pt idx="9746">
                        <c:v>2.05959843443986E-11</c:v>
                      </c:pt>
                      <c:pt idx="9747">
                        <c:v>2.0650943765281527E-11</c:v>
                      </c:pt>
                      <c:pt idx="9748">
                        <c:v>2.0706139363482716E-11</c:v>
                      </c:pt>
                      <c:pt idx="9749">
                        <c:v>2.0761572025141742E-11</c:v>
                      </c:pt>
                      <c:pt idx="9750">
                        <c:v>2.0817242631670801E-11</c:v>
                      </c:pt>
                      <c:pt idx="9751">
                        <c:v>2.0873152120765554E-11</c:v>
                      </c:pt>
                      <c:pt idx="9752">
                        <c:v>2.0929301546259394E-11</c:v>
                      </c:pt>
                      <c:pt idx="9753">
                        <c:v>2.0985691969771073E-11</c:v>
                      </c:pt>
                      <c:pt idx="9754">
                        <c:v>2.1042324452919132E-11</c:v>
                      </c:pt>
                      <c:pt idx="9755">
                        <c:v>2.1099200057322505E-11</c:v>
                      </c:pt>
                      <c:pt idx="9756">
                        <c:v>2.1156319844600137E-11</c:v>
                      </c:pt>
                      <c:pt idx="9757">
                        <c:v>2.1213684876370582E-11</c:v>
                      </c:pt>
                      <c:pt idx="9758">
                        <c:v>2.127129621425259E-11</c:v>
                      </c:pt>
                      <c:pt idx="9759">
                        <c:v>2.1329154919865084E-11</c:v>
                      </c:pt>
                      <c:pt idx="9760">
                        <c:v>2.1387262054826826E-11</c:v>
                      </c:pt>
                      <c:pt idx="9761">
                        <c:v>2.1445618680756356E-11</c:v>
                      </c:pt>
                      <c:pt idx="9762">
                        <c:v>2.15042258564749E-11</c:v>
                      </c:pt>
                      <c:pt idx="9763">
                        <c:v>2.1563084662996351E-11</c:v>
                      </c:pt>
                      <c:pt idx="9764">
                        <c:v>2.1622196372882047E-11</c:v>
                      </c:pt>
                      <c:pt idx="9765">
                        <c:v>2.1681562298234535E-11</c:v>
                      </c:pt>
                      <c:pt idx="9766">
                        <c:v>2.1741183751156157E-11</c:v>
                      </c:pt>
                      <c:pt idx="9767">
                        <c:v>2.180106204374926E-11</c:v>
                      </c:pt>
                      <c:pt idx="9768">
                        <c:v>2.186119848811619E-11</c:v>
                      </c:pt>
                      <c:pt idx="9769">
                        <c:v>2.1921594396359691E-11</c:v>
                      </c:pt>
                      <c:pt idx="9770">
                        <c:v>2.1982251080581711E-11</c:v>
                      </c:pt>
                      <c:pt idx="9771">
                        <c:v>2.2043169852884594E-11</c:v>
                      </c:pt>
                      <c:pt idx="9772">
                        <c:v>2.2104352025371082E-11</c:v>
                      </c:pt>
                      <c:pt idx="9773">
                        <c:v>2.2165798910143135E-11</c:v>
                      </c:pt>
                      <c:pt idx="9774">
                        <c:v>2.2227511819303476E-11</c:v>
                      </c:pt>
                      <c:pt idx="9775">
                        <c:v>2.2289492054366687E-11</c:v>
                      </c:pt>
                      <c:pt idx="9776">
                        <c:v>2.2351741155926214E-11</c:v>
                      </c:pt>
                      <c:pt idx="9777">
                        <c:v>2.2414260799717225E-11</c:v>
                      </c:pt>
                      <c:pt idx="9778">
                        <c:v>2.2477052661484497E-11</c:v>
                      </c:pt>
                      <c:pt idx="9779">
                        <c:v>2.2540118416972998E-11</c:v>
                      </c:pt>
                      <c:pt idx="9780">
                        <c:v>2.26034597419277E-11</c:v>
                      </c:pt>
                      <c:pt idx="9781">
                        <c:v>2.266707831209375E-11</c:v>
                      </c:pt>
                      <c:pt idx="9782">
                        <c:v>2.2730975803215745E-11</c:v>
                      </c:pt>
                      <c:pt idx="9783">
                        <c:v>2.2795153891038835E-11</c:v>
                      </c:pt>
                      <c:pt idx="9784">
                        <c:v>2.2859614251307997E-11</c:v>
                      </c:pt>
                      <c:pt idx="9785">
                        <c:v>2.2924358559768189E-11</c:v>
                      </c:pt>
                      <c:pt idx="9786">
                        <c:v>2.2989388492164178E-11</c:v>
                      </c:pt>
                      <c:pt idx="9787">
                        <c:v>2.3054705702529088E-11</c:v>
                      </c:pt>
                      <c:pt idx="9788">
                        <c:v>2.3120312058049667E-11</c:v>
                      </c:pt>
                      <c:pt idx="9789">
                        <c:v>2.3186209756500555E-11</c:v>
                      </c:pt>
                      <c:pt idx="9790">
                        <c:v>2.3252401008222864E-11</c:v>
                      </c:pt>
                      <c:pt idx="9791">
                        <c:v>2.3318888023557895E-11</c:v>
                      </c:pt>
                      <c:pt idx="9792">
                        <c:v>2.3385673012846764E-11</c:v>
                      </c:pt>
                      <c:pt idx="9793">
                        <c:v>2.3452758186430958E-11</c:v>
                      </c:pt>
                      <c:pt idx="9794">
                        <c:v>2.3520145754651413E-11</c:v>
                      </c:pt>
                      <c:pt idx="9795">
                        <c:v>2.3587837927849603E-11</c:v>
                      </c:pt>
                      <c:pt idx="9796">
                        <c:v>2.3655836916366469E-11</c:v>
                      </c:pt>
                      <c:pt idx="9797">
                        <c:v>2.3724144930543684E-11</c:v>
                      </c:pt>
                      <c:pt idx="9798">
                        <c:v>2.3792764180721983E-11</c:v>
                      </c:pt>
                      <c:pt idx="9799">
                        <c:v>2.3861696859844445E-11</c:v>
                      </c:pt>
                      <c:pt idx="9800">
                        <c:v>2.3930945276071951E-11</c:v>
                      </c:pt>
                      <c:pt idx="9801">
                        <c:v>2.4000512345982401E-11</c:v>
                      </c:pt>
                      <c:pt idx="9802">
                        <c:v>2.4070401073026677E-11</c:v>
                      </c:pt>
                      <c:pt idx="9803">
                        <c:v>2.4140614460655648E-11</c:v>
                      </c:pt>
                      <c:pt idx="9804">
                        <c:v>2.4211155512320401E-11</c:v>
                      </c:pt>
                      <c:pt idx="9805">
                        <c:v>2.4282027231471605E-11</c:v>
                      </c:pt>
                      <c:pt idx="9806">
                        <c:v>2.4353232621560518E-11</c:v>
                      </c:pt>
                      <c:pt idx="9807">
                        <c:v>2.4424774686037842E-11</c:v>
                      </c:pt>
                      <c:pt idx="9808">
                        <c:v>2.4496656428354829E-11</c:v>
                      </c:pt>
                      <c:pt idx="9809">
                        <c:v>2.4568880851961979E-11</c:v>
                      </c:pt>
                      <c:pt idx="9810">
                        <c:v>2.4641450960310739E-11</c:v>
                      </c:pt>
                      <c:pt idx="9811">
                        <c:v>2.4714369754361024E-11</c:v>
                      </c:pt>
                      <c:pt idx="9812">
                        <c:v>2.4787640212532087E-11</c:v>
                      </c:pt>
                      <c:pt idx="9813">
                        <c:v>2.4861266185383346E-11</c:v>
                      </c:pt>
                      <c:pt idx="9814">
                        <c:v>2.493525186065758E-11</c:v>
                      </c:pt>
                      <c:pt idx="9815">
                        <c:v>2.5009601426096219E-11</c:v>
                      </c:pt>
                      <c:pt idx="9816">
                        <c:v>2.5084319069442437E-11</c:v>
                      </c:pt>
                      <c:pt idx="9817">
                        <c:v>2.5159408978437658E-11</c:v>
                      </c:pt>
                      <c:pt idx="9818">
                        <c:v>2.5234875340824675E-11</c:v>
                      </c:pt>
                      <c:pt idx="9819">
                        <c:v>2.5310722344345286E-11</c:v>
                      </c:pt>
                      <c:pt idx="9820">
                        <c:v>2.5386954176741909E-11</c:v>
                      </c:pt>
                      <c:pt idx="9821">
                        <c:v>2.5463575025756741E-11</c:v>
                      </c:pt>
                      <c:pt idx="9822">
                        <c:v>2.5540589079131966E-11</c:v>
                      </c:pt>
                      <c:pt idx="9823">
                        <c:v>2.5618000524609813E-11</c:v>
                      </c:pt>
                      <c:pt idx="9824">
                        <c:v>2.5670753023869449E-11</c:v>
                      </c:pt>
                      <c:pt idx="9825">
                        <c:v>2.5717221738134075E-11</c:v>
                      </c:pt>
                      <c:pt idx="9826">
                        <c:v>2.5763150690326152E-11</c:v>
                      </c:pt>
                      <c:pt idx="9827">
                        <c:v>2.5808539880445466E-11</c:v>
                      </c:pt>
                      <c:pt idx="9828">
                        <c:v>2.5853389308492219E-11</c:v>
                      </c:pt>
                      <c:pt idx="9829">
                        <c:v>2.589769897446641E-11</c:v>
                      </c:pt>
                      <c:pt idx="9830">
                        <c:v>2.5941468878367842E-11</c:v>
                      </c:pt>
                      <c:pt idx="9831">
                        <c:v>2.5984699020196709E-11</c:v>
                      </c:pt>
                      <c:pt idx="9832">
                        <c:v>2.602738939995283E-11</c:v>
                      </c:pt>
                      <c:pt idx="9833">
                        <c:v>2.6069540017636372E-11</c:v>
                      </c:pt>
                      <c:pt idx="9834">
                        <c:v>2.6111150873247353E-11</c:v>
                      </c:pt>
                      <c:pt idx="9835">
                        <c:v>2.6152221966785575E-11</c:v>
                      </c:pt>
                      <c:pt idx="9836">
                        <c:v>2.6192753298251248E-11</c:v>
                      </c:pt>
                      <c:pt idx="9837">
                        <c:v>2.6232744867644346E-11</c:v>
                      </c:pt>
                      <c:pt idx="9838">
                        <c:v>2.6272196674964699E-11</c:v>
                      </c:pt>
                      <c:pt idx="9839">
                        <c:v>2.6311108720212469E-11</c:v>
                      </c:pt>
                      <c:pt idx="9840">
                        <c:v>2.6349481003387498E-11</c:v>
                      </c:pt>
                      <c:pt idx="9841">
                        <c:v>2.6387313524489957E-11</c:v>
                      </c:pt>
                      <c:pt idx="9842">
                        <c:v>2.6424606283519855E-11</c:v>
                      </c:pt>
                      <c:pt idx="9843">
                        <c:v>2.6461359280476997E-11</c:v>
                      </c:pt>
                      <c:pt idx="9844">
                        <c:v>2.6497572515361578E-11</c:v>
                      </c:pt>
                      <c:pt idx="9845">
                        <c:v>2.653324598817359E-11</c:v>
                      </c:pt>
                      <c:pt idx="9846">
                        <c:v>2.6568379698912842E-11</c:v>
                      </c:pt>
                      <c:pt idx="9847">
                        <c:v>2.6602973647579537E-11</c:v>
                      </c:pt>
                      <c:pt idx="9848">
                        <c:v>2.6637027834173472E-11</c:v>
                      </c:pt>
                      <c:pt idx="9849">
                        <c:v>2.6670542258694855E-11</c:v>
                      </c:pt>
                      <c:pt idx="9850">
                        <c:v>2.6703516921143664E-11</c:v>
                      </c:pt>
                      <c:pt idx="9851">
                        <c:v>2.673595182151972E-11</c:v>
                      </c:pt>
                      <c:pt idx="9852">
                        <c:v>2.6767846959823204E-11</c:v>
                      </c:pt>
                      <c:pt idx="9853">
                        <c:v>2.6799202336053936E-11</c:v>
                      </c:pt>
                      <c:pt idx="9854">
                        <c:v>2.6830017950212109E-11</c:v>
                      </c:pt>
                      <c:pt idx="9855">
                        <c:v>2.686029380229772E-11</c:v>
                      </c:pt>
                      <c:pt idx="9856">
                        <c:v>2.6890029892310569E-11</c:v>
                      </c:pt>
                      <c:pt idx="9857">
                        <c:v>2.6919226220250847E-11</c:v>
                      </c:pt>
                      <c:pt idx="9858">
                        <c:v>2.6947882786118572E-11</c:v>
                      </c:pt>
                      <c:pt idx="9859">
                        <c:v>2.6975999589913545E-11</c:v>
                      </c:pt>
                      <c:pt idx="9860">
                        <c:v>2.700357663163594E-11</c:v>
                      </c:pt>
                      <c:pt idx="9861">
                        <c:v>2.7030613911285589E-11</c:v>
                      </c:pt>
                      <c:pt idx="9862">
                        <c:v>2.7057111428862682E-11</c:v>
                      </c:pt>
                      <c:pt idx="9863">
                        <c:v>2.7083069184367194E-11</c:v>
                      </c:pt>
                      <c:pt idx="9864">
                        <c:v>2.710848717779896E-11</c:v>
                      </c:pt>
                      <c:pt idx="9865">
                        <c:v>2.7133365409158158E-11</c:v>
                      </c:pt>
                      <c:pt idx="9866">
                        <c:v>2.7157703878444787E-11</c:v>
                      </c:pt>
                      <c:pt idx="9867">
                        <c:v>2.7181502585658677E-11</c:v>
                      </c:pt>
                      <c:pt idx="9868">
                        <c:v>2.7204761530799982E-11</c:v>
                      </c:pt>
                      <c:pt idx="9869">
                        <c:v>2.7227480713868554E-11</c:v>
                      </c:pt>
                      <c:pt idx="9870">
                        <c:v>2.7249660134864545E-11</c:v>
                      </c:pt>
                      <c:pt idx="9871">
                        <c:v>2.7271299793787978E-11</c:v>
                      </c:pt>
                      <c:pt idx="9872">
                        <c:v>2.7292399690638648E-11</c:v>
                      </c:pt>
                      <c:pt idx="9873">
                        <c:v>2.7312959825416762E-11</c:v>
                      </c:pt>
                      <c:pt idx="9874">
                        <c:v>2.7332980198122118E-11</c:v>
                      </c:pt>
                      <c:pt idx="9875">
                        <c:v>2.7352460808755103E-11</c:v>
                      </c:pt>
                      <c:pt idx="9876">
                        <c:v>2.7371401657315144E-11</c:v>
                      </c:pt>
                      <c:pt idx="9877">
                        <c:v>2.7389802743802804E-11</c:v>
                      </c:pt>
                      <c:pt idx="9878">
                        <c:v>2.7407664068217712E-11</c:v>
                      </c:pt>
                      <c:pt idx="9879">
                        <c:v>2.7424985630559864E-11</c:v>
                      </c:pt>
                      <c:pt idx="9880">
                        <c:v>2.7441767430829649E-11</c:v>
                      </c:pt>
                      <c:pt idx="9881">
                        <c:v>2.7458009469026477E-11</c:v>
                      </c:pt>
                      <c:pt idx="9882">
                        <c:v>2.7473711745150937E-11</c:v>
                      </c:pt>
                      <c:pt idx="9883">
                        <c:v>2.7488874259202641E-11</c:v>
                      </c:pt>
                      <c:pt idx="9884">
                        <c:v>2.750349701118179E-11</c:v>
                      </c:pt>
                      <c:pt idx="9885">
                        <c:v>2.751758000108817E-11</c:v>
                      </c:pt>
                      <c:pt idx="9886">
                        <c:v>2.7531123228921992E-11</c:v>
                      </c:pt>
                      <c:pt idx="9887">
                        <c:v>2.7544126694683064E-11</c:v>
                      </c:pt>
                      <c:pt idx="9888">
                        <c:v>2.7556590398371749E-11</c:v>
                      </c:pt>
                      <c:pt idx="9889">
                        <c:v>2.7568514339987501E-11</c:v>
                      </c:pt>
                      <c:pt idx="9890">
                        <c:v>2.7579898519530871E-11</c:v>
                      </c:pt>
                      <c:pt idx="9891">
                        <c:v>2.7590742937001489E-11</c:v>
                      </c:pt>
                      <c:pt idx="9892">
                        <c:v>2.7601047592399352E-11</c:v>
                      </c:pt>
                      <c:pt idx="9893">
                        <c:v>2.7610812485724836E-11</c:v>
                      </c:pt>
                      <c:pt idx="9894">
                        <c:v>2.7620037616977575E-11</c:v>
                      </c:pt>
                      <c:pt idx="9895">
                        <c:v>2.7628722986157554E-11</c:v>
                      </c:pt>
                      <c:pt idx="9896">
                        <c:v>2.7636868593264969E-11</c:v>
                      </c:pt>
                      <c:pt idx="9897">
                        <c:v>2.7644474438299818E-11</c:v>
                      </c:pt>
                      <c:pt idx="9898">
                        <c:v>2.7651540521261915E-11</c:v>
                      </c:pt>
                      <c:pt idx="9899">
                        <c:v>2.7658066842151444E-11</c:v>
                      </c:pt>
                      <c:pt idx="9900">
                        <c:v>2.7664053400968414E-11</c:v>
                      </c:pt>
                      <c:pt idx="9901">
                        <c:v>2.7669500197712618E-11</c:v>
                      </c:pt>
                      <c:pt idx="9902">
                        <c:v>2.7674407232384277E-11</c:v>
                      </c:pt>
                      <c:pt idx="9903">
                        <c:v>2.7678774504983351E-11</c:v>
                      </c:pt>
                      <c:pt idx="9904">
                        <c:v>2.7682602015509676E-11</c:v>
                      </c:pt>
                      <c:pt idx="9905">
                        <c:v>2.7685889763963249E-11</c:v>
                      </c:pt>
                      <c:pt idx="9906">
                        <c:v>2.7688637750344447E-11</c:v>
                      </c:pt>
                      <c:pt idx="9907">
                        <c:v>2.7690845974652896E-11</c:v>
                      </c:pt>
                      <c:pt idx="9908">
                        <c:v>2.7692514436888579E-11</c:v>
                      </c:pt>
                      <c:pt idx="9909">
                        <c:v>2.7693643137051704E-11</c:v>
                      </c:pt>
                      <c:pt idx="9910">
                        <c:v>2.7694232075142267E-11</c:v>
                      </c:pt>
                      <c:pt idx="9911">
                        <c:v>2.7694281251160261E-11</c:v>
                      </c:pt>
                      <c:pt idx="9912">
                        <c:v>2.7693790665105497E-11</c:v>
                      </c:pt>
                      <c:pt idx="9913">
                        <c:v>2.7692760316977993E-11</c:v>
                      </c:pt>
                      <c:pt idx="9914">
                        <c:v>2.7691190206778098E-11</c:v>
                      </c:pt>
                      <c:pt idx="9915">
                        <c:v>2.7689080334505454E-11</c:v>
                      </c:pt>
                      <c:pt idx="9916">
                        <c:v>2.7686430700160057E-11</c:v>
                      </c:pt>
                      <c:pt idx="9917">
                        <c:v>2.7683241303742089E-11</c:v>
                      </c:pt>
                      <c:pt idx="9918">
                        <c:v>2.7679512145251566E-11</c:v>
                      </c:pt>
                      <c:pt idx="9919">
                        <c:v>2.767524322468828E-11</c:v>
                      </c:pt>
                      <c:pt idx="9920">
                        <c:v>2.7670434542052433E-11</c:v>
                      </c:pt>
                      <c:pt idx="9921">
                        <c:v>2.7665086097344027E-11</c:v>
                      </c:pt>
                      <c:pt idx="9922">
                        <c:v>2.7659197890562855E-11</c:v>
                      </c:pt>
                      <c:pt idx="9923">
                        <c:v>2.7652769921709128E-11</c:v>
                      </c:pt>
                      <c:pt idx="9924">
                        <c:v>2.7645802190782823E-11</c:v>
                      </c:pt>
                      <c:pt idx="9925">
                        <c:v>2.7638294697783782E-11</c:v>
                      </c:pt>
                      <c:pt idx="9926">
                        <c:v>2.7630247442712159E-11</c:v>
                      </c:pt>
                      <c:pt idx="9927">
                        <c:v>2.762166042556779E-11</c:v>
                      </c:pt>
                      <c:pt idx="9928">
                        <c:v>2.761253364635085E-11</c:v>
                      </c:pt>
                      <c:pt idx="9929">
                        <c:v>2.7602867105061164E-11</c:v>
                      </c:pt>
                      <c:pt idx="9930">
                        <c:v>2.7592660801699106E-11</c:v>
                      </c:pt>
                      <c:pt idx="9931">
                        <c:v>2.7586223353841651E-11</c:v>
                      </c:pt>
                      <c:pt idx="9932">
                        <c:v>2.7579853464806343E-11</c:v>
                      </c:pt>
                      <c:pt idx="9933">
                        <c:v>2.757196549494178E-11</c:v>
                      </c:pt>
                      <c:pt idx="9934">
                        <c:v>2.7562559444247966E-11</c:v>
                      </c:pt>
                      <c:pt idx="9935">
                        <c:v>2.7551635312724896E-11</c:v>
                      </c:pt>
                      <c:pt idx="9936">
                        <c:v>2.7539193100372563E-11</c:v>
                      </c:pt>
                      <c:pt idx="9937">
                        <c:v>2.7525232807190802E-11</c:v>
                      </c:pt>
                      <c:pt idx="9938">
                        <c:v>2.7509754433179779E-11</c:v>
                      </c:pt>
                      <c:pt idx="9939">
                        <c:v>2.74927579783395E-11</c:v>
                      </c:pt>
                      <c:pt idx="9940">
                        <c:v>2.747424344266997E-11</c:v>
                      </c:pt>
                      <c:pt idx="9941">
                        <c:v>2.7454210826170984E-11</c:v>
                      </c:pt>
                      <c:pt idx="9942">
                        <c:v>2.7432660128842961E-11</c:v>
                      </c:pt>
                      <c:pt idx="9943">
                        <c:v>2.7409591350685465E-11</c:v>
                      </c:pt>
                      <c:pt idx="9944">
                        <c:v>2.7385004491698726E-11</c:v>
                      </c:pt>
                      <c:pt idx="9945">
                        <c:v>2.7358899551882734E-11</c:v>
                      </c:pt>
                      <c:pt idx="9946">
                        <c:v>2.7331276531237288E-11</c:v>
                      </c:pt>
                      <c:pt idx="9947">
                        <c:v>2.7302135429762789E-11</c:v>
                      </c:pt>
                      <c:pt idx="9948">
                        <c:v>2.7271476247458847E-11</c:v>
                      </c:pt>
                      <c:pt idx="9949">
                        <c:v>2.7239298984325642E-11</c:v>
                      </c:pt>
                      <c:pt idx="9950">
                        <c:v>2.720560364036319E-11</c:v>
                      </c:pt>
                      <c:pt idx="9951">
                        <c:v>2.7170390215571281E-11</c:v>
                      </c:pt>
                      <c:pt idx="9952">
                        <c:v>2.7133658709950327E-11</c:v>
                      </c:pt>
                      <c:pt idx="9953">
                        <c:v>2.7095409123499915E-11</c:v>
                      </c:pt>
                      <c:pt idx="9954">
                        <c:v>2.7055641456220257E-11</c:v>
                      </c:pt>
                      <c:pt idx="9955">
                        <c:v>2.7014355708111329E-11</c:v>
                      </c:pt>
                      <c:pt idx="9956">
                        <c:v>2.6971551879172974E-11</c:v>
                      </c:pt>
                      <c:pt idx="9957">
                        <c:v>2.7059646825037404E-11</c:v>
                      </c:pt>
                      <c:pt idx="9958">
                        <c:v>2.7173047462985496E-11</c:v>
                      </c:pt>
                      <c:pt idx="9959">
                        <c:v>2.728371555544079E-11</c:v>
                      </c:pt>
                      <c:pt idx="9960">
                        <c:v>2.7391651102403446E-11</c:v>
                      </c:pt>
                      <c:pt idx="9961">
                        <c:v>2.7496854103873301E-11</c:v>
                      </c:pt>
                      <c:pt idx="9962">
                        <c:v>2.7599324559850532E-11</c:v>
                      </c:pt>
                      <c:pt idx="9963">
                        <c:v>2.7699062470334764E-11</c:v>
                      </c:pt>
                      <c:pt idx="9964">
                        <c:v>2.7796067835326582E-11</c:v>
                      </c:pt>
                      <c:pt idx="9965">
                        <c:v>2.7890340654825573E-11</c:v>
                      </c:pt>
                      <c:pt idx="9966">
                        <c:v>2.7981880928831752E-11</c:v>
                      </c:pt>
                      <c:pt idx="9967">
                        <c:v>2.8070688657345317E-11</c:v>
                      </c:pt>
                      <c:pt idx="9968">
                        <c:v>2.8156763840366264E-11</c:v>
                      </c:pt>
                      <c:pt idx="9969">
                        <c:v>2.824010647789421E-11</c:v>
                      </c:pt>
                      <c:pt idx="9970">
                        <c:v>2.8320716569929722E-11</c:v>
                      </c:pt>
                      <c:pt idx="9971">
                        <c:v>2.8398594116472235E-11</c:v>
                      </c:pt>
                      <c:pt idx="9972">
                        <c:v>2.8473739117522328E-11</c:v>
                      </c:pt>
                      <c:pt idx="9973">
                        <c:v>2.8546151573079413E-11</c:v>
                      </c:pt>
                      <c:pt idx="9974">
                        <c:v>2.861583148314388E-11</c:v>
                      </c:pt>
                      <c:pt idx="9975">
                        <c:v>2.8682778847715729E-11</c:v>
                      </c:pt>
                      <c:pt idx="9976">
                        <c:v>2.874699366679457E-11</c:v>
                      </c:pt>
                      <c:pt idx="9977">
                        <c:v>2.8808475940380987E-11</c:v>
                      </c:pt>
                      <c:pt idx="9978">
                        <c:v>2.88672256684746E-11</c:v>
                      </c:pt>
                      <c:pt idx="9979">
                        <c:v>2.8923242851075391E-11</c:v>
                      </c:pt>
                      <c:pt idx="9980">
                        <c:v>2.8976527488183572E-11</c:v>
                      </c:pt>
                      <c:pt idx="9981">
                        <c:v>2.9027079579798934E-11</c:v>
                      </c:pt>
                      <c:pt idx="9982">
                        <c:v>2.9074899125921682E-11</c:v>
                      </c:pt>
                      <c:pt idx="9983">
                        <c:v>2.9119986126551619E-11</c:v>
                      </c:pt>
                      <c:pt idx="9984">
                        <c:v>2.9162340581688754E-11</c:v>
                      </c:pt>
                      <c:pt idx="9985">
                        <c:v>2.9201962491333253E-11</c:v>
                      </c:pt>
                      <c:pt idx="9986">
                        <c:v>2.9238851855484959E-11</c:v>
                      </c:pt>
                      <c:pt idx="9987">
                        <c:v>2.9273008674144035E-11</c:v>
                      </c:pt>
                      <c:pt idx="9988">
                        <c:v>2.9304432947310493E-11</c:v>
                      </c:pt>
                      <c:pt idx="9989">
                        <c:v>2.9333124674983953E-11</c:v>
                      </c:pt>
                      <c:pt idx="9990">
                        <c:v>2.9359083857164982E-11</c:v>
                      </c:pt>
                      <c:pt idx="9991">
                        <c:v>2.9382310493853013E-11</c:v>
                      </c:pt>
                      <c:pt idx="9992">
                        <c:v>2.9402804585048601E-11</c:v>
                      </c:pt>
                      <c:pt idx="9993">
                        <c:v>2.9420566130751196E-11</c:v>
                      </c:pt>
                      <c:pt idx="9994">
                        <c:v>2.943559513096118E-11</c:v>
                      </c:pt>
                      <c:pt idx="9995">
                        <c:v>2.9447891585678347E-11</c:v>
                      </c:pt>
                      <c:pt idx="9996">
                        <c:v>2.9457455494902902E-11</c:v>
                      </c:pt>
                      <c:pt idx="9997">
                        <c:v>2.946428685863484E-11</c:v>
                      </c:pt>
                      <c:pt idx="9998">
                        <c:v>2.9468385676873954E-11</c:v>
                      </c:pt>
                      <c:pt idx="9999">
                        <c:v>2.9469751949620256E-11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8-E530-4AE2-9563-ABC17B9C9060}"/>
                  </c:ext>
                </c:extLst>
              </c15:ser>
            </c15:filteredScatterSeries>
            <c15:filteredScatterSeries>
              <c15:ser>
                <c:idx val="5"/>
                <c:order val="2"/>
                <c:tx>
                  <c:v>VPIAN Downstream Magnet</c:v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'VPIAN Downstream'!$B$2:$B$10001</c15:sqref>
                        </c15:formulaRef>
                      </c:ext>
                    </c:extLst>
                    <c:numCache>
                      <c:formatCode>General</c:formatCode>
                      <c:ptCount val="10000"/>
                      <c:pt idx="0">
                        <c:v>-21.973599</c:v>
                      </c:pt>
                      <c:pt idx="1">
                        <c:v>-21.969162422302201</c:v>
                      </c:pt>
                      <c:pt idx="2">
                        <c:v>-21.964725844604502</c:v>
                      </c:pt>
                      <c:pt idx="3">
                        <c:v>-21.960289266906699</c:v>
                      </c:pt>
                      <c:pt idx="4">
                        <c:v>-21.9558526892089</c:v>
                      </c:pt>
                      <c:pt idx="5">
                        <c:v>-21.9514161115112</c:v>
                      </c:pt>
                      <c:pt idx="6">
                        <c:v>-21.946979533813401</c:v>
                      </c:pt>
                      <c:pt idx="7">
                        <c:v>-21.942542956115599</c:v>
                      </c:pt>
                      <c:pt idx="8">
                        <c:v>-21.9381063784178</c:v>
                      </c:pt>
                      <c:pt idx="9">
                        <c:v>-21.9336698007201</c:v>
                      </c:pt>
                      <c:pt idx="10">
                        <c:v>-21.929233223022301</c:v>
                      </c:pt>
                      <c:pt idx="11">
                        <c:v>-21.924796645324498</c:v>
                      </c:pt>
                      <c:pt idx="12">
                        <c:v>-21.920360067626799</c:v>
                      </c:pt>
                      <c:pt idx="13">
                        <c:v>-21.915923489929</c:v>
                      </c:pt>
                      <c:pt idx="14">
                        <c:v>-21.911486912231201</c:v>
                      </c:pt>
                      <c:pt idx="15">
                        <c:v>-21.907050334533501</c:v>
                      </c:pt>
                      <c:pt idx="16">
                        <c:v>-21.902613756835699</c:v>
                      </c:pt>
                      <c:pt idx="17">
                        <c:v>-21.8981771791379</c:v>
                      </c:pt>
                      <c:pt idx="18">
                        <c:v>-21.893740601440101</c:v>
                      </c:pt>
                      <c:pt idx="19">
                        <c:v>-21.889304023742401</c:v>
                      </c:pt>
                      <c:pt idx="20">
                        <c:v>-21.884867446044598</c:v>
                      </c:pt>
                      <c:pt idx="21">
                        <c:v>-21.880430868346799</c:v>
                      </c:pt>
                      <c:pt idx="22">
                        <c:v>-21.8759942906491</c:v>
                      </c:pt>
                      <c:pt idx="23">
                        <c:v>-21.871557712951301</c:v>
                      </c:pt>
                      <c:pt idx="24">
                        <c:v>-21.867121135253502</c:v>
                      </c:pt>
                      <c:pt idx="25">
                        <c:v>-21.862684557555799</c:v>
                      </c:pt>
                      <c:pt idx="26">
                        <c:v>-21.858247979858</c:v>
                      </c:pt>
                      <c:pt idx="27">
                        <c:v>-21.853811402160201</c:v>
                      </c:pt>
                      <c:pt idx="28">
                        <c:v>-21.849374824462402</c:v>
                      </c:pt>
                      <c:pt idx="29">
                        <c:v>-21.844938246764698</c:v>
                      </c:pt>
                      <c:pt idx="30">
                        <c:v>-21.840501669066899</c:v>
                      </c:pt>
                      <c:pt idx="31">
                        <c:v>-21.8360650913691</c:v>
                      </c:pt>
                      <c:pt idx="32">
                        <c:v>-21.831628513671401</c:v>
                      </c:pt>
                      <c:pt idx="33">
                        <c:v>-21.827191935973602</c:v>
                      </c:pt>
                      <c:pt idx="34">
                        <c:v>-21.822755358275799</c:v>
                      </c:pt>
                      <c:pt idx="35">
                        <c:v>-21.8183187805781</c:v>
                      </c:pt>
                      <c:pt idx="36">
                        <c:v>-21.813882202880301</c:v>
                      </c:pt>
                      <c:pt idx="37">
                        <c:v>-21.809445625182502</c:v>
                      </c:pt>
                      <c:pt idx="38">
                        <c:v>-21.805009047484798</c:v>
                      </c:pt>
                      <c:pt idx="39">
                        <c:v>-21.800572469786999</c:v>
                      </c:pt>
                      <c:pt idx="40">
                        <c:v>-21.7961358920892</c:v>
                      </c:pt>
                      <c:pt idx="41">
                        <c:v>-21.791699314391401</c:v>
                      </c:pt>
                      <c:pt idx="42">
                        <c:v>-21.787262736693702</c:v>
                      </c:pt>
                      <c:pt idx="43">
                        <c:v>-21.782826158995899</c:v>
                      </c:pt>
                      <c:pt idx="44">
                        <c:v>-21.7783895812981</c:v>
                      </c:pt>
                      <c:pt idx="45">
                        <c:v>-21.773953003600401</c:v>
                      </c:pt>
                      <c:pt idx="46">
                        <c:v>-21.769516425902601</c:v>
                      </c:pt>
                      <c:pt idx="47">
                        <c:v>-21.765079848204799</c:v>
                      </c:pt>
                      <c:pt idx="48">
                        <c:v>-21.760643270507099</c:v>
                      </c:pt>
                      <c:pt idx="49">
                        <c:v>-21.7562066928093</c:v>
                      </c:pt>
                      <c:pt idx="50">
                        <c:v>-21.751770115111501</c:v>
                      </c:pt>
                      <c:pt idx="51">
                        <c:v>-21.747333537413699</c:v>
                      </c:pt>
                      <c:pt idx="52">
                        <c:v>-21.742896959715999</c:v>
                      </c:pt>
                      <c:pt idx="53">
                        <c:v>-21.7384603820182</c:v>
                      </c:pt>
                      <c:pt idx="54">
                        <c:v>-21.734023804320401</c:v>
                      </c:pt>
                      <c:pt idx="55">
                        <c:v>-21.729587226622701</c:v>
                      </c:pt>
                      <c:pt idx="56">
                        <c:v>-21.725150648924899</c:v>
                      </c:pt>
                      <c:pt idx="57">
                        <c:v>-21.7207140712271</c:v>
                      </c:pt>
                      <c:pt idx="58">
                        <c:v>-21.7162774935294</c:v>
                      </c:pt>
                      <c:pt idx="59">
                        <c:v>-21.711840915831601</c:v>
                      </c:pt>
                      <c:pt idx="60">
                        <c:v>-21.707404338133799</c:v>
                      </c:pt>
                      <c:pt idx="61">
                        <c:v>-21.702967760436</c:v>
                      </c:pt>
                      <c:pt idx="62">
                        <c:v>-21.6985311827383</c:v>
                      </c:pt>
                      <c:pt idx="63">
                        <c:v>-21.694094605040501</c:v>
                      </c:pt>
                      <c:pt idx="64">
                        <c:v>-21.689658027342698</c:v>
                      </c:pt>
                      <c:pt idx="65">
                        <c:v>-21.685221449644999</c:v>
                      </c:pt>
                      <c:pt idx="66">
                        <c:v>-21.6807848719472</c:v>
                      </c:pt>
                      <c:pt idx="67">
                        <c:v>-21.676348294249401</c:v>
                      </c:pt>
                      <c:pt idx="68">
                        <c:v>-21.671911716551701</c:v>
                      </c:pt>
                      <c:pt idx="69">
                        <c:v>-21.667475138853899</c:v>
                      </c:pt>
                      <c:pt idx="70">
                        <c:v>-21.6630385611561</c:v>
                      </c:pt>
                      <c:pt idx="71">
                        <c:v>-21.658601983458301</c:v>
                      </c:pt>
                      <c:pt idx="72">
                        <c:v>-21.654165405760601</c:v>
                      </c:pt>
                      <c:pt idx="73">
                        <c:v>-21.649728828062798</c:v>
                      </c:pt>
                      <c:pt idx="74">
                        <c:v>-21.645292250364999</c:v>
                      </c:pt>
                      <c:pt idx="75">
                        <c:v>-21.6408556726673</c:v>
                      </c:pt>
                      <c:pt idx="76">
                        <c:v>-21.636419094969501</c:v>
                      </c:pt>
                      <c:pt idx="77">
                        <c:v>-21.631982517271702</c:v>
                      </c:pt>
                      <c:pt idx="78">
                        <c:v>-21.627545939573999</c:v>
                      </c:pt>
                      <c:pt idx="79">
                        <c:v>-21.6231093618762</c:v>
                      </c:pt>
                      <c:pt idx="80">
                        <c:v>-21.618672784178401</c:v>
                      </c:pt>
                      <c:pt idx="81">
                        <c:v>-21.614236206480602</c:v>
                      </c:pt>
                      <c:pt idx="82">
                        <c:v>-21.609799628782898</c:v>
                      </c:pt>
                      <c:pt idx="83">
                        <c:v>-21.605363051085099</c:v>
                      </c:pt>
                      <c:pt idx="84">
                        <c:v>-21.6009264733873</c:v>
                      </c:pt>
                      <c:pt idx="85">
                        <c:v>-21.596489895689601</c:v>
                      </c:pt>
                      <c:pt idx="86">
                        <c:v>-21.592053317991802</c:v>
                      </c:pt>
                      <c:pt idx="87">
                        <c:v>-21.587616740293999</c:v>
                      </c:pt>
                      <c:pt idx="88">
                        <c:v>-21.5831801625963</c:v>
                      </c:pt>
                      <c:pt idx="89">
                        <c:v>-21.578743584898501</c:v>
                      </c:pt>
                      <c:pt idx="90">
                        <c:v>-21.574307007200701</c:v>
                      </c:pt>
                      <c:pt idx="91">
                        <c:v>-21.569870429502998</c:v>
                      </c:pt>
                      <c:pt idx="92">
                        <c:v>-21.565433851805199</c:v>
                      </c:pt>
                      <c:pt idx="93">
                        <c:v>-21.5609972741074</c:v>
                      </c:pt>
                      <c:pt idx="94">
                        <c:v>-21.556560696409601</c:v>
                      </c:pt>
                      <c:pt idx="95">
                        <c:v>-21.552124118711902</c:v>
                      </c:pt>
                      <c:pt idx="96">
                        <c:v>-21.547687541014099</c:v>
                      </c:pt>
                      <c:pt idx="97">
                        <c:v>-21.5432509633163</c:v>
                      </c:pt>
                      <c:pt idx="98">
                        <c:v>-21.538814385618601</c:v>
                      </c:pt>
                      <c:pt idx="99">
                        <c:v>-21.534377807920801</c:v>
                      </c:pt>
                      <c:pt idx="100">
                        <c:v>-21.529941230222999</c:v>
                      </c:pt>
                      <c:pt idx="101">
                        <c:v>-21.525504652525299</c:v>
                      </c:pt>
                      <c:pt idx="102">
                        <c:v>-21.5210680748275</c:v>
                      </c:pt>
                      <c:pt idx="103">
                        <c:v>-21.516631497129701</c:v>
                      </c:pt>
                      <c:pt idx="104">
                        <c:v>-21.512194919431899</c:v>
                      </c:pt>
                      <c:pt idx="105">
                        <c:v>-21.507758341734199</c:v>
                      </c:pt>
                      <c:pt idx="106">
                        <c:v>-21.5033217640364</c:v>
                      </c:pt>
                      <c:pt idx="107">
                        <c:v>-21.498885186338601</c:v>
                      </c:pt>
                      <c:pt idx="108">
                        <c:v>-21.494448608640901</c:v>
                      </c:pt>
                      <c:pt idx="109">
                        <c:v>-21.490012030943099</c:v>
                      </c:pt>
                      <c:pt idx="110">
                        <c:v>-21.4855754532453</c:v>
                      </c:pt>
                      <c:pt idx="111">
                        <c:v>-21.4811388755476</c:v>
                      </c:pt>
                      <c:pt idx="112">
                        <c:v>-21.476702297849801</c:v>
                      </c:pt>
                      <c:pt idx="113">
                        <c:v>-21.472265720151999</c:v>
                      </c:pt>
                      <c:pt idx="114">
                        <c:v>-21.4678291424542</c:v>
                      </c:pt>
                      <c:pt idx="115">
                        <c:v>-21.4633925647565</c:v>
                      </c:pt>
                      <c:pt idx="116">
                        <c:v>-21.458955987058701</c:v>
                      </c:pt>
                      <c:pt idx="117">
                        <c:v>-21.454519409360898</c:v>
                      </c:pt>
                      <c:pt idx="118">
                        <c:v>-21.450082831663199</c:v>
                      </c:pt>
                      <c:pt idx="119">
                        <c:v>-21.4456462539654</c:v>
                      </c:pt>
                      <c:pt idx="120">
                        <c:v>-21.441209676267601</c:v>
                      </c:pt>
                      <c:pt idx="121">
                        <c:v>-21.436773098569901</c:v>
                      </c:pt>
                      <c:pt idx="122">
                        <c:v>-21.432336520872099</c:v>
                      </c:pt>
                      <c:pt idx="123">
                        <c:v>-21.4278999431743</c:v>
                      </c:pt>
                      <c:pt idx="124">
                        <c:v>-21.423463365476501</c:v>
                      </c:pt>
                      <c:pt idx="125">
                        <c:v>-21.419026787778801</c:v>
                      </c:pt>
                      <c:pt idx="126">
                        <c:v>-21.414590210080998</c:v>
                      </c:pt>
                      <c:pt idx="127">
                        <c:v>-21.410153632383199</c:v>
                      </c:pt>
                      <c:pt idx="128">
                        <c:v>-21.4057170546855</c:v>
                      </c:pt>
                      <c:pt idx="129">
                        <c:v>-21.401280476987701</c:v>
                      </c:pt>
                      <c:pt idx="130">
                        <c:v>-21.396843899289902</c:v>
                      </c:pt>
                      <c:pt idx="131">
                        <c:v>-21.392407321592199</c:v>
                      </c:pt>
                      <c:pt idx="132">
                        <c:v>-21.3879707438944</c:v>
                      </c:pt>
                      <c:pt idx="133">
                        <c:v>-21.383534166196601</c:v>
                      </c:pt>
                      <c:pt idx="134">
                        <c:v>-21.379097588498901</c:v>
                      </c:pt>
                      <c:pt idx="135">
                        <c:v>-21.374661010801098</c:v>
                      </c:pt>
                      <c:pt idx="136">
                        <c:v>-21.370224433103299</c:v>
                      </c:pt>
                      <c:pt idx="137">
                        <c:v>-21.3657878554055</c:v>
                      </c:pt>
                      <c:pt idx="138">
                        <c:v>-21.361351277707801</c:v>
                      </c:pt>
                      <c:pt idx="139">
                        <c:v>-21.356914700010002</c:v>
                      </c:pt>
                      <c:pt idx="140">
                        <c:v>-21.352478122312199</c:v>
                      </c:pt>
                      <c:pt idx="141">
                        <c:v>-21.3480415446145</c:v>
                      </c:pt>
                      <c:pt idx="142">
                        <c:v>-21.343604966916701</c:v>
                      </c:pt>
                      <c:pt idx="143">
                        <c:v>-21.339168389218901</c:v>
                      </c:pt>
                      <c:pt idx="144">
                        <c:v>-21.334731811521198</c:v>
                      </c:pt>
                      <c:pt idx="145">
                        <c:v>-21.330295233823399</c:v>
                      </c:pt>
                      <c:pt idx="146">
                        <c:v>-21.3258586561256</c:v>
                      </c:pt>
                      <c:pt idx="147">
                        <c:v>-21.321422078427801</c:v>
                      </c:pt>
                      <c:pt idx="148">
                        <c:v>-21.316985500730102</c:v>
                      </c:pt>
                      <c:pt idx="149">
                        <c:v>-21.312548923032299</c:v>
                      </c:pt>
                      <c:pt idx="150">
                        <c:v>-21.3081123453345</c:v>
                      </c:pt>
                      <c:pt idx="151">
                        <c:v>-21.3036757676368</c:v>
                      </c:pt>
                      <c:pt idx="152">
                        <c:v>-21.299239189939001</c:v>
                      </c:pt>
                      <c:pt idx="153">
                        <c:v>-21.294802612241199</c:v>
                      </c:pt>
                      <c:pt idx="154">
                        <c:v>-21.290366034543499</c:v>
                      </c:pt>
                      <c:pt idx="155">
                        <c:v>-21.2859294568457</c:v>
                      </c:pt>
                      <c:pt idx="156">
                        <c:v>-21.281492879147901</c:v>
                      </c:pt>
                      <c:pt idx="157">
                        <c:v>-21.277056301450099</c:v>
                      </c:pt>
                      <c:pt idx="158">
                        <c:v>-21.272619723752399</c:v>
                      </c:pt>
                      <c:pt idx="159">
                        <c:v>-21.2681831460546</c:v>
                      </c:pt>
                      <c:pt idx="160">
                        <c:v>-21.263746568356801</c:v>
                      </c:pt>
                      <c:pt idx="161">
                        <c:v>-21.259309990659101</c:v>
                      </c:pt>
                      <c:pt idx="162">
                        <c:v>-21.254873412961299</c:v>
                      </c:pt>
                      <c:pt idx="163">
                        <c:v>-21.2504368352635</c:v>
                      </c:pt>
                      <c:pt idx="164">
                        <c:v>-21.2460002575658</c:v>
                      </c:pt>
                      <c:pt idx="165">
                        <c:v>-21.241563679868001</c:v>
                      </c:pt>
                      <c:pt idx="166">
                        <c:v>-21.237127102170199</c:v>
                      </c:pt>
                      <c:pt idx="167">
                        <c:v>-21.2326905244724</c:v>
                      </c:pt>
                      <c:pt idx="168">
                        <c:v>-21.2282539467747</c:v>
                      </c:pt>
                      <c:pt idx="169">
                        <c:v>-21.223817369076901</c:v>
                      </c:pt>
                      <c:pt idx="170">
                        <c:v>-21.219380791379098</c:v>
                      </c:pt>
                      <c:pt idx="171">
                        <c:v>-21.214944213681399</c:v>
                      </c:pt>
                      <c:pt idx="172">
                        <c:v>-21.2105076359836</c:v>
                      </c:pt>
                      <c:pt idx="173">
                        <c:v>-21.206071058285801</c:v>
                      </c:pt>
                      <c:pt idx="174">
                        <c:v>-21.201634480588101</c:v>
                      </c:pt>
                      <c:pt idx="175">
                        <c:v>-21.197197902890299</c:v>
                      </c:pt>
                      <c:pt idx="176">
                        <c:v>-21.1927613251925</c:v>
                      </c:pt>
                      <c:pt idx="177">
                        <c:v>-21.1883247474948</c:v>
                      </c:pt>
                      <c:pt idx="178">
                        <c:v>-21.183888169797001</c:v>
                      </c:pt>
                      <c:pt idx="179">
                        <c:v>-21.179451592099198</c:v>
                      </c:pt>
                      <c:pt idx="180">
                        <c:v>-21.175015014401399</c:v>
                      </c:pt>
                      <c:pt idx="181">
                        <c:v>-21.1705784367037</c:v>
                      </c:pt>
                      <c:pt idx="182">
                        <c:v>-21.166141859005901</c:v>
                      </c:pt>
                      <c:pt idx="183">
                        <c:v>-21.161705281308102</c:v>
                      </c:pt>
                      <c:pt idx="184">
                        <c:v>-21.157268703610399</c:v>
                      </c:pt>
                      <c:pt idx="185">
                        <c:v>-21.1528321259126</c:v>
                      </c:pt>
                      <c:pt idx="186">
                        <c:v>-21.1483955482148</c:v>
                      </c:pt>
                      <c:pt idx="187">
                        <c:v>-21.143958970517101</c:v>
                      </c:pt>
                      <c:pt idx="188">
                        <c:v>-21.139522392819298</c:v>
                      </c:pt>
                      <c:pt idx="189">
                        <c:v>-21.135085815121499</c:v>
                      </c:pt>
                      <c:pt idx="190">
                        <c:v>-21.1306492374237</c:v>
                      </c:pt>
                      <c:pt idx="191">
                        <c:v>-21.126212659726001</c:v>
                      </c:pt>
                      <c:pt idx="192">
                        <c:v>-21.121776082028202</c:v>
                      </c:pt>
                      <c:pt idx="193">
                        <c:v>-21.117339504330399</c:v>
                      </c:pt>
                      <c:pt idx="194">
                        <c:v>-21.1129029266327</c:v>
                      </c:pt>
                      <c:pt idx="195">
                        <c:v>-21.1084663489349</c:v>
                      </c:pt>
                      <c:pt idx="196">
                        <c:v>-21.104029771237101</c:v>
                      </c:pt>
                      <c:pt idx="197">
                        <c:v>-21.099593193539398</c:v>
                      </c:pt>
                      <c:pt idx="198">
                        <c:v>-21.095156615841599</c:v>
                      </c:pt>
                      <c:pt idx="199">
                        <c:v>-21.0907200381438</c:v>
                      </c:pt>
                      <c:pt idx="200">
                        <c:v>-21.086283460446001</c:v>
                      </c:pt>
                      <c:pt idx="201">
                        <c:v>-21.081846882748302</c:v>
                      </c:pt>
                      <c:pt idx="202">
                        <c:v>-21.077410305050499</c:v>
                      </c:pt>
                      <c:pt idx="203">
                        <c:v>-21.0729737273527</c:v>
                      </c:pt>
                      <c:pt idx="204">
                        <c:v>-21.068537149655</c:v>
                      </c:pt>
                      <c:pt idx="205">
                        <c:v>-21.064100571957201</c:v>
                      </c:pt>
                      <c:pt idx="206">
                        <c:v>-21.059663994259399</c:v>
                      </c:pt>
                      <c:pt idx="207">
                        <c:v>-21.055227416561699</c:v>
                      </c:pt>
                      <c:pt idx="208">
                        <c:v>-21.0507908388639</c:v>
                      </c:pt>
                      <c:pt idx="209">
                        <c:v>-21.046354261166101</c:v>
                      </c:pt>
                      <c:pt idx="210">
                        <c:v>-21.041917683468402</c:v>
                      </c:pt>
                      <c:pt idx="211">
                        <c:v>-21.037481105770599</c:v>
                      </c:pt>
                      <c:pt idx="212">
                        <c:v>-21.0330445280728</c:v>
                      </c:pt>
                      <c:pt idx="213">
                        <c:v>-21.028607950375001</c:v>
                      </c:pt>
                      <c:pt idx="214">
                        <c:v>-21.024171372677301</c:v>
                      </c:pt>
                      <c:pt idx="215">
                        <c:v>-21.019734794979499</c:v>
                      </c:pt>
                      <c:pt idx="216">
                        <c:v>-21.0152982172817</c:v>
                      </c:pt>
                      <c:pt idx="217">
                        <c:v>-21.010861639584</c:v>
                      </c:pt>
                      <c:pt idx="218">
                        <c:v>-21.006425061886201</c:v>
                      </c:pt>
                      <c:pt idx="219">
                        <c:v>-21.001988484188399</c:v>
                      </c:pt>
                      <c:pt idx="220">
                        <c:v>-20.997551906490699</c:v>
                      </c:pt>
                      <c:pt idx="221">
                        <c:v>-20.9931153287929</c:v>
                      </c:pt>
                      <c:pt idx="222">
                        <c:v>-20.988678751095101</c:v>
                      </c:pt>
                      <c:pt idx="223">
                        <c:v>-20.984242173397298</c:v>
                      </c:pt>
                      <c:pt idx="224">
                        <c:v>-20.979805595699599</c:v>
                      </c:pt>
                      <c:pt idx="225">
                        <c:v>-20.9753690180018</c:v>
                      </c:pt>
                      <c:pt idx="226">
                        <c:v>-20.970932440304001</c:v>
                      </c:pt>
                      <c:pt idx="227">
                        <c:v>-20.966495862606301</c:v>
                      </c:pt>
                      <c:pt idx="228">
                        <c:v>-20.962059284908499</c:v>
                      </c:pt>
                      <c:pt idx="229">
                        <c:v>-20.9576227072107</c:v>
                      </c:pt>
                      <c:pt idx="230">
                        <c:v>-20.953186129513</c:v>
                      </c:pt>
                      <c:pt idx="231">
                        <c:v>-20.948749551815201</c:v>
                      </c:pt>
                      <c:pt idx="232">
                        <c:v>-20.944312974117398</c:v>
                      </c:pt>
                      <c:pt idx="233">
                        <c:v>-20.939876396419599</c:v>
                      </c:pt>
                      <c:pt idx="234">
                        <c:v>-20.9354398187219</c:v>
                      </c:pt>
                      <c:pt idx="235">
                        <c:v>-20.931003241024101</c:v>
                      </c:pt>
                      <c:pt idx="236">
                        <c:v>-20.926566663326302</c:v>
                      </c:pt>
                      <c:pt idx="237">
                        <c:v>-20.922130085628599</c:v>
                      </c:pt>
                      <c:pt idx="238">
                        <c:v>-20.9176935079308</c:v>
                      </c:pt>
                      <c:pt idx="239">
                        <c:v>-20.913256930233</c:v>
                      </c:pt>
                      <c:pt idx="240">
                        <c:v>-20.908820352535301</c:v>
                      </c:pt>
                      <c:pt idx="241">
                        <c:v>-20.904383774837498</c:v>
                      </c:pt>
                      <c:pt idx="242">
                        <c:v>-20.899947197139699</c:v>
                      </c:pt>
                      <c:pt idx="243">
                        <c:v>-20.8955106194419</c:v>
                      </c:pt>
                      <c:pt idx="244">
                        <c:v>-20.891074041744201</c:v>
                      </c:pt>
                      <c:pt idx="245">
                        <c:v>-20.886637464046402</c:v>
                      </c:pt>
                      <c:pt idx="246">
                        <c:v>-20.882200886348599</c:v>
                      </c:pt>
                      <c:pt idx="247">
                        <c:v>-20.877764308650899</c:v>
                      </c:pt>
                      <c:pt idx="248">
                        <c:v>-20.8733277309531</c:v>
                      </c:pt>
                      <c:pt idx="249">
                        <c:v>-20.868891153255301</c:v>
                      </c:pt>
                      <c:pt idx="250">
                        <c:v>-20.864454575557598</c:v>
                      </c:pt>
                      <c:pt idx="251">
                        <c:v>-20.860017997859799</c:v>
                      </c:pt>
                      <c:pt idx="252">
                        <c:v>-20.855581420162</c:v>
                      </c:pt>
                      <c:pt idx="253">
                        <c:v>-20.851144842464201</c:v>
                      </c:pt>
                      <c:pt idx="254">
                        <c:v>-20.846708264766502</c:v>
                      </c:pt>
                      <c:pt idx="255">
                        <c:v>-20.842271687068699</c:v>
                      </c:pt>
                      <c:pt idx="256">
                        <c:v>-20.8378351093709</c:v>
                      </c:pt>
                      <c:pt idx="257">
                        <c:v>-20.8333985316732</c:v>
                      </c:pt>
                      <c:pt idx="258">
                        <c:v>-20.828961953975401</c:v>
                      </c:pt>
                      <c:pt idx="259">
                        <c:v>-20.824525376277599</c:v>
                      </c:pt>
                      <c:pt idx="260">
                        <c:v>-20.820088798579899</c:v>
                      </c:pt>
                      <c:pt idx="261">
                        <c:v>-20.8156522208821</c:v>
                      </c:pt>
                      <c:pt idx="262">
                        <c:v>-20.811215643184301</c:v>
                      </c:pt>
                      <c:pt idx="263">
                        <c:v>-20.806779065486602</c:v>
                      </c:pt>
                      <c:pt idx="264">
                        <c:v>-20.802342487788799</c:v>
                      </c:pt>
                      <c:pt idx="265">
                        <c:v>-20.797905910091</c:v>
                      </c:pt>
                      <c:pt idx="266">
                        <c:v>-20.793469332393201</c:v>
                      </c:pt>
                      <c:pt idx="267">
                        <c:v>-20.789032754695501</c:v>
                      </c:pt>
                      <c:pt idx="268">
                        <c:v>-20.784596176997699</c:v>
                      </c:pt>
                      <c:pt idx="269">
                        <c:v>-20.7801595992999</c:v>
                      </c:pt>
                      <c:pt idx="270">
                        <c:v>-20.7757230216022</c:v>
                      </c:pt>
                      <c:pt idx="271">
                        <c:v>-20.771286443904401</c:v>
                      </c:pt>
                      <c:pt idx="272">
                        <c:v>-20.766849866206599</c:v>
                      </c:pt>
                      <c:pt idx="273">
                        <c:v>-20.762413288508899</c:v>
                      </c:pt>
                      <c:pt idx="274">
                        <c:v>-20.7579767108111</c:v>
                      </c:pt>
                      <c:pt idx="275">
                        <c:v>-20.753540133113301</c:v>
                      </c:pt>
                      <c:pt idx="276">
                        <c:v>-20.749103555415498</c:v>
                      </c:pt>
                      <c:pt idx="277">
                        <c:v>-20.744666977717799</c:v>
                      </c:pt>
                      <c:pt idx="278">
                        <c:v>-20.74023040002</c:v>
                      </c:pt>
                      <c:pt idx="279">
                        <c:v>-20.735793822322201</c:v>
                      </c:pt>
                      <c:pt idx="280">
                        <c:v>-20.731357244624501</c:v>
                      </c:pt>
                      <c:pt idx="281">
                        <c:v>-20.726920666926699</c:v>
                      </c:pt>
                      <c:pt idx="282">
                        <c:v>-20.7224840892289</c:v>
                      </c:pt>
                      <c:pt idx="283">
                        <c:v>-20.7180475115312</c:v>
                      </c:pt>
                      <c:pt idx="284">
                        <c:v>-20.713610933833401</c:v>
                      </c:pt>
                      <c:pt idx="285">
                        <c:v>-20.709174356135598</c:v>
                      </c:pt>
                      <c:pt idx="286">
                        <c:v>-20.704737778437799</c:v>
                      </c:pt>
                      <c:pt idx="287">
                        <c:v>-20.7003012007401</c:v>
                      </c:pt>
                      <c:pt idx="288">
                        <c:v>-20.695864623042301</c:v>
                      </c:pt>
                      <c:pt idx="289">
                        <c:v>-20.691428045344502</c:v>
                      </c:pt>
                      <c:pt idx="290">
                        <c:v>-20.686991467646799</c:v>
                      </c:pt>
                      <c:pt idx="291">
                        <c:v>-20.682554889948999</c:v>
                      </c:pt>
                      <c:pt idx="292">
                        <c:v>-20.6781183122512</c:v>
                      </c:pt>
                      <c:pt idx="293">
                        <c:v>-20.673681734553501</c:v>
                      </c:pt>
                      <c:pt idx="294">
                        <c:v>-20.669245156855698</c:v>
                      </c:pt>
                      <c:pt idx="295">
                        <c:v>-20.664808579157899</c:v>
                      </c:pt>
                      <c:pt idx="296">
                        <c:v>-20.6603720014601</c:v>
                      </c:pt>
                      <c:pt idx="297">
                        <c:v>-20.655935423762401</c:v>
                      </c:pt>
                      <c:pt idx="298">
                        <c:v>-20.651498846064602</c:v>
                      </c:pt>
                      <c:pt idx="299">
                        <c:v>-20.647062268366799</c:v>
                      </c:pt>
                      <c:pt idx="300">
                        <c:v>-20.642625690669099</c:v>
                      </c:pt>
                      <c:pt idx="301">
                        <c:v>-20.6381891129713</c:v>
                      </c:pt>
                      <c:pt idx="302">
                        <c:v>-20.633752535273501</c:v>
                      </c:pt>
                      <c:pt idx="303">
                        <c:v>-20.629315957575798</c:v>
                      </c:pt>
                      <c:pt idx="304">
                        <c:v>-20.624879379877999</c:v>
                      </c:pt>
                      <c:pt idx="305">
                        <c:v>-20.6204428021802</c:v>
                      </c:pt>
                      <c:pt idx="306">
                        <c:v>-20.616006224482401</c:v>
                      </c:pt>
                      <c:pt idx="307">
                        <c:v>-20.611569646784702</c:v>
                      </c:pt>
                      <c:pt idx="308">
                        <c:v>-20.607133069086899</c:v>
                      </c:pt>
                      <c:pt idx="309">
                        <c:v>-20.6026964913891</c:v>
                      </c:pt>
                      <c:pt idx="310">
                        <c:v>-20.5982599136914</c:v>
                      </c:pt>
                      <c:pt idx="311">
                        <c:v>-20.593823335993601</c:v>
                      </c:pt>
                      <c:pt idx="312">
                        <c:v>-20.589386758295799</c:v>
                      </c:pt>
                      <c:pt idx="313">
                        <c:v>-20.584950180598099</c:v>
                      </c:pt>
                      <c:pt idx="314">
                        <c:v>-20.5805136029003</c:v>
                      </c:pt>
                      <c:pt idx="315">
                        <c:v>-20.576077025202501</c:v>
                      </c:pt>
                      <c:pt idx="316">
                        <c:v>-20.571640447504802</c:v>
                      </c:pt>
                      <c:pt idx="317">
                        <c:v>-20.567203869806999</c:v>
                      </c:pt>
                      <c:pt idx="318">
                        <c:v>-20.5627672921092</c:v>
                      </c:pt>
                      <c:pt idx="319">
                        <c:v>-20.558330714411401</c:v>
                      </c:pt>
                      <c:pt idx="320">
                        <c:v>-20.553894136713701</c:v>
                      </c:pt>
                      <c:pt idx="321">
                        <c:v>-20.549457559015899</c:v>
                      </c:pt>
                      <c:pt idx="322">
                        <c:v>-20.5450209813181</c:v>
                      </c:pt>
                      <c:pt idx="323">
                        <c:v>-20.5405844036204</c:v>
                      </c:pt>
                      <c:pt idx="324">
                        <c:v>-20.536147825922601</c:v>
                      </c:pt>
                      <c:pt idx="325">
                        <c:v>-20.531711248224799</c:v>
                      </c:pt>
                      <c:pt idx="326">
                        <c:v>-20.527274670527099</c:v>
                      </c:pt>
                      <c:pt idx="327">
                        <c:v>-20.5228380928293</c:v>
                      </c:pt>
                      <c:pt idx="328">
                        <c:v>-20.518401515131501</c:v>
                      </c:pt>
                      <c:pt idx="329">
                        <c:v>-20.513964937433698</c:v>
                      </c:pt>
                      <c:pt idx="330">
                        <c:v>-20.509528359735999</c:v>
                      </c:pt>
                      <c:pt idx="331">
                        <c:v>-20.5050917820382</c:v>
                      </c:pt>
                      <c:pt idx="332">
                        <c:v>-20.500655204340401</c:v>
                      </c:pt>
                      <c:pt idx="333">
                        <c:v>-20.496218626642701</c:v>
                      </c:pt>
                      <c:pt idx="334">
                        <c:v>-20.491782048944899</c:v>
                      </c:pt>
                      <c:pt idx="335">
                        <c:v>-20.487345471247099</c:v>
                      </c:pt>
                      <c:pt idx="336">
                        <c:v>-20.4829088935494</c:v>
                      </c:pt>
                      <c:pt idx="337">
                        <c:v>-20.478472315851601</c:v>
                      </c:pt>
                      <c:pt idx="338">
                        <c:v>-20.474035738153798</c:v>
                      </c:pt>
                      <c:pt idx="339">
                        <c:v>-20.469599160455999</c:v>
                      </c:pt>
                      <c:pt idx="340">
                        <c:v>-20.4651625827583</c:v>
                      </c:pt>
                      <c:pt idx="341">
                        <c:v>-20.460726005060501</c:v>
                      </c:pt>
                      <c:pt idx="342">
                        <c:v>-20.456289427362702</c:v>
                      </c:pt>
                      <c:pt idx="343">
                        <c:v>-20.451852849664999</c:v>
                      </c:pt>
                      <c:pt idx="344">
                        <c:v>-20.447416271967199</c:v>
                      </c:pt>
                      <c:pt idx="345">
                        <c:v>-20.4429796942694</c:v>
                      </c:pt>
                      <c:pt idx="346">
                        <c:v>-20.438543116571701</c:v>
                      </c:pt>
                      <c:pt idx="347">
                        <c:v>-20.434106538873898</c:v>
                      </c:pt>
                      <c:pt idx="348">
                        <c:v>-20.429669961176099</c:v>
                      </c:pt>
                      <c:pt idx="349">
                        <c:v>-20.4252333834783</c:v>
                      </c:pt>
                      <c:pt idx="350">
                        <c:v>-20.420796805780601</c:v>
                      </c:pt>
                      <c:pt idx="351">
                        <c:v>-20.416360228082802</c:v>
                      </c:pt>
                      <c:pt idx="352">
                        <c:v>-20.411923650384999</c:v>
                      </c:pt>
                      <c:pt idx="353">
                        <c:v>-20.407487072687299</c:v>
                      </c:pt>
                      <c:pt idx="354">
                        <c:v>-20.4030504949895</c:v>
                      </c:pt>
                      <c:pt idx="355">
                        <c:v>-20.398613917291701</c:v>
                      </c:pt>
                      <c:pt idx="356">
                        <c:v>-20.394177339593998</c:v>
                      </c:pt>
                      <c:pt idx="357">
                        <c:v>-20.389740761896199</c:v>
                      </c:pt>
                      <c:pt idx="358">
                        <c:v>-20.3853041841984</c:v>
                      </c:pt>
                      <c:pt idx="359">
                        <c:v>-20.380867606500701</c:v>
                      </c:pt>
                      <c:pt idx="360">
                        <c:v>-20.376431028802902</c:v>
                      </c:pt>
                      <c:pt idx="361">
                        <c:v>-20.371994451105099</c:v>
                      </c:pt>
                      <c:pt idx="362">
                        <c:v>-20.3675578734073</c:v>
                      </c:pt>
                      <c:pt idx="363">
                        <c:v>-20.3631212957096</c:v>
                      </c:pt>
                      <c:pt idx="364">
                        <c:v>-20.358684718011801</c:v>
                      </c:pt>
                      <c:pt idx="365">
                        <c:v>-20.354248140313999</c:v>
                      </c:pt>
                      <c:pt idx="366">
                        <c:v>-20.349811562616299</c:v>
                      </c:pt>
                      <c:pt idx="367">
                        <c:v>-20.3453749849185</c:v>
                      </c:pt>
                      <c:pt idx="368">
                        <c:v>-20.340938407220701</c:v>
                      </c:pt>
                      <c:pt idx="369">
                        <c:v>-20.336501829523002</c:v>
                      </c:pt>
                      <c:pt idx="370">
                        <c:v>-20.332065251825199</c:v>
                      </c:pt>
                      <c:pt idx="371">
                        <c:v>-20.3276286741274</c:v>
                      </c:pt>
                      <c:pt idx="372">
                        <c:v>-20.323192096429601</c:v>
                      </c:pt>
                      <c:pt idx="373">
                        <c:v>-20.318755518731901</c:v>
                      </c:pt>
                      <c:pt idx="374">
                        <c:v>-20.314318941034099</c:v>
                      </c:pt>
                      <c:pt idx="375">
                        <c:v>-20.3098823633363</c:v>
                      </c:pt>
                      <c:pt idx="376">
                        <c:v>-20.3054457856386</c:v>
                      </c:pt>
                      <c:pt idx="377">
                        <c:v>-20.301009207940801</c:v>
                      </c:pt>
                      <c:pt idx="378">
                        <c:v>-20.296572630242999</c:v>
                      </c:pt>
                      <c:pt idx="379">
                        <c:v>-20.292136052545299</c:v>
                      </c:pt>
                      <c:pt idx="380">
                        <c:v>-20.2876994748475</c:v>
                      </c:pt>
                      <c:pt idx="381">
                        <c:v>-20.283262897149701</c:v>
                      </c:pt>
                      <c:pt idx="382">
                        <c:v>-20.278826319451898</c:v>
                      </c:pt>
                      <c:pt idx="383">
                        <c:v>-20.274389741754199</c:v>
                      </c:pt>
                      <c:pt idx="384">
                        <c:v>-20.2699531640564</c:v>
                      </c:pt>
                      <c:pt idx="385">
                        <c:v>-20.265516586358601</c:v>
                      </c:pt>
                      <c:pt idx="386">
                        <c:v>-20.261080008660901</c:v>
                      </c:pt>
                      <c:pt idx="387">
                        <c:v>-20.256643430963098</c:v>
                      </c:pt>
                      <c:pt idx="388">
                        <c:v>-20.252206853265299</c:v>
                      </c:pt>
                      <c:pt idx="389">
                        <c:v>-20.2477702755676</c:v>
                      </c:pt>
                      <c:pt idx="390">
                        <c:v>-20.243333697869801</c:v>
                      </c:pt>
                      <c:pt idx="391">
                        <c:v>-20.238897120171998</c:v>
                      </c:pt>
                      <c:pt idx="392">
                        <c:v>-20.234460542474299</c:v>
                      </c:pt>
                      <c:pt idx="393">
                        <c:v>-20.2300239647765</c:v>
                      </c:pt>
                      <c:pt idx="394">
                        <c:v>-20.225587387078701</c:v>
                      </c:pt>
                      <c:pt idx="395">
                        <c:v>-20.221150809380902</c:v>
                      </c:pt>
                      <c:pt idx="396">
                        <c:v>-20.216714231683198</c:v>
                      </c:pt>
                      <c:pt idx="397">
                        <c:v>-20.212277653985399</c:v>
                      </c:pt>
                      <c:pt idx="398">
                        <c:v>-20.2078410762876</c:v>
                      </c:pt>
                      <c:pt idx="399">
                        <c:v>-20.203404498589901</c:v>
                      </c:pt>
                      <c:pt idx="400">
                        <c:v>-20.198967920892098</c:v>
                      </c:pt>
                      <c:pt idx="401">
                        <c:v>-20.194531343194299</c:v>
                      </c:pt>
                      <c:pt idx="402">
                        <c:v>-20.1900947654966</c:v>
                      </c:pt>
                      <c:pt idx="403">
                        <c:v>-20.185658187798801</c:v>
                      </c:pt>
                      <c:pt idx="404">
                        <c:v>-20.181221610101002</c:v>
                      </c:pt>
                      <c:pt idx="405">
                        <c:v>-20.176785032403199</c:v>
                      </c:pt>
                      <c:pt idx="406">
                        <c:v>-20.172348454705499</c:v>
                      </c:pt>
                      <c:pt idx="407">
                        <c:v>-20.1679118770077</c:v>
                      </c:pt>
                      <c:pt idx="408">
                        <c:v>-20.163475299309901</c:v>
                      </c:pt>
                      <c:pt idx="409">
                        <c:v>-20.159038721612198</c:v>
                      </c:pt>
                      <c:pt idx="410">
                        <c:v>-20.154602143914399</c:v>
                      </c:pt>
                      <c:pt idx="411">
                        <c:v>-20.1501655662166</c:v>
                      </c:pt>
                      <c:pt idx="412">
                        <c:v>-20.145728988518901</c:v>
                      </c:pt>
                      <c:pt idx="413">
                        <c:v>-20.141292410821102</c:v>
                      </c:pt>
                      <c:pt idx="414">
                        <c:v>-20.136855833123299</c:v>
                      </c:pt>
                      <c:pt idx="415">
                        <c:v>-20.1324192554255</c:v>
                      </c:pt>
                      <c:pt idx="416">
                        <c:v>-20.1279826777278</c:v>
                      </c:pt>
                      <c:pt idx="417">
                        <c:v>-20.123546100030001</c:v>
                      </c:pt>
                      <c:pt idx="418">
                        <c:v>-20.119109522332199</c:v>
                      </c:pt>
                      <c:pt idx="419">
                        <c:v>-20.114672944634499</c:v>
                      </c:pt>
                      <c:pt idx="420">
                        <c:v>-20.1102363669367</c:v>
                      </c:pt>
                      <c:pt idx="421">
                        <c:v>-20.105799789238901</c:v>
                      </c:pt>
                      <c:pt idx="422">
                        <c:v>-20.101363211541202</c:v>
                      </c:pt>
                      <c:pt idx="423">
                        <c:v>-20.096926633843399</c:v>
                      </c:pt>
                      <c:pt idx="424">
                        <c:v>-20.0924900561456</c:v>
                      </c:pt>
                      <c:pt idx="425">
                        <c:v>-20.088053478447801</c:v>
                      </c:pt>
                      <c:pt idx="426">
                        <c:v>-20.083616900750101</c:v>
                      </c:pt>
                      <c:pt idx="427">
                        <c:v>-20.079180323052299</c:v>
                      </c:pt>
                      <c:pt idx="428">
                        <c:v>-20.0747437453545</c:v>
                      </c:pt>
                      <c:pt idx="429">
                        <c:v>-20.0703071676568</c:v>
                      </c:pt>
                      <c:pt idx="430">
                        <c:v>-20.065870589959001</c:v>
                      </c:pt>
                      <c:pt idx="431">
                        <c:v>-20.061434012261198</c:v>
                      </c:pt>
                      <c:pt idx="432">
                        <c:v>-20.056997434563499</c:v>
                      </c:pt>
                      <c:pt idx="433">
                        <c:v>-20.0525608568657</c:v>
                      </c:pt>
                      <c:pt idx="434">
                        <c:v>-20.048124279167901</c:v>
                      </c:pt>
                      <c:pt idx="435">
                        <c:v>-20.043687701470098</c:v>
                      </c:pt>
                      <c:pt idx="436">
                        <c:v>-20.039251123772399</c:v>
                      </c:pt>
                      <c:pt idx="437">
                        <c:v>-20.0348145460746</c:v>
                      </c:pt>
                      <c:pt idx="438">
                        <c:v>-20.030377968376801</c:v>
                      </c:pt>
                      <c:pt idx="439">
                        <c:v>-20.025941390679101</c:v>
                      </c:pt>
                      <c:pt idx="440">
                        <c:v>-20.021504812981298</c:v>
                      </c:pt>
                      <c:pt idx="441">
                        <c:v>-20.017068235283499</c:v>
                      </c:pt>
                      <c:pt idx="442">
                        <c:v>-20.0126316575858</c:v>
                      </c:pt>
                      <c:pt idx="443">
                        <c:v>-20.008195079888001</c:v>
                      </c:pt>
                      <c:pt idx="444">
                        <c:v>-20.003758502190198</c:v>
                      </c:pt>
                      <c:pt idx="445">
                        <c:v>-19.999321924492499</c:v>
                      </c:pt>
                      <c:pt idx="446">
                        <c:v>-19.9948853467947</c:v>
                      </c:pt>
                      <c:pt idx="447">
                        <c:v>-19.990448769096901</c:v>
                      </c:pt>
                      <c:pt idx="448">
                        <c:v>-19.986012191399102</c:v>
                      </c:pt>
                      <c:pt idx="449">
                        <c:v>-19.981575613701398</c:v>
                      </c:pt>
                      <c:pt idx="450">
                        <c:v>-19.977139036003599</c:v>
                      </c:pt>
                      <c:pt idx="451">
                        <c:v>-19.9727024583058</c:v>
                      </c:pt>
                      <c:pt idx="452">
                        <c:v>-19.968265880608101</c:v>
                      </c:pt>
                      <c:pt idx="453">
                        <c:v>-19.963829302910298</c:v>
                      </c:pt>
                      <c:pt idx="454">
                        <c:v>-19.959392725212499</c:v>
                      </c:pt>
                      <c:pt idx="455">
                        <c:v>-19.9549561475148</c:v>
                      </c:pt>
                      <c:pt idx="456">
                        <c:v>-19.950519569817001</c:v>
                      </c:pt>
                      <c:pt idx="457">
                        <c:v>-19.946082992119202</c:v>
                      </c:pt>
                      <c:pt idx="458">
                        <c:v>-19.941646414421399</c:v>
                      </c:pt>
                      <c:pt idx="459">
                        <c:v>-19.937209836723699</c:v>
                      </c:pt>
                      <c:pt idx="460">
                        <c:v>-19.9327732590259</c:v>
                      </c:pt>
                      <c:pt idx="461">
                        <c:v>-19.928336681328101</c:v>
                      </c:pt>
                      <c:pt idx="462">
                        <c:v>-19.923900103630402</c:v>
                      </c:pt>
                      <c:pt idx="463">
                        <c:v>-19.919463525932599</c:v>
                      </c:pt>
                      <c:pt idx="464">
                        <c:v>-19.9150269482348</c:v>
                      </c:pt>
                      <c:pt idx="465">
                        <c:v>-19.910590370537101</c:v>
                      </c:pt>
                      <c:pt idx="466">
                        <c:v>-19.906153792839302</c:v>
                      </c:pt>
                      <c:pt idx="467">
                        <c:v>-19.901717215141499</c:v>
                      </c:pt>
                      <c:pt idx="468">
                        <c:v>-19.8972806374437</c:v>
                      </c:pt>
                      <c:pt idx="469">
                        <c:v>-19.892844059746</c:v>
                      </c:pt>
                      <c:pt idx="470">
                        <c:v>-19.888407482048201</c:v>
                      </c:pt>
                      <c:pt idx="471">
                        <c:v>-19.883970904350399</c:v>
                      </c:pt>
                      <c:pt idx="472">
                        <c:v>-19.879534326652699</c:v>
                      </c:pt>
                      <c:pt idx="473">
                        <c:v>-19.8750977489549</c:v>
                      </c:pt>
                      <c:pt idx="474">
                        <c:v>-19.870661171257101</c:v>
                      </c:pt>
                      <c:pt idx="475">
                        <c:v>-19.866224593559402</c:v>
                      </c:pt>
                      <c:pt idx="476">
                        <c:v>-19.861788015861599</c:v>
                      </c:pt>
                      <c:pt idx="477">
                        <c:v>-19.8573514381638</c:v>
                      </c:pt>
                      <c:pt idx="478">
                        <c:v>-19.852914860466001</c:v>
                      </c:pt>
                      <c:pt idx="479">
                        <c:v>-19.848478282768301</c:v>
                      </c:pt>
                      <c:pt idx="480">
                        <c:v>-19.844041705070499</c:v>
                      </c:pt>
                      <c:pt idx="481">
                        <c:v>-19.8396051273727</c:v>
                      </c:pt>
                      <c:pt idx="482">
                        <c:v>-19.835168549675</c:v>
                      </c:pt>
                      <c:pt idx="483">
                        <c:v>-19.830731971977201</c:v>
                      </c:pt>
                      <c:pt idx="484">
                        <c:v>-19.826295394279398</c:v>
                      </c:pt>
                      <c:pt idx="485">
                        <c:v>-19.821858816581699</c:v>
                      </c:pt>
                      <c:pt idx="486">
                        <c:v>-19.8174222388839</c:v>
                      </c:pt>
                      <c:pt idx="487">
                        <c:v>-19.812985661186101</c:v>
                      </c:pt>
                      <c:pt idx="488">
                        <c:v>-19.808549083488298</c:v>
                      </c:pt>
                      <c:pt idx="489">
                        <c:v>-19.804112505790599</c:v>
                      </c:pt>
                      <c:pt idx="490">
                        <c:v>-19.7996759280928</c:v>
                      </c:pt>
                      <c:pt idx="491">
                        <c:v>-19.795239350395001</c:v>
                      </c:pt>
                      <c:pt idx="492">
                        <c:v>-19.790802772697301</c:v>
                      </c:pt>
                      <c:pt idx="493">
                        <c:v>-19.786366194999498</c:v>
                      </c:pt>
                      <c:pt idx="494">
                        <c:v>-19.781929617301699</c:v>
                      </c:pt>
                      <c:pt idx="495">
                        <c:v>-19.777493039604</c:v>
                      </c:pt>
                      <c:pt idx="496">
                        <c:v>-19.773056461906201</c:v>
                      </c:pt>
                      <c:pt idx="497">
                        <c:v>-19.768619884208402</c:v>
                      </c:pt>
                      <c:pt idx="498">
                        <c:v>-19.764183306510699</c:v>
                      </c:pt>
                      <c:pt idx="499">
                        <c:v>-19.7597467288129</c:v>
                      </c:pt>
                      <c:pt idx="500">
                        <c:v>-19.755310151115101</c:v>
                      </c:pt>
                      <c:pt idx="501">
                        <c:v>-19.750873573417302</c:v>
                      </c:pt>
                      <c:pt idx="502">
                        <c:v>-19.746436995719598</c:v>
                      </c:pt>
                      <c:pt idx="503">
                        <c:v>-19.742000418021799</c:v>
                      </c:pt>
                      <c:pt idx="504">
                        <c:v>-19.737563840324</c:v>
                      </c:pt>
                      <c:pt idx="505">
                        <c:v>-19.733127262626301</c:v>
                      </c:pt>
                      <c:pt idx="506">
                        <c:v>-19.728690684928502</c:v>
                      </c:pt>
                      <c:pt idx="507">
                        <c:v>-19.724254107230699</c:v>
                      </c:pt>
                      <c:pt idx="508">
                        <c:v>-19.719817529533</c:v>
                      </c:pt>
                      <c:pt idx="509">
                        <c:v>-19.715380951835201</c:v>
                      </c:pt>
                      <c:pt idx="510">
                        <c:v>-19.710944374137402</c:v>
                      </c:pt>
                      <c:pt idx="511">
                        <c:v>-19.706507796439599</c:v>
                      </c:pt>
                      <c:pt idx="512">
                        <c:v>-19.702071218741899</c:v>
                      </c:pt>
                      <c:pt idx="513">
                        <c:v>-19.6976346410441</c:v>
                      </c:pt>
                      <c:pt idx="514">
                        <c:v>-19.693198063346301</c:v>
                      </c:pt>
                      <c:pt idx="515">
                        <c:v>-19.688761485648602</c:v>
                      </c:pt>
                      <c:pt idx="516">
                        <c:v>-19.684324907950799</c:v>
                      </c:pt>
                      <c:pt idx="517">
                        <c:v>-19.679888330253</c:v>
                      </c:pt>
                      <c:pt idx="518">
                        <c:v>-19.675451752555301</c:v>
                      </c:pt>
                      <c:pt idx="519">
                        <c:v>-19.671015174857502</c:v>
                      </c:pt>
                      <c:pt idx="520">
                        <c:v>-19.666578597159699</c:v>
                      </c:pt>
                      <c:pt idx="521">
                        <c:v>-19.6621420194619</c:v>
                      </c:pt>
                      <c:pt idx="522">
                        <c:v>-19.6577054417642</c:v>
                      </c:pt>
                      <c:pt idx="523">
                        <c:v>-19.653268864066401</c:v>
                      </c:pt>
                      <c:pt idx="524">
                        <c:v>-19.648832286368599</c:v>
                      </c:pt>
                      <c:pt idx="525">
                        <c:v>-19.644395708670899</c:v>
                      </c:pt>
                      <c:pt idx="526">
                        <c:v>-19.6399591309731</c:v>
                      </c:pt>
                      <c:pt idx="527">
                        <c:v>-19.635522553275301</c:v>
                      </c:pt>
                      <c:pt idx="528">
                        <c:v>-19.631085975577601</c:v>
                      </c:pt>
                      <c:pt idx="529">
                        <c:v>-19.626649397879799</c:v>
                      </c:pt>
                      <c:pt idx="530">
                        <c:v>-19.622212820182</c:v>
                      </c:pt>
                      <c:pt idx="531">
                        <c:v>-19.617776242484201</c:v>
                      </c:pt>
                      <c:pt idx="532">
                        <c:v>-19.613339664786501</c:v>
                      </c:pt>
                      <c:pt idx="533">
                        <c:v>-19.608903087088699</c:v>
                      </c:pt>
                      <c:pt idx="534">
                        <c:v>-19.6044665093909</c:v>
                      </c:pt>
                      <c:pt idx="535">
                        <c:v>-19.6000299316932</c:v>
                      </c:pt>
                      <c:pt idx="536">
                        <c:v>-19.595593353995401</c:v>
                      </c:pt>
                      <c:pt idx="537">
                        <c:v>-19.591156776297598</c:v>
                      </c:pt>
                      <c:pt idx="538">
                        <c:v>-19.586720198599899</c:v>
                      </c:pt>
                      <c:pt idx="539">
                        <c:v>-19.5822836209021</c:v>
                      </c:pt>
                      <c:pt idx="540">
                        <c:v>-19.577847043204301</c:v>
                      </c:pt>
                      <c:pt idx="541">
                        <c:v>-19.573410465506601</c:v>
                      </c:pt>
                      <c:pt idx="542">
                        <c:v>-19.568973887808799</c:v>
                      </c:pt>
                      <c:pt idx="543">
                        <c:v>-19.564537310111</c:v>
                      </c:pt>
                      <c:pt idx="544">
                        <c:v>-19.560100732413201</c:v>
                      </c:pt>
                      <c:pt idx="545">
                        <c:v>-19.555664154715501</c:v>
                      </c:pt>
                      <c:pt idx="546">
                        <c:v>-19.551227577017698</c:v>
                      </c:pt>
                      <c:pt idx="547">
                        <c:v>-19.546790999319899</c:v>
                      </c:pt>
                      <c:pt idx="548">
                        <c:v>-19.5423544216222</c:v>
                      </c:pt>
                      <c:pt idx="549">
                        <c:v>-19.537917843924401</c:v>
                      </c:pt>
                      <c:pt idx="550">
                        <c:v>-19.533481266226602</c:v>
                      </c:pt>
                      <c:pt idx="551">
                        <c:v>-19.529044688528899</c:v>
                      </c:pt>
                      <c:pt idx="552">
                        <c:v>-19.5246081108311</c:v>
                      </c:pt>
                      <c:pt idx="553">
                        <c:v>-19.520171533133301</c:v>
                      </c:pt>
                      <c:pt idx="554">
                        <c:v>-19.515734955435502</c:v>
                      </c:pt>
                      <c:pt idx="555">
                        <c:v>-19.511298377737798</c:v>
                      </c:pt>
                      <c:pt idx="556">
                        <c:v>-19.506861800039999</c:v>
                      </c:pt>
                      <c:pt idx="557">
                        <c:v>-19.5024252223422</c:v>
                      </c:pt>
                      <c:pt idx="558">
                        <c:v>-19.497988644644501</c:v>
                      </c:pt>
                      <c:pt idx="559">
                        <c:v>-19.493552066946702</c:v>
                      </c:pt>
                      <c:pt idx="560">
                        <c:v>-19.489115489248899</c:v>
                      </c:pt>
                      <c:pt idx="561">
                        <c:v>-19.4846789115512</c:v>
                      </c:pt>
                      <c:pt idx="562">
                        <c:v>-19.480242333853401</c:v>
                      </c:pt>
                      <c:pt idx="563">
                        <c:v>-19.475805756155602</c:v>
                      </c:pt>
                      <c:pt idx="564">
                        <c:v>-19.471369178457799</c:v>
                      </c:pt>
                      <c:pt idx="565">
                        <c:v>-19.466932600760099</c:v>
                      </c:pt>
                      <c:pt idx="566">
                        <c:v>-19.4624960230623</c:v>
                      </c:pt>
                      <c:pt idx="567">
                        <c:v>-19.458059445364501</c:v>
                      </c:pt>
                      <c:pt idx="568">
                        <c:v>-19.453622867666802</c:v>
                      </c:pt>
                      <c:pt idx="569">
                        <c:v>-19.449186289968999</c:v>
                      </c:pt>
                      <c:pt idx="570">
                        <c:v>-19.4447497122712</c:v>
                      </c:pt>
                      <c:pt idx="571">
                        <c:v>-19.440313134573501</c:v>
                      </c:pt>
                      <c:pt idx="572">
                        <c:v>-19.435876556875701</c:v>
                      </c:pt>
                      <c:pt idx="573">
                        <c:v>-19.431439979177899</c:v>
                      </c:pt>
                      <c:pt idx="574">
                        <c:v>-19.427003401480199</c:v>
                      </c:pt>
                      <c:pt idx="575">
                        <c:v>-19.4225668237824</c:v>
                      </c:pt>
                      <c:pt idx="576">
                        <c:v>-19.418130246084601</c:v>
                      </c:pt>
                      <c:pt idx="577">
                        <c:v>-19.413693668386799</c:v>
                      </c:pt>
                      <c:pt idx="578">
                        <c:v>-19.409257090689099</c:v>
                      </c:pt>
                      <c:pt idx="579">
                        <c:v>-19.4048205129913</c:v>
                      </c:pt>
                      <c:pt idx="580">
                        <c:v>-19.400383935293501</c:v>
                      </c:pt>
                      <c:pt idx="581">
                        <c:v>-19.395947357595801</c:v>
                      </c:pt>
                      <c:pt idx="582">
                        <c:v>-19.391510779897999</c:v>
                      </c:pt>
                      <c:pt idx="583">
                        <c:v>-19.3870742022002</c:v>
                      </c:pt>
                      <c:pt idx="584">
                        <c:v>-19.3826376245025</c:v>
                      </c:pt>
                      <c:pt idx="585">
                        <c:v>-19.378201046804701</c:v>
                      </c:pt>
                      <c:pt idx="586">
                        <c:v>-19.373764469106899</c:v>
                      </c:pt>
                      <c:pt idx="587">
                        <c:v>-19.3693278914091</c:v>
                      </c:pt>
                      <c:pt idx="588">
                        <c:v>-19.3648913137114</c:v>
                      </c:pt>
                      <c:pt idx="589">
                        <c:v>-19.360454736013601</c:v>
                      </c:pt>
                      <c:pt idx="590">
                        <c:v>-19.356018158315798</c:v>
                      </c:pt>
                      <c:pt idx="591">
                        <c:v>-19.351581580618099</c:v>
                      </c:pt>
                      <c:pt idx="592">
                        <c:v>-19.3471450029203</c:v>
                      </c:pt>
                      <c:pt idx="593">
                        <c:v>-19.342708425222501</c:v>
                      </c:pt>
                      <c:pt idx="594">
                        <c:v>-19.338271847524801</c:v>
                      </c:pt>
                      <c:pt idx="595">
                        <c:v>-19.333835269826999</c:v>
                      </c:pt>
                      <c:pt idx="596">
                        <c:v>-19.3293986921292</c:v>
                      </c:pt>
                      <c:pt idx="597">
                        <c:v>-19.324962114431401</c:v>
                      </c:pt>
                      <c:pt idx="598">
                        <c:v>-19.320525536733701</c:v>
                      </c:pt>
                      <c:pt idx="599">
                        <c:v>-19.316088959035898</c:v>
                      </c:pt>
                      <c:pt idx="600">
                        <c:v>-19.311652381338099</c:v>
                      </c:pt>
                      <c:pt idx="601">
                        <c:v>-19.3072158036404</c:v>
                      </c:pt>
                      <c:pt idx="602">
                        <c:v>-19.302779225942601</c:v>
                      </c:pt>
                      <c:pt idx="603">
                        <c:v>-19.298342648244802</c:v>
                      </c:pt>
                      <c:pt idx="604">
                        <c:v>-19.293906070547099</c:v>
                      </c:pt>
                      <c:pt idx="605">
                        <c:v>-19.2894694928493</c:v>
                      </c:pt>
                      <c:pt idx="606">
                        <c:v>-19.285032915151501</c:v>
                      </c:pt>
                      <c:pt idx="607">
                        <c:v>-19.280596337453701</c:v>
                      </c:pt>
                      <c:pt idx="608">
                        <c:v>-19.276159759755998</c:v>
                      </c:pt>
                      <c:pt idx="609">
                        <c:v>-19.271723182058199</c:v>
                      </c:pt>
                      <c:pt idx="610">
                        <c:v>-19.2672866043604</c:v>
                      </c:pt>
                      <c:pt idx="611">
                        <c:v>-19.262850026662701</c:v>
                      </c:pt>
                      <c:pt idx="612">
                        <c:v>-19.258413448964902</c:v>
                      </c:pt>
                      <c:pt idx="613">
                        <c:v>-19.253976871267099</c:v>
                      </c:pt>
                      <c:pt idx="614">
                        <c:v>-19.2495402935694</c:v>
                      </c:pt>
                      <c:pt idx="615">
                        <c:v>-19.245103715871601</c:v>
                      </c:pt>
                      <c:pt idx="616">
                        <c:v>-19.240667138173801</c:v>
                      </c:pt>
                      <c:pt idx="617">
                        <c:v>-19.236230560476098</c:v>
                      </c:pt>
                      <c:pt idx="618">
                        <c:v>-19.231793982778299</c:v>
                      </c:pt>
                      <c:pt idx="619">
                        <c:v>-19.2273574050805</c:v>
                      </c:pt>
                      <c:pt idx="620">
                        <c:v>-19.222920827382701</c:v>
                      </c:pt>
                      <c:pt idx="621">
                        <c:v>-19.218484249685002</c:v>
                      </c:pt>
                      <c:pt idx="622">
                        <c:v>-19.214047671987199</c:v>
                      </c:pt>
                      <c:pt idx="623">
                        <c:v>-19.2096110942894</c:v>
                      </c:pt>
                      <c:pt idx="624">
                        <c:v>-19.2051745165917</c:v>
                      </c:pt>
                      <c:pt idx="625">
                        <c:v>-19.200737938893901</c:v>
                      </c:pt>
                      <c:pt idx="626">
                        <c:v>-19.196301361196099</c:v>
                      </c:pt>
                      <c:pt idx="627">
                        <c:v>-19.191864783498399</c:v>
                      </c:pt>
                      <c:pt idx="628">
                        <c:v>-19.1874282058006</c:v>
                      </c:pt>
                      <c:pt idx="629">
                        <c:v>-19.182991628102801</c:v>
                      </c:pt>
                      <c:pt idx="630">
                        <c:v>-19.178555050404999</c:v>
                      </c:pt>
                      <c:pt idx="631">
                        <c:v>-19.174118472707299</c:v>
                      </c:pt>
                      <c:pt idx="632">
                        <c:v>-19.1696818950095</c:v>
                      </c:pt>
                      <c:pt idx="633">
                        <c:v>-19.165245317311701</c:v>
                      </c:pt>
                      <c:pt idx="634">
                        <c:v>-19.160808739614001</c:v>
                      </c:pt>
                      <c:pt idx="635">
                        <c:v>-19.156372161916199</c:v>
                      </c:pt>
                      <c:pt idx="636">
                        <c:v>-19.1519355842184</c:v>
                      </c:pt>
                      <c:pt idx="637">
                        <c:v>-19.1474990065207</c:v>
                      </c:pt>
                      <c:pt idx="638">
                        <c:v>-19.143062428822901</c:v>
                      </c:pt>
                      <c:pt idx="639">
                        <c:v>-19.138625851125099</c:v>
                      </c:pt>
                      <c:pt idx="640">
                        <c:v>-19.1341892734273</c:v>
                      </c:pt>
                      <c:pt idx="641">
                        <c:v>-19.1297526957296</c:v>
                      </c:pt>
                      <c:pt idx="642">
                        <c:v>-19.125316118031801</c:v>
                      </c:pt>
                      <c:pt idx="643">
                        <c:v>-19.120879540333998</c:v>
                      </c:pt>
                      <c:pt idx="644">
                        <c:v>-19.116442962636299</c:v>
                      </c:pt>
                      <c:pt idx="645">
                        <c:v>-19.1120063849385</c:v>
                      </c:pt>
                      <c:pt idx="646">
                        <c:v>-19.107569807240701</c:v>
                      </c:pt>
                      <c:pt idx="647">
                        <c:v>-19.103133229543001</c:v>
                      </c:pt>
                      <c:pt idx="648">
                        <c:v>-19.098696651845199</c:v>
                      </c:pt>
                      <c:pt idx="649">
                        <c:v>-19.0942600741474</c:v>
                      </c:pt>
                      <c:pt idx="650">
                        <c:v>-19.089823496449601</c:v>
                      </c:pt>
                      <c:pt idx="651">
                        <c:v>-19.085386918751901</c:v>
                      </c:pt>
                      <c:pt idx="652">
                        <c:v>-19.080950341054098</c:v>
                      </c:pt>
                      <c:pt idx="653">
                        <c:v>-19.076513763356299</c:v>
                      </c:pt>
                      <c:pt idx="654">
                        <c:v>-19.0720771856586</c:v>
                      </c:pt>
                      <c:pt idx="655">
                        <c:v>-19.067640607960801</c:v>
                      </c:pt>
                      <c:pt idx="656">
                        <c:v>-19.063204030263002</c:v>
                      </c:pt>
                      <c:pt idx="657">
                        <c:v>-19.058767452565299</c:v>
                      </c:pt>
                      <c:pt idx="658">
                        <c:v>-19.0543308748675</c:v>
                      </c:pt>
                      <c:pt idx="659">
                        <c:v>-19.049894297169701</c:v>
                      </c:pt>
                      <c:pt idx="660">
                        <c:v>-19.045457719471901</c:v>
                      </c:pt>
                      <c:pt idx="661">
                        <c:v>-19.041021141774198</c:v>
                      </c:pt>
                      <c:pt idx="662">
                        <c:v>-19.036584564076399</c:v>
                      </c:pt>
                      <c:pt idx="663">
                        <c:v>-19.0321479863786</c:v>
                      </c:pt>
                      <c:pt idx="664">
                        <c:v>-19.027711408680901</c:v>
                      </c:pt>
                      <c:pt idx="665">
                        <c:v>-19.023274830983102</c:v>
                      </c:pt>
                      <c:pt idx="666">
                        <c:v>-19.018838253285299</c:v>
                      </c:pt>
                      <c:pt idx="667">
                        <c:v>-19.0144016755876</c:v>
                      </c:pt>
                      <c:pt idx="668">
                        <c:v>-19.0099650978898</c:v>
                      </c:pt>
                      <c:pt idx="669">
                        <c:v>-19.005528520192001</c:v>
                      </c:pt>
                      <c:pt idx="670">
                        <c:v>-19.001091942494298</c:v>
                      </c:pt>
                      <c:pt idx="671">
                        <c:v>-18.996655364796499</c:v>
                      </c:pt>
                      <c:pt idx="672">
                        <c:v>-18.9922187870987</c:v>
                      </c:pt>
                      <c:pt idx="673">
                        <c:v>-18.987782209400901</c:v>
                      </c:pt>
                      <c:pt idx="674">
                        <c:v>-18.983345631703202</c:v>
                      </c:pt>
                      <c:pt idx="675">
                        <c:v>-18.978909054005399</c:v>
                      </c:pt>
                      <c:pt idx="676">
                        <c:v>-18.9744724763076</c:v>
                      </c:pt>
                      <c:pt idx="677">
                        <c:v>-18.9700358986099</c:v>
                      </c:pt>
                      <c:pt idx="678">
                        <c:v>-18.965599320912101</c:v>
                      </c:pt>
                      <c:pt idx="679">
                        <c:v>-18.961162743214299</c:v>
                      </c:pt>
                      <c:pt idx="680">
                        <c:v>-18.956726165516599</c:v>
                      </c:pt>
                      <c:pt idx="681">
                        <c:v>-18.9522895878188</c:v>
                      </c:pt>
                      <c:pt idx="682">
                        <c:v>-18.947853010121001</c:v>
                      </c:pt>
                      <c:pt idx="683">
                        <c:v>-18.943416432423199</c:v>
                      </c:pt>
                      <c:pt idx="684">
                        <c:v>-18.938979854725499</c:v>
                      </c:pt>
                      <c:pt idx="685">
                        <c:v>-18.9345432770277</c:v>
                      </c:pt>
                      <c:pt idx="686">
                        <c:v>-18.930106699329901</c:v>
                      </c:pt>
                      <c:pt idx="687">
                        <c:v>-18.925670121632201</c:v>
                      </c:pt>
                      <c:pt idx="688">
                        <c:v>-18.921233543934399</c:v>
                      </c:pt>
                      <c:pt idx="689">
                        <c:v>-18.9167969662366</c:v>
                      </c:pt>
                      <c:pt idx="690">
                        <c:v>-18.9123603885389</c:v>
                      </c:pt>
                      <c:pt idx="691">
                        <c:v>-18.907923810841101</c:v>
                      </c:pt>
                      <c:pt idx="692">
                        <c:v>-18.903487233143299</c:v>
                      </c:pt>
                      <c:pt idx="693">
                        <c:v>-18.8990506554455</c:v>
                      </c:pt>
                      <c:pt idx="694">
                        <c:v>-18.8946140777478</c:v>
                      </c:pt>
                      <c:pt idx="695">
                        <c:v>-18.890177500050001</c:v>
                      </c:pt>
                      <c:pt idx="696">
                        <c:v>-18.885740922352198</c:v>
                      </c:pt>
                      <c:pt idx="697">
                        <c:v>-18.881304344654499</c:v>
                      </c:pt>
                      <c:pt idx="698">
                        <c:v>-18.8768677669567</c:v>
                      </c:pt>
                      <c:pt idx="699">
                        <c:v>-18.872431189258901</c:v>
                      </c:pt>
                      <c:pt idx="700">
                        <c:v>-18.867994611561201</c:v>
                      </c:pt>
                      <c:pt idx="701">
                        <c:v>-18.863558033863399</c:v>
                      </c:pt>
                      <c:pt idx="702">
                        <c:v>-18.8591214561656</c:v>
                      </c:pt>
                      <c:pt idx="703">
                        <c:v>-18.854684878467801</c:v>
                      </c:pt>
                      <c:pt idx="704">
                        <c:v>-18.850248300770101</c:v>
                      </c:pt>
                      <c:pt idx="705">
                        <c:v>-18.845811723072298</c:v>
                      </c:pt>
                      <c:pt idx="706">
                        <c:v>-18.841375145374499</c:v>
                      </c:pt>
                      <c:pt idx="707">
                        <c:v>-18.8369385676768</c:v>
                      </c:pt>
                      <c:pt idx="708">
                        <c:v>-18.832501989979001</c:v>
                      </c:pt>
                      <c:pt idx="709">
                        <c:v>-18.828065412281202</c:v>
                      </c:pt>
                      <c:pt idx="710">
                        <c:v>-18.823628834583499</c:v>
                      </c:pt>
                      <c:pt idx="711">
                        <c:v>-18.8191922568857</c:v>
                      </c:pt>
                      <c:pt idx="712">
                        <c:v>-18.8147556791879</c:v>
                      </c:pt>
                      <c:pt idx="713">
                        <c:v>-18.810319101490101</c:v>
                      </c:pt>
                      <c:pt idx="714">
                        <c:v>-18.805882523792398</c:v>
                      </c:pt>
                      <c:pt idx="715">
                        <c:v>-18.801445946094599</c:v>
                      </c:pt>
                      <c:pt idx="716">
                        <c:v>-18.7970093683968</c:v>
                      </c:pt>
                      <c:pt idx="717">
                        <c:v>-18.792572790699101</c:v>
                      </c:pt>
                      <c:pt idx="718">
                        <c:v>-18.788136213001302</c:v>
                      </c:pt>
                      <c:pt idx="719">
                        <c:v>-18.783699635303499</c:v>
                      </c:pt>
                      <c:pt idx="720">
                        <c:v>-18.7792630576058</c:v>
                      </c:pt>
                      <c:pt idx="721">
                        <c:v>-18.774826479908</c:v>
                      </c:pt>
                      <c:pt idx="722">
                        <c:v>-18.770389902210201</c:v>
                      </c:pt>
                      <c:pt idx="723">
                        <c:v>-18.765953324512498</c:v>
                      </c:pt>
                      <c:pt idx="724">
                        <c:v>-18.761516746814699</c:v>
                      </c:pt>
                      <c:pt idx="725">
                        <c:v>-18.7570801691169</c:v>
                      </c:pt>
                      <c:pt idx="726">
                        <c:v>-18.752643591419101</c:v>
                      </c:pt>
                      <c:pt idx="727">
                        <c:v>-18.748207013721402</c:v>
                      </c:pt>
                      <c:pt idx="728">
                        <c:v>-18.743770436023599</c:v>
                      </c:pt>
                      <c:pt idx="729">
                        <c:v>-18.7393338583258</c:v>
                      </c:pt>
                      <c:pt idx="730">
                        <c:v>-18.7348972806281</c:v>
                      </c:pt>
                      <c:pt idx="731">
                        <c:v>-18.730460702930301</c:v>
                      </c:pt>
                      <c:pt idx="732">
                        <c:v>-18.726024125232499</c:v>
                      </c:pt>
                      <c:pt idx="733">
                        <c:v>-18.721587547534799</c:v>
                      </c:pt>
                      <c:pt idx="734">
                        <c:v>-18.717150969837</c:v>
                      </c:pt>
                      <c:pt idx="735">
                        <c:v>-18.712714392139201</c:v>
                      </c:pt>
                      <c:pt idx="736">
                        <c:v>-18.708277814441399</c:v>
                      </c:pt>
                      <c:pt idx="737">
                        <c:v>-18.703841236743699</c:v>
                      </c:pt>
                      <c:pt idx="738">
                        <c:v>-18.6994046590459</c:v>
                      </c:pt>
                      <c:pt idx="739">
                        <c:v>-18.694968081348101</c:v>
                      </c:pt>
                      <c:pt idx="740">
                        <c:v>-18.690531503650401</c:v>
                      </c:pt>
                      <c:pt idx="741">
                        <c:v>-18.686094925952599</c:v>
                      </c:pt>
                      <c:pt idx="742">
                        <c:v>-18.6816583482548</c:v>
                      </c:pt>
                      <c:pt idx="743">
                        <c:v>-18.6772217705571</c:v>
                      </c:pt>
                      <c:pt idx="744">
                        <c:v>-18.672785192859301</c:v>
                      </c:pt>
                      <c:pt idx="745">
                        <c:v>-18.668348615161499</c:v>
                      </c:pt>
                      <c:pt idx="746">
                        <c:v>-18.6639120374637</c:v>
                      </c:pt>
                      <c:pt idx="747">
                        <c:v>-18.659475459766</c:v>
                      </c:pt>
                      <c:pt idx="748">
                        <c:v>-18.655038882068201</c:v>
                      </c:pt>
                      <c:pt idx="749">
                        <c:v>-18.650602304370398</c:v>
                      </c:pt>
                      <c:pt idx="750">
                        <c:v>-18.646165726672699</c:v>
                      </c:pt>
                      <c:pt idx="751">
                        <c:v>-18.6417291489749</c:v>
                      </c:pt>
                      <c:pt idx="752">
                        <c:v>-18.637292571277101</c:v>
                      </c:pt>
                      <c:pt idx="753">
                        <c:v>-18.632855993579401</c:v>
                      </c:pt>
                      <c:pt idx="754">
                        <c:v>-18.628419415881599</c:v>
                      </c:pt>
                      <c:pt idx="755">
                        <c:v>-18.6239828381838</c:v>
                      </c:pt>
                      <c:pt idx="756">
                        <c:v>-18.619546260486</c:v>
                      </c:pt>
                      <c:pt idx="757">
                        <c:v>-18.615109682788301</c:v>
                      </c:pt>
                      <c:pt idx="758">
                        <c:v>-18.610673105090498</c:v>
                      </c:pt>
                      <c:pt idx="759">
                        <c:v>-18.606236527392699</c:v>
                      </c:pt>
                      <c:pt idx="760">
                        <c:v>-18.601799949695</c:v>
                      </c:pt>
                      <c:pt idx="761">
                        <c:v>-18.597363371997201</c:v>
                      </c:pt>
                      <c:pt idx="762">
                        <c:v>-18.592926794299402</c:v>
                      </c:pt>
                      <c:pt idx="763">
                        <c:v>-18.588490216601699</c:v>
                      </c:pt>
                      <c:pt idx="764">
                        <c:v>-18.584053638903899</c:v>
                      </c:pt>
                      <c:pt idx="765">
                        <c:v>-18.5796170612061</c:v>
                      </c:pt>
                      <c:pt idx="766">
                        <c:v>-18.575180483508401</c:v>
                      </c:pt>
                      <c:pt idx="767">
                        <c:v>-18.570743905810598</c:v>
                      </c:pt>
                      <c:pt idx="768">
                        <c:v>-18.566307328112799</c:v>
                      </c:pt>
                      <c:pt idx="769">
                        <c:v>-18.561870750415</c:v>
                      </c:pt>
                      <c:pt idx="770">
                        <c:v>-18.557434172717301</c:v>
                      </c:pt>
                      <c:pt idx="771">
                        <c:v>-18.552997595019502</c:v>
                      </c:pt>
                      <c:pt idx="772">
                        <c:v>-18.548561017321699</c:v>
                      </c:pt>
                      <c:pt idx="773">
                        <c:v>-18.544124439623999</c:v>
                      </c:pt>
                      <c:pt idx="774">
                        <c:v>-18.5396878619262</c:v>
                      </c:pt>
                      <c:pt idx="775">
                        <c:v>-18.535251284228401</c:v>
                      </c:pt>
                      <c:pt idx="776">
                        <c:v>-18.530814706530698</c:v>
                      </c:pt>
                      <c:pt idx="777">
                        <c:v>-18.526378128832899</c:v>
                      </c:pt>
                      <c:pt idx="778">
                        <c:v>-18.5219415511351</c:v>
                      </c:pt>
                      <c:pt idx="779">
                        <c:v>-18.517504973437301</c:v>
                      </c:pt>
                      <c:pt idx="780">
                        <c:v>-18.513068395739602</c:v>
                      </c:pt>
                      <c:pt idx="781">
                        <c:v>-18.508631818041799</c:v>
                      </c:pt>
                      <c:pt idx="782">
                        <c:v>-18.504195240344</c:v>
                      </c:pt>
                      <c:pt idx="783">
                        <c:v>-18.4997586626463</c:v>
                      </c:pt>
                      <c:pt idx="784">
                        <c:v>-18.495322084948501</c:v>
                      </c:pt>
                      <c:pt idx="785">
                        <c:v>-18.490885507250699</c:v>
                      </c:pt>
                      <c:pt idx="786">
                        <c:v>-18.486448929552999</c:v>
                      </c:pt>
                      <c:pt idx="787">
                        <c:v>-18.4820123518552</c:v>
                      </c:pt>
                      <c:pt idx="788">
                        <c:v>-18.477575774157401</c:v>
                      </c:pt>
                      <c:pt idx="789">
                        <c:v>-18.473139196459599</c:v>
                      </c:pt>
                      <c:pt idx="790">
                        <c:v>-18.468702618761899</c:v>
                      </c:pt>
                      <c:pt idx="791">
                        <c:v>-18.4642660410641</c:v>
                      </c:pt>
                      <c:pt idx="792">
                        <c:v>-18.459829463366301</c:v>
                      </c:pt>
                      <c:pt idx="793">
                        <c:v>-18.455392885668601</c:v>
                      </c:pt>
                      <c:pt idx="794">
                        <c:v>-18.450956307970799</c:v>
                      </c:pt>
                      <c:pt idx="795">
                        <c:v>-18.446519730273</c:v>
                      </c:pt>
                      <c:pt idx="796">
                        <c:v>-18.4420831525753</c:v>
                      </c:pt>
                      <c:pt idx="797">
                        <c:v>-18.437646574877501</c:v>
                      </c:pt>
                      <c:pt idx="798">
                        <c:v>-18.433209997179699</c:v>
                      </c:pt>
                      <c:pt idx="799">
                        <c:v>-18.428773419481999</c:v>
                      </c:pt>
                      <c:pt idx="800">
                        <c:v>-18.4243368417842</c:v>
                      </c:pt>
                      <c:pt idx="801">
                        <c:v>-18.419900264086401</c:v>
                      </c:pt>
                      <c:pt idx="802">
                        <c:v>-18.415463686388598</c:v>
                      </c:pt>
                      <c:pt idx="803">
                        <c:v>-18.411027108690899</c:v>
                      </c:pt>
                      <c:pt idx="804">
                        <c:v>-18.4065905309931</c:v>
                      </c:pt>
                      <c:pt idx="805">
                        <c:v>-18.402153953295301</c:v>
                      </c:pt>
                      <c:pt idx="806">
                        <c:v>-18.397717375597601</c:v>
                      </c:pt>
                      <c:pt idx="807">
                        <c:v>-18.393280797899799</c:v>
                      </c:pt>
                      <c:pt idx="808">
                        <c:v>-18.388844220201999</c:v>
                      </c:pt>
                      <c:pt idx="809">
                        <c:v>-18.3844076425043</c:v>
                      </c:pt>
                      <c:pt idx="810">
                        <c:v>-18.379971064806501</c:v>
                      </c:pt>
                      <c:pt idx="811">
                        <c:v>-18.375534487108698</c:v>
                      </c:pt>
                      <c:pt idx="812">
                        <c:v>-18.371097909410899</c:v>
                      </c:pt>
                      <c:pt idx="813">
                        <c:v>-18.3666613317132</c:v>
                      </c:pt>
                      <c:pt idx="814">
                        <c:v>-18.362224754015401</c:v>
                      </c:pt>
                      <c:pt idx="815">
                        <c:v>-18.357788176317602</c:v>
                      </c:pt>
                      <c:pt idx="816">
                        <c:v>-18.353351598619899</c:v>
                      </c:pt>
                      <c:pt idx="817">
                        <c:v>-18.348915020922099</c:v>
                      </c:pt>
                      <c:pt idx="818">
                        <c:v>-18.3444784432243</c:v>
                      </c:pt>
                      <c:pt idx="819">
                        <c:v>-18.340041865526601</c:v>
                      </c:pt>
                      <c:pt idx="820">
                        <c:v>-18.335605287828798</c:v>
                      </c:pt>
                      <c:pt idx="821">
                        <c:v>-18.331168710130999</c:v>
                      </c:pt>
                      <c:pt idx="822">
                        <c:v>-18.3267321324332</c:v>
                      </c:pt>
                      <c:pt idx="823">
                        <c:v>-18.322295554735501</c:v>
                      </c:pt>
                      <c:pt idx="824">
                        <c:v>-18.317858977037702</c:v>
                      </c:pt>
                      <c:pt idx="825">
                        <c:v>-18.313422399339899</c:v>
                      </c:pt>
                      <c:pt idx="826">
                        <c:v>-18.308985821642199</c:v>
                      </c:pt>
                      <c:pt idx="827">
                        <c:v>-18.3045492439444</c:v>
                      </c:pt>
                      <c:pt idx="828">
                        <c:v>-18.300112666246601</c:v>
                      </c:pt>
                      <c:pt idx="829">
                        <c:v>-18.295676088548898</c:v>
                      </c:pt>
                      <c:pt idx="830">
                        <c:v>-18.291239510851099</c:v>
                      </c:pt>
                      <c:pt idx="831">
                        <c:v>-18.2868029331533</c:v>
                      </c:pt>
                      <c:pt idx="832">
                        <c:v>-18.282366355455501</c:v>
                      </c:pt>
                      <c:pt idx="833">
                        <c:v>-18.277929777757802</c:v>
                      </c:pt>
                      <c:pt idx="834">
                        <c:v>-18.273493200059999</c:v>
                      </c:pt>
                      <c:pt idx="835">
                        <c:v>-18.2690566223622</c:v>
                      </c:pt>
                      <c:pt idx="836">
                        <c:v>-18.2646200446645</c:v>
                      </c:pt>
                      <c:pt idx="837">
                        <c:v>-18.260183466966701</c:v>
                      </c:pt>
                      <c:pt idx="838">
                        <c:v>-18.255746889268899</c:v>
                      </c:pt>
                      <c:pt idx="839">
                        <c:v>-18.251310311571199</c:v>
                      </c:pt>
                      <c:pt idx="840">
                        <c:v>-18.2468737338734</c:v>
                      </c:pt>
                      <c:pt idx="841">
                        <c:v>-18.242437156175601</c:v>
                      </c:pt>
                      <c:pt idx="842">
                        <c:v>-18.238000578477902</c:v>
                      </c:pt>
                      <c:pt idx="843">
                        <c:v>-18.233564000780099</c:v>
                      </c:pt>
                      <c:pt idx="844">
                        <c:v>-18.2291274230823</c:v>
                      </c:pt>
                      <c:pt idx="845">
                        <c:v>-18.224690845384501</c:v>
                      </c:pt>
                      <c:pt idx="846">
                        <c:v>-18.220254267686801</c:v>
                      </c:pt>
                      <c:pt idx="847">
                        <c:v>-18.215817689988999</c:v>
                      </c:pt>
                      <c:pt idx="848">
                        <c:v>-18.2113811122912</c:v>
                      </c:pt>
                      <c:pt idx="849">
                        <c:v>-18.2069445345935</c:v>
                      </c:pt>
                      <c:pt idx="850">
                        <c:v>-18.202507956895701</c:v>
                      </c:pt>
                      <c:pt idx="851">
                        <c:v>-18.198071379197899</c:v>
                      </c:pt>
                      <c:pt idx="852">
                        <c:v>-18.193634801500199</c:v>
                      </c:pt>
                      <c:pt idx="853">
                        <c:v>-18.1891982238024</c:v>
                      </c:pt>
                      <c:pt idx="854">
                        <c:v>-18.184761646104601</c:v>
                      </c:pt>
                      <c:pt idx="855">
                        <c:v>-18.180325068406798</c:v>
                      </c:pt>
                      <c:pt idx="856">
                        <c:v>-18.175888490709099</c:v>
                      </c:pt>
                      <c:pt idx="857">
                        <c:v>-18.1714519130113</c:v>
                      </c:pt>
                      <c:pt idx="858">
                        <c:v>-18.167015335313501</c:v>
                      </c:pt>
                      <c:pt idx="859">
                        <c:v>-18.162578757615801</c:v>
                      </c:pt>
                      <c:pt idx="860">
                        <c:v>-18.158142179917999</c:v>
                      </c:pt>
                      <c:pt idx="861">
                        <c:v>-18.153705602220199</c:v>
                      </c:pt>
                      <c:pt idx="862">
                        <c:v>-18.1492690245225</c:v>
                      </c:pt>
                      <c:pt idx="863">
                        <c:v>-18.144832446824701</c:v>
                      </c:pt>
                      <c:pt idx="864">
                        <c:v>-18.140395869126898</c:v>
                      </c:pt>
                      <c:pt idx="865">
                        <c:v>-18.135959291429099</c:v>
                      </c:pt>
                      <c:pt idx="866">
                        <c:v>-18.1315227137314</c:v>
                      </c:pt>
                      <c:pt idx="867">
                        <c:v>-18.127086136033601</c:v>
                      </c:pt>
                      <c:pt idx="868">
                        <c:v>-18.122649558335802</c:v>
                      </c:pt>
                      <c:pt idx="869">
                        <c:v>-18.118212980638098</c:v>
                      </c:pt>
                      <c:pt idx="870">
                        <c:v>-18.113776402940299</c:v>
                      </c:pt>
                      <c:pt idx="871">
                        <c:v>-18.1093398252425</c:v>
                      </c:pt>
                      <c:pt idx="872">
                        <c:v>-18.104903247544801</c:v>
                      </c:pt>
                      <c:pt idx="873">
                        <c:v>-18.100466669846998</c:v>
                      </c:pt>
                      <c:pt idx="874">
                        <c:v>-18.096030092149199</c:v>
                      </c:pt>
                      <c:pt idx="875">
                        <c:v>-18.0915935144514</c:v>
                      </c:pt>
                      <c:pt idx="876">
                        <c:v>-18.087156936753701</c:v>
                      </c:pt>
                      <c:pt idx="877">
                        <c:v>-18.082720359055902</c:v>
                      </c:pt>
                      <c:pt idx="878">
                        <c:v>-18.078283781358099</c:v>
                      </c:pt>
                      <c:pt idx="879">
                        <c:v>-18.073847203660399</c:v>
                      </c:pt>
                      <c:pt idx="880">
                        <c:v>-18.0694106259626</c:v>
                      </c:pt>
                      <c:pt idx="881">
                        <c:v>-18.064974048264801</c:v>
                      </c:pt>
                      <c:pt idx="882">
                        <c:v>-18.060537470567098</c:v>
                      </c:pt>
                      <c:pt idx="883">
                        <c:v>-18.056100892869299</c:v>
                      </c:pt>
                      <c:pt idx="884">
                        <c:v>-18.0516643151715</c:v>
                      </c:pt>
                      <c:pt idx="885">
                        <c:v>-18.047227737473701</c:v>
                      </c:pt>
                      <c:pt idx="886">
                        <c:v>-18.042791159776002</c:v>
                      </c:pt>
                      <c:pt idx="887">
                        <c:v>-18.038354582078199</c:v>
                      </c:pt>
                      <c:pt idx="888">
                        <c:v>-18.0339180043804</c:v>
                      </c:pt>
                      <c:pt idx="889">
                        <c:v>-18.0294814266827</c:v>
                      </c:pt>
                      <c:pt idx="890">
                        <c:v>-18.025044848984901</c:v>
                      </c:pt>
                      <c:pt idx="891">
                        <c:v>-18.020608271287099</c:v>
                      </c:pt>
                      <c:pt idx="892">
                        <c:v>-18.016171693589399</c:v>
                      </c:pt>
                      <c:pt idx="893">
                        <c:v>-18.0117351158916</c:v>
                      </c:pt>
                      <c:pt idx="894">
                        <c:v>-18.007298538193801</c:v>
                      </c:pt>
                      <c:pt idx="895">
                        <c:v>-18.002861960496102</c:v>
                      </c:pt>
                      <c:pt idx="896">
                        <c:v>-17.998425382798299</c:v>
                      </c:pt>
                      <c:pt idx="897">
                        <c:v>-17.9939888051005</c:v>
                      </c:pt>
                      <c:pt idx="898">
                        <c:v>-17.989552227402701</c:v>
                      </c:pt>
                      <c:pt idx="899">
                        <c:v>-17.985115649705001</c:v>
                      </c:pt>
                      <c:pt idx="900">
                        <c:v>-17.980679072007199</c:v>
                      </c:pt>
                      <c:pt idx="901">
                        <c:v>-17.9762424943094</c:v>
                      </c:pt>
                      <c:pt idx="902">
                        <c:v>-17.9718059166117</c:v>
                      </c:pt>
                      <c:pt idx="903">
                        <c:v>-17.967369338913901</c:v>
                      </c:pt>
                      <c:pt idx="904">
                        <c:v>-17.962932761216098</c:v>
                      </c:pt>
                      <c:pt idx="905">
                        <c:v>-17.958496183518399</c:v>
                      </c:pt>
                      <c:pt idx="906">
                        <c:v>-17.9540596058206</c:v>
                      </c:pt>
                      <c:pt idx="907">
                        <c:v>-17.949623028122801</c:v>
                      </c:pt>
                      <c:pt idx="908">
                        <c:v>-17.945186450424998</c:v>
                      </c:pt>
                      <c:pt idx="909">
                        <c:v>-17.940749872727299</c:v>
                      </c:pt>
                      <c:pt idx="910">
                        <c:v>-17.9363132950295</c:v>
                      </c:pt>
                      <c:pt idx="911">
                        <c:v>-17.931876717331701</c:v>
                      </c:pt>
                      <c:pt idx="912">
                        <c:v>-17.927440139634001</c:v>
                      </c:pt>
                      <c:pt idx="913">
                        <c:v>-17.923003561936198</c:v>
                      </c:pt>
                      <c:pt idx="914">
                        <c:v>-17.918566984238399</c:v>
                      </c:pt>
                      <c:pt idx="915">
                        <c:v>-17.9141304065407</c:v>
                      </c:pt>
                      <c:pt idx="916">
                        <c:v>-17.909693828842901</c:v>
                      </c:pt>
                      <c:pt idx="917">
                        <c:v>-17.905257251145098</c:v>
                      </c:pt>
                      <c:pt idx="918">
                        <c:v>-17.900820673447299</c:v>
                      </c:pt>
                      <c:pt idx="919">
                        <c:v>-17.8963840957496</c:v>
                      </c:pt>
                      <c:pt idx="920">
                        <c:v>-17.891947518051801</c:v>
                      </c:pt>
                      <c:pt idx="921">
                        <c:v>-17.887510940354002</c:v>
                      </c:pt>
                      <c:pt idx="922">
                        <c:v>-17.883074362656298</c:v>
                      </c:pt>
                      <c:pt idx="923">
                        <c:v>-17.878637784958499</c:v>
                      </c:pt>
                      <c:pt idx="924">
                        <c:v>-17.8742012072607</c:v>
                      </c:pt>
                      <c:pt idx="925">
                        <c:v>-17.869764629563001</c:v>
                      </c:pt>
                      <c:pt idx="926">
                        <c:v>-17.865328051865198</c:v>
                      </c:pt>
                      <c:pt idx="927">
                        <c:v>-17.860891474167399</c:v>
                      </c:pt>
                      <c:pt idx="928">
                        <c:v>-17.8564548964696</c:v>
                      </c:pt>
                      <c:pt idx="929">
                        <c:v>-17.852018318771901</c:v>
                      </c:pt>
                      <c:pt idx="930">
                        <c:v>-17.847581741074102</c:v>
                      </c:pt>
                      <c:pt idx="931">
                        <c:v>-17.843145163376299</c:v>
                      </c:pt>
                      <c:pt idx="932">
                        <c:v>-17.838708585678599</c:v>
                      </c:pt>
                      <c:pt idx="933">
                        <c:v>-17.8342720079808</c:v>
                      </c:pt>
                      <c:pt idx="934">
                        <c:v>-17.829835430283001</c:v>
                      </c:pt>
                      <c:pt idx="935">
                        <c:v>-17.825398852585302</c:v>
                      </c:pt>
                      <c:pt idx="936">
                        <c:v>-17.820962274887499</c:v>
                      </c:pt>
                      <c:pt idx="937">
                        <c:v>-17.8165256971897</c:v>
                      </c:pt>
                      <c:pt idx="938">
                        <c:v>-17.812089119492001</c:v>
                      </c:pt>
                      <c:pt idx="939">
                        <c:v>-17.807652541794202</c:v>
                      </c:pt>
                      <c:pt idx="940">
                        <c:v>-17.803215964096399</c:v>
                      </c:pt>
                      <c:pt idx="941">
                        <c:v>-17.7987793863986</c:v>
                      </c:pt>
                      <c:pt idx="942">
                        <c:v>-17.7943428087009</c:v>
                      </c:pt>
                      <c:pt idx="943">
                        <c:v>-17.789906231003101</c:v>
                      </c:pt>
                      <c:pt idx="944">
                        <c:v>-17.785469653305299</c:v>
                      </c:pt>
                      <c:pt idx="945">
                        <c:v>-17.781033075607599</c:v>
                      </c:pt>
                      <c:pt idx="946">
                        <c:v>-17.7765964979098</c:v>
                      </c:pt>
                      <c:pt idx="947">
                        <c:v>-17.772159920212001</c:v>
                      </c:pt>
                      <c:pt idx="948">
                        <c:v>-17.767723342514302</c:v>
                      </c:pt>
                      <c:pt idx="949">
                        <c:v>-17.763286764816499</c:v>
                      </c:pt>
                      <c:pt idx="950">
                        <c:v>-17.7588501871187</c:v>
                      </c:pt>
                      <c:pt idx="951">
                        <c:v>-17.754413609420901</c:v>
                      </c:pt>
                      <c:pt idx="952">
                        <c:v>-17.749977031723201</c:v>
                      </c:pt>
                      <c:pt idx="953">
                        <c:v>-17.745540454025399</c:v>
                      </c:pt>
                      <c:pt idx="954">
                        <c:v>-17.7411038763276</c:v>
                      </c:pt>
                      <c:pt idx="955">
                        <c:v>-17.7366672986299</c:v>
                      </c:pt>
                      <c:pt idx="956">
                        <c:v>-17.732230720932101</c:v>
                      </c:pt>
                      <c:pt idx="957">
                        <c:v>-17.727794143234298</c:v>
                      </c:pt>
                      <c:pt idx="958">
                        <c:v>-17.723357565536599</c:v>
                      </c:pt>
                      <c:pt idx="959">
                        <c:v>-17.7189209878388</c:v>
                      </c:pt>
                      <c:pt idx="960">
                        <c:v>-17.714484410141001</c:v>
                      </c:pt>
                      <c:pt idx="961">
                        <c:v>-17.710047832443198</c:v>
                      </c:pt>
                      <c:pt idx="962">
                        <c:v>-17.705611254745499</c:v>
                      </c:pt>
                      <c:pt idx="963">
                        <c:v>-17.7011746770477</c:v>
                      </c:pt>
                      <c:pt idx="964">
                        <c:v>-17.696738099349901</c:v>
                      </c:pt>
                      <c:pt idx="965">
                        <c:v>-17.692301521652201</c:v>
                      </c:pt>
                      <c:pt idx="966">
                        <c:v>-17.687864943954398</c:v>
                      </c:pt>
                      <c:pt idx="967">
                        <c:v>-17.683428366256599</c:v>
                      </c:pt>
                      <c:pt idx="968">
                        <c:v>-17.6789917885589</c:v>
                      </c:pt>
                      <c:pt idx="969">
                        <c:v>-17.674555210861101</c:v>
                      </c:pt>
                      <c:pt idx="970">
                        <c:v>-17.670118633163298</c:v>
                      </c:pt>
                      <c:pt idx="971">
                        <c:v>-17.665682055465499</c:v>
                      </c:pt>
                      <c:pt idx="972">
                        <c:v>-17.6612454777678</c:v>
                      </c:pt>
                      <c:pt idx="973">
                        <c:v>-17.656808900070001</c:v>
                      </c:pt>
                      <c:pt idx="974">
                        <c:v>-17.652372322372202</c:v>
                      </c:pt>
                      <c:pt idx="975">
                        <c:v>-17.647935744674498</c:v>
                      </c:pt>
                      <c:pt idx="976">
                        <c:v>-17.643499166976699</c:v>
                      </c:pt>
                      <c:pt idx="977">
                        <c:v>-17.6390625892789</c:v>
                      </c:pt>
                      <c:pt idx="978">
                        <c:v>-17.634626011581201</c:v>
                      </c:pt>
                      <c:pt idx="979">
                        <c:v>-17.630189433883402</c:v>
                      </c:pt>
                      <c:pt idx="980">
                        <c:v>-17.625752856185599</c:v>
                      </c:pt>
                      <c:pt idx="981">
                        <c:v>-17.6213162784879</c:v>
                      </c:pt>
                      <c:pt idx="982">
                        <c:v>-17.616879700790101</c:v>
                      </c:pt>
                      <c:pt idx="983">
                        <c:v>-17.612443123092302</c:v>
                      </c:pt>
                      <c:pt idx="984">
                        <c:v>-17.608006545394499</c:v>
                      </c:pt>
                      <c:pt idx="985">
                        <c:v>-17.603569967696799</c:v>
                      </c:pt>
                      <c:pt idx="986">
                        <c:v>-17.599133389999</c:v>
                      </c:pt>
                      <c:pt idx="987">
                        <c:v>-17.594696812301201</c:v>
                      </c:pt>
                      <c:pt idx="988">
                        <c:v>-17.590260234603502</c:v>
                      </c:pt>
                      <c:pt idx="989">
                        <c:v>-17.585823656905699</c:v>
                      </c:pt>
                      <c:pt idx="990">
                        <c:v>-17.5813870792079</c:v>
                      </c:pt>
                      <c:pt idx="991">
                        <c:v>-17.576950501510201</c:v>
                      </c:pt>
                      <c:pt idx="992">
                        <c:v>-17.572513923812402</c:v>
                      </c:pt>
                      <c:pt idx="993">
                        <c:v>-17.568077346114599</c:v>
                      </c:pt>
                      <c:pt idx="994">
                        <c:v>-17.5636407684168</c:v>
                      </c:pt>
                      <c:pt idx="995">
                        <c:v>-17.5592041907191</c:v>
                      </c:pt>
                      <c:pt idx="996">
                        <c:v>-17.554767613021301</c:v>
                      </c:pt>
                      <c:pt idx="997">
                        <c:v>-17.550331035323499</c:v>
                      </c:pt>
                      <c:pt idx="998">
                        <c:v>-17.545894457625799</c:v>
                      </c:pt>
                      <c:pt idx="999">
                        <c:v>-17.541457879928</c:v>
                      </c:pt>
                      <c:pt idx="1000">
                        <c:v>-17.537021302230201</c:v>
                      </c:pt>
                      <c:pt idx="1001">
                        <c:v>-17.532584724532501</c:v>
                      </c:pt>
                      <c:pt idx="1002">
                        <c:v>-17.528148146834699</c:v>
                      </c:pt>
                      <c:pt idx="1003">
                        <c:v>-17.5237115691369</c:v>
                      </c:pt>
                      <c:pt idx="1004">
                        <c:v>-17.519274991439101</c:v>
                      </c:pt>
                      <c:pt idx="1005">
                        <c:v>-17.514838413741401</c:v>
                      </c:pt>
                      <c:pt idx="1006">
                        <c:v>-17.510401836043599</c:v>
                      </c:pt>
                      <c:pt idx="1007">
                        <c:v>-17.5059652583458</c:v>
                      </c:pt>
                      <c:pt idx="1008">
                        <c:v>-17.5015286806481</c:v>
                      </c:pt>
                      <c:pt idx="1009">
                        <c:v>-17.497092102950301</c:v>
                      </c:pt>
                      <c:pt idx="1010">
                        <c:v>-17.492655525252498</c:v>
                      </c:pt>
                      <c:pt idx="1011">
                        <c:v>-17.488218947554799</c:v>
                      </c:pt>
                      <c:pt idx="1012">
                        <c:v>-17.483782369857</c:v>
                      </c:pt>
                      <c:pt idx="1013">
                        <c:v>-17.479345792159201</c:v>
                      </c:pt>
                      <c:pt idx="1014">
                        <c:v>-17.474909214461402</c:v>
                      </c:pt>
                      <c:pt idx="1015">
                        <c:v>-17.470472636763699</c:v>
                      </c:pt>
                      <c:pt idx="1016">
                        <c:v>-17.4660360590659</c:v>
                      </c:pt>
                      <c:pt idx="1017">
                        <c:v>-17.461599481368101</c:v>
                      </c:pt>
                      <c:pt idx="1018">
                        <c:v>-17.457162903670401</c:v>
                      </c:pt>
                      <c:pt idx="1019">
                        <c:v>-17.452726325972598</c:v>
                      </c:pt>
                      <c:pt idx="1020">
                        <c:v>-17.448289748274799</c:v>
                      </c:pt>
                      <c:pt idx="1021">
                        <c:v>-17.4438531705771</c:v>
                      </c:pt>
                      <c:pt idx="1022">
                        <c:v>-17.439416592879301</c:v>
                      </c:pt>
                      <c:pt idx="1023">
                        <c:v>-17.434980015181502</c:v>
                      </c:pt>
                      <c:pt idx="1024">
                        <c:v>-17.430543437483799</c:v>
                      </c:pt>
                      <c:pt idx="1025">
                        <c:v>-17.426106859786</c:v>
                      </c:pt>
                      <c:pt idx="1026">
                        <c:v>-17.421670282088201</c:v>
                      </c:pt>
                      <c:pt idx="1027">
                        <c:v>-17.417233704390402</c:v>
                      </c:pt>
                      <c:pt idx="1028">
                        <c:v>-17.412797126692698</c:v>
                      </c:pt>
                      <c:pt idx="1029">
                        <c:v>-17.408360548994899</c:v>
                      </c:pt>
                      <c:pt idx="1030">
                        <c:v>-17.4039239712971</c:v>
                      </c:pt>
                      <c:pt idx="1031">
                        <c:v>-17.399487393599401</c:v>
                      </c:pt>
                      <c:pt idx="1032">
                        <c:v>-17.395050815901602</c:v>
                      </c:pt>
                      <c:pt idx="1033">
                        <c:v>-17.390614238203799</c:v>
                      </c:pt>
                      <c:pt idx="1034">
                        <c:v>-17.3861776605061</c:v>
                      </c:pt>
                      <c:pt idx="1035">
                        <c:v>-17.381741082808301</c:v>
                      </c:pt>
                      <c:pt idx="1036">
                        <c:v>-17.377304505110502</c:v>
                      </c:pt>
                      <c:pt idx="1037">
                        <c:v>-17.372867927412699</c:v>
                      </c:pt>
                      <c:pt idx="1038">
                        <c:v>-17.368431349714999</c:v>
                      </c:pt>
                      <c:pt idx="1039">
                        <c:v>-17.3639947720172</c:v>
                      </c:pt>
                      <c:pt idx="1040">
                        <c:v>-17.359558194319401</c:v>
                      </c:pt>
                      <c:pt idx="1041">
                        <c:v>-17.355121616621702</c:v>
                      </c:pt>
                      <c:pt idx="1042">
                        <c:v>-17.350685038923899</c:v>
                      </c:pt>
                      <c:pt idx="1043">
                        <c:v>-17.3462484612261</c:v>
                      </c:pt>
                      <c:pt idx="1044">
                        <c:v>-17.341811883528401</c:v>
                      </c:pt>
                      <c:pt idx="1045">
                        <c:v>-17.337375305830601</c:v>
                      </c:pt>
                      <c:pt idx="1046">
                        <c:v>-17.332938728132799</c:v>
                      </c:pt>
                      <c:pt idx="1047">
                        <c:v>-17.328502150435</c:v>
                      </c:pt>
                      <c:pt idx="1048">
                        <c:v>-17.3240655727373</c:v>
                      </c:pt>
                      <c:pt idx="1049">
                        <c:v>-17.319628995039501</c:v>
                      </c:pt>
                      <c:pt idx="1050">
                        <c:v>-17.315192417341699</c:v>
                      </c:pt>
                      <c:pt idx="1051">
                        <c:v>-17.310755839643999</c:v>
                      </c:pt>
                      <c:pt idx="1052">
                        <c:v>-17.3063192619462</c:v>
                      </c:pt>
                      <c:pt idx="1053">
                        <c:v>-17.301882684248401</c:v>
                      </c:pt>
                      <c:pt idx="1054">
                        <c:v>-17.297446106550701</c:v>
                      </c:pt>
                      <c:pt idx="1055">
                        <c:v>-17.293009528852899</c:v>
                      </c:pt>
                      <c:pt idx="1056">
                        <c:v>-17.2885729511551</c:v>
                      </c:pt>
                      <c:pt idx="1057">
                        <c:v>-17.284136373457301</c:v>
                      </c:pt>
                      <c:pt idx="1058">
                        <c:v>-17.279699795759601</c:v>
                      </c:pt>
                      <c:pt idx="1059">
                        <c:v>-17.275263218061799</c:v>
                      </c:pt>
                      <c:pt idx="1060">
                        <c:v>-17.270826640364</c:v>
                      </c:pt>
                      <c:pt idx="1061">
                        <c:v>-17.2663900626663</c:v>
                      </c:pt>
                      <c:pt idx="1062">
                        <c:v>-17.261953484968501</c:v>
                      </c:pt>
                      <c:pt idx="1063">
                        <c:v>-17.257516907270698</c:v>
                      </c:pt>
                      <c:pt idx="1064">
                        <c:v>-17.253080329572999</c:v>
                      </c:pt>
                      <c:pt idx="1065">
                        <c:v>-17.2486437518752</c:v>
                      </c:pt>
                      <c:pt idx="1066">
                        <c:v>-17.244207174177401</c:v>
                      </c:pt>
                      <c:pt idx="1067">
                        <c:v>-17.239770596479602</c:v>
                      </c:pt>
                      <c:pt idx="1068">
                        <c:v>-17.235334018781899</c:v>
                      </c:pt>
                      <c:pt idx="1069">
                        <c:v>-17.2308974410841</c:v>
                      </c:pt>
                      <c:pt idx="1070">
                        <c:v>-17.226460863386301</c:v>
                      </c:pt>
                      <c:pt idx="1071">
                        <c:v>-17.222024285688601</c:v>
                      </c:pt>
                      <c:pt idx="1072">
                        <c:v>-17.217587707990798</c:v>
                      </c:pt>
                      <c:pt idx="1073">
                        <c:v>-17.213151130292999</c:v>
                      </c:pt>
                      <c:pt idx="1074">
                        <c:v>-17.2087145525953</c:v>
                      </c:pt>
                      <c:pt idx="1075">
                        <c:v>-17.204277974897501</c:v>
                      </c:pt>
                      <c:pt idx="1076">
                        <c:v>-17.199841397199702</c:v>
                      </c:pt>
                      <c:pt idx="1077">
                        <c:v>-17.195404819501999</c:v>
                      </c:pt>
                      <c:pt idx="1078">
                        <c:v>-17.1909682418042</c:v>
                      </c:pt>
                      <c:pt idx="1079">
                        <c:v>-17.186531664106401</c:v>
                      </c:pt>
                      <c:pt idx="1080">
                        <c:v>-17.182095086408602</c:v>
                      </c:pt>
                      <c:pt idx="1081">
                        <c:v>-17.177658508710898</c:v>
                      </c:pt>
                      <c:pt idx="1082">
                        <c:v>-17.173221931013099</c:v>
                      </c:pt>
                      <c:pt idx="1083">
                        <c:v>-17.1687853533153</c:v>
                      </c:pt>
                      <c:pt idx="1084">
                        <c:v>-17.164348775617601</c:v>
                      </c:pt>
                      <c:pt idx="1085">
                        <c:v>-17.159912197919802</c:v>
                      </c:pt>
                      <c:pt idx="1086">
                        <c:v>-17.155475620221999</c:v>
                      </c:pt>
                      <c:pt idx="1087">
                        <c:v>-17.1510390425243</c:v>
                      </c:pt>
                      <c:pt idx="1088">
                        <c:v>-17.146602464826501</c:v>
                      </c:pt>
                      <c:pt idx="1089">
                        <c:v>-17.142165887128701</c:v>
                      </c:pt>
                      <c:pt idx="1090">
                        <c:v>-17.137729309430899</c:v>
                      </c:pt>
                      <c:pt idx="1091">
                        <c:v>-17.133292731733199</c:v>
                      </c:pt>
                      <c:pt idx="1092">
                        <c:v>-17.1288561540354</c:v>
                      </c:pt>
                      <c:pt idx="1093">
                        <c:v>-17.124419576337601</c:v>
                      </c:pt>
                      <c:pt idx="1094">
                        <c:v>-17.119982998639902</c:v>
                      </c:pt>
                      <c:pt idx="1095">
                        <c:v>-17.115546420942099</c:v>
                      </c:pt>
                      <c:pt idx="1096">
                        <c:v>-17.1111098432443</c:v>
                      </c:pt>
                      <c:pt idx="1097">
                        <c:v>-17.106673265546601</c:v>
                      </c:pt>
                      <c:pt idx="1098">
                        <c:v>-17.102236687848801</c:v>
                      </c:pt>
                      <c:pt idx="1099">
                        <c:v>-17.097800110150999</c:v>
                      </c:pt>
                      <c:pt idx="1100">
                        <c:v>-17.0933635324532</c:v>
                      </c:pt>
                      <c:pt idx="1101">
                        <c:v>-17.0889269547555</c:v>
                      </c:pt>
                      <c:pt idx="1102">
                        <c:v>-17.084490377057701</c:v>
                      </c:pt>
                      <c:pt idx="1103">
                        <c:v>-17.080053799359899</c:v>
                      </c:pt>
                      <c:pt idx="1104">
                        <c:v>-17.075617221662199</c:v>
                      </c:pt>
                      <c:pt idx="1105">
                        <c:v>-17.0711806439644</c:v>
                      </c:pt>
                      <c:pt idx="1106">
                        <c:v>-17.066744066266601</c:v>
                      </c:pt>
                      <c:pt idx="1107">
                        <c:v>-17.062307488568901</c:v>
                      </c:pt>
                      <c:pt idx="1108">
                        <c:v>-17.057870910871099</c:v>
                      </c:pt>
                      <c:pt idx="1109">
                        <c:v>-17.0534343331733</c:v>
                      </c:pt>
                      <c:pt idx="1110">
                        <c:v>-17.048997755475501</c:v>
                      </c:pt>
                      <c:pt idx="1111">
                        <c:v>-17.044561177777801</c:v>
                      </c:pt>
                      <c:pt idx="1112">
                        <c:v>-17.040124600079999</c:v>
                      </c:pt>
                      <c:pt idx="1113">
                        <c:v>-17.0356880223822</c:v>
                      </c:pt>
                      <c:pt idx="1114">
                        <c:v>-17.0312514446845</c:v>
                      </c:pt>
                      <c:pt idx="1115">
                        <c:v>-17.026814866986701</c:v>
                      </c:pt>
                      <c:pt idx="1116">
                        <c:v>-17.022378289288898</c:v>
                      </c:pt>
                      <c:pt idx="1117">
                        <c:v>-17.017941711591199</c:v>
                      </c:pt>
                      <c:pt idx="1118">
                        <c:v>-17.0135051338934</c:v>
                      </c:pt>
                      <c:pt idx="1119">
                        <c:v>-17.009068556195601</c:v>
                      </c:pt>
                      <c:pt idx="1120">
                        <c:v>-17.004631978497802</c:v>
                      </c:pt>
                      <c:pt idx="1121">
                        <c:v>-17.000195400800099</c:v>
                      </c:pt>
                      <c:pt idx="1122">
                        <c:v>-16.9957588231023</c:v>
                      </c:pt>
                      <c:pt idx="1123">
                        <c:v>-16.991322245404501</c:v>
                      </c:pt>
                      <c:pt idx="1124">
                        <c:v>-16.986885667706801</c:v>
                      </c:pt>
                      <c:pt idx="1125">
                        <c:v>-16.982449090008998</c:v>
                      </c:pt>
                      <c:pt idx="1126">
                        <c:v>-16.978012512311199</c:v>
                      </c:pt>
                      <c:pt idx="1127">
                        <c:v>-16.9735759346135</c:v>
                      </c:pt>
                      <c:pt idx="1128">
                        <c:v>-16.969139356915701</c:v>
                      </c:pt>
                      <c:pt idx="1129">
                        <c:v>-16.964702779217902</c:v>
                      </c:pt>
                      <c:pt idx="1130">
                        <c:v>-16.960266201520199</c:v>
                      </c:pt>
                      <c:pt idx="1131">
                        <c:v>-16.9558296238224</c:v>
                      </c:pt>
                      <c:pt idx="1132">
                        <c:v>-16.951393046124601</c:v>
                      </c:pt>
                      <c:pt idx="1133">
                        <c:v>-16.946956468426801</c:v>
                      </c:pt>
                      <c:pt idx="1134">
                        <c:v>-16.942519890729098</c:v>
                      </c:pt>
                      <c:pt idx="1135">
                        <c:v>-16.938083313031299</c:v>
                      </c:pt>
                      <c:pt idx="1136">
                        <c:v>-16.9336467353335</c:v>
                      </c:pt>
                      <c:pt idx="1137">
                        <c:v>-16.929210157635801</c:v>
                      </c:pt>
                      <c:pt idx="1138">
                        <c:v>-16.924773579938002</c:v>
                      </c:pt>
                      <c:pt idx="1139">
                        <c:v>-16.920337002240199</c:v>
                      </c:pt>
                      <c:pt idx="1140">
                        <c:v>-16.9159004245425</c:v>
                      </c:pt>
                      <c:pt idx="1141">
                        <c:v>-16.9114638468447</c:v>
                      </c:pt>
                      <c:pt idx="1142">
                        <c:v>-16.907027269146901</c:v>
                      </c:pt>
                      <c:pt idx="1143">
                        <c:v>-16.902590691449099</c:v>
                      </c:pt>
                      <c:pt idx="1144">
                        <c:v>-16.898154113751399</c:v>
                      </c:pt>
                      <c:pt idx="1145">
                        <c:v>-16.8937175360536</c:v>
                      </c:pt>
                      <c:pt idx="1146">
                        <c:v>-16.889280958355801</c:v>
                      </c:pt>
                      <c:pt idx="1147">
                        <c:v>-16.884844380658102</c:v>
                      </c:pt>
                      <c:pt idx="1148">
                        <c:v>-16.880407802960299</c:v>
                      </c:pt>
                      <c:pt idx="1149">
                        <c:v>-16.8759712252625</c:v>
                      </c:pt>
                      <c:pt idx="1150">
                        <c:v>-16.8715346475648</c:v>
                      </c:pt>
                      <c:pt idx="1151">
                        <c:v>-16.867098069867001</c:v>
                      </c:pt>
                      <c:pt idx="1152">
                        <c:v>-16.862661492169199</c:v>
                      </c:pt>
                      <c:pt idx="1153">
                        <c:v>-16.8582249144714</c:v>
                      </c:pt>
                      <c:pt idx="1154">
                        <c:v>-16.8537883367737</c:v>
                      </c:pt>
                      <c:pt idx="1155">
                        <c:v>-16.849351759075901</c:v>
                      </c:pt>
                      <c:pt idx="1156">
                        <c:v>-16.844915181378099</c:v>
                      </c:pt>
                      <c:pt idx="1157">
                        <c:v>-16.840478603680399</c:v>
                      </c:pt>
                      <c:pt idx="1158">
                        <c:v>-16.8360420259826</c:v>
                      </c:pt>
                      <c:pt idx="1159">
                        <c:v>-16.831605448284801</c:v>
                      </c:pt>
                      <c:pt idx="1160">
                        <c:v>-16.827168870587101</c:v>
                      </c:pt>
                      <c:pt idx="1161">
                        <c:v>-16.822732292889299</c:v>
                      </c:pt>
                      <c:pt idx="1162">
                        <c:v>-16.8182957151915</c:v>
                      </c:pt>
                      <c:pt idx="1163">
                        <c:v>-16.8138591374938</c:v>
                      </c:pt>
                      <c:pt idx="1164">
                        <c:v>-16.809422559796001</c:v>
                      </c:pt>
                      <c:pt idx="1165">
                        <c:v>-16.804985982098199</c:v>
                      </c:pt>
                      <c:pt idx="1166">
                        <c:v>-16.8005494044004</c:v>
                      </c:pt>
                      <c:pt idx="1167">
                        <c:v>-16.7961128267027</c:v>
                      </c:pt>
                      <c:pt idx="1168">
                        <c:v>-16.791676249004901</c:v>
                      </c:pt>
                      <c:pt idx="1169">
                        <c:v>-16.787239671307098</c:v>
                      </c:pt>
                      <c:pt idx="1170">
                        <c:v>-16.782803093609399</c:v>
                      </c:pt>
                      <c:pt idx="1171">
                        <c:v>-16.7783665159116</c:v>
                      </c:pt>
                      <c:pt idx="1172">
                        <c:v>-16.773929938213801</c:v>
                      </c:pt>
                      <c:pt idx="1173">
                        <c:v>-16.769493360516101</c:v>
                      </c:pt>
                      <c:pt idx="1174">
                        <c:v>-16.765056782818299</c:v>
                      </c:pt>
                      <c:pt idx="1175">
                        <c:v>-16.7606202051205</c:v>
                      </c:pt>
                      <c:pt idx="1176">
                        <c:v>-16.756183627422701</c:v>
                      </c:pt>
                      <c:pt idx="1177">
                        <c:v>-16.751747049725001</c:v>
                      </c:pt>
                      <c:pt idx="1178">
                        <c:v>-16.747310472027198</c:v>
                      </c:pt>
                      <c:pt idx="1179">
                        <c:v>-16.742873894329399</c:v>
                      </c:pt>
                      <c:pt idx="1180">
                        <c:v>-16.7384373166317</c:v>
                      </c:pt>
                      <c:pt idx="1181">
                        <c:v>-16.734000738933901</c:v>
                      </c:pt>
                      <c:pt idx="1182">
                        <c:v>-16.729564161236102</c:v>
                      </c:pt>
                      <c:pt idx="1183">
                        <c:v>-16.725127583538399</c:v>
                      </c:pt>
                      <c:pt idx="1184">
                        <c:v>-16.7206910058406</c:v>
                      </c:pt>
                      <c:pt idx="1185">
                        <c:v>-16.7162544281428</c:v>
                      </c:pt>
                      <c:pt idx="1186">
                        <c:v>-16.711817850445001</c:v>
                      </c:pt>
                      <c:pt idx="1187">
                        <c:v>-16.707381272747298</c:v>
                      </c:pt>
                      <c:pt idx="1188">
                        <c:v>-16.702944695049499</c:v>
                      </c:pt>
                      <c:pt idx="1189">
                        <c:v>-16.6985081173517</c:v>
                      </c:pt>
                      <c:pt idx="1190">
                        <c:v>-16.694071539654001</c:v>
                      </c:pt>
                      <c:pt idx="1191">
                        <c:v>-16.689634961956202</c:v>
                      </c:pt>
                      <c:pt idx="1192">
                        <c:v>-16.685198384258399</c:v>
                      </c:pt>
                      <c:pt idx="1193">
                        <c:v>-16.6807618065607</c:v>
                      </c:pt>
                      <c:pt idx="1194">
                        <c:v>-16.6763252288629</c:v>
                      </c:pt>
                      <c:pt idx="1195">
                        <c:v>-16.671888651165101</c:v>
                      </c:pt>
                      <c:pt idx="1196">
                        <c:v>-16.667452073467299</c:v>
                      </c:pt>
                      <c:pt idx="1197">
                        <c:v>-16.663015495769599</c:v>
                      </c:pt>
                      <c:pt idx="1198">
                        <c:v>-16.6585789180718</c:v>
                      </c:pt>
                      <c:pt idx="1199">
                        <c:v>-16.654142340374001</c:v>
                      </c:pt>
                      <c:pt idx="1200">
                        <c:v>-16.649705762676302</c:v>
                      </c:pt>
                      <c:pt idx="1201">
                        <c:v>-16.645269184978499</c:v>
                      </c:pt>
                      <c:pt idx="1202">
                        <c:v>-16.6408326072807</c:v>
                      </c:pt>
                      <c:pt idx="1203">
                        <c:v>-16.636396029583</c:v>
                      </c:pt>
                      <c:pt idx="1204">
                        <c:v>-16.631959451885201</c:v>
                      </c:pt>
                      <c:pt idx="1205">
                        <c:v>-16.627522874187399</c:v>
                      </c:pt>
                      <c:pt idx="1206">
                        <c:v>-16.623086296489699</c:v>
                      </c:pt>
                      <c:pt idx="1207">
                        <c:v>-16.6186497187919</c:v>
                      </c:pt>
                      <c:pt idx="1208">
                        <c:v>-16.614213141094101</c:v>
                      </c:pt>
                      <c:pt idx="1209">
                        <c:v>-16.609776563396299</c:v>
                      </c:pt>
                      <c:pt idx="1210">
                        <c:v>-16.605339985698599</c:v>
                      </c:pt>
                      <c:pt idx="1211">
                        <c:v>-16.6009034080008</c:v>
                      </c:pt>
                      <c:pt idx="1212">
                        <c:v>-16.596466830303001</c:v>
                      </c:pt>
                      <c:pt idx="1213">
                        <c:v>-16.592030252605301</c:v>
                      </c:pt>
                      <c:pt idx="1214">
                        <c:v>-16.587593674907499</c:v>
                      </c:pt>
                      <c:pt idx="1215">
                        <c:v>-16.5831570972097</c:v>
                      </c:pt>
                      <c:pt idx="1216">
                        <c:v>-16.578720519512</c:v>
                      </c:pt>
                      <c:pt idx="1217">
                        <c:v>-16.574283941814201</c:v>
                      </c:pt>
                      <c:pt idx="1218">
                        <c:v>-16.569847364116399</c:v>
                      </c:pt>
                      <c:pt idx="1219">
                        <c:v>-16.5654107864186</c:v>
                      </c:pt>
                      <c:pt idx="1220">
                        <c:v>-16.5609742087209</c:v>
                      </c:pt>
                      <c:pt idx="1221">
                        <c:v>-16.556537631023101</c:v>
                      </c:pt>
                      <c:pt idx="1222">
                        <c:v>-16.552101053325298</c:v>
                      </c:pt>
                      <c:pt idx="1223">
                        <c:v>-16.547664475627599</c:v>
                      </c:pt>
                      <c:pt idx="1224">
                        <c:v>-16.5432278979298</c:v>
                      </c:pt>
                      <c:pt idx="1225">
                        <c:v>-16.538791320232001</c:v>
                      </c:pt>
                      <c:pt idx="1226">
                        <c:v>-16.534354742534301</c:v>
                      </c:pt>
                      <c:pt idx="1227">
                        <c:v>-16.529918164836499</c:v>
                      </c:pt>
                      <c:pt idx="1228">
                        <c:v>-16.5254815871387</c:v>
                      </c:pt>
                      <c:pt idx="1229">
                        <c:v>-16.5210450094409</c:v>
                      </c:pt>
                      <c:pt idx="1230">
                        <c:v>-16.516608431743201</c:v>
                      </c:pt>
                      <c:pt idx="1231">
                        <c:v>-16.512171854045398</c:v>
                      </c:pt>
                      <c:pt idx="1232">
                        <c:v>-16.507735276347599</c:v>
                      </c:pt>
                      <c:pt idx="1233">
                        <c:v>-16.5032986986499</c:v>
                      </c:pt>
                      <c:pt idx="1234">
                        <c:v>-16.498862120952101</c:v>
                      </c:pt>
                      <c:pt idx="1235">
                        <c:v>-16.494425543254302</c:v>
                      </c:pt>
                      <c:pt idx="1236">
                        <c:v>-16.489988965556599</c:v>
                      </c:pt>
                      <c:pt idx="1237">
                        <c:v>-16.4855523878588</c:v>
                      </c:pt>
                      <c:pt idx="1238">
                        <c:v>-16.481115810161</c:v>
                      </c:pt>
                      <c:pt idx="1239">
                        <c:v>-16.476679232463201</c:v>
                      </c:pt>
                      <c:pt idx="1240">
                        <c:v>-16.472242654765498</c:v>
                      </c:pt>
                      <c:pt idx="1241">
                        <c:v>-16.467806077067699</c:v>
                      </c:pt>
                      <c:pt idx="1242">
                        <c:v>-16.4633694993699</c:v>
                      </c:pt>
                      <c:pt idx="1243">
                        <c:v>-16.458932921672201</c:v>
                      </c:pt>
                      <c:pt idx="1244">
                        <c:v>-16.454496343974402</c:v>
                      </c:pt>
                      <c:pt idx="1245">
                        <c:v>-16.450059766276599</c:v>
                      </c:pt>
                      <c:pt idx="1246">
                        <c:v>-16.445623188578899</c:v>
                      </c:pt>
                      <c:pt idx="1247">
                        <c:v>-16.4411866108811</c:v>
                      </c:pt>
                      <c:pt idx="1248">
                        <c:v>-16.436750033183301</c:v>
                      </c:pt>
                      <c:pt idx="1249">
                        <c:v>-16.432313455485598</c:v>
                      </c:pt>
                      <c:pt idx="1250">
                        <c:v>-16.427876877787799</c:v>
                      </c:pt>
                      <c:pt idx="1251">
                        <c:v>-16.42344030009</c:v>
                      </c:pt>
                      <c:pt idx="1252">
                        <c:v>-16.419003722392201</c:v>
                      </c:pt>
                      <c:pt idx="1253">
                        <c:v>-16.414567144694502</c:v>
                      </c:pt>
                      <c:pt idx="1254">
                        <c:v>-16.410130566996699</c:v>
                      </c:pt>
                      <c:pt idx="1255">
                        <c:v>-16.4056939892989</c:v>
                      </c:pt>
                      <c:pt idx="1256">
                        <c:v>-16.4012574116012</c:v>
                      </c:pt>
                      <c:pt idx="1257">
                        <c:v>-16.396820833903401</c:v>
                      </c:pt>
                      <c:pt idx="1258">
                        <c:v>-16.392384256205599</c:v>
                      </c:pt>
                      <c:pt idx="1259">
                        <c:v>-16.387947678507899</c:v>
                      </c:pt>
                      <c:pt idx="1260">
                        <c:v>-16.3835111008101</c:v>
                      </c:pt>
                      <c:pt idx="1261">
                        <c:v>-16.379074523112301</c:v>
                      </c:pt>
                      <c:pt idx="1262">
                        <c:v>-16.374637945414499</c:v>
                      </c:pt>
                      <c:pt idx="1263">
                        <c:v>-16.370201367716799</c:v>
                      </c:pt>
                      <c:pt idx="1264">
                        <c:v>-16.365764790019</c:v>
                      </c:pt>
                      <c:pt idx="1265">
                        <c:v>-16.361328212321201</c:v>
                      </c:pt>
                      <c:pt idx="1266">
                        <c:v>-16.356891634623501</c:v>
                      </c:pt>
                      <c:pt idx="1267">
                        <c:v>-16.352455056925699</c:v>
                      </c:pt>
                      <c:pt idx="1268">
                        <c:v>-16.3480184792279</c:v>
                      </c:pt>
                      <c:pt idx="1269">
                        <c:v>-16.3435819015302</c:v>
                      </c:pt>
                      <c:pt idx="1270">
                        <c:v>-16.339145323832401</c:v>
                      </c:pt>
                      <c:pt idx="1271">
                        <c:v>-16.334708746134599</c:v>
                      </c:pt>
                      <c:pt idx="1272">
                        <c:v>-16.3302721684368</c:v>
                      </c:pt>
                      <c:pt idx="1273">
                        <c:v>-16.3258355907391</c:v>
                      </c:pt>
                      <c:pt idx="1274">
                        <c:v>-16.321399013041301</c:v>
                      </c:pt>
                      <c:pt idx="1275">
                        <c:v>-16.316962435343498</c:v>
                      </c:pt>
                      <c:pt idx="1276">
                        <c:v>-16.312525857645799</c:v>
                      </c:pt>
                      <c:pt idx="1277">
                        <c:v>-16.308089279948</c:v>
                      </c:pt>
                      <c:pt idx="1278">
                        <c:v>-16.303652702250201</c:v>
                      </c:pt>
                      <c:pt idx="1279">
                        <c:v>-16.299216124552501</c:v>
                      </c:pt>
                      <c:pt idx="1280">
                        <c:v>-16.294779546854699</c:v>
                      </c:pt>
                      <c:pt idx="1281">
                        <c:v>-16.290342969156899</c:v>
                      </c:pt>
                      <c:pt idx="1282">
                        <c:v>-16.2859063914591</c:v>
                      </c:pt>
                      <c:pt idx="1283">
                        <c:v>-16.281469813761401</c:v>
                      </c:pt>
                      <c:pt idx="1284">
                        <c:v>-16.277033236063598</c:v>
                      </c:pt>
                      <c:pt idx="1285">
                        <c:v>-16.272596658365799</c:v>
                      </c:pt>
                      <c:pt idx="1286">
                        <c:v>-16.2681600806681</c:v>
                      </c:pt>
                      <c:pt idx="1287">
                        <c:v>-16.263723502970301</c:v>
                      </c:pt>
                      <c:pt idx="1288">
                        <c:v>-16.259286925272502</c:v>
                      </c:pt>
                      <c:pt idx="1289">
                        <c:v>-16.254850347574799</c:v>
                      </c:pt>
                      <c:pt idx="1290">
                        <c:v>-16.250413769876999</c:v>
                      </c:pt>
                      <c:pt idx="1291">
                        <c:v>-16.2459771921792</c:v>
                      </c:pt>
                      <c:pt idx="1292">
                        <c:v>-16.241540614481401</c:v>
                      </c:pt>
                      <c:pt idx="1293">
                        <c:v>-16.237104036783698</c:v>
                      </c:pt>
                      <c:pt idx="1294">
                        <c:v>-16.232667459085899</c:v>
                      </c:pt>
                      <c:pt idx="1295">
                        <c:v>-16.2282308813881</c:v>
                      </c:pt>
                      <c:pt idx="1296">
                        <c:v>-16.223794303690401</c:v>
                      </c:pt>
                      <c:pt idx="1297">
                        <c:v>-16.219357725992602</c:v>
                      </c:pt>
                      <c:pt idx="1298">
                        <c:v>-16.214921148294799</c:v>
                      </c:pt>
                      <c:pt idx="1299">
                        <c:v>-16.210484570597099</c:v>
                      </c:pt>
                      <c:pt idx="1300">
                        <c:v>-16.2060479928993</c:v>
                      </c:pt>
                      <c:pt idx="1301">
                        <c:v>-16.201611415201501</c:v>
                      </c:pt>
                      <c:pt idx="1302">
                        <c:v>-16.197174837503798</c:v>
                      </c:pt>
                      <c:pt idx="1303">
                        <c:v>-16.192738259805999</c:v>
                      </c:pt>
                      <c:pt idx="1304">
                        <c:v>-16.1883016821082</c:v>
                      </c:pt>
                      <c:pt idx="1305">
                        <c:v>-16.183865104410401</c:v>
                      </c:pt>
                      <c:pt idx="1306">
                        <c:v>-16.179428526712702</c:v>
                      </c:pt>
                      <c:pt idx="1307">
                        <c:v>-16.174991949014899</c:v>
                      </c:pt>
                      <c:pt idx="1308">
                        <c:v>-16.1705553713171</c:v>
                      </c:pt>
                      <c:pt idx="1309">
                        <c:v>-16.1661187936194</c:v>
                      </c:pt>
                      <c:pt idx="1310">
                        <c:v>-16.161682215921601</c:v>
                      </c:pt>
                      <c:pt idx="1311">
                        <c:v>-16.157245638223799</c:v>
                      </c:pt>
                      <c:pt idx="1312">
                        <c:v>-16.152809060526099</c:v>
                      </c:pt>
                      <c:pt idx="1313">
                        <c:v>-16.1483724828283</c:v>
                      </c:pt>
                      <c:pt idx="1314">
                        <c:v>-16.143935905130501</c:v>
                      </c:pt>
                      <c:pt idx="1315">
                        <c:v>-16.139499327432699</c:v>
                      </c:pt>
                      <c:pt idx="1316">
                        <c:v>-16.135062749734999</c:v>
                      </c:pt>
                      <c:pt idx="1317">
                        <c:v>-16.1306261720372</c:v>
                      </c:pt>
                      <c:pt idx="1318">
                        <c:v>-16.126189594339401</c:v>
                      </c:pt>
                      <c:pt idx="1319">
                        <c:v>-16.121753016641701</c:v>
                      </c:pt>
                      <c:pt idx="1320">
                        <c:v>-16.117316438943899</c:v>
                      </c:pt>
                      <c:pt idx="1321">
                        <c:v>-16.1128798612461</c:v>
                      </c:pt>
                      <c:pt idx="1322">
                        <c:v>-16.1084432835484</c:v>
                      </c:pt>
                      <c:pt idx="1323">
                        <c:v>-16.104006705850601</c:v>
                      </c:pt>
                      <c:pt idx="1324">
                        <c:v>-16.099570128152799</c:v>
                      </c:pt>
                      <c:pt idx="1325">
                        <c:v>-16.095133550454999</c:v>
                      </c:pt>
                      <c:pt idx="1326">
                        <c:v>-16.0906969727573</c:v>
                      </c:pt>
                      <c:pt idx="1327">
                        <c:v>-16.086260395059501</c:v>
                      </c:pt>
                      <c:pt idx="1328">
                        <c:v>-16.081823817361698</c:v>
                      </c:pt>
                      <c:pt idx="1329">
                        <c:v>-16.077387239663999</c:v>
                      </c:pt>
                      <c:pt idx="1330">
                        <c:v>-16.0729506619662</c:v>
                      </c:pt>
                      <c:pt idx="1331">
                        <c:v>-16.068514084268401</c:v>
                      </c:pt>
                      <c:pt idx="1332">
                        <c:v>-16.064077506570701</c:v>
                      </c:pt>
                      <c:pt idx="1333">
                        <c:v>-16.059640928872899</c:v>
                      </c:pt>
                      <c:pt idx="1334">
                        <c:v>-16.055204351175099</c:v>
                      </c:pt>
                      <c:pt idx="1335">
                        <c:v>-16.0507677734773</c:v>
                      </c:pt>
                      <c:pt idx="1336">
                        <c:v>-16.046331195779601</c:v>
                      </c:pt>
                      <c:pt idx="1337">
                        <c:v>-16.041894618081798</c:v>
                      </c:pt>
                      <c:pt idx="1338">
                        <c:v>-16.037458040383999</c:v>
                      </c:pt>
                      <c:pt idx="1339">
                        <c:v>-16.0330214626863</c:v>
                      </c:pt>
                      <c:pt idx="1340">
                        <c:v>-16.028584884988501</c:v>
                      </c:pt>
                      <c:pt idx="1341">
                        <c:v>-16.024148307290702</c:v>
                      </c:pt>
                      <c:pt idx="1342">
                        <c:v>-16.019711729592998</c:v>
                      </c:pt>
                      <c:pt idx="1343">
                        <c:v>-16.015275151895199</c:v>
                      </c:pt>
                      <c:pt idx="1344">
                        <c:v>-16.0108385741974</c:v>
                      </c:pt>
                      <c:pt idx="1345">
                        <c:v>-16.006401996499601</c:v>
                      </c:pt>
                      <c:pt idx="1346">
                        <c:v>-16.001965418801898</c:v>
                      </c:pt>
                      <c:pt idx="1347">
                        <c:v>-15.997528841104099</c:v>
                      </c:pt>
                      <c:pt idx="1348">
                        <c:v>-15.9930922634063</c:v>
                      </c:pt>
                      <c:pt idx="1349">
                        <c:v>-15.988655685708601</c:v>
                      </c:pt>
                      <c:pt idx="1350">
                        <c:v>-15.9842191080108</c:v>
                      </c:pt>
                      <c:pt idx="1351">
                        <c:v>-15.979782530313001</c:v>
                      </c:pt>
                      <c:pt idx="1352">
                        <c:v>-15.975345952615299</c:v>
                      </c:pt>
                      <c:pt idx="1353">
                        <c:v>-15.9709093749175</c:v>
                      </c:pt>
                      <c:pt idx="1354">
                        <c:v>-15.9664727972197</c:v>
                      </c:pt>
                      <c:pt idx="1355">
                        <c:v>-15.962036219522</c:v>
                      </c:pt>
                      <c:pt idx="1356">
                        <c:v>-15.957599641824199</c:v>
                      </c:pt>
                      <c:pt idx="1357">
                        <c:v>-15.9531630641264</c:v>
                      </c:pt>
                      <c:pt idx="1358">
                        <c:v>-15.948726486428599</c:v>
                      </c:pt>
                      <c:pt idx="1359">
                        <c:v>-15.9442899087309</c:v>
                      </c:pt>
                      <c:pt idx="1360">
                        <c:v>-15.939853331033101</c:v>
                      </c:pt>
                      <c:pt idx="1361">
                        <c:v>-15.9354167533353</c:v>
                      </c:pt>
                      <c:pt idx="1362">
                        <c:v>-15.9309801756376</c:v>
                      </c:pt>
                      <c:pt idx="1363">
                        <c:v>-15.9265435979398</c:v>
                      </c:pt>
                      <c:pt idx="1364">
                        <c:v>-15.922107020242001</c:v>
                      </c:pt>
                      <c:pt idx="1365">
                        <c:v>-15.917670442544299</c:v>
                      </c:pt>
                      <c:pt idx="1366">
                        <c:v>-15.9132338648465</c:v>
                      </c:pt>
                      <c:pt idx="1367">
                        <c:v>-15.908797287148699</c:v>
                      </c:pt>
                      <c:pt idx="1368">
                        <c:v>-15.9043607094509</c:v>
                      </c:pt>
                      <c:pt idx="1369">
                        <c:v>-15.899924131753201</c:v>
                      </c:pt>
                      <c:pt idx="1370">
                        <c:v>-15.8954875540554</c:v>
                      </c:pt>
                      <c:pt idx="1371">
                        <c:v>-15.891050976357601</c:v>
                      </c:pt>
                      <c:pt idx="1372">
                        <c:v>-15.8866143986599</c:v>
                      </c:pt>
                      <c:pt idx="1373">
                        <c:v>-15.882177820962101</c:v>
                      </c:pt>
                      <c:pt idx="1374">
                        <c:v>-15.8777412432643</c:v>
                      </c:pt>
                      <c:pt idx="1375">
                        <c:v>-15.8733046655666</c:v>
                      </c:pt>
                      <c:pt idx="1376">
                        <c:v>-15.868868087868799</c:v>
                      </c:pt>
                      <c:pt idx="1377">
                        <c:v>-15.864431510171</c:v>
                      </c:pt>
                      <c:pt idx="1378">
                        <c:v>-15.859994932473199</c:v>
                      </c:pt>
                      <c:pt idx="1379">
                        <c:v>-15.8555583547755</c:v>
                      </c:pt>
                      <c:pt idx="1380">
                        <c:v>-15.851121777077701</c:v>
                      </c:pt>
                      <c:pt idx="1381">
                        <c:v>-15.8466851993799</c:v>
                      </c:pt>
                      <c:pt idx="1382">
                        <c:v>-15.8422486216822</c:v>
                      </c:pt>
                      <c:pt idx="1383">
                        <c:v>-15.8378120439844</c:v>
                      </c:pt>
                      <c:pt idx="1384">
                        <c:v>-15.833375466286601</c:v>
                      </c:pt>
                      <c:pt idx="1385">
                        <c:v>-15.828938888588899</c:v>
                      </c:pt>
                      <c:pt idx="1386">
                        <c:v>-15.8245023108911</c:v>
                      </c:pt>
                      <c:pt idx="1387">
                        <c:v>-15.820065733193299</c:v>
                      </c:pt>
                      <c:pt idx="1388">
                        <c:v>-15.8156291554956</c:v>
                      </c:pt>
                      <c:pt idx="1389">
                        <c:v>-15.811192577797801</c:v>
                      </c:pt>
                      <c:pt idx="1390">
                        <c:v>-15.8067560001</c:v>
                      </c:pt>
                      <c:pt idx="1391">
                        <c:v>-15.802319422402199</c:v>
                      </c:pt>
                      <c:pt idx="1392">
                        <c:v>-15.7978828447045</c:v>
                      </c:pt>
                      <c:pt idx="1393">
                        <c:v>-15.793446267006701</c:v>
                      </c:pt>
                      <c:pt idx="1394">
                        <c:v>-15.7890096893089</c:v>
                      </c:pt>
                      <c:pt idx="1395">
                        <c:v>-15.7845731116112</c:v>
                      </c:pt>
                      <c:pt idx="1396">
                        <c:v>-15.780136533913399</c:v>
                      </c:pt>
                      <c:pt idx="1397">
                        <c:v>-15.7756999562156</c:v>
                      </c:pt>
                      <c:pt idx="1398">
                        <c:v>-15.771263378517901</c:v>
                      </c:pt>
                      <c:pt idx="1399">
                        <c:v>-15.7668268008201</c:v>
                      </c:pt>
                      <c:pt idx="1400">
                        <c:v>-15.762390223122299</c:v>
                      </c:pt>
                      <c:pt idx="1401">
                        <c:v>-15.7579536454245</c:v>
                      </c:pt>
                      <c:pt idx="1402">
                        <c:v>-15.753517067726801</c:v>
                      </c:pt>
                      <c:pt idx="1403">
                        <c:v>-15.749080490029</c:v>
                      </c:pt>
                      <c:pt idx="1404">
                        <c:v>-15.744643912331201</c:v>
                      </c:pt>
                      <c:pt idx="1405">
                        <c:v>-15.740207334633499</c:v>
                      </c:pt>
                      <c:pt idx="1406">
                        <c:v>-15.7357707569357</c:v>
                      </c:pt>
                      <c:pt idx="1407">
                        <c:v>-15.7313341792379</c:v>
                      </c:pt>
                      <c:pt idx="1408">
                        <c:v>-15.7268976015402</c:v>
                      </c:pt>
                      <c:pt idx="1409">
                        <c:v>-15.722461023842399</c:v>
                      </c:pt>
                      <c:pt idx="1410">
                        <c:v>-15.7180244461446</c:v>
                      </c:pt>
                      <c:pt idx="1411">
                        <c:v>-15.713587868446799</c:v>
                      </c:pt>
                      <c:pt idx="1412">
                        <c:v>-15.7091512907491</c:v>
                      </c:pt>
                      <c:pt idx="1413">
                        <c:v>-15.704714713051301</c:v>
                      </c:pt>
                      <c:pt idx="1414">
                        <c:v>-15.7002781353535</c:v>
                      </c:pt>
                      <c:pt idx="1415">
                        <c:v>-15.6958415576558</c:v>
                      </c:pt>
                      <c:pt idx="1416">
                        <c:v>-15.691404979958</c:v>
                      </c:pt>
                      <c:pt idx="1417">
                        <c:v>-15.686968402260201</c:v>
                      </c:pt>
                      <c:pt idx="1418">
                        <c:v>-15.682531824562499</c:v>
                      </c:pt>
                      <c:pt idx="1419">
                        <c:v>-15.6780952468647</c:v>
                      </c:pt>
                      <c:pt idx="1420">
                        <c:v>-15.673658669166899</c:v>
                      </c:pt>
                      <c:pt idx="1421">
                        <c:v>-15.6692220914691</c:v>
                      </c:pt>
                      <c:pt idx="1422">
                        <c:v>-15.664785513771401</c:v>
                      </c:pt>
                      <c:pt idx="1423">
                        <c:v>-15.6603489360736</c:v>
                      </c:pt>
                      <c:pt idx="1424">
                        <c:v>-15.655912358375801</c:v>
                      </c:pt>
                      <c:pt idx="1425">
                        <c:v>-15.6514757806781</c:v>
                      </c:pt>
                      <c:pt idx="1426">
                        <c:v>-15.6470392029803</c:v>
                      </c:pt>
                      <c:pt idx="1427">
                        <c:v>-15.6426026252825</c:v>
                      </c:pt>
                      <c:pt idx="1428">
                        <c:v>-15.6381660475848</c:v>
                      </c:pt>
                      <c:pt idx="1429">
                        <c:v>-15.633729469886999</c:v>
                      </c:pt>
                      <c:pt idx="1430">
                        <c:v>-15.6292928921892</c:v>
                      </c:pt>
                      <c:pt idx="1431">
                        <c:v>-15.624856314491501</c:v>
                      </c:pt>
                      <c:pt idx="1432">
                        <c:v>-15.6204197367937</c:v>
                      </c:pt>
                      <c:pt idx="1433">
                        <c:v>-15.615983159095901</c:v>
                      </c:pt>
                      <c:pt idx="1434">
                        <c:v>-15.6115465813981</c:v>
                      </c:pt>
                      <c:pt idx="1435">
                        <c:v>-15.6071100037004</c:v>
                      </c:pt>
                      <c:pt idx="1436">
                        <c:v>-15.6026734260026</c:v>
                      </c:pt>
                      <c:pt idx="1437">
                        <c:v>-15.598236848304801</c:v>
                      </c:pt>
                      <c:pt idx="1438">
                        <c:v>-15.593800270607099</c:v>
                      </c:pt>
                      <c:pt idx="1439">
                        <c:v>-15.5893636929093</c:v>
                      </c:pt>
                      <c:pt idx="1440">
                        <c:v>-15.584927115211499</c:v>
                      </c:pt>
                      <c:pt idx="1441">
                        <c:v>-15.5804905375138</c:v>
                      </c:pt>
                      <c:pt idx="1442">
                        <c:v>-15.576053959816001</c:v>
                      </c:pt>
                      <c:pt idx="1443">
                        <c:v>-15.5716173821182</c:v>
                      </c:pt>
                      <c:pt idx="1444">
                        <c:v>-15.567180804420399</c:v>
                      </c:pt>
                      <c:pt idx="1445">
                        <c:v>-15.5627442267227</c:v>
                      </c:pt>
                      <c:pt idx="1446">
                        <c:v>-15.558307649024901</c:v>
                      </c:pt>
                      <c:pt idx="1447">
                        <c:v>-15.5538710713271</c:v>
                      </c:pt>
                      <c:pt idx="1448">
                        <c:v>-15.5494344936294</c:v>
                      </c:pt>
                      <c:pt idx="1449">
                        <c:v>-15.544997915931599</c:v>
                      </c:pt>
                      <c:pt idx="1450">
                        <c:v>-15.5405613382338</c:v>
                      </c:pt>
                      <c:pt idx="1451">
                        <c:v>-15.536124760536101</c:v>
                      </c:pt>
                      <c:pt idx="1452">
                        <c:v>-15.5316881828383</c:v>
                      </c:pt>
                      <c:pt idx="1453">
                        <c:v>-15.527251605140499</c:v>
                      </c:pt>
                      <c:pt idx="1454">
                        <c:v>-15.5228150274427</c:v>
                      </c:pt>
                      <c:pt idx="1455">
                        <c:v>-15.518378449745001</c:v>
                      </c:pt>
                      <c:pt idx="1456">
                        <c:v>-15.5139418720472</c:v>
                      </c:pt>
                      <c:pt idx="1457">
                        <c:v>-15.509505294349401</c:v>
                      </c:pt>
                      <c:pt idx="1458">
                        <c:v>-15.505068716651699</c:v>
                      </c:pt>
                      <c:pt idx="1459">
                        <c:v>-15.5006321389539</c:v>
                      </c:pt>
                      <c:pt idx="1460">
                        <c:v>-15.4961955612561</c:v>
                      </c:pt>
                      <c:pt idx="1461">
                        <c:v>-15.4917589835584</c:v>
                      </c:pt>
                      <c:pt idx="1462">
                        <c:v>-15.487322405860599</c:v>
                      </c:pt>
                      <c:pt idx="1463">
                        <c:v>-15.4828858281628</c:v>
                      </c:pt>
                      <c:pt idx="1464">
                        <c:v>-15.478449250464999</c:v>
                      </c:pt>
                      <c:pt idx="1465">
                        <c:v>-15.4740126727673</c:v>
                      </c:pt>
                      <c:pt idx="1466">
                        <c:v>-15.469576095069501</c:v>
                      </c:pt>
                      <c:pt idx="1467">
                        <c:v>-15.4651395173717</c:v>
                      </c:pt>
                      <c:pt idx="1468">
                        <c:v>-15.460702939674</c:v>
                      </c:pt>
                      <c:pt idx="1469">
                        <c:v>-15.4562663619762</c:v>
                      </c:pt>
                      <c:pt idx="1470">
                        <c:v>-15.4518297842784</c:v>
                      </c:pt>
                      <c:pt idx="1471">
                        <c:v>-15.447393206580699</c:v>
                      </c:pt>
                      <c:pt idx="1472">
                        <c:v>-15.4429566288829</c:v>
                      </c:pt>
                      <c:pt idx="1473">
                        <c:v>-15.438520051185099</c:v>
                      </c:pt>
                      <c:pt idx="1474">
                        <c:v>-15.4340834734873</c:v>
                      </c:pt>
                      <c:pt idx="1475">
                        <c:v>-15.429646895789601</c:v>
                      </c:pt>
                      <c:pt idx="1476">
                        <c:v>-15.4252103180918</c:v>
                      </c:pt>
                      <c:pt idx="1477">
                        <c:v>-15.420773740394001</c:v>
                      </c:pt>
                      <c:pt idx="1478">
                        <c:v>-15.4163371626963</c:v>
                      </c:pt>
                      <c:pt idx="1479">
                        <c:v>-15.4119005849985</c:v>
                      </c:pt>
                      <c:pt idx="1480">
                        <c:v>-15.4074640073007</c:v>
                      </c:pt>
                      <c:pt idx="1481">
                        <c:v>-15.403027429603</c:v>
                      </c:pt>
                      <c:pt idx="1482">
                        <c:v>-15.398590851905199</c:v>
                      </c:pt>
                      <c:pt idx="1483">
                        <c:v>-15.3941542742074</c:v>
                      </c:pt>
                      <c:pt idx="1484">
                        <c:v>-15.389717696509701</c:v>
                      </c:pt>
                      <c:pt idx="1485">
                        <c:v>-15.3852811188119</c:v>
                      </c:pt>
                      <c:pt idx="1486">
                        <c:v>-15.380844541114101</c:v>
                      </c:pt>
                      <c:pt idx="1487">
                        <c:v>-15.3764079634163</c:v>
                      </c:pt>
                      <c:pt idx="1488">
                        <c:v>-15.3719713857186</c:v>
                      </c:pt>
                      <c:pt idx="1489">
                        <c:v>-15.3675348080208</c:v>
                      </c:pt>
                      <c:pt idx="1490">
                        <c:v>-15.363098230323001</c:v>
                      </c:pt>
                      <c:pt idx="1491">
                        <c:v>-15.358661652625299</c:v>
                      </c:pt>
                      <c:pt idx="1492">
                        <c:v>-15.3542250749275</c:v>
                      </c:pt>
                      <c:pt idx="1493">
                        <c:v>-15.349788497229699</c:v>
                      </c:pt>
                      <c:pt idx="1494">
                        <c:v>-15.345351919532</c:v>
                      </c:pt>
                      <c:pt idx="1495">
                        <c:v>-15.340915341834201</c:v>
                      </c:pt>
                      <c:pt idx="1496">
                        <c:v>-15.3364787641364</c:v>
                      </c:pt>
                      <c:pt idx="1497">
                        <c:v>-15.332042186438599</c:v>
                      </c:pt>
                      <c:pt idx="1498">
                        <c:v>-15.3276056087409</c:v>
                      </c:pt>
                      <c:pt idx="1499">
                        <c:v>-15.323169031043101</c:v>
                      </c:pt>
                      <c:pt idx="1500">
                        <c:v>-15.3187324533453</c:v>
                      </c:pt>
                      <c:pt idx="1501">
                        <c:v>-15.3142958756476</c:v>
                      </c:pt>
                      <c:pt idx="1502">
                        <c:v>-15.309859297949799</c:v>
                      </c:pt>
                      <c:pt idx="1503">
                        <c:v>-15.305422720252</c:v>
                      </c:pt>
                      <c:pt idx="1504">
                        <c:v>-15.300986142554301</c:v>
                      </c:pt>
                      <c:pt idx="1505">
                        <c:v>-15.2965495648565</c:v>
                      </c:pt>
                      <c:pt idx="1506">
                        <c:v>-15.292112987158699</c:v>
                      </c:pt>
                      <c:pt idx="1507">
                        <c:v>-15.2876764094609</c:v>
                      </c:pt>
                      <c:pt idx="1508">
                        <c:v>-15.283239831763201</c:v>
                      </c:pt>
                      <c:pt idx="1509">
                        <c:v>-15.2788032540654</c:v>
                      </c:pt>
                      <c:pt idx="1510">
                        <c:v>-15.274366676367601</c:v>
                      </c:pt>
                      <c:pt idx="1511">
                        <c:v>-15.269930098669899</c:v>
                      </c:pt>
                      <c:pt idx="1512">
                        <c:v>-15.2654935209721</c:v>
                      </c:pt>
                      <c:pt idx="1513">
                        <c:v>-15.2610569432743</c:v>
                      </c:pt>
                      <c:pt idx="1514">
                        <c:v>-15.2566203655766</c:v>
                      </c:pt>
                      <c:pt idx="1515">
                        <c:v>-15.252183787878799</c:v>
                      </c:pt>
                      <c:pt idx="1516">
                        <c:v>-15.247747210181</c:v>
                      </c:pt>
                      <c:pt idx="1517">
                        <c:v>-15.243310632483199</c:v>
                      </c:pt>
                      <c:pt idx="1518">
                        <c:v>-15.2388740547855</c:v>
                      </c:pt>
                      <c:pt idx="1519">
                        <c:v>-15.234437477087701</c:v>
                      </c:pt>
                      <c:pt idx="1520">
                        <c:v>-15.2300008993899</c:v>
                      </c:pt>
                      <c:pt idx="1521">
                        <c:v>-15.2255643216922</c:v>
                      </c:pt>
                      <c:pt idx="1522">
                        <c:v>-15.221127743994399</c:v>
                      </c:pt>
                      <c:pt idx="1523">
                        <c:v>-15.2166911662966</c:v>
                      </c:pt>
                      <c:pt idx="1524">
                        <c:v>-15.212254588598899</c:v>
                      </c:pt>
                      <c:pt idx="1525">
                        <c:v>-15.2078180109011</c:v>
                      </c:pt>
                      <c:pt idx="1526">
                        <c:v>-15.203381433203299</c:v>
                      </c:pt>
                      <c:pt idx="1527">
                        <c:v>-15.1989448555056</c:v>
                      </c:pt>
                      <c:pt idx="1528">
                        <c:v>-15.194508277807801</c:v>
                      </c:pt>
                      <c:pt idx="1529">
                        <c:v>-15.19007170011</c:v>
                      </c:pt>
                      <c:pt idx="1530">
                        <c:v>-15.185635122412201</c:v>
                      </c:pt>
                      <c:pt idx="1531">
                        <c:v>-15.181198544714499</c:v>
                      </c:pt>
                      <c:pt idx="1532">
                        <c:v>-15.1767619670167</c:v>
                      </c:pt>
                      <c:pt idx="1533">
                        <c:v>-15.1723253893189</c:v>
                      </c:pt>
                      <c:pt idx="1534">
                        <c:v>-15.1678888116212</c:v>
                      </c:pt>
                      <c:pt idx="1535">
                        <c:v>-15.163452233923399</c:v>
                      </c:pt>
                      <c:pt idx="1536">
                        <c:v>-15.1590156562256</c:v>
                      </c:pt>
                      <c:pt idx="1537">
                        <c:v>-15.154579078527901</c:v>
                      </c:pt>
                      <c:pt idx="1538">
                        <c:v>-15.1501425008301</c:v>
                      </c:pt>
                      <c:pt idx="1539">
                        <c:v>-15.145705923132301</c:v>
                      </c:pt>
                      <c:pt idx="1540">
                        <c:v>-15.1412693454345</c:v>
                      </c:pt>
                      <c:pt idx="1541">
                        <c:v>-15.1368327677368</c:v>
                      </c:pt>
                      <c:pt idx="1542">
                        <c:v>-15.132396190039</c:v>
                      </c:pt>
                      <c:pt idx="1543">
                        <c:v>-15.127959612341201</c:v>
                      </c:pt>
                      <c:pt idx="1544">
                        <c:v>-15.123523034643499</c:v>
                      </c:pt>
                      <c:pt idx="1545">
                        <c:v>-15.1190864569457</c:v>
                      </c:pt>
                      <c:pt idx="1546">
                        <c:v>-15.114649879247899</c:v>
                      </c:pt>
                      <c:pt idx="1547">
                        <c:v>-15.1102133015502</c:v>
                      </c:pt>
                      <c:pt idx="1548">
                        <c:v>-15.105776723852401</c:v>
                      </c:pt>
                      <c:pt idx="1549">
                        <c:v>-15.1013401461546</c:v>
                      </c:pt>
                      <c:pt idx="1550">
                        <c:v>-15.096903568456799</c:v>
                      </c:pt>
                      <c:pt idx="1551">
                        <c:v>-15.0924669907591</c:v>
                      </c:pt>
                      <c:pt idx="1552">
                        <c:v>-15.088030413061301</c:v>
                      </c:pt>
                      <c:pt idx="1553">
                        <c:v>-15.0835938353635</c:v>
                      </c:pt>
                      <c:pt idx="1554">
                        <c:v>-15.0791572576658</c:v>
                      </c:pt>
                      <c:pt idx="1555">
                        <c:v>-15.074720679967999</c:v>
                      </c:pt>
                      <c:pt idx="1556">
                        <c:v>-15.0702841022702</c:v>
                      </c:pt>
                      <c:pt idx="1557">
                        <c:v>-15.065847524572501</c:v>
                      </c:pt>
                      <c:pt idx="1558">
                        <c:v>-15.0614109468747</c:v>
                      </c:pt>
                      <c:pt idx="1559">
                        <c:v>-15.056974369176899</c:v>
                      </c:pt>
                      <c:pt idx="1560">
                        <c:v>-15.0525377914791</c:v>
                      </c:pt>
                      <c:pt idx="1561">
                        <c:v>-15.048101213781401</c:v>
                      </c:pt>
                      <c:pt idx="1562">
                        <c:v>-15.0436646360836</c:v>
                      </c:pt>
                      <c:pt idx="1563">
                        <c:v>-15.039228058385801</c:v>
                      </c:pt>
                      <c:pt idx="1564">
                        <c:v>-15.034791480688099</c:v>
                      </c:pt>
                      <c:pt idx="1565">
                        <c:v>-15.0303549029903</c:v>
                      </c:pt>
                      <c:pt idx="1566">
                        <c:v>-15.025918325292499</c:v>
                      </c:pt>
                      <c:pt idx="1567">
                        <c:v>-15.0214817475948</c:v>
                      </c:pt>
                      <c:pt idx="1568">
                        <c:v>-15.017045169896999</c:v>
                      </c:pt>
                      <c:pt idx="1569">
                        <c:v>-15.0126085921992</c:v>
                      </c:pt>
                      <c:pt idx="1570">
                        <c:v>-15.008172014501501</c:v>
                      </c:pt>
                      <c:pt idx="1571">
                        <c:v>-15.0037354368037</c:v>
                      </c:pt>
                      <c:pt idx="1572">
                        <c:v>-14.999298859105901</c:v>
                      </c:pt>
                      <c:pt idx="1573">
                        <c:v>-14.9948622814081</c:v>
                      </c:pt>
                      <c:pt idx="1574">
                        <c:v>-14.9904257037104</c:v>
                      </c:pt>
                      <c:pt idx="1575">
                        <c:v>-14.985989126012599</c:v>
                      </c:pt>
                      <c:pt idx="1576">
                        <c:v>-14.9815525483148</c:v>
                      </c:pt>
                      <c:pt idx="1577">
                        <c:v>-14.977115970617101</c:v>
                      </c:pt>
                      <c:pt idx="1578">
                        <c:v>-14.9726793929193</c:v>
                      </c:pt>
                      <c:pt idx="1579">
                        <c:v>-14.968242815221499</c:v>
                      </c:pt>
                      <c:pt idx="1580">
                        <c:v>-14.9638062375238</c:v>
                      </c:pt>
                      <c:pt idx="1581">
                        <c:v>-14.959369659826001</c:v>
                      </c:pt>
                      <c:pt idx="1582">
                        <c:v>-14.9549330821282</c:v>
                      </c:pt>
                      <c:pt idx="1583">
                        <c:v>-14.950496504430401</c:v>
                      </c:pt>
                      <c:pt idx="1584">
                        <c:v>-14.946059926732699</c:v>
                      </c:pt>
                      <c:pt idx="1585">
                        <c:v>-14.9416233490349</c:v>
                      </c:pt>
                      <c:pt idx="1586">
                        <c:v>-14.9371867713371</c:v>
                      </c:pt>
                      <c:pt idx="1587">
                        <c:v>-14.9327501936394</c:v>
                      </c:pt>
                      <c:pt idx="1588">
                        <c:v>-14.928313615941599</c:v>
                      </c:pt>
                      <c:pt idx="1589">
                        <c:v>-14.9238770382438</c:v>
                      </c:pt>
                      <c:pt idx="1590">
                        <c:v>-14.919440460546101</c:v>
                      </c:pt>
                      <c:pt idx="1591">
                        <c:v>-14.9150038828483</c:v>
                      </c:pt>
                      <c:pt idx="1592">
                        <c:v>-14.910567305150501</c:v>
                      </c:pt>
                      <c:pt idx="1593">
                        <c:v>-14.9061307274527</c:v>
                      </c:pt>
                      <c:pt idx="1594">
                        <c:v>-14.901694149755</c:v>
                      </c:pt>
                      <c:pt idx="1595">
                        <c:v>-14.8972575720572</c:v>
                      </c:pt>
                      <c:pt idx="1596">
                        <c:v>-14.892820994359401</c:v>
                      </c:pt>
                      <c:pt idx="1597">
                        <c:v>-14.888384416661699</c:v>
                      </c:pt>
                      <c:pt idx="1598">
                        <c:v>-14.8839478389639</c:v>
                      </c:pt>
                      <c:pt idx="1599">
                        <c:v>-14.879511261266099</c:v>
                      </c:pt>
                      <c:pt idx="1600">
                        <c:v>-14.8750746835684</c:v>
                      </c:pt>
                      <c:pt idx="1601">
                        <c:v>-14.870638105870601</c:v>
                      </c:pt>
                      <c:pt idx="1602">
                        <c:v>-14.8662015281728</c:v>
                      </c:pt>
                      <c:pt idx="1603">
                        <c:v>-14.861764950474999</c:v>
                      </c:pt>
                      <c:pt idx="1604">
                        <c:v>-14.8573283727773</c:v>
                      </c:pt>
                      <c:pt idx="1605">
                        <c:v>-14.852891795079501</c:v>
                      </c:pt>
                      <c:pt idx="1606">
                        <c:v>-14.8484552173817</c:v>
                      </c:pt>
                      <c:pt idx="1607">
                        <c:v>-14.844018639684</c:v>
                      </c:pt>
                      <c:pt idx="1608">
                        <c:v>-14.839582061986199</c:v>
                      </c:pt>
                      <c:pt idx="1609">
                        <c:v>-14.8351454842884</c:v>
                      </c:pt>
                      <c:pt idx="1610">
                        <c:v>-14.830708906590701</c:v>
                      </c:pt>
                      <c:pt idx="1611">
                        <c:v>-14.8262723288929</c:v>
                      </c:pt>
                      <c:pt idx="1612">
                        <c:v>-14.821835751195101</c:v>
                      </c:pt>
                      <c:pt idx="1613">
                        <c:v>-14.8173991734974</c:v>
                      </c:pt>
                      <c:pt idx="1614">
                        <c:v>-14.812962595799601</c:v>
                      </c:pt>
                      <c:pt idx="1615">
                        <c:v>-14.8085260181018</c:v>
                      </c:pt>
                      <c:pt idx="1616">
                        <c:v>-14.804089440404001</c:v>
                      </c:pt>
                      <c:pt idx="1617">
                        <c:v>-14.799652862706299</c:v>
                      </c:pt>
                      <c:pt idx="1618">
                        <c:v>-14.7952162850085</c:v>
                      </c:pt>
                      <c:pt idx="1619">
                        <c:v>-14.790779707310699</c:v>
                      </c:pt>
                      <c:pt idx="1620">
                        <c:v>-14.786343129613</c:v>
                      </c:pt>
                      <c:pt idx="1621">
                        <c:v>-14.781906551915201</c:v>
                      </c:pt>
                      <c:pt idx="1622">
                        <c:v>-14.7774699742174</c:v>
                      </c:pt>
                      <c:pt idx="1623">
                        <c:v>-14.7730333965197</c:v>
                      </c:pt>
                      <c:pt idx="1624">
                        <c:v>-14.7685968188219</c:v>
                      </c:pt>
                      <c:pt idx="1625">
                        <c:v>-14.764160241124101</c:v>
                      </c:pt>
                      <c:pt idx="1626">
                        <c:v>-14.7597236634263</c:v>
                      </c:pt>
                      <c:pt idx="1627">
                        <c:v>-14.7552870857286</c:v>
                      </c:pt>
                      <c:pt idx="1628">
                        <c:v>-14.750850508030799</c:v>
                      </c:pt>
                      <c:pt idx="1629">
                        <c:v>-14.746413930333</c:v>
                      </c:pt>
                      <c:pt idx="1630">
                        <c:v>-14.741977352635301</c:v>
                      </c:pt>
                      <c:pt idx="1631">
                        <c:v>-14.7375407749375</c:v>
                      </c:pt>
                      <c:pt idx="1632">
                        <c:v>-14.733104197239699</c:v>
                      </c:pt>
                      <c:pt idx="1633">
                        <c:v>-14.728667619542</c:v>
                      </c:pt>
                      <c:pt idx="1634">
                        <c:v>-14.724231041844201</c:v>
                      </c:pt>
                      <c:pt idx="1635">
                        <c:v>-14.7197944641464</c:v>
                      </c:pt>
                      <c:pt idx="1636">
                        <c:v>-14.715357886448601</c:v>
                      </c:pt>
                      <c:pt idx="1637">
                        <c:v>-14.710921308750899</c:v>
                      </c:pt>
                      <c:pt idx="1638">
                        <c:v>-14.7064847310531</c:v>
                      </c:pt>
                      <c:pt idx="1639">
                        <c:v>-14.7020481533553</c:v>
                      </c:pt>
                      <c:pt idx="1640">
                        <c:v>-14.6976115756576</c:v>
                      </c:pt>
                      <c:pt idx="1641">
                        <c:v>-14.693174997959799</c:v>
                      </c:pt>
                      <c:pt idx="1642">
                        <c:v>-14.688738420262</c:v>
                      </c:pt>
                      <c:pt idx="1643">
                        <c:v>-14.684301842564301</c:v>
                      </c:pt>
                      <c:pt idx="1644">
                        <c:v>-14.6798652648665</c:v>
                      </c:pt>
                      <c:pt idx="1645">
                        <c:v>-14.675428687168701</c:v>
                      </c:pt>
                      <c:pt idx="1646">
                        <c:v>-14.6709921094709</c:v>
                      </c:pt>
                      <c:pt idx="1647">
                        <c:v>-14.6665555317732</c:v>
                      </c:pt>
                      <c:pt idx="1648">
                        <c:v>-14.6621189540754</c:v>
                      </c:pt>
                      <c:pt idx="1649">
                        <c:v>-14.657682376377601</c:v>
                      </c:pt>
                      <c:pt idx="1650">
                        <c:v>-14.653245798679899</c:v>
                      </c:pt>
                      <c:pt idx="1651">
                        <c:v>-14.6488092209821</c:v>
                      </c:pt>
                      <c:pt idx="1652">
                        <c:v>-14.644372643284299</c:v>
                      </c:pt>
                      <c:pt idx="1653">
                        <c:v>-14.6399360655866</c:v>
                      </c:pt>
                      <c:pt idx="1654">
                        <c:v>-14.635499487888801</c:v>
                      </c:pt>
                      <c:pt idx="1655">
                        <c:v>-14.631062910191</c:v>
                      </c:pt>
                      <c:pt idx="1656">
                        <c:v>-14.626626332493201</c:v>
                      </c:pt>
                      <c:pt idx="1657">
                        <c:v>-14.6221897547955</c:v>
                      </c:pt>
                      <c:pt idx="1658">
                        <c:v>-14.617753177097701</c:v>
                      </c:pt>
                      <c:pt idx="1659">
                        <c:v>-14.6133165993999</c:v>
                      </c:pt>
                      <c:pt idx="1660">
                        <c:v>-14.6088800217022</c:v>
                      </c:pt>
                      <c:pt idx="1661">
                        <c:v>-14.604443444004399</c:v>
                      </c:pt>
                      <c:pt idx="1662">
                        <c:v>-14.6000068663066</c:v>
                      </c:pt>
                      <c:pt idx="1663">
                        <c:v>-14.595570288608901</c:v>
                      </c:pt>
                      <c:pt idx="1664">
                        <c:v>-14.5911337109111</c:v>
                      </c:pt>
                      <c:pt idx="1665">
                        <c:v>-14.586697133213301</c:v>
                      </c:pt>
                      <c:pt idx="1666">
                        <c:v>-14.5822605555156</c:v>
                      </c:pt>
                      <c:pt idx="1667">
                        <c:v>-14.5778239778178</c:v>
                      </c:pt>
                      <c:pt idx="1668">
                        <c:v>-14.57338740012</c:v>
                      </c:pt>
                      <c:pt idx="1669">
                        <c:v>-14.568950822422201</c:v>
                      </c:pt>
                      <c:pt idx="1670">
                        <c:v>-14.564514244724499</c:v>
                      </c:pt>
                      <c:pt idx="1671">
                        <c:v>-14.5600776670267</c:v>
                      </c:pt>
                      <c:pt idx="1672">
                        <c:v>-14.555641089328899</c:v>
                      </c:pt>
                      <c:pt idx="1673">
                        <c:v>-14.5512045116312</c:v>
                      </c:pt>
                      <c:pt idx="1674">
                        <c:v>-14.546767933933401</c:v>
                      </c:pt>
                      <c:pt idx="1675">
                        <c:v>-14.5423313562356</c:v>
                      </c:pt>
                      <c:pt idx="1676">
                        <c:v>-14.5378947785379</c:v>
                      </c:pt>
                      <c:pt idx="1677">
                        <c:v>-14.5334582008401</c:v>
                      </c:pt>
                      <c:pt idx="1678">
                        <c:v>-14.529021623142301</c:v>
                      </c:pt>
                      <c:pt idx="1679">
                        <c:v>-14.5245850454445</c:v>
                      </c:pt>
                      <c:pt idx="1680">
                        <c:v>-14.5201484677468</c:v>
                      </c:pt>
                      <c:pt idx="1681">
                        <c:v>-14.515711890048999</c:v>
                      </c:pt>
                      <c:pt idx="1682">
                        <c:v>-14.5112753123512</c:v>
                      </c:pt>
                      <c:pt idx="1683">
                        <c:v>-14.506838734653501</c:v>
                      </c:pt>
                      <c:pt idx="1684">
                        <c:v>-14.5024021569557</c:v>
                      </c:pt>
                      <c:pt idx="1685">
                        <c:v>-14.497965579257899</c:v>
                      </c:pt>
                      <c:pt idx="1686">
                        <c:v>-14.4935290015602</c:v>
                      </c:pt>
                      <c:pt idx="1687">
                        <c:v>-14.489092423862401</c:v>
                      </c:pt>
                      <c:pt idx="1688">
                        <c:v>-14.4846558461646</c:v>
                      </c:pt>
                      <c:pt idx="1689">
                        <c:v>-14.480219268466801</c:v>
                      </c:pt>
                      <c:pt idx="1690">
                        <c:v>-14.475782690769099</c:v>
                      </c:pt>
                      <c:pt idx="1691">
                        <c:v>-14.4713461130713</c:v>
                      </c:pt>
                      <c:pt idx="1692">
                        <c:v>-14.4669095353735</c:v>
                      </c:pt>
                      <c:pt idx="1693">
                        <c:v>-14.4624729576758</c:v>
                      </c:pt>
                      <c:pt idx="1694">
                        <c:v>-14.458036379977999</c:v>
                      </c:pt>
                      <c:pt idx="1695">
                        <c:v>-14.4535998022802</c:v>
                      </c:pt>
                      <c:pt idx="1696">
                        <c:v>-14.449163224582501</c:v>
                      </c:pt>
                      <c:pt idx="1697">
                        <c:v>-14.4447266468847</c:v>
                      </c:pt>
                      <c:pt idx="1698">
                        <c:v>-14.440290069186901</c:v>
                      </c:pt>
                      <c:pt idx="1699">
                        <c:v>-14.4358534914891</c:v>
                      </c:pt>
                      <c:pt idx="1700">
                        <c:v>-14.4314169137914</c:v>
                      </c:pt>
                      <c:pt idx="1701">
                        <c:v>-14.4269803360936</c:v>
                      </c:pt>
                      <c:pt idx="1702">
                        <c:v>-14.4225437583958</c:v>
                      </c:pt>
                      <c:pt idx="1703">
                        <c:v>-14.418107180698099</c:v>
                      </c:pt>
                      <c:pt idx="1704">
                        <c:v>-14.4136706030003</c:v>
                      </c:pt>
                      <c:pt idx="1705">
                        <c:v>-14.409234025302499</c:v>
                      </c:pt>
                      <c:pt idx="1706">
                        <c:v>-14.4047974476048</c:v>
                      </c:pt>
                      <c:pt idx="1707">
                        <c:v>-14.400360869907001</c:v>
                      </c:pt>
                      <c:pt idx="1708">
                        <c:v>-14.3959242922092</c:v>
                      </c:pt>
                      <c:pt idx="1709">
                        <c:v>-14.3914877145115</c:v>
                      </c:pt>
                      <c:pt idx="1710">
                        <c:v>-14.3870511368137</c:v>
                      </c:pt>
                      <c:pt idx="1711">
                        <c:v>-14.3826145591159</c:v>
                      </c:pt>
                      <c:pt idx="1712">
                        <c:v>-14.3781779814181</c:v>
                      </c:pt>
                      <c:pt idx="1713">
                        <c:v>-14.3737414037204</c:v>
                      </c:pt>
                      <c:pt idx="1714">
                        <c:v>-14.369304826022599</c:v>
                      </c:pt>
                      <c:pt idx="1715">
                        <c:v>-14.3648682483248</c:v>
                      </c:pt>
                      <c:pt idx="1716">
                        <c:v>-14.360431670627101</c:v>
                      </c:pt>
                      <c:pt idx="1717">
                        <c:v>-14.3559950929293</c:v>
                      </c:pt>
                      <c:pt idx="1718">
                        <c:v>-14.351558515231501</c:v>
                      </c:pt>
                      <c:pt idx="1719">
                        <c:v>-14.347121937533799</c:v>
                      </c:pt>
                      <c:pt idx="1720">
                        <c:v>-14.342685359836</c:v>
                      </c:pt>
                      <c:pt idx="1721">
                        <c:v>-14.3382487821382</c:v>
                      </c:pt>
                      <c:pt idx="1722">
                        <c:v>-14.333812204440401</c:v>
                      </c:pt>
                      <c:pt idx="1723">
                        <c:v>-14.329375626742699</c:v>
                      </c:pt>
                      <c:pt idx="1724">
                        <c:v>-14.3249390490449</c:v>
                      </c:pt>
                      <c:pt idx="1725">
                        <c:v>-14.320502471347099</c:v>
                      </c:pt>
                      <c:pt idx="1726">
                        <c:v>-14.3160658936494</c:v>
                      </c:pt>
                      <c:pt idx="1727">
                        <c:v>-14.311629315951601</c:v>
                      </c:pt>
                      <c:pt idx="1728">
                        <c:v>-14.3071927382538</c:v>
                      </c:pt>
                      <c:pt idx="1729">
                        <c:v>-14.3027561605561</c:v>
                      </c:pt>
                      <c:pt idx="1730">
                        <c:v>-14.2983195828583</c:v>
                      </c:pt>
                      <c:pt idx="1731">
                        <c:v>-14.293883005160501</c:v>
                      </c:pt>
                      <c:pt idx="1732">
                        <c:v>-14.2894464274627</c:v>
                      </c:pt>
                      <c:pt idx="1733">
                        <c:v>-14.285009849765</c:v>
                      </c:pt>
                      <c:pt idx="1734">
                        <c:v>-14.280573272067199</c:v>
                      </c:pt>
                      <c:pt idx="1735">
                        <c:v>-14.2761366943694</c:v>
                      </c:pt>
                      <c:pt idx="1736">
                        <c:v>-14.271700116671701</c:v>
                      </c:pt>
                      <c:pt idx="1737">
                        <c:v>-14.2672635389739</c:v>
                      </c:pt>
                      <c:pt idx="1738">
                        <c:v>-14.262826961276099</c:v>
                      </c:pt>
                      <c:pt idx="1739">
                        <c:v>-14.2583903835784</c:v>
                      </c:pt>
                      <c:pt idx="1740">
                        <c:v>-14.253953805880601</c:v>
                      </c:pt>
                      <c:pt idx="1741">
                        <c:v>-14.2495172281828</c:v>
                      </c:pt>
                      <c:pt idx="1742">
                        <c:v>-14.245080650485001</c:v>
                      </c:pt>
                      <c:pt idx="1743">
                        <c:v>-14.240644072787299</c:v>
                      </c:pt>
                      <c:pt idx="1744">
                        <c:v>-14.2362074950895</c:v>
                      </c:pt>
                      <c:pt idx="1745">
                        <c:v>-14.2317709173917</c:v>
                      </c:pt>
                      <c:pt idx="1746">
                        <c:v>-14.227334339694</c:v>
                      </c:pt>
                      <c:pt idx="1747">
                        <c:v>-14.222897761996199</c:v>
                      </c:pt>
                      <c:pt idx="1748">
                        <c:v>-14.2184611842984</c:v>
                      </c:pt>
                      <c:pt idx="1749">
                        <c:v>-14.214024606600701</c:v>
                      </c:pt>
                      <c:pt idx="1750">
                        <c:v>-14.2095880289029</c:v>
                      </c:pt>
                      <c:pt idx="1751">
                        <c:v>-14.205151451205101</c:v>
                      </c:pt>
                      <c:pt idx="1752">
                        <c:v>-14.200714873507399</c:v>
                      </c:pt>
                      <c:pt idx="1753">
                        <c:v>-14.1962782958096</c:v>
                      </c:pt>
                      <c:pt idx="1754">
                        <c:v>-14.1918417181118</c:v>
                      </c:pt>
                      <c:pt idx="1755">
                        <c:v>-14.187405140414</c:v>
                      </c:pt>
                      <c:pt idx="1756">
                        <c:v>-14.182968562716299</c:v>
                      </c:pt>
                      <c:pt idx="1757">
                        <c:v>-14.1785319850185</c:v>
                      </c:pt>
                      <c:pt idx="1758">
                        <c:v>-14.174095407320699</c:v>
                      </c:pt>
                      <c:pt idx="1759">
                        <c:v>-14.169658829623</c:v>
                      </c:pt>
                      <c:pt idx="1760">
                        <c:v>-14.165222251925201</c:v>
                      </c:pt>
                      <c:pt idx="1761">
                        <c:v>-14.1607856742274</c:v>
                      </c:pt>
                      <c:pt idx="1762">
                        <c:v>-14.1563490965297</c:v>
                      </c:pt>
                      <c:pt idx="1763">
                        <c:v>-14.151912518831899</c:v>
                      </c:pt>
                      <c:pt idx="1764">
                        <c:v>-14.1474759411341</c:v>
                      </c:pt>
                      <c:pt idx="1765">
                        <c:v>-14.1430393634363</c:v>
                      </c:pt>
                      <c:pt idx="1766">
                        <c:v>-14.1386027857386</c:v>
                      </c:pt>
                      <c:pt idx="1767">
                        <c:v>-14.134166208040799</c:v>
                      </c:pt>
                      <c:pt idx="1768">
                        <c:v>-14.129729630343</c:v>
                      </c:pt>
                      <c:pt idx="1769">
                        <c:v>-14.125293052645301</c:v>
                      </c:pt>
                      <c:pt idx="1770">
                        <c:v>-14.1208564749475</c:v>
                      </c:pt>
                      <c:pt idx="1771">
                        <c:v>-14.116419897249701</c:v>
                      </c:pt>
                      <c:pt idx="1772">
                        <c:v>-14.111983319551999</c:v>
                      </c:pt>
                      <c:pt idx="1773">
                        <c:v>-14.1075467418542</c:v>
                      </c:pt>
                      <c:pt idx="1774">
                        <c:v>-14.1031101641564</c:v>
                      </c:pt>
                      <c:pt idx="1775">
                        <c:v>-14.098673586458601</c:v>
                      </c:pt>
                      <c:pt idx="1776">
                        <c:v>-14.094237008760899</c:v>
                      </c:pt>
                      <c:pt idx="1777">
                        <c:v>-14.0898004310631</c:v>
                      </c:pt>
                      <c:pt idx="1778">
                        <c:v>-14.085363853365299</c:v>
                      </c:pt>
                      <c:pt idx="1779">
                        <c:v>-14.0809272756676</c:v>
                      </c:pt>
                      <c:pt idx="1780">
                        <c:v>-14.076490697969801</c:v>
                      </c:pt>
                      <c:pt idx="1781">
                        <c:v>-14.072054120272</c:v>
                      </c:pt>
                      <c:pt idx="1782">
                        <c:v>-14.0676175425743</c:v>
                      </c:pt>
                      <c:pt idx="1783">
                        <c:v>-14.0631809648765</c:v>
                      </c:pt>
                      <c:pt idx="1784">
                        <c:v>-14.058744387178701</c:v>
                      </c:pt>
                      <c:pt idx="1785">
                        <c:v>-14.0543078094809</c:v>
                      </c:pt>
                      <c:pt idx="1786">
                        <c:v>-14.0498712317832</c:v>
                      </c:pt>
                      <c:pt idx="1787">
                        <c:v>-14.045434654085399</c:v>
                      </c:pt>
                      <c:pt idx="1788">
                        <c:v>-14.0409980763876</c:v>
                      </c:pt>
                      <c:pt idx="1789">
                        <c:v>-14.036561498689901</c:v>
                      </c:pt>
                      <c:pt idx="1790">
                        <c:v>-14.0321249209921</c:v>
                      </c:pt>
                      <c:pt idx="1791">
                        <c:v>-14.027688343294299</c:v>
                      </c:pt>
                      <c:pt idx="1792">
                        <c:v>-14.0232517655966</c:v>
                      </c:pt>
                      <c:pt idx="1793">
                        <c:v>-14.018815187898801</c:v>
                      </c:pt>
                      <c:pt idx="1794">
                        <c:v>-14.014378610201</c:v>
                      </c:pt>
                      <c:pt idx="1795">
                        <c:v>-14.0099420325033</c:v>
                      </c:pt>
                      <c:pt idx="1796">
                        <c:v>-14.005505454805499</c:v>
                      </c:pt>
                      <c:pt idx="1797">
                        <c:v>-14.0010688771077</c:v>
                      </c:pt>
                      <c:pt idx="1798">
                        <c:v>-13.9966322994099</c:v>
                      </c:pt>
                      <c:pt idx="1799">
                        <c:v>-13.9921957217122</c:v>
                      </c:pt>
                      <c:pt idx="1800">
                        <c:v>-13.987759144014399</c:v>
                      </c:pt>
                      <c:pt idx="1801">
                        <c:v>-13.9833225663166</c:v>
                      </c:pt>
                      <c:pt idx="1802">
                        <c:v>-13.978885988618901</c:v>
                      </c:pt>
                      <c:pt idx="1803">
                        <c:v>-13.9744494109211</c:v>
                      </c:pt>
                      <c:pt idx="1804">
                        <c:v>-13.970012833223301</c:v>
                      </c:pt>
                      <c:pt idx="1805">
                        <c:v>-13.965576255525599</c:v>
                      </c:pt>
                      <c:pt idx="1806">
                        <c:v>-13.9611396778278</c:v>
                      </c:pt>
                      <c:pt idx="1807">
                        <c:v>-13.956703100129999</c:v>
                      </c:pt>
                      <c:pt idx="1808">
                        <c:v>-13.9522665224322</c:v>
                      </c:pt>
                      <c:pt idx="1809">
                        <c:v>-13.947829944734501</c:v>
                      </c:pt>
                      <c:pt idx="1810">
                        <c:v>-13.9433933670367</c:v>
                      </c:pt>
                      <c:pt idx="1811">
                        <c:v>-13.938956789338899</c:v>
                      </c:pt>
                      <c:pt idx="1812">
                        <c:v>-13.9345202116412</c:v>
                      </c:pt>
                      <c:pt idx="1813">
                        <c:v>-13.930083633943401</c:v>
                      </c:pt>
                      <c:pt idx="1814">
                        <c:v>-13.9256470562456</c:v>
                      </c:pt>
                      <c:pt idx="1815">
                        <c:v>-13.9212104785479</c:v>
                      </c:pt>
                      <c:pt idx="1816">
                        <c:v>-13.916773900850099</c:v>
                      </c:pt>
                      <c:pt idx="1817">
                        <c:v>-13.9123373231523</c:v>
                      </c:pt>
                      <c:pt idx="1818">
                        <c:v>-13.9079007454545</c:v>
                      </c:pt>
                      <c:pt idx="1819">
                        <c:v>-13.9034641677568</c:v>
                      </c:pt>
                      <c:pt idx="1820">
                        <c:v>-13.899027590058999</c:v>
                      </c:pt>
                      <c:pt idx="1821">
                        <c:v>-13.8945910123612</c:v>
                      </c:pt>
                      <c:pt idx="1822">
                        <c:v>-13.890154434663501</c:v>
                      </c:pt>
                      <c:pt idx="1823">
                        <c:v>-13.8857178569657</c:v>
                      </c:pt>
                      <c:pt idx="1824">
                        <c:v>-13.881281279267901</c:v>
                      </c:pt>
                      <c:pt idx="1825">
                        <c:v>-13.876844701570199</c:v>
                      </c:pt>
                      <c:pt idx="1826">
                        <c:v>-13.8724081238724</c:v>
                      </c:pt>
                      <c:pt idx="1827">
                        <c:v>-13.8679715461746</c:v>
                      </c:pt>
                      <c:pt idx="1828">
                        <c:v>-13.863534968476801</c:v>
                      </c:pt>
                      <c:pt idx="1829">
                        <c:v>-13.859098390779099</c:v>
                      </c:pt>
                      <c:pt idx="1830">
                        <c:v>-13.8546618130813</c:v>
                      </c:pt>
                      <c:pt idx="1831">
                        <c:v>-13.850225235383499</c:v>
                      </c:pt>
                      <c:pt idx="1832">
                        <c:v>-13.8457886576858</c:v>
                      </c:pt>
                      <c:pt idx="1833">
                        <c:v>-13.841352079988001</c:v>
                      </c:pt>
                      <c:pt idx="1834">
                        <c:v>-13.8369155022902</c:v>
                      </c:pt>
                      <c:pt idx="1835">
                        <c:v>-13.8324789245925</c:v>
                      </c:pt>
                      <c:pt idx="1836">
                        <c:v>-13.8280423468947</c:v>
                      </c:pt>
                      <c:pt idx="1837">
                        <c:v>-13.823605769196901</c:v>
                      </c:pt>
                      <c:pt idx="1838">
                        <c:v>-13.819169191499199</c:v>
                      </c:pt>
                      <c:pt idx="1839">
                        <c:v>-13.8147326138014</c:v>
                      </c:pt>
                      <c:pt idx="1840">
                        <c:v>-13.810296036103599</c:v>
                      </c:pt>
                      <c:pt idx="1841">
                        <c:v>-13.8058594584058</c:v>
                      </c:pt>
                      <c:pt idx="1842">
                        <c:v>-13.801422880708101</c:v>
                      </c:pt>
                      <c:pt idx="1843">
                        <c:v>-13.7969863030103</c:v>
                      </c:pt>
                      <c:pt idx="1844">
                        <c:v>-13.792549725312499</c:v>
                      </c:pt>
                      <c:pt idx="1845">
                        <c:v>-13.7881131476148</c:v>
                      </c:pt>
                      <c:pt idx="1846">
                        <c:v>-13.783676569917001</c:v>
                      </c:pt>
                      <c:pt idx="1847">
                        <c:v>-13.7792399922192</c:v>
                      </c:pt>
                      <c:pt idx="1848">
                        <c:v>-13.7748034145215</c:v>
                      </c:pt>
                      <c:pt idx="1849">
                        <c:v>-13.770366836823699</c:v>
                      </c:pt>
                      <c:pt idx="1850">
                        <c:v>-13.7659302591259</c:v>
                      </c:pt>
                      <c:pt idx="1851">
                        <c:v>-13.761493681428099</c:v>
                      </c:pt>
                      <c:pt idx="1852">
                        <c:v>-13.7570571037304</c:v>
                      </c:pt>
                      <c:pt idx="1853">
                        <c:v>-13.752620526032601</c:v>
                      </c:pt>
                      <c:pt idx="1854">
                        <c:v>-13.7481839483348</c:v>
                      </c:pt>
                      <c:pt idx="1855">
                        <c:v>-13.743747370637101</c:v>
                      </c:pt>
                      <c:pt idx="1856">
                        <c:v>-13.7393107929393</c:v>
                      </c:pt>
                      <c:pt idx="1857">
                        <c:v>-13.734874215241501</c:v>
                      </c:pt>
                      <c:pt idx="1858">
                        <c:v>-13.730437637543799</c:v>
                      </c:pt>
                      <c:pt idx="1859">
                        <c:v>-13.726001059846</c:v>
                      </c:pt>
                      <c:pt idx="1860">
                        <c:v>-13.721564482148199</c:v>
                      </c:pt>
                      <c:pt idx="1861">
                        <c:v>-13.7171279044504</c:v>
                      </c:pt>
                      <c:pt idx="1862">
                        <c:v>-13.712691326752701</c:v>
                      </c:pt>
                      <c:pt idx="1863">
                        <c:v>-13.7082547490549</c:v>
                      </c:pt>
                      <c:pt idx="1864">
                        <c:v>-13.703818171357099</c:v>
                      </c:pt>
                      <c:pt idx="1865">
                        <c:v>-13.6993815936594</c:v>
                      </c:pt>
                      <c:pt idx="1866">
                        <c:v>-13.694945015961601</c:v>
                      </c:pt>
                      <c:pt idx="1867">
                        <c:v>-13.6905084382638</c:v>
                      </c:pt>
                      <c:pt idx="1868">
                        <c:v>-13.6860718605661</c:v>
                      </c:pt>
                      <c:pt idx="1869">
                        <c:v>-13.681635282868299</c:v>
                      </c:pt>
                      <c:pt idx="1870">
                        <c:v>-13.6771987051705</c:v>
                      </c:pt>
                      <c:pt idx="1871">
                        <c:v>-13.6727621274727</c:v>
                      </c:pt>
                      <c:pt idx="1872">
                        <c:v>-13.668325549775</c:v>
                      </c:pt>
                      <c:pt idx="1873">
                        <c:v>-13.663888972077199</c:v>
                      </c:pt>
                      <c:pt idx="1874">
                        <c:v>-13.6594523943794</c:v>
                      </c:pt>
                      <c:pt idx="1875">
                        <c:v>-13.655015816681701</c:v>
                      </c:pt>
                      <c:pt idx="1876">
                        <c:v>-13.6505792389839</c:v>
                      </c:pt>
                      <c:pt idx="1877">
                        <c:v>-13.646142661286101</c:v>
                      </c:pt>
                      <c:pt idx="1878">
                        <c:v>-13.641706083588399</c:v>
                      </c:pt>
                      <c:pt idx="1879">
                        <c:v>-13.6372695058906</c:v>
                      </c:pt>
                      <c:pt idx="1880">
                        <c:v>-13.6328329281928</c:v>
                      </c:pt>
                      <c:pt idx="1881">
                        <c:v>-13.628396350495001</c:v>
                      </c:pt>
                      <c:pt idx="1882">
                        <c:v>-13.623959772797299</c:v>
                      </c:pt>
                      <c:pt idx="1883">
                        <c:v>-13.6195231950995</c:v>
                      </c:pt>
                      <c:pt idx="1884">
                        <c:v>-13.615086617401699</c:v>
                      </c:pt>
                      <c:pt idx="1885">
                        <c:v>-13.610650039704</c:v>
                      </c:pt>
                      <c:pt idx="1886">
                        <c:v>-13.606213462006201</c:v>
                      </c:pt>
                      <c:pt idx="1887">
                        <c:v>-13.6017768843084</c:v>
                      </c:pt>
                      <c:pt idx="1888">
                        <c:v>-13.5973403066107</c:v>
                      </c:pt>
                      <c:pt idx="1889">
                        <c:v>-13.5929037289129</c:v>
                      </c:pt>
                      <c:pt idx="1890">
                        <c:v>-13.588467151215101</c:v>
                      </c:pt>
                      <c:pt idx="1891">
                        <c:v>-13.584030573517399</c:v>
                      </c:pt>
                      <c:pt idx="1892">
                        <c:v>-13.5795939958196</c:v>
                      </c:pt>
                      <c:pt idx="1893">
                        <c:v>-13.575157418121799</c:v>
                      </c:pt>
                      <c:pt idx="1894">
                        <c:v>-13.570720840424</c:v>
                      </c:pt>
                      <c:pt idx="1895">
                        <c:v>-13.566284262726301</c:v>
                      </c:pt>
                      <c:pt idx="1896">
                        <c:v>-13.5618476850285</c:v>
                      </c:pt>
                      <c:pt idx="1897">
                        <c:v>-13.557411107330701</c:v>
                      </c:pt>
                      <c:pt idx="1898">
                        <c:v>-13.552974529633</c:v>
                      </c:pt>
                      <c:pt idx="1899">
                        <c:v>-13.5485379519352</c:v>
                      </c:pt>
                      <c:pt idx="1900">
                        <c:v>-13.5441013742374</c:v>
                      </c:pt>
                      <c:pt idx="1901">
                        <c:v>-13.5396647965397</c:v>
                      </c:pt>
                      <c:pt idx="1902">
                        <c:v>-13.535228218841899</c:v>
                      </c:pt>
                      <c:pt idx="1903">
                        <c:v>-13.5307916411441</c:v>
                      </c:pt>
                      <c:pt idx="1904">
                        <c:v>-13.526355063446299</c:v>
                      </c:pt>
                      <c:pt idx="1905">
                        <c:v>-13.5219184857486</c:v>
                      </c:pt>
                      <c:pt idx="1906">
                        <c:v>-13.517481908050801</c:v>
                      </c:pt>
                      <c:pt idx="1907">
                        <c:v>-13.513045330353</c:v>
                      </c:pt>
                      <c:pt idx="1908">
                        <c:v>-13.5086087526553</c:v>
                      </c:pt>
                      <c:pt idx="1909">
                        <c:v>-13.5041721749575</c:v>
                      </c:pt>
                      <c:pt idx="1910">
                        <c:v>-13.499735597259701</c:v>
                      </c:pt>
                      <c:pt idx="1911">
                        <c:v>-13.495299019561999</c:v>
                      </c:pt>
                      <c:pt idx="1912">
                        <c:v>-13.4908624418642</c:v>
                      </c:pt>
                      <c:pt idx="1913">
                        <c:v>-13.486425864166399</c:v>
                      </c:pt>
                      <c:pt idx="1914">
                        <c:v>-13.4819892864686</c:v>
                      </c:pt>
                      <c:pt idx="1915">
                        <c:v>-13.477552708770901</c:v>
                      </c:pt>
                      <c:pt idx="1916">
                        <c:v>-13.4731161310731</c:v>
                      </c:pt>
                      <c:pt idx="1917">
                        <c:v>-13.468679553375299</c:v>
                      </c:pt>
                      <c:pt idx="1918">
                        <c:v>-13.4642429756776</c:v>
                      </c:pt>
                      <c:pt idx="1919">
                        <c:v>-13.459806397979801</c:v>
                      </c:pt>
                      <c:pt idx="1920">
                        <c:v>-13.455369820282</c:v>
                      </c:pt>
                      <c:pt idx="1921">
                        <c:v>-13.4509332425843</c:v>
                      </c:pt>
                      <c:pt idx="1922">
                        <c:v>-13.446496664886499</c:v>
                      </c:pt>
                      <c:pt idx="1923">
                        <c:v>-13.4420600871887</c:v>
                      </c:pt>
                      <c:pt idx="1924">
                        <c:v>-13.437623509491001</c:v>
                      </c:pt>
                      <c:pt idx="1925">
                        <c:v>-13.4331869317932</c:v>
                      </c:pt>
                      <c:pt idx="1926">
                        <c:v>-13.428750354095399</c:v>
                      </c:pt>
                      <c:pt idx="1927">
                        <c:v>-13.4243137763976</c:v>
                      </c:pt>
                      <c:pt idx="1928">
                        <c:v>-13.419877198699901</c:v>
                      </c:pt>
                      <c:pt idx="1929">
                        <c:v>-13.4154406210021</c:v>
                      </c:pt>
                      <c:pt idx="1930">
                        <c:v>-13.411004043304301</c:v>
                      </c:pt>
                      <c:pt idx="1931">
                        <c:v>-13.406567465606599</c:v>
                      </c:pt>
                      <c:pt idx="1932">
                        <c:v>-13.4021308879088</c:v>
                      </c:pt>
                      <c:pt idx="1933">
                        <c:v>-13.397694310211</c:v>
                      </c:pt>
                      <c:pt idx="1934">
                        <c:v>-13.3932577325133</c:v>
                      </c:pt>
                      <c:pt idx="1935">
                        <c:v>-13.388821154815499</c:v>
                      </c:pt>
                      <c:pt idx="1936">
                        <c:v>-13.3843845771177</c:v>
                      </c:pt>
                      <c:pt idx="1937">
                        <c:v>-13.379947999419899</c:v>
                      </c:pt>
                      <c:pt idx="1938">
                        <c:v>-13.3755114217222</c:v>
                      </c:pt>
                      <c:pt idx="1939">
                        <c:v>-13.371074844024401</c:v>
                      </c:pt>
                      <c:pt idx="1940">
                        <c:v>-13.3666382663266</c:v>
                      </c:pt>
                      <c:pt idx="1941">
                        <c:v>-13.3622016886289</c:v>
                      </c:pt>
                      <c:pt idx="1942">
                        <c:v>-13.3577651109311</c:v>
                      </c:pt>
                      <c:pt idx="1943">
                        <c:v>-13.3533285332333</c:v>
                      </c:pt>
                      <c:pt idx="1944">
                        <c:v>-13.348891955535599</c:v>
                      </c:pt>
                      <c:pt idx="1945">
                        <c:v>-13.3444553778378</c:v>
                      </c:pt>
                      <c:pt idx="1946">
                        <c:v>-13.340018800139999</c:v>
                      </c:pt>
                      <c:pt idx="1947">
                        <c:v>-13.3355822224422</c:v>
                      </c:pt>
                      <c:pt idx="1948">
                        <c:v>-13.331145644744501</c:v>
                      </c:pt>
                      <c:pt idx="1949">
                        <c:v>-13.3267090670467</c:v>
                      </c:pt>
                      <c:pt idx="1950">
                        <c:v>-13.322272489348901</c:v>
                      </c:pt>
                      <c:pt idx="1951">
                        <c:v>-13.3178359116512</c:v>
                      </c:pt>
                      <c:pt idx="1952">
                        <c:v>-13.3133993339534</c:v>
                      </c:pt>
                      <c:pt idx="1953">
                        <c:v>-13.3089627562556</c:v>
                      </c:pt>
                      <c:pt idx="1954">
                        <c:v>-13.3045261785579</c:v>
                      </c:pt>
                      <c:pt idx="1955">
                        <c:v>-13.300089600860099</c:v>
                      </c:pt>
                      <c:pt idx="1956">
                        <c:v>-13.2956530231623</c:v>
                      </c:pt>
                      <c:pt idx="1957">
                        <c:v>-13.291216445464499</c:v>
                      </c:pt>
                      <c:pt idx="1958">
                        <c:v>-13.2867798677668</c:v>
                      </c:pt>
                      <c:pt idx="1959">
                        <c:v>-13.282343290069001</c:v>
                      </c:pt>
                      <c:pt idx="1960">
                        <c:v>-13.2779067123712</c:v>
                      </c:pt>
                      <c:pt idx="1961">
                        <c:v>-13.2734701346735</c:v>
                      </c:pt>
                      <c:pt idx="1962">
                        <c:v>-13.2690335569757</c:v>
                      </c:pt>
                      <c:pt idx="1963">
                        <c:v>-13.264596979277901</c:v>
                      </c:pt>
                      <c:pt idx="1964">
                        <c:v>-13.260160401580199</c:v>
                      </c:pt>
                      <c:pt idx="1965">
                        <c:v>-13.2557238238824</c:v>
                      </c:pt>
                      <c:pt idx="1966">
                        <c:v>-13.251287246184599</c:v>
                      </c:pt>
                      <c:pt idx="1967">
                        <c:v>-13.2468506684868</c:v>
                      </c:pt>
                      <c:pt idx="1968">
                        <c:v>-13.242414090789101</c:v>
                      </c:pt>
                      <c:pt idx="1969">
                        <c:v>-13.2379775130913</c:v>
                      </c:pt>
                      <c:pt idx="1970">
                        <c:v>-13.233540935393499</c:v>
                      </c:pt>
                      <c:pt idx="1971">
                        <c:v>-13.2291043576958</c:v>
                      </c:pt>
                      <c:pt idx="1972">
                        <c:v>-13.224667779998001</c:v>
                      </c:pt>
                      <c:pt idx="1973">
                        <c:v>-13.2202312023002</c:v>
                      </c:pt>
                      <c:pt idx="1974">
                        <c:v>-13.2157946246025</c:v>
                      </c:pt>
                      <c:pt idx="1975">
                        <c:v>-13.211358046904699</c:v>
                      </c:pt>
                      <c:pt idx="1976">
                        <c:v>-13.2069214692069</c:v>
                      </c:pt>
                      <c:pt idx="1977">
                        <c:v>-13.202484891509201</c:v>
                      </c:pt>
                      <c:pt idx="1978">
                        <c:v>-13.1980483138114</c:v>
                      </c:pt>
                      <c:pt idx="1979">
                        <c:v>-13.193611736113599</c:v>
                      </c:pt>
                      <c:pt idx="1980">
                        <c:v>-13.1891751584158</c:v>
                      </c:pt>
                      <c:pt idx="1981">
                        <c:v>-13.184738580718101</c:v>
                      </c:pt>
                      <c:pt idx="1982">
                        <c:v>-13.1803020030203</c:v>
                      </c:pt>
                      <c:pt idx="1983">
                        <c:v>-13.175865425322501</c:v>
                      </c:pt>
                      <c:pt idx="1984">
                        <c:v>-13.171428847624799</c:v>
                      </c:pt>
                      <c:pt idx="1985">
                        <c:v>-13.166992269927</c:v>
                      </c:pt>
                      <c:pt idx="1986">
                        <c:v>-13.1625556922292</c:v>
                      </c:pt>
                      <c:pt idx="1987">
                        <c:v>-13.1581191145315</c:v>
                      </c:pt>
                      <c:pt idx="1988">
                        <c:v>-13.153682536833699</c:v>
                      </c:pt>
                      <c:pt idx="1989">
                        <c:v>-13.1492459591359</c:v>
                      </c:pt>
                      <c:pt idx="1990">
                        <c:v>-13.144809381438099</c:v>
                      </c:pt>
                      <c:pt idx="1991">
                        <c:v>-13.1403728037404</c:v>
                      </c:pt>
                      <c:pt idx="1992">
                        <c:v>-13.135936226042601</c:v>
                      </c:pt>
                      <c:pt idx="1993">
                        <c:v>-13.1314996483448</c:v>
                      </c:pt>
                      <c:pt idx="1994">
                        <c:v>-13.1270630706471</c:v>
                      </c:pt>
                      <c:pt idx="1995">
                        <c:v>-13.1226264929493</c:v>
                      </c:pt>
                      <c:pt idx="1996">
                        <c:v>-13.1181899152515</c:v>
                      </c:pt>
                      <c:pt idx="1997">
                        <c:v>-13.113753337553799</c:v>
                      </c:pt>
                      <c:pt idx="1998">
                        <c:v>-13.109316759856</c:v>
                      </c:pt>
                      <c:pt idx="1999">
                        <c:v>-13.104880182158199</c:v>
                      </c:pt>
                      <c:pt idx="2000">
                        <c:v>-13.1004436044604</c:v>
                      </c:pt>
                      <c:pt idx="2001">
                        <c:v>-13.096007026762701</c:v>
                      </c:pt>
                      <c:pt idx="2002">
                        <c:v>-13.0915704490649</c:v>
                      </c:pt>
                      <c:pt idx="2003">
                        <c:v>-13.087133871367101</c:v>
                      </c:pt>
                      <c:pt idx="2004">
                        <c:v>-13.082697293669399</c:v>
                      </c:pt>
                      <c:pt idx="2005">
                        <c:v>-13.0782607159716</c:v>
                      </c:pt>
                      <c:pt idx="2006">
                        <c:v>-13.0738241382738</c:v>
                      </c:pt>
                      <c:pt idx="2007">
                        <c:v>-13.0693875605761</c:v>
                      </c:pt>
                      <c:pt idx="2008">
                        <c:v>-13.064950982878299</c:v>
                      </c:pt>
                      <c:pt idx="2009">
                        <c:v>-13.0605144051805</c:v>
                      </c:pt>
                      <c:pt idx="2010">
                        <c:v>-13.056077827482699</c:v>
                      </c:pt>
                      <c:pt idx="2011">
                        <c:v>-13.051641249785</c:v>
                      </c:pt>
                      <c:pt idx="2012">
                        <c:v>-13.047204672087201</c:v>
                      </c:pt>
                      <c:pt idx="2013">
                        <c:v>-13.0427680943894</c:v>
                      </c:pt>
                      <c:pt idx="2014">
                        <c:v>-13.0383315166917</c:v>
                      </c:pt>
                      <c:pt idx="2015">
                        <c:v>-13.0338949389939</c:v>
                      </c:pt>
                      <c:pt idx="2016">
                        <c:v>-13.029458361296101</c:v>
                      </c:pt>
                      <c:pt idx="2017">
                        <c:v>-13.025021783598399</c:v>
                      </c:pt>
                      <c:pt idx="2018">
                        <c:v>-13.0205852059006</c:v>
                      </c:pt>
                      <c:pt idx="2019">
                        <c:v>-13.016148628202799</c:v>
                      </c:pt>
                      <c:pt idx="2020">
                        <c:v>-13.0117120505051</c:v>
                      </c:pt>
                      <c:pt idx="2021">
                        <c:v>-13.007275472807301</c:v>
                      </c:pt>
                      <c:pt idx="2022">
                        <c:v>-13.0028388951095</c:v>
                      </c:pt>
                      <c:pt idx="2023">
                        <c:v>-12.998402317411699</c:v>
                      </c:pt>
                      <c:pt idx="2024">
                        <c:v>-12.993965739714</c:v>
                      </c:pt>
                      <c:pt idx="2025">
                        <c:v>-12.989529162016201</c:v>
                      </c:pt>
                      <c:pt idx="2026">
                        <c:v>-12.9850925843184</c:v>
                      </c:pt>
                      <c:pt idx="2027">
                        <c:v>-12.9806560066207</c:v>
                      </c:pt>
                      <c:pt idx="2028">
                        <c:v>-12.976219428922899</c:v>
                      </c:pt>
                      <c:pt idx="2029">
                        <c:v>-12.9717828512251</c:v>
                      </c:pt>
                      <c:pt idx="2030">
                        <c:v>-12.967346273527401</c:v>
                      </c:pt>
                      <c:pt idx="2031">
                        <c:v>-12.9629096958296</c:v>
                      </c:pt>
                      <c:pt idx="2032">
                        <c:v>-12.958473118131799</c:v>
                      </c:pt>
                      <c:pt idx="2033">
                        <c:v>-12.954036540434</c:v>
                      </c:pt>
                      <c:pt idx="2034">
                        <c:v>-12.949599962736301</c:v>
                      </c:pt>
                      <c:pt idx="2035">
                        <c:v>-12.9451633850385</c:v>
                      </c:pt>
                      <c:pt idx="2036">
                        <c:v>-12.940726807340701</c:v>
                      </c:pt>
                      <c:pt idx="2037">
                        <c:v>-12.936290229642999</c:v>
                      </c:pt>
                      <c:pt idx="2038">
                        <c:v>-12.9318536519452</c:v>
                      </c:pt>
                      <c:pt idx="2039">
                        <c:v>-12.927417074247399</c:v>
                      </c:pt>
                      <c:pt idx="2040">
                        <c:v>-12.9229804965497</c:v>
                      </c:pt>
                      <c:pt idx="2041">
                        <c:v>-12.918543918851899</c:v>
                      </c:pt>
                      <c:pt idx="2042">
                        <c:v>-12.9141073411541</c:v>
                      </c:pt>
                      <c:pt idx="2043">
                        <c:v>-12.909670763456299</c:v>
                      </c:pt>
                      <c:pt idx="2044">
                        <c:v>-12.9052341857586</c:v>
                      </c:pt>
                      <c:pt idx="2045">
                        <c:v>-12.900797608060801</c:v>
                      </c:pt>
                      <c:pt idx="2046">
                        <c:v>-12.896361030363</c:v>
                      </c:pt>
                      <c:pt idx="2047">
                        <c:v>-12.8919244526653</c:v>
                      </c:pt>
                      <c:pt idx="2048">
                        <c:v>-12.887487874967499</c:v>
                      </c:pt>
                      <c:pt idx="2049">
                        <c:v>-12.8830512972697</c:v>
                      </c:pt>
                      <c:pt idx="2050">
                        <c:v>-12.878614719572001</c:v>
                      </c:pt>
                      <c:pt idx="2051">
                        <c:v>-12.8741781418742</c:v>
                      </c:pt>
                      <c:pt idx="2052">
                        <c:v>-12.869741564176399</c:v>
                      </c:pt>
                      <c:pt idx="2053">
                        <c:v>-12.8653049864786</c:v>
                      </c:pt>
                      <c:pt idx="2054">
                        <c:v>-12.860868408780901</c:v>
                      </c:pt>
                      <c:pt idx="2055">
                        <c:v>-12.8564318310831</c:v>
                      </c:pt>
                      <c:pt idx="2056">
                        <c:v>-12.851995253385301</c:v>
                      </c:pt>
                      <c:pt idx="2057">
                        <c:v>-12.847558675687599</c:v>
                      </c:pt>
                      <c:pt idx="2058">
                        <c:v>-12.8431220979898</c:v>
                      </c:pt>
                      <c:pt idx="2059">
                        <c:v>-12.838685520292</c:v>
                      </c:pt>
                      <c:pt idx="2060">
                        <c:v>-12.8342489425943</c:v>
                      </c:pt>
                      <c:pt idx="2061">
                        <c:v>-12.829812364896499</c:v>
                      </c:pt>
                      <c:pt idx="2062">
                        <c:v>-12.8253757871987</c:v>
                      </c:pt>
                      <c:pt idx="2063">
                        <c:v>-12.820939209501001</c:v>
                      </c:pt>
                      <c:pt idx="2064">
                        <c:v>-12.8165026318032</c:v>
                      </c:pt>
                      <c:pt idx="2065">
                        <c:v>-12.812066054105401</c:v>
                      </c:pt>
                      <c:pt idx="2066">
                        <c:v>-12.8076294764076</c:v>
                      </c:pt>
                      <c:pt idx="2067">
                        <c:v>-12.8031928987099</c:v>
                      </c:pt>
                      <c:pt idx="2068">
                        <c:v>-12.7987563210121</c:v>
                      </c:pt>
                      <c:pt idx="2069">
                        <c:v>-12.794319743314301</c:v>
                      </c:pt>
                      <c:pt idx="2070">
                        <c:v>-12.789883165616599</c:v>
                      </c:pt>
                      <c:pt idx="2071">
                        <c:v>-12.7854465879188</c:v>
                      </c:pt>
                      <c:pt idx="2072">
                        <c:v>-12.781010010220999</c:v>
                      </c:pt>
                      <c:pt idx="2073">
                        <c:v>-12.7765734325233</c:v>
                      </c:pt>
                      <c:pt idx="2074">
                        <c:v>-12.772136854825501</c:v>
                      </c:pt>
                      <c:pt idx="2075">
                        <c:v>-12.7677002771277</c:v>
                      </c:pt>
                      <c:pt idx="2076">
                        <c:v>-12.763263699429899</c:v>
                      </c:pt>
                      <c:pt idx="2077">
                        <c:v>-12.7588271217322</c:v>
                      </c:pt>
                      <c:pt idx="2078">
                        <c:v>-12.754390544034401</c:v>
                      </c:pt>
                      <c:pt idx="2079">
                        <c:v>-12.7499539663366</c:v>
                      </c:pt>
                      <c:pt idx="2080">
                        <c:v>-12.7455173886389</c:v>
                      </c:pt>
                      <c:pt idx="2081">
                        <c:v>-12.741080810941099</c:v>
                      </c:pt>
                      <c:pt idx="2082">
                        <c:v>-12.7366442332433</c:v>
                      </c:pt>
                      <c:pt idx="2083">
                        <c:v>-12.732207655545601</c:v>
                      </c:pt>
                      <c:pt idx="2084">
                        <c:v>-12.7277710778478</c:v>
                      </c:pt>
                      <c:pt idx="2085">
                        <c:v>-12.723334500149999</c:v>
                      </c:pt>
                      <c:pt idx="2086">
                        <c:v>-12.7188979224522</c:v>
                      </c:pt>
                      <c:pt idx="2087">
                        <c:v>-12.714461344754501</c:v>
                      </c:pt>
                      <c:pt idx="2088">
                        <c:v>-12.7100247670567</c:v>
                      </c:pt>
                      <c:pt idx="2089">
                        <c:v>-12.705588189358901</c:v>
                      </c:pt>
                      <c:pt idx="2090">
                        <c:v>-12.701151611661199</c:v>
                      </c:pt>
                      <c:pt idx="2091">
                        <c:v>-12.6967150339634</c:v>
                      </c:pt>
                      <c:pt idx="2092">
                        <c:v>-12.692278456265599</c:v>
                      </c:pt>
                      <c:pt idx="2093">
                        <c:v>-12.6878418785679</c:v>
                      </c:pt>
                      <c:pt idx="2094">
                        <c:v>-12.683405300870101</c:v>
                      </c:pt>
                      <c:pt idx="2095">
                        <c:v>-12.6789687231723</c:v>
                      </c:pt>
                      <c:pt idx="2096">
                        <c:v>-12.674532145474499</c:v>
                      </c:pt>
                      <c:pt idx="2097">
                        <c:v>-12.6700955677768</c:v>
                      </c:pt>
                      <c:pt idx="2098">
                        <c:v>-12.665658990079001</c:v>
                      </c:pt>
                      <c:pt idx="2099">
                        <c:v>-12.6612224123812</c:v>
                      </c:pt>
                      <c:pt idx="2100">
                        <c:v>-12.6567858346835</c:v>
                      </c:pt>
                      <c:pt idx="2101">
                        <c:v>-12.652349256985699</c:v>
                      </c:pt>
                      <c:pt idx="2102">
                        <c:v>-12.6479126792879</c:v>
                      </c:pt>
                      <c:pt idx="2103">
                        <c:v>-12.643476101590201</c:v>
                      </c:pt>
                      <c:pt idx="2104">
                        <c:v>-12.6390395238924</c:v>
                      </c:pt>
                      <c:pt idx="2105">
                        <c:v>-12.634602946194599</c:v>
                      </c:pt>
                      <c:pt idx="2106">
                        <c:v>-12.6301663684969</c:v>
                      </c:pt>
                      <c:pt idx="2107">
                        <c:v>-12.625729790799101</c:v>
                      </c:pt>
                      <c:pt idx="2108">
                        <c:v>-12.6212932131013</c:v>
                      </c:pt>
                      <c:pt idx="2109">
                        <c:v>-12.616856635403501</c:v>
                      </c:pt>
                      <c:pt idx="2110">
                        <c:v>-12.612420057705799</c:v>
                      </c:pt>
                      <c:pt idx="2111">
                        <c:v>-12.607983480008</c:v>
                      </c:pt>
                      <c:pt idx="2112">
                        <c:v>-12.6035469023102</c:v>
                      </c:pt>
                      <c:pt idx="2113">
                        <c:v>-12.5991103246125</c:v>
                      </c:pt>
                      <c:pt idx="2114">
                        <c:v>-12.594673746914699</c:v>
                      </c:pt>
                      <c:pt idx="2115">
                        <c:v>-12.5902371692169</c:v>
                      </c:pt>
                      <c:pt idx="2116">
                        <c:v>-12.585800591519201</c:v>
                      </c:pt>
                      <c:pt idx="2117">
                        <c:v>-12.5813640138214</c:v>
                      </c:pt>
                      <c:pt idx="2118">
                        <c:v>-12.576927436123601</c:v>
                      </c:pt>
                      <c:pt idx="2119">
                        <c:v>-12.5724908584258</c:v>
                      </c:pt>
                      <c:pt idx="2120">
                        <c:v>-12.5680542807281</c:v>
                      </c:pt>
                      <c:pt idx="2121">
                        <c:v>-12.5636177030303</c:v>
                      </c:pt>
                      <c:pt idx="2122">
                        <c:v>-12.559181125332501</c:v>
                      </c:pt>
                      <c:pt idx="2123">
                        <c:v>-12.554744547634799</c:v>
                      </c:pt>
                      <c:pt idx="2124">
                        <c:v>-12.550307969937</c:v>
                      </c:pt>
                      <c:pt idx="2125">
                        <c:v>-12.545871392239199</c:v>
                      </c:pt>
                      <c:pt idx="2126">
                        <c:v>-12.5414348145415</c:v>
                      </c:pt>
                      <c:pt idx="2127">
                        <c:v>-12.536998236843701</c:v>
                      </c:pt>
                      <c:pt idx="2128">
                        <c:v>-12.5325616591459</c:v>
                      </c:pt>
                      <c:pt idx="2129">
                        <c:v>-12.528125081448101</c:v>
                      </c:pt>
                      <c:pt idx="2130">
                        <c:v>-12.5236885037504</c:v>
                      </c:pt>
                      <c:pt idx="2131">
                        <c:v>-12.519251926052601</c:v>
                      </c:pt>
                      <c:pt idx="2132">
                        <c:v>-12.5148153483548</c:v>
                      </c:pt>
                      <c:pt idx="2133">
                        <c:v>-12.5103787706571</c:v>
                      </c:pt>
                      <c:pt idx="2134">
                        <c:v>-12.505942192959299</c:v>
                      </c:pt>
                      <c:pt idx="2135">
                        <c:v>-12.5015056152615</c:v>
                      </c:pt>
                      <c:pt idx="2136">
                        <c:v>-12.497069037563801</c:v>
                      </c:pt>
                      <c:pt idx="2137">
                        <c:v>-12.492632459866</c:v>
                      </c:pt>
                      <c:pt idx="2138">
                        <c:v>-12.488195882168201</c:v>
                      </c:pt>
                      <c:pt idx="2139">
                        <c:v>-12.4837593044704</c:v>
                      </c:pt>
                      <c:pt idx="2140">
                        <c:v>-12.4793227267727</c:v>
                      </c:pt>
                      <c:pt idx="2141">
                        <c:v>-12.4748861490749</c:v>
                      </c:pt>
                      <c:pt idx="2142">
                        <c:v>-12.470449571377101</c:v>
                      </c:pt>
                      <c:pt idx="2143">
                        <c:v>-12.466012993679399</c:v>
                      </c:pt>
                      <c:pt idx="2144">
                        <c:v>-12.4615764159816</c:v>
                      </c:pt>
                      <c:pt idx="2145">
                        <c:v>-12.457139838283799</c:v>
                      </c:pt>
                      <c:pt idx="2146">
                        <c:v>-12.4527032605861</c:v>
                      </c:pt>
                      <c:pt idx="2147">
                        <c:v>-12.448266682888301</c:v>
                      </c:pt>
                      <c:pt idx="2148">
                        <c:v>-12.4438301051905</c:v>
                      </c:pt>
                      <c:pt idx="2149">
                        <c:v>-12.439393527492699</c:v>
                      </c:pt>
                      <c:pt idx="2150">
                        <c:v>-12.434956949795</c:v>
                      </c:pt>
                      <c:pt idx="2151">
                        <c:v>-12.430520372097201</c:v>
                      </c:pt>
                      <c:pt idx="2152">
                        <c:v>-12.4260837943994</c:v>
                      </c:pt>
                      <c:pt idx="2153">
                        <c:v>-12.4216472167017</c:v>
                      </c:pt>
                      <c:pt idx="2154">
                        <c:v>-12.417210639003899</c:v>
                      </c:pt>
                      <c:pt idx="2155">
                        <c:v>-12.4127740613061</c:v>
                      </c:pt>
                      <c:pt idx="2156">
                        <c:v>-12.408337483608401</c:v>
                      </c:pt>
                      <c:pt idx="2157">
                        <c:v>-12.4039009059106</c:v>
                      </c:pt>
                      <c:pt idx="2158">
                        <c:v>-12.399464328212799</c:v>
                      </c:pt>
                      <c:pt idx="2159">
                        <c:v>-12.3950277505151</c:v>
                      </c:pt>
                      <c:pt idx="2160">
                        <c:v>-12.390591172817301</c:v>
                      </c:pt>
                      <c:pt idx="2161">
                        <c:v>-12.3861545951195</c:v>
                      </c:pt>
                      <c:pt idx="2162">
                        <c:v>-12.381718017421701</c:v>
                      </c:pt>
                      <c:pt idx="2163">
                        <c:v>-12.377281439723999</c:v>
                      </c:pt>
                      <c:pt idx="2164">
                        <c:v>-12.3728448620262</c:v>
                      </c:pt>
                      <c:pt idx="2165">
                        <c:v>-12.3684082843284</c:v>
                      </c:pt>
                      <c:pt idx="2166">
                        <c:v>-12.3639717066307</c:v>
                      </c:pt>
                      <c:pt idx="2167">
                        <c:v>-12.359535128932899</c:v>
                      </c:pt>
                      <c:pt idx="2168">
                        <c:v>-12.3550985512351</c:v>
                      </c:pt>
                      <c:pt idx="2169">
                        <c:v>-12.350661973537401</c:v>
                      </c:pt>
                      <c:pt idx="2170">
                        <c:v>-12.3462253958396</c:v>
                      </c:pt>
                      <c:pt idx="2171">
                        <c:v>-12.341788818141801</c:v>
                      </c:pt>
                      <c:pt idx="2172">
                        <c:v>-12.337352240444</c:v>
                      </c:pt>
                      <c:pt idx="2173">
                        <c:v>-12.3329156627463</c:v>
                      </c:pt>
                      <c:pt idx="2174">
                        <c:v>-12.3284790850485</c:v>
                      </c:pt>
                      <c:pt idx="2175">
                        <c:v>-12.324042507350701</c:v>
                      </c:pt>
                      <c:pt idx="2176">
                        <c:v>-12.319605929652999</c:v>
                      </c:pt>
                      <c:pt idx="2177">
                        <c:v>-12.3151693519552</c:v>
                      </c:pt>
                      <c:pt idx="2178">
                        <c:v>-12.310732774257399</c:v>
                      </c:pt>
                      <c:pt idx="2179">
                        <c:v>-12.3062961965597</c:v>
                      </c:pt>
                      <c:pt idx="2180">
                        <c:v>-12.301859618861901</c:v>
                      </c:pt>
                      <c:pt idx="2181">
                        <c:v>-12.2974230411641</c:v>
                      </c:pt>
                      <c:pt idx="2182">
                        <c:v>-12.292986463466301</c:v>
                      </c:pt>
                      <c:pt idx="2183">
                        <c:v>-12.2885498857686</c:v>
                      </c:pt>
                      <c:pt idx="2184">
                        <c:v>-12.2841133080708</c:v>
                      </c:pt>
                      <c:pt idx="2185">
                        <c:v>-12.279676730373</c:v>
                      </c:pt>
                      <c:pt idx="2186">
                        <c:v>-12.2752401526753</c:v>
                      </c:pt>
                      <c:pt idx="2187">
                        <c:v>-12.270803574977499</c:v>
                      </c:pt>
                      <c:pt idx="2188">
                        <c:v>-12.2663669972797</c:v>
                      </c:pt>
                      <c:pt idx="2189">
                        <c:v>-12.261930419582001</c:v>
                      </c:pt>
                      <c:pt idx="2190">
                        <c:v>-12.2574938418842</c:v>
                      </c:pt>
                      <c:pt idx="2191">
                        <c:v>-12.253057264186401</c:v>
                      </c:pt>
                      <c:pt idx="2192">
                        <c:v>-12.2486206864886</c:v>
                      </c:pt>
                      <c:pt idx="2193">
                        <c:v>-12.2441841087909</c:v>
                      </c:pt>
                      <c:pt idx="2194">
                        <c:v>-12.2397475310931</c:v>
                      </c:pt>
                      <c:pt idx="2195">
                        <c:v>-12.235310953395301</c:v>
                      </c:pt>
                      <c:pt idx="2196">
                        <c:v>-12.230874375697599</c:v>
                      </c:pt>
                      <c:pt idx="2197">
                        <c:v>-12.2264377979998</c:v>
                      </c:pt>
                      <c:pt idx="2198">
                        <c:v>-12.222001220301999</c:v>
                      </c:pt>
                      <c:pt idx="2199">
                        <c:v>-12.2175646426043</c:v>
                      </c:pt>
                      <c:pt idx="2200">
                        <c:v>-12.213128064906501</c:v>
                      </c:pt>
                      <c:pt idx="2201">
                        <c:v>-12.2086914872087</c:v>
                      </c:pt>
                      <c:pt idx="2202">
                        <c:v>-12.204254909511</c:v>
                      </c:pt>
                      <c:pt idx="2203">
                        <c:v>-12.1998183318132</c:v>
                      </c:pt>
                      <c:pt idx="2204">
                        <c:v>-12.195381754115401</c:v>
                      </c:pt>
                      <c:pt idx="2205">
                        <c:v>-12.1909451764176</c:v>
                      </c:pt>
                      <c:pt idx="2206">
                        <c:v>-12.1865085987199</c:v>
                      </c:pt>
                      <c:pt idx="2207">
                        <c:v>-12.182072021022099</c:v>
                      </c:pt>
                      <c:pt idx="2208">
                        <c:v>-12.1776354433243</c:v>
                      </c:pt>
                      <c:pt idx="2209">
                        <c:v>-12.173198865626601</c:v>
                      </c:pt>
                      <c:pt idx="2210">
                        <c:v>-12.1687622879288</c:v>
                      </c:pt>
                      <c:pt idx="2211">
                        <c:v>-12.164325710230999</c:v>
                      </c:pt>
                      <c:pt idx="2212">
                        <c:v>-12.1598891325333</c:v>
                      </c:pt>
                      <c:pt idx="2213">
                        <c:v>-12.155452554835501</c:v>
                      </c:pt>
                      <c:pt idx="2214">
                        <c:v>-12.1510159771377</c:v>
                      </c:pt>
                      <c:pt idx="2215">
                        <c:v>-12.146579399439901</c:v>
                      </c:pt>
                      <c:pt idx="2216">
                        <c:v>-12.142142821742199</c:v>
                      </c:pt>
                      <c:pt idx="2217">
                        <c:v>-12.1377062440444</c:v>
                      </c:pt>
                      <c:pt idx="2218">
                        <c:v>-12.1332696663466</c:v>
                      </c:pt>
                      <c:pt idx="2219">
                        <c:v>-12.1288330886489</c:v>
                      </c:pt>
                      <c:pt idx="2220">
                        <c:v>-12.124396510951099</c:v>
                      </c:pt>
                      <c:pt idx="2221">
                        <c:v>-12.1199599332533</c:v>
                      </c:pt>
                      <c:pt idx="2222">
                        <c:v>-12.115523355555601</c:v>
                      </c:pt>
                      <c:pt idx="2223">
                        <c:v>-12.1110867778578</c:v>
                      </c:pt>
                      <c:pt idx="2224">
                        <c:v>-12.106650200160001</c:v>
                      </c:pt>
                      <c:pt idx="2225">
                        <c:v>-12.1022136224622</c:v>
                      </c:pt>
                      <c:pt idx="2226">
                        <c:v>-12.0977770447645</c:v>
                      </c:pt>
                      <c:pt idx="2227">
                        <c:v>-12.0933404670667</c:v>
                      </c:pt>
                      <c:pt idx="2228">
                        <c:v>-12.0889038893689</c:v>
                      </c:pt>
                      <c:pt idx="2229">
                        <c:v>-12.084467311671199</c:v>
                      </c:pt>
                      <c:pt idx="2230">
                        <c:v>-12.0800307339734</c:v>
                      </c:pt>
                      <c:pt idx="2231">
                        <c:v>-12.075594156275599</c:v>
                      </c:pt>
                      <c:pt idx="2232">
                        <c:v>-12.0711575785779</c:v>
                      </c:pt>
                      <c:pt idx="2233">
                        <c:v>-12.066721000880101</c:v>
                      </c:pt>
                      <c:pt idx="2234">
                        <c:v>-12.0622844231823</c:v>
                      </c:pt>
                      <c:pt idx="2235">
                        <c:v>-12.057847845484501</c:v>
                      </c:pt>
                      <c:pt idx="2236">
                        <c:v>-12.053411267786799</c:v>
                      </c:pt>
                      <c:pt idx="2237">
                        <c:v>-12.048974690089</c:v>
                      </c:pt>
                      <c:pt idx="2238">
                        <c:v>-12.0445381123912</c:v>
                      </c:pt>
                      <c:pt idx="2239">
                        <c:v>-12.0401015346935</c:v>
                      </c:pt>
                      <c:pt idx="2240">
                        <c:v>-12.035664956995699</c:v>
                      </c:pt>
                      <c:pt idx="2241">
                        <c:v>-12.0312283792979</c:v>
                      </c:pt>
                      <c:pt idx="2242">
                        <c:v>-12.026791801600201</c:v>
                      </c:pt>
                      <c:pt idx="2243">
                        <c:v>-12.0223552239024</c:v>
                      </c:pt>
                      <c:pt idx="2244">
                        <c:v>-12.017918646204601</c:v>
                      </c:pt>
                      <c:pt idx="2245">
                        <c:v>-12.013482068506899</c:v>
                      </c:pt>
                      <c:pt idx="2246">
                        <c:v>-12.0090454908091</c:v>
                      </c:pt>
                      <c:pt idx="2247">
                        <c:v>-12.0046089131113</c:v>
                      </c:pt>
                      <c:pt idx="2248">
                        <c:v>-12.000172335413501</c:v>
                      </c:pt>
                      <c:pt idx="2249">
                        <c:v>-11.995735757715799</c:v>
                      </c:pt>
                      <c:pt idx="2250">
                        <c:v>-11.991299180018</c:v>
                      </c:pt>
                      <c:pt idx="2251">
                        <c:v>-11.986862602320199</c:v>
                      </c:pt>
                      <c:pt idx="2252">
                        <c:v>-11.9824260246225</c:v>
                      </c:pt>
                      <c:pt idx="2253">
                        <c:v>-11.977989446924701</c:v>
                      </c:pt>
                      <c:pt idx="2254">
                        <c:v>-11.9735528692269</c:v>
                      </c:pt>
                      <c:pt idx="2255">
                        <c:v>-11.9691162915292</c:v>
                      </c:pt>
                      <c:pt idx="2256">
                        <c:v>-11.9646797138314</c:v>
                      </c:pt>
                      <c:pt idx="2257">
                        <c:v>-11.960243136133601</c:v>
                      </c:pt>
                      <c:pt idx="2258">
                        <c:v>-11.9558065584358</c:v>
                      </c:pt>
                      <c:pt idx="2259">
                        <c:v>-11.9513699807381</c:v>
                      </c:pt>
                      <c:pt idx="2260">
                        <c:v>-11.946933403040299</c:v>
                      </c:pt>
                      <c:pt idx="2261">
                        <c:v>-11.9424968253425</c:v>
                      </c:pt>
                      <c:pt idx="2262">
                        <c:v>-11.938060247644801</c:v>
                      </c:pt>
                      <c:pt idx="2263">
                        <c:v>-11.933623669947</c:v>
                      </c:pt>
                      <c:pt idx="2264">
                        <c:v>-11.929187092249199</c:v>
                      </c:pt>
                      <c:pt idx="2265">
                        <c:v>-11.9247505145515</c:v>
                      </c:pt>
                      <c:pt idx="2266">
                        <c:v>-11.920313936853701</c:v>
                      </c:pt>
                      <c:pt idx="2267">
                        <c:v>-11.9158773591559</c:v>
                      </c:pt>
                      <c:pt idx="2268">
                        <c:v>-11.911440781458101</c:v>
                      </c:pt>
                      <c:pt idx="2269">
                        <c:v>-11.907004203760399</c:v>
                      </c:pt>
                      <c:pt idx="2270">
                        <c:v>-11.9025676260626</c:v>
                      </c:pt>
                      <c:pt idx="2271">
                        <c:v>-11.8981310483648</c:v>
                      </c:pt>
                      <c:pt idx="2272">
                        <c:v>-11.8936944706671</c:v>
                      </c:pt>
                      <c:pt idx="2273">
                        <c:v>-11.889257892969299</c:v>
                      </c:pt>
                      <c:pt idx="2274">
                        <c:v>-11.8848213152715</c:v>
                      </c:pt>
                      <c:pt idx="2275">
                        <c:v>-11.880384737573801</c:v>
                      </c:pt>
                      <c:pt idx="2276">
                        <c:v>-11.875948159876</c:v>
                      </c:pt>
                      <c:pt idx="2277">
                        <c:v>-11.871511582178201</c:v>
                      </c:pt>
                      <c:pt idx="2278">
                        <c:v>-11.8670750044804</c:v>
                      </c:pt>
                      <c:pt idx="2279">
                        <c:v>-11.8626384267827</c:v>
                      </c:pt>
                      <c:pt idx="2280">
                        <c:v>-11.858201849084899</c:v>
                      </c:pt>
                      <c:pt idx="2281">
                        <c:v>-11.8537652713871</c:v>
                      </c:pt>
                      <c:pt idx="2282">
                        <c:v>-11.849328693689399</c:v>
                      </c:pt>
                      <c:pt idx="2283">
                        <c:v>-11.8448921159916</c:v>
                      </c:pt>
                      <c:pt idx="2284">
                        <c:v>-11.840455538293799</c:v>
                      </c:pt>
                      <c:pt idx="2285">
                        <c:v>-11.8360189605961</c:v>
                      </c:pt>
                      <c:pt idx="2286">
                        <c:v>-11.831582382898301</c:v>
                      </c:pt>
                      <c:pt idx="2287">
                        <c:v>-11.8271458052005</c:v>
                      </c:pt>
                      <c:pt idx="2288">
                        <c:v>-11.822709227502701</c:v>
                      </c:pt>
                      <c:pt idx="2289">
                        <c:v>-11.818272649804999</c:v>
                      </c:pt>
                      <c:pt idx="2290">
                        <c:v>-11.8138360721072</c:v>
                      </c:pt>
                      <c:pt idx="2291">
                        <c:v>-11.8093994944094</c:v>
                      </c:pt>
                      <c:pt idx="2292">
                        <c:v>-11.8049629167117</c:v>
                      </c:pt>
                      <c:pt idx="2293">
                        <c:v>-11.800526339013899</c:v>
                      </c:pt>
                      <c:pt idx="2294">
                        <c:v>-11.7960897613161</c:v>
                      </c:pt>
                      <c:pt idx="2295">
                        <c:v>-11.791653183618401</c:v>
                      </c:pt>
                      <c:pt idx="2296">
                        <c:v>-11.7872166059206</c:v>
                      </c:pt>
                      <c:pt idx="2297">
                        <c:v>-11.782780028222801</c:v>
                      </c:pt>
                      <c:pt idx="2298">
                        <c:v>-11.778343450525099</c:v>
                      </c:pt>
                      <c:pt idx="2299">
                        <c:v>-11.7739068728273</c:v>
                      </c:pt>
                      <c:pt idx="2300">
                        <c:v>-11.7694702951295</c:v>
                      </c:pt>
                      <c:pt idx="2301">
                        <c:v>-11.765033717431701</c:v>
                      </c:pt>
                      <c:pt idx="2302">
                        <c:v>-11.760597139733999</c:v>
                      </c:pt>
                      <c:pt idx="2303">
                        <c:v>-11.7561605620362</c:v>
                      </c:pt>
                      <c:pt idx="2304">
                        <c:v>-11.751723984338399</c:v>
                      </c:pt>
                      <c:pt idx="2305">
                        <c:v>-11.7472874066407</c:v>
                      </c:pt>
                      <c:pt idx="2306">
                        <c:v>-11.742850828942901</c:v>
                      </c:pt>
                      <c:pt idx="2307">
                        <c:v>-11.7384142512451</c:v>
                      </c:pt>
                      <c:pt idx="2308">
                        <c:v>-11.7339776735474</c:v>
                      </c:pt>
                      <c:pt idx="2309">
                        <c:v>-11.7295410958496</c:v>
                      </c:pt>
                      <c:pt idx="2310">
                        <c:v>-11.725104518151801</c:v>
                      </c:pt>
                      <c:pt idx="2311">
                        <c:v>-11.720667940454</c:v>
                      </c:pt>
                      <c:pt idx="2312">
                        <c:v>-11.7162313627563</c:v>
                      </c:pt>
                      <c:pt idx="2313">
                        <c:v>-11.711794785058499</c:v>
                      </c:pt>
                      <c:pt idx="2314">
                        <c:v>-11.7073582073607</c:v>
                      </c:pt>
                      <c:pt idx="2315">
                        <c:v>-11.702921629663001</c:v>
                      </c:pt>
                      <c:pt idx="2316">
                        <c:v>-11.6984850519652</c:v>
                      </c:pt>
                      <c:pt idx="2317">
                        <c:v>-11.694048474267399</c:v>
                      </c:pt>
                      <c:pt idx="2318">
                        <c:v>-11.6896118965697</c:v>
                      </c:pt>
                      <c:pt idx="2319">
                        <c:v>-11.685175318871901</c:v>
                      </c:pt>
                      <c:pt idx="2320">
                        <c:v>-11.6807387411741</c:v>
                      </c:pt>
                      <c:pt idx="2321">
                        <c:v>-11.676302163476301</c:v>
                      </c:pt>
                      <c:pt idx="2322">
                        <c:v>-11.671865585778599</c:v>
                      </c:pt>
                      <c:pt idx="2323">
                        <c:v>-11.6674290080808</c:v>
                      </c:pt>
                      <c:pt idx="2324">
                        <c:v>-11.662992430382999</c:v>
                      </c:pt>
                      <c:pt idx="2325">
                        <c:v>-11.6585558526853</c:v>
                      </c:pt>
                      <c:pt idx="2326">
                        <c:v>-11.654119274987501</c:v>
                      </c:pt>
                      <c:pt idx="2327">
                        <c:v>-11.6496826972897</c:v>
                      </c:pt>
                      <c:pt idx="2328">
                        <c:v>-11.645246119592001</c:v>
                      </c:pt>
                      <c:pt idx="2329">
                        <c:v>-11.6408095418942</c:v>
                      </c:pt>
                      <c:pt idx="2330">
                        <c:v>-11.636372964196401</c:v>
                      </c:pt>
                      <c:pt idx="2331">
                        <c:v>-11.631936386498699</c:v>
                      </c:pt>
                      <c:pt idx="2332">
                        <c:v>-11.6274998088009</c:v>
                      </c:pt>
                      <c:pt idx="2333">
                        <c:v>-11.623063231103099</c:v>
                      </c:pt>
                      <c:pt idx="2334">
                        <c:v>-11.6186266534053</c:v>
                      </c:pt>
                      <c:pt idx="2335">
                        <c:v>-11.614190075707601</c:v>
                      </c:pt>
                      <c:pt idx="2336">
                        <c:v>-11.6097534980098</c:v>
                      </c:pt>
                      <c:pt idx="2337">
                        <c:v>-11.605316920311999</c:v>
                      </c:pt>
                      <c:pt idx="2338">
                        <c:v>-11.6008803426143</c:v>
                      </c:pt>
                      <c:pt idx="2339">
                        <c:v>-11.596443764916501</c:v>
                      </c:pt>
                      <c:pt idx="2340">
                        <c:v>-11.5920071872187</c:v>
                      </c:pt>
                      <c:pt idx="2341">
                        <c:v>-11.587570609521</c:v>
                      </c:pt>
                      <c:pt idx="2342">
                        <c:v>-11.583134031823199</c:v>
                      </c:pt>
                      <c:pt idx="2343">
                        <c:v>-11.5786974541254</c:v>
                      </c:pt>
                      <c:pt idx="2344">
                        <c:v>-11.5742608764276</c:v>
                      </c:pt>
                      <c:pt idx="2345">
                        <c:v>-11.5698242987299</c:v>
                      </c:pt>
                      <c:pt idx="2346">
                        <c:v>-11.565387721032099</c:v>
                      </c:pt>
                      <c:pt idx="2347">
                        <c:v>-11.5609511433343</c:v>
                      </c:pt>
                      <c:pt idx="2348">
                        <c:v>-11.556514565636601</c:v>
                      </c:pt>
                      <c:pt idx="2349">
                        <c:v>-11.5520779879388</c:v>
                      </c:pt>
                      <c:pt idx="2350">
                        <c:v>-11.547641410241001</c:v>
                      </c:pt>
                      <c:pt idx="2351">
                        <c:v>-11.543204832543299</c:v>
                      </c:pt>
                      <c:pt idx="2352">
                        <c:v>-11.5387682548455</c:v>
                      </c:pt>
                      <c:pt idx="2353">
                        <c:v>-11.5343316771477</c:v>
                      </c:pt>
                      <c:pt idx="2354">
                        <c:v>-11.529895099449901</c:v>
                      </c:pt>
                      <c:pt idx="2355">
                        <c:v>-11.525458521752199</c:v>
                      </c:pt>
                      <c:pt idx="2356">
                        <c:v>-11.5210219440544</c:v>
                      </c:pt>
                      <c:pt idx="2357">
                        <c:v>-11.516585366356599</c:v>
                      </c:pt>
                      <c:pt idx="2358">
                        <c:v>-11.5121487886589</c:v>
                      </c:pt>
                      <c:pt idx="2359">
                        <c:v>-11.507712210961101</c:v>
                      </c:pt>
                      <c:pt idx="2360">
                        <c:v>-11.5032756332633</c:v>
                      </c:pt>
                      <c:pt idx="2361">
                        <c:v>-11.4988390555656</c:v>
                      </c:pt>
                      <c:pt idx="2362">
                        <c:v>-11.4944024778678</c:v>
                      </c:pt>
                      <c:pt idx="2363">
                        <c:v>-11.489965900170001</c:v>
                      </c:pt>
                      <c:pt idx="2364">
                        <c:v>-11.4855293224722</c:v>
                      </c:pt>
                      <c:pt idx="2365">
                        <c:v>-11.4810927447745</c:v>
                      </c:pt>
                      <c:pt idx="2366">
                        <c:v>-11.476656167076699</c:v>
                      </c:pt>
                      <c:pt idx="2367">
                        <c:v>-11.4722195893789</c:v>
                      </c:pt>
                      <c:pt idx="2368">
                        <c:v>-11.467783011681201</c:v>
                      </c:pt>
                      <c:pt idx="2369">
                        <c:v>-11.4633464339834</c:v>
                      </c:pt>
                      <c:pt idx="2370">
                        <c:v>-11.458909856285601</c:v>
                      </c:pt>
                      <c:pt idx="2371">
                        <c:v>-11.4544732785879</c:v>
                      </c:pt>
                      <c:pt idx="2372">
                        <c:v>-11.450036700890101</c:v>
                      </c:pt>
                      <c:pt idx="2373">
                        <c:v>-11.4456001231923</c:v>
                      </c:pt>
                      <c:pt idx="2374">
                        <c:v>-11.441163545494501</c:v>
                      </c:pt>
                      <c:pt idx="2375">
                        <c:v>-11.436726967796799</c:v>
                      </c:pt>
                      <c:pt idx="2376">
                        <c:v>-11.432290390099</c:v>
                      </c:pt>
                      <c:pt idx="2377">
                        <c:v>-11.427853812401199</c:v>
                      </c:pt>
                      <c:pt idx="2378">
                        <c:v>-11.4234172347035</c:v>
                      </c:pt>
                      <c:pt idx="2379">
                        <c:v>-11.418980657005701</c:v>
                      </c:pt>
                      <c:pt idx="2380">
                        <c:v>-11.4145440793079</c:v>
                      </c:pt>
                      <c:pt idx="2381">
                        <c:v>-11.4101075016102</c:v>
                      </c:pt>
                      <c:pt idx="2382">
                        <c:v>-11.4056709239124</c:v>
                      </c:pt>
                      <c:pt idx="2383">
                        <c:v>-11.401234346214601</c:v>
                      </c:pt>
                      <c:pt idx="2384">
                        <c:v>-11.396797768516899</c:v>
                      </c:pt>
                      <c:pt idx="2385">
                        <c:v>-11.3923611908191</c:v>
                      </c:pt>
                      <c:pt idx="2386">
                        <c:v>-11.387924613121299</c:v>
                      </c:pt>
                      <c:pt idx="2387">
                        <c:v>-11.3834880354235</c:v>
                      </c:pt>
                      <c:pt idx="2388">
                        <c:v>-11.379051457725801</c:v>
                      </c:pt>
                      <c:pt idx="2389">
                        <c:v>-11.374614880028</c:v>
                      </c:pt>
                      <c:pt idx="2390">
                        <c:v>-11.370178302330199</c:v>
                      </c:pt>
                      <c:pt idx="2391">
                        <c:v>-11.3657417246325</c:v>
                      </c:pt>
                      <c:pt idx="2392">
                        <c:v>-11.361305146934701</c:v>
                      </c:pt>
                      <c:pt idx="2393">
                        <c:v>-11.3568685692369</c:v>
                      </c:pt>
                      <c:pt idx="2394">
                        <c:v>-11.3524319915392</c:v>
                      </c:pt>
                      <c:pt idx="2395">
                        <c:v>-11.347995413841399</c:v>
                      </c:pt>
                      <c:pt idx="2396">
                        <c:v>-11.3435588361436</c:v>
                      </c:pt>
                      <c:pt idx="2397">
                        <c:v>-11.3391222584458</c:v>
                      </c:pt>
                      <c:pt idx="2398">
                        <c:v>-11.3346856807481</c:v>
                      </c:pt>
                      <c:pt idx="2399">
                        <c:v>-11.330249103050299</c:v>
                      </c:pt>
                      <c:pt idx="2400">
                        <c:v>-11.3258125253525</c:v>
                      </c:pt>
                      <c:pt idx="2401">
                        <c:v>-11.321375947654801</c:v>
                      </c:pt>
                      <c:pt idx="2402">
                        <c:v>-11.316939369957</c:v>
                      </c:pt>
                      <c:pt idx="2403">
                        <c:v>-11.312502792259201</c:v>
                      </c:pt>
                      <c:pt idx="2404">
                        <c:v>-11.308066214561499</c:v>
                      </c:pt>
                      <c:pt idx="2405">
                        <c:v>-11.3036296368637</c:v>
                      </c:pt>
                      <c:pt idx="2406">
                        <c:v>-11.2991930591659</c:v>
                      </c:pt>
                      <c:pt idx="2407">
                        <c:v>-11.294756481468101</c:v>
                      </c:pt>
                      <c:pt idx="2408">
                        <c:v>-11.290319903770399</c:v>
                      </c:pt>
                      <c:pt idx="2409">
                        <c:v>-11.2858833260726</c:v>
                      </c:pt>
                      <c:pt idx="2410">
                        <c:v>-11.281446748374799</c:v>
                      </c:pt>
                      <c:pt idx="2411">
                        <c:v>-11.2770101706771</c:v>
                      </c:pt>
                      <c:pt idx="2412">
                        <c:v>-11.272573592979301</c:v>
                      </c:pt>
                      <c:pt idx="2413">
                        <c:v>-11.2681370152815</c:v>
                      </c:pt>
                      <c:pt idx="2414">
                        <c:v>-11.2637004375838</c:v>
                      </c:pt>
                      <c:pt idx="2415">
                        <c:v>-11.259263859886</c:v>
                      </c:pt>
                      <c:pt idx="2416">
                        <c:v>-11.2548272821882</c:v>
                      </c:pt>
                      <c:pt idx="2417">
                        <c:v>-11.2503907044904</c:v>
                      </c:pt>
                      <c:pt idx="2418">
                        <c:v>-11.2459541267927</c:v>
                      </c:pt>
                      <c:pt idx="2419">
                        <c:v>-11.241517549094899</c:v>
                      </c:pt>
                      <c:pt idx="2420">
                        <c:v>-11.2370809713971</c:v>
                      </c:pt>
                      <c:pt idx="2421">
                        <c:v>-11.232644393699401</c:v>
                      </c:pt>
                      <c:pt idx="2422">
                        <c:v>-11.2282078160016</c:v>
                      </c:pt>
                      <c:pt idx="2423">
                        <c:v>-11.223771238303801</c:v>
                      </c:pt>
                      <c:pt idx="2424">
                        <c:v>-11.2193346606061</c:v>
                      </c:pt>
                      <c:pt idx="2425">
                        <c:v>-11.2148980829083</c:v>
                      </c:pt>
                      <c:pt idx="2426">
                        <c:v>-11.2104615052105</c:v>
                      </c:pt>
                      <c:pt idx="2427">
                        <c:v>-11.2060249275128</c:v>
                      </c:pt>
                      <c:pt idx="2428">
                        <c:v>-11.201588349814999</c:v>
                      </c:pt>
                      <c:pt idx="2429">
                        <c:v>-11.1971517721172</c:v>
                      </c:pt>
                      <c:pt idx="2430">
                        <c:v>-11.192715194419399</c:v>
                      </c:pt>
                      <c:pt idx="2431">
                        <c:v>-11.1882786167217</c:v>
                      </c:pt>
                      <c:pt idx="2432">
                        <c:v>-11.183842039023901</c:v>
                      </c:pt>
                      <c:pt idx="2433">
                        <c:v>-11.1794054613261</c:v>
                      </c:pt>
                      <c:pt idx="2434">
                        <c:v>-11.1749688836284</c:v>
                      </c:pt>
                      <c:pt idx="2435">
                        <c:v>-11.1705323059306</c:v>
                      </c:pt>
                      <c:pt idx="2436">
                        <c:v>-11.166095728232801</c:v>
                      </c:pt>
                      <c:pt idx="2437">
                        <c:v>-11.161659150535099</c:v>
                      </c:pt>
                      <c:pt idx="2438">
                        <c:v>-11.1572225728373</c:v>
                      </c:pt>
                      <c:pt idx="2439">
                        <c:v>-11.152785995139499</c:v>
                      </c:pt>
                      <c:pt idx="2440">
                        <c:v>-11.1483494174417</c:v>
                      </c:pt>
                      <c:pt idx="2441">
                        <c:v>-11.143912839744001</c:v>
                      </c:pt>
                      <c:pt idx="2442">
                        <c:v>-11.1394762620462</c:v>
                      </c:pt>
                      <c:pt idx="2443">
                        <c:v>-11.135039684348399</c:v>
                      </c:pt>
                      <c:pt idx="2444">
                        <c:v>-11.1306031066507</c:v>
                      </c:pt>
                      <c:pt idx="2445">
                        <c:v>-11.126166528952901</c:v>
                      </c:pt>
                      <c:pt idx="2446">
                        <c:v>-11.1217299512551</c:v>
                      </c:pt>
                      <c:pt idx="2447">
                        <c:v>-11.1172933735574</c:v>
                      </c:pt>
                      <c:pt idx="2448">
                        <c:v>-11.112856795859599</c:v>
                      </c:pt>
                      <c:pt idx="2449">
                        <c:v>-11.1084202181618</c:v>
                      </c:pt>
                      <c:pt idx="2450">
                        <c:v>-11.103983640464</c:v>
                      </c:pt>
                      <c:pt idx="2451">
                        <c:v>-11.0995470627663</c:v>
                      </c:pt>
                      <c:pt idx="2452">
                        <c:v>-11.095110485068499</c:v>
                      </c:pt>
                      <c:pt idx="2453">
                        <c:v>-11.0906739073707</c:v>
                      </c:pt>
                      <c:pt idx="2454">
                        <c:v>-11.086237329673001</c:v>
                      </c:pt>
                      <c:pt idx="2455">
                        <c:v>-11.0818007519752</c:v>
                      </c:pt>
                      <c:pt idx="2456">
                        <c:v>-11.077364174277401</c:v>
                      </c:pt>
                      <c:pt idx="2457">
                        <c:v>-11.072927596579699</c:v>
                      </c:pt>
                      <c:pt idx="2458">
                        <c:v>-11.0684910188819</c:v>
                      </c:pt>
                      <c:pt idx="2459">
                        <c:v>-11.0640544411841</c:v>
                      </c:pt>
                      <c:pt idx="2460">
                        <c:v>-11.0596178634863</c:v>
                      </c:pt>
                      <c:pt idx="2461">
                        <c:v>-11.055181285788599</c:v>
                      </c:pt>
                      <c:pt idx="2462">
                        <c:v>-11.0507447080908</c:v>
                      </c:pt>
                      <c:pt idx="2463">
                        <c:v>-11.046308130392999</c:v>
                      </c:pt>
                      <c:pt idx="2464">
                        <c:v>-11.0418715526953</c:v>
                      </c:pt>
                      <c:pt idx="2465">
                        <c:v>-11.037434974997501</c:v>
                      </c:pt>
                      <c:pt idx="2466">
                        <c:v>-11.0329983972997</c:v>
                      </c:pt>
                      <c:pt idx="2467">
                        <c:v>-11.028561819602</c:v>
                      </c:pt>
                      <c:pt idx="2468">
                        <c:v>-11.0241252419042</c:v>
                      </c:pt>
                      <c:pt idx="2469">
                        <c:v>-11.0196886642064</c:v>
                      </c:pt>
                      <c:pt idx="2470">
                        <c:v>-11.015252086508699</c:v>
                      </c:pt>
                      <c:pt idx="2471">
                        <c:v>-11.0108155088109</c:v>
                      </c:pt>
                      <c:pt idx="2472">
                        <c:v>-11.006378931113099</c:v>
                      </c:pt>
                      <c:pt idx="2473">
                        <c:v>-11.0019423534153</c:v>
                      </c:pt>
                      <c:pt idx="2474">
                        <c:v>-10.997505775717601</c:v>
                      </c:pt>
                      <c:pt idx="2475">
                        <c:v>-10.9930691980198</c:v>
                      </c:pt>
                      <c:pt idx="2476">
                        <c:v>-10.988632620322001</c:v>
                      </c:pt>
                      <c:pt idx="2477">
                        <c:v>-10.984196042624299</c:v>
                      </c:pt>
                      <c:pt idx="2478">
                        <c:v>-10.9797594649265</c:v>
                      </c:pt>
                      <c:pt idx="2479">
                        <c:v>-10.9753228872287</c:v>
                      </c:pt>
                      <c:pt idx="2480">
                        <c:v>-10.970886309531</c:v>
                      </c:pt>
                      <c:pt idx="2481">
                        <c:v>-10.966449731833199</c:v>
                      </c:pt>
                      <c:pt idx="2482">
                        <c:v>-10.9620131541354</c:v>
                      </c:pt>
                      <c:pt idx="2483">
                        <c:v>-10.957576576437599</c:v>
                      </c:pt>
                      <c:pt idx="2484">
                        <c:v>-10.9531399987399</c:v>
                      </c:pt>
                      <c:pt idx="2485">
                        <c:v>-10.948703421042101</c:v>
                      </c:pt>
                      <c:pt idx="2486">
                        <c:v>-10.9442668433443</c:v>
                      </c:pt>
                      <c:pt idx="2487">
                        <c:v>-10.9398302656466</c:v>
                      </c:pt>
                      <c:pt idx="2488">
                        <c:v>-10.9353936879488</c:v>
                      </c:pt>
                      <c:pt idx="2489">
                        <c:v>-10.930957110251001</c:v>
                      </c:pt>
                      <c:pt idx="2490">
                        <c:v>-10.926520532553299</c:v>
                      </c:pt>
                      <c:pt idx="2491">
                        <c:v>-10.9220839548555</c:v>
                      </c:pt>
                      <c:pt idx="2492">
                        <c:v>-10.917647377157699</c:v>
                      </c:pt>
                      <c:pt idx="2493">
                        <c:v>-10.9132107994599</c:v>
                      </c:pt>
                      <c:pt idx="2494">
                        <c:v>-10.908774221762201</c:v>
                      </c:pt>
                      <c:pt idx="2495">
                        <c:v>-10.9043376440644</c:v>
                      </c:pt>
                      <c:pt idx="2496">
                        <c:v>-10.899901066366599</c:v>
                      </c:pt>
                      <c:pt idx="2497">
                        <c:v>-10.8954644886689</c:v>
                      </c:pt>
                      <c:pt idx="2498">
                        <c:v>-10.891027910971101</c:v>
                      </c:pt>
                      <c:pt idx="2499">
                        <c:v>-10.8865913332733</c:v>
                      </c:pt>
                      <c:pt idx="2500">
                        <c:v>-10.8821547555756</c:v>
                      </c:pt>
                      <c:pt idx="2501">
                        <c:v>-10.877718177877799</c:v>
                      </c:pt>
                      <c:pt idx="2502">
                        <c:v>-10.87328160018</c:v>
                      </c:pt>
                      <c:pt idx="2503">
                        <c:v>-10.8688450224822</c:v>
                      </c:pt>
                      <c:pt idx="2504">
                        <c:v>-10.8644084447845</c:v>
                      </c:pt>
                      <c:pt idx="2505">
                        <c:v>-10.859971867086699</c:v>
                      </c:pt>
                      <c:pt idx="2506">
                        <c:v>-10.8555352893889</c:v>
                      </c:pt>
                      <c:pt idx="2507">
                        <c:v>-10.851098711691201</c:v>
                      </c:pt>
                      <c:pt idx="2508">
                        <c:v>-10.8466621339934</c:v>
                      </c:pt>
                      <c:pt idx="2509">
                        <c:v>-10.842225556295601</c:v>
                      </c:pt>
                      <c:pt idx="2510">
                        <c:v>-10.837788978597899</c:v>
                      </c:pt>
                      <c:pt idx="2511">
                        <c:v>-10.8333524009001</c:v>
                      </c:pt>
                      <c:pt idx="2512">
                        <c:v>-10.8289158232023</c:v>
                      </c:pt>
                      <c:pt idx="2513">
                        <c:v>-10.8244792455046</c:v>
                      </c:pt>
                      <c:pt idx="2514">
                        <c:v>-10.820042667806799</c:v>
                      </c:pt>
                      <c:pt idx="2515">
                        <c:v>-10.815606090109</c:v>
                      </c:pt>
                      <c:pt idx="2516">
                        <c:v>-10.811169512411199</c:v>
                      </c:pt>
                      <c:pt idx="2517">
                        <c:v>-10.8067329347135</c:v>
                      </c:pt>
                      <c:pt idx="2518">
                        <c:v>-10.802296357015701</c:v>
                      </c:pt>
                      <c:pt idx="2519">
                        <c:v>-10.7978597793179</c:v>
                      </c:pt>
                      <c:pt idx="2520">
                        <c:v>-10.7934232016202</c:v>
                      </c:pt>
                      <c:pt idx="2521">
                        <c:v>-10.788986623922399</c:v>
                      </c:pt>
                      <c:pt idx="2522">
                        <c:v>-10.7845500462246</c:v>
                      </c:pt>
                      <c:pt idx="2523">
                        <c:v>-10.780113468526899</c:v>
                      </c:pt>
                      <c:pt idx="2524">
                        <c:v>-10.7756768908291</c:v>
                      </c:pt>
                      <c:pt idx="2525">
                        <c:v>-10.771240313131299</c:v>
                      </c:pt>
                      <c:pt idx="2526">
                        <c:v>-10.7668037354335</c:v>
                      </c:pt>
                      <c:pt idx="2527">
                        <c:v>-10.762367157735801</c:v>
                      </c:pt>
                      <c:pt idx="2528">
                        <c:v>-10.757930580038</c:v>
                      </c:pt>
                      <c:pt idx="2529">
                        <c:v>-10.753494002340201</c:v>
                      </c:pt>
                      <c:pt idx="2530">
                        <c:v>-10.749057424642499</c:v>
                      </c:pt>
                      <c:pt idx="2531">
                        <c:v>-10.7446208469447</c:v>
                      </c:pt>
                      <c:pt idx="2532">
                        <c:v>-10.7401842692469</c:v>
                      </c:pt>
                      <c:pt idx="2533">
                        <c:v>-10.7357476915492</c:v>
                      </c:pt>
                      <c:pt idx="2534">
                        <c:v>-10.731311113851399</c:v>
                      </c:pt>
                      <c:pt idx="2535">
                        <c:v>-10.7268745361536</c:v>
                      </c:pt>
                      <c:pt idx="2536">
                        <c:v>-10.722437958455799</c:v>
                      </c:pt>
                      <c:pt idx="2537">
                        <c:v>-10.7180013807581</c:v>
                      </c:pt>
                      <c:pt idx="2538">
                        <c:v>-10.713564803060301</c:v>
                      </c:pt>
                      <c:pt idx="2539">
                        <c:v>-10.7091282253625</c:v>
                      </c:pt>
                      <c:pt idx="2540">
                        <c:v>-10.7046916476648</c:v>
                      </c:pt>
                      <c:pt idx="2541">
                        <c:v>-10.700255069967</c:v>
                      </c:pt>
                      <c:pt idx="2542">
                        <c:v>-10.695818492269201</c:v>
                      </c:pt>
                      <c:pt idx="2543">
                        <c:v>-10.691381914571499</c:v>
                      </c:pt>
                      <c:pt idx="2544">
                        <c:v>-10.6869453368737</c:v>
                      </c:pt>
                      <c:pt idx="2545">
                        <c:v>-10.682508759175899</c:v>
                      </c:pt>
                      <c:pt idx="2546">
                        <c:v>-10.6780721814781</c:v>
                      </c:pt>
                      <c:pt idx="2547">
                        <c:v>-10.673635603780401</c:v>
                      </c:pt>
                      <c:pt idx="2548">
                        <c:v>-10.6691990260826</c:v>
                      </c:pt>
                      <c:pt idx="2549">
                        <c:v>-10.664762448384799</c:v>
                      </c:pt>
                      <c:pt idx="2550">
                        <c:v>-10.6603258706871</c:v>
                      </c:pt>
                      <c:pt idx="2551">
                        <c:v>-10.655889292989301</c:v>
                      </c:pt>
                      <c:pt idx="2552">
                        <c:v>-10.6514527152915</c:v>
                      </c:pt>
                      <c:pt idx="2553">
                        <c:v>-10.6470161375938</c:v>
                      </c:pt>
                      <c:pt idx="2554">
                        <c:v>-10.642579559895999</c:v>
                      </c:pt>
                      <c:pt idx="2555">
                        <c:v>-10.6381429821982</c:v>
                      </c:pt>
                      <c:pt idx="2556">
                        <c:v>-10.633706404500501</c:v>
                      </c:pt>
                      <c:pt idx="2557">
                        <c:v>-10.6292698268027</c:v>
                      </c:pt>
                      <c:pt idx="2558">
                        <c:v>-10.624833249104899</c:v>
                      </c:pt>
                      <c:pt idx="2559">
                        <c:v>-10.6203966714071</c:v>
                      </c:pt>
                      <c:pt idx="2560">
                        <c:v>-10.615960093709401</c:v>
                      </c:pt>
                      <c:pt idx="2561">
                        <c:v>-10.6115235160116</c:v>
                      </c:pt>
                      <c:pt idx="2562">
                        <c:v>-10.607086938313801</c:v>
                      </c:pt>
                      <c:pt idx="2563">
                        <c:v>-10.602650360616099</c:v>
                      </c:pt>
                      <c:pt idx="2564">
                        <c:v>-10.5982137829183</c:v>
                      </c:pt>
                      <c:pt idx="2565">
                        <c:v>-10.593777205220499</c:v>
                      </c:pt>
                      <c:pt idx="2566">
                        <c:v>-10.5893406275228</c:v>
                      </c:pt>
                      <c:pt idx="2567">
                        <c:v>-10.584904049825001</c:v>
                      </c:pt>
                      <c:pt idx="2568">
                        <c:v>-10.5804674721272</c:v>
                      </c:pt>
                      <c:pt idx="2569">
                        <c:v>-10.576030894429399</c:v>
                      </c:pt>
                      <c:pt idx="2570">
                        <c:v>-10.5715943167317</c:v>
                      </c:pt>
                      <c:pt idx="2571">
                        <c:v>-10.567157739033901</c:v>
                      </c:pt>
                      <c:pt idx="2572">
                        <c:v>-10.5627211613361</c:v>
                      </c:pt>
                      <c:pt idx="2573">
                        <c:v>-10.5582845836384</c:v>
                      </c:pt>
                      <c:pt idx="2574">
                        <c:v>-10.553848005940599</c:v>
                      </c:pt>
                      <c:pt idx="2575">
                        <c:v>-10.5494114282428</c:v>
                      </c:pt>
                      <c:pt idx="2576">
                        <c:v>-10.544974850545101</c:v>
                      </c:pt>
                      <c:pt idx="2577">
                        <c:v>-10.5405382728473</c:v>
                      </c:pt>
                      <c:pt idx="2578">
                        <c:v>-10.536101695149499</c:v>
                      </c:pt>
                      <c:pt idx="2579">
                        <c:v>-10.5316651174517</c:v>
                      </c:pt>
                      <c:pt idx="2580">
                        <c:v>-10.527228539754001</c:v>
                      </c:pt>
                      <c:pt idx="2581">
                        <c:v>-10.5227919620562</c:v>
                      </c:pt>
                      <c:pt idx="2582">
                        <c:v>-10.518355384358401</c:v>
                      </c:pt>
                      <c:pt idx="2583">
                        <c:v>-10.513918806660699</c:v>
                      </c:pt>
                      <c:pt idx="2584">
                        <c:v>-10.5094822289629</c:v>
                      </c:pt>
                      <c:pt idx="2585">
                        <c:v>-10.5050456512651</c:v>
                      </c:pt>
                      <c:pt idx="2586">
                        <c:v>-10.5006090735674</c:v>
                      </c:pt>
                      <c:pt idx="2587">
                        <c:v>-10.496172495869599</c:v>
                      </c:pt>
                      <c:pt idx="2588">
                        <c:v>-10.4917359181718</c:v>
                      </c:pt>
                      <c:pt idx="2589">
                        <c:v>-10.487299340473999</c:v>
                      </c:pt>
                      <c:pt idx="2590">
                        <c:v>-10.4828627627763</c:v>
                      </c:pt>
                      <c:pt idx="2591">
                        <c:v>-10.478426185078501</c:v>
                      </c:pt>
                      <c:pt idx="2592">
                        <c:v>-10.4739896073807</c:v>
                      </c:pt>
                      <c:pt idx="2593">
                        <c:v>-10.469553029683</c:v>
                      </c:pt>
                      <c:pt idx="2594">
                        <c:v>-10.4651164519852</c:v>
                      </c:pt>
                      <c:pt idx="2595">
                        <c:v>-10.460679874287401</c:v>
                      </c:pt>
                      <c:pt idx="2596">
                        <c:v>-10.456243296589699</c:v>
                      </c:pt>
                      <c:pt idx="2597">
                        <c:v>-10.4518067188919</c:v>
                      </c:pt>
                      <c:pt idx="2598">
                        <c:v>-10.447370141194099</c:v>
                      </c:pt>
                      <c:pt idx="2599">
                        <c:v>-10.4429335634963</c:v>
                      </c:pt>
                      <c:pt idx="2600">
                        <c:v>-10.438496985798601</c:v>
                      </c:pt>
                      <c:pt idx="2601">
                        <c:v>-10.4340604081008</c:v>
                      </c:pt>
                      <c:pt idx="2602">
                        <c:v>-10.429623830402999</c:v>
                      </c:pt>
                      <c:pt idx="2603">
                        <c:v>-10.4251872527053</c:v>
                      </c:pt>
                      <c:pt idx="2604">
                        <c:v>-10.420750675007501</c:v>
                      </c:pt>
                      <c:pt idx="2605">
                        <c:v>-10.4163140973097</c:v>
                      </c:pt>
                      <c:pt idx="2606">
                        <c:v>-10.411877519612</c:v>
                      </c:pt>
                      <c:pt idx="2607">
                        <c:v>-10.407440941914199</c:v>
                      </c:pt>
                      <c:pt idx="2608">
                        <c:v>-10.4030043642164</c:v>
                      </c:pt>
                      <c:pt idx="2609">
                        <c:v>-10.398567786518701</c:v>
                      </c:pt>
                      <c:pt idx="2610">
                        <c:v>-10.3941312088209</c:v>
                      </c:pt>
                      <c:pt idx="2611">
                        <c:v>-10.389694631123101</c:v>
                      </c:pt>
                      <c:pt idx="2612">
                        <c:v>-10.3852580534253</c:v>
                      </c:pt>
                      <c:pt idx="2613">
                        <c:v>-10.380821475727601</c:v>
                      </c:pt>
                      <c:pt idx="2614">
                        <c:v>-10.3763848980298</c:v>
                      </c:pt>
                      <c:pt idx="2615">
                        <c:v>-10.371948320332001</c:v>
                      </c:pt>
                      <c:pt idx="2616">
                        <c:v>-10.367511742634299</c:v>
                      </c:pt>
                      <c:pt idx="2617">
                        <c:v>-10.3630751649365</c:v>
                      </c:pt>
                      <c:pt idx="2618">
                        <c:v>-10.358638587238699</c:v>
                      </c:pt>
                      <c:pt idx="2619">
                        <c:v>-10.354202009541</c:v>
                      </c:pt>
                      <c:pt idx="2620">
                        <c:v>-10.349765431843201</c:v>
                      </c:pt>
                      <c:pt idx="2621">
                        <c:v>-10.3453288541454</c:v>
                      </c:pt>
                      <c:pt idx="2622">
                        <c:v>-10.340892276447599</c:v>
                      </c:pt>
                      <c:pt idx="2623">
                        <c:v>-10.3364556987499</c:v>
                      </c:pt>
                      <c:pt idx="2624">
                        <c:v>-10.332019121052101</c:v>
                      </c:pt>
                      <c:pt idx="2625">
                        <c:v>-10.3275825433543</c:v>
                      </c:pt>
                      <c:pt idx="2626">
                        <c:v>-10.3231459656566</c:v>
                      </c:pt>
                      <c:pt idx="2627">
                        <c:v>-10.318709387958799</c:v>
                      </c:pt>
                      <c:pt idx="2628">
                        <c:v>-10.314272810261</c:v>
                      </c:pt>
                      <c:pt idx="2629">
                        <c:v>-10.309836232563301</c:v>
                      </c:pt>
                      <c:pt idx="2630">
                        <c:v>-10.3053996548655</c:v>
                      </c:pt>
                      <c:pt idx="2631">
                        <c:v>-10.300963077167699</c:v>
                      </c:pt>
                      <c:pt idx="2632">
                        <c:v>-10.2965264994699</c:v>
                      </c:pt>
                      <c:pt idx="2633">
                        <c:v>-10.292089921772201</c:v>
                      </c:pt>
                      <c:pt idx="2634">
                        <c:v>-10.2876533440744</c:v>
                      </c:pt>
                      <c:pt idx="2635">
                        <c:v>-10.283216766376601</c:v>
                      </c:pt>
                      <c:pt idx="2636">
                        <c:v>-10.278780188678899</c:v>
                      </c:pt>
                      <c:pt idx="2637">
                        <c:v>-10.2743436109811</c:v>
                      </c:pt>
                      <c:pt idx="2638">
                        <c:v>-10.2699070332833</c:v>
                      </c:pt>
                      <c:pt idx="2639">
                        <c:v>-10.2654704555856</c:v>
                      </c:pt>
                      <c:pt idx="2640">
                        <c:v>-10.261033877887799</c:v>
                      </c:pt>
                      <c:pt idx="2641">
                        <c:v>-10.25659730019</c:v>
                      </c:pt>
                      <c:pt idx="2642">
                        <c:v>-10.252160722492199</c:v>
                      </c:pt>
                      <c:pt idx="2643">
                        <c:v>-10.2477241447945</c:v>
                      </c:pt>
                      <c:pt idx="2644">
                        <c:v>-10.243287567096701</c:v>
                      </c:pt>
                      <c:pt idx="2645">
                        <c:v>-10.2388509893989</c:v>
                      </c:pt>
                      <c:pt idx="2646">
                        <c:v>-10.2344144117012</c:v>
                      </c:pt>
                      <c:pt idx="2647">
                        <c:v>-10.2299778340034</c:v>
                      </c:pt>
                      <c:pt idx="2648">
                        <c:v>-10.225541256305601</c:v>
                      </c:pt>
                      <c:pt idx="2649">
                        <c:v>-10.221104678607899</c:v>
                      </c:pt>
                      <c:pt idx="2650">
                        <c:v>-10.2166681009101</c:v>
                      </c:pt>
                      <c:pt idx="2651">
                        <c:v>-10.212231523212299</c:v>
                      </c:pt>
                      <c:pt idx="2652">
                        <c:v>-10.2077949455146</c:v>
                      </c:pt>
                      <c:pt idx="2653">
                        <c:v>-10.203358367816801</c:v>
                      </c:pt>
                      <c:pt idx="2654">
                        <c:v>-10.198921790119</c:v>
                      </c:pt>
                      <c:pt idx="2655">
                        <c:v>-10.194485212421201</c:v>
                      </c:pt>
                      <c:pt idx="2656">
                        <c:v>-10.1900486347235</c:v>
                      </c:pt>
                      <c:pt idx="2657">
                        <c:v>-10.1856120570257</c:v>
                      </c:pt>
                      <c:pt idx="2658">
                        <c:v>-10.1811754793279</c:v>
                      </c:pt>
                      <c:pt idx="2659">
                        <c:v>-10.1767389016302</c:v>
                      </c:pt>
                      <c:pt idx="2660">
                        <c:v>-10.172302323932399</c:v>
                      </c:pt>
                      <c:pt idx="2661">
                        <c:v>-10.1678657462346</c:v>
                      </c:pt>
                      <c:pt idx="2662">
                        <c:v>-10.163429168536901</c:v>
                      </c:pt>
                      <c:pt idx="2663">
                        <c:v>-10.1589925908391</c:v>
                      </c:pt>
                      <c:pt idx="2664">
                        <c:v>-10.154556013141301</c:v>
                      </c:pt>
                      <c:pt idx="2665">
                        <c:v>-10.1501194354435</c:v>
                      </c:pt>
                      <c:pt idx="2666">
                        <c:v>-10.1456828577458</c:v>
                      </c:pt>
                      <c:pt idx="2667">
                        <c:v>-10.141246280048</c:v>
                      </c:pt>
                      <c:pt idx="2668">
                        <c:v>-10.136809702350201</c:v>
                      </c:pt>
                      <c:pt idx="2669">
                        <c:v>-10.132373124652499</c:v>
                      </c:pt>
                      <c:pt idx="2670">
                        <c:v>-10.1279365469547</c:v>
                      </c:pt>
                      <c:pt idx="2671">
                        <c:v>-10.123499969256899</c:v>
                      </c:pt>
                      <c:pt idx="2672">
                        <c:v>-10.1190633915592</c:v>
                      </c:pt>
                      <c:pt idx="2673">
                        <c:v>-10.114626813861401</c:v>
                      </c:pt>
                      <c:pt idx="2674">
                        <c:v>-10.1101902361636</c:v>
                      </c:pt>
                      <c:pt idx="2675">
                        <c:v>-10.105753658465799</c:v>
                      </c:pt>
                      <c:pt idx="2676">
                        <c:v>-10.1013170807681</c:v>
                      </c:pt>
                      <c:pt idx="2677">
                        <c:v>-10.096880503070301</c:v>
                      </c:pt>
                      <c:pt idx="2678">
                        <c:v>-10.0924439253725</c:v>
                      </c:pt>
                      <c:pt idx="2679">
                        <c:v>-10.0880073476748</c:v>
                      </c:pt>
                      <c:pt idx="2680">
                        <c:v>-10.083570769976999</c:v>
                      </c:pt>
                      <c:pt idx="2681">
                        <c:v>-10.0791341922792</c:v>
                      </c:pt>
                      <c:pt idx="2682">
                        <c:v>-10.074697614581501</c:v>
                      </c:pt>
                      <c:pt idx="2683">
                        <c:v>-10.0702610368837</c:v>
                      </c:pt>
                      <c:pt idx="2684">
                        <c:v>-10.065824459185899</c:v>
                      </c:pt>
                      <c:pt idx="2685">
                        <c:v>-10.0613878814881</c:v>
                      </c:pt>
                      <c:pt idx="2686">
                        <c:v>-10.056951303790401</c:v>
                      </c:pt>
                      <c:pt idx="2687">
                        <c:v>-10.0525147260926</c:v>
                      </c:pt>
                      <c:pt idx="2688">
                        <c:v>-10.048078148394801</c:v>
                      </c:pt>
                      <c:pt idx="2689">
                        <c:v>-10.043641570697099</c:v>
                      </c:pt>
                      <c:pt idx="2690">
                        <c:v>-10.0392049929993</c:v>
                      </c:pt>
                      <c:pt idx="2691">
                        <c:v>-10.0347684153015</c:v>
                      </c:pt>
                      <c:pt idx="2692">
                        <c:v>-10.0303318376038</c:v>
                      </c:pt>
                      <c:pt idx="2693">
                        <c:v>-10.025895259905999</c:v>
                      </c:pt>
                      <c:pt idx="2694">
                        <c:v>-10.0214586822082</c:v>
                      </c:pt>
                      <c:pt idx="2695">
                        <c:v>-10.017022104510501</c:v>
                      </c:pt>
                      <c:pt idx="2696">
                        <c:v>-10.0125855268127</c:v>
                      </c:pt>
                      <c:pt idx="2697">
                        <c:v>-10.008148949114901</c:v>
                      </c:pt>
                      <c:pt idx="2698">
                        <c:v>-10.0037123714171</c:v>
                      </c:pt>
                      <c:pt idx="2699">
                        <c:v>-9.9992757937193701</c:v>
                      </c:pt>
                      <c:pt idx="2700">
                        <c:v>-9.9948392160215995</c:v>
                      </c:pt>
                      <c:pt idx="2701">
                        <c:v>-9.9904026383238307</c:v>
                      </c:pt>
                      <c:pt idx="2702">
                        <c:v>-9.9859660606260601</c:v>
                      </c:pt>
                      <c:pt idx="2703">
                        <c:v>-9.9815294829282895</c:v>
                      </c:pt>
                      <c:pt idx="2704">
                        <c:v>-9.9770929052305206</c:v>
                      </c:pt>
                      <c:pt idx="2705">
                        <c:v>-9.97265632753275</c:v>
                      </c:pt>
                      <c:pt idx="2706">
                        <c:v>-9.9682197498349794</c:v>
                      </c:pt>
                      <c:pt idx="2707">
                        <c:v>-9.9637831721372105</c:v>
                      </c:pt>
                      <c:pt idx="2708">
                        <c:v>-9.9593465944394399</c:v>
                      </c:pt>
                      <c:pt idx="2709">
                        <c:v>-9.95491001674168</c:v>
                      </c:pt>
                      <c:pt idx="2710">
                        <c:v>-9.9504734390439005</c:v>
                      </c:pt>
                      <c:pt idx="2711">
                        <c:v>-9.9460368613461299</c:v>
                      </c:pt>
                      <c:pt idx="2712">
                        <c:v>-9.9416002836483699</c:v>
                      </c:pt>
                      <c:pt idx="2713">
                        <c:v>-9.9371637059505904</c:v>
                      </c:pt>
                      <c:pt idx="2714">
                        <c:v>-9.9327271282528304</c:v>
                      </c:pt>
                      <c:pt idx="2715">
                        <c:v>-9.9282905505550492</c:v>
                      </c:pt>
                      <c:pt idx="2716">
                        <c:v>-9.9238539728572803</c:v>
                      </c:pt>
                      <c:pt idx="2717">
                        <c:v>-9.9194173951595204</c:v>
                      </c:pt>
                      <c:pt idx="2718">
                        <c:v>-9.9149808174617409</c:v>
                      </c:pt>
                      <c:pt idx="2719">
                        <c:v>-9.9105442397639791</c:v>
                      </c:pt>
                      <c:pt idx="2720">
                        <c:v>-9.9061076620662103</c:v>
                      </c:pt>
                      <c:pt idx="2721">
                        <c:v>-9.9016710843684397</c:v>
                      </c:pt>
                      <c:pt idx="2722">
                        <c:v>-9.8972345066706708</c:v>
                      </c:pt>
                      <c:pt idx="2723">
                        <c:v>-9.8927979289729002</c:v>
                      </c:pt>
                      <c:pt idx="2724">
                        <c:v>-9.8883613512751296</c:v>
                      </c:pt>
                      <c:pt idx="2725">
                        <c:v>-9.8839247735773608</c:v>
                      </c:pt>
                      <c:pt idx="2726">
                        <c:v>-9.8794881958795902</c:v>
                      </c:pt>
                      <c:pt idx="2727">
                        <c:v>-9.8750516181818195</c:v>
                      </c:pt>
                      <c:pt idx="2728">
                        <c:v>-9.8706150404840507</c:v>
                      </c:pt>
                      <c:pt idx="2729">
                        <c:v>-9.8661784627862801</c:v>
                      </c:pt>
                      <c:pt idx="2730">
                        <c:v>-9.8617418850885095</c:v>
                      </c:pt>
                      <c:pt idx="2731">
                        <c:v>-9.8573053073907406</c:v>
                      </c:pt>
                      <c:pt idx="2732">
                        <c:v>-9.85286872969297</c:v>
                      </c:pt>
                      <c:pt idx="2733">
                        <c:v>-9.8484321519951994</c:v>
                      </c:pt>
                      <c:pt idx="2734">
                        <c:v>-9.8439955742974306</c:v>
                      </c:pt>
                      <c:pt idx="2735">
                        <c:v>-9.8395589965996599</c:v>
                      </c:pt>
                      <c:pt idx="2736">
                        <c:v>-9.8351224189018893</c:v>
                      </c:pt>
                      <c:pt idx="2737">
                        <c:v>-9.8306858412041205</c:v>
                      </c:pt>
                      <c:pt idx="2738">
                        <c:v>-9.8262492635063499</c:v>
                      </c:pt>
                      <c:pt idx="2739">
                        <c:v>-9.8218126858085792</c:v>
                      </c:pt>
                      <c:pt idx="2740">
                        <c:v>-9.8173761081108104</c:v>
                      </c:pt>
                      <c:pt idx="2741">
                        <c:v>-9.8129395304130398</c:v>
                      </c:pt>
                      <c:pt idx="2742">
                        <c:v>-9.8085029527152692</c:v>
                      </c:pt>
                      <c:pt idx="2743">
                        <c:v>-9.8040663750175003</c:v>
                      </c:pt>
                      <c:pt idx="2744">
                        <c:v>-9.7996297973197297</c:v>
                      </c:pt>
                      <c:pt idx="2745">
                        <c:v>-9.7951932196219609</c:v>
                      </c:pt>
                      <c:pt idx="2746">
                        <c:v>-9.7907566419241903</c:v>
                      </c:pt>
                      <c:pt idx="2747">
                        <c:v>-9.7863200642264196</c:v>
                      </c:pt>
                      <c:pt idx="2748">
                        <c:v>-9.7818834865286508</c:v>
                      </c:pt>
                      <c:pt idx="2749">
                        <c:v>-9.7774469088308802</c:v>
                      </c:pt>
                      <c:pt idx="2750">
                        <c:v>-9.7730103311331096</c:v>
                      </c:pt>
                      <c:pt idx="2751">
                        <c:v>-9.7685737534353407</c:v>
                      </c:pt>
                      <c:pt idx="2752">
                        <c:v>-9.7641371757375701</c:v>
                      </c:pt>
                      <c:pt idx="2753">
                        <c:v>-9.7597005980397995</c:v>
                      </c:pt>
                      <c:pt idx="2754">
                        <c:v>-9.7552640203420307</c:v>
                      </c:pt>
                      <c:pt idx="2755">
                        <c:v>-9.75082744264426</c:v>
                      </c:pt>
                      <c:pt idx="2756">
                        <c:v>-9.7463908649464894</c:v>
                      </c:pt>
                      <c:pt idx="2757">
                        <c:v>-9.7419542872487206</c:v>
                      </c:pt>
                      <c:pt idx="2758">
                        <c:v>-9.73751770955095</c:v>
                      </c:pt>
                      <c:pt idx="2759">
                        <c:v>-9.73308113185319</c:v>
                      </c:pt>
                      <c:pt idx="2760">
                        <c:v>-9.7286445541554105</c:v>
                      </c:pt>
                      <c:pt idx="2761">
                        <c:v>-9.7242079764576399</c:v>
                      </c:pt>
                      <c:pt idx="2762">
                        <c:v>-9.7197713987598799</c:v>
                      </c:pt>
                      <c:pt idx="2763">
                        <c:v>-9.7153348210621093</c:v>
                      </c:pt>
                      <c:pt idx="2764">
                        <c:v>-9.7108982433643405</c:v>
                      </c:pt>
                      <c:pt idx="2765">
                        <c:v>-9.7064616656665699</c:v>
                      </c:pt>
                      <c:pt idx="2766">
                        <c:v>-9.7020250879687993</c:v>
                      </c:pt>
                      <c:pt idx="2767">
                        <c:v>-9.6975885102710304</c:v>
                      </c:pt>
                      <c:pt idx="2768">
                        <c:v>-9.6931519325732598</c:v>
                      </c:pt>
                      <c:pt idx="2769">
                        <c:v>-9.6887153548754892</c:v>
                      </c:pt>
                      <c:pt idx="2770">
                        <c:v>-9.6842787771777203</c:v>
                      </c:pt>
                      <c:pt idx="2771">
                        <c:v>-9.6798421994799497</c:v>
                      </c:pt>
                      <c:pt idx="2772">
                        <c:v>-9.6754056217821809</c:v>
                      </c:pt>
                      <c:pt idx="2773">
                        <c:v>-9.6709690440844103</c:v>
                      </c:pt>
                      <c:pt idx="2774">
                        <c:v>-9.6665324663866397</c:v>
                      </c:pt>
                      <c:pt idx="2775">
                        <c:v>-9.6620958886888708</c:v>
                      </c:pt>
                      <c:pt idx="2776">
                        <c:v>-9.6576593109911002</c:v>
                      </c:pt>
                      <c:pt idx="2777">
                        <c:v>-9.6532227332933296</c:v>
                      </c:pt>
                      <c:pt idx="2778">
                        <c:v>-9.6487861555955607</c:v>
                      </c:pt>
                      <c:pt idx="2779">
                        <c:v>-9.6443495778977901</c:v>
                      </c:pt>
                      <c:pt idx="2780">
                        <c:v>-9.6399130002000195</c:v>
                      </c:pt>
                      <c:pt idx="2781">
                        <c:v>-9.6354764225022507</c:v>
                      </c:pt>
                      <c:pt idx="2782">
                        <c:v>-9.6310398448044801</c:v>
                      </c:pt>
                      <c:pt idx="2783">
                        <c:v>-9.6266032671067094</c:v>
                      </c:pt>
                      <c:pt idx="2784">
                        <c:v>-9.6221666894089406</c:v>
                      </c:pt>
                      <c:pt idx="2785">
                        <c:v>-9.61773011171117</c:v>
                      </c:pt>
                      <c:pt idx="2786">
                        <c:v>-9.6132935340133994</c:v>
                      </c:pt>
                      <c:pt idx="2787">
                        <c:v>-9.6088569563156305</c:v>
                      </c:pt>
                      <c:pt idx="2788">
                        <c:v>-9.6044203786178599</c:v>
                      </c:pt>
                      <c:pt idx="2789">
                        <c:v>-9.5999838009200893</c:v>
                      </c:pt>
                      <c:pt idx="2790">
                        <c:v>-9.5955472232223205</c:v>
                      </c:pt>
                      <c:pt idx="2791">
                        <c:v>-9.5911106455245498</c:v>
                      </c:pt>
                      <c:pt idx="2792">
                        <c:v>-9.5866740678267792</c:v>
                      </c:pt>
                      <c:pt idx="2793">
                        <c:v>-9.5822374901290104</c:v>
                      </c:pt>
                      <c:pt idx="2794">
                        <c:v>-9.5778009124312398</c:v>
                      </c:pt>
                      <c:pt idx="2795">
                        <c:v>-9.5733643347334691</c:v>
                      </c:pt>
                      <c:pt idx="2796">
                        <c:v>-9.5689277570357003</c:v>
                      </c:pt>
                      <c:pt idx="2797">
                        <c:v>-9.5644911793379297</c:v>
                      </c:pt>
                      <c:pt idx="2798">
                        <c:v>-9.5600546016401609</c:v>
                      </c:pt>
                      <c:pt idx="2799">
                        <c:v>-9.5556180239423902</c:v>
                      </c:pt>
                      <c:pt idx="2800">
                        <c:v>-9.5511814462446196</c:v>
                      </c:pt>
                      <c:pt idx="2801">
                        <c:v>-9.5467448685468508</c:v>
                      </c:pt>
                      <c:pt idx="2802">
                        <c:v>-9.5423082908490802</c:v>
                      </c:pt>
                      <c:pt idx="2803">
                        <c:v>-9.5378717131513202</c:v>
                      </c:pt>
                      <c:pt idx="2804">
                        <c:v>-9.5334351354535407</c:v>
                      </c:pt>
                      <c:pt idx="2805">
                        <c:v>-9.5289985577557808</c:v>
                      </c:pt>
                      <c:pt idx="2806">
                        <c:v>-9.5245619800580101</c:v>
                      </c:pt>
                      <c:pt idx="2807">
                        <c:v>-9.5201254023602395</c:v>
                      </c:pt>
                      <c:pt idx="2808">
                        <c:v>-9.5156888246624707</c:v>
                      </c:pt>
                      <c:pt idx="2809">
                        <c:v>-9.5112522469647001</c:v>
                      </c:pt>
                      <c:pt idx="2810">
                        <c:v>-9.5068156692669294</c:v>
                      </c:pt>
                      <c:pt idx="2811">
                        <c:v>-9.5023790915691606</c:v>
                      </c:pt>
                      <c:pt idx="2812">
                        <c:v>-9.49794251387139</c:v>
                      </c:pt>
                      <c:pt idx="2813">
                        <c:v>-9.4935059361736194</c:v>
                      </c:pt>
                      <c:pt idx="2814">
                        <c:v>-9.4890693584758505</c:v>
                      </c:pt>
                      <c:pt idx="2815">
                        <c:v>-9.4846327807780799</c:v>
                      </c:pt>
                      <c:pt idx="2816">
                        <c:v>-9.4801962030803093</c:v>
                      </c:pt>
                      <c:pt idx="2817">
                        <c:v>-9.4757596253825405</c:v>
                      </c:pt>
                      <c:pt idx="2818">
                        <c:v>-9.4713230476847698</c:v>
                      </c:pt>
                      <c:pt idx="2819">
                        <c:v>-9.4668864699869992</c:v>
                      </c:pt>
                      <c:pt idx="2820">
                        <c:v>-9.4624498922892304</c:v>
                      </c:pt>
                      <c:pt idx="2821">
                        <c:v>-9.4580133145914598</c:v>
                      </c:pt>
                      <c:pt idx="2822">
                        <c:v>-9.4535767368936892</c:v>
                      </c:pt>
                      <c:pt idx="2823">
                        <c:v>-9.4491401591959203</c:v>
                      </c:pt>
                      <c:pt idx="2824">
                        <c:v>-9.4447035814981497</c:v>
                      </c:pt>
                      <c:pt idx="2825">
                        <c:v>-9.4402670038003809</c:v>
                      </c:pt>
                      <c:pt idx="2826">
                        <c:v>-9.4358304261026102</c:v>
                      </c:pt>
                      <c:pt idx="2827">
                        <c:v>-9.4313938484048396</c:v>
                      </c:pt>
                      <c:pt idx="2828">
                        <c:v>-9.4269572707070708</c:v>
                      </c:pt>
                      <c:pt idx="2829">
                        <c:v>-9.4225206930093002</c:v>
                      </c:pt>
                      <c:pt idx="2830">
                        <c:v>-9.4180841153115296</c:v>
                      </c:pt>
                      <c:pt idx="2831">
                        <c:v>-9.4136475376137607</c:v>
                      </c:pt>
                      <c:pt idx="2832">
                        <c:v>-9.4092109599159901</c:v>
                      </c:pt>
                      <c:pt idx="2833">
                        <c:v>-9.4047743822182195</c:v>
                      </c:pt>
                      <c:pt idx="2834">
                        <c:v>-9.4003378045204506</c:v>
                      </c:pt>
                      <c:pt idx="2835">
                        <c:v>-9.39590122682268</c:v>
                      </c:pt>
                      <c:pt idx="2836">
                        <c:v>-9.3914646491249094</c:v>
                      </c:pt>
                      <c:pt idx="2837">
                        <c:v>-9.3870280714271406</c:v>
                      </c:pt>
                      <c:pt idx="2838">
                        <c:v>-9.38259149372937</c:v>
                      </c:pt>
                      <c:pt idx="2839">
                        <c:v>-9.3781549160315993</c:v>
                      </c:pt>
                      <c:pt idx="2840">
                        <c:v>-9.3737183383338305</c:v>
                      </c:pt>
                      <c:pt idx="2841">
                        <c:v>-9.3692817606360599</c:v>
                      </c:pt>
                      <c:pt idx="2842">
                        <c:v>-9.3648451829382893</c:v>
                      </c:pt>
                      <c:pt idx="2843">
                        <c:v>-9.3604086052405204</c:v>
                      </c:pt>
                      <c:pt idx="2844">
                        <c:v>-9.3559720275427498</c:v>
                      </c:pt>
                      <c:pt idx="2845">
                        <c:v>-9.3515354498449899</c:v>
                      </c:pt>
                      <c:pt idx="2846">
                        <c:v>-9.3470988721472104</c:v>
                      </c:pt>
                      <c:pt idx="2847">
                        <c:v>-9.3426622944494504</c:v>
                      </c:pt>
                      <c:pt idx="2848">
                        <c:v>-9.3382257167516691</c:v>
                      </c:pt>
                      <c:pt idx="2849">
                        <c:v>-9.3337891390539092</c:v>
                      </c:pt>
                      <c:pt idx="2850">
                        <c:v>-9.3293525613561403</c:v>
                      </c:pt>
                      <c:pt idx="2851">
                        <c:v>-9.3249159836583697</c:v>
                      </c:pt>
                      <c:pt idx="2852">
                        <c:v>-9.3204794059606009</c:v>
                      </c:pt>
                      <c:pt idx="2853">
                        <c:v>-9.3160428282628303</c:v>
                      </c:pt>
                      <c:pt idx="2854">
                        <c:v>-9.3116062505650596</c:v>
                      </c:pt>
                      <c:pt idx="2855">
                        <c:v>-9.3071696728672908</c:v>
                      </c:pt>
                      <c:pt idx="2856">
                        <c:v>-9.3027330951695202</c:v>
                      </c:pt>
                      <c:pt idx="2857">
                        <c:v>-9.2982965174717496</c:v>
                      </c:pt>
                      <c:pt idx="2858">
                        <c:v>-9.2938599397739807</c:v>
                      </c:pt>
                      <c:pt idx="2859">
                        <c:v>-9.2894233620762101</c:v>
                      </c:pt>
                      <c:pt idx="2860">
                        <c:v>-9.2849867843784395</c:v>
                      </c:pt>
                      <c:pt idx="2861">
                        <c:v>-9.2805502066806707</c:v>
                      </c:pt>
                      <c:pt idx="2862">
                        <c:v>-9.2761136289829</c:v>
                      </c:pt>
                      <c:pt idx="2863">
                        <c:v>-9.2716770512851294</c:v>
                      </c:pt>
                      <c:pt idx="2864">
                        <c:v>-9.2672404735873606</c:v>
                      </c:pt>
                      <c:pt idx="2865">
                        <c:v>-9.26280389588959</c:v>
                      </c:pt>
                      <c:pt idx="2866">
                        <c:v>-9.2583673181918194</c:v>
                      </c:pt>
                      <c:pt idx="2867">
                        <c:v>-9.2539307404940505</c:v>
                      </c:pt>
                      <c:pt idx="2868">
                        <c:v>-9.2494941627962799</c:v>
                      </c:pt>
                      <c:pt idx="2869">
                        <c:v>-9.2450575850985093</c:v>
                      </c:pt>
                      <c:pt idx="2870">
                        <c:v>-9.2406210074007404</c:v>
                      </c:pt>
                      <c:pt idx="2871">
                        <c:v>-9.2361844297029698</c:v>
                      </c:pt>
                      <c:pt idx="2872">
                        <c:v>-9.2317478520051992</c:v>
                      </c:pt>
                      <c:pt idx="2873">
                        <c:v>-9.2273112743074304</c:v>
                      </c:pt>
                      <c:pt idx="2874">
                        <c:v>-9.2228746966096598</c:v>
                      </c:pt>
                      <c:pt idx="2875">
                        <c:v>-9.2184381189118891</c:v>
                      </c:pt>
                      <c:pt idx="2876">
                        <c:v>-9.2140015412141203</c:v>
                      </c:pt>
                      <c:pt idx="2877">
                        <c:v>-9.2095649635163497</c:v>
                      </c:pt>
                      <c:pt idx="2878">
                        <c:v>-9.2051283858185808</c:v>
                      </c:pt>
                      <c:pt idx="2879">
                        <c:v>-9.2006918081208102</c:v>
                      </c:pt>
                      <c:pt idx="2880">
                        <c:v>-9.1962552304230396</c:v>
                      </c:pt>
                      <c:pt idx="2881">
                        <c:v>-9.1918186527252708</c:v>
                      </c:pt>
                      <c:pt idx="2882">
                        <c:v>-9.1873820750275002</c:v>
                      </c:pt>
                      <c:pt idx="2883">
                        <c:v>-9.1829454973297295</c:v>
                      </c:pt>
                      <c:pt idx="2884">
                        <c:v>-9.1785089196319607</c:v>
                      </c:pt>
                      <c:pt idx="2885">
                        <c:v>-9.1740723419341901</c:v>
                      </c:pt>
                      <c:pt idx="2886">
                        <c:v>-9.1696357642364195</c:v>
                      </c:pt>
                      <c:pt idx="2887">
                        <c:v>-9.1651991865386506</c:v>
                      </c:pt>
                      <c:pt idx="2888">
                        <c:v>-9.16076260884088</c:v>
                      </c:pt>
                      <c:pt idx="2889">
                        <c:v>-9.15632603114312</c:v>
                      </c:pt>
                      <c:pt idx="2890">
                        <c:v>-9.1518894534453405</c:v>
                      </c:pt>
                      <c:pt idx="2891">
                        <c:v>-9.1474528757475699</c:v>
                      </c:pt>
                      <c:pt idx="2892">
                        <c:v>-9.14301629804981</c:v>
                      </c:pt>
                      <c:pt idx="2893">
                        <c:v>-9.1385797203520305</c:v>
                      </c:pt>
                      <c:pt idx="2894">
                        <c:v>-9.1341431426542705</c:v>
                      </c:pt>
                      <c:pt idx="2895">
                        <c:v>-9.1297065649564999</c:v>
                      </c:pt>
                      <c:pt idx="2896">
                        <c:v>-9.1252699872587293</c:v>
                      </c:pt>
                      <c:pt idx="2897">
                        <c:v>-9.1208334095609604</c:v>
                      </c:pt>
                      <c:pt idx="2898">
                        <c:v>-9.1163968318631898</c:v>
                      </c:pt>
                      <c:pt idx="2899">
                        <c:v>-9.1119602541654192</c:v>
                      </c:pt>
                      <c:pt idx="2900">
                        <c:v>-9.1075236764676504</c:v>
                      </c:pt>
                      <c:pt idx="2901">
                        <c:v>-9.1030870987698798</c:v>
                      </c:pt>
                      <c:pt idx="2902">
                        <c:v>-9.0986505210721091</c:v>
                      </c:pt>
                      <c:pt idx="2903">
                        <c:v>-9.0942139433743403</c:v>
                      </c:pt>
                      <c:pt idx="2904">
                        <c:v>-9.0897773656765697</c:v>
                      </c:pt>
                      <c:pt idx="2905">
                        <c:v>-9.0853407879788008</c:v>
                      </c:pt>
                      <c:pt idx="2906">
                        <c:v>-9.0809042102810302</c:v>
                      </c:pt>
                      <c:pt idx="2907">
                        <c:v>-9.0764676325832596</c:v>
                      </c:pt>
                      <c:pt idx="2908">
                        <c:v>-9.0720310548854908</c:v>
                      </c:pt>
                      <c:pt idx="2909">
                        <c:v>-9.0675944771877202</c:v>
                      </c:pt>
                      <c:pt idx="2910">
                        <c:v>-9.0631578994899495</c:v>
                      </c:pt>
                      <c:pt idx="2911">
                        <c:v>-9.0587213217921807</c:v>
                      </c:pt>
                      <c:pt idx="2912">
                        <c:v>-9.0542847440944101</c:v>
                      </c:pt>
                      <c:pt idx="2913">
                        <c:v>-9.0498481663966395</c:v>
                      </c:pt>
                      <c:pt idx="2914">
                        <c:v>-9.0454115886988706</c:v>
                      </c:pt>
                      <c:pt idx="2915">
                        <c:v>-9.0409750110011</c:v>
                      </c:pt>
                      <c:pt idx="2916">
                        <c:v>-9.0365384333033294</c:v>
                      </c:pt>
                      <c:pt idx="2917">
                        <c:v>-9.0321018556055606</c:v>
                      </c:pt>
                      <c:pt idx="2918">
                        <c:v>-9.0276652779077899</c:v>
                      </c:pt>
                      <c:pt idx="2919">
                        <c:v>-9.0232287002100193</c:v>
                      </c:pt>
                      <c:pt idx="2920">
                        <c:v>-9.0187921225122505</c:v>
                      </c:pt>
                      <c:pt idx="2921">
                        <c:v>-9.0143555448144799</c:v>
                      </c:pt>
                      <c:pt idx="2922">
                        <c:v>-9.0099189671167093</c:v>
                      </c:pt>
                      <c:pt idx="2923">
                        <c:v>-9.0054823894189404</c:v>
                      </c:pt>
                      <c:pt idx="2924">
                        <c:v>-9.0010458117211698</c:v>
                      </c:pt>
                      <c:pt idx="2925">
                        <c:v>-8.9966092340233992</c:v>
                      </c:pt>
                      <c:pt idx="2926">
                        <c:v>-8.9921726563256303</c:v>
                      </c:pt>
                      <c:pt idx="2927">
                        <c:v>-8.9877360786278597</c:v>
                      </c:pt>
                      <c:pt idx="2928">
                        <c:v>-8.9832995009300909</c:v>
                      </c:pt>
                      <c:pt idx="2929">
                        <c:v>-8.9788629232323203</c:v>
                      </c:pt>
                      <c:pt idx="2930">
                        <c:v>-8.9744263455345497</c:v>
                      </c:pt>
                      <c:pt idx="2931">
                        <c:v>-8.9699897678367808</c:v>
                      </c:pt>
                      <c:pt idx="2932">
                        <c:v>-8.9655531901390102</c:v>
                      </c:pt>
                      <c:pt idx="2933">
                        <c:v>-8.9611166124412396</c:v>
                      </c:pt>
                      <c:pt idx="2934">
                        <c:v>-8.9566800347434707</c:v>
                      </c:pt>
                      <c:pt idx="2935">
                        <c:v>-8.9522434570457001</c:v>
                      </c:pt>
                      <c:pt idx="2936">
                        <c:v>-8.9478068793479295</c:v>
                      </c:pt>
                      <c:pt idx="2937">
                        <c:v>-8.9433703016501607</c:v>
                      </c:pt>
                      <c:pt idx="2938">
                        <c:v>-8.9389337239523901</c:v>
                      </c:pt>
                      <c:pt idx="2939">
                        <c:v>-8.9344971462546301</c:v>
                      </c:pt>
                      <c:pt idx="2940">
                        <c:v>-8.9300605685568506</c:v>
                      </c:pt>
                      <c:pt idx="2941">
                        <c:v>-8.9256239908590906</c:v>
                      </c:pt>
                      <c:pt idx="2942">
                        <c:v>-8.92118741316132</c:v>
                      </c:pt>
                      <c:pt idx="2943">
                        <c:v>-8.9167508354635405</c:v>
                      </c:pt>
                      <c:pt idx="2944">
                        <c:v>-8.9123142577657806</c:v>
                      </c:pt>
                      <c:pt idx="2945">
                        <c:v>-8.90787768006801</c:v>
                      </c:pt>
                      <c:pt idx="2946">
                        <c:v>-8.9034411023702393</c:v>
                      </c:pt>
                      <c:pt idx="2947">
                        <c:v>-8.8990045246724705</c:v>
                      </c:pt>
                      <c:pt idx="2948">
                        <c:v>-8.8945679469746999</c:v>
                      </c:pt>
                      <c:pt idx="2949">
                        <c:v>-8.8901313692769293</c:v>
                      </c:pt>
                      <c:pt idx="2950">
                        <c:v>-8.8856947915791604</c:v>
                      </c:pt>
                      <c:pt idx="2951">
                        <c:v>-8.8812582138813898</c:v>
                      </c:pt>
                      <c:pt idx="2952">
                        <c:v>-8.8768216361836192</c:v>
                      </c:pt>
                      <c:pt idx="2953">
                        <c:v>-8.8723850584858504</c:v>
                      </c:pt>
                      <c:pt idx="2954">
                        <c:v>-8.8679484807880797</c:v>
                      </c:pt>
                      <c:pt idx="2955">
                        <c:v>-8.8635119030903091</c:v>
                      </c:pt>
                      <c:pt idx="2956">
                        <c:v>-8.8590753253925403</c:v>
                      </c:pt>
                      <c:pt idx="2957">
                        <c:v>-8.8546387476947697</c:v>
                      </c:pt>
                      <c:pt idx="2958">
                        <c:v>-8.8502021699970008</c:v>
                      </c:pt>
                      <c:pt idx="2959">
                        <c:v>-8.8457655922992302</c:v>
                      </c:pt>
                      <c:pt idx="2960">
                        <c:v>-8.8413290146014596</c:v>
                      </c:pt>
                      <c:pt idx="2961">
                        <c:v>-8.8368924369036908</c:v>
                      </c:pt>
                      <c:pt idx="2962">
                        <c:v>-8.8324558592059201</c:v>
                      </c:pt>
                      <c:pt idx="2963">
                        <c:v>-8.8280192815081495</c:v>
                      </c:pt>
                      <c:pt idx="2964">
                        <c:v>-8.8235827038103807</c:v>
                      </c:pt>
                      <c:pt idx="2965">
                        <c:v>-8.8191461261126101</c:v>
                      </c:pt>
                      <c:pt idx="2966">
                        <c:v>-8.8147095484148394</c:v>
                      </c:pt>
                      <c:pt idx="2967">
                        <c:v>-8.8102729707170706</c:v>
                      </c:pt>
                      <c:pt idx="2968">
                        <c:v>-8.8058363930193</c:v>
                      </c:pt>
                      <c:pt idx="2969">
                        <c:v>-8.8013998153215294</c:v>
                      </c:pt>
                      <c:pt idx="2970">
                        <c:v>-8.7969632376237605</c:v>
                      </c:pt>
                      <c:pt idx="2971">
                        <c:v>-8.7925266599259899</c:v>
                      </c:pt>
                      <c:pt idx="2972">
                        <c:v>-8.7880900822282193</c:v>
                      </c:pt>
                      <c:pt idx="2973">
                        <c:v>-8.7836535045304505</c:v>
                      </c:pt>
                      <c:pt idx="2974">
                        <c:v>-8.7792169268326798</c:v>
                      </c:pt>
                      <c:pt idx="2975">
                        <c:v>-8.7747803491349092</c:v>
                      </c:pt>
                      <c:pt idx="2976">
                        <c:v>-8.7703437714371404</c:v>
                      </c:pt>
                      <c:pt idx="2977">
                        <c:v>-8.7659071937393698</c:v>
                      </c:pt>
                      <c:pt idx="2978">
                        <c:v>-8.7614706160415992</c:v>
                      </c:pt>
                      <c:pt idx="2979">
                        <c:v>-8.7570340383438303</c:v>
                      </c:pt>
                      <c:pt idx="2980">
                        <c:v>-8.7525974606460597</c:v>
                      </c:pt>
                      <c:pt idx="2981">
                        <c:v>-8.7481608829482909</c:v>
                      </c:pt>
                      <c:pt idx="2982">
                        <c:v>-8.7437243052505202</c:v>
                      </c:pt>
                      <c:pt idx="2983">
                        <c:v>-8.7392877275527603</c:v>
                      </c:pt>
                      <c:pt idx="2984">
                        <c:v>-8.7348511498549808</c:v>
                      </c:pt>
                      <c:pt idx="2985">
                        <c:v>-8.7304145721572102</c:v>
                      </c:pt>
                      <c:pt idx="2986">
                        <c:v>-8.7259779944594502</c:v>
                      </c:pt>
                      <c:pt idx="2987">
                        <c:v>-8.7215414167616796</c:v>
                      </c:pt>
                      <c:pt idx="2988">
                        <c:v>-8.7171048390639108</c:v>
                      </c:pt>
                      <c:pt idx="2989">
                        <c:v>-8.7126682613661401</c:v>
                      </c:pt>
                      <c:pt idx="2990">
                        <c:v>-8.7082316836683695</c:v>
                      </c:pt>
                      <c:pt idx="2991">
                        <c:v>-8.7037951059706007</c:v>
                      </c:pt>
                      <c:pt idx="2992">
                        <c:v>-8.6993585282728301</c:v>
                      </c:pt>
                      <c:pt idx="2993">
                        <c:v>-8.6949219505750595</c:v>
                      </c:pt>
                      <c:pt idx="2994">
                        <c:v>-8.6904853728772906</c:v>
                      </c:pt>
                      <c:pt idx="2995">
                        <c:v>-8.68604879517952</c:v>
                      </c:pt>
                      <c:pt idx="2996">
                        <c:v>-8.6816122174817494</c:v>
                      </c:pt>
                      <c:pt idx="2997">
                        <c:v>-8.6771756397839805</c:v>
                      </c:pt>
                      <c:pt idx="2998">
                        <c:v>-8.6727390620862099</c:v>
                      </c:pt>
                      <c:pt idx="2999">
                        <c:v>-8.6683024843884393</c:v>
                      </c:pt>
                      <c:pt idx="3000">
                        <c:v>-8.6638659066906705</c:v>
                      </c:pt>
                      <c:pt idx="3001">
                        <c:v>-8.6594293289928999</c:v>
                      </c:pt>
                      <c:pt idx="3002">
                        <c:v>-8.6549927512951292</c:v>
                      </c:pt>
                      <c:pt idx="3003">
                        <c:v>-8.6505561735973604</c:v>
                      </c:pt>
                      <c:pt idx="3004">
                        <c:v>-8.6461195958995898</c:v>
                      </c:pt>
                      <c:pt idx="3005">
                        <c:v>-8.6416830182018192</c:v>
                      </c:pt>
                      <c:pt idx="3006">
                        <c:v>-8.6372464405040503</c:v>
                      </c:pt>
                      <c:pt idx="3007">
                        <c:v>-8.6328098628062797</c:v>
                      </c:pt>
                      <c:pt idx="3008">
                        <c:v>-8.6283732851085109</c:v>
                      </c:pt>
                      <c:pt idx="3009">
                        <c:v>-8.6239367074107403</c:v>
                      </c:pt>
                      <c:pt idx="3010">
                        <c:v>-8.6195001297129696</c:v>
                      </c:pt>
                      <c:pt idx="3011">
                        <c:v>-8.6150635520152008</c:v>
                      </c:pt>
                      <c:pt idx="3012">
                        <c:v>-8.6106269743174302</c:v>
                      </c:pt>
                      <c:pt idx="3013">
                        <c:v>-8.6061903966196596</c:v>
                      </c:pt>
                      <c:pt idx="3014">
                        <c:v>-8.6017538189218907</c:v>
                      </c:pt>
                      <c:pt idx="3015">
                        <c:v>-8.5973172412241201</c:v>
                      </c:pt>
                      <c:pt idx="3016">
                        <c:v>-8.5928806635263495</c:v>
                      </c:pt>
                      <c:pt idx="3017">
                        <c:v>-8.5884440858285807</c:v>
                      </c:pt>
                      <c:pt idx="3018">
                        <c:v>-8.58400750813081</c:v>
                      </c:pt>
                      <c:pt idx="3019">
                        <c:v>-8.5795709304330394</c:v>
                      </c:pt>
                      <c:pt idx="3020">
                        <c:v>-8.5751343527352706</c:v>
                      </c:pt>
                      <c:pt idx="3021">
                        <c:v>-8.5706977750375</c:v>
                      </c:pt>
                      <c:pt idx="3022">
                        <c:v>-8.5662611973397293</c:v>
                      </c:pt>
                      <c:pt idx="3023">
                        <c:v>-8.5618246196419605</c:v>
                      </c:pt>
                      <c:pt idx="3024">
                        <c:v>-8.5573880419441899</c:v>
                      </c:pt>
                      <c:pt idx="3025">
                        <c:v>-8.5529514642464299</c:v>
                      </c:pt>
                      <c:pt idx="3026">
                        <c:v>-8.5485148865486504</c:v>
                      </c:pt>
                      <c:pt idx="3027">
                        <c:v>-8.5440783088508905</c:v>
                      </c:pt>
                      <c:pt idx="3028">
                        <c:v>-8.5396417311531199</c:v>
                      </c:pt>
                      <c:pt idx="3029">
                        <c:v>-8.5352051534553404</c:v>
                      </c:pt>
                      <c:pt idx="3030">
                        <c:v>-8.5307685757575804</c:v>
                      </c:pt>
                      <c:pt idx="3031">
                        <c:v>-8.5263319980598098</c:v>
                      </c:pt>
                      <c:pt idx="3032">
                        <c:v>-8.5218954203620392</c:v>
                      </c:pt>
                      <c:pt idx="3033">
                        <c:v>-8.5174588426642703</c:v>
                      </c:pt>
                      <c:pt idx="3034">
                        <c:v>-8.5130222649664908</c:v>
                      </c:pt>
                      <c:pt idx="3035">
                        <c:v>-8.5085856872687309</c:v>
                      </c:pt>
                      <c:pt idx="3036">
                        <c:v>-8.5041491095709603</c:v>
                      </c:pt>
                      <c:pt idx="3037">
                        <c:v>-8.4997125318731896</c:v>
                      </c:pt>
                      <c:pt idx="3038">
                        <c:v>-8.4952759541754208</c:v>
                      </c:pt>
                      <c:pt idx="3039">
                        <c:v>-8.4908393764776502</c:v>
                      </c:pt>
                      <c:pt idx="3040">
                        <c:v>-8.4864027987798796</c:v>
                      </c:pt>
                      <c:pt idx="3041">
                        <c:v>-8.4819662210821107</c:v>
                      </c:pt>
                      <c:pt idx="3042">
                        <c:v>-8.4775296433843401</c:v>
                      </c:pt>
                      <c:pt idx="3043">
                        <c:v>-8.4730930656865695</c:v>
                      </c:pt>
                      <c:pt idx="3044">
                        <c:v>-8.4686564879888007</c:v>
                      </c:pt>
                      <c:pt idx="3045">
                        <c:v>-8.46421991029103</c:v>
                      </c:pt>
                      <c:pt idx="3046">
                        <c:v>-8.4597833325932594</c:v>
                      </c:pt>
                      <c:pt idx="3047">
                        <c:v>-8.4553467548954906</c:v>
                      </c:pt>
                      <c:pt idx="3048">
                        <c:v>-8.45091017719772</c:v>
                      </c:pt>
                      <c:pt idx="3049">
                        <c:v>-8.4464735994999494</c:v>
                      </c:pt>
                      <c:pt idx="3050">
                        <c:v>-8.4420370218021805</c:v>
                      </c:pt>
                      <c:pt idx="3051">
                        <c:v>-8.4376004441044099</c:v>
                      </c:pt>
                      <c:pt idx="3052">
                        <c:v>-8.4331638664066393</c:v>
                      </c:pt>
                      <c:pt idx="3053">
                        <c:v>-8.4287272887088704</c:v>
                      </c:pt>
                      <c:pt idx="3054">
                        <c:v>-8.4242907110110998</c:v>
                      </c:pt>
                      <c:pt idx="3055">
                        <c:v>-8.4198541333133292</c:v>
                      </c:pt>
                      <c:pt idx="3056">
                        <c:v>-8.4154175556155604</c:v>
                      </c:pt>
                      <c:pt idx="3057">
                        <c:v>-8.4109809779177898</c:v>
                      </c:pt>
                      <c:pt idx="3058">
                        <c:v>-8.4065444002200191</c:v>
                      </c:pt>
                      <c:pt idx="3059">
                        <c:v>-8.4021078225222503</c:v>
                      </c:pt>
                      <c:pt idx="3060">
                        <c:v>-8.3976712448244797</c:v>
                      </c:pt>
                      <c:pt idx="3061">
                        <c:v>-8.3932346671267108</c:v>
                      </c:pt>
                      <c:pt idx="3062">
                        <c:v>-8.3887980894289402</c:v>
                      </c:pt>
                      <c:pt idx="3063">
                        <c:v>-8.3843615117311696</c:v>
                      </c:pt>
                      <c:pt idx="3064">
                        <c:v>-8.3799249340334008</c:v>
                      </c:pt>
                      <c:pt idx="3065">
                        <c:v>-8.3754883563356302</c:v>
                      </c:pt>
                      <c:pt idx="3066">
                        <c:v>-8.3710517786378595</c:v>
                      </c:pt>
                      <c:pt idx="3067">
                        <c:v>-8.3666152009400907</c:v>
                      </c:pt>
                      <c:pt idx="3068">
                        <c:v>-8.3621786232423201</c:v>
                      </c:pt>
                      <c:pt idx="3069">
                        <c:v>-8.3577420455445601</c:v>
                      </c:pt>
                      <c:pt idx="3070">
                        <c:v>-8.3533054678467806</c:v>
                      </c:pt>
                      <c:pt idx="3071">
                        <c:v>-8.34886889014901</c:v>
                      </c:pt>
                      <c:pt idx="3072">
                        <c:v>-8.3444323124512501</c:v>
                      </c:pt>
                      <c:pt idx="3073">
                        <c:v>-8.3399957347534794</c:v>
                      </c:pt>
                      <c:pt idx="3074">
                        <c:v>-8.3355591570557106</c:v>
                      </c:pt>
                      <c:pt idx="3075">
                        <c:v>-8.33112257935794</c:v>
                      </c:pt>
                      <c:pt idx="3076">
                        <c:v>-8.3266860016601605</c:v>
                      </c:pt>
                      <c:pt idx="3077">
                        <c:v>-8.3222494239624005</c:v>
                      </c:pt>
                      <c:pt idx="3078">
                        <c:v>-8.3178128462646299</c:v>
                      </c:pt>
                      <c:pt idx="3079">
                        <c:v>-8.3133762685668593</c:v>
                      </c:pt>
                      <c:pt idx="3080">
                        <c:v>-8.3089396908690905</c:v>
                      </c:pt>
                      <c:pt idx="3081">
                        <c:v>-8.3045031131713198</c:v>
                      </c:pt>
                      <c:pt idx="3082">
                        <c:v>-8.3000665354735492</c:v>
                      </c:pt>
                      <c:pt idx="3083">
                        <c:v>-8.2956299577757804</c:v>
                      </c:pt>
                      <c:pt idx="3084">
                        <c:v>-8.2911933800780098</c:v>
                      </c:pt>
                      <c:pt idx="3085">
                        <c:v>-8.2867568023802392</c:v>
                      </c:pt>
                      <c:pt idx="3086">
                        <c:v>-8.2823202246824703</c:v>
                      </c:pt>
                      <c:pt idx="3087">
                        <c:v>-8.2778836469846997</c:v>
                      </c:pt>
                      <c:pt idx="3088">
                        <c:v>-8.2734470692869309</c:v>
                      </c:pt>
                      <c:pt idx="3089">
                        <c:v>-8.2690104915891602</c:v>
                      </c:pt>
                      <c:pt idx="3090">
                        <c:v>-8.2645739138913896</c:v>
                      </c:pt>
                      <c:pt idx="3091">
                        <c:v>-8.2601373361936208</c:v>
                      </c:pt>
                      <c:pt idx="3092">
                        <c:v>-8.2557007584958502</c:v>
                      </c:pt>
                      <c:pt idx="3093">
                        <c:v>-8.2512641807980796</c:v>
                      </c:pt>
                      <c:pt idx="3094">
                        <c:v>-8.2468276031003107</c:v>
                      </c:pt>
                      <c:pt idx="3095">
                        <c:v>-8.2423910254025401</c:v>
                      </c:pt>
                      <c:pt idx="3096">
                        <c:v>-8.2379544477047695</c:v>
                      </c:pt>
                      <c:pt idx="3097">
                        <c:v>-8.2335178700070006</c:v>
                      </c:pt>
                      <c:pt idx="3098">
                        <c:v>-8.22908129230923</c:v>
                      </c:pt>
                      <c:pt idx="3099">
                        <c:v>-8.2246447146114594</c:v>
                      </c:pt>
                      <c:pt idx="3100">
                        <c:v>-8.2202081369136906</c:v>
                      </c:pt>
                      <c:pt idx="3101">
                        <c:v>-8.21577155921592</c:v>
                      </c:pt>
                      <c:pt idx="3102">
                        <c:v>-8.2113349815181493</c:v>
                      </c:pt>
                      <c:pt idx="3103">
                        <c:v>-8.2068984038203805</c:v>
                      </c:pt>
                      <c:pt idx="3104">
                        <c:v>-8.2024618261226099</c:v>
                      </c:pt>
                      <c:pt idx="3105">
                        <c:v>-8.1980252484248393</c:v>
                      </c:pt>
                      <c:pt idx="3106">
                        <c:v>-8.1935886707270704</c:v>
                      </c:pt>
                      <c:pt idx="3107">
                        <c:v>-8.1891520930292998</c:v>
                      </c:pt>
                      <c:pt idx="3108">
                        <c:v>-8.1847155153315292</c:v>
                      </c:pt>
                      <c:pt idx="3109">
                        <c:v>-8.1802789376337603</c:v>
                      </c:pt>
                      <c:pt idx="3110">
                        <c:v>-8.1758423599359897</c:v>
                      </c:pt>
                      <c:pt idx="3111">
                        <c:v>-8.1714057822382191</c:v>
                      </c:pt>
                      <c:pt idx="3112">
                        <c:v>-8.1669692045404503</c:v>
                      </c:pt>
                      <c:pt idx="3113">
                        <c:v>-8.1625326268426797</c:v>
                      </c:pt>
                      <c:pt idx="3114">
                        <c:v>-8.1580960491449108</c:v>
                      </c:pt>
                      <c:pt idx="3115">
                        <c:v>-8.1536594714471509</c:v>
                      </c:pt>
                      <c:pt idx="3116">
                        <c:v>-8.1492228937493802</c:v>
                      </c:pt>
                      <c:pt idx="3117">
                        <c:v>-8.1447863160516007</c:v>
                      </c:pt>
                      <c:pt idx="3118">
                        <c:v>-8.1403497383538301</c:v>
                      </c:pt>
                      <c:pt idx="3119">
                        <c:v>-8.1359131606560595</c:v>
                      </c:pt>
                      <c:pt idx="3120">
                        <c:v>-8.1314765829582996</c:v>
                      </c:pt>
                      <c:pt idx="3121">
                        <c:v>-8.1270400052605307</c:v>
                      </c:pt>
                      <c:pt idx="3122">
                        <c:v>-8.1226034275627601</c:v>
                      </c:pt>
                      <c:pt idx="3123">
                        <c:v>-8.1181668498649806</c:v>
                      </c:pt>
                      <c:pt idx="3124">
                        <c:v>-8.11373027216721</c:v>
                      </c:pt>
                      <c:pt idx="3125">
                        <c:v>-8.10929369446945</c:v>
                      </c:pt>
                      <c:pt idx="3126">
                        <c:v>-8.1048571167716794</c:v>
                      </c:pt>
                      <c:pt idx="3127">
                        <c:v>-8.1004205390739106</c:v>
                      </c:pt>
                      <c:pt idx="3128">
                        <c:v>-8.09598396137614</c:v>
                      </c:pt>
                      <c:pt idx="3129">
                        <c:v>-8.0915473836783693</c:v>
                      </c:pt>
                      <c:pt idx="3130">
                        <c:v>-8.0871108059806005</c:v>
                      </c:pt>
                      <c:pt idx="3131">
                        <c:v>-8.0826742282828299</c:v>
                      </c:pt>
                      <c:pt idx="3132">
                        <c:v>-8.0782376505850593</c:v>
                      </c:pt>
                      <c:pt idx="3133">
                        <c:v>-8.0738010728872904</c:v>
                      </c:pt>
                      <c:pt idx="3134">
                        <c:v>-8.0693644951895198</c:v>
                      </c:pt>
                      <c:pt idx="3135">
                        <c:v>-8.0649279174917492</c:v>
                      </c:pt>
                      <c:pt idx="3136">
                        <c:v>-8.0604913397939804</c:v>
                      </c:pt>
                      <c:pt idx="3137">
                        <c:v>-8.0560547620962097</c:v>
                      </c:pt>
                      <c:pt idx="3138">
                        <c:v>-8.0516181843984391</c:v>
                      </c:pt>
                      <c:pt idx="3139">
                        <c:v>-8.0471816067006703</c:v>
                      </c:pt>
                      <c:pt idx="3140">
                        <c:v>-8.0427450290028997</c:v>
                      </c:pt>
                      <c:pt idx="3141">
                        <c:v>-8.0383084513051308</c:v>
                      </c:pt>
                      <c:pt idx="3142">
                        <c:v>-8.0338718736073602</c:v>
                      </c:pt>
                      <c:pt idx="3143">
                        <c:v>-8.0294352959095896</c:v>
                      </c:pt>
                      <c:pt idx="3144">
                        <c:v>-8.0249987182118208</c:v>
                      </c:pt>
                      <c:pt idx="3145">
                        <c:v>-8.0205621405140501</c:v>
                      </c:pt>
                      <c:pt idx="3146">
                        <c:v>-8.0161255628162795</c:v>
                      </c:pt>
                      <c:pt idx="3147">
                        <c:v>-8.0116889851185107</c:v>
                      </c:pt>
                      <c:pt idx="3148">
                        <c:v>-8.0072524074207401</c:v>
                      </c:pt>
                      <c:pt idx="3149">
                        <c:v>-8.0028158297229695</c:v>
                      </c:pt>
                      <c:pt idx="3150">
                        <c:v>-7.9983792520251997</c:v>
                      </c:pt>
                      <c:pt idx="3151">
                        <c:v>-7.99394267432743</c:v>
                      </c:pt>
                      <c:pt idx="3152">
                        <c:v>-7.9895060966296603</c:v>
                      </c:pt>
                      <c:pt idx="3153">
                        <c:v>-7.9850695189318897</c:v>
                      </c:pt>
                      <c:pt idx="3154">
                        <c:v>-7.9806329412341199</c:v>
                      </c:pt>
                      <c:pt idx="3155">
                        <c:v>-7.9761963635363502</c:v>
                      </c:pt>
                      <c:pt idx="3156">
                        <c:v>-7.9717597858385796</c:v>
                      </c:pt>
                      <c:pt idx="3157">
                        <c:v>-7.9673232081408099</c:v>
                      </c:pt>
                      <c:pt idx="3158">
                        <c:v>-7.9628866304430499</c:v>
                      </c:pt>
                      <c:pt idx="3159">
                        <c:v>-7.9584500527452704</c:v>
                      </c:pt>
                      <c:pt idx="3160">
                        <c:v>-7.9540134750474998</c:v>
                      </c:pt>
                      <c:pt idx="3161">
                        <c:v>-7.9495768973497301</c:v>
                      </c:pt>
                      <c:pt idx="3162">
                        <c:v>-7.9451403196519701</c:v>
                      </c:pt>
                      <c:pt idx="3163">
                        <c:v>-7.9407037419542004</c:v>
                      </c:pt>
                      <c:pt idx="3164">
                        <c:v>-7.93626716425642</c:v>
                      </c:pt>
                      <c:pt idx="3165">
                        <c:v>-7.9318305865586503</c:v>
                      </c:pt>
                      <c:pt idx="3166">
                        <c:v>-7.9273940088608903</c:v>
                      </c:pt>
                      <c:pt idx="3167">
                        <c:v>-7.9229574311631197</c:v>
                      </c:pt>
                      <c:pt idx="3168">
                        <c:v>-7.91852085346535</c:v>
                      </c:pt>
                      <c:pt idx="3169">
                        <c:v>-7.9140842757675802</c:v>
                      </c:pt>
                      <c:pt idx="3170">
                        <c:v>-7.9096476980698096</c:v>
                      </c:pt>
                      <c:pt idx="3171">
                        <c:v>-7.9052111203720399</c:v>
                      </c:pt>
                      <c:pt idx="3172">
                        <c:v>-7.9007745426742702</c:v>
                      </c:pt>
                      <c:pt idx="3173">
                        <c:v>-7.8963379649765004</c:v>
                      </c:pt>
                      <c:pt idx="3174">
                        <c:v>-7.8919013872787298</c:v>
                      </c:pt>
                      <c:pt idx="3175">
                        <c:v>-7.8874648095809601</c:v>
                      </c:pt>
                      <c:pt idx="3176">
                        <c:v>-7.8830282318831904</c:v>
                      </c:pt>
                      <c:pt idx="3177">
                        <c:v>-7.8785916541854197</c:v>
                      </c:pt>
                      <c:pt idx="3178">
                        <c:v>-7.87415507648765</c:v>
                      </c:pt>
                      <c:pt idx="3179">
                        <c:v>-7.8697184987898803</c:v>
                      </c:pt>
                      <c:pt idx="3180">
                        <c:v>-7.8652819210921097</c:v>
                      </c:pt>
                      <c:pt idx="3181">
                        <c:v>-7.8608453433943399</c:v>
                      </c:pt>
                      <c:pt idx="3182">
                        <c:v>-7.8564087656965702</c:v>
                      </c:pt>
                      <c:pt idx="3183">
                        <c:v>-7.8519721879987996</c:v>
                      </c:pt>
                      <c:pt idx="3184">
                        <c:v>-7.8475356103010299</c:v>
                      </c:pt>
                      <c:pt idx="3185">
                        <c:v>-7.8430990326032601</c:v>
                      </c:pt>
                      <c:pt idx="3186">
                        <c:v>-7.8386624549054904</c:v>
                      </c:pt>
                      <c:pt idx="3187">
                        <c:v>-7.8342258772077198</c:v>
                      </c:pt>
                      <c:pt idx="3188">
                        <c:v>-7.8297892995099501</c:v>
                      </c:pt>
                      <c:pt idx="3189">
                        <c:v>-7.8253527218121803</c:v>
                      </c:pt>
                      <c:pt idx="3190">
                        <c:v>-7.8209161441144097</c:v>
                      </c:pt>
                      <c:pt idx="3191">
                        <c:v>-7.81647956641664</c:v>
                      </c:pt>
                      <c:pt idx="3192">
                        <c:v>-7.8120429887188703</c:v>
                      </c:pt>
                      <c:pt idx="3193">
                        <c:v>-7.8076064110210996</c:v>
                      </c:pt>
                      <c:pt idx="3194">
                        <c:v>-7.8031698333233299</c:v>
                      </c:pt>
                      <c:pt idx="3195">
                        <c:v>-7.7987332556255602</c:v>
                      </c:pt>
                      <c:pt idx="3196">
                        <c:v>-7.7942966779277896</c:v>
                      </c:pt>
                      <c:pt idx="3197">
                        <c:v>-7.7898601002300198</c:v>
                      </c:pt>
                      <c:pt idx="3198">
                        <c:v>-7.7854235225322501</c:v>
                      </c:pt>
                      <c:pt idx="3199">
                        <c:v>-7.7809869448344804</c:v>
                      </c:pt>
                      <c:pt idx="3200">
                        <c:v>-7.7765503671367098</c:v>
                      </c:pt>
                      <c:pt idx="3201">
                        <c:v>-7.77211378943894</c:v>
                      </c:pt>
                      <c:pt idx="3202">
                        <c:v>-7.7676772117411703</c:v>
                      </c:pt>
                      <c:pt idx="3203">
                        <c:v>-7.7632406340433997</c:v>
                      </c:pt>
                      <c:pt idx="3204">
                        <c:v>-7.75880405634563</c:v>
                      </c:pt>
                      <c:pt idx="3205">
                        <c:v>-7.75436747864787</c:v>
                      </c:pt>
                      <c:pt idx="3206">
                        <c:v>-7.7499309009500896</c:v>
                      </c:pt>
                      <c:pt idx="3207">
                        <c:v>-7.7454943232523199</c:v>
                      </c:pt>
                      <c:pt idx="3208">
                        <c:v>-7.7410577455545599</c:v>
                      </c:pt>
                      <c:pt idx="3209">
                        <c:v>-7.7366211678567796</c:v>
                      </c:pt>
                      <c:pt idx="3210">
                        <c:v>-7.7321845901590196</c:v>
                      </c:pt>
                      <c:pt idx="3211">
                        <c:v>-7.7277480124612499</c:v>
                      </c:pt>
                      <c:pt idx="3212">
                        <c:v>-7.7233114347634801</c:v>
                      </c:pt>
                      <c:pt idx="3213">
                        <c:v>-7.7188748570657104</c:v>
                      </c:pt>
                      <c:pt idx="3214">
                        <c:v>-7.7144382793679398</c:v>
                      </c:pt>
                      <c:pt idx="3215">
                        <c:v>-7.7100017016701701</c:v>
                      </c:pt>
                      <c:pt idx="3216">
                        <c:v>-7.7055651239724003</c:v>
                      </c:pt>
                      <c:pt idx="3217">
                        <c:v>-7.7011285462746297</c:v>
                      </c:pt>
                      <c:pt idx="3218">
                        <c:v>-7.69669196857686</c:v>
                      </c:pt>
                      <c:pt idx="3219">
                        <c:v>-7.6922553908790903</c:v>
                      </c:pt>
                      <c:pt idx="3220">
                        <c:v>-7.6878188131813197</c:v>
                      </c:pt>
                      <c:pt idx="3221">
                        <c:v>-7.6833822354835499</c:v>
                      </c:pt>
                      <c:pt idx="3222">
                        <c:v>-7.6789456577857802</c:v>
                      </c:pt>
                      <c:pt idx="3223">
                        <c:v>-7.6745090800880096</c:v>
                      </c:pt>
                      <c:pt idx="3224">
                        <c:v>-7.6700725023902399</c:v>
                      </c:pt>
                      <c:pt idx="3225">
                        <c:v>-7.6656359246924701</c:v>
                      </c:pt>
                      <c:pt idx="3226">
                        <c:v>-7.6611993469947004</c:v>
                      </c:pt>
                      <c:pt idx="3227">
                        <c:v>-7.6567627692969298</c:v>
                      </c:pt>
                      <c:pt idx="3228">
                        <c:v>-7.6523261915991601</c:v>
                      </c:pt>
                      <c:pt idx="3229">
                        <c:v>-7.6478896139013903</c:v>
                      </c:pt>
                      <c:pt idx="3230">
                        <c:v>-7.6434530362036197</c:v>
                      </c:pt>
                      <c:pt idx="3231">
                        <c:v>-7.63901645850585</c:v>
                      </c:pt>
                      <c:pt idx="3232">
                        <c:v>-7.6345798808080803</c:v>
                      </c:pt>
                      <c:pt idx="3233">
                        <c:v>-7.6301433031103096</c:v>
                      </c:pt>
                      <c:pt idx="3234">
                        <c:v>-7.6257067254125399</c:v>
                      </c:pt>
                      <c:pt idx="3235">
                        <c:v>-7.6212701477147702</c:v>
                      </c:pt>
                      <c:pt idx="3236">
                        <c:v>-7.6168335700169996</c:v>
                      </c:pt>
                      <c:pt idx="3237">
                        <c:v>-7.6123969923192298</c:v>
                      </c:pt>
                      <c:pt idx="3238">
                        <c:v>-7.6079604146214601</c:v>
                      </c:pt>
                      <c:pt idx="3239">
                        <c:v>-7.6035238369236904</c:v>
                      </c:pt>
                      <c:pt idx="3240">
                        <c:v>-7.5990872592259198</c:v>
                      </c:pt>
                      <c:pt idx="3241">
                        <c:v>-7.59465068152815</c:v>
                      </c:pt>
                      <c:pt idx="3242">
                        <c:v>-7.5902141038303803</c:v>
                      </c:pt>
                      <c:pt idx="3243">
                        <c:v>-7.5857775261326097</c:v>
                      </c:pt>
                      <c:pt idx="3244">
                        <c:v>-7.58134094843484</c:v>
                      </c:pt>
                      <c:pt idx="3245">
                        <c:v>-7.5769043707370702</c:v>
                      </c:pt>
                      <c:pt idx="3246">
                        <c:v>-7.5724677930392996</c:v>
                      </c:pt>
                      <c:pt idx="3247">
                        <c:v>-7.5680312153415299</c:v>
                      </c:pt>
                      <c:pt idx="3248">
                        <c:v>-7.5635946376437602</c:v>
                      </c:pt>
                      <c:pt idx="3249">
                        <c:v>-7.5591580599459904</c:v>
                      </c:pt>
                      <c:pt idx="3250">
                        <c:v>-7.5547214822482198</c:v>
                      </c:pt>
                      <c:pt idx="3251">
                        <c:v>-7.5502849045504501</c:v>
                      </c:pt>
                      <c:pt idx="3252">
                        <c:v>-7.5458483268526901</c:v>
                      </c:pt>
                      <c:pt idx="3253">
                        <c:v>-7.5414117491549204</c:v>
                      </c:pt>
                      <c:pt idx="3254">
                        <c:v>-7.5369751714571498</c:v>
                      </c:pt>
                      <c:pt idx="3255">
                        <c:v>-7.5325385937593801</c:v>
                      </c:pt>
                      <c:pt idx="3256">
                        <c:v>-7.5281020160615997</c:v>
                      </c:pt>
                      <c:pt idx="3257">
                        <c:v>-7.5236654383638397</c:v>
                      </c:pt>
                      <c:pt idx="3258">
                        <c:v>-7.51922886066607</c:v>
                      </c:pt>
                      <c:pt idx="3259">
                        <c:v>-7.5147922829683003</c:v>
                      </c:pt>
                      <c:pt idx="3260">
                        <c:v>-7.5103557052705296</c:v>
                      </c:pt>
                      <c:pt idx="3261">
                        <c:v>-7.5059191275727599</c:v>
                      </c:pt>
                      <c:pt idx="3262">
                        <c:v>-7.5014825498749902</c:v>
                      </c:pt>
                      <c:pt idx="3263">
                        <c:v>-7.4970459721772196</c:v>
                      </c:pt>
                      <c:pt idx="3264">
                        <c:v>-7.4926093944794498</c:v>
                      </c:pt>
                      <c:pt idx="3265">
                        <c:v>-7.4881728167816801</c:v>
                      </c:pt>
                      <c:pt idx="3266">
                        <c:v>-7.4837362390839104</c:v>
                      </c:pt>
                      <c:pt idx="3267">
                        <c:v>-7.4792996613861398</c:v>
                      </c:pt>
                      <c:pt idx="3268">
                        <c:v>-7.47486308368837</c:v>
                      </c:pt>
                      <c:pt idx="3269">
                        <c:v>-7.4704265059906003</c:v>
                      </c:pt>
                      <c:pt idx="3270">
                        <c:v>-7.4659899282928297</c:v>
                      </c:pt>
                      <c:pt idx="3271">
                        <c:v>-7.46155335059506</c:v>
                      </c:pt>
                      <c:pt idx="3272">
                        <c:v>-7.4571167728972902</c:v>
                      </c:pt>
                      <c:pt idx="3273">
                        <c:v>-7.4526801951995196</c:v>
                      </c:pt>
                      <c:pt idx="3274">
                        <c:v>-7.4482436175017499</c:v>
                      </c:pt>
                      <c:pt idx="3275">
                        <c:v>-7.4438070398039802</c:v>
                      </c:pt>
                      <c:pt idx="3276">
                        <c:v>-7.4393704621062096</c:v>
                      </c:pt>
                      <c:pt idx="3277">
                        <c:v>-7.4349338844084398</c:v>
                      </c:pt>
                      <c:pt idx="3278">
                        <c:v>-7.4304973067106701</c:v>
                      </c:pt>
                      <c:pt idx="3279">
                        <c:v>-7.4260607290129004</c:v>
                      </c:pt>
                      <c:pt idx="3280">
                        <c:v>-7.4216241513151298</c:v>
                      </c:pt>
                      <c:pt idx="3281">
                        <c:v>-7.41718757361736</c:v>
                      </c:pt>
                      <c:pt idx="3282">
                        <c:v>-7.4127509959195903</c:v>
                      </c:pt>
                      <c:pt idx="3283">
                        <c:v>-7.4083144182218197</c:v>
                      </c:pt>
                      <c:pt idx="3284">
                        <c:v>-7.40387784052405</c:v>
                      </c:pt>
                      <c:pt idx="3285">
                        <c:v>-7.3994412628262802</c:v>
                      </c:pt>
                      <c:pt idx="3286">
                        <c:v>-7.3950046851285096</c:v>
                      </c:pt>
                      <c:pt idx="3287">
                        <c:v>-7.3905681074307399</c:v>
                      </c:pt>
                      <c:pt idx="3288">
                        <c:v>-7.3861315297329702</c:v>
                      </c:pt>
                      <c:pt idx="3289">
                        <c:v>-7.3816949520352004</c:v>
                      </c:pt>
                      <c:pt idx="3290">
                        <c:v>-7.3772583743374298</c:v>
                      </c:pt>
                      <c:pt idx="3291">
                        <c:v>-7.3728217966396601</c:v>
                      </c:pt>
                      <c:pt idx="3292">
                        <c:v>-7.3683852189418904</c:v>
                      </c:pt>
                      <c:pt idx="3293">
                        <c:v>-7.3639486412441197</c:v>
                      </c:pt>
                      <c:pt idx="3294">
                        <c:v>-7.35951206354635</c:v>
                      </c:pt>
                      <c:pt idx="3295">
                        <c:v>-7.3550754858485901</c:v>
                      </c:pt>
                      <c:pt idx="3296">
                        <c:v>-7.3506389081508203</c:v>
                      </c:pt>
                      <c:pt idx="3297">
                        <c:v>-7.3462023304530399</c:v>
                      </c:pt>
                      <c:pt idx="3298">
                        <c:v>-7.3417657527552702</c:v>
                      </c:pt>
                      <c:pt idx="3299">
                        <c:v>-7.3373291750574996</c:v>
                      </c:pt>
                      <c:pt idx="3300">
                        <c:v>-7.3328925973597396</c:v>
                      </c:pt>
                      <c:pt idx="3301">
                        <c:v>-7.3284560196619699</c:v>
                      </c:pt>
                      <c:pt idx="3302">
                        <c:v>-7.3240194419642002</c:v>
                      </c:pt>
                      <c:pt idx="3303">
                        <c:v>-7.3195828642664198</c:v>
                      </c:pt>
                      <c:pt idx="3304">
                        <c:v>-7.3151462865686598</c:v>
                      </c:pt>
                      <c:pt idx="3305">
                        <c:v>-7.3107097088708901</c:v>
                      </c:pt>
                      <c:pt idx="3306">
                        <c:v>-7.3062731311731204</c:v>
                      </c:pt>
                      <c:pt idx="3307">
                        <c:v>-7.3018365534753498</c:v>
                      </c:pt>
                      <c:pt idx="3308">
                        <c:v>-7.29739997577758</c:v>
                      </c:pt>
                      <c:pt idx="3309">
                        <c:v>-7.2929633980798103</c:v>
                      </c:pt>
                      <c:pt idx="3310">
                        <c:v>-7.2885268203820397</c:v>
                      </c:pt>
                      <c:pt idx="3311">
                        <c:v>-7.28409024268427</c:v>
                      </c:pt>
                      <c:pt idx="3312">
                        <c:v>-7.2796536649865002</c:v>
                      </c:pt>
                      <c:pt idx="3313">
                        <c:v>-7.2752170872887296</c:v>
                      </c:pt>
                      <c:pt idx="3314">
                        <c:v>-7.2707805095909599</c:v>
                      </c:pt>
                      <c:pt idx="3315">
                        <c:v>-7.2663439318931902</c:v>
                      </c:pt>
                      <c:pt idx="3316">
                        <c:v>-7.2619073541954204</c:v>
                      </c:pt>
                      <c:pt idx="3317">
                        <c:v>-7.2574707764976498</c:v>
                      </c:pt>
                      <c:pt idx="3318">
                        <c:v>-7.2530341987998801</c:v>
                      </c:pt>
                      <c:pt idx="3319">
                        <c:v>-7.2485976211021104</c:v>
                      </c:pt>
                      <c:pt idx="3320">
                        <c:v>-7.2441610434043398</c:v>
                      </c:pt>
                      <c:pt idx="3321">
                        <c:v>-7.23972446570657</c:v>
                      </c:pt>
                      <c:pt idx="3322">
                        <c:v>-7.2352878880088003</c:v>
                      </c:pt>
                      <c:pt idx="3323">
                        <c:v>-7.2308513103110297</c:v>
                      </c:pt>
                      <c:pt idx="3324">
                        <c:v>-7.22641473261326</c:v>
                      </c:pt>
                      <c:pt idx="3325">
                        <c:v>-7.2219781549154902</c:v>
                      </c:pt>
                      <c:pt idx="3326">
                        <c:v>-7.2175415772177196</c:v>
                      </c:pt>
                      <c:pt idx="3327">
                        <c:v>-7.2131049995199499</c:v>
                      </c:pt>
                      <c:pt idx="3328">
                        <c:v>-7.2086684218221802</c:v>
                      </c:pt>
                      <c:pt idx="3329">
                        <c:v>-7.2042318441244104</c:v>
                      </c:pt>
                      <c:pt idx="3330">
                        <c:v>-7.1997952664266398</c:v>
                      </c:pt>
                      <c:pt idx="3331">
                        <c:v>-7.1953586887288701</c:v>
                      </c:pt>
                      <c:pt idx="3332">
                        <c:v>-7.1909221110311003</c:v>
                      </c:pt>
                      <c:pt idx="3333">
                        <c:v>-7.1864855333333297</c:v>
                      </c:pt>
                      <c:pt idx="3334">
                        <c:v>-7.18204895563556</c:v>
                      </c:pt>
                      <c:pt idx="3335">
                        <c:v>-7.1776123779377903</c:v>
                      </c:pt>
                      <c:pt idx="3336">
                        <c:v>-7.1731758002400197</c:v>
                      </c:pt>
                      <c:pt idx="3337">
                        <c:v>-7.1687392225422597</c:v>
                      </c:pt>
                      <c:pt idx="3338">
                        <c:v>-7.16430264484449</c:v>
                      </c:pt>
                      <c:pt idx="3339">
                        <c:v>-7.1598660671467096</c:v>
                      </c:pt>
                      <c:pt idx="3340">
                        <c:v>-7.1554294894489399</c:v>
                      </c:pt>
                      <c:pt idx="3341">
                        <c:v>-7.1509929117511701</c:v>
                      </c:pt>
                      <c:pt idx="3342">
                        <c:v>-7.1465563340534102</c:v>
                      </c:pt>
                      <c:pt idx="3343">
                        <c:v>-7.1421197563556396</c:v>
                      </c:pt>
                      <c:pt idx="3344">
                        <c:v>-7.1376831786578601</c:v>
                      </c:pt>
                      <c:pt idx="3345">
                        <c:v>-7.1332466009600903</c:v>
                      </c:pt>
                      <c:pt idx="3346">
                        <c:v>-7.1288100232623197</c:v>
                      </c:pt>
                      <c:pt idx="3347">
                        <c:v>-7.1243734455645598</c:v>
                      </c:pt>
                      <c:pt idx="3348">
                        <c:v>-7.11993686786679</c:v>
                      </c:pt>
                      <c:pt idx="3349">
                        <c:v>-7.1155002901690203</c:v>
                      </c:pt>
                      <c:pt idx="3350">
                        <c:v>-7.1110637124712497</c:v>
                      </c:pt>
                      <c:pt idx="3351">
                        <c:v>-7.10662713477348</c:v>
                      </c:pt>
                      <c:pt idx="3352">
                        <c:v>-7.1021905570757102</c:v>
                      </c:pt>
                      <c:pt idx="3353">
                        <c:v>-7.0977539793779396</c:v>
                      </c:pt>
                      <c:pt idx="3354">
                        <c:v>-7.0933174016801699</c:v>
                      </c:pt>
                      <c:pt idx="3355">
                        <c:v>-7.0888808239824002</c:v>
                      </c:pt>
                      <c:pt idx="3356">
                        <c:v>-7.0844442462846304</c:v>
                      </c:pt>
                      <c:pt idx="3357">
                        <c:v>-7.0800076685868598</c:v>
                      </c:pt>
                      <c:pt idx="3358">
                        <c:v>-7.0755710908890901</c:v>
                      </c:pt>
                      <c:pt idx="3359">
                        <c:v>-7.0711345131913204</c:v>
                      </c:pt>
                      <c:pt idx="3360">
                        <c:v>-7.0666979354935497</c:v>
                      </c:pt>
                      <c:pt idx="3361">
                        <c:v>-7.06226135779578</c:v>
                      </c:pt>
                      <c:pt idx="3362">
                        <c:v>-7.0578247800980103</c:v>
                      </c:pt>
                      <c:pt idx="3363">
                        <c:v>-7.0533882024002397</c:v>
                      </c:pt>
                      <c:pt idx="3364">
                        <c:v>-7.0489516247024699</c:v>
                      </c:pt>
                      <c:pt idx="3365">
                        <c:v>-7.0445150470047002</c:v>
                      </c:pt>
                      <c:pt idx="3366">
                        <c:v>-7.0400784693069296</c:v>
                      </c:pt>
                      <c:pt idx="3367">
                        <c:v>-7.0356418916091599</c:v>
                      </c:pt>
                      <c:pt idx="3368">
                        <c:v>-7.0312053139113901</c:v>
                      </c:pt>
                      <c:pt idx="3369">
                        <c:v>-7.0267687362136204</c:v>
                      </c:pt>
                      <c:pt idx="3370">
                        <c:v>-7.0223321585158498</c:v>
                      </c:pt>
                      <c:pt idx="3371">
                        <c:v>-7.0178955808180801</c:v>
                      </c:pt>
                      <c:pt idx="3372">
                        <c:v>-7.0134590031203103</c:v>
                      </c:pt>
                      <c:pt idx="3373">
                        <c:v>-7.0090224254225397</c:v>
                      </c:pt>
                      <c:pt idx="3374">
                        <c:v>-7.00458584772477</c:v>
                      </c:pt>
                      <c:pt idx="3375">
                        <c:v>-7.0001492700270003</c:v>
                      </c:pt>
                      <c:pt idx="3376">
                        <c:v>-6.9957126923292297</c:v>
                      </c:pt>
                      <c:pt idx="3377">
                        <c:v>-6.9912761146314599</c:v>
                      </c:pt>
                      <c:pt idx="3378">
                        <c:v>-6.9868395369336902</c:v>
                      </c:pt>
                      <c:pt idx="3379">
                        <c:v>-6.9824029592359196</c:v>
                      </c:pt>
                      <c:pt idx="3380">
                        <c:v>-6.9779663815381499</c:v>
                      </c:pt>
                      <c:pt idx="3381">
                        <c:v>-6.9735298038403801</c:v>
                      </c:pt>
                      <c:pt idx="3382">
                        <c:v>-6.9690932261426104</c:v>
                      </c:pt>
                      <c:pt idx="3383">
                        <c:v>-6.9646566484448398</c:v>
                      </c:pt>
                      <c:pt idx="3384">
                        <c:v>-6.9602200707470701</c:v>
                      </c:pt>
                      <c:pt idx="3385">
                        <c:v>-6.9557834930493101</c:v>
                      </c:pt>
                      <c:pt idx="3386">
                        <c:v>-6.9513469153515297</c:v>
                      </c:pt>
                      <c:pt idx="3387">
                        <c:v>-6.94691033765376</c:v>
                      </c:pt>
                      <c:pt idx="3388">
                        <c:v>-6.9424737599559903</c:v>
                      </c:pt>
                      <c:pt idx="3389">
                        <c:v>-6.9380371822582303</c:v>
                      </c:pt>
                      <c:pt idx="3390">
                        <c:v>-6.9336006045604597</c:v>
                      </c:pt>
                      <c:pt idx="3391">
                        <c:v>-6.92916402686269</c:v>
                      </c:pt>
                      <c:pt idx="3392">
                        <c:v>-6.9247274491649202</c:v>
                      </c:pt>
                      <c:pt idx="3393">
                        <c:v>-6.9202908714671496</c:v>
                      </c:pt>
                      <c:pt idx="3394">
                        <c:v>-6.9158542937693799</c:v>
                      </c:pt>
                      <c:pt idx="3395">
                        <c:v>-6.9114177160716102</c:v>
                      </c:pt>
                      <c:pt idx="3396">
                        <c:v>-6.9069811383738404</c:v>
                      </c:pt>
                      <c:pt idx="3397">
                        <c:v>-6.9025445606760698</c:v>
                      </c:pt>
                      <c:pt idx="3398">
                        <c:v>-6.8981079829783001</c:v>
                      </c:pt>
                      <c:pt idx="3399">
                        <c:v>-6.8936714052805304</c:v>
                      </c:pt>
                      <c:pt idx="3400">
                        <c:v>-6.8892348275827597</c:v>
                      </c:pt>
                      <c:pt idx="3401">
                        <c:v>-6.88479824988499</c:v>
                      </c:pt>
                      <c:pt idx="3402">
                        <c:v>-6.8803616721872203</c:v>
                      </c:pt>
                      <c:pt idx="3403">
                        <c:v>-6.8759250944894497</c:v>
                      </c:pt>
                      <c:pt idx="3404">
                        <c:v>-6.8714885167916799</c:v>
                      </c:pt>
                      <c:pt idx="3405">
                        <c:v>-6.8670519390939102</c:v>
                      </c:pt>
                      <c:pt idx="3406">
                        <c:v>-6.8626153613961396</c:v>
                      </c:pt>
                      <c:pt idx="3407">
                        <c:v>-6.8581787836983699</c:v>
                      </c:pt>
                      <c:pt idx="3408">
                        <c:v>-6.8537422060006001</c:v>
                      </c:pt>
                      <c:pt idx="3409">
                        <c:v>-6.8493056283028304</c:v>
                      </c:pt>
                      <c:pt idx="3410">
                        <c:v>-6.8448690506050598</c:v>
                      </c:pt>
                      <c:pt idx="3411">
                        <c:v>-6.8404324729072901</c:v>
                      </c:pt>
                      <c:pt idx="3412">
                        <c:v>-6.8359958952095203</c:v>
                      </c:pt>
                      <c:pt idx="3413">
                        <c:v>-6.8315593175117497</c:v>
                      </c:pt>
                      <c:pt idx="3414">
                        <c:v>-6.82712273981398</c:v>
                      </c:pt>
                      <c:pt idx="3415">
                        <c:v>-6.8226861621162103</c:v>
                      </c:pt>
                      <c:pt idx="3416">
                        <c:v>-6.8182495844184396</c:v>
                      </c:pt>
                      <c:pt idx="3417">
                        <c:v>-6.8138130067206699</c:v>
                      </c:pt>
                      <c:pt idx="3418">
                        <c:v>-6.8093764290229002</c:v>
                      </c:pt>
                      <c:pt idx="3419">
                        <c:v>-6.8049398513251296</c:v>
                      </c:pt>
                      <c:pt idx="3420">
                        <c:v>-6.8005032736273598</c:v>
                      </c:pt>
                      <c:pt idx="3421">
                        <c:v>-6.7960666959295901</c:v>
                      </c:pt>
                      <c:pt idx="3422">
                        <c:v>-6.7916301182318204</c:v>
                      </c:pt>
                      <c:pt idx="3423">
                        <c:v>-6.7871935405340498</c:v>
                      </c:pt>
                      <c:pt idx="3424">
                        <c:v>-6.78275696283628</c:v>
                      </c:pt>
                      <c:pt idx="3425">
                        <c:v>-6.7783203851385103</c:v>
                      </c:pt>
                      <c:pt idx="3426">
                        <c:v>-6.7738838074407397</c:v>
                      </c:pt>
                      <c:pt idx="3427">
                        <c:v>-6.76944722974297</c:v>
                      </c:pt>
                      <c:pt idx="3428">
                        <c:v>-6.7650106520452002</c:v>
                      </c:pt>
                      <c:pt idx="3429">
                        <c:v>-6.7605740743474296</c:v>
                      </c:pt>
                      <c:pt idx="3430">
                        <c:v>-6.7561374966496599</c:v>
                      </c:pt>
                      <c:pt idx="3431">
                        <c:v>-6.7517009189518902</c:v>
                      </c:pt>
                      <c:pt idx="3432">
                        <c:v>-6.7472643412541302</c:v>
                      </c:pt>
                      <c:pt idx="3433">
                        <c:v>-6.7428277635563596</c:v>
                      </c:pt>
                      <c:pt idx="3434">
                        <c:v>-6.7383911858585899</c:v>
                      </c:pt>
                      <c:pt idx="3435">
                        <c:v>-6.7339546081608201</c:v>
                      </c:pt>
                      <c:pt idx="3436">
                        <c:v>-6.7295180304630398</c:v>
                      </c:pt>
                      <c:pt idx="3437">
                        <c:v>-6.7250814527652798</c:v>
                      </c:pt>
                      <c:pt idx="3438">
                        <c:v>-6.7206448750675101</c:v>
                      </c:pt>
                      <c:pt idx="3439">
                        <c:v>-6.7162082973697403</c:v>
                      </c:pt>
                      <c:pt idx="3440">
                        <c:v>-6.7117717196719697</c:v>
                      </c:pt>
                      <c:pt idx="3441">
                        <c:v>-6.7073351419742</c:v>
                      </c:pt>
                      <c:pt idx="3442">
                        <c:v>-6.7028985642764303</c:v>
                      </c:pt>
                      <c:pt idx="3443">
                        <c:v>-6.6984619865786597</c:v>
                      </c:pt>
                      <c:pt idx="3444">
                        <c:v>-6.6940254088808899</c:v>
                      </c:pt>
                      <c:pt idx="3445">
                        <c:v>-6.6895888311831202</c:v>
                      </c:pt>
                      <c:pt idx="3446">
                        <c:v>-6.6851522534853496</c:v>
                      </c:pt>
                      <c:pt idx="3447">
                        <c:v>-6.6807156757875799</c:v>
                      </c:pt>
                      <c:pt idx="3448">
                        <c:v>-6.6762790980898101</c:v>
                      </c:pt>
                      <c:pt idx="3449">
                        <c:v>-6.6718425203920404</c:v>
                      </c:pt>
                      <c:pt idx="3450">
                        <c:v>-6.6674059426942698</c:v>
                      </c:pt>
                      <c:pt idx="3451">
                        <c:v>-6.6629693649965001</c:v>
                      </c:pt>
                      <c:pt idx="3452">
                        <c:v>-6.6585327872987303</c:v>
                      </c:pt>
                      <c:pt idx="3453">
                        <c:v>-6.6540962096009597</c:v>
                      </c:pt>
                      <c:pt idx="3454">
                        <c:v>-6.64965963190319</c:v>
                      </c:pt>
                      <c:pt idx="3455">
                        <c:v>-6.6452230542054203</c:v>
                      </c:pt>
                      <c:pt idx="3456">
                        <c:v>-6.6407864765076496</c:v>
                      </c:pt>
                      <c:pt idx="3457">
                        <c:v>-6.6363498988098799</c:v>
                      </c:pt>
                      <c:pt idx="3458">
                        <c:v>-6.6319133211121102</c:v>
                      </c:pt>
                      <c:pt idx="3459">
                        <c:v>-6.6274767434143396</c:v>
                      </c:pt>
                      <c:pt idx="3460">
                        <c:v>-6.6230401657165698</c:v>
                      </c:pt>
                      <c:pt idx="3461">
                        <c:v>-6.6186035880188001</c:v>
                      </c:pt>
                      <c:pt idx="3462">
                        <c:v>-6.6141670103210304</c:v>
                      </c:pt>
                      <c:pt idx="3463">
                        <c:v>-6.6097304326232598</c:v>
                      </c:pt>
                      <c:pt idx="3464">
                        <c:v>-6.60529385492549</c:v>
                      </c:pt>
                      <c:pt idx="3465">
                        <c:v>-6.6008572772277203</c:v>
                      </c:pt>
                      <c:pt idx="3466">
                        <c:v>-6.5964206995299497</c:v>
                      </c:pt>
                      <c:pt idx="3467">
                        <c:v>-6.59198412183218</c:v>
                      </c:pt>
                      <c:pt idx="3468">
                        <c:v>-6.5875475441344102</c:v>
                      </c:pt>
                      <c:pt idx="3469">
                        <c:v>-6.5831109664366396</c:v>
                      </c:pt>
                      <c:pt idx="3470">
                        <c:v>-6.5786743887388699</c:v>
                      </c:pt>
                      <c:pt idx="3471">
                        <c:v>-6.5742378110411002</c:v>
                      </c:pt>
                      <c:pt idx="3472">
                        <c:v>-6.5698012333433304</c:v>
                      </c:pt>
                      <c:pt idx="3473">
                        <c:v>-6.5653646556455598</c:v>
                      </c:pt>
                      <c:pt idx="3474">
                        <c:v>-6.5609280779477901</c:v>
                      </c:pt>
                      <c:pt idx="3475">
                        <c:v>-6.5564915002500301</c:v>
                      </c:pt>
                      <c:pt idx="3476">
                        <c:v>-6.5520549225522604</c:v>
                      </c:pt>
                      <c:pt idx="3477">
                        <c:v>-6.54761834485448</c:v>
                      </c:pt>
                      <c:pt idx="3478">
                        <c:v>-6.5431817671567103</c:v>
                      </c:pt>
                      <c:pt idx="3479">
                        <c:v>-6.5387451894589503</c:v>
                      </c:pt>
                      <c:pt idx="3480">
                        <c:v>-6.5343086117611797</c:v>
                      </c:pt>
                      <c:pt idx="3481">
                        <c:v>-6.52987203406341</c:v>
                      </c:pt>
                      <c:pt idx="3482">
                        <c:v>-6.5254354563656403</c:v>
                      </c:pt>
                      <c:pt idx="3483">
                        <c:v>-6.5209988786678599</c:v>
                      </c:pt>
                      <c:pt idx="3484">
                        <c:v>-6.5165623009700999</c:v>
                      </c:pt>
                      <c:pt idx="3485">
                        <c:v>-6.5121257232723302</c:v>
                      </c:pt>
                      <c:pt idx="3486">
                        <c:v>-6.5076891455745596</c:v>
                      </c:pt>
                      <c:pt idx="3487">
                        <c:v>-6.5032525678767898</c:v>
                      </c:pt>
                      <c:pt idx="3488">
                        <c:v>-6.4988159901790201</c:v>
                      </c:pt>
                      <c:pt idx="3489">
                        <c:v>-6.4943794124812504</c:v>
                      </c:pt>
                      <c:pt idx="3490">
                        <c:v>-6.4899428347834798</c:v>
                      </c:pt>
                      <c:pt idx="3491">
                        <c:v>-6.48550625708571</c:v>
                      </c:pt>
                      <c:pt idx="3492">
                        <c:v>-6.4810696793879403</c:v>
                      </c:pt>
                      <c:pt idx="3493">
                        <c:v>-6.4766331016901697</c:v>
                      </c:pt>
                      <c:pt idx="3494">
                        <c:v>-6.4721965239924</c:v>
                      </c:pt>
                      <c:pt idx="3495">
                        <c:v>-6.4677599462946302</c:v>
                      </c:pt>
                      <c:pt idx="3496">
                        <c:v>-6.4633233685968596</c:v>
                      </c:pt>
                      <c:pt idx="3497">
                        <c:v>-6.4588867908990899</c:v>
                      </c:pt>
                      <c:pt idx="3498">
                        <c:v>-6.4544502132013202</c:v>
                      </c:pt>
                      <c:pt idx="3499">
                        <c:v>-6.4500136355035496</c:v>
                      </c:pt>
                      <c:pt idx="3500">
                        <c:v>-6.4455770578057798</c:v>
                      </c:pt>
                      <c:pt idx="3501">
                        <c:v>-6.4411404801080101</c:v>
                      </c:pt>
                      <c:pt idx="3502">
                        <c:v>-6.4367039024102404</c:v>
                      </c:pt>
                      <c:pt idx="3503">
                        <c:v>-6.4322673247124698</c:v>
                      </c:pt>
                      <c:pt idx="3504">
                        <c:v>-6.4278307470147</c:v>
                      </c:pt>
                      <c:pt idx="3505">
                        <c:v>-6.4233941693169303</c:v>
                      </c:pt>
                      <c:pt idx="3506">
                        <c:v>-6.4189575916191597</c:v>
                      </c:pt>
                      <c:pt idx="3507">
                        <c:v>-6.41452101392139</c:v>
                      </c:pt>
                      <c:pt idx="3508">
                        <c:v>-6.4100844362236202</c:v>
                      </c:pt>
                      <c:pt idx="3509">
                        <c:v>-6.4056478585258496</c:v>
                      </c:pt>
                      <c:pt idx="3510">
                        <c:v>-6.4012112808280799</c:v>
                      </c:pt>
                      <c:pt idx="3511">
                        <c:v>-6.3967747031303102</c:v>
                      </c:pt>
                      <c:pt idx="3512">
                        <c:v>-6.3923381254325404</c:v>
                      </c:pt>
                      <c:pt idx="3513">
                        <c:v>-6.3879015477347698</c:v>
                      </c:pt>
                      <c:pt idx="3514">
                        <c:v>-6.3834649700370001</c:v>
                      </c:pt>
                      <c:pt idx="3515">
                        <c:v>-6.3790283923392304</c:v>
                      </c:pt>
                      <c:pt idx="3516">
                        <c:v>-6.3745918146414597</c:v>
                      </c:pt>
                      <c:pt idx="3517">
                        <c:v>-6.3701552369436998</c:v>
                      </c:pt>
                      <c:pt idx="3518">
                        <c:v>-6.3657186592459301</c:v>
                      </c:pt>
                      <c:pt idx="3519">
                        <c:v>-6.3612820815481497</c:v>
                      </c:pt>
                      <c:pt idx="3520">
                        <c:v>-6.3568455038503799</c:v>
                      </c:pt>
                      <c:pt idx="3521">
                        <c:v>-6.3524089261526102</c:v>
                      </c:pt>
                      <c:pt idx="3522">
                        <c:v>-6.3479723484548503</c:v>
                      </c:pt>
                      <c:pt idx="3523">
                        <c:v>-6.3435357707570796</c:v>
                      </c:pt>
                      <c:pt idx="3524">
                        <c:v>-6.3390991930593099</c:v>
                      </c:pt>
                      <c:pt idx="3525">
                        <c:v>-6.3346626153615304</c:v>
                      </c:pt>
                      <c:pt idx="3526">
                        <c:v>-6.3302260376637598</c:v>
                      </c:pt>
                      <c:pt idx="3527">
                        <c:v>-6.3257894599659998</c:v>
                      </c:pt>
                      <c:pt idx="3528">
                        <c:v>-6.3213528822682301</c:v>
                      </c:pt>
                      <c:pt idx="3529">
                        <c:v>-6.3169163045704604</c:v>
                      </c:pt>
                      <c:pt idx="3530">
                        <c:v>-6.31247972687268</c:v>
                      </c:pt>
                      <c:pt idx="3531">
                        <c:v>-6.30804314917492</c:v>
                      </c:pt>
                      <c:pt idx="3532">
                        <c:v>-6.3036065714771503</c:v>
                      </c:pt>
                      <c:pt idx="3533">
                        <c:v>-6.2991699937793797</c:v>
                      </c:pt>
                      <c:pt idx="3534">
                        <c:v>-6.29473341608161</c:v>
                      </c:pt>
                      <c:pt idx="3535">
                        <c:v>-6.2902968383838402</c:v>
                      </c:pt>
                      <c:pt idx="3536">
                        <c:v>-6.2858602606860696</c:v>
                      </c:pt>
                      <c:pt idx="3537">
                        <c:v>-6.2814236829882999</c:v>
                      </c:pt>
                      <c:pt idx="3538">
                        <c:v>-6.2769871052905302</c:v>
                      </c:pt>
                      <c:pt idx="3539">
                        <c:v>-6.2725505275927604</c:v>
                      </c:pt>
                      <c:pt idx="3540">
                        <c:v>-6.2681139498949898</c:v>
                      </c:pt>
                      <c:pt idx="3541">
                        <c:v>-6.2636773721972201</c:v>
                      </c:pt>
                      <c:pt idx="3542">
                        <c:v>-6.2592407944994504</c:v>
                      </c:pt>
                      <c:pt idx="3543">
                        <c:v>-6.2548042168016798</c:v>
                      </c:pt>
                      <c:pt idx="3544">
                        <c:v>-6.25036763910391</c:v>
                      </c:pt>
                      <c:pt idx="3545">
                        <c:v>-6.2459310614061403</c:v>
                      </c:pt>
                      <c:pt idx="3546">
                        <c:v>-6.2414944837083697</c:v>
                      </c:pt>
                      <c:pt idx="3547">
                        <c:v>-6.2370579060106</c:v>
                      </c:pt>
                      <c:pt idx="3548">
                        <c:v>-6.2326213283128302</c:v>
                      </c:pt>
                      <c:pt idx="3549">
                        <c:v>-6.2281847506150596</c:v>
                      </c:pt>
                      <c:pt idx="3550">
                        <c:v>-6.2237481729172899</c:v>
                      </c:pt>
                      <c:pt idx="3551">
                        <c:v>-6.2193115952195202</c:v>
                      </c:pt>
                      <c:pt idx="3552">
                        <c:v>-6.2148750175217504</c:v>
                      </c:pt>
                      <c:pt idx="3553">
                        <c:v>-6.2104384398239798</c:v>
                      </c:pt>
                      <c:pt idx="3554">
                        <c:v>-6.2060018621262101</c:v>
                      </c:pt>
                      <c:pt idx="3555">
                        <c:v>-6.2015652844284403</c:v>
                      </c:pt>
                      <c:pt idx="3556">
                        <c:v>-6.1971287067306697</c:v>
                      </c:pt>
                      <c:pt idx="3557">
                        <c:v>-6.1926921290329</c:v>
                      </c:pt>
                      <c:pt idx="3558">
                        <c:v>-6.1882555513351303</c:v>
                      </c:pt>
                      <c:pt idx="3559">
                        <c:v>-6.1838189736373597</c:v>
                      </c:pt>
                      <c:pt idx="3560">
                        <c:v>-6.1793823959395899</c:v>
                      </c:pt>
                      <c:pt idx="3561">
                        <c:v>-6.1749458182418202</c:v>
                      </c:pt>
                      <c:pt idx="3562">
                        <c:v>-6.1705092405440496</c:v>
                      </c:pt>
                      <c:pt idx="3563">
                        <c:v>-6.1660726628462799</c:v>
                      </c:pt>
                      <c:pt idx="3564">
                        <c:v>-6.1616360851485199</c:v>
                      </c:pt>
                      <c:pt idx="3565">
                        <c:v>-6.1571995074507502</c:v>
                      </c:pt>
                      <c:pt idx="3566">
                        <c:v>-6.1527629297529698</c:v>
                      </c:pt>
                      <c:pt idx="3567">
                        <c:v>-6.1483263520552001</c:v>
                      </c:pt>
                      <c:pt idx="3568">
                        <c:v>-6.1438897743574303</c:v>
                      </c:pt>
                      <c:pt idx="3569">
                        <c:v>-6.1394531966596704</c:v>
                      </c:pt>
                      <c:pt idx="3570">
                        <c:v>-6.1350166189618998</c:v>
                      </c:pt>
                      <c:pt idx="3571">
                        <c:v>-6.13058004126413</c:v>
                      </c:pt>
                      <c:pt idx="3572">
                        <c:v>-6.1261434635663603</c:v>
                      </c:pt>
                      <c:pt idx="3573">
                        <c:v>-6.1217068858685897</c:v>
                      </c:pt>
                      <c:pt idx="3574">
                        <c:v>-6.11727030817082</c:v>
                      </c:pt>
                      <c:pt idx="3575">
                        <c:v>-6.1128337304730502</c:v>
                      </c:pt>
                      <c:pt idx="3576">
                        <c:v>-6.1083971527752796</c:v>
                      </c:pt>
                      <c:pt idx="3577">
                        <c:v>-6.1039605750775099</c:v>
                      </c:pt>
                      <c:pt idx="3578">
                        <c:v>-6.0995239973797402</c:v>
                      </c:pt>
                      <c:pt idx="3579">
                        <c:v>-6.0950874196819704</c:v>
                      </c:pt>
                      <c:pt idx="3580">
                        <c:v>-6.0906508419841998</c:v>
                      </c:pt>
                      <c:pt idx="3581">
                        <c:v>-6.0862142642864301</c:v>
                      </c:pt>
                      <c:pt idx="3582">
                        <c:v>-6.0817776865886604</c:v>
                      </c:pt>
                      <c:pt idx="3583">
                        <c:v>-6.0773411088908897</c:v>
                      </c:pt>
                      <c:pt idx="3584">
                        <c:v>-6.07290453119312</c:v>
                      </c:pt>
                      <c:pt idx="3585">
                        <c:v>-6.0684679534953503</c:v>
                      </c:pt>
                      <c:pt idx="3586">
                        <c:v>-6.0640313757975797</c:v>
                      </c:pt>
                      <c:pt idx="3587">
                        <c:v>-6.0595947980998099</c:v>
                      </c:pt>
                      <c:pt idx="3588">
                        <c:v>-6.0551582204020402</c:v>
                      </c:pt>
                      <c:pt idx="3589">
                        <c:v>-6.0507216427042696</c:v>
                      </c:pt>
                      <c:pt idx="3590">
                        <c:v>-6.0462850650064999</c:v>
                      </c:pt>
                      <c:pt idx="3591">
                        <c:v>-6.0418484873087301</c:v>
                      </c:pt>
                      <c:pt idx="3592">
                        <c:v>-6.0374119096109604</c:v>
                      </c:pt>
                      <c:pt idx="3593">
                        <c:v>-6.0329753319131898</c:v>
                      </c:pt>
                      <c:pt idx="3594">
                        <c:v>-6.0285387542154201</c:v>
                      </c:pt>
                      <c:pt idx="3595">
                        <c:v>-6.0241021765176503</c:v>
                      </c:pt>
                      <c:pt idx="3596">
                        <c:v>-6.0196655988198797</c:v>
                      </c:pt>
                      <c:pt idx="3597">
                        <c:v>-6.01522902112211</c:v>
                      </c:pt>
                      <c:pt idx="3598">
                        <c:v>-6.0107924434243403</c:v>
                      </c:pt>
                      <c:pt idx="3599">
                        <c:v>-6.0063558657265697</c:v>
                      </c:pt>
                      <c:pt idx="3600">
                        <c:v>-6.0019192880287999</c:v>
                      </c:pt>
                      <c:pt idx="3601">
                        <c:v>-5.9974827103310302</c:v>
                      </c:pt>
                      <c:pt idx="3602">
                        <c:v>-5.9930461326332596</c:v>
                      </c:pt>
                      <c:pt idx="3603">
                        <c:v>-5.9886095549354899</c:v>
                      </c:pt>
                      <c:pt idx="3604">
                        <c:v>-5.9841729772377201</c:v>
                      </c:pt>
                      <c:pt idx="3605">
                        <c:v>-5.9797363995399504</c:v>
                      </c:pt>
                      <c:pt idx="3606">
                        <c:v>-5.9752998218421798</c:v>
                      </c:pt>
                      <c:pt idx="3607">
                        <c:v>-5.9708632441444101</c:v>
                      </c:pt>
                      <c:pt idx="3608">
                        <c:v>-5.9664266664466403</c:v>
                      </c:pt>
                      <c:pt idx="3609">
                        <c:v>-5.9619900887488697</c:v>
                      </c:pt>
                      <c:pt idx="3610">
                        <c:v>-5.9575535110511</c:v>
                      </c:pt>
                      <c:pt idx="3611">
                        <c:v>-5.9531169333533303</c:v>
                      </c:pt>
                      <c:pt idx="3612">
                        <c:v>-5.9486803556555703</c:v>
                      </c:pt>
                      <c:pt idx="3613">
                        <c:v>-5.9442437779577899</c:v>
                      </c:pt>
                      <c:pt idx="3614">
                        <c:v>-5.9398072002600202</c:v>
                      </c:pt>
                      <c:pt idx="3615">
                        <c:v>-5.9353706225622496</c:v>
                      </c:pt>
                      <c:pt idx="3616">
                        <c:v>-5.9309340448644896</c:v>
                      </c:pt>
                      <c:pt idx="3617">
                        <c:v>-5.9264974671667199</c:v>
                      </c:pt>
                      <c:pt idx="3618">
                        <c:v>-5.9220608894689502</c:v>
                      </c:pt>
                      <c:pt idx="3619">
                        <c:v>-5.9176243117711698</c:v>
                      </c:pt>
                      <c:pt idx="3620">
                        <c:v>-5.9131877340734</c:v>
                      </c:pt>
                      <c:pt idx="3621">
                        <c:v>-5.9087511563756401</c:v>
                      </c:pt>
                      <c:pt idx="3622">
                        <c:v>-5.9043145786778704</c:v>
                      </c:pt>
                      <c:pt idx="3623">
                        <c:v>-5.8998780009800997</c:v>
                      </c:pt>
                      <c:pt idx="3624">
                        <c:v>-5.89544142328233</c:v>
                      </c:pt>
                      <c:pt idx="3625">
                        <c:v>-5.8910048455845603</c:v>
                      </c:pt>
                      <c:pt idx="3626">
                        <c:v>-5.8865682678867897</c:v>
                      </c:pt>
                      <c:pt idx="3627">
                        <c:v>-5.8821316901890199</c:v>
                      </c:pt>
                      <c:pt idx="3628">
                        <c:v>-5.8776951124912502</c:v>
                      </c:pt>
                      <c:pt idx="3629">
                        <c:v>-5.8732585347934796</c:v>
                      </c:pt>
                      <c:pt idx="3630">
                        <c:v>-5.8688219570957099</c:v>
                      </c:pt>
                      <c:pt idx="3631">
                        <c:v>-5.8643853793979401</c:v>
                      </c:pt>
                      <c:pt idx="3632">
                        <c:v>-5.8599488017001704</c:v>
                      </c:pt>
                      <c:pt idx="3633">
                        <c:v>-5.8555122240023998</c:v>
                      </c:pt>
                      <c:pt idx="3634">
                        <c:v>-5.8510756463046301</c:v>
                      </c:pt>
                      <c:pt idx="3635">
                        <c:v>-5.8466390686068603</c:v>
                      </c:pt>
                      <c:pt idx="3636">
                        <c:v>-5.8422024909090897</c:v>
                      </c:pt>
                      <c:pt idx="3637">
                        <c:v>-5.83776591321132</c:v>
                      </c:pt>
                      <c:pt idx="3638">
                        <c:v>-5.8333293355135503</c:v>
                      </c:pt>
                      <c:pt idx="3639">
                        <c:v>-5.8288927578157796</c:v>
                      </c:pt>
                      <c:pt idx="3640">
                        <c:v>-5.8244561801180099</c:v>
                      </c:pt>
                      <c:pt idx="3641">
                        <c:v>-5.8200196024202402</c:v>
                      </c:pt>
                      <c:pt idx="3642">
                        <c:v>-5.8155830247224696</c:v>
                      </c:pt>
                      <c:pt idx="3643">
                        <c:v>-5.8111464470246998</c:v>
                      </c:pt>
                      <c:pt idx="3644">
                        <c:v>-5.8067098693269301</c:v>
                      </c:pt>
                      <c:pt idx="3645">
                        <c:v>-5.8022732916291604</c:v>
                      </c:pt>
                      <c:pt idx="3646">
                        <c:v>-5.7978367139313898</c:v>
                      </c:pt>
                      <c:pt idx="3647">
                        <c:v>-5.79340013623362</c:v>
                      </c:pt>
                      <c:pt idx="3648">
                        <c:v>-5.7889635585358503</c:v>
                      </c:pt>
                      <c:pt idx="3649">
                        <c:v>-5.7845269808380797</c:v>
                      </c:pt>
                      <c:pt idx="3650">
                        <c:v>-5.78009040314031</c:v>
                      </c:pt>
                      <c:pt idx="3651">
                        <c:v>-5.7756538254425402</c:v>
                      </c:pt>
                      <c:pt idx="3652">
                        <c:v>-5.7712172477447696</c:v>
                      </c:pt>
                      <c:pt idx="3653">
                        <c:v>-5.7667806700469999</c:v>
                      </c:pt>
                      <c:pt idx="3654">
                        <c:v>-5.7623440923492399</c:v>
                      </c:pt>
                      <c:pt idx="3655">
                        <c:v>-5.7579075146514596</c:v>
                      </c:pt>
                      <c:pt idx="3656">
                        <c:v>-5.7534709369536898</c:v>
                      </c:pt>
                      <c:pt idx="3657">
                        <c:v>-5.7490343592559201</c:v>
                      </c:pt>
                      <c:pt idx="3658">
                        <c:v>-5.7445977815581504</c:v>
                      </c:pt>
                      <c:pt idx="3659">
                        <c:v>-5.7401612038603904</c:v>
                      </c:pt>
                      <c:pt idx="3660">
                        <c:v>-5.73572462616261</c:v>
                      </c:pt>
                      <c:pt idx="3661">
                        <c:v>-5.7312880484648403</c:v>
                      </c:pt>
                      <c:pt idx="3662">
                        <c:v>-5.7268514707670697</c:v>
                      </c:pt>
                      <c:pt idx="3663">
                        <c:v>-5.7224148930693097</c:v>
                      </c:pt>
                      <c:pt idx="3664">
                        <c:v>-5.71797831537154</c:v>
                      </c:pt>
                      <c:pt idx="3665">
                        <c:v>-5.7135417376737703</c:v>
                      </c:pt>
                      <c:pt idx="3666">
                        <c:v>-5.7091051599759997</c:v>
                      </c:pt>
                      <c:pt idx="3667">
                        <c:v>-5.7046685822782299</c:v>
                      </c:pt>
                      <c:pt idx="3668">
                        <c:v>-5.7002320045804602</c:v>
                      </c:pt>
                      <c:pt idx="3669">
                        <c:v>-5.6957954268826896</c:v>
                      </c:pt>
                      <c:pt idx="3670">
                        <c:v>-5.6913588491849199</c:v>
                      </c:pt>
                      <c:pt idx="3671">
                        <c:v>-5.6869222714871501</c:v>
                      </c:pt>
                      <c:pt idx="3672">
                        <c:v>-5.6824856937893804</c:v>
                      </c:pt>
                      <c:pt idx="3673">
                        <c:v>-5.6780491160916098</c:v>
                      </c:pt>
                      <c:pt idx="3674">
                        <c:v>-5.6736125383938401</c:v>
                      </c:pt>
                      <c:pt idx="3675">
                        <c:v>-5.6691759606960703</c:v>
                      </c:pt>
                      <c:pt idx="3676">
                        <c:v>-5.6647393829982997</c:v>
                      </c:pt>
                      <c:pt idx="3677">
                        <c:v>-5.66030280530053</c:v>
                      </c:pt>
                      <c:pt idx="3678">
                        <c:v>-5.6558662276027603</c:v>
                      </c:pt>
                      <c:pt idx="3679">
                        <c:v>-5.6514296499049896</c:v>
                      </c:pt>
                      <c:pt idx="3680">
                        <c:v>-5.6469930722072199</c:v>
                      </c:pt>
                      <c:pt idx="3681">
                        <c:v>-5.6425564945094502</c:v>
                      </c:pt>
                      <c:pt idx="3682">
                        <c:v>-5.6381199168116796</c:v>
                      </c:pt>
                      <c:pt idx="3683">
                        <c:v>-5.6336833391139098</c:v>
                      </c:pt>
                      <c:pt idx="3684">
                        <c:v>-5.6292467614161401</c:v>
                      </c:pt>
                      <c:pt idx="3685">
                        <c:v>-5.6248101837183704</c:v>
                      </c:pt>
                      <c:pt idx="3686">
                        <c:v>-5.6203736060205998</c:v>
                      </c:pt>
                      <c:pt idx="3687">
                        <c:v>-5.61593702832283</c:v>
                      </c:pt>
                      <c:pt idx="3688">
                        <c:v>-5.6115004506250603</c:v>
                      </c:pt>
                      <c:pt idx="3689">
                        <c:v>-5.6070638729272897</c:v>
                      </c:pt>
                      <c:pt idx="3690">
                        <c:v>-5.60262729522952</c:v>
                      </c:pt>
                      <c:pt idx="3691">
                        <c:v>-5.5981907175317502</c:v>
                      </c:pt>
                      <c:pt idx="3692">
                        <c:v>-5.5937541398339796</c:v>
                      </c:pt>
                      <c:pt idx="3693">
                        <c:v>-5.5893175621362099</c:v>
                      </c:pt>
                      <c:pt idx="3694">
                        <c:v>-5.5848809844384402</c:v>
                      </c:pt>
                      <c:pt idx="3695">
                        <c:v>-5.5804444067406704</c:v>
                      </c:pt>
                      <c:pt idx="3696">
                        <c:v>-5.5760078290428998</c:v>
                      </c:pt>
                      <c:pt idx="3697">
                        <c:v>-5.5715712513451301</c:v>
                      </c:pt>
                      <c:pt idx="3698">
                        <c:v>-5.5671346736473604</c:v>
                      </c:pt>
                      <c:pt idx="3699">
                        <c:v>-5.5626980959495897</c:v>
                      </c:pt>
                      <c:pt idx="3700">
                        <c:v>-5.55826151825182</c:v>
                      </c:pt>
                      <c:pt idx="3701">
                        <c:v>-5.5538249405540503</c:v>
                      </c:pt>
                      <c:pt idx="3702">
                        <c:v>-5.5493883628562797</c:v>
                      </c:pt>
                      <c:pt idx="3703">
                        <c:v>-5.5449517851585099</c:v>
                      </c:pt>
                      <c:pt idx="3704">
                        <c:v>-5.54051520746075</c:v>
                      </c:pt>
                      <c:pt idx="3705">
                        <c:v>-5.5360786297629803</c:v>
                      </c:pt>
                      <c:pt idx="3706">
                        <c:v>-5.5316420520652096</c:v>
                      </c:pt>
                      <c:pt idx="3707">
                        <c:v>-5.5272054743674399</c:v>
                      </c:pt>
                      <c:pt idx="3708">
                        <c:v>-5.5227688966696702</c:v>
                      </c:pt>
                      <c:pt idx="3709">
                        <c:v>-5.5183323189718996</c:v>
                      </c:pt>
                      <c:pt idx="3710">
                        <c:v>-5.5138957412741298</c:v>
                      </c:pt>
                      <c:pt idx="3711">
                        <c:v>-5.5094591635763601</c:v>
                      </c:pt>
                      <c:pt idx="3712">
                        <c:v>-5.5050225858785904</c:v>
                      </c:pt>
                      <c:pt idx="3713">
                        <c:v>-5.5005860081808198</c:v>
                      </c:pt>
                      <c:pt idx="3714">
                        <c:v>-5.49614943048305</c:v>
                      </c:pt>
                      <c:pt idx="3715">
                        <c:v>-5.4917128527852803</c:v>
                      </c:pt>
                      <c:pt idx="3716">
                        <c:v>-5.4872762750875097</c:v>
                      </c:pt>
                      <c:pt idx="3717">
                        <c:v>-5.48283969738974</c:v>
                      </c:pt>
                      <c:pt idx="3718">
                        <c:v>-5.4784031196919702</c:v>
                      </c:pt>
                      <c:pt idx="3719">
                        <c:v>-5.4739665419941996</c:v>
                      </c:pt>
                      <c:pt idx="3720">
                        <c:v>-5.4695299642964299</c:v>
                      </c:pt>
                      <c:pt idx="3721">
                        <c:v>-5.4650933865986602</c:v>
                      </c:pt>
                      <c:pt idx="3722">
                        <c:v>-5.4606568089008896</c:v>
                      </c:pt>
                      <c:pt idx="3723">
                        <c:v>-5.4562202312031198</c:v>
                      </c:pt>
                      <c:pt idx="3724">
                        <c:v>-5.4517836535053501</c:v>
                      </c:pt>
                      <c:pt idx="3725">
                        <c:v>-5.4473470758075804</c:v>
                      </c:pt>
                      <c:pt idx="3726">
                        <c:v>-5.4429104981098098</c:v>
                      </c:pt>
                      <c:pt idx="3727">
                        <c:v>-5.43847392041204</c:v>
                      </c:pt>
                      <c:pt idx="3728">
                        <c:v>-5.4340373427142703</c:v>
                      </c:pt>
                      <c:pt idx="3729">
                        <c:v>-5.4296007650164997</c:v>
                      </c:pt>
                      <c:pt idx="3730">
                        <c:v>-5.42516418731873</c:v>
                      </c:pt>
                      <c:pt idx="3731">
                        <c:v>-5.4207276096209602</c:v>
                      </c:pt>
                      <c:pt idx="3732">
                        <c:v>-5.4162910319231896</c:v>
                      </c:pt>
                      <c:pt idx="3733">
                        <c:v>-5.4118544542254199</c:v>
                      </c:pt>
                      <c:pt idx="3734">
                        <c:v>-5.4074178765276502</c:v>
                      </c:pt>
                      <c:pt idx="3735">
                        <c:v>-5.4029812988298804</c:v>
                      </c:pt>
                      <c:pt idx="3736">
                        <c:v>-5.3985447211321098</c:v>
                      </c:pt>
                      <c:pt idx="3737">
                        <c:v>-5.3941081434343401</c:v>
                      </c:pt>
                      <c:pt idx="3738">
                        <c:v>-5.3896715657365704</c:v>
                      </c:pt>
                      <c:pt idx="3739">
                        <c:v>-5.3852349880387997</c:v>
                      </c:pt>
                      <c:pt idx="3740">
                        <c:v>-5.38079841034103</c:v>
                      </c:pt>
                      <c:pt idx="3741">
                        <c:v>-5.3763618326432603</c:v>
                      </c:pt>
                      <c:pt idx="3742">
                        <c:v>-5.3719252549454897</c:v>
                      </c:pt>
                      <c:pt idx="3743">
                        <c:v>-5.3674886772477199</c:v>
                      </c:pt>
                      <c:pt idx="3744">
                        <c:v>-5.3630520995499502</c:v>
                      </c:pt>
                      <c:pt idx="3745">
                        <c:v>-5.3586155218521796</c:v>
                      </c:pt>
                      <c:pt idx="3746">
                        <c:v>-5.3541789441544196</c:v>
                      </c:pt>
                      <c:pt idx="3747">
                        <c:v>-5.3497423664566499</c:v>
                      </c:pt>
                      <c:pt idx="3748">
                        <c:v>-5.3453057887588802</c:v>
                      </c:pt>
                      <c:pt idx="3749">
                        <c:v>-5.3408692110611096</c:v>
                      </c:pt>
                      <c:pt idx="3750">
                        <c:v>-5.3364326333633398</c:v>
                      </c:pt>
                      <c:pt idx="3751">
                        <c:v>-5.3319960556655701</c:v>
                      </c:pt>
                      <c:pt idx="3752">
                        <c:v>-5.3275594779678004</c:v>
                      </c:pt>
                      <c:pt idx="3753">
                        <c:v>-5.3231229002700298</c:v>
                      </c:pt>
                      <c:pt idx="3754">
                        <c:v>-5.31868632257226</c:v>
                      </c:pt>
                      <c:pt idx="3755">
                        <c:v>-5.3142497448744903</c:v>
                      </c:pt>
                      <c:pt idx="3756">
                        <c:v>-5.3098131671767197</c:v>
                      </c:pt>
                      <c:pt idx="3757">
                        <c:v>-5.30537658947895</c:v>
                      </c:pt>
                      <c:pt idx="3758">
                        <c:v>-5.3009400117811802</c:v>
                      </c:pt>
                      <c:pt idx="3759">
                        <c:v>-5.2965034340834096</c:v>
                      </c:pt>
                      <c:pt idx="3760">
                        <c:v>-5.2920668563856399</c:v>
                      </c:pt>
                      <c:pt idx="3761">
                        <c:v>-5.2876302786878702</c:v>
                      </c:pt>
                      <c:pt idx="3762">
                        <c:v>-5.2831937009901004</c:v>
                      </c:pt>
                      <c:pt idx="3763">
                        <c:v>-5.2787571232923298</c:v>
                      </c:pt>
                      <c:pt idx="3764">
                        <c:v>-5.2743205455945601</c:v>
                      </c:pt>
                      <c:pt idx="3765">
                        <c:v>-5.2698839678967904</c:v>
                      </c:pt>
                      <c:pt idx="3766">
                        <c:v>-5.2654473901990198</c:v>
                      </c:pt>
                      <c:pt idx="3767">
                        <c:v>-5.26101081250125</c:v>
                      </c:pt>
                      <c:pt idx="3768">
                        <c:v>-5.2565742348034803</c:v>
                      </c:pt>
                      <c:pt idx="3769">
                        <c:v>-5.2521376571057097</c:v>
                      </c:pt>
                      <c:pt idx="3770">
                        <c:v>-5.24770107940794</c:v>
                      </c:pt>
                      <c:pt idx="3771">
                        <c:v>-5.2432645017101702</c:v>
                      </c:pt>
                      <c:pt idx="3772">
                        <c:v>-5.2388279240123996</c:v>
                      </c:pt>
                      <c:pt idx="3773">
                        <c:v>-5.2343913463146299</c:v>
                      </c:pt>
                      <c:pt idx="3774">
                        <c:v>-5.2299547686168602</c:v>
                      </c:pt>
                      <c:pt idx="3775">
                        <c:v>-5.2255181909190904</c:v>
                      </c:pt>
                      <c:pt idx="3776">
                        <c:v>-5.2210816132213198</c:v>
                      </c:pt>
                      <c:pt idx="3777">
                        <c:v>-5.2166450355235501</c:v>
                      </c:pt>
                      <c:pt idx="3778">
                        <c:v>-5.2122084578257803</c:v>
                      </c:pt>
                      <c:pt idx="3779">
                        <c:v>-5.2077718801280097</c:v>
                      </c:pt>
                      <c:pt idx="3780">
                        <c:v>-5.20333530243024</c:v>
                      </c:pt>
                      <c:pt idx="3781">
                        <c:v>-5.1988987247324703</c:v>
                      </c:pt>
                      <c:pt idx="3782">
                        <c:v>-5.1944621470346997</c:v>
                      </c:pt>
                      <c:pt idx="3783">
                        <c:v>-5.1900255693369299</c:v>
                      </c:pt>
                      <c:pt idx="3784">
                        <c:v>-5.1855889916391602</c:v>
                      </c:pt>
                      <c:pt idx="3785">
                        <c:v>-5.1811524139413896</c:v>
                      </c:pt>
                      <c:pt idx="3786">
                        <c:v>-5.1767158362436199</c:v>
                      </c:pt>
                      <c:pt idx="3787">
                        <c:v>-5.1722792585458501</c:v>
                      </c:pt>
                      <c:pt idx="3788">
                        <c:v>-5.1678426808480902</c:v>
                      </c:pt>
                      <c:pt idx="3789">
                        <c:v>-5.1634061031503196</c:v>
                      </c:pt>
                      <c:pt idx="3790">
                        <c:v>-5.1589695254525401</c:v>
                      </c:pt>
                      <c:pt idx="3791">
                        <c:v>-5.1545329477547801</c:v>
                      </c:pt>
                      <c:pt idx="3792">
                        <c:v>-5.1500963700570104</c:v>
                      </c:pt>
                      <c:pt idx="3793">
                        <c:v>-5.1456597923592398</c:v>
                      </c:pt>
                      <c:pt idx="3794">
                        <c:v>-5.14122321466147</c:v>
                      </c:pt>
                      <c:pt idx="3795">
                        <c:v>-5.1367866369637003</c:v>
                      </c:pt>
                      <c:pt idx="3796">
                        <c:v>-5.1323500592659297</c:v>
                      </c:pt>
                      <c:pt idx="3797">
                        <c:v>-5.12791348156816</c:v>
                      </c:pt>
                      <c:pt idx="3798">
                        <c:v>-5.1234769038703902</c:v>
                      </c:pt>
                      <c:pt idx="3799">
                        <c:v>-5.1190403261726196</c:v>
                      </c:pt>
                      <c:pt idx="3800">
                        <c:v>-5.1146037484748499</c:v>
                      </c:pt>
                      <c:pt idx="3801">
                        <c:v>-5.1101671707770802</c:v>
                      </c:pt>
                      <c:pt idx="3802">
                        <c:v>-5.1057305930793104</c:v>
                      </c:pt>
                      <c:pt idx="3803">
                        <c:v>-5.1012940153815398</c:v>
                      </c:pt>
                      <c:pt idx="3804">
                        <c:v>-5.0968574376837701</c:v>
                      </c:pt>
                      <c:pt idx="3805">
                        <c:v>-5.0924208599860004</c:v>
                      </c:pt>
                      <c:pt idx="3806">
                        <c:v>-5.0879842822882297</c:v>
                      </c:pt>
                      <c:pt idx="3807">
                        <c:v>-5.08354770459046</c:v>
                      </c:pt>
                      <c:pt idx="3808">
                        <c:v>-5.0791111268926903</c:v>
                      </c:pt>
                      <c:pt idx="3809">
                        <c:v>-5.0746745491949197</c:v>
                      </c:pt>
                      <c:pt idx="3810">
                        <c:v>-5.0702379714971499</c:v>
                      </c:pt>
                      <c:pt idx="3811">
                        <c:v>-5.0658013937993802</c:v>
                      </c:pt>
                      <c:pt idx="3812">
                        <c:v>-5.0613648161016096</c:v>
                      </c:pt>
                      <c:pt idx="3813">
                        <c:v>-5.0569282384038399</c:v>
                      </c:pt>
                      <c:pt idx="3814">
                        <c:v>-5.0524916607060701</c:v>
                      </c:pt>
                      <c:pt idx="3815">
                        <c:v>-5.0480550830083004</c:v>
                      </c:pt>
                      <c:pt idx="3816">
                        <c:v>-5.0436185053105298</c:v>
                      </c:pt>
                      <c:pt idx="3817">
                        <c:v>-5.0391819276127601</c:v>
                      </c:pt>
                      <c:pt idx="3818">
                        <c:v>-5.0347453499149903</c:v>
                      </c:pt>
                      <c:pt idx="3819">
                        <c:v>-5.0303087722172197</c:v>
                      </c:pt>
                      <c:pt idx="3820">
                        <c:v>-5.02587219451945</c:v>
                      </c:pt>
                      <c:pt idx="3821">
                        <c:v>-5.0214356168216803</c:v>
                      </c:pt>
                      <c:pt idx="3822">
                        <c:v>-5.0169990391239097</c:v>
                      </c:pt>
                      <c:pt idx="3823">
                        <c:v>-5.0125624614261399</c:v>
                      </c:pt>
                      <c:pt idx="3824">
                        <c:v>-5.0081258837283702</c:v>
                      </c:pt>
                      <c:pt idx="3825">
                        <c:v>-5.0036893060305996</c:v>
                      </c:pt>
                      <c:pt idx="3826">
                        <c:v>-4.9992527283328299</c:v>
                      </c:pt>
                      <c:pt idx="3827">
                        <c:v>-4.9948161506350601</c:v>
                      </c:pt>
                      <c:pt idx="3828">
                        <c:v>-4.9903795729372904</c:v>
                      </c:pt>
                      <c:pt idx="3829">
                        <c:v>-4.9859429952395198</c:v>
                      </c:pt>
                      <c:pt idx="3830">
                        <c:v>-4.9815064175417598</c:v>
                      </c:pt>
                      <c:pt idx="3831">
                        <c:v>-4.9770698398439901</c:v>
                      </c:pt>
                      <c:pt idx="3832">
                        <c:v>-4.9726332621462097</c:v>
                      </c:pt>
                      <c:pt idx="3833">
                        <c:v>-4.96819668444844</c:v>
                      </c:pt>
                      <c:pt idx="3834">
                        <c:v>-4.96376010675068</c:v>
                      </c:pt>
                      <c:pt idx="3835">
                        <c:v>-4.9593235290529103</c:v>
                      </c:pt>
                      <c:pt idx="3836">
                        <c:v>-4.9548869513551397</c:v>
                      </c:pt>
                      <c:pt idx="3837">
                        <c:v>-4.95045037365737</c:v>
                      </c:pt>
                      <c:pt idx="3838">
                        <c:v>-4.9460137959595896</c:v>
                      </c:pt>
                      <c:pt idx="3839">
                        <c:v>-4.9415772182618296</c:v>
                      </c:pt>
                      <c:pt idx="3840">
                        <c:v>-4.9371406405640599</c:v>
                      </c:pt>
                      <c:pt idx="3841">
                        <c:v>-4.9327040628662902</c:v>
                      </c:pt>
                      <c:pt idx="3842">
                        <c:v>-4.9282674851685204</c:v>
                      </c:pt>
                      <c:pt idx="3843">
                        <c:v>-4.9238309074707498</c:v>
                      </c:pt>
                      <c:pt idx="3844">
                        <c:v>-4.9193943297729801</c:v>
                      </c:pt>
                      <c:pt idx="3845">
                        <c:v>-4.9149577520752104</c:v>
                      </c:pt>
                      <c:pt idx="3846">
                        <c:v>-4.9105211743774397</c:v>
                      </c:pt>
                      <c:pt idx="3847">
                        <c:v>-4.90608459667967</c:v>
                      </c:pt>
                      <c:pt idx="3848">
                        <c:v>-4.9016480189819003</c:v>
                      </c:pt>
                      <c:pt idx="3849">
                        <c:v>-4.8972114412841297</c:v>
                      </c:pt>
                      <c:pt idx="3850">
                        <c:v>-4.8927748635863599</c:v>
                      </c:pt>
                      <c:pt idx="3851">
                        <c:v>-4.8883382858885902</c:v>
                      </c:pt>
                      <c:pt idx="3852">
                        <c:v>-4.8839017081908196</c:v>
                      </c:pt>
                      <c:pt idx="3853">
                        <c:v>-4.8794651304930499</c:v>
                      </c:pt>
                      <c:pt idx="3854">
                        <c:v>-4.8750285527952801</c:v>
                      </c:pt>
                      <c:pt idx="3855">
                        <c:v>-4.8705919750975104</c:v>
                      </c:pt>
                      <c:pt idx="3856">
                        <c:v>-4.8661553973997398</c:v>
                      </c:pt>
                      <c:pt idx="3857">
                        <c:v>-4.8617188197019701</c:v>
                      </c:pt>
                      <c:pt idx="3858">
                        <c:v>-4.8572822420042003</c:v>
                      </c:pt>
                      <c:pt idx="3859">
                        <c:v>-4.8528456643064297</c:v>
                      </c:pt>
                      <c:pt idx="3860">
                        <c:v>-4.84840908660866</c:v>
                      </c:pt>
                      <c:pt idx="3861">
                        <c:v>-4.8439725089108903</c:v>
                      </c:pt>
                      <c:pt idx="3862">
                        <c:v>-4.8395359312131196</c:v>
                      </c:pt>
                      <c:pt idx="3863">
                        <c:v>-4.8350993535153499</c:v>
                      </c:pt>
                      <c:pt idx="3864">
                        <c:v>-4.8306627758175802</c:v>
                      </c:pt>
                      <c:pt idx="3865">
                        <c:v>-4.8262261981198096</c:v>
                      </c:pt>
                      <c:pt idx="3866">
                        <c:v>-4.8217896204220398</c:v>
                      </c:pt>
                      <c:pt idx="3867">
                        <c:v>-4.8173530427242701</c:v>
                      </c:pt>
                      <c:pt idx="3868">
                        <c:v>-4.8129164650265004</c:v>
                      </c:pt>
                      <c:pt idx="3869">
                        <c:v>-4.8084798873287298</c:v>
                      </c:pt>
                      <c:pt idx="3870">
                        <c:v>-4.80404330963096</c:v>
                      </c:pt>
                      <c:pt idx="3871">
                        <c:v>-4.7996067319331903</c:v>
                      </c:pt>
                      <c:pt idx="3872">
                        <c:v>-4.7951701542354304</c:v>
                      </c:pt>
                      <c:pt idx="3873">
                        <c:v>-4.79073357653765</c:v>
                      </c:pt>
                      <c:pt idx="3874">
                        <c:v>-4.7862969988398802</c:v>
                      </c:pt>
                      <c:pt idx="3875">
                        <c:v>-4.7818604211421096</c:v>
                      </c:pt>
                      <c:pt idx="3876">
                        <c:v>-4.7774238434443399</c:v>
                      </c:pt>
                      <c:pt idx="3877">
                        <c:v>-4.7729872657465799</c:v>
                      </c:pt>
                      <c:pt idx="3878">
                        <c:v>-4.7685506880488102</c:v>
                      </c:pt>
                      <c:pt idx="3879">
                        <c:v>-4.7641141103510298</c:v>
                      </c:pt>
                      <c:pt idx="3880">
                        <c:v>-4.7596775326532601</c:v>
                      </c:pt>
                      <c:pt idx="3881">
                        <c:v>-4.7552409549555001</c:v>
                      </c:pt>
                      <c:pt idx="3882">
                        <c:v>-4.7508043772577304</c:v>
                      </c:pt>
                      <c:pt idx="3883">
                        <c:v>-4.7463677995599598</c:v>
                      </c:pt>
                      <c:pt idx="3884">
                        <c:v>-4.7419312218621901</c:v>
                      </c:pt>
                      <c:pt idx="3885">
                        <c:v>-4.7374946441644097</c:v>
                      </c:pt>
                      <c:pt idx="3886">
                        <c:v>-4.7330580664666497</c:v>
                      </c:pt>
                      <c:pt idx="3887">
                        <c:v>-4.72862148876888</c:v>
                      </c:pt>
                      <c:pt idx="3888">
                        <c:v>-4.7241849110711103</c:v>
                      </c:pt>
                      <c:pt idx="3889">
                        <c:v>-4.7197483333733397</c:v>
                      </c:pt>
                      <c:pt idx="3890">
                        <c:v>-4.7153117556755699</c:v>
                      </c:pt>
                      <c:pt idx="3891">
                        <c:v>-4.7108751779778002</c:v>
                      </c:pt>
                      <c:pt idx="3892">
                        <c:v>-4.7064386002800296</c:v>
                      </c:pt>
                      <c:pt idx="3893">
                        <c:v>-4.7020020225822599</c:v>
                      </c:pt>
                      <c:pt idx="3894">
                        <c:v>-4.6975654448844901</c:v>
                      </c:pt>
                      <c:pt idx="3895">
                        <c:v>-4.6931288671867204</c:v>
                      </c:pt>
                      <c:pt idx="3896">
                        <c:v>-4.6886922894889498</c:v>
                      </c:pt>
                      <c:pt idx="3897">
                        <c:v>-4.6842557117911801</c:v>
                      </c:pt>
                      <c:pt idx="3898">
                        <c:v>-4.6798191340934103</c:v>
                      </c:pt>
                      <c:pt idx="3899">
                        <c:v>-4.6753825563956397</c:v>
                      </c:pt>
                      <c:pt idx="3900">
                        <c:v>-4.67094597869787</c:v>
                      </c:pt>
                      <c:pt idx="3901">
                        <c:v>-4.6665094010001003</c:v>
                      </c:pt>
                      <c:pt idx="3902">
                        <c:v>-4.6620728233023296</c:v>
                      </c:pt>
                      <c:pt idx="3903">
                        <c:v>-4.6576362456045599</c:v>
                      </c:pt>
                      <c:pt idx="3904">
                        <c:v>-4.6531996679067902</c:v>
                      </c:pt>
                      <c:pt idx="3905">
                        <c:v>-4.6487630902090196</c:v>
                      </c:pt>
                      <c:pt idx="3906">
                        <c:v>-4.6443265125112498</c:v>
                      </c:pt>
                      <c:pt idx="3907">
                        <c:v>-4.6398899348134801</c:v>
                      </c:pt>
                      <c:pt idx="3908">
                        <c:v>-4.6354533571157104</c:v>
                      </c:pt>
                      <c:pt idx="3909">
                        <c:v>-4.6310167794179398</c:v>
                      </c:pt>
                      <c:pt idx="3910">
                        <c:v>-4.62658020172017</c:v>
                      </c:pt>
                      <c:pt idx="3911">
                        <c:v>-4.6221436240224003</c:v>
                      </c:pt>
                      <c:pt idx="3912">
                        <c:v>-4.6177070463246297</c:v>
                      </c:pt>
                      <c:pt idx="3913">
                        <c:v>-4.61327046862686</c:v>
                      </c:pt>
                      <c:pt idx="3914">
                        <c:v>-4.6088338909291</c:v>
                      </c:pt>
                      <c:pt idx="3915">
                        <c:v>-4.6043973132313196</c:v>
                      </c:pt>
                      <c:pt idx="3916">
                        <c:v>-4.5999607355335499</c:v>
                      </c:pt>
                      <c:pt idx="3917">
                        <c:v>-4.5955241578357802</c:v>
                      </c:pt>
                      <c:pt idx="3918">
                        <c:v>-4.5910875801380104</c:v>
                      </c:pt>
                      <c:pt idx="3919">
                        <c:v>-4.5866510024402496</c:v>
                      </c:pt>
                      <c:pt idx="3920">
                        <c:v>-4.5822144247424701</c:v>
                      </c:pt>
                      <c:pt idx="3921">
                        <c:v>-4.5777778470447004</c:v>
                      </c:pt>
                      <c:pt idx="3922">
                        <c:v>-4.5733412693469297</c:v>
                      </c:pt>
                      <c:pt idx="3923">
                        <c:v>-4.56890469164916</c:v>
                      </c:pt>
                      <c:pt idx="3924">
                        <c:v>-4.5644681139514001</c:v>
                      </c:pt>
                      <c:pt idx="3925">
                        <c:v>-4.5600315362536303</c:v>
                      </c:pt>
                      <c:pt idx="3926">
                        <c:v>-4.5555949585558499</c:v>
                      </c:pt>
                      <c:pt idx="3927">
                        <c:v>-4.5511583808580802</c:v>
                      </c:pt>
                      <c:pt idx="3928">
                        <c:v>-4.5467218031603096</c:v>
                      </c:pt>
                      <c:pt idx="3929">
                        <c:v>-4.5422852254625496</c:v>
                      </c:pt>
                      <c:pt idx="3930">
                        <c:v>-4.5378486477647799</c:v>
                      </c:pt>
                      <c:pt idx="3931">
                        <c:v>-4.5334120700670102</c:v>
                      </c:pt>
                      <c:pt idx="3932">
                        <c:v>-4.5289754923692298</c:v>
                      </c:pt>
                      <c:pt idx="3933">
                        <c:v>-4.5245389146714698</c:v>
                      </c:pt>
                      <c:pt idx="3934">
                        <c:v>-4.5201023369737001</c:v>
                      </c:pt>
                      <c:pt idx="3935">
                        <c:v>-4.5156657592759304</c:v>
                      </c:pt>
                      <c:pt idx="3936">
                        <c:v>-4.5112291815781598</c:v>
                      </c:pt>
                      <c:pt idx="3937">
                        <c:v>-4.50679260388039</c:v>
                      </c:pt>
                      <c:pt idx="3938">
                        <c:v>-4.5023560261826203</c:v>
                      </c:pt>
                      <c:pt idx="3939">
                        <c:v>-4.4979194484848497</c:v>
                      </c:pt>
                      <c:pt idx="3940">
                        <c:v>-4.49348287078708</c:v>
                      </c:pt>
                      <c:pt idx="3941">
                        <c:v>-4.4890462930893102</c:v>
                      </c:pt>
                      <c:pt idx="3942">
                        <c:v>-4.4846097153915396</c:v>
                      </c:pt>
                      <c:pt idx="3943">
                        <c:v>-4.4801731376937699</c:v>
                      </c:pt>
                      <c:pt idx="3944">
                        <c:v>-4.4757365599960002</c:v>
                      </c:pt>
                      <c:pt idx="3945">
                        <c:v>-4.4712999822982296</c:v>
                      </c:pt>
                      <c:pt idx="3946">
                        <c:v>-4.4668634046004598</c:v>
                      </c:pt>
                      <c:pt idx="3947">
                        <c:v>-4.4624268269026901</c:v>
                      </c:pt>
                      <c:pt idx="3948">
                        <c:v>-4.4579902492049204</c:v>
                      </c:pt>
                      <c:pt idx="3949">
                        <c:v>-4.4535536715071498</c:v>
                      </c:pt>
                      <c:pt idx="3950">
                        <c:v>-4.44911709380938</c:v>
                      </c:pt>
                      <c:pt idx="3951">
                        <c:v>-4.4446805161116103</c:v>
                      </c:pt>
                      <c:pt idx="3952">
                        <c:v>-4.4402439384138397</c:v>
                      </c:pt>
                      <c:pt idx="3953">
                        <c:v>-4.43580736071607</c:v>
                      </c:pt>
                      <c:pt idx="3954">
                        <c:v>-4.4313707830183002</c:v>
                      </c:pt>
                      <c:pt idx="3955">
                        <c:v>-4.4269342053205296</c:v>
                      </c:pt>
                      <c:pt idx="3956">
                        <c:v>-4.4224976276227599</c:v>
                      </c:pt>
                      <c:pt idx="3957">
                        <c:v>-4.4180610499249902</c:v>
                      </c:pt>
                      <c:pt idx="3958">
                        <c:v>-4.4136244722272204</c:v>
                      </c:pt>
                      <c:pt idx="3959">
                        <c:v>-4.4091878945294498</c:v>
                      </c:pt>
                      <c:pt idx="3960">
                        <c:v>-4.4047513168316801</c:v>
                      </c:pt>
                      <c:pt idx="3961">
                        <c:v>-4.4003147391339104</c:v>
                      </c:pt>
                      <c:pt idx="3962">
                        <c:v>-4.3958781614361397</c:v>
                      </c:pt>
                      <c:pt idx="3963">
                        <c:v>-4.39144158373837</c:v>
                      </c:pt>
                      <c:pt idx="3964">
                        <c:v>-4.3870050060406003</c:v>
                      </c:pt>
                      <c:pt idx="3965">
                        <c:v>-4.3825684283428297</c:v>
                      </c:pt>
                      <c:pt idx="3966">
                        <c:v>-4.3781318506450697</c:v>
                      </c:pt>
                      <c:pt idx="3967">
                        <c:v>-4.3736952729473</c:v>
                      </c:pt>
                      <c:pt idx="3968">
                        <c:v>-4.3692586952495196</c:v>
                      </c:pt>
                      <c:pt idx="3969">
                        <c:v>-4.3648221175517499</c:v>
                      </c:pt>
                      <c:pt idx="3970">
                        <c:v>-4.3603855398539801</c:v>
                      </c:pt>
                      <c:pt idx="3971">
                        <c:v>-4.3559489621562202</c:v>
                      </c:pt>
                      <c:pt idx="3972">
                        <c:v>-4.3515123844584496</c:v>
                      </c:pt>
                      <c:pt idx="3973">
                        <c:v>-4.3470758067606701</c:v>
                      </c:pt>
                      <c:pt idx="3974">
                        <c:v>-4.3426392290629003</c:v>
                      </c:pt>
                      <c:pt idx="3975">
                        <c:v>-4.3382026513651297</c:v>
                      </c:pt>
                      <c:pt idx="3976">
                        <c:v>-4.3337660736673698</c:v>
                      </c:pt>
                      <c:pt idx="3977">
                        <c:v>-4.3293294959696</c:v>
                      </c:pt>
                      <c:pt idx="3978">
                        <c:v>-4.3248929182718303</c:v>
                      </c:pt>
                      <c:pt idx="3979">
                        <c:v>-4.3204563405740499</c:v>
                      </c:pt>
                      <c:pt idx="3980">
                        <c:v>-4.3160197628762802</c:v>
                      </c:pt>
                      <c:pt idx="3981">
                        <c:v>-4.3115831851785202</c:v>
                      </c:pt>
                      <c:pt idx="3982">
                        <c:v>-4.3071466074807496</c:v>
                      </c:pt>
                      <c:pt idx="3983">
                        <c:v>-4.3027100297829799</c:v>
                      </c:pt>
                      <c:pt idx="3984">
                        <c:v>-4.2982734520852102</c:v>
                      </c:pt>
                      <c:pt idx="3985">
                        <c:v>-4.2938368743874404</c:v>
                      </c:pt>
                      <c:pt idx="3986">
                        <c:v>-4.2894002966896698</c:v>
                      </c:pt>
                      <c:pt idx="3987">
                        <c:v>-4.2849637189919001</c:v>
                      </c:pt>
                      <c:pt idx="3988">
                        <c:v>-4.2805271412941304</c:v>
                      </c:pt>
                      <c:pt idx="3989">
                        <c:v>-4.2760905635963598</c:v>
                      </c:pt>
                      <c:pt idx="3990">
                        <c:v>-4.27165398589859</c:v>
                      </c:pt>
                      <c:pt idx="3991">
                        <c:v>-4.2672174082008203</c:v>
                      </c:pt>
                      <c:pt idx="3992">
                        <c:v>-4.2627808305030497</c:v>
                      </c:pt>
                      <c:pt idx="3993">
                        <c:v>-4.25834425280528</c:v>
                      </c:pt>
                      <c:pt idx="3994">
                        <c:v>-4.2539076751075102</c:v>
                      </c:pt>
                      <c:pt idx="3995">
                        <c:v>-4.2494710974097396</c:v>
                      </c:pt>
                      <c:pt idx="3996">
                        <c:v>-4.2450345197119699</c:v>
                      </c:pt>
                      <c:pt idx="3997">
                        <c:v>-4.2405979420142002</c:v>
                      </c:pt>
                      <c:pt idx="3998">
                        <c:v>-4.2361613643164304</c:v>
                      </c:pt>
                      <c:pt idx="3999">
                        <c:v>-4.2317247866186598</c:v>
                      </c:pt>
                      <c:pt idx="4000">
                        <c:v>-4.2272882089208901</c:v>
                      </c:pt>
                      <c:pt idx="4001">
                        <c:v>-4.2228516312231204</c:v>
                      </c:pt>
                      <c:pt idx="4002">
                        <c:v>-4.2184150535253497</c:v>
                      </c:pt>
                      <c:pt idx="4003">
                        <c:v>-4.21397847582758</c:v>
                      </c:pt>
                      <c:pt idx="4004">
                        <c:v>-4.2095418981298103</c:v>
                      </c:pt>
                      <c:pt idx="4005">
                        <c:v>-4.2051053204320397</c:v>
                      </c:pt>
                      <c:pt idx="4006">
                        <c:v>-4.2006687427342699</c:v>
                      </c:pt>
                      <c:pt idx="4007">
                        <c:v>-4.1962321650365002</c:v>
                      </c:pt>
                      <c:pt idx="4008">
                        <c:v>-4.1917955873387296</c:v>
                      </c:pt>
                      <c:pt idx="4009">
                        <c:v>-4.1873590096409599</c:v>
                      </c:pt>
                      <c:pt idx="4010">
                        <c:v>-4.1829224319431901</c:v>
                      </c:pt>
                      <c:pt idx="4011">
                        <c:v>-4.1784858542454204</c:v>
                      </c:pt>
                      <c:pt idx="4012">
                        <c:v>-4.1740492765476498</c:v>
                      </c:pt>
                      <c:pt idx="4013">
                        <c:v>-4.1696126988498801</c:v>
                      </c:pt>
                      <c:pt idx="4014">
                        <c:v>-4.1651761211521201</c:v>
                      </c:pt>
                      <c:pt idx="4015">
                        <c:v>-4.1607395434543397</c:v>
                      </c:pt>
                      <c:pt idx="4016">
                        <c:v>-4.15630296575657</c:v>
                      </c:pt>
                      <c:pt idx="4017">
                        <c:v>-4.1518663880588003</c:v>
                      </c:pt>
                      <c:pt idx="4018">
                        <c:v>-4.1474298103610403</c:v>
                      </c:pt>
                      <c:pt idx="4019">
                        <c:v>-4.1429932326632697</c:v>
                      </c:pt>
                      <c:pt idx="4020">
                        <c:v>-4.1385566549655</c:v>
                      </c:pt>
                      <c:pt idx="4021">
                        <c:v>-4.1341200772677196</c:v>
                      </c:pt>
                      <c:pt idx="4022">
                        <c:v>-4.1296834995699498</c:v>
                      </c:pt>
                      <c:pt idx="4023">
                        <c:v>-4.1252469218721899</c:v>
                      </c:pt>
                      <c:pt idx="4024">
                        <c:v>-4.1208103441744202</c:v>
                      </c:pt>
                      <c:pt idx="4025">
                        <c:v>-4.1163737664766504</c:v>
                      </c:pt>
                      <c:pt idx="4026">
                        <c:v>-4.11193718877887</c:v>
                      </c:pt>
                      <c:pt idx="4027">
                        <c:v>-4.1075006110811101</c:v>
                      </c:pt>
                      <c:pt idx="4028">
                        <c:v>-4.1030640333833404</c:v>
                      </c:pt>
                      <c:pt idx="4029">
                        <c:v>-4.0986274556855697</c:v>
                      </c:pt>
                      <c:pt idx="4030">
                        <c:v>-4.0941908779878</c:v>
                      </c:pt>
                      <c:pt idx="4031">
                        <c:v>-4.0897543002900303</c:v>
                      </c:pt>
                      <c:pt idx="4032">
                        <c:v>-4.0853177225922597</c:v>
                      </c:pt>
                      <c:pt idx="4033">
                        <c:v>-4.0808811448944899</c:v>
                      </c:pt>
                      <c:pt idx="4034">
                        <c:v>-4.0764445671967202</c:v>
                      </c:pt>
                      <c:pt idx="4035">
                        <c:v>-4.0720079894989496</c:v>
                      </c:pt>
                      <c:pt idx="4036">
                        <c:v>-4.0675714118011799</c:v>
                      </c:pt>
                      <c:pt idx="4037">
                        <c:v>-4.0631348341034101</c:v>
                      </c:pt>
                      <c:pt idx="4038">
                        <c:v>-4.0586982564056404</c:v>
                      </c:pt>
                      <c:pt idx="4039">
                        <c:v>-4.0542616787078698</c:v>
                      </c:pt>
                      <c:pt idx="4040">
                        <c:v>-4.0498251010101001</c:v>
                      </c:pt>
                      <c:pt idx="4041">
                        <c:v>-4.0453885233123303</c:v>
                      </c:pt>
                      <c:pt idx="4042">
                        <c:v>-4.0409519456145597</c:v>
                      </c:pt>
                      <c:pt idx="4043">
                        <c:v>-4.03651536791679</c:v>
                      </c:pt>
                      <c:pt idx="4044">
                        <c:v>-4.0320787902190203</c:v>
                      </c:pt>
                      <c:pt idx="4045">
                        <c:v>-4.0276422125212497</c:v>
                      </c:pt>
                      <c:pt idx="4046">
                        <c:v>-4.0232056348234799</c:v>
                      </c:pt>
                      <c:pt idx="4047">
                        <c:v>-4.0187690571257102</c:v>
                      </c:pt>
                      <c:pt idx="4048">
                        <c:v>-4.0143324794279396</c:v>
                      </c:pt>
                      <c:pt idx="4049">
                        <c:v>-4.0098959017301699</c:v>
                      </c:pt>
                      <c:pt idx="4050">
                        <c:v>-4.0054593240324001</c:v>
                      </c:pt>
                      <c:pt idx="4051">
                        <c:v>-4.0010227463346304</c:v>
                      </c:pt>
                      <c:pt idx="4052">
                        <c:v>-3.9965861686368598</c:v>
                      </c:pt>
                      <c:pt idx="4053">
                        <c:v>-3.9921495909390901</c:v>
                      </c:pt>
                      <c:pt idx="4054">
                        <c:v>-3.9877130132413199</c:v>
                      </c:pt>
                      <c:pt idx="4055">
                        <c:v>-3.9832764355435502</c:v>
                      </c:pt>
                      <c:pt idx="4056">
                        <c:v>-3.97883985784578</c:v>
                      </c:pt>
                      <c:pt idx="4057">
                        <c:v>-3.9744032801480098</c:v>
                      </c:pt>
                      <c:pt idx="4058">
                        <c:v>-3.9699667024502401</c:v>
                      </c:pt>
                      <c:pt idx="4059">
                        <c:v>-3.9655301247524699</c:v>
                      </c:pt>
                      <c:pt idx="4060">
                        <c:v>-3.9610935470547002</c:v>
                      </c:pt>
                      <c:pt idx="4061">
                        <c:v>-3.9566569693569398</c:v>
                      </c:pt>
                      <c:pt idx="4062">
                        <c:v>-3.9522203916591598</c:v>
                      </c:pt>
                      <c:pt idx="4063">
                        <c:v>-3.9477838139613901</c:v>
                      </c:pt>
                      <c:pt idx="4064">
                        <c:v>-3.9433472362636199</c:v>
                      </c:pt>
                      <c:pt idx="4065">
                        <c:v>-3.9389106585658502</c:v>
                      </c:pt>
                      <c:pt idx="4066">
                        <c:v>-3.9344740808680898</c:v>
                      </c:pt>
                      <c:pt idx="4067">
                        <c:v>-3.9300375031703099</c:v>
                      </c:pt>
                      <c:pt idx="4068">
                        <c:v>-3.9256009254725401</c:v>
                      </c:pt>
                      <c:pt idx="4069">
                        <c:v>-3.9211643477747802</c:v>
                      </c:pt>
                      <c:pt idx="4070">
                        <c:v>-3.91672777007701</c:v>
                      </c:pt>
                      <c:pt idx="4071">
                        <c:v>-3.9122911923792398</c:v>
                      </c:pt>
                      <c:pt idx="4072">
                        <c:v>-3.9078546146814701</c:v>
                      </c:pt>
                      <c:pt idx="4073">
                        <c:v>-3.9034180369836999</c:v>
                      </c:pt>
                      <c:pt idx="4074">
                        <c:v>-3.8989814592859302</c:v>
                      </c:pt>
                      <c:pt idx="4075">
                        <c:v>-3.89454488158816</c:v>
                      </c:pt>
                      <c:pt idx="4076">
                        <c:v>-3.8901083038903899</c:v>
                      </c:pt>
                      <c:pt idx="4077">
                        <c:v>-3.8856717261926201</c:v>
                      </c:pt>
                      <c:pt idx="4078">
                        <c:v>-3.88123514849485</c:v>
                      </c:pt>
                      <c:pt idx="4079">
                        <c:v>-3.8767985707970798</c:v>
                      </c:pt>
                      <c:pt idx="4080">
                        <c:v>-3.8723619930993101</c:v>
                      </c:pt>
                      <c:pt idx="4081">
                        <c:v>-3.8679254154015399</c:v>
                      </c:pt>
                      <c:pt idx="4082">
                        <c:v>-3.8634888377037702</c:v>
                      </c:pt>
                      <c:pt idx="4083">
                        <c:v>-3.859052260006</c:v>
                      </c:pt>
                      <c:pt idx="4084">
                        <c:v>-3.8546156823082298</c:v>
                      </c:pt>
                      <c:pt idx="4085">
                        <c:v>-3.8501791046104601</c:v>
                      </c:pt>
                      <c:pt idx="4086">
                        <c:v>-3.8457425269126899</c:v>
                      </c:pt>
                      <c:pt idx="4087">
                        <c:v>-3.8413059492149202</c:v>
                      </c:pt>
                      <c:pt idx="4088">
                        <c:v>-3.83686937151715</c:v>
                      </c:pt>
                      <c:pt idx="4089">
                        <c:v>-3.8324327938193798</c:v>
                      </c:pt>
                      <c:pt idx="4090">
                        <c:v>-3.8279962161216101</c:v>
                      </c:pt>
                      <c:pt idx="4091">
                        <c:v>-3.8235596384238399</c:v>
                      </c:pt>
                      <c:pt idx="4092">
                        <c:v>-3.8191230607260702</c:v>
                      </c:pt>
                      <c:pt idx="4093">
                        <c:v>-3.8146864830283</c:v>
                      </c:pt>
                      <c:pt idx="4094">
                        <c:v>-3.8102499053305299</c:v>
                      </c:pt>
                      <c:pt idx="4095">
                        <c:v>-3.8058133276327601</c:v>
                      </c:pt>
                      <c:pt idx="4096">
                        <c:v>-3.80137674993499</c:v>
                      </c:pt>
                      <c:pt idx="4097">
                        <c:v>-3.7969401722372198</c:v>
                      </c:pt>
                      <c:pt idx="4098">
                        <c:v>-3.7925035945394501</c:v>
                      </c:pt>
                      <c:pt idx="4099">
                        <c:v>-3.7880670168416799</c:v>
                      </c:pt>
                      <c:pt idx="4100">
                        <c:v>-3.7836304391439102</c:v>
                      </c:pt>
                      <c:pt idx="4101">
                        <c:v>-3.77919386144614</c:v>
                      </c:pt>
                      <c:pt idx="4102">
                        <c:v>-3.7747572837483698</c:v>
                      </c:pt>
                      <c:pt idx="4103">
                        <c:v>-3.7703207060506001</c:v>
                      </c:pt>
                      <c:pt idx="4104">
                        <c:v>-3.7658841283528299</c:v>
                      </c:pt>
                      <c:pt idx="4105">
                        <c:v>-3.7614475506550602</c:v>
                      </c:pt>
                      <c:pt idx="4106">
                        <c:v>-3.75701097295729</c:v>
                      </c:pt>
                      <c:pt idx="4107">
                        <c:v>-3.7525743952595199</c:v>
                      </c:pt>
                      <c:pt idx="4108">
                        <c:v>-3.7481378175617599</c:v>
                      </c:pt>
                      <c:pt idx="4109">
                        <c:v>-3.74370123986398</c:v>
                      </c:pt>
                      <c:pt idx="4110">
                        <c:v>-3.73926466216622</c:v>
                      </c:pt>
                      <c:pt idx="4111">
                        <c:v>-3.7348280844684498</c:v>
                      </c:pt>
                      <c:pt idx="4112">
                        <c:v>-3.7303915067706801</c:v>
                      </c:pt>
                      <c:pt idx="4113">
                        <c:v>-3.7259549290729099</c:v>
                      </c:pt>
                      <c:pt idx="4114">
                        <c:v>-3.7215183513751402</c:v>
                      </c:pt>
                      <c:pt idx="4115">
                        <c:v>-3.71708177367737</c:v>
                      </c:pt>
                      <c:pt idx="4116">
                        <c:v>-3.7126451959795999</c:v>
                      </c:pt>
                      <c:pt idx="4117">
                        <c:v>-3.7082086182818301</c:v>
                      </c:pt>
                      <c:pt idx="4118">
                        <c:v>-3.70377204058406</c:v>
                      </c:pt>
                      <c:pt idx="4119">
                        <c:v>-3.6993354628862898</c:v>
                      </c:pt>
                      <c:pt idx="4120">
                        <c:v>-3.6948988851885201</c:v>
                      </c:pt>
                      <c:pt idx="4121">
                        <c:v>-3.6904623074907499</c:v>
                      </c:pt>
                      <c:pt idx="4122">
                        <c:v>-3.6860257297929802</c:v>
                      </c:pt>
                      <c:pt idx="4123">
                        <c:v>-3.68158915209521</c:v>
                      </c:pt>
                      <c:pt idx="4124">
                        <c:v>-3.6771525743974398</c:v>
                      </c:pt>
                      <c:pt idx="4125">
                        <c:v>-3.6727159966996701</c:v>
                      </c:pt>
                      <c:pt idx="4126">
                        <c:v>-3.6682794190018999</c:v>
                      </c:pt>
                      <c:pt idx="4127">
                        <c:v>-3.6638428413041302</c:v>
                      </c:pt>
                      <c:pt idx="4128">
                        <c:v>-3.65940626360636</c:v>
                      </c:pt>
                      <c:pt idx="4129">
                        <c:v>-3.6549696859085898</c:v>
                      </c:pt>
                      <c:pt idx="4130">
                        <c:v>-3.6505331082108201</c:v>
                      </c:pt>
                      <c:pt idx="4131">
                        <c:v>-3.6460965305130499</c:v>
                      </c:pt>
                      <c:pt idx="4132">
                        <c:v>-3.6416599528152802</c:v>
                      </c:pt>
                      <c:pt idx="4133">
                        <c:v>-3.63722337511751</c:v>
                      </c:pt>
                      <c:pt idx="4134">
                        <c:v>-3.6327867974197399</c:v>
                      </c:pt>
                      <c:pt idx="4135">
                        <c:v>-3.6283502197219701</c:v>
                      </c:pt>
                      <c:pt idx="4136">
                        <c:v>-3.6239136420242</c:v>
                      </c:pt>
                      <c:pt idx="4137">
                        <c:v>-3.6194770643264298</c:v>
                      </c:pt>
                      <c:pt idx="4138">
                        <c:v>-3.6150404866286601</c:v>
                      </c:pt>
                      <c:pt idx="4139">
                        <c:v>-3.6106039089308899</c:v>
                      </c:pt>
                      <c:pt idx="4140">
                        <c:v>-3.6061673312331202</c:v>
                      </c:pt>
                      <c:pt idx="4141">
                        <c:v>-3.60173075353535</c:v>
                      </c:pt>
                      <c:pt idx="4142">
                        <c:v>-3.5972941758375798</c:v>
                      </c:pt>
                      <c:pt idx="4143">
                        <c:v>-3.5928575981398101</c:v>
                      </c:pt>
                      <c:pt idx="4144">
                        <c:v>-3.5884210204420399</c:v>
                      </c:pt>
                      <c:pt idx="4145">
                        <c:v>-3.5839844427442702</c:v>
                      </c:pt>
                      <c:pt idx="4146">
                        <c:v>-3.5795478650465</c:v>
                      </c:pt>
                      <c:pt idx="4147">
                        <c:v>-3.5751112873487298</c:v>
                      </c:pt>
                      <c:pt idx="4148">
                        <c:v>-3.5706747096509601</c:v>
                      </c:pt>
                      <c:pt idx="4149">
                        <c:v>-3.5662381319532002</c:v>
                      </c:pt>
                      <c:pt idx="4150">
                        <c:v>-3.5618015542554202</c:v>
                      </c:pt>
                      <c:pt idx="4151">
                        <c:v>-3.55736497655765</c:v>
                      </c:pt>
                      <c:pt idx="4152">
                        <c:v>-3.5529283988598901</c:v>
                      </c:pt>
                      <c:pt idx="4153">
                        <c:v>-3.5484918211621199</c:v>
                      </c:pt>
                      <c:pt idx="4154">
                        <c:v>-3.5440552434643502</c:v>
                      </c:pt>
                      <c:pt idx="4155">
                        <c:v>-3.53961866576658</c:v>
                      </c:pt>
                      <c:pt idx="4156">
                        <c:v>-3.5351820880688098</c:v>
                      </c:pt>
                      <c:pt idx="4157">
                        <c:v>-3.5307455103710401</c:v>
                      </c:pt>
                      <c:pt idx="4158">
                        <c:v>-3.5263089326732699</c:v>
                      </c:pt>
                      <c:pt idx="4159">
                        <c:v>-3.5218723549755002</c:v>
                      </c:pt>
                      <c:pt idx="4160">
                        <c:v>-3.51743577727773</c:v>
                      </c:pt>
                      <c:pt idx="4161">
                        <c:v>-3.5129991995799599</c:v>
                      </c:pt>
                      <c:pt idx="4162">
                        <c:v>-3.5085626218821901</c:v>
                      </c:pt>
                      <c:pt idx="4163">
                        <c:v>-3.50412604418442</c:v>
                      </c:pt>
                      <c:pt idx="4164">
                        <c:v>-3.4996894664866498</c:v>
                      </c:pt>
                      <c:pt idx="4165">
                        <c:v>-3.4952528887888801</c:v>
                      </c:pt>
                      <c:pt idx="4166">
                        <c:v>-3.4908163110911099</c:v>
                      </c:pt>
                      <c:pt idx="4167">
                        <c:v>-3.4863797333933402</c:v>
                      </c:pt>
                      <c:pt idx="4168">
                        <c:v>-3.48194315569557</c:v>
                      </c:pt>
                      <c:pt idx="4169">
                        <c:v>-3.4775065779977998</c:v>
                      </c:pt>
                      <c:pt idx="4170">
                        <c:v>-3.4730700003000301</c:v>
                      </c:pt>
                      <c:pt idx="4171">
                        <c:v>-3.4686334226022599</c:v>
                      </c:pt>
                      <c:pt idx="4172">
                        <c:v>-3.4641968449044902</c:v>
                      </c:pt>
                      <c:pt idx="4173">
                        <c:v>-3.45976026720672</c:v>
                      </c:pt>
                      <c:pt idx="4174">
                        <c:v>-3.4553236895089499</c:v>
                      </c:pt>
                      <c:pt idx="4175">
                        <c:v>-3.4508871118111801</c:v>
                      </c:pt>
                      <c:pt idx="4176">
                        <c:v>-3.44645053411341</c:v>
                      </c:pt>
                      <c:pt idx="4177">
                        <c:v>-3.4420139564156398</c:v>
                      </c:pt>
                      <c:pt idx="4178">
                        <c:v>-3.4375773787178701</c:v>
                      </c:pt>
                      <c:pt idx="4179">
                        <c:v>-3.4331408010200999</c:v>
                      </c:pt>
                      <c:pt idx="4180">
                        <c:v>-3.4287042233223302</c:v>
                      </c:pt>
                      <c:pt idx="4181">
                        <c:v>-3.42426764562456</c:v>
                      </c:pt>
                      <c:pt idx="4182">
                        <c:v>-3.4198310679267898</c:v>
                      </c:pt>
                      <c:pt idx="4183">
                        <c:v>-3.4153944902290201</c:v>
                      </c:pt>
                      <c:pt idx="4184">
                        <c:v>-3.4109579125312499</c:v>
                      </c:pt>
                      <c:pt idx="4185">
                        <c:v>-3.4065213348334802</c:v>
                      </c:pt>
                      <c:pt idx="4186">
                        <c:v>-3.40208475713571</c:v>
                      </c:pt>
                      <c:pt idx="4187">
                        <c:v>-3.3976481794379398</c:v>
                      </c:pt>
                      <c:pt idx="4188">
                        <c:v>-3.3932116017401701</c:v>
                      </c:pt>
                      <c:pt idx="4189">
                        <c:v>-3.3887750240423999</c:v>
                      </c:pt>
                      <c:pt idx="4190">
                        <c:v>-3.3843384463446302</c:v>
                      </c:pt>
                      <c:pt idx="4191">
                        <c:v>-3.3799018686468698</c:v>
                      </c:pt>
                      <c:pt idx="4192">
                        <c:v>-3.3754652909490899</c:v>
                      </c:pt>
                      <c:pt idx="4193">
                        <c:v>-3.3710287132513201</c:v>
                      </c:pt>
                      <c:pt idx="4194">
                        <c:v>-3.3665921355535602</c:v>
                      </c:pt>
                      <c:pt idx="4195">
                        <c:v>-3.36215555785579</c:v>
                      </c:pt>
                      <c:pt idx="4196">
                        <c:v>-3.3577189801580198</c:v>
                      </c:pt>
                      <c:pt idx="4197">
                        <c:v>-3.3532824024602501</c:v>
                      </c:pt>
                      <c:pt idx="4198">
                        <c:v>-3.3488458247624799</c:v>
                      </c:pt>
                      <c:pt idx="4199">
                        <c:v>-3.3444092470647102</c:v>
                      </c:pt>
                      <c:pt idx="4200">
                        <c:v>-3.33997266936694</c:v>
                      </c:pt>
                      <c:pt idx="4201">
                        <c:v>-3.3355360916691699</c:v>
                      </c:pt>
                      <c:pt idx="4202">
                        <c:v>-3.3310995139714001</c:v>
                      </c:pt>
                      <c:pt idx="4203">
                        <c:v>-3.32666293627363</c:v>
                      </c:pt>
                      <c:pt idx="4204">
                        <c:v>-3.3222263585758598</c:v>
                      </c:pt>
                      <c:pt idx="4205">
                        <c:v>-3.3177897808780901</c:v>
                      </c:pt>
                      <c:pt idx="4206">
                        <c:v>-3.3133532031803199</c:v>
                      </c:pt>
                      <c:pt idx="4207">
                        <c:v>-3.3089166254825502</c:v>
                      </c:pt>
                      <c:pt idx="4208">
                        <c:v>-3.30448004778478</c:v>
                      </c:pt>
                      <c:pt idx="4209">
                        <c:v>-3.3000434700870098</c:v>
                      </c:pt>
                      <c:pt idx="4210">
                        <c:v>-3.2956068923892401</c:v>
                      </c:pt>
                      <c:pt idx="4211">
                        <c:v>-3.2911703146914699</c:v>
                      </c:pt>
                      <c:pt idx="4212">
                        <c:v>-3.2867337369937002</c:v>
                      </c:pt>
                      <c:pt idx="4213">
                        <c:v>-3.28229715929593</c:v>
                      </c:pt>
                      <c:pt idx="4214">
                        <c:v>-3.2778605815981599</c:v>
                      </c:pt>
                      <c:pt idx="4215">
                        <c:v>-3.2734240039003901</c:v>
                      </c:pt>
                      <c:pt idx="4216">
                        <c:v>-3.26898742620262</c:v>
                      </c:pt>
                      <c:pt idx="4217">
                        <c:v>-3.2645508485048498</c:v>
                      </c:pt>
                      <c:pt idx="4218">
                        <c:v>-3.2601142708070801</c:v>
                      </c:pt>
                      <c:pt idx="4219">
                        <c:v>-3.2556776931093099</c:v>
                      </c:pt>
                      <c:pt idx="4220">
                        <c:v>-3.2512411154115402</c:v>
                      </c:pt>
                      <c:pt idx="4221">
                        <c:v>-3.24680453771377</c:v>
                      </c:pt>
                      <c:pt idx="4222">
                        <c:v>-3.2423679600159998</c:v>
                      </c:pt>
                      <c:pt idx="4223">
                        <c:v>-3.2379313823182301</c:v>
                      </c:pt>
                      <c:pt idx="4224">
                        <c:v>-3.2334948046204599</c:v>
                      </c:pt>
                      <c:pt idx="4225">
                        <c:v>-3.2290582269226902</c:v>
                      </c:pt>
                      <c:pt idx="4226">
                        <c:v>-3.22462164922492</c:v>
                      </c:pt>
                      <c:pt idx="4227">
                        <c:v>-3.2201850715271498</c:v>
                      </c:pt>
                      <c:pt idx="4228">
                        <c:v>-3.2157484938293801</c:v>
                      </c:pt>
                      <c:pt idx="4229">
                        <c:v>-3.2113119161316099</c:v>
                      </c:pt>
                      <c:pt idx="4230">
                        <c:v>-3.2068753384338402</c:v>
                      </c:pt>
                      <c:pt idx="4231">
                        <c:v>-3.20243876073607</c:v>
                      </c:pt>
                      <c:pt idx="4232">
                        <c:v>-3.1980021830382999</c:v>
                      </c:pt>
                      <c:pt idx="4233">
                        <c:v>-3.1935656053405301</c:v>
                      </c:pt>
                      <c:pt idx="4234">
                        <c:v>-3.18912902764276</c:v>
                      </c:pt>
                      <c:pt idx="4235">
                        <c:v>-3.1846924499449898</c:v>
                      </c:pt>
                      <c:pt idx="4236">
                        <c:v>-3.1802558722472298</c:v>
                      </c:pt>
                      <c:pt idx="4237">
                        <c:v>-3.1758192945494601</c:v>
                      </c:pt>
                      <c:pt idx="4238">
                        <c:v>-3.1713827168516899</c:v>
                      </c:pt>
                      <c:pt idx="4239">
                        <c:v>-3.16694613915391</c:v>
                      </c:pt>
                      <c:pt idx="4240">
                        <c:v>-3.1625095614561398</c:v>
                      </c:pt>
                      <c:pt idx="4241">
                        <c:v>-3.1580729837583799</c:v>
                      </c:pt>
                      <c:pt idx="4242">
                        <c:v>-3.1536364060606101</c:v>
                      </c:pt>
                      <c:pt idx="4243">
                        <c:v>-3.14919982836284</c:v>
                      </c:pt>
                      <c:pt idx="4244">
                        <c:v>-3.1447632506650698</c:v>
                      </c:pt>
                      <c:pt idx="4245">
                        <c:v>-3.1403266729673001</c:v>
                      </c:pt>
                      <c:pt idx="4246">
                        <c:v>-3.1358900952695299</c:v>
                      </c:pt>
                      <c:pt idx="4247">
                        <c:v>-3.1314535175717602</c:v>
                      </c:pt>
                      <c:pt idx="4248">
                        <c:v>-3.12701693987399</c:v>
                      </c:pt>
                      <c:pt idx="4249">
                        <c:v>-3.1225803621762198</c:v>
                      </c:pt>
                      <c:pt idx="4250">
                        <c:v>-3.1181437844784501</c:v>
                      </c:pt>
                      <c:pt idx="4251">
                        <c:v>-3.1137072067806799</c:v>
                      </c:pt>
                      <c:pt idx="4252">
                        <c:v>-3.1092706290829102</c:v>
                      </c:pt>
                      <c:pt idx="4253">
                        <c:v>-3.10483405138514</c:v>
                      </c:pt>
                      <c:pt idx="4254">
                        <c:v>-3.1003974736873698</c:v>
                      </c:pt>
                      <c:pt idx="4255">
                        <c:v>-3.0959608959896001</c:v>
                      </c:pt>
                      <c:pt idx="4256">
                        <c:v>-3.0915243182918299</c:v>
                      </c:pt>
                      <c:pt idx="4257">
                        <c:v>-3.0870877405940602</c:v>
                      </c:pt>
                      <c:pt idx="4258">
                        <c:v>-3.08265116289629</c:v>
                      </c:pt>
                      <c:pt idx="4259">
                        <c:v>-3.0782145851985199</c:v>
                      </c:pt>
                      <c:pt idx="4260">
                        <c:v>-3.0737780075007501</c:v>
                      </c:pt>
                      <c:pt idx="4261">
                        <c:v>-3.06934142980298</c:v>
                      </c:pt>
                      <c:pt idx="4262">
                        <c:v>-3.0649048521052098</c:v>
                      </c:pt>
                      <c:pt idx="4263">
                        <c:v>-3.0604682744074401</c:v>
                      </c:pt>
                      <c:pt idx="4264">
                        <c:v>-3.0560316967096699</c:v>
                      </c:pt>
                      <c:pt idx="4265">
                        <c:v>-3.0515951190119002</c:v>
                      </c:pt>
                      <c:pt idx="4266">
                        <c:v>-3.04715854131413</c:v>
                      </c:pt>
                      <c:pt idx="4267">
                        <c:v>-3.0427219636163598</c:v>
                      </c:pt>
                      <c:pt idx="4268">
                        <c:v>-3.0382853859185901</c:v>
                      </c:pt>
                      <c:pt idx="4269">
                        <c:v>-3.0338488082208199</c:v>
                      </c:pt>
                      <c:pt idx="4270">
                        <c:v>-3.0294122305230502</c:v>
                      </c:pt>
                      <c:pt idx="4271">
                        <c:v>-3.02497565282528</c:v>
                      </c:pt>
                      <c:pt idx="4272">
                        <c:v>-3.0205390751275099</c:v>
                      </c:pt>
                      <c:pt idx="4273">
                        <c:v>-3.0161024974297401</c:v>
                      </c:pt>
                      <c:pt idx="4274">
                        <c:v>-3.01166591973197</c:v>
                      </c:pt>
                      <c:pt idx="4275">
                        <c:v>-3.0072293420341998</c:v>
                      </c:pt>
                      <c:pt idx="4276">
                        <c:v>-3.0027927643364301</c:v>
                      </c:pt>
                      <c:pt idx="4277">
                        <c:v>-2.9983561866386599</c:v>
                      </c:pt>
                      <c:pt idx="4278">
                        <c:v>-2.9939196089408902</c:v>
                      </c:pt>
                      <c:pt idx="4279">
                        <c:v>-2.9894830312431302</c:v>
                      </c:pt>
                      <c:pt idx="4280">
                        <c:v>-2.9850464535453498</c:v>
                      </c:pt>
                      <c:pt idx="4281">
                        <c:v>-2.9806098758475801</c:v>
                      </c:pt>
                      <c:pt idx="4282">
                        <c:v>-2.9761732981498099</c:v>
                      </c:pt>
                      <c:pt idx="4283">
                        <c:v>-2.97173672045205</c:v>
                      </c:pt>
                      <c:pt idx="4284">
                        <c:v>-2.9673001427542798</c:v>
                      </c:pt>
                      <c:pt idx="4285">
                        <c:v>-2.9628635650565101</c:v>
                      </c:pt>
                      <c:pt idx="4286">
                        <c:v>-2.9584269873587301</c:v>
                      </c:pt>
                      <c:pt idx="4287">
                        <c:v>-2.9539904096609599</c:v>
                      </c:pt>
                      <c:pt idx="4288">
                        <c:v>-2.9495538319632</c:v>
                      </c:pt>
                      <c:pt idx="4289">
                        <c:v>-2.9451172542654298</c:v>
                      </c:pt>
                      <c:pt idx="4290">
                        <c:v>-2.9406806765676601</c:v>
                      </c:pt>
                      <c:pt idx="4291">
                        <c:v>-2.9362440988698899</c:v>
                      </c:pt>
                      <c:pt idx="4292">
                        <c:v>-2.93180752117211</c:v>
                      </c:pt>
                      <c:pt idx="4293">
                        <c:v>-2.92737094347435</c:v>
                      </c:pt>
                      <c:pt idx="4294">
                        <c:v>-2.9229343657765798</c:v>
                      </c:pt>
                      <c:pt idx="4295">
                        <c:v>-2.9184977880788101</c:v>
                      </c:pt>
                      <c:pt idx="4296">
                        <c:v>-2.9140612103810399</c:v>
                      </c:pt>
                      <c:pt idx="4297">
                        <c:v>-2.9096246326832702</c:v>
                      </c:pt>
                      <c:pt idx="4298">
                        <c:v>-2.9051880549855</c:v>
                      </c:pt>
                      <c:pt idx="4299">
                        <c:v>-2.9007514772877299</c:v>
                      </c:pt>
                      <c:pt idx="4300">
                        <c:v>-2.8963148995899601</c:v>
                      </c:pt>
                      <c:pt idx="4301">
                        <c:v>-2.89187832189219</c:v>
                      </c:pt>
                      <c:pt idx="4302">
                        <c:v>-2.8874417441944198</c:v>
                      </c:pt>
                      <c:pt idx="4303">
                        <c:v>-2.8830051664966501</c:v>
                      </c:pt>
                      <c:pt idx="4304">
                        <c:v>-2.8785685887988799</c:v>
                      </c:pt>
                      <c:pt idx="4305">
                        <c:v>-2.8741320111011102</c:v>
                      </c:pt>
                      <c:pt idx="4306">
                        <c:v>-2.86969543340334</c:v>
                      </c:pt>
                      <c:pt idx="4307">
                        <c:v>-2.8652588557055698</c:v>
                      </c:pt>
                      <c:pt idx="4308">
                        <c:v>-2.8608222780078001</c:v>
                      </c:pt>
                      <c:pt idx="4309">
                        <c:v>-2.8563857003100299</c:v>
                      </c:pt>
                      <c:pt idx="4310">
                        <c:v>-2.8519491226122602</c:v>
                      </c:pt>
                      <c:pt idx="4311">
                        <c:v>-2.84751254491449</c:v>
                      </c:pt>
                      <c:pt idx="4312">
                        <c:v>-2.8430759672167198</c:v>
                      </c:pt>
                      <c:pt idx="4313">
                        <c:v>-2.8386393895189501</c:v>
                      </c:pt>
                      <c:pt idx="4314">
                        <c:v>-2.8342028118211799</c:v>
                      </c:pt>
                      <c:pt idx="4315">
                        <c:v>-2.8297662341234102</c:v>
                      </c:pt>
                      <c:pt idx="4316">
                        <c:v>-2.82532965642564</c:v>
                      </c:pt>
                      <c:pt idx="4317">
                        <c:v>-2.8208930787278699</c:v>
                      </c:pt>
                      <c:pt idx="4318">
                        <c:v>-2.8164565010301001</c:v>
                      </c:pt>
                      <c:pt idx="4319">
                        <c:v>-2.81201992333233</c:v>
                      </c:pt>
                      <c:pt idx="4320">
                        <c:v>-2.8075833456345598</c:v>
                      </c:pt>
                      <c:pt idx="4321">
                        <c:v>-2.8031467679367998</c:v>
                      </c:pt>
                      <c:pt idx="4322">
                        <c:v>-2.7987101902390199</c:v>
                      </c:pt>
                      <c:pt idx="4323">
                        <c:v>-2.7942736125412502</c:v>
                      </c:pt>
                      <c:pt idx="4324">
                        <c:v>-2.78983703484348</c:v>
                      </c:pt>
                      <c:pt idx="4325">
                        <c:v>-2.7854004571457098</c:v>
                      </c:pt>
                      <c:pt idx="4326">
                        <c:v>-2.7809638794479499</c:v>
                      </c:pt>
                      <c:pt idx="4327">
                        <c:v>-2.7765273017501801</c:v>
                      </c:pt>
                      <c:pt idx="4328">
                        <c:v>-2.7720907240524002</c:v>
                      </c:pt>
                      <c:pt idx="4329">
                        <c:v>-2.76765414635463</c:v>
                      </c:pt>
                      <c:pt idx="4330">
                        <c:v>-2.7632175686568599</c:v>
                      </c:pt>
                      <c:pt idx="4331">
                        <c:v>-2.7587809909590999</c:v>
                      </c:pt>
                      <c:pt idx="4332">
                        <c:v>-2.7543444132613302</c:v>
                      </c:pt>
                      <c:pt idx="4333">
                        <c:v>-2.7499078355635498</c:v>
                      </c:pt>
                      <c:pt idx="4334">
                        <c:v>-2.7454712578657801</c:v>
                      </c:pt>
                      <c:pt idx="4335">
                        <c:v>-2.7410346801680201</c:v>
                      </c:pt>
                      <c:pt idx="4336">
                        <c:v>-2.7365981024702499</c:v>
                      </c:pt>
                      <c:pt idx="4337">
                        <c:v>-2.7321615247724802</c:v>
                      </c:pt>
                      <c:pt idx="4338">
                        <c:v>-2.72772494707471</c:v>
                      </c:pt>
                      <c:pt idx="4339">
                        <c:v>-2.7232883693769301</c:v>
                      </c:pt>
                      <c:pt idx="4340">
                        <c:v>-2.7188517916791701</c:v>
                      </c:pt>
                      <c:pt idx="4341">
                        <c:v>-2.7144152139814</c:v>
                      </c:pt>
                      <c:pt idx="4342">
                        <c:v>-2.7099786362836298</c:v>
                      </c:pt>
                      <c:pt idx="4343">
                        <c:v>-2.7055420585858601</c:v>
                      </c:pt>
                      <c:pt idx="4344">
                        <c:v>-2.7011054808880899</c:v>
                      </c:pt>
                      <c:pt idx="4345">
                        <c:v>-2.6966689031903202</c:v>
                      </c:pt>
                      <c:pt idx="4346">
                        <c:v>-2.69223232549255</c:v>
                      </c:pt>
                      <c:pt idx="4347">
                        <c:v>-2.6877957477947798</c:v>
                      </c:pt>
                      <c:pt idx="4348">
                        <c:v>-2.6833591700970101</c:v>
                      </c:pt>
                      <c:pt idx="4349">
                        <c:v>-2.6789225923992399</c:v>
                      </c:pt>
                      <c:pt idx="4350">
                        <c:v>-2.6744860147014702</c:v>
                      </c:pt>
                      <c:pt idx="4351">
                        <c:v>-2.6700494370037</c:v>
                      </c:pt>
                      <c:pt idx="4352">
                        <c:v>-2.6656128593059298</c:v>
                      </c:pt>
                      <c:pt idx="4353">
                        <c:v>-2.6611762816081601</c:v>
                      </c:pt>
                      <c:pt idx="4354">
                        <c:v>-2.6567397039103899</c:v>
                      </c:pt>
                      <c:pt idx="4355">
                        <c:v>-2.6523031262126202</c:v>
                      </c:pt>
                      <c:pt idx="4356">
                        <c:v>-2.64786654851485</c:v>
                      </c:pt>
                      <c:pt idx="4357">
                        <c:v>-2.6434299708170799</c:v>
                      </c:pt>
                      <c:pt idx="4358">
                        <c:v>-2.6389933931193101</c:v>
                      </c:pt>
                      <c:pt idx="4359">
                        <c:v>-2.63455681542154</c:v>
                      </c:pt>
                      <c:pt idx="4360">
                        <c:v>-2.6301202377237698</c:v>
                      </c:pt>
                      <c:pt idx="4361">
                        <c:v>-2.6256836600260001</c:v>
                      </c:pt>
                      <c:pt idx="4362">
                        <c:v>-2.6212470823282299</c:v>
                      </c:pt>
                      <c:pt idx="4363">
                        <c:v>-2.6168105046304602</c:v>
                      </c:pt>
                      <c:pt idx="4364">
                        <c:v>-2.61237392693269</c:v>
                      </c:pt>
                      <c:pt idx="4365">
                        <c:v>-2.6079373492349198</c:v>
                      </c:pt>
                      <c:pt idx="4366">
                        <c:v>-2.6035007715371501</c:v>
                      </c:pt>
                      <c:pt idx="4367">
                        <c:v>-2.5990641938393799</c:v>
                      </c:pt>
                      <c:pt idx="4368">
                        <c:v>-2.59462761614162</c:v>
                      </c:pt>
                      <c:pt idx="4369">
                        <c:v>-2.59019103844384</c:v>
                      </c:pt>
                      <c:pt idx="4370">
                        <c:v>-2.5857544607460698</c:v>
                      </c:pt>
                      <c:pt idx="4371">
                        <c:v>-2.5813178830483001</c:v>
                      </c:pt>
                      <c:pt idx="4372">
                        <c:v>-2.5768813053505299</c:v>
                      </c:pt>
                      <c:pt idx="4373">
                        <c:v>-2.57244472765277</c:v>
                      </c:pt>
                      <c:pt idx="4374">
                        <c:v>-2.5680081499549998</c:v>
                      </c:pt>
                      <c:pt idx="4375">
                        <c:v>-2.5635715722572199</c:v>
                      </c:pt>
                      <c:pt idx="4376">
                        <c:v>-2.5591349945594501</c:v>
                      </c:pt>
                      <c:pt idx="4377">
                        <c:v>-2.55469841686168</c:v>
                      </c:pt>
                      <c:pt idx="4378">
                        <c:v>-2.55026183916392</c:v>
                      </c:pt>
                      <c:pt idx="4379">
                        <c:v>-2.5458252614661498</c:v>
                      </c:pt>
                      <c:pt idx="4380">
                        <c:v>-2.5413886837683801</c:v>
                      </c:pt>
                      <c:pt idx="4381">
                        <c:v>-2.5369521060706002</c:v>
                      </c:pt>
                      <c:pt idx="4382">
                        <c:v>-2.53251552837283</c:v>
                      </c:pt>
                      <c:pt idx="4383">
                        <c:v>-2.52807895067507</c:v>
                      </c:pt>
                      <c:pt idx="4384">
                        <c:v>-2.5236423729772999</c:v>
                      </c:pt>
                      <c:pt idx="4385">
                        <c:v>-2.5192057952795301</c:v>
                      </c:pt>
                      <c:pt idx="4386">
                        <c:v>-2.5147692175817502</c:v>
                      </c:pt>
                      <c:pt idx="4387">
                        <c:v>-2.5103326398839898</c:v>
                      </c:pt>
                      <c:pt idx="4388">
                        <c:v>-2.5058960621862201</c:v>
                      </c:pt>
                      <c:pt idx="4389">
                        <c:v>-2.5014594844884499</c:v>
                      </c:pt>
                      <c:pt idx="4390">
                        <c:v>-2.4970229067906802</c:v>
                      </c:pt>
                      <c:pt idx="4391">
                        <c:v>-2.49258632909291</c:v>
                      </c:pt>
                      <c:pt idx="4392">
                        <c:v>-2.4881497513951398</c:v>
                      </c:pt>
                      <c:pt idx="4393">
                        <c:v>-2.4837131736973701</c:v>
                      </c:pt>
                      <c:pt idx="4394">
                        <c:v>-2.4792765959995999</c:v>
                      </c:pt>
                      <c:pt idx="4395">
                        <c:v>-2.4748400183018302</c:v>
                      </c:pt>
                      <c:pt idx="4396">
                        <c:v>-2.47040344060406</c:v>
                      </c:pt>
                      <c:pt idx="4397">
                        <c:v>-2.4659668629062899</c:v>
                      </c:pt>
                      <c:pt idx="4398">
                        <c:v>-2.4615302852085201</c:v>
                      </c:pt>
                      <c:pt idx="4399">
                        <c:v>-2.45709370751075</c:v>
                      </c:pt>
                      <c:pt idx="4400">
                        <c:v>-2.4526571298129798</c:v>
                      </c:pt>
                      <c:pt idx="4401">
                        <c:v>-2.4482205521152101</c:v>
                      </c:pt>
                      <c:pt idx="4402">
                        <c:v>-2.4437839744174399</c:v>
                      </c:pt>
                      <c:pt idx="4403">
                        <c:v>-2.4393473967196702</c:v>
                      </c:pt>
                      <c:pt idx="4404">
                        <c:v>-2.4349108190219</c:v>
                      </c:pt>
                      <c:pt idx="4405">
                        <c:v>-2.4304742413241298</c:v>
                      </c:pt>
                      <c:pt idx="4406">
                        <c:v>-2.4260376636263601</c:v>
                      </c:pt>
                      <c:pt idx="4407">
                        <c:v>-2.4216010859285899</c:v>
                      </c:pt>
                      <c:pt idx="4408">
                        <c:v>-2.4171645082308202</c:v>
                      </c:pt>
                      <c:pt idx="4409">
                        <c:v>-2.41272793053305</c:v>
                      </c:pt>
                      <c:pt idx="4410">
                        <c:v>-2.4082913528352798</c:v>
                      </c:pt>
                      <c:pt idx="4411">
                        <c:v>-2.4038547751375101</c:v>
                      </c:pt>
                      <c:pt idx="4412">
                        <c:v>-2.3994181974397399</c:v>
                      </c:pt>
                      <c:pt idx="4413">
                        <c:v>-2.3949816197419702</c:v>
                      </c:pt>
                      <c:pt idx="4414">
                        <c:v>-2.3905450420442</c:v>
                      </c:pt>
                      <c:pt idx="4415">
                        <c:v>-2.3861084643464299</c:v>
                      </c:pt>
                      <c:pt idx="4416">
                        <c:v>-2.3816718866486601</c:v>
                      </c:pt>
                      <c:pt idx="4417">
                        <c:v>-2.37723530895089</c:v>
                      </c:pt>
                      <c:pt idx="4418">
                        <c:v>-2.3727987312531198</c:v>
                      </c:pt>
                      <c:pt idx="4419">
                        <c:v>-2.3683621535553501</c:v>
                      </c:pt>
                      <c:pt idx="4420">
                        <c:v>-2.3639255758575901</c:v>
                      </c:pt>
                      <c:pt idx="4421">
                        <c:v>-2.3594889981598199</c:v>
                      </c:pt>
                      <c:pt idx="4422">
                        <c:v>-2.35505242046204</c:v>
                      </c:pt>
                      <c:pt idx="4423">
                        <c:v>-2.3506158427642698</c:v>
                      </c:pt>
                      <c:pt idx="4424">
                        <c:v>-2.3461792650665001</c:v>
                      </c:pt>
                      <c:pt idx="4425">
                        <c:v>-2.3417426873687401</c:v>
                      </c:pt>
                      <c:pt idx="4426">
                        <c:v>-2.33730610967097</c:v>
                      </c:pt>
                      <c:pt idx="4427">
                        <c:v>-2.3328695319731998</c:v>
                      </c:pt>
                      <c:pt idx="4428">
                        <c:v>-2.3284329542754199</c:v>
                      </c:pt>
                      <c:pt idx="4429">
                        <c:v>-2.3239963765776501</c:v>
                      </c:pt>
                      <c:pt idx="4430">
                        <c:v>-2.3195597988798902</c:v>
                      </c:pt>
                      <c:pt idx="4431">
                        <c:v>-2.31512322118212</c:v>
                      </c:pt>
                      <c:pt idx="4432">
                        <c:v>-2.3106866434843498</c:v>
                      </c:pt>
                      <c:pt idx="4433">
                        <c:v>-2.3062500657865801</c:v>
                      </c:pt>
                      <c:pt idx="4434">
                        <c:v>-2.3018134880888099</c:v>
                      </c:pt>
                      <c:pt idx="4435">
                        <c:v>-2.2973769103910402</c:v>
                      </c:pt>
                      <c:pt idx="4436">
                        <c:v>-2.29294033269327</c:v>
                      </c:pt>
                      <c:pt idx="4437">
                        <c:v>-2.2885037549954999</c:v>
                      </c:pt>
                      <c:pt idx="4438">
                        <c:v>-2.2840671772977301</c:v>
                      </c:pt>
                      <c:pt idx="4439">
                        <c:v>-2.27963059959996</c:v>
                      </c:pt>
                      <c:pt idx="4440">
                        <c:v>-2.2751940219021898</c:v>
                      </c:pt>
                      <c:pt idx="4441">
                        <c:v>-2.2707574442044201</c:v>
                      </c:pt>
                      <c:pt idx="4442">
                        <c:v>-2.2663208665066499</c:v>
                      </c:pt>
                      <c:pt idx="4443">
                        <c:v>-2.2618842888088802</c:v>
                      </c:pt>
                      <c:pt idx="4444">
                        <c:v>-2.25744771111111</c:v>
                      </c:pt>
                      <c:pt idx="4445">
                        <c:v>-2.2530111334133398</c:v>
                      </c:pt>
                      <c:pt idx="4446">
                        <c:v>-2.2485745557155701</c:v>
                      </c:pt>
                      <c:pt idx="4447">
                        <c:v>-2.2441379780177999</c:v>
                      </c:pt>
                      <c:pt idx="4448">
                        <c:v>-2.2397014003200302</c:v>
                      </c:pt>
                      <c:pt idx="4449">
                        <c:v>-2.23526482262226</c:v>
                      </c:pt>
                      <c:pt idx="4450">
                        <c:v>-2.2308282449244898</c:v>
                      </c:pt>
                      <c:pt idx="4451">
                        <c:v>-2.2263916672267201</c:v>
                      </c:pt>
                      <c:pt idx="4452">
                        <c:v>-2.2219550895289499</c:v>
                      </c:pt>
                      <c:pt idx="4453">
                        <c:v>-2.2175185118311802</c:v>
                      </c:pt>
                      <c:pt idx="4454">
                        <c:v>-2.21308193413341</c:v>
                      </c:pt>
                      <c:pt idx="4455">
                        <c:v>-2.2086453564356399</c:v>
                      </c:pt>
                      <c:pt idx="4456">
                        <c:v>-2.2042087787378701</c:v>
                      </c:pt>
                      <c:pt idx="4457">
                        <c:v>-2.1997722010401</c:v>
                      </c:pt>
                      <c:pt idx="4458">
                        <c:v>-2.1953356233423298</c:v>
                      </c:pt>
                      <c:pt idx="4459">
                        <c:v>-2.1908990456445601</c:v>
                      </c:pt>
                      <c:pt idx="4460">
                        <c:v>-2.1864624679467899</c:v>
                      </c:pt>
                      <c:pt idx="4461">
                        <c:v>-2.1820258902490202</c:v>
                      </c:pt>
                      <c:pt idx="4462">
                        <c:v>-2.17758931255125</c:v>
                      </c:pt>
                      <c:pt idx="4463">
                        <c:v>-2.1731527348534798</c:v>
                      </c:pt>
                      <c:pt idx="4464">
                        <c:v>-2.1687161571557101</c:v>
                      </c:pt>
                      <c:pt idx="4465">
                        <c:v>-2.1642795794579399</c:v>
                      </c:pt>
                      <c:pt idx="4466">
                        <c:v>-2.1598430017601702</c:v>
                      </c:pt>
                      <c:pt idx="4467">
                        <c:v>-2.1554064240624</c:v>
                      </c:pt>
                      <c:pt idx="4468">
                        <c:v>-2.1509698463646401</c:v>
                      </c:pt>
                      <c:pt idx="4469">
                        <c:v>-2.1465332686668601</c:v>
                      </c:pt>
                      <c:pt idx="4470">
                        <c:v>-2.1420966909690899</c:v>
                      </c:pt>
                      <c:pt idx="4471">
                        <c:v>-2.1376601132713202</c:v>
                      </c:pt>
                      <c:pt idx="4472">
                        <c:v>-2.1332235355735598</c:v>
                      </c:pt>
                      <c:pt idx="4473">
                        <c:v>-2.1287869578757901</c:v>
                      </c:pt>
                      <c:pt idx="4474">
                        <c:v>-2.1243503801780199</c:v>
                      </c:pt>
                      <c:pt idx="4475">
                        <c:v>-2.1199138024802502</c:v>
                      </c:pt>
                      <c:pt idx="4476">
                        <c:v>-2.11547722478248</c:v>
                      </c:pt>
                      <c:pt idx="4477">
                        <c:v>-2.1110406470847098</c:v>
                      </c:pt>
                      <c:pt idx="4478">
                        <c:v>-2.1066040693869401</c:v>
                      </c:pt>
                      <c:pt idx="4479">
                        <c:v>-2.1021674916891699</c:v>
                      </c:pt>
                      <c:pt idx="4480">
                        <c:v>-2.0977309139914002</c:v>
                      </c:pt>
                      <c:pt idx="4481">
                        <c:v>-2.09329433629363</c:v>
                      </c:pt>
                      <c:pt idx="4482">
                        <c:v>-2.0888577585958599</c:v>
                      </c:pt>
                      <c:pt idx="4483">
                        <c:v>-2.0844211808980901</c:v>
                      </c:pt>
                      <c:pt idx="4484">
                        <c:v>-2.07998460320032</c:v>
                      </c:pt>
                      <c:pt idx="4485">
                        <c:v>-2.0755480255025498</c:v>
                      </c:pt>
                      <c:pt idx="4486">
                        <c:v>-2.0711114478047801</c:v>
                      </c:pt>
                      <c:pt idx="4487">
                        <c:v>-2.0666748701070099</c:v>
                      </c:pt>
                      <c:pt idx="4488">
                        <c:v>-2.0622382924092402</c:v>
                      </c:pt>
                      <c:pt idx="4489">
                        <c:v>-2.05780171471147</c:v>
                      </c:pt>
                      <c:pt idx="4490">
                        <c:v>-2.0533651370136998</c:v>
                      </c:pt>
                      <c:pt idx="4491">
                        <c:v>-2.0489285593159301</c:v>
                      </c:pt>
                      <c:pt idx="4492">
                        <c:v>-2.0444919816181599</c:v>
                      </c:pt>
                      <c:pt idx="4493">
                        <c:v>-2.0400554039203902</c:v>
                      </c:pt>
                      <c:pt idx="4494">
                        <c:v>-2.03561882622262</c:v>
                      </c:pt>
                      <c:pt idx="4495">
                        <c:v>-2.0311822485248499</c:v>
                      </c:pt>
                      <c:pt idx="4496">
                        <c:v>-2.0267456708270801</c:v>
                      </c:pt>
                      <c:pt idx="4497">
                        <c:v>-2.02230909312931</c:v>
                      </c:pt>
                      <c:pt idx="4498">
                        <c:v>-2.0178725154315398</c:v>
                      </c:pt>
                      <c:pt idx="4499">
                        <c:v>-2.0134359377337701</c:v>
                      </c:pt>
                      <c:pt idx="4500">
                        <c:v>-2.0089993600359999</c:v>
                      </c:pt>
                      <c:pt idx="4501">
                        <c:v>-2.0045627823382302</c:v>
                      </c:pt>
                      <c:pt idx="4502">
                        <c:v>-2.00012620464046</c:v>
                      </c:pt>
                      <c:pt idx="4503">
                        <c:v>-1.99568962694269</c:v>
                      </c:pt>
                      <c:pt idx="4504">
                        <c:v>-1.9912530492449201</c:v>
                      </c:pt>
                      <c:pt idx="4505">
                        <c:v>-1.9868164715471499</c:v>
                      </c:pt>
                      <c:pt idx="4506">
                        <c:v>-1.98237989384938</c:v>
                      </c:pt>
                      <c:pt idx="4507">
                        <c:v>-1.97794331615161</c:v>
                      </c:pt>
                      <c:pt idx="4508">
                        <c:v>-1.9735067384538401</c:v>
                      </c:pt>
                      <c:pt idx="4509">
                        <c:v>-1.9690701607560701</c:v>
                      </c:pt>
                      <c:pt idx="4510">
                        <c:v>-1.9646335830582999</c:v>
                      </c:pt>
                      <c:pt idx="4511">
                        <c:v>-1.96019700536053</c:v>
                      </c:pt>
                      <c:pt idx="4512">
                        <c:v>-1.95576042766276</c:v>
                      </c:pt>
                      <c:pt idx="4513">
                        <c:v>-1.9513238499649901</c:v>
                      </c:pt>
                      <c:pt idx="4514">
                        <c:v>-1.9468872722672299</c:v>
                      </c:pt>
                      <c:pt idx="4515">
                        <c:v>-1.94245069456946</c:v>
                      </c:pt>
                      <c:pt idx="4516">
                        <c:v>-1.93801411687168</c:v>
                      </c:pt>
                      <c:pt idx="4517">
                        <c:v>-1.9335775391739201</c:v>
                      </c:pt>
                      <c:pt idx="4518">
                        <c:v>-1.9291409614761501</c:v>
                      </c:pt>
                      <c:pt idx="4519">
                        <c:v>-1.9247043837783799</c:v>
                      </c:pt>
                      <c:pt idx="4520">
                        <c:v>-1.92026780608061</c:v>
                      </c:pt>
                      <c:pt idx="4521">
                        <c:v>-1.91583122838284</c:v>
                      </c:pt>
                      <c:pt idx="4522">
                        <c:v>-1.9113946506850701</c:v>
                      </c:pt>
                      <c:pt idx="4523">
                        <c:v>-1.9069580729872999</c:v>
                      </c:pt>
                      <c:pt idx="4524">
                        <c:v>-1.90252149528953</c:v>
                      </c:pt>
                      <c:pt idx="4525">
                        <c:v>-1.89808491759176</c:v>
                      </c:pt>
                      <c:pt idx="4526">
                        <c:v>-1.8936483398939901</c:v>
                      </c:pt>
                      <c:pt idx="4527">
                        <c:v>-1.8892117621962199</c:v>
                      </c:pt>
                      <c:pt idx="4528">
                        <c:v>-1.8847751844984499</c:v>
                      </c:pt>
                      <c:pt idx="4529">
                        <c:v>-1.88033860680068</c:v>
                      </c:pt>
                      <c:pt idx="4530">
                        <c:v>-1.87590202910291</c:v>
                      </c:pt>
                      <c:pt idx="4531">
                        <c:v>-1.8714654514051401</c:v>
                      </c:pt>
                      <c:pt idx="4532">
                        <c:v>-1.8670288737073699</c:v>
                      </c:pt>
                      <c:pt idx="4533">
                        <c:v>-1.8625922960096</c:v>
                      </c:pt>
                      <c:pt idx="4534">
                        <c:v>-1.85815571831183</c:v>
                      </c:pt>
                      <c:pt idx="4535">
                        <c:v>-1.8537191406140601</c:v>
                      </c:pt>
                      <c:pt idx="4536">
                        <c:v>-1.8492825629162899</c:v>
                      </c:pt>
                      <c:pt idx="4537">
                        <c:v>-1.8448459852185199</c:v>
                      </c:pt>
                      <c:pt idx="4538">
                        <c:v>-1.84040940752075</c:v>
                      </c:pt>
                      <c:pt idx="4539">
                        <c:v>-1.83597282982298</c:v>
                      </c:pt>
                      <c:pt idx="4540">
                        <c:v>-1.8315362521252101</c:v>
                      </c:pt>
                      <c:pt idx="4541">
                        <c:v>-1.8270996744274399</c:v>
                      </c:pt>
                      <c:pt idx="4542">
                        <c:v>-1.82266309672967</c:v>
                      </c:pt>
                      <c:pt idx="4543">
                        <c:v>-1.8182265190319</c:v>
                      </c:pt>
                      <c:pt idx="4544">
                        <c:v>-1.8137899413341301</c:v>
                      </c:pt>
                      <c:pt idx="4545">
                        <c:v>-1.8093533636363599</c:v>
                      </c:pt>
                      <c:pt idx="4546">
                        <c:v>-1.80491678593859</c:v>
                      </c:pt>
                      <c:pt idx="4547">
                        <c:v>-1.80048020824082</c:v>
                      </c:pt>
                      <c:pt idx="4548">
                        <c:v>-1.7960436305430501</c:v>
                      </c:pt>
                      <c:pt idx="4549">
                        <c:v>-1.7916070528452801</c:v>
                      </c:pt>
                      <c:pt idx="4550">
                        <c:v>-1.7871704751475099</c:v>
                      </c:pt>
                      <c:pt idx="4551">
                        <c:v>-1.78273389744974</c:v>
                      </c:pt>
                      <c:pt idx="4552">
                        <c:v>-1.77829731975197</c:v>
                      </c:pt>
                      <c:pt idx="4553">
                        <c:v>-1.7738607420542001</c:v>
                      </c:pt>
                      <c:pt idx="4554">
                        <c:v>-1.7694241643564299</c:v>
                      </c:pt>
                      <c:pt idx="4555">
                        <c:v>-1.7649875866586699</c:v>
                      </c:pt>
                      <c:pt idx="4556">
                        <c:v>-1.7605510089609</c:v>
                      </c:pt>
                      <c:pt idx="4557">
                        <c:v>-1.75611443126313</c:v>
                      </c:pt>
                      <c:pt idx="4558">
                        <c:v>-1.7516778535653601</c:v>
                      </c:pt>
                      <c:pt idx="4559">
                        <c:v>-1.7472412758675899</c:v>
                      </c:pt>
                      <c:pt idx="4560">
                        <c:v>-1.74280469816982</c:v>
                      </c:pt>
                      <c:pt idx="4561">
                        <c:v>-1.73836812047205</c:v>
                      </c:pt>
                      <c:pt idx="4562">
                        <c:v>-1.7339315427742801</c:v>
                      </c:pt>
                      <c:pt idx="4563">
                        <c:v>-1.7294949650765099</c:v>
                      </c:pt>
                      <c:pt idx="4564">
                        <c:v>-1.72505838737874</c:v>
                      </c:pt>
                      <c:pt idx="4565">
                        <c:v>-1.72062180968097</c:v>
                      </c:pt>
                      <c:pt idx="4566">
                        <c:v>-1.7161852319832001</c:v>
                      </c:pt>
                      <c:pt idx="4567">
                        <c:v>-1.7117486542854301</c:v>
                      </c:pt>
                      <c:pt idx="4568">
                        <c:v>-1.7073120765876599</c:v>
                      </c:pt>
                      <c:pt idx="4569">
                        <c:v>-1.70287549888989</c:v>
                      </c:pt>
                      <c:pt idx="4570">
                        <c:v>-1.69843892119212</c:v>
                      </c:pt>
                      <c:pt idx="4571">
                        <c:v>-1.6940023434943501</c:v>
                      </c:pt>
                      <c:pt idx="4572">
                        <c:v>-1.6895657657965799</c:v>
                      </c:pt>
                      <c:pt idx="4573">
                        <c:v>-1.68512918809881</c:v>
                      </c:pt>
                      <c:pt idx="4574">
                        <c:v>-1.68069261040104</c:v>
                      </c:pt>
                      <c:pt idx="4575">
                        <c:v>-1.6762560327032701</c:v>
                      </c:pt>
                      <c:pt idx="4576">
                        <c:v>-1.6718194550055001</c:v>
                      </c:pt>
                      <c:pt idx="4577">
                        <c:v>-1.6673828773077299</c:v>
                      </c:pt>
                      <c:pt idx="4578">
                        <c:v>-1.66294629960996</c:v>
                      </c:pt>
                      <c:pt idx="4579">
                        <c:v>-1.65850972191219</c:v>
                      </c:pt>
                      <c:pt idx="4580">
                        <c:v>-1.6540731442144201</c:v>
                      </c:pt>
                      <c:pt idx="4581">
                        <c:v>-1.6496365665166499</c:v>
                      </c:pt>
                      <c:pt idx="4582">
                        <c:v>-1.64519998881888</c:v>
                      </c:pt>
                      <c:pt idx="4583">
                        <c:v>-1.64076341112111</c:v>
                      </c:pt>
                      <c:pt idx="4584">
                        <c:v>-1.6363268334233401</c:v>
                      </c:pt>
                      <c:pt idx="4585">
                        <c:v>-1.6318902557255699</c:v>
                      </c:pt>
                      <c:pt idx="4586">
                        <c:v>-1.6274536780277999</c:v>
                      </c:pt>
                      <c:pt idx="4587">
                        <c:v>-1.62301710033003</c:v>
                      </c:pt>
                      <c:pt idx="4588">
                        <c:v>-1.61858052263226</c:v>
                      </c:pt>
                      <c:pt idx="4589">
                        <c:v>-1.6141439449344901</c:v>
                      </c:pt>
                      <c:pt idx="4590">
                        <c:v>-1.6097073672367199</c:v>
                      </c:pt>
                      <c:pt idx="4591">
                        <c:v>-1.60527078953895</c:v>
                      </c:pt>
                      <c:pt idx="4592">
                        <c:v>-1.60083421184118</c:v>
                      </c:pt>
                      <c:pt idx="4593">
                        <c:v>-1.5963976341434101</c:v>
                      </c:pt>
                      <c:pt idx="4594">
                        <c:v>-1.5919610564456399</c:v>
                      </c:pt>
                      <c:pt idx="4595">
                        <c:v>-1.5875244787478699</c:v>
                      </c:pt>
                      <c:pt idx="4596">
                        <c:v>-1.5830879010501</c:v>
                      </c:pt>
                      <c:pt idx="4597">
                        <c:v>-1.57865132335234</c:v>
                      </c:pt>
                      <c:pt idx="4598">
                        <c:v>-1.5742147456545701</c:v>
                      </c:pt>
                      <c:pt idx="4599">
                        <c:v>-1.5697781679567899</c:v>
                      </c:pt>
                      <c:pt idx="4600">
                        <c:v>-1.56534159025903</c:v>
                      </c:pt>
                      <c:pt idx="4601">
                        <c:v>-1.56090501256126</c:v>
                      </c:pt>
                      <c:pt idx="4602">
                        <c:v>-1.5564684348634901</c:v>
                      </c:pt>
                      <c:pt idx="4603">
                        <c:v>-1.5520318571657199</c:v>
                      </c:pt>
                      <c:pt idx="4604">
                        <c:v>-1.5475952794679499</c:v>
                      </c:pt>
                      <c:pt idx="4605">
                        <c:v>-1.54315870177018</c:v>
                      </c:pt>
                      <c:pt idx="4606">
                        <c:v>-1.53872212407241</c:v>
                      </c:pt>
                      <c:pt idx="4607">
                        <c:v>-1.5342855463746401</c:v>
                      </c:pt>
                      <c:pt idx="4608">
                        <c:v>-1.5298489686768699</c:v>
                      </c:pt>
                      <c:pt idx="4609">
                        <c:v>-1.5254123909791</c:v>
                      </c:pt>
                      <c:pt idx="4610">
                        <c:v>-1.52097581328133</c:v>
                      </c:pt>
                      <c:pt idx="4611">
                        <c:v>-1.5165392355835601</c:v>
                      </c:pt>
                      <c:pt idx="4612">
                        <c:v>-1.5121026578857899</c:v>
                      </c:pt>
                      <c:pt idx="4613">
                        <c:v>-1.50766608018802</c:v>
                      </c:pt>
                      <c:pt idx="4614">
                        <c:v>-1.50322950249025</c:v>
                      </c:pt>
                      <c:pt idx="4615">
                        <c:v>-1.4987929247924801</c:v>
                      </c:pt>
                      <c:pt idx="4616">
                        <c:v>-1.4943563470947101</c:v>
                      </c:pt>
                      <c:pt idx="4617">
                        <c:v>-1.4899197693969399</c:v>
                      </c:pt>
                      <c:pt idx="4618">
                        <c:v>-1.48548319169917</c:v>
                      </c:pt>
                      <c:pt idx="4619">
                        <c:v>-1.4810466140014</c:v>
                      </c:pt>
                      <c:pt idx="4620">
                        <c:v>-1.4766100363036301</c:v>
                      </c:pt>
                      <c:pt idx="4621">
                        <c:v>-1.4721734586058599</c:v>
                      </c:pt>
                      <c:pt idx="4622">
                        <c:v>-1.46773688090809</c:v>
                      </c:pt>
                      <c:pt idx="4623">
                        <c:v>-1.46330030321032</c:v>
                      </c:pt>
                      <c:pt idx="4624">
                        <c:v>-1.4588637255125501</c:v>
                      </c:pt>
                      <c:pt idx="4625">
                        <c:v>-1.4544271478147801</c:v>
                      </c:pt>
                      <c:pt idx="4626">
                        <c:v>-1.4499905701170099</c:v>
                      </c:pt>
                      <c:pt idx="4627">
                        <c:v>-1.44555399241924</c:v>
                      </c:pt>
                      <c:pt idx="4628">
                        <c:v>-1.44111741472147</c:v>
                      </c:pt>
                      <c:pt idx="4629">
                        <c:v>-1.4366808370237001</c:v>
                      </c:pt>
                      <c:pt idx="4630">
                        <c:v>-1.4322442593259299</c:v>
                      </c:pt>
                      <c:pt idx="4631">
                        <c:v>-1.42780768162816</c:v>
                      </c:pt>
                      <c:pt idx="4632">
                        <c:v>-1.42337110393039</c:v>
                      </c:pt>
                      <c:pt idx="4633">
                        <c:v>-1.4189345262326201</c:v>
                      </c:pt>
                      <c:pt idx="4634">
                        <c:v>-1.4144979485348499</c:v>
                      </c:pt>
                      <c:pt idx="4635">
                        <c:v>-1.4100613708370799</c:v>
                      </c:pt>
                      <c:pt idx="4636">
                        <c:v>-1.40562479313931</c:v>
                      </c:pt>
                      <c:pt idx="4637">
                        <c:v>-1.40118821544154</c:v>
                      </c:pt>
                      <c:pt idx="4638">
                        <c:v>-1.3967516377437701</c:v>
                      </c:pt>
                      <c:pt idx="4639">
                        <c:v>-1.3923150600460099</c:v>
                      </c:pt>
                      <c:pt idx="4640">
                        <c:v>-1.38787848234823</c:v>
                      </c:pt>
                      <c:pt idx="4641">
                        <c:v>-1.38344190465046</c:v>
                      </c:pt>
                      <c:pt idx="4642">
                        <c:v>-1.3790053269526901</c:v>
                      </c:pt>
                      <c:pt idx="4643">
                        <c:v>-1.3745687492549299</c:v>
                      </c:pt>
                      <c:pt idx="4644">
                        <c:v>-1.3701321715571599</c:v>
                      </c:pt>
                      <c:pt idx="4645">
                        <c:v>-1.36569559385939</c:v>
                      </c:pt>
                      <c:pt idx="4646">
                        <c:v>-1.36125901616161</c:v>
                      </c:pt>
                      <c:pt idx="4647">
                        <c:v>-1.3568224384638401</c:v>
                      </c:pt>
                      <c:pt idx="4648">
                        <c:v>-1.3523858607660799</c:v>
                      </c:pt>
                      <c:pt idx="4649">
                        <c:v>-1.34794928306831</c:v>
                      </c:pt>
                      <c:pt idx="4650">
                        <c:v>-1.34351270537054</c:v>
                      </c:pt>
                      <c:pt idx="4651">
                        <c:v>-1.3390761276727701</c:v>
                      </c:pt>
                      <c:pt idx="4652">
                        <c:v>-1.3346395499749999</c:v>
                      </c:pt>
                      <c:pt idx="4653">
                        <c:v>-1.3302029722772299</c:v>
                      </c:pt>
                      <c:pt idx="4654">
                        <c:v>-1.32576639457946</c:v>
                      </c:pt>
                      <c:pt idx="4655">
                        <c:v>-1.32132981688169</c:v>
                      </c:pt>
                      <c:pt idx="4656">
                        <c:v>-1.3168932391839201</c:v>
                      </c:pt>
                      <c:pt idx="4657">
                        <c:v>-1.3124566614861499</c:v>
                      </c:pt>
                      <c:pt idx="4658">
                        <c:v>-1.30802008378838</c:v>
                      </c:pt>
                      <c:pt idx="4659">
                        <c:v>-1.30358350609061</c:v>
                      </c:pt>
                      <c:pt idx="4660">
                        <c:v>-1.2991469283928401</c:v>
                      </c:pt>
                      <c:pt idx="4661">
                        <c:v>-1.2947103506950699</c:v>
                      </c:pt>
                      <c:pt idx="4662">
                        <c:v>-1.2902737729973</c:v>
                      </c:pt>
                      <c:pt idx="4663">
                        <c:v>-1.28583719529953</c:v>
                      </c:pt>
                      <c:pt idx="4664">
                        <c:v>-1.2814006176017601</c:v>
                      </c:pt>
                      <c:pt idx="4665">
                        <c:v>-1.2769640399039901</c:v>
                      </c:pt>
                      <c:pt idx="4666">
                        <c:v>-1.2725274622062199</c:v>
                      </c:pt>
                      <c:pt idx="4667">
                        <c:v>-1.26809088450845</c:v>
                      </c:pt>
                      <c:pt idx="4668">
                        <c:v>-1.26365430681068</c:v>
                      </c:pt>
                      <c:pt idx="4669">
                        <c:v>-1.2592177291129101</c:v>
                      </c:pt>
                      <c:pt idx="4670">
                        <c:v>-1.2547811514151399</c:v>
                      </c:pt>
                      <c:pt idx="4671">
                        <c:v>-1.25034457371737</c:v>
                      </c:pt>
                      <c:pt idx="4672">
                        <c:v>-1.2459079960196</c:v>
                      </c:pt>
                      <c:pt idx="4673">
                        <c:v>-1.2414714183218301</c:v>
                      </c:pt>
                      <c:pt idx="4674">
                        <c:v>-1.2370348406240601</c:v>
                      </c:pt>
                      <c:pt idx="4675">
                        <c:v>-1.2325982629262899</c:v>
                      </c:pt>
                      <c:pt idx="4676">
                        <c:v>-1.22816168522852</c:v>
                      </c:pt>
                      <c:pt idx="4677">
                        <c:v>-1.22372510753075</c:v>
                      </c:pt>
                      <c:pt idx="4678">
                        <c:v>-1.2192885298329801</c:v>
                      </c:pt>
                      <c:pt idx="4679">
                        <c:v>-1.2148519521352099</c:v>
                      </c:pt>
                      <c:pt idx="4680">
                        <c:v>-1.21041537443744</c:v>
                      </c:pt>
                      <c:pt idx="4681">
                        <c:v>-1.20597879673968</c:v>
                      </c:pt>
                      <c:pt idx="4682">
                        <c:v>-1.2015422190419001</c:v>
                      </c:pt>
                      <c:pt idx="4683">
                        <c:v>-1.1971056413441299</c:v>
                      </c:pt>
                      <c:pt idx="4684">
                        <c:v>-1.1926690636463599</c:v>
                      </c:pt>
                      <c:pt idx="4685">
                        <c:v>-1.1882324859486</c:v>
                      </c:pt>
                      <c:pt idx="4686">
                        <c:v>-1.18379590825083</c:v>
                      </c:pt>
                      <c:pt idx="4687">
                        <c:v>-1.1793593305530601</c:v>
                      </c:pt>
                      <c:pt idx="4688">
                        <c:v>-1.1749227528552799</c:v>
                      </c:pt>
                      <c:pt idx="4689">
                        <c:v>-1.17048617515751</c:v>
                      </c:pt>
                      <c:pt idx="4690">
                        <c:v>-1.16604959745975</c:v>
                      </c:pt>
                      <c:pt idx="4691">
                        <c:v>-1.1616130197619801</c:v>
                      </c:pt>
                      <c:pt idx="4692">
                        <c:v>-1.1571764420642101</c:v>
                      </c:pt>
                      <c:pt idx="4693">
                        <c:v>-1.1527398643664299</c:v>
                      </c:pt>
                      <c:pt idx="4694">
                        <c:v>-1.14830328666866</c:v>
                      </c:pt>
                      <c:pt idx="4695">
                        <c:v>-1.1438667089709</c:v>
                      </c:pt>
                      <c:pt idx="4696">
                        <c:v>-1.1394301312731301</c:v>
                      </c:pt>
                      <c:pt idx="4697">
                        <c:v>-1.1349935535753599</c:v>
                      </c:pt>
                      <c:pt idx="4698">
                        <c:v>-1.13055697587759</c:v>
                      </c:pt>
                      <c:pt idx="4699">
                        <c:v>-1.12612039817981</c:v>
                      </c:pt>
                      <c:pt idx="4700">
                        <c:v>-1.1216838204820501</c:v>
                      </c:pt>
                      <c:pt idx="4701">
                        <c:v>-1.1172472427842799</c:v>
                      </c:pt>
                      <c:pt idx="4702">
                        <c:v>-1.1128106650865099</c:v>
                      </c:pt>
                      <c:pt idx="4703">
                        <c:v>-1.10837408738874</c:v>
                      </c:pt>
                      <c:pt idx="4704">
                        <c:v>-1.10393750969097</c:v>
                      </c:pt>
                      <c:pt idx="4705">
                        <c:v>-1.0995009319932001</c:v>
                      </c:pt>
                      <c:pt idx="4706">
                        <c:v>-1.0950643542954299</c:v>
                      </c:pt>
                      <c:pt idx="4707">
                        <c:v>-1.09062777659766</c:v>
                      </c:pt>
                      <c:pt idx="4708">
                        <c:v>-1.08619119889989</c:v>
                      </c:pt>
                      <c:pt idx="4709">
                        <c:v>-1.0817546212021201</c:v>
                      </c:pt>
                      <c:pt idx="4710">
                        <c:v>-1.0773180435043499</c:v>
                      </c:pt>
                      <c:pt idx="4711">
                        <c:v>-1.0728814658065799</c:v>
                      </c:pt>
                      <c:pt idx="4712">
                        <c:v>-1.06844488810881</c:v>
                      </c:pt>
                      <c:pt idx="4713">
                        <c:v>-1.06400831041104</c:v>
                      </c:pt>
                      <c:pt idx="4714">
                        <c:v>-1.0595717327132701</c:v>
                      </c:pt>
                      <c:pt idx="4715">
                        <c:v>-1.0551351550154999</c:v>
                      </c:pt>
                      <c:pt idx="4716">
                        <c:v>-1.05069857731773</c:v>
                      </c:pt>
                      <c:pt idx="4717">
                        <c:v>-1.04626199961996</c:v>
                      </c:pt>
                      <c:pt idx="4718">
                        <c:v>-1.0418254219221901</c:v>
                      </c:pt>
                      <c:pt idx="4719">
                        <c:v>-1.0373888442244199</c:v>
                      </c:pt>
                      <c:pt idx="4720">
                        <c:v>-1.03295226652665</c:v>
                      </c:pt>
                      <c:pt idx="4721">
                        <c:v>-1.02851568882888</c:v>
                      </c:pt>
                      <c:pt idx="4722">
                        <c:v>-1.0240791111311101</c:v>
                      </c:pt>
                      <c:pt idx="4723">
                        <c:v>-1.0196425334333401</c:v>
                      </c:pt>
                      <c:pt idx="4724">
                        <c:v>-1.0152059557355699</c:v>
                      </c:pt>
                      <c:pt idx="4725">
                        <c:v>-1.0107693780378</c:v>
                      </c:pt>
                      <c:pt idx="4726">
                        <c:v>-1.00633280034003</c:v>
                      </c:pt>
                      <c:pt idx="4727">
                        <c:v>-1.0018962226422601</c:v>
                      </c:pt>
                      <c:pt idx="4728">
                        <c:v>-0.99745964494449502</c:v>
                      </c:pt>
                      <c:pt idx="4729">
                        <c:v>-0.99302306724672496</c:v>
                      </c:pt>
                      <c:pt idx="4730">
                        <c:v>-0.98858648954895401</c:v>
                      </c:pt>
                      <c:pt idx="4731">
                        <c:v>-0.98414991185118295</c:v>
                      </c:pt>
                      <c:pt idx="4732">
                        <c:v>-0.979713334153413</c:v>
                      </c:pt>
                      <c:pt idx="4733">
                        <c:v>-0.97527675645564604</c:v>
                      </c:pt>
                      <c:pt idx="4734">
                        <c:v>-0.97084017875787498</c:v>
                      </c:pt>
                      <c:pt idx="4735">
                        <c:v>-0.96640360106010503</c:v>
                      </c:pt>
                      <c:pt idx="4736">
                        <c:v>-0.96196702336233397</c:v>
                      </c:pt>
                      <c:pt idx="4737">
                        <c:v>-0.95753044566456702</c:v>
                      </c:pt>
                      <c:pt idx="4738">
                        <c:v>-0.95309386796679596</c:v>
                      </c:pt>
                      <c:pt idx="4739">
                        <c:v>-0.94865729026902601</c:v>
                      </c:pt>
                      <c:pt idx="4740">
                        <c:v>-0.94422071257125495</c:v>
                      </c:pt>
                      <c:pt idx="4741">
                        <c:v>-0.939784134873484</c:v>
                      </c:pt>
                      <c:pt idx="4742">
                        <c:v>-0.93534755717571705</c:v>
                      </c:pt>
                      <c:pt idx="4743">
                        <c:v>-0.93091097947794699</c:v>
                      </c:pt>
                      <c:pt idx="4744">
                        <c:v>-0.92647440178017604</c:v>
                      </c:pt>
                      <c:pt idx="4745">
                        <c:v>-0.92203782408240498</c:v>
                      </c:pt>
                      <c:pt idx="4746">
                        <c:v>-0.91760124638463503</c:v>
                      </c:pt>
                      <c:pt idx="4747">
                        <c:v>-0.91316466868686796</c:v>
                      </c:pt>
                      <c:pt idx="4748">
                        <c:v>-0.90872809098909701</c:v>
                      </c:pt>
                      <c:pt idx="4749">
                        <c:v>-0.90429151329132695</c:v>
                      </c:pt>
                      <c:pt idx="4750">
                        <c:v>-0.899854935593556</c:v>
                      </c:pt>
                      <c:pt idx="4751">
                        <c:v>-0.89541835789578506</c:v>
                      </c:pt>
                      <c:pt idx="4752">
                        <c:v>-0.89098178019801799</c:v>
                      </c:pt>
                      <c:pt idx="4753">
                        <c:v>-0.88654520250024804</c:v>
                      </c:pt>
                      <c:pt idx="4754">
                        <c:v>-0.88210862480247698</c:v>
                      </c:pt>
                      <c:pt idx="4755">
                        <c:v>-0.87767204710470603</c:v>
                      </c:pt>
                      <c:pt idx="4756">
                        <c:v>-0.87323546940693897</c:v>
                      </c:pt>
                      <c:pt idx="4757">
                        <c:v>-0.86879889170916902</c:v>
                      </c:pt>
                      <c:pt idx="4758">
                        <c:v>-0.86436231401140196</c:v>
                      </c:pt>
                      <c:pt idx="4759">
                        <c:v>-0.85992573631363101</c:v>
                      </c:pt>
                      <c:pt idx="4760">
                        <c:v>-0.85548915861585995</c:v>
                      </c:pt>
                      <c:pt idx="4761">
                        <c:v>-0.85105258091809299</c:v>
                      </c:pt>
                      <c:pt idx="4762">
                        <c:v>-0.84661600322032304</c:v>
                      </c:pt>
                      <c:pt idx="4763">
                        <c:v>-0.84217942552255198</c:v>
                      </c:pt>
                      <c:pt idx="4764">
                        <c:v>-0.83774284782478203</c:v>
                      </c:pt>
                      <c:pt idx="4765">
                        <c:v>-0.83330627012701097</c:v>
                      </c:pt>
                      <c:pt idx="4766">
                        <c:v>-0.82886969242924402</c:v>
                      </c:pt>
                      <c:pt idx="4767">
                        <c:v>-0.82443311473147296</c:v>
                      </c:pt>
                      <c:pt idx="4768">
                        <c:v>-0.81999653703370301</c:v>
                      </c:pt>
                      <c:pt idx="4769">
                        <c:v>-0.81555995933593195</c:v>
                      </c:pt>
                      <c:pt idx="4770">
                        <c:v>-0.811123381638165</c:v>
                      </c:pt>
                      <c:pt idx="4771">
                        <c:v>-0.80668680394039405</c:v>
                      </c:pt>
                      <c:pt idx="4772">
                        <c:v>-0.80225022624262399</c:v>
                      </c:pt>
                      <c:pt idx="4773">
                        <c:v>-0.79781364854485304</c:v>
                      </c:pt>
                      <c:pt idx="4774">
                        <c:v>-0.79337707084708198</c:v>
                      </c:pt>
                      <c:pt idx="4775">
                        <c:v>-0.78894049314931503</c:v>
                      </c:pt>
                      <c:pt idx="4776">
                        <c:v>-0.78450391545154496</c:v>
                      </c:pt>
                      <c:pt idx="4777">
                        <c:v>-0.78006733775377401</c:v>
                      </c:pt>
                      <c:pt idx="4778">
                        <c:v>-0.77563076005600395</c:v>
                      </c:pt>
                      <c:pt idx="4779">
                        <c:v>-0.771194182358233</c:v>
                      </c:pt>
                      <c:pt idx="4780">
                        <c:v>-0.76675760466046605</c:v>
                      </c:pt>
                      <c:pt idx="4781">
                        <c:v>-0.76232102696269499</c:v>
                      </c:pt>
                      <c:pt idx="4782">
                        <c:v>-0.75788444926492504</c:v>
                      </c:pt>
                      <c:pt idx="4783">
                        <c:v>-0.75344787156715398</c:v>
                      </c:pt>
                      <c:pt idx="4784">
                        <c:v>-0.74901129386938303</c:v>
                      </c:pt>
                      <c:pt idx="4785">
                        <c:v>-0.74457471617161597</c:v>
                      </c:pt>
                      <c:pt idx="4786">
                        <c:v>-0.74013813847384602</c:v>
                      </c:pt>
                      <c:pt idx="4787">
                        <c:v>-0.73570156077607496</c:v>
                      </c:pt>
                      <c:pt idx="4788">
                        <c:v>-0.73126498307830501</c:v>
                      </c:pt>
                      <c:pt idx="4789">
                        <c:v>-0.72682840538053695</c:v>
                      </c:pt>
                      <c:pt idx="4790">
                        <c:v>-0.722391827682767</c:v>
                      </c:pt>
                      <c:pt idx="4791">
                        <c:v>-0.71795524998499605</c:v>
                      </c:pt>
                      <c:pt idx="4792">
                        <c:v>-0.71351867228722599</c:v>
                      </c:pt>
                      <c:pt idx="4793">
                        <c:v>-0.70908209458945504</c:v>
                      </c:pt>
                      <c:pt idx="4794">
                        <c:v>-0.70464551689168797</c:v>
                      </c:pt>
                      <c:pt idx="4795">
                        <c:v>-0.70020893919391702</c:v>
                      </c:pt>
                      <c:pt idx="4796">
                        <c:v>-0.69577236149614696</c:v>
                      </c:pt>
                      <c:pt idx="4797">
                        <c:v>-0.69133578379838001</c:v>
                      </c:pt>
                      <c:pt idx="4798">
                        <c:v>-0.68689920610060895</c:v>
                      </c:pt>
                      <c:pt idx="4799">
                        <c:v>-0.682462628402838</c:v>
                      </c:pt>
                      <c:pt idx="4800">
                        <c:v>-0.67802605070507105</c:v>
                      </c:pt>
                      <c:pt idx="4801">
                        <c:v>-0.67358947300730099</c:v>
                      </c:pt>
                      <c:pt idx="4802">
                        <c:v>-0.66915289530953004</c:v>
                      </c:pt>
                      <c:pt idx="4803">
                        <c:v>-0.66471631761175898</c:v>
                      </c:pt>
                      <c:pt idx="4804">
                        <c:v>-0.66027973991399203</c:v>
                      </c:pt>
                      <c:pt idx="4805">
                        <c:v>-0.65584316221622196</c:v>
                      </c:pt>
                      <c:pt idx="4806">
                        <c:v>-0.65140658451845102</c:v>
                      </c:pt>
                      <c:pt idx="4807">
                        <c:v>-0.64697000682068095</c:v>
                      </c:pt>
                      <c:pt idx="4808">
                        <c:v>-0.642533429122913</c:v>
                      </c:pt>
                      <c:pt idx="4809">
                        <c:v>-0.63809685142514305</c:v>
                      </c:pt>
                      <c:pt idx="4810">
                        <c:v>-0.63366027372737199</c:v>
                      </c:pt>
                      <c:pt idx="4811">
                        <c:v>-0.62922369602960204</c:v>
                      </c:pt>
                      <c:pt idx="4812">
                        <c:v>-0.62478711833183098</c:v>
                      </c:pt>
                      <c:pt idx="4813">
                        <c:v>-0.62035054063406403</c:v>
                      </c:pt>
                      <c:pt idx="4814">
                        <c:v>-0.61591396293629297</c:v>
                      </c:pt>
                      <c:pt idx="4815">
                        <c:v>-0.61147738523852302</c:v>
                      </c:pt>
                      <c:pt idx="4816">
                        <c:v>-0.60704080754075196</c:v>
                      </c:pt>
                      <c:pt idx="4817">
                        <c:v>-0.60260422984298201</c:v>
                      </c:pt>
                      <c:pt idx="4818">
                        <c:v>-0.59816765214521395</c:v>
                      </c:pt>
                      <c:pt idx="4819">
                        <c:v>-0.593731074447444</c:v>
                      </c:pt>
                      <c:pt idx="4820">
                        <c:v>-0.58929449674967305</c:v>
                      </c:pt>
                      <c:pt idx="4821">
                        <c:v>-0.58485791905190299</c:v>
                      </c:pt>
                      <c:pt idx="4822">
                        <c:v>-0.58042134135413204</c:v>
                      </c:pt>
                      <c:pt idx="4823">
                        <c:v>-0.57598476365636497</c:v>
                      </c:pt>
                      <c:pt idx="4824">
                        <c:v>-0.57154818595859402</c:v>
                      </c:pt>
                      <c:pt idx="4825">
                        <c:v>-0.56711160826082396</c:v>
                      </c:pt>
                      <c:pt idx="4826">
                        <c:v>-0.56267503056305301</c:v>
                      </c:pt>
                      <c:pt idx="4827">
                        <c:v>-0.55823845286528595</c:v>
                      </c:pt>
                      <c:pt idx="4828">
                        <c:v>-0.553801875167515</c:v>
                      </c:pt>
                      <c:pt idx="4829">
                        <c:v>-0.54936529746974505</c:v>
                      </c:pt>
                      <c:pt idx="4830">
                        <c:v>-0.54492871977197399</c:v>
                      </c:pt>
                      <c:pt idx="4831">
                        <c:v>-0.54049214207420404</c:v>
                      </c:pt>
                      <c:pt idx="4832">
                        <c:v>-0.53605556437643598</c:v>
                      </c:pt>
                      <c:pt idx="4833">
                        <c:v>-0.53161898667866603</c:v>
                      </c:pt>
                      <c:pt idx="4834">
                        <c:v>-0.52718240898089497</c:v>
                      </c:pt>
                      <c:pt idx="4835">
                        <c:v>-0.52274583128312502</c:v>
                      </c:pt>
                      <c:pt idx="4836">
                        <c:v>-0.51830925358535795</c:v>
                      </c:pt>
                      <c:pt idx="4837">
                        <c:v>-0.513872675887587</c:v>
                      </c:pt>
                      <c:pt idx="4838">
                        <c:v>-0.50943609818981594</c:v>
                      </c:pt>
                      <c:pt idx="4839">
                        <c:v>-0.50499952049204899</c:v>
                      </c:pt>
                      <c:pt idx="4840">
                        <c:v>-0.50056294279427904</c:v>
                      </c:pt>
                      <c:pt idx="4841">
                        <c:v>-0.49612636509650798</c:v>
                      </c:pt>
                      <c:pt idx="4842">
                        <c:v>-0.49168978739874097</c:v>
                      </c:pt>
                      <c:pt idx="4843">
                        <c:v>-0.48725320970097002</c:v>
                      </c:pt>
                      <c:pt idx="4844">
                        <c:v>-0.48281663200320002</c:v>
                      </c:pt>
                      <c:pt idx="4845">
                        <c:v>-0.47838005430542901</c:v>
                      </c:pt>
                      <c:pt idx="4846">
                        <c:v>-0.47394347660766201</c:v>
                      </c:pt>
                      <c:pt idx="4847">
                        <c:v>-0.469506898909891</c:v>
                      </c:pt>
                      <c:pt idx="4848">
                        <c:v>-0.465070321212121</c:v>
                      </c:pt>
                      <c:pt idx="4849">
                        <c:v>-0.46063374351434999</c:v>
                      </c:pt>
                      <c:pt idx="4850">
                        <c:v>-0.45619716581657999</c:v>
                      </c:pt>
                      <c:pt idx="4851">
                        <c:v>-0.45176058811881298</c:v>
                      </c:pt>
                      <c:pt idx="4852">
                        <c:v>-0.44732401042104197</c:v>
                      </c:pt>
                      <c:pt idx="4853">
                        <c:v>-0.44288743272327102</c:v>
                      </c:pt>
                      <c:pt idx="4854">
                        <c:v>-0.43845085502550102</c:v>
                      </c:pt>
                      <c:pt idx="4855">
                        <c:v>-0.43401427732773001</c:v>
                      </c:pt>
                      <c:pt idx="4856">
                        <c:v>-0.42957769962996301</c:v>
                      </c:pt>
                      <c:pt idx="4857">
                        <c:v>-0.425141121932192</c:v>
                      </c:pt>
                      <c:pt idx="4858">
                        <c:v>-0.420704544234422</c:v>
                      </c:pt>
                      <c:pt idx="4859">
                        <c:v>-0.41626796653665099</c:v>
                      </c:pt>
                      <c:pt idx="4860">
                        <c:v>-0.41183138883888398</c:v>
                      </c:pt>
                      <c:pt idx="4861">
                        <c:v>-0.40739481114111298</c:v>
                      </c:pt>
                      <c:pt idx="4862">
                        <c:v>-0.40295823344334297</c:v>
                      </c:pt>
                      <c:pt idx="4863">
                        <c:v>-0.39852165574557202</c:v>
                      </c:pt>
                      <c:pt idx="4864">
                        <c:v>-0.39408507804780202</c:v>
                      </c:pt>
                      <c:pt idx="4865">
                        <c:v>-0.38964850035003501</c:v>
                      </c:pt>
                      <c:pt idx="4866">
                        <c:v>-0.385211922652264</c:v>
                      </c:pt>
                      <c:pt idx="4867">
                        <c:v>-0.380775344954493</c:v>
                      </c:pt>
                      <c:pt idx="4868">
                        <c:v>-0.37633876725672299</c:v>
                      </c:pt>
                      <c:pt idx="4869">
                        <c:v>-0.37190218955895199</c:v>
                      </c:pt>
                      <c:pt idx="4870">
                        <c:v>-0.36746561186118498</c:v>
                      </c:pt>
                      <c:pt idx="4871">
                        <c:v>-0.36302903416341398</c:v>
                      </c:pt>
                      <c:pt idx="4872">
                        <c:v>-0.35859245646564403</c:v>
                      </c:pt>
                      <c:pt idx="4873">
                        <c:v>-0.35415587876787302</c:v>
                      </c:pt>
                      <c:pt idx="4874">
                        <c:v>-0.34971930107010302</c:v>
                      </c:pt>
                      <c:pt idx="4875">
                        <c:v>-0.34528272337233501</c:v>
                      </c:pt>
                      <c:pt idx="4876">
                        <c:v>-0.340846145674565</c:v>
                      </c:pt>
                      <c:pt idx="4877">
                        <c:v>-0.336409567976794</c:v>
                      </c:pt>
                      <c:pt idx="4878">
                        <c:v>-0.33197299027902699</c:v>
                      </c:pt>
                      <c:pt idx="4879">
                        <c:v>-0.32753641258125699</c:v>
                      </c:pt>
                      <c:pt idx="4880">
                        <c:v>-0.32309983488348598</c:v>
                      </c:pt>
                      <c:pt idx="4881">
                        <c:v>-0.31866325718571897</c:v>
                      </c:pt>
                      <c:pt idx="4882">
                        <c:v>-0.31422667948794802</c:v>
                      </c:pt>
                      <c:pt idx="4883">
                        <c:v>-0.30979010179017802</c:v>
                      </c:pt>
                      <c:pt idx="4884">
                        <c:v>-0.30535352409241101</c:v>
                      </c:pt>
                      <c:pt idx="4885">
                        <c:v>-0.30091694639464001</c:v>
                      </c:pt>
                      <c:pt idx="4886">
                        <c:v>-0.296480368696869</c:v>
                      </c:pt>
                      <c:pt idx="4887">
                        <c:v>-0.292043790999099</c:v>
                      </c:pt>
                      <c:pt idx="4888">
                        <c:v>-0.28760721330132799</c:v>
                      </c:pt>
                      <c:pt idx="4889">
                        <c:v>-0.28317063560356098</c:v>
                      </c:pt>
                      <c:pt idx="4890">
                        <c:v>-0.27873405790578998</c:v>
                      </c:pt>
                      <c:pt idx="4891">
                        <c:v>-0.27429748020801997</c:v>
                      </c:pt>
                      <c:pt idx="4892">
                        <c:v>-0.26986090251024902</c:v>
                      </c:pt>
                      <c:pt idx="4893">
                        <c:v>-0.26542432481248202</c:v>
                      </c:pt>
                      <c:pt idx="4894">
                        <c:v>-0.26098774711471201</c:v>
                      </c:pt>
                      <c:pt idx="4895">
                        <c:v>-0.25655116941694101</c:v>
                      </c:pt>
                      <c:pt idx="4896">
                        <c:v>-0.25211459171917</c:v>
                      </c:pt>
                      <c:pt idx="4897">
                        <c:v>-0.24767801402139999</c:v>
                      </c:pt>
                      <c:pt idx="4898">
                        <c:v>-0.24324143632363299</c:v>
                      </c:pt>
                      <c:pt idx="4899">
                        <c:v>-0.23880485862586201</c:v>
                      </c:pt>
                      <c:pt idx="4900">
                        <c:v>-0.23436828092809101</c:v>
                      </c:pt>
                      <c:pt idx="4901">
                        <c:v>-0.229931703230321</c:v>
                      </c:pt>
                      <c:pt idx="4902">
                        <c:v>-0.22549512553254999</c:v>
                      </c:pt>
                      <c:pt idx="4903">
                        <c:v>-0.22105854783478299</c:v>
                      </c:pt>
                      <c:pt idx="4904">
                        <c:v>-0.21662197013701201</c:v>
                      </c:pt>
                      <c:pt idx="4905">
                        <c:v>-0.212185392439242</c:v>
                      </c:pt>
                      <c:pt idx="4906">
                        <c:v>-0.207748814741471</c:v>
                      </c:pt>
                      <c:pt idx="4907">
                        <c:v>-0.20331223704370099</c:v>
                      </c:pt>
                      <c:pt idx="4908">
                        <c:v>-0.19887565934593401</c:v>
                      </c:pt>
                      <c:pt idx="4909">
                        <c:v>-0.19443908164816301</c:v>
                      </c:pt>
                      <c:pt idx="4910">
                        <c:v>-0.190002503950392</c:v>
                      </c:pt>
                      <c:pt idx="4911">
                        <c:v>-0.185565926252622</c:v>
                      </c:pt>
                      <c:pt idx="4912">
                        <c:v>-0.18112934855485499</c:v>
                      </c:pt>
                      <c:pt idx="4913">
                        <c:v>-0.17669277085708401</c:v>
                      </c:pt>
                      <c:pt idx="4914">
                        <c:v>-0.17225619315931301</c:v>
                      </c:pt>
                      <c:pt idx="4915">
                        <c:v>-0.167819615461543</c:v>
                      </c:pt>
                      <c:pt idx="4916">
                        <c:v>-0.163383037763772</c:v>
                      </c:pt>
                      <c:pt idx="4917">
                        <c:v>-0.15894646006600499</c:v>
                      </c:pt>
                      <c:pt idx="4918">
                        <c:v>-0.15450988236823399</c:v>
                      </c:pt>
                      <c:pt idx="4919">
                        <c:v>-0.15007330467046401</c:v>
                      </c:pt>
                      <c:pt idx="4920">
                        <c:v>-0.145636726972697</c:v>
                      </c:pt>
                      <c:pt idx="4921">
                        <c:v>-0.141200149274926</c:v>
                      </c:pt>
                      <c:pt idx="4922">
                        <c:v>-0.13676357157715599</c:v>
                      </c:pt>
                      <c:pt idx="4923">
                        <c:v>-0.13232699387938901</c:v>
                      </c:pt>
                      <c:pt idx="4924">
                        <c:v>-0.12789041618161801</c:v>
                      </c:pt>
                      <c:pt idx="4925">
                        <c:v>-0.123453838483847</c:v>
                      </c:pt>
                      <c:pt idx="4926">
                        <c:v>-0.11901726078607699</c:v>
                      </c:pt>
                      <c:pt idx="4927">
                        <c:v>-0.11458068308831</c:v>
                      </c:pt>
                      <c:pt idx="4928">
                        <c:v>-0.110144105390539</c:v>
                      </c:pt>
                      <c:pt idx="4929">
                        <c:v>-0.10570752769276801</c:v>
                      </c:pt>
                      <c:pt idx="4930">
                        <c:v>-0.101270949994998</c:v>
                      </c:pt>
                      <c:pt idx="4931">
                        <c:v>-9.68343722972307E-2</c:v>
                      </c:pt>
                      <c:pt idx="4932">
                        <c:v>-9.2397794599460098E-2</c:v>
                      </c:pt>
                      <c:pt idx="4933">
                        <c:v>-8.7961216901689496E-2</c:v>
                      </c:pt>
                      <c:pt idx="4934">
                        <c:v>-8.3524639203918796E-2</c:v>
                      </c:pt>
                      <c:pt idx="4935">
                        <c:v>-7.9088061506148194E-2</c:v>
                      </c:pt>
                      <c:pt idx="4936">
                        <c:v>-7.46514838083812E-2</c:v>
                      </c:pt>
                      <c:pt idx="4937">
                        <c:v>-7.02149061106105E-2</c:v>
                      </c:pt>
                      <c:pt idx="4938">
                        <c:v>-6.5778328412839898E-2</c:v>
                      </c:pt>
                      <c:pt idx="4939">
                        <c:v>-6.1341750715069303E-2</c:v>
                      </c:pt>
                      <c:pt idx="4940">
                        <c:v>-5.6905173017298701E-2</c:v>
                      </c:pt>
                      <c:pt idx="4941">
                        <c:v>-5.2468595319531602E-2</c:v>
                      </c:pt>
                      <c:pt idx="4942">
                        <c:v>-4.8032017621761E-2</c:v>
                      </c:pt>
                      <c:pt idx="4943">
                        <c:v>-4.3595439923990398E-2</c:v>
                      </c:pt>
                      <c:pt idx="4944">
                        <c:v>-3.9158862226219802E-2</c:v>
                      </c:pt>
                      <c:pt idx="4945">
                        <c:v>-3.4722284528452697E-2</c:v>
                      </c:pt>
                      <c:pt idx="4946">
                        <c:v>-3.0285706830682099E-2</c:v>
                      </c:pt>
                      <c:pt idx="4947">
                        <c:v>-2.58491291329115E-2</c:v>
                      </c:pt>
                      <c:pt idx="4948">
                        <c:v>-2.1412551435140901E-2</c:v>
                      </c:pt>
                      <c:pt idx="4949">
                        <c:v>-1.6975973737370299E-2</c:v>
                      </c:pt>
                      <c:pt idx="4950">
                        <c:v>-1.25393960396032E-2</c:v>
                      </c:pt>
                      <c:pt idx="4951">
                        <c:v>-8.1028183418325704E-3</c:v>
                      </c:pt>
                      <c:pt idx="4952">
                        <c:v>-3.6662406440619599E-3</c:v>
                      </c:pt>
                      <c:pt idx="4953">
                        <c:v>7.70337053708659E-4</c:v>
                      </c:pt>
                      <c:pt idx="4954">
                        <c:v>5.2069147514792798E-3</c:v>
                      </c:pt>
                      <c:pt idx="4955">
                        <c:v>9.6434924492463398E-3</c:v>
                      </c:pt>
                      <c:pt idx="4956">
                        <c:v>1.4080070147016999E-2</c:v>
                      </c:pt>
                      <c:pt idx="4957">
                        <c:v>1.8516647844787602E-2</c:v>
                      </c:pt>
                      <c:pt idx="4958">
                        <c:v>2.29532255425582E-2</c:v>
                      </c:pt>
                      <c:pt idx="4959">
                        <c:v>2.7389803240325299E-2</c:v>
                      </c:pt>
                      <c:pt idx="4960">
                        <c:v>3.1826380938095901E-2</c:v>
                      </c:pt>
                      <c:pt idx="4961">
                        <c:v>3.6262958635862902E-2</c:v>
                      </c:pt>
                      <c:pt idx="4962">
                        <c:v>4.0699536333633497E-2</c:v>
                      </c:pt>
                      <c:pt idx="4963">
                        <c:v>4.5136114031404197E-2</c:v>
                      </c:pt>
                      <c:pt idx="4964">
                        <c:v>4.9572691729171198E-2</c:v>
                      </c:pt>
                      <c:pt idx="4965">
                        <c:v>5.40092694269418E-2</c:v>
                      </c:pt>
                      <c:pt idx="4966">
                        <c:v>5.8445847124712499E-2</c:v>
                      </c:pt>
                      <c:pt idx="4967">
                        <c:v>6.2882424822483102E-2</c:v>
                      </c:pt>
                      <c:pt idx="4968">
                        <c:v>6.7319002520253704E-2</c:v>
                      </c:pt>
                      <c:pt idx="4969">
                        <c:v>7.1755580218020795E-2</c:v>
                      </c:pt>
                      <c:pt idx="4970">
                        <c:v>7.6192157915791398E-2</c:v>
                      </c:pt>
                      <c:pt idx="4971">
                        <c:v>8.0628735613562E-2</c:v>
                      </c:pt>
                      <c:pt idx="4972">
                        <c:v>8.5065313311332602E-2</c:v>
                      </c:pt>
                      <c:pt idx="4973">
                        <c:v>8.9501891009103204E-2</c:v>
                      </c:pt>
                      <c:pt idx="4974">
                        <c:v>9.3938468706870296E-2</c:v>
                      </c:pt>
                      <c:pt idx="4975">
                        <c:v>9.8375046404640898E-2</c:v>
                      </c:pt>
                      <c:pt idx="4976">
                        <c:v>0.102811624102412</c:v>
                      </c:pt>
                      <c:pt idx="4977">
                        <c:v>0.10724820180018201</c:v>
                      </c:pt>
                      <c:pt idx="4978">
                        <c:v>0.111684779497953</c:v>
                      </c:pt>
                      <c:pt idx="4979">
                        <c:v>0.11612135719572</c:v>
                      </c:pt>
                      <c:pt idx="4980">
                        <c:v>0.12055793489349</c:v>
                      </c:pt>
                      <c:pt idx="4981">
                        <c:v>0.124994512591261</c:v>
                      </c:pt>
                      <c:pt idx="4982">
                        <c:v>0.12943109028903199</c:v>
                      </c:pt>
                      <c:pt idx="4983">
                        <c:v>0.133867667986799</c:v>
                      </c:pt>
                      <c:pt idx="4984">
                        <c:v>0.138304245684569</c:v>
                      </c:pt>
                      <c:pt idx="4985">
                        <c:v>0.14274082338234001</c:v>
                      </c:pt>
                      <c:pt idx="4986">
                        <c:v>0.14717740108011099</c:v>
                      </c:pt>
                      <c:pt idx="4987">
                        <c:v>0.15161397877788099</c:v>
                      </c:pt>
                      <c:pt idx="4988">
                        <c:v>0.156050556475648</c:v>
                      </c:pt>
                      <c:pt idx="4989">
                        <c:v>0.160487134173419</c:v>
                      </c:pt>
                      <c:pt idx="4990">
                        <c:v>0.16492371187118901</c:v>
                      </c:pt>
                      <c:pt idx="4991">
                        <c:v>0.16936028956895999</c:v>
                      </c:pt>
                      <c:pt idx="4992">
                        <c:v>0.17379686726673099</c:v>
                      </c:pt>
                      <c:pt idx="4993">
                        <c:v>0.178233444964498</c:v>
                      </c:pt>
                      <c:pt idx="4994">
                        <c:v>0.18267002266226801</c:v>
                      </c:pt>
                      <c:pt idx="4995">
                        <c:v>0.18710660036003901</c:v>
                      </c:pt>
                      <c:pt idx="4996">
                        <c:v>0.19154317805780999</c:v>
                      </c:pt>
                      <c:pt idx="4997">
                        <c:v>0.195979755755577</c:v>
                      </c:pt>
                      <c:pt idx="4998">
                        <c:v>0.200416333453347</c:v>
                      </c:pt>
                      <c:pt idx="4999">
                        <c:v>0.20485291115111801</c:v>
                      </c:pt>
                      <c:pt idx="5000">
                        <c:v>0.20928948884888501</c:v>
                      </c:pt>
                      <c:pt idx="5001">
                        <c:v>0.21372606654665599</c:v>
                      </c:pt>
                      <c:pt idx="5002">
                        <c:v>0.218162644244426</c:v>
                      </c:pt>
                      <c:pt idx="5003">
                        <c:v>0.222599221942193</c:v>
                      </c:pt>
                      <c:pt idx="5004">
                        <c:v>0.22703579963996401</c:v>
                      </c:pt>
                      <c:pt idx="5005">
                        <c:v>0.23147237733773501</c:v>
                      </c:pt>
                      <c:pt idx="5006">
                        <c:v>0.23590895503550499</c:v>
                      </c:pt>
                      <c:pt idx="5007">
                        <c:v>0.240345532733272</c:v>
                      </c:pt>
                      <c:pt idx="5008">
                        <c:v>0.244782110431043</c:v>
                      </c:pt>
                      <c:pt idx="5009">
                        <c:v>0.24921868812881301</c:v>
                      </c:pt>
                      <c:pt idx="5010">
                        <c:v>0.25365526582658399</c:v>
                      </c:pt>
                      <c:pt idx="5011">
                        <c:v>0.25809184352435499</c:v>
                      </c:pt>
                      <c:pt idx="5012">
                        <c:v>0.262528421222122</c:v>
                      </c:pt>
                      <c:pt idx="5013">
                        <c:v>0.266964998919892</c:v>
                      </c:pt>
                      <c:pt idx="5014">
                        <c:v>0.27140157661766301</c:v>
                      </c:pt>
                      <c:pt idx="5015">
                        <c:v>0.27583815431543401</c:v>
                      </c:pt>
                      <c:pt idx="5016">
                        <c:v>0.28027473201320102</c:v>
                      </c:pt>
                      <c:pt idx="5017">
                        <c:v>0.28471130971097097</c:v>
                      </c:pt>
                      <c:pt idx="5018">
                        <c:v>0.28914788740874198</c:v>
                      </c:pt>
                      <c:pt idx="5019">
                        <c:v>0.29358446510651298</c:v>
                      </c:pt>
                      <c:pt idx="5020">
                        <c:v>0.29802104280428299</c:v>
                      </c:pt>
                      <c:pt idx="5021">
                        <c:v>0.30245762050205</c:v>
                      </c:pt>
                      <c:pt idx="5022">
                        <c:v>0.306894198199821</c:v>
                      </c:pt>
                      <c:pt idx="5023">
                        <c:v>0.31133077589759101</c:v>
                      </c:pt>
                      <c:pt idx="5024">
                        <c:v>0.31576735359536201</c:v>
                      </c:pt>
                      <c:pt idx="5025">
                        <c:v>0.32020393129313302</c:v>
                      </c:pt>
                      <c:pt idx="5026">
                        <c:v>0.32464050899090002</c:v>
                      </c:pt>
                      <c:pt idx="5027">
                        <c:v>0.32907708668866997</c:v>
                      </c:pt>
                      <c:pt idx="5028">
                        <c:v>0.33351366438644098</c:v>
                      </c:pt>
                      <c:pt idx="5029">
                        <c:v>0.33795024208421198</c:v>
                      </c:pt>
                      <c:pt idx="5030">
                        <c:v>0.34238681978198199</c:v>
                      </c:pt>
                      <c:pt idx="5031">
                        <c:v>0.346823397479749</c:v>
                      </c:pt>
                      <c:pt idx="5032">
                        <c:v>0.35125997517752</c:v>
                      </c:pt>
                      <c:pt idx="5033">
                        <c:v>0.35569655287529001</c:v>
                      </c:pt>
                      <c:pt idx="5034">
                        <c:v>0.36013313057306101</c:v>
                      </c:pt>
                      <c:pt idx="5035">
                        <c:v>0.36456970827082802</c:v>
                      </c:pt>
                      <c:pt idx="5036">
                        <c:v>0.36900628596859902</c:v>
                      </c:pt>
                      <c:pt idx="5037">
                        <c:v>0.37344286366636897</c:v>
                      </c:pt>
                      <c:pt idx="5038">
                        <c:v>0.37787944136413998</c:v>
                      </c:pt>
                      <c:pt idx="5039">
                        <c:v>0.38231601906190699</c:v>
                      </c:pt>
                      <c:pt idx="5040">
                        <c:v>0.38675259675967799</c:v>
                      </c:pt>
                      <c:pt idx="5041">
                        <c:v>0.391189174457448</c:v>
                      </c:pt>
                      <c:pt idx="5042">
                        <c:v>0.395625752155215</c:v>
                      </c:pt>
                      <c:pt idx="5043">
                        <c:v>0.40006232985298601</c:v>
                      </c:pt>
                      <c:pt idx="5044">
                        <c:v>0.40449890755075701</c:v>
                      </c:pt>
                      <c:pt idx="5045">
                        <c:v>0.40893548524852402</c:v>
                      </c:pt>
                      <c:pt idx="5046">
                        <c:v>0.41337206294629403</c:v>
                      </c:pt>
                      <c:pt idx="5047">
                        <c:v>0.41780864064406498</c:v>
                      </c:pt>
                      <c:pt idx="5048">
                        <c:v>0.42224521834183598</c:v>
                      </c:pt>
                      <c:pt idx="5049">
                        <c:v>0.42668179603960599</c:v>
                      </c:pt>
                      <c:pt idx="5050">
                        <c:v>0.431118373737373</c:v>
                      </c:pt>
                      <c:pt idx="5051">
                        <c:v>0.435554951435144</c:v>
                      </c:pt>
                      <c:pt idx="5052">
                        <c:v>0.43999152913291401</c:v>
                      </c:pt>
                      <c:pt idx="5053">
                        <c:v>0.44442810683068501</c:v>
                      </c:pt>
                      <c:pt idx="5054">
                        <c:v>0.44886468452845202</c:v>
                      </c:pt>
                      <c:pt idx="5055">
                        <c:v>0.45330126222622302</c:v>
                      </c:pt>
                      <c:pt idx="5056">
                        <c:v>0.45773783992399297</c:v>
                      </c:pt>
                      <c:pt idx="5057">
                        <c:v>0.46217441762176398</c:v>
                      </c:pt>
                      <c:pt idx="5058">
                        <c:v>0.46661099531953498</c:v>
                      </c:pt>
                      <c:pt idx="5059">
                        <c:v>0.47104757301730199</c:v>
                      </c:pt>
                      <c:pt idx="5060">
                        <c:v>0.475484150715072</c:v>
                      </c:pt>
                      <c:pt idx="5061">
                        <c:v>0.479920728412843</c:v>
                      </c:pt>
                      <c:pt idx="5062">
                        <c:v>0.48435730611061301</c:v>
                      </c:pt>
                      <c:pt idx="5063">
                        <c:v>0.48879388380838401</c:v>
                      </c:pt>
                      <c:pt idx="5064">
                        <c:v>0.49323046150615102</c:v>
                      </c:pt>
                      <c:pt idx="5065">
                        <c:v>0.49766703920392202</c:v>
                      </c:pt>
                      <c:pt idx="5066">
                        <c:v>0.50210361690169203</c:v>
                      </c:pt>
                      <c:pt idx="5067">
                        <c:v>0.50654019459946298</c:v>
                      </c:pt>
                      <c:pt idx="5068">
                        <c:v>0.51097677229723004</c:v>
                      </c:pt>
                      <c:pt idx="5069">
                        <c:v>0.51541334999500099</c:v>
                      </c:pt>
                      <c:pt idx="5070">
                        <c:v>0.51984992769277105</c:v>
                      </c:pt>
                      <c:pt idx="5071">
                        <c:v>0.524286505390542</c:v>
                      </c:pt>
                      <c:pt idx="5072">
                        <c:v>0.52872308308831295</c:v>
                      </c:pt>
                      <c:pt idx="5073">
                        <c:v>0.53315966078608001</c:v>
                      </c:pt>
                      <c:pt idx="5074">
                        <c:v>0.53759623848384996</c:v>
                      </c:pt>
                      <c:pt idx="5075">
                        <c:v>0.54203281618162102</c:v>
                      </c:pt>
                      <c:pt idx="5076">
                        <c:v>0.54646939387939097</c:v>
                      </c:pt>
                      <c:pt idx="5077">
                        <c:v>0.55090597157716203</c:v>
                      </c:pt>
                      <c:pt idx="5078">
                        <c:v>0.55534254927492899</c:v>
                      </c:pt>
                      <c:pt idx="5079">
                        <c:v>0.55977912697270005</c:v>
                      </c:pt>
                      <c:pt idx="5080">
                        <c:v>0.56421570467047</c:v>
                      </c:pt>
                      <c:pt idx="5081">
                        <c:v>0.56865228236823695</c:v>
                      </c:pt>
                      <c:pt idx="5082">
                        <c:v>0.57308886006600801</c:v>
                      </c:pt>
                      <c:pt idx="5083">
                        <c:v>0.57752543776377896</c:v>
                      </c:pt>
                      <c:pt idx="5084">
                        <c:v>0.58196201546154602</c:v>
                      </c:pt>
                      <c:pt idx="5085">
                        <c:v>0.58639859315931597</c:v>
                      </c:pt>
                      <c:pt idx="5086">
                        <c:v>0.59083517085708703</c:v>
                      </c:pt>
                      <c:pt idx="5087">
                        <c:v>0.59527174855485399</c:v>
                      </c:pt>
                      <c:pt idx="5088">
                        <c:v>0.59970832625262505</c:v>
                      </c:pt>
                      <c:pt idx="5089">
                        <c:v>0.604144903950395</c:v>
                      </c:pt>
                      <c:pt idx="5090">
                        <c:v>0.60858148164816595</c:v>
                      </c:pt>
                      <c:pt idx="5091">
                        <c:v>0.61301805934593701</c:v>
                      </c:pt>
                      <c:pt idx="5092">
                        <c:v>0.61745463704370396</c:v>
                      </c:pt>
                      <c:pt idx="5093">
                        <c:v>0.62189121474147402</c:v>
                      </c:pt>
                      <c:pt idx="5094">
                        <c:v>0.62632779243924497</c:v>
                      </c:pt>
                      <c:pt idx="5095">
                        <c:v>0.63076437013701503</c:v>
                      </c:pt>
                      <c:pt idx="5096">
                        <c:v>0.63520094783478598</c:v>
                      </c:pt>
                      <c:pt idx="5097">
                        <c:v>0.63963752553255304</c:v>
                      </c:pt>
                      <c:pt idx="5098">
                        <c:v>0.64407410323032399</c:v>
                      </c:pt>
                      <c:pt idx="5099">
                        <c:v>0.64851068092809405</c:v>
                      </c:pt>
                      <c:pt idx="5100">
                        <c:v>0.652947258625865</c:v>
                      </c:pt>
                      <c:pt idx="5101">
                        <c:v>0.65738383632363595</c:v>
                      </c:pt>
                      <c:pt idx="5102">
                        <c:v>0.66182041402140301</c:v>
                      </c:pt>
                      <c:pt idx="5103">
                        <c:v>0.66625699171917296</c:v>
                      </c:pt>
                      <c:pt idx="5104">
                        <c:v>0.67069356941694402</c:v>
                      </c:pt>
                      <c:pt idx="5105">
                        <c:v>0.67513014711471397</c:v>
                      </c:pt>
                      <c:pt idx="5106">
                        <c:v>0.67956672481248204</c:v>
                      </c:pt>
                      <c:pt idx="5107">
                        <c:v>0.68400330251025199</c:v>
                      </c:pt>
                      <c:pt idx="5108">
                        <c:v>0.68843988020802305</c:v>
                      </c:pt>
                      <c:pt idx="5109">
                        <c:v>0.692876457905793</c:v>
                      </c:pt>
                      <c:pt idx="5110">
                        <c:v>0.69731303560356395</c:v>
                      </c:pt>
                      <c:pt idx="5111">
                        <c:v>0.70174961330133101</c:v>
                      </c:pt>
                      <c:pt idx="5112">
                        <c:v>0.70618619099910196</c:v>
                      </c:pt>
                      <c:pt idx="5113">
                        <c:v>0.71062276869687202</c:v>
                      </c:pt>
                      <c:pt idx="5114">
                        <c:v>0.71505934639464297</c:v>
                      </c:pt>
                      <c:pt idx="5115">
                        <c:v>0.71949592409241403</c:v>
                      </c:pt>
                      <c:pt idx="5116">
                        <c:v>0.72393250179018098</c:v>
                      </c:pt>
                      <c:pt idx="5117">
                        <c:v>0.72836907948795104</c:v>
                      </c:pt>
                      <c:pt idx="5118">
                        <c:v>0.73280565718572199</c:v>
                      </c:pt>
                      <c:pt idx="5119">
                        <c:v>0.73724223488349205</c:v>
                      </c:pt>
                      <c:pt idx="5120">
                        <c:v>0.74167881258126001</c:v>
                      </c:pt>
                      <c:pt idx="5121">
                        <c:v>0.74611539027902996</c:v>
                      </c:pt>
                      <c:pt idx="5122">
                        <c:v>0.75055196797680102</c:v>
                      </c:pt>
                      <c:pt idx="5123">
                        <c:v>0.75498854567456797</c:v>
                      </c:pt>
                      <c:pt idx="5124">
                        <c:v>0.75942512337233803</c:v>
                      </c:pt>
                      <c:pt idx="5125">
                        <c:v>0.76386170107010898</c:v>
                      </c:pt>
                      <c:pt idx="5126">
                        <c:v>0.76829827876787604</c:v>
                      </c:pt>
                      <c:pt idx="5127">
                        <c:v>0.77273485646564699</c:v>
                      </c:pt>
                      <c:pt idx="5128">
                        <c:v>0.77717143416341705</c:v>
                      </c:pt>
                      <c:pt idx="5129">
                        <c:v>0.781608011861188</c:v>
                      </c:pt>
                      <c:pt idx="5130">
                        <c:v>0.78604458955895495</c:v>
                      </c:pt>
                      <c:pt idx="5131">
                        <c:v>0.79048116725672601</c:v>
                      </c:pt>
                      <c:pt idx="5132">
                        <c:v>0.79491774495449596</c:v>
                      </c:pt>
                      <c:pt idx="5133">
                        <c:v>0.79935432265226702</c:v>
                      </c:pt>
                      <c:pt idx="5134">
                        <c:v>0.80379090035003697</c:v>
                      </c:pt>
                      <c:pt idx="5135">
                        <c:v>0.80822747804780504</c:v>
                      </c:pt>
                      <c:pt idx="5136">
                        <c:v>0.81266405574557499</c:v>
                      </c:pt>
                      <c:pt idx="5137">
                        <c:v>0.81710063344334605</c:v>
                      </c:pt>
                      <c:pt idx="5138">
                        <c:v>0.821537211141116</c:v>
                      </c:pt>
                      <c:pt idx="5139">
                        <c:v>0.82597378883888295</c:v>
                      </c:pt>
                      <c:pt idx="5140">
                        <c:v>0.83041036653665401</c:v>
                      </c:pt>
                      <c:pt idx="5141">
                        <c:v>0.83484694423442496</c:v>
                      </c:pt>
                      <c:pt idx="5142">
                        <c:v>0.83928352193219502</c:v>
                      </c:pt>
                      <c:pt idx="5143">
                        <c:v>0.84372009962996597</c:v>
                      </c:pt>
                      <c:pt idx="5144">
                        <c:v>0.84815667732773303</c:v>
                      </c:pt>
                      <c:pt idx="5145">
                        <c:v>0.85259325502550398</c:v>
                      </c:pt>
                      <c:pt idx="5146">
                        <c:v>0.85702983272327404</c:v>
                      </c:pt>
                      <c:pt idx="5147">
                        <c:v>0.86146641042104499</c:v>
                      </c:pt>
                      <c:pt idx="5148">
                        <c:v>0.86590298811881505</c:v>
                      </c:pt>
                      <c:pt idx="5149">
                        <c:v>0.87033956581658201</c:v>
                      </c:pt>
                      <c:pt idx="5150">
                        <c:v>0.87477614351435296</c:v>
                      </c:pt>
                      <c:pt idx="5151">
                        <c:v>0.87921272121212402</c:v>
                      </c:pt>
                      <c:pt idx="5152">
                        <c:v>0.88364929890989397</c:v>
                      </c:pt>
                      <c:pt idx="5153">
                        <c:v>0.88808587660766503</c:v>
                      </c:pt>
                      <c:pt idx="5154">
                        <c:v>0.89252245430543198</c:v>
                      </c:pt>
                      <c:pt idx="5155">
                        <c:v>0.89695903200320304</c:v>
                      </c:pt>
                      <c:pt idx="5156">
                        <c:v>0.90139560970097299</c:v>
                      </c:pt>
                      <c:pt idx="5157">
                        <c:v>0.90583218739874405</c:v>
                      </c:pt>
                      <c:pt idx="5158">
                        <c:v>0.910268765096511</c:v>
                      </c:pt>
                      <c:pt idx="5159">
                        <c:v>0.91470534279428195</c:v>
                      </c:pt>
                      <c:pt idx="5160">
                        <c:v>0.91914192049205201</c:v>
                      </c:pt>
                      <c:pt idx="5161">
                        <c:v>0.92357849818982296</c:v>
                      </c:pt>
                      <c:pt idx="5162">
                        <c:v>0.92801507588759002</c:v>
                      </c:pt>
                      <c:pt idx="5163">
                        <c:v>0.93245165358535997</c:v>
                      </c:pt>
                      <c:pt idx="5164">
                        <c:v>0.93688823128312804</c:v>
                      </c:pt>
                      <c:pt idx="5165">
                        <c:v>0.94132480898089799</c:v>
                      </c:pt>
                      <c:pt idx="5166">
                        <c:v>0.94576138667866905</c:v>
                      </c:pt>
                      <c:pt idx="5167">
                        <c:v>0.950197964376439</c:v>
                      </c:pt>
                      <c:pt idx="5168">
                        <c:v>0.95463454207420595</c:v>
                      </c:pt>
                      <c:pt idx="5169">
                        <c:v>0.95907111977197701</c:v>
                      </c:pt>
                      <c:pt idx="5170">
                        <c:v>0.96350769746974796</c:v>
                      </c:pt>
                      <c:pt idx="5171">
                        <c:v>0.96794427516751802</c:v>
                      </c:pt>
                      <c:pt idx="5172">
                        <c:v>0.97238085286528897</c:v>
                      </c:pt>
                      <c:pt idx="5173">
                        <c:v>0.97681743056305603</c:v>
                      </c:pt>
                      <c:pt idx="5174">
                        <c:v>0.98125400826082698</c:v>
                      </c:pt>
                      <c:pt idx="5175">
                        <c:v>0.98569058595859704</c:v>
                      </c:pt>
                      <c:pt idx="5176">
                        <c:v>0.99012716365636799</c:v>
                      </c:pt>
                      <c:pt idx="5177">
                        <c:v>0.99456374135413494</c:v>
                      </c:pt>
                      <c:pt idx="5178">
                        <c:v>0.99900031905190501</c:v>
                      </c:pt>
                      <c:pt idx="5179">
                        <c:v>1.0034368967496801</c:v>
                      </c:pt>
                      <c:pt idx="5180">
                        <c:v>1.00787347444745</c:v>
                      </c:pt>
                      <c:pt idx="5181">
                        <c:v>1.01231005214522</c:v>
                      </c:pt>
                      <c:pt idx="5182">
                        <c:v>1.0167466298429799</c:v>
                      </c:pt>
                      <c:pt idx="5183">
                        <c:v>1.0211832075407601</c:v>
                      </c:pt>
                      <c:pt idx="5184">
                        <c:v>1.02561978523853</c:v>
                      </c:pt>
                      <c:pt idx="5185">
                        <c:v>1.0300563629363</c:v>
                      </c:pt>
                      <c:pt idx="5186">
                        <c:v>1.0344929406340699</c:v>
                      </c:pt>
                      <c:pt idx="5187">
                        <c:v>1.0389295183318299</c:v>
                      </c:pt>
                      <c:pt idx="5188">
                        <c:v>1.0433660960296001</c:v>
                      </c:pt>
                      <c:pt idx="5189">
                        <c:v>1.04780267372738</c:v>
                      </c:pt>
                      <c:pt idx="5190">
                        <c:v>1.05223925142515</c:v>
                      </c:pt>
                      <c:pt idx="5191">
                        <c:v>1.0566758291229099</c:v>
                      </c:pt>
                      <c:pt idx="5192">
                        <c:v>1.0611124068206801</c:v>
                      </c:pt>
                      <c:pt idx="5193">
                        <c:v>1.06554898451845</c:v>
                      </c:pt>
                      <c:pt idx="5194">
                        <c:v>1.06998556221622</c:v>
                      </c:pt>
                      <c:pt idx="5195">
                        <c:v>1.0744221399139999</c:v>
                      </c:pt>
                      <c:pt idx="5196">
                        <c:v>1.0788587176117601</c:v>
                      </c:pt>
                      <c:pt idx="5197">
                        <c:v>1.0832952953095301</c:v>
                      </c:pt>
                      <c:pt idx="5198">
                        <c:v>1.0877318730073</c:v>
                      </c:pt>
                      <c:pt idx="5199">
                        <c:v>1.09216845070507</c:v>
                      </c:pt>
                      <c:pt idx="5200">
                        <c:v>1.0966050284028399</c:v>
                      </c:pt>
                      <c:pt idx="5201">
                        <c:v>1.1010416061006101</c:v>
                      </c:pt>
                      <c:pt idx="5202">
                        <c:v>1.10547818379838</c:v>
                      </c:pt>
                      <c:pt idx="5203">
                        <c:v>1.10991476149615</c:v>
                      </c:pt>
                      <c:pt idx="5204">
                        <c:v>1.1143513391939199</c:v>
                      </c:pt>
                      <c:pt idx="5205">
                        <c:v>1.1187879168916901</c:v>
                      </c:pt>
                      <c:pt idx="5206">
                        <c:v>1.1232244945894601</c:v>
                      </c:pt>
                      <c:pt idx="5207">
                        <c:v>1.12766107228723</c:v>
                      </c:pt>
                      <c:pt idx="5208">
                        <c:v>1.132097649985</c:v>
                      </c:pt>
                      <c:pt idx="5209">
                        <c:v>1.1365342276827699</c:v>
                      </c:pt>
                      <c:pt idx="5210">
                        <c:v>1.1409708053805401</c:v>
                      </c:pt>
                      <c:pt idx="5211">
                        <c:v>1.14540738307831</c:v>
                      </c:pt>
                      <c:pt idx="5212">
                        <c:v>1.14984396077608</c:v>
                      </c:pt>
                      <c:pt idx="5213">
                        <c:v>1.1542805384738499</c:v>
                      </c:pt>
                      <c:pt idx="5214">
                        <c:v>1.1587171161716201</c:v>
                      </c:pt>
                      <c:pt idx="5215">
                        <c:v>1.16315369386939</c:v>
                      </c:pt>
                      <c:pt idx="5216">
                        <c:v>1.16759027156716</c:v>
                      </c:pt>
                      <c:pt idx="5217">
                        <c:v>1.1720268492649299</c:v>
                      </c:pt>
                      <c:pt idx="5218">
                        <c:v>1.1764634269626999</c:v>
                      </c:pt>
                      <c:pt idx="5219">
                        <c:v>1.1809000046604701</c:v>
                      </c:pt>
                      <c:pt idx="5220">
                        <c:v>1.18533658235824</c:v>
                      </c:pt>
                      <c:pt idx="5221">
                        <c:v>1.18977316005601</c:v>
                      </c:pt>
                      <c:pt idx="5222">
                        <c:v>1.1942097377537799</c:v>
                      </c:pt>
                      <c:pt idx="5223">
                        <c:v>1.1986463154515501</c:v>
                      </c:pt>
                      <c:pt idx="5224">
                        <c:v>1.20308289314932</c:v>
                      </c:pt>
                      <c:pt idx="5225">
                        <c:v>1.20751947084709</c:v>
                      </c:pt>
                      <c:pt idx="5226">
                        <c:v>1.2119560485448599</c:v>
                      </c:pt>
                      <c:pt idx="5227">
                        <c:v>1.2163926262426299</c:v>
                      </c:pt>
                      <c:pt idx="5228">
                        <c:v>1.2208292039404001</c:v>
                      </c:pt>
                      <c:pt idx="5229">
                        <c:v>1.22526578163816</c:v>
                      </c:pt>
                      <c:pt idx="5230">
                        <c:v>1.22970235933593</c:v>
                      </c:pt>
                      <c:pt idx="5231">
                        <c:v>1.2341389370337099</c:v>
                      </c:pt>
                      <c:pt idx="5232">
                        <c:v>1.2385755147314801</c:v>
                      </c:pt>
                      <c:pt idx="5233">
                        <c:v>1.24301209242925</c:v>
                      </c:pt>
                      <c:pt idx="5234">
                        <c:v>1.24744867012701</c:v>
                      </c:pt>
                      <c:pt idx="5235">
                        <c:v>1.2518852478247799</c:v>
                      </c:pt>
                      <c:pt idx="5236">
                        <c:v>1.2563218255225601</c:v>
                      </c:pt>
                      <c:pt idx="5237">
                        <c:v>1.2607584032203301</c:v>
                      </c:pt>
                      <c:pt idx="5238">
                        <c:v>1.2651949809181</c:v>
                      </c:pt>
                      <c:pt idx="5239">
                        <c:v>1.26963155861586</c:v>
                      </c:pt>
                      <c:pt idx="5240">
                        <c:v>1.2740681363136299</c:v>
                      </c:pt>
                      <c:pt idx="5241">
                        <c:v>1.2785047140114001</c:v>
                      </c:pt>
                      <c:pt idx="5242">
                        <c:v>1.28294129170917</c:v>
                      </c:pt>
                      <c:pt idx="5243">
                        <c:v>1.28737786940694</c:v>
                      </c:pt>
                      <c:pt idx="5244">
                        <c:v>1.2918144471047099</c:v>
                      </c:pt>
                      <c:pt idx="5245">
                        <c:v>1.2962510248024799</c:v>
                      </c:pt>
                      <c:pt idx="5246">
                        <c:v>1.3006876025002501</c:v>
                      </c:pt>
                      <c:pt idx="5247">
                        <c:v>1.30512418019802</c:v>
                      </c:pt>
                      <c:pt idx="5248">
                        <c:v>1.30956075789579</c:v>
                      </c:pt>
                      <c:pt idx="5249">
                        <c:v>1.3139973355935599</c:v>
                      </c:pt>
                      <c:pt idx="5250">
                        <c:v>1.3184339132913301</c:v>
                      </c:pt>
                      <c:pt idx="5251">
                        <c:v>1.3228704909891</c:v>
                      </c:pt>
                      <c:pt idx="5252">
                        <c:v>1.32730706868687</c:v>
                      </c:pt>
                      <c:pt idx="5253">
                        <c:v>1.3317436463846399</c:v>
                      </c:pt>
                      <c:pt idx="5254">
                        <c:v>1.3361802240824101</c:v>
                      </c:pt>
                      <c:pt idx="5255">
                        <c:v>1.3406168017801801</c:v>
                      </c:pt>
                      <c:pt idx="5256">
                        <c:v>1.34505337947795</c:v>
                      </c:pt>
                      <c:pt idx="5257">
                        <c:v>1.34948995717572</c:v>
                      </c:pt>
                      <c:pt idx="5258">
                        <c:v>1.3539265348734899</c:v>
                      </c:pt>
                      <c:pt idx="5259">
                        <c:v>1.3583631125712601</c:v>
                      </c:pt>
                      <c:pt idx="5260">
                        <c:v>1.36279969026903</c:v>
                      </c:pt>
                      <c:pt idx="5261">
                        <c:v>1.3672362679668</c:v>
                      </c:pt>
                      <c:pt idx="5262">
                        <c:v>1.3716728456645699</c:v>
                      </c:pt>
                      <c:pt idx="5263">
                        <c:v>1.3761094233623401</c:v>
                      </c:pt>
                      <c:pt idx="5264">
                        <c:v>1.3805460010601101</c:v>
                      </c:pt>
                      <c:pt idx="5265">
                        <c:v>1.38498257875788</c:v>
                      </c:pt>
                      <c:pt idx="5266">
                        <c:v>1.38941915645565</c:v>
                      </c:pt>
                      <c:pt idx="5267">
                        <c:v>1.3938557341534199</c:v>
                      </c:pt>
                      <c:pt idx="5268">
                        <c:v>1.3982923118511901</c:v>
                      </c:pt>
                      <c:pt idx="5269">
                        <c:v>1.40272888954896</c:v>
                      </c:pt>
                      <c:pt idx="5270">
                        <c:v>1.40716546724673</c:v>
                      </c:pt>
                      <c:pt idx="5271">
                        <c:v>1.4116020449444999</c:v>
                      </c:pt>
                      <c:pt idx="5272">
                        <c:v>1.4160386226422701</c:v>
                      </c:pt>
                      <c:pt idx="5273">
                        <c:v>1.42047520034004</c:v>
                      </c:pt>
                      <c:pt idx="5274">
                        <c:v>1.42491177803781</c:v>
                      </c:pt>
                      <c:pt idx="5275">
                        <c:v>1.4293483557355799</c:v>
                      </c:pt>
                      <c:pt idx="5276">
                        <c:v>1.4337849334333499</c:v>
                      </c:pt>
                      <c:pt idx="5277">
                        <c:v>1.4382215111311101</c:v>
                      </c:pt>
                      <c:pt idx="5278">
                        <c:v>1.44265808882889</c:v>
                      </c:pt>
                      <c:pt idx="5279">
                        <c:v>1.44709466652666</c:v>
                      </c:pt>
                      <c:pt idx="5280">
                        <c:v>1.4515312442244299</c:v>
                      </c:pt>
                      <c:pt idx="5281">
                        <c:v>1.4559678219221901</c:v>
                      </c:pt>
                      <c:pt idx="5282">
                        <c:v>1.46040439961996</c:v>
                      </c:pt>
                      <c:pt idx="5283">
                        <c:v>1.46484097731773</c:v>
                      </c:pt>
                      <c:pt idx="5284">
                        <c:v>1.4692775550154999</c:v>
                      </c:pt>
                      <c:pt idx="5285">
                        <c:v>1.4737141327132699</c:v>
                      </c:pt>
                      <c:pt idx="5286">
                        <c:v>1.4781507104110401</c:v>
                      </c:pt>
                      <c:pt idx="5287">
                        <c:v>1.48258728810881</c:v>
                      </c:pt>
                      <c:pt idx="5288">
                        <c:v>1.48702386580658</c:v>
                      </c:pt>
                      <c:pt idx="5289">
                        <c:v>1.4914604435043499</c:v>
                      </c:pt>
                      <c:pt idx="5290">
                        <c:v>1.4958970212021201</c:v>
                      </c:pt>
                      <c:pt idx="5291">
                        <c:v>1.50033359889989</c:v>
                      </c:pt>
                      <c:pt idx="5292">
                        <c:v>1.50477017659766</c:v>
                      </c:pt>
                      <c:pt idx="5293">
                        <c:v>1.5092067542954299</c:v>
                      </c:pt>
                      <c:pt idx="5294">
                        <c:v>1.5136433319931999</c:v>
                      </c:pt>
                      <c:pt idx="5295">
                        <c:v>1.5180799096909701</c:v>
                      </c:pt>
                      <c:pt idx="5296">
                        <c:v>1.52251648738874</c:v>
                      </c:pt>
                      <c:pt idx="5297">
                        <c:v>1.52695306508651</c:v>
                      </c:pt>
                      <c:pt idx="5298">
                        <c:v>1.5313896427842799</c:v>
                      </c:pt>
                      <c:pt idx="5299">
                        <c:v>1.5358262204820501</c:v>
                      </c:pt>
                      <c:pt idx="5300">
                        <c:v>1.54026279817982</c:v>
                      </c:pt>
                      <c:pt idx="5301">
                        <c:v>1.54469937587759</c:v>
                      </c:pt>
                      <c:pt idx="5302">
                        <c:v>1.5491359535753599</c:v>
                      </c:pt>
                      <c:pt idx="5303">
                        <c:v>1.5535725312731301</c:v>
                      </c:pt>
                      <c:pt idx="5304">
                        <c:v>1.5580091089709001</c:v>
                      </c:pt>
                      <c:pt idx="5305">
                        <c:v>1.56244568666867</c:v>
                      </c:pt>
                      <c:pt idx="5306">
                        <c:v>1.56688226436644</c:v>
                      </c:pt>
                      <c:pt idx="5307">
                        <c:v>1.5713188420642099</c:v>
                      </c:pt>
                      <c:pt idx="5308">
                        <c:v>1.5757554197619801</c:v>
                      </c:pt>
                      <c:pt idx="5309">
                        <c:v>1.58019199745975</c:v>
                      </c:pt>
                      <c:pt idx="5310">
                        <c:v>1.58462857515752</c:v>
                      </c:pt>
                      <c:pt idx="5311">
                        <c:v>1.5890651528552899</c:v>
                      </c:pt>
                      <c:pt idx="5312">
                        <c:v>1.5935017305530601</c:v>
                      </c:pt>
                      <c:pt idx="5313">
                        <c:v>1.5979383082508301</c:v>
                      </c:pt>
                      <c:pt idx="5314">
                        <c:v>1.6023748859486</c:v>
                      </c:pt>
                      <c:pt idx="5315">
                        <c:v>1.60681146364637</c:v>
                      </c:pt>
                      <c:pt idx="5316">
                        <c:v>1.6112480413441399</c:v>
                      </c:pt>
                      <c:pt idx="5317">
                        <c:v>1.6156846190419101</c:v>
                      </c:pt>
                      <c:pt idx="5318">
                        <c:v>1.62012119673968</c:v>
                      </c:pt>
                      <c:pt idx="5319">
                        <c:v>1.62455777443745</c:v>
                      </c:pt>
                      <c:pt idx="5320">
                        <c:v>1.6289943521352199</c:v>
                      </c:pt>
                      <c:pt idx="5321">
                        <c:v>1.6334309298329901</c:v>
                      </c:pt>
                      <c:pt idx="5322">
                        <c:v>1.63786750753076</c:v>
                      </c:pt>
                      <c:pt idx="5323">
                        <c:v>1.64230408522852</c:v>
                      </c:pt>
                      <c:pt idx="5324">
                        <c:v>1.64674066292629</c:v>
                      </c:pt>
                      <c:pt idx="5325">
                        <c:v>1.6511772406240699</c:v>
                      </c:pt>
                      <c:pt idx="5326">
                        <c:v>1.6556138183218301</c:v>
                      </c:pt>
                      <c:pt idx="5327">
                        <c:v>1.6600503960196</c:v>
                      </c:pt>
                      <c:pt idx="5328">
                        <c:v>1.66448697371737</c:v>
                      </c:pt>
                      <c:pt idx="5329">
                        <c:v>1.6689235514151399</c:v>
                      </c:pt>
                      <c:pt idx="5330">
                        <c:v>1.6733601291129101</c:v>
                      </c:pt>
                      <c:pt idx="5331">
                        <c:v>1.67779670681068</c:v>
                      </c:pt>
                      <c:pt idx="5332">
                        <c:v>1.68223328450845</c:v>
                      </c:pt>
                      <c:pt idx="5333">
                        <c:v>1.6866698622062199</c:v>
                      </c:pt>
                      <c:pt idx="5334">
                        <c:v>1.6911064399039899</c:v>
                      </c:pt>
                      <c:pt idx="5335">
                        <c:v>1.6955430176017601</c:v>
                      </c:pt>
                      <c:pt idx="5336">
                        <c:v>1.69997959529953</c:v>
                      </c:pt>
                      <c:pt idx="5337">
                        <c:v>1.7044161729973</c:v>
                      </c:pt>
                      <c:pt idx="5338">
                        <c:v>1.7088527506950699</c:v>
                      </c:pt>
                      <c:pt idx="5339">
                        <c:v>1.7132893283928401</c:v>
                      </c:pt>
                      <c:pt idx="5340">
                        <c:v>1.71772590609061</c:v>
                      </c:pt>
                      <c:pt idx="5341">
                        <c:v>1.72216248378838</c:v>
                      </c:pt>
                      <c:pt idx="5342">
                        <c:v>1.7265990614861499</c:v>
                      </c:pt>
                      <c:pt idx="5343">
                        <c:v>1.7310356391839199</c:v>
                      </c:pt>
                      <c:pt idx="5344">
                        <c:v>1.7354722168816901</c:v>
                      </c:pt>
                      <c:pt idx="5345">
                        <c:v>1.73990879457946</c:v>
                      </c:pt>
                      <c:pt idx="5346">
                        <c:v>1.74434537227723</c:v>
                      </c:pt>
                      <c:pt idx="5347">
                        <c:v>1.7487819499749999</c:v>
                      </c:pt>
                      <c:pt idx="5348">
                        <c:v>1.7532185276727701</c:v>
                      </c:pt>
                      <c:pt idx="5349">
                        <c:v>1.75765510537054</c:v>
                      </c:pt>
                      <c:pt idx="5350">
                        <c:v>1.76209168306831</c:v>
                      </c:pt>
                      <c:pt idx="5351">
                        <c:v>1.7665282607660799</c:v>
                      </c:pt>
                      <c:pt idx="5352">
                        <c:v>1.7709648384638501</c:v>
                      </c:pt>
                      <c:pt idx="5353">
                        <c:v>1.7754014161616201</c:v>
                      </c:pt>
                      <c:pt idx="5354">
                        <c:v>1.77983799385939</c:v>
                      </c:pt>
                      <c:pt idx="5355">
                        <c:v>1.78427457155716</c:v>
                      </c:pt>
                      <c:pt idx="5356">
                        <c:v>1.7887111492549299</c:v>
                      </c:pt>
                      <c:pt idx="5357">
                        <c:v>1.7931477269527001</c:v>
                      </c:pt>
                      <c:pt idx="5358">
                        <c:v>1.79758430465047</c:v>
                      </c:pt>
                      <c:pt idx="5359">
                        <c:v>1.80202088234824</c:v>
                      </c:pt>
                      <c:pt idx="5360">
                        <c:v>1.8064574600460099</c:v>
                      </c:pt>
                      <c:pt idx="5361">
                        <c:v>1.8108940377437801</c:v>
                      </c:pt>
                      <c:pt idx="5362">
                        <c:v>1.8153306154415501</c:v>
                      </c:pt>
                      <c:pt idx="5363">
                        <c:v>1.81976719313932</c:v>
                      </c:pt>
                      <c:pt idx="5364">
                        <c:v>1.82420377083709</c:v>
                      </c:pt>
                      <c:pt idx="5365">
                        <c:v>1.8286403485348499</c:v>
                      </c:pt>
                      <c:pt idx="5366">
                        <c:v>1.8330769262326301</c:v>
                      </c:pt>
                      <c:pt idx="5367">
                        <c:v>1.83751350393039</c:v>
                      </c:pt>
                      <c:pt idx="5368">
                        <c:v>1.84195008162816</c:v>
                      </c:pt>
                      <c:pt idx="5369">
                        <c:v>1.8463866593259299</c:v>
                      </c:pt>
                      <c:pt idx="5370">
                        <c:v>1.8508232370237001</c:v>
                      </c:pt>
                      <c:pt idx="5371">
                        <c:v>1.8552598147214701</c:v>
                      </c:pt>
                      <c:pt idx="5372">
                        <c:v>1.85969639241924</c:v>
                      </c:pt>
                      <c:pt idx="5373">
                        <c:v>1.86413297011701</c:v>
                      </c:pt>
                      <c:pt idx="5374">
                        <c:v>1.8685695478147799</c:v>
                      </c:pt>
                      <c:pt idx="5375">
                        <c:v>1.8730061255125501</c:v>
                      </c:pt>
                      <c:pt idx="5376">
                        <c:v>1.87744270321032</c:v>
                      </c:pt>
                      <c:pt idx="5377">
                        <c:v>1.88187928090809</c:v>
                      </c:pt>
                      <c:pt idx="5378">
                        <c:v>1.8863158586058599</c:v>
                      </c:pt>
                      <c:pt idx="5379">
                        <c:v>1.8907524363036301</c:v>
                      </c:pt>
                      <c:pt idx="5380">
                        <c:v>1.8951890140014001</c:v>
                      </c:pt>
                      <c:pt idx="5381">
                        <c:v>1.89962559169917</c:v>
                      </c:pt>
                      <c:pt idx="5382">
                        <c:v>1.90406216939694</c:v>
                      </c:pt>
                      <c:pt idx="5383">
                        <c:v>1.9084987470947099</c:v>
                      </c:pt>
                      <c:pt idx="5384">
                        <c:v>1.9129353247924801</c:v>
                      </c:pt>
                      <c:pt idx="5385">
                        <c:v>1.91737190249025</c:v>
                      </c:pt>
                      <c:pt idx="5386">
                        <c:v>1.92180848018802</c:v>
                      </c:pt>
                      <c:pt idx="5387">
                        <c:v>1.9262450578857899</c:v>
                      </c:pt>
                      <c:pt idx="5388">
                        <c:v>1.9306816355835601</c:v>
                      </c:pt>
                      <c:pt idx="5389">
                        <c:v>1.93511821328133</c:v>
                      </c:pt>
                      <c:pt idx="5390">
                        <c:v>1.9395547909791</c:v>
                      </c:pt>
                      <c:pt idx="5391">
                        <c:v>1.9439913686768699</c:v>
                      </c:pt>
                      <c:pt idx="5392">
                        <c:v>1.9484279463746399</c:v>
                      </c:pt>
                      <c:pt idx="5393">
                        <c:v>1.9528645240724101</c:v>
                      </c:pt>
                      <c:pt idx="5394">
                        <c:v>1.95730110177018</c:v>
                      </c:pt>
                      <c:pt idx="5395">
                        <c:v>1.96173767946795</c:v>
                      </c:pt>
                      <c:pt idx="5396">
                        <c:v>1.9661742571657199</c:v>
                      </c:pt>
                      <c:pt idx="5397">
                        <c:v>1.9706108348634901</c:v>
                      </c:pt>
                      <c:pt idx="5398">
                        <c:v>1.97504741256126</c:v>
                      </c:pt>
                      <c:pt idx="5399">
                        <c:v>1.97948399025903</c:v>
                      </c:pt>
                      <c:pt idx="5400">
                        <c:v>1.9839205679567999</c:v>
                      </c:pt>
                      <c:pt idx="5401">
                        <c:v>1.9883571456545699</c:v>
                      </c:pt>
                      <c:pt idx="5402">
                        <c:v>1.9927937233523401</c:v>
                      </c:pt>
                      <c:pt idx="5403">
                        <c:v>1.99723030105011</c:v>
                      </c:pt>
                      <c:pt idx="5404">
                        <c:v>2.00166687874788</c:v>
                      </c:pt>
                      <c:pt idx="5405">
                        <c:v>2.0061034564456501</c:v>
                      </c:pt>
                      <c:pt idx="5406">
                        <c:v>2.0105400341434101</c:v>
                      </c:pt>
                      <c:pt idx="5407">
                        <c:v>2.0149766118411798</c:v>
                      </c:pt>
                      <c:pt idx="5408">
                        <c:v>2.0194131895389602</c:v>
                      </c:pt>
                      <c:pt idx="5409">
                        <c:v>2.0238497672367202</c:v>
                      </c:pt>
                      <c:pt idx="5410">
                        <c:v>2.0282863449344899</c:v>
                      </c:pt>
                      <c:pt idx="5411">
                        <c:v>2.0327229226322601</c:v>
                      </c:pt>
                      <c:pt idx="5412">
                        <c:v>2.0371595003300298</c:v>
                      </c:pt>
                      <c:pt idx="5413">
                        <c:v>2.0415960780278102</c:v>
                      </c:pt>
                      <c:pt idx="5414">
                        <c:v>2.0460326557255701</c:v>
                      </c:pt>
                      <c:pt idx="5415">
                        <c:v>2.0504692334233399</c:v>
                      </c:pt>
                      <c:pt idx="5416">
                        <c:v>2.05490581112111</c:v>
                      </c:pt>
                      <c:pt idx="5417">
                        <c:v>2.0593423888188802</c:v>
                      </c:pt>
                      <c:pt idx="5418">
                        <c:v>2.0637789665166499</c:v>
                      </c:pt>
                      <c:pt idx="5419">
                        <c:v>2.0682155442144201</c:v>
                      </c:pt>
                      <c:pt idx="5420">
                        <c:v>2.0726521219121898</c:v>
                      </c:pt>
                      <c:pt idx="5421">
                        <c:v>2.07708869960996</c:v>
                      </c:pt>
                      <c:pt idx="5422">
                        <c:v>2.0815252773077302</c:v>
                      </c:pt>
                      <c:pt idx="5423">
                        <c:v>2.0859618550054999</c:v>
                      </c:pt>
                      <c:pt idx="5424">
                        <c:v>2.0903984327032701</c:v>
                      </c:pt>
                      <c:pt idx="5425">
                        <c:v>2.0948350104010398</c:v>
                      </c:pt>
                      <c:pt idx="5426">
                        <c:v>2.09927158809881</c:v>
                      </c:pt>
                      <c:pt idx="5427">
                        <c:v>2.1037081657965802</c:v>
                      </c:pt>
                      <c:pt idx="5428">
                        <c:v>2.1081447434943499</c:v>
                      </c:pt>
                      <c:pt idx="5429">
                        <c:v>2.1125813211921201</c:v>
                      </c:pt>
                      <c:pt idx="5430">
                        <c:v>2.1170178988898898</c:v>
                      </c:pt>
                      <c:pt idx="5431">
                        <c:v>2.12145447658766</c:v>
                      </c:pt>
                      <c:pt idx="5432">
                        <c:v>2.1258910542854301</c:v>
                      </c:pt>
                      <c:pt idx="5433">
                        <c:v>2.1303276319831999</c:v>
                      </c:pt>
                      <c:pt idx="5434">
                        <c:v>2.13476420968097</c:v>
                      </c:pt>
                      <c:pt idx="5435">
                        <c:v>2.1392007873787402</c:v>
                      </c:pt>
                      <c:pt idx="5436">
                        <c:v>2.1436373650765099</c:v>
                      </c:pt>
                      <c:pt idx="5437">
                        <c:v>2.1480739427742801</c:v>
                      </c:pt>
                      <c:pt idx="5438">
                        <c:v>2.1525105204720498</c:v>
                      </c:pt>
                      <c:pt idx="5439">
                        <c:v>2.15694709816982</c:v>
                      </c:pt>
                      <c:pt idx="5440">
                        <c:v>2.1613836758675902</c:v>
                      </c:pt>
                      <c:pt idx="5441">
                        <c:v>2.1658202535653599</c:v>
                      </c:pt>
                      <c:pt idx="5442">
                        <c:v>2.1702568312631301</c:v>
                      </c:pt>
                      <c:pt idx="5443">
                        <c:v>2.1746934089608998</c:v>
                      </c:pt>
                      <c:pt idx="5444">
                        <c:v>2.17912998665867</c:v>
                      </c:pt>
                      <c:pt idx="5445">
                        <c:v>2.1835665643564401</c:v>
                      </c:pt>
                      <c:pt idx="5446">
                        <c:v>2.1880031420542099</c:v>
                      </c:pt>
                      <c:pt idx="5447">
                        <c:v>2.19243971975198</c:v>
                      </c:pt>
                      <c:pt idx="5448">
                        <c:v>2.19687629744974</c:v>
                      </c:pt>
                      <c:pt idx="5449">
                        <c:v>2.2013128751475199</c:v>
                      </c:pt>
                      <c:pt idx="5450">
                        <c:v>2.2057494528452901</c:v>
                      </c:pt>
                      <c:pt idx="5451">
                        <c:v>2.2101860305430598</c:v>
                      </c:pt>
                      <c:pt idx="5452">
                        <c:v>2.2146226082408198</c:v>
                      </c:pt>
                      <c:pt idx="5453">
                        <c:v>2.21905918593859</c:v>
                      </c:pt>
                      <c:pt idx="5454">
                        <c:v>2.2234957636363601</c:v>
                      </c:pt>
                      <c:pt idx="5455">
                        <c:v>2.2279323413341401</c:v>
                      </c:pt>
                      <c:pt idx="5456">
                        <c:v>2.2323689190319</c:v>
                      </c:pt>
                      <c:pt idx="5457">
                        <c:v>2.2368054967296702</c:v>
                      </c:pt>
                      <c:pt idx="5458">
                        <c:v>2.2412420744274399</c:v>
                      </c:pt>
                      <c:pt idx="5459">
                        <c:v>2.2456786521252101</c:v>
                      </c:pt>
                      <c:pt idx="5460">
                        <c:v>2.2501152298229798</c:v>
                      </c:pt>
                      <c:pt idx="5461">
                        <c:v>2.25455180752075</c:v>
                      </c:pt>
                      <c:pt idx="5462">
                        <c:v>2.2589883852185202</c:v>
                      </c:pt>
                      <c:pt idx="5463">
                        <c:v>2.2634249629162899</c:v>
                      </c:pt>
                      <c:pt idx="5464">
                        <c:v>2.2678615406140601</c:v>
                      </c:pt>
                      <c:pt idx="5465">
                        <c:v>2.2722981183118298</c:v>
                      </c:pt>
                      <c:pt idx="5466">
                        <c:v>2.2767346960096</c:v>
                      </c:pt>
                      <c:pt idx="5467">
                        <c:v>2.2811712737073702</c:v>
                      </c:pt>
                      <c:pt idx="5468">
                        <c:v>2.2856078514051399</c:v>
                      </c:pt>
                      <c:pt idx="5469">
                        <c:v>2.2900444291029101</c:v>
                      </c:pt>
                      <c:pt idx="5470">
                        <c:v>2.2944810068006798</c:v>
                      </c:pt>
                      <c:pt idx="5471">
                        <c:v>2.29891758449845</c:v>
                      </c:pt>
                      <c:pt idx="5472">
                        <c:v>2.3033541621962201</c:v>
                      </c:pt>
                      <c:pt idx="5473">
                        <c:v>2.3077907398939899</c:v>
                      </c:pt>
                      <c:pt idx="5474">
                        <c:v>2.31222731759176</c:v>
                      </c:pt>
                      <c:pt idx="5475">
                        <c:v>2.3166638952895302</c:v>
                      </c:pt>
                      <c:pt idx="5476">
                        <c:v>2.3211004729872999</c:v>
                      </c:pt>
                      <c:pt idx="5477">
                        <c:v>2.3255370506850701</c:v>
                      </c:pt>
                      <c:pt idx="5478">
                        <c:v>2.3299736283828398</c:v>
                      </c:pt>
                      <c:pt idx="5479">
                        <c:v>2.33441020608061</c:v>
                      </c:pt>
                      <c:pt idx="5480">
                        <c:v>2.3388467837783802</c:v>
                      </c:pt>
                      <c:pt idx="5481">
                        <c:v>2.3432833614761499</c:v>
                      </c:pt>
                      <c:pt idx="5482">
                        <c:v>2.3477199391739201</c:v>
                      </c:pt>
                      <c:pt idx="5483">
                        <c:v>2.3521565168716898</c:v>
                      </c:pt>
                      <c:pt idx="5484">
                        <c:v>2.35659309456946</c:v>
                      </c:pt>
                      <c:pt idx="5485">
                        <c:v>2.3610296722672302</c:v>
                      </c:pt>
                      <c:pt idx="5486">
                        <c:v>2.3654662499649999</c:v>
                      </c:pt>
                      <c:pt idx="5487">
                        <c:v>2.3699028276627701</c:v>
                      </c:pt>
                      <c:pt idx="5488">
                        <c:v>2.3743394053605398</c:v>
                      </c:pt>
                      <c:pt idx="5489">
                        <c:v>2.37877598305831</c:v>
                      </c:pt>
                      <c:pt idx="5490">
                        <c:v>2.3832125607560801</c:v>
                      </c:pt>
                      <c:pt idx="5491">
                        <c:v>2.3876491384538499</c:v>
                      </c:pt>
                      <c:pt idx="5492">
                        <c:v>2.39208571615162</c:v>
                      </c:pt>
                      <c:pt idx="5493">
                        <c:v>2.3965222938493902</c:v>
                      </c:pt>
                      <c:pt idx="5494">
                        <c:v>2.4009588715471502</c:v>
                      </c:pt>
                      <c:pt idx="5495">
                        <c:v>2.4053954492449199</c:v>
                      </c:pt>
                      <c:pt idx="5496">
                        <c:v>2.4098320269426998</c:v>
                      </c:pt>
                      <c:pt idx="5497">
                        <c:v>2.41426860464047</c:v>
                      </c:pt>
                      <c:pt idx="5498">
                        <c:v>2.4187051823382402</c:v>
                      </c:pt>
                      <c:pt idx="5499">
                        <c:v>2.4231417600360001</c:v>
                      </c:pt>
                      <c:pt idx="5500">
                        <c:v>2.4275783377337699</c:v>
                      </c:pt>
                      <c:pt idx="5501">
                        <c:v>2.43201491543154</c:v>
                      </c:pt>
                      <c:pt idx="5502">
                        <c:v>2.43645149312932</c:v>
                      </c:pt>
                      <c:pt idx="5503">
                        <c:v>2.4408880708270901</c:v>
                      </c:pt>
                      <c:pt idx="5504">
                        <c:v>2.4453246485248501</c:v>
                      </c:pt>
                      <c:pt idx="5505">
                        <c:v>2.4497612262226198</c:v>
                      </c:pt>
                      <c:pt idx="5506">
                        <c:v>2.45419780392039</c:v>
                      </c:pt>
                      <c:pt idx="5507">
                        <c:v>2.4586343816181602</c:v>
                      </c:pt>
                      <c:pt idx="5508">
                        <c:v>2.4630709593159299</c:v>
                      </c:pt>
                      <c:pt idx="5509">
                        <c:v>2.4675075370137001</c:v>
                      </c:pt>
                      <c:pt idx="5510">
                        <c:v>2.4719441147114698</c:v>
                      </c:pt>
                      <c:pt idx="5511">
                        <c:v>2.47638069240924</c:v>
                      </c:pt>
                      <c:pt idx="5512">
                        <c:v>2.4808172701070101</c:v>
                      </c:pt>
                      <c:pt idx="5513">
                        <c:v>2.4852538478047799</c:v>
                      </c:pt>
                      <c:pt idx="5514">
                        <c:v>2.48969042550255</c:v>
                      </c:pt>
                      <c:pt idx="5515">
                        <c:v>2.4941270032003202</c:v>
                      </c:pt>
                      <c:pt idx="5516">
                        <c:v>2.4985635808980899</c:v>
                      </c:pt>
                      <c:pt idx="5517">
                        <c:v>2.5030001585958601</c:v>
                      </c:pt>
                      <c:pt idx="5518">
                        <c:v>2.5074367362936298</c:v>
                      </c:pt>
                      <c:pt idx="5519">
                        <c:v>2.5118733139914</c:v>
                      </c:pt>
                      <c:pt idx="5520">
                        <c:v>2.5163098916891702</c:v>
                      </c:pt>
                      <c:pt idx="5521">
                        <c:v>2.5207464693869399</c:v>
                      </c:pt>
                      <c:pt idx="5522">
                        <c:v>2.5251830470847101</c:v>
                      </c:pt>
                      <c:pt idx="5523">
                        <c:v>2.5296196247824798</c:v>
                      </c:pt>
                      <c:pt idx="5524">
                        <c:v>2.53405620248025</c:v>
                      </c:pt>
                      <c:pt idx="5525">
                        <c:v>2.5384927801780202</c:v>
                      </c:pt>
                      <c:pt idx="5526">
                        <c:v>2.5429293578757899</c:v>
                      </c:pt>
                      <c:pt idx="5527">
                        <c:v>2.5473659355735601</c:v>
                      </c:pt>
                      <c:pt idx="5528">
                        <c:v>2.5518025132713298</c:v>
                      </c:pt>
                      <c:pt idx="5529">
                        <c:v>2.5562390909691</c:v>
                      </c:pt>
                      <c:pt idx="5530">
                        <c:v>2.5606756686668701</c:v>
                      </c:pt>
                      <c:pt idx="5531">
                        <c:v>2.5651122463646399</c:v>
                      </c:pt>
                      <c:pt idx="5532">
                        <c:v>2.56954882406241</c:v>
                      </c:pt>
                      <c:pt idx="5533">
                        <c:v>2.5739854017601802</c:v>
                      </c:pt>
                      <c:pt idx="5534">
                        <c:v>2.5784219794579499</c:v>
                      </c:pt>
                      <c:pt idx="5535">
                        <c:v>2.5828585571557201</c:v>
                      </c:pt>
                      <c:pt idx="5536">
                        <c:v>2.5872951348534898</c:v>
                      </c:pt>
                      <c:pt idx="5537">
                        <c:v>2.5917317125512498</c:v>
                      </c:pt>
                      <c:pt idx="5538">
                        <c:v>2.5961682902490302</c:v>
                      </c:pt>
                      <c:pt idx="5539">
                        <c:v>2.6006048679467999</c:v>
                      </c:pt>
                      <c:pt idx="5540">
                        <c:v>2.6050414456445701</c:v>
                      </c:pt>
                      <c:pt idx="5541">
                        <c:v>2.60947802334233</c:v>
                      </c:pt>
                      <c:pt idx="5542">
                        <c:v>2.6139146010401002</c:v>
                      </c:pt>
                      <c:pt idx="5543">
                        <c:v>2.6183511787378801</c:v>
                      </c:pt>
                      <c:pt idx="5544">
                        <c:v>2.6227877564356499</c:v>
                      </c:pt>
                      <c:pt idx="5545">
                        <c:v>2.62722433413342</c:v>
                      </c:pt>
                      <c:pt idx="5546">
                        <c:v>2.63166091183118</c:v>
                      </c:pt>
                      <c:pt idx="5547">
                        <c:v>2.6360974895289502</c:v>
                      </c:pt>
                      <c:pt idx="5548">
                        <c:v>2.6405340672267199</c:v>
                      </c:pt>
                      <c:pt idx="5549">
                        <c:v>2.6449706449244998</c:v>
                      </c:pt>
                      <c:pt idx="5550">
                        <c:v>2.64940722262227</c:v>
                      </c:pt>
                      <c:pt idx="5551">
                        <c:v>2.65384380032003</c:v>
                      </c:pt>
                      <c:pt idx="5552">
                        <c:v>2.6582803780178001</c:v>
                      </c:pt>
                      <c:pt idx="5553">
                        <c:v>2.6627169557155699</c:v>
                      </c:pt>
                      <c:pt idx="5554">
                        <c:v>2.66715353341334</c:v>
                      </c:pt>
                      <c:pt idx="5555">
                        <c:v>2.67159011111112</c:v>
                      </c:pt>
                      <c:pt idx="5556">
                        <c:v>2.6760266888088799</c:v>
                      </c:pt>
                      <c:pt idx="5557">
                        <c:v>2.6804632665066501</c:v>
                      </c:pt>
                      <c:pt idx="5558">
                        <c:v>2.6848998442044198</c:v>
                      </c:pt>
                      <c:pt idx="5559">
                        <c:v>2.68933642190219</c:v>
                      </c:pt>
                      <c:pt idx="5560">
                        <c:v>2.6937729995999602</c:v>
                      </c:pt>
                      <c:pt idx="5561">
                        <c:v>2.6982095772977299</c:v>
                      </c:pt>
                      <c:pt idx="5562">
                        <c:v>2.7026461549955001</c:v>
                      </c:pt>
                      <c:pt idx="5563">
                        <c:v>2.7070827326932698</c:v>
                      </c:pt>
                      <c:pt idx="5564">
                        <c:v>2.71151931039104</c:v>
                      </c:pt>
                      <c:pt idx="5565">
                        <c:v>2.7159558880888102</c:v>
                      </c:pt>
                      <c:pt idx="5566">
                        <c:v>2.7203924657865799</c:v>
                      </c:pt>
                      <c:pt idx="5567">
                        <c:v>2.7248290434843501</c:v>
                      </c:pt>
                      <c:pt idx="5568">
                        <c:v>2.7292656211821198</c:v>
                      </c:pt>
                      <c:pt idx="5569">
                        <c:v>2.73370219887989</c:v>
                      </c:pt>
                      <c:pt idx="5570">
                        <c:v>2.7381387765776601</c:v>
                      </c:pt>
                      <c:pt idx="5571">
                        <c:v>2.7425753542754299</c:v>
                      </c:pt>
                      <c:pt idx="5572">
                        <c:v>2.7470119319732</c:v>
                      </c:pt>
                      <c:pt idx="5573">
                        <c:v>2.7514485096709702</c:v>
                      </c:pt>
                      <c:pt idx="5574">
                        <c:v>2.7558850873687399</c:v>
                      </c:pt>
                      <c:pt idx="5575">
                        <c:v>2.7603216650665101</c:v>
                      </c:pt>
                      <c:pt idx="5576">
                        <c:v>2.7647582427642798</c:v>
                      </c:pt>
                      <c:pt idx="5577">
                        <c:v>2.76919482046205</c:v>
                      </c:pt>
                      <c:pt idx="5578">
                        <c:v>2.7736313981598202</c:v>
                      </c:pt>
                      <c:pt idx="5579">
                        <c:v>2.7780679758575899</c:v>
                      </c:pt>
                      <c:pt idx="5580">
                        <c:v>2.7825045535553601</c:v>
                      </c:pt>
                      <c:pt idx="5581">
                        <c:v>2.7869411312531298</c:v>
                      </c:pt>
                      <c:pt idx="5582">
                        <c:v>2.7913777089509</c:v>
                      </c:pt>
                      <c:pt idx="5583">
                        <c:v>2.7958142866486702</c:v>
                      </c:pt>
                      <c:pt idx="5584">
                        <c:v>2.8002508643464301</c:v>
                      </c:pt>
                      <c:pt idx="5585">
                        <c:v>2.8046874420442101</c:v>
                      </c:pt>
                      <c:pt idx="5586">
                        <c:v>2.8091240197419798</c:v>
                      </c:pt>
                      <c:pt idx="5587">
                        <c:v>2.81356059743975</c:v>
                      </c:pt>
                      <c:pt idx="5588">
                        <c:v>2.8179971751375201</c:v>
                      </c:pt>
                      <c:pt idx="5589">
                        <c:v>2.8224337528352801</c:v>
                      </c:pt>
                      <c:pt idx="5590">
                        <c:v>2.8268703305330498</c:v>
                      </c:pt>
                      <c:pt idx="5591">
                        <c:v>2.8313069082308302</c:v>
                      </c:pt>
                      <c:pt idx="5592">
                        <c:v>2.8357434859285999</c:v>
                      </c:pt>
                      <c:pt idx="5593">
                        <c:v>2.8401800636263599</c:v>
                      </c:pt>
                      <c:pt idx="5594">
                        <c:v>2.8446166413241301</c:v>
                      </c:pt>
                      <c:pt idx="5595">
                        <c:v>2.8490532190218998</c:v>
                      </c:pt>
                      <c:pt idx="5596">
                        <c:v>2.8534897967196802</c:v>
                      </c:pt>
                      <c:pt idx="5597">
                        <c:v>2.8579263744174499</c:v>
                      </c:pt>
                      <c:pt idx="5598">
                        <c:v>2.8623629521152099</c:v>
                      </c:pt>
                      <c:pt idx="5599">
                        <c:v>2.86679952981298</c:v>
                      </c:pt>
                      <c:pt idx="5600">
                        <c:v>2.8712361075107502</c:v>
                      </c:pt>
                      <c:pt idx="5601">
                        <c:v>2.8756726852085199</c:v>
                      </c:pt>
                      <c:pt idx="5602">
                        <c:v>2.8801092629062999</c:v>
                      </c:pt>
                      <c:pt idx="5603">
                        <c:v>2.8845458406040598</c:v>
                      </c:pt>
                      <c:pt idx="5604">
                        <c:v>2.88898241830183</c:v>
                      </c:pt>
                      <c:pt idx="5605">
                        <c:v>2.8934189959996002</c:v>
                      </c:pt>
                      <c:pt idx="5606">
                        <c:v>2.8978555736973699</c:v>
                      </c:pt>
                      <c:pt idx="5607">
                        <c:v>2.9022921513951401</c:v>
                      </c:pt>
                      <c:pt idx="5608">
                        <c:v>2.9067287290929098</c:v>
                      </c:pt>
                      <c:pt idx="5609">
                        <c:v>2.91116530679068</c:v>
                      </c:pt>
                      <c:pt idx="5610">
                        <c:v>2.9156018844884501</c:v>
                      </c:pt>
                      <c:pt idx="5611">
                        <c:v>2.9200384621862199</c:v>
                      </c:pt>
                      <c:pt idx="5612">
                        <c:v>2.92447503988399</c:v>
                      </c:pt>
                      <c:pt idx="5613">
                        <c:v>2.9289116175817602</c:v>
                      </c:pt>
                      <c:pt idx="5614">
                        <c:v>2.9333481952795299</c:v>
                      </c:pt>
                      <c:pt idx="5615">
                        <c:v>2.9377847729773001</c:v>
                      </c:pt>
                      <c:pt idx="5616">
                        <c:v>2.9422213506750698</c:v>
                      </c:pt>
                      <c:pt idx="5617">
                        <c:v>2.94665792837284</c:v>
                      </c:pt>
                      <c:pt idx="5618">
                        <c:v>2.9510945060706102</c:v>
                      </c:pt>
                      <c:pt idx="5619">
                        <c:v>2.9555310837683799</c:v>
                      </c:pt>
                      <c:pt idx="5620">
                        <c:v>2.9599676614661501</c:v>
                      </c:pt>
                      <c:pt idx="5621">
                        <c:v>2.9644042391639198</c:v>
                      </c:pt>
                      <c:pt idx="5622">
                        <c:v>2.96884081686169</c:v>
                      </c:pt>
                      <c:pt idx="5623">
                        <c:v>2.9732773945594602</c:v>
                      </c:pt>
                      <c:pt idx="5624">
                        <c:v>2.9777139722572299</c:v>
                      </c:pt>
                      <c:pt idx="5625">
                        <c:v>2.9821505499550001</c:v>
                      </c:pt>
                      <c:pt idx="5626">
                        <c:v>2.9865871276527698</c:v>
                      </c:pt>
                      <c:pt idx="5627">
                        <c:v>2.99102370535054</c:v>
                      </c:pt>
                      <c:pt idx="5628">
                        <c:v>2.9954602830483101</c:v>
                      </c:pt>
                      <c:pt idx="5629">
                        <c:v>2.9998968607460799</c:v>
                      </c:pt>
                      <c:pt idx="5630">
                        <c:v>3.00433343844385</c:v>
                      </c:pt>
                      <c:pt idx="5631">
                        <c:v>3.00877001614161</c:v>
                      </c:pt>
                      <c:pt idx="5632">
                        <c:v>3.0132065938393899</c:v>
                      </c:pt>
                      <c:pt idx="5633">
                        <c:v>3.0176431715371601</c:v>
                      </c:pt>
                      <c:pt idx="5634">
                        <c:v>3.0220797492349298</c:v>
                      </c:pt>
                      <c:pt idx="5635">
                        <c:v>3.0265163269327</c:v>
                      </c:pt>
                      <c:pt idx="5636">
                        <c:v>3.03095290463046</c:v>
                      </c:pt>
                      <c:pt idx="5637">
                        <c:v>3.0353894823282301</c:v>
                      </c:pt>
                      <c:pt idx="5638">
                        <c:v>3.0398260600260101</c:v>
                      </c:pt>
                      <c:pt idx="5639">
                        <c:v>3.0442626377237798</c:v>
                      </c:pt>
                      <c:pt idx="5640">
                        <c:v>3.04869921542155</c:v>
                      </c:pt>
                      <c:pt idx="5641">
                        <c:v>3.0531357931193099</c:v>
                      </c:pt>
                      <c:pt idx="5642">
                        <c:v>3.0575723708170801</c:v>
                      </c:pt>
                      <c:pt idx="5643">
                        <c:v>3.0620089485148498</c:v>
                      </c:pt>
                      <c:pt idx="5644">
                        <c:v>3.0664455262126298</c:v>
                      </c:pt>
                      <c:pt idx="5645">
                        <c:v>3.0708821039103902</c:v>
                      </c:pt>
                      <c:pt idx="5646">
                        <c:v>3.0753186816081599</c:v>
                      </c:pt>
                      <c:pt idx="5647">
                        <c:v>3.0797552593059301</c:v>
                      </c:pt>
                      <c:pt idx="5648">
                        <c:v>3.0841918370036998</c:v>
                      </c:pt>
                      <c:pt idx="5649">
                        <c:v>3.08862841470147</c:v>
                      </c:pt>
                      <c:pt idx="5650">
                        <c:v>3.0930649923992402</c:v>
                      </c:pt>
                      <c:pt idx="5651">
                        <c:v>3.0975015700970099</c:v>
                      </c:pt>
                      <c:pt idx="5652">
                        <c:v>3.1019381477947801</c:v>
                      </c:pt>
                      <c:pt idx="5653">
                        <c:v>3.1063747254925498</c:v>
                      </c:pt>
                      <c:pt idx="5654">
                        <c:v>3.11081130319032</c:v>
                      </c:pt>
                      <c:pt idx="5655">
                        <c:v>3.1152478808880901</c:v>
                      </c:pt>
                      <c:pt idx="5656">
                        <c:v>3.1196844585858599</c:v>
                      </c:pt>
                      <c:pt idx="5657">
                        <c:v>3.12412103628363</c:v>
                      </c:pt>
                      <c:pt idx="5658">
                        <c:v>3.1285576139814002</c:v>
                      </c:pt>
                      <c:pt idx="5659">
                        <c:v>3.1329941916791699</c:v>
                      </c:pt>
                      <c:pt idx="5660">
                        <c:v>3.1374307693769401</c:v>
                      </c:pt>
                      <c:pt idx="5661">
                        <c:v>3.1418673470747098</c:v>
                      </c:pt>
                      <c:pt idx="5662">
                        <c:v>3.14630392477248</c:v>
                      </c:pt>
                      <c:pt idx="5663">
                        <c:v>3.1507405024702502</c:v>
                      </c:pt>
                      <c:pt idx="5664">
                        <c:v>3.1551770801680199</c:v>
                      </c:pt>
                      <c:pt idx="5665">
                        <c:v>3.1596136578657901</c:v>
                      </c:pt>
                      <c:pt idx="5666">
                        <c:v>3.1640502355635598</c:v>
                      </c:pt>
                      <c:pt idx="5667">
                        <c:v>3.16848681326133</c:v>
                      </c:pt>
                      <c:pt idx="5668">
                        <c:v>3.1729233909591001</c:v>
                      </c:pt>
                      <c:pt idx="5669">
                        <c:v>3.1773599686568699</c:v>
                      </c:pt>
                      <c:pt idx="5670">
                        <c:v>3.18179654635464</c:v>
                      </c:pt>
                      <c:pt idx="5671">
                        <c:v>3.1862331240524102</c:v>
                      </c:pt>
                      <c:pt idx="5672">
                        <c:v>3.1906697017501799</c:v>
                      </c:pt>
                      <c:pt idx="5673">
                        <c:v>3.1951062794479501</c:v>
                      </c:pt>
                      <c:pt idx="5674">
                        <c:v>3.1995428571457198</c:v>
                      </c:pt>
                      <c:pt idx="5675">
                        <c:v>3.20397943484349</c:v>
                      </c:pt>
                      <c:pt idx="5676">
                        <c:v>3.2084160125412602</c:v>
                      </c:pt>
                      <c:pt idx="5677">
                        <c:v>3.2128525902390299</c:v>
                      </c:pt>
                      <c:pt idx="5678">
                        <c:v>3.2172891679368001</c:v>
                      </c:pt>
                      <c:pt idx="5679">
                        <c:v>3.2217257456345698</c:v>
                      </c:pt>
                      <c:pt idx="5680">
                        <c:v>3.22616232333234</c:v>
                      </c:pt>
                      <c:pt idx="5681">
                        <c:v>3.2305989010301102</c:v>
                      </c:pt>
                      <c:pt idx="5682">
                        <c:v>3.2350354787278799</c:v>
                      </c:pt>
                      <c:pt idx="5683">
                        <c:v>3.2394720564256398</c:v>
                      </c:pt>
                      <c:pt idx="5684">
                        <c:v>3.24390863412341</c:v>
                      </c:pt>
                      <c:pt idx="5685">
                        <c:v>3.24834521182119</c:v>
                      </c:pt>
                      <c:pt idx="5686">
                        <c:v>3.2527817895189601</c:v>
                      </c:pt>
                      <c:pt idx="5687">
                        <c:v>3.2572183672167201</c:v>
                      </c:pt>
                      <c:pt idx="5688">
                        <c:v>3.2616549449144898</c:v>
                      </c:pt>
                      <c:pt idx="5689">
                        <c:v>3.26609152261226</c:v>
                      </c:pt>
                      <c:pt idx="5690">
                        <c:v>3.2705281003100302</c:v>
                      </c:pt>
                      <c:pt idx="5691">
                        <c:v>3.2749646780077999</c:v>
                      </c:pt>
                      <c:pt idx="5692">
                        <c:v>3.2794012557055701</c:v>
                      </c:pt>
                      <c:pt idx="5693">
                        <c:v>3.2838378334033398</c:v>
                      </c:pt>
                      <c:pt idx="5694">
                        <c:v>3.28827441110111</c:v>
                      </c:pt>
                      <c:pt idx="5695">
                        <c:v>3.2927109887988801</c:v>
                      </c:pt>
                      <c:pt idx="5696">
                        <c:v>3.2971475664966499</c:v>
                      </c:pt>
                      <c:pt idx="5697">
                        <c:v>3.30158414419442</c:v>
                      </c:pt>
                      <c:pt idx="5698">
                        <c:v>3.3060207218921902</c:v>
                      </c:pt>
                      <c:pt idx="5699">
                        <c:v>3.3104572995899599</c:v>
                      </c:pt>
                      <c:pt idx="5700">
                        <c:v>3.3148938772877301</c:v>
                      </c:pt>
                      <c:pt idx="5701">
                        <c:v>3.3193304549854998</c:v>
                      </c:pt>
                      <c:pt idx="5702">
                        <c:v>3.32376703268327</c:v>
                      </c:pt>
                      <c:pt idx="5703">
                        <c:v>3.3282036103810402</c:v>
                      </c:pt>
                      <c:pt idx="5704">
                        <c:v>3.3326401880788099</c:v>
                      </c:pt>
                      <c:pt idx="5705">
                        <c:v>3.3370767657765801</c:v>
                      </c:pt>
                      <c:pt idx="5706">
                        <c:v>3.3415133434743498</c:v>
                      </c:pt>
                      <c:pt idx="5707">
                        <c:v>3.34594992117212</c:v>
                      </c:pt>
                      <c:pt idx="5708">
                        <c:v>3.3503864988698902</c:v>
                      </c:pt>
                      <c:pt idx="5709">
                        <c:v>3.3548230765676599</c:v>
                      </c:pt>
                      <c:pt idx="5710">
                        <c:v>3.3592596542654301</c:v>
                      </c:pt>
                      <c:pt idx="5711">
                        <c:v>3.3636962319631998</c:v>
                      </c:pt>
                      <c:pt idx="5712">
                        <c:v>3.36813280966097</c:v>
                      </c:pt>
                      <c:pt idx="5713">
                        <c:v>3.3725693873587401</c:v>
                      </c:pt>
                      <c:pt idx="5714">
                        <c:v>3.3770059650565099</c:v>
                      </c:pt>
                      <c:pt idx="5715">
                        <c:v>3.38144254275428</c:v>
                      </c:pt>
                      <c:pt idx="5716">
                        <c:v>3.3858791204520502</c:v>
                      </c:pt>
                      <c:pt idx="5717">
                        <c:v>3.3903156981498199</c:v>
                      </c:pt>
                      <c:pt idx="5718">
                        <c:v>3.3947522758475901</c:v>
                      </c:pt>
                      <c:pt idx="5719">
                        <c:v>3.3991888535453598</c:v>
                      </c:pt>
                      <c:pt idx="5720">
                        <c:v>3.40362543124313</c:v>
                      </c:pt>
                      <c:pt idx="5721">
                        <c:v>3.4080620089409002</c:v>
                      </c:pt>
                      <c:pt idx="5722">
                        <c:v>3.4124985866386699</c:v>
                      </c:pt>
                      <c:pt idx="5723">
                        <c:v>3.4169351643364401</c:v>
                      </c:pt>
                      <c:pt idx="5724">
                        <c:v>3.4213717420342098</c:v>
                      </c:pt>
                      <c:pt idx="5725">
                        <c:v>3.42580831973198</c:v>
                      </c:pt>
                      <c:pt idx="5726">
                        <c:v>3.4302448974297501</c:v>
                      </c:pt>
                      <c:pt idx="5727">
                        <c:v>3.4346814751275199</c:v>
                      </c:pt>
                      <c:pt idx="5728">
                        <c:v>3.43911805282529</c:v>
                      </c:pt>
                      <c:pt idx="5729">
                        <c:v>3.44355463052305</c:v>
                      </c:pt>
                      <c:pt idx="5730">
                        <c:v>3.4479912082208202</c:v>
                      </c:pt>
                      <c:pt idx="5731">
                        <c:v>3.4524277859185899</c:v>
                      </c:pt>
                      <c:pt idx="5732">
                        <c:v>3.4568643636163601</c:v>
                      </c:pt>
                      <c:pt idx="5733">
                        <c:v>3.4613009413141298</c:v>
                      </c:pt>
                      <c:pt idx="5734">
                        <c:v>3.4657375190119</c:v>
                      </c:pt>
                      <c:pt idx="5735">
                        <c:v>3.4701740967096701</c:v>
                      </c:pt>
                      <c:pt idx="5736">
                        <c:v>3.4746106744074399</c:v>
                      </c:pt>
                      <c:pt idx="5737">
                        <c:v>3.47904725210521</c:v>
                      </c:pt>
                      <c:pt idx="5738">
                        <c:v>3.4834838298029802</c:v>
                      </c:pt>
                      <c:pt idx="5739">
                        <c:v>3.4879204075007499</c:v>
                      </c:pt>
                      <c:pt idx="5740">
                        <c:v>3.4923569851985201</c:v>
                      </c:pt>
                      <c:pt idx="5741">
                        <c:v>3.4967935628962898</c:v>
                      </c:pt>
                      <c:pt idx="5742">
                        <c:v>3.50123014059406</c:v>
                      </c:pt>
                      <c:pt idx="5743">
                        <c:v>3.5056667182918302</c:v>
                      </c:pt>
                      <c:pt idx="5744">
                        <c:v>3.5101032959895999</c:v>
                      </c:pt>
                      <c:pt idx="5745">
                        <c:v>3.5145398736873701</c:v>
                      </c:pt>
                      <c:pt idx="5746">
                        <c:v>3.5189764513851398</c:v>
                      </c:pt>
                      <c:pt idx="5747">
                        <c:v>3.52341302908291</c:v>
                      </c:pt>
                      <c:pt idx="5748">
                        <c:v>3.5278496067806802</c:v>
                      </c:pt>
                      <c:pt idx="5749">
                        <c:v>3.5322861844784499</c:v>
                      </c:pt>
                      <c:pt idx="5750">
                        <c:v>3.5367227621762201</c:v>
                      </c:pt>
                      <c:pt idx="5751">
                        <c:v>3.5411593398739898</c:v>
                      </c:pt>
                      <c:pt idx="5752">
                        <c:v>3.54559591757176</c:v>
                      </c:pt>
                      <c:pt idx="5753">
                        <c:v>3.5500324952695301</c:v>
                      </c:pt>
                      <c:pt idx="5754">
                        <c:v>3.5544690729672999</c:v>
                      </c:pt>
                      <c:pt idx="5755">
                        <c:v>3.55890565066507</c:v>
                      </c:pt>
                      <c:pt idx="5756">
                        <c:v>3.5633422283628402</c:v>
                      </c:pt>
                      <c:pt idx="5757">
                        <c:v>3.5677788060606099</c:v>
                      </c:pt>
                      <c:pt idx="5758">
                        <c:v>3.5722153837583801</c:v>
                      </c:pt>
                      <c:pt idx="5759">
                        <c:v>3.5766519614561498</c:v>
                      </c:pt>
                      <c:pt idx="5760">
                        <c:v>3.58108853915392</c:v>
                      </c:pt>
                      <c:pt idx="5761">
                        <c:v>3.5855251168516902</c:v>
                      </c:pt>
                      <c:pt idx="5762">
                        <c:v>3.5899616945494599</c:v>
                      </c:pt>
                      <c:pt idx="5763">
                        <c:v>3.5943982722472301</c:v>
                      </c:pt>
                      <c:pt idx="5764">
                        <c:v>3.5988348499449998</c:v>
                      </c:pt>
                      <c:pt idx="5765">
                        <c:v>3.60327142764277</c:v>
                      </c:pt>
                      <c:pt idx="5766">
                        <c:v>3.6077080053405401</c:v>
                      </c:pt>
                      <c:pt idx="5767">
                        <c:v>3.6121445830383099</c:v>
                      </c:pt>
                      <c:pt idx="5768">
                        <c:v>3.61658116073608</c:v>
                      </c:pt>
                      <c:pt idx="5769">
                        <c:v>3.6210177384338502</c:v>
                      </c:pt>
                      <c:pt idx="5770">
                        <c:v>3.6254543161316199</c:v>
                      </c:pt>
                      <c:pt idx="5771">
                        <c:v>3.6298908938293799</c:v>
                      </c:pt>
                      <c:pt idx="5772">
                        <c:v>3.6343274715271501</c:v>
                      </c:pt>
                      <c:pt idx="5773">
                        <c:v>3.6387640492249198</c:v>
                      </c:pt>
                      <c:pt idx="5774">
                        <c:v>3.64320062692269</c:v>
                      </c:pt>
                      <c:pt idx="5775">
                        <c:v>3.6476372046204601</c:v>
                      </c:pt>
                      <c:pt idx="5776">
                        <c:v>3.6520737823182299</c:v>
                      </c:pt>
                      <c:pt idx="5777">
                        <c:v>3.656510360016</c:v>
                      </c:pt>
                      <c:pt idx="5778">
                        <c:v>3.6609469377137702</c:v>
                      </c:pt>
                      <c:pt idx="5779">
                        <c:v>3.6653835154115399</c:v>
                      </c:pt>
                      <c:pt idx="5780">
                        <c:v>3.6698200931093101</c:v>
                      </c:pt>
                      <c:pt idx="5781">
                        <c:v>3.6742566708070798</c:v>
                      </c:pt>
                      <c:pt idx="5782">
                        <c:v>3.67869324850485</c:v>
                      </c:pt>
                      <c:pt idx="5783">
                        <c:v>3.6831298262026202</c:v>
                      </c:pt>
                      <c:pt idx="5784">
                        <c:v>3.6875664039003899</c:v>
                      </c:pt>
                      <c:pt idx="5785">
                        <c:v>3.6920029815981601</c:v>
                      </c:pt>
                      <c:pt idx="5786">
                        <c:v>3.6964395592959298</c:v>
                      </c:pt>
                      <c:pt idx="5787">
                        <c:v>3.7008761369937</c:v>
                      </c:pt>
                      <c:pt idx="5788">
                        <c:v>3.7053127146914702</c:v>
                      </c:pt>
                      <c:pt idx="5789">
                        <c:v>3.7097492923892399</c:v>
                      </c:pt>
                      <c:pt idx="5790">
                        <c:v>3.7141858700870101</c:v>
                      </c:pt>
                      <c:pt idx="5791">
                        <c:v>3.7186224477847798</c:v>
                      </c:pt>
                      <c:pt idx="5792">
                        <c:v>3.72305902548255</c:v>
                      </c:pt>
                      <c:pt idx="5793">
                        <c:v>3.7274956031803201</c:v>
                      </c:pt>
                      <c:pt idx="5794">
                        <c:v>3.7319321808780899</c:v>
                      </c:pt>
                      <c:pt idx="5795">
                        <c:v>3.73636875857586</c:v>
                      </c:pt>
                      <c:pt idx="5796">
                        <c:v>3.7408053362736302</c:v>
                      </c:pt>
                      <c:pt idx="5797">
                        <c:v>3.7452419139713999</c:v>
                      </c:pt>
                      <c:pt idx="5798">
                        <c:v>3.7496784916691701</c:v>
                      </c:pt>
                      <c:pt idx="5799">
                        <c:v>3.7541150693669398</c:v>
                      </c:pt>
                      <c:pt idx="5800">
                        <c:v>3.75855164706471</c:v>
                      </c:pt>
                      <c:pt idx="5801">
                        <c:v>3.7629882247624802</c:v>
                      </c:pt>
                      <c:pt idx="5802">
                        <c:v>3.7674248024602499</c:v>
                      </c:pt>
                      <c:pt idx="5803">
                        <c:v>3.7718613801580201</c:v>
                      </c:pt>
                      <c:pt idx="5804">
                        <c:v>3.7762979578557898</c:v>
                      </c:pt>
                      <c:pt idx="5805">
                        <c:v>3.78073453555356</c:v>
                      </c:pt>
                      <c:pt idx="5806">
                        <c:v>3.7851711132513302</c:v>
                      </c:pt>
                      <c:pt idx="5807">
                        <c:v>3.7896076909490999</c:v>
                      </c:pt>
                      <c:pt idx="5808">
                        <c:v>3.7940442686468701</c:v>
                      </c:pt>
                      <c:pt idx="5809">
                        <c:v>3.7984808463446398</c:v>
                      </c:pt>
                      <c:pt idx="5810">
                        <c:v>3.80291742404241</c:v>
                      </c:pt>
                      <c:pt idx="5811">
                        <c:v>3.8073540017401801</c:v>
                      </c:pt>
                      <c:pt idx="5812">
                        <c:v>3.8117905794379401</c:v>
                      </c:pt>
                      <c:pt idx="5813">
                        <c:v>3.8162271571357098</c:v>
                      </c:pt>
                      <c:pt idx="5814">
                        <c:v>3.82066373483348</c:v>
                      </c:pt>
                      <c:pt idx="5815">
                        <c:v>3.8251003125312599</c:v>
                      </c:pt>
                      <c:pt idx="5816">
                        <c:v>3.8295368902290199</c:v>
                      </c:pt>
                      <c:pt idx="5817">
                        <c:v>3.8339734679267901</c:v>
                      </c:pt>
                      <c:pt idx="5818">
                        <c:v>3.8384100456245598</c:v>
                      </c:pt>
                      <c:pt idx="5819">
                        <c:v>3.84284662332233</c:v>
                      </c:pt>
                      <c:pt idx="5820">
                        <c:v>3.8472832010201001</c:v>
                      </c:pt>
                      <c:pt idx="5821">
                        <c:v>3.8517197787178699</c:v>
                      </c:pt>
                      <c:pt idx="5822">
                        <c:v>3.85615635641564</c:v>
                      </c:pt>
                      <c:pt idx="5823">
                        <c:v>3.8605929341134102</c:v>
                      </c:pt>
                      <c:pt idx="5824">
                        <c:v>3.8650295118111799</c:v>
                      </c:pt>
                      <c:pt idx="5825">
                        <c:v>3.8694660895089501</c:v>
                      </c:pt>
                      <c:pt idx="5826">
                        <c:v>3.8739026672067198</c:v>
                      </c:pt>
                      <c:pt idx="5827">
                        <c:v>3.87833924490449</c:v>
                      </c:pt>
                      <c:pt idx="5828">
                        <c:v>3.8827758226022602</c:v>
                      </c:pt>
                      <c:pt idx="5829">
                        <c:v>3.8872124003000299</c:v>
                      </c:pt>
                      <c:pt idx="5830">
                        <c:v>3.8916489779978001</c:v>
                      </c:pt>
                      <c:pt idx="5831">
                        <c:v>3.8960855556955698</c:v>
                      </c:pt>
                      <c:pt idx="5832">
                        <c:v>3.90052213339334</c:v>
                      </c:pt>
                      <c:pt idx="5833">
                        <c:v>3.9049587110911101</c:v>
                      </c:pt>
                      <c:pt idx="5834">
                        <c:v>3.9093952887888799</c:v>
                      </c:pt>
                      <c:pt idx="5835">
                        <c:v>3.91383186648665</c:v>
                      </c:pt>
                      <c:pt idx="5836">
                        <c:v>3.9182684441844202</c:v>
                      </c:pt>
                      <c:pt idx="5837">
                        <c:v>3.9227050218821899</c:v>
                      </c:pt>
                      <c:pt idx="5838">
                        <c:v>3.9271415995799601</c:v>
                      </c:pt>
                      <c:pt idx="5839">
                        <c:v>3.9315781772777298</c:v>
                      </c:pt>
                      <c:pt idx="5840">
                        <c:v>3.9360147549755</c:v>
                      </c:pt>
                      <c:pt idx="5841">
                        <c:v>3.9404513326732702</c:v>
                      </c:pt>
                      <c:pt idx="5842">
                        <c:v>3.9448879103710399</c:v>
                      </c:pt>
                      <c:pt idx="5843">
                        <c:v>3.9493244880688101</c:v>
                      </c:pt>
                      <c:pt idx="5844">
                        <c:v>3.9537610657665798</c:v>
                      </c:pt>
                      <c:pt idx="5845">
                        <c:v>3.95819764346435</c:v>
                      </c:pt>
                      <c:pt idx="5846">
                        <c:v>3.9626342211621202</c:v>
                      </c:pt>
                      <c:pt idx="5847">
                        <c:v>3.9670707988598899</c:v>
                      </c:pt>
                      <c:pt idx="5848">
                        <c:v>3.9715073765576601</c:v>
                      </c:pt>
                      <c:pt idx="5849">
                        <c:v>3.9759439542554298</c:v>
                      </c:pt>
                      <c:pt idx="5850">
                        <c:v>3.9803805319532</c:v>
                      </c:pt>
                      <c:pt idx="5851">
                        <c:v>3.9848171096509701</c:v>
                      </c:pt>
                      <c:pt idx="5852">
                        <c:v>3.9892536873487399</c:v>
                      </c:pt>
                      <c:pt idx="5853">
                        <c:v>3.99369026504651</c:v>
                      </c:pt>
                      <c:pt idx="5854">
                        <c:v>3.99812684274427</c:v>
                      </c:pt>
                      <c:pt idx="5855">
                        <c:v>4.0025634204420397</c:v>
                      </c:pt>
                      <c:pt idx="5856">
                        <c:v>4.0069999981398201</c:v>
                      </c:pt>
                      <c:pt idx="5857">
                        <c:v>4.0114365758375898</c:v>
                      </c:pt>
                      <c:pt idx="5858">
                        <c:v>4.0158731535353498</c:v>
                      </c:pt>
                      <c:pt idx="5859">
                        <c:v>4.0203097312331204</c:v>
                      </c:pt>
                      <c:pt idx="5860">
                        <c:v>4.0247463089308901</c:v>
                      </c:pt>
                      <c:pt idx="5861">
                        <c:v>4.0291828866286599</c:v>
                      </c:pt>
                      <c:pt idx="5862">
                        <c:v>4.0336194643264403</c:v>
                      </c:pt>
                      <c:pt idx="5863">
                        <c:v>4.0380560420242002</c:v>
                      </c:pt>
                      <c:pt idx="5864">
                        <c:v>4.0424926197219699</c:v>
                      </c:pt>
                      <c:pt idx="5865">
                        <c:v>4.0469291974197397</c:v>
                      </c:pt>
                      <c:pt idx="5866">
                        <c:v>4.0513657751175103</c:v>
                      </c:pt>
                      <c:pt idx="5867">
                        <c:v>4.05580235281528</c:v>
                      </c:pt>
                      <c:pt idx="5868">
                        <c:v>4.0602389305130497</c:v>
                      </c:pt>
                      <c:pt idx="5869">
                        <c:v>4.0646755082108204</c:v>
                      </c:pt>
                      <c:pt idx="5870">
                        <c:v>4.0691120859085901</c:v>
                      </c:pt>
                      <c:pt idx="5871">
                        <c:v>4.0735486636063598</c:v>
                      </c:pt>
                      <c:pt idx="5872">
                        <c:v>4.0779852413041304</c:v>
                      </c:pt>
                      <c:pt idx="5873">
                        <c:v>4.0824218190019002</c:v>
                      </c:pt>
                      <c:pt idx="5874">
                        <c:v>4.0868583966996699</c:v>
                      </c:pt>
                      <c:pt idx="5875">
                        <c:v>4.0912949743974396</c:v>
                      </c:pt>
                      <c:pt idx="5876">
                        <c:v>4.0957315520952102</c:v>
                      </c:pt>
                      <c:pt idx="5877">
                        <c:v>4.10016812979298</c:v>
                      </c:pt>
                      <c:pt idx="5878">
                        <c:v>4.1046047074907497</c:v>
                      </c:pt>
                      <c:pt idx="5879">
                        <c:v>4.1090412851885203</c:v>
                      </c:pt>
                      <c:pt idx="5880">
                        <c:v>4.11347786288629</c:v>
                      </c:pt>
                      <c:pt idx="5881">
                        <c:v>4.1179144405840598</c:v>
                      </c:pt>
                      <c:pt idx="5882">
                        <c:v>4.1223510182818304</c:v>
                      </c:pt>
                      <c:pt idx="5883">
                        <c:v>4.1267875959796001</c:v>
                      </c:pt>
                      <c:pt idx="5884">
                        <c:v>4.1312241736773698</c:v>
                      </c:pt>
                      <c:pt idx="5885">
                        <c:v>4.1356607513751404</c:v>
                      </c:pt>
                      <c:pt idx="5886">
                        <c:v>4.1400973290729102</c:v>
                      </c:pt>
                      <c:pt idx="5887">
                        <c:v>4.1445339067706799</c:v>
                      </c:pt>
                      <c:pt idx="5888">
                        <c:v>4.1489704844684496</c:v>
                      </c:pt>
                      <c:pt idx="5889">
                        <c:v>4.1534070621662202</c:v>
                      </c:pt>
                      <c:pt idx="5890">
                        <c:v>4.15784363986399</c:v>
                      </c:pt>
                      <c:pt idx="5891">
                        <c:v>4.1622802175617597</c:v>
                      </c:pt>
                      <c:pt idx="5892">
                        <c:v>4.1667167952595303</c:v>
                      </c:pt>
                      <c:pt idx="5893">
                        <c:v>4.1711533729573</c:v>
                      </c:pt>
                      <c:pt idx="5894">
                        <c:v>4.1755899506550698</c:v>
                      </c:pt>
                      <c:pt idx="5895">
                        <c:v>4.1800265283528404</c:v>
                      </c:pt>
                      <c:pt idx="5896">
                        <c:v>4.1844631060506003</c:v>
                      </c:pt>
                      <c:pt idx="5897">
                        <c:v>4.1888996837483701</c:v>
                      </c:pt>
                      <c:pt idx="5898">
                        <c:v>4.1933362614461496</c:v>
                      </c:pt>
                      <c:pt idx="5899">
                        <c:v>4.1977728391439202</c:v>
                      </c:pt>
                      <c:pt idx="5900">
                        <c:v>4.2022094168416899</c:v>
                      </c:pt>
                      <c:pt idx="5901">
                        <c:v>4.2066459945394499</c:v>
                      </c:pt>
                      <c:pt idx="5902">
                        <c:v>4.2110825722372196</c:v>
                      </c:pt>
                      <c:pt idx="5903">
                        <c:v>4.215519149935</c:v>
                      </c:pt>
                      <c:pt idx="5904">
                        <c:v>4.2199557276327697</c:v>
                      </c:pt>
                      <c:pt idx="5905">
                        <c:v>4.2243923053305403</c:v>
                      </c:pt>
                      <c:pt idx="5906">
                        <c:v>4.2288288830283003</c:v>
                      </c:pt>
                      <c:pt idx="5907">
                        <c:v>4.23326546072607</c:v>
                      </c:pt>
                      <c:pt idx="5908">
                        <c:v>4.2377020384238397</c:v>
                      </c:pt>
                      <c:pt idx="5909">
                        <c:v>4.2421386161216201</c:v>
                      </c:pt>
                      <c:pt idx="5910">
                        <c:v>4.2465751938193801</c:v>
                      </c:pt>
                      <c:pt idx="5911">
                        <c:v>4.2510117715171498</c:v>
                      </c:pt>
                      <c:pt idx="5912">
                        <c:v>4.2554483492149204</c:v>
                      </c:pt>
                      <c:pt idx="5913">
                        <c:v>4.2598849269126902</c:v>
                      </c:pt>
                      <c:pt idx="5914">
                        <c:v>4.2643215046104599</c:v>
                      </c:pt>
                      <c:pt idx="5915">
                        <c:v>4.2687580823082403</c:v>
                      </c:pt>
                      <c:pt idx="5916">
                        <c:v>4.27319466000601</c:v>
                      </c:pt>
                      <c:pt idx="5917">
                        <c:v>4.27763123770377</c:v>
                      </c:pt>
                      <c:pt idx="5918">
                        <c:v>4.2820678154015397</c:v>
                      </c:pt>
                      <c:pt idx="5919">
                        <c:v>4.2865043930993103</c:v>
                      </c:pt>
                      <c:pt idx="5920">
                        <c:v>4.29094097079708</c:v>
                      </c:pt>
                      <c:pt idx="5921">
                        <c:v>4.2953775484948498</c:v>
                      </c:pt>
                      <c:pt idx="5922">
                        <c:v>4.2998141261926204</c:v>
                      </c:pt>
                      <c:pt idx="5923">
                        <c:v>4.3042507038903901</c:v>
                      </c:pt>
                      <c:pt idx="5924">
                        <c:v>4.3086872815881598</c:v>
                      </c:pt>
                      <c:pt idx="5925">
                        <c:v>4.3131238592859296</c:v>
                      </c:pt>
                      <c:pt idx="5926">
                        <c:v>4.3175604369837002</c:v>
                      </c:pt>
                      <c:pt idx="5927">
                        <c:v>4.3219970146814699</c:v>
                      </c:pt>
                      <c:pt idx="5928">
                        <c:v>4.3264335923792396</c:v>
                      </c:pt>
                      <c:pt idx="5929">
                        <c:v>4.3308701700770103</c:v>
                      </c:pt>
                      <c:pt idx="5930">
                        <c:v>4.33530674777478</c:v>
                      </c:pt>
                      <c:pt idx="5931">
                        <c:v>4.3397433254725497</c:v>
                      </c:pt>
                      <c:pt idx="5932">
                        <c:v>4.3441799031703203</c:v>
                      </c:pt>
                      <c:pt idx="5933">
                        <c:v>4.3486164808680901</c:v>
                      </c:pt>
                      <c:pt idx="5934">
                        <c:v>4.3530530585658598</c:v>
                      </c:pt>
                      <c:pt idx="5935">
                        <c:v>4.3574896362636304</c:v>
                      </c:pt>
                      <c:pt idx="5936">
                        <c:v>4.3619262139614001</c:v>
                      </c:pt>
                      <c:pt idx="5937">
                        <c:v>4.3663627916591699</c:v>
                      </c:pt>
                      <c:pt idx="5938">
                        <c:v>4.3707993693569298</c:v>
                      </c:pt>
                      <c:pt idx="5939">
                        <c:v>4.3752359470547102</c:v>
                      </c:pt>
                      <c:pt idx="5940">
                        <c:v>4.3796725247524799</c:v>
                      </c:pt>
                      <c:pt idx="5941">
                        <c:v>4.3841091024502497</c:v>
                      </c:pt>
                      <c:pt idx="5942">
                        <c:v>4.3885456801480203</c:v>
                      </c:pt>
                      <c:pt idx="5943">
                        <c:v>4.39298225784579</c:v>
                      </c:pt>
                      <c:pt idx="5944">
                        <c:v>4.3974188355435597</c:v>
                      </c:pt>
                      <c:pt idx="5945">
                        <c:v>4.4018554132413303</c:v>
                      </c:pt>
                      <c:pt idx="5946">
                        <c:v>4.4062919909390903</c:v>
                      </c:pt>
                      <c:pt idx="5947">
                        <c:v>4.41072856863686</c:v>
                      </c:pt>
                      <c:pt idx="5948">
                        <c:v>4.4151651463346298</c:v>
                      </c:pt>
                      <c:pt idx="5949">
                        <c:v>4.4196017240324004</c:v>
                      </c:pt>
                      <c:pt idx="5950">
                        <c:v>4.4240383017301701</c:v>
                      </c:pt>
                      <c:pt idx="5951">
                        <c:v>4.4284748794279496</c:v>
                      </c:pt>
                      <c:pt idx="5952">
                        <c:v>4.4329114571257202</c:v>
                      </c:pt>
                      <c:pt idx="5953">
                        <c:v>4.4373480348234899</c:v>
                      </c:pt>
                      <c:pt idx="5954">
                        <c:v>4.4417846125212597</c:v>
                      </c:pt>
                      <c:pt idx="5955">
                        <c:v>4.4462211902190196</c:v>
                      </c:pt>
                      <c:pt idx="5956">
                        <c:v>4.4506577679167902</c:v>
                      </c:pt>
                      <c:pt idx="5957">
                        <c:v>4.45509434561456</c:v>
                      </c:pt>
                      <c:pt idx="5958">
                        <c:v>4.4595309233123297</c:v>
                      </c:pt>
                      <c:pt idx="5959">
                        <c:v>4.4639675010101003</c:v>
                      </c:pt>
                      <c:pt idx="5960">
                        <c:v>4.46840407870787</c:v>
                      </c:pt>
                      <c:pt idx="5961">
                        <c:v>4.4728406564056398</c:v>
                      </c:pt>
                      <c:pt idx="5962">
                        <c:v>4.4772772341034202</c:v>
                      </c:pt>
                      <c:pt idx="5963">
                        <c:v>4.4817138118011899</c:v>
                      </c:pt>
                      <c:pt idx="5964">
                        <c:v>4.4861503894989596</c:v>
                      </c:pt>
                      <c:pt idx="5965">
                        <c:v>4.4905869671967196</c:v>
                      </c:pt>
                      <c:pt idx="5966">
                        <c:v>4.4950235448944902</c:v>
                      </c:pt>
                      <c:pt idx="5967">
                        <c:v>4.4994601225922599</c:v>
                      </c:pt>
                      <c:pt idx="5968">
                        <c:v>4.5038967002900296</c:v>
                      </c:pt>
                      <c:pt idx="5969">
                        <c:v>4.5083332779878003</c:v>
                      </c:pt>
                      <c:pt idx="5970">
                        <c:v>4.51276985568557</c:v>
                      </c:pt>
                      <c:pt idx="5971">
                        <c:v>4.5172064333833397</c:v>
                      </c:pt>
                      <c:pt idx="5972">
                        <c:v>4.5216430110811103</c:v>
                      </c:pt>
                      <c:pt idx="5973">
                        <c:v>4.5260795887788801</c:v>
                      </c:pt>
                      <c:pt idx="5974">
                        <c:v>4.5305161664766498</c:v>
                      </c:pt>
                      <c:pt idx="5975">
                        <c:v>4.5349527441744204</c:v>
                      </c:pt>
                      <c:pt idx="5976">
                        <c:v>4.5393893218721901</c:v>
                      </c:pt>
                      <c:pt idx="5977">
                        <c:v>4.5438258995699599</c:v>
                      </c:pt>
                      <c:pt idx="5978">
                        <c:v>4.5482624772677296</c:v>
                      </c:pt>
                      <c:pt idx="5979">
                        <c:v>4.5526990549655002</c:v>
                      </c:pt>
                      <c:pt idx="5980">
                        <c:v>4.5571356326632699</c:v>
                      </c:pt>
                      <c:pt idx="5981">
                        <c:v>4.5615722103610397</c:v>
                      </c:pt>
                      <c:pt idx="5982">
                        <c:v>4.5660087880588103</c:v>
                      </c:pt>
                      <c:pt idx="5983">
                        <c:v>4.57044536575658</c:v>
                      </c:pt>
                      <c:pt idx="5984">
                        <c:v>4.57488194345434</c:v>
                      </c:pt>
                      <c:pt idx="5985">
                        <c:v>4.5793185211521097</c:v>
                      </c:pt>
                      <c:pt idx="5986">
                        <c:v>4.5837550988498901</c:v>
                      </c:pt>
                      <c:pt idx="5987">
                        <c:v>4.5881916765476598</c:v>
                      </c:pt>
                      <c:pt idx="5988">
                        <c:v>4.5926282542454304</c:v>
                      </c:pt>
                      <c:pt idx="5989">
                        <c:v>4.5970648319432001</c:v>
                      </c:pt>
                      <c:pt idx="5990">
                        <c:v>4.6015014096409699</c:v>
                      </c:pt>
                      <c:pt idx="5991">
                        <c:v>4.6059379873387396</c:v>
                      </c:pt>
                      <c:pt idx="5992">
                        <c:v>4.6103745650365102</c:v>
                      </c:pt>
                      <c:pt idx="5993">
                        <c:v>4.6148111427342702</c:v>
                      </c:pt>
                      <c:pt idx="5994">
                        <c:v>4.6192477204320399</c:v>
                      </c:pt>
                      <c:pt idx="5995">
                        <c:v>4.6236842981298096</c:v>
                      </c:pt>
                      <c:pt idx="5996">
                        <c:v>4.6281208758275802</c:v>
                      </c:pt>
                      <c:pt idx="5997">
                        <c:v>4.63255745352535</c:v>
                      </c:pt>
                      <c:pt idx="5998">
                        <c:v>4.6369940312231304</c:v>
                      </c:pt>
                      <c:pt idx="5999">
                        <c:v>4.6414306089209001</c:v>
                      </c:pt>
                      <c:pt idx="6000">
                        <c:v>4.6458671866186698</c:v>
                      </c:pt>
                      <c:pt idx="6001">
                        <c:v>4.6503037643164404</c:v>
                      </c:pt>
                      <c:pt idx="6002">
                        <c:v>4.6547403420142102</c:v>
                      </c:pt>
                      <c:pt idx="6003">
                        <c:v>4.6591769197119701</c:v>
                      </c:pt>
                      <c:pt idx="6004">
                        <c:v>4.6636134974097398</c:v>
                      </c:pt>
                      <c:pt idx="6005">
                        <c:v>4.6680500751075096</c:v>
                      </c:pt>
                      <c:pt idx="6006">
                        <c:v>4.6724866528052802</c:v>
                      </c:pt>
                      <c:pt idx="6007">
                        <c:v>4.6769232305030499</c:v>
                      </c:pt>
                      <c:pt idx="6008">
                        <c:v>4.6813598082008196</c:v>
                      </c:pt>
                      <c:pt idx="6009">
                        <c:v>4.6857963858986</c:v>
                      </c:pt>
                      <c:pt idx="6010">
                        <c:v>4.69023296359636</c:v>
                      </c:pt>
                      <c:pt idx="6011">
                        <c:v>4.6946695412941297</c:v>
                      </c:pt>
                      <c:pt idx="6012">
                        <c:v>4.6991061189919003</c:v>
                      </c:pt>
                      <c:pt idx="6013">
                        <c:v>4.7035426966896701</c:v>
                      </c:pt>
                      <c:pt idx="6014">
                        <c:v>4.7079792743874398</c:v>
                      </c:pt>
                      <c:pt idx="6015">
                        <c:v>4.7124158520852104</c:v>
                      </c:pt>
                      <c:pt idx="6016">
                        <c:v>4.7168524297829801</c:v>
                      </c:pt>
                      <c:pt idx="6017">
                        <c:v>4.7212890074807499</c:v>
                      </c:pt>
                      <c:pt idx="6018">
                        <c:v>4.7257255851785196</c:v>
                      </c:pt>
                      <c:pt idx="6019">
                        <c:v>4.7301621628762902</c:v>
                      </c:pt>
                      <c:pt idx="6020">
                        <c:v>4.7345987405740599</c:v>
                      </c:pt>
                      <c:pt idx="6021">
                        <c:v>4.7390353182718297</c:v>
                      </c:pt>
                      <c:pt idx="6022">
                        <c:v>4.7434718959696003</c:v>
                      </c:pt>
                      <c:pt idx="6023">
                        <c:v>4.74790847366737</c:v>
                      </c:pt>
                      <c:pt idx="6024">
                        <c:v>4.7523450513651397</c:v>
                      </c:pt>
                      <c:pt idx="6025">
                        <c:v>4.7567816290629104</c:v>
                      </c:pt>
                      <c:pt idx="6026">
                        <c:v>4.7612182067606801</c:v>
                      </c:pt>
                      <c:pt idx="6027">
                        <c:v>4.7656547844584498</c:v>
                      </c:pt>
                      <c:pt idx="6028">
                        <c:v>4.7700913621562204</c:v>
                      </c:pt>
                      <c:pt idx="6029">
                        <c:v>4.7745279398539902</c:v>
                      </c:pt>
                      <c:pt idx="6030">
                        <c:v>4.7789645175517599</c:v>
                      </c:pt>
                      <c:pt idx="6031">
                        <c:v>4.7834010952495198</c:v>
                      </c:pt>
                      <c:pt idx="6032">
                        <c:v>4.7878376729472896</c:v>
                      </c:pt>
                      <c:pt idx="6033">
                        <c:v>4.79227425064507</c:v>
                      </c:pt>
                      <c:pt idx="6034">
                        <c:v>4.7967108283428397</c:v>
                      </c:pt>
                      <c:pt idx="6035">
                        <c:v>4.8011474060406103</c:v>
                      </c:pt>
                      <c:pt idx="6036">
                        <c:v>4.80558398373838</c:v>
                      </c:pt>
                      <c:pt idx="6037">
                        <c:v>4.8100205614361498</c:v>
                      </c:pt>
                      <c:pt idx="6038">
                        <c:v>4.8144571391339204</c:v>
                      </c:pt>
                      <c:pt idx="6039">
                        <c:v>4.8188937168316901</c:v>
                      </c:pt>
                      <c:pt idx="6040">
                        <c:v>4.8233302945294501</c:v>
                      </c:pt>
                      <c:pt idx="6041">
                        <c:v>4.8277668722272198</c:v>
                      </c:pt>
                      <c:pt idx="6042">
                        <c:v>4.8322034499249904</c:v>
                      </c:pt>
                      <c:pt idx="6043">
                        <c:v>4.8366400276227601</c:v>
                      </c:pt>
                      <c:pt idx="6044">
                        <c:v>4.8410766053205299</c:v>
                      </c:pt>
                      <c:pt idx="6045">
                        <c:v>4.8455131830183102</c:v>
                      </c:pt>
                      <c:pt idx="6046">
                        <c:v>4.84994976071608</c:v>
                      </c:pt>
                      <c:pt idx="6047">
                        <c:v>4.8543863384138497</c:v>
                      </c:pt>
                      <c:pt idx="6048">
                        <c:v>4.8588229161116203</c:v>
                      </c:pt>
                      <c:pt idx="6049">
                        <c:v>4.8632594938093803</c:v>
                      </c:pt>
                      <c:pt idx="6050">
                        <c:v>4.86769607150715</c:v>
                      </c:pt>
                      <c:pt idx="6051">
                        <c:v>4.8721326492049197</c:v>
                      </c:pt>
                      <c:pt idx="6052">
                        <c:v>4.8765692269026903</c:v>
                      </c:pt>
                      <c:pt idx="6053">
                        <c:v>4.8810058046004601</c:v>
                      </c:pt>
                      <c:pt idx="6054">
                        <c:v>4.8854423822982298</c:v>
                      </c:pt>
                      <c:pt idx="6055">
                        <c:v>4.8898789599960004</c:v>
                      </c:pt>
                      <c:pt idx="6056">
                        <c:v>4.8943155376937701</c:v>
                      </c:pt>
                      <c:pt idx="6057">
                        <c:v>4.8987521153915399</c:v>
                      </c:pt>
                      <c:pt idx="6058">
                        <c:v>4.9031886930893096</c:v>
                      </c:pt>
                      <c:pt idx="6059">
                        <c:v>4.9076252707870802</c:v>
                      </c:pt>
                      <c:pt idx="6060">
                        <c:v>4.9120618484848499</c:v>
                      </c:pt>
                      <c:pt idx="6061">
                        <c:v>4.9164984261826197</c:v>
                      </c:pt>
                      <c:pt idx="6062">
                        <c:v>4.9209350038803903</c:v>
                      </c:pt>
                      <c:pt idx="6063">
                        <c:v>4.92537158157816</c:v>
                      </c:pt>
                      <c:pt idx="6064">
                        <c:v>4.9298081592759297</c:v>
                      </c:pt>
                      <c:pt idx="6065">
                        <c:v>4.9342447369737004</c:v>
                      </c:pt>
                      <c:pt idx="6066">
                        <c:v>4.9386813146714701</c:v>
                      </c:pt>
                      <c:pt idx="6067">
                        <c:v>4.9431178923692398</c:v>
                      </c:pt>
                      <c:pt idx="6068">
                        <c:v>4.9475544700670104</c:v>
                      </c:pt>
                      <c:pt idx="6069">
                        <c:v>4.9519910477647802</c:v>
                      </c:pt>
                      <c:pt idx="6070">
                        <c:v>4.9564276254625499</c:v>
                      </c:pt>
                      <c:pt idx="6071">
                        <c:v>4.9608642031603196</c:v>
                      </c:pt>
                      <c:pt idx="6072">
                        <c:v>4.9653007808580902</c:v>
                      </c:pt>
                      <c:pt idx="6073">
                        <c:v>4.96973735855586</c:v>
                      </c:pt>
                      <c:pt idx="6074">
                        <c:v>4.9741739362536297</c:v>
                      </c:pt>
                      <c:pt idx="6075">
                        <c:v>4.9786105139514003</c:v>
                      </c:pt>
                      <c:pt idx="6076">
                        <c:v>4.98304709164917</c:v>
                      </c:pt>
                      <c:pt idx="6077">
                        <c:v>4.9874836693469398</c:v>
                      </c:pt>
                      <c:pt idx="6078">
                        <c:v>4.9919202470446997</c:v>
                      </c:pt>
                      <c:pt idx="6079">
                        <c:v>4.9963568247424703</c:v>
                      </c:pt>
                      <c:pt idx="6080">
                        <c:v>5.0007934024402401</c:v>
                      </c:pt>
                      <c:pt idx="6081">
                        <c:v>5.0052299801380196</c:v>
                      </c:pt>
                      <c:pt idx="6082">
                        <c:v>5.0096665578357902</c:v>
                      </c:pt>
                      <c:pt idx="6083">
                        <c:v>5.0141031355335599</c:v>
                      </c:pt>
                      <c:pt idx="6084">
                        <c:v>5.0185397132313296</c:v>
                      </c:pt>
                      <c:pt idx="6085">
                        <c:v>5.0229762909291003</c:v>
                      </c:pt>
                      <c:pt idx="6086">
                        <c:v>5.02741286862687</c:v>
                      </c:pt>
                      <c:pt idx="6087">
                        <c:v>5.0318494463246397</c:v>
                      </c:pt>
                      <c:pt idx="6088">
                        <c:v>5.0362860240223997</c:v>
                      </c:pt>
                      <c:pt idx="6089">
                        <c:v>5.0407226017201703</c:v>
                      </c:pt>
                      <c:pt idx="6090">
                        <c:v>5.04515917941794</c:v>
                      </c:pt>
                      <c:pt idx="6091">
                        <c:v>5.0495957571157097</c:v>
                      </c:pt>
                      <c:pt idx="6092">
                        <c:v>5.0540323348134901</c:v>
                      </c:pt>
                      <c:pt idx="6093">
                        <c:v>5.0584689125112501</c:v>
                      </c:pt>
                      <c:pt idx="6094">
                        <c:v>5.0629054902090198</c:v>
                      </c:pt>
                      <c:pt idx="6095">
                        <c:v>5.0673420679067904</c:v>
                      </c:pt>
                      <c:pt idx="6096">
                        <c:v>5.0717786456045602</c:v>
                      </c:pt>
                      <c:pt idx="6097">
                        <c:v>5.0762152233023299</c:v>
                      </c:pt>
                      <c:pt idx="6098">
                        <c:v>5.0806518010000996</c:v>
                      </c:pt>
                      <c:pt idx="6099">
                        <c:v>5.0850883786978702</c:v>
                      </c:pt>
                      <c:pt idx="6100">
                        <c:v>5.08952495639564</c:v>
                      </c:pt>
                      <c:pt idx="6101">
                        <c:v>5.0939615340934097</c:v>
                      </c:pt>
                      <c:pt idx="6102">
                        <c:v>5.0983981117911803</c:v>
                      </c:pt>
                      <c:pt idx="6103">
                        <c:v>5.10283468948895</c:v>
                      </c:pt>
                      <c:pt idx="6104">
                        <c:v>5.1072712671867198</c:v>
                      </c:pt>
                      <c:pt idx="6105">
                        <c:v>5.1117078448844904</c:v>
                      </c:pt>
                      <c:pt idx="6106">
                        <c:v>5.1161444225822601</c:v>
                      </c:pt>
                      <c:pt idx="6107">
                        <c:v>5.1205810002800298</c:v>
                      </c:pt>
                      <c:pt idx="6108">
                        <c:v>5.1250175779778004</c:v>
                      </c:pt>
                      <c:pt idx="6109">
                        <c:v>5.1294541556755702</c:v>
                      </c:pt>
                      <c:pt idx="6110">
                        <c:v>5.1338907333733399</c:v>
                      </c:pt>
                      <c:pt idx="6111">
                        <c:v>5.1383273110711096</c:v>
                      </c:pt>
                      <c:pt idx="6112">
                        <c:v>5.1427638887688802</c:v>
                      </c:pt>
                      <c:pt idx="6113">
                        <c:v>5.14720046646665</c:v>
                      </c:pt>
                      <c:pt idx="6114">
                        <c:v>5.1516370441644197</c:v>
                      </c:pt>
                      <c:pt idx="6115">
                        <c:v>5.1560736218621903</c:v>
                      </c:pt>
                      <c:pt idx="6116">
                        <c:v>5.16051019955996</c:v>
                      </c:pt>
                      <c:pt idx="6117">
                        <c:v>5.1649467772577298</c:v>
                      </c:pt>
                      <c:pt idx="6118">
                        <c:v>5.1693833549555004</c:v>
                      </c:pt>
                      <c:pt idx="6119">
                        <c:v>5.1738199326532701</c:v>
                      </c:pt>
                      <c:pt idx="6120">
                        <c:v>5.1782565103510398</c:v>
                      </c:pt>
                      <c:pt idx="6121">
                        <c:v>5.1826930880488096</c:v>
                      </c:pt>
                      <c:pt idx="6122">
                        <c:v>5.1871296657465802</c:v>
                      </c:pt>
                      <c:pt idx="6123">
                        <c:v>5.1915662434443499</c:v>
                      </c:pt>
                      <c:pt idx="6124">
                        <c:v>5.1960028211421196</c:v>
                      </c:pt>
                      <c:pt idx="6125">
                        <c:v>5.2004393988398903</c:v>
                      </c:pt>
                      <c:pt idx="6126">
                        <c:v>5.2048759765376502</c:v>
                      </c:pt>
                      <c:pt idx="6127">
                        <c:v>5.2093125542354199</c:v>
                      </c:pt>
                      <c:pt idx="6128">
                        <c:v>5.2137491319332003</c:v>
                      </c:pt>
                      <c:pt idx="6129">
                        <c:v>5.2181857096309701</c:v>
                      </c:pt>
                      <c:pt idx="6130">
                        <c:v>5.2226222873287398</c:v>
                      </c:pt>
                      <c:pt idx="6131">
                        <c:v>5.2270588650265104</c:v>
                      </c:pt>
                      <c:pt idx="6132">
                        <c:v>5.2314954427242704</c:v>
                      </c:pt>
                      <c:pt idx="6133">
                        <c:v>5.2359320204220401</c:v>
                      </c:pt>
                      <c:pt idx="6134">
                        <c:v>5.2403685981198196</c:v>
                      </c:pt>
                      <c:pt idx="6135">
                        <c:v>5.2448051758175804</c:v>
                      </c:pt>
                      <c:pt idx="6136">
                        <c:v>5.2492417535153502</c:v>
                      </c:pt>
                      <c:pt idx="6137">
                        <c:v>5.2536783312131199</c:v>
                      </c:pt>
                      <c:pt idx="6138">
                        <c:v>5.2581149089108896</c:v>
                      </c:pt>
                      <c:pt idx="6139">
                        <c:v>5.2625514866086602</c:v>
                      </c:pt>
                      <c:pt idx="6140">
                        <c:v>5.26698806430643</c:v>
                      </c:pt>
                      <c:pt idx="6141">
                        <c:v>5.2714246420041997</c:v>
                      </c:pt>
                      <c:pt idx="6142">
                        <c:v>5.2758612197019703</c:v>
                      </c:pt>
                      <c:pt idx="6143">
                        <c:v>5.28029779739974</c:v>
                      </c:pt>
                      <c:pt idx="6144">
                        <c:v>5.2847343750975098</c:v>
                      </c:pt>
                      <c:pt idx="6145">
                        <c:v>5.2891709527952804</c:v>
                      </c:pt>
                      <c:pt idx="6146">
                        <c:v>5.2936075304930501</c:v>
                      </c:pt>
                      <c:pt idx="6147">
                        <c:v>5.2980441081908198</c:v>
                      </c:pt>
                      <c:pt idx="6148">
                        <c:v>5.3024806858885896</c:v>
                      </c:pt>
                      <c:pt idx="6149">
                        <c:v>5.3069172635863602</c:v>
                      </c:pt>
                      <c:pt idx="6150">
                        <c:v>5.3113538412841299</c:v>
                      </c:pt>
                      <c:pt idx="6151">
                        <c:v>5.3157904189818996</c:v>
                      </c:pt>
                      <c:pt idx="6152">
                        <c:v>5.3202269966796703</c:v>
                      </c:pt>
                      <c:pt idx="6153">
                        <c:v>5.32466357437744</c:v>
                      </c:pt>
                      <c:pt idx="6154">
                        <c:v>5.3291001520752097</c:v>
                      </c:pt>
                      <c:pt idx="6155">
                        <c:v>5.3335367297729803</c:v>
                      </c:pt>
                      <c:pt idx="6156">
                        <c:v>5.3379733074707501</c:v>
                      </c:pt>
                      <c:pt idx="6157">
                        <c:v>5.3424098851685198</c:v>
                      </c:pt>
                      <c:pt idx="6158">
                        <c:v>5.3468464628662904</c:v>
                      </c:pt>
                      <c:pt idx="6159">
                        <c:v>5.3512830405640601</c:v>
                      </c:pt>
                      <c:pt idx="6160">
                        <c:v>5.3557196182618299</c:v>
                      </c:pt>
                      <c:pt idx="6161">
                        <c:v>5.3601561959595996</c:v>
                      </c:pt>
                      <c:pt idx="6162">
                        <c:v>5.3645927736573702</c:v>
                      </c:pt>
                      <c:pt idx="6163">
                        <c:v>5.3690293513551399</c:v>
                      </c:pt>
                      <c:pt idx="6164">
                        <c:v>5.3734659290529097</c:v>
                      </c:pt>
                      <c:pt idx="6165">
                        <c:v>5.3779025067506803</c:v>
                      </c:pt>
                      <c:pt idx="6166">
                        <c:v>5.38233908444845</c:v>
                      </c:pt>
                      <c:pt idx="6167">
                        <c:v>5.3867756621462197</c:v>
                      </c:pt>
                      <c:pt idx="6168">
                        <c:v>5.3912122398439903</c:v>
                      </c:pt>
                      <c:pt idx="6169">
                        <c:v>5.3956488175417601</c:v>
                      </c:pt>
                      <c:pt idx="6170">
                        <c:v>5.4000853952395298</c:v>
                      </c:pt>
                      <c:pt idx="6171">
                        <c:v>5.4045219729373004</c:v>
                      </c:pt>
                      <c:pt idx="6172">
                        <c:v>5.4089585506350701</c:v>
                      </c:pt>
                      <c:pt idx="6173">
                        <c:v>5.4133951283328301</c:v>
                      </c:pt>
                      <c:pt idx="6174">
                        <c:v>5.4178317060305998</c:v>
                      </c:pt>
                      <c:pt idx="6175">
                        <c:v>5.4222682837283802</c:v>
                      </c:pt>
                      <c:pt idx="6176">
                        <c:v>5.4267048614261499</c:v>
                      </c:pt>
                      <c:pt idx="6177">
                        <c:v>5.4311414391239099</c:v>
                      </c:pt>
                      <c:pt idx="6178">
                        <c:v>5.4355780168216796</c:v>
                      </c:pt>
                      <c:pt idx="6179">
                        <c:v>5.4400145945194502</c:v>
                      </c:pt>
                      <c:pt idx="6180">
                        <c:v>5.44445117221722</c:v>
                      </c:pt>
                      <c:pt idx="6181">
                        <c:v>5.4488877499150004</c:v>
                      </c:pt>
                      <c:pt idx="6182">
                        <c:v>5.4533243276127603</c:v>
                      </c:pt>
                      <c:pt idx="6183">
                        <c:v>5.45776090531053</c:v>
                      </c:pt>
                      <c:pt idx="6184">
                        <c:v>5.4621974830082998</c:v>
                      </c:pt>
                      <c:pt idx="6185">
                        <c:v>5.4666340607060704</c:v>
                      </c:pt>
                      <c:pt idx="6186">
                        <c:v>5.4710706384038401</c:v>
                      </c:pt>
                      <c:pt idx="6187">
                        <c:v>5.4755072161016098</c:v>
                      </c:pt>
                      <c:pt idx="6188">
                        <c:v>5.4799437937993796</c:v>
                      </c:pt>
                      <c:pt idx="6189">
                        <c:v>5.4843803714971502</c:v>
                      </c:pt>
                      <c:pt idx="6190">
                        <c:v>5.4888169491949199</c:v>
                      </c:pt>
                      <c:pt idx="6191">
                        <c:v>5.4932535268926896</c:v>
                      </c:pt>
                      <c:pt idx="6192">
                        <c:v>5.4976901045904603</c:v>
                      </c:pt>
                      <c:pt idx="6193">
                        <c:v>5.50212668228823</c:v>
                      </c:pt>
                      <c:pt idx="6194">
                        <c:v>5.5065632599859997</c:v>
                      </c:pt>
                      <c:pt idx="6195">
                        <c:v>5.5109998376837703</c:v>
                      </c:pt>
                      <c:pt idx="6196">
                        <c:v>5.5154364153815401</c:v>
                      </c:pt>
                      <c:pt idx="6197">
                        <c:v>5.5198729930793098</c:v>
                      </c:pt>
                      <c:pt idx="6198">
                        <c:v>5.5243095707770804</c:v>
                      </c:pt>
                      <c:pt idx="6199">
                        <c:v>5.5287461484748501</c:v>
                      </c:pt>
                      <c:pt idx="6200">
                        <c:v>5.5331827261726199</c:v>
                      </c:pt>
                      <c:pt idx="6201">
                        <c:v>5.5376193038703896</c:v>
                      </c:pt>
                      <c:pt idx="6202">
                        <c:v>5.5420558815681602</c:v>
                      </c:pt>
                      <c:pt idx="6203">
                        <c:v>5.5464924592659299</c:v>
                      </c:pt>
                      <c:pt idx="6204">
                        <c:v>5.5509290369636997</c:v>
                      </c:pt>
                      <c:pt idx="6205">
                        <c:v>5.5553656146614703</c:v>
                      </c:pt>
                      <c:pt idx="6206">
                        <c:v>5.55980219235924</c:v>
                      </c:pt>
                      <c:pt idx="6207">
                        <c:v>5.5642387700570097</c:v>
                      </c:pt>
                      <c:pt idx="6208">
                        <c:v>5.5686753477547803</c:v>
                      </c:pt>
                      <c:pt idx="6209">
                        <c:v>5.5731119254525501</c:v>
                      </c:pt>
                      <c:pt idx="6210">
                        <c:v>5.5775485031503198</c:v>
                      </c:pt>
                      <c:pt idx="6211">
                        <c:v>5.5819850808480904</c:v>
                      </c:pt>
                      <c:pt idx="6212">
                        <c:v>5.5864216585458601</c:v>
                      </c:pt>
                      <c:pt idx="6213">
                        <c:v>5.5908582362436299</c:v>
                      </c:pt>
                      <c:pt idx="6214">
                        <c:v>5.5952948139413996</c:v>
                      </c:pt>
                      <c:pt idx="6215">
                        <c:v>5.5997313916391702</c:v>
                      </c:pt>
                      <c:pt idx="6216">
                        <c:v>5.6041679693369399</c:v>
                      </c:pt>
                      <c:pt idx="6217">
                        <c:v>5.6086045470347097</c:v>
                      </c:pt>
                      <c:pt idx="6218">
                        <c:v>5.6130411247324803</c:v>
                      </c:pt>
                      <c:pt idx="6219">
                        <c:v>5.61747770243025</c:v>
                      </c:pt>
                      <c:pt idx="6220">
                        <c:v>5.62191428012801</c:v>
                      </c:pt>
                      <c:pt idx="6221">
                        <c:v>5.6263508578257797</c:v>
                      </c:pt>
                      <c:pt idx="6222">
                        <c:v>5.6307874355235503</c:v>
                      </c:pt>
                      <c:pt idx="6223">
                        <c:v>5.63522401322132</c:v>
                      </c:pt>
                      <c:pt idx="6224">
                        <c:v>5.6396605909190898</c:v>
                      </c:pt>
                      <c:pt idx="6225">
                        <c:v>5.6440971686168604</c:v>
                      </c:pt>
                      <c:pt idx="6226">
                        <c:v>5.6485337463146301</c:v>
                      </c:pt>
                      <c:pt idx="6227">
                        <c:v>5.6529703240123998</c:v>
                      </c:pt>
                      <c:pt idx="6228">
                        <c:v>5.6574069017101802</c:v>
                      </c:pt>
                      <c:pt idx="6229">
                        <c:v>5.66184347940795</c:v>
                      </c:pt>
                      <c:pt idx="6230">
                        <c:v>5.6662800571057099</c:v>
                      </c:pt>
                      <c:pt idx="6231">
                        <c:v>5.6707166348034796</c:v>
                      </c:pt>
                      <c:pt idx="6232">
                        <c:v>5.6751532125012503</c:v>
                      </c:pt>
                      <c:pt idx="6233">
                        <c:v>5.67958979019902</c:v>
                      </c:pt>
                      <c:pt idx="6234">
                        <c:v>5.6840263678967897</c:v>
                      </c:pt>
                      <c:pt idx="6235">
                        <c:v>5.6884629455945603</c:v>
                      </c:pt>
                      <c:pt idx="6236">
                        <c:v>5.6928995232923301</c:v>
                      </c:pt>
                      <c:pt idx="6237">
                        <c:v>5.6973361009900998</c:v>
                      </c:pt>
                      <c:pt idx="6238">
                        <c:v>5.7017726786878704</c:v>
                      </c:pt>
                      <c:pt idx="6239">
                        <c:v>5.7062092563856401</c:v>
                      </c:pt>
                      <c:pt idx="6240">
                        <c:v>5.7106458340834099</c:v>
                      </c:pt>
                      <c:pt idx="6241">
                        <c:v>5.7150824117811796</c:v>
                      </c:pt>
                      <c:pt idx="6242">
                        <c:v>5.7195189894789502</c:v>
                      </c:pt>
                      <c:pt idx="6243">
                        <c:v>5.7239555671767199</c:v>
                      </c:pt>
                      <c:pt idx="6244">
                        <c:v>5.7283921448744897</c:v>
                      </c:pt>
                      <c:pt idx="6245">
                        <c:v>5.7328287225722603</c:v>
                      </c:pt>
                      <c:pt idx="6246">
                        <c:v>5.73726530027003</c:v>
                      </c:pt>
                      <c:pt idx="6247">
                        <c:v>5.7417018779677997</c:v>
                      </c:pt>
                      <c:pt idx="6248">
                        <c:v>5.7461384556655704</c:v>
                      </c:pt>
                      <c:pt idx="6249">
                        <c:v>5.7505750333633401</c:v>
                      </c:pt>
                      <c:pt idx="6250">
                        <c:v>5.7550116110611098</c:v>
                      </c:pt>
                      <c:pt idx="6251">
                        <c:v>5.7594481887588804</c:v>
                      </c:pt>
                      <c:pt idx="6252">
                        <c:v>5.7638847664566502</c:v>
                      </c:pt>
                      <c:pt idx="6253">
                        <c:v>5.7683213441544199</c:v>
                      </c:pt>
                      <c:pt idx="6254">
                        <c:v>5.7727579218521896</c:v>
                      </c:pt>
                      <c:pt idx="6255">
                        <c:v>5.7771944995499602</c:v>
                      </c:pt>
                      <c:pt idx="6256">
                        <c:v>5.78163107724773</c:v>
                      </c:pt>
                      <c:pt idx="6257">
                        <c:v>5.7860676549454997</c:v>
                      </c:pt>
                      <c:pt idx="6258">
                        <c:v>5.7905042326432703</c:v>
                      </c:pt>
                      <c:pt idx="6259">
                        <c:v>5.79494081034104</c:v>
                      </c:pt>
                      <c:pt idx="6260">
                        <c:v>5.7993773880388</c:v>
                      </c:pt>
                      <c:pt idx="6261">
                        <c:v>5.8038139657365697</c:v>
                      </c:pt>
                      <c:pt idx="6262">
                        <c:v>5.8082505434343403</c:v>
                      </c:pt>
                      <c:pt idx="6263">
                        <c:v>5.8126871211321101</c:v>
                      </c:pt>
                      <c:pt idx="6264">
                        <c:v>5.8171236988298904</c:v>
                      </c:pt>
                      <c:pt idx="6265">
                        <c:v>5.8215602765276602</c:v>
                      </c:pt>
                      <c:pt idx="6266">
                        <c:v>5.8259968542254299</c:v>
                      </c:pt>
                      <c:pt idx="6267">
                        <c:v>5.8304334319231899</c:v>
                      </c:pt>
                      <c:pt idx="6268">
                        <c:v>5.8348700096209596</c:v>
                      </c:pt>
                      <c:pt idx="6269">
                        <c:v>5.8393065873187302</c:v>
                      </c:pt>
                      <c:pt idx="6270">
                        <c:v>5.8437431650164999</c:v>
                      </c:pt>
                      <c:pt idx="6271">
                        <c:v>5.8481797427142697</c:v>
                      </c:pt>
                      <c:pt idx="6272">
                        <c:v>5.8526163204120403</c:v>
                      </c:pt>
                      <c:pt idx="6273">
                        <c:v>5.85705289810981</c:v>
                      </c:pt>
                      <c:pt idx="6274">
                        <c:v>5.8614894758075797</c:v>
                      </c:pt>
                      <c:pt idx="6275">
                        <c:v>5.8659260535053601</c:v>
                      </c:pt>
                      <c:pt idx="6276">
                        <c:v>5.8703626312031298</c:v>
                      </c:pt>
                      <c:pt idx="6277">
                        <c:v>5.8747992089008898</c:v>
                      </c:pt>
                      <c:pt idx="6278">
                        <c:v>5.8792357865986604</c:v>
                      </c:pt>
                      <c:pt idx="6279">
                        <c:v>5.8836723642964301</c:v>
                      </c:pt>
                      <c:pt idx="6280">
                        <c:v>5.8881089419941999</c:v>
                      </c:pt>
                      <c:pt idx="6281">
                        <c:v>5.8925455196919696</c:v>
                      </c:pt>
                      <c:pt idx="6282">
                        <c:v>5.8969820973897402</c:v>
                      </c:pt>
                      <c:pt idx="6283">
                        <c:v>5.9014186750875099</c:v>
                      </c:pt>
                      <c:pt idx="6284">
                        <c:v>5.9058552527852797</c:v>
                      </c:pt>
                      <c:pt idx="6285">
                        <c:v>5.9102918304830503</c:v>
                      </c:pt>
                      <c:pt idx="6286">
                        <c:v>5.91472840818082</c:v>
                      </c:pt>
                      <c:pt idx="6287">
                        <c:v>5.9191649858785897</c:v>
                      </c:pt>
                      <c:pt idx="6288">
                        <c:v>5.9236015635763604</c:v>
                      </c:pt>
                      <c:pt idx="6289">
                        <c:v>5.9280381412741301</c:v>
                      </c:pt>
                      <c:pt idx="6290">
                        <c:v>5.9324747189718998</c:v>
                      </c:pt>
                      <c:pt idx="6291">
                        <c:v>5.9369112966696704</c:v>
                      </c:pt>
                      <c:pt idx="6292">
                        <c:v>5.9413478743674402</c:v>
                      </c:pt>
                      <c:pt idx="6293">
                        <c:v>5.9457844520652099</c:v>
                      </c:pt>
                      <c:pt idx="6294">
                        <c:v>5.9502210297629796</c:v>
                      </c:pt>
                      <c:pt idx="6295">
                        <c:v>5.9546576074607502</c:v>
                      </c:pt>
                      <c:pt idx="6296">
                        <c:v>5.95909418515852</c:v>
                      </c:pt>
                      <c:pt idx="6297">
                        <c:v>5.9635307628562897</c:v>
                      </c:pt>
                      <c:pt idx="6298">
                        <c:v>5.9679673405540603</c:v>
                      </c:pt>
                      <c:pt idx="6299">
                        <c:v>5.97240391825183</c:v>
                      </c:pt>
                      <c:pt idx="6300">
                        <c:v>5.9768404959495998</c:v>
                      </c:pt>
                      <c:pt idx="6301">
                        <c:v>5.9812770736473704</c:v>
                      </c:pt>
                      <c:pt idx="6302">
                        <c:v>5.9857136513451401</c:v>
                      </c:pt>
                      <c:pt idx="6303">
                        <c:v>5.9901502290429098</c:v>
                      </c:pt>
                      <c:pt idx="6304">
                        <c:v>5.9945868067406796</c:v>
                      </c:pt>
                      <c:pt idx="6305">
                        <c:v>5.9990233844384404</c:v>
                      </c:pt>
                      <c:pt idx="6306">
                        <c:v>6.0034599621362101</c:v>
                      </c:pt>
                      <c:pt idx="6307">
                        <c:v>6.0078965398339799</c:v>
                      </c:pt>
                      <c:pt idx="6308">
                        <c:v>6.0123331175317496</c:v>
                      </c:pt>
                      <c:pt idx="6309">
                        <c:v>6.0167696952295202</c:v>
                      </c:pt>
                      <c:pt idx="6310">
                        <c:v>6.0212062729272899</c:v>
                      </c:pt>
                      <c:pt idx="6311">
                        <c:v>6.0256428506250703</c:v>
                      </c:pt>
                      <c:pt idx="6312">
                        <c:v>6.0300794283228401</c:v>
                      </c:pt>
                      <c:pt idx="6313">
                        <c:v>6.0345160060206098</c:v>
                      </c:pt>
                      <c:pt idx="6314">
                        <c:v>6.0389525837183804</c:v>
                      </c:pt>
                      <c:pt idx="6315">
                        <c:v>6.0433891614161404</c:v>
                      </c:pt>
                      <c:pt idx="6316">
                        <c:v>6.0478257391139101</c:v>
                      </c:pt>
                      <c:pt idx="6317">
                        <c:v>6.0522623168116798</c:v>
                      </c:pt>
                      <c:pt idx="6318">
                        <c:v>6.0566988945094504</c:v>
                      </c:pt>
                      <c:pt idx="6319">
                        <c:v>6.0611354722072202</c:v>
                      </c:pt>
                      <c:pt idx="6320">
                        <c:v>6.0655720499049899</c:v>
                      </c:pt>
                      <c:pt idx="6321">
                        <c:v>6.0700086276027596</c:v>
                      </c:pt>
                      <c:pt idx="6322">
                        <c:v>6.07444520530054</c:v>
                      </c:pt>
                      <c:pt idx="6323">
                        <c:v>6.0788817829983097</c:v>
                      </c:pt>
                      <c:pt idx="6324">
                        <c:v>6.0833183606960697</c:v>
                      </c:pt>
                      <c:pt idx="6325">
                        <c:v>6.0877549383938403</c:v>
                      </c:pt>
                      <c:pt idx="6326">
                        <c:v>6.09219151609161</c:v>
                      </c:pt>
                      <c:pt idx="6327">
                        <c:v>6.0966280937893798</c:v>
                      </c:pt>
                      <c:pt idx="6328">
                        <c:v>6.1010646714871504</c:v>
                      </c:pt>
                      <c:pt idx="6329">
                        <c:v>6.1055012491849201</c:v>
                      </c:pt>
                      <c:pt idx="6330">
                        <c:v>6.1099378268826898</c:v>
                      </c:pt>
                      <c:pt idx="6331">
                        <c:v>6.1143744045804604</c:v>
                      </c:pt>
                      <c:pt idx="6332">
                        <c:v>6.1188109822782302</c:v>
                      </c:pt>
                      <c:pt idx="6333">
                        <c:v>6.1232475599759999</c:v>
                      </c:pt>
                      <c:pt idx="6334">
                        <c:v>6.1276841376737696</c:v>
                      </c:pt>
                      <c:pt idx="6335">
                        <c:v>6.1321207153715402</c:v>
                      </c:pt>
                      <c:pt idx="6336">
                        <c:v>6.13655729306931</c:v>
                      </c:pt>
                      <c:pt idx="6337">
                        <c:v>6.1409938707670797</c:v>
                      </c:pt>
                      <c:pt idx="6338">
                        <c:v>6.1454304484648503</c:v>
                      </c:pt>
                      <c:pt idx="6339">
                        <c:v>6.14986702616262</c:v>
                      </c:pt>
                      <c:pt idx="6340">
                        <c:v>6.1543036038603898</c:v>
                      </c:pt>
                      <c:pt idx="6341">
                        <c:v>6.1587401815581604</c:v>
                      </c:pt>
                      <c:pt idx="6342">
                        <c:v>6.1631767592559301</c:v>
                      </c:pt>
                      <c:pt idx="6343">
                        <c:v>6.1676133369536998</c:v>
                      </c:pt>
                      <c:pt idx="6344">
                        <c:v>6.1720499146514598</c:v>
                      </c:pt>
                      <c:pt idx="6345">
                        <c:v>6.1764864923492304</c:v>
                      </c:pt>
                      <c:pt idx="6346">
                        <c:v>6.1809230700470099</c:v>
                      </c:pt>
                      <c:pt idx="6347">
                        <c:v>6.1853596477447796</c:v>
                      </c:pt>
                      <c:pt idx="6348">
                        <c:v>6.1897962254425503</c:v>
                      </c:pt>
                      <c:pt idx="6349">
                        <c:v>6.19423280314032</c:v>
                      </c:pt>
                      <c:pt idx="6350">
                        <c:v>6.1986693808380897</c:v>
                      </c:pt>
                      <c:pt idx="6351">
                        <c:v>6.2031059585358603</c:v>
                      </c:pt>
                      <c:pt idx="6352">
                        <c:v>6.2075425362336301</c:v>
                      </c:pt>
                      <c:pt idx="6353">
                        <c:v>6.21197911393139</c:v>
                      </c:pt>
                      <c:pt idx="6354">
                        <c:v>6.2164156916291597</c:v>
                      </c:pt>
                      <c:pt idx="6355">
                        <c:v>6.2208522693269304</c:v>
                      </c:pt>
                      <c:pt idx="6356">
                        <c:v>6.2252888470247001</c:v>
                      </c:pt>
                      <c:pt idx="6357">
                        <c:v>6.2297254247224698</c:v>
                      </c:pt>
                      <c:pt idx="6358">
                        <c:v>6.2341620024202502</c:v>
                      </c:pt>
                      <c:pt idx="6359">
                        <c:v>6.2385985801180199</c:v>
                      </c:pt>
                      <c:pt idx="6360">
                        <c:v>6.2430351578157897</c:v>
                      </c:pt>
                      <c:pt idx="6361">
                        <c:v>6.2474717355135603</c:v>
                      </c:pt>
                      <c:pt idx="6362">
                        <c:v>6.2519083132113202</c:v>
                      </c:pt>
                      <c:pt idx="6363">
                        <c:v>6.25634489090909</c:v>
                      </c:pt>
                      <c:pt idx="6364">
                        <c:v>6.2607814686068597</c:v>
                      </c:pt>
                      <c:pt idx="6365">
                        <c:v>6.2652180463046303</c:v>
                      </c:pt>
                      <c:pt idx="6366">
                        <c:v>6.2696546240024</c:v>
                      </c:pt>
                      <c:pt idx="6367">
                        <c:v>6.2740912017001698</c:v>
                      </c:pt>
                      <c:pt idx="6368">
                        <c:v>6.2785277793979404</c:v>
                      </c:pt>
                      <c:pt idx="6369">
                        <c:v>6.2829643570957101</c:v>
                      </c:pt>
                      <c:pt idx="6370">
                        <c:v>6.2874009347934896</c:v>
                      </c:pt>
                      <c:pt idx="6371">
                        <c:v>6.2918375124912496</c:v>
                      </c:pt>
                      <c:pt idx="6372">
                        <c:v>6.2962740901890202</c:v>
                      </c:pt>
                      <c:pt idx="6373">
                        <c:v>6.3007106678867899</c:v>
                      </c:pt>
                      <c:pt idx="6374">
                        <c:v>6.3051472455845596</c:v>
                      </c:pt>
                      <c:pt idx="6375">
                        <c:v>6.3095838232823303</c:v>
                      </c:pt>
                      <c:pt idx="6376">
                        <c:v>6.3140204009801</c:v>
                      </c:pt>
                      <c:pt idx="6377">
                        <c:v>6.3184569786778697</c:v>
                      </c:pt>
                      <c:pt idx="6378">
                        <c:v>6.3228935563756403</c:v>
                      </c:pt>
                      <c:pt idx="6379">
                        <c:v>6.3273301340734101</c:v>
                      </c:pt>
                      <c:pt idx="6380">
                        <c:v>6.3317667117711798</c:v>
                      </c:pt>
                      <c:pt idx="6381">
                        <c:v>6.3362032894689504</c:v>
                      </c:pt>
                      <c:pt idx="6382">
                        <c:v>6.3406398671667201</c:v>
                      </c:pt>
                      <c:pt idx="6383">
                        <c:v>6.3450764448644899</c:v>
                      </c:pt>
                      <c:pt idx="6384">
                        <c:v>6.3495130225622596</c:v>
                      </c:pt>
                      <c:pt idx="6385">
                        <c:v>6.3539496002600302</c:v>
                      </c:pt>
                      <c:pt idx="6386">
                        <c:v>6.3583861779577999</c:v>
                      </c:pt>
                      <c:pt idx="6387">
                        <c:v>6.3628227556555697</c:v>
                      </c:pt>
                      <c:pt idx="6388">
                        <c:v>6.3672593333533403</c:v>
                      </c:pt>
                      <c:pt idx="6389">
                        <c:v>6.37169591105111</c:v>
                      </c:pt>
                      <c:pt idx="6390">
                        <c:v>6.37613248874887</c:v>
                      </c:pt>
                      <c:pt idx="6391">
                        <c:v>6.3805690664466397</c:v>
                      </c:pt>
                      <c:pt idx="6392">
                        <c:v>6.3850056441444103</c:v>
                      </c:pt>
                      <c:pt idx="6393">
                        <c:v>6.38944222184218</c:v>
                      </c:pt>
                      <c:pt idx="6394">
                        <c:v>6.3938787995399604</c:v>
                      </c:pt>
                      <c:pt idx="6395">
                        <c:v>6.3983153772377301</c:v>
                      </c:pt>
                      <c:pt idx="6396">
                        <c:v>6.4027519549354999</c:v>
                      </c:pt>
                      <c:pt idx="6397">
                        <c:v>6.4071885326332696</c:v>
                      </c:pt>
                      <c:pt idx="6398">
                        <c:v>6.4116251103310402</c:v>
                      </c:pt>
                      <c:pt idx="6399">
                        <c:v>6.4160616880288099</c:v>
                      </c:pt>
                      <c:pt idx="6400">
                        <c:v>6.4204982657265699</c:v>
                      </c:pt>
                      <c:pt idx="6401">
                        <c:v>6.4249348434243396</c:v>
                      </c:pt>
                      <c:pt idx="6402">
                        <c:v>6.4293714211221102</c:v>
                      </c:pt>
                      <c:pt idx="6403">
                        <c:v>6.43380799881988</c:v>
                      </c:pt>
                      <c:pt idx="6404">
                        <c:v>6.4382445765176497</c:v>
                      </c:pt>
                      <c:pt idx="6405">
                        <c:v>6.4426811542154301</c:v>
                      </c:pt>
                      <c:pt idx="6406">
                        <c:v>6.4471177319131998</c:v>
                      </c:pt>
                      <c:pt idx="6407">
                        <c:v>6.4515543096109704</c:v>
                      </c:pt>
                      <c:pt idx="6408">
                        <c:v>6.4559908873087402</c:v>
                      </c:pt>
                      <c:pt idx="6409">
                        <c:v>6.4604274650065001</c:v>
                      </c:pt>
                      <c:pt idx="6410">
                        <c:v>6.4648640427042698</c:v>
                      </c:pt>
                      <c:pt idx="6411">
                        <c:v>6.4693006204020396</c:v>
                      </c:pt>
                      <c:pt idx="6412">
                        <c:v>6.4737371980998102</c:v>
                      </c:pt>
                      <c:pt idx="6413">
                        <c:v>6.4781737757975799</c:v>
                      </c:pt>
                      <c:pt idx="6414">
                        <c:v>6.4826103534953496</c:v>
                      </c:pt>
                      <c:pt idx="6415">
                        <c:v>6.4870469311931203</c:v>
                      </c:pt>
                      <c:pt idx="6416">
                        <c:v>6.49148350889089</c:v>
                      </c:pt>
                      <c:pt idx="6417">
                        <c:v>6.4959200865886597</c:v>
                      </c:pt>
                      <c:pt idx="6418">
                        <c:v>6.5003566642864303</c:v>
                      </c:pt>
                      <c:pt idx="6419">
                        <c:v>6.5047932419842001</c:v>
                      </c:pt>
                      <c:pt idx="6420">
                        <c:v>6.5092298196819698</c:v>
                      </c:pt>
                      <c:pt idx="6421">
                        <c:v>6.5136663973797404</c:v>
                      </c:pt>
                      <c:pt idx="6422">
                        <c:v>6.5181029750775101</c:v>
                      </c:pt>
                      <c:pt idx="6423">
                        <c:v>6.5225395527752799</c:v>
                      </c:pt>
                      <c:pt idx="6424">
                        <c:v>6.5269761304730496</c:v>
                      </c:pt>
                      <c:pt idx="6425">
                        <c:v>6.5314127081708202</c:v>
                      </c:pt>
                      <c:pt idx="6426">
                        <c:v>6.5358492858685899</c:v>
                      </c:pt>
                      <c:pt idx="6427">
                        <c:v>6.5402858635663597</c:v>
                      </c:pt>
                      <c:pt idx="6428">
                        <c:v>6.5447224412641196</c:v>
                      </c:pt>
                      <c:pt idx="6429">
                        <c:v>6.5491590189619</c:v>
                      </c:pt>
                      <c:pt idx="6430">
                        <c:v>6.5535955966596697</c:v>
                      </c:pt>
                      <c:pt idx="6431">
                        <c:v>6.5580321743574403</c:v>
                      </c:pt>
                      <c:pt idx="6432">
                        <c:v>6.5624687520552101</c:v>
                      </c:pt>
                      <c:pt idx="6433">
                        <c:v>6.5669053297529798</c:v>
                      </c:pt>
                      <c:pt idx="6434">
                        <c:v>6.5713419074507504</c:v>
                      </c:pt>
                      <c:pt idx="6435">
                        <c:v>6.5757784851485201</c:v>
                      </c:pt>
                      <c:pt idx="6436">
                        <c:v>6.5802150628462899</c:v>
                      </c:pt>
                      <c:pt idx="6437">
                        <c:v>6.5846516405440596</c:v>
                      </c:pt>
                      <c:pt idx="6438">
                        <c:v>6.5890882182418196</c:v>
                      </c:pt>
                      <c:pt idx="6439">
                        <c:v>6.5935247959395902</c:v>
                      </c:pt>
                      <c:pt idx="6440">
                        <c:v>6.5979613736373599</c:v>
                      </c:pt>
                      <c:pt idx="6441">
                        <c:v>6.6023979513351403</c:v>
                      </c:pt>
                      <c:pt idx="6442">
                        <c:v>6.60683452903291</c:v>
                      </c:pt>
                      <c:pt idx="6443">
                        <c:v>6.6112711067306797</c:v>
                      </c:pt>
                      <c:pt idx="6444">
                        <c:v>6.6157076844284504</c:v>
                      </c:pt>
                      <c:pt idx="6445">
                        <c:v>6.6201442621262201</c:v>
                      </c:pt>
                      <c:pt idx="6446">
                        <c:v>6.6245808398239898</c:v>
                      </c:pt>
                      <c:pt idx="6447">
                        <c:v>6.6290174175217498</c:v>
                      </c:pt>
                      <c:pt idx="6448">
                        <c:v>6.6334539952195204</c:v>
                      </c:pt>
                      <c:pt idx="6449">
                        <c:v>6.6378905729172901</c:v>
                      </c:pt>
                      <c:pt idx="6450">
                        <c:v>6.6423271506150598</c:v>
                      </c:pt>
                      <c:pt idx="6451">
                        <c:v>6.6467637283128296</c:v>
                      </c:pt>
                      <c:pt idx="6452">
                        <c:v>6.65120030601061</c:v>
                      </c:pt>
                      <c:pt idx="6453">
                        <c:v>6.6556368837083797</c:v>
                      </c:pt>
                      <c:pt idx="6454">
                        <c:v>6.6600734614061503</c:v>
                      </c:pt>
                      <c:pt idx="6455">
                        <c:v>6.6645100391039103</c:v>
                      </c:pt>
                      <c:pt idx="6456">
                        <c:v>6.66894661680168</c:v>
                      </c:pt>
                      <c:pt idx="6457">
                        <c:v>6.6733831944994497</c:v>
                      </c:pt>
                      <c:pt idx="6458">
                        <c:v>6.6778197721972203</c:v>
                      </c:pt>
                      <c:pt idx="6459">
                        <c:v>6.6822563498949901</c:v>
                      </c:pt>
                      <c:pt idx="6460">
                        <c:v>6.6866929275927598</c:v>
                      </c:pt>
                      <c:pt idx="6461">
                        <c:v>6.6911295052905304</c:v>
                      </c:pt>
                      <c:pt idx="6462">
                        <c:v>6.6955660829883001</c:v>
                      </c:pt>
                      <c:pt idx="6463">
                        <c:v>6.7000026606860699</c:v>
                      </c:pt>
                      <c:pt idx="6464">
                        <c:v>6.7044392383838396</c:v>
                      </c:pt>
                      <c:pt idx="6465">
                        <c:v>6.7088758160816102</c:v>
                      </c:pt>
                      <c:pt idx="6466">
                        <c:v>6.7133123937793799</c:v>
                      </c:pt>
                      <c:pt idx="6467">
                        <c:v>6.7177489714771497</c:v>
                      </c:pt>
                      <c:pt idx="6468">
                        <c:v>6.7221855491749203</c:v>
                      </c:pt>
                      <c:pt idx="6469">
                        <c:v>6.72662212687269</c:v>
                      </c:pt>
                      <c:pt idx="6470">
                        <c:v>6.7310587045704597</c:v>
                      </c:pt>
                      <c:pt idx="6471">
                        <c:v>6.7354952822682304</c:v>
                      </c:pt>
                      <c:pt idx="6472">
                        <c:v>6.7399318599660001</c:v>
                      </c:pt>
                      <c:pt idx="6473">
                        <c:v>6.7443684376637698</c:v>
                      </c:pt>
                      <c:pt idx="6474">
                        <c:v>6.7488050153615404</c:v>
                      </c:pt>
                      <c:pt idx="6475">
                        <c:v>6.7532415930593102</c:v>
                      </c:pt>
                      <c:pt idx="6476">
                        <c:v>6.7576781707570701</c:v>
                      </c:pt>
                      <c:pt idx="6477">
                        <c:v>6.7621147484548496</c:v>
                      </c:pt>
                      <c:pt idx="6478">
                        <c:v>6.7665513261526202</c:v>
                      </c:pt>
                      <c:pt idx="6479">
                        <c:v>6.77098790385039</c:v>
                      </c:pt>
                      <c:pt idx="6480">
                        <c:v>6.7754244815481597</c:v>
                      </c:pt>
                      <c:pt idx="6481">
                        <c:v>6.7798610592459303</c:v>
                      </c:pt>
                      <c:pt idx="6482">
                        <c:v>6.7842976369437</c:v>
                      </c:pt>
                      <c:pt idx="6483">
                        <c:v>6.7887342146414698</c:v>
                      </c:pt>
                      <c:pt idx="6484">
                        <c:v>6.7931707923392404</c:v>
                      </c:pt>
                      <c:pt idx="6485">
                        <c:v>6.7976073700370003</c:v>
                      </c:pt>
                      <c:pt idx="6486">
                        <c:v>6.8020439477347701</c:v>
                      </c:pt>
                      <c:pt idx="6487">
                        <c:v>6.8064805254325398</c:v>
                      </c:pt>
                      <c:pt idx="6488">
                        <c:v>6.8109171031303202</c:v>
                      </c:pt>
                      <c:pt idx="6489">
                        <c:v>6.8153536808280899</c:v>
                      </c:pt>
                      <c:pt idx="6490">
                        <c:v>6.8197902585258596</c:v>
                      </c:pt>
                      <c:pt idx="6491">
                        <c:v>6.8242268362236302</c:v>
                      </c:pt>
                      <c:pt idx="6492">
                        <c:v>6.8286634139214</c:v>
                      </c:pt>
                      <c:pt idx="6493">
                        <c:v>6.8330999916191599</c:v>
                      </c:pt>
                      <c:pt idx="6494">
                        <c:v>6.8375365693169403</c:v>
                      </c:pt>
                      <c:pt idx="6495">
                        <c:v>6.8419731470147003</c:v>
                      </c:pt>
                      <c:pt idx="6496">
                        <c:v>6.84640972471247</c:v>
                      </c:pt>
                      <c:pt idx="6497">
                        <c:v>6.8508463024102397</c:v>
                      </c:pt>
                      <c:pt idx="6498">
                        <c:v>6.8552828801080103</c:v>
                      </c:pt>
                      <c:pt idx="6499">
                        <c:v>6.8597194578057801</c:v>
                      </c:pt>
                      <c:pt idx="6500">
                        <c:v>6.8641560355035498</c:v>
                      </c:pt>
                      <c:pt idx="6501">
                        <c:v>6.8685926132013204</c:v>
                      </c:pt>
                      <c:pt idx="6502">
                        <c:v>6.8730291908990901</c:v>
                      </c:pt>
                      <c:pt idx="6503">
                        <c:v>6.8774657685968599</c:v>
                      </c:pt>
                      <c:pt idx="6504">
                        <c:v>6.8819023462946296</c:v>
                      </c:pt>
                      <c:pt idx="6505">
                        <c:v>6.8863389239924002</c:v>
                      </c:pt>
                      <c:pt idx="6506">
                        <c:v>6.8907755016901699</c:v>
                      </c:pt>
                      <c:pt idx="6507">
                        <c:v>6.8952120793879397</c:v>
                      </c:pt>
                      <c:pt idx="6508">
                        <c:v>6.8996486570857103</c:v>
                      </c:pt>
                      <c:pt idx="6509">
                        <c:v>6.90408523478348</c:v>
                      </c:pt>
                      <c:pt idx="6510">
                        <c:v>6.9085218124812497</c:v>
                      </c:pt>
                      <c:pt idx="6511">
                        <c:v>6.9129583901790204</c:v>
                      </c:pt>
                      <c:pt idx="6512">
                        <c:v>6.9173949678767901</c:v>
                      </c:pt>
                      <c:pt idx="6513">
                        <c:v>6.9218315455745598</c:v>
                      </c:pt>
                      <c:pt idx="6514">
                        <c:v>6.9262681232723304</c:v>
                      </c:pt>
                      <c:pt idx="6515">
                        <c:v>6.9307047009701002</c:v>
                      </c:pt>
                      <c:pt idx="6516">
                        <c:v>6.9351412786678699</c:v>
                      </c:pt>
                      <c:pt idx="6517">
                        <c:v>6.9395778563656396</c:v>
                      </c:pt>
                      <c:pt idx="6518">
                        <c:v>6.9440144340634102</c:v>
                      </c:pt>
                      <c:pt idx="6519">
                        <c:v>6.94845101176118</c:v>
                      </c:pt>
                      <c:pt idx="6520">
                        <c:v>6.9528875894589497</c:v>
                      </c:pt>
                      <c:pt idx="6521">
                        <c:v>6.9573241671567203</c:v>
                      </c:pt>
                      <c:pt idx="6522">
                        <c:v>6.96176074485449</c:v>
                      </c:pt>
                      <c:pt idx="6523">
                        <c:v>6.96619732255225</c:v>
                      </c:pt>
                      <c:pt idx="6524">
                        <c:v>6.9706339002500304</c:v>
                      </c:pt>
                      <c:pt idx="6525">
                        <c:v>6.9750704779478001</c:v>
                      </c:pt>
                      <c:pt idx="6526">
                        <c:v>6.9795070556455698</c:v>
                      </c:pt>
                      <c:pt idx="6527">
                        <c:v>6.9839436333433396</c:v>
                      </c:pt>
                      <c:pt idx="6528">
                        <c:v>6.9883802110411102</c:v>
                      </c:pt>
                      <c:pt idx="6529">
                        <c:v>6.9928167887388799</c:v>
                      </c:pt>
                      <c:pt idx="6530">
                        <c:v>6.9972533664366496</c:v>
                      </c:pt>
                      <c:pt idx="6531">
                        <c:v>7.0016899441344203</c:v>
                      </c:pt>
                      <c:pt idx="6532">
                        <c:v>7.0061265218321802</c:v>
                      </c:pt>
                      <c:pt idx="6533">
                        <c:v>7.0105630995299499</c:v>
                      </c:pt>
                      <c:pt idx="6534">
                        <c:v>7.0149996772277197</c:v>
                      </c:pt>
                      <c:pt idx="6535">
                        <c:v>7.0194362549255001</c:v>
                      </c:pt>
                      <c:pt idx="6536">
                        <c:v>7.0238728326232698</c:v>
                      </c:pt>
                      <c:pt idx="6537">
                        <c:v>7.0283094103210404</c:v>
                      </c:pt>
                      <c:pt idx="6538">
                        <c:v>7.0327459880188004</c:v>
                      </c:pt>
                      <c:pt idx="6539">
                        <c:v>7.0371825657165701</c:v>
                      </c:pt>
                      <c:pt idx="6540">
                        <c:v>7.0416191434143398</c:v>
                      </c:pt>
                      <c:pt idx="6541">
                        <c:v>7.0460557211121202</c:v>
                      </c:pt>
                      <c:pt idx="6542">
                        <c:v>7.0504922988098802</c:v>
                      </c:pt>
                      <c:pt idx="6543">
                        <c:v>7.0549288765076499</c:v>
                      </c:pt>
                      <c:pt idx="6544">
                        <c:v>7.0593654542054196</c:v>
                      </c:pt>
                      <c:pt idx="6545">
                        <c:v>7.0638020319031902</c:v>
                      </c:pt>
                      <c:pt idx="6546">
                        <c:v>7.06823860960096</c:v>
                      </c:pt>
                      <c:pt idx="6547">
                        <c:v>7.0726751872987297</c:v>
                      </c:pt>
                      <c:pt idx="6548">
                        <c:v>7.0771117649965003</c:v>
                      </c:pt>
                      <c:pt idx="6549">
                        <c:v>7.08154834269427</c:v>
                      </c:pt>
                      <c:pt idx="6550">
                        <c:v>7.0859849203920398</c:v>
                      </c:pt>
                      <c:pt idx="6551">
                        <c:v>7.0904214980898104</c:v>
                      </c:pt>
                      <c:pt idx="6552">
                        <c:v>7.0948580757875801</c:v>
                      </c:pt>
                      <c:pt idx="6553">
                        <c:v>7.0992946534853498</c:v>
                      </c:pt>
                      <c:pt idx="6554">
                        <c:v>7.1037312311831204</c:v>
                      </c:pt>
                      <c:pt idx="6555">
                        <c:v>7.1081678088808902</c:v>
                      </c:pt>
                      <c:pt idx="6556">
                        <c:v>7.1126043865786599</c:v>
                      </c:pt>
                      <c:pt idx="6557">
                        <c:v>7.1170409642764296</c:v>
                      </c:pt>
                      <c:pt idx="6558">
                        <c:v>7.1214775419742002</c:v>
                      </c:pt>
                      <c:pt idx="6559">
                        <c:v>7.12591411967197</c:v>
                      </c:pt>
                      <c:pt idx="6560">
                        <c:v>7.1303506973697397</c:v>
                      </c:pt>
                      <c:pt idx="6561">
                        <c:v>7.1347872750675103</c:v>
                      </c:pt>
                      <c:pt idx="6562">
                        <c:v>7.13922385276528</c:v>
                      </c:pt>
                      <c:pt idx="6563">
                        <c:v>7.1436604304630498</c:v>
                      </c:pt>
                      <c:pt idx="6564">
                        <c:v>7.1480970081608204</c:v>
                      </c:pt>
                      <c:pt idx="6565">
                        <c:v>7.1525335858585901</c:v>
                      </c:pt>
                      <c:pt idx="6566">
                        <c:v>7.1569701635563598</c:v>
                      </c:pt>
                      <c:pt idx="6567">
                        <c:v>7.1614067412541296</c:v>
                      </c:pt>
                      <c:pt idx="6568">
                        <c:v>7.1658433189519002</c:v>
                      </c:pt>
                      <c:pt idx="6569">
                        <c:v>7.1702798966496699</c:v>
                      </c:pt>
                      <c:pt idx="6570">
                        <c:v>7.1747164743474299</c:v>
                      </c:pt>
                      <c:pt idx="6571">
                        <c:v>7.1791530520452103</c:v>
                      </c:pt>
                      <c:pt idx="6572">
                        <c:v>7.18358962974298</c:v>
                      </c:pt>
                      <c:pt idx="6573">
                        <c:v>7.1880262074407497</c:v>
                      </c:pt>
                      <c:pt idx="6574">
                        <c:v>7.1924627851385203</c:v>
                      </c:pt>
                      <c:pt idx="6575">
                        <c:v>7.1968993628362901</c:v>
                      </c:pt>
                      <c:pt idx="6576">
                        <c:v>7.2013359405340598</c:v>
                      </c:pt>
                      <c:pt idx="6577">
                        <c:v>7.2057725182318304</c:v>
                      </c:pt>
                      <c:pt idx="6578">
                        <c:v>7.2102090959296001</c:v>
                      </c:pt>
                      <c:pt idx="6579">
                        <c:v>7.2146456736273699</c:v>
                      </c:pt>
                      <c:pt idx="6580">
                        <c:v>7.2190822513251298</c:v>
                      </c:pt>
                      <c:pt idx="6581">
                        <c:v>7.2235188290229004</c:v>
                      </c:pt>
                      <c:pt idx="6582">
                        <c:v>7.2279554067206799</c:v>
                      </c:pt>
                      <c:pt idx="6583">
                        <c:v>7.2323919844184399</c:v>
                      </c:pt>
                      <c:pt idx="6584">
                        <c:v>7.2368285621162096</c:v>
                      </c:pt>
                      <c:pt idx="6585">
                        <c:v>7.2412651398139802</c:v>
                      </c:pt>
                      <c:pt idx="6586">
                        <c:v>7.24570171751175</c:v>
                      </c:pt>
                      <c:pt idx="6587">
                        <c:v>7.2501382952095197</c:v>
                      </c:pt>
                      <c:pt idx="6588">
                        <c:v>7.2545748729073001</c:v>
                      </c:pt>
                      <c:pt idx="6589">
                        <c:v>7.25901145060506</c:v>
                      </c:pt>
                      <c:pt idx="6590">
                        <c:v>7.2634480283028298</c:v>
                      </c:pt>
                      <c:pt idx="6591">
                        <c:v>7.2678846060006004</c:v>
                      </c:pt>
                      <c:pt idx="6592">
                        <c:v>7.2723211836983701</c:v>
                      </c:pt>
                      <c:pt idx="6593">
                        <c:v>7.2767577613961398</c:v>
                      </c:pt>
                      <c:pt idx="6594">
                        <c:v>7.2811943390939096</c:v>
                      </c:pt>
                      <c:pt idx="6595">
                        <c:v>7.2856309167916802</c:v>
                      </c:pt>
                      <c:pt idx="6596">
                        <c:v>7.2900674944894499</c:v>
                      </c:pt>
                      <c:pt idx="6597">
                        <c:v>7.2945040721872196</c:v>
                      </c:pt>
                      <c:pt idx="6598">
                        <c:v>7.2989406498849903</c:v>
                      </c:pt>
                      <c:pt idx="6599">
                        <c:v>7.30337722758276</c:v>
                      </c:pt>
                      <c:pt idx="6600">
                        <c:v>7.3078138052805297</c:v>
                      </c:pt>
                      <c:pt idx="6601">
                        <c:v>7.3122503829783003</c:v>
                      </c:pt>
                      <c:pt idx="6602">
                        <c:v>7.3166869606760701</c:v>
                      </c:pt>
                      <c:pt idx="6603">
                        <c:v>7.3211235383738398</c:v>
                      </c:pt>
                      <c:pt idx="6604">
                        <c:v>7.3255601160716104</c:v>
                      </c:pt>
                      <c:pt idx="6605">
                        <c:v>7.3299966937693801</c:v>
                      </c:pt>
                      <c:pt idx="6606">
                        <c:v>7.3344332714671499</c:v>
                      </c:pt>
                      <c:pt idx="6607">
                        <c:v>7.3388698491649196</c:v>
                      </c:pt>
                      <c:pt idx="6608">
                        <c:v>7.3433064268626902</c:v>
                      </c:pt>
                      <c:pt idx="6609">
                        <c:v>7.3477430045604599</c:v>
                      </c:pt>
                      <c:pt idx="6610">
                        <c:v>7.3521795822582297</c:v>
                      </c:pt>
                      <c:pt idx="6611">
                        <c:v>7.3566161599560003</c:v>
                      </c:pt>
                      <c:pt idx="6612">
                        <c:v>7.36105273765377</c:v>
                      </c:pt>
                      <c:pt idx="6613">
                        <c:v>7.3654893153515397</c:v>
                      </c:pt>
                      <c:pt idx="6614">
                        <c:v>7.3699258930493103</c:v>
                      </c:pt>
                      <c:pt idx="6615">
                        <c:v>7.3743624707470801</c:v>
                      </c:pt>
                      <c:pt idx="6616">
                        <c:v>7.3787990484448498</c:v>
                      </c:pt>
                      <c:pt idx="6617">
                        <c:v>7.3832356261426098</c:v>
                      </c:pt>
                      <c:pt idx="6618">
                        <c:v>7.3876722038403901</c:v>
                      </c:pt>
                      <c:pt idx="6619">
                        <c:v>7.3921087815381599</c:v>
                      </c:pt>
                      <c:pt idx="6620">
                        <c:v>7.3965453592359296</c:v>
                      </c:pt>
                      <c:pt idx="6621">
                        <c:v>7.4009819369337002</c:v>
                      </c:pt>
                      <c:pt idx="6622">
                        <c:v>7.4054185146314602</c:v>
                      </c:pt>
                      <c:pt idx="6623">
                        <c:v>7.4098550923292299</c:v>
                      </c:pt>
                      <c:pt idx="6624">
                        <c:v>7.4142916700270103</c:v>
                      </c:pt>
                      <c:pt idx="6625">
                        <c:v>7.41872824772478</c:v>
                      </c:pt>
                      <c:pt idx="6626">
                        <c:v>7.4231648254225497</c:v>
                      </c:pt>
                      <c:pt idx="6627">
                        <c:v>7.4276014031203097</c:v>
                      </c:pt>
                      <c:pt idx="6628">
                        <c:v>7.4320379808180803</c:v>
                      </c:pt>
                      <c:pt idx="6629">
                        <c:v>7.43647455851585</c:v>
                      </c:pt>
                      <c:pt idx="6630">
                        <c:v>7.4409111362136198</c:v>
                      </c:pt>
                      <c:pt idx="6631">
                        <c:v>7.4453477139113904</c:v>
                      </c:pt>
                      <c:pt idx="6632">
                        <c:v>7.4497842916091601</c:v>
                      </c:pt>
                      <c:pt idx="6633">
                        <c:v>7.4542208693069298</c:v>
                      </c:pt>
                      <c:pt idx="6634">
                        <c:v>7.4586574470046996</c:v>
                      </c:pt>
                      <c:pt idx="6635">
                        <c:v>7.46309402470248</c:v>
                      </c:pt>
                      <c:pt idx="6636">
                        <c:v>7.4675306024002399</c:v>
                      </c:pt>
                      <c:pt idx="6637">
                        <c:v>7.4719671800980096</c:v>
                      </c:pt>
                      <c:pt idx="6638">
                        <c:v>7.4764037577957803</c:v>
                      </c:pt>
                      <c:pt idx="6639">
                        <c:v>7.48084033549355</c:v>
                      </c:pt>
                      <c:pt idx="6640">
                        <c:v>7.4852769131913197</c:v>
                      </c:pt>
                      <c:pt idx="6641">
                        <c:v>7.4897134908890903</c:v>
                      </c:pt>
                      <c:pt idx="6642">
                        <c:v>7.4941500685868601</c:v>
                      </c:pt>
                      <c:pt idx="6643">
                        <c:v>7.4985866462846298</c:v>
                      </c:pt>
                      <c:pt idx="6644">
                        <c:v>7.5030232239824004</c:v>
                      </c:pt>
                      <c:pt idx="6645">
                        <c:v>7.5074598016801701</c:v>
                      </c:pt>
                      <c:pt idx="6646">
                        <c:v>7.5118963793779399</c:v>
                      </c:pt>
                      <c:pt idx="6647">
                        <c:v>7.5163329570757096</c:v>
                      </c:pt>
                      <c:pt idx="6648">
                        <c:v>7.5207695347734802</c:v>
                      </c:pt>
                      <c:pt idx="6649">
                        <c:v>7.5252061124712499</c:v>
                      </c:pt>
                      <c:pt idx="6650">
                        <c:v>7.5296426901690197</c:v>
                      </c:pt>
                      <c:pt idx="6651">
                        <c:v>7.5340792678667903</c:v>
                      </c:pt>
                      <c:pt idx="6652">
                        <c:v>7.53851584556456</c:v>
                      </c:pt>
                      <c:pt idx="6653">
                        <c:v>7.5429524232623297</c:v>
                      </c:pt>
                      <c:pt idx="6654">
                        <c:v>7.5473890009601003</c:v>
                      </c:pt>
                      <c:pt idx="6655">
                        <c:v>7.5518255786578701</c:v>
                      </c:pt>
                      <c:pt idx="6656">
                        <c:v>7.5562621563556398</c:v>
                      </c:pt>
                      <c:pt idx="6657">
                        <c:v>7.5606987340534104</c:v>
                      </c:pt>
                      <c:pt idx="6658">
                        <c:v>7.5651353117511801</c:v>
                      </c:pt>
                      <c:pt idx="6659">
                        <c:v>7.5695718894489499</c:v>
                      </c:pt>
                      <c:pt idx="6660">
                        <c:v>7.5740084671467196</c:v>
                      </c:pt>
                      <c:pt idx="6661">
                        <c:v>7.5784450448444902</c:v>
                      </c:pt>
                      <c:pt idx="6662">
                        <c:v>7.5828816225422599</c:v>
                      </c:pt>
                      <c:pt idx="6663">
                        <c:v>7.5873182002400297</c:v>
                      </c:pt>
                      <c:pt idx="6664">
                        <c:v>7.5917547779378003</c:v>
                      </c:pt>
                      <c:pt idx="6665">
                        <c:v>7.59619135563557</c:v>
                      </c:pt>
                      <c:pt idx="6666">
                        <c:v>7.60062793333333</c:v>
                      </c:pt>
                      <c:pt idx="6667">
                        <c:v>7.6050645110310997</c:v>
                      </c:pt>
                      <c:pt idx="6668">
                        <c:v>7.6095010887288703</c:v>
                      </c:pt>
                      <c:pt idx="6669">
                        <c:v>7.61393766642664</c:v>
                      </c:pt>
                      <c:pt idx="6670">
                        <c:v>7.6183742441244098</c:v>
                      </c:pt>
                      <c:pt idx="6671">
                        <c:v>7.6228108218221902</c:v>
                      </c:pt>
                      <c:pt idx="6672">
                        <c:v>7.6272473995199599</c:v>
                      </c:pt>
                      <c:pt idx="6673">
                        <c:v>7.6316839772177296</c:v>
                      </c:pt>
                      <c:pt idx="6674">
                        <c:v>7.6361205549154896</c:v>
                      </c:pt>
                      <c:pt idx="6675">
                        <c:v>7.6405571326132602</c:v>
                      </c:pt>
                      <c:pt idx="6676">
                        <c:v>7.6449937103110299</c:v>
                      </c:pt>
                      <c:pt idx="6677">
                        <c:v>7.6494302880087996</c:v>
                      </c:pt>
                      <c:pt idx="6678">
                        <c:v>7.6538668657065703</c:v>
                      </c:pt>
                      <c:pt idx="6679">
                        <c:v>7.65830344340434</c:v>
                      </c:pt>
                      <c:pt idx="6680">
                        <c:v>7.6627400211021097</c:v>
                      </c:pt>
                      <c:pt idx="6681">
                        <c:v>7.6671765987998803</c:v>
                      </c:pt>
                      <c:pt idx="6682">
                        <c:v>7.6716131764976501</c:v>
                      </c:pt>
                      <c:pt idx="6683">
                        <c:v>7.6760497541954296</c:v>
                      </c:pt>
                      <c:pt idx="6684">
                        <c:v>7.6804863318931904</c:v>
                      </c:pt>
                      <c:pt idx="6685">
                        <c:v>7.6849229095909601</c:v>
                      </c:pt>
                      <c:pt idx="6686">
                        <c:v>7.6893594872887299</c:v>
                      </c:pt>
                      <c:pt idx="6687">
                        <c:v>7.6937960649864996</c:v>
                      </c:pt>
                      <c:pt idx="6688">
                        <c:v>7.6982326426842702</c:v>
                      </c:pt>
                      <c:pt idx="6689">
                        <c:v>7.7026692203820399</c:v>
                      </c:pt>
                      <c:pt idx="6690">
                        <c:v>7.7071057980798097</c:v>
                      </c:pt>
                      <c:pt idx="6691">
                        <c:v>7.7115423757775803</c:v>
                      </c:pt>
                      <c:pt idx="6692">
                        <c:v>7.71597895347535</c:v>
                      </c:pt>
                      <c:pt idx="6693">
                        <c:v>7.7204155311731197</c:v>
                      </c:pt>
                      <c:pt idx="6694">
                        <c:v>7.7248521088708904</c:v>
                      </c:pt>
                      <c:pt idx="6695">
                        <c:v>7.7292886865686601</c:v>
                      </c:pt>
                      <c:pt idx="6696">
                        <c:v>7.7337252642664298</c:v>
                      </c:pt>
                      <c:pt idx="6697">
                        <c:v>7.7381618419642004</c:v>
                      </c:pt>
                      <c:pt idx="6698">
                        <c:v>7.7425984196619702</c:v>
                      </c:pt>
                      <c:pt idx="6699">
                        <c:v>7.7470349973597399</c:v>
                      </c:pt>
                      <c:pt idx="6700">
                        <c:v>7.7514715750575096</c:v>
                      </c:pt>
                      <c:pt idx="6701">
                        <c:v>7.7559081527552802</c:v>
                      </c:pt>
                      <c:pt idx="6702">
                        <c:v>7.76034473045305</c:v>
                      </c:pt>
                      <c:pt idx="6703">
                        <c:v>7.7647813081508197</c:v>
                      </c:pt>
                      <c:pt idx="6704">
                        <c:v>7.7692178858485903</c:v>
                      </c:pt>
                      <c:pt idx="6705">
                        <c:v>7.7736544635463503</c:v>
                      </c:pt>
                      <c:pt idx="6706">
                        <c:v>7.77809104124412</c:v>
                      </c:pt>
                      <c:pt idx="6707">
                        <c:v>7.7825276189419004</c:v>
                      </c:pt>
                      <c:pt idx="6708">
                        <c:v>7.7869641966396701</c:v>
                      </c:pt>
                      <c:pt idx="6709">
                        <c:v>7.7914007743374398</c:v>
                      </c:pt>
                      <c:pt idx="6710">
                        <c:v>7.7958373520352104</c:v>
                      </c:pt>
                      <c:pt idx="6711">
                        <c:v>7.8002739297329802</c:v>
                      </c:pt>
                      <c:pt idx="6712">
                        <c:v>7.8047105074307401</c:v>
                      </c:pt>
                      <c:pt idx="6713">
                        <c:v>7.8091470851285099</c:v>
                      </c:pt>
                      <c:pt idx="6714">
                        <c:v>7.8135836628262796</c:v>
                      </c:pt>
                      <c:pt idx="6715">
                        <c:v>7.8180202405240502</c:v>
                      </c:pt>
                      <c:pt idx="6716">
                        <c:v>7.8224568182218199</c:v>
                      </c:pt>
                      <c:pt idx="6717">
                        <c:v>7.8268933959195897</c:v>
                      </c:pt>
                      <c:pt idx="6718">
                        <c:v>7.83132997361737</c:v>
                      </c:pt>
                      <c:pt idx="6719">
                        <c:v>7.8357665513151398</c:v>
                      </c:pt>
                      <c:pt idx="6720">
                        <c:v>7.8402031290129104</c:v>
                      </c:pt>
                      <c:pt idx="6721">
                        <c:v>7.8446397067106801</c:v>
                      </c:pt>
                      <c:pt idx="6722">
                        <c:v>7.8490762844084401</c:v>
                      </c:pt>
                      <c:pt idx="6723">
                        <c:v>7.8535128621062098</c:v>
                      </c:pt>
                      <c:pt idx="6724">
                        <c:v>7.8579494398039804</c:v>
                      </c:pt>
                      <c:pt idx="6725">
                        <c:v>7.8623860175017501</c:v>
                      </c:pt>
                      <c:pt idx="6726">
                        <c:v>7.8668225951995199</c:v>
                      </c:pt>
                      <c:pt idx="6727">
                        <c:v>7.8712591728972896</c:v>
                      </c:pt>
                      <c:pt idx="6728">
                        <c:v>7.8756957505950602</c:v>
                      </c:pt>
                      <c:pt idx="6729">
                        <c:v>7.8801323282928299</c:v>
                      </c:pt>
                      <c:pt idx="6730">
                        <c:v>7.8845689059906103</c:v>
                      </c:pt>
                      <c:pt idx="6731">
                        <c:v>7.8890054836883703</c:v>
                      </c:pt>
                      <c:pt idx="6732">
                        <c:v>7.89344206138614</c:v>
                      </c:pt>
                      <c:pt idx="6733">
                        <c:v>7.8978786390839097</c:v>
                      </c:pt>
                      <c:pt idx="6734">
                        <c:v>7.9023152167816804</c:v>
                      </c:pt>
                      <c:pt idx="6735">
                        <c:v>7.9067517944794501</c:v>
                      </c:pt>
                      <c:pt idx="6736">
                        <c:v>7.9111883721772198</c:v>
                      </c:pt>
                      <c:pt idx="6737">
                        <c:v>7.9156249498749904</c:v>
                      </c:pt>
                      <c:pt idx="6738">
                        <c:v>7.9200615275727602</c:v>
                      </c:pt>
                      <c:pt idx="6739">
                        <c:v>7.9244981052705299</c:v>
                      </c:pt>
                      <c:pt idx="6740">
                        <c:v>7.9289346829682996</c:v>
                      </c:pt>
                      <c:pt idx="6741">
                        <c:v>7.9333712606660702</c:v>
                      </c:pt>
                      <c:pt idx="6742">
                        <c:v>7.93780783836384</c:v>
                      </c:pt>
                      <c:pt idx="6743">
                        <c:v>7.9422444160616097</c:v>
                      </c:pt>
                      <c:pt idx="6744">
                        <c:v>7.9466809937593803</c:v>
                      </c:pt>
                      <c:pt idx="6745">
                        <c:v>7.95111757145715</c:v>
                      </c:pt>
                      <c:pt idx="6746">
                        <c:v>7.9555541491549198</c:v>
                      </c:pt>
                      <c:pt idx="6747">
                        <c:v>7.9599907268526904</c:v>
                      </c:pt>
                      <c:pt idx="6748">
                        <c:v>7.9644273045504601</c:v>
                      </c:pt>
                      <c:pt idx="6749">
                        <c:v>7.9688638822482298</c:v>
                      </c:pt>
                      <c:pt idx="6750">
                        <c:v>7.9733004599459898</c:v>
                      </c:pt>
                      <c:pt idx="6751">
                        <c:v>7.9777370376437604</c:v>
                      </c:pt>
                      <c:pt idx="6752">
                        <c:v>7.9821736153415301</c:v>
                      </c:pt>
                      <c:pt idx="6753">
                        <c:v>7.9866101930392999</c:v>
                      </c:pt>
                      <c:pt idx="6754">
                        <c:v>7.9910467707370803</c:v>
                      </c:pt>
                      <c:pt idx="6755">
                        <c:v>7.99548334843485</c:v>
                      </c:pt>
                      <c:pt idx="6756">
                        <c:v>7.9999199261326197</c:v>
                      </c:pt>
                      <c:pt idx="6757">
                        <c:v>8.0043565038303903</c:v>
                      </c:pt>
                      <c:pt idx="6758">
                        <c:v>8.0087930815281592</c:v>
                      </c:pt>
                      <c:pt idx="6759">
                        <c:v>8.0132296592259191</c:v>
                      </c:pt>
                      <c:pt idx="6760">
                        <c:v>8.0176662369236897</c:v>
                      </c:pt>
                      <c:pt idx="6761">
                        <c:v>8.0221028146214604</c:v>
                      </c:pt>
                      <c:pt idx="6762">
                        <c:v>8.0265393923192292</c:v>
                      </c:pt>
                      <c:pt idx="6763">
                        <c:v>8.0309759700169998</c:v>
                      </c:pt>
                      <c:pt idx="6764">
                        <c:v>8.0354125477147704</c:v>
                      </c:pt>
                      <c:pt idx="6765">
                        <c:v>8.0398491254125499</c:v>
                      </c:pt>
                      <c:pt idx="6766">
                        <c:v>8.0442857031103205</c:v>
                      </c:pt>
                      <c:pt idx="6767">
                        <c:v>8.0487222808080894</c:v>
                      </c:pt>
                      <c:pt idx="6768">
                        <c:v>8.05315885850586</c:v>
                      </c:pt>
                      <c:pt idx="6769">
                        <c:v>8.05759543620362</c:v>
                      </c:pt>
                      <c:pt idx="6770">
                        <c:v>8.0620320139013906</c:v>
                      </c:pt>
                      <c:pt idx="6771">
                        <c:v>8.0664685915991594</c:v>
                      </c:pt>
                      <c:pt idx="6772">
                        <c:v>8.07090516929693</c:v>
                      </c:pt>
                      <c:pt idx="6773">
                        <c:v>8.0753417469947006</c:v>
                      </c:pt>
                      <c:pt idx="6774">
                        <c:v>8.0797783246924695</c:v>
                      </c:pt>
                      <c:pt idx="6775">
                        <c:v>8.0842149023902401</c:v>
                      </c:pt>
                      <c:pt idx="6776">
                        <c:v>8.0886514800880107</c:v>
                      </c:pt>
                      <c:pt idx="6777">
                        <c:v>8.0930880577857796</c:v>
                      </c:pt>
                      <c:pt idx="6778">
                        <c:v>8.0975246354835502</c:v>
                      </c:pt>
                      <c:pt idx="6779">
                        <c:v>8.1019612131813208</c:v>
                      </c:pt>
                      <c:pt idx="6780">
                        <c:v>8.1063977908790896</c:v>
                      </c:pt>
                      <c:pt idx="6781">
                        <c:v>8.1108343685768602</c:v>
                      </c:pt>
                      <c:pt idx="6782">
                        <c:v>8.1152709462746309</c:v>
                      </c:pt>
                      <c:pt idx="6783">
                        <c:v>8.1197075239723997</c:v>
                      </c:pt>
                      <c:pt idx="6784">
                        <c:v>8.1241441016701703</c:v>
                      </c:pt>
                      <c:pt idx="6785">
                        <c:v>8.1285806793679392</c:v>
                      </c:pt>
                      <c:pt idx="6786">
                        <c:v>8.1330172570657098</c:v>
                      </c:pt>
                      <c:pt idx="6787">
                        <c:v>8.1374538347634804</c:v>
                      </c:pt>
                      <c:pt idx="6788">
                        <c:v>8.1418904124612492</c:v>
                      </c:pt>
                      <c:pt idx="6789">
                        <c:v>8.1463269901590198</c:v>
                      </c:pt>
                      <c:pt idx="6790">
                        <c:v>8.1507635678567905</c:v>
                      </c:pt>
                      <c:pt idx="6791">
                        <c:v>8.1552001455545593</c:v>
                      </c:pt>
                      <c:pt idx="6792">
                        <c:v>8.1596367232523299</c:v>
                      </c:pt>
                      <c:pt idx="6793">
                        <c:v>8.1640733009501005</c:v>
                      </c:pt>
                      <c:pt idx="6794">
                        <c:v>8.1685098786478694</c:v>
                      </c:pt>
                      <c:pt idx="6795">
                        <c:v>8.17294645634564</c:v>
                      </c:pt>
                      <c:pt idx="6796">
                        <c:v>8.1773830340434106</c:v>
                      </c:pt>
                      <c:pt idx="6797">
                        <c:v>8.1818196117411706</c:v>
                      </c:pt>
                      <c:pt idx="6798">
                        <c:v>8.1862561894389394</c:v>
                      </c:pt>
                      <c:pt idx="6799">
                        <c:v>8.19069276713671</c:v>
                      </c:pt>
                      <c:pt idx="6800">
                        <c:v>8.1951293448344806</c:v>
                      </c:pt>
                      <c:pt idx="6801">
                        <c:v>8.1995659225322601</c:v>
                      </c:pt>
                      <c:pt idx="6802">
                        <c:v>8.2040025002300307</c:v>
                      </c:pt>
                      <c:pt idx="6803">
                        <c:v>8.2084390779277996</c:v>
                      </c:pt>
                      <c:pt idx="6804">
                        <c:v>8.2128756556255702</c:v>
                      </c:pt>
                      <c:pt idx="6805">
                        <c:v>8.2173122333233408</c:v>
                      </c:pt>
                      <c:pt idx="6806">
                        <c:v>8.2217488110211097</c:v>
                      </c:pt>
                      <c:pt idx="6807">
                        <c:v>8.2261853887188696</c:v>
                      </c:pt>
                      <c:pt idx="6808">
                        <c:v>8.2306219664166402</c:v>
                      </c:pt>
                      <c:pt idx="6809">
                        <c:v>8.2350585441144109</c:v>
                      </c:pt>
                      <c:pt idx="6810">
                        <c:v>8.2394951218121797</c:v>
                      </c:pt>
                      <c:pt idx="6811">
                        <c:v>8.2439316995099503</c:v>
                      </c:pt>
                      <c:pt idx="6812">
                        <c:v>8.2483682772077191</c:v>
                      </c:pt>
                      <c:pt idx="6813">
                        <c:v>8.2528048549055004</c:v>
                      </c:pt>
                      <c:pt idx="6814">
                        <c:v>8.2572414326032693</c:v>
                      </c:pt>
                      <c:pt idx="6815">
                        <c:v>8.2616780103010399</c:v>
                      </c:pt>
                      <c:pt idx="6816">
                        <c:v>8.2661145879987998</c:v>
                      </c:pt>
                      <c:pt idx="6817">
                        <c:v>8.2705511656965705</c:v>
                      </c:pt>
                      <c:pt idx="6818">
                        <c:v>8.2749877433943393</c:v>
                      </c:pt>
                      <c:pt idx="6819">
                        <c:v>8.2794243210921099</c:v>
                      </c:pt>
                      <c:pt idx="6820">
                        <c:v>8.2838608987898805</c:v>
                      </c:pt>
                      <c:pt idx="6821">
                        <c:v>8.2882974764876494</c:v>
                      </c:pt>
                      <c:pt idx="6822">
                        <c:v>8.29273405418542</c:v>
                      </c:pt>
                      <c:pt idx="6823">
                        <c:v>8.2971706318831906</c:v>
                      </c:pt>
                      <c:pt idx="6824">
                        <c:v>8.3016072095809594</c:v>
                      </c:pt>
                      <c:pt idx="6825">
                        <c:v>8.3060437872787301</c:v>
                      </c:pt>
                      <c:pt idx="6826">
                        <c:v>8.3104803649765007</c:v>
                      </c:pt>
                      <c:pt idx="6827">
                        <c:v>8.3149169426742695</c:v>
                      </c:pt>
                      <c:pt idx="6828">
                        <c:v>8.3193535203720401</c:v>
                      </c:pt>
                      <c:pt idx="6829">
                        <c:v>8.3237900980698107</c:v>
                      </c:pt>
                      <c:pt idx="6830">
                        <c:v>8.3282266757675796</c:v>
                      </c:pt>
                      <c:pt idx="6831">
                        <c:v>8.3326632534653502</c:v>
                      </c:pt>
                      <c:pt idx="6832">
                        <c:v>8.3370998311631208</c:v>
                      </c:pt>
                      <c:pt idx="6833">
                        <c:v>8.3415364088608897</c:v>
                      </c:pt>
                      <c:pt idx="6834">
                        <c:v>8.3459729865586603</c:v>
                      </c:pt>
                      <c:pt idx="6835">
                        <c:v>8.3504095642564202</c:v>
                      </c:pt>
                      <c:pt idx="6836">
                        <c:v>8.3548461419541908</c:v>
                      </c:pt>
                      <c:pt idx="6837">
                        <c:v>8.3592827196519703</c:v>
                      </c:pt>
                      <c:pt idx="6838">
                        <c:v>8.3637192973497392</c:v>
                      </c:pt>
                      <c:pt idx="6839">
                        <c:v>8.3681558750475098</c:v>
                      </c:pt>
                      <c:pt idx="6840">
                        <c:v>8.3725924527452804</c:v>
                      </c:pt>
                      <c:pt idx="6841">
                        <c:v>8.3770290304430493</c:v>
                      </c:pt>
                      <c:pt idx="6842">
                        <c:v>8.3814656081408199</c:v>
                      </c:pt>
                      <c:pt idx="6843">
                        <c:v>8.3859021858385905</c:v>
                      </c:pt>
                      <c:pt idx="6844">
                        <c:v>8.3903387635363593</c:v>
                      </c:pt>
                      <c:pt idx="6845">
                        <c:v>8.3947753412341193</c:v>
                      </c:pt>
                      <c:pt idx="6846">
                        <c:v>8.3992119189318899</c:v>
                      </c:pt>
                      <c:pt idx="6847">
                        <c:v>8.4036484966296605</c:v>
                      </c:pt>
                      <c:pt idx="6848">
                        <c:v>8.40808507432744</c:v>
                      </c:pt>
                      <c:pt idx="6849">
                        <c:v>8.4125216520252106</c:v>
                      </c:pt>
                      <c:pt idx="6850">
                        <c:v>8.4169582297229795</c:v>
                      </c:pt>
                      <c:pt idx="6851">
                        <c:v>8.4213948074207501</c:v>
                      </c:pt>
                      <c:pt idx="6852">
                        <c:v>8.4258313851185207</c:v>
                      </c:pt>
                      <c:pt idx="6853">
                        <c:v>8.4302679628162895</c:v>
                      </c:pt>
                      <c:pt idx="6854">
                        <c:v>8.4347045405140495</c:v>
                      </c:pt>
                      <c:pt idx="6855">
                        <c:v>8.4391411182118201</c:v>
                      </c:pt>
                      <c:pt idx="6856">
                        <c:v>8.4435776959095907</c:v>
                      </c:pt>
                      <c:pt idx="6857">
                        <c:v>8.4480142736073596</c:v>
                      </c:pt>
                      <c:pt idx="6858">
                        <c:v>8.4524508513051302</c:v>
                      </c:pt>
                      <c:pt idx="6859">
                        <c:v>8.4568874290029008</c:v>
                      </c:pt>
                      <c:pt idx="6860">
                        <c:v>8.4613240067006803</c:v>
                      </c:pt>
                      <c:pt idx="6861">
                        <c:v>8.4657605843984403</c:v>
                      </c:pt>
                      <c:pt idx="6862">
                        <c:v>8.4701971620962109</c:v>
                      </c:pt>
                      <c:pt idx="6863">
                        <c:v>8.4746337397939797</c:v>
                      </c:pt>
                      <c:pt idx="6864">
                        <c:v>8.4790703174917503</c:v>
                      </c:pt>
                      <c:pt idx="6865">
                        <c:v>8.4835068951895192</c:v>
                      </c:pt>
                      <c:pt idx="6866">
                        <c:v>8.4879434728872898</c:v>
                      </c:pt>
                      <c:pt idx="6867">
                        <c:v>8.4923800505850604</c:v>
                      </c:pt>
                      <c:pt idx="6868">
                        <c:v>8.4968166282828292</c:v>
                      </c:pt>
                      <c:pt idx="6869">
                        <c:v>8.5012532059805999</c:v>
                      </c:pt>
                      <c:pt idx="6870">
                        <c:v>8.5056897836783705</c:v>
                      </c:pt>
                      <c:pt idx="6871">
                        <c:v>8.5101263613761393</c:v>
                      </c:pt>
                      <c:pt idx="6872">
                        <c:v>8.5145629390739099</c:v>
                      </c:pt>
                      <c:pt idx="6873">
                        <c:v>8.5189995167716805</c:v>
                      </c:pt>
                      <c:pt idx="6874">
                        <c:v>8.5234360944694494</c:v>
                      </c:pt>
                      <c:pt idx="6875">
                        <c:v>8.52787267216722</c:v>
                      </c:pt>
                      <c:pt idx="6876">
                        <c:v>8.5323092498649906</c:v>
                      </c:pt>
                      <c:pt idx="6877">
                        <c:v>8.5367458275627595</c:v>
                      </c:pt>
                      <c:pt idx="6878">
                        <c:v>8.5411824052605301</c:v>
                      </c:pt>
                      <c:pt idx="6879">
                        <c:v>8.5456189829583007</c:v>
                      </c:pt>
                      <c:pt idx="6880">
                        <c:v>8.5500555606560695</c:v>
                      </c:pt>
                      <c:pt idx="6881">
                        <c:v>8.5544921383538401</c:v>
                      </c:pt>
                      <c:pt idx="6882">
                        <c:v>8.5589287160516001</c:v>
                      </c:pt>
                      <c:pt idx="6883">
                        <c:v>8.5633652937493707</c:v>
                      </c:pt>
                      <c:pt idx="6884">
                        <c:v>8.5678018714471502</c:v>
                      </c:pt>
                      <c:pt idx="6885">
                        <c:v>8.5722384491449208</c:v>
                      </c:pt>
                      <c:pt idx="6886">
                        <c:v>8.5766750268426897</c:v>
                      </c:pt>
                      <c:pt idx="6887">
                        <c:v>8.5811116045404603</c:v>
                      </c:pt>
                      <c:pt idx="6888">
                        <c:v>8.5855481822382291</c:v>
                      </c:pt>
                      <c:pt idx="6889">
                        <c:v>8.5899847599359997</c:v>
                      </c:pt>
                      <c:pt idx="6890">
                        <c:v>8.5944213376337704</c:v>
                      </c:pt>
                      <c:pt idx="6891">
                        <c:v>8.5988579153315392</c:v>
                      </c:pt>
                      <c:pt idx="6892">
                        <c:v>8.6032944930292992</c:v>
                      </c:pt>
                      <c:pt idx="6893">
                        <c:v>8.6077310707270698</c:v>
                      </c:pt>
                      <c:pt idx="6894">
                        <c:v>8.6121676484248404</c:v>
                      </c:pt>
                      <c:pt idx="6895">
                        <c:v>8.6166042261226199</c:v>
                      </c:pt>
                      <c:pt idx="6896">
                        <c:v>8.6210408038203905</c:v>
                      </c:pt>
                      <c:pt idx="6897">
                        <c:v>8.6254773815181593</c:v>
                      </c:pt>
                      <c:pt idx="6898">
                        <c:v>8.62991395921593</c:v>
                      </c:pt>
                      <c:pt idx="6899">
                        <c:v>8.6343505369136899</c:v>
                      </c:pt>
                      <c:pt idx="6900">
                        <c:v>8.6387871146114605</c:v>
                      </c:pt>
                      <c:pt idx="6901">
                        <c:v>8.6432236923092294</c:v>
                      </c:pt>
                      <c:pt idx="6902">
                        <c:v>8.647660270007</c:v>
                      </c:pt>
                      <c:pt idx="6903">
                        <c:v>8.6520968477047706</c:v>
                      </c:pt>
                      <c:pt idx="6904">
                        <c:v>8.6565334254025395</c:v>
                      </c:pt>
                      <c:pt idx="6905">
                        <c:v>8.6609700031003101</c:v>
                      </c:pt>
                      <c:pt idx="6906">
                        <c:v>8.6654065807980807</c:v>
                      </c:pt>
                      <c:pt idx="6907">
                        <c:v>8.6698431584958495</c:v>
                      </c:pt>
                      <c:pt idx="6908">
                        <c:v>8.6742797361936201</c:v>
                      </c:pt>
                      <c:pt idx="6909">
                        <c:v>8.6787163138913908</c:v>
                      </c:pt>
                      <c:pt idx="6910">
                        <c:v>8.6831528915891596</c:v>
                      </c:pt>
                      <c:pt idx="6911">
                        <c:v>8.6875894692869302</c:v>
                      </c:pt>
                      <c:pt idx="6912">
                        <c:v>8.6920260469847008</c:v>
                      </c:pt>
                      <c:pt idx="6913">
                        <c:v>8.6964626246824697</c:v>
                      </c:pt>
                      <c:pt idx="6914">
                        <c:v>8.7008992023802403</c:v>
                      </c:pt>
                      <c:pt idx="6915">
                        <c:v>8.7053357800780091</c:v>
                      </c:pt>
                      <c:pt idx="6916">
                        <c:v>8.7097723577757797</c:v>
                      </c:pt>
                      <c:pt idx="6917">
                        <c:v>8.7142089354735504</c:v>
                      </c:pt>
                      <c:pt idx="6918">
                        <c:v>8.7186455131713192</c:v>
                      </c:pt>
                      <c:pt idx="6919">
                        <c:v>8.7230820908690898</c:v>
                      </c:pt>
                      <c:pt idx="6920">
                        <c:v>8.7275186685668604</c:v>
                      </c:pt>
                      <c:pt idx="6921">
                        <c:v>8.7319552462646293</c:v>
                      </c:pt>
                      <c:pt idx="6922">
                        <c:v>8.7363918239623999</c:v>
                      </c:pt>
                      <c:pt idx="6923">
                        <c:v>8.7408284016601705</c:v>
                      </c:pt>
                      <c:pt idx="6924">
                        <c:v>8.7452649793579393</c:v>
                      </c:pt>
                      <c:pt idx="6925">
                        <c:v>8.74970155705571</c:v>
                      </c:pt>
                      <c:pt idx="6926">
                        <c:v>8.7541381347534806</c:v>
                      </c:pt>
                      <c:pt idx="6927">
                        <c:v>8.7585747124512494</c:v>
                      </c:pt>
                      <c:pt idx="6928">
                        <c:v>8.76301129014902</c:v>
                      </c:pt>
                      <c:pt idx="6929">
                        <c:v>8.7674478678467906</c:v>
                      </c:pt>
                      <c:pt idx="6930">
                        <c:v>8.7718844455445506</c:v>
                      </c:pt>
                      <c:pt idx="6931">
                        <c:v>8.7763210232423301</c:v>
                      </c:pt>
                      <c:pt idx="6932">
                        <c:v>8.7807576009401007</c:v>
                      </c:pt>
                      <c:pt idx="6933">
                        <c:v>8.7851941786378696</c:v>
                      </c:pt>
                      <c:pt idx="6934">
                        <c:v>8.7896307563356402</c:v>
                      </c:pt>
                      <c:pt idx="6935">
                        <c:v>8.7940673340334108</c:v>
                      </c:pt>
                      <c:pt idx="6936">
                        <c:v>8.7985039117311796</c:v>
                      </c:pt>
                      <c:pt idx="6937">
                        <c:v>8.8029404894289502</c:v>
                      </c:pt>
                      <c:pt idx="6938">
                        <c:v>8.8073770671267209</c:v>
                      </c:pt>
                      <c:pt idx="6939">
                        <c:v>8.8118136448244808</c:v>
                      </c:pt>
                      <c:pt idx="6940">
                        <c:v>8.8162502225222497</c:v>
                      </c:pt>
                      <c:pt idx="6941">
                        <c:v>8.8206868002200203</c:v>
                      </c:pt>
                      <c:pt idx="6942">
                        <c:v>8.8251233779177891</c:v>
                      </c:pt>
                      <c:pt idx="6943">
                        <c:v>8.8295599556155704</c:v>
                      </c:pt>
                      <c:pt idx="6944">
                        <c:v>8.8339965333133303</c:v>
                      </c:pt>
                      <c:pt idx="6945">
                        <c:v>8.8384331110110992</c:v>
                      </c:pt>
                      <c:pt idx="6946">
                        <c:v>8.8428696887088698</c:v>
                      </c:pt>
                      <c:pt idx="6947">
                        <c:v>8.8473062664066404</c:v>
                      </c:pt>
                      <c:pt idx="6948">
                        <c:v>8.8517428441044199</c:v>
                      </c:pt>
                      <c:pt idx="6949">
                        <c:v>8.8561794218021799</c:v>
                      </c:pt>
                      <c:pt idx="6950">
                        <c:v>8.8606159994999505</c:v>
                      </c:pt>
                      <c:pt idx="6951">
                        <c:v>8.8650525771977193</c:v>
                      </c:pt>
                      <c:pt idx="6952">
                        <c:v>8.8694891548954899</c:v>
                      </c:pt>
                      <c:pt idx="6953">
                        <c:v>8.8739257325932606</c:v>
                      </c:pt>
                      <c:pt idx="6954">
                        <c:v>8.8783623102910294</c:v>
                      </c:pt>
                      <c:pt idx="6955">
                        <c:v>8.8827988879888</c:v>
                      </c:pt>
                      <c:pt idx="6956">
                        <c:v>8.8872354656865706</c:v>
                      </c:pt>
                      <c:pt idx="6957">
                        <c:v>8.8916720433843395</c:v>
                      </c:pt>
                      <c:pt idx="6958">
                        <c:v>8.8961086210821101</c:v>
                      </c:pt>
                      <c:pt idx="6959">
                        <c:v>8.9005451987798807</c:v>
                      </c:pt>
                      <c:pt idx="6960">
                        <c:v>8.9049817764776495</c:v>
                      </c:pt>
                      <c:pt idx="6961">
                        <c:v>8.9094183541754202</c:v>
                      </c:pt>
                      <c:pt idx="6962">
                        <c:v>8.9138549318731908</c:v>
                      </c:pt>
                      <c:pt idx="6963">
                        <c:v>8.9182915095709596</c:v>
                      </c:pt>
                      <c:pt idx="6964">
                        <c:v>8.9227280872687302</c:v>
                      </c:pt>
                      <c:pt idx="6965">
                        <c:v>8.9271646649665009</c:v>
                      </c:pt>
                      <c:pt idx="6966">
                        <c:v>8.9316012426642697</c:v>
                      </c:pt>
                      <c:pt idx="6967">
                        <c:v>8.9360378203620403</c:v>
                      </c:pt>
                      <c:pt idx="6968">
                        <c:v>8.9404743980598091</c:v>
                      </c:pt>
                      <c:pt idx="6969">
                        <c:v>8.9449109757575798</c:v>
                      </c:pt>
                      <c:pt idx="6970">
                        <c:v>8.9493475534553504</c:v>
                      </c:pt>
                      <c:pt idx="6971">
                        <c:v>8.9537841311531192</c:v>
                      </c:pt>
                      <c:pt idx="6972">
                        <c:v>8.9582207088508898</c:v>
                      </c:pt>
                      <c:pt idx="6973">
                        <c:v>8.9626572865486605</c:v>
                      </c:pt>
                      <c:pt idx="6974">
                        <c:v>8.9670938642464293</c:v>
                      </c:pt>
                      <c:pt idx="6975">
                        <c:v>8.9715304419441999</c:v>
                      </c:pt>
                      <c:pt idx="6976">
                        <c:v>8.9759670196419705</c:v>
                      </c:pt>
                      <c:pt idx="6977">
                        <c:v>8.9804035973397305</c:v>
                      </c:pt>
                      <c:pt idx="6978">
                        <c:v>8.98484017503751</c:v>
                      </c:pt>
                      <c:pt idx="6979">
                        <c:v>8.9892767527352806</c:v>
                      </c:pt>
                      <c:pt idx="6980">
                        <c:v>8.9937133304330494</c:v>
                      </c:pt>
                      <c:pt idx="6981">
                        <c:v>8.9981499081308201</c:v>
                      </c:pt>
                      <c:pt idx="6982">
                        <c:v>9.0025864858285907</c:v>
                      </c:pt>
                      <c:pt idx="6983">
                        <c:v>9.0070230635263506</c:v>
                      </c:pt>
                      <c:pt idx="6984">
                        <c:v>9.0114596412241301</c:v>
                      </c:pt>
                      <c:pt idx="6985">
                        <c:v>9.0158962189219007</c:v>
                      </c:pt>
                      <c:pt idx="6986">
                        <c:v>9.0203327966196607</c:v>
                      </c:pt>
                      <c:pt idx="6987">
                        <c:v>9.0247693743174295</c:v>
                      </c:pt>
                      <c:pt idx="6988">
                        <c:v>9.0292059520152002</c:v>
                      </c:pt>
                      <c:pt idx="6989">
                        <c:v>9.0336425297129708</c:v>
                      </c:pt>
                      <c:pt idx="6990">
                        <c:v>9.0380791074107396</c:v>
                      </c:pt>
                      <c:pt idx="6991">
                        <c:v>9.0425156851085102</c:v>
                      </c:pt>
                      <c:pt idx="6992">
                        <c:v>9.0469522628062808</c:v>
                      </c:pt>
                      <c:pt idx="6993">
                        <c:v>9.0513888405040497</c:v>
                      </c:pt>
                      <c:pt idx="6994">
                        <c:v>9.0558254182018203</c:v>
                      </c:pt>
                      <c:pt idx="6995">
                        <c:v>9.0602619958995891</c:v>
                      </c:pt>
                      <c:pt idx="6996">
                        <c:v>9.0646985735973598</c:v>
                      </c:pt>
                      <c:pt idx="6997">
                        <c:v>9.0691351512951304</c:v>
                      </c:pt>
                      <c:pt idx="6998">
                        <c:v>9.0735717289928992</c:v>
                      </c:pt>
                      <c:pt idx="6999">
                        <c:v>9.0780083066906698</c:v>
                      </c:pt>
                      <c:pt idx="7000">
                        <c:v>9.0824448843884404</c:v>
                      </c:pt>
                      <c:pt idx="7001">
                        <c:v>9.0868814620862093</c:v>
                      </c:pt>
                      <c:pt idx="7002">
                        <c:v>9.0913180397839799</c:v>
                      </c:pt>
                      <c:pt idx="7003">
                        <c:v>9.0957546174817505</c:v>
                      </c:pt>
                      <c:pt idx="7004">
                        <c:v>9.1001911951795194</c:v>
                      </c:pt>
                      <c:pt idx="7005">
                        <c:v>9.10462777287729</c:v>
                      </c:pt>
                      <c:pt idx="7006">
                        <c:v>9.1090643505750606</c:v>
                      </c:pt>
                      <c:pt idx="7007">
                        <c:v>9.1135009282728294</c:v>
                      </c:pt>
                      <c:pt idx="7008">
                        <c:v>9.1179375059706</c:v>
                      </c:pt>
                      <c:pt idx="7009">
                        <c:v>9.1223740836683707</c:v>
                      </c:pt>
                      <c:pt idx="7010">
                        <c:v>9.1268106613661395</c:v>
                      </c:pt>
                      <c:pt idx="7011">
                        <c:v>9.1312472390639101</c:v>
                      </c:pt>
                      <c:pt idx="7012">
                        <c:v>9.1356838167616807</c:v>
                      </c:pt>
                      <c:pt idx="7013">
                        <c:v>9.1401203944594496</c:v>
                      </c:pt>
                      <c:pt idx="7014">
                        <c:v>9.1445569721572202</c:v>
                      </c:pt>
                      <c:pt idx="7015">
                        <c:v>9.1489935498549908</c:v>
                      </c:pt>
                      <c:pt idx="7016">
                        <c:v>9.1534301275527596</c:v>
                      </c:pt>
                      <c:pt idx="7017">
                        <c:v>9.1578667052505303</c:v>
                      </c:pt>
                      <c:pt idx="7018">
                        <c:v>9.1623032829483009</c:v>
                      </c:pt>
                      <c:pt idx="7019">
                        <c:v>9.1667398606460697</c:v>
                      </c:pt>
                      <c:pt idx="7020">
                        <c:v>9.1711764383438403</c:v>
                      </c:pt>
                      <c:pt idx="7021">
                        <c:v>9.1756130160416092</c:v>
                      </c:pt>
                      <c:pt idx="7022">
                        <c:v>9.1800495937393798</c:v>
                      </c:pt>
                      <c:pt idx="7023">
                        <c:v>9.1844861714371504</c:v>
                      </c:pt>
                      <c:pt idx="7024">
                        <c:v>9.1889227491349104</c:v>
                      </c:pt>
                      <c:pt idx="7025">
                        <c:v>9.1933593268326899</c:v>
                      </c:pt>
                      <c:pt idx="7026">
                        <c:v>9.1977959045304605</c:v>
                      </c:pt>
                      <c:pt idx="7027">
                        <c:v>9.2022324822282293</c:v>
                      </c:pt>
                      <c:pt idx="7028">
                        <c:v>9.2066690599259893</c:v>
                      </c:pt>
                      <c:pt idx="7029">
                        <c:v>9.2111056376237599</c:v>
                      </c:pt>
                      <c:pt idx="7030">
                        <c:v>9.2155422153215305</c:v>
                      </c:pt>
                      <c:pt idx="7031">
                        <c:v>9.21997879301931</c:v>
                      </c:pt>
                      <c:pt idx="7032">
                        <c:v>9.2244153707170806</c:v>
                      </c:pt>
                      <c:pt idx="7033">
                        <c:v>9.2288519484148495</c:v>
                      </c:pt>
                      <c:pt idx="7034">
                        <c:v>9.2332885261126094</c:v>
                      </c:pt>
                      <c:pt idx="7035">
                        <c:v>9.23772510381038</c:v>
                      </c:pt>
                      <c:pt idx="7036">
                        <c:v>9.2421616815081507</c:v>
                      </c:pt>
                      <c:pt idx="7037">
                        <c:v>9.2465982592059195</c:v>
                      </c:pt>
                      <c:pt idx="7038">
                        <c:v>9.2510348369036901</c:v>
                      </c:pt>
                      <c:pt idx="7039">
                        <c:v>9.2554714146014607</c:v>
                      </c:pt>
                      <c:pt idx="7040">
                        <c:v>9.2599079922992296</c:v>
                      </c:pt>
                      <c:pt idx="7041">
                        <c:v>9.2643445699970002</c:v>
                      </c:pt>
                      <c:pt idx="7042">
                        <c:v>9.2687811476947708</c:v>
                      </c:pt>
                      <c:pt idx="7043">
                        <c:v>9.2732177253925396</c:v>
                      </c:pt>
                      <c:pt idx="7044">
                        <c:v>9.2776543030903103</c:v>
                      </c:pt>
                      <c:pt idx="7045">
                        <c:v>9.2820908807880809</c:v>
                      </c:pt>
                      <c:pt idx="7046">
                        <c:v>9.2865274584858497</c:v>
                      </c:pt>
                      <c:pt idx="7047">
                        <c:v>9.2909640361836203</c:v>
                      </c:pt>
                      <c:pt idx="7048">
                        <c:v>9.2954006138813892</c:v>
                      </c:pt>
                      <c:pt idx="7049">
                        <c:v>9.2998371915791598</c:v>
                      </c:pt>
                      <c:pt idx="7050">
                        <c:v>9.3042737692769304</c:v>
                      </c:pt>
                      <c:pt idx="7051">
                        <c:v>9.3087103469746992</c:v>
                      </c:pt>
                      <c:pt idx="7052">
                        <c:v>9.3131469246724699</c:v>
                      </c:pt>
                      <c:pt idx="7053">
                        <c:v>9.3175835023702405</c:v>
                      </c:pt>
                      <c:pt idx="7054">
                        <c:v>9.3220200800680093</c:v>
                      </c:pt>
                      <c:pt idx="7055">
                        <c:v>9.3264566577657799</c:v>
                      </c:pt>
                      <c:pt idx="7056">
                        <c:v>9.3308932354635505</c:v>
                      </c:pt>
                      <c:pt idx="7057">
                        <c:v>9.3353298131613194</c:v>
                      </c:pt>
                      <c:pt idx="7058">
                        <c:v>9.33976639085909</c:v>
                      </c:pt>
                      <c:pt idx="7059">
                        <c:v>9.3442029685568606</c:v>
                      </c:pt>
                      <c:pt idx="7060">
                        <c:v>9.3486395462546295</c:v>
                      </c:pt>
                      <c:pt idx="7061">
                        <c:v>9.3530761239524001</c:v>
                      </c:pt>
                      <c:pt idx="7062">
                        <c:v>9.3575127016501707</c:v>
                      </c:pt>
                      <c:pt idx="7063">
                        <c:v>9.3619492793479395</c:v>
                      </c:pt>
                      <c:pt idx="7064">
                        <c:v>9.3663858570457101</c:v>
                      </c:pt>
                      <c:pt idx="7065">
                        <c:v>9.3708224347434808</c:v>
                      </c:pt>
                      <c:pt idx="7066">
                        <c:v>9.3752590124412407</c:v>
                      </c:pt>
                      <c:pt idx="7067">
                        <c:v>9.3796955901390202</c:v>
                      </c:pt>
                      <c:pt idx="7068">
                        <c:v>9.3841321678367908</c:v>
                      </c:pt>
                      <c:pt idx="7069">
                        <c:v>9.3885687455345597</c:v>
                      </c:pt>
                      <c:pt idx="7070">
                        <c:v>9.3930053232323303</c:v>
                      </c:pt>
                      <c:pt idx="7071">
                        <c:v>9.3974419009300991</c:v>
                      </c:pt>
                      <c:pt idx="7072">
                        <c:v>9.4018784786278609</c:v>
                      </c:pt>
                      <c:pt idx="7073">
                        <c:v>9.4063150563256297</c:v>
                      </c:pt>
                      <c:pt idx="7074">
                        <c:v>9.4107516340234003</c:v>
                      </c:pt>
                      <c:pt idx="7075">
                        <c:v>9.4151882117211692</c:v>
                      </c:pt>
                      <c:pt idx="7076">
                        <c:v>9.4196247894189398</c:v>
                      </c:pt>
                      <c:pt idx="7077">
                        <c:v>9.4240613671167104</c:v>
                      </c:pt>
                      <c:pt idx="7078">
                        <c:v>9.4284979448144899</c:v>
                      </c:pt>
                      <c:pt idx="7079">
                        <c:v>9.4329345225122605</c:v>
                      </c:pt>
                      <c:pt idx="7080">
                        <c:v>9.4373711002100293</c:v>
                      </c:pt>
                      <c:pt idx="7081">
                        <c:v>9.4418076779077893</c:v>
                      </c:pt>
                      <c:pt idx="7082">
                        <c:v>9.4462442556055599</c:v>
                      </c:pt>
                      <c:pt idx="7083">
                        <c:v>9.4506808333033305</c:v>
                      </c:pt>
                      <c:pt idx="7084">
                        <c:v>9.4551174110010994</c:v>
                      </c:pt>
                      <c:pt idx="7085">
                        <c:v>9.45955398869887</c:v>
                      </c:pt>
                      <c:pt idx="7086">
                        <c:v>9.4639905663966406</c:v>
                      </c:pt>
                      <c:pt idx="7087">
                        <c:v>9.4684271440944094</c:v>
                      </c:pt>
                      <c:pt idx="7088">
                        <c:v>9.4728637217921801</c:v>
                      </c:pt>
                      <c:pt idx="7089">
                        <c:v>9.4773002994899507</c:v>
                      </c:pt>
                      <c:pt idx="7090">
                        <c:v>9.4817368771877195</c:v>
                      </c:pt>
                      <c:pt idx="7091">
                        <c:v>9.4861734548854901</c:v>
                      </c:pt>
                      <c:pt idx="7092">
                        <c:v>9.4906100325832607</c:v>
                      </c:pt>
                      <c:pt idx="7093">
                        <c:v>9.4950466102810296</c:v>
                      </c:pt>
                      <c:pt idx="7094">
                        <c:v>9.4994831879788002</c:v>
                      </c:pt>
                      <c:pt idx="7095">
                        <c:v>9.5039197656765708</c:v>
                      </c:pt>
                      <c:pt idx="7096">
                        <c:v>9.5083563433743397</c:v>
                      </c:pt>
                      <c:pt idx="7097">
                        <c:v>9.5127929210721103</c:v>
                      </c:pt>
                      <c:pt idx="7098">
                        <c:v>9.5172294987698791</c:v>
                      </c:pt>
                      <c:pt idx="7099">
                        <c:v>9.5216660764676497</c:v>
                      </c:pt>
                      <c:pt idx="7100">
                        <c:v>9.5261026541654203</c:v>
                      </c:pt>
                      <c:pt idx="7101">
                        <c:v>9.5305392318631892</c:v>
                      </c:pt>
                      <c:pt idx="7102">
                        <c:v>9.5349758095609598</c:v>
                      </c:pt>
                      <c:pt idx="7103">
                        <c:v>9.5394123872587304</c:v>
                      </c:pt>
                      <c:pt idx="7104">
                        <c:v>9.5438489649564993</c:v>
                      </c:pt>
                      <c:pt idx="7105">
                        <c:v>9.5482855426542699</c:v>
                      </c:pt>
                      <c:pt idx="7106">
                        <c:v>9.5527221203520405</c:v>
                      </c:pt>
                      <c:pt idx="7107">
                        <c:v>9.5571586980498093</c:v>
                      </c:pt>
                      <c:pt idx="7108">
                        <c:v>9.5615952757475799</c:v>
                      </c:pt>
                      <c:pt idx="7109">
                        <c:v>9.5660318534453506</c:v>
                      </c:pt>
                      <c:pt idx="7110">
                        <c:v>9.5704684311431194</c:v>
                      </c:pt>
                      <c:pt idx="7111">
                        <c:v>9.5749050088408794</c:v>
                      </c:pt>
                      <c:pt idx="7112">
                        <c:v>9.57934158653865</c:v>
                      </c:pt>
                      <c:pt idx="7113">
                        <c:v>9.5837781642364206</c:v>
                      </c:pt>
                      <c:pt idx="7114">
                        <c:v>9.5882147419342001</c:v>
                      </c:pt>
                      <c:pt idx="7115">
                        <c:v>9.5926513196319707</c:v>
                      </c:pt>
                      <c:pt idx="7116">
                        <c:v>9.5970878973297395</c:v>
                      </c:pt>
                      <c:pt idx="7117">
                        <c:v>9.6015244750275102</c:v>
                      </c:pt>
                      <c:pt idx="7118">
                        <c:v>9.6059610527252808</c:v>
                      </c:pt>
                      <c:pt idx="7119">
                        <c:v>9.6103976304230407</c:v>
                      </c:pt>
                      <c:pt idx="7120">
                        <c:v>9.6148342081208096</c:v>
                      </c:pt>
                      <c:pt idx="7121">
                        <c:v>9.6192707858185802</c:v>
                      </c:pt>
                      <c:pt idx="7122">
                        <c:v>9.6237073635163508</c:v>
                      </c:pt>
                      <c:pt idx="7123">
                        <c:v>9.6281439412141196</c:v>
                      </c:pt>
                      <c:pt idx="7124">
                        <c:v>9.6325805189118903</c:v>
                      </c:pt>
                      <c:pt idx="7125">
                        <c:v>9.6370170966096609</c:v>
                      </c:pt>
                      <c:pt idx="7126">
                        <c:v>9.6414536743074404</c:v>
                      </c:pt>
                      <c:pt idx="7127">
                        <c:v>9.6458902520052092</c:v>
                      </c:pt>
                      <c:pt idx="7128">
                        <c:v>9.6503268297029692</c:v>
                      </c:pt>
                      <c:pt idx="7129">
                        <c:v>9.6547634074007398</c:v>
                      </c:pt>
                      <c:pt idx="7130">
                        <c:v>9.6591999850985104</c:v>
                      </c:pt>
                      <c:pt idx="7131">
                        <c:v>9.6636365627962793</c:v>
                      </c:pt>
                      <c:pt idx="7132">
                        <c:v>9.6680731404940499</c:v>
                      </c:pt>
                      <c:pt idx="7133">
                        <c:v>9.6725097181918205</c:v>
                      </c:pt>
                      <c:pt idx="7134">
                        <c:v>9.6769462958895893</c:v>
                      </c:pt>
                      <c:pt idx="7135">
                        <c:v>9.6813828735873599</c:v>
                      </c:pt>
                      <c:pt idx="7136">
                        <c:v>9.6858194512851306</c:v>
                      </c:pt>
                      <c:pt idx="7137">
                        <c:v>9.6902560289829101</c:v>
                      </c:pt>
                      <c:pt idx="7138">
                        <c:v>9.69469260668067</c:v>
                      </c:pt>
                      <c:pt idx="7139">
                        <c:v>9.6991291843784406</c:v>
                      </c:pt>
                      <c:pt idx="7140">
                        <c:v>9.7035657620762095</c:v>
                      </c:pt>
                      <c:pt idx="7141">
                        <c:v>9.7080023397739801</c:v>
                      </c:pt>
                      <c:pt idx="7142">
                        <c:v>9.7124389174717507</c:v>
                      </c:pt>
                      <c:pt idx="7143">
                        <c:v>9.7168754951695195</c:v>
                      </c:pt>
                      <c:pt idx="7144">
                        <c:v>9.7213120728672902</c:v>
                      </c:pt>
                      <c:pt idx="7145">
                        <c:v>9.7257486505650608</c:v>
                      </c:pt>
                      <c:pt idx="7146">
                        <c:v>9.7301852282628296</c:v>
                      </c:pt>
                      <c:pt idx="7147">
                        <c:v>9.7346218059606002</c:v>
                      </c:pt>
                      <c:pt idx="7148">
                        <c:v>9.7390583836583708</c:v>
                      </c:pt>
                      <c:pt idx="7149">
                        <c:v>9.7434949613561397</c:v>
                      </c:pt>
                      <c:pt idx="7150">
                        <c:v>9.7479315390539103</c:v>
                      </c:pt>
                      <c:pt idx="7151">
                        <c:v>9.7523681167516791</c:v>
                      </c:pt>
                      <c:pt idx="7152">
                        <c:v>9.7568046944494498</c:v>
                      </c:pt>
                      <c:pt idx="7153">
                        <c:v>9.7612412721472204</c:v>
                      </c:pt>
                      <c:pt idx="7154">
                        <c:v>9.7656778498449892</c:v>
                      </c:pt>
                      <c:pt idx="7155">
                        <c:v>9.7701144275427598</c:v>
                      </c:pt>
                      <c:pt idx="7156">
                        <c:v>9.7745510052405304</c:v>
                      </c:pt>
                      <c:pt idx="7157">
                        <c:v>9.7789875829382904</c:v>
                      </c:pt>
                      <c:pt idx="7158">
                        <c:v>9.7834241606360592</c:v>
                      </c:pt>
                      <c:pt idx="7159">
                        <c:v>9.7878607383338299</c:v>
                      </c:pt>
                      <c:pt idx="7160">
                        <c:v>9.7922973160316005</c:v>
                      </c:pt>
                      <c:pt idx="7161">
                        <c:v>9.79673389372938</c:v>
                      </c:pt>
                      <c:pt idx="7162">
                        <c:v>9.8011704714271506</c:v>
                      </c:pt>
                      <c:pt idx="7163">
                        <c:v>9.8056070491249194</c:v>
                      </c:pt>
                      <c:pt idx="7164">
                        <c:v>9.81004362682269</c:v>
                      </c:pt>
                      <c:pt idx="7165">
                        <c:v>9.8144802045204607</c:v>
                      </c:pt>
                      <c:pt idx="7166">
                        <c:v>9.8189167822182206</c:v>
                      </c:pt>
                      <c:pt idx="7167">
                        <c:v>9.8233533599159895</c:v>
                      </c:pt>
                      <c:pt idx="7168">
                        <c:v>9.8277899376137601</c:v>
                      </c:pt>
                      <c:pt idx="7169">
                        <c:v>9.8322265153115307</c:v>
                      </c:pt>
                      <c:pt idx="7170">
                        <c:v>9.8366630930092995</c:v>
                      </c:pt>
                      <c:pt idx="7171">
                        <c:v>9.8410996707070701</c:v>
                      </c:pt>
                      <c:pt idx="7172">
                        <c:v>9.8455362484048408</c:v>
                      </c:pt>
                      <c:pt idx="7173">
                        <c:v>9.8499728261026203</c:v>
                      </c:pt>
                      <c:pt idx="7174">
                        <c:v>9.8544094038003909</c:v>
                      </c:pt>
                      <c:pt idx="7175">
                        <c:v>9.8588459814981597</c:v>
                      </c:pt>
                      <c:pt idx="7176">
                        <c:v>9.8632825591959197</c:v>
                      </c:pt>
                      <c:pt idx="7177">
                        <c:v>9.8677191368936903</c:v>
                      </c:pt>
                      <c:pt idx="7178">
                        <c:v>9.8721557145914591</c:v>
                      </c:pt>
                      <c:pt idx="7179">
                        <c:v>9.8765922922892297</c:v>
                      </c:pt>
                      <c:pt idx="7180">
                        <c:v>9.8810288699870004</c:v>
                      </c:pt>
                      <c:pt idx="7181">
                        <c:v>9.8854654476847692</c:v>
                      </c:pt>
                      <c:pt idx="7182">
                        <c:v>9.8899020253825398</c:v>
                      </c:pt>
                      <c:pt idx="7183">
                        <c:v>9.8943386030803104</c:v>
                      </c:pt>
                      <c:pt idx="7184">
                        <c:v>9.8987751807780793</c:v>
                      </c:pt>
                      <c:pt idx="7185">
                        <c:v>9.9032117584758499</c:v>
                      </c:pt>
                      <c:pt idx="7186">
                        <c:v>9.9076483361736205</c:v>
                      </c:pt>
                      <c:pt idx="7187">
                        <c:v>9.9120849138713893</c:v>
                      </c:pt>
                      <c:pt idx="7188">
                        <c:v>9.91652149156916</c:v>
                      </c:pt>
                      <c:pt idx="7189">
                        <c:v>9.9209580692669306</c:v>
                      </c:pt>
                      <c:pt idx="7190">
                        <c:v>9.9253946469646994</c:v>
                      </c:pt>
                      <c:pt idx="7191">
                        <c:v>9.92983122466247</c:v>
                      </c:pt>
                      <c:pt idx="7192">
                        <c:v>9.9342678023602407</c:v>
                      </c:pt>
                      <c:pt idx="7193">
                        <c:v>9.9387043800580095</c:v>
                      </c:pt>
                      <c:pt idx="7194">
                        <c:v>9.9431409577557801</c:v>
                      </c:pt>
                      <c:pt idx="7195">
                        <c:v>9.9475775354535401</c:v>
                      </c:pt>
                      <c:pt idx="7196">
                        <c:v>9.9520141131513107</c:v>
                      </c:pt>
                      <c:pt idx="7197">
                        <c:v>9.9564506908490902</c:v>
                      </c:pt>
                      <c:pt idx="7198">
                        <c:v>9.9608872685468608</c:v>
                      </c:pt>
                      <c:pt idx="7199">
                        <c:v>9.9653238462446296</c:v>
                      </c:pt>
                      <c:pt idx="7200">
                        <c:v>9.9697604239424003</c:v>
                      </c:pt>
                      <c:pt idx="7201">
                        <c:v>9.9741970016401709</c:v>
                      </c:pt>
                      <c:pt idx="7202">
                        <c:v>9.9786335793379397</c:v>
                      </c:pt>
                      <c:pt idx="7203">
                        <c:v>9.9830701570357103</c:v>
                      </c:pt>
                      <c:pt idx="7204">
                        <c:v>9.9875067347334703</c:v>
                      </c:pt>
                      <c:pt idx="7205">
                        <c:v>9.9919433124312391</c:v>
                      </c:pt>
                      <c:pt idx="7206">
                        <c:v>9.9963798901290097</c:v>
                      </c:pt>
                      <c:pt idx="7207">
                        <c:v>10.0008164678268</c:v>
                      </c:pt>
                      <c:pt idx="7208">
                        <c:v>10.005253045524601</c:v>
                      </c:pt>
                      <c:pt idx="7209">
                        <c:v>10.0096896232223</c:v>
                      </c:pt>
                      <c:pt idx="7210">
                        <c:v>10.014126200920099</c:v>
                      </c:pt>
                      <c:pt idx="7211">
                        <c:v>10.0185627786179</c:v>
                      </c:pt>
                      <c:pt idx="7212">
                        <c:v>10.0229993563156</c:v>
                      </c:pt>
                      <c:pt idx="7213">
                        <c:v>10.0274359340134</c:v>
                      </c:pt>
                      <c:pt idx="7214">
                        <c:v>10.0318725117112</c:v>
                      </c:pt>
                      <c:pt idx="7215">
                        <c:v>10.036309089408901</c:v>
                      </c:pt>
                      <c:pt idx="7216">
                        <c:v>10.0407456671067</c:v>
                      </c:pt>
                      <c:pt idx="7217">
                        <c:v>10.045182244804501</c:v>
                      </c:pt>
                      <c:pt idx="7218">
                        <c:v>10.0496188225023</c:v>
                      </c:pt>
                      <c:pt idx="7219">
                        <c:v>10.054055400199999</c:v>
                      </c:pt>
                      <c:pt idx="7220">
                        <c:v>10.0584919778978</c:v>
                      </c:pt>
                      <c:pt idx="7221">
                        <c:v>10.062928555595599</c:v>
                      </c:pt>
                      <c:pt idx="7222">
                        <c:v>10.067365133293301</c:v>
                      </c:pt>
                      <c:pt idx="7223">
                        <c:v>10.0718017109911</c:v>
                      </c:pt>
                      <c:pt idx="7224">
                        <c:v>10.0762382886889</c:v>
                      </c:pt>
                      <c:pt idx="7225">
                        <c:v>10.0806748663866</c:v>
                      </c:pt>
                      <c:pt idx="7226">
                        <c:v>10.085111444084401</c:v>
                      </c:pt>
                      <c:pt idx="7227">
                        <c:v>10.0895480217822</c:v>
                      </c:pt>
                      <c:pt idx="7228">
                        <c:v>10.093984599480001</c:v>
                      </c:pt>
                      <c:pt idx="7229">
                        <c:v>10.0984211771777</c:v>
                      </c:pt>
                      <c:pt idx="7230">
                        <c:v>10.102857754875499</c:v>
                      </c:pt>
                      <c:pt idx="7231">
                        <c:v>10.1072943325733</c:v>
                      </c:pt>
                      <c:pt idx="7232">
                        <c:v>10.111730910271</c:v>
                      </c:pt>
                      <c:pt idx="7233">
                        <c:v>10.1161674879688</c:v>
                      </c:pt>
                      <c:pt idx="7234">
                        <c:v>10.120604065666599</c:v>
                      </c:pt>
                      <c:pt idx="7235">
                        <c:v>10.125040643364301</c:v>
                      </c:pt>
                      <c:pt idx="7236">
                        <c:v>10.1294772210621</c:v>
                      </c:pt>
                      <c:pt idx="7237">
                        <c:v>10.133913798759901</c:v>
                      </c:pt>
                      <c:pt idx="7238">
                        <c:v>10.1383503764577</c:v>
                      </c:pt>
                      <c:pt idx="7239">
                        <c:v>10.142786954155399</c:v>
                      </c:pt>
                      <c:pt idx="7240">
                        <c:v>10.1472235318532</c:v>
                      </c:pt>
                      <c:pt idx="7241">
                        <c:v>10.151660109551001</c:v>
                      </c:pt>
                      <c:pt idx="7242">
                        <c:v>10.1560966872487</c:v>
                      </c:pt>
                      <c:pt idx="7243">
                        <c:v>10.160533264946499</c:v>
                      </c:pt>
                      <c:pt idx="7244">
                        <c:v>10.1649698426443</c:v>
                      </c:pt>
                      <c:pt idx="7245">
                        <c:v>10.169406420342</c:v>
                      </c:pt>
                      <c:pt idx="7246">
                        <c:v>10.173842998039801</c:v>
                      </c:pt>
                      <c:pt idx="7247">
                        <c:v>10.1782795757376</c:v>
                      </c:pt>
                      <c:pt idx="7248">
                        <c:v>10.182716153435299</c:v>
                      </c:pt>
                      <c:pt idx="7249">
                        <c:v>10.1871527311331</c:v>
                      </c:pt>
                      <c:pt idx="7250">
                        <c:v>10.191589308830901</c:v>
                      </c:pt>
                      <c:pt idx="7251">
                        <c:v>10.1960258865287</c:v>
                      </c:pt>
                      <c:pt idx="7252">
                        <c:v>10.200462464226399</c:v>
                      </c:pt>
                      <c:pt idx="7253">
                        <c:v>10.2048990419242</c:v>
                      </c:pt>
                      <c:pt idx="7254">
                        <c:v>10.209335619621999</c:v>
                      </c:pt>
                      <c:pt idx="7255">
                        <c:v>10.213772197319701</c:v>
                      </c:pt>
                      <c:pt idx="7256">
                        <c:v>10.2182087750175</c:v>
                      </c:pt>
                      <c:pt idx="7257">
                        <c:v>10.222645352715301</c:v>
                      </c:pt>
                      <c:pt idx="7258">
                        <c:v>10.227081930413</c:v>
                      </c:pt>
                      <c:pt idx="7259">
                        <c:v>10.231518508110801</c:v>
                      </c:pt>
                      <c:pt idx="7260">
                        <c:v>10.2359550858086</c:v>
                      </c:pt>
                      <c:pt idx="7261">
                        <c:v>10.240391663506401</c:v>
                      </c:pt>
                      <c:pt idx="7262">
                        <c:v>10.2448282412041</c:v>
                      </c:pt>
                      <c:pt idx="7263">
                        <c:v>10.249264818901899</c:v>
                      </c:pt>
                      <c:pt idx="7264">
                        <c:v>10.2537013965997</c:v>
                      </c:pt>
                      <c:pt idx="7265">
                        <c:v>10.2581379742974</c:v>
                      </c:pt>
                      <c:pt idx="7266">
                        <c:v>10.262574551995201</c:v>
                      </c:pt>
                      <c:pt idx="7267">
                        <c:v>10.267011129693</c:v>
                      </c:pt>
                      <c:pt idx="7268">
                        <c:v>10.271447707390699</c:v>
                      </c:pt>
                      <c:pt idx="7269">
                        <c:v>10.2758842850885</c:v>
                      </c:pt>
                      <c:pt idx="7270">
                        <c:v>10.280320862786301</c:v>
                      </c:pt>
                      <c:pt idx="7271">
                        <c:v>10.2847574404841</c:v>
                      </c:pt>
                      <c:pt idx="7272">
                        <c:v>10.289194018181799</c:v>
                      </c:pt>
                      <c:pt idx="7273">
                        <c:v>10.2936305958796</c:v>
                      </c:pt>
                      <c:pt idx="7274">
                        <c:v>10.298067173577399</c:v>
                      </c:pt>
                      <c:pt idx="7275">
                        <c:v>10.302503751275101</c:v>
                      </c:pt>
                      <c:pt idx="7276">
                        <c:v>10.3069403289729</c:v>
                      </c:pt>
                      <c:pt idx="7277">
                        <c:v>10.3113769066707</c:v>
                      </c:pt>
                      <c:pt idx="7278">
                        <c:v>10.3158134843684</c:v>
                      </c:pt>
                      <c:pt idx="7279">
                        <c:v>10.320250062066201</c:v>
                      </c:pt>
                      <c:pt idx="7280">
                        <c:v>10.324686639764</c:v>
                      </c:pt>
                      <c:pt idx="7281">
                        <c:v>10.329123217461699</c:v>
                      </c:pt>
                      <c:pt idx="7282">
                        <c:v>10.3335597951595</c:v>
                      </c:pt>
                      <c:pt idx="7283">
                        <c:v>10.337996372857299</c:v>
                      </c:pt>
                      <c:pt idx="7284">
                        <c:v>10.3424329505551</c:v>
                      </c:pt>
                      <c:pt idx="7285">
                        <c:v>10.3468695282528</c:v>
                      </c:pt>
                      <c:pt idx="7286">
                        <c:v>10.3513061059506</c:v>
                      </c:pt>
                      <c:pt idx="7287">
                        <c:v>10.355742683648399</c:v>
                      </c:pt>
                      <c:pt idx="7288">
                        <c:v>10.360179261346101</c:v>
                      </c:pt>
                      <c:pt idx="7289">
                        <c:v>10.3646158390439</c:v>
                      </c:pt>
                      <c:pt idx="7290">
                        <c:v>10.369052416741701</c:v>
                      </c:pt>
                      <c:pt idx="7291">
                        <c:v>10.3734889944394</c:v>
                      </c:pt>
                      <c:pt idx="7292">
                        <c:v>10.377925572137199</c:v>
                      </c:pt>
                      <c:pt idx="7293">
                        <c:v>10.382362149835</c:v>
                      </c:pt>
                      <c:pt idx="7294">
                        <c:v>10.386798727532801</c:v>
                      </c:pt>
                      <c:pt idx="7295">
                        <c:v>10.3912353052305</c:v>
                      </c:pt>
                      <c:pt idx="7296">
                        <c:v>10.395671882928299</c:v>
                      </c:pt>
                      <c:pt idx="7297">
                        <c:v>10.4001084606261</c:v>
                      </c:pt>
                      <c:pt idx="7298">
                        <c:v>10.4045450383238</c:v>
                      </c:pt>
                      <c:pt idx="7299">
                        <c:v>10.408981616021601</c:v>
                      </c:pt>
                      <c:pt idx="7300">
                        <c:v>10.4134181937194</c:v>
                      </c:pt>
                      <c:pt idx="7301">
                        <c:v>10.417854771417099</c:v>
                      </c:pt>
                      <c:pt idx="7302">
                        <c:v>10.4222913491149</c:v>
                      </c:pt>
                      <c:pt idx="7303">
                        <c:v>10.426727926812701</c:v>
                      </c:pt>
                      <c:pt idx="7304">
                        <c:v>10.4311645045105</c:v>
                      </c:pt>
                      <c:pt idx="7305">
                        <c:v>10.435601082208199</c:v>
                      </c:pt>
                      <c:pt idx="7306">
                        <c:v>10.440037659906</c:v>
                      </c:pt>
                      <c:pt idx="7307">
                        <c:v>10.444474237603799</c:v>
                      </c:pt>
                      <c:pt idx="7308">
                        <c:v>10.448910815301501</c:v>
                      </c:pt>
                      <c:pt idx="7309">
                        <c:v>10.4533473929993</c:v>
                      </c:pt>
                      <c:pt idx="7310">
                        <c:v>10.457783970697101</c:v>
                      </c:pt>
                      <c:pt idx="7311">
                        <c:v>10.4622205483948</c:v>
                      </c:pt>
                      <c:pt idx="7312">
                        <c:v>10.466657126092599</c:v>
                      </c:pt>
                      <c:pt idx="7313">
                        <c:v>10.4710937037904</c:v>
                      </c:pt>
                      <c:pt idx="7314">
                        <c:v>10.475530281488201</c:v>
                      </c:pt>
                      <c:pt idx="7315">
                        <c:v>10.4799668591859</c:v>
                      </c:pt>
                      <c:pt idx="7316">
                        <c:v>10.484403436883699</c:v>
                      </c:pt>
                      <c:pt idx="7317">
                        <c:v>10.4888400145815</c:v>
                      </c:pt>
                      <c:pt idx="7318">
                        <c:v>10.4932765922792</c:v>
                      </c:pt>
                      <c:pt idx="7319">
                        <c:v>10.497713169977001</c:v>
                      </c:pt>
                      <c:pt idx="7320">
                        <c:v>10.5021497476748</c:v>
                      </c:pt>
                      <c:pt idx="7321">
                        <c:v>10.506586325372499</c:v>
                      </c:pt>
                      <c:pt idx="7322">
                        <c:v>10.5110229030703</c:v>
                      </c:pt>
                      <c:pt idx="7323">
                        <c:v>10.515459480768101</c:v>
                      </c:pt>
                      <c:pt idx="7324">
                        <c:v>10.5198960584659</c:v>
                      </c:pt>
                      <c:pt idx="7325">
                        <c:v>10.524332636163599</c:v>
                      </c:pt>
                      <c:pt idx="7326">
                        <c:v>10.5287692138614</c:v>
                      </c:pt>
                      <c:pt idx="7327">
                        <c:v>10.533205791559199</c:v>
                      </c:pt>
                      <c:pt idx="7328">
                        <c:v>10.537642369256901</c:v>
                      </c:pt>
                      <c:pt idx="7329">
                        <c:v>10.5420789469547</c:v>
                      </c:pt>
                      <c:pt idx="7330">
                        <c:v>10.5465155246525</c:v>
                      </c:pt>
                      <c:pt idx="7331">
                        <c:v>10.5509521023502</c:v>
                      </c:pt>
                      <c:pt idx="7332">
                        <c:v>10.555388680048001</c:v>
                      </c:pt>
                      <c:pt idx="7333">
                        <c:v>10.5598252577458</c:v>
                      </c:pt>
                      <c:pt idx="7334">
                        <c:v>10.564261835443499</c:v>
                      </c:pt>
                      <c:pt idx="7335">
                        <c:v>10.5686984131413</c:v>
                      </c:pt>
                      <c:pt idx="7336">
                        <c:v>10.573134990839099</c:v>
                      </c:pt>
                      <c:pt idx="7337">
                        <c:v>10.5775715685369</c:v>
                      </c:pt>
                      <c:pt idx="7338">
                        <c:v>10.5820081462346</c:v>
                      </c:pt>
                      <c:pt idx="7339">
                        <c:v>10.5864447239324</c:v>
                      </c:pt>
                      <c:pt idx="7340">
                        <c:v>10.590881301630199</c:v>
                      </c:pt>
                      <c:pt idx="7341">
                        <c:v>10.595317879327901</c:v>
                      </c:pt>
                      <c:pt idx="7342">
                        <c:v>10.5997544570257</c:v>
                      </c:pt>
                      <c:pt idx="7343">
                        <c:v>10.604191034723501</c:v>
                      </c:pt>
                      <c:pt idx="7344">
                        <c:v>10.6086276124212</c:v>
                      </c:pt>
                      <c:pt idx="7345">
                        <c:v>10.613064190118999</c:v>
                      </c:pt>
                      <c:pt idx="7346">
                        <c:v>10.6175007678168</c:v>
                      </c:pt>
                      <c:pt idx="7347">
                        <c:v>10.621937345514599</c:v>
                      </c:pt>
                      <c:pt idx="7348">
                        <c:v>10.6263739232123</c:v>
                      </c:pt>
                      <c:pt idx="7349">
                        <c:v>10.630810500910099</c:v>
                      </c:pt>
                      <c:pt idx="7350">
                        <c:v>10.6352470786079</c:v>
                      </c:pt>
                      <c:pt idx="7351">
                        <c:v>10.6396836563056</c:v>
                      </c:pt>
                      <c:pt idx="7352">
                        <c:v>10.644120234003401</c:v>
                      </c:pt>
                      <c:pt idx="7353">
                        <c:v>10.6485568117012</c:v>
                      </c:pt>
                      <c:pt idx="7354">
                        <c:v>10.652993389398899</c:v>
                      </c:pt>
                      <c:pt idx="7355">
                        <c:v>10.6574299670967</c:v>
                      </c:pt>
                      <c:pt idx="7356">
                        <c:v>10.661866544794499</c:v>
                      </c:pt>
                      <c:pt idx="7357">
                        <c:v>10.6663031224923</c:v>
                      </c:pt>
                      <c:pt idx="7358">
                        <c:v>10.67073970019</c:v>
                      </c:pt>
                      <c:pt idx="7359">
                        <c:v>10.6751762778878</c:v>
                      </c:pt>
                      <c:pt idx="7360">
                        <c:v>10.679612855585599</c:v>
                      </c:pt>
                      <c:pt idx="7361">
                        <c:v>10.684049433283301</c:v>
                      </c:pt>
                      <c:pt idx="7362">
                        <c:v>10.6884860109811</c:v>
                      </c:pt>
                      <c:pt idx="7363">
                        <c:v>10.692922588678901</c:v>
                      </c:pt>
                      <c:pt idx="7364">
                        <c:v>10.6973591663766</c:v>
                      </c:pt>
                      <c:pt idx="7365">
                        <c:v>10.701795744074399</c:v>
                      </c:pt>
                      <c:pt idx="7366">
                        <c:v>10.7062323217722</c:v>
                      </c:pt>
                      <c:pt idx="7367">
                        <c:v>10.710668899470001</c:v>
                      </c:pt>
                      <c:pt idx="7368">
                        <c:v>10.7151054771677</c:v>
                      </c:pt>
                      <c:pt idx="7369">
                        <c:v>10.719542054865499</c:v>
                      </c:pt>
                      <c:pt idx="7370">
                        <c:v>10.7239786325633</c:v>
                      </c:pt>
                      <c:pt idx="7371">
                        <c:v>10.728415210261</c:v>
                      </c:pt>
                      <c:pt idx="7372">
                        <c:v>10.732851787958801</c:v>
                      </c:pt>
                      <c:pt idx="7373">
                        <c:v>10.7372883656566</c:v>
                      </c:pt>
                      <c:pt idx="7374">
                        <c:v>10.741724943354299</c:v>
                      </c:pt>
                      <c:pt idx="7375">
                        <c:v>10.7461615210521</c:v>
                      </c:pt>
                      <c:pt idx="7376">
                        <c:v>10.750598098749901</c:v>
                      </c:pt>
                      <c:pt idx="7377">
                        <c:v>10.7550346764476</c:v>
                      </c:pt>
                      <c:pt idx="7378">
                        <c:v>10.759471254145399</c:v>
                      </c:pt>
                      <c:pt idx="7379">
                        <c:v>10.7639078318432</c:v>
                      </c:pt>
                      <c:pt idx="7380">
                        <c:v>10.768344409540999</c:v>
                      </c:pt>
                      <c:pt idx="7381">
                        <c:v>10.772780987238701</c:v>
                      </c:pt>
                      <c:pt idx="7382">
                        <c:v>10.7772175649365</c:v>
                      </c:pt>
                      <c:pt idx="7383">
                        <c:v>10.7816541426343</c:v>
                      </c:pt>
                      <c:pt idx="7384">
                        <c:v>10.786090720332</c:v>
                      </c:pt>
                      <c:pt idx="7385">
                        <c:v>10.790527298029801</c:v>
                      </c:pt>
                      <c:pt idx="7386">
                        <c:v>10.7949638757276</c:v>
                      </c:pt>
                      <c:pt idx="7387">
                        <c:v>10.799400453425299</c:v>
                      </c:pt>
                      <c:pt idx="7388">
                        <c:v>10.8038370311231</c:v>
                      </c:pt>
                      <c:pt idx="7389">
                        <c:v>10.808273608820899</c:v>
                      </c:pt>
                      <c:pt idx="7390">
                        <c:v>10.8127101865187</c:v>
                      </c:pt>
                      <c:pt idx="7391">
                        <c:v>10.8171467642164</c:v>
                      </c:pt>
                      <c:pt idx="7392">
                        <c:v>10.8215833419142</c:v>
                      </c:pt>
                      <c:pt idx="7393">
                        <c:v>10.826019919611999</c:v>
                      </c:pt>
                      <c:pt idx="7394">
                        <c:v>10.830456497309701</c:v>
                      </c:pt>
                      <c:pt idx="7395">
                        <c:v>10.8348930750075</c:v>
                      </c:pt>
                      <c:pt idx="7396">
                        <c:v>10.839329652705301</c:v>
                      </c:pt>
                      <c:pt idx="7397">
                        <c:v>10.843766230403</c:v>
                      </c:pt>
                      <c:pt idx="7398">
                        <c:v>10.848202808100799</c:v>
                      </c:pt>
                      <c:pt idx="7399">
                        <c:v>10.8526393857986</c:v>
                      </c:pt>
                      <c:pt idx="7400">
                        <c:v>10.857075963496399</c:v>
                      </c:pt>
                      <c:pt idx="7401">
                        <c:v>10.8615125411941</c:v>
                      </c:pt>
                      <c:pt idx="7402">
                        <c:v>10.8659491188919</c:v>
                      </c:pt>
                      <c:pt idx="7403">
                        <c:v>10.8703856965897</c:v>
                      </c:pt>
                      <c:pt idx="7404">
                        <c:v>10.8748222742874</c:v>
                      </c:pt>
                      <c:pt idx="7405">
                        <c:v>10.879258851985201</c:v>
                      </c:pt>
                      <c:pt idx="7406">
                        <c:v>10.883695429683</c:v>
                      </c:pt>
                      <c:pt idx="7407">
                        <c:v>10.888132007380699</c:v>
                      </c:pt>
                      <c:pt idx="7408">
                        <c:v>10.8925685850785</c:v>
                      </c:pt>
                      <c:pt idx="7409">
                        <c:v>10.897005162776299</c:v>
                      </c:pt>
                      <c:pt idx="7410">
                        <c:v>10.901441740474</c:v>
                      </c:pt>
                      <c:pt idx="7411">
                        <c:v>10.9058783181718</c:v>
                      </c:pt>
                      <c:pt idx="7412">
                        <c:v>10.9103148958696</c:v>
                      </c:pt>
                      <c:pt idx="7413">
                        <c:v>10.914751473567399</c:v>
                      </c:pt>
                      <c:pt idx="7414">
                        <c:v>10.919188051265101</c:v>
                      </c:pt>
                      <c:pt idx="7415">
                        <c:v>10.9236246289629</c:v>
                      </c:pt>
                      <c:pt idx="7416">
                        <c:v>10.928061206660701</c:v>
                      </c:pt>
                      <c:pt idx="7417">
                        <c:v>10.9324977843584</c:v>
                      </c:pt>
                      <c:pt idx="7418">
                        <c:v>10.936934362056199</c:v>
                      </c:pt>
                      <c:pt idx="7419">
                        <c:v>10.941370939754</c:v>
                      </c:pt>
                      <c:pt idx="7420">
                        <c:v>10.9458075174517</c:v>
                      </c:pt>
                      <c:pt idx="7421">
                        <c:v>10.9502440951495</c:v>
                      </c:pt>
                      <c:pt idx="7422">
                        <c:v>10.954680672847299</c:v>
                      </c:pt>
                      <c:pt idx="7423">
                        <c:v>10.9591172505451</c:v>
                      </c:pt>
                      <c:pt idx="7424">
                        <c:v>10.9635538282428</c:v>
                      </c:pt>
                      <c:pt idx="7425">
                        <c:v>10.967990405940601</c:v>
                      </c:pt>
                      <c:pt idx="7426">
                        <c:v>10.9724269836384</c:v>
                      </c:pt>
                      <c:pt idx="7427">
                        <c:v>10.976863561336099</c:v>
                      </c:pt>
                      <c:pt idx="7428">
                        <c:v>10.9813001390339</c:v>
                      </c:pt>
                      <c:pt idx="7429">
                        <c:v>10.985736716731701</c:v>
                      </c:pt>
                      <c:pt idx="7430">
                        <c:v>10.9901732944294</c:v>
                      </c:pt>
                      <c:pt idx="7431">
                        <c:v>10.994609872127199</c:v>
                      </c:pt>
                      <c:pt idx="7432">
                        <c:v>10.999046449825</c:v>
                      </c:pt>
                      <c:pt idx="7433">
                        <c:v>11.003483027522799</c:v>
                      </c:pt>
                      <c:pt idx="7434">
                        <c:v>11.007919605220501</c:v>
                      </c:pt>
                      <c:pt idx="7435">
                        <c:v>11.0123561829183</c:v>
                      </c:pt>
                      <c:pt idx="7436">
                        <c:v>11.0167927606161</c:v>
                      </c:pt>
                      <c:pt idx="7437">
                        <c:v>11.0212293383138</c:v>
                      </c:pt>
                      <c:pt idx="7438">
                        <c:v>11.025665916011601</c:v>
                      </c:pt>
                      <c:pt idx="7439">
                        <c:v>11.0301024937094</c:v>
                      </c:pt>
                      <c:pt idx="7440">
                        <c:v>11.034539071407099</c:v>
                      </c:pt>
                      <c:pt idx="7441">
                        <c:v>11.0389756491049</c:v>
                      </c:pt>
                      <c:pt idx="7442">
                        <c:v>11.043412226802699</c:v>
                      </c:pt>
                      <c:pt idx="7443">
                        <c:v>11.0478488045005</c:v>
                      </c:pt>
                      <c:pt idx="7444">
                        <c:v>11.0522853821982</c:v>
                      </c:pt>
                      <c:pt idx="7445">
                        <c:v>11.056721959896</c:v>
                      </c:pt>
                      <c:pt idx="7446">
                        <c:v>11.0611585375938</c:v>
                      </c:pt>
                      <c:pt idx="7447">
                        <c:v>11.065595115291501</c:v>
                      </c:pt>
                      <c:pt idx="7448">
                        <c:v>11.0700316929893</c:v>
                      </c:pt>
                      <c:pt idx="7449">
                        <c:v>11.074468270687101</c:v>
                      </c:pt>
                      <c:pt idx="7450">
                        <c:v>11.0789048483848</c:v>
                      </c:pt>
                      <c:pt idx="7451">
                        <c:v>11.083341426082599</c:v>
                      </c:pt>
                      <c:pt idx="7452">
                        <c:v>11.0877780037804</c:v>
                      </c:pt>
                      <c:pt idx="7453">
                        <c:v>11.0922145814781</c:v>
                      </c:pt>
                      <c:pt idx="7454">
                        <c:v>11.096651159175901</c:v>
                      </c:pt>
                      <c:pt idx="7455">
                        <c:v>11.1010877368737</c:v>
                      </c:pt>
                      <c:pt idx="7456">
                        <c:v>11.1055243145715</c:v>
                      </c:pt>
                      <c:pt idx="7457">
                        <c:v>11.1099608922692</c:v>
                      </c:pt>
                      <c:pt idx="7458">
                        <c:v>11.114397469967001</c:v>
                      </c:pt>
                      <c:pt idx="7459">
                        <c:v>11.1188340476648</c:v>
                      </c:pt>
                      <c:pt idx="7460">
                        <c:v>11.123270625362499</c:v>
                      </c:pt>
                      <c:pt idx="7461">
                        <c:v>11.1277072030603</c:v>
                      </c:pt>
                      <c:pt idx="7462">
                        <c:v>11.132143780758099</c:v>
                      </c:pt>
                      <c:pt idx="7463">
                        <c:v>11.136580358455801</c:v>
                      </c:pt>
                      <c:pt idx="7464">
                        <c:v>11.1410169361536</c:v>
                      </c:pt>
                      <c:pt idx="7465">
                        <c:v>11.1454535138514</c:v>
                      </c:pt>
                      <c:pt idx="7466">
                        <c:v>11.149890091549199</c:v>
                      </c:pt>
                      <c:pt idx="7467">
                        <c:v>11.154326669246901</c:v>
                      </c:pt>
                      <c:pt idx="7468">
                        <c:v>11.1587632469447</c:v>
                      </c:pt>
                      <c:pt idx="7469">
                        <c:v>11.163199824642501</c:v>
                      </c:pt>
                      <c:pt idx="7470">
                        <c:v>11.1676364023402</c:v>
                      </c:pt>
                      <c:pt idx="7471">
                        <c:v>11.172072980037999</c:v>
                      </c:pt>
                      <c:pt idx="7472">
                        <c:v>11.1765095577358</c:v>
                      </c:pt>
                      <c:pt idx="7473">
                        <c:v>11.1809461354335</c:v>
                      </c:pt>
                      <c:pt idx="7474">
                        <c:v>11.1853827131313</c:v>
                      </c:pt>
                      <c:pt idx="7475">
                        <c:v>11.189819290829099</c:v>
                      </c:pt>
                      <c:pt idx="7476">
                        <c:v>11.1942558685269</c:v>
                      </c:pt>
                      <c:pt idx="7477">
                        <c:v>11.1986924462246</c:v>
                      </c:pt>
                      <c:pt idx="7478">
                        <c:v>11.203129023922401</c:v>
                      </c:pt>
                      <c:pt idx="7479">
                        <c:v>11.2075656016202</c:v>
                      </c:pt>
                      <c:pt idx="7480">
                        <c:v>11.212002179317899</c:v>
                      </c:pt>
                      <c:pt idx="7481">
                        <c:v>11.2164387570157</c:v>
                      </c:pt>
                      <c:pt idx="7482">
                        <c:v>11.220875334713501</c:v>
                      </c:pt>
                      <c:pt idx="7483">
                        <c:v>11.2253119124112</c:v>
                      </c:pt>
                      <c:pt idx="7484">
                        <c:v>11.229748490108999</c:v>
                      </c:pt>
                      <c:pt idx="7485">
                        <c:v>11.2341850678068</c:v>
                      </c:pt>
                      <c:pt idx="7486">
                        <c:v>11.238621645504599</c:v>
                      </c:pt>
                      <c:pt idx="7487">
                        <c:v>11.243058223202301</c:v>
                      </c:pt>
                      <c:pt idx="7488">
                        <c:v>11.2474948009001</c:v>
                      </c:pt>
                      <c:pt idx="7489">
                        <c:v>11.2519313785979</c:v>
                      </c:pt>
                      <c:pt idx="7490">
                        <c:v>11.2563679562956</c:v>
                      </c:pt>
                      <c:pt idx="7491">
                        <c:v>11.260804533993401</c:v>
                      </c:pt>
                      <c:pt idx="7492">
                        <c:v>11.2652411116912</c:v>
                      </c:pt>
                      <c:pt idx="7493">
                        <c:v>11.269677689388899</c:v>
                      </c:pt>
                      <c:pt idx="7494">
                        <c:v>11.2741142670867</c:v>
                      </c:pt>
                      <c:pt idx="7495">
                        <c:v>11.278550844784499</c:v>
                      </c:pt>
                      <c:pt idx="7496">
                        <c:v>11.2829874224823</c:v>
                      </c:pt>
                      <c:pt idx="7497">
                        <c:v>11.28742400018</c:v>
                      </c:pt>
                      <c:pt idx="7498">
                        <c:v>11.291860577877801</c:v>
                      </c:pt>
                      <c:pt idx="7499">
                        <c:v>11.2962971555756</c:v>
                      </c:pt>
                      <c:pt idx="7500">
                        <c:v>11.300733733273301</c:v>
                      </c:pt>
                      <c:pt idx="7501">
                        <c:v>11.3051703109711</c:v>
                      </c:pt>
                      <c:pt idx="7502">
                        <c:v>11.309606888668901</c:v>
                      </c:pt>
                      <c:pt idx="7503">
                        <c:v>11.3140434663666</c:v>
                      </c:pt>
                      <c:pt idx="7504">
                        <c:v>11.318480044064399</c:v>
                      </c:pt>
                      <c:pt idx="7505">
                        <c:v>11.3229166217622</c:v>
                      </c:pt>
                      <c:pt idx="7506">
                        <c:v>11.327353199459999</c:v>
                      </c:pt>
                      <c:pt idx="7507">
                        <c:v>11.331789777157701</c:v>
                      </c:pt>
                      <c:pt idx="7508">
                        <c:v>11.3362263548555</c:v>
                      </c:pt>
                      <c:pt idx="7509">
                        <c:v>11.3406629325533</c:v>
                      </c:pt>
                      <c:pt idx="7510">
                        <c:v>11.345099510251</c:v>
                      </c:pt>
                      <c:pt idx="7511">
                        <c:v>11.349536087948801</c:v>
                      </c:pt>
                      <c:pt idx="7512">
                        <c:v>11.3539726656466</c:v>
                      </c:pt>
                      <c:pt idx="7513">
                        <c:v>11.358409243344299</c:v>
                      </c:pt>
                      <c:pt idx="7514">
                        <c:v>11.3628458210421</c:v>
                      </c:pt>
                      <c:pt idx="7515">
                        <c:v>11.367282398739899</c:v>
                      </c:pt>
                      <c:pt idx="7516">
                        <c:v>11.371718976437601</c:v>
                      </c:pt>
                      <c:pt idx="7517">
                        <c:v>11.3761555541354</c:v>
                      </c:pt>
                      <c:pt idx="7518">
                        <c:v>11.3805921318332</c:v>
                      </c:pt>
                      <c:pt idx="7519">
                        <c:v>11.385028709530999</c:v>
                      </c:pt>
                      <c:pt idx="7520">
                        <c:v>11.389465287228701</c:v>
                      </c:pt>
                      <c:pt idx="7521">
                        <c:v>11.3939018649265</c:v>
                      </c:pt>
                      <c:pt idx="7522">
                        <c:v>11.398338442624301</c:v>
                      </c:pt>
                      <c:pt idx="7523">
                        <c:v>11.402775020322</c:v>
                      </c:pt>
                      <c:pt idx="7524">
                        <c:v>11.407211598019799</c:v>
                      </c:pt>
                      <c:pt idx="7525">
                        <c:v>11.4116481757176</c:v>
                      </c:pt>
                      <c:pt idx="7526">
                        <c:v>11.4160847534153</c:v>
                      </c:pt>
                      <c:pt idx="7527">
                        <c:v>11.4205213311131</c:v>
                      </c:pt>
                      <c:pt idx="7528">
                        <c:v>11.424957908810899</c:v>
                      </c:pt>
                      <c:pt idx="7529">
                        <c:v>11.4293944865087</c:v>
                      </c:pt>
                      <c:pt idx="7530">
                        <c:v>11.4338310642064</c:v>
                      </c:pt>
                      <c:pt idx="7531">
                        <c:v>11.438267641904201</c:v>
                      </c:pt>
                      <c:pt idx="7532">
                        <c:v>11.442704219602</c:v>
                      </c:pt>
                      <c:pt idx="7533">
                        <c:v>11.447140797299699</c:v>
                      </c:pt>
                      <c:pt idx="7534">
                        <c:v>11.4515773749975</c:v>
                      </c:pt>
                      <c:pt idx="7535">
                        <c:v>11.456013952695301</c:v>
                      </c:pt>
                      <c:pt idx="7536">
                        <c:v>11.460450530393</c:v>
                      </c:pt>
                      <c:pt idx="7537">
                        <c:v>11.464887108090799</c:v>
                      </c:pt>
                      <c:pt idx="7538">
                        <c:v>11.4693236857886</c:v>
                      </c:pt>
                      <c:pt idx="7539">
                        <c:v>11.4737602634863</c:v>
                      </c:pt>
                      <c:pt idx="7540">
                        <c:v>11.478196841184101</c:v>
                      </c:pt>
                      <c:pt idx="7541">
                        <c:v>11.4826334188819</c:v>
                      </c:pt>
                      <c:pt idx="7542">
                        <c:v>11.487069996579701</c:v>
                      </c:pt>
                      <c:pt idx="7543">
                        <c:v>11.4915065742774</c:v>
                      </c:pt>
                      <c:pt idx="7544">
                        <c:v>11.495943151975199</c:v>
                      </c:pt>
                      <c:pt idx="7545">
                        <c:v>11.500379729673</c:v>
                      </c:pt>
                      <c:pt idx="7546">
                        <c:v>11.504816307370699</c:v>
                      </c:pt>
                      <c:pt idx="7547">
                        <c:v>11.5092528850685</c:v>
                      </c:pt>
                      <c:pt idx="7548">
                        <c:v>11.513689462766299</c:v>
                      </c:pt>
                      <c:pt idx="7549">
                        <c:v>11.518126040464001</c:v>
                      </c:pt>
                      <c:pt idx="7550">
                        <c:v>11.5225626181618</c:v>
                      </c:pt>
                      <c:pt idx="7551">
                        <c:v>11.526999195859601</c:v>
                      </c:pt>
                      <c:pt idx="7552">
                        <c:v>11.5314357735574</c:v>
                      </c:pt>
                      <c:pt idx="7553">
                        <c:v>11.535872351255099</c:v>
                      </c:pt>
                      <c:pt idx="7554">
                        <c:v>11.5403089289529</c:v>
                      </c:pt>
                      <c:pt idx="7555">
                        <c:v>11.544745506650701</c:v>
                      </c:pt>
                      <c:pt idx="7556">
                        <c:v>11.5491820843484</c:v>
                      </c:pt>
                      <c:pt idx="7557">
                        <c:v>11.553618662046199</c:v>
                      </c:pt>
                      <c:pt idx="7558">
                        <c:v>11.558055239744</c:v>
                      </c:pt>
                      <c:pt idx="7559">
                        <c:v>11.5624918174417</c:v>
                      </c:pt>
                      <c:pt idx="7560">
                        <c:v>11.566928395139501</c:v>
                      </c:pt>
                      <c:pt idx="7561">
                        <c:v>11.5713649728373</c:v>
                      </c:pt>
                      <c:pt idx="7562">
                        <c:v>11.5758015505351</c:v>
                      </c:pt>
                      <c:pt idx="7563">
                        <c:v>11.5802381282328</c:v>
                      </c:pt>
                      <c:pt idx="7564">
                        <c:v>11.584674705930601</c:v>
                      </c:pt>
                      <c:pt idx="7565">
                        <c:v>11.5891112836284</c:v>
                      </c:pt>
                      <c:pt idx="7566">
                        <c:v>11.593547861326099</c:v>
                      </c:pt>
                      <c:pt idx="7567">
                        <c:v>11.5979844390239</c:v>
                      </c:pt>
                      <c:pt idx="7568">
                        <c:v>11.602421016721699</c:v>
                      </c:pt>
                      <c:pt idx="7569">
                        <c:v>11.606857594419401</c:v>
                      </c:pt>
                      <c:pt idx="7570">
                        <c:v>11.6112941721172</c:v>
                      </c:pt>
                      <c:pt idx="7571">
                        <c:v>11.615730749815</c:v>
                      </c:pt>
                      <c:pt idx="7572">
                        <c:v>11.620167327512799</c:v>
                      </c:pt>
                      <c:pt idx="7573">
                        <c:v>11.624603905210501</c:v>
                      </c:pt>
                      <c:pt idx="7574">
                        <c:v>11.6290404829083</c:v>
                      </c:pt>
                      <c:pt idx="7575">
                        <c:v>11.633477060606101</c:v>
                      </c:pt>
                      <c:pt idx="7576">
                        <c:v>11.6379136383038</c:v>
                      </c:pt>
                      <c:pt idx="7577">
                        <c:v>11.642350216001599</c:v>
                      </c:pt>
                      <c:pt idx="7578">
                        <c:v>11.6467867936994</c:v>
                      </c:pt>
                      <c:pt idx="7579">
                        <c:v>11.6512233713971</c:v>
                      </c:pt>
                      <c:pt idx="7580">
                        <c:v>11.6556599490949</c:v>
                      </c:pt>
                      <c:pt idx="7581">
                        <c:v>11.660096526792699</c:v>
                      </c:pt>
                      <c:pt idx="7582">
                        <c:v>11.664533104490401</c:v>
                      </c:pt>
                      <c:pt idx="7583">
                        <c:v>11.6689696821882</c:v>
                      </c:pt>
                      <c:pt idx="7584">
                        <c:v>11.673406259886001</c:v>
                      </c:pt>
                      <c:pt idx="7585">
                        <c:v>11.6778428375838</c:v>
                      </c:pt>
                      <c:pt idx="7586">
                        <c:v>11.682279415281499</c:v>
                      </c:pt>
                      <c:pt idx="7587">
                        <c:v>11.6867159929793</c:v>
                      </c:pt>
                      <c:pt idx="7588">
                        <c:v>11.691152570677099</c:v>
                      </c:pt>
                      <c:pt idx="7589">
                        <c:v>11.6955891483748</c:v>
                      </c:pt>
                      <c:pt idx="7590">
                        <c:v>11.700025726072599</c:v>
                      </c:pt>
                      <c:pt idx="7591">
                        <c:v>11.7044623037704</c:v>
                      </c:pt>
                      <c:pt idx="7592">
                        <c:v>11.7088988814681</c:v>
                      </c:pt>
                      <c:pt idx="7593">
                        <c:v>11.713335459165901</c:v>
                      </c:pt>
                      <c:pt idx="7594">
                        <c:v>11.7177720368637</c:v>
                      </c:pt>
                      <c:pt idx="7595">
                        <c:v>11.722208614561501</c:v>
                      </c:pt>
                      <c:pt idx="7596">
                        <c:v>11.7266451922592</c:v>
                      </c:pt>
                      <c:pt idx="7597">
                        <c:v>11.731081769956999</c:v>
                      </c:pt>
                      <c:pt idx="7598">
                        <c:v>11.7355183476548</c:v>
                      </c:pt>
                      <c:pt idx="7599">
                        <c:v>11.7399549253525</c:v>
                      </c:pt>
                      <c:pt idx="7600">
                        <c:v>11.7443915030503</c:v>
                      </c:pt>
                      <c:pt idx="7601">
                        <c:v>11.748828080748099</c:v>
                      </c:pt>
                      <c:pt idx="7602">
                        <c:v>11.753264658445801</c:v>
                      </c:pt>
                      <c:pt idx="7603">
                        <c:v>11.7577012361436</c:v>
                      </c:pt>
                      <c:pt idx="7604">
                        <c:v>11.762137813841401</c:v>
                      </c:pt>
                      <c:pt idx="7605">
                        <c:v>11.7665743915392</c:v>
                      </c:pt>
                      <c:pt idx="7606">
                        <c:v>11.771010969236899</c:v>
                      </c:pt>
                      <c:pt idx="7607">
                        <c:v>11.7754475469347</c:v>
                      </c:pt>
                      <c:pt idx="7608">
                        <c:v>11.779884124632501</c:v>
                      </c:pt>
                      <c:pt idx="7609">
                        <c:v>11.7843207023302</c:v>
                      </c:pt>
                      <c:pt idx="7610">
                        <c:v>11.788757280027999</c:v>
                      </c:pt>
                      <c:pt idx="7611">
                        <c:v>11.7931938577258</c:v>
                      </c:pt>
                      <c:pt idx="7612">
                        <c:v>11.7976304354235</c:v>
                      </c:pt>
                      <c:pt idx="7613">
                        <c:v>11.802067013121301</c:v>
                      </c:pt>
                      <c:pt idx="7614">
                        <c:v>11.8065035908191</c:v>
                      </c:pt>
                      <c:pt idx="7615">
                        <c:v>11.8109401685169</c:v>
                      </c:pt>
                      <c:pt idx="7616">
                        <c:v>11.8153767462146</c:v>
                      </c:pt>
                      <c:pt idx="7617">
                        <c:v>11.819813323912401</c:v>
                      </c:pt>
                      <c:pt idx="7618">
                        <c:v>11.8242499016102</c:v>
                      </c:pt>
                      <c:pt idx="7619">
                        <c:v>11.828686479307899</c:v>
                      </c:pt>
                      <c:pt idx="7620">
                        <c:v>11.8331230570057</c:v>
                      </c:pt>
                      <c:pt idx="7621">
                        <c:v>11.837559634703499</c:v>
                      </c:pt>
                      <c:pt idx="7622">
                        <c:v>11.841996212401201</c:v>
                      </c:pt>
                      <c:pt idx="7623">
                        <c:v>11.846432790099</c:v>
                      </c:pt>
                      <c:pt idx="7624">
                        <c:v>11.8508693677968</c:v>
                      </c:pt>
                      <c:pt idx="7625">
                        <c:v>11.855305945494599</c:v>
                      </c:pt>
                      <c:pt idx="7626">
                        <c:v>11.859742523192301</c:v>
                      </c:pt>
                      <c:pt idx="7627">
                        <c:v>11.8641791008901</c:v>
                      </c:pt>
                      <c:pt idx="7628">
                        <c:v>11.868615678587901</c:v>
                      </c:pt>
                      <c:pt idx="7629">
                        <c:v>11.8730522562856</c:v>
                      </c:pt>
                      <c:pt idx="7630">
                        <c:v>11.877488833983399</c:v>
                      </c:pt>
                      <c:pt idx="7631">
                        <c:v>11.8819254116812</c:v>
                      </c:pt>
                      <c:pt idx="7632">
                        <c:v>11.8863619893789</c:v>
                      </c:pt>
                      <c:pt idx="7633">
                        <c:v>11.8907985670767</c:v>
                      </c:pt>
                      <c:pt idx="7634">
                        <c:v>11.8952351447745</c:v>
                      </c:pt>
                      <c:pt idx="7635">
                        <c:v>11.899671722472201</c:v>
                      </c:pt>
                      <c:pt idx="7636">
                        <c:v>11.90410830017</c:v>
                      </c:pt>
                      <c:pt idx="7637">
                        <c:v>11.908544877867801</c:v>
                      </c:pt>
                      <c:pt idx="7638">
                        <c:v>11.9129814555656</c:v>
                      </c:pt>
                      <c:pt idx="7639">
                        <c:v>11.917418033263299</c:v>
                      </c:pt>
                      <c:pt idx="7640">
                        <c:v>11.9218546109611</c:v>
                      </c:pt>
                      <c:pt idx="7641">
                        <c:v>11.926291188658899</c:v>
                      </c:pt>
                      <c:pt idx="7642">
                        <c:v>11.9307277663566</c:v>
                      </c:pt>
                      <c:pt idx="7643">
                        <c:v>11.9351643440544</c:v>
                      </c:pt>
                      <c:pt idx="7644">
                        <c:v>11.9396009217522</c:v>
                      </c:pt>
                      <c:pt idx="7645">
                        <c:v>11.9440374994499</c:v>
                      </c:pt>
                      <c:pt idx="7646">
                        <c:v>11.948474077147701</c:v>
                      </c:pt>
                      <c:pt idx="7647">
                        <c:v>11.9529106548455</c:v>
                      </c:pt>
                      <c:pt idx="7648">
                        <c:v>11.957347232543301</c:v>
                      </c:pt>
                      <c:pt idx="7649">
                        <c:v>11.961783810241</c:v>
                      </c:pt>
                      <c:pt idx="7650">
                        <c:v>11.966220387938799</c:v>
                      </c:pt>
                      <c:pt idx="7651">
                        <c:v>11.9706569656366</c:v>
                      </c:pt>
                      <c:pt idx="7652">
                        <c:v>11.9750935433343</c:v>
                      </c:pt>
                      <c:pt idx="7653">
                        <c:v>11.9795301210321</c:v>
                      </c:pt>
                      <c:pt idx="7654">
                        <c:v>11.983966698729899</c:v>
                      </c:pt>
                      <c:pt idx="7655">
                        <c:v>11.988403276427601</c:v>
                      </c:pt>
                      <c:pt idx="7656">
                        <c:v>11.9928398541254</c:v>
                      </c:pt>
                      <c:pt idx="7657">
                        <c:v>11.997276431823201</c:v>
                      </c:pt>
                      <c:pt idx="7658">
                        <c:v>12.001713009521</c:v>
                      </c:pt>
                      <c:pt idx="7659">
                        <c:v>12.006149587218699</c:v>
                      </c:pt>
                      <c:pt idx="7660">
                        <c:v>12.0105861649165</c:v>
                      </c:pt>
                      <c:pt idx="7661">
                        <c:v>12.015022742614301</c:v>
                      </c:pt>
                      <c:pt idx="7662">
                        <c:v>12.019459320312</c:v>
                      </c:pt>
                      <c:pt idx="7663">
                        <c:v>12.023895898009799</c:v>
                      </c:pt>
                      <c:pt idx="7664">
                        <c:v>12.0283324757076</c:v>
                      </c:pt>
                      <c:pt idx="7665">
                        <c:v>12.0327690534053</c:v>
                      </c:pt>
                      <c:pt idx="7666">
                        <c:v>12.037205631103101</c:v>
                      </c:pt>
                      <c:pt idx="7667">
                        <c:v>12.0416422088009</c:v>
                      </c:pt>
                      <c:pt idx="7668">
                        <c:v>12.046078786498599</c:v>
                      </c:pt>
                      <c:pt idx="7669">
                        <c:v>12.0505153641964</c:v>
                      </c:pt>
                      <c:pt idx="7670">
                        <c:v>12.054951941894201</c:v>
                      </c:pt>
                      <c:pt idx="7671">
                        <c:v>12.059388519592</c:v>
                      </c:pt>
                      <c:pt idx="7672">
                        <c:v>12.063825097289699</c:v>
                      </c:pt>
                      <c:pt idx="7673">
                        <c:v>12.0682616749875</c:v>
                      </c:pt>
                      <c:pt idx="7674">
                        <c:v>12.072698252685299</c:v>
                      </c:pt>
                      <c:pt idx="7675">
                        <c:v>12.077134830383001</c:v>
                      </c:pt>
                      <c:pt idx="7676">
                        <c:v>12.0815714080808</c:v>
                      </c:pt>
                      <c:pt idx="7677">
                        <c:v>12.0860079857786</c:v>
                      </c:pt>
                      <c:pt idx="7678">
                        <c:v>12.0904445634763</c:v>
                      </c:pt>
                      <c:pt idx="7679">
                        <c:v>12.094881141174101</c:v>
                      </c:pt>
                      <c:pt idx="7680">
                        <c:v>12.0993177188719</c:v>
                      </c:pt>
                      <c:pt idx="7681">
                        <c:v>12.103754296569701</c:v>
                      </c:pt>
                      <c:pt idx="7682">
                        <c:v>12.1081908742674</c:v>
                      </c:pt>
                      <c:pt idx="7683">
                        <c:v>12.112627451965199</c:v>
                      </c:pt>
                      <c:pt idx="7684">
                        <c:v>12.117064029663</c:v>
                      </c:pt>
                      <c:pt idx="7685">
                        <c:v>12.1215006073607</c:v>
                      </c:pt>
                      <c:pt idx="7686">
                        <c:v>12.1259371850585</c:v>
                      </c:pt>
                      <c:pt idx="7687">
                        <c:v>12.1303737627563</c:v>
                      </c:pt>
                      <c:pt idx="7688">
                        <c:v>12.134810340454001</c:v>
                      </c:pt>
                      <c:pt idx="7689">
                        <c:v>12.1392469181518</c:v>
                      </c:pt>
                      <c:pt idx="7690">
                        <c:v>12.143683495849601</c:v>
                      </c:pt>
                      <c:pt idx="7691">
                        <c:v>12.1481200735474</c:v>
                      </c:pt>
                      <c:pt idx="7692">
                        <c:v>12.152556651245099</c:v>
                      </c:pt>
                      <c:pt idx="7693">
                        <c:v>12.1569932289429</c:v>
                      </c:pt>
                      <c:pt idx="7694">
                        <c:v>12.161429806640699</c:v>
                      </c:pt>
                      <c:pt idx="7695">
                        <c:v>12.165866384338401</c:v>
                      </c:pt>
                      <c:pt idx="7696">
                        <c:v>12.1703029620362</c:v>
                      </c:pt>
                      <c:pt idx="7697">
                        <c:v>12.174739539734</c:v>
                      </c:pt>
                      <c:pt idx="7698">
                        <c:v>12.1791761174317</c:v>
                      </c:pt>
                      <c:pt idx="7699">
                        <c:v>12.183612695129501</c:v>
                      </c:pt>
                      <c:pt idx="7700">
                        <c:v>12.1880492728273</c:v>
                      </c:pt>
                      <c:pt idx="7701">
                        <c:v>12.192485850525101</c:v>
                      </c:pt>
                      <c:pt idx="7702">
                        <c:v>12.1969224282228</c:v>
                      </c:pt>
                      <c:pt idx="7703">
                        <c:v>12.201359005920599</c:v>
                      </c:pt>
                      <c:pt idx="7704">
                        <c:v>12.2057955836184</c:v>
                      </c:pt>
                      <c:pt idx="7705">
                        <c:v>12.2102321613161</c:v>
                      </c:pt>
                      <c:pt idx="7706">
                        <c:v>12.2146687390139</c:v>
                      </c:pt>
                      <c:pt idx="7707">
                        <c:v>12.219105316711699</c:v>
                      </c:pt>
                      <c:pt idx="7708">
                        <c:v>12.223541894409401</c:v>
                      </c:pt>
                      <c:pt idx="7709">
                        <c:v>12.2279784721072</c:v>
                      </c:pt>
                      <c:pt idx="7710">
                        <c:v>12.232415049805001</c:v>
                      </c:pt>
                      <c:pt idx="7711">
                        <c:v>12.2368516275028</c:v>
                      </c:pt>
                      <c:pt idx="7712">
                        <c:v>12.241288205200499</c:v>
                      </c:pt>
                      <c:pt idx="7713">
                        <c:v>12.2457247828983</c:v>
                      </c:pt>
                      <c:pt idx="7714">
                        <c:v>12.250161360596101</c:v>
                      </c:pt>
                      <c:pt idx="7715">
                        <c:v>12.2545979382938</c:v>
                      </c:pt>
                      <c:pt idx="7716">
                        <c:v>12.259034515991599</c:v>
                      </c:pt>
                      <c:pt idx="7717">
                        <c:v>12.2634710936894</c:v>
                      </c:pt>
                      <c:pt idx="7718">
                        <c:v>12.2679076713871</c:v>
                      </c:pt>
                      <c:pt idx="7719">
                        <c:v>12.272344249084901</c:v>
                      </c:pt>
                      <c:pt idx="7720">
                        <c:v>12.2767808267827</c:v>
                      </c:pt>
                      <c:pt idx="7721">
                        <c:v>12.2812174044805</c:v>
                      </c:pt>
                      <c:pt idx="7722">
                        <c:v>12.2856539821782</c:v>
                      </c:pt>
                      <c:pt idx="7723">
                        <c:v>12.290090559876001</c:v>
                      </c:pt>
                      <c:pt idx="7724">
                        <c:v>12.2945271375738</c:v>
                      </c:pt>
                      <c:pt idx="7725">
                        <c:v>12.298963715271499</c:v>
                      </c:pt>
                      <c:pt idx="7726">
                        <c:v>12.3034002929693</c:v>
                      </c:pt>
                      <c:pt idx="7727">
                        <c:v>12.307836870667099</c:v>
                      </c:pt>
                      <c:pt idx="7728">
                        <c:v>12.312273448364801</c:v>
                      </c:pt>
                      <c:pt idx="7729">
                        <c:v>12.3167100260626</c:v>
                      </c:pt>
                      <c:pt idx="7730">
                        <c:v>12.3211466037604</c:v>
                      </c:pt>
                      <c:pt idx="7731">
                        <c:v>12.3255831814582</c:v>
                      </c:pt>
                      <c:pt idx="7732">
                        <c:v>12.330019759155901</c:v>
                      </c:pt>
                      <c:pt idx="7733">
                        <c:v>12.3344563368537</c:v>
                      </c:pt>
                      <c:pt idx="7734">
                        <c:v>12.338892914551501</c:v>
                      </c:pt>
                      <c:pt idx="7735">
                        <c:v>12.3433294922492</c:v>
                      </c:pt>
                      <c:pt idx="7736">
                        <c:v>12.347766069946999</c:v>
                      </c:pt>
                      <c:pt idx="7737">
                        <c:v>12.3522026476448</c:v>
                      </c:pt>
                      <c:pt idx="7738">
                        <c:v>12.3566392253425</c:v>
                      </c:pt>
                      <c:pt idx="7739">
                        <c:v>12.361075803040301</c:v>
                      </c:pt>
                      <c:pt idx="7740">
                        <c:v>12.3655123807381</c:v>
                      </c:pt>
                      <c:pt idx="7741">
                        <c:v>12.369948958435799</c:v>
                      </c:pt>
                      <c:pt idx="7742">
                        <c:v>12.3743855361336</c:v>
                      </c:pt>
                      <c:pt idx="7743">
                        <c:v>12.378822113831401</c:v>
                      </c:pt>
                      <c:pt idx="7744">
                        <c:v>12.3832586915292</c:v>
                      </c:pt>
                      <c:pt idx="7745">
                        <c:v>12.387695269226899</c:v>
                      </c:pt>
                      <c:pt idx="7746">
                        <c:v>12.3921318469247</c:v>
                      </c:pt>
                      <c:pt idx="7747">
                        <c:v>12.396568424622499</c:v>
                      </c:pt>
                      <c:pt idx="7748">
                        <c:v>12.401005002320201</c:v>
                      </c:pt>
                      <c:pt idx="7749">
                        <c:v>12.405441580018</c:v>
                      </c:pt>
                      <c:pt idx="7750">
                        <c:v>12.4098781577158</c:v>
                      </c:pt>
                      <c:pt idx="7751">
                        <c:v>12.4143147354135</c:v>
                      </c:pt>
                      <c:pt idx="7752">
                        <c:v>12.418751313111301</c:v>
                      </c:pt>
                      <c:pt idx="7753">
                        <c:v>12.4231878908091</c:v>
                      </c:pt>
                      <c:pt idx="7754">
                        <c:v>12.427624468506799</c:v>
                      </c:pt>
                      <c:pt idx="7755">
                        <c:v>12.4320610462046</c:v>
                      </c:pt>
                      <c:pt idx="7756">
                        <c:v>12.436497623902399</c:v>
                      </c:pt>
                      <c:pt idx="7757">
                        <c:v>12.4409342016002</c:v>
                      </c:pt>
                      <c:pt idx="7758">
                        <c:v>12.4453707792979</c:v>
                      </c:pt>
                      <c:pt idx="7759">
                        <c:v>12.4498073569957</c:v>
                      </c:pt>
                      <c:pt idx="7760">
                        <c:v>12.454243934693499</c:v>
                      </c:pt>
                      <c:pt idx="7761">
                        <c:v>12.458680512391201</c:v>
                      </c:pt>
                      <c:pt idx="7762">
                        <c:v>12.463117090089</c:v>
                      </c:pt>
                      <c:pt idx="7763">
                        <c:v>12.467553667786801</c:v>
                      </c:pt>
                      <c:pt idx="7764">
                        <c:v>12.4719902454845</c:v>
                      </c:pt>
                      <c:pt idx="7765">
                        <c:v>12.476426823182299</c:v>
                      </c:pt>
                      <c:pt idx="7766">
                        <c:v>12.4808634008801</c:v>
                      </c:pt>
                      <c:pt idx="7767">
                        <c:v>12.485299978577901</c:v>
                      </c:pt>
                      <c:pt idx="7768">
                        <c:v>12.4897365562756</c:v>
                      </c:pt>
                      <c:pt idx="7769">
                        <c:v>12.494173133973399</c:v>
                      </c:pt>
                      <c:pt idx="7770">
                        <c:v>12.4986097116712</c:v>
                      </c:pt>
                      <c:pt idx="7771">
                        <c:v>12.5030462893689</c:v>
                      </c:pt>
                      <c:pt idx="7772">
                        <c:v>12.507482867066701</c:v>
                      </c:pt>
                      <c:pt idx="7773">
                        <c:v>12.5119194447645</c:v>
                      </c:pt>
                      <c:pt idx="7774">
                        <c:v>12.516356022462199</c:v>
                      </c:pt>
                      <c:pt idx="7775">
                        <c:v>12.52079260016</c:v>
                      </c:pt>
                      <c:pt idx="7776">
                        <c:v>12.525229177857801</c:v>
                      </c:pt>
                      <c:pt idx="7777">
                        <c:v>12.5296657555556</c:v>
                      </c:pt>
                      <c:pt idx="7778">
                        <c:v>12.534102333253299</c:v>
                      </c:pt>
                      <c:pt idx="7779">
                        <c:v>12.5385389109511</c:v>
                      </c:pt>
                      <c:pt idx="7780">
                        <c:v>12.542975488648899</c:v>
                      </c:pt>
                      <c:pt idx="7781">
                        <c:v>12.547412066346601</c:v>
                      </c:pt>
                      <c:pt idx="7782">
                        <c:v>12.5518486440444</c:v>
                      </c:pt>
                      <c:pt idx="7783">
                        <c:v>12.556285221742201</c:v>
                      </c:pt>
                      <c:pt idx="7784">
                        <c:v>12.5607217994399</c:v>
                      </c:pt>
                      <c:pt idx="7785">
                        <c:v>12.565158377137699</c:v>
                      </c:pt>
                      <c:pt idx="7786">
                        <c:v>12.5695949548355</c:v>
                      </c:pt>
                      <c:pt idx="7787">
                        <c:v>12.574031532533301</c:v>
                      </c:pt>
                      <c:pt idx="7788">
                        <c:v>12.578468110231</c:v>
                      </c:pt>
                      <c:pt idx="7789">
                        <c:v>12.582904687928799</c:v>
                      </c:pt>
                      <c:pt idx="7790">
                        <c:v>12.5873412656266</c:v>
                      </c:pt>
                      <c:pt idx="7791">
                        <c:v>12.5917778433243</c:v>
                      </c:pt>
                      <c:pt idx="7792">
                        <c:v>12.596214421022101</c:v>
                      </c:pt>
                      <c:pt idx="7793">
                        <c:v>12.6006509987199</c:v>
                      </c:pt>
                      <c:pt idx="7794">
                        <c:v>12.605087576417599</c:v>
                      </c:pt>
                      <c:pt idx="7795">
                        <c:v>12.6095241541154</c:v>
                      </c:pt>
                      <c:pt idx="7796">
                        <c:v>12.613960731813201</c:v>
                      </c:pt>
                      <c:pt idx="7797">
                        <c:v>12.618397309511</c:v>
                      </c:pt>
                      <c:pt idx="7798">
                        <c:v>12.622833887208699</c:v>
                      </c:pt>
                      <c:pt idx="7799">
                        <c:v>12.6272704649065</c:v>
                      </c:pt>
                      <c:pt idx="7800">
                        <c:v>12.631707042604299</c:v>
                      </c:pt>
                      <c:pt idx="7801">
                        <c:v>12.636143620302001</c:v>
                      </c:pt>
                      <c:pt idx="7802">
                        <c:v>12.6405801979998</c:v>
                      </c:pt>
                      <c:pt idx="7803">
                        <c:v>12.6450167756976</c:v>
                      </c:pt>
                      <c:pt idx="7804">
                        <c:v>12.6494533533953</c:v>
                      </c:pt>
                      <c:pt idx="7805">
                        <c:v>12.653889931093101</c:v>
                      </c:pt>
                      <c:pt idx="7806">
                        <c:v>12.6583265087909</c:v>
                      </c:pt>
                      <c:pt idx="7807">
                        <c:v>12.662763086488701</c:v>
                      </c:pt>
                      <c:pt idx="7808">
                        <c:v>12.6671996641864</c:v>
                      </c:pt>
                      <c:pt idx="7809">
                        <c:v>12.671636241884199</c:v>
                      </c:pt>
                      <c:pt idx="7810">
                        <c:v>12.676072819582</c:v>
                      </c:pt>
                      <c:pt idx="7811">
                        <c:v>12.6805093972797</c:v>
                      </c:pt>
                      <c:pt idx="7812">
                        <c:v>12.6849459749775</c:v>
                      </c:pt>
                      <c:pt idx="7813">
                        <c:v>12.689382552675299</c:v>
                      </c:pt>
                      <c:pt idx="7814">
                        <c:v>12.693819130373001</c:v>
                      </c:pt>
                      <c:pt idx="7815">
                        <c:v>12.6982557080708</c:v>
                      </c:pt>
                      <c:pt idx="7816">
                        <c:v>12.702692285768601</c:v>
                      </c:pt>
                      <c:pt idx="7817">
                        <c:v>12.7071288634664</c:v>
                      </c:pt>
                      <c:pt idx="7818">
                        <c:v>12.711565441164099</c:v>
                      </c:pt>
                      <c:pt idx="7819">
                        <c:v>12.7160020188619</c:v>
                      </c:pt>
                      <c:pt idx="7820">
                        <c:v>12.720438596559701</c:v>
                      </c:pt>
                      <c:pt idx="7821">
                        <c:v>12.7248751742574</c:v>
                      </c:pt>
                      <c:pt idx="7822">
                        <c:v>12.729311751955199</c:v>
                      </c:pt>
                      <c:pt idx="7823">
                        <c:v>12.733748329653</c:v>
                      </c:pt>
                      <c:pt idx="7824">
                        <c:v>12.7381849073507</c:v>
                      </c:pt>
                      <c:pt idx="7825">
                        <c:v>12.742621485048501</c:v>
                      </c:pt>
                      <c:pt idx="7826">
                        <c:v>12.7470580627463</c:v>
                      </c:pt>
                      <c:pt idx="7827">
                        <c:v>12.751494640444101</c:v>
                      </c:pt>
                      <c:pt idx="7828">
                        <c:v>12.7559312181418</c:v>
                      </c:pt>
                      <c:pt idx="7829">
                        <c:v>12.760367795839599</c:v>
                      </c:pt>
                      <c:pt idx="7830">
                        <c:v>12.7648043735374</c:v>
                      </c:pt>
                      <c:pt idx="7831">
                        <c:v>12.7692409512351</c:v>
                      </c:pt>
                      <c:pt idx="7832">
                        <c:v>12.7736775289329</c:v>
                      </c:pt>
                      <c:pt idx="7833">
                        <c:v>12.778114106630699</c:v>
                      </c:pt>
                      <c:pt idx="7834">
                        <c:v>12.782550684328401</c:v>
                      </c:pt>
                      <c:pt idx="7835">
                        <c:v>12.7869872620262</c:v>
                      </c:pt>
                      <c:pt idx="7836">
                        <c:v>12.791423839724001</c:v>
                      </c:pt>
                      <c:pt idx="7837">
                        <c:v>12.7958604174218</c:v>
                      </c:pt>
                      <c:pt idx="7838">
                        <c:v>12.800296995119499</c:v>
                      </c:pt>
                      <c:pt idx="7839">
                        <c:v>12.8047335728173</c:v>
                      </c:pt>
                      <c:pt idx="7840">
                        <c:v>12.809170150515101</c:v>
                      </c:pt>
                      <c:pt idx="7841">
                        <c:v>12.8136067282128</c:v>
                      </c:pt>
                      <c:pt idx="7842">
                        <c:v>12.818043305910599</c:v>
                      </c:pt>
                      <c:pt idx="7843">
                        <c:v>12.8224798836084</c:v>
                      </c:pt>
                      <c:pt idx="7844">
                        <c:v>12.8269164613061</c:v>
                      </c:pt>
                      <c:pt idx="7845">
                        <c:v>12.831353039003901</c:v>
                      </c:pt>
                      <c:pt idx="7846">
                        <c:v>12.8357896167017</c:v>
                      </c:pt>
                      <c:pt idx="7847">
                        <c:v>12.840226194399399</c:v>
                      </c:pt>
                      <c:pt idx="7848">
                        <c:v>12.8446627720972</c:v>
                      </c:pt>
                      <c:pt idx="7849">
                        <c:v>12.849099349795001</c:v>
                      </c:pt>
                      <c:pt idx="7850">
                        <c:v>12.8535359274928</c:v>
                      </c:pt>
                      <c:pt idx="7851">
                        <c:v>12.857972505190499</c:v>
                      </c:pt>
                      <c:pt idx="7852">
                        <c:v>12.8624090828883</c:v>
                      </c:pt>
                      <c:pt idx="7853">
                        <c:v>12.866845660586099</c:v>
                      </c:pt>
                      <c:pt idx="7854">
                        <c:v>12.871282238283801</c:v>
                      </c:pt>
                      <c:pt idx="7855">
                        <c:v>12.8757188159816</c:v>
                      </c:pt>
                      <c:pt idx="7856">
                        <c:v>12.8801553936794</c:v>
                      </c:pt>
                      <c:pt idx="7857">
                        <c:v>12.8845919713771</c:v>
                      </c:pt>
                      <c:pt idx="7858">
                        <c:v>12.889028549074901</c:v>
                      </c:pt>
                      <c:pt idx="7859">
                        <c:v>12.8934651267727</c:v>
                      </c:pt>
                      <c:pt idx="7860">
                        <c:v>12.897901704470501</c:v>
                      </c:pt>
                      <c:pt idx="7861">
                        <c:v>12.9023382821682</c:v>
                      </c:pt>
                      <c:pt idx="7862">
                        <c:v>12.906774859865999</c:v>
                      </c:pt>
                      <c:pt idx="7863">
                        <c:v>12.9112114375638</c:v>
                      </c:pt>
                      <c:pt idx="7864">
                        <c:v>12.9156480152615</c:v>
                      </c:pt>
                      <c:pt idx="7865">
                        <c:v>12.9200845929593</c:v>
                      </c:pt>
                      <c:pt idx="7866">
                        <c:v>12.924521170657099</c:v>
                      </c:pt>
                      <c:pt idx="7867">
                        <c:v>12.928957748354801</c:v>
                      </c:pt>
                      <c:pt idx="7868">
                        <c:v>12.9333943260526</c:v>
                      </c:pt>
                      <c:pt idx="7869">
                        <c:v>12.937830903750401</c:v>
                      </c:pt>
                      <c:pt idx="7870">
                        <c:v>12.9422674814481</c:v>
                      </c:pt>
                      <c:pt idx="7871">
                        <c:v>12.946704059145899</c:v>
                      </c:pt>
                      <c:pt idx="7872">
                        <c:v>12.9511406368437</c:v>
                      </c:pt>
                      <c:pt idx="7873">
                        <c:v>12.955577214541499</c:v>
                      </c:pt>
                      <c:pt idx="7874">
                        <c:v>12.9600137922392</c:v>
                      </c:pt>
                      <c:pt idx="7875">
                        <c:v>12.964450369937</c:v>
                      </c:pt>
                      <c:pt idx="7876">
                        <c:v>12.9688869476348</c:v>
                      </c:pt>
                      <c:pt idx="7877">
                        <c:v>12.9733235253325</c:v>
                      </c:pt>
                      <c:pt idx="7878">
                        <c:v>12.977760103030301</c:v>
                      </c:pt>
                      <c:pt idx="7879">
                        <c:v>12.9821966807281</c:v>
                      </c:pt>
                      <c:pt idx="7880">
                        <c:v>12.986633258425799</c:v>
                      </c:pt>
                      <c:pt idx="7881">
                        <c:v>12.9910698361236</c:v>
                      </c:pt>
                      <c:pt idx="7882">
                        <c:v>12.995506413821399</c:v>
                      </c:pt>
                      <c:pt idx="7883">
                        <c:v>12.9999429915192</c:v>
                      </c:pt>
                      <c:pt idx="7884">
                        <c:v>13.0043795692169</c:v>
                      </c:pt>
                      <c:pt idx="7885">
                        <c:v>13.0088161469147</c:v>
                      </c:pt>
                      <c:pt idx="7886">
                        <c:v>13.013252724612499</c:v>
                      </c:pt>
                      <c:pt idx="7887">
                        <c:v>13.017689302310201</c:v>
                      </c:pt>
                      <c:pt idx="7888">
                        <c:v>13.022125880008</c:v>
                      </c:pt>
                      <c:pt idx="7889">
                        <c:v>13.026562457705801</c:v>
                      </c:pt>
                      <c:pt idx="7890">
                        <c:v>13.0309990354035</c:v>
                      </c:pt>
                      <c:pt idx="7891">
                        <c:v>13.035435613101299</c:v>
                      </c:pt>
                      <c:pt idx="7892">
                        <c:v>13.0398721907991</c:v>
                      </c:pt>
                      <c:pt idx="7893">
                        <c:v>13.044308768496901</c:v>
                      </c:pt>
                      <c:pt idx="7894">
                        <c:v>13.0487453461946</c:v>
                      </c:pt>
                      <c:pt idx="7895">
                        <c:v>13.053181923892399</c:v>
                      </c:pt>
                      <c:pt idx="7896">
                        <c:v>13.0576185015902</c:v>
                      </c:pt>
                      <c:pt idx="7897">
                        <c:v>13.0620550792879</c:v>
                      </c:pt>
                      <c:pt idx="7898">
                        <c:v>13.066491656985701</c:v>
                      </c:pt>
                      <c:pt idx="7899">
                        <c:v>13.0709282346835</c:v>
                      </c:pt>
                      <c:pt idx="7900">
                        <c:v>13.075364812381199</c:v>
                      </c:pt>
                      <c:pt idx="7901">
                        <c:v>13.079801390079</c:v>
                      </c:pt>
                      <c:pt idx="7902">
                        <c:v>13.084237967776801</c:v>
                      </c:pt>
                      <c:pt idx="7903">
                        <c:v>13.0886745454746</c:v>
                      </c:pt>
                      <c:pt idx="7904">
                        <c:v>13.093111123172299</c:v>
                      </c:pt>
                      <c:pt idx="7905">
                        <c:v>13.0975477008701</c:v>
                      </c:pt>
                      <c:pt idx="7906">
                        <c:v>13.101984278567899</c:v>
                      </c:pt>
                      <c:pt idx="7907">
                        <c:v>13.106420856265601</c:v>
                      </c:pt>
                      <c:pt idx="7908">
                        <c:v>13.1108574339634</c:v>
                      </c:pt>
                      <c:pt idx="7909">
                        <c:v>13.1152940116612</c:v>
                      </c:pt>
                      <c:pt idx="7910">
                        <c:v>13.1197305893589</c:v>
                      </c:pt>
                      <c:pt idx="7911">
                        <c:v>13.124167167056701</c:v>
                      </c:pt>
                      <c:pt idx="7912">
                        <c:v>13.1286037447545</c:v>
                      </c:pt>
                      <c:pt idx="7913">
                        <c:v>13.133040322452199</c:v>
                      </c:pt>
                      <c:pt idx="7914">
                        <c:v>13.13747690015</c:v>
                      </c:pt>
                      <c:pt idx="7915">
                        <c:v>13.141913477847799</c:v>
                      </c:pt>
                      <c:pt idx="7916">
                        <c:v>13.1463500555456</c:v>
                      </c:pt>
                      <c:pt idx="7917">
                        <c:v>13.1507866332433</c:v>
                      </c:pt>
                      <c:pt idx="7918">
                        <c:v>13.1552232109411</c:v>
                      </c:pt>
                      <c:pt idx="7919">
                        <c:v>13.1596597886389</c:v>
                      </c:pt>
                      <c:pt idx="7920">
                        <c:v>13.164096366336601</c:v>
                      </c:pt>
                      <c:pt idx="7921">
                        <c:v>13.1685329440344</c:v>
                      </c:pt>
                      <c:pt idx="7922">
                        <c:v>13.172969521732201</c:v>
                      </c:pt>
                      <c:pt idx="7923">
                        <c:v>13.1774060994299</c:v>
                      </c:pt>
                      <c:pt idx="7924">
                        <c:v>13.181842677127699</c:v>
                      </c:pt>
                      <c:pt idx="7925">
                        <c:v>13.1862792548255</c:v>
                      </c:pt>
                      <c:pt idx="7926">
                        <c:v>13.190715832523299</c:v>
                      </c:pt>
                      <c:pt idx="7927">
                        <c:v>13.195152410221</c:v>
                      </c:pt>
                      <c:pt idx="7928">
                        <c:v>13.1995889879188</c:v>
                      </c:pt>
                      <c:pt idx="7929">
                        <c:v>13.2040255656166</c:v>
                      </c:pt>
                      <c:pt idx="7930">
                        <c:v>13.2084621433143</c:v>
                      </c:pt>
                      <c:pt idx="7931">
                        <c:v>13.212898721012101</c:v>
                      </c:pt>
                      <c:pt idx="7932">
                        <c:v>13.2173352987099</c:v>
                      </c:pt>
                      <c:pt idx="7933">
                        <c:v>13.221771876407599</c:v>
                      </c:pt>
                      <c:pt idx="7934">
                        <c:v>13.2262084541054</c:v>
                      </c:pt>
                      <c:pt idx="7935">
                        <c:v>13.230645031803199</c:v>
                      </c:pt>
                      <c:pt idx="7936">
                        <c:v>13.235081609501</c:v>
                      </c:pt>
                      <c:pt idx="7937">
                        <c:v>13.2395181871987</c:v>
                      </c:pt>
                      <c:pt idx="7938">
                        <c:v>13.2439547648965</c:v>
                      </c:pt>
                      <c:pt idx="7939">
                        <c:v>13.248391342594299</c:v>
                      </c:pt>
                      <c:pt idx="7940">
                        <c:v>13.252827920292001</c:v>
                      </c:pt>
                      <c:pt idx="7941">
                        <c:v>13.2572644979898</c:v>
                      </c:pt>
                      <c:pt idx="7942">
                        <c:v>13.261701075687601</c:v>
                      </c:pt>
                      <c:pt idx="7943">
                        <c:v>13.2661376533853</c:v>
                      </c:pt>
                      <c:pt idx="7944">
                        <c:v>13.270574231083099</c:v>
                      </c:pt>
                      <c:pt idx="7945">
                        <c:v>13.2750108087809</c:v>
                      </c:pt>
                      <c:pt idx="7946">
                        <c:v>13.279447386478701</c:v>
                      </c:pt>
                      <c:pt idx="7947">
                        <c:v>13.2838839641764</c:v>
                      </c:pt>
                      <c:pt idx="7948">
                        <c:v>13.288320541874199</c:v>
                      </c:pt>
                      <c:pt idx="7949">
                        <c:v>13.292757119572</c:v>
                      </c:pt>
                      <c:pt idx="7950">
                        <c:v>13.2971936972697</c:v>
                      </c:pt>
                      <c:pt idx="7951">
                        <c:v>13.301630274967501</c:v>
                      </c:pt>
                      <c:pt idx="7952">
                        <c:v>13.3060668526653</c:v>
                      </c:pt>
                      <c:pt idx="7953">
                        <c:v>13.310503430362999</c:v>
                      </c:pt>
                      <c:pt idx="7954">
                        <c:v>13.3149400080608</c:v>
                      </c:pt>
                      <c:pt idx="7955">
                        <c:v>13.319376585758601</c:v>
                      </c:pt>
                      <c:pt idx="7956">
                        <c:v>13.3238131634564</c:v>
                      </c:pt>
                      <c:pt idx="7957">
                        <c:v>13.328249741154099</c:v>
                      </c:pt>
                      <c:pt idx="7958">
                        <c:v>13.3326863188519</c:v>
                      </c:pt>
                      <c:pt idx="7959">
                        <c:v>13.337122896549699</c:v>
                      </c:pt>
                      <c:pt idx="7960">
                        <c:v>13.341559474247401</c:v>
                      </c:pt>
                      <c:pt idx="7961">
                        <c:v>13.3459960519452</c:v>
                      </c:pt>
                      <c:pt idx="7962">
                        <c:v>13.350432629643</c:v>
                      </c:pt>
                      <c:pt idx="7963">
                        <c:v>13.3548692073407</c:v>
                      </c:pt>
                      <c:pt idx="7964">
                        <c:v>13.359305785038501</c:v>
                      </c:pt>
                      <c:pt idx="7965">
                        <c:v>13.3637423627363</c:v>
                      </c:pt>
                      <c:pt idx="7966">
                        <c:v>13.368178940434101</c:v>
                      </c:pt>
                      <c:pt idx="7967">
                        <c:v>13.3726155181318</c:v>
                      </c:pt>
                      <c:pt idx="7968">
                        <c:v>13.377052095829599</c:v>
                      </c:pt>
                      <c:pt idx="7969">
                        <c:v>13.3814886735274</c:v>
                      </c:pt>
                      <c:pt idx="7970">
                        <c:v>13.3859252512251</c:v>
                      </c:pt>
                      <c:pt idx="7971">
                        <c:v>13.390361828922901</c:v>
                      </c:pt>
                      <c:pt idx="7972">
                        <c:v>13.3947984066207</c:v>
                      </c:pt>
                      <c:pt idx="7973">
                        <c:v>13.399234984318401</c:v>
                      </c:pt>
                      <c:pt idx="7974">
                        <c:v>13.4036715620162</c:v>
                      </c:pt>
                      <c:pt idx="7975">
                        <c:v>13.408108139714001</c:v>
                      </c:pt>
                      <c:pt idx="7976">
                        <c:v>13.4125447174117</c:v>
                      </c:pt>
                      <c:pt idx="7977">
                        <c:v>13.416981295109499</c:v>
                      </c:pt>
                      <c:pt idx="7978">
                        <c:v>13.4214178728073</c:v>
                      </c:pt>
                      <c:pt idx="7979">
                        <c:v>13.425854450505099</c:v>
                      </c:pt>
                      <c:pt idx="7980">
                        <c:v>13.430291028202801</c:v>
                      </c:pt>
                      <c:pt idx="7981">
                        <c:v>13.4347276059006</c:v>
                      </c:pt>
                      <c:pt idx="7982">
                        <c:v>13.4391641835984</c:v>
                      </c:pt>
                      <c:pt idx="7983">
                        <c:v>13.4436007612961</c:v>
                      </c:pt>
                      <c:pt idx="7984">
                        <c:v>13.448037338993901</c:v>
                      </c:pt>
                      <c:pt idx="7985">
                        <c:v>13.4524739166917</c:v>
                      </c:pt>
                      <c:pt idx="7986">
                        <c:v>13.456910494389399</c:v>
                      </c:pt>
                      <c:pt idx="7987">
                        <c:v>13.4613470720872</c:v>
                      </c:pt>
                      <c:pt idx="7988">
                        <c:v>13.465783649784999</c:v>
                      </c:pt>
                      <c:pt idx="7989">
                        <c:v>13.470220227482701</c:v>
                      </c:pt>
                      <c:pt idx="7990">
                        <c:v>13.4746568051805</c:v>
                      </c:pt>
                      <c:pt idx="7991">
                        <c:v>13.4790933828783</c:v>
                      </c:pt>
                      <c:pt idx="7992">
                        <c:v>13.483529960576099</c:v>
                      </c:pt>
                      <c:pt idx="7993">
                        <c:v>13.487966538273801</c:v>
                      </c:pt>
                      <c:pt idx="7994">
                        <c:v>13.4924031159716</c:v>
                      </c:pt>
                      <c:pt idx="7995">
                        <c:v>13.496839693669401</c:v>
                      </c:pt>
                      <c:pt idx="7996">
                        <c:v>13.5012762713671</c:v>
                      </c:pt>
                      <c:pt idx="7997">
                        <c:v>13.505712849064899</c:v>
                      </c:pt>
                      <c:pt idx="7998">
                        <c:v>13.5101494267627</c:v>
                      </c:pt>
                      <c:pt idx="7999">
                        <c:v>13.5145860044604</c:v>
                      </c:pt>
                      <c:pt idx="8000">
                        <c:v>13.5190225821582</c:v>
                      </c:pt>
                      <c:pt idx="8001">
                        <c:v>13.523459159855999</c:v>
                      </c:pt>
                      <c:pt idx="8002">
                        <c:v>13.5278957375538</c:v>
                      </c:pt>
                      <c:pt idx="8003">
                        <c:v>13.5323323152515</c:v>
                      </c:pt>
                      <c:pt idx="8004">
                        <c:v>13.536768892949301</c:v>
                      </c:pt>
                      <c:pt idx="8005">
                        <c:v>13.5412054706471</c:v>
                      </c:pt>
                      <c:pt idx="8006">
                        <c:v>13.545642048344799</c:v>
                      </c:pt>
                      <c:pt idx="8007">
                        <c:v>13.5500786260426</c:v>
                      </c:pt>
                      <c:pt idx="8008">
                        <c:v>13.554515203740401</c:v>
                      </c:pt>
                      <c:pt idx="8009">
                        <c:v>13.5589517814381</c:v>
                      </c:pt>
                      <c:pt idx="8010">
                        <c:v>13.563388359135899</c:v>
                      </c:pt>
                      <c:pt idx="8011">
                        <c:v>13.5678249368337</c:v>
                      </c:pt>
                      <c:pt idx="8012">
                        <c:v>13.572261514531499</c:v>
                      </c:pt>
                      <c:pt idx="8013">
                        <c:v>13.576698092229201</c:v>
                      </c:pt>
                      <c:pt idx="8014">
                        <c:v>13.581134669927</c:v>
                      </c:pt>
                      <c:pt idx="8015">
                        <c:v>13.585571247624801</c:v>
                      </c:pt>
                      <c:pt idx="8016">
                        <c:v>13.5900078253225</c:v>
                      </c:pt>
                      <c:pt idx="8017">
                        <c:v>13.594444403020301</c:v>
                      </c:pt>
                      <c:pt idx="8018">
                        <c:v>13.5988809807181</c:v>
                      </c:pt>
                      <c:pt idx="8019">
                        <c:v>13.603317558415799</c:v>
                      </c:pt>
                      <c:pt idx="8020">
                        <c:v>13.6077541361136</c:v>
                      </c:pt>
                      <c:pt idx="8021">
                        <c:v>13.612190713811399</c:v>
                      </c:pt>
                      <c:pt idx="8022">
                        <c:v>13.6166272915092</c:v>
                      </c:pt>
                      <c:pt idx="8023">
                        <c:v>13.6210638692069</c:v>
                      </c:pt>
                      <c:pt idx="8024">
                        <c:v>13.625500446904701</c:v>
                      </c:pt>
                      <c:pt idx="8025">
                        <c:v>13.6299370246025</c:v>
                      </c:pt>
                      <c:pt idx="8026">
                        <c:v>13.634373602300199</c:v>
                      </c:pt>
                      <c:pt idx="8027">
                        <c:v>13.638810179998</c:v>
                      </c:pt>
                      <c:pt idx="8028">
                        <c:v>13.643246757695801</c:v>
                      </c:pt>
                      <c:pt idx="8029">
                        <c:v>13.6476833353935</c:v>
                      </c:pt>
                      <c:pt idx="8030">
                        <c:v>13.652119913091299</c:v>
                      </c:pt>
                      <c:pt idx="8031">
                        <c:v>13.6565564907891</c:v>
                      </c:pt>
                      <c:pt idx="8032">
                        <c:v>13.660993068486899</c:v>
                      </c:pt>
                      <c:pt idx="8033">
                        <c:v>13.665429646184601</c:v>
                      </c:pt>
                      <c:pt idx="8034">
                        <c:v>13.6698662238824</c:v>
                      </c:pt>
                      <c:pt idx="8035">
                        <c:v>13.6743028015802</c:v>
                      </c:pt>
                      <c:pt idx="8036">
                        <c:v>13.6787393792779</c:v>
                      </c:pt>
                      <c:pt idx="8037">
                        <c:v>13.683175956975701</c:v>
                      </c:pt>
                      <c:pt idx="8038">
                        <c:v>13.6876125346735</c:v>
                      </c:pt>
                      <c:pt idx="8039">
                        <c:v>13.692049112371199</c:v>
                      </c:pt>
                      <c:pt idx="8040">
                        <c:v>13.696485690069</c:v>
                      </c:pt>
                      <c:pt idx="8041">
                        <c:v>13.700922267766799</c:v>
                      </c:pt>
                      <c:pt idx="8042">
                        <c:v>13.7053588454646</c:v>
                      </c:pt>
                      <c:pt idx="8043">
                        <c:v>13.7097954231623</c:v>
                      </c:pt>
                      <c:pt idx="8044">
                        <c:v>13.7142320008601</c:v>
                      </c:pt>
                      <c:pt idx="8045">
                        <c:v>13.718668578557899</c:v>
                      </c:pt>
                      <c:pt idx="8046">
                        <c:v>13.723105156255601</c:v>
                      </c:pt>
                      <c:pt idx="8047">
                        <c:v>13.7275417339534</c:v>
                      </c:pt>
                      <c:pt idx="8048">
                        <c:v>13.731978311651201</c:v>
                      </c:pt>
                      <c:pt idx="8049">
                        <c:v>13.7364148893489</c:v>
                      </c:pt>
                      <c:pt idx="8050">
                        <c:v>13.740851467046699</c:v>
                      </c:pt>
                      <c:pt idx="8051">
                        <c:v>13.7452880447445</c:v>
                      </c:pt>
                      <c:pt idx="8052">
                        <c:v>13.749724622442301</c:v>
                      </c:pt>
                      <c:pt idx="8053">
                        <c:v>13.75416120014</c:v>
                      </c:pt>
                      <c:pt idx="8054">
                        <c:v>13.758597777837799</c:v>
                      </c:pt>
                      <c:pt idx="8055">
                        <c:v>13.7630343555356</c:v>
                      </c:pt>
                      <c:pt idx="8056">
                        <c:v>13.7674709332333</c:v>
                      </c:pt>
                      <c:pt idx="8057">
                        <c:v>13.771907510931101</c:v>
                      </c:pt>
                      <c:pt idx="8058">
                        <c:v>13.7763440886289</c:v>
                      </c:pt>
                      <c:pt idx="8059">
                        <c:v>13.780780666326599</c:v>
                      </c:pt>
                      <c:pt idx="8060">
                        <c:v>13.7852172440244</c:v>
                      </c:pt>
                      <c:pt idx="8061">
                        <c:v>13.789653821722201</c:v>
                      </c:pt>
                      <c:pt idx="8062">
                        <c:v>13.7940903994199</c:v>
                      </c:pt>
                      <c:pt idx="8063">
                        <c:v>13.798526977117699</c:v>
                      </c:pt>
                      <c:pt idx="8064">
                        <c:v>13.8029635548155</c:v>
                      </c:pt>
                      <c:pt idx="8065">
                        <c:v>13.807400132513299</c:v>
                      </c:pt>
                      <c:pt idx="8066">
                        <c:v>13.811836710211001</c:v>
                      </c:pt>
                      <c:pt idx="8067">
                        <c:v>13.8162732879088</c:v>
                      </c:pt>
                      <c:pt idx="8068">
                        <c:v>13.820709865606601</c:v>
                      </c:pt>
                      <c:pt idx="8069">
                        <c:v>13.8251464433043</c:v>
                      </c:pt>
                      <c:pt idx="8070">
                        <c:v>13.829583021002099</c:v>
                      </c:pt>
                      <c:pt idx="8071">
                        <c:v>13.8340195986999</c:v>
                      </c:pt>
                      <c:pt idx="8072">
                        <c:v>13.8384561763976</c:v>
                      </c:pt>
                      <c:pt idx="8073">
                        <c:v>13.8428927540954</c:v>
                      </c:pt>
                      <c:pt idx="8074">
                        <c:v>13.847329331793199</c:v>
                      </c:pt>
                      <c:pt idx="8075">
                        <c:v>13.851765909491</c:v>
                      </c:pt>
                      <c:pt idx="8076">
                        <c:v>13.8562024871887</c:v>
                      </c:pt>
                      <c:pt idx="8077">
                        <c:v>13.860639064886501</c:v>
                      </c:pt>
                      <c:pt idx="8078">
                        <c:v>13.8650756425843</c:v>
                      </c:pt>
                      <c:pt idx="8079">
                        <c:v>13.869512220281999</c:v>
                      </c:pt>
                      <c:pt idx="8080">
                        <c:v>13.8739487979798</c:v>
                      </c:pt>
                      <c:pt idx="8081">
                        <c:v>13.878385375677601</c:v>
                      </c:pt>
                      <c:pt idx="8082">
                        <c:v>13.8828219533753</c:v>
                      </c:pt>
                      <c:pt idx="8083">
                        <c:v>13.887258531073099</c:v>
                      </c:pt>
                      <c:pt idx="8084">
                        <c:v>13.8916951087709</c:v>
                      </c:pt>
                      <c:pt idx="8085">
                        <c:v>13.896131686468699</c:v>
                      </c:pt>
                      <c:pt idx="8086">
                        <c:v>13.900568264166401</c:v>
                      </c:pt>
                      <c:pt idx="8087">
                        <c:v>13.9050048418642</c:v>
                      </c:pt>
                      <c:pt idx="8088">
                        <c:v>13.909441419562</c:v>
                      </c:pt>
                      <c:pt idx="8089">
                        <c:v>13.9138779972597</c:v>
                      </c:pt>
                      <c:pt idx="8090">
                        <c:v>13.918314574957501</c:v>
                      </c:pt>
                      <c:pt idx="8091">
                        <c:v>13.9227511526553</c:v>
                      </c:pt>
                      <c:pt idx="8092">
                        <c:v>13.927187730352999</c:v>
                      </c:pt>
                      <c:pt idx="8093">
                        <c:v>13.9316243080508</c:v>
                      </c:pt>
                      <c:pt idx="8094">
                        <c:v>13.936060885748599</c:v>
                      </c:pt>
                      <c:pt idx="8095">
                        <c:v>13.940497463446301</c:v>
                      </c:pt>
                      <c:pt idx="8096">
                        <c:v>13.9449340411441</c:v>
                      </c:pt>
                      <c:pt idx="8097">
                        <c:v>13.9493706188419</c:v>
                      </c:pt>
                      <c:pt idx="8098">
                        <c:v>13.953807196539699</c:v>
                      </c:pt>
                      <c:pt idx="8099">
                        <c:v>13.958243774237401</c:v>
                      </c:pt>
                      <c:pt idx="8100">
                        <c:v>13.9626803519352</c:v>
                      </c:pt>
                      <c:pt idx="8101">
                        <c:v>13.967116929633001</c:v>
                      </c:pt>
                      <c:pt idx="8102">
                        <c:v>13.9715535073307</c:v>
                      </c:pt>
                      <c:pt idx="8103">
                        <c:v>13.975990085028499</c:v>
                      </c:pt>
                      <c:pt idx="8104">
                        <c:v>13.9804266627263</c:v>
                      </c:pt>
                      <c:pt idx="8105">
                        <c:v>13.984863240424</c:v>
                      </c:pt>
                      <c:pt idx="8106">
                        <c:v>13.9892998181218</c:v>
                      </c:pt>
                      <c:pt idx="8107">
                        <c:v>13.993736395819599</c:v>
                      </c:pt>
                      <c:pt idx="8108">
                        <c:v>13.9981729735174</c:v>
                      </c:pt>
                      <c:pt idx="8109">
                        <c:v>14.0026095512151</c:v>
                      </c:pt>
                      <c:pt idx="8110">
                        <c:v>14.007046128912901</c:v>
                      </c:pt>
                      <c:pt idx="8111">
                        <c:v>14.0114827066107</c:v>
                      </c:pt>
                      <c:pt idx="8112">
                        <c:v>14.015919284308399</c:v>
                      </c:pt>
                      <c:pt idx="8113">
                        <c:v>14.0203558620062</c:v>
                      </c:pt>
                      <c:pt idx="8114">
                        <c:v>14.024792439703999</c:v>
                      </c:pt>
                      <c:pt idx="8115">
                        <c:v>14.0292290174017</c:v>
                      </c:pt>
                      <c:pt idx="8116">
                        <c:v>14.0336655950995</c:v>
                      </c:pt>
                      <c:pt idx="8117">
                        <c:v>14.0381021727973</c:v>
                      </c:pt>
                      <c:pt idx="8118">
                        <c:v>14.042538750495099</c:v>
                      </c:pt>
                      <c:pt idx="8119">
                        <c:v>14.046975328192801</c:v>
                      </c:pt>
                      <c:pt idx="8120">
                        <c:v>14.0514119058906</c:v>
                      </c:pt>
                      <c:pt idx="8121">
                        <c:v>14.055848483588401</c:v>
                      </c:pt>
                      <c:pt idx="8122">
                        <c:v>14.0602850612861</c:v>
                      </c:pt>
                      <c:pt idx="8123">
                        <c:v>14.064721638983899</c:v>
                      </c:pt>
                      <c:pt idx="8124">
                        <c:v>14.0691582166817</c:v>
                      </c:pt>
                      <c:pt idx="8125">
                        <c:v>14.0735947943794</c:v>
                      </c:pt>
                      <c:pt idx="8126">
                        <c:v>14.0780313720772</c:v>
                      </c:pt>
                      <c:pt idx="8127">
                        <c:v>14.082467949774999</c:v>
                      </c:pt>
                      <c:pt idx="8128">
                        <c:v>14.0869045274728</c:v>
                      </c:pt>
                      <c:pt idx="8129">
                        <c:v>14.0913411051705</c:v>
                      </c:pt>
                      <c:pt idx="8130">
                        <c:v>14.095777682868301</c:v>
                      </c:pt>
                      <c:pt idx="8131">
                        <c:v>14.1002142605661</c:v>
                      </c:pt>
                      <c:pt idx="8132">
                        <c:v>14.104650838263799</c:v>
                      </c:pt>
                      <c:pt idx="8133">
                        <c:v>14.1090874159616</c:v>
                      </c:pt>
                      <c:pt idx="8134">
                        <c:v>14.113523993659401</c:v>
                      </c:pt>
                      <c:pt idx="8135">
                        <c:v>14.1179605713571</c:v>
                      </c:pt>
                      <c:pt idx="8136">
                        <c:v>14.122397149054899</c:v>
                      </c:pt>
                      <c:pt idx="8137">
                        <c:v>14.1268337267527</c:v>
                      </c:pt>
                      <c:pt idx="8138">
                        <c:v>14.1312703044504</c:v>
                      </c:pt>
                      <c:pt idx="8139">
                        <c:v>14.135706882148201</c:v>
                      </c:pt>
                      <c:pt idx="8140">
                        <c:v>14.140143459846</c:v>
                      </c:pt>
                      <c:pt idx="8141">
                        <c:v>14.1445800375438</c:v>
                      </c:pt>
                      <c:pt idx="8142">
                        <c:v>14.1490166152415</c:v>
                      </c:pt>
                      <c:pt idx="8143">
                        <c:v>14.153453192939301</c:v>
                      </c:pt>
                      <c:pt idx="8144">
                        <c:v>14.1578897706371</c:v>
                      </c:pt>
                      <c:pt idx="8145">
                        <c:v>14.162326348334799</c:v>
                      </c:pt>
                      <c:pt idx="8146">
                        <c:v>14.1667629260326</c:v>
                      </c:pt>
                      <c:pt idx="8147">
                        <c:v>14.171199503730399</c:v>
                      </c:pt>
                      <c:pt idx="8148">
                        <c:v>14.175636081428101</c:v>
                      </c:pt>
                      <c:pt idx="8149">
                        <c:v>14.1800726591259</c:v>
                      </c:pt>
                      <c:pt idx="8150">
                        <c:v>14.1845092368237</c:v>
                      </c:pt>
                      <c:pt idx="8151">
                        <c:v>14.188945814521499</c:v>
                      </c:pt>
                      <c:pt idx="8152">
                        <c:v>14.193382392219201</c:v>
                      </c:pt>
                      <c:pt idx="8153">
                        <c:v>14.197818969917</c:v>
                      </c:pt>
                      <c:pt idx="8154">
                        <c:v>14.202255547614801</c:v>
                      </c:pt>
                      <c:pt idx="8155">
                        <c:v>14.2066921253125</c:v>
                      </c:pt>
                      <c:pt idx="8156">
                        <c:v>14.211128703010299</c:v>
                      </c:pt>
                      <c:pt idx="8157">
                        <c:v>14.2155652807081</c:v>
                      </c:pt>
                      <c:pt idx="8158">
                        <c:v>14.2200018584058</c:v>
                      </c:pt>
                      <c:pt idx="8159">
                        <c:v>14.2244384361036</c:v>
                      </c:pt>
                      <c:pt idx="8160">
                        <c:v>14.2288750138014</c:v>
                      </c:pt>
                      <c:pt idx="8161">
                        <c:v>14.2333115914992</c:v>
                      </c:pt>
                      <c:pt idx="8162">
                        <c:v>14.2377481691969</c:v>
                      </c:pt>
                      <c:pt idx="8163">
                        <c:v>14.242184746894701</c:v>
                      </c:pt>
                      <c:pt idx="8164">
                        <c:v>14.2466213245925</c:v>
                      </c:pt>
                      <c:pt idx="8165">
                        <c:v>14.251057902290199</c:v>
                      </c:pt>
                      <c:pt idx="8166">
                        <c:v>14.255494479988</c:v>
                      </c:pt>
                      <c:pt idx="8167">
                        <c:v>14.259931057685799</c:v>
                      </c:pt>
                      <c:pt idx="8168">
                        <c:v>14.2643676353835</c:v>
                      </c:pt>
                      <c:pt idx="8169">
                        <c:v>14.2688042130813</c:v>
                      </c:pt>
                      <c:pt idx="8170">
                        <c:v>14.2732407907791</c:v>
                      </c:pt>
                      <c:pt idx="8171">
                        <c:v>14.277677368476899</c:v>
                      </c:pt>
                      <c:pt idx="8172">
                        <c:v>14.282113946174601</c:v>
                      </c:pt>
                      <c:pt idx="8173">
                        <c:v>14.2865505238724</c:v>
                      </c:pt>
                      <c:pt idx="8174">
                        <c:v>14.290987101570201</c:v>
                      </c:pt>
                      <c:pt idx="8175">
                        <c:v>14.2954236792679</c:v>
                      </c:pt>
                      <c:pt idx="8176">
                        <c:v>14.299860256965699</c:v>
                      </c:pt>
                      <c:pt idx="8177">
                        <c:v>14.3042968346635</c:v>
                      </c:pt>
                      <c:pt idx="8178">
                        <c:v>14.3087334123612</c:v>
                      </c:pt>
                      <c:pt idx="8179">
                        <c:v>14.313169990059</c:v>
                      </c:pt>
                      <c:pt idx="8180">
                        <c:v>14.317606567756799</c:v>
                      </c:pt>
                      <c:pt idx="8181">
                        <c:v>14.3220431454546</c:v>
                      </c:pt>
                      <c:pt idx="8182">
                        <c:v>14.3264797231523</c:v>
                      </c:pt>
                      <c:pt idx="8183">
                        <c:v>14.330916300850101</c:v>
                      </c:pt>
                      <c:pt idx="8184">
                        <c:v>14.3353528785479</c:v>
                      </c:pt>
                      <c:pt idx="8185">
                        <c:v>14.339789456245599</c:v>
                      </c:pt>
                      <c:pt idx="8186">
                        <c:v>14.3442260339434</c:v>
                      </c:pt>
                      <c:pt idx="8187">
                        <c:v>14.348662611641201</c:v>
                      </c:pt>
                      <c:pt idx="8188">
                        <c:v>14.3530991893389</c:v>
                      </c:pt>
                      <c:pt idx="8189">
                        <c:v>14.357535767036699</c:v>
                      </c:pt>
                      <c:pt idx="8190">
                        <c:v>14.3619723447345</c:v>
                      </c:pt>
                      <c:pt idx="8191">
                        <c:v>14.3664089224322</c:v>
                      </c:pt>
                      <c:pt idx="8192">
                        <c:v>14.370845500130001</c:v>
                      </c:pt>
                      <c:pt idx="8193">
                        <c:v>14.3752820778278</c:v>
                      </c:pt>
                      <c:pt idx="8194">
                        <c:v>14.3797186555256</c:v>
                      </c:pt>
                      <c:pt idx="8195">
                        <c:v>14.3841552332233</c:v>
                      </c:pt>
                      <c:pt idx="8196">
                        <c:v>14.388591810921101</c:v>
                      </c:pt>
                      <c:pt idx="8197">
                        <c:v>14.3930283886189</c:v>
                      </c:pt>
                      <c:pt idx="8198">
                        <c:v>14.397464966316599</c:v>
                      </c:pt>
                      <c:pt idx="8199">
                        <c:v>14.4019015440144</c:v>
                      </c:pt>
                      <c:pt idx="8200">
                        <c:v>14.406338121712199</c:v>
                      </c:pt>
                      <c:pt idx="8201">
                        <c:v>14.410774699409901</c:v>
                      </c:pt>
                      <c:pt idx="8202">
                        <c:v>14.4152112771077</c:v>
                      </c:pt>
                      <c:pt idx="8203">
                        <c:v>14.4196478548055</c:v>
                      </c:pt>
                      <c:pt idx="8204">
                        <c:v>14.4240844325033</c:v>
                      </c:pt>
                      <c:pt idx="8205">
                        <c:v>14.428521010201001</c:v>
                      </c:pt>
                      <c:pt idx="8206">
                        <c:v>14.4329575878988</c:v>
                      </c:pt>
                      <c:pt idx="8207">
                        <c:v>14.437394165596601</c:v>
                      </c:pt>
                      <c:pt idx="8208">
                        <c:v>14.4418307432943</c:v>
                      </c:pt>
                      <c:pt idx="8209">
                        <c:v>14.446267320992099</c:v>
                      </c:pt>
                      <c:pt idx="8210">
                        <c:v>14.4507038986899</c:v>
                      </c:pt>
                      <c:pt idx="8211">
                        <c:v>14.4551404763876</c:v>
                      </c:pt>
                      <c:pt idx="8212">
                        <c:v>14.459577054085401</c:v>
                      </c:pt>
                      <c:pt idx="8213">
                        <c:v>14.4640136317832</c:v>
                      </c:pt>
                      <c:pt idx="8214">
                        <c:v>14.468450209481</c:v>
                      </c:pt>
                      <c:pt idx="8215">
                        <c:v>14.4728867871787</c:v>
                      </c:pt>
                      <c:pt idx="8216">
                        <c:v>14.477323364876501</c:v>
                      </c:pt>
                      <c:pt idx="8217">
                        <c:v>14.4817599425743</c:v>
                      </c:pt>
                      <c:pt idx="8218">
                        <c:v>14.486196520271999</c:v>
                      </c:pt>
                      <c:pt idx="8219">
                        <c:v>14.4906330979698</c:v>
                      </c:pt>
                      <c:pt idx="8220">
                        <c:v>14.495069675667599</c:v>
                      </c:pt>
                      <c:pt idx="8221">
                        <c:v>14.499506253365301</c:v>
                      </c:pt>
                      <c:pt idx="8222">
                        <c:v>14.5039428310631</c:v>
                      </c:pt>
                      <c:pt idx="8223">
                        <c:v>14.5083794087609</c:v>
                      </c:pt>
                      <c:pt idx="8224">
                        <c:v>14.5128159864586</c:v>
                      </c:pt>
                      <c:pt idx="8225">
                        <c:v>14.517252564156401</c:v>
                      </c:pt>
                      <c:pt idx="8226">
                        <c:v>14.5216891418542</c:v>
                      </c:pt>
                      <c:pt idx="8227">
                        <c:v>14.526125719552001</c:v>
                      </c:pt>
                      <c:pt idx="8228">
                        <c:v>14.5305622972497</c:v>
                      </c:pt>
                      <c:pt idx="8229">
                        <c:v>14.534998874947499</c:v>
                      </c:pt>
                      <c:pt idx="8230">
                        <c:v>14.5394354526453</c:v>
                      </c:pt>
                      <c:pt idx="8231">
                        <c:v>14.543872030343</c:v>
                      </c:pt>
                      <c:pt idx="8232">
                        <c:v>14.5483086080408</c:v>
                      </c:pt>
                      <c:pt idx="8233">
                        <c:v>14.552745185738599</c:v>
                      </c:pt>
                      <c:pt idx="8234">
                        <c:v>14.557181763436301</c:v>
                      </c:pt>
                      <c:pt idx="8235">
                        <c:v>14.5616183411341</c:v>
                      </c:pt>
                      <c:pt idx="8236">
                        <c:v>14.566054918831901</c:v>
                      </c:pt>
                      <c:pt idx="8237">
                        <c:v>14.5704914965297</c:v>
                      </c:pt>
                      <c:pt idx="8238">
                        <c:v>14.574928074227399</c:v>
                      </c:pt>
                      <c:pt idx="8239">
                        <c:v>14.5793646519252</c:v>
                      </c:pt>
                      <c:pt idx="8240">
                        <c:v>14.583801229623001</c:v>
                      </c:pt>
                      <c:pt idx="8241">
                        <c:v>14.5882378073207</c:v>
                      </c:pt>
                      <c:pt idx="8242">
                        <c:v>14.592674385018499</c:v>
                      </c:pt>
                      <c:pt idx="8243">
                        <c:v>14.5971109627163</c:v>
                      </c:pt>
                      <c:pt idx="8244">
                        <c:v>14.601547540414</c:v>
                      </c:pt>
                      <c:pt idx="8245">
                        <c:v>14.605984118111801</c:v>
                      </c:pt>
                      <c:pt idx="8246">
                        <c:v>14.6104206958096</c:v>
                      </c:pt>
                      <c:pt idx="8247">
                        <c:v>14.6148572735074</c:v>
                      </c:pt>
                      <c:pt idx="8248">
                        <c:v>14.6192938512051</c:v>
                      </c:pt>
                      <c:pt idx="8249">
                        <c:v>14.623730428902901</c:v>
                      </c:pt>
                      <c:pt idx="8250">
                        <c:v>14.6281670066007</c:v>
                      </c:pt>
                      <c:pt idx="8251">
                        <c:v>14.632603584298399</c:v>
                      </c:pt>
                      <c:pt idx="8252">
                        <c:v>14.6370401619962</c:v>
                      </c:pt>
                      <c:pt idx="8253">
                        <c:v>14.641476739693999</c:v>
                      </c:pt>
                      <c:pt idx="8254">
                        <c:v>14.645913317391701</c:v>
                      </c:pt>
                      <c:pt idx="8255">
                        <c:v>14.6503498950895</c:v>
                      </c:pt>
                      <c:pt idx="8256">
                        <c:v>14.654786472787301</c:v>
                      </c:pt>
                      <c:pt idx="8257">
                        <c:v>14.6592230504851</c:v>
                      </c:pt>
                      <c:pt idx="8258">
                        <c:v>14.663659628182801</c:v>
                      </c:pt>
                      <c:pt idx="8259">
                        <c:v>14.6680962058806</c:v>
                      </c:pt>
                      <c:pt idx="8260">
                        <c:v>14.672532783578401</c:v>
                      </c:pt>
                      <c:pt idx="8261">
                        <c:v>14.6769693612761</c:v>
                      </c:pt>
                      <c:pt idx="8262">
                        <c:v>14.681405938973899</c:v>
                      </c:pt>
                      <c:pt idx="8263">
                        <c:v>14.6858425166717</c:v>
                      </c:pt>
                      <c:pt idx="8264">
                        <c:v>14.6902790943694</c:v>
                      </c:pt>
                      <c:pt idx="8265">
                        <c:v>14.694715672067201</c:v>
                      </c:pt>
                      <c:pt idx="8266">
                        <c:v>14.699152249765</c:v>
                      </c:pt>
                      <c:pt idx="8267">
                        <c:v>14.703588827462699</c:v>
                      </c:pt>
                      <c:pt idx="8268">
                        <c:v>14.7080254051605</c:v>
                      </c:pt>
                      <c:pt idx="8269">
                        <c:v>14.712461982858301</c:v>
                      </c:pt>
                      <c:pt idx="8270">
                        <c:v>14.7168985605561</c:v>
                      </c:pt>
                      <c:pt idx="8271">
                        <c:v>14.721335138253799</c:v>
                      </c:pt>
                      <c:pt idx="8272">
                        <c:v>14.7257717159516</c:v>
                      </c:pt>
                      <c:pt idx="8273">
                        <c:v>14.730208293649399</c:v>
                      </c:pt>
                      <c:pt idx="8274">
                        <c:v>14.734644871347101</c:v>
                      </c:pt>
                      <c:pt idx="8275">
                        <c:v>14.7390814490449</c:v>
                      </c:pt>
                      <c:pt idx="8276">
                        <c:v>14.7435180267427</c:v>
                      </c:pt>
                      <c:pt idx="8277">
                        <c:v>14.7479546044404</c:v>
                      </c:pt>
                      <c:pt idx="8278">
                        <c:v>14.752391182138201</c:v>
                      </c:pt>
                      <c:pt idx="8279">
                        <c:v>14.756827759836</c:v>
                      </c:pt>
                      <c:pt idx="8280">
                        <c:v>14.761264337533801</c:v>
                      </c:pt>
                      <c:pt idx="8281">
                        <c:v>14.7657009152315</c:v>
                      </c:pt>
                      <c:pt idx="8282">
                        <c:v>14.770137492929299</c:v>
                      </c:pt>
                      <c:pt idx="8283">
                        <c:v>14.7745740706271</c:v>
                      </c:pt>
                      <c:pt idx="8284">
                        <c:v>14.7790106483248</c:v>
                      </c:pt>
                      <c:pt idx="8285">
                        <c:v>14.7834472260226</c:v>
                      </c:pt>
                      <c:pt idx="8286">
                        <c:v>14.787883803720399</c:v>
                      </c:pt>
                      <c:pt idx="8287">
                        <c:v>14.792320381418101</c:v>
                      </c:pt>
                      <c:pt idx="8288">
                        <c:v>14.7967569591159</c:v>
                      </c:pt>
                      <c:pt idx="8289">
                        <c:v>14.801193536813701</c:v>
                      </c:pt>
                      <c:pt idx="8290">
                        <c:v>14.8056301145115</c:v>
                      </c:pt>
                      <c:pt idx="8291">
                        <c:v>14.810066692209199</c:v>
                      </c:pt>
                      <c:pt idx="8292">
                        <c:v>14.814503269907</c:v>
                      </c:pt>
                      <c:pt idx="8293">
                        <c:v>14.818939847604801</c:v>
                      </c:pt>
                      <c:pt idx="8294">
                        <c:v>14.8233764253025</c:v>
                      </c:pt>
                      <c:pt idx="8295">
                        <c:v>14.827813003000299</c:v>
                      </c:pt>
                      <c:pt idx="8296">
                        <c:v>14.8322495806981</c:v>
                      </c:pt>
                      <c:pt idx="8297">
                        <c:v>14.8366861583958</c:v>
                      </c:pt>
                      <c:pt idx="8298">
                        <c:v>14.841122736093601</c:v>
                      </c:pt>
                      <c:pt idx="8299">
                        <c:v>14.8455593137914</c:v>
                      </c:pt>
                      <c:pt idx="8300">
                        <c:v>14.849995891489201</c:v>
                      </c:pt>
                      <c:pt idx="8301">
                        <c:v>14.8544324691869</c:v>
                      </c:pt>
                      <c:pt idx="8302">
                        <c:v>14.858869046884699</c:v>
                      </c:pt>
                      <c:pt idx="8303">
                        <c:v>14.8633056245825</c:v>
                      </c:pt>
                      <c:pt idx="8304">
                        <c:v>14.867742202280199</c:v>
                      </c:pt>
                      <c:pt idx="8305">
                        <c:v>14.872178779978</c:v>
                      </c:pt>
                      <c:pt idx="8306">
                        <c:v>14.876615357675799</c:v>
                      </c:pt>
                      <c:pt idx="8307">
                        <c:v>14.881051935373501</c:v>
                      </c:pt>
                      <c:pt idx="8308">
                        <c:v>14.8854885130713</c:v>
                      </c:pt>
                      <c:pt idx="8309">
                        <c:v>14.889925090769101</c:v>
                      </c:pt>
                      <c:pt idx="8310">
                        <c:v>14.8943616684669</c:v>
                      </c:pt>
                      <c:pt idx="8311">
                        <c:v>14.898798246164599</c:v>
                      </c:pt>
                      <c:pt idx="8312">
                        <c:v>14.9032348238624</c:v>
                      </c:pt>
                      <c:pt idx="8313">
                        <c:v>14.907671401560201</c:v>
                      </c:pt>
                      <c:pt idx="8314">
                        <c:v>14.9121079792579</c:v>
                      </c:pt>
                      <c:pt idx="8315">
                        <c:v>14.916544556955699</c:v>
                      </c:pt>
                      <c:pt idx="8316">
                        <c:v>14.9209811346535</c:v>
                      </c:pt>
                      <c:pt idx="8317">
                        <c:v>14.9254177123512</c:v>
                      </c:pt>
                      <c:pt idx="8318">
                        <c:v>14.929854290049001</c:v>
                      </c:pt>
                      <c:pt idx="8319">
                        <c:v>14.9342908677468</c:v>
                      </c:pt>
                      <c:pt idx="8320">
                        <c:v>14.938727445444499</c:v>
                      </c:pt>
                      <c:pt idx="8321">
                        <c:v>14.9431640231423</c:v>
                      </c:pt>
                      <c:pt idx="8322">
                        <c:v>14.947600600840101</c:v>
                      </c:pt>
                      <c:pt idx="8323">
                        <c:v>14.9520371785379</c:v>
                      </c:pt>
                      <c:pt idx="8324">
                        <c:v>14.956473756235599</c:v>
                      </c:pt>
                      <c:pt idx="8325">
                        <c:v>14.9609103339334</c:v>
                      </c:pt>
                      <c:pt idx="8326">
                        <c:v>14.965346911631199</c:v>
                      </c:pt>
                      <c:pt idx="8327">
                        <c:v>14.969783489328901</c:v>
                      </c:pt>
                      <c:pt idx="8328">
                        <c:v>14.9742200670267</c:v>
                      </c:pt>
                      <c:pt idx="8329">
                        <c:v>14.9786566447245</c:v>
                      </c:pt>
                      <c:pt idx="8330">
                        <c:v>14.9830932224222</c:v>
                      </c:pt>
                      <c:pt idx="8331">
                        <c:v>14.987529800120001</c:v>
                      </c:pt>
                      <c:pt idx="8332">
                        <c:v>14.9919663778178</c:v>
                      </c:pt>
                      <c:pt idx="8333">
                        <c:v>14.996402955515601</c:v>
                      </c:pt>
                      <c:pt idx="8334">
                        <c:v>15.0008395332133</c:v>
                      </c:pt>
                      <c:pt idx="8335">
                        <c:v>15.005276110911099</c:v>
                      </c:pt>
                      <c:pt idx="8336">
                        <c:v>15.0097126886089</c:v>
                      </c:pt>
                      <c:pt idx="8337">
                        <c:v>15.0141492663066</c:v>
                      </c:pt>
                      <c:pt idx="8338">
                        <c:v>15.0185858440044</c:v>
                      </c:pt>
                      <c:pt idx="8339">
                        <c:v>15.023022421702199</c:v>
                      </c:pt>
                      <c:pt idx="8340">
                        <c:v>15.027458999399901</c:v>
                      </c:pt>
                      <c:pt idx="8341">
                        <c:v>15.0318955770977</c:v>
                      </c:pt>
                      <c:pt idx="8342">
                        <c:v>15.036332154795501</c:v>
                      </c:pt>
                      <c:pt idx="8343">
                        <c:v>15.0407687324932</c:v>
                      </c:pt>
                      <c:pt idx="8344">
                        <c:v>15.045205310190999</c:v>
                      </c:pt>
                      <c:pt idx="8345">
                        <c:v>15.0496418878888</c:v>
                      </c:pt>
                      <c:pt idx="8346">
                        <c:v>15.054078465586599</c:v>
                      </c:pt>
                      <c:pt idx="8347">
                        <c:v>15.0585150432843</c:v>
                      </c:pt>
                      <c:pt idx="8348">
                        <c:v>15.062951620982099</c:v>
                      </c:pt>
                      <c:pt idx="8349">
                        <c:v>15.0673881986799</c:v>
                      </c:pt>
                      <c:pt idx="8350">
                        <c:v>15.0718247763776</c:v>
                      </c:pt>
                      <c:pt idx="8351">
                        <c:v>15.076261354075401</c:v>
                      </c:pt>
                      <c:pt idx="8352">
                        <c:v>15.0806979317732</c:v>
                      </c:pt>
                      <c:pt idx="8353">
                        <c:v>15.085134509470899</c:v>
                      </c:pt>
                      <c:pt idx="8354">
                        <c:v>15.0895710871687</c:v>
                      </c:pt>
                      <c:pt idx="8355">
                        <c:v>15.094007664866499</c:v>
                      </c:pt>
                      <c:pt idx="8356">
                        <c:v>15.0984442425643</c:v>
                      </c:pt>
                      <c:pt idx="8357">
                        <c:v>15.102880820262</c:v>
                      </c:pt>
                      <c:pt idx="8358">
                        <c:v>15.1073173979598</c:v>
                      </c:pt>
                      <c:pt idx="8359">
                        <c:v>15.111753975657599</c:v>
                      </c:pt>
                      <c:pt idx="8360">
                        <c:v>15.116190553355301</c:v>
                      </c:pt>
                      <c:pt idx="8361">
                        <c:v>15.1206271310531</c:v>
                      </c:pt>
                      <c:pt idx="8362">
                        <c:v>15.125063708750901</c:v>
                      </c:pt>
                      <c:pt idx="8363">
                        <c:v>15.1295002864486</c:v>
                      </c:pt>
                      <c:pt idx="8364">
                        <c:v>15.133936864146399</c:v>
                      </c:pt>
                      <c:pt idx="8365">
                        <c:v>15.1383734418442</c:v>
                      </c:pt>
                      <c:pt idx="8366">
                        <c:v>15.142810019542001</c:v>
                      </c:pt>
                      <c:pt idx="8367">
                        <c:v>15.1472465972397</c:v>
                      </c:pt>
                      <c:pt idx="8368">
                        <c:v>15.151683174937499</c:v>
                      </c:pt>
                      <c:pt idx="8369">
                        <c:v>15.1561197526353</c:v>
                      </c:pt>
                      <c:pt idx="8370">
                        <c:v>15.160556330333</c:v>
                      </c:pt>
                      <c:pt idx="8371">
                        <c:v>15.164992908030801</c:v>
                      </c:pt>
                      <c:pt idx="8372">
                        <c:v>15.1694294857286</c:v>
                      </c:pt>
                      <c:pt idx="8373">
                        <c:v>15.173866063426299</c:v>
                      </c:pt>
                      <c:pt idx="8374">
                        <c:v>15.1783026411241</c:v>
                      </c:pt>
                      <c:pt idx="8375">
                        <c:v>15.182739218821901</c:v>
                      </c:pt>
                      <c:pt idx="8376">
                        <c:v>15.1871757965197</c:v>
                      </c:pt>
                      <c:pt idx="8377">
                        <c:v>15.191612374217399</c:v>
                      </c:pt>
                      <c:pt idx="8378">
                        <c:v>15.1960489519152</c:v>
                      </c:pt>
                      <c:pt idx="8379">
                        <c:v>15.200485529612999</c:v>
                      </c:pt>
                      <c:pt idx="8380">
                        <c:v>15.204922107310701</c:v>
                      </c:pt>
                      <c:pt idx="8381">
                        <c:v>15.2093586850085</c:v>
                      </c:pt>
                      <c:pt idx="8382">
                        <c:v>15.2137952627063</c:v>
                      </c:pt>
                      <c:pt idx="8383">
                        <c:v>15.218231840404</c:v>
                      </c:pt>
                      <c:pt idx="8384">
                        <c:v>15.222668418101801</c:v>
                      </c:pt>
                      <c:pt idx="8385">
                        <c:v>15.2271049957996</c:v>
                      </c:pt>
                      <c:pt idx="8386">
                        <c:v>15.231541573497401</c:v>
                      </c:pt>
                      <c:pt idx="8387">
                        <c:v>15.2359781511951</c:v>
                      </c:pt>
                      <c:pt idx="8388">
                        <c:v>15.240414728892899</c:v>
                      </c:pt>
                      <c:pt idx="8389">
                        <c:v>15.2448513065907</c:v>
                      </c:pt>
                      <c:pt idx="8390">
                        <c:v>15.2492878842884</c:v>
                      </c:pt>
                      <c:pt idx="8391">
                        <c:v>15.2537244619862</c:v>
                      </c:pt>
                      <c:pt idx="8392">
                        <c:v>15.258161039684</c:v>
                      </c:pt>
                      <c:pt idx="8393">
                        <c:v>15.262597617381701</c:v>
                      </c:pt>
                      <c:pt idx="8394">
                        <c:v>15.2670341950795</c:v>
                      </c:pt>
                      <c:pt idx="8395">
                        <c:v>15.271470772777301</c:v>
                      </c:pt>
                      <c:pt idx="8396">
                        <c:v>15.275907350475</c:v>
                      </c:pt>
                      <c:pt idx="8397">
                        <c:v>15.280343928172799</c:v>
                      </c:pt>
                      <c:pt idx="8398">
                        <c:v>15.2847805058706</c:v>
                      </c:pt>
                      <c:pt idx="8399">
                        <c:v>15.289217083568399</c:v>
                      </c:pt>
                      <c:pt idx="8400">
                        <c:v>15.2936536612661</c:v>
                      </c:pt>
                      <c:pt idx="8401">
                        <c:v>15.2980902389639</c:v>
                      </c:pt>
                      <c:pt idx="8402">
                        <c:v>15.3025268166617</c:v>
                      </c:pt>
                      <c:pt idx="8403">
                        <c:v>15.3069633943594</c:v>
                      </c:pt>
                      <c:pt idx="8404">
                        <c:v>15.311399972057201</c:v>
                      </c:pt>
                      <c:pt idx="8405">
                        <c:v>15.315836549755</c:v>
                      </c:pt>
                      <c:pt idx="8406">
                        <c:v>15.320273127452699</c:v>
                      </c:pt>
                      <c:pt idx="8407">
                        <c:v>15.3247097051505</c:v>
                      </c:pt>
                      <c:pt idx="8408">
                        <c:v>15.329146282848299</c:v>
                      </c:pt>
                      <c:pt idx="8409">
                        <c:v>15.3335828605461</c:v>
                      </c:pt>
                      <c:pt idx="8410">
                        <c:v>15.3380194382438</c:v>
                      </c:pt>
                      <c:pt idx="8411">
                        <c:v>15.3424560159416</c:v>
                      </c:pt>
                      <c:pt idx="8412">
                        <c:v>15.346892593639399</c:v>
                      </c:pt>
                      <c:pt idx="8413">
                        <c:v>15.351329171337101</c:v>
                      </c:pt>
                      <c:pt idx="8414">
                        <c:v>15.3557657490349</c:v>
                      </c:pt>
                      <c:pt idx="8415">
                        <c:v>15.360202326732701</c:v>
                      </c:pt>
                      <c:pt idx="8416">
                        <c:v>15.3646389044304</c:v>
                      </c:pt>
                      <c:pt idx="8417">
                        <c:v>15.369075482128199</c:v>
                      </c:pt>
                      <c:pt idx="8418">
                        <c:v>15.373512059826</c:v>
                      </c:pt>
                      <c:pt idx="8419">
                        <c:v>15.377948637523801</c:v>
                      </c:pt>
                      <c:pt idx="8420">
                        <c:v>15.3823852152215</c:v>
                      </c:pt>
                      <c:pt idx="8421">
                        <c:v>15.386821792919299</c:v>
                      </c:pt>
                      <c:pt idx="8422">
                        <c:v>15.3912583706171</c:v>
                      </c:pt>
                      <c:pt idx="8423">
                        <c:v>15.3956949483148</c:v>
                      </c:pt>
                      <c:pt idx="8424">
                        <c:v>15.400131526012601</c:v>
                      </c:pt>
                      <c:pt idx="8425">
                        <c:v>15.4045681037104</c:v>
                      </c:pt>
                      <c:pt idx="8426">
                        <c:v>15.409004681408099</c:v>
                      </c:pt>
                      <c:pt idx="8427">
                        <c:v>15.4134412591059</c:v>
                      </c:pt>
                      <c:pt idx="8428">
                        <c:v>15.417877836803701</c:v>
                      </c:pt>
                      <c:pt idx="8429">
                        <c:v>15.4223144145015</c:v>
                      </c:pt>
                      <c:pt idx="8430">
                        <c:v>15.426750992199199</c:v>
                      </c:pt>
                      <c:pt idx="8431">
                        <c:v>15.431187569897</c:v>
                      </c:pt>
                      <c:pt idx="8432">
                        <c:v>15.435624147594799</c:v>
                      </c:pt>
                      <c:pt idx="8433">
                        <c:v>15.440060725292501</c:v>
                      </c:pt>
                      <c:pt idx="8434">
                        <c:v>15.4444973029903</c:v>
                      </c:pt>
                      <c:pt idx="8435">
                        <c:v>15.4489338806881</c:v>
                      </c:pt>
                      <c:pt idx="8436">
                        <c:v>15.4533704583858</c:v>
                      </c:pt>
                      <c:pt idx="8437">
                        <c:v>15.457807036083601</c:v>
                      </c:pt>
                      <c:pt idx="8438">
                        <c:v>15.4622436137814</c:v>
                      </c:pt>
                      <c:pt idx="8439">
                        <c:v>15.466680191479201</c:v>
                      </c:pt>
                      <c:pt idx="8440">
                        <c:v>15.4711167691769</c:v>
                      </c:pt>
                      <c:pt idx="8441">
                        <c:v>15.475553346874699</c:v>
                      </c:pt>
                      <c:pt idx="8442">
                        <c:v>15.4799899245725</c:v>
                      </c:pt>
                      <c:pt idx="8443">
                        <c:v>15.4844265022702</c:v>
                      </c:pt>
                      <c:pt idx="8444">
                        <c:v>15.488863079968</c:v>
                      </c:pt>
                      <c:pt idx="8445">
                        <c:v>15.4932996576658</c:v>
                      </c:pt>
                      <c:pt idx="8446">
                        <c:v>15.497736235363501</c:v>
                      </c:pt>
                      <c:pt idx="8447">
                        <c:v>15.5021728130613</c:v>
                      </c:pt>
                      <c:pt idx="8448">
                        <c:v>15.506609390759101</c:v>
                      </c:pt>
                      <c:pt idx="8449">
                        <c:v>15.5110459684568</c:v>
                      </c:pt>
                      <c:pt idx="8450">
                        <c:v>15.515482546154599</c:v>
                      </c:pt>
                      <c:pt idx="8451">
                        <c:v>15.5199191238524</c:v>
                      </c:pt>
                      <c:pt idx="8452">
                        <c:v>15.524355701550199</c:v>
                      </c:pt>
                      <c:pt idx="8453">
                        <c:v>15.528792279247901</c:v>
                      </c:pt>
                      <c:pt idx="8454">
                        <c:v>15.5332288569457</c:v>
                      </c:pt>
                      <c:pt idx="8455">
                        <c:v>15.5376654346435</c:v>
                      </c:pt>
                      <c:pt idx="8456">
                        <c:v>15.5421020123412</c:v>
                      </c:pt>
                      <c:pt idx="8457">
                        <c:v>15.546538590039001</c:v>
                      </c:pt>
                      <c:pt idx="8458">
                        <c:v>15.5509751677368</c:v>
                      </c:pt>
                      <c:pt idx="8459">
                        <c:v>15.555411745434499</c:v>
                      </c:pt>
                      <c:pt idx="8460">
                        <c:v>15.5598483231323</c:v>
                      </c:pt>
                      <c:pt idx="8461">
                        <c:v>15.564284900830099</c:v>
                      </c:pt>
                      <c:pt idx="8462">
                        <c:v>15.5687214785279</c:v>
                      </c:pt>
                      <c:pt idx="8463">
                        <c:v>15.5731580562256</c:v>
                      </c:pt>
                      <c:pt idx="8464">
                        <c:v>15.5775946339234</c:v>
                      </c:pt>
                      <c:pt idx="8465">
                        <c:v>15.582031211621199</c:v>
                      </c:pt>
                      <c:pt idx="8466">
                        <c:v>15.586467789318901</c:v>
                      </c:pt>
                      <c:pt idx="8467">
                        <c:v>15.5909043670167</c:v>
                      </c:pt>
                      <c:pt idx="8468">
                        <c:v>15.595340944714501</c:v>
                      </c:pt>
                      <c:pt idx="8469">
                        <c:v>15.5997775224122</c:v>
                      </c:pt>
                      <c:pt idx="8470">
                        <c:v>15.604214100109999</c:v>
                      </c:pt>
                      <c:pt idx="8471">
                        <c:v>15.6086506778078</c:v>
                      </c:pt>
                      <c:pt idx="8472">
                        <c:v>15.6130872555055</c:v>
                      </c:pt>
                      <c:pt idx="8473">
                        <c:v>15.6175238332033</c:v>
                      </c:pt>
                      <c:pt idx="8474">
                        <c:v>15.621960410901099</c:v>
                      </c:pt>
                      <c:pt idx="8475">
                        <c:v>15.6263969885989</c:v>
                      </c:pt>
                      <c:pt idx="8476">
                        <c:v>15.6308335662966</c:v>
                      </c:pt>
                      <c:pt idx="8477">
                        <c:v>15.635270143994401</c:v>
                      </c:pt>
                      <c:pt idx="8478">
                        <c:v>15.6397067216922</c:v>
                      </c:pt>
                      <c:pt idx="8479">
                        <c:v>15.644143299389899</c:v>
                      </c:pt>
                      <c:pt idx="8480">
                        <c:v>15.6485798770877</c:v>
                      </c:pt>
                      <c:pt idx="8481">
                        <c:v>15.653016454785501</c:v>
                      </c:pt>
                      <c:pt idx="8482">
                        <c:v>15.6574530324832</c:v>
                      </c:pt>
                      <c:pt idx="8483">
                        <c:v>15.661889610180999</c:v>
                      </c:pt>
                      <c:pt idx="8484">
                        <c:v>15.6663261878788</c:v>
                      </c:pt>
                      <c:pt idx="8485">
                        <c:v>15.670762765576599</c:v>
                      </c:pt>
                      <c:pt idx="8486">
                        <c:v>15.675199343274301</c:v>
                      </c:pt>
                      <c:pt idx="8487">
                        <c:v>15.6796359209721</c:v>
                      </c:pt>
                      <c:pt idx="8488">
                        <c:v>15.6840724986699</c:v>
                      </c:pt>
                      <c:pt idx="8489">
                        <c:v>15.6885090763676</c:v>
                      </c:pt>
                      <c:pt idx="8490">
                        <c:v>15.692945654065401</c:v>
                      </c:pt>
                      <c:pt idx="8491">
                        <c:v>15.6973822317632</c:v>
                      </c:pt>
                      <c:pt idx="8492">
                        <c:v>15.701818809460899</c:v>
                      </c:pt>
                      <c:pt idx="8493">
                        <c:v>15.7062553871587</c:v>
                      </c:pt>
                      <c:pt idx="8494">
                        <c:v>15.710691964856499</c:v>
                      </c:pt>
                      <c:pt idx="8495">
                        <c:v>15.7151285425543</c:v>
                      </c:pt>
                      <c:pt idx="8496">
                        <c:v>15.719565120252</c:v>
                      </c:pt>
                      <c:pt idx="8497">
                        <c:v>15.724001697949801</c:v>
                      </c:pt>
                      <c:pt idx="8498">
                        <c:v>15.7284382756476</c:v>
                      </c:pt>
                      <c:pt idx="8499">
                        <c:v>15.732874853345299</c:v>
                      </c:pt>
                      <c:pt idx="8500">
                        <c:v>15.7373114310431</c:v>
                      </c:pt>
                      <c:pt idx="8501">
                        <c:v>15.741748008740901</c:v>
                      </c:pt>
                      <c:pt idx="8502">
                        <c:v>15.7461845864386</c:v>
                      </c:pt>
                      <c:pt idx="8503">
                        <c:v>15.750621164136399</c:v>
                      </c:pt>
                      <c:pt idx="8504">
                        <c:v>15.7550577418342</c:v>
                      </c:pt>
                      <c:pt idx="8505">
                        <c:v>15.759494319531999</c:v>
                      </c:pt>
                      <c:pt idx="8506">
                        <c:v>15.763930897229701</c:v>
                      </c:pt>
                      <c:pt idx="8507">
                        <c:v>15.7683674749275</c:v>
                      </c:pt>
                      <c:pt idx="8508">
                        <c:v>15.7728040526253</c:v>
                      </c:pt>
                      <c:pt idx="8509">
                        <c:v>15.777240630323</c:v>
                      </c:pt>
                      <c:pt idx="8510">
                        <c:v>15.781677208020801</c:v>
                      </c:pt>
                      <c:pt idx="8511">
                        <c:v>15.7861137857186</c:v>
                      </c:pt>
                      <c:pt idx="8512">
                        <c:v>15.790550363416299</c:v>
                      </c:pt>
                      <c:pt idx="8513">
                        <c:v>15.7949869411141</c:v>
                      </c:pt>
                      <c:pt idx="8514">
                        <c:v>15.799423518811899</c:v>
                      </c:pt>
                      <c:pt idx="8515">
                        <c:v>15.8038600965097</c:v>
                      </c:pt>
                      <c:pt idx="8516">
                        <c:v>15.8082966742074</c:v>
                      </c:pt>
                      <c:pt idx="8517">
                        <c:v>15.8127332519052</c:v>
                      </c:pt>
                      <c:pt idx="8518">
                        <c:v>15.817169829602999</c:v>
                      </c:pt>
                      <c:pt idx="8519">
                        <c:v>15.821606407300701</c:v>
                      </c:pt>
                      <c:pt idx="8520">
                        <c:v>15.8260429849985</c:v>
                      </c:pt>
                      <c:pt idx="8521">
                        <c:v>15.830479562696301</c:v>
                      </c:pt>
                      <c:pt idx="8522">
                        <c:v>15.834916140394</c:v>
                      </c:pt>
                      <c:pt idx="8523">
                        <c:v>15.839352718091799</c:v>
                      </c:pt>
                      <c:pt idx="8524">
                        <c:v>15.8437892957896</c:v>
                      </c:pt>
                      <c:pt idx="8525">
                        <c:v>15.848225873487401</c:v>
                      </c:pt>
                      <c:pt idx="8526">
                        <c:v>15.8526624511851</c:v>
                      </c:pt>
                      <c:pt idx="8527">
                        <c:v>15.857099028882899</c:v>
                      </c:pt>
                      <c:pt idx="8528">
                        <c:v>15.8615356065807</c:v>
                      </c:pt>
                      <c:pt idx="8529">
                        <c:v>15.8659721842784</c:v>
                      </c:pt>
                      <c:pt idx="8530">
                        <c:v>15.870408761976201</c:v>
                      </c:pt>
                      <c:pt idx="8531">
                        <c:v>15.874845339674</c:v>
                      </c:pt>
                      <c:pt idx="8532">
                        <c:v>15.879281917371699</c:v>
                      </c:pt>
                      <c:pt idx="8533">
                        <c:v>15.8837184950695</c:v>
                      </c:pt>
                      <c:pt idx="8534">
                        <c:v>15.888155072767301</c:v>
                      </c:pt>
                      <c:pt idx="8535">
                        <c:v>15.8925916504651</c:v>
                      </c:pt>
                      <c:pt idx="8536">
                        <c:v>15.897028228162799</c:v>
                      </c:pt>
                      <c:pt idx="8537">
                        <c:v>15.9014648058606</c:v>
                      </c:pt>
                      <c:pt idx="8538">
                        <c:v>15.905901383558399</c:v>
                      </c:pt>
                      <c:pt idx="8539">
                        <c:v>15.910337961256101</c:v>
                      </c:pt>
                      <c:pt idx="8540">
                        <c:v>15.9147745389539</c:v>
                      </c:pt>
                      <c:pt idx="8541">
                        <c:v>15.919211116651701</c:v>
                      </c:pt>
                      <c:pt idx="8542">
                        <c:v>15.9236476943494</c:v>
                      </c:pt>
                      <c:pt idx="8543">
                        <c:v>15.928084272047199</c:v>
                      </c:pt>
                      <c:pt idx="8544">
                        <c:v>15.932520849745</c:v>
                      </c:pt>
                      <c:pt idx="8545">
                        <c:v>15.936957427442801</c:v>
                      </c:pt>
                      <c:pt idx="8546">
                        <c:v>15.9413940051405</c:v>
                      </c:pt>
                      <c:pt idx="8547">
                        <c:v>15.945830582838299</c:v>
                      </c:pt>
                      <c:pt idx="8548">
                        <c:v>15.9502671605361</c:v>
                      </c:pt>
                      <c:pt idx="8549">
                        <c:v>15.9547037382338</c:v>
                      </c:pt>
                      <c:pt idx="8550">
                        <c:v>15.959140315931601</c:v>
                      </c:pt>
                      <c:pt idx="8551">
                        <c:v>15.9635768936294</c:v>
                      </c:pt>
                      <c:pt idx="8552">
                        <c:v>15.968013471327099</c:v>
                      </c:pt>
                      <c:pt idx="8553">
                        <c:v>15.9724500490249</c:v>
                      </c:pt>
                      <c:pt idx="8554">
                        <c:v>15.976886626722701</c:v>
                      </c:pt>
                      <c:pt idx="8555">
                        <c:v>15.9813232044204</c:v>
                      </c:pt>
                      <c:pt idx="8556">
                        <c:v>15.985759782118199</c:v>
                      </c:pt>
                      <c:pt idx="8557">
                        <c:v>15.990196359816</c:v>
                      </c:pt>
                      <c:pt idx="8558">
                        <c:v>15.994632937513799</c:v>
                      </c:pt>
                      <c:pt idx="8559">
                        <c:v>15.999069515211501</c:v>
                      </c:pt>
                      <c:pt idx="8560">
                        <c:v>16.003506092909301</c:v>
                      </c:pt>
                      <c:pt idx="8561">
                        <c:v>16.0079426706071</c:v>
                      </c:pt>
                      <c:pt idx="8562">
                        <c:v>16.0123792483048</c:v>
                      </c:pt>
                      <c:pt idx="8563">
                        <c:v>16.016815826002599</c:v>
                      </c:pt>
                      <c:pt idx="8564">
                        <c:v>16.021252403700402</c:v>
                      </c:pt>
                      <c:pt idx="8565">
                        <c:v>16.025688981398101</c:v>
                      </c:pt>
                      <c:pt idx="8566">
                        <c:v>16.0301255590959</c:v>
                      </c:pt>
                      <c:pt idx="8567">
                        <c:v>16.034562136793699</c:v>
                      </c:pt>
                      <c:pt idx="8568">
                        <c:v>16.038998714491498</c:v>
                      </c:pt>
                      <c:pt idx="8569">
                        <c:v>16.043435292189201</c:v>
                      </c:pt>
                      <c:pt idx="8570">
                        <c:v>16.047871869887</c:v>
                      </c:pt>
                      <c:pt idx="8571">
                        <c:v>16.052308447584799</c:v>
                      </c:pt>
                      <c:pt idx="8572">
                        <c:v>16.056745025282499</c:v>
                      </c:pt>
                      <c:pt idx="8573">
                        <c:v>16.061181602980302</c:v>
                      </c:pt>
                      <c:pt idx="8574">
                        <c:v>16.065618180678101</c:v>
                      </c:pt>
                      <c:pt idx="8575">
                        <c:v>16.0700547583758</c:v>
                      </c:pt>
                      <c:pt idx="8576">
                        <c:v>16.074491336073599</c:v>
                      </c:pt>
                      <c:pt idx="8577">
                        <c:v>16.078927913771398</c:v>
                      </c:pt>
                      <c:pt idx="8578">
                        <c:v>16.083364491469101</c:v>
                      </c:pt>
                      <c:pt idx="8579">
                        <c:v>16.0878010691669</c:v>
                      </c:pt>
                      <c:pt idx="8580">
                        <c:v>16.092237646864699</c:v>
                      </c:pt>
                      <c:pt idx="8581">
                        <c:v>16.096674224562499</c:v>
                      </c:pt>
                      <c:pt idx="8582">
                        <c:v>16.101110802260202</c:v>
                      </c:pt>
                      <c:pt idx="8583">
                        <c:v>16.105547379958001</c:v>
                      </c:pt>
                      <c:pt idx="8584">
                        <c:v>16.1099839576558</c:v>
                      </c:pt>
                      <c:pt idx="8585">
                        <c:v>16.114420535353499</c:v>
                      </c:pt>
                      <c:pt idx="8586">
                        <c:v>16.118857113051298</c:v>
                      </c:pt>
                      <c:pt idx="8587">
                        <c:v>16.123293690749101</c:v>
                      </c:pt>
                      <c:pt idx="8588">
                        <c:v>16.1277302684468</c:v>
                      </c:pt>
                      <c:pt idx="8589">
                        <c:v>16.1321668461446</c:v>
                      </c:pt>
                      <c:pt idx="8590">
                        <c:v>16.136603423842399</c:v>
                      </c:pt>
                      <c:pt idx="8591">
                        <c:v>16.141040001540201</c:v>
                      </c:pt>
                      <c:pt idx="8592">
                        <c:v>16.145476579237901</c:v>
                      </c:pt>
                      <c:pt idx="8593">
                        <c:v>16.1499131569357</c:v>
                      </c:pt>
                      <c:pt idx="8594">
                        <c:v>16.154349734633499</c:v>
                      </c:pt>
                      <c:pt idx="8595">
                        <c:v>16.158786312331198</c:v>
                      </c:pt>
                      <c:pt idx="8596">
                        <c:v>16.163222890029001</c:v>
                      </c:pt>
                      <c:pt idx="8597">
                        <c:v>16.1676594677268</c:v>
                      </c:pt>
                      <c:pt idx="8598">
                        <c:v>16.1720960454245</c:v>
                      </c:pt>
                      <c:pt idx="8599">
                        <c:v>16.176532623122299</c:v>
                      </c:pt>
                      <c:pt idx="8600">
                        <c:v>16.180969200820101</c:v>
                      </c:pt>
                      <c:pt idx="8601">
                        <c:v>16.1854057785179</c:v>
                      </c:pt>
                      <c:pt idx="8602">
                        <c:v>16.1898423562156</c:v>
                      </c:pt>
                      <c:pt idx="8603">
                        <c:v>16.194278933913399</c:v>
                      </c:pt>
                      <c:pt idx="8604">
                        <c:v>16.198715511611201</c:v>
                      </c:pt>
                      <c:pt idx="8605">
                        <c:v>16.203152089308901</c:v>
                      </c:pt>
                      <c:pt idx="8606">
                        <c:v>16.2075886670067</c:v>
                      </c:pt>
                      <c:pt idx="8607">
                        <c:v>16.212025244704499</c:v>
                      </c:pt>
                      <c:pt idx="8608">
                        <c:v>16.216461822402199</c:v>
                      </c:pt>
                      <c:pt idx="8609">
                        <c:v>16.220898400100001</c:v>
                      </c:pt>
                      <c:pt idx="8610">
                        <c:v>16.2253349777978</c:v>
                      </c:pt>
                      <c:pt idx="8611">
                        <c:v>16.229771555495599</c:v>
                      </c:pt>
                      <c:pt idx="8612">
                        <c:v>16.234208133193299</c:v>
                      </c:pt>
                      <c:pt idx="8613">
                        <c:v>16.238644710891101</c:v>
                      </c:pt>
                      <c:pt idx="8614">
                        <c:v>16.2430812885889</c:v>
                      </c:pt>
                      <c:pt idx="8615">
                        <c:v>16.2475178662866</c:v>
                      </c:pt>
                      <c:pt idx="8616">
                        <c:v>16.251954443984399</c:v>
                      </c:pt>
                      <c:pt idx="8617">
                        <c:v>16.256391021682202</c:v>
                      </c:pt>
                      <c:pt idx="8618">
                        <c:v>16.260827599379901</c:v>
                      </c:pt>
                      <c:pt idx="8619">
                        <c:v>16.2652641770777</c:v>
                      </c:pt>
                      <c:pt idx="8620">
                        <c:v>16.269700754775499</c:v>
                      </c:pt>
                      <c:pt idx="8621">
                        <c:v>16.274137332473298</c:v>
                      </c:pt>
                      <c:pt idx="8622">
                        <c:v>16.278573910171001</c:v>
                      </c:pt>
                      <c:pt idx="8623">
                        <c:v>16.2830104878688</c:v>
                      </c:pt>
                      <c:pt idx="8624">
                        <c:v>16.287447065566599</c:v>
                      </c:pt>
                      <c:pt idx="8625">
                        <c:v>16.291883643264299</c:v>
                      </c:pt>
                      <c:pt idx="8626">
                        <c:v>16.296320220962102</c:v>
                      </c:pt>
                      <c:pt idx="8627">
                        <c:v>16.300756798659901</c:v>
                      </c:pt>
                      <c:pt idx="8628">
                        <c:v>16.3051933763576</c:v>
                      </c:pt>
                      <c:pt idx="8629">
                        <c:v>16.309629954055399</c:v>
                      </c:pt>
                      <c:pt idx="8630">
                        <c:v>16.314066531753198</c:v>
                      </c:pt>
                      <c:pt idx="8631">
                        <c:v>16.318503109451001</c:v>
                      </c:pt>
                      <c:pt idx="8632">
                        <c:v>16.3229396871487</c:v>
                      </c:pt>
                      <c:pt idx="8633">
                        <c:v>16.3273762648465</c:v>
                      </c:pt>
                      <c:pt idx="8634">
                        <c:v>16.331812842544299</c:v>
                      </c:pt>
                      <c:pt idx="8635">
                        <c:v>16.336249420242002</c:v>
                      </c:pt>
                      <c:pt idx="8636">
                        <c:v>16.340685997939801</c:v>
                      </c:pt>
                      <c:pt idx="8637">
                        <c:v>16.3451225756376</c:v>
                      </c:pt>
                      <c:pt idx="8638">
                        <c:v>16.349559153335299</c:v>
                      </c:pt>
                      <c:pt idx="8639">
                        <c:v>16.353995731033098</c:v>
                      </c:pt>
                      <c:pt idx="8640">
                        <c:v>16.358432308730901</c:v>
                      </c:pt>
                      <c:pt idx="8641">
                        <c:v>16.3628688864287</c:v>
                      </c:pt>
                      <c:pt idx="8642">
                        <c:v>16.3673054641264</c:v>
                      </c:pt>
                      <c:pt idx="8643">
                        <c:v>16.371742041824199</c:v>
                      </c:pt>
                      <c:pt idx="8644">
                        <c:v>16.376178619522001</c:v>
                      </c:pt>
                      <c:pt idx="8645">
                        <c:v>16.380615197219701</c:v>
                      </c:pt>
                      <c:pt idx="8646">
                        <c:v>16.3850517749175</c:v>
                      </c:pt>
                      <c:pt idx="8647">
                        <c:v>16.389488352615299</c:v>
                      </c:pt>
                      <c:pt idx="8648">
                        <c:v>16.393924930312998</c:v>
                      </c:pt>
                      <c:pt idx="8649">
                        <c:v>16.398361508010801</c:v>
                      </c:pt>
                      <c:pt idx="8650">
                        <c:v>16.4027980857086</c:v>
                      </c:pt>
                      <c:pt idx="8651">
                        <c:v>16.4072346634063</c:v>
                      </c:pt>
                      <c:pt idx="8652">
                        <c:v>16.411671241104099</c:v>
                      </c:pt>
                      <c:pt idx="8653">
                        <c:v>16.416107818801901</c:v>
                      </c:pt>
                      <c:pt idx="8654">
                        <c:v>16.4205443964997</c:v>
                      </c:pt>
                      <c:pt idx="8655">
                        <c:v>16.4249809741974</c:v>
                      </c:pt>
                      <c:pt idx="8656">
                        <c:v>16.429417551895199</c:v>
                      </c:pt>
                      <c:pt idx="8657">
                        <c:v>16.433854129593001</c:v>
                      </c:pt>
                      <c:pt idx="8658">
                        <c:v>16.438290707290701</c:v>
                      </c:pt>
                      <c:pt idx="8659">
                        <c:v>16.4427272849885</c:v>
                      </c:pt>
                      <c:pt idx="8660">
                        <c:v>16.447163862686299</c:v>
                      </c:pt>
                      <c:pt idx="8661">
                        <c:v>16.451600440383999</c:v>
                      </c:pt>
                      <c:pt idx="8662">
                        <c:v>16.456037018081801</c:v>
                      </c:pt>
                      <c:pt idx="8663">
                        <c:v>16.4604735957796</c:v>
                      </c:pt>
                      <c:pt idx="8664">
                        <c:v>16.464910173477399</c:v>
                      </c:pt>
                      <c:pt idx="8665">
                        <c:v>16.469346751175099</c:v>
                      </c:pt>
                      <c:pt idx="8666">
                        <c:v>16.473783328872901</c:v>
                      </c:pt>
                      <c:pt idx="8667">
                        <c:v>16.4782199065707</c:v>
                      </c:pt>
                      <c:pt idx="8668">
                        <c:v>16.4826564842684</c:v>
                      </c:pt>
                      <c:pt idx="8669">
                        <c:v>16.487093061966199</c:v>
                      </c:pt>
                      <c:pt idx="8670">
                        <c:v>16.491529639664002</c:v>
                      </c:pt>
                      <c:pt idx="8671">
                        <c:v>16.495966217361701</c:v>
                      </c:pt>
                      <c:pt idx="8672">
                        <c:v>16.5004027950595</c:v>
                      </c:pt>
                      <c:pt idx="8673">
                        <c:v>16.504839372757299</c:v>
                      </c:pt>
                      <c:pt idx="8674">
                        <c:v>16.509275950455098</c:v>
                      </c:pt>
                      <c:pt idx="8675">
                        <c:v>16.513712528152801</c:v>
                      </c:pt>
                      <c:pt idx="8676">
                        <c:v>16.5181491058506</c:v>
                      </c:pt>
                      <c:pt idx="8677">
                        <c:v>16.5225856835484</c:v>
                      </c:pt>
                      <c:pt idx="8678">
                        <c:v>16.527022261246099</c:v>
                      </c:pt>
                      <c:pt idx="8679">
                        <c:v>16.531458838943902</c:v>
                      </c:pt>
                      <c:pt idx="8680">
                        <c:v>16.535895416641701</c:v>
                      </c:pt>
                      <c:pt idx="8681">
                        <c:v>16.5403319943394</c:v>
                      </c:pt>
                      <c:pt idx="8682">
                        <c:v>16.544768572037199</c:v>
                      </c:pt>
                      <c:pt idx="8683">
                        <c:v>16.549205149734998</c:v>
                      </c:pt>
                      <c:pt idx="8684">
                        <c:v>16.553641727432701</c:v>
                      </c:pt>
                      <c:pt idx="8685">
                        <c:v>16.5580783051305</c:v>
                      </c:pt>
                      <c:pt idx="8686">
                        <c:v>16.5625148828283</c:v>
                      </c:pt>
                      <c:pt idx="8687">
                        <c:v>16.566951460526099</c:v>
                      </c:pt>
                      <c:pt idx="8688">
                        <c:v>16.571388038223802</c:v>
                      </c:pt>
                      <c:pt idx="8689">
                        <c:v>16.575824615921601</c:v>
                      </c:pt>
                      <c:pt idx="8690">
                        <c:v>16.5802611936194</c:v>
                      </c:pt>
                      <c:pt idx="8691">
                        <c:v>16.584697771317099</c:v>
                      </c:pt>
                      <c:pt idx="8692">
                        <c:v>16.589134349014898</c:v>
                      </c:pt>
                      <c:pt idx="8693">
                        <c:v>16.593570926712701</c:v>
                      </c:pt>
                      <c:pt idx="8694">
                        <c:v>16.598007504410401</c:v>
                      </c:pt>
                      <c:pt idx="8695">
                        <c:v>16.6024440821082</c:v>
                      </c:pt>
                      <c:pt idx="8696">
                        <c:v>16.606880659805999</c:v>
                      </c:pt>
                      <c:pt idx="8697">
                        <c:v>16.611317237503801</c:v>
                      </c:pt>
                      <c:pt idx="8698">
                        <c:v>16.615753815201501</c:v>
                      </c:pt>
                      <c:pt idx="8699">
                        <c:v>16.6201903928993</c:v>
                      </c:pt>
                      <c:pt idx="8700">
                        <c:v>16.624626970597099</c:v>
                      </c:pt>
                      <c:pt idx="8701">
                        <c:v>16.629063548294798</c:v>
                      </c:pt>
                      <c:pt idx="8702">
                        <c:v>16.633500125992601</c:v>
                      </c:pt>
                      <c:pt idx="8703">
                        <c:v>16.6379367036904</c:v>
                      </c:pt>
                      <c:pt idx="8704">
                        <c:v>16.6423732813881</c:v>
                      </c:pt>
                      <c:pt idx="8705">
                        <c:v>16.646809859085899</c:v>
                      </c:pt>
                      <c:pt idx="8706">
                        <c:v>16.651246436783701</c:v>
                      </c:pt>
                      <c:pt idx="8707">
                        <c:v>16.6556830144815</c:v>
                      </c:pt>
                      <c:pt idx="8708">
                        <c:v>16.6601195921792</c:v>
                      </c:pt>
                      <c:pt idx="8709">
                        <c:v>16.664556169876999</c:v>
                      </c:pt>
                      <c:pt idx="8710">
                        <c:v>16.668992747574801</c:v>
                      </c:pt>
                      <c:pt idx="8711">
                        <c:v>16.673429325272501</c:v>
                      </c:pt>
                      <c:pt idx="8712">
                        <c:v>16.6778659029703</c:v>
                      </c:pt>
                      <c:pt idx="8713">
                        <c:v>16.682302480668099</c:v>
                      </c:pt>
                      <c:pt idx="8714">
                        <c:v>16.686739058365799</c:v>
                      </c:pt>
                      <c:pt idx="8715">
                        <c:v>16.691175636063601</c:v>
                      </c:pt>
                      <c:pt idx="8716">
                        <c:v>16.6956122137614</c:v>
                      </c:pt>
                      <c:pt idx="8717">
                        <c:v>16.700048791459199</c:v>
                      </c:pt>
                      <c:pt idx="8718">
                        <c:v>16.704485369156899</c:v>
                      </c:pt>
                      <c:pt idx="8719">
                        <c:v>16.708921946854701</c:v>
                      </c:pt>
                      <c:pt idx="8720">
                        <c:v>16.7133585245525</c:v>
                      </c:pt>
                      <c:pt idx="8721">
                        <c:v>16.7177951022502</c:v>
                      </c:pt>
                      <c:pt idx="8722">
                        <c:v>16.722231679947999</c:v>
                      </c:pt>
                      <c:pt idx="8723">
                        <c:v>16.726668257645802</c:v>
                      </c:pt>
                      <c:pt idx="8724">
                        <c:v>16.731104835343501</c:v>
                      </c:pt>
                      <c:pt idx="8725">
                        <c:v>16.7355414130413</c:v>
                      </c:pt>
                      <c:pt idx="8726">
                        <c:v>16.739977990739099</c:v>
                      </c:pt>
                      <c:pt idx="8727">
                        <c:v>16.744414568436799</c:v>
                      </c:pt>
                      <c:pt idx="8728">
                        <c:v>16.748851146134601</c:v>
                      </c:pt>
                      <c:pt idx="8729">
                        <c:v>16.753287723832401</c:v>
                      </c:pt>
                      <c:pt idx="8730">
                        <c:v>16.7577243015302</c:v>
                      </c:pt>
                      <c:pt idx="8731">
                        <c:v>16.762160879227899</c:v>
                      </c:pt>
                      <c:pt idx="8732">
                        <c:v>16.766597456925702</c:v>
                      </c:pt>
                      <c:pt idx="8733">
                        <c:v>16.771034034623501</c:v>
                      </c:pt>
                      <c:pt idx="8734">
                        <c:v>16.7754706123212</c:v>
                      </c:pt>
                      <c:pt idx="8735">
                        <c:v>16.779907190018999</c:v>
                      </c:pt>
                      <c:pt idx="8736">
                        <c:v>16.784343767716798</c:v>
                      </c:pt>
                      <c:pt idx="8737">
                        <c:v>16.788780345414501</c:v>
                      </c:pt>
                      <c:pt idx="8738">
                        <c:v>16.793216923112301</c:v>
                      </c:pt>
                      <c:pt idx="8739">
                        <c:v>16.7976535008101</c:v>
                      </c:pt>
                      <c:pt idx="8740">
                        <c:v>16.802090078507899</c:v>
                      </c:pt>
                      <c:pt idx="8741">
                        <c:v>16.806526656205602</c:v>
                      </c:pt>
                      <c:pt idx="8742">
                        <c:v>16.810963233903401</c:v>
                      </c:pt>
                      <c:pt idx="8743">
                        <c:v>16.8153998116012</c:v>
                      </c:pt>
                      <c:pt idx="8744">
                        <c:v>16.819836389298899</c:v>
                      </c:pt>
                      <c:pt idx="8745">
                        <c:v>16.824272966996698</c:v>
                      </c:pt>
                      <c:pt idx="8746">
                        <c:v>16.828709544694501</c:v>
                      </c:pt>
                      <c:pt idx="8747">
                        <c:v>16.833146122392201</c:v>
                      </c:pt>
                      <c:pt idx="8748">
                        <c:v>16.83758270009</c:v>
                      </c:pt>
                      <c:pt idx="8749">
                        <c:v>16.842019277787799</c:v>
                      </c:pt>
                      <c:pt idx="8750">
                        <c:v>16.846455855485601</c:v>
                      </c:pt>
                      <c:pt idx="8751">
                        <c:v>16.850892433183301</c:v>
                      </c:pt>
                      <c:pt idx="8752">
                        <c:v>16.8553290108811</c:v>
                      </c:pt>
                      <c:pt idx="8753">
                        <c:v>16.859765588578899</c:v>
                      </c:pt>
                      <c:pt idx="8754">
                        <c:v>16.864202166276598</c:v>
                      </c:pt>
                      <c:pt idx="8755">
                        <c:v>16.868638743974401</c:v>
                      </c:pt>
                      <c:pt idx="8756">
                        <c:v>16.8730753216722</c:v>
                      </c:pt>
                      <c:pt idx="8757">
                        <c:v>16.8775118993699</c:v>
                      </c:pt>
                      <c:pt idx="8758">
                        <c:v>16.881948477067699</c:v>
                      </c:pt>
                      <c:pt idx="8759">
                        <c:v>16.886385054765501</c:v>
                      </c:pt>
                      <c:pt idx="8760">
                        <c:v>16.8908216324633</c:v>
                      </c:pt>
                      <c:pt idx="8761">
                        <c:v>16.895258210161</c:v>
                      </c:pt>
                      <c:pt idx="8762">
                        <c:v>16.899694787858799</c:v>
                      </c:pt>
                      <c:pt idx="8763">
                        <c:v>16.904131365556601</c:v>
                      </c:pt>
                      <c:pt idx="8764">
                        <c:v>16.908567943254301</c:v>
                      </c:pt>
                      <c:pt idx="8765">
                        <c:v>16.9130045209521</c:v>
                      </c:pt>
                      <c:pt idx="8766">
                        <c:v>16.917441098649899</c:v>
                      </c:pt>
                      <c:pt idx="8767">
                        <c:v>16.921877676347599</c:v>
                      </c:pt>
                      <c:pt idx="8768">
                        <c:v>16.926314254045401</c:v>
                      </c:pt>
                      <c:pt idx="8769">
                        <c:v>16.9307508317432</c:v>
                      </c:pt>
                      <c:pt idx="8770">
                        <c:v>16.935187409440999</c:v>
                      </c:pt>
                      <c:pt idx="8771">
                        <c:v>16.939623987138699</c:v>
                      </c:pt>
                      <c:pt idx="8772">
                        <c:v>16.944060564836501</c:v>
                      </c:pt>
                      <c:pt idx="8773">
                        <c:v>16.948497142534301</c:v>
                      </c:pt>
                      <c:pt idx="8774">
                        <c:v>16.952933720232</c:v>
                      </c:pt>
                      <c:pt idx="8775">
                        <c:v>16.957370297929799</c:v>
                      </c:pt>
                      <c:pt idx="8776">
                        <c:v>16.961806875627602</c:v>
                      </c:pt>
                      <c:pt idx="8777">
                        <c:v>16.966243453325301</c:v>
                      </c:pt>
                      <c:pt idx="8778">
                        <c:v>16.9706800310231</c:v>
                      </c:pt>
                      <c:pt idx="8779">
                        <c:v>16.975116608720899</c:v>
                      </c:pt>
                      <c:pt idx="8780">
                        <c:v>16.979553186418698</c:v>
                      </c:pt>
                      <c:pt idx="8781">
                        <c:v>16.983989764116401</c:v>
                      </c:pt>
                      <c:pt idx="8782">
                        <c:v>16.988426341814201</c:v>
                      </c:pt>
                      <c:pt idx="8783">
                        <c:v>16.992862919512</c:v>
                      </c:pt>
                      <c:pt idx="8784">
                        <c:v>16.997299497209699</c:v>
                      </c:pt>
                      <c:pt idx="8785">
                        <c:v>17.001736074907502</c:v>
                      </c:pt>
                      <c:pt idx="8786">
                        <c:v>17.006172652605301</c:v>
                      </c:pt>
                      <c:pt idx="8787">
                        <c:v>17.010609230303</c:v>
                      </c:pt>
                      <c:pt idx="8788">
                        <c:v>17.015045808000799</c:v>
                      </c:pt>
                      <c:pt idx="8789">
                        <c:v>17.019482385698598</c:v>
                      </c:pt>
                      <c:pt idx="8790">
                        <c:v>17.023918963396302</c:v>
                      </c:pt>
                      <c:pt idx="8791">
                        <c:v>17.028355541094101</c:v>
                      </c:pt>
                      <c:pt idx="8792">
                        <c:v>17.0327921187919</c:v>
                      </c:pt>
                      <c:pt idx="8793">
                        <c:v>17.037228696489699</c:v>
                      </c:pt>
                      <c:pt idx="8794">
                        <c:v>17.041665274187402</c:v>
                      </c:pt>
                      <c:pt idx="8795">
                        <c:v>17.046101851885201</c:v>
                      </c:pt>
                      <c:pt idx="8796">
                        <c:v>17.050538429583</c:v>
                      </c:pt>
                      <c:pt idx="8797">
                        <c:v>17.054975007280699</c:v>
                      </c:pt>
                      <c:pt idx="8798">
                        <c:v>17.059411584978498</c:v>
                      </c:pt>
                      <c:pt idx="8799">
                        <c:v>17.063848162676301</c:v>
                      </c:pt>
                      <c:pt idx="8800">
                        <c:v>17.068284740374001</c:v>
                      </c:pt>
                      <c:pt idx="8801">
                        <c:v>17.0727213180718</c:v>
                      </c:pt>
                      <c:pt idx="8802">
                        <c:v>17.077157895769599</c:v>
                      </c:pt>
                      <c:pt idx="8803">
                        <c:v>17.081594473467302</c:v>
                      </c:pt>
                      <c:pt idx="8804">
                        <c:v>17.086031051165101</c:v>
                      </c:pt>
                      <c:pt idx="8805">
                        <c:v>17.0904676288629</c:v>
                      </c:pt>
                      <c:pt idx="8806">
                        <c:v>17.094904206560699</c:v>
                      </c:pt>
                      <c:pt idx="8807">
                        <c:v>17.099340784258398</c:v>
                      </c:pt>
                      <c:pt idx="8808">
                        <c:v>17.103777361956201</c:v>
                      </c:pt>
                      <c:pt idx="8809">
                        <c:v>17.108213939654</c:v>
                      </c:pt>
                      <c:pt idx="8810">
                        <c:v>17.1126505173517</c:v>
                      </c:pt>
                      <c:pt idx="8811">
                        <c:v>17.117087095049499</c:v>
                      </c:pt>
                      <c:pt idx="8812">
                        <c:v>17.121523672747301</c:v>
                      </c:pt>
                      <c:pt idx="8813">
                        <c:v>17.125960250445001</c:v>
                      </c:pt>
                      <c:pt idx="8814">
                        <c:v>17.1303968281428</c:v>
                      </c:pt>
                      <c:pt idx="8815">
                        <c:v>17.134833405840599</c:v>
                      </c:pt>
                      <c:pt idx="8816">
                        <c:v>17.139269983538401</c:v>
                      </c:pt>
                      <c:pt idx="8817">
                        <c:v>17.143706561236101</c:v>
                      </c:pt>
                      <c:pt idx="8818">
                        <c:v>17.1481431389339</c:v>
                      </c:pt>
                      <c:pt idx="8819">
                        <c:v>17.152579716631699</c:v>
                      </c:pt>
                      <c:pt idx="8820">
                        <c:v>17.157016294329399</c:v>
                      </c:pt>
                      <c:pt idx="8821">
                        <c:v>17.161452872027201</c:v>
                      </c:pt>
                      <c:pt idx="8822">
                        <c:v>17.165889449725</c:v>
                      </c:pt>
                      <c:pt idx="8823">
                        <c:v>17.1703260274227</c:v>
                      </c:pt>
                      <c:pt idx="8824">
                        <c:v>17.174762605120499</c:v>
                      </c:pt>
                      <c:pt idx="8825">
                        <c:v>17.179199182818301</c:v>
                      </c:pt>
                      <c:pt idx="8826">
                        <c:v>17.183635760516101</c:v>
                      </c:pt>
                      <c:pt idx="8827">
                        <c:v>17.1880723382138</c:v>
                      </c:pt>
                      <c:pt idx="8828">
                        <c:v>17.192508915911599</c:v>
                      </c:pt>
                      <c:pt idx="8829">
                        <c:v>17.196945493609402</c:v>
                      </c:pt>
                      <c:pt idx="8830">
                        <c:v>17.201382071307101</c:v>
                      </c:pt>
                      <c:pt idx="8831">
                        <c:v>17.2058186490049</c:v>
                      </c:pt>
                      <c:pt idx="8832">
                        <c:v>17.210255226702699</c:v>
                      </c:pt>
                      <c:pt idx="8833">
                        <c:v>17.214691804400399</c:v>
                      </c:pt>
                      <c:pt idx="8834">
                        <c:v>17.219128382098202</c:v>
                      </c:pt>
                      <c:pt idx="8835">
                        <c:v>17.223564959796001</c:v>
                      </c:pt>
                      <c:pt idx="8836">
                        <c:v>17.2280015374938</c:v>
                      </c:pt>
                      <c:pt idx="8837">
                        <c:v>17.232438115191499</c:v>
                      </c:pt>
                      <c:pt idx="8838">
                        <c:v>17.236874692889302</c:v>
                      </c:pt>
                      <c:pt idx="8839">
                        <c:v>17.241311270587101</c:v>
                      </c:pt>
                      <c:pt idx="8840">
                        <c:v>17.2457478482848</c:v>
                      </c:pt>
                      <c:pt idx="8841">
                        <c:v>17.250184425982599</c:v>
                      </c:pt>
                      <c:pt idx="8842">
                        <c:v>17.254621003680398</c:v>
                      </c:pt>
                      <c:pt idx="8843">
                        <c:v>17.259057581378102</c:v>
                      </c:pt>
                      <c:pt idx="8844">
                        <c:v>17.263494159075901</c:v>
                      </c:pt>
                      <c:pt idx="8845">
                        <c:v>17.2679307367737</c:v>
                      </c:pt>
                      <c:pt idx="8846">
                        <c:v>17.272367314471499</c:v>
                      </c:pt>
                      <c:pt idx="8847">
                        <c:v>17.276803892169202</c:v>
                      </c:pt>
                      <c:pt idx="8848">
                        <c:v>17.281240469867001</c:v>
                      </c:pt>
                      <c:pt idx="8849">
                        <c:v>17.2856770475648</c:v>
                      </c:pt>
                      <c:pt idx="8850">
                        <c:v>17.290113625262499</c:v>
                      </c:pt>
                      <c:pt idx="8851">
                        <c:v>17.294550202960298</c:v>
                      </c:pt>
                      <c:pt idx="8852">
                        <c:v>17.298986780658101</c:v>
                      </c:pt>
                      <c:pt idx="8853">
                        <c:v>17.303423358355801</c:v>
                      </c:pt>
                      <c:pt idx="8854">
                        <c:v>17.3078599360536</c:v>
                      </c:pt>
                      <c:pt idx="8855">
                        <c:v>17.312296513751399</c:v>
                      </c:pt>
                      <c:pt idx="8856">
                        <c:v>17.316733091449201</c:v>
                      </c:pt>
                      <c:pt idx="8857">
                        <c:v>17.321169669146901</c:v>
                      </c:pt>
                      <c:pt idx="8858">
                        <c:v>17.3256062468447</c:v>
                      </c:pt>
                      <c:pt idx="8859">
                        <c:v>17.330042824542499</c:v>
                      </c:pt>
                      <c:pt idx="8860">
                        <c:v>17.334479402240198</c:v>
                      </c:pt>
                      <c:pt idx="8861">
                        <c:v>17.338915979938001</c:v>
                      </c:pt>
                      <c:pt idx="8862">
                        <c:v>17.3433525576358</c:v>
                      </c:pt>
                      <c:pt idx="8863">
                        <c:v>17.3477891353335</c:v>
                      </c:pt>
                      <c:pt idx="8864">
                        <c:v>17.352225713031299</c:v>
                      </c:pt>
                      <c:pt idx="8865">
                        <c:v>17.356662290729101</c:v>
                      </c:pt>
                      <c:pt idx="8866">
                        <c:v>17.361098868426801</c:v>
                      </c:pt>
                      <c:pt idx="8867">
                        <c:v>17.3655354461246</c:v>
                      </c:pt>
                      <c:pt idx="8868">
                        <c:v>17.369972023822399</c:v>
                      </c:pt>
                      <c:pt idx="8869">
                        <c:v>17.374408601520202</c:v>
                      </c:pt>
                      <c:pt idx="8870">
                        <c:v>17.378845179217901</c:v>
                      </c:pt>
                      <c:pt idx="8871">
                        <c:v>17.3832817569157</c:v>
                      </c:pt>
                      <c:pt idx="8872">
                        <c:v>17.387718334613499</c:v>
                      </c:pt>
                      <c:pt idx="8873">
                        <c:v>17.392154912311199</c:v>
                      </c:pt>
                      <c:pt idx="8874">
                        <c:v>17.396591490009001</c:v>
                      </c:pt>
                      <c:pt idx="8875">
                        <c:v>17.4010280677068</c:v>
                      </c:pt>
                      <c:pt idx="8876">
                        <c:v>17.4054646454045</c:v>
                      </c:pt>
                      <c:pt idx="8877">
                        <c:v>17.409901223102299</c:v>
                      </c:pt>
                      <c:pt idx="8878">
                        <c:v>17.414337800800102</c:v>
                      </c:pt>
                      <c:pt idx="8879">
                        <c:v>17.418774378497901</c:v>
                      </c:pt>
                      <c:pt idx="8880">
                        <c:v>17.4232109561956</c:v>
                      </c:pt>
                      <c:pt idx="8881">
                        <c:v>17.427647533893399</c:v>
                      </c:pt>
                      <c:pt idx="8882">
                        <c:v>17.432084111591202</c:v>
                      </c:pt>
                      <c:pt idx="8883">
                        <c:v>17.436520689288901</c:v>
                      </c:pt>
                      <c:pt idx="8884">
                        <c:v>17.4409572669867</c:v>
                      </c:pt>
                      <c:pt idx="8885">
                        <c:v>17.445393844684499</c:v>
                      </c:pt>
                      <c:pt idx="8886">
                        <c:v>17.449830422382199</c:v>
                      </c:pt>
                      <c:pt idx="8887">
                        <c:v>17.454267000080002</c:v>
                      </c:pt>
                      <c:pt idx="8888">
                        <c:v>17.458703577777801</c:v>
                      </c:pt>
                      <c:pt idx="8889">
                        <c:v>17.4631401554756</c:v>
                      </c:pt>
                      <c:pt idx="8890">
                        <c:v>17.467576733173299</c:v>
                      </c:pt>
                      <c:pt idx="8891">
                        <c:v>17.472013310871102</c:v>
                      </c:pt>
                      <c:pt idx="8892">
                        <c:v>17.476449888568901</c:v>
                      </c:pt>
                      <c:pt idx="8893">
                        <c:v>17.4808864662666</c:v>
                      </c:pt>
                      <c:pt idx="8894">
                        <c:v>17.485323043964399</c:v>
                      </c:pt>
                      <c:pt idx="8895">
                        <c:v>17.489759621662198</c:v>
                      </c:pt>
                      <c:pt idx="8896">
                        <c:v>17.494196199359902</c:v>
                      </c:pt>
                      <c:pt idx="8897">
                        <c:v>17.498632777057701</c:v>
                      </c:pt>
                      <c:pt idx="8898">
                        <c:v>17.5030693547555</c:v>
                      </c:pt>
                      <c:pt idx="8899">
                        <c:v>17.507505932453299</c:v>
                      </c:pt>
                      <c:pt idx="8900">
                        <c:v>17.511942510150998</c:v>
                      </c:pt>
                      <c:pt idx="8901">
                        <c:v>17.516379087848801</c:v>
                      </c:pt>
                      <c:pt idx="8902">
                        <c:v>17.5208156655466</c:v>
                      </c:pt>
                      <c:pt idx="8903">
                        <c:v>17.525252243244299</c:v>
                      </c:pt>
                      <c:pt idx="8904">
                        <c:v>17.529688820942098</c:v>
                      </c:pt>
                      <c:pt idx="8905">
                        <c:v>17.534125398639901</c:v>
                      </c:pt>
                      <c:pt idx="8906">
                        <c:v>17.538561976337601</c:v>
                      </c:pt>
                      <c:pt idx="8907">
                        <c:v>17.5429985540354</c:v>
                      </c:pt>
                      <c:pt idx="8908">
                        <c:v>17.547435131733199</c:v>
                      </c:pt>
                      <c:pt idx="8909">
                        <c:v>17.551871709430898</c:v>
                      </c:pt>
                      <c:pt idx="8910">
                        <c:v>17.556308287128701</c:v>
                      </c:pt>
                      <c:pt idx="8911">
                        <c:v>17.5607448648265</c:v>
                      </c:pt>
                      <c:pt idx="8912">
                        <c:v>17.565181442524299</c:v>
                      </c:pt>
                      <c:pt idx="8913">
                        <c:v>17.569618020221998</c:v>
                      </c:pt>
                      <c:pt idx="8914">
                        <c:v>17.574054597919801</c:v>
                      </c:pt>
                      <c:pt idx="8915">
                        <c:v>17.5784911756176</c:v>
                      </c:pt>
                      <c:pt idx="8916">
                        <c:v>17.5829277533153</c:v>
                      </c:pt>
                      <c:pt idx="8917">
                        <c:v>17.587364331013099</c:v>
                      </c:pt>
                      <c:pt idx="8918">
                        <c:v>17.591800908710901</c:v>
                      </c:pt>
                      <c:pt idx="8919">
                        <c:v>17.596237486408601</c:v>
                      </c:pt>
                      <c:pt idx="8920">
                        <c:v>17.6006740641064</c:v>
                      </c:pt>
                      <c:pt idx="8921">
                        <c:v>17.605110641804199</c:v>
                      </c:pt>
                      <c:pt idx="8922">
                        <c:v>17.609547219502002</c:v>
                      </c:pt>
                      <c:pt idx="8923">
                        <c:v>17.613983797199701</c:v>
                      </c:pt>
                      <c:pt idx="8924">
                        <c:v>17.6184203748975</c:v>
                      </c:pt>
                      <c:pt idx="8925">
                        <c:v>17.622856952595299</c:v>
                      </c:pt>
                      <c:pt idx="8926">
                        <c:v>17.627293530292999</c:v>
                      </c:pt>
                      <c:pt idx="8927">
                        <c:v>17.631730107990801</c:v>
                      </c:pt>
                      <c:pt idx="8928">
                        <c:v>17.6361666856886</c:v>
                      </c:pt>
                      <c:pt idx="8929">
                        <c:v>17.6406032633863</c:v>
                      </c:pt>
                      <c:pt idx="8930">
                        <c:v>17.645039841084099</c:v>
                      </c:pt>
                      <c:pt idx="8931">
                        <c:v>17.649476418781902</c:v>
                      </c:pt>
                      <c:pt idx="8932">
                        <c:v>17.653912996479701</c:v>
                      </c:pt>
                      <c:pt idx="8933">
                        <c:v>17.6583495741774</c:v>
                      </c:pt>
                      <c:pt idx="8934">
                        <c:v>17.662786151875199</c:v>
                      </c:pt>
                      <c:pt idx="8935">
                        <c:v>17.667222729573002</c:v>
                      </c:pt>
                      <c:pt idx="8936">
                        <c:v>17.671659307270701</c:v>
                      </c:pt>
                      <c:pt idx="8937">
                        <c:v>17.6760958849685</c:v>
                      </c:pt>
                      <c:pt idx="8938">
                        <c:v>17.680532462666299</c:v>
                      </c:pt>
                      <c:pt idx="8939">
                        <c:v>17.684969040363999</c:v>
                      </c:pt>
                      <c:pt idx="8940">
                        <c:v>17.689405618061802</c:v>
                      </c:pt>
                      <c:pt idx="8941">
                        <c:v>17.693842195759601</c:v>
                      </c:pt>
                      <c:pt idx="8942">
                        <c:v>17.6982787734574</c:v>
                      </c:pt>
                      <c:pt idx="8943">
                        <c:v>17.702715351155099</c:v>
                      </c:pt>
                      <c:pt idx="8944">
                        <c:v>17.707151928852898</c:v>
                      </c:pt>
                      <c:pt idx="8945">
                        <c:v>17.711588506550701</c:v>
                      </c:pt>
                      <c:pt idx="8946">
                        <c:v>17.7160250842484</c:v>
                      </c:pt>
                      <c:pt idx="8947">
                        <c:v>17.720461661946199</c:v>
                      </c:pt>
                      <c:pt idx="8948">
                        <c:v>17.724898239643998</c:v>
                      </c:pt>
                      <c:pt idx="8949">
                        <c:v>17.729334817341702</c:v>
                      </c:pt>
                      <c:pt idx="8950">
                        <c:v>17.733771395039501</c:v>
                      </c:pt>
                      <c:pt idx="8951">
                        <c:v>17.7382079727373</c:v>
                      </c:pt>
                      <c:pt idx="8952">
                        <c:v>17.742644550434999</c:v>
                      </c:pt>
                      <c:pt idx="8953">
                        <c:v>17.747081128132798</c:v>
                      </c:pt>
                      <c:pt idx="8954">
                        <c:v>17.751517705830601</c:v>
                      </c:pt>
                      <c:pt idx="8955">
                        <c:v>17.7559542835284</c:v>
                      </c:pt>
                      <c:pt idx="8956">
                        <c:v>17.760390861226099</c:v>
                      </c:pt>
                      <c:pt idx="8957">
                        <c:v>17.764827438923898</c:v>
                      </c:pt>
                      <c:pt idx="8958">
                        <c:v>17.769264016621701</c:v>
                      </c:pt>
                      <c:pt idx="8959">
                        <c:v>17.773700594319401</c:v>
                      </c:pt>
                      <c:pt idx="8960">
                        <c:v>17.7781371720172</c:v>
                      </c:pt>
                      <c:pt idx="8961">
                        <c:v>17.782573749714999</c:v>
                      </c:pt>
                      <c:pt idx="8962">
                        <c:v>17.787010327412698</c:v>
                      </c:pt>
                      <c:pt idx="8963">
                        <c:v>17.791446905110501</c:v>
                      </c:pt>
                      <c:pt idx="8964">
                        <c:v>17.7958834828083</c:v>
                      </c:pt>
                      <c:pt idx="8965">
                        <c:v>17.800320060506099</c:v>
                      </c:pt>
                      <c:pt idx="8966">
                        <c:v>17.804756638203799</c:v>
                      </c:pt>
                      <c:pt idx="8967">
                        <c:v>17.809193215901601</c:v>
                      </c:pt>
                      <c:pt idx="8968">
                        <c:v>17.8136297935994</c:v>
                      </c:pt>
                      <c:pt idx="8969">
                        <c:v>17.8180663712971</c:v>
                      </c:pt>
                      <c:pt idx="8970">
                        <c:v>17.822502948994899</c:v>
                      </c:pt>
                      <c:pt idx="8971">
                        <c:v>17.826939526692701</c:v>
                      </c:pt>
                      <c:pt idx="8972">
                        <c:v>17.831376104390401</c:v>
                      </c:pt>
                      <c:pt idx="8973">
                        <c:v>17.8358126820882</c:v>
                      </c:pt>
                      <c:pt idx="8974">
                        <c:v>17.840249259785999</c:v>
                      </c:pt>
                      <c:pt idx="8975">
                        <c:v>17.844685837483802</c:v>
                      </c:pt>
                      <c:pt idx="8976">
                        <c:v>17.849122415181501</c:v>
                      </c:pt>
                      <c:pt idx="8977">
                        <c:v>17.8535589928793</c:v>
                      </c:pt>
                      <c:pt idx="8978">
                        <c:v>17.857995570577099</c:v>
                      </c:pt>
                      <c:pt idx="8979">
                        <c:v>17.862432148274799</c:v>
                      </c:pt>
                      <c:pt idx="8980">
                        <c:v>17.866868725972601</c:v>
                      </c:pt>
                      <c:pt idx="8981">
                        <c:v>17.8713053036704</c:v>
                      </c:pt>
                      <c:pt idx="8982">
                        <c:v>17.8757418813681</c:v>
                      </c:pt>
                      <c:pt idx="8983">
                        <c:v>17.880178459065899</c:v>
                      </c:pt>
                      <c:pt idx="8984">
                        <c:v>17.884615036763702</c:v>
                      </c:pt>
                      <c:pt idx="8985">
                        <c:v>17.889051614461501</c:v>
                      </c:pt>
                      <c:pt idx="8986">
                        <c:v>17.8934881921592</c:v>
                      </c:pt>
                      <c:pt idx="8987">
                        <c:v>17.897924769856999</c:v>
                      </c:pt>
                      <c:pt idx="8988">
                        <c:v>17.902361347554798</c:v>
                      </c:pt>
                      <c:pt idx="8989">
                        <c:v>17.906797925252501</c:v>
                      </c:pt>
                      <c:pt idx="8990">
                        <c:v>17.9112345029503</c:v>
                      </c:pt>
                      <c:pt idx="8991">
                        <c:v>17.915671080648099</c:v>
                      </c:pt>
                      <c:pt idx="8992">
                        <c:v>17.920107658345799</c:v>
                      </c:pt>
                      <c:pt idx="8993">
                        <c:v>17.924544236043602</c:v>
                      </c:pt>
                      <c:pt idx="8994">
                        <c:v>17.928980813741401</c:v>
                      </c:pt>
                      <c:pt idx="8995">
                        <c:v>17.9334173914391</c:v>
                      </c:pt>
                      <c:pt idx="8996">
                        <c:v>17.937853969136899</c:v>
                      </c:pt>
                      <c:pt idx="8997">
                        <c:v>17.942290546834698</c:v>
                      </c:pt>
                      <c:pt idx="8998">
                        <c:v>17.946727124532501</c:v>
                      </c:pt>
                      <c:pt idx="8999">
                        <c:v>17.9511637022302</c:v>
                      </c:pt>
                      <c:pt idx="9000">
                        <c:v>17.955600279927999</c:v>
                      </c:pt>
                      <c:pt idx="9001">
                        <c:v>17.960036857625798</c:v>
                      </c:pt>
                      <c:pt idx="9002">
                        <c:v>17.964473435323502</c:v>
                      </c:pt>
                      <c:pt idx="9003">
                        <c:v>17.968910013021301</c:v>
                      </c:pt>
                      <c:pt idx="9004">
                        <c:v>17.9733465907191</c:v>
                      </c:pt>
                      <c:pt idx="9005">
                        <c:v>17.977783168416799</c:v>
                      </c:pt>
                      <c:pt idx="9006">
                        <c:v>17.982219746114598</c:v>
                      </c:pt>
                      <c:pt idx="9007">
                        <c:v>17.986656323812401</c:v>
                      </c:pt>
                      <c:pt idx="9008">
                        <c:v>17.9910929015102</c:v>
                      </c:pt>
                      <c:pt idx="9009">
                        <c:v>17.995529479207899</c:v>
                      </c:pt>
                      <c:pt idx="9010">
                        <c:v>17.999966056905699</c:v>
                      </c:pt>
                      <c:pt idx="9011">
                        <c:v>18.004402634603501</c:v>
                      </c:pt>
                      <c:pt idx="9012">
                        <c:v>18.008839212301201</c:v>
                      </c:pt>
                      <c:pt idx="9013">
                        <c:v>18.013275789999</c:v>
                      </c:pt>
                      <c:pt idx="9014">
                        <c:v>18.017712367696799</c:v>
                      </c:pt>
                      <c:pt idx="9015">
                        <c:v>18.022148945394498</c:v>
                      </c:pt>
                      <c:pt idx="9016">
                        <c:v>18.026585523092301</c:v>
                      </c:pt>
                      <c:pt idx="9017">
                        <c:v>18.0310221007901</c:v>
                      </c:pt>
                      <c:pt idx="9018">
                        <c:v>18.035458678487899</c:v>
                      </c:pt>
                      <c:pt idx="9019">
                        <c:v>18.039895256185599</c:v>
                      </c:pt>
                      <c:pt idx="9020">
                        <c:v>18.044331833883401</c:v>
                      </c:pt>
                      <c:pt idx="9021">
                        <c:v>18.0487684115812</c:v>
                      </c:pt>
                      <c:pt idx="9022">
                        <c:v>18.0532049892789</c:v>
                      </c:pt>
                      <c:pt idx="9023">
                        <c:v>18.057641566976699</c:v>
                      </c:pt>
                      <c:pt idx="9024">
                        <c:v>18.062078144674501</c:v>
                      </c:pt>
                      <c:pt idx="9025">
                        <c:v>18.066514722372201</c:v>
                      </c:pt>
                      <c:pt idx="9026">
                        <c:v>18.07095130007</c:v>
                      </c:pt>
                      <c:pt idx="9027">
                        <c:v>18.075387877767799</c:v>
                      </c:pt>
                      <c:pt idx="9028">
                        <c:v>18.079824455465602</c:v>
                      </c:pt>
                      <c:pt idx="9029">
                        <c:v>18.084261033163301</c:v>
                      </c:pt>
                      <c:pt idx="9030">
                        <c:v>18.0886976108611</c:v>
                      </c:pt>
                      <c:pt idx="9031">
                        <c:v>18.093134188558899</c:v>
                      </c:pt>
                      <c:pt idx="9032">
                        <c:v>18.097570766256599</c:v>
                      </c:pt>
                      <c:pt idx="9033">
                        <c:v>18.102007343954401</c:v>
                      </c:pt>
                      <c:pt idx="9034">
                        <c:v>18.1064439216522</c:v>
                      </c:pt>
                      <c:pt idx="9035">
                        <c:v>18.1108804993499</c:v>
                      </c:pt>
                      <c:pt idx="9036">
                        <c:v>18.115317077047699</c:v>
                      </c:pt>
                      <c:pt idx="9037">
                        <c:v>18.119753654745502</c:v>
                      </c:pt>
                      <c:pt idx="9038">
                        <c:v>18.124190232443201</c:v>
                      </c:pt>
                      <c:pt idx="9039">
                        <c:v>18.128626810141</c:v>
                      </c:pt>
                      <c:pt idx="9040">
                        <c:v>18.133063387838799</c:v>
                      </c:pt>
                      <c:pt idx="9041">
                        <c:v>18.137499965536598</c:v>
                      </c:pt>
                      <c:pt idx="9042">
                        <c:v>18.141936543234301</c:v>
                      </c:pt>
                      <c:pt idx="9043">
                        <c:v>18.1463731209321</c:v>
                      </c:pt>
                      <c:pt idx="9044">
                        <c:v>18.150809698629899</c:v>
                      </c:pt>
                      <c:pt idx="9045">
                        <c:v>18.155246276327599</c:v>
                      </c:pt>
                      <c:pt idx="9046">
                        <c:v>18.159682854025402</c:v>
                      </c:pt>
                      <c:pt idx="9047">
                        <c:v>18.164119431723201</c:v>
                      </c:pt>
                      <c:pt idx="9048">
                        <c:v>18.1685560094209</c:v>
                      </c:pt>
                      <c:pt idx="9049">
                        <c:v>18.172992587118699</c:v>
                      </c:pt>
                      <c:pt idx="9050">
                        <c:v>18.177429164816498</c:v>
                      </c:pt>
                      <c:pt idx="9051">
                        <c:v>18.181865742514301</c:v>
                      </c:pt>
                      <c:pt idx="9052">
                        <c:v>18.186302320212</c:v>
                      </c:pt>
                      <c:pt idx="9053">
                        <c:v>18.190738897909799</c:v>
                      </c:pt>
                      <c:pt idx="9054">
                        <c:v>18.195175475607599</c:v>
                      </c:pt>
                      <c:pt idx="9055">
                        <c:v>18.199612053305302</c:v>
                      </c:pt>
                      <c:pt idx="9056">
                        <c:v>18.204048631003101</c:v>
                      </c:pt>
                      <c:pt idx="9057">
                        <c:v>18.2084852087009</c:v>
                      </c:pt>
                      <c:pt idx="9058">
                        <c:v>18.212921786398599</c:v>
                      </c:pt>
                      <c:pt idx="9059">
                        <c:v>18.217358364096398</c:v>
                      </c:pt>
                      <c:pt idx="9060">
                        <c:v>18.221794941794201</c:v>
                      </c:pt>
                      <c:pt idx="9061">
                        <c:v>18.226231519492</c:v>
                      </c:pt>
                      <c:pt idx="9062">
                        <c:v>18.230668097189699</c:v>
                      </c:pt>
                      <c:pt idx="9063">
                        <c:v>18.235104674887499</c:v>
                      </c:pt>
                      <c:pt idx="9064">
                        <c:v>18.239541252585301</c:v>
                      </c:pt>
                      <c:pt idx="9065">
                        <c:v>18.243977830283001</c:v>
                      </c:pt>
                      <c:pt idx="9066">
                        <c:v>18.2484144079808</c:v>
                      </c:pt>
                      <c:pt idx="9067">
                        <c:v>18.252850985678599</c:v>
                      </c:pt>
                      <c:pt idx="9068">
                        <c:v>18.257287563376298</c:v>
                      </c:pt>
                      <c:pt idx="9069">
                        <c:v>18.261724141074101</c:v>
                      </c:pt>
                      <c:pt idx="9070">
                        <c:v>18.2661607187719</c:v>
                      </c:pt>
                      <c:pt idx="9071">
                        <c:v>18.2705972964696</c:v>
                      </c:pt>
                      <c:pt idx="9072">
                        <c:v>18.275033874167399</c:v>
                      </c:pt>
                      <c:pt idx="9073">
                        <c:v>18.279470451865201</c:v>
                      </c:pt>
                      <c:pt idx="9074">
                        <c:v>18.283907029563</c:v>
                      </c:pt>
                      <c:pt idx="9075">
                        <c:v>18.2883436072607</c:v>
                      </c:pt>
                      <c:pt idx="9076">
                        <c:v>18.292780184958499</c:v>
                      </c:pt>
                      <c:pt idx="9077">
                        <c:v>18.297216762656301</c:v>
                      </c:pt>
                      <c:pt idx="9078">
                        <c:v>18.301653340354001</c:v>
                      </c:pt>
                      <c:pt idx="9079">
                        <c:v>18.3060899180518</c:v>
                      </c:pt>
                      <c:pt idx="9080">
                        <c:v>18.310526495749599</c:v>
                      </c:pt>
                      <c:pt idx="9081">
                        <c:v>18.314963073447299</c:v>
                      </c:pt>
                      <c:pt idx="9082">
                        <c:v>18.319399651145101</c:v>
                      </c:pt>
                      <c:pt idx="9083">
                        <c:v>18.3238362288429</c:v>
                      </c:pt>
                      <c:pt idx="9084">
                        <c:v>18.328272806540699</c:v>
                      </c:pt>
                      <c:pt idx="9085">
                        <c:v>18.332709384238399</c:v>
                      </c:pt>
                      <c:pt idx="9086">
                        <c:v>18.337145961936201</c:v>
                      </c:pt>
                      <c:pt idx="9087">
                        <c:v>18.341582539634</c:v>
                      </c:pt>
                      <c:pt idx="9088">
                        <c:v>18.3460191173317</c:v>
                      </c:pt>
                      <c:pt idx="9089">
                        <c:v>18.350455695029499</c:v>
                      </c:pt>
                      <c:pt idx="9090">
                        <c:v>18.354892272727302</c:v>
                      </c:pt>
                      <c:pt idx="9091">
                        <c:v>18.359328850425001</c:v>
                      </c:pt>
                      <c:pt idx="9092">
                        <c:v>18.3637654281228</c:v>
                      </c:pt>
                      <c:pt idx="9093">
                        <c:v>18.368202005820599</c:v>
                      </c:pt>
                      <c:pt idx="9094">
                        <c:v>18.372638583518398</c:v>
                      </c:pt>
                      <c:pt idx="9095">
                        <c:v>18.377075161216101</c:v>
                      </c:pt>
                      <c:pt idx="9096">
                        <c:v>18.3815117389139</c:v>
                      </c:pt>
                      <c:pt idx="9097">
                        <c:v>18.385948316611699</c:v>
                      </c:pt>
                      <c:pt idx="9098">
                        <c:v>18.390384894309399</c:v>
                      </c:pt>
                      <c:pt idx="9099">
                        <c:v>18.394821472007202</c:v>
                      </c:pt>
                      <c:pt idx="9100">
                        <c:v>18.399258049705001</c:v>
                      </c:pt>
                      <c:pt idx="9101">
                        <c:v>18.4036946274027</c:v>
                      </c:pt>
                      <c:pt idx="9102">
                        <c:v>18.408131205100499</c:v>
                      </c:pt>
                      <c:pt idx="9103">
                        <c:v>18.412567782798298</c:v>
                      </c:pt>
                      <c:pt idx="9104">
                        <c:v>18.417004360496101</c:v>
                      </c:pt>
                      <c:pt idx="9105">
                        <c:v>18.4214409381938</c:v>
                      </c:pt>
                      <c:pt idx="9106">
                        <c:v>18.4258775158916</c:v>
                      </c:pt>
                      <c:pt idx="9107">
                        <c:v>18.430314093589399</c:v>
                      </c:pt>
                      <c:pt idx="9108">
                        <c:v>18.434750671287102</c:v>
                      </c:pt>
                      <c:pt idx="9109">
                        <c:v>18.439187248984901</c:v>
                      </c:pt>
                      <c:pt idx="9110">
                        <c:v>18.4436238266827</c:v>
                      </c:pt>
                      <c:pt idx="9111">
                        <c:v>18.448060404380399</c:v>
                      </c:pt>
                      <c:pt idx="9112">
                        <c:v>18.452496982078198</c:v>
                      </c:pt>
                      <c:pt idx="9113">
                        <c:v>18.456933559776001</c:v>
                      </c:pt>
                      <c:pt idx="9114">
                        <c:v>18.4613701374738</c:v>
                      </c:pt>
                      <c:pt idx="9115">
                        <c:v>18.4658067151715</c:v>
                      </c:pt>
                      <c:pt idx="9116">
                        <c:v>18.470243292869299</c:v>
                      </c:pt>
                      <c:pt idx="9117">
                        <c:v>18.474679870567101</c:v>
                      </c:pt>
                      <c:pt idx="9118">
                        <c:v>18.479116448264801</c:v>
                      </c:pt>
                      <c:pt idx="9119">
                        <c:v>18.4835530259626</c:v>
                      </c:pt>
                      <c:pt idx="9120">
                        <c:v>18.487989603660399</c:v>
                      </c:pt>
                      <c:pt idx="9121">
                        <c:v>18.492426181358098</c:v>
                      </c:pt>
                      <c:pt idx="9122">
                        <c:v>18.496862759055901</c:v>
                      </c:pt>
                      <c:pt idx="9123">
                        <c:v>18.5012993367537</c:v>
                      </c:pt>
                      <c:pt idx="9124">
                        <c:v>18.5057359144514</c:v>
                      </c:pt>
                      <c:pt idx="9125">
                        <c:v>18.510172492149199</c:v>
                      </c:pt>
                      <c:pt idx="9126">
                        <c:v>18.514609069847001</c:v>
                      </c:pt>
                      <c:pt idx="9127">
                        <c:v>18.5190456475448</c:v>
                      </c:pt>
                      <c:pt idx="9128">
                        <c:v>18.5234822252425</c:v>
                      </c:pt>
                      <c:pt idx="9129">
                        <c:v>18.527918802940299</c:v>
                      </c:pt>
                      <c:pt idx="9130">
                        <c:v>18.532355380638101</c:v>
                      </c:pt>
                      <c:pt idx="9131">
                        <c:v>18.536791958335801</c:v>
                      </c:pt>
                      <c:pt idx="9132">
                        <c:v>18.5412285360336</c:v>
                      </c:pt>
                      <c:pt idx="9133">
                        <c:v>18.545665113731399</c:v>
                      </c:pt>
                      <c:pt idx="9134">
                        <c:v>18.550101691429099</c:v>
                      </c:pt>
                      <c:pt idx="9135">
                        <c:v>18.554538269126901</c:v>
                      </c:pt>
                      <c:pt idx="9136">
                        <c:v>18.5589748468247</c:v>
                      </c:pt>
                      <c:pt idx="9137">
                        <c:v>18.563411424522499</c:v>
                      </c:pt>
                      <c:pt idx="9138">
                        <c:v>18.567848002220199</c:v>
                      </c:pt>
                      <c:pt idx="9139">
                        <c:v>18.572284579918001</c:v>
                      </c:pt>
                      <c:pt idx="9140">
                        <c:v>18.5767211576158</c:v>
                      </c:pt>
                      <c:pt idx="9141">
                        <c:v>18.5811577353135</c:v>
                      </c:pt>
                      <c:pt idx="9142">
                        <c:v>18.585594313011299</c:v>
                      </c:pt>
                      <c:pt idx="9143">
                        <c:v>18.590030890709102</c:v>
                      </c:pt>
                      <c:pt idx="9144">
                        <c:v>18.594467468406801</c:v>
                      </c:pt>
                      <c:pt idx="9145">
                        <c:v>18.5989040461046</c:v>
                      </c:pt>
                      <c:pt idx="9146">
                        <c:v>18.603340623802399</c:v>
                      </c:pt>
                      <c:pt idx="9147">
                        <c:v>18.607777201500198</c:v>
                      </c:pt>
                      <c:pt idx="9148">
                        <c:v>18.612213779197901</c:v>
                      </c:pt>
                      <c:pt idx="9149">
                        <c:v>18.6166503568957</c:v>
                      </c:pt>
                      <c:pt idx="9150">
                        <c:v>18.6210869345935</c:v>
                      </c:pt>
                      <c:pt idx="9151">
                        <c:v>18.625523512291199</c:v>
                      </c:pt>
                      <c:pt idx="9152">
                        <c:v>18.629960089989002</c:v>
                      </c:pt>
                      <c:pt idx="9153">
                        <c:v>18.634396667686801</c:v>
                      </c:pt>
                      <c:pt idx="9154">
                        <c:v>18.6388332453845</c:v>
                      </c:pt>
                      <c:pt idx="9155">
                        <c:v>18.643269823082299</c:v>
                      </c:pt>
                      <c:pt idx="9156">
                        <c:v>18.647706400780098</c:v>
                      </c:pt>
                      <c:pt idx="9157">
                        <c:v>18.652142978477801</c:v>
                      </c:pt>
                      <c:pt idx="9158">
                        <c:v>18.6565795561756</c:v>
                      </c:pt>
                      <c:pt idx="9159">
                        <c:v>18.6610161338734</c:v>
                      </c:pt>
                      <c:pt idx="9160">
                        <c:v>18.665452711571199</c:v>
                      </c:pt>
                      <c:pt idx="9161">
                        <c:v>18.669889289268902</c:v>
                      </c:pt>
                      <c:pt idx="9162">
                        <c:v>18.674325866966701</c:v>
                      </c:pt>
                      <c:pt idx="9163">
                        <c:v>18.6787624446645</c:v>
                      </c:pt>
                      <c:pt idx="9164">
                        <c:v>18.683199022362199</c:v>
                      </c:pt>
                      <c:pt idx="9165">
                        <c:v>18.687635600059998</c:v>
                      </c:pt>
                      <c:pt idx="9166">
                        <c:v>18.692072177757801</c:v>
                      </c:pt>
                      <c:pt idx="9167">
                        <c:v>18.696508755455501</c:v>
                      </c:pt>
                      <c:pt idx="9168">
                        <c:v>18.7009453331533</c:v>
                      </c:pt>
                      <c:pt idx="9169">
                        <c:v>18.705381910851099</c:v>
                      </c:pt>
                      <c:pt idx="9170">
                        <c:v>18.709818488548901</c:v>
                      </c:pt>
                      <c:pt idx="9171">
                        <c:v>18.714255066246601</c:v>
                      </c:pt>
                      <c:pt idx="9172">
                        <c:v>18.7186916439444</c:v>
                      </c:pt>
                      <c:pt idx="9173">
                        <c:v>18.723128221642199</c:v>
                      </c:pt>
                      <c:pt idx="9174">
                        <c:v>18.727564799339898</c:v>
                      </c:pt>
                      <c:pt idx="9175">
                        <c:v>18.732001377037701</c:v>
                      </c:pt>
                      <c:pt idx="9176">
                        <c:v>18.7364379547355</c:v>
                      </c:pt>
                      <c:pt idx="9177">
                        <c:v>18.7408745324332</c:v>
                      </c:pt>
                      <c:pt idx="9178">
                        <c:v>18.745311110130999</c:v>
                      </c:pt>
                      <c:pt idx="9179">
                        <c:v>18.749747687828801</c:v>
                      </c:pt>
                      <c:pt idx="9180">
                        <c:v>18.7541842655266</c:v>
                      </c:pt>
                      <c:pt idx="9181">
                        <c:v>18.7586208432243</c:v>
                      </c:pt>
                      <c:pt idx="9182">
                        <c:v>18.763057420922099</c:v>
                      </c:pt>
                      <c:pt idx="9183">
                        <c:v>18.767493998619901</c:v>
                      </c:pt>
                      <c:pt idx="9184">
                        <c:v>18.771930576317601</c:v>
                      </c:pt>
                      <c:pt idx="9185">
                        <c:v>18.7763671540154</c:v>
                      </c:pt>
                      <c:pt idx="9186">
                        <c:v>18.780803731713199</c:v>
                      </c:pt>
                      <c:pt idx="9187">
                        <c:v>18.785240309410899</c:v>
                      </c:pt>
                      <c:pt idx="9188">
                        <c:v>18.789676887108701</c:v>
                      </c:pt>
                      <c:pt idx="9189">
                        <c:v>18.7941134648065</c:v>
                      </c:pt>
                      <c:pt idx="9190">
                        <c:v>18.798550042504299</c:v>
                      </c:pt>
                      <c:pt idx="9191">
                        <c:v>18.802986620201999</c:v>
                      </c:pt>
                      <c:pt idx="9192">
                        <c:v>18.807423197899801</c:v>
                      </c:pt>
                      <c:pt idx="9193">
                        <c:v>18.8118597755976</c:v>
                      </c:pt>
                      <c:pt idx="9194">
                        <c:v>18.8162963532953</c:v>
                      </c:pt>
                      <c:pt idx="9195">
                        <c:v>18.820732930993099</c:v>
                      </c:pt>
                      <c:pt idx="9196">
                        <c:v>18.825169508690902</c:v>
                      </c:pt>
                      <c:pt idx="9197">
                        <c:v>18.829606086388601</c:v>
                      </c:pt>
                      <c:pt idx="9198">
                        <c:v>18.8340426640864</c:v>
                      </c:pt>
                      <c:pt idx="9199">
                        <c:v>18.838479241784199</c:v>
                      </c:pt>
                      <c:pt idx="9200">
                        <c:v>18.842915819481899</c:v>
                      </c:pt>
                      <c:pt idx="9201">
                        <c:v>18.847352397179701</c:v>
                      </c:pt>
                      <c:pt idx="9202">
                        <c:v>18.8517889748775</c:v>
                      </c:pt>
                      <c:pt idx="9203">
                        <c:v>18.8562255525753</c:v>
                      </c:pt>
                      <c:pt idx="9204">
                        <c:v>18.860662130272999</c:v>
                      </c:pt>
                      <c:pt idx="9205">
                        <c:v>18.865098707970802</c:v>
                      </c:pt>
                      <c:pt idx="9206">
                        <c:v>18.869535285668601</c:v>
                      </c:pt>
                      <c:pt idx="9207">
                        <c:v>18.8739718633663</c:v>
                      </c:pt>
                      <c:pt idx="9208">
                        <c:v>18.878408441064099</c:v>
                      </c:pt>
                      <c:pt idx="9209">
                        <c:v>18.882845018761898</c:v>
                      </c:pt>
                      <c:pt idx="9210">
                        <c:v>18.887281596459601</c:v>
                      </c:pt>
                      <c:pt idx="9211">
                        <c:v>18.891718174157401</c:v>
                      </c:pt>
                      <c:pt idx="9212">
                        <c:v>18.8961547518552</c:v>
                      </c:pt>
                      <c:pt idx="9213">
                        <c:v>18.900591329552999</c:v>
                      </c:pt>
                      <c:pt idx="9214">
                        <c:v>18.905027907250702</c:v>
                      </c:pt>
                      <c:pt idx="9215">
                        <c:v>18.909464484948501</c:v>
                      </c:pt>
                      <c:pt idx="9216">
                        <c:v>18.9139010626463</c:v>
                      </c:pt>
                      <c:pt idx="9217">
                        <c:v>18.918337640343999</c:v>
                      </c:pt>
                      <c:pt idx="9218">
                        <c:v>18.922774218041798</c:v>
                      </c:pt>
                      <c:pt idx="9219">
                        <c:v>18.927210795739601</c:v>
                      </c:pt>
                      <c:pt idx="9220">
                        <c:v>18.931647373437301</c:v>
                      </c:pt>
                      <c:pt idx="9221">
                        <c:v>18.9360839511351</c:v>
                      </c:pt>
                      <c:pt idx="9222">
                        <c:v>18.940520528832899</c:v>
                      </c:pt>
                      <c:pt idx="9223">
                        <c:v>18.944957106530701</c:v>
                      </c:pt>
                      <c:pt idx="9224">
                        <c:v>18.949393684228401</c:v>
                      </c:pt>
                      <c:pt idx="9225">
                        <c:v>18.9538302619262</c:v>
                      </c:pt>
                      <c:pt idx="9226">
                        <c:v>18.958266839623999</c:v>
                      </c:pt>
                      <c:pt idx="9227">
                        <c:v>18.962703417321698</c:v>
                      </c:pt>
                      <c:pt idx="9228">
                        <c:v>18.967139995019501</c:v>
                      </c:pt>
                      <c:pt idx="9229">
                        <c:v>18.9715765727173</c:v>
                      </c:pt>
                      <c:pt idx="9230">
                        <c:v>18.976013150415</c:v>
                      </c:pt>
                      <c:pt idx="9231">
                        <c:v>18.980449728112799</c:v>
                      </c:pt>
                      <c:pt idx="9232">
                        <c:v>18.984886305810601</c:v>
                      </c:pt>
                      <c:pt idx="9233">
                        <c:v>18.9893228835084</c:v>
                      </c:pt>
                      <c:pt idx="9234">
                        <c:v>18.9937594612061</c:v>
                      </c:pt>
                      <c:pt idx="9235">
                        <c:v>18.998196038903899</c:v>
                      </c:pt>
                      <c:pt idx="9236">
                        <c:v>19.002632616601701</c:v>
                      </c:pt>
                      <c:pt idx="9237">
                        <c:v>19.007069194299401</c:v>
                      </c:pt>
                      <c:pt idx="9238">
                        <c:v>19.0115057719972</c:v>
                      </c:pt>
                      <c:pt idx="9239">
                        <c:v>19.015942349694999</c:v>
                      </c:pt>
                      <c:pt idx="9240">
                        <c:v>19.020378927392699</c:v>
                      </c:pt>
                      <c:pt idx="9241">
                        <c:v>19.024815505090501</c:v>
                      </c:pt>
                      <c:pt idx="9242">
                        <c:v>19.0292520827883</c:v>
                      </c:pt>
                      <c:pt idx="9243">
                        <c:v>19.033688660486099</c:v>
                      </c:pt>
                      <c:pt idx="9244">
                        <c:v>19.038125238183799</c:v>
                      </c:pt>
                      <c:pt idx="9245">
                        <c:v>19.042561815881601</c:v>
                      </c:pt>
                      <c:pt idx="9246">
                        <c:v>19.0469983935794</c:v>
                      </c:pt>
                      <c:pt idx="9247">
                        <c:v>19.0514349712771</c:v>
                      </c:pt>
                      <c:pt idx="9248">
                        <c:v>19.055871548974899</c:v>
                      </c:pt>
                      <c:pt idx="9249">
                        <c:v>19.060308126672702</c:v>
                      </c:pt>
                      <c:pt idx="9250">
                        <c:v>19.064744704370401</c:v>
                      </c:pt>
                      <c:pt idx="9251">
                        <c:v>19.0691812820682</c:v>
                      </c:pt>
                      <c:pt idx="9252">
                        <c:v>19.073617859765999</c:v>
                      </c:pt>
                      <c:pt idx="9253">
                        <c:v>19.078054437463798</c:v>
                      </c:pt>
                      <c:pt idx="9254">
                        <c:v>19.082491015161501</c:v>
                      </c:pt>
                      <c:pt idx="9255">
                        <c:v>19.086927592859301</c:v>
                      </c:pt>
                      <c:pt idx="9256">
                        <c:v>19.0913641705571</c:v>
                      </c:pt>
                      <c:pt idx="9257">
                        <c:v>19.095800748254799</c:v>
                      </c:pt>
                      <c:pt idx="9258">
                        <c:v>19.100237325952602</c:v>
                      </c:pt>
                      <c:pt idx="9259">
                        <c:v>19.104673903650401</c:v>
                      </c:pt>
                      <c:pt idx="9260">
                        <c:v>19.1091104813481</c:v>
                      </c:pt>
                      <c:pt idx="9261">
                        <c:v>19.113547059045899</c:v>
                      </c:pt>
                      <c:pt idx="9262">
                        <c:v>19.117983636743698</c:v>
                      </c:pt>
                      <c:pt idx="9263">
                        <c:v>19.122420214441401</c:v>
                      </c:pt>
                      <c:pt idx="9264">
                        <c:v>19.126856792139201</c:v>
                      </c:pt>
                      <c:pt idx="9265">
                        <c:v>19.131293369837</c:v>
                      </c:pt>
                      <c:pt idx="9266">
                        <c:v>19.135729947534799</c:v>
                      </c:pt>
                      <c:pt idx="9267">
                        <c:v>19.140166525232502</c:v>
                      </c:pt>
                      <c:pt idx="9268">
                        <c:v>19.144603102930301</c:v>
                      </c:pt>
                      <c:pt idx="9269">
                        <c:v>19.1490396806281</c:v>
                      </c:pt>
                      <c:pt idx="9270">
                        <c:v>19.153476258325799</c:v>
                      </c:pt>
                      <c:pt idx="9271">
                        <c:v>19.157912836023598</c:v>
                      </c:pt>
                      <c:pt idx="9272">
                        <c:v>19.162349413721401</c:v>
                      </c:pt>
                      <c:pt idx="9273">
                        <c:v>19.166785991419101</c:v>
                      </c:pt>
                      <c:pt idx="9274">
                        <c:v>19.1712225691169</c:v>
                      </c:pt>
                      <c:pt idx="9275">
                        <c:v>19.175659146814699</c:v>
                      </c:pt>
                      <c:pt idx="9276">
                        <c:v>19.180095724512501</c:v>
                      </c:pt>
                      <c:pt idx="9277">
                        <c:v>19.184532302210201</c:v>
                      </c:pt>
                      <c:pt idx="9278">
                        <c:v>19.188968879908</c:v>
                      </c:pt>
                      <c:pt idx="9279">
                        <c:v>19.193405457605799</c:v>
                      </c:pt>
                      <c:pt idx="9280">
                        <c:v>19.197842035303498</c:v>
                      </c:pt>
                      <c:pt idx="9281">
                        <c:v>19.202278613001301</c:v>
                      </c:pt>
                      <c:pt idx="9282">
                        <c:v>19.2067151906991</c:v>
                      </c:pt>
                      <c:pt idx="9283">
                        <c:v>19.2111517683968</c:v>
                      </c:pt>
                      <c:pt idx="9284">
                        <c:v>19.215588346094599</c:v>
                      </c:pt>
                      <c:pt idx="9285">
                        <c:v>19.220024923792401</c:v>
                      </c:pt>
                      <c:pt idx="9286">
                        <c:v>19.224461501490101</c:v>
                      </c:pt>
                      <c:pt idx="9287">
                        <c:v>19.2288980791879</c:v>
                      </c:pt>
                      <c:pt idx="9288">
                        <c:v>19.233334656885699</c:v>
                      </c:pt>
                      <c:pt idx="9289">
                        <c:v>19.237771234583501</c:v>
                      </c:pt>
                      <c:pt idx="9290">
                        <c:v>19.242207812281201</c:v>
                      </c:pt>
                      <c:pt idx="9291">
                        <c:v>19.246644389979</c:v>
                      </c:pt>
                      <c:pt idx="9292">
                        <c:v>19.251080967676799</c:v>
                      </c:pt>
                      <c:pt idx="9293">
                        <c:v>19.255517545374499</c:v>
                      </c:pt>
                      <c:pt idx="9294">
                        <c:v>19.259954123072301</c:v>
                      </c:pt>
                      <c:pt idx="9295">
                        <c:v>19.2643907007701</c:v>
                      </c:pt>
                      <c:pt idx="9296">
                        <c:v>19.2688272784678</c:v>
                      </c:pt>
                      <c:pt idx="9297">
                        <c:v>19.273263856165599</c:v>
                      </c:pt>
                      <c:pt idx="9298">
                        <c:v>19.277700433863401</c:v>
                      </c:pt>
                      <c:pt idx="9299">
                        <c:v>19.282137011561201</c:v>
                      </c:pt>
                      <c:pt idx="9300">
                        <c:v>19.2865735892589</c:v>
                      </c:pt>
                      <c:pt idx="9301">
                        <c:v>19.291010166956699</c:v>
                      </c:pt>
                      <c:pt idx="9302">
                        <c:v>19.295446744654502</c:v>
                      </c:pt>
                      <c:pt idx="9303">
                        <c:v>19.299883322352201</c:v>
                      </c:pt>
                      <c:pt idx="9304">
                        <c:v>19.30431990005</c:v>
                      </c:pt>
                      <c:pt idx="9305">
                        <c:v>19.308756477747799</c:v>
                      </c:pt>
                      <c:pt idx="9306">
                        <c:v>19.313193055445499</c:v>
                      </c:pt>
                      <c:pt idx="9307">
                        <c:v>19.317629633143302</c:v>
                      </c:pt>
                      <c:pt idx="9308">
                        <c:v>19.322066210841101</c:v>
                      </c:pt>
                      <c:pt idx="9309">
                        <c:v>19.3265027885389</c:v>
                      </c:pt>
                      <c:pt idx="9310">
                        <c:v>19.330939366236599</c:v>
                      </c:pt>
                      <c:pt idx="9311">
                        <c:v>19.335375943934402</c:v>
                      </c:pt>
                      <c:pt idx="9312">
                        <c:v>19.339812521632201</c:v>
                      </c:pt>
                      <c:pt idx="9313">
                        <c:v>19.3442490993299</c:v>
                      </c:pt>
                      <c:pt idx="9314">
                        <c:v>19.348685677027699</c:v>
                      </c:pt>
                      <c:pt idx="9315">
                        <c:v>19.353122254725498</c:v>
                      </c:pt>
                      <c:pt idx="9316">
                        <c:v>19.357558832423202</c:v>
                      </c:pt>
                      <c:pt idx="9317">
                        <c:v>19.361995410121001</c:v>
                      </c:pt>
                      <c:pt idx="9318">
                        <c:v>19.3664319878188</c:v>
                      </c:pt>
                      <c:pt idx="9319">
                        <c:v>19.370868565516599</c:v>
                      </c:pt>
                      <c:pt idx="9320">
                        <c:v>19.375305143214302</c:v>
                      </c:pt>
                      <c:pt idx="9321">
                        <c:v>19.379741720912101</c:v>
                      </c:pt>
                      <c:pt idx="9322">
                        <c:v>19.3841782986099</c:v>
                      </c:pt>
                      <c:pt idx="9323">
                        <c:v>19.388614876307599</c:v>
                      </c:pt>
                      <c:pt idx="9324">
                        <c:v>19.393051454005398</c:v>
                      </c:pt>
                      <c:pt idx="9325">
                        <c:v>19.397488031703201</c:v>
                      </c:pt>
                      <c:pt idx="9326">
                        <c:v>19.401924609400901</c:v>
                      </c:pt>
                      <c:pt idx="9327">
                        <c:v>19.4063611870987</c:v>
                      </c:pt>
                      <c:pt idx="9328">
                        <c:v>19.410797764796499</c:v>
                      </c:pt>
                      <c:pt idx="9329">
                        <c:v>19.415234342494301</c:v>
                      </c:pt>
                      <c:pt idx="9330">
                        <c:v>19.419670920192001</c:v>
                      </c:pt>
                      <c:pt idx="9331">
                        <c:v>19.4241074978898</c:v>
                      </c:pt>
                      <c:pt idx="9332">
                        <c:v>19.428544075587599</c:v>
                      </c:pt>
                      <c:pt idx="9333">
                        <c:v>19.432980653285298</c:v>
                      </c:pt>
                      <c:pt idx="9334">
                        <c:v>19.437417230983101</c:v>
                      </c:pt>
                      <c:pt idx="9335">
                        <c:v>19.4418538086809</c:v>
                      </c:pt>
                      <c:pt idx="9336">
                        <c:v>19.4462903863786</c:v>
                      </c:pt>
                      <c:pt idx="9337">
                        <c:v>19.450726964076399</c:v>
                      </c:pt>
                      <c:pt idx="9338">
                        <c:v>19.455163541774201</c:v>
                      </c:pt>
                      <c:pt idx="9339">
                        <c:v>19.459600119472</c:v>
                      </c:pt>
                      <c:pt idx="9340">
                        <c:v>19.4640366971697</c:v>
                      </c:pt>
                      <c:pt idx="9341">
                        <c:v>19.468473274867499</c:v>
                      </c:pt>
                      <c:pt idx="9342">
                        <c:v>19.472909852565301</c:v>
                      </c:pt>
                      <c:pt idx="9343">
                        <c:v>19.477346430263001</c:v>
                      </c:pt>
                      <c:pt idx="9344">
                        <c:v>19.4817830079608</c:v>
                      </c:pt>
                      <c:pt idx="9345">
                        <c:v>19.486219585658599</c:v>
                      </c:pt>
                      <c:pt idx="9346">
                        <c:v>19.490656163356299</c:v>
                      </c:pt>
                      <c:pt idx="9347">
                        <c:v>19.495092741054101</c:v>
                      </c:pt>
                      <c:pt idx="9348">
                        <c:v>19.4995293187519</c:v>
                      </c:pt>
                      <c:pt idx="9349">
                        <c:v>19.503965896449699</c:v>
                      </c:pt>
                      <c:pt idx="9350">
                        <c:v>19.508402474147399</c:v>
                      </c:pt>
                      <c:pt idx="9351">
                        <c:v>19.512839051845202</c:v>
                      </c:pt>
                      <c:pt idx="9352">
                        <c:v>19.517275629543001</c:v>
                      </c:pt>
                      <c:pt idx="9353">
                        <c:v>19.5217122072407</c:v>
                      </c:pt>
                      <c:pt idx="9354">
                        <c:v>19.526148784938499</c:v>
                      </c:pt>
                      <c:pt idx="9355">
                        <c:v>19.530585362636302</c:v>
                      </c:pt>
                      <c:pt idx="9356">
                        <c:v>19.535021940334001</c:v>
                      </c:pt>
                      <c:pt idx="9357">
                        <c:v>19.5394585180318</c:v>
                      </c:pt>
                      <c:pt idx="9358">
                        <c:v>19.543895095729599</c:v>
                      </c:pt>
                      <c:pt idx="9359">
                        <c:v>19.548331673427398</c:v>
                      </c:pt>
                      <c:pt idx="9360">
                        <c:v>19.552768251125102</c:v>
                      </c:pt>
                      <c:pt idx="9361">
                        <c:v>19.557204828822901</c:v>
                      </c:pt>
                      <c:pt idx="9362">
                        <c:v>19.5616414065207</c:v>
                      </c:pt>
                      <c:pt idx="9363">
                        <c:v>19.566077984218399</c:v>
                      </c:pt>
                      <c:pt idx="9364">
                        <c:v>19.570514561916202</c:v>
                      </c:pt>
                      <c:pt idx="9365">
                        <c:v>19.574951139614001</c:v>
                      </c:pt>
                      <c:pt idx="9366">
                        <c:v>19.5793877173117</c:v>
                      </c:pt>
                      <c:pt idx="9367">
                        <c:v>19.583824295009499</c:v>
                      </c:pt>
                      <c:pt idx="9368">
                        <c:v>19.588260872707298</c:v>
                      </c:pt>
                      <c:pt idx="9369">
                        <c:v>19.592697450405002</c:v>
                      </c:pt>
                      <c:pt idx="9370">
                        <c:v>19.597134028102801</c:v>
                      </c:pt>
                      <c:pt idx="9371">
                        <c:v>19.6015706058006</c:v>
                      </c:pt>
                      <c:pt idx="9372">
                        <c:v>19.606007183498399</c:v>
                      </c:pt>
                      <c:pt idx="9373">
                        <c:v>19.610443761196102</c:v>
                      </c:pt>
                      <c:pt idx="9374">
                        <c:v>19.614880338893901</c:v>
                      </c:pt>
                      <c:pt idx="9375">
                        <c:v>19.6193169165917</c:v>
                      </c:pt>
                      <c:pt idx="9376">
                        <c:v>19.623753494289399</c:v>
                      </c:pt>
                      <c:pt idx="9377">
                        <c:v>19.628190071987198</c:v>
                      </c:pt>
                      <c:pt idx="9378">
                        <c:v>19.632626649685001</c:v>
                      </c:pt>
                      <c:pt idx="9379">
                        <c:v>19.637063227382701</c:v>
                      </c:pt>
                      <c:pt idx="9380">
                        <c:v>19.6414998050805</c:v>
                      </c:pt>
                      <c:pt idx="9381">
                        <c:v>19.645936382778299</c:v>
                      </c:pt>
                      <c:pt idx="9382">
                        <c:v>19.650372960475998</c:v>
                      </c:pt>
                      <c:pt idx="9383">
                        <c:v>19.654809538173801</c:v>
                      </c:pt>
                      <c:pt idx="9384">
                        <c:v>19.6592461158716</c:v>
                      </c:pt>
                      <c:pt idx="9385">
                        <c:v>19.663682693569399</c:v>
                      </c:pt>
                      <c:pt idx="9386">
                        <c:v>19.668119271267098</c:v>
                      </c:pt>
                      <c:pt idx="9387">
                        <c:v>19.672555848964901</c:v>
                      </c:pt>
                      <c:pt idx="9388">
                        <c:v>19.6769924266627</c:v>
                      </c:pt>
                      <c:pt idx="9389">
                        <c:v>19.6814290043604</c:v>
                      </c:pt>
                      <c:pt idx="9390">
                        <c:v>19.685865582058199</c:v>
                      </c:pt>
                      <c:pt idx="9391">
                        <c:v>19.690302159756001</c:v>
                      </c:pt>
                      <c:pt idx="9392">
                        <c:v>19.694738737453701</c:v>
                      </c:pt>
                      <c:pt idx="9393">
                        <c:v>19.6991753151515</c:v>
                      </c:pt>
                      <c:pt idx="9394">
                        <c:v>19.703611892849299</c:v>
                      </c:pt>
                      <c:pt idx="9395">
                        <c:v>19.708048470547102</c:v>
                      </c:pt>
                      <c:pt idx="9396">
                        <c:v>19.712485048244801</c:v>
                      </c:pt>
                      <c:pt idx="9397">
                        <c:v>19.7169216259426</c:v>
                      </c:pt>
                      <c:pt idx="9398">
                        <c:v>19.721358203640399</c:v>
                      </c:pt>
                      <c:pt idx="9399">
                        <c:v>19.725794781338099</c:v>
                      </c:pt>
                      <c:pt idx="9400">
                        <c:v>19.730231359035901</c:v>
                      </c:pt>
                      <c:pt idx="9401">
                        <c:v>19.7346679367337</c:v>
                      </c:pt>
                      <c:pt idx="9402">
                        <c:v>19.7391045144314</c:v>
                      </c:pt>
                      <c:pt idx="9403">
                        <c:v>19.743541092129199</c:v>
                      </c:pt>
                      <c:pt idx="9404">
                        <c:v>19.747977669827002</c:v>
                      </c:pt>
                      <c:pt idx="9405">
                        <c:v>19.752414247524801</c:v>
                      </c:pt>
                      <c:pt idx="9406">
                        <c:v>19.7568508252225</c:v>
                      </c:pt>
                      <c:pt idx="9407">
                        <c:v>19.761287402920299</c:v>
                      </c:pt>
                      <c:pt idx="9408">
                        <c:v>19.765723980618102</c:v>
                      </c:pt>
                      <c:pt idx="9409">
                        <c:v>19.770160558315801</c:v>
                      </c:pt>
                      <c:pt idx="9410">
                        <c:v>19.7745971360136</c:v>
                      </c:pt>
                      <c:pt idx="9411">
                        <c:v>19.779033713711399</c:v>
                      </c:pt>
                      <c:pt idx="9412">
                        <c:v>19.783470291409099</c:v>
                      </c:pt>
                      <c:pt idx="9413">
                        <c:v>19.787906869106902</c:v>
                      </c:pt>
                      <c:pt idx="9414">
                        <c:v>19.792343446804701</c:v>
                      </c:pt>
                      <c:pt idx="9415">
                        <c:v>19.7967800245025</c:v>
                      </c:pt>
                      <c:pt idx="9416">
                        <c:v>19.801216602200199</c:v>
                      </c:pt>
                      <c:pt idx="9417">
                        <c:v>19.805653179897998</c:v>
                      </c:pt>
                      <c:pt idx="9418">
                        <c:v>19.810089757595801</c:v>
                      </c:pt>
                      <c:pt idx="9419">
                        <c:v>19.8145263352935</c:v>
                      </c:pt>
                      <c:pt idx="9420">
                        <c:v>19.818962912991299</c:v>
                      </c:pt>
                      <c:pt idx="9421">
                        <c:v>19.823399490689098</c:v>
                      </c:pt>
                      <c:pt idx="9422">
                        <c:v>19.827836068386802</c:v>
                      </c:pt>
                      <c:pt idx="9423">
                        <c:v>19.832272646084601</c:v>
                      </c:pt>
                      <c:pt idx="9424">
                        <c:v>19.8367092237824</c:v>
                      </c:pt>
                      <c:pt idx="9425">
                        <c:v>19.841145801480199</c:v>
                      </c:pt>
                      <c:pt idx="9426">
                        <c:v>19.845582379177898</c:v>
                      </c:pt>
                      <c:pt idx="9427">
                        <c:v>19.850018956875701</c:v>
                      </c:pt>
                      <c:pt idx="9428">
                        <c:v>19.8544555345735</c:v>
                      </c:pt>
                      <c:pt idx="9429">
                        <c:v>19.858892112271199</c:v>
                      </c:pt>
                      <c:pt idx="9430">
                        <c:v>19.863328689968998</c:v>
                      </c:pt>
                      <c:pt idx="9431">
                        <c:v>19.867765267666801</c:v>
                      </c:pt>
                      <c:pt idx="9432">
                        <c:v>19.872201845364501</c:v>
                      </c:pt>
                      <c:pt idx="9433">
                        <c:v>19.8766384230623</c:v>
                      </c:pt>
                      <c:pt idx="9434">
                        <c:v>19.881075000760099</c:v>
                      </c:pt>
                      <c:pt idx="9435">
                        <c:v>19.885511578457901</c:v>
                      </c:pt>
                      <c:pt idx="9436">
                        <c:v>19.889948156155601</c:v>
                      </c:pt>
                      <c:pt idx="9437">
                        <c:v>19.8943847338534</c:v>
                      </c:pt>
                      <c:pt idx="9438">
                        <c:v>19.898821311551199</c:v>
                      </c:pt>
                      <c:pt idx="9439">
                        <c:v>19.903257889248898</c:v>
                      </c:pt>
                      <c:pt idx="9440">
                        <c:v>19.907694466946701</c:v>
                      </c:pt>
                      <c:pt idx="9441">
                        <c:v>19.9121310446445</c:v>
                      </c:pt>
                      <c:pt idx="9442">
                        <c:v>19.9165676223422</c:v>
                      </c:pt>
                      <c:pt idx="9443">
                        <c:v>19.921004200039999</c:v>
                      </c:pt>
                      <c:pt idx="9444">
                        <c:v>19.925440777737801</c:v>
                      </c:pt>
                      <c:pt idx="9445">
                        <c:v>19.9298773554356</c:v>
                      </c:pt>
                      <c:pt idx="9446">
                        <c:v>19.9343139331333</c:v>
                      </c:pt>
                      <c:pt idx="9447">
                        <c:v>19.938750510831099</c:v>
                      </c:pt>
                      <c:pt idx="9448">
                        <c:v>19.943187088528902</c:v>
                      </c:pt>
                      <c:pt idx="9449">
                        <c:v>19.947623666226601</c:v>
                      </c:pt>
                      <c:pt idx="9450">
                        <c:v>19.9520602439244</c:v>
                      </c:pt>
                      <c:pt idx="9451">
                        <c:v>19.956496821622199</c:v>
                      </c:pt>
                      <c:pt idx="9452">
                        <c:v>19.960933399319899</c:v>
                      </c:pt>
                      <c:pt idx="9453">
                        <c:v>19.965369977017701</c:v>
                      </c:pt>
                      <c:pt idx="9454">
                        <c:v>19.9698065547155</c:v>
                      </c:pt>
                      <c:pt idx="9455">
                        <c:v>19.9742431324132</c:v>
                      </c:pt>
                      <c:pt idx="9456">
                        <c:v>19.978679710110999</c:v>
                      </c:pt>
                      <c:pt idx="9457">
                        <c:v>19.983116287808802</c:v>
                      </c:pt>
                      <c:pt idx="9458">
                        <c:v>19.987552865506601</c:v>
                      </c:pt>
                      <c:pt idx="9459">
                        <c:v>19.9919894432043</c:v>
                      </c:pt>
                      <c:pt idx="9460">
                        <c:v>19.996426020902099</c:v>
                      </c:pt>
                      <c:pt idx="9461">
                        <c:v>20.000862598599898</c:v>
                      </c:pt>
                      <c:pt idx="9462">
                        <c:v>20.005299176297601</c:v>
                      </c:pt>
                      <c:pt idx="9463">
                        <c:v>20.0097357539954</c:v>
                      </c:pt>
                      <c:pt idx="9464">
                        <c:v>20.014172331693199</c:v>
                      </c:pt>
                      <c:pt idx="9465">
                        <c:v>20.018608909390899</c:v>
                      </c:pt>
                      <c:pt idx="9466">
                        <c:v>20.023045487088702</c:v>
                      </c:pt>
                      <c:pt idx="9467">
                        <c:v>20.027482064786501</c:v>
                      </c:pt>
                      <c:pt idx="9468">
                        <c:v>20.0319186424843</c:v>
                      </c:pt>
                      <c:pt idx="9469">
                        <c:v>20.036355220181999</c:v>
                      </c:pt>
                      <c:pt idx="9470">
                        <c:v>20.040791797879798</c:v>
                      </c:pt>
                      <c:pt idx="9471">
                        <c:v>20.045228375577601</c:v>
                      </c:pt>
                      <c:pt idx="9472">
                        <c:v>20.0496649532753</c:v>
                      </c:pt>
                      <c:pt idx="9473">
                        <c:v>20.054101530973099</c:v>
                      </c:pt>
                      <c:pt idx="9474">
                        <c:v>20.058538108670898</c:v>
                      </c:pt>
                      <c:pt idx="9475">
                        <c:v>20.062974686368602</c:v>
                      </c:pt>
                      <c:pt idx="9476">
                        <c:v>20.067411264066401</c:v>
                      </c:pt>
                      <c:pt idx="9477">
                        <c:v>20.0718478417642</c:v>
                      </c:pt>
                      <c:pt idx="9478">
                        <c:v>20.076284419461999</c:v>
                      </c:pt>
                      <c:pt idx="9479">
                        <c:v>20.080720997159698</c:v>
                      </c:pt>
                      <c:pt idx="9480">
                        <c:v>20.085157574857501</c:v>
                      </c:pt>
                      <c:pt idx="9481">
                        <c:v>20.0895941525553</c:v>
                      </c:pt>
                      <c:pt idx="9482">
                        <c:v>20.094030730252999</c:v>
                      </c:pt>
                      <c:pt idx="9483">
                        <c:v>20.098467307950798</c:v>
                      </c:pt>
                      <c:pt idx="9484">
                        <c:v>20.102903885648601</c:v>
                      </c:pt>
                      <c:pt idx="9485">
                        <c:v>20.107340463346301</c:v>
                      </c:pt>
                      <c:pt idx="9486">
                        <c:v>20.1117770410441</c:v>
                      </c:pt>
                      <c:pt idx="9487">
                        <c:v>20.116213618741899</c:v>
                      </c:pt>
                      <c:pt idx="9488">
                        <c:v>20.120650196439598</c:v>
                      </c:pt>
                      <c:pt idx="9489">
                        <c:v>20.125086774137401</c:v>
                      </c:pt>
                      <c:pt idx="9490">
                        <c:v>20.1295233518352</c:v>
                      </c:pt>
                      <c:pt idx="9491">
                        <c:v>20.133959929532999</c:v>
                      </c:pt>
                      <c:pt idx="9492">
                        <c:v>20.138396507230699</c:v>
                      </c:pt>
                      <c:pt idx="9493">
                        <c:v>20.142833084928501</c:v>
                      </c:pt>
                      <c:pt idx="9494">
                        <c:v>20.1472696626263</c:v>
                      </c:pt>
                      <c:pt idx="9495">
                        <c:v>20.151706240324</c:v>
                      </c:pt>
                      <c:pt idx="9496">
                        <c:v>20.156142818021799</c:v>
                      </c:pt>
                      <c:pt idx="9497">
                        <c:v>20.160579395719601</c:v>
                      </c:pt>
                      <c:pt idx="9498">
                        <c:v>20.165015973417301</c:v>
                      </c:pt>
                      <c:pt idx="9499">
                        <c:v>20.1694525511151</c:v>
                      </c:pt>
                      <c:pt idx="9500">
                        <c:v>20.173889128812899</c:v>
                      </c:pt>
                      <c:pt idx="9501">
                        <c:v>20.178325706510702</c:v>
                      </c:pt>
                      <c:pt idx="9502">
                        <c:v>20.182762284208401</c:v>
                      </c:pt>
                      <c:pt idx="9503">
                        <c:v>20.1871988619062</c:v>
                      </c:pt>
                      <c:pt idx="9504">
                        <c:v>20.191635439603999</c:v>
                      </c:pt>
                      <c:pt idx="9505">
                        <c:v>20.196072017301699</c:v>
                      </c:pt>
                      <c:pt idx="9506">
                        <c:v>20.200508594999501</c:v>
                      </c:pt>
                      <c:pt idx="9507">
                        <c:v>20.2049451726973</c:v>
                      </c:pt>
                      <c:pt idx="9508">
                        <c:v>20.209381750395</c:v>
                      </c:pt>
                      <c:pt idx="9509">
                        <c:v>20.213818328092799</c:v>
                      </c:pt>
                      <c:pt idx="9510">
                        <c:v>20.218254905790602</c:v>
                      </c:pt>
                      <c:pt idx="9511">
                        <c:v>20.222691483488401</c:v>
                      </c:pt>
                      <c:pt idx="9512">
                        <c:v>20.2271280611861</c:v>
                      </c:pt>
                      <c:pt idx="9513">
                        <c:v>20.231564638883899</c:v>
                      </c:pt>
                      <c:pt idx="9514">
                        <c:v>20.236001216581698</c:v>
                      </c:pt>
                      <c:pt idx="9515">
                        <c:v>20.240437794279401</c:v>
                      </c:pt>
                      <c:pt idx="9516">
                        <c:v>20.2448743719772</c:v>
                      </c:pt>
                      <c:pt idx="9517">
                        <c:v>20.249310949674999</c:v>
                      </c:pt>
                      <c:pt idx="9518">
                        <c:v>20.253747527372699</c:v>
                      </c:pt>
                      <c:pt idx="9519">
                        <c:v>20.258184105070502</c:v>
                      </c:pt>
                      <c:pt idx="9520">
                        <c:v>20.262620682768301</c:v>
                      </c:pt>
                      <c:pt idx="9521">
                        <c:v>20.2670572604661</c:v>
                      </c:pt>
                      <c:pt idx="9522">
                        <c:v>20.271493838163799</c:v>
                      </c:pt>
                      <c:pt idx="9523">
                        <c:v>20.275930415861598</c:v>
                      </c:pt>
                      <c:pt idx="9524">
                        <c:v>20.280366993559401</c:v>
                      </c:pt>
                      <c:pt idx="9525">
                        <c:v>20.2848035712571</c:v>
                      </c:pt>
                      <c:pt idx="9526">
                        <c:v>20.289240148954899</c:v>
                      </c:pt>
                      <c:pt idx="9527">
                        <c:v>20.293676726652699</c:v>
                      </c:pt>
                      <c:pt idx="9528">
                        <c:v>20.298113304350402</c:v>
                      </c:pt>
                      <c:pt idx="9529">
                        <c:v>20.302549882048201</c:v>
                      </c:pt>
                      <c:pt idx="9530">
                        <c:v>20.306986459746</c:v>
                      </c:pt>
                      <c:pt idx="9531">
                        <c:v>20.311423037443699</c:v>
                      </c:pt>
                      <c:pt idx="9532">
                        <c:v>20.315859615141498</c:v>
                      </c:pt>
                      <c:pt idx="9533">
                        <c:v>20.320296192839301</c:v>
                      </c:pt>
                      <c:pt idx="9534">
                        <c:v>20.3247327705371</c:v>
                      </c:pt>
                      <c:pt idx="9535">
                        <c:v>20.329169348234799</c:v>
                      </c:pt>
                      <c:pt idx="9536">
                        <c:v>20.333605925932599</c:v>
                      </c:pt>
                      <c:pt idx="9537">
                        <c:v>20.338042503630401</c:v>
                      </c:pt>
                      <c:pt idx="9538">
                        <c:v>20.342479081328101</c:v>
                      </c:pt>
                      <c:pt idx="9539">
                        <c:v>20.3469156590259</c:v>
                      </c:pt>
                      <c:pt idx="9540">
                        <c:v>20.351352236723699</c:v>
                      </c:pt>
                      <c:pt idx="9541">
                        <c:v>20.355788814421398</c:v>
                      </c:pt>
                      <c:pt idx="9542">
                        <c:v>20.360225392119201</c:v>
                      </c:pt>
                      <c:pt idx="9543">
                        <c:v>20.364661969817</c:v>
                      </c:pt>
                      <c:pt idx="9544">
                        <c:v>20.369098547514799</c:v>
                      </c:pt>
                      <c:pt idx="9545">
                        <c:v>20.373535125212499</c:v>
                      </c:pt>
                      <c:pt idx="9546">
                        <c:v>20.377971702910301</c:v>
                      </c:pt>
                      <c:pt idx="9547">
                        <c:v>20.3824082806081</c:v>
                      </c:pt>
                      <c:pt idx="9548">
                        <c:v>20.3868448583058</c:v>
                      </c:pt>
                      <c:pt idx="9549">
                        <c:v>20.391281436003599</c:v>
                      </c:pt>
                      <c:pt idx="9550">
                        <c:v>20.395718013701401</c:v>
                      </c:pt>
                      <c:pt idx="9551">
                        <c:v>20.400154591399101</c:v>
                      </c:pt>
                      <c:pt idx="9552">
                        <c:v>20.4045911690969</c:v>
                      </c:pt>
                      <c:pt idx="9553">
                        <c:v>20.409027746794699</c:v>
                      </c:pt>
                      <c:pt idx="9554">
                        <c:v>20.413464324492502</c:v>
                      </c:pt>
                      <c:pt idx="9555">
                        <c:v>20.417900902190201</c:v>
                      </c:pt>
                      <c:pt idx="9556">
                        <c:v>20.422337479888</c:v>
                      </c:pt>
                      <c:pt idx="9557">
                        <c:v>20.426774057585799</c:v>
                      </c:pt>
                      <c:pt idx="9558">
                        <c:v>20.431210635283499</c:v>
                      </c:pt>
                      <c:pt idx="9559">
                        <c:v>20.435647212981301</c:v>
                      </c:pt>
                      <c:pt idx="9560">
                        <c:v>20.4400837906791</c:v>
                      </c:pt>
                      <c:pt idx="9561">
                        <c:v>20.4445203683768</c:v>
                      </c:pt>
                      <c:pt idx="9562">
                        <c:v>20.448956946074599</c:v>
                      </c:pt>
                      <c:pt idx="9563">
                        <c:v>20.453393523772402</c:v>
                      </c:pt>
                      <c:pt idx="9564">
                        <c:v>20.457830101470201</c:v>
                      </c:pt>
                      <c:pt idx="9565">
                        <c:v>20.4622666791679</c:v>
                      </c:pt>
                      <c:pt idx="9566">
                        <c:v>20.466703256865699</c:v>
                      </c:pt>
                      <c:pt idx="9567">
                        <c:v>20.471139834563498</c:v>
                      </c:pt>
                      <c:pt idx="9568">
                        <c:v>20.475576412261201</c:v>
                      </c:pt>
                      <c:pt idx="9569">
                        <c:v>20.480012989959</c:v>
                      </c:pt>
                      <c:pt idx="9570">
                        <c:v>20.484449567656799</c:v>
                      </c:pt>
                      <c:pt idx="9571">
                        <c:v>20.488886145354499</c:v>
                      </c:pt>
                      <c:pt idx="9572">
                        <c:v>20.493322723052302</c:v>
                      </c:pt>
                      <c:pt idx="9573">
                        <c:v>20.497759300750101</c:v>
                      </c:pt>
                      <c:pt idx="9574">
                        <c:v>20.5021958784479</c:v>
                      </c:pt>
                      <c:pt idx="9575">
                        <c:v>20.506632456145599</c:v>
                      </c:pt>
                      <c:pt idx="9576">
                        <c:v>20.511069033843398</c:v>
                      </c:pt>
                      <c:pt idx="9577">
                        <c:v>20.515505611541201</c:v>
                      </c:pt>
                      <c:pt idx="9578">
                        <c:v>20.5199421892389</c:v>
                      </c:pt>
                      <c:pt idx="9579">
                        <c:v>20.524378766936699</c:v>
                      </c:pt>
                      <c:pt idx="9580">
                        <c:v>20.528815344634499</c:v>
                      </c:pt>
                      <c:pt idx="9581">
                        <c:v>20.533251922332202</c:v>
                      </c:pt>
                      <c:pt idx="9582">
                        <c:v>20.537688500030001</c:v>
                      </c:pt>
                      <c:pt idx="9583">
                        <c:v>20.5421250777278</c:v>
                      </c:pt>
                      <c:pt idx="9584">
                        <c:v>20.546561655425599</c:v>
                      </c:pt>
                      <c:pt idx="9585">
                        <c:v>20.550998233123298</c:v>
                      </c:pt>
                      <c:pt idx="9586">
                        <c:v>20.555434810821101</c:v>
                      </c:pt>
                      <c:pt idx="9587">
                        <c:v>20.5598713885189</c:v>
                      </c:pt>
                      <c:pt idx="9588">
                        <c:v>20.5643079662166</c:v>
                      </c:pt>
                      <c:pt idx="9589">
                        <c:v>20.568744543914399</c:v>
                      </c:pt>
                      <c:pt idx="9590">
                        <c:v>20.573181121612201</c:v>
                      </c:pt>
                      <c:pt idx="9591">
                        <c:v>20.577617699309901</c:v>
                      </c:pt>
                      <c:pt idx="9592">
                        <c:v>20.5820542770077</c:v>
                      </c:pt>
                      <c:pt idx="9593">
                        <c:v>20.586490854705499</c:v>
                      </c:pt>
                      <c:pt idx="9594">
                        <c:v>20.590927432403198</c:v>
                      </c:pt>
                      <c:pt idx="9595">
                        <c:v>20.595364010101001</c:v>
                      </c:pt>
                      <c:pt idx="9596">
                        <c:v>20.5998005877988</c:v>
                      </c:pt>
                      <c:pt idx="9597">
                        <c:v>20.604237165496599</c:v>
                      </c:pt>
                      <c:pt idx="9598">
                        <c:v>20.608673743194299</c:v>
                      </c:pt>
                      <c:pt idx="9599">
                        <c:v>20.613110320892101</c:v>
                      </c:pt>
                      <c:pt idx="9600">
                        <c:v>20.6175468985899</c:v>
                      </c:pt>
                      <c:pt idx="9601">
                        <c:v>20.6219834762876</c:v>
                      </c:pt>
                      <c:pt idx="9602">
                        <c:v>20.626420053985399</c:v>
                      </c:pt>
                      <c:pt idx="9603">
                        <c:v>20.630856631683201</c:v>
                      </c:pt>
                      <c:pt idx="9604">
                        <c:v>20.635293209380901</c:v>
                      </c:pt>
                      <c:pt idx="9605">
                        <c:v>20.6397297870787</c:v>
                      </c:pt>
                      <c:pt idx="9606">
                        <c:v>20.644166364776499</c:v>
                      </c:pt>
                      <c:pt idx="9607">
                        <c:v>20.648602942474302</c:v>
                      </c:pt>
                      <c:pt idx="9608">
                        <c:v>20.653039520172001</c:v>
                      </c:pt>
                      <c:pt idx="9609">
                        <c:v>20.6574760978698</c:v>
                      </c:pt>
                      <c:pt idx="9610">
                        <c:v>20.661912675567599</c:v>
                      </c:pt>
                      <c:pt idx="9611">
                        <c:v>20.666349253265299</c:v>
                      </c:pt>
                      <c:pt idx="9612">
                        <c:v>20.670785830963101</c:v>
                      </c:pt>
                      <c:pt idx="9613">
                        <c:v>20.6752224086609</c:v>
                      </c:pt>
                      <c:pt idx="9614">
                        <c:v>20.6796589863586</c:v>
                      </c:pt>
                      <c:pt idx="9615">
                        <c:v>20.684095564056399</c:v>
                      </c:pt>
                      <c:pt idx="9616">
                        <c:v>20.688532141754202</c:v>
                      </c:pt>
                      <c:pt idx="9617">
                        <c:v>20.692968719451901</c:v>
                      </c:pt>
                      <c:pt idx="9618">
                        <c:v>20.6974052971497</c:v>
                      </c:pt>
                      <c:pt idx="9619">
                        <c:v>20.701841874847499</c:v>
                      </c:pt>
                      <c:pt idx="9620">
                        <c:v>20.706278452545298</c:v>
                      </c:pt>
                      <c:pt idx="9621">
                        <c:v>20.710715030243001</c:v>
                      </c:pt>
                      <c:pt idx="9622">
                        <c:v>20.7151516079408</c:v>
                      </c:pt>
                      <c:pt idx="9623">
                        <c:v>20.719588185638599</c:v>
                      </c:pt>
                      <c:pt idx="9624">
                        <c:v>20.724024763336299</c:v>
                      </c:pt>
                      <c:pt idx="9625">
                        <c:v>20.728461341034102</c:v>
                      </c:pt>
                      <c:pt idx="9626">
                        <c:v>20.732897918731901</c:v>
                      </c:pt>
                      <c:pt idx="9627">
                        <c:v>20.7373344964296</c:v>
                      </c:pt>
                      <c:pt idx="9628">
                        <c:v>20.741771074127399</c:v>
                      </c:pt>
                      <c:pt idx="9629">
                        <c:v>20.746207651825198</c:v>
                      </c:pt>
                      <c:pt idx="9630">
                        <c:v>20.750644229523001</c:v>
                      </c:pt>
                      <c:pt idx="9631">
                        <c:v>20.7550808072207</c:v>
                      </c:pt>
                      <c:pt idx="9632">
                        <c:v>20.7595173849185</c:v>
                      </c:pt>
                      <c:pt idx="9633">
                        <c:v>20.763953962616299</c:v>
                      </c:pt>
                      <c:pt idx="9634">
                        <c:v>20.768390540314002</c:v>
                      </c:pt>
                      <c:pt idx="9635">
                        <c:v>20.772827118011801</c:v>
                      </c:pt>
                      <c:pt idx="9636">
                        <c:v>20.7772636957096</c:v>
                      </c:pt>
                      <c:pt idx="9637">
                        <c:v>20.781700273407299</c:v>
                      </c:pt>
                      <c:pt idx="9638">
                        <c:v>20.786136851105098</c:v>
                      </c:pt>
                      <c:pt idx="9639">
                        <c:v>20.790573428802901</c:v>
                      </c:pt>
                      <c:pt idx="9640">
                        <c:v>20.7950100065007</c:v>
                      </c:pt>
                      <c:pt idx="9641">
                        <c:v>20.7994465841984</c:v>
                      </c:pt>
                      <c:pt idx="9642">
                        <c:v>20.803883161896199</c:v>
                      </c:pt>
                      <c:pt idx="9643">
                        <c:v>20.808319739594001</c:v>
                      </c:pt>
                      <c:pt idx="9644">
                        <c:v>20.812756317291701</c:v>
                      </c:pt>
                      <c:pt idx="9645">
                        <c:v>20.8171928949895</c:v>
                      </c:pt>
                      <c:pt idx="9646">
                        <c:v>20.821629472687299</c:v>
                      </c:pt>
                      <c:pt idx="9647">
                        <c:v>20.826066050384998</c:v>
                      </c:pt>
                      <c:pt idx="9648">
                        <c:v>20.830502628082801</c:v>
                      </c:pt>
                      <c:pt idx="9649">
                        <c:v>20.8349392057806</c:v>
                      </c:pt>
                      <c:pt idx="9650">
                        <c:v>20.839375783478399</c:v>
                      </c:pt>
                      <c:pt idx="9651">
                        <c:v>20.843812361176099</c:v>
                      </c:pt>
                      <c:pt idx="9652">
                        <c:v>20.848248938873901</c:v>
                      </c:pt>
                      <c:pt idx="9653">
                        <c:v>20.8526855165717</c:v>
                      </c:pt>
                      <c:pt idx="9654">
                        <c:v>20.8571220942694</c:v>
                      </c:pt>
                      <c:pt idx="9655">
                        <c:v>20.861558671967199</c:v>
                      </c:pt>
                      <c:pt idx="9656">
                        <c:v>20.865995249665001</c:v>
                      </c:pt>
                      <c:pt idx="9657">
                        <c:v>20.870431827362701</c:v>
                      </c:pt>
                      <c:pt idx="9658">
                        <c:v>20.8748684050605</c:v>
                      </c:pt>
                      <c:pt idx="9659">
                        <c:v>20.879304982758299</c:v>
                      </c:pt>
                      <c:pt idx="9660">
                        <c:v>20.883741560456102</c:v>
                      </c:pt>
                      <c:pt idx="9661">
                        <c:v>20.888178138153801</c:v>
                      </c:pt>
                      <c:pt idx="9662">
                        <c:v>20.8926147158516</c:v>
                      </c:pt>
                      <c:pt idx="9663">
                        <c:v>20.897051293549399</c:v>
                      </c:pt>
                      <c:pt idx="9664">
                        <c:v>20.901487871247099</c:v>
                      </c:pt>
                      <c:pt idx="9665">
                        <c:v>20.905924448944901</c:v>
                      </c:pt>
                      <c:pt idx="9666">
                        <c:v>20.9103610266427</c:v>
                      </c:pt>
                      <c:pt idx="9667">
                        <c:v>20.9147976043404</c:v>
                      </c:pt>
                      <c:pt idx="9668">
                        <c:v>20.919234182038199</c:v>
                      </c:pt>
                      <c:pt idx="9669">
                        <c:v>20.923670759736002</c:v>
                      </c:pt>
                      <c:pt idx="9670">
                        <c:v>20.928107337433801</c:v>
                      </c:pt>
                      <c:pt idx="9671">
                        <c:v>20.9325439151315</c:v>
                      </c:pt>
                      <c:pt idx="9672">
                        <c:v>20.936980492829299</c:v>
                      </c:pt>
                      <c:pt idx="9673">
                        <c:v>20.941417070527098</c:v>
                      </c:pt>
                      <c:pt idx="9674">
                        <c:v>20.945853648224801</c:v>
                      </c:pt>
                      <c:pt idx="9675">
                        <c:v>20.9502902259226</c:v>
                      </c:pt>
                      <c:pt idx="9676">
                        <c:v>20.9547268036204</c:v>
                      </c:pt>
                      <c:pt idx="9677">
                        <c:v>20.959163381318099</c:v>
                      </c:pt>
                      <c:pt idx="9678">
                        <c:v>20.963599959015902</c:v>
                      </c:pt>
                      <c:pt idx="9679">
                        <c:v>20.968036536713701</c:v>
                      </c:pt>
                      <c:pt idx="9680">
                        <c:v>20.9724731144114</c:v>
                      </c:pt>
                      <c:pt idx="9681">
                        <c:v>20.976909692109199</c:v>
                      </c:pt>
                      <c:pt idx="9682">
                        <c:v>20.981346269806998</c:v>
                      </c:pt>
                      <c:pt idx="9683">
                        <c:v>20.985782847504801</c:v>
                      </c:pt>
                      <c:pt idx="9684">
                        <c:v>20.990219425202501</c:v>
                      </c:pt>
                      <c:pt idx="9685">
                        <c:v>20.9946560029003</c:v>
                      </c:pt>
                      <c:pt idx="9686">
                        <c:v>20.999092580598099</c:v>
                      </c:pt>
                      <c:pt idx="9687">
                        <c:v>21.003529158295802</c:v>
                      </c:pt>
                      <c:pt idx="9688">
                        <c:v>21.007965735993601</c:v>
                      </c:pt>
                      <c:pt idx="9689">
                        <c:v>21.0124023136914</c:v>
                      </c:pt>
                      <c:pt idx="9690">
                        <c:v>21.016838891389099</c:v>
                      </c:pt>
                      <c:pt idx="9691">
                        <c:v>21.021275469086898</c:v>
                      </c:pt>
                      <c:pt idx="9692">
                        <c:v>21.025712046784701</c:v>
                      </c:pt>
                      <c:pt idx="9693">
                        <c:v>21.0301486244825</c:v>
                      </c:pt>
                      <c:pt idx="9694">
                        <c:v>21.0345852021802</c:v>
                      </c:pt>
                      <c:pt idx="9695">
                        <c:v>21.039021779877999</c:v>
                      </c:pt>
                      <c:pt idx="9696">
                        <c:v>21.043458357575801</c:v>
                      </c:pt>
                      <c:pt idx="9697">
                        <c:v>21.047894935273501</c:v>
                      </c:pt>
                      <c:pt idx="9698">
                        <c:v>21.0523315129713</c:v>
                      </c:pt>
                      <c:pt idx="9699">
                        <c:v>21.056768090669099</c:v>
                      </c:pt>
                      <c:pt idx="9700">
                        <c:v>21.061204668366798</c:v>
                      </c:pt>
                      <c:pt idx="9701">
                        <c:v>21.065641246064601</c:v>
                      </c:pt>
                      <c:pt idx="9702">
                        <c:v>21.0700778237624</c:v>
                      </c:pt>
                      <c:pt idx="9703">
                        <c:v>21.074514401460199</c:v>
                      </c:pt>
                      <c:pt idx="9704">
                        <c:v>21.078950979157899</c:v>
                      </c:pt>
                      <c:pt idx="9705">
                        <c:v>21.083387556855701</c:v>
                      </c:pt>
                      <c:pt idx="9706">
                        <c:v>21.0878241345535</c:v>
                      </c:pt>
                      <c:pt idx="9707">
                        <c:v>21.0922607122512</c:v>
                      </c:pt>
                      <c:pt idx="9708">
                        <c:v>21.096697289948999</c:v>
                      </c:pt>
                      <c:pt idx="9709">
                        <c:v>21.101133867646801</c:v>
                      </c:pt>
                      <c:pt idx="9710">
                        <c:v>21.105570445344501</c:v>
                      </c:pt>
                      <c:pt idx="9711">
                        <c:v>21.1100070230423</c:v>
                      </c:pt>
                      <c:pt idx="9712">
                        <c:v>21.114443600740099</c:v>
                      </c:pt>
                      <c:pt idx="9713">
                        <c:v>21.118880178437902</c:v>
                      </c:pt>
                      <c:pt idx="9714">
                        <c:v>21.123316756135601</c:v>
                      </c:pt>
                      <c:pt idx="9715">
                        <c:v>21.1277533338334</c:v>
                      </c:pt>
                      <c:pt idx="9716">
                        <c:v>21.132189911531199</c:v>
                      </c:pt>
                      <c:pt idx="9717">
                        <c:v>21.136626489228899</c:v>
                      </c:pt>
                      <c:pt idx="9718">
                        <c:v>21.141063066926701</c:v>
                      </c:pt>
                      <c:pt idx="9719">
                        <c:v>21.1454996446245</c:v>
                      </c:pt>
                      <c:pt idx="9720">
                        <c:v>21.1499362223222</c:v>
                      </c:pt>
                      <c:pt idx="9721">
                        <c:v>21.154372800019999</c:v>
                      </c:pt>
                      <c:pt idx="9722">
                        <c:v>21.158809377717802</c:v>
                      </c:pt>
                      <c:pt idx="9723">
                        <c:v>21.163245955415501</c:v>
                      </c:pt>
                      <c:pt idx="9724">
                        <c:v>21.1676825331133</c:v>
                      </c:pt>
                      <c:pt idx="9725">
                        <c:v>21.172119110811099</c:v>
                      </c:pt>
                      <c:pt idx="9726">
                        <c:v>21.176555688508898</c:v>
                      </c:pt>
                      <c:pt idx="9727">
                        <c:v>21.180992266206601</c:v>
                      </c:pt>
                      <c:pt idx="9728">
                        <c:v>21.185428843904401</c:v>
                      </c:pt>
                      <c:pt idx="9729">
                        <c:v>21.1898654216022</c:v>
                      </c:pt>
                      <c:pt idx="9730">
                        <c:v>21.194301999299899</c:v>
                      </c:pt>
                      <c:pt idx="9731">
                        <c:v>21.198738576997702</c:v>
                      </c:pt>
                      <c:pt idx="9732">
                        <c:v>21.203175154695501</c:v>
                      </c:pt>
                      <c:pt idx="9733">
                        <c:v>21.2076117323932</c:v>
                      </c:pt>
                      <c:pt idx="9734">
                        <c:v>21.212048310090999</c:v>
                      </c:pt>
                      <c:pt idx="9735">
                        <c:v>21.216484887788798</c:v>
                      </c:pt>
                      <c:pt idx="9736">
                        <c:v>21.220921465486601</c:v>
                      </c:pt>
                      <c:pt idx="9737">
                        <c:v>21.225358043184301</c:v>
                      </c:pt>
                      <c:pt idx="9738">
                        <c:v>21.2297946208821</c:v>
                      </c:pt>
                      <c:pt idx="9739">
                        <c:v>21.234231198579899</c:v>
                      </c:pt>
                      <c:pt idx="9740">
                        <c:v>21.238667776277602</c:v>
                      </c:pt>
                      <c:pt idx="9741">
                        <c:v>21.243104353975401</c:v>
                      </c:pt>
                      <c:pt idx="9742">
                        <c:v>21.2475409316732</c:v>
                      </c:pt>
                      <c:pt idx="9743">
                        <c:v>21.251977509370899</c:v>
                      </c:pt>
                      <c:pt idx="9744">
                        <c:v>21.256414087068698</c:v>
                      </c:pt>
                      <c:pt idx="9745">
                        <c:v>21.260850664766501</c:v>
                      </c:pt>
                      <c:pt idx="9746">
                        <c:v>21.2652872424643</c:v>
                      </c:pt>
                      <c:pt idx="9747">
                        <c:v>21.269723820162</c:v>
                      </c:pt>
                      <c:pt idx="9748">
                        <c:v>21.274160397859799</c:v>
                      </c:pt>
                      <c:pt idx="9749">
                        <c:v>21.278596975557601</c:v>
                      </c:pt>
                      <c:pt idx="9750">
                        <c:v>21.283033553255301</c:v>
                      </c:pt>
                      <c:pt idx="9751">
                        <c:v>21.2874701309531</c:v>
                      </c:pt>
                      <c:pt idx="9752">
                        <c:v>21.291906708650899</c:v>
                      </c:pt>
                      <c:pt idx="9753">
                        <c:v>21.296343286348598</c:v>
                      </c:pt>
                      <c:pt idx="9754">
                        <c:v>21.300779864046401</c:v>
                      </c:pt>
                      <c:pt idx="9755">
                        <c:v>21.3052164417442</c:v>
                      </c:pt>
                      <c:pt idx="9756">
                        <c:v>21.3096530194419</c:v>
                      </c:pt>
                      <c:pt idx="9757">
                        <c:v>21.314089597139699</c:v>
                      </c:pt>
                      <c:pt idx="9758">
                        <c:v>21.318526174837501</c:v>
                      </c:pt>
                      <c:pt idx="9759">
                        <c:v>21.3229627525353</c:v>
                      </c:pt>
                      <c:pt idx="9760">
                        <c:v>21.327399330233</c:v>
                      </c:pt>
                      <c:pt idx="9761">
                        <c:v>21.331835907930799</c:v>
                      </c:pt>
                      <c:pt idx="9762">
                        <c:v>21.336272485628601</c:v>
                      </c:pt>
                      <c:pt idx="9763">
                        <c:v>21.340709063326301</c:v>
                      </c:pt>
                      <c:pt idx="9764">
                        <c:v>21.3451456410241</c:v>
                      </c:pt>
                      <c:pt idx="9765">
                        <c:v>21.349582218721899</c:v>
                      </c:pt>
                      <c:pt idx="9766">
                        <c:v>21.354018796419599</c:v>
                      </c:pt>
                      <c:pt idx="9767">
                        <c:v>21.358455374117401</c:v>
                      </c:pt>
                      <c:pt idx="9768">
                        <c:v>21.3628919518152</c:v>
                      </c:pt>
                      <c:pt idx="9769">
                        <c:v>21.367328529512999</c:v>
                      </c:pt>
                      <c:pt idx="9770">
                        <c:v>21.371765107210699</c:v>
                      </c:pt>
                      <c:pt idx="9771">
                        <c:v>21.376201684908501</c:v>
                      </c:pt>
                      <c:pt idx="9772">
                        <c:v>21.380638262606301</c:v>
                      </c:pt>
                      <c:pt idx="9773">
                        <c:v>21.385074840304</c:v>
                      </c:pt>
                      <c:pt idx="9774">
                        <c:v>21.389511418001799</c:v>
                      </c:pt>
                      <c:pt idx="9775">
                        <c:v>21.393947995699602</c:v>
                      </c:pt>
                      <c:pt idx="9776">
                        <c:v>21.398384573397301</c:v>
                      </c:pt>
                      <c:pt idx="9777">
                        <c:v>21.4028211510951</c:v>
                      </c:pt>
                      <c:pt idx="9778">
                        <c:v>21.407257728792899</c:v>
                      </c:pt>
                      <c:pt idx="9779">
                        <c:v>21.411694306490698</c:v>
                      </c:pt>
                      <c:pt idx="9780">
                        <c:v>21.416130884188401</c:v>
                      </c:pt>
                      <c:pt idx="9781">
                        <c:v>21.420567461886201</c:v>
                      </c:pt>
                      <c:pt idx="9782">
                        <c:v>21.425004039584</c:v>
                      </c:pt>
                      <c:pt idx="9783">
                        <c:v>21.429440617281699</c:v>
                      </c:pt>
                      <c:pt idx="9784">
                        <c:v>21.433877194979502</c:v>
                      </c:pt>
                      <c:pt idx="9785">
                        <c:v>21.438313772677301</c:v>
                      </c:pt>
                      <c:pt idx="9786">
                        <c:v>21.442750350375</c:v>
                      </c:pt>
                      <c:pt idx="9787">
                        <c:v>21.447186928072799</c:v>
                      </c:pt>
                      <c:pt idx="9788">
                        <c:v>21.451623505770598</c:v>
                      </c:pt>
                      <c:pt idx="9789">
                        <c:v>21.456060083468401</c:v>
                      </c:pt>
                      <c:pt idx="9790">
                        <c:v>21.460496661166101</c:v>
                      </c:pt>
                      <c:pt idx="9791">
                        <c:v>21.4649332388639</c:v>
                      </c:pt>
                      <c:pt idx="9792">
                        <c:v>21.469369816561699</c:v>
                      </c:pt>
                      <c:pt idx="9793">
                        <c:v>21.473806394259402</c:v>
                      </c:pt>
                      <c:pt idx="9794">
                        <c:v>21.478242971957201</c:v>
                      </c:pt>
                      <c:pt idx="9795">
                        <c:v>21.482679549655</c:v>
                      </c:pt>
                      <c:pt idx="9796">
                        <c:v>21.487116127352699</c:v>
                      </c:pt>
                      <c:pt idx="9797">
                        <c:v>21.491552705050498</c:v>
                      </c:pt>
                      <c:pt idx="9798">
                        <c:v>21.495989282748301</c:v>
                      </c:pt>
                      <c:pt idx="9799">
                        <c:v>21.5004258604461</c:v>
                      </c:pt>
                      <c:pt idx="9800">
                        <c:v>21.5048624381438</c:v>
                      </c:pt>
                      <c:pt idx="9801">
                        <c:v>21.509299015841599</c:v>
                      </c:pt>
                      <c:pt idx="9802">
                        <c:v>21.513735593539401</c:v>
                      </c:pt>
                      <c:pt idx="9803">
                        <c:v>21.518172171237101</c:v>
                      </c:pt>
                      <c:pt idx="9804">
                        <c:v>21.5226087489349</c:v>
                      </c:pt>
                      <c:pt idx="9805">
                        <c:v>21.527045326632699</c:v>
                      </c:pt>
                      <c:pt idx="9806">
                        <c:v>21.531481904330398</c:v>
                      </c:pt>
                      <c:pt idx="9807">
                        <c:v>21.535918482028201</c:v>
                      </c:pt>
                      <c:pt idx="9808">
                        <c:v>21.540355059726</c:v>
                      </c:pt>
                      <c:pt idx="9809">
                        <c:v>21.5447916374237</c:v>
                      </c:pt>
                      <c:pt idx="9810">
                        <c:v>21.549228215121499</c:v>
                      </c:pt>
                      <c:pt idx="9811">
                        <c:v>21.553664792819301</c:v>
                      </c:pt>
                      <c:pt idx="9812">
                        <c:v>21.5581013705171</c:v>
                      </c:pt>
                      <c:pt idx="9813">
                        <c:v>21.5625379482148</c:v>
                      </c:pt>
                      <c:pt idx="9814">
                        <c:v>21.566974525912599</c:v>
                      </c:pt>
                      <c:pt idx="9815">
                        <c:v>21.571411103610401</c:v>
                      </c:pt>
                      <c:pt idx="9816">
                        <c:v>21.575847681308101</c:v>
                      </c:pt>
                      <c:pt idx="9817">
                        <c:v>21.5802842590059</c:v>
                      </c:pt>
                      <c:pt idx="9818">
                        <c:v>21.584720836703699</c:v>
                      </c:pt>
                      <c:pt idx="9819">
                        <c:v>21.589157414401399</c:v>
                      </c:pt>
                      <c:pt idx="9820">
                        <c:v>21.593593992099201</c:v>
                      </c:pt>
                      <c:pt idx="9821">
                        <c:v>21.598030569797</c:v>
                      </c:pt>
                      <c:pt idx="9822">
                        <c:v>21.602467147494799</c:v>
                      </c:pt>
                      <c:pt idx="9823">
                        <c:v>21.606903725192499</c:v>
                      </c:pt>
                      <c:pt idx="9824">
                        <c:v>21.611340302890302</c:v>
                      </c:pt>
                      <c:pt idx="9825">
                        <c:v>21.615776880588101</c:v>
                      </c:pt>
                      <c:pt idx="9826">
                        <c:v>21.6202134582858</c:v>
                      </c:pt>
                      <c:pt idx="9827">
                        <c:v>21.624650035983599</c:v>
                      </c:pt>
                      <c:pt idx="9828">
                        <c:v>21.629086613681402</c:v>
                      </c:pt>
                      <c:pt idx="9829">
                        <c:v>21.633523191379101</c:v>
                      </c:pt>
                      <c:pt idx="9830">
                        <c:v>21.6379597690769</c:v>
                      </c:pt>
                      <c:pt idx="9831">
                        <c:v>21.642396346774699</c:v>
                      </c:pt>
                      <c:pt idx="9832">
                        <c:v>21.646832924472498</c:v>
                      </c:pt>
                      <c:pt idx="9833">
                        <c:v>21.651269502170202</c:v>
                      </c:pt>
                      <c:pt idx="9834">
                        <c:v>21.655706079868001</c:v>
                      </c:pt>
                      <c:pt idx="9835">
                        <c:v>21.6601426575658</c:v>
                      </c:pt>
                      <c:pt idx="9836">
                        <c:v>21.664579235263499</c:v>
                      </c:pt>
                      <c:pt idx="9837">
                        <c:v>21.669015812961302</c:v>
                      </c:pt>
                      <c:pt idx="9838">
                        <c:v>21.673452390659101</c:v>
                      </c:pt>
                      <c:pt idx="9839">
                        <c:v>21.6778889683568</c:v>
                      </c:pt>
                      <c:pt idx="9840">
                        <c:v>21.682325546054599</c:v>
                      </c:pt>
                      <c:pt idx="9841">
                        <c:v>21.686762123752398</c:v>
                      </c:pt>
                      <c:pt idx="9842">
                        <c:v>21.691198701450102</c:v>
                      </c:pt>
                      <c:pt idx="9843">
                        <c:v>21.695635279147901</c:v>
                      </c:pt>
                      <c:pt idx="9844">
                        <c:v>21.7000718568457</c:v>
                      </c:pt>
                      <c:pt idx="9845">
                        <c:v>21.704508434543499</c:v>
                      </c:pt>
                      <c:pt idx="9846">
                        <c:v>21.708945012241202</c:v>
                      </c:pt>
                      <c:pt idx="9847">
                        <c:v>21.713381589939001</c:v>
                      </c:pt>
                      <c:pt idx="9848">
                        <c:v>21.7178181676368</c:v>
                      </c:pt>
                      <c:pt idx="9849">
                        <c:v>21.722254745334499</c:v>
                      </c:pt>
                      <c:pt idx="9850">
                        <c:v>21.726691323032298</c:v>
                      </c:pt>
                      <c:pt idx="9851">
                        <c:v>21.731127900730101</c:v>
                      </c:pt>
                      <c:pt idx="9852">
                        <c:v>21.735564478427801</c:v>
                      </c:pt>
                      <c:pt idx="9853">
                        <c:v>21.7400010561256</c:v>
                      </c:pt>
                      <c:pt idx="9854">
                        <c:v>21.744437633823399</c:v>
                      </c:pt>
                      <c:pt idx="9855">
                        <c:v>21.748874211521201</c:v>
                      </c:pt>
                      <c:pt idx="9856">
                        <c:v>21.753310789218901</c:v>
                      </c:pt>
                      <c:pt idx="9857">
                        <c:v>21.7577473669167</c:v>
                      </c:pt>
                      <c:pt idx="9858">
                        <c:v>21.762183944614499</c:v>
                      </c:pt>
                      <c:pt idx="9859">
                        <c:v>21.766620522312198</c:v>
                      </c:pt>
                      <c:pt idx="9860">
                        <c:v>21.771057100010001</c:v>
                      </c:pt>
                      <c:pt idx="9861">
                        <c:v>21.7754936777078</c:v>
                      </c:pt>
                      <c:pt idx="9862">
                        <c:v>21.7799302554055</c:v>
                      </c:pt>
                      <c:pt idx="9863">
                        <c:v>21.784366833103299</c:v>
                      </c:pt>
                      <c:pt idx="9864">
                        <c:v>21.788803410801101</c:v>
                      </c:pt>
                      <c:pt idx="9865">
                        <c:v>21.7932399884989</c:v>
                      </c:pt>
                      <c:pt idx="9866">
                        <c:v>21.7976765661966</c:v>
                      </c:pt>
                      <c:pt idx="9867">
                        <c:v>21.802113143894399</c:v>
                      </c:pt>
                      <c:pt idx="9868">
                        <c:v>21.806549721592202</c:v>
                      </c:pt>
                      <c:pt idx="9869">
                        <c:v>21.810986299289901</c:v>
                      </c:pt>
                      <c:pt idx="9870">
                        <c:v>21.8154228769877</c:v>
                      </c:pt>
                      <c:pt idx="9871">
                        <c:v>21.819859454685499</c:v>
                      </c:pt>
                      <c:pt idx="9872">
                        <c:v>21.824296032383199</c:v>
                      </c:pt>
                      <c:pt idx="9873">
                        <c:v>21.828732610081001</c:v>
                      </c:pt>
                      <c:pt idx="9874">
                        <c:v>21.8331691877788</c:v>
                      </c:pt>
                      <c:pt idx="9875">
                        <c:v>21.837605765476599</c:v>
                      </c:pt>
                      <c:pt idx="9876">
                        <c:v>21.842042343174299</c:v>
                      </c:pt>
                      <c:pt idx="9877">
                        <c:v>21.846478920872102</c:v>
                      </c:pt>
                      <c:pt idx="9878">
                        <c:v>21.850915498569901</c:v>
                      </c:pt>
                      <c:pt idx="9879">
                        <c:v>21.8553520762676</c:v>
                      </c:pt>
                      <c:pt idx="9880">
                        <c:v>21.859788653965399</c:v>
                      </c:pt>
                      <c:pt idx="9881">
                        <c:v>21.864225231663202</c:v>
                      </c:pt>
                      <c:pt idx="9882">
                        <c:v>21.868661809360901</c:v>
                      </c:pt>
                      <c:pt idx="9883">
                        <c:v>21.8730983870587</c:v>
                      </c:pt>
                      <c:pt idx="9884">
                        <c:v>21.877534964756499</c:v>
                      </c:pt>
                      <c:pt idx="9885">
                        <c:v>21.881971542454199</c:v>
                      </c:pt>
                      <c:pt idx="9886">
                        <c:v>21.886408120152002</c:v>
                      </c:pt>
                      <c:pt idx="9887">
                        <c:v>21.890844697849801</c:v>
                      </c:pt>
                      <c:pt idx="9888">
                        <c:v>21.8952812755476</c:v>
                      </c:pt>
                      <c:pt idx="9889">
                        <c:v>21.899717853245299</c:v>
                      </c:pt>
                      <c:pt idx="9890">
                        <c:v>21.904154430943102</c:v>
                      </c:pt>
                      <c:pt idx="9891">
                        <c:v>21.908591008640901</c:v>
                      </c:pt>
                      <c:pt idx="9892">
                        <c:v>21.9130275863386</c:v>
                      </c:pt>
                      <c:pt idx="9893">
                        <c:v>21.917464164036399</c:v>
                      </c:pt>
                      <c:pt idx="9894">
                        <c:v>21.921900741734198</c:v>
                      </c:pt>
                      <c:pt idx="9895">
                        <c:v>21.926337319431902</c:v>
                      </c:pt>
                      <c:pt idx="9896">
                        <c:v>21.930773897129701</c:v>
                      </c:pt>
                      <c:pt idx="9897">
                        <c:v>21.9352104748275</c:v>
                      </c:pt>
                      <c:pt idx="9898">
                        <c:v>21.939647052525299</c:v>
                      </c:pt>
                      <c:pt idx="9899">
                        <c:v>21.944083630222998</c:v>
                      </c:pt>
                      <c:pt idx="9900">
                        <c:v>21.948520207920801</c:v>
                      </c:pt>
                      <c:pt idx="9901">
                        <c:v>21.9529567856186</c:v>
                      </c:pt>
                      <c:pt idx="9902">
                        <c:v>21.957393363316299</c:v>
                      </c:pt>
                      <c:pt idx="9903">
                        <c:v>21.961829941014098</c:v>
                      </c:pt>
                      <c:pt idx="9904">
                        <c:v>21.966266518711901</c:v>
                      </c:pt>
                      <c:pt idx="9905">
                        <c:v>21.970703096409601</c:v>
                      </c:pt>
                      <c:pt idx="9906">
                        <c:v>21.9751396741074</c:v>
                      </c:pt>
                      <c:pt idx="9907">
                        <c:v>21.979576251805199</c:v>
                      </c:pt>
                      <c:pt idx="9908">
                        <c:v>21.984012829503001</c:v>
                      </c:pt>
                      <c:pt idx="9909">
                        <c:v>21.988449407200701</c:v>
                      </c:pt>
                      <c:pt idx="9910">
                        <c:v>21.9928859848985</c:v>
                      </c:pt>
                      <c:pt idx="9911">
                        <c:v>21.997322562596299</c:v>
                      </c:pt>
                      <c:pt idx="9912">
                        <c:v>22.001759140293998</c:v>
                      </c:pt>
                      <c:pt idx="9913">
                        <c:v>22.006195717991801</c:v>
                      </c:pt>
                      <c:pt idx="9914">
                        <c:v>22.0106322956896</c:v>
                      </c:pt>
                      <c:pt idx="9915">
                        <c:v>22.0150688733873</c:v>
                      </c:pt>
                      <c:pt idx="9916">
                        <c:v>22.019505451085099</c:v>
                      </c:pt>
                      <c:pt idx="9917">
                        <c:v>22.023942028782901</c:v>
                      </c:pt>
                      <c:pt idx="9918">
                        <c:v>22.0283786064807</c:v>
                      </c:pt>
                      <c:pt idx="9919">
                        <c:v>22.0328151841784</c:v>
                      </c:pt>
                      <c:pt idx="9920">
                        <c:v>22.037251761876199</c:v>
                      </c:pt>
                      <c:pt idx="9921">
                        <c:v>22.041688339574002</c:v>
                      </c:pt>
                      <c:pt idx="9922">
                        <c:v>22.046124917271701</c:v>
                      </c:pt>
                      <c:pt idx="9923">
                        <c:v>22.0505614949695</c:v>
                      </c:pt>
                      <c:pt idx="9924">
                        <c:v>22.054998072667299</c:v>
                      </c:pt>
                      <c:pt idx="9925">
                        <c:v>22.059434650364999</c:v>
                      </c:pt>
                      <c:pt idx="9926">
                        <c:v>22.063871228062801</c:v>
                      </c:pt>
                      <c:pt idx="9927">
                        <c:v>22.0683078057606</c:v>
                      </c:pt>
                      <c:pt idx="9928">
                        <c:v>22.0727443834583</c:v>
                      </c:pt>
                      <c:pt idx="9929">
                        <c:v>22.077180961156099</c:v>
                      </c:pt>
                      <c:pt idx="9930">
                        <c:v>22.081617538853902</c:v>
                      </c:pt>
                      <c:pt idx="9931">
                        <c:v>22.086054116551701</c:v>
                      </c:pt>
                      <c:pt idx="9932">
                        <c:v>22.0904906942494</c:v>
                      </c:pt>
                      <c:pt idx="9933">
                        <c:v>22.094927271947199</c:v>
                      </c:pt>
                      <c:pt idx="9934">
                        <c:v>22.099363849644998</c:v>
                      </c:pt>
                      <c:pt idx="9935">
                        <c:v>22.103800427342701</c:v>
                      </c:pt>
                      <c:pt idx="9936">
                        <c:v>22.1082370050405</c:v>
                      </c:pt>
                      <c:pt idx="9937">
                        <c:v>22.112673582738299</c:v>
                      </c:pt>
                      <c:pt idx="9938">
                        <c:v>22.117110160435999</c:v>
                      </c:pt>
                      <c:pt idx="9939">
                        <c:v>22.121546738133802</c:v>
                      </c:pt>
                      <c:pt idx="9940">
                        <c:v>22.125983315831601</c:v>
                      </c:pt>
                      <c:pt idx="9941">
                        <c:v>22.1304198935294</c:v>
                      </c:pt>
                      <c:pt idx="9942">
                        <c:v>22.134856471227099</c:v>
                      </c:pt>
                      <c:pt idx="9943">
                        <c:v>22.139293048924898</c:v>
                      </c:pt>
                      <c:pt idx="9944">
                        <c:v>22.143729626622701</c:v>
                      </c:pt>
                      <c:pt idx="9945">
                        <c:v>22.1481662043204</c:v>
                      </c:pt>
                      <c:pt idx="9946">
                        <c:v>22.152602782018199</c:v>
                      </c:pt>
                      <c:pt idx="9947">
                        <c:v>22.157039359715998</c:v>
                      </c:pt>
                      <c:pt idx="9948">
                        <c:v>22.161475937413702</c:v>
                      </c:pt>
                      <c:pt idx="9949">
                        <c:v>22.165912515111501</c:v>
                      </c:pt>
                      <c:pt idx="9950">
                        <c:v>22.1703490928093</c:v>
                      </c:pt>
                      <c:pt idx="9951">
                        <c:v>22.174785670507099</c:v>
                      </c:pt>
                      <c:pt idx="9952">
                        <c:v>22.179222248204798</c:v>
                      </c:pt>
                      <c:pt idx="9953">
                        <c:v>22.183658825902601</c:v>
                      </c:pt>
                      <c:pt idx="9954">
                        <c:v>22.1880954036004</c:v>
                      </c:pt>
                      <c:pt idx="9955">
                        <c:v>22.192531981298099</c:v>
                      </c:pt>
                      <c:pt idx="9956">
                        <c:v>22.196968558995898</c:v>
                      </c:pt>
                      <c:pt idx="9957">
                        <c:v>22.201405136693701</c:v>
                      </c:pt>
                      <c:pt idx="9958">
                        <c:v>22.205841714391401</c:v>
                      </c:pt>
                      <c:pt idx="9959">
                        <c:v>22.2102782920892</c:v>
                      </c:pt>
                      <c:pt idx="9960">
                        <c:v>22.214714869786999</c:v>
                      </c:pt>
                      <c:pt idx="9961">
                        <c:v>22.219151447484698</c:v>
                      </c:pt>
                      <c:pt idx="9962">
                        <c:v>22.223588025182501</c:v>
                      </c:pt>
                      <c:pt idx="9963">
                        <c:v>22.2280246028803</c:v>
                      </c:pt>
                      <c:pt idx="9964">
                        <c:v>22.232461180578099</c:v>
                      </c:pt>
                      <c:pt idx="9965">
                        <c:v>22.236897758275799</c:v>
                      </c:pt>
                      <c:pt idx="9966">
                        <c:v>22.241334335973601</c:v>
                      </c:pt>
                      <c:pt idx="9967">
                        <c:v>22.2457709136714</c:v>
                      </c:pt>
                      <c:pt idx="9968">
                        <c:v>22.2502074913691</c:v>
                      </c:pt>
                      <c:pt idx="9969">
                        <c:v>22.254644069066899</c:v>
                      </c:pt>
                      <c:pt idx="9970">
                        <c:v>22.259080646764701</c:v>
                      </c:pt>
                      <c:pt idx="9971">
                        <c:v>22.263517224462401</c:v>
                      </c:pt>
                      <c:pt idx="9972">
                        <c:v>22.2679538021602</c:v>
                      </c:pt>
                      <c:pt idx="9973">
                        <c:v>22.272390379857999</c:v>
                      </c:pt>
                      <c:pt idx="9974">
                        <c:v>22.276826957555802</c:v>
                      </c:pt>
                      <c:pt idx="9975">
                        <c:v>22.281263535253501</c:v>
                      </c:pt>
                      <c:pt idx="9976">
                        <c:v>22.2857001129513</c:v>
                      </c:pt>
                      <c:pt idx="9977">
                        <c:v>22.290136690649099</c:v>
                      </c:pt>
                      <c:pt idx="9978">
                        <c:v>22.294573268346799</c:v>
                      </c:pt>
                      <c:pt idx="9979">
                        <c:v>22.299009846044601</c:v>
                      </c:pt>
                      <c:pt idx="9980">
                        <c:v>22.3034464237424</c:v>
                      </c:pt>
                      <c:pt idx="9981">
                        <c:v>22.3078830014401</c:v>
                      </c:pt>
                      <c:pt idx="9982">
                        <c:v>22.312319579137899</c:v>
                      </c:pt>
                      <c:pt idx="9983">
                        <c:v>22.316756156835702</c:v>
                      </c:pt>
                      <c:pt idx="9984">
                        <c:v>22.321192734533501</c:v>
                      </c:pt>
                      <c:pt idx="9985">
                        <c:v>22.3256293122312</c:v>
                      </c:pt>
                      <c:pt idx="9986">
                        <c:v>22.330065889928999</c:v>
                      </c:pt>
                      <c:pt idx="9987">
                        <c:v>22.334502467626798</c:v>
                      </c:pt>
                      <c:pt idx="9988">
                        <c:v>22.338939045324501</c:v>
                      </c:pt>
                      <c:pt idx="9989">
                        <c:v>22.3433756230223</c:v>
                      </c:pt>
                      <c:pt idx="9990">
                        <c:v>22.347812200720099</c:v>
                      </c:pt>
                      <c:pt idx="9991">
                        <c:v>22.352248778417799</c:v>
                      </c:pt>
                      <c:pt idx="9992">
                        <c:v>22.356685356115602</c:v>
                      </c:pt>
                      <c:pt idx="9993">
                        <c:v>22.361121933813401</c:v>
                      </c:pt>
                      <c:pt idx="9994">
                        <c:v>22.3655585115112</c:v>
                      </c:pt>
                      <c:pt idx="9995">
                        <c:v>22.369995089208899</c:v>
                      </c:pt>
                      <c:pt idx="9996">
                        <c:v>22.374431666906698</c:v>
                      </c:pt>
                      <c:pt idx="9997">
                        <c:v>22.378868244604501</c:v>
                      </c:pt>
                      <c:pt idx="9998">
                        <c:v>22.3833048223022</c:v>
                      </c:pt>
                      <c:pt idx="9999">
                        <c:v>22.387741399999999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'VPIAN Downstream'!$K$2:$K$10001</c15:sqref>
                        </c15:formulaRef>
                      </c:ext>
                    </c:extLst>
                    <c:numCache>
                      <c:formatCode>0.00E+00</c:formatCode>
                      <c:ptCount val="10000"/>
                      <c:pt idx="0">
                        <c:v>3.8483136826359054E-11</c:v>
                      </c:pt>
                      <c:pt idx="1">
                        <c:v>3.8595084050795081E-11</c:v>
                      </c:pt>
                      <c:pt idx="2">
                        <c:v>3.8704298729738503E-11</c:v>
                      </c:pt>
                      <c:pt idx="3">
                        <c:v>3.881078086318892E-11</c:v>
                      </c:pt>
                      <c:pt idx="4">
                        <c:v>3.8914530451146913E-11</c:v>
                      </c:pt>
                      <c:pt idx="5">
                        <c:v>3.9015547493612081E-11</c:v>
                      </c:pt>
                      <c:pt idx="6">
                        <c:v>3.9113831990584445E-11</c:v>
                      </c:pt>
                      <c:pt idx="7">
                        <c:v>3.9209383942063998E-11</c:v>
                      </c:pt>
                      <c:pt idx="8">
                        <c:v>3.9302203348051127E-11</c:v>
                      </c:pt>
                      <c:pt idx="9">
                        <c:v>3.9392290208545257E-11</c:v>
                      </c:pt>
                      <c:pt idx="10">
                        <c:v>3.9479644523546769E-11</c:v>
                      </c:pt>
                      <c:pt idx="11">
                        <c:v>3.9564266293055658E-11</c:v>
                      </c:pt>
                      <c:pt idx="12">
                        <c:v>3.9646155517071722E-11</c:v>
                      </c:pt>
                      <c:pt idx="13">
                        <c:v>3.9725312195594995E-11</c:v>
                      </c:pt>
                      <c:pt idx="14">
                        <c:v>3.9801736328625643E-11</c:v>
                      </c:pt>
                      <c:pt idx="15">
                        <c:v>3.9875427916163474E-11</c:v>
                      </c:pt>
                      <c:pt idx="16">
                        <c:v>3.99463869582087E-11</c:v>
                      </c:pt>
                      <c:pt idx="17">
                        <c:v>4.0014613454761101E-11</c:v>
                      </c:pt>
                      <c:pt idx="18">
                        <c:v>4.0080107405820892E-11</c:v>
                      </c:pt>
                      <c:pt idx="19">
                        <c:v>4.0142868811387865E-11</c:v>
                      </c:pt>
                      <c:pt idx="20">
                        <c:v>4.0202897671462046E-11</c:v>
                      </c:pt>
                      <c:pt idx="21">
                        <c:v>4.026019398604359E-11</c:v>
                      </c:pt>
                      <c:pt idx="22">
                        <c:v>4.0314757755132522E-11</c:v>
                      </c:pt>
                      <c:pt idx="23">
                        <c:v>4.0366588978728644E-11</c:v>
                      </c:pt>
                      <c:pt idx="24">
                        <c:v>4.0415687656831941E-11</c:v>
                      </c:pt>
                      <c:pt idx="25">
                        <c:v>4.0462053789442627E-11</c:v>
                      </c:pt>
                      <c:pt idx="26">
                        <c:v>4.0505687376560522E-11</c:v>
                      </c:pt>
                      <c:pt idx="27">
                        <c:v>4.0546588418185779E-11</c:v>
                      </c:pt>
                      <c:pt idx="28">
                        <c:v>4.0584756914318218E-11</c:v>
                      </c:pt>
                      <c:pt idx="29">
                        <c:v>4.0620192864957853E-11</c:v>
                      </c:pt>
                      <c:pt idx="30">
                        <c:v>4.0652896270104883E-11</c:v>
                      </c:pt>
                      <c:pt idx="31">
                        <c:v>4.0682867129759282E-11</c:v>
                      </c:pt>
                      <c:pt idx="32">
                        <c:v>4.0710105443920877E-11</c:v>
                      </c:pt>
                      <c:pt idx="33">
                        <c:v>4.0734611212589641E-11</c:v>
                      </c:pt>
                      <c:pt idx="34">
                        <c:v>4.0756384435765807E-11</c:v>
                      </c:pt>
                      <c:pt idx="35">
                        <c:v>4.0775425113449161E-11</c:v>
                      </c:pt>
                      <c:pt idx="36">
                        <c:v>4.0791733245639898E-11</c:v>
                      </c:pt>
                      <c:pt idx="37">
                        <c:v>4.0805308832337817E-11</c:v>
                      </c:pt>
                      <c:pt idx="38">
                        <c:v>4.0816151873543119E-11</c:v>
                      </c:pt>
                      <c:pt idx="39">
                        <c:v>4.0824262369255602E-11</c:v>
                      </c:pt>
                      <c:pt idx="40">
                        <c:v>4.0829640319475288E-11</c:v>
                      </c:pt>
                      <c:pt idx="41">
                        <c:v>4.0832285724202349E-11</c:v>
                      </c:pt>
                      <c:pt idx="42">
                        <c:v>4.0832198583436793E-11</c:v>
                      </c:pt>
                      <c:pt idx="43">
                        <c:v>4.0829397323515666E-11</c:v>
                      </c:pt>
                      <c:pt idx="44">
                        <c:v>4.0824663880875735E-11</c:v>
                      </c:pt>
                      <c:pt idx="45">
                        <c:v>4.0818412357406728E-11</c:v>
                      </c:pt>
                      <c:pt idx="46">
                        <c:v>4.0810642753108257E-11</c:v>
                      </c:pt>
                      <c:pt idx="47">
                        <c:v>4.0801355067980563E-11</c:v>
                      </c:pt>
                      <c:pt idx="48">
                        <c:v>4.0790549302023399E-11</c:v>
                      </c:pt>
                      <c:pt idx="49">
                        <c:v>4.0778225455237186E-11</c:v>
                      </c:pt>
                      <c:pt idx="50">
                        <c:v>4.0764383527621516E-11</c:v>
                      </c:pt>
                      <c:pt idx="51">
                        <c:v>4.0749023519176602E-11</c:v>
                      </c:pt>
                      <c:pt idx="52">
                        <c:v>4.0732145429902439E-11</c:v>
                      </c:pt>
                      <c:pt idx="53">
                        <c:v>4.0713749259799013E-11</c:v>
                      </c:pt>
                      <c:pt idx="54">
                        <c:v>4.069383500886613E-11</c:v>
                      </c:pt>
                      <c:pt idx="55">
                        <c:v>4.0672402677104204E-11</c:v>
                      </c:pt>
                      <c:pt idx="56">
                        <c:v>4.0649452264512821E-11</c:v>
                      </c:pt>
                      <c:pt idx="57">
                        <c:v>4.0624983771092182E-11</c:v>
                      </c:pt>
                      <c:pt idx="58">
                        <c:v>4.0598997196842306E-11</c:v>
                      </c:pt>
                      <c:pt idx="59">
                        <c:v>4.0571492541762973E-11</c:v>
                      </c:pt>
                      <c:pt idx="60">
                        <c:v>4.0542469805854384E-11</c:v>
                      </c:pt>
                      <c:pt idx="61">
                        <c:v>4.0511928989116733E-11</c:v>
                      </c:pt>
                      <c:pt idx="62">
                        <c:v>4.0479870091549644E-11</c:v>
                      </c:pt>
                      <c:pt idx="63">
                        <c:v>4.0446293113153098E-11</c:v>
                      </c:pt>
                      <c:pt idx="64">
                        <c:v>4.0411198053927503E-11</c:v>
                      </c:pt>
                      <c:pt idx="65">
                        <c:v>4.0374584913872445E-11</c:v>
                      </c:pt>
                      <c:pt idx="66">
                        <c:v>4.0336453692988343E-11</c:v>
                      </c:pt>
                      <c:pt idx="67">
                        <c:v>4.0296804391274772E-11</c:v>
                      </c:pt>
                      <c:pt idx="68">
                        <c:v>4.0255637008731783E-11</c:v>
                      </c:pt>
                      <c:pt idx="69">
                        <c:v>4.0198035177634371E-11</c:v>
                      </c:pt>
                      <c:pt idx="70">
                        <c:v>4.0095560540959737E-11</c:v>
                      </c:pt>
                      <c:pt idx="71">
                        <c:v>3.999254614221234E-11</c:v>
                      </c:pt>
                      <c:pt idx="72">
                        <c:v>3.9888991981392188E-11</c:v>
                      </c:pt>
                      <c:pt idx="73">
                        <c:v>3.9784898058499668E-11</c:v>
                      </c:pt>
                      <c:pt idx="74">
                        <c:v>3.9680264373534392E-11</c:v>
                      </c:pt>
                      <c:pt idx="75">
                        <c:v>3.9575090926496353E-11</c:v>
                      </c:pt>
                      <c:pt idx="76">
                        <c:v>3.9469377717385753E-11</c:v>
                      </c:pt>
                      <c:pt idx="77">
                        <c:v>3.9363124746202597E-11</c:v>
                      </c:pt>
                      <c:pt idx="78">
                        <c:v>3.9256332012946861E-11</c:v>
                      </c:pt>
                      <c:pt idx="79">
                        <c:v>3.9148999517618387E-11</c:v>
                      </c:pt>
                      <c:pt idx="80">
                        <c:v>3.9041127260217152E-11</c:v>
                      </c:pt>
                      <c:pt idx="81">
                        <c:v>3.8932715240743355E-11</c:v>
                      </c:pt>
                      <c:pt idx="82">
                        <c:v>3.8823763459196976E-11</c:v>
                      </c:pt>
                      <c:pt idx="83">
                        <c:v>3.8714271915578042E-11</c:v>
                      </c:pt>
                      <c:pt idx="84">
                        <c:v>3.8604240609886359E-11</c:v>
                      </c:pt>
                      <c:pt idx="85">
                        <c:v>3.8493669542122114E-11</c:v>
                      </c:pt>
                      <c:pt idx="86">
                        <c:v>3.8382558712285107E-11</c:v>
                      </c:pt>
                      <c:pt idx="87">
                        <c:v>3.8270908120375544E-11</c:v>
                      </c:pt>
                      <c:pt idx="88">
                        <c:v>3.8158717766393407E-11</c:v>
                      </c:pt>
                      <c:pt idx="89">
                        <c:v>3.804598765033852E-11</c:v>
                      </c:pt>
                      <c:pt idx="90">
                        <c:v>3.7932717772211071E-11</c:v>
                      </c:pt>
                      <c:pt idx="91">
                        <c:v>3.7818908132010854E-11</c:v>
                      </c:pt>
                      <c:pt idx="92">
                        <c:v>3.7704558729738081E-11</c:v>
                      </c:pt>
                      <c:pt idx="93">
                        <c:v>3.7589669565392747E-11</c:v>
                      </c:pt>
                      <c:pt idx="94">
                        <c:v>3.7474240638974669E-11</c:v>
                      </c:pt>
                      <c:pt idx="95">
                        <c:v>3.7358271950484004E-11</c:v>
                      </c:pt>
                      <c:pt idx="96">
                        <c:v>3.7241763499920784E-11</c:v>
                      </c:pt>
                      <c:pt idx="97">
                        <c:v>3.7124715287284814E-11</c:v>
                      </c:pt>
                      <c:pt idx="98">
                        <c:v>3.7007127312576269E-11</c:v>
                      </c:pt>
                      <c:pt idx="99">
                        <c:v>3.6888999575794969E-11</c:v>
                      </c:pt>
                      <c:pt idx="100">
                        <c:v>3.6770332076941113E-11</c:v>
                      </c:pt>
                      <c:pt idx="101">
                        <c:v>3.6651124816014689E-11</c:v>
                      </c:pt>
                      <c:pt idx="102">
                        <c:v>3.6531377793015503E-11</c:v>
                      </c:pt>
                      <c:pt idx="103">
                        <c:v>3.6411091007943767E-11</c:v>
                      </c:pt>
                      <c:pt idx="104">
                        <c:v>3.6290264460799464E-11</c:v>
                      </c:pt>
                      <c:pt idx="105">
                        <c:v>3.6168898151582392E-11</c:v>
                      </c:pt>
                      <c:pt idx="106">
                        <c:v>3.6046992080292764E-11</c:v>
                      </c:pt>
                      <c:pt idx="107">
                        <c:v>3.5924546246930381E-11</c:v>
                      </c:pt>
                      <c:pt idx="108">
                        <c:v>3.5801560651495435E-11</c:v>
                      </c:pt>
                      <c:pt idx="109">
                        <c:v>3.5678035293987922E-11</c:v>
                      </c:pt>
                      <c:pt idx="110">
                        <c:v>3.5553970174407653E-11</c:v>
                      </c:pt>
                      <c:pt idx="111">
                        <c:v>3.5429365292754821E-11</c:v>
                      </c:pt>
                      <c:pt idx="112">
                        <c:v>3.5304220649029234E-11</c:v>
                      </c:pt>
                      <c:pt idx="113">
                        <c:v>3.5178536243231086E-11</c:v>
                      </c:pt>
                      <c:pt idx="114">
                        <c:v>3.5052312075360375E-11</c:v>
                      </c:pt>
                      <c:pt idx="115">
                        <c:v>3.4925548145416896E-11</c:v>
                      </c:pt>
                      <c:pt idx="116">
                        <c:v>3.4798244453400874E-11</c:v>
                      </c:pt>
                      <c:pt idx="117">
                        <c:v>3.4670400999312271E-11</c:v>
                      </c:pt>
                      <c:pt idx="118">
                        <c:v>3.4542017783150925E-11</c:v>
                      </c:pt>
                      <c:pt idx="119">
                        <c:v>3.4413094804917004E-11</c:v>
                      </c:pt>
                      <c:pt idx="120">
                        <c:v>3.4283632064610321E-11</c:v>
                      </c:pt>
                      <c:pt idx="121">
                        <c:v>3.4153629562231083E-11</c:v>
                      </c:pt>
                      <c:pt idx="122">
                        <c:v>3.4023087297779289E-11</c:v>
                      </c:pt>
                      <c:pt idx="123">
                        <c:v>3.389200527125472E-11</c:v>
                      </c:pt>
                      <c:pt idx="124">
                        <c:v>3.3760383482657609E-11</c:v>
                      </c:pt>
                      <c:pt idx="125">
                        <c:v>3.3628221931987917E-11</c:v>
                      </c:pt>
                      <c:pt idx="126">
                        <c:v>3.3495520619245475E-11</c:v>
                      </c:pt>
                      <c:pt idx="127">
                        <c:v>3.3362279544430471E-11</c:v>
                      </c:pt>
                      <c:pt idx="128">
                        <c:v>3.3228498707542712E-11</c:v>
                      </c:pt>
                      <c:pt idx="129">
                        <c:v>3.3094178108582384E-11</c:v>
                      </c:pt>
                      <c:pt idx="130">
                        <c:v>3.2959317747549501E-11</c:v>
                      </c:pt>
                      <c:pt idx="131">
                        <c:v>3.2823917624443855E-11</c:v>
                      </c:pt>
                      <c:pt idx="132">
                        <c:v>3.2687977739265648E-11</c:v>
                      </c:pt>
                      <c:pt idx="133">
                        <c:v>3.2551498092014872E-11</c:v>
                      </c:pt>
                      <c:pt idx="134">
                        <c:v>3.2414478682691341E-11</c:v>
                      </c:pt>
                      <c:pt idx="135">
                        <c:v>3.227691951129506E-11</c:v>
                      </c:pt>
                      <c:pt idx="136">
                        <c:v>3.2138820577826399E-11</c:v>
                      </c:pt>
                      <c:pt idx="137">
                        <c:v>3.2000181882284994E-11</c:v>
                      </c:pt>
                      <c:pt idx="138">
                        <c:v>3.1861003424670828E-11</c:v>
                      </c:pt>
                      <c:pt idx="139">
                        <c:v>3.1721285204984093E-11</c:v>
                      </c:pt>
                      <c:pt idx="140">
                        <c:v>3.1581027223224796E-11</c:v>
                      </c:pt>
                      <c:pt idx="141">
                        <c:v>3.1440229479392931E-11</c:v>
                      </c:pt>
                      <c:pt idx="142">
                        <c:v>3.1298891973488323E-11</c:v>
                      </c:pt>
                      <c:pt idx="143">
                        <c:v>3.115701470551114E-11</c:v>
                      </c:pt>
                      <c:pt idx="144">
                        <c:v>3.1014597675461208E-11</c:v>
                      </c:pt>
                      <c:pt idx="145">
                        <c:v>3.0871640883338708E-11</c:v>
                      </c:pt>
                      <c:pt idx="146">
                        <c:v>3.0728144329143452E-11</c:v>
                      </c:pt>
                      <c:pt idx="147">
                        <c:v>3.0584108012875815E-11</c:v>
                      </c:pt>
                      <c:pt idx="148">
                        <c:v>3.0439531934535241E-11</c:v>
                      </c:pt>
                      <c:pt idx="149">
                        <c:v>3.0294416094122306E-11</c:v>
                      </c:pt>
                      <c:pt idx="150">
                        <c:v>3.0148760491636602E-11</c:v>
                      </c:pt>
                      <c:pt idx="151">
                        <c:v>3.0002565127078136E-11</c:v>
                      </c:pt>
                      <c:pt idx="152">
                        <c:v>2.9855830000447315E-11</c:v>
                      </c:pt>
                      <c:pt idx="153">
                        <c:v>2.9708555111743719E-11</c:v>
                      </c:pt>
                      <c:pt idx="154">
                        <c:v>2.956074046096738E-11</c:v>
                      </c:pt>
                      <c:pt idx="155">
                        <c:v>2.9412386048118479E-11</c:v>
                      </c:pt>
                      <c:pt idx="156">
                        <c:v>2.9263491873197003E-11</c:v>
                      </c:pt>
                      <c:pt idx="157">
                        <c:v>2.9114057936202771E-11</c:v>
                      </c:pt>
                      <c:pt idx="158">
                        <c:v>2.8964084237135984E-11</c:v>
                      </c:pt>
                      <c:pt idx="159">
                        <c:v>2.8813570775996636E-11</c:v>
                      </c:pt>
                      <c:pt idx="160">
                        <c:v>2.8662517552784528E-11</c:v>
                      </c:pt>
                      <c:pt idx="161">
                        <c:v>2.8510924567499852E-11</c:v>
                      </c:pt>
                      <c:pt idx="162">
                        <c:v>2.8358791820142617E-11</c:v>
                      </c:pt>
                      <c:pt idx="163">
                        <c:v>2.8206119310712617E-11</c:v>
                      </c:pt>
                      <c:pt idx="164">
                        <c:v>2.8052907039209867E-11</c:v>
                      </c:pt>
                      <c:pt idx="165">
                        <c:v>2.7899155005634743E-11</c:v>
                      </c:pt>
                      <c:pt idx="166">
                        <c:v>2.7744863209986867E-11</c:v>
                      </c:pt>
                      <c:pt idx="167">
                        <c:v>2.7590031652266232E-11</c:v>
                      </c:pt>
                      <c:pt idx="168">
                        <c:v>2.7434660332473047E-11</c:v>
                      </c:pt>
                      <c:pt idx="169">
                        <c:v>2.7278749250607275E-11</c:v>
                      </c:pt>
                      <c:pt idx="170">
                        <c:v>2.7122298406668957E-11</c:v>
                      </c:pt>
                      <c:pt idx="171">
                        <c:v>2.6965307800657871E-11</c:v>
                      </c:pt>
                      <c:pt idx="172">
                        <c:v>2.6807777432574032E-11</c:v>
                      </c:pt>
                      <c:pt idx="173">
                        <c:v>2.6649707302417822E-11</c:v>
                      </c:pt>
                      <c:pt idx="174">
                        <c:v>2.6491097410188862E-11</c:v>
                      </c:pt>
                      <c:pt idx="175">
                        <c:v>2.6331947755887141E-11</c:v>
                      </c:pt>
                      <c:pt idx="176">
                        <c:v>2.6152808920729018E-11</c:v>
                      </c:pt>
                      <c:pt idx="177">
                        <c:v>2.5891919775403E-11</c:v>
                      </c:pt>
                      <c:pt idx="178">
                        <c:v>2.5634380313600789E-11</c:v>
                      </c:pt>
                      <c:pt idx="179">
                        <c:v>2.5380102691406513E-11</c:v>
                      </c:pt>
                      <c:pt idx="180">
                        <c:v>2.5128999080685063E-11</c:v>
                      </c:pt>
                      <c:pt idx="181">
                        <c:v>2.4880988283039919E-11</c:v>
                      </c:pt>
                      <c:pt idx="182">
                        <c:v>2.4636003224270686E-11</c:v>
                      </c:pt>
                      <c:pt idx="183">
                        <c:v>2.4393978311006942E-11</c:v>
                      </c:pt>
                      <c:pt idx="184">
                        <c:v>2.4154847949878635E-11</c:v>
                      </c:pt>
                      <c:pt idx="185">
                        <c:v>2.3918549959043005E-11</c:v>
                      </c:pt>
                      <c:pt idx="186">
                        <c:v>2.368503201623423E-11</c:v>
                      </c:pt>
                      <c:pt idx="187">
                        <c:v>2.3454243273759773E-11</c:v>
                      </c:pt>
                      <c:pt idx="188">
                        <c:v>2.3226132883872835E-11</c:v>
                      </c:pt>
                      <c:pt idx="189">
                        <c:v>2.3000651708686669E-11</c:v>
                      </c:pt>
                      <c:pt idx="190">
                        <c:v>2.2777757355073959E-11</c:v>
                      </c:pt>
                      <c:pt idx="191">
                        <c:v>2.2557408867994005E-11</c:v>
                      </c:pt>
                      <c:pt idx="192">
                        <c:v>2.2339565286969623E-11</c:v>
                      </c:pt>
                      <c:pt idx="193">
                        <c:v>2.2124186491685778E-11</c:v>
                      </c:pt>
                      <c:pt idx="194">
                        <c:v>2.1911236899277815E-11</c:v>
                      </c:pt>
                      <c:pt idx="195">
                        <c:v>2.1700682294748679E-11</c:v>
                      </c:pt>
                      <c:pt idx="196">
                        <c:v>2.149248845475019E-11</c:v>
                      </c:pt>
                      <c:pt idx="197">
                        <c:v>2.1286621558737862E-11</c:v>
                      </c:pt>
                      <c:pt idx="198">
                        <c:v>2.1083050811765781E-11</c:v>
                      </c:pt>
                      <c:pt idx="199">
                        <c:v>2.088174668427781E-11</c:v>
                      </c:pt>
                      <c:pt idx="200">
                        <c:v>2.0682679642692354E-11</c:v>
                      </c:pt>
                      <c:pt idx="201">
                        <c:v>2.0485820340324605E-11</c:v>
                      </c:pt>
                      <c:pt idx="202">
                        <c:v>2.0291141442936999E-11</c:v>
                      </c:pt>
                      <c:pt idx="203">
                        <c:v>2.0098616765033964E-11</c:v>
                      </c:pt>
                      <c:pt idx="204">
                        <c:v>1.9908220127579852E-11</c:v>
                      </c:pt>
                      <c:pt idx="205">
                        <c:v>1.9719925434239093E-11</c:v>
                      </c:pt>
                      <c:pt idx="206">
                        <c:v>1.9533707930342821E-11</c:v>
                      </c:pt>
                      <c:pt idx="207">
                        <c:v>1.9349543895122198E-11</c:v>
                      </c:pt>
                      <c:pt idx="208">
                        <c:v>1.9167409628953225E-11</c:v>
                      </c:pt>
                      <c:pt idx="209">
                        <c:v>1.8987281466169303E-11</c:v>
                      </c:pt>
                      <c:pt idx="210">
                        <c:v>1.880913664010843E-11</c:v>
                      </c:pt>
                      <c:pt idx="211">
                        <c:v>1.8632953314153807E-11</c:v>
                      </c:pt>
                      <c:pt idx="212">
                        <c:v>1.8458709690399007E-11</c:v>
                      </c:pt>
                      <c:pt idx="213">
                        <c:v>1.8286383983201592E-11</c:v>
                      </c:pt>
                      <c:pt idx="214">
                        <c:v>1.8115955012346833E-11</c:v>
                      </c:pt>
                      <c:pt idx="215">
                        <c:v>1.7947402437774059E-11</c:v>
                      </c:pt>
                      <c:pt idx="216">
                        <c:v>1.7780705978080999E-11</c:v>
                      </c:pt>
                      <c:pt idx="217">
                        <c:v>1.7615845355329105E-11</c:v>
                      </c:pt>
                      <c:pt idx="218">
                        <c:v>1.7452800700059479E-11</c:v>
                      </c:pt>
                      <c:pt idx="219">
                        <c:v>1.7291552905825133E-11</c:v>
                      </c:pt>
                      <c:pt idx="220">
                        <c:v>1.713208294725373E-11</c:v>
                      </c:pt>
                      <c:pt idx="221">
                        <c:v>1.6974371799518646E-11</c:v>
                      </c:pt>
                      <c:pt idx="222">
                        <c:v>1.6818400712318042E-11</c:v>
                      </c:pt>
                      <c:pt idx="223">
                        <c:v>1.6664151630500886E-11</c:v>
                      </c:pt>
                      <c:pt idx="224">
                        <c:v>1.6511606605262565E-11</c:v>
                      </c:pt>
                      <c:pt idx="225">
                        <c:v>1.6360747687801245E-11</c:v>
                      </c:pt>
                      <c:pt idx="226">
                        <c:v>1.6211557111977122E-11</c:v>
                      </c:pt>
                      <c:pt idx="227">
                        <c:v>1.6064017743922751E-11</c:v>
                      </c:pt>
                      <c:pt idx="228">
                        <c:v>1.5918112584716792E-11</c:v>
                      </c:pt>
                      <c:pt idx="229">
                        <c:v>1.5773824635438028E-11</c:v>
                      </c:pt>
                      <c:pt idx="230">
                        <c:v>1.563113701749651E-11</c:v>
                      </c:pt>
                      <c:pt idx="231">
                        <c:v>1.5490033422381646E-11</c:v>
                      </c:pt>
                      <c:pt idx="232">
                        <c:v>1.5350497708921266E-11</c:v>
                      </c:pt>
                      <c:pt idx="233">
                        <c:v>1.5212513735934334E-11</c:v>
                      </c:pt>
                      <c:pt idx="234">
                        <c:v>1.5076065440431029E-11</c:v>
                      </c:pt>
                      <c:pt idx="235">
                        <c:v>1.4941137267253599E-11</c:v>
                      </c:pt>
                      <c:pt idx="236">
                        <c:v>1.4807713863103063E-11</c:v>
                      </c:pt>
                      <c:pt idx="237">
                        <c:v>1.467577987515126E-11</c:v>
                      </c:pt>
                      <c:pt idx="238">
                        <c:v>1.454532000002765E-11</c:v>
                      </c:pt>
                      <c:pt idx="239">
                        <c:v>1.4416319380827946E-11</c:v>
                      </c:pt>
                      <c:pt idx="240">
                        <c:v>1.4288763396724725E-11</c:v>
                      </c:pt>
                      <c:pt idx="241">
                        <c:v>1.4162637428987868E-11</c:v>
                      </c:pt>
                      <c:pt idx="242">
                        <c:v>1.4037926888849193E-11</c:v>
                      </c:pt>
                      <c:pt idx="243">
                        <c:v>1.3914617574094369E-11</c:v>
                      </c:pt>
                      <c:pt idx="244">
                        <c:v>1.3792695550685919E-11</c:v>
                      </c:pt>
                      <c:pt idx="245">
                        <c:v>1.3672146889933348E-11</c:v>
                      </c:pt>
                      <c:pt idx="246">
                        <c:v>1.3552957680159536E-11</c:v>
                      </c:pt>
                      <c:pt idx="247">
                        <c:v>1.3435114338394501E-11</c:v>
                      </c:pt>
                      <c:pt idx="248">
                        <c:v>1.3318603578330418E-11</c:v>
                      </c:pt>
                      <c:pt idx="249">
                        <c:v>1.3203412124251918E-11</c:v>
                      </c:pt>
                      <c:pt idx="250">
                        <c:v>1.3089526709212323E-11</c:v>
                      </c:pt>
                      <c:pt idx="251">
                        <c:v>1.2976934339935885E-11</c:v>
                      </c:pt>
                      <c:pt idx="252">
                        <c:v>1.2865622343393447E-11</c:v>
                      </c:pt>
                      <c:pt idx="253">
                        <c:v>1.2755578064692154E-11</c:v>
                      </c:pt>
                      <c:pt idx="254">
                        <c:v>1.2646788852822499E-11</c:v>
                      </c:pt>
                      <c:pt idx="255">
                        <c:v>1.253924227906944E-11</c:v>
                      </c:pt>
                      <c:pt idx="256">
                        <c:v>1.2432926252538487E-11</c:v>
                      </c:pt>
                      <c:pt idx="257">
                        <c:v>1.2327828710558589E-11</c:v>
                      </c:pt>
                      <c:pt idx="258">
                        <c:v>1.2223937591782157E-11</c:v>
                      </c:pt>
                      <c:pt idx="259">
                        <c:v>1.2121241010327474E-11</c:v>
                      </c:pt>
                      <c:pt idx="260">
                        <c:v>1.2019727428755815E-11</c:v>
                      </c:pt>
                      <c:pt idx="261">
                        <c:v>1.191938535067716E-11</c:v>
                      </c:pt>
                      <c:pt idx="262">
                        <c:v>1.182020327996075E-11</c:v>
                      </c:pt>
                      <c:pt idx="263">
                        <c:v>1.1722169854528836E-11</c:v>
                      </c:pt>
                      <c:pt idx="264">
                        <c:v>1.1625274063639997E-11</c:v>
                      </c:pt>
                      <c:pt idx="265">
                        <c:v>1.152950495331465E-11</c:v>
                      </c:pt>
                      <c:pt idx="266">
                        <c:v>1.1434851569579202E-11</c:v>
                      </c:pt>
                      <c:pt idx="267">
                        <c:v>1.1341303057319018E-11</c:v>
                      </c:pt>
                      <c:pt idx="268">
                        <c:v>1.1248848907298542E-11</c:v>
                      </c:pt>
                      <c:pt idx="269">
                        <c:v>1.1157478685753475E-11</c:v>
                      </c:pt>
                      <c:pt idx="270">
                        <c:v>1.1067181958919563E-11</c:v>
                      </c:pt>
                      <c:pt idx="271">
                        <c:v>1.0977948363588091E-11</c:v>
                      </c:pt>
                      <c:pt idx="272">
                        <c:v>1.088976786820184E-11</c:v>
                      </c:pt>
                      <c:pt idx="273">
                        <c:v>1.0802630538415278E-11</c:v>
                      </c:pt>
                      <c:pt idx="274">
                        <c:v>1.0716526439892545E-11</c:v>
                      </c:pt>
                      <c:pt idx="275">
                        <c:v>1.0631445687073394E-11</c:v>
                      </c:pt>
                      <c:pt idx="276">
                        <c:v>1.0547378704161181E-11</c:v>
                      </c:pt>
                      <c:pt idx="277">
                        <c:v>1.0464316036412365E-11</c:v>
                      </c:pt>
                      <c:pt idx="278">
                        <c:v>1.0382248229355838E-11</c:v>
                      </c:pt>
                      <c:pt idx="279">
                        <c:v>1.0301165860922764E-11</c:v>
                      </c:pt>
                      <c:pt idx="280">
                        <c:v>1.0221059791443678E-11</c:v>
                      </c:pt>
                      <c:pt idx="281">
                        <c:v>1.0141921026648503E-11</c:v>
                      </c:pt>
                      <c:pt idx="282">
                        <c:v>1.0063740573459105E-11</c:v>
                      </c:pt>
                      <c:pt idx="283">
                        <c:v>9.9865094592446421E-12</c:v>
                      </c:pt>
                      <c:pt idx="284">
                        <c:v>9.9102189628637878E-12</c:v>
                      </c:pt>
                      <c:pt idx="285">
                        <c:v>9.8348605320413413E-12</c:v>
                      </c:pt>
                      <c:pt idx="286">
                        <c:v>9.7604256176166373E-12</c:v>
                      </c:pt>
                      <c:pt idx="287">
                        <c:v>9.6869056824770947E-12</c:v>
                      </c:pt>
                      <c:pt idx="288">
                        <c:v>9.6142924082214265E-12</c:v>
                      </c:pt>
                      <c:pt idx="289">
                        <c:v>9.542577666723193E-12</c:v>
                      </c:pt>
                      <c:pt idx="290">
                        <c:v>9.4717533361871418E-12</c:v>
                      </c:pt>
                      <c:pt idx="291">
                        <c:v>9.401811264586535E-12</c:v>
                      </c:pt>
                      <c:pt idx="292">
                        <c:v>9.3327433109706981E-12</c:v>
                      </c:pt>
                      <c:pt idx="293">
                        <c:v>9.2645418839795717E-12</c:v>
                      </c:pt>
                      <c:pt idx="294">
                        <c:v>9.1971994719063083E-12</c:v>
                      </c:pt>
                      <c:pt idx="295">
                        <c:v>9.1307085630440715E-12</c:v>
                      </c:pt>
                      <c:pt idx="296">
                        <c:v>9.0650616456860204E-12</c:v>
                      </c:pt>
                      <c:pt idx="297">
                        <c:v>9.0002512081253265E-12</c:v>
                      </c:pt>
                      <c:pt idx="298">
                        <c:v>8.936269738655157E-12</c:v>
                      </c:pt>
                      <c:pt idx="299">
                        <c:v>8.8731097286088761E-12</c:v>
                      </c:pt>
                      <c:pt idx="300">
                        <c:v>8.8107639332789072E-12</c:v>
                      </c:pt>
                      <c:pt idx="301">
                        <c:v>8.7492255627681799E-12</c:v>
                      </c:pt>
                      <c:pt idx="302">
                        <c:v>8.6884878712064235E-12</c:v>
                      </c:pt>
                      <c:pt idx="303">
                        <c:v>8.6285441127234077E-12</c:v>
                      </c:pt>
                      <c:pt idx="304">
                        <c:v>8.5693875414488616E-12</c:v>
                      </c:pt>
                      <c:pt idx="305">
                        <c:v>8.5110114115125549E-12</c:v>
                      </c:pt>
                      <c:pt idx="306">
                        <c:v>8.453408977044241E-12</c:v>
                      </c:pt>
                      <c:pt idx="307">
                        <c:v>8.3965734905436139E-12</c:v>
                      </c:pt>
                      <c:pt idx="308">
                        <c:v>8.3404976854271134E-12</c:v>
                      </c:pt>
                      <c:pt idx="309">
                        <c:v>8.2851751181150208E-12</c:v>
                      </c:pt>
                      <c:pt idx="310">
                        <c:v>8.2306000903892544E-12</c:v>
                      </c:pt>
                      <c:pt idx="311">
                        <c:v>8.1767669040316823E-12</c:v>
                      </c:pt>
                      <c:pt idx="312">
                        <c:v>8.1236698608242017E-12</c:v>
                      </c:pt>
                      <c:pt idx="313">
                        <c:v>8.0713032625487423E-12</c:v>
                      </c:pt>
                      <c:pt idx="314">
                        <c:v>8.0196614109871624E-12</c:v>
                      </c:pt>
                      <c:pt idx="315">
                        <c:v>7.9687386079213867E-12</c:v>
                      </c:pt>
                      <c:pt idx="316">
                        <c:v>7.918529155133277E-12</c:v>
                      </c:pt>
                      <c:pt idx="317">
                        <c:v>7.8690273544047627E-12</c:v>
                      </c:pt>
                      <c:pt idx="318">
                        <c:v>7.8202275075176943E-12</c:v>
                      </c:pt>
                      <c:pt idx="319">
                        <c:v>7.7721239162540159E-12</c:v>
                      </c:pt>
                      <c:pt idx="320">
                        <c:v>7.7247108823956068E-12</c:v>
                      </c:pt>
                      <c:pt idx="321">
                        <c:v>7.6779827077243433E-12</c:v>
                      </c:pt>
                      <c:pt idx="322">
                        <c:v>7.6319336940221421E-12</c:v>
                      </c:pt>
                      <c:pt idx="323">
                        <c:v>7.5865581430708777E-12</c:v>
                      </c:pt>
                      <c:pt idx="324">
                        <c:v>7.5418504620813485E-12</c:v>
                      </c:pt>
                      <c:pt idx="325">
                        <c:v>7.4978058810470562E-12</c:v>
                      </c:pt>
                      <c:pt idx="326">
                        <c:v>7.4544199606912606E-12</c:v>
                      </c:pt>
                      <c:pt idx="327">
                        <c:v>7.4116882576831335E-12</c:v>
                      </c:pt>
                      <c:pt idx="328">
                        <c:v>7.3696063286919066E-12</c:v>
                      </c:pt>
                      <c:pt idx="329">
                        <c:v>7.3281697303867598E-12</c:v>
                      </c:pt>
                      <c:pt idx="330">
                        <c:v>7.2873740194368794E-12</c:v>
                      </c:pt>
                      <c:pt idx="331">
                        <c:v>7.2472147525115196E-12</c:v>
                      </c:pt>
                      <c:pt idx="332">
                        <c:v>7.2076874862798126E-12</c:v>
                      </c:pt>
                      <c:pt idx="333">
                        <c:v>7.1687877774110087E-12</c:v>
                      </c:pt>
                      <c:pt idx="334">
                        <c:v>7.1305111825742917E-12</c:v>
                      </c:pt>
                      <c:pt idx="335">
                        <c:v>7.0928532584388779E-12</c:v>
                      </c:pt>
                      <c:pt idx="336">
                        <c:v>7.0558095616739319E-12</c:v>
                      </c:pt>
                      <c:pt idx="337">
                        <c:v>7.0193756489486957E-12</c:v>
                      </c:pt>
                      <c:pt idx="338">
                        <c:v>6.983547076932329E-12</c:v>
                      </c:pt>
                      <c:pt idx="339">
                        <c:v>6.9483194022940676E-12</c:v>
                      </c:pt>
                      <c:pt idx="340">
                        <c:v>6.9136881303964455E-12</c:v>
                      </c:pt>
                      <c:pt idx="341">
                        <c:v>6.8796481719851103E-12</c:v>
                      </c:pt>
                      <c:pt idx="342">
                        <c:v>6.8461959419500064E-12</c:v>
                      </c:pt>
                      <c:pt idx="343">
                        <c:v>6.8133283722528167E-12</c:v>
                      </c:pt>
                      <c:pt idx="344">
                        <c:v>6.7810423948551665E-12</c:v>
                      </c:pt>
                      <c:pt idx="345">
                        <c:v>6.7493349417187054E-12</c:v>
                      </c:pt>
                      <c:pt idx="346">
                        <c:v>6.7182029448051162E-12</c:v>
                      </c:pt>
                      <c:pt idx="347">
                        <c:v>6.6876433360760194E-12</c:v>
                      </c:pt>
                      <c:pt idx="348">
                        <c:v>6.6576530474931065E-12</c:v>
                      </c:pt>
                      <c:pt idx="349">
                        <c:v>6.6282290110179748E-12</c:v>
                      </c:pt>
                      <c:pt idx="350">
                        <c:v>6.599368158612324E-12</c:v>
                      </c:pt>
                      <c:pt idx="351">
                        <c:v>6.5710674222378108E-12</c:v>
                      </c:pt>
                      <c:pt idx="352">
                        <c:v>6.5433237338560478E-12</c:v>
                      </c:pt>
                      <c:pt idx="353">
                        <c:v>6.5161340254286992E-12</c:v>
                      </c:pt>
                      <c:pt idx="354">
                        <c:v>6.4894952289174412E-12</c:v>
                      </c:pt>
                      <c:pt idx="355">
                        <c:v>6.4634042762839282E-12</c:v>
                      </c:pt>
                      <c:pt idx="356">
                        <c:v>6.4378580994897761E-12</c:v>
                      </c:pt>
                      <c:pt idx="357">
                        <c:v>6.412853630496665E-12</c:v>
                      </c:pt>
                      <c:pt idx="358">
                        <c:v>6.3883878012662559E-12</c:v>
                      </c:pt>
                      <c:pt idx="359">
                        <c:v>6.3644575437601743E-12</c:v>
                      </c:pt>
                      <c:pt idx="360">
                        <c:v>6.3410597899400866E-12</c:v>
                      </c:pt>
                      <c:pt idx="361">
                        <c:v>6.3181914717676498E-12</c:v>
                      </c:pt>
                      <c:pt idx="362">
                        <c:v>6.2958495212044981E-12</c:v>
                      </c:pt>
                      <c:pt idx="363">
                        <c:v>6.2740308702123079E-12</c:v>
                      </c:pt>
                      <c:pt idx="364">
                        <c:v>6.2527324507527416E-12</c:v>
                      </c:pt>
                      <c:pt idx="365">
                        <c:v>6.2319513459805665E-12</c:v>
                      </c:pt>
                      <c:pt idx="366">
                        <c:v>6.2116856506849008E-12</c:v>
                      </c:pt>
                      <c:pt idx="367">
                        <c:v>6.1919337746680437E-12</c:v>
                      </c:pt>
                      <c:pt idx="368">
                        <c:v>6.1726941188283739E-12</c:v>
                      </c:pt>
                      <c:pt idx="369">
                        <c:v>6.1539650840642474E-12</c:v>
                      </c:pt>
                      <c:pt idx="370">
                        <c:v>6.1357450712739895E-12</c:v>
                      </c:pt>
                      <c:pt idx="371">
                        <c:v>6.1180324813560208E-12</c:v>
                      </c:pt>
                      <c:pt idx="372">
                        <c:v>6.1008257152086626E-12</c:v>
                      </c:pt>
                      <c:pt idx="373">
                        <c:v>6.084123173730287E-12</c:v>
                      </c:pt>
                      <c:pt idx="374">
                        <c:v>6.0679232578192807E-12</c:v>
                      </c:pt>
                      <c:pt idx="375">
                        <c:v>6.0522243683739593E-12</c:v>
                      </c:pt>
                      <c:pt idx="376">
                        <c:v>6.0370249062927144E-12</c:v>
                      </c:pt>
                      <c:pt idx="377">
                        <c:v>6.0223232724739116E-12</c:v>
                      </c:pt>
                      <c:pt idx="378">
                        <c:v>6.0081178678158956E-12</c:v>
                      </c:pt>
                      <c:pt idx="379">
                        <c:v>5.9944070932170548E-12</c:v>
                      </c:pt>
                      <c:pt idx="380">
                        <c:v>5.9811893495757193E-12</c:v>
                      </c:pt>
                      <c:pt idx="381">
                        <c:v>5.9684630377902563E-12</c:v>
                      </c:pt>
                      <c:pt idx="382">
                        <c:v>5.9562265587590575E-12</c:v>
                      </c:pt>
                      <c:pt idx="383">
                        <c:v>5.9444783133804691E-12</c:v>
                      </c:pt>
                      <c:pt idx="384">
                        <c:v>5.933216702552835E-12</c:v>
                      </c:pt>
                      <c:pt idx="385">
                        <c:v>5.9224401271745314E-12</c:v>
                      </c:pt>
                      <c:pt idx="386">
                        <c:v>5.9121469881439329E-12</c:v>
                      </c:pt>
                      <c:pt idx="387">
                        <c:v>5.9023356863593874E-12</c:v>
                      </c:pt>
                      <c:pt idx="388">
                        <c:v>5.8930046227192557E-12</c:v>
                      </c:pt>
                      <c:pt idx="389">
                        <c:v>5.8841522046683345E-12</c:v>
                      </c:pt>
                      <c:pt idx="390">
                        <c:v>5.8757780324114146E-12</c:v>
                      </c:pt>
                      <c:pt idx="391">
                        <c:v>5.8678821834718888E-12</c:v>
                      </c:pt>
                      <c:pt idx="392">
                        <c:v>5.8604641945959865E-12</c:v>
                      </c:pt>
                      <c:pt idx="393">
                        <c:v>5.8535236025298313E-12</c:v>
                      </c:pt>
                      <c:pt idx="394">
                        <c:v>5.8470599440195863E-12</c:v>
                      </c:pt>
                      <c:pt idx="395">
                        <c:v>5.8410727558114267E-12</c:v>
                      </c:pt>
                      <c:pt idx="396">
                        <c:v>5.8355615746514972E-12</c:v>
                      </c:pt>
                      <c:pt idx="397">
                        <c:v>5.8305259372859851E-12</c:v>
                      </c:pt>
                      <c:pt idx="398">
                        <c:v>5.8259653804610406E-12</c:v>
                      </c:pt>
                      <c:pt idx="399">
                        <c:v>5.8218794409228398E-12</c:v>
                      </c:pt>
                      <c:pt idx="400">
                        <c:v>5.8182676554175151E-12</c:v>
                      </c:pt>
                      <c:pt idx="401">
                        <c:v>5.8151295606912434E-12</c:v>
                      </c:pt>
                      <c:pt idx="402">
                        <c:v>5.8124646934901774E-12</c:v>
                      </c:pt>
                      <c:pt idx="403">
                        <c:v>5.8102725905605205E-12</c:v>
                      </c:pt>
                      <c:pt idx="404">
                        <c:v>5.8085527886483794E-12</c:v>
                      </c:pt>
                      <c:pt idx="405">
                        <c:v>5.8073048244999472E-12</c:v>
                      </c:pt>
                      <c:pt idx="406">
                        <c:v>5.8065282849418657E-12</c:v>
                      </c:pt>
                      <c:pt idx="407">
                        <c:v>5.8062232795606673E-12</c:v>
                      </c:pt>
                      <c:pt idx="408">
                        <c:v>5.8063902289772451E-12</c:v>
                      </c:pt>
                      <c:pt idx="409">
                        <c:v>5.8070295579357526E-12</c:v>
                      </c:pt>
                      <c:pt idx="410">
                        <c:v>5.8081416911802947E-12</c:v>
                      </c:pt>
                      <c:pt idx="411">
                        <c:v>5.8097270534550482E-12</c:v>
                      </c:pt>
                      <c:pt idx="412">
                        <c:v>5.8117860695041522E-12</c:v>
                      </c:pt>
                      <c:pt idx="413">
                        <c:v>5.8143191640717431E-12</c:v>
                      </c:pt>
                      <c:pt idx="414">
                        <c:v>5.8173267619019621E-12</c:v>
                      </c:pt>
                      <c:pt idx="415">
                        <c:v>5.8208092877389515E-12</c:v>
                      </c:pt>
                      <c:pt idx="416">
                        <c:v>5.8247671663268477E-12</c:v>
                      </c:pt>
                      <c:pt idx="417">
                        <c:v>5.8292008224098042E-12</c:v>
                      </c:pt>
                      <c:pt idx="418">
                        <c:v>5.8341106807319663E-12</c:v>
                      </c:pt>
                      <c:pt idx="419">
                        <c:v>5.8394971660374665E-12</c:v>
                      </c:pt>
                      <c:pt idx="420">
                        <c:v>5.8453607030704501E-12</c:v>
                      </c:pt>
                      <c:pt idx="421">
                        <c:v>5.8517017165750754E-12</c:v>
                      </c:pt>
                      <c:pt idx="422">
                        <c:v>5.8585205609750464E-12</c:v>
                      </c:pt>
                      <c:pt idx="423">
                        <c:v>5.8658168966348455E-12</c:v>
                      </c:pt>
                      <c:pt idx="424">
                        <c:v>5.8735918207085301E-12</c:v>
                      </c:pt>
                      <c:pt idx="425">
                        <c:v>5.8818468920522102E-12</c:v>
                      </c:pt>
                      <c:pt idx="426">
                        <c:v>5.890583669521957E-12</c:v>
                      </c:pt>
                      <c:pt idx="427">
                        <c:v>5.8998037119738353E-12</c:v>
                      </c:pt>
                      <c:pt idx="428">
                        <c:v>5.9095085782639411E-12</c:v>
                      </c:pt>
                      <c:pt idx="429">
                        <c:v>5.9196998272483603E-12</c:v>
                      </c:pt>
                      <c:pt idx="430">
                        <c:v>5.9303790177831956E-12</c:v>
                      </c:pt>
                      <c:pt idx="431">
                        <c:v>5.9415477087244841E-12</c:v>
                      </c:pt>
                      <c:pt idx="432">
                        <c:v>5.9532074589283383E-12</c:v>
                      </c:pt>
                      <c:pt idx="433">
                        <c:v>5.9653598272508415E-12</c:v>
                      </c:pt>
                      <c:pt idx="434">
                        <c:v>5.9780063725480705E-12</c:v>
                      </c:pt>
                      <c:pt idx="435">
                        <c:v>5.9911486536761223E-12</c:v>
                      </c:pt>
                      <c:pt idx="436">
                        <c:v>6.0047882294910439E-12</c:v>
                      </c:pt>
                      <c:pt idx="437">
                        <c:v>6.0189266588489502E-12</c:v>
                      </c:pt>
                      <c:pt idx="438">
                        <c:v>6.033565500605913E-12</c:v>
                      </c:pt>
                      <c:pt idx="439">
                        <c:v>6.0487063136180205E-12</c:v>
                      </c:pt>
                      <c:pt idx="440">
                        <c:v>6.0643506567413415E-12</c:v>
                      </c:pt>
                      <c:pt idx="441">
                        <c:v>6.0805000888319892E-12</c:v>
                      </c:pt>
                      <c:pt idx="442">
                        <c:v>6.0971561687460154E-12</c:v>
                      </c:pt>
                      <c:pt idx="443">
                        <c:v>6.1143204553395082E-12</c:v>
                      </c:pt>
                      <c:pt idx="444">
                        <c:v>6.1319945074685598E-12</c:v>
                      </c:pt>
                      <c:pt idx="445">
                        <c:v>6.1501798839892438E-12</c:v>
                      </c:pt>
                      <c:pt idx="446">
                        <c:v>6.1688781437576492E-12</c:v>
                      </c:pt>
                      <c:pt idx="447">
                        <c:v>6.1880908523488228E-12</c:v>
                      </c:pt>
                      <c:pt idx="448">
                        <c:v>6.2078203050032083E-12</c:v>
                      </c:pt>
                      <c:pt idx="449">
                        <c:v>6.228069506184261E-12</c:v>
                      </c:pt>
                      <c:pt idx="450">
                        <c:v>6.2488414791028493E-12</c:v>
                      </c:pt>
                      <c:pt idx="451">
                        <c:v>6.2701392469698897E-12</c:v>
                      </c:pt>
                      <c:pt idx="452">
                        <c:v>6.2919658329962402E-12</c:v>
                      </c:pt>
                      <c:pt idx="453">
                        <c:v>6.3143242603928254E-12</c:v>
                      </c:pt>
                      <c:pt idx="454">
                        <c:v>6.3372175523705313E-12</c:v>
                      </c:pt>
                      <c:pt idx="455">
                        <c:v>6.3606487321402352E-12</c:v>
                      </c:pt>
                      <c:pt idx="456">
                        <c:v>6.3846208229128448E-12</c:v>
                      </c:pt>
                      <c:pt idx="457">
                        <c:v>6.4091368478992445E-12</c:v>
                      </c:pt>
                      <c:pt idx="458">
                        <c:v>6.4341998303103542E-12</c:v>
                      </c:pt>
                      <c:pt idx="459">
                        <c:v>6.4598127933570277E-12</c:v>
                      </c:pt>
                      <c:pt idx="460">
                        <c:v>6.485978760250189E-12</c:v>
                      </c:pt>
                      <c:pt idx="461">
                        <c:v>6.5127007542007014E-12</c:v>
                      </c:pt>
                      <c:pt idx="462">
                        <c:v>6.5399817984194961E-12</c:v>
                      </c:pt>
                      <c:pt idx="463">
                        <c:v>6.5678249161174472E-12</c:v>
                      </c:pt>
                      <c:pt idx="464">
                        <c:v>6.5962331305054422E-12</c:v>
                      </c:pt>
                      <c:pt idx="465">
                        <c:v>6.6252094647943824E-12</c:v>
                      </c:pt>
                      <c:pt idx="466">
                        <c:v>6.6547569421951548E-12</c:v>
                      </c:pt>
                      <c:pt idx="467">
                        <c:v>6.6848785859186622E-12</c:v>
                      </c:pt>
                      <c:pt idx="468">
                        <c:v>6.7155774191757697E-12</c:v>
                      </c:pt>
                      <c:pt idx="469">
                        <c:v>6.7468564651774077E-12</c:v>
                      </c:pt>
                      <c:pt idx="470">
                        <c:v>6.7787187471344639E-12</c:v>
                      </c:pt>
                      <c:pt idx="471">
                        <c:v>6.8111673013291318E-12</c:v>
                      </c:pt>
                      <c:pt idx="472">
                        <c:v>6.8442064372825641E-12</c:v>
                      </c:pt>
                      <c:pt idx="473">
                        <c:v>6.8778409960537966E-12</c:v>
                      </c:pt>
                      <c:pt idx="474">
                        <c:v>6.9120753700628509E-12</c:v>
                      </c:pt>
                      <c:pt idx="475">
                        <c:v>6.9469139517297564E-12</c:v>
                      </c:pt>
                      <c:pt idx="476">
                        <c:v>6.982361133474467E-12</c:v>
                      </c:pt>
                      <c:pt idx="477">
                        <c:v>7.0184213077170509E-12</c:v>
                      </c:pt>
                      <c:pt idx="478">
                        <c:v>7.0550988668775006E-12</c:v>
                      </c:pt>
                      <c:pt idx="479">
                        <c:v>7.0923982033757868E-12</c:v>
                      </c:pt>
                      <c:pt idx="480">
                        <c:v>7.1303237096319713E-12</c:v>
                      </c:pt>
                      <c:pt idx="481">
                        <c:v>7.1688797780660321E-12</c:v>
                      </c:pt>
                      <c:pt idx="482">
                        <c:v>7.2080708010980189E-12</c:v>
                      </c:pt>
                      <c:pt idx="483">
                        <c:v>7.2479011711478774E-12</c:v>
                      </c:pt>
                      <c:pt idx="484">
                        <c:v>7.2883752806356605E-12</c:v>
                      </c:pt>
                      <c:pt idx="485">
                        <c:v>7.3294975219813873E-12</c:v>
                      </c:pt>
                      <c:pt idx="486">
                        <c:v>7.3712722876050221E-12</c:v>
                      </c:pt>
                      <c:pt idx="487">
                        <c:v>7.4137039699266235E-12</c:v>
                      </c:pt>
                      <c:pt idx="488">
                        <c:v>7.4567973359610619E-12</c:v>
                      </c:pt>
                      <c:pt idx="489">
                        <c:v>7.5005582036133389E-12</c:v>
                      </c:pt>
                      <c:pt idx="490">
                        <c:v>7.5449919200019882E-12</c:v>
                      </c:pt>
                      <c:pt idx="491">
                        <c:v>7.5901037939392993E-12</c:v>
                      </c:pt>
                      <c:pt idx="492">
                        <c:v>7.6358991342375436E-12</c:v>
                      </c:pt>
                      <c:pt idx="493">
                        <c:v>7.6823832497090042E-12</c:v>
                      </c:pt>
                      <c:pt idx="494">
                        <c:v>7.7295614491659298E-12</c:v>
                      </c:pt>
                      <c:pt idx="495">
                        <c:v>7.7774390414206066E-12</c:v>
                      </c:pt>
                      <c:pt idx="496">
                        <c:v>7.8260213482245127E-12</c:v>
                      </c:pt>
                      <c:pt idx="497">
                        <c:v>7.875314007024903E-12</c:v>
                      </c:pt>
                      <c:pt idx="498">
                        <c:v>7.925322976386102E-12</c:v>
                      </c:pt>
                      <c:pt idx="499">
                        <c:v>7.9760542289450559E-12</c:v>
                      </c:pt>
                      <c:pt idx="500">
                        <c:v>8.0275137373386951E-12</c:v>
                      </c:pt>
                      <c:pt idx="501">
                        <c:v>8.0797074742039787E-12</c:v>
                      </c:pt>
                      <c:pt idx="502">
                        <c:v>8.1326414121777853E-12</c:v>
                      </c:pt>
                      <c:pt idx="503">
                        <c:v>8.1863215238970918E-12</c:v>
                      </c:pt>
                      <c:pt idx="504">
                        <c:v>8.2407538056763906E-12</c:v>
                      </c:pt>
                      <c:pt idx="505">
                        <c:v>8.2959446818578658E-12</c:v>
                      </c:pt>
                      <c:pt idx="506">
                        <c:v>8.3519007010915593E-12</c:v>
                      </c:pt>
                      <c:pt idx="507">
                        <c:v>8.4086283622544963E-12</c:v>
                      </c:pt>
                      <c:pt idx="508">
                        <c:v>8.4661341649792396E-12</c:v>
                      </c:pt>
                      <c:pt idx="509">
                        <c:v>8.524424720255952E-12</c:v>
                      </c:pt>
                      <c:pt idx="510">
                        <c:v>8.5835068665571018E-12</c:v>
                      </c:pt>
                      <c:pt idx="511">
                        <c:v>8.6433874700954169E-12</c:v>
                      </c:pt>
                      <c:pt idx="512">
                        <c:v>8.7040733972300925E-12</c:v>
                      </c:pt>
                      <c:pt idx="513">
                        <c:v>8.7655716060654088E-12</c:v>
                      </c:pt>
                      <c:pt idx="514">
                        <c:v>8.8278893021909816E-12</c:v>
                      </c:pt>
                      <c:pt idx="515">
                        <c:v>8.8910337324610327E-12</c:v>
                      </c:pt>
                      <c:pt idx="516">
                        <c:v>8.9550121437312233E-12</c:v>
                      </c:pt>
                      <c:pt idx="517">
                        <c:v>9.0198318557679286E-12</c:v>
                      </c:pt>
                      <c:pt idx="518">
                        <c:v>9.085500451081091E-12</c:v>
                      </c:pt>
                      <c:pt idx="519">
                        <c:v>9.1520255712669234E-12</c:v>
                      </c:pt>
                      <c:pt idx="520">
                        <c:v>9.2194148579216096E-12</c:v>
                      </c:pt>
                      <c:pt idx="521">
                        <c:v>9.2876760087210625E-12</c:v>
                      </c:pt>
                      <c:pt idx="522">
                        <c:v>9.3568169929441914E-12</c:v>
                      </c:pt>
                      <c:pt idx="523">
                        <c:v>9.4268458618709384E-12</c:v>
                      </c:pt>
                      <c:pt idx="524">
                        <c:v>9.4977706667967556E-12</c:v>
                      </c:pt>
                      <c:pt idx="525">
                        <c:v>9.569599500766212E-12</c:v>
                      </c:pt>
                      <c:pt idx="526">
                        <c:v>9.6423407303775366E-12</c:v>
                      </c:pt>
                      <c:pt idx="527">
                        <c:v>9.7160028322278883E-12</c:v>
                      </c:pt>
                      <c:pt idx="528">
                        <c:v>9.790594283208933E-12</c:v>
                      </c:pt>
                      <c:pt idx="529">
                        <c:v>9.8661235900464747E-12</c:v>
                      </c:pt>
                      <c:pt idx="530">
                        <c:v>9.9425995284844779E-12</c:v>
                      </c:pt>
                      <c:pt idx="531">
                        <c:v>1.0020031016672867E-11</c:v>
                      </c:pt>
                      <c:pt idx="532">
                        <c:v>1.0098426974050663E-11</c:v>
                      </c:pt>
                      <c:pt idx="533">
                        <c:v>1.0177796340276689E-11</c:v>
                      </c:pt>
                      <c:pt idx="534">
                        <c:v>1.025814831354202E-11</c:v>
                      </c:pt>
                      <c:pt idx="535">
                        <c:v>1.0339492270472068E-11</c:v>
                      </c:pt>
                      <c:pt idx="536">
                        <c:v>1.0421837591221373E-11</c:v>
                      </c:pt>
                      <c:pt idx="537">
                        <c:v>1.0505193668706073E-11</c:v>
                      </c:pt>
                      <c:pt idx="538">
                        <c:v>1.0589570138593021E-11</c:v>
                      </c:pt>
                      <c:pt idx="539">
                        <c:v>1.0674976853735969E-11</c:v>
                      </c:pt>
                      <c:pt idx="540">
                        <c:v>1.0761423674626331E-11</c:v>
                      </c:pt>
                      <c:pt idx="541">
                        <c:v>1.0848920469036876E-11</c:v>
                      </c:pt>
                      <c:pt idx="542">
                        <c:v>1.0937477327201367E-11</c:v>
                      </c:pt>
                      <c:pt idx="543">
                        <c:v>1.1027104597013316E-11</c:v>
                      </c:pt>
                      <c:pt idx="544">
                        <c:v>1.1117812640726302E-11</c:v>
                      </c:pt>
                      <c:pt idx="545">
                        <c:v>1.1209611824154058E-11</c:v>
                      </c:pt>
                      <c:pt idx="546">
                        <c:v>1.1302512711708653E-11</c:v>
                      </c:pt>
                      <c:pt idx="547">
                        <c:v>1.1396526166551587E-11</c:v>
                      </c:pt>
                      <c:pt idx="548">
                        <c:v>1.1491663076453345E-11</c:v>
                      </c:pt>
                      <c:pt idx="549">
                        <c:v>1.158793433051727E-11</c:v>
                      </c:pt>
                      <c:pt idx="550">
                        <c:v>1.168535099010918E-11</c:v>
                      </c:pt>
                      <c:pt idx="551">
                        <c:v>1.1783924455853239E-11</c:v>
                      </c:pt>
                      <c:pt idx="552">
                        <c:v>1.188366616791775E-11</c:v>
                      </c:pt>
                      <c:pt idx="553">
                        <c:v>1.1984587566749027E-11</c:v>
                      </c:pt>
                      <c:pt idx="554">
                        <c:v>1.2086700237540037E-11</c:v>
                      </c:pt>
                      <c:pt idx="555">
                        <c:v>1.2190016143367656E-11</c:v>
                      </c:pt>
                      <c:pt idx="556">
                        <c:v>1.2294547308020734E-11</c:v>
                      </c:pt>
                      <c:pt idx="557">
                        <c:v>1.2400305755287346E-11</c:v>
                      </c:pt>
                      <c:pt idx="558">
                        <c:v>1.2507303626556885E-11</c:v>
                      </c:pt>
                      <c:pt idx="559">
                        <c:v>1.2615553476370739E-11</c:v>
                      </c:pt>
                      <c:pt idx="560">
                        <c:v>1.2725067949567091E-11</c:v>
                      </c:pt>
                      <c:pt idx="561">
                        <c:v>1.28358596909841E-11</c:v>
                      </c:pt>
                      <c:pt idx="562">
                        <c:v>1.2947941438186478E-11</c:v>
                      </c:pt>
                      <c:pt idx="563">
                        <c:v>1.3061326372032288E-11</c:v>
                      </c:pt>
                      <c:pt idx="564">
                        <c:v>1.3176027804900214E-11</c:v>
                      </c:pt>
                      <c:pt idx="565">
                        <c:v>1.3292059049181244E-11</c:v>
                      </c:pt>
                      <c:pt idx="566">
                        <c:v>1.3409433488365977E-11</c:v>
                      </c:pt>
                      <c:pt idx="567">
                        <c:v>1.3528164974087121E-11</c:v>
                      </c:pt>
                      <c:pt idx="568">
                        <c:v>1.3648267545830552E-11</c:v>
                      </c:pt>
                      <c:pt idx="569">
                        <c:v>1.3769755243542003E-11</c:v>
                      </c:pt>
                      <c:pt idx="570">
                        <c:v>1.389264215968936E-11</c:v>
                      </c:pt>
                      <c:pt idx="571">
                        <c:v>1.4016942876195223E-11</c:v>
                      </c:pt>
                      <c:pt idx="572">
                        <c:v>1.4142672238480441E-11</c:v>
                      </c:pt>
                      <c:pt idx="573">
                        <c:v>1.4269845094379955E-11</c:v>
                      </c:pt>
                      <c:pt idx="574">
                        <c:v>1.4398476328495701E-11</c:v>
                      </c:pt>
                      <c:pt idx="575">
                        <c:v>1.4528581334479326E-11</c:v>
                      </c:pt>
                      <c:pt idx="576">
                        <c:v>1.4660175871619141E-11</c:v>
                      </c:pt>
                      <c:pt idx="577">
                        <c:v>1.4793275706874012E-11</c:v>
                      </c:pt>
                      <c:pt idx="578">
                        <c:v>1.4927896630823659E-11</c:v>
                      </c:pt>
                      <c:pt idx="579">
                        <c:v>1.5064054962539206E-11</c:v>
                      </c:pt>
                      <c:pt idx="580">
                        <c:v>1.5201767527117526E-11</c:v>
                      </c:pt>
                      <c:pt idx="581">
                        <c:v>1.5341051169131146E-11</c:v>
                      </c:pt>
                      <c:pt idx="582">
                        <c:v>1.5481922746110866E-11</c:v>
                      </c:pt>
                      <c:pt idx="583">
                        <c:v>1.5624399664168446E-11</c:v>
                      </c:pt>
                      <c:pt idx="584">
                        <c:v>1.5768500032598397E-11</c:v>
                      </c:pt>
                      <c:pt idx="585">
                        <c:v>1.5914242004653611E-11</c:v>
                      </c:pt>
                      <c:pt idx="586">
                        <c:v>1.6061643738422503E-11</c:v>
                      </c:pt>
                      <c:pt idx="587">
                        <c:v>1.6210723960681258E-11</c:v>
                      </c:pt>
                      <c:pt idx="588">
                        <c:v>1.6361502383316701E-11</c:v>
                      </c:pt>
                      <c:pt idx="589">
                        <c:v>1.6513998811126863E-11</c:v>
                      </c:pt>
                      <c:pt idx="590">
                        <c:v>1.6668233048460864E-11</c:v>
                      </c:pt>
                      <c:pt idx="591">
                        <c:v>1.6824225485786122E-11</c:v>
                      </c:pt>
                      <c:pt idx="592">
                        <c:v>1.6981997905785261E-11</c:v>
                      </c:pt>
                      <c:pt idx="593">
                        <c:v>1.7141572280226165E-11</c:v>
                      </c:pt>
                      <c:pt idx="594">
                        <c:v>1.7302970578397329E-11</c:v>
                      </c:pt>
                      <c:pt idx="595">
                        <c:v>1.7466215365741774E-11</c:v>
                      </c:pt>
                      <c:pt idx="596">
                        <c:v>1.7631331186993649E-11</c:v>
                      </c:pt>
                      <c:pt idx="597">
                        <c:v>1.7798342963023943E-11</c:v>
                      </c:pt>
                      <c:pt idx="598">
                        <c:v>1.7967275613293395E-11</c:v>
                      </c:pt>
                      <c:pt idx="599">
                        <c:v>1.813815465158462E-11</c:v>
                      </c:pt>
                      <c:pt idx="600">
                        <c:v>1.8311008405542178E-11</c:v>
                      </c:pt>
                      <c:pt idx="601">
                        <c:v>1.8485865939877615E-11</c:v>
                      </c:pt>
                      <c:pt idx="602">
                        <c:v>1.8662756319302513E-11</c:v>
                      </c:pt>
                      <c:pt idx="603">
                        <c:v>1.8841709192686771E-11</c:v>
                      </c:pt>
                      <c:pt idx="604">
                        <c:v>1.9022758174175895E-11</c:v>
                      </c:pt>
                      <c:pt idx="605">
                        <c:v>1.9205938305704504E-11</c:v>
                      </c:pt>
                      <c:pt idx="606">
                        <c:v>1.9391284629266789E-11</c:v>
                      </c:pt>
                      <c:pt idx="607">
                        <c:v>1.9578832749619767E-11</c:v>
                      </c:pt>
                      <c:pt idx="608">
                        <c:v>1.9768623796500606E-11</c:v>
                      </c:pt>
                      <c:pt idx="609">
                        <c:v>1.9960701602549771E-11</c:v>
                      </c:pt>
                      <c:pt idx="610">
                        <c:v>2.0155110009605414E-11</c:v>
                      </c:pt>
                      <c:pt idx="611">
                        <c:v>2.0351893372435486E-11</c:v>
                      </c:pt>
                      <c:pt idx="612">
                        <c:v>2.0551103658798318E-11</c:v>
                      </c:pt>
                      <c:pt idx="613">
                        <c:v>2.075279780547775E-11</c:v>
                      </c:pt>
                      <c:pt idx="614">
                        <c:v>2.095703280893295E-11</c:v>
                      </c:pt>
                      <c:pt idx="615">
                        <c:v>2.1163866089164836E-11</c:v>
                      </c:pt>
                      <c:pt idx="616">
                        <c:v>2.1373365401714626E-11</c:v>
                      </c:pt>
                      <c:pt idx="617">
                        <c:v>2.1585607397815481E-11</c:v>
                      </c:pt>
                      <c:pt idx="618">
                        <c:v>2.1800668957285317E-11</c:v>
                      </c:pt>
                      <c:pt idx="619">
                        <c:v>2.1954876218920606E-11</c:v>
                      </c:pt>
                      <c:pt idx="620">
                        <c:v>2.206462744830616E-11</c:v>
                      </c:pt>
                      <c:pt idx="621">
                        <c:v>2.2172209761879077E-11</c:v>
                      </c:pt>
                      <c:pt idx="622">
                        <c:v>2.2277623159639006E-11</c:v>
                      </c:pt>
                      <c:pt idx="623">
                        <c:v>2.2380867641585928E-11</c:v>
                      </c:pt>
                      <c:pt idx="624">
                        <c:v>2.2481943207720222E-11</c:v>
                      </c:pt>
                      <c:pt idx="625">
                        <c:v>2.258084985804151E-11</c:v>
                      </c:pt>
                      <c:pt idx="626">
                        <c:v>2.2677587592549988E-11</c:v>
                      </c:pt>
                      <c:pt idx="627">
                        <c:v>2.2772156411245462E-11</c:v>
                      </c:pt>
                      <c:pt idx="628">
                        <c:v>2.2864556314128118E-11</c:v>
                      </c:pt>
                      <c:pt idx="629">
                        <c:v>2.2954787301197964E-11</c:v>
                      </c:pt>
                      <c:pt idx="630">
                        <c:v>2.3042849372454804E-11</c:v>
                      </c:pt>
                      <c:pt idx="631">
                        <c:v>2.3128742527899018E-11</c:v>
                      </c:pt>
                      <c:pt idx="632">
                        <c:v>2.3212466767530045E-11</c:v>
                      </c:pt>
                      <c:pt idx="633">
                        <c:v>2.329402209134845E-11</c:v>
                      </c:pt>
                      <c:pt idx="634">
                        <c:v>2.3373408499353848E-11</c:v>
                      </c:pt>
                      <c:pt idx="635">
                        <c:v>2.3450625991546424E-11</c:v>
                      </c:pt>
                      <c:pt idx="636">
                        <c:v>2.3525674567926194E-11</c:v>
                      </c:pt>
                      <c:pt idx="637">
                        <c:v>2.3598554228492963E-11</c:v>
                      </c:pt>
                      <c:pt idx="638">
                        <c:v>2.3669264973246911E-11</c:v>
                      </c:pt>
                      <c:pt idx="639">
                        <c:v>2.3737806802187858E-11</c:v>
                      </c:pt>
                      <c:pt idx="640">
                        <c:v>2.3804179715316183E-11</c:v>
                      </c:pt>
                      <c:pt idx="641">
                        <c:v>2.3868383712631505E-11</c:v>
                      </c:pt>
                      <c:pt idx="642">
                        <c:v>2.3930418794133817E-11</c:v>
                      </c:pt>
                      <c:pt idx="643">
                        <c:v>2.3990284959823514E-11</c:v>
                      </c:pt>
                      <c:pt idx="644">
                        <c:v>2.4047982209700204E-11</c:v>
                      </c:pt>
                      <c:pt idx="645">
                        <c:v>2.4103510543763887E-11</c:v>
                      </c:pt>
                      <c:pt idx="646">
                        <c:v>2.4156869962014939E-11</c:v>
                      </c:pt>
                      <c:pt idx="647">
                        <c:v>2.4208060464452997E-11</c:v>
                      </c:pt>
                      <c:pt idx="648">
                        <c:v>2.4257082051078242E-11</c:v>
                      </c:pt>
                      <c:pt idx="649">
                        <c:v>2.4303934721890484E-11</c:v>
                      </c:pt>
                      <c:pt idx="650">
                        <c:v>2.4348618476889901E-11</c:v>
                      </c:pt>
                      <c:pt idx="651">
                        <c:v>2.4391133316076514E-11</c:v>
                      </c:pt>
                      <c:pt idx="652">
                        <c:v>2.4431479239450121E-11</c:v>
                      </c:pt>
                      <c:pt idx="653">
                        <c:v>2.4469656247010919E-11</c:v>
                      </c:pt>
                      <c:pt idx="654">
                        <c:v>2.4505664338758904E-11</c:v>
                      </c:pt>
                      <c:pt idx="655">
                        <c:v>2.453950351469407E-11</c:v>
                      </c:pt>
                      <c:pt idx="656">
                        <c:v>2.4571173774816226E-11</c:v>
                      </c:pt>
                      <c:pt idx="657">
                        <c:v>2.4600675119125582E-11</c:v>
                      </c:pt>
                      <c:pt idx="658">
                        <c:v>2.4628007547621925E-11</c:v>
                      </c:pt>
                      <c:pt idx="659">
                        <c:v>2.4653171060305643E-11</c:v>
                      </c:pt>
                      <c:pt idx="660">
                        <c:v>2.4676165657176358E-11</c:v>
                      </c:pt>
                      <c:pt idx="661">
                        <c:v>2.4696991338234066E-11</c:v>
                      </c:pt>
                      <c:pt idx="662">
                        <c:v>2.4715648103478971E-11</c:v>
                      </c:pt>
                      <c:pt idx="663">
                        <c:v>2.473213595291106E-11</c:v>
                      </c:pt>
                      <c:pt idx="664">
                        <c:v>2.4746454886530327E-11</c:v>
                      </c:pt>
                      <c:pt idx="665">
                        <c:v>2.4758604904336591E-11</c:v>
                      </c:pt>
                      <c:pt idx="666">
                        <c:v>2.4768586006330048E-11</c:v>
                      </c:pt>
                      <c:pt idx="667">
                        <c:v>2.477639819251069E-11</c:v>
                      </c:pt>
                      <c:pt idx="668">
                        <c:v>2.4782041462878325E-11</c:v>
                      </c:pt>
                      <c:pt idx="669">
                        <c:v>2.478551581743315E-11</c:v>
                      </c:pt>
                      <c:pt idx="670">
                        <c:v>2.4786821256175163E-11</c:v>
                      </c:pt>
                      <c:pt idx="671">
                        <c:v>2.4785957779104163E-11</c:v>
                      </c:pt>
                      <c:pt idx="672">
                        <c:v>2.4782925386220544E-11</c:v>
                      </c:pt>
                      <c:pt idx="673">
                        <c:v>2.4777724077523734E-11</c:v>
                      </c:pt>
                      <c:pt idx="674">
                        <c:v>2.4770353853014289E-11</c:v>
                      </c:pt>
                      <c:pt idx="675">
                        <c:v>2.4760814712691854E-11</c:v>
                      </c:pt>
                      <c:pt idx="676">
                        <c:v>2.47491066565566E-11</c:v>
                      </c:pt>
                      <c:pt idx="677">
                        <c:v>2.4735229684608336E-11</c:v>
                      </c:pt>
                      <c:pt idx="678">
                        <c:v>2.4719183796847269E-11</c:v>
                      </c:pt>
                      <c:pt idx="679">
                        <c:v>2.4700968993273383E-11</c:v>
                      </c:pt>
                      <c:pt idx="680">
                        <c:v>2.4680585273886688E-11</c:v>
                      </c:pt>
                      <c:pt idx="681">
                        <c:v>2.4658032638686982E-11</c:v>
                      </c:pt>
                      <c:pt idx="682">
                        <c:v>2.4627522107805823E-11</c:v>
                      </c:pt>
                      <c:pt idx="683">
                        <c:v>2.4589851368333404E-11</c:v>
                      </c:pt>
                      <c:pt idx="684">
                        <c:v>2.4551612775960812E-11</c:v>
                      </c:pt>
                      <c:pt idx="685">
                        <c:v>2.4512806330688048E-11</c:v>
                      </c:pt>
                      <c:pt idx="686">
                        <c:v>2.4473432032515288E-11</c:v>
                      </c:pt>
                      <c:pt idx="687">
                        <c:v>2.4433489881442166E-11</c:v>
                      </c:pt>
                      <c:pt idx="688">
                        <c:v>2.4392979877468874E-11</c:v>
                      </c:pt>
                      <c:pt idx="689">
                        <c:v>2.4351902020595396E-11</c:v>
                      </c:pt>
                      <c:pt idx="690">
                        <c:v>2.4310256310821559E-11</c:v>
                      </c:pt>
                      <c:pt idx="691">
                        <c:v>2.4268042748147733E-11</c:v>
                      </c:pt>
                      <c:pt idx="692">
                        <c:v>2.4225261332573728E-11</c:v>
                      </c:pt>
                      <c:pt idx="693">
                        <c:v>2.418191206409955E-11</c:v>
                      </c:pt>
                      <c:pt idx="694">
                        <c:v>2.4137994942725193E-11</c:v>
                      </c:pt>
                      <c:pt idx="695">
                        <c:v>2.4093509968450667E-11</c:v>
                      </c:pt>
                      <c:pt idx="696">
                        <c:v>2.4048457141275768E-11</c:v>
                      </c:pt>
                      <c:pt idx="697">
                        <c:v>2.4002836461200884E-11</c:v>
                      </c:pt>
                      <c:pt idx="698">
                        <c:v>2.395664792822583E-11</c:v>
                      </c:pt>
                      <c:pt idx="699">
                        <c:v>2.3921103334278672E-11</c:v>
                      </c:pt>
                      <c:pt idx="700">
                        <c:v>2.3892078260789095E-11</c:v>
                      </c:pt>
                      <c:pt idx="701">
                        <c:v>2.3861127078855506E-11</c:v>
                      </c:pt>
                      <c:pt idx="702">
                        <c:v>2.3828249788478099E-11</c:v>
                      </c:pt>
                      <c:pt idx="703">
                        <c:v>2.3793446389656871E-11</c:v>
                      </c:pt>
                      <c:pt idx="704">
                        <c:v>2.3756716882391824E-11</c:v>
                      </c:pt>
                      <c:pt idx="705">
                        <c:v>2.3718061266682973E-11</c:v>
                      </c:pt>
                      <c:pt idx="706">
                        <c:v>2.3677479542530288E-11</c:v>
                      </c:pt>
                      <c:pt idx="707">
                        <c:v>2.363497170993379E-11</c:v>
                      </c:pt>
                      <c:pt idx="708">
                        <c:v>2.3590537768893294E-11</c:v>
                      </c:pt>
                      <c:pt idx="709">
                        <c:v>2.3544177719409158E-11</c:v>
                      </c:pt>
                      <c:pt idx="710">
                        <c:v>2.3495891561481013E-11</c:v>
                      </c:pt>
                      <c:pt idx="711">
                        <c:v>2.3445679295109063E-11</c:v>
                      </c:pt>
                      <c:pt idx="712">
                        <c:v>2.3393540920293278E-11</c:v>
                      </c:pt>
                      <c:pt idx="713">
                        <c:v>2.3339476437033689E-11</c:v>
                      </c:pt>
                      <c:pt idx="714">
                        <c:v>2.3283485845330268E-11</c:v>
                      </c:pt>
                      <c:pt idx="715">
                        <c:v>2.322556914518304E-11</c:v>
                      </c:pt>
                      <c:pt idx="716">
                        <c:v>2.3165726336591802E-11</c:v>
                      </c:pt>
                      <c:pt idx="717">
                        <c:v>2.3103957419556944E-11</c:v>
                      </c:pt>
                      <c:pt idx="718">
                        <c:v>2.3040262394078064E-11</c:v>
                      </c:pt>
                      <c:pt idx="719">
                        <c:v>2.2974641260155563E-11</c:v>
                      </c:pt>
                      <c:pt idx="720">
                        <c:v>2.290709401778905E-11</c:v>
                      </c:pt>
                      <c:pt idx="721">
                        <c:v>2.2837620666978716E-11</c:v>
                      </c:pt>
                      <c:pt idx="722">
                        <c:v>2.2766221207724573E-11</c:v>
                      </c:pt>
                      <c:pt idx="723">
                        <c:v>2.269289564002661E-11</c:v>
                      </c:pt>
                      <c:pt idx="724">
                        <c:v>2.2617643963884637E-11</c:v>
                      </c:pt>
                      <c:pt idx="725">
                        <c:v>2.2540466179299034E-11</c:v>
                      </c:pt>
                      <c:pt idx="726">
                        <c:v>2.2461362286269426E-11</c:v>
                      </c:pt>
                      <c:pt idx="727">
                        <c:v>2.2380332284796187E-11</c:v>
                      </c:pt>
                      <c:pt idx="728">
                        <c:v>2.2297376174878942E-11</c:v>
                      </c:pt>
                      <c:pt idx="729">
                        <c:v>2.2212493956517883E-11</c:v>
                      </c:pt>
                      <c:pt idx="730">
                        <c:v>2.2125685629712999E-11</c:v>
                      </c:pt>
                      <c:pt idx="731">
                        <c:v>2.2036951194464301E-11</c:v>
                      </c:pt>
                      <c:pt idx="732">
                        <c:v>2.1946290650771784E-11</c:v>
                      </c:pt>
                      <c:pt idx="733">
                        <c:v>2.1853703998635449E-11</c:v>
                      </c:pt>
                      <c:pt idx="734">
                        <c:v>2.1759191238055103E-11</c:v>
                      </c:pt>
                      <c:pt idx="735">
                        <c:v>2.1662752369030944E-11</c:v>
                      </c:pt>
                      <c:pt idx="736">
                        <c:v>2.1564387391563159E-11</c:v>
                      </c:pt>
                      <c:pt idx="737">
                        <c:v>2.1464096305651358E-11</c:v>
                      </c:pt>
                      <c:pt idx="738">
                        <c:v>2.1361879111295739E-11</c:v>
                      </c:pt>
                      <c:pt idx="739">
                        <c:v>2.1257735808496306E-11</c:v>
                      </c:pt>
                      <c:pt idx="740">
                        <c:v>2.1151666397253064E-11</c:v>
                      </c:pt>
                      <c:pt idx="741">
                        <c:v>2.1043670877565991E-11</c:v>
                      </c:pt>
                      <c:pt idx="742">
                        <c:v>2.0933749249434907E-11</c:v>
                      </c:pt>
                      <c:pt idx="743">
                        <c:v>2.0821901512860207E-11</c:v>
                      </c:pt>
                      <c:pt idx="744">
                        <c:v>2.0708127667841516E-11</c:v>
                      </c:pt>
                      <c:pt idx="745">
                        <c:v>2.0592427714379038E-11</c:v>
                      </c:pt>
                      <c:pt idx="746">
                        <c:v>2.0474801652472726E-11</c:v>
                      </c:pt>
                      <c:pt idx="747">
                        <c:v>2.0355249482122587E-11</c:v>
                      </c:pt>
                      <c:pt idx="748">
                        <c:v>2.0233771203328578E-11</c:v>
                      </c:pt>
                      <c:pt idx="749">
                        <c:v>2.0110366816090712E-11</c:v>
                      </c:pt>
                      <c:pt idx="750">
                        <c:v>1.9985036320409035E-11</c:v>
                      </c:pt>
                      <c:pt idx="751">
                        <c:v>1.9857779716283523E-11</c:v>
                      </c:pt>
                      <c:pt idx="752">
                        <c:v>1.9728597003714164E-11</c:v>
                      </c:pt>
                      <c:pt idx="753">
                        <c:v>1.9597488182700981E-11</c:v>
                      </c:pt>
                      <c:pt idx="754">
                        <c:v>1.9464453253243938E-11</c:v>
                      </c:pt>
                      <c:pt idx="755">
                        <c:v>1.9329492215343073E-11</c:v>
                      </c:pt>
                      <c:pt idx="756">
                        <c:v>1.9192605068998313E-11</c:v>
                      </c:pt>
                      <c:pt idx="757">
                        <c:v>1.9053791814209773E-11</c:v>
                      </c:pt>
                      <c:pt idx="758">
                        <c:v>1.891305245097738E-11</c:v>
                      </c:pt>
                      <c:pt idx="759">
                        <c:v>1.8770386979301127E-11</c:v>
                      </c:pt>
                      <c:pt idx="760">
                        <c:v>1.8625795399181066E-11</c:v>
                      </c:pt>
                      <c:pt idx="761">
                        <c:v>1.8479277710617141E-11</c:v>
                      </c:pt>
                      <c:pt idx="762">
                        <c:v>1.834551619822656E-11</c:v>
                      </c:pt>
                      <c:pt idx="763">
                        <c:v>1.8228688653485114E-11</c:v>
                      </c:pt>
                      <c:pt idx="764">
                        <c:v>1.8112797095518654E-11</c:v>
                      </c:pt>
                      <c:pt idx="765">
                        <c:v>1.7997827860825116E-11</c:v>
                      </c:pt>
                      <c:pt idx="766">
                        <c:v>1.7883767285902446E-11</c:v>
                      </c:pt>
                      <c:pt idx="767">
                        <c:v>1.777060170724854E-11</c:v>
                      </c:pt>
                      <c:pt idx="768">
                        <c:v>1.7658317495450285E-11</c:v>
                      </c:pt>
                      <c:pt idx="769">
                        <c:v>1.7546902464547287E-11</c:v>
                      </c:pt>
                      <c:pt idx="770">
                        <c:v>1.7436346013559404E-11</c:v>
                      </c:pt>
                      <c:pt idx="771">
                        <c:v>1.732663756986996E-11</c:v>
                      </c:pt>
                      <c:pt idx="772">
                        <c:v>1.7217766560862288E-11</c:v>
                      </c:pt>
                      <c:pt idx="773">
                        <c:v>1.7109722413919693E-11</c:v>
                      </c:pt>
                      <c:pt idx="774">
                        <c:v>1.7002494557802155E-11</c:v>
                      </c:pt>
                      <c:pt idx="775">
                        <c:v>1.6896073090313239E-11</c:v>
                      </c:pt>
                      <c:pt idx="776">
                        <c:v>1.6790449422441741E-11</c:v>
                      </c:pt>
                      <c:pt idx="777">
                        <c:v>1.6685615059343599E-11</c:v>
                      </c:pt>
                      <c:pt idx="778">
                        <c:v>1.6581561506174831E-11</c:v>
                      </c:pt>
                      <c:pt idx="779">
                        <c:v>1.6478280268091469E-11</c:v>
                      </c:pt>
                      <c:pt idx="780">
                        <c:v>1.6375762850249512E-11</c:v>
                      </c:pt>
                      <c:pt idx="781">
                        <c:v>1.6274001025446885E-11</c:v>
                      </c:pt>
                      <c:pt idx="782">
                        <c:v>1.6172987551895095E-11</c:v>
                      </c:pt>
                      <c:pt idx="783">
                        <c:v>1.6072715353893398E-11</c:v>
                      </c:pt>
                      <c:pt idx="784">
                        <c:v>1.5973177354205604E-11</c:v>
                      </c:pt>
                      <c:pt idx="785">
                        <c:v>1.587436647559558E-11</c:v>
                      </c:pt>
                      <c:pt idx="786">
                        <c:v>1.5776275640827168E-11</c:v>
                      </c:pt>
                      <c:pt idx="787">
                        <c:v>1.5678897867689529E-11</c:v>
                      </c:pt>
                      <c:pt idx="788">
                        <c:v>1.5582226835357346E-11</c:v>
                      </c:pt>
                      <c:pt idx="789">
                        <c:v>1.5486256456809084E-11</c:v>
                      </c:pt>
                      <c:pt idx="790">
                        <c:v>1.5390980641301098E-11</c:v>
                      </c:pt>
                      <c:pt idx="791">
                        <c:v>1.5296393298089798E-11</c:v>
                      </c:pt>
                      <c:pt idx="792">
                        <c:v>1.5202488336431521E-11</c:v>
                      </c:pt>
                      <c:pt idx="793">
                        <c:v>1.5109259693526044E-11</c:v>
                      </c:pt>
                      <c:pt idx="794">
                        <c:v>1.5016701713562595E-11</c:v>
                      </c:pt>
                      <c:pt idx="795">
                        <c:v>1.4924809009564556E-11</c:v>
                      </c:pt>
                      <c:pt idx="796">
                        <c:v>1.4833576194850492E-11</c:v>
                      </c:pt>
                      <c:pt idx="797">
                        <c:v>1.4742997882738868E-11</c:v>
                      </c:pt>
                      <c:pt idx="798">
                        <c:v>1.4653068686548311E-11</c:v>
                      </c:pt>
                      <c:pt idx="799">
                        <c:v>1.4563783225186211E-11</c:v>
                      </c:pt>
                      <c:pt idx="800">
                        <c:v>1.4475136347732389E-11</c:v>
                      </c:pt>
                      <c:pt idx="801">
                        <c:v>1.438712317468252E-11</c:v>
                      </c:pt>
                      <c:pt idx="802">
                        <c:v>1.4299738837542894E-11</c:v>
                      </c:pt>
                      <c:pt idx="803">
                        <c:v>1.4212978467819686E-11</c:v>
                      </c:pt>
                      <c:pt idx="804">
                        <c:v>1.4126837197019192E-11</c:v>
                      </c:pt>
                      <c:pt idx="805">
                        <c:v>1.4041310156968943E-11</c:v>
                      </c:pt>
                      <c:pt idx="806">
                        <c:v>1.3956392596937405E-11</c:v>
                      </c:pt>
                      <c:pt idx="807">
                        <c:v>1.3872080016324317E-11</c:v>
                      </c:pt>
                      <c:pt idx="808">
                        <c:v>1.3788367941689778E-11</c:v>
                      </c:pt>
                      <c:pt idx="809">
                        <c:v>1.3705251899593841E-11</c:v>
                      </c:pt>
                      <c:pt idx="810">
                        <c:v>1.3622727416596611E-11</c:v>
                      </c:pt>
                      <c:pt idx="811">
                        <c:v>1.3540790019258147E-11</c:v>
                      </c:pt>
                      <c:pt idx="812">
                        <c:v>1.3459435286866963E-11</c:v>
                      </c:pt>
                      <c:pt idx="813">
                        <c:v>1.3378659010627133E-11</c:v>
                      </c:pt>
                      <c:pt idx="814">
                        <c:v>1.3298457029935114E-11</c:v>
                      </c:pt>
                      <c:pt idx="815">
                        <c:v>1.3218825184074412E-11</c:v>
                      </c:pt>
                      <c:pt idx="816">
                        <c:v>1.3139759312328517E-11</c:v>
                      </c:pt>
                      <c:pt idx="817">
                        <c:v>1.3061255253980906E-11</c:v>
                      </c:pt>
                      <c:pt idx="818">
                        <c:v>1.2983308869531497E-11</c:v>
                      </c:pt>
                      <c:pt idx="819">
                        <c:v>1.2905916182970902E-11</c:v>
                      </c:pt>
                      <c:pt idx="820">
                        <c:v>1.2829073290493581E-11</c:v>
                      </c:pt>
                      <c:pt idx="821">
                        <c:v>1.2752776288346598E-11</c:v>
                      </c:pt>
                      <c:pt idx="822">
                        <c:v>1.267702127277704E-11</c:v>
                      </c:pt>
                      <c:pt idx="823">
                        <c:v>1.2601804340031997E-11</c:v>
                      </c:pt>
                      <c:pt idx="824">
                        <c:v>1.2527121593471913E-11</c:v>
                      </c:pt>
                      <c:pt idx="825">
                        <c:v>1.2452969253225584E-11</c:v>
                      </c:pt>
                      <c:pt idx="826">
                        <c:v>1.2379343631840562E-11</c:v>
                      </c:pt>
                      <c:pt idx="827">
                        <c:v>1.2306241044102605E-11</c:v>
                      </c:pt>
                      <c:pt idx="828">
                        <c:v>1.2233657804797521E-11</c:v>
                      </c:pt>
                      <c:pt idx="829">
                        <c:v>1.2161590228711095E-11</c:v>
                      </c:pt>
                      <c:pt idx="830">
                        <c:v>1.2090034632255914E-11</c:v>
                      </c:pt>
                      <c:pt idx="831">
                        <c:v>1.2018987408697206E-11</c:v>
                      </c:pt>
                      <c:pt idx="832">
                        <c:v>1.1948445056907845E-11</c:v>
                      </c:pt>
                      <c:pt idx="833">
                        <c:v>1.1878404083127989E-11</c:v>
                      </c:pt>
                      <c:pt idx="834">
                        <c:v>1.1808860993597759E-11</c:v>
                      </c:pt>
                      <c:pt idx="835">
                        <c:v>1.1739812294557339E-11</c:v>
                      </c:pt>
                      <c:pt idx="836">
                        <c:v>1.167125449236586E-11</c:v>
                      </c:pt>
                      <c:pt idx="837">
                        <c:v>1.1603184138943214E-11</c:v>
                      </c:pt>
                      <c:pt idx="838">
                        <c:v>1.1535597896374769E-11</c:v>
                      </c:pt>
                      <c:pt idx="839">
                        <c:v>1.146849244271921E-11</c:v>
                      </c:pt>
                      <c:pt idx="840">
                        <c:v>1.1401864456035206E-11</c:v>
                      </c:pt>
                      <c:pt idx="841">
                        <c:v>1.1335710614381508E-11</c:v>
                      </c:pt>
                      <c:pt idx="842">
                        <c:v>1.1270027595816794E-11</c:v>
                      </c:pt>
                      <c:pt idx="843">
                        <c:v>1.1204812102157662E-11</c:v>
                      </c:pt>
                      <c:pt idx="844">
                        <c:v>1.1140060940071924E-11</c:v>
                      </c:pt>
                      <c:pt idx="845">
                        <c:v>1.1075770944728874E-11</c:v>
                      </c:pt>
                      <c:pt idx="846">
                        <c:v>1.1011938951290378E-11</c:v>
                      </c:pt>
                      <c:pt idx="847">
                        <c:v>1.0948561794918297E-11</c:v>
                      </c:pt>
                      <c:pt idx="848">
                        <c:v>1.0885636310774461E-11</c:v>
                      </c:pt>
                      <c:pt idx="849">
                        <c:v>1.0823159344965688E-11</c:v>
                      </c:pt>
                      <c:pt idx="850">
                        <c:v>1.076112783391885E-11</c:v>
                      </c:pt>
                      <c:pt idx="851">
                        <c:v>1.069953875818328E-11</c:v>
                      </c:pt>
                      <c:pt idx="852">
                        <c:v>1.0638389098585517E-11</c:v>
                      </c:pt>
                      <c:pt idx="853">
                        <c:v>1.0577675835952022E-11</c:v>
                      </c:pt>
                      <c:pt idx="854">
                        <c:v>1.0517395951109355E-11</c:v>
                      </c:pt>
                      <c:pt idx="855">
                        <c:v>1.0457546429028366E-11</c:v>
                      </c:pt>
                      <c:pt idx="856">
                        <c:v>1.039812432577226E-11</c:v>
                      </c:pt>
                      <c:pt idx="857">
                        <c:v>1.0339126756807696E-11</c:v>
                      </c:pt>
                      <c:pt idx="858">
                        <c:v>1.0280550839394776E-11</c:v>
                      </c:pt>
                      <c:pt idx="859">
                        <c:v>1.022239369079364E-11</c:v>
                      </c:pt>
                      <c:pt idx="860">
                        <c:v>1.0164652428264462E-11</c:v>
                      </c:pt>
                      <c:pt idx="861">
                        <c:v>1.0107324170137466E-11</c:v>
                      </c:pt>
                      <c:pt idx="862">
                        <c:v>1.0050406085579964E-11</c:v>
                      </c:pt>
                      <c:pt idx="863">
                        <c:v>9.9938954152410377E-12</c:v>
                      </c:pt>
                      <c:pt idx="864">
                        <c:v>9.9377894050938205E-12</c:v>
                      </c:pt>
                      <c:pt idx="865">
                        <c:v>9.8820853011114634E-12</c:v>
                      </c:pt>
                      <c:pt idx="866">
                        <c:v>9.8267803492670397E-12</c:v>
                      </c:pt>
                      <c:pt idx="867">
                        <c:v>9.7718717956319147E-12</c:v>
                      </c:pt>
                      <c:pt idx="868">
                        <c:v>9.7173569186408163E-12</c:v>
                      </c:pt>
                      <c:pt idx="869">
                        <c:v>9.6632330748328432E-12</c:v>
                      </c:pt>
                      <c:pt idx="870">
                        <c:v>9.6094976322285291E-12</c:v>
                      </c:pt>
                      <c:pt idx="871">
                        <c:v>9.5561479588483993E-12</c:v>
                      </c:pt>
                      <c:pt idx="872">
                        <c:v>9.5031814227129974E-12</c:v>
                      </c:pt>
                      <c:pt idx="873">
                        <c:v>9.4505953918428552E-12</c:v>
                      </c:pt>
                      <c:pt idx="874">
                        <c:v>9.3983872522112209E-12</c:v>
                      </c:pt>
                      <c:pt idx="875">
                        <c:v>9.3465544672176192E-12</c:v>
                      </c:pt>
                      <c:pt idx="876">
                        <c:v>9.2950945210222443E-12</c:v>
                      </c:pt>
                      <c:pt idx="877">
                        <c:v>9.2440048977839753E-12</c:v>
                      </c:pt>
                      <c:pt idx="878">
                        <c:v>9.1932830816618287E-12</c:v>
                      </c:pt>
                      <c:pt idx="879">
                        <c:v>9.1429265568147256E-12</c:v>
                      </c:pt>
                      <c:pt idx="880">
                        <c:v>9.0929328161212486E-12</c:v>
                      </c:pt>
                      <c:pt idx="881">
                        <c:v>9.0432994215651351E-12</c:v>
                      </c:pt>
                      <c:pt idx="882">
                        <c:v>8.9940239679041167E-12</c:v>
                      </c:pt>
                      <c:pt idx="883">
                        <c:v>8.9451040500866567E-12</c:v>
                      </c:pt>
                      <c:pt idx="884">
                        <c:v>8.8965372630611762E-12</c:v>
                      </c:pt>
                      <c:pt idx="885">
                        <c:v>8.8483212017761174E-12</c:v>
                      </c:pt>
                      <c:pt idx="886">
                        <c:v>8.8004534646666842E-12</c:v>
                      </c:pt>
                      <c:pt idx="887">
                        <c:v>8.7529317062182088E-12</c:v>
                      </c:pt>
                      <c:pt idx="888">
                        <c:v>8.7057536259853985E-12</c:v>
                      </c:pt>
                      <c:pt idx="889">
                        <c:v>8.6589169247869556E-12</c:v>
                      </c:pt>
                      <c:pt idx="890">
                        <c:v>8.6124193034416842E-12</c:v>
                      </c:pt>
                      <c:pt idx="891">
                        <c:v>8.5662584627682786E-12</c:v>
                      </c:pt>
                      <c:pt idx="892">
                        <c:v>8.5204321045580405E-12</c:v>
                      </c:pt>
                      <c:pt idx="893">
                        <c:v>8.4749379717697521E-12</c:v>
                      </c:pt>
                      <c:pt idx="894">
                        <c:v>8.4297738626522886E-12</c:v>
                      </c:pt>
                      <c:pt idx="895">
                        <c:v>8.3849375793180046E-12</c:v>
                      </c:pt>
                      <c:pt idx="896">
                        <c:v>8.3404269238792402E-12</c:v>
                      </c:pt>
                      <c:pt idx="897">
                        <c:v>8.2962396984484067E-12</c:v>
                      </c:pt>
                      <c:pt idx="898">
                        <c:v>8.2523737052475846E-12</c:v>
                      </c:pt>
                      <c:pt idx="899">
                        <c:v>8.2088267733956449E-12</c:v>
                      </c:pt>
                      <c:pt idx="900">
                        <c:v>8.16559679348874E-12</c:v>
                      </c:pt>
                      <c:pt idx="901">
                        <c:v>8.1226816646394817E-12</c:v>
                      </c:pt>
                      <c:pt idx="902">
                        <c:v>8.080079285960501E-12</c:v>
                      </c:pt>
                      <c:pt idx="903">
                        <c:v>8.0377875565643806E-12</c:v>
                      </c:pt>
                      <c:pt idx="904">
                        <c:v>7.995804375563787E-12</c:v>
                      </c:pt>
                      <c:pt idx="905">
                        <c:v>7.9541276573612632E-12</c:v>
                      </c:pt>
                      <c:pt idx="906">
                        <c:v>7.9127553783675913E-12</c:v>
                      </c:pt>
                      <c:pt idx="907">
                        <c:v>7.8716855306450898E-12</c:v>
                      </c:pt>
                      <c:pt idx="908">
                        <c:v>7.8309161062557288E-12</c:v>
                      </c:pt>
                      <c:pt idx="909">
                        <c:v>7.7904450972614326E-12</c:v>
                      </c:pt>
                      <c:pt idx="910">
                        <c:v>7.7502704957241565E-12</c:v>
                      </c:pt>
                      <c:pt idx="911">
                        <c:v>7.710390301309334E-12</c:v>
                      </c:pt>
                      <c:pt idx="912">
                        <c:v>7.670802569927318E-12</c:v>
                      </c:pt>
                      <c:pt idx="913">
                        <c:v>7.6315053826387103E-12</c:v>
                      </c:pt>
                      <c:pt idx="914">
                        <c:v>7.5924968206173798E-12</c:v>
                      </c:pt>
                      <c:pt idx="915">
                        <c:v>7.5537749650373217E-12</c:v>
                      </c:pt>
                      <c:pt idx="916">
                        <c:v>7.515337897072408E-12</c:v>
                      </c:pt>
                      <c:pt idx="917">
                        <c:v>7.4771837010397006E-12</c:v>
                      </c:pt>
                      <c:pt idx="918">
                        <c:v>7.4393105075491007E-12</c:v>
                      </c:pt>
                      <c:pt idx="919">
                        <c:v>7.4017164823720789E-12</c:v>
                      </c:pt>
                      <c:pt idx="920">
                        <c:v>7.3643997921497695E-12</c:v>
                      </c:pt>
                      <c:pt idx="921">
                        <c:v>7.3273586035232651E-12</c:v>
                      </c:pt>
                      <c:pt idx="922">
                        <c:v>7.2905910831337115E-12</c:v>
                      </c:pt>
                      <c:pt idx="923">
                        <c:v>7.2540953898137527E-12</c:v>
                      </c:pt>
                      <c:pt idx="924">
                        <c:v>7.2178696527566416E-12</c:v>
                      </c:pt>
                      <c:pt idx="925">
                        <c:v>7.181912132988307E-12</c:v>
                      </c:pt>
                      <c:pt idx="926">
                        <c:v>7.1462211184970611E-12</c:v>
                      </c:pt>
                      <c:pt idx="927">
                        <c:v>7.1107948972711855E-12</c:v>
                      </c:pt>
                      <c:pt idx="928">
                        <c:v>7.0756317572989634E-12</c:v>
                      </c:pt>
                      <c:pt idx="929">
                        <c:v>7.0407299865686698E-12</c:v>
                      </c:pt>
                      <c:pt idx="930">
                        <c:v>7.0060878730686396E-12</c:v>
                      </c:pt>
                      <c:pt idx="931">
                        <c:v>6.9717037047871252E-12</c:v>
                      </c:pt>
                      <c:pt idx="932">
                        <c:v>6.9375757697124107E-12</c:v>
                      </c:pt>
                      <c:pt idx="933">
                        <c:v>6.9037023558328155E-12</c:v>
                      </c:pt>
                      <c:pt idx="934">
                        <c:v>6.8700817511366333E-12</c:v>
                      </c:pt>
                      <c:pt idx="935">
                        <c:v>6.8367122436121061E-12</c:v>
                      </c:pt>
                      <c:pt idx="936">
                        <c:v>6.8035921525777776E-12</c:v>
                      </c:pt>
                      <c:pt idx="937">
                        <c:v>6.7707198981913591E-12</c:v>
                      </c:pt>
                      <c:pt idx="938">
                        <c:v>6.738093919607376E-12</c:v>
                      </c:pt>
                      <c:pt idx="939">
                        <c:v>6.7057126559803232E-12</c:v>
                      </c:pt>
                      <c:pt idx="940">
                        <c:v>6.6735745464646987E-12</c:v>
                      </c:pt>
                      <c:pt idx="941">
                        <c:v>6.6416780302150104E-12</c:v>
                      </c:pt>
                      <c:pt idx="942">
                        <c:v>6.6100215463857513E-12</c:v>
                      </c:pt>
                      <c:pt idx="943">
                        <c:v>6.5786035341313945E-12</c:v>
                      </c:pt>
                      <c:pt idx="944">
                        <c:v>6.5474224326064655E-12</c:v>
                      </c:pt>
                      <c:pt idx="945">
                        <c:v>6.5164766809654261E-12</c:v>
                      </c:pt>
                      <c:pt idx="946">
                        <c:v>6.4857647183627903E-12</c:v>
                      </c:pt>
                      <c:pt idx="947">
                        <c:v>6.4552849839530427E-12</c:v>
                      </c:pt>
                      <c:pt idx="948">
                        <c:v>6.4250359242118539E-12</c:v>
                      </c:pt>
                      <c:pt idx="949">
                        <c:v>6.3950160676587322E-12</c:v>
                      </c:pt>
                      <c:pt idx="950">
                        <c:v>6.365223992355001E-12</c:v>
                      </c:pt>
                      <c:pt idx="951">
                        <c:v>6.335658276880967E-12</c:v>
                      </c:pt>
                      <c:pt idx="952">
                        <c:v>6.3063174998169232E-12</c:v>
                      </c:pt>
                      <c:pt idx="953">
                        <c:v>6.27720023974316E-12</c:v>
                      </c:pt>
                      <c:pt idx="954">
                        <c:v>6.2483050752399794E-12</c:v>
                      </c:pt>
                      <c:pt idx="955">
                        <c:v>6.219630584887666E-12</c:v>
                      </c:pt>
                      <c:pt idx="956">
                        <c:v>6.1911753472664944E-12</c:v>
                      </c:pt>
                      <c:pt idx="957">
                        <c:v>6.1629379409567963E-12</c:v>
                      </c:pt>
                      <c:pt idx="958">
                        <c:v>6.1349169445388322E-12</c:v>
                      </c:pt>
                      <c:pt idx="959">
                        <c:v>6.1071109365929071E-12</c:v>
                      </c:pt>
                      <c:pt idx="960">
                        <c:v>6.0795184877523671E-12</c:v>
                      </c:pt>
                      <c:pt idx="961">
                        <c:v>6.052137995304843E-12</c:v>
                      </c:pt>
                      <c:pt idx="962">
                        <c:v>6.0249681023322673E-12</c:v>
                      </c:pt>
                      <c:pt idx="963">
                        <c:v>5.9980075756863156E-12</c:v>
                      </c:pt>
                      <c:pt idx="964">
                        <c:v>5.9712551822186014E-12</c:v>
                      </c:pt>
                      <c:pt idx="965">
                        <c:v>5.9447096887807844E-12</c:v>
                      </c:pt>
                      <c:pt idx="966">
                        <c:v>5.9183698622244837E-12</c:v>
                      </c:pt>
                      <c:pt idx="967">
                        <c:v>5.8922344694013589E-12</c:v>
                      </c:pt>
                      <c:pt idx="968">
                        <c:v>5.8663022771630267E-12</c:v>
                      </c:pt>
                      <c:pt idx="969">
                        <c:v>5.8405720523611378E-12</c:v>
                      </c:pt>
                      <c:pt idx="970">
                        <c:v>5.8150425618473558E-12</c:v>
                      </c:pt>
                      <c:pt idx="971">
                        <c:v>5.7897125724732765E-12</c:v>
                      </c:pt>
                      <c:pt idx="972">
                        <c:v>5.764580851090574E-12</c:v>
                      </c:pt>
                      <c:pt idx="973">
                        <c:v>5.7396461645508795E-12</c:v>
                      </c:pt>
                      <c:pt idx="974">
                        <c:v>5.7149072797058228E-12</c:v>
                      </c:pt>
                      <c:pt idx="975">
                        <c:v>5.6903629634070513E-12</c:v>
                      </c:pt>
                      <c:pt idx="976">
                        <c:v>5.6660119825061931E-12</c:v>
                      </c:pt>
                      <c:pt idx="977">
                        <c:v>5.6418531038549173E-12</c:v>
                      </c:pt>
                      <c:pt idx="978">
                        <c:v>5.6178850943048393E-12</c:v>
                      </c:pt>
                      <c:pt idx="979">
                        <c:v>5.5941067207076055E-12</c:v>
                      </c:pt>
                      <c:pt idx="980">
                        <c:v>5.5705167499148409E-12</c:v>
                      </c:pt>
                      <c:pt idx="981">
                        <c:v>5.5471139487782002E-12</c:v>
                      </c:pt>
                      <c:pt idx="982">
                        <c:v>5.5238970841493315E-12</c:v>
                      </c:pt>
                      <c:pt idx="983">
                        <c:v>5.5008649228798671E-12</c:v>
                      </c:pt>
                      <c:pt idx="984">
                        <c:v>5.4780162318214341E-12</c:v>
                      </c:pt>
                      <c:pt idx="985">
                        <c:v>5.4553497412602613E-12</c:v>
                      </c:pt>
                      <c:pt idx="986">
                        <c:v>5.4328640220776055E-12</c:v>
                      </c:pt>
                      <c:pt idx="987">
                        <c:v>5.4105580345965597E-12</c:v>
                      </c:pt>
                      <c:pt idx="988">
                        <c:v>5.3884308152806084E-12</c:v>
                      </c:pt>
                      <c:pt idx="989">
                        <c:v>5.3664814005933183E-12</c:v>
                      </c:pt>
                      <c:pt idx="990">
                        <c:v>5.3447088269981593E-12</c:v>
                      </c:pt>
                      <c:pt idx="991">
                        <c:v>5.3231121309586787E-12</c:v>
                      </c:pt>
                      <c:pt idx="992">
                        <c:v>5.3016903489383682E-12</c:v>
                      </c:pt>
                      <c:pt idx="993">
                        <c:v>5.2804425174007437E-12</c:v>
                      </c:pt>
                      <c:pt idx="994">
                        <c:v>5.2593676728093542E-12</c:v>
                      </c:pt>
                      <c:pt idx="995">
                        <c:v>5.2384648516276897E-12</c:v>
                      </c:pt>
                      <c:pt idx="996">
                        <c:v>5.2177330903192823E-12</c:v>
                      </c:pt>
                      <c:pt idx="997">
                        <c:v>5.1971714253476277E-12</c:v>
                      </c:pt>
                      <c:pt idx="998">
                        <c:v>5.1767788931762489E-12</c:v>
                      </c:pt>
                      <c:pt idx="999">
                        <c:v>5.1565545302686741E-12</c:v>
                      </c:pt>
                      <c:pt idx="1000">
                        <c:v>5.1364973730883972E-12</c:v>
                      </c:pt>
                      <c:pt idx="1001">
                        <c:v>5.1166064580989657E-12</c:v>
                      </c:pt>
                      <c:pt idx="1002">
                        <c:v>5.0968808217638566E-12</c:v>
                      </c:pt>
                      <c:pt idx="1003">
                        <c:v>5.077319500546628E-12</c:v>
                      </c:pt>
                      <c:pt idx="1004">
                        <c:v>5.0579215309107527E-12</c:v>
                      </c:pt>
                      <c:pt idx="1005">
                        <c:v>5.0386859493197824E-12</c:v>
                      </c:pt>
                      <c:pt idx="1006">
                        <c:v>5.0196117922372239E-12</c:v>
                      </c:pt>
                      <c:pt idx="1007">
                        <c:v>5.0006980961265818E-12</c:v>
                      </c:pt>
                      <c:pt idx="1008">
                        <c:v>4.9819438974513898E-12</c:v>
                      </c:pt>
                      <c:pt idx="1009">
                        <c:v>4.9633482326751387E-12</c:v>
                      </c:pt>
                      <c:pt idx="1010">
                        <c:v>4.9449101382613752E-12</c:v>
                      </c:pt>
                      <c:pt idx="1011">
                        <c:v>4.9266286506736029E-12</c:v>
                      </c:pt>
                      <c:pt idx="1012">
                        <c:v>4.9085028063753216E-12</c:v>
                      </c:pt>
                      <c:pt idx="1013">
                        <c:v>4.890531641830065E-12</c:v>
                      </c:pt>
                      <c:pt idx="1014">
                        <c:v>4.8727141935013627E-12</c:v>
                      </c:pt>
                      <c:pt idx="1015">
                        <c:v>4.8550494978526829E-12</c:v>
                      </c:pt>
                      <c:pt idx="1016">
                        <c:v>4.8375365913475883E-12</c:v>
                      </c:pt>
                      <c:pt idx="1017">
                        <c:v>4.8201745104495811E-12</c:v>
                      </c:pt>
                      <c:pt idx="1018">
                        <c:v>4.80296229162219E-12</c:v>
                      </c:pt>
                      <c:pt idx="1019">
                        <c:v>4.7858989713289093E-12</c:v>
                      </c:pt>
                      <c:pt idx="1020">
                        <c:v>4.768983586033245E-12</c:v>
                      </c:pt>
                      <c:pt idx="1021">
                        <c:v>4.7522151721987421E-12</c:v>
                      </c:pt>
                      <c:pt idx="1022">
                        <c:v>4.7355927435774264E-12</c:v>
                      </c:pt>
                      <c:pt idx="1023">
                        <c:v>4.7191149661900706E-12</c:v>
                      </c:pt>
                      <c:pt idx="1024">
                        <c:v>4.7027809918575459E-12</c:v>
                      </c:pt>
                      <c:pt idx="1025">
                        <c:v>4.6865901804986353E-12</c:v>
                      </c:pt>
                      <c:pt idx="1026">
                        <c:v>4.6705418920320401E-12</c:v>
                      </c:pt>
                      <c:pt idx="1027">
                        <c:v>4.6546354863765513E-12</c:v>
                      </c:pt>
                      <c:pt idx="1028">
                        <c:v>4.6388703234509017E-12</c:v>
                      </c:pt>
                      <c:pt idx="1029">
                        <c:v>4.6232457631738591E-12</c:v>
                      </c:pt>
                      <c:pt idx="1030">
                        <c:v>4.6077611654641488E-12</c:v>
                      </c:pt>
                      <c:pt idx="1031">
                        <c:v>4.5924158902405467E-12</c:v>
                      </c:pt>
                      <c:pt idx="1032">
                        <c:v>4.5772092974217895E-12</c:v>
                      </c:pt>
                      <c:pt idx="1033">
                        <c:v>4.562140746926645E-12</c:v>
                      </c:pt>
                      <c:pt idx="1034">
                        <c:v>4.5472095986738386E-12</c:v>
                      </c:pt>
                      <c:pt idx="1035">
                        <c:v>4.5324152125821258E-12</c:v>
                      </c:pt>
                      <c:pt idx="1036">
                        <c:v>4.5177569485703017E-12</c:v>
                      </c:pt>
                      <c:pt idx="1037">
                        <c:v>4.5032341665570644E-12</c:v>
                      </c:pt>
                      <c:pt idx="1038">
                        <c:v>4.4888462264612049E-12</c:v>
                      </c:pt>
                      <c:pt idx="1039">
                        <c:v>4.4745924882014431E-12</c:v>
                      </c:pt>
                      <c:pt idx="1040">
                        <c:v>4.4604723116965386E-12</c:v>
                      </c:pt>
                      <c:pt idx="1041">
                        <c:v>4.4464850568652654E-12</c:v>
                      </c:pt>
                      <c:pt idx="1042">
                        <c:v>4.4326300836263426E-12</c:v>
                      </c:pt>
                      <c:pt idx="1043">
                        <c:v>4.4189067518985378E-12</c:v>
                      </c:pt>
                      <c:pt idx="1044">
                        <c:v>4.4053144216006137E-12</c:v>
                      </c:pt>
                      <c:pt idx="1045">
                        <c:v>4.3918524526513072E-12</c:v>
                      </c:pt>
                      <c:pt idx="1046">
                        <c:v>4.3785202049693771E-12</c:v>
                      </c:pt>
                      <c:pt idx="1047">
                        <c:v>4.365317038473557E-12</c:v>
                      </c:pt>
                      <c:pt idx="1048">
                        <c:v>4.3522423130826168E-12</c:v>
                      </c:pt>
                      <c:pt idx="1049">
                        <c:v>4.3392953887153025E-12</c:v>
                      </c:pt>
                      <c:pt idx="1050">
                        <c:v>4.3264756252903677E-12</c:v>
                      </c:pt>
                      <c:pt idx="1051">
                        <c:v>4.3137823827265697E-12</c:v>
                      </c:pt>
                      <c:pt idx="1052">
                        <c:v>4.3012150209426582E-12</c:v>
                      </c:pt>
                      <c:pt idx="1053">
                        <c:v>4.2887728998573572E-12</c:v>
                      </c:pt>
                      <c:pt idx="1054">
                        <c:v>4.2764553793894681E-12</c:v>
                      </c:pt>
                      <c:pt idx="1055">
                        <c:v>4.2642618194576876E-12</c:v>
                      </c:pt>
                      <c:pt idx="1056">
                        <c:v>4.2521915799808147E-12</c:v>
                      </c:pt>
                      <c:pt idx="1057">
                        <c:v>4.240244020877575E-12</c:v>
                      </c:pt>
                      <c:pt idx="1058">
                        <c:v>4.2284185020667425E-12</c:v>
                      </c:pt>
                      <c:pt idx="1059">
                        <c:v>4.2167143834670371E-12</c:v>
                      </c:pt>
                      <c:pt idx="1060">
                        <c:v>4.2051310249972192E-12</c:v>
                      </c:pt>
                      <c:pt idx="1061">
                        <c:v>4.1936677865760532E-12</c:v>
                      </c:pt>
                      <c:pt idx="1062">
                        <c:v>4.182324028122292E-12</c:v>
                      </c:pt>
                      <c:pt idx="1063">
                        <c:v>4.1710991095546604E-12</c:v>
                      </c:pt>
                      <c:pt idx="1064">
                        <c:v>4.159992390791956E-12</c:v>
                      </c:pt>
                      <c:pt idx="1065">
                        <c:v>4.1490032317528816E-12</c:v>
                      </c:pt>
                      <c:pt idx="1066">
                        <c:v>4.1381309923562235E-12</c:v>
                      </c:pt>
                      <c:pt idx="1067">
                        <c:v>4.1273750325207121E-12</c:v>
                      </c:pt>
                      <c:pt idx="1068">
                        <c:v>4.1167347121651101E-12</c:v>
                      </c:pt>
                      <c:pt idx="1069">
                        <c:v>4.106209391208181E-12</c:v>
                      </c:pt>
                      <c:pt idx="1070">
                        <c:v>4.0957984295686424E-12</c:v>
                      </c:pt>
                      <c:pt idx="1071">
                        <c:v>4.0855011871652627E-12</c:v>
                      </c:pt>
                      <c:pt idx="1072">
                        <c:v>4.0753170239168102E-12</c:v>
                      </c:pt>
                      <c:pt idx="1073">
                        <c:v>4.0652452997420105E-12</c:v>
                      </c:pt>
                      <c:pt idx="1074">
                        <c:v>4.055285374559645E-12</c:v>
                      </c:pt>
                      <c:pt idx="1075">
                        <c:v>4.0454366082884271E-12</c:v>
                      </c:pt>
                      <c:pt idx="1076">
                        <c:v>4.0356983608471422E-12</c:v>
                      </c:pt>
                      <c:pt idx="1077">
                        <c:v>4.0260699921545158E-12</c:v>
                      </c:pt>
                      <c:pt idx="1078">
                        <c:v>4.0165509119339532E-12</c:v>
                      </c:pt>
                      <c:pt idx="1079">
                        <c:v>4.0071408884170343E-12</c:v>
                      </c:pt>
                      <c:pt idx="1080">
                        <c:v>3.9978396218427033E-12</c:v>
                      </c:pt>
                      <c:pt idx="1081">
                        <c:v>3.9886467769423894E-12</c:v>
                      </c:pt>
                      <c:pt idx="1082">
                        <c:v>3.9795620184475369E-12</c:v>
                      </c:pt>
                      <c:pt idx="1083">
                        <c:v>3.9705850110895689E-12</c:v>
                      </c:pt>
                      <c:pt idx="1084">
                        <c:v>3.961715419599946E-12</c:v>
                      </c:pt>
                      <c:pt idx="1085">
                        <c:v>3.952952908710056E-12</c:v>
                      </c:pt>
                      <c:pt idx="1086">
                        <c:v>3.9442971431513666E-12</c:v>
                      </c:pt>
                      <c:pt idx="1087">
                        <c:v>3.9357477876552987E-12</c:v>
                      </c:pt>
                      <c:pt idx="1088">
                        <c:v>3.9273045069532732E-12</c:v>
                      </c:pt>
                      <c:pt idx="1089">
                        <c:v>3.9189669657767448E-12</c:v>
                      </c:pt>
                      <c:pt idx="1090">
                        <c:v>3.9107348288571402E-12</c:v>
                      </c:pt>
                      <c:pt idx="1091">
                        <c:v>3.9026077609258874E-12</c:v>
                      </c:pt>
                      <c:pt idx="1092">
                        <c:v>3.8945854267144276E-12</c:v>
                      </c:pt>
                      <c:pt idx="1093">
                        <c:v>3.8866674909541639E-12</c:v>
                      </c:pt>
                      <c:pt idx="1094">
                        <c:v>3.8788536183765858E-12</c:v>
                      </c:pt>
                      <c:pt idx="1095">
                        <c:v>3.8711434737130657E-12</c:v>
                      </c:pt>
                      <c:pt idx="1096">
                        <c:v>3.8635367216950819E-12</c:v>
                      </c:pt>
                      <c:pt idx="1097">
                        <c:v>3.8560330270540359E-12</c:v>
                      </c:pt>
                      <c:pt idx="1098">
                        <c:v>3.8486320545213889E-12</c:v>
                      </c:pt>
                      <c:pt idx="1099">
                        <c:v>3.8413334688285554E-12</c:v>
                      </c:pt>
                      <c:pt idx="1100">
                        <c:v>3.8341369347069636E-12</c:v>
                      </c:pt>
                      <c:pt idx="1101">
                        <c:v>3.8270421168880536E-12</c:v>
                      </c:pt>
                      <c:pt idx="1102">
                        <c:v>3.8200486801032869E-12</c:v>
                      </c:pt>
                      <c:pt idx="1103">
                        <c:v>3.8131562890840373E-12</c:v>
                      </c:pt>
                      <c:pt idx="1104">
                        <c:v>3.8063646085617985E-12</c:v>
                      </c:pt>
                      <c:pt idx="1105">
                        <c:v>3.79967330326796E-12</c:v>
                      </c:pt>
                      <c:pt idx="1106">
                        <c:v>3.7930820379339683E-12</c:v>
                      </c:pt>
                      <c:pt idx="1107">
                        <c:v>3.7865904772912655E-12</c:v>
                      </c:pt>
                      <c:pt idx="1108">
                        <c:v>3.7801982860712642E-12</c:v>
                      </c:pt>
                      <c:pt idx="1109">
                        <c:v>3.7739051290054331E-12</c:v>
                      </c:pt>
                      <c:pt idx="1110">
                        <c:v>3.7677106708251777E-12</c:v>
                      </c:pt>
                      <c:pt idx="1111">
                        <c:v>3.7616145762619109E-12</c:v>
                      </c:pt>
                      <c:pt idx="1112">
                        <c:v>3.7556165100471099E-12</c:v>
                      </c:pt>
                      <c:pt idx="1113">
                        <c:v>3.7497161369121877E-12</c:v>
                      </c:pt>
                      <c:pt idx="1114">
                        <c:v>3.7439131215885756E-12</c:v>
                      </c:pt>
                      <c:pt idx="1115">
                        <c:v>3.7382071288077172E-12</c:v>
                      </c:pt>
                      <c:pt idx="1116">
                        <c:v>3.7325978233010389E-12</c:v>
                      </c:pt>
                      <c:pt idx="1117">
                        <c:v>3.7270848697999552E-12</c:v>
                      </c:pt>
                      <c:pt idx="1118">
                        <c:v>3.721667933035946E-12</c:v>
                      </c:pt>
                      <c:pt idx="1119">
                        <c:v>3.7163466777403772E-12</c:v>
                      </c:pt>
                      <c:pt idx="1120">
                        <c:v>3.711120768644748E-12</c:v>
                      </c:pt>
                      <c:pt idx="1121">
                        <c:v>3.7059898704804608E-12</c:v>
                      </c:pt>
                      <c:pt idx="1122">
                        <c:v>3.7009536479789372E-12</c:v>
                      </c:pt>
                      <c:pt idx="1123">
                        <c:v>3.6960117658716111E-12</c:v>
                      </c:pt>
                      <c:pt idx="1124">
                        <c:v>3.6911638888899494E-12</c:v>
                      </c:pt>
                      <c:pt idx="1125">
                        <c:v>3.6864096817653544E-12</c:v>
                      </c:pt>
                      <c:pt idx="1126">
                        <c:v>3.6817488092292841E-12</c:v>
                      </c:pt>
                      <c:pt idx="1127">
                        <c:v>3.6771809360131384E-12</c:v>
                      </c:pt>
                      <c:pt idx="1128">
                        <c:v>3.6727057268483762E-12</c:v>
                      </c:pt>
                      <c:pt idx="1129">
                        <c:v>3.6683228464664136E-12</c:v>
                      </c:pt>
                      <c:pt idx="1130">
                        <c:v>3.6640319595987012E-12</c:v>
                      </c:pt>
                      <c:pt idx="1131">
                        <c:v>3.6598327309766591E-12</c:v>
                      </c:pt>
                      <c:pt idx="1132">
                        <c:v>3.6557248253317213E-12</c:v>
                      </c:pt>
                      <c:pt idx="1133">
                        <c:v>3.6517079073953222E-12</c:v>
                      </c:pt>
                      <c:pt idx="1134">
                        <c:v>3.6477819446973102E-12</c:v>
                      </c:pt>
                      <c:pt idx="1135">
                        <c:v>3.6439474455097573E-12</c:v>
                      </c:pt>
                      <c:pt idx="1136">
                        <c:v>3.6402042939492052E-12</c:v>
                      </c:pt>
                      <c:pt idx="1137">
                        <c:v>3.6365523412544658E-12</c:v>
                      </c:pt>
                      <c:pt idx="1138">
                        <c:v>3.6329914386643523E-12</c:v>
                      </c:pt>
                      <c:pt idx="1139">
                        <c:v>3.629521437417698E-12</c:v>
                      </c:pt>
                      <c:pt idx="1140">
                        <c:v>3.6261421887533016E-12</c:v>
                      </c:pt>
                      <c:pt idx="1141">
                        <c:v>3.6228535439099907E-12</c:v>
                      </c:pt>
                      <c:pt idx="1142">
                        <c:v>3.619655354126582E-12</c:v>
                      </c:pt>
                      <c:pt idx="1143">
                        <c:v>3.6165474706418892E-12</c:v>
                      </c:pt>
                      <c:pt idx="1144">
                        <c:v>3.6135297446947403E-12</c:v>
                      </c:pt>
                      <c:pt idx="1145">
                        <c:v>3.6106020275239376E-12</c:v>
                      </c:pt>
                      <c:pt idx="1146">
                        <c:v>3.6077641703683091E-12</c:v>
                      </c:pt>
                      <c:pt idx="1147">
                        <c:v>3.6050160244666725E-12</c:v>
                      </c:pt>
                      <c:pt idx="1148">
                        <c:v>3.6023574410578356E-12</c:v>
                      </c:pt>
                      <c:pt idx="1149">
                        <c:v>3.5997882713806249E-12</c:v>
                      </c:pt>
                      <c:pt idx="1150">
                        <c:v>3.5973083666738581E-12</c:v>
                      </c:pt>
                      <c:pt idx="1151">
                        <c:v>3.5949175781763522E-12</c:v>
                      </c:pt>
                      <c:pt idx="1152">
                        <c:v>3.5926157571269236E-12</c:v>
                      </c:pt>
                      <c:pt idx="1153">
                        <c:v>3.59040275476439E-12</c:v>
                      </c:pt>
                      <c:pt idx="1154">
                        <c:v>3.5882784223275641E-12</c:v>
                      </c:pt>
                      <c:pt idx="1155">
                        <c:v>3.5862426110552703E-12</c:v>
                      </c:pt>
                      <c:pt idx="1156">
                        <c:v>3.5842951721863234E-12</c:v>
                      </c:pt>
                      <c:pt idx="1157">
                        <c:v>3.5824359569595369E-12</c:v>
                      </c:pt>
                      <c:pt idx="1158">
                        <c:v>3.5806648166137402E-12</c:v>
                      </c:pt>
                      <c:pt idx="1159">
                        <c:v>3.5789816211624416E-12</c:v>
                      </c:pt>
                      <c:pt idx="1160">
                        <c:v>3.5773863121957238E-12</c:v>
                      </c:pt>
                      <c:pt idx="1161">
                        <c:v>3.5758788479127172E-12</c:v>
                      </c:pt>
                      <c:pt idx="1162">
                        <c:v>3.5744591865097509E-12</c:v>
                      </c:pt>
                      <c:pt idx="1163">
                        <c:v>3.5731272861831468E-12</c:v>
                      </c:pt>
                      <c:pt idx="1164">
                        <c:v>3.5718831051292348E-12</c:v>
                      </c:pt>
                      <c:pt idx="1165">
                        <c:v>3.5707266015443415E-12</c:v>
                      </c:pt>
                      <c:pt idx="1166">
                        <c:v>3.5696577336247948E-12</c:v>
                      </c:pt>
                      <c:pt idx="1167">
                        <c:v>3.568676459566921E-12</c:v>
                      </c:pt>
                      <c:pt idx="1168">
                        <c:v>3.5677827375670416E-12</c:v>
                      </c:pt>
                      <c:pt idx="1169">
                        <c:v>3.5669765258214863E-12</c:v>
                      </c:pt>
                      <c:pt idx="1170">
                        <c:v>3.5662577825265856E-12</c:v>
                      </c:pt>
                      <c:pt idx="1171">
                        <c:v>3.5656264658786645E-12</c:v>
                      </c:pt>
                      <c:pt idx="1172">
                        <c:v>3.5650825340740419E-12</c:v>
                      </c:pt>
                      <c:pt idx="1173">
                        <c:v>3.5646259453090596E-12</c:v>
                      </c:pt>
                      <c:pt idx="1174">
                        <c:v>3.5642566577800292E-12</c:v>
                      </c:pt>
                      <c:pt idx="1175">
                        <c:v>3.5639746296832838E-12</c:v>
                      </c:pt>
                      <c:pt idx="1176">
                        <c:v>3.5637798192151523E-12</c:v>
                      </c:pt>
                      <c:pt idx="1177">
                        <c:v>3.5636721845719539E-12</c:v>
                      </c:pt>
                      <c:pt idx="1178">
                        <c:v>3.5636516839500201E-12</c:v>
                      </c:pt>
                      <c:pt idx="1179">
                        <c:v>3.5637182755456802E-12</c:v>
                      </c:pt>
                      <c:pt idx="1180">
                        <c:v>3.5638719175552583E-12</c:v>
                      </c:pt>
                      <c:pt idx="1181">
                        <c:v>3.5641125681750819E-12</c:v>
                      </c:pt>
                      <c:pt idx="1182">
                        <c:v>3.5644401856014717E-12</c:v>
                      </c:pt>
                      <c:pt idx="1183">
                        <c:v>3.5648547281287658E-12</c:v>
                      </c:pt>
                      <c:pt idx="1184">
                        <c:v>3.565356182412802E-12</c:v>
                      </c:pt>
                      <c:pt idx="1185">
                        <c:v>3.5659446025474064E-12</c:v>
                      </c:pt>
                      <c:pt idx="1186">
                        <c:v>3.5666200524295636E-12</c:v>
                      </c:pt>
                      <c:pt idx="1187">
                        <c:v>3.5673825959562815E-12</c:v>
                      </c:pt>
                      <c:pt idx="1188">
                        <c:v>3.5682322970245414E-12</c:v>
                      </c:pt>
                      <c:pt idx="1189">
                        <c:v>3.5691692195313415E-12</c:v>
                      </c:pt>
                      <c:pt idx="1190">
                        <c:v>3.5701934273736761E-12</c:v>
                      </c:pt>
                      <c:pt idx="1191">
                        <c:v>3.5713049844485352E-12</c:v>
                      </c:pt>
                      <c:pt idx="1192">
                        <c:v>3.5725039546529211E-12</c:v>
                      </c:pt>
                      <c:pt idx="1193">
                        <c:v>3.5737904018838183E-12</c:v>
                      </c:pt>
                      <c:pt idx="1194">
                        <c:v>3.5751643900382251E-12</c:v>
                      </c:pt>
                      <c:pt idx="1195">
                        <c:v>3.5766259830131292E-12</c:v>
                      </c:pt>
                      <c:pt idx="1196">
                        <c:v>3.5781752447055361E-12</c:v>
                      </c:pt>
                      <c:pt idx="1197">
                        <c:v>3.5798122390124302E-12</c:v>
                      </c:pt>
                      <c:pt idx="1198">
                        <c:v>3.5815370298308131E-12</c:v>
                      </c:pt>
                      <c:pt idx="1199">
                        <c:v>3.5833496810576632E-12</c:v>
                      </c:pt>
                      <c:pt idx="1200">
                        <c:v>3.5852502565899897E-12</c:v>
                      </c:pt>
                      <c:pt idx="1201">
                        <c:v>3.5872388203247846E-12</c:v>
                      </c:pt>
                      <c:pt idx="1202">
                        <c:v>3.5893154361590321E-12</c:v>
                      </c:pt>
                      <c:pt idx="1203">
                        <c:v>3.5914801679897344E-12</c:v>
                      </c:pt>
                      <c:pt idx="1204">
                        <c:v>3.5937330797138818E-12</c:v>
                      </c:pt>
                      <c:pt idx="1205">
                        <c:v>3.5960742352284704E-12</c:v>
                      </c:pt>
                      <c:pt idx="1206">
                        <c:v>3.5985036984304896E-12</c:v>
                      </c:pt>
                      <c:pt idx="1207">
                        <c:v>3.6010215332169351E-12</c:v>
                      </c:pt>
                      <c:pt idx="1208">
                        <c:v>3.6036278040651076E-12</c:v>
                      </c:pt>
                      <c:pt idx="1209">
                        <c:v>3.6063226154602215E-12</c:v>
                      </c:pt>
                      <c:pt idx="1210">
                        <c:v>3.6091061337978126E-12</c:v>
                      </c:pt>
                      <c:pt idx="1211">
                        <c:v>3.6119785305979707E-12</c:v>
                      </c:pt>
                      <c:pt idx="1212">
                        <c:v>3.6149399773807986E-12</c:v>
                      </c:pt>
                      <c:pt idx="1213">
                        <c:v>3.6179906456663967E-12</c:v>
                      </c:pt>
                      <c:pt idx="1214">
                        <c:v>3.6211307069748588E-12</c:v>
                      </c:pt>
                      <c:pt idx="1215">
                        <c:v>3.6243603328262844E-12</c:v>
                      </c:pt>
                      <c:pt idx="1216">
                        <c:v>3.627679694740763E-12</c:v>
                      </c:pt>
                      <c:pt idx="1217">
                        <c:v>3.6310889642383978E-12</c:v>
                      </c:pt>
                      <c:pt idx="1218">
                        <c:v>3.6345883128392878E-12</c:v>
                      </c:pt>
                      <c:pt idx="1219">
                        <c:v>3.6381779120635267E-12</c:v>
                      </c:pt>
                      <c:pt idx="1220">
                        <c:v>3.6418579334312141E-12</c:v>
                      </c:pt>
                      <c:pt idx="1221">
                        <c:v>3.6456285484624409E-12</c:v>
                      </c:pt>
                      <c:pt idx="1222">
                        <c:v>3.649489928677311E-12</c:v>
                      </c:pt>
                      <c:pt idx="1223">
                        <c:v>3.6534422455959215E-12</c:v>
                      </c:pt>
                      <c:pt idx="1224">
                        <c:v>3.6574856707383674E-12</c:v>
                      </c:pt>
                      <c:pt idx="1225">
                        <c:v>3.6616203756247404E-12</c:v>
                      </c:pt>
                      <c:pt idx="1226">
                        <c:v>3.6658465317751531E-12</c:v>
                      </c:pt>
                      <c:pt idx="1227">
                        <c:v>3.6701643107096841E-12</c:v>
                      </c:pt>
                      <c:pt idx="1228">
                        <c:v>3.6745738839484423E-12</c:v>
                      </c:pt>
                      <c:pt idx="1229">
                        <c:v>3.6790754230115167E-12</c:v>
                      </c:pt>
                      <c:pt idx="1230">
                        <c:v>3.6836690994190184E-12</c:v>
                      </c:pt>
                      <c:pt idx="1231">
                        <c:v>3.6883550846910286E-12</c:v>
                      </c:pt>
                      <c:pt idx="1232">
                        <c:v>3.6931335503476526E-12</c:v>
                      </c:pt>
                      <c:pt idx="1233">
                        <c:v>3.6980046696926364E-12</c:v>
                      </c:pt>
                      <c:pt idx="1234">
                        <c:v>3.7029686704482516E-12</c:v>
                      </c:pt>
                      <c:pt idx="1235">
                        <c:v>3.7080258348867966E-12</c:v>
                      </c:pt>
                      <c:pt idx="1236">
                        <c:v>3.7131764473149177E-12</c:v>
                      </c:pt>
                      <c:pt idx="1237">
                        <c:v>3.7184207920392355E-12</c:v>
                      </c:pt>
                      <c:pt idx="1238">
                        <c:v>3.7237591533663898E-12</c:v>
                      </c:pt>
                      <c:pt idx="1239">
                        <c:v>3.7291918156029811E-12</c:v>
                      </c:pt>
                      <c:pt idx="1240">
                        <c:v>3.734719063055646E-12</c:v>
                      </c:pt>
                      <c:pt idx="1241">
                        <c:v>3.7403411800310277E-12</c:v>
                      </c:pt>
                      <c:pt idx="1242">
                        <c:v>3.7460584508357281E-12</c:v>
                      </c:pt>
                      <c:pt idx="1243">
                        <c:v>3.7518711597764074E-12</c:v>
                      </c:pt>
                      <c:pt idx="1244">
                        <c:v>3.7577795911596853E-12</c:v>
                      </c:pt>
                      <c:pt idx="1245">
                        <c:v>3.7637840292921782E-12</c:v>
                      </c:pt>
                      <c:pt idx="1246">
                        <c:v>3.7698847584805101E-12</c:v>
                      </c:pt>
                      <c:pt idx="1247">
                        <c:v>3.7760820630313232E-12</c:v>
                      </c:pt>
                      <c:pt idx="1248">
                        <c:v>3.7823762272512566E-12</c:v>
                      </c:pt>
                      <c:pt idx="1249">
                        <c:v>3.788767535446905E-12</c:v>
                      </c:pt>
                      <c:pt idx="1250">
                        <c:v>3.7952562719249415E-12</c:v>
                      </c:pt>
                      <c:pt idx="1251">
                        <c:v>3.8018427209919341E-12</c:v>
                      </c:pt>
                      <c:pt idx="1252">
                        <c:v>3.8085271669545688E-12</c:v>
                      </c:pt>
                      <c:pt idx="1253">
                        <c:v>3.8153098941194403E-12</c:v>
                      </c:pt>
                      <c:pt idx="1254">
                        <c:v>3.8221911867932006E-12</c:v>
                      </c:pt>
                      <c:pt idx="1255">
                        <c:v>3.8291713292824403E-12</c:v>
                      </c:pt>
                      <c:pt idx="1256">
                        <c:v>3.8362506058938407E-12</c:v>
                      </c:pt>
                      <c:pt idx="1257">
                        <c:v>3.8434293009339882E-12</c:v>
                      </c:pt>
                      <c:pt idx="1258">
                        <c:v>3.8507077698507625E-12</c:v>
                      </c:pt>
                      <c:pt idx="1259">
                        <c:v>3.8580864755503229E-12</c:v>
                      </c:pt>
                      <c:pt idx="1260">
                        <c:v>3.8655657942155434E-12</c:v>
                      </c:pt>
                      <c:pt idx="1261">
                        <c:v>3.873146099824244E-12</c:v>
                      </c:pt>
                      <c:pt idx="1262">
                        <c:v>3.8808277663542275E-12</c:v>
                      </c:pt>
                      <c:pt idx="1263">
                        <c:v>3.8886111677832533E-12</c:v>
                      </c:pt>
                      <c:pt idx="1264">
                        <c:v>3.8964966780891217E-12</c:v>
                      </c:pt>
                      <c:pt idx="1265">
                        <c:v>3.9044846712496558E-12</c:v>
                      </c:pt>
                      <c:pt idx="1266">
                        <c:v>3.912575521242619E-12</c:v>
                      </c:pt>
                      <c:pt idx="1267">
                        <c:v>3.9207696020458328E-12</c:v>
                      </c:pt>
                      <c:pt idx="1268">
                        <c:v>3.9290672876370765E-12</c:v>
                      </c:pt>
                      <c:pt idx="1269">
                        <c:v>3.9374689519941499E-12</c:v>
                      </c:pt>
                      <c:pt idx="1270">
                        <c:v>3.9459749697318382E-12</c:v>
                      </c:pt>
                      <c:pt idx="1271">
                        <c:v>3.9545857417370917E-12</c:v>
                      </c:pt>
                      <c:pt idx="1272">
                        <c:v>3.9633017031366855E-12</c:v>
                      </c:pt>
                      <c:pt idx="1273">
                        <c:v>3.972123291305489E-12</c:v>
                      </c:pt>
                      <c:pt idx="1274">
                        <c:v>3.9810509436184054E-12</c:v>
                      </c:pt>
                      <c:pt idx="1275">
                        <c:v>3.9900850974503382E-12</c:v>
                      </c:pt>
                      <c:pt idx="1276">
                        <c:v>3.9992261901761647E-12</c:v>
                      </c:pt>
                      <c:pt idx="1277">
                        <c:v>4.0084746591707802E-12</c:v>
                      </c:pt>
                      <c:pt idx="1278">
                        <c:v>4.0178309418090914E-12</c:v>
                      </c:pt>
                      <c:pt idx="1279">
                        <c:v>4.0272954754659965E-12</c:v>
                      </c:pt>
                      <c:pt idx="1280">
                        <c:v>4.03686869751637E-12</c:v>
                      </c:pt>
                      <c:pt idx="1281">
                        <c:v>4.0465510453351248E-12</c:v>
                      </c:pt>
                      <c:pt idx="1282">
                        <c:v>4.0563429563835618E-12</c:v>
                      </c:pt>
                      <c:pt idx="1283">
                        <c:v>4.0662449053829496E-12</c:v>
                      </c:pt>
                      <c:pt idx="1284">
                        <c:v>4.0762573944032038E-12</c:v>
                      </c:pt>
                      <c:pt idx="1285">
                        <c:v>4.0863809104100409E-12</c:v>
                      </c:pt>
                      <c:pt idx="1286">
                        <c:v>4.0966159403692157E-12</c:v>
                      </c:pt>
                      <c:pt idx="1287">
                        <c:v>4.1069629712464868E-12</c:v>
                      </c:pt>
                      <c:pt idx="1288">
                        <c:v>4.1174224900075583E-12</c:v>
                      </c:pt>
                      <c:pt idx="1289">
                        <c:v>4.1279949871048461E-12</c:v>
                      </c:pt>
                      <c:pt idx="1290">
                        <c:v>4.1386809751264391E-12</c:v>
                      </c:pt>
                      <c:pt idx="1291">
                        <c:v>4.1494809753058855E-12</c:v>
                      </c:pt>
                      <c:pt idx="1292">
                        <c:v>4.1603955088960372E-12</c:v>
                      </c:pt>
                      <c:pt idx="1293">
                        <c:v>4.1714250971497744E-12</c:v>
                      </c:pt>
                      <c:pt idx="1294">
                        <c:v>4.1825702613199531E-12</c:v>
                      </c:pt>
                      <c:pt idx="1295">
                        <c:v>4.1938315242897311E-12</c:v>
                      </c:pt>
                      <c:pt idx="1296">
                        <c:v>4.205209428955453E-12</c:v>
                      </c:pt>
                      <c:pt idx="1297">
                        <c:v>4.2167045316267299E-12</c:v>
                      </c:pt>
                      <c:pt idx="1298">
                        <c:v>4.2283173888589588E-12</c:v>
                      </c:pt>
                      <c:pt idx="1299">
                        <c:v>4.2400485572076256E-12</c:v>
                      </c:pt>
                      <c:pt idx="1300">
                        <c:v>4.2518985932281572E-12</c:v>
                      </c:pt>
                      <c:pt idx="1301">
                        <c:v>4.2638680540495024E-12</c:v>
                      </c:pt>
                      <c:pt idx="1302">
                        <c:v>4.2759575132319669E-12</c:v>
                      </c:pt>
                      <c:pt idx="1303">
                        <c:v>4.2881675627622693E-12</c:v>
                      </c:pt>
                      <c:pt idx="1304">
                        <c:v>4.3004987956006813E-12</c:v>
                      </c:pt>
                      <c:pt idx="1305">
                        <c:v>4.3129518047075296E-12</c:v>
                      </c:pt>
                      <c:pt idx="1306">
                        <c:v>4.3255271830431335E-12</c:v>
                      </c:pt>
                      <c:pt idx="1307">
                        <c:v>4.3382255236761641E-12</c:v>
                      </c:pt>
                      <c:pt idx="1308">
                        <c:v>4.3510474317668417E-12</c:v>
                      </c:pt>
                      <c:pt idx="1309">
                        <c:v>4.3639935353448911E-12</c:v>
                      </c:pt>
                      <c:pt idx="1310">
                        <c:v>4.3770644649777994E-12</c:v>
                      </c:pt>
                      <c:pt idx="1311">
                        <c:v>4.390260851233126E-12</c:v>
                      </c:pt>
                      <c:pt idx="1312">
                        <c:v>4.4035833246783669E-12</c:v>
                      </c:pt>
                      <c:pt idx="1313">
                        <c:v>4.4170325158822212E-12</c:v>
                      </c:pt>
                      <c:pt idx="1314">
                        <c:v>4.4306090632014969E-12</c:v>
                      </c:pt>
                      <c:pt idx="1315">
                        <c:v>4.4443136308065245E-12</c:v>
                      </c:pt>
                      <c:pt idx="1316">
                        <c:v>4.4581468881939877E-12</c:v>
                      </c:pt>
                      <c:pt idx="1317">
                        <c:v>4.4721095048605946E-12</c:v>
                      </c:pt>
                      <c:pt idx="1318">
                        <c:v>4.4862021503030442E-12</c:v>
                      </c:pt>
                      <c:pt idx="1319">
                        <c:v>4.5004254940180551E-12</c:v>
                      </c:pt>
                      <c:pt idx="1320">
                        <c:v>4.5147802098756358E-12</c:v>
                      </c:pt>
                      <c:pt idx="1321">
                        <c:v>4.5292669980200564E-12</c:v>
                      </c:pt>
                      <c:pt idx="1322">
                        <c:v>4.5438865683327352E-12</c:v>
                      </c:pt>
                      <c:pt idx="1323">
                        <c:v>4.5586396307101552E-12</c:v>
                      </c:pt>
                      <c:pt idx="1324">
                        <c:v>4.5735268950488366E-12</c:v>
                      </c:pt>
                      <c:pt idx="1325">
                        <c:v>4.5885490712452105E-12</c:v>
                      </c:pt>
                      <c:pt idx="1326">
                        <c:v>4.6037068712901117E-12</c:v>
                      </c:pt>
                      <c:pt idx="1327">
                        <c:v>4.6190010313855009E-12</c:v>
                      </c:pt>
                      <c:pt idx="1328">
                        <c:v>4.6344323032401365E-12</c:v>
                      </c:pt>
                      <c:pt idx="1329">
                        <c:v>4.6500014388133433E-12</c:v>
                      </c:pt>
                      <c:pt idx="1330">
                        <c:v>4.665709190064408E-12</c:v>
                      </c:pt>
                      <c:pt idx="1331">
                        <c:v>4.6815563089526303E-12</c:v>
                      </c:pt>
                      <c:pt idx="1332">
                        <c:v>4.6975435481982829E-12</c:v>
                      </c:pt>
                      <c:pt idx="1333">
                        <c:v>4.7136716808057034E-12</c:v>
                      </c:pt>
                      <c:pt idx="1334">
                        <c:v>4.7299415016420492E-12</c:v>
                      </c:pt>
                      <c:pt idx="1335">
                        <c:v>4.7463538066511913E-12</c:v>
                      </c:pt>
                      <c:pt idx="1336">
                        <c:v>4.7629093917770282E-12</c:v>
                      </c:pt>
                      <c:pt idx="1337">
                        <c:v>4.77960905296341E-12</c:v>
                      </c:pt>
                      <c:pt idx="1338">
                        <c:v>4.796453586304799E-12</c:v>
                      </c:pt>
                      <c:pt idx="1339">
                        <c:v>4.8134438031545348E-12</c:v>
                      </c:pt>
                      <c:pt idx="1340">
                        <c:v>4.8305805427652014E-12</c:v>
                      </c:pt>
                      <c:pt idx="1341">
                        <c:v>4.8478646473467889E-12</c:v>
                      </c:pt>
                      <c:pt idx="1342">
                        <c:v>4.8652969591092967E-12</c:v>
                      </c:pt>
                      <c:pt idx="1343">
                        <c:v>4.8828783202627376E-12</c:v>
                      </c:pt>
                      <c:pt idx="1344">
                        <c:v>4.900609573017691E-12</c:v>
                      </c:pt>
                      <c:pt idx="1345">
                        <c:v>4.9184915696315688E-12</c:v>
                      </c:pt>
                      <c:pt idx="1346">
                        <c:v>4.9365251948689924E-12</c:v>
                      </c:pt>
                      <c:pt idx="1347">
                        <c:v>4.9547113400019782E-12</c:v>
                      </c:pt>
                      <c:pt idx="1348">
                        <c:v>4.9730508963025594E-12</c:v>
                      </c:pt>
                      <c:pt idx="1349">
                        <c:v>4.9915447550428051E-12</c:v>
                      </c:pt>
                      <c:pt idx="1350">
                        <c:v>5.0101938074947098E-12</c:v>
                      </c:pt>
                      <c:pt idx="1351">
                        <c:v>5.0289989506700049E-12</c:v>
                      </c:pt>
                      <c:pt idx="1352">
                        <c:v>5.0479611158931208E-12</c:v>
                      </c:pt>
                      <c:pt idx="1353">
                        <c:v>5.0670812470303038E-12</c:v>
                      </c:pt>
                      <c:pt idx="1354">
                        <c:v>5.0863602879627267E-12</c:v>
                      </c:pt>
                      <c:pt idx="1355">
                        <c:v>5.1057991825715968E-12</c:v>
                      </c:pt>
                      <c:pt idx="1356">
                        <c:v>5.1253988747380811E-12</c:v>
                      </c:pt>
                      <c:pt idx="1357">
                        <c:v>5.1451603111134559E-12</c:v>
                      </c:pt>
                      <c:pt idx="1358">
                        <c:v>5.1650844712760993E-12</c:v>
                      </c:pt>
                      <c:pt idx="1359">
                        <c:v>5.1851723560426452E-12</c:v>
                      </c:pt>
                      <c:pt idx="1360">
                        <c:v>5.2054249665656144E-12</c:v>
                      </c:pt>
                      <c:pt idx="1361">
                        <c:v>5.2258433039976021E-12</c:v>
                      </c:pt>
                      <c:pt idx="1362">
                        <c:v>5.2464283694911574E-12</c:v>
                      </c:pt>
                      <c:pt idx="1363">
                        <c:v>5.2671811651643706E-12</c:v>
                      </c:pt>
                      <c:pt idx="1364">
                        <c:v>5.2881027220053069E-12</c:v>
                      </c:pt>
                      <c:pt idx="1365">
                        <c:v>5.309194103151264E-12</c:v>
                      </c:pt>
                      <c:pt idx="1366">
                        <c:v>5.3304563733628935E-12</c:v>
                      </c:pt>
                      <c:pt idx="1367">
                        <c:v>5.3518905974008988E-12</c:v>
                      </c:pt>
                      <c:pt idx="1368">
                        <c:v>5.3734978400259229E-12</c:v>
                      </c:pt>
                      <c:pt idx="1369">
                        <c:v>5.3952791661234319E-12</c:v>
                      </c:pt>
                      <c:pt idx="1370">
                        <c:v>5.4172356633319353E-12</c:v>
                      </c:pt>
                      <c:pt idx="1371">
                        <c:v>5.4393684639115502E-12</c:v>
                      </c:pt>
                      <c:pt idx="1372">
                        <c:v>5.4616787051033411E-12</c:v>
                      </c:pt>
                      <c:pt idx="1373">
                        <c:v>5.4841675241483306E-12</c:v>
                      </c:pt>
                      <c:pt idx="1374">
                        <c:v>5.5068360582875756E-12</c:v>
                      </c:pt>
                      <c:pt idx="1375">
                        <c:v>5.5296854447272263E-12</c:v>
                      </c:pt>
                      <c:pt idx="1376">
                        <c:v>5.5527168361964728E-12</c:v>
                      </c:pt>
                      <c:pt idx="1377">
                        <c:v>5.5759314427490677E-12</c:v>
                      </c:pt>
                      <c:pt idx="1378">
                        <c:v>5.5993304868399781E-12</c:v>
                      </c:pt>
                      <c:pt idx="1379">
                        <c:v>5.6229151909241655E-12</c:v>
                      </c:pt>
                      <c:pt idx="1380">
                        <c:v>5.6466867774565687E-12</c:v>
                      </c:pt>
                      <c:pt idx="1381">
                        <c:v>5.6706464688921846E-12</c:v>
                      </c:pt>
                      <c:pt idx="1382">
                        <c:v>5.6947954966821416E-12</c:v>
                      </c:pt>
                      <c:pt idx="1383">
                        <c:v>5.7191351595808548E-12</c:v>
                      </c:pt>
                      <c:pt idx="1384">
                        <c:v>5.743666783863025E-12</c:v>
                      </c:pt>
                      <c:pt idx="1385">
                        <c:v>5.7683916958346573E-12</c:v>
                      </c:pt>
                      <c:pt idx="1386">
                        <c:v>5.7933112218017801E-12</c:v>
                      </c:pt>
                      <c:pt idx="1387">
                        <c:v>5.8184266880703758E-12</c:v>
                      </c:pt>
                      <c:pt idx="1388">
                        <c:v>5.8437394250192848E-12</c:v>
                      </c:pt>
                      <c:pt idx="1389">
                        <c:v>5.869250835531714E-12</c:v>
                      </c:pt>
                      <c:pt idx="1390">
                        <c:v>5.8949623764586687E-12</c:v>
                      </c:pt>
                      <c:pt idx="1391">
                        <c:v>5.9208755056449288E-12</c:v>
                      </c:pt>
                      <c:pt idx="1392">
                        <c:v>5.9469916809352718E-12</c:v>
                      </c:pt>
                      <c:pt idx="1393">
                        <c:v>5.9733123601744878E-12</c:v>
                      </c:pt>
                      <c:pt idx="1394">
                        <c:v>5.999839001956267E-12</c:v>
                      </c:pt>
                      <c:pt idx="1395">
                        <c:v>6.0265731365723351E-12</c:v>
                      </c:pt>
                      <c:pt idx="1396">
                        <c:v>6.0535163894834884E-12</c:v>
                      </c:pt>
                      <c:pt idx="1397">
                        <c:v>6.0806703916616672E-12</c:v>
                      </c:pt>
                      <c:pt idx="1398">
                        <c:v>6.1080367740787967E-12</c:v>
                      </c:pt>
                      <c:pt idx="1399">
                        <c:v>6.1356171677068471E-12</c:v>
                      </c:pt>
                      <c:pt idx="1400">
                        <c:v>6.1634132027663518E-12</c:v>
                      </c:pt>
                      <c:pt idx="1401">
                        <c:v>6.1914265725500635E-12</c:v>
                      </c:pt>
                      <c:pt idx="1402">
                        <c:v>6.2196591246797826E-12</c:v>
                      </c:pt>
                      <c:pt idx="1403">
                        <c:v>6.2481127262194303E-12</c:v>
                      </c:pt>
                      <c:pt idx="1404">
                        <c:v>6.2767892442330304E-12</c:v>
                      </c:pt>
                      <c:pt idx="1405">
                        <c:v>6.3056905457844985E-12</c:v>
                      </c:pt>
                      <c:pt idx="1406">
                        <c:v>6.3348184974329292E-12</c:v>
                      </c:pt>
                      <c:pt idx="1407">
                        <c:v>6.3641750120045475E-12</c:v>
                      </c:pt>
                      <c:pt idx="1408">
                        <c:v>6.3937622328923472E-12</c:v>
                      </c:pt>
                      <c:pt idx="1409">
                        <c:v>6.4235823591178404E-12</c:v>
                      </c:pt>
                      <c:pt idx="1410">
                        <c:v>6.4536375897024695E-12</c:v>
                      </c:pt>
                      <c:pt idx="1411">
                        <c:v>6.4839301236677258E-12</c:v>
                      </c:pt>
                      <c:pt idx="1412">
                        <c:v>6.5144621600350928E-12</c:v>
                      </c:pt>
                      <c:pt idx="1413">
                        <c:v>6.5452359250793534E-12</c:v>
                      </c:pt>
                      <c:pt idx="1414">
                        <c:v>6.5762539553155772E-12</c:v>
                      </c:pt>
                      <c:pt idx="1415">
                        <c:v>6.6075189281590208E-12</c:v>
                      </c:pt>
                      <c:pt idx="1416">
                        <c:v>6.6390335211203867E-12</c:v>
                      </c:pt>
                      <c:pt idx="1417">
                        <c:v>6.6708004117104303E-12</c:v>
                      </c:pt>
                      <c:pt idx="1418">
                        <c:v>6.7028222774398153E-12</c:v>
                      </c:pt>
                      <c:pt idx="1419">
                        <c:v>6.7351018061771115E-12</c:v>
                      </c:pt>
                      <c:pt idx="1420">
                        <c:v>6.7676420631923793E-12</c:v>
                      </c:pt>
                      <c:pt idx="1421">
                        <c:v>6.8004464233980332E-12</c:v>
                      </c:pt>
                      <c:pt idx="1422">
                        <c:v>6.8335182673808708E-12</c:v>
                      </c:pt>
                      <c:pt idx="1423">
                        <c:v>6.8668609757277318E-12</c:v>
                      </c:pt>
                      <c:pt idx="1424">
                        <c:v>6.9004779290254168E-12</c:v>
                      </c:pt>
                      <c:pt idx="1425">
                        <c:v>6.9343725044246823E-12</c:v>
                      </c:pt>
                      <c:pt idx="1426">
                        <c:v>6.9685484945968863E-12</c:v>
                      </c:pt>
                      <c:pt idx="1427">
                        <c:v>7.003010293087457E-12</c:v>
                      </c:pt>
                      <c:pt idx="1428">
                        <c:v>7.037762328427098E-12</c:v>
                      </c:pt>
                      <c:pt idx="1429">
                        <c:v>7.0728090291464931E-12</c:v>
                      </c:pt>
                      <c:pt idx="1430">
                        <c:v>7.1081548237762805E-12</c:v>
                      </c:pt>
                      <c:pt idx="1431">
                        <c:v>7.143258446731031E-12</c:v>
                      </c:pt>
                      <c:pt idx="1432">
                        <c:v>7.1763298579036985E-12</c:v>
                      </c:pt>
                      <c:pt idx="1433">
                        <c:v>7.2076491650306951E-12</c:v>
                      </c:pt>
                      <c:pt idx="1434">
                        <c:v>7.2372163681120756E-12</c:v>
                      </c:pt>
                      <c:pt idx="1435">
                        <c:v>7.2650314671478118E-12</c:v>
                      </c:pt>
                      <c:pt idx="1436">
                        <c:v>7.2910944621378948E-12</c:v>
                      </c:pt>
                      <c:pt idx="1437">
                        <c:v>7.3154053530823423E-12</c:v>
                      </c:pt>
                      <c:pt idx="1438">
                        <c:v>7.3379641399811286E-12</c:v>
                      </c:pt>
                      <c:pt idx="1439">
                        <c:v>7.358770822834302E-12</c:v>
                      </c:pt>
                      <c:pt idx="1440">
                        <c:v>7.3778254016418078E-12</c:v>
                      </c:pt>
                      <c:pt idx="1441">
                        <c:v>7.3951278764036797E-12</c:v>
                      </c:pt>
                      <c:pt idx="1442">
                        <c:v>7.4106782471199161E-12</c:v>
                      </c:pt>
                      <c:pt idx="1443">
                        <c:v>7.4244765137904929E-12</c:v>
                      </c:pt>
                      <c:pt idx="1444">
                        <c:v>7.4365226764154343E-12</c:v>
                      </c:pt>
                      <c:pt idx="1445">
                        <c:v>7.4468167349947467E-12</c:v>
                      </c:pt>
                      <c:pt idx="1446">
                        <c:v>7.4553586895283897E-12</c:v>
                      </c:pt>
                      <c:pt idx="1447">
                        <c:v>7.4621485400163974E-12</c:v>
                      </c:pt>
                      <c:pt idx="1448">
                        <c:v>7.4671862864587792E-12</c:v>
                      </c:pt>
                      <c:pt idx="1449">
                        <c:v>7.4704719288554885E-12</c:v>
                      </c:pt>
                      <c:pt idx="1450">
                        <c:v>7.4720054672065931E-12</c:v>
                      </c:pt>
                      <c:pt idx="1451">
                        <c:v>7.4717869015120282E-12</c:v>
                      </c:pt>
                      <c:pt idx="1452">
                        <c:v>7.4698162317718232E-12</c:v>
                      </c:pt>
                      <c:pt idx="1453">
                        <c:v>7.4660934579859762E-12</c:v>
                      </c:pt>
                      <c:pt idx="1454">
                        <c:v>7.4606185801544744E-12</c:v>
                      </c:pt>
                      <c:pt idx="1455">
                        <c:v>7.453391598277342E-12</c:v>
                      </c:pt>
                      <c:pt idx="1456">
                        <c:v>7.4444125123545628E-12</c:v>
                      </c:pt>
                      <c:pt idx="1457">
                        <c:v>7.4336813223861499E-12</c:v>
                      </c:pt>
                      <c:pt idx="1458">
                        <c:v>7.4211980283720902E-12</c:v>
                      </c:pt>
                      <c:pt idx="1459">
                        <c:v>7.4069626303123789E-12</c:v>
                      </c:pt>
                      <c:pt idx="1460">
                        <c:v>7.3909751282070419E-12</c:v>
                      </c:pt>
                      <c:pt idx="1461">
                        <c:v>7.3732355220560453E-12</c:v>
                      </c:pt>
                      <c:pt idx="1462">
                        <c:v>7.3537438118594083E-12</c:v>
                      </c:pt>
                      <c:pt idx="1463">
                        <c:v>7.3324999976171343E-12</c:v>
                      </c:pt>
                      <c:pt idx="1464">
                        <c:v>7.3095040793292103E-12</c:v>
                      </c:pt>
                      <c:pt idx="1465">
                        <c:v>7.2847560569956428E-12</c:v>
                      </c:pt>
                      <c:pt idx="1466">
                        <c:v>7.2582559306164359E-12</c:v>
                      </c:pt>
                      <c:pt idx="1467">
                        <c:v>7.2300037001915895E-12</c:v>
                      </c:pt>
                      <c:pt idx="1468">
                        <c:v>7.1999993657210826E-12</c:v>
                      </c:pt>
                      <c:pt idx="1469">
                        <c:v>7.1682429272049499E-12</c:v>
                      </c:pt>
                      <c:pt idx="1470">
                        <c:v>7.1347343846431633E-12</c:v>
                      </c:pt>
                      <c:pt idx="1471">
                        <c:v>7.0994737380357339E-12</c:v>
                      </c:pt>
                      <c:pt idx="1472">
                        <c:v>7.0631184396544769E-12</c:v>
                      </c:pt>
                      <c:pt idx="1473">
                        <c:v>7.0270167636326989E-12</c:v>
                      </c:pt>
                      <c:pt idx="1474">
                        <c:v>6.991204898835757E-12</c:v>
                      </c:pt>
                      <c:pt idx="1475">
                        <c:v>6.9556785216524244E-12</c:v>
                      </c:pt>
                      <c:pt idx="1476">
                        <c:v>6.9204333084715542E-12</c:v>
                      </c:pt>
                      <c:pt idx="1477">
                        <c:v>6.885464935681935E-12</c:v>
                      </c:pt>
                      <c:pt idx="1478">
                        <c:v>6.8507691536614607E-12</c:v>
                      </c:pt>
                      <c:pt idx="1479">
                        <c:v>6.8163423667083704E-12</c:v>
                      </c:pt>
                      <c:pt idx="1480">
                        <c:v>6.7821812542467683E-12</c:v>
                      </c:pt>
                      <c:pt idx="1481">
                        <c:v>6.7482824898379333E-12</c:v>
                      </c:pt>
                      <c:pt idx="1482">
                        <c:v>6.7146427470431994E-12</c:v>
                      </c:pt>
                      <c:pt idx="1483">
                        <c:v>6.6812586994237986E-12</c:v>
                      </c:pt>
                      <c:pt idx="1484">
                        <c:v>6.6481270393465904E-12</c:v>
                      </c:pt>
                      <c:pt idx="1485">
                        <c:v>6.6152448299267188E-12</c:v>
                      </c:pt>
                      <c:pt idx="1486">
                        <c:v>6.5826094167272241E-12</c:v>
                      </c:pt>
                      <c:pt idx="1487">
                        <c:v>6.5502181449012507E-12</c:v>
                      </c:pt>
                      <c:pt idx="1488">
                        <c:v>6.5180683596018941E-12</c:v>
                      </c:pt>
                      <c:pt idx="1489">
                        <c:v>6.4861574059822671E-12</c:v>
                      </c:pt>
                      <c:pt idx="1490">
                        <c:v>6.4544826319214908E-12</c:v>
                      </c:pt>
                      <c:pt idx="1491">
                        <c:v>6.4230415755475081E-12</c:v>
                      </c:pt>
                      <c:pt idx="1492">
                        <c:v>6.3918320306563905E-12</c:v>
                      </c:pt>
                      <c:pt idx="1493">
                        <c:v>6.3608518009800702E-12</c:v>
                      </c:pt>
                      <c:pt idx="1494">
                        <c:v>6.3300986902504304E-12</c:v>
                      </c:pt>
                      <c:pt idx="1495">
                        <c:v>6.2995705021993661E-12</c:v>
                      </c:pt>
                      <c:pt idx="1496">
                        <c:v>6.2692650405675476E-12</c:v>
                      </c:pt>
                      <c:pt idx="1497">
                        <c:v>6.2391801949852622E-12</c:v>
                      </c:pt>
                      <c:pt idx="1498">
                        <c:v>6.2093140656630448E-12</c:v>
                      </c:pt>
                      <c:pt idx="1499">
                        <c:v>6.1796647752755572E-12</c:v>
                      </c:pt>
                      <c:pt idx="1500">
                        <c:v>6.150230446497525E-12</c:v>
                      </c:pt>
                      <c:pt idx="1501">
                        <c:v>6.121009202003639E-12</c:v>
                      </c:pt>
                      <c:pt idx="1502">
                        <c:v>6.0919991644685875E-12</c:v>
                      </c:pt>
                      <c:pt idx="1503">
                        <c:v>6.0631984904709038E-12</c:v>
                      </c:pt>
                      <c:pt idx="1504">
                        <c:v>6.0346054932448797E-12</c:v>
                      </c:pt>
                      <c:pt idx="1505">
                        <c:v>6.0062185230070612E-12</c:v>
                      </c:pt>
                      <c:pt idx="1506">
                        <c:v>5.9780359295815122E-12</c:v>
                      </c:pt>
                      <c:pt idx="1507">
                        <c:v>5.9500560627922968E-12</c:v>
                      </c:pt>
                      <c:pt idx="1508">
                        <c:v>5.9222772724635235E-12</c:v>
                      </c:pt>
                      <c:pt idx="1509">
                        <c:v>5.8946979202023924E-12</c:v>
                      </c:pt>
                      <c:pt idx="1510">
                        <c:v>5.867316473349156E-12</c:v>
                      </c:pt>
                      <c:pt idx="1511">
                        <c:v>5.8401314486059027E-12</c:v>
                      </c:pt>
                      <c:pt idx="1512">
                        <c:v>5.8131413623579164E-12</c:v>
                      </c:pt>
                      <c:pt idx="1513">
                        <c:v>5.7863447309905301E-12</c:v>
                      </c:pt>
                      <c:pt idx="1514">
                        <c:v>5.7597400708889866E-12</c:v>
                      </c:pt>
                      <c:pt idx="1515">
                        <c:v>5.733325901690631E-12</c:v>
                      </c:pt>
                      <c:pt idx="1516">
                        <c:v>5.7071008089884869E-12</c:v>
                      </c:pt>
                      <c:pt idx="1517">
                        <c:v>5.6810634343548101E-12</c:v>
                      </c:pt>
                      <c:pt idx="1518">
                        <c:v>5.6552124205123677E-12</c:v>
                      </c:pt>
                      <c:pt idx="1519">
                        <c:v>5.6295464101839722E-12</c:v>
                      </c:pt>
                      <c:pt idx="1520">
                        <c:v>5.6040640460924785E-12</c:v>
                      </c:pt>
                      <c:pt idx="1521">
                        <c:v>5.5787639714927411E-12</c:v>
                      </c:pt>
                      <c:pt idx="1522">
                        <c:v>5.5536448674344625E-12</c:v>
                      </c:pt>
                      <c:pt idx="1523">
                        <c:v>5.528705471969598E-12</c:v>
                      </c:pt>
                      <c:pt idx="1524">
                        <c:v>5.5039445272351271E-12</c:v>
                      </c:pt>
                      <c:pt idx="1525">
                        <c:v>5.479360775367993E-12</c:v>
                      </c:pt>
                      <c:pt idx="1526">
                        <c:v>5.4549529585051769E-12</c:v>
                      </c:pt>
                      <c:pt idx="1527">
                        <c:v>5.4307198187908225E-12</c:v>
                      </c:pt>
                      <c:pt idx="1528">
                        <c:v>5.4066601177635396E-12</c:v>
                      </c:pt>
                      <c:pt idx="1529">
                        <c:v>5.3827726703515136E-12</c:v>
                      </c:pt>
                      <c:pt idx="1530">
                        <c:v>5.3590562998790792E-12</c:v>
                      </c:pt>
                      <c:pt idx="1531">
                        <c:v>5.3355098296705578E-12</c:v>
                      </c:pt>
                      <c:pt idx="1532">
                        <c:v>5.3121320830503223E-12</c:v>
                      </c:pt>
                      <c:pt idx="1533">
                        <c:v>5.2889218833427101E-12</c:v>
                      </c:pt>
                      <c:pt idx="1534">
                        <c:v>5.2658780626943631E-12</c:v>
                      </c:pt>
                      <c:pt idx="1535">
                        <c:v>5.2429994989730018E-12</c:v>
                      </c:pt>
                      <c:pt idx="1536">
                        <c:v>5.2202850841815188E-12</c:v>
                      </c:pt>
                      <c:pt idx="1537">
                        <c:v>5.1977337103009384E-12</c:v>
                      </c:pt>
                      <c:pt idx="1538">
                        <c:v>5.1753442693122755E-12</c:v>
                      </c:pt>
                      <c:pt idx="1539">
                        <c:v>5.1531156531965725E-12</c:v>
                      </c:pt>
                      <c:pt idx="1540">
                        <c:v>5.1310467574762993E-12</c:v>
                      </c:pt>
                      <c:pt idx="1541">
                        <c:v>5.1091365134955815E-12</c:v>
                      </c:pt>
                      <c:pt idx="1542">
                        <c:v>5.0873838729065269E-12</c:v>
                      </c:pt>
                      <c:pt idx="1543">
                        <c:v>5.0657877875560563E-12</c:v>
                      </c:pt>
                      <c:pt idx="1544">
                        <c:v>5.0443472092911342E-12</c:v>
                      </c:pt>
                      <c:pt idx="1545">
                        <c:v>5.023061089958674E-12</c:v>
                      </c:pt>
                      <c:pt idx="1546">
                        <c:v>5.0019283825303693E-12</c:v>
                      </c:pt>
                      <c:pt idx="1547">
                        <c:v>4.9809480658768705E-12</c:v>
                      </c:pt>
                      <c:pt idx="1548">
                        <c:v>4.9601191443500963E-12</c:v>
                      </c:pt>
                      <c:pt idx="1549">
                        <c:v>4.9394406233364943E-12</c:v>
                      </c:pt>
                      <c:pt idx="1550">
                        <c:v>4.9189115082225858E-12</c:v>
                      </c:pt>
                      <c:pt idx="1551">
                        <c:v>4.8985308043948209E-12</c:v>
                      </c:pt>
                      <c:pt idx="1552">
                        <c:v>4.8782975174517957E-12</c:v>
                      </c:pt>
                      <c:pt idx="1553">
                        <c:v>4.8582106700588949E-12</c:v>
                      </c:pt>
                      <c:pt idx="1554">
                        <c:v>4.8382693137139257E-12</c:v>
                      </c:pt>
                      <c:pt idx="1555">
                        <c:v>4.818472502648783E-12</c:v>
                      </c:pt>
                      <c:pt idx="1556">
                        <c:v>4.7988192910954071E-12</c:v>
                      </c:pt>
                      <c:pt idx="1557">
                        <c:v>4.7793087332857125E-12</c:v>
                      </c:pt>
                      <c:pt idx="1558">
                        <c:v>4.7599398834569168E-12</c:v>
                      </c:pt>
                      <c:pt idx="1559">
                        <c:v>4.7407118058310636E-12</c:v>
                      </c:pt>
                      <c:pt idx="1560">
                        <c:v>4.7216235944130875E-12</c:v>
                      </c:pt>
                      <c:pt idx="1561">
                        <c:v>4.7026743486753283E-12</c:v>
                      </c:pt>
                      <c:pt idx="1562">
                        <c:v>4.6838631680901338E-12</c:v>
                      </c:pt>
                      <c:pt idx="1563">
                        <c:v>4.6651891521297899E-12</c:v>
                      </c:pt>
                      <c:pt idx="1564">
                        <c:v>4.6466514002666314E-12</c:v>
                      </c:pt>
                      <c:pt idx="1565">
                        <c:v>4.6282490171003283E-12</c:v>
                      </c:pt>
                      <c:pt idx="1566">
                        <c:v>4.6099811351079463E-12</c:v>
                      </c:pt>
                      <c:pt idx="1567">
                        <c:v>4.591846896126799E-12</c:v>
                      </c:pt>
                      <c:pt idx="1568">
                        <c:v>4.5738454419987588E-12</c:v>
                      </c:pt>
                      <c:pt idx="1569">
                        <c:v>4.5559759145656798E-12</c:v>
                      </c:pt>
                      <c:pt idx="1570">
                        <c:v>4.5382374556694176E-12</c:v>
                      </c:pt>
                      <c:pt idx="1571">
                        <c:v>4.5206292094380741E-12</c:v>
                      </c:pt>
                      <c:pt idx="1572">
                        <c:v>4.5031503436427778E-12</c:v>
                      </c:pt>
                      <c:pt idx="1573">
                        <c:v>4.4858000399529118E-12</c:v>
                      </c:pt>
                      <c:pt idx="1574">
                        <c:v>4.4685774802110154E-12</c:v>
                      </c:pt>
                      <c:pt idx="1575">
                        <c:v>4.4514818462595933E-12</c:v>
                      </c:pt>
                      <c:pt idx="1576">
                        <c:v>4.4345123199411483E-12</c:v>
                      </c:pt>
                      <c:pt idx="1577">
                        <c:v>4.4176680838988282E-12</c:v>
                      </c:pt>
                      <c:pt idx="1578">
                        <c:v>4.4009483390572669E-12</c:v>
                      </c:pt>
                      <c:pt idx="1579">
                        <c:v>4.3843523044708786E-12</c:v>
                      </c:pt>
                      <c:pt idx="1580">
                        <c:v>4.3678791999637362E-12</c:v>
                      </c:pt>
                      <c:pt idx="1581">
                        <c:v>4.3515282453599933E-12</c:v>
                      </c:pt>
                      <c:pt idx="1582">
                        <c:v>4.3352986604837573E-12</c:v>
                      </c:pt>
                      <c:pt idx="1583">
                        <c:v>4.3191896653292676E-12</c:v>
                      </c:pt>
                      <c:pt idx="1584">
                        <c:v>4.3032004926443174E-12</c:v>
                      </c:pt>
                      <c:pt idx="1585">
                        <c:v>4.2873303964561764E-12</c:v>
                      </c:pt>
                      <c:pt idx="1586">
                        <c:v>4.2715786328012965E-12</c:v>
                      </c:pt>
                      <c:pt idx="1587">
                        <c:v>4.2559444577161321E-12</c:v>
                      </c:pt>
                      <c:pt idx="1588">
                        <c:v>4.2404271272371624E-12</c:v>
                      </c:pt>
                      <c:pt idx="1589">
                        <c:v>4.2250258974075997E-12</c:v>
                      </c:pt>
                      <c:pt idx="1590">
                        <c:v>4.2097400321157415E-12</c:v>
                      </c:pt>
                      <c:pt idx="1591">
                        <c:v>4.1945688179572531E-12</c:v>
                      </c:pt>
                      <c:pt idx="1592">
                        <c:v>4.1795115455954752E-12</c:v>
                      </c:pt>
                      <c:pt idx="1593">
                        <c:v>4.164567505693796E-12</c:v>
                      </c:pt>
                      <c:pt idx="1594">
                        <c:v>4.1497359889155594E-12</c:v>
                      </c:pt>
                      <c:pt idx="1595">
                        <c:v>4.1350162859241569E-12</c:v>
                      </c:pt>
                      <c:pt idx="1596">
                        <c:v>4.1204076915874751E-12</c:v>
                      </c:pt>
                      <c:pt idx="1597">
                        <c:v>4.1059095226683474E-12</c:v>
                      </c:pt>
                      <c:pt idx="1598">
                        <c:v>4.091521103008782E-12</c:v>
                      </c:pt>
                      <c:pt idx="1599">
                        <c:v>4.0772417564535617E-12</c:v>
                      </c:pt>
                      <c:pt idx="1600">
                        <c:v>4.0630708068475324E-12</c:v>
                      </c:pt>
                      <c:pt idx="1601">
                        <c:v>4.0490075780354812E-12</c:v>
                      </c:pt>
                      <c:pt idx="1602">
                        <c:v>4.0350513958150092E-12</c:v>
                      </c:pt>
                      <c:pt idx="1603">
                        <c:v>4.0212016050349724E-12</c:v>
                      </c:pt>
                      <c:pt idx="1604">
                        <c:v>4.007457561268844E-12</c:v>
                      </c:pt>
                      <c:pt idx="1605">
                        <c:v>3.9938186202081763E-12</c:v>
                      </c:pt>
                      <c:pt idx="1606">
                        <c:v>3.9802841375445353E-12</c:v>
                      </c:pt>
                      <c:pt idx="1607">
                        <c:v>3.9668534689694387E-12</c:v>
                      </c:pt>
                      <c:pt idx="1608">
                        <c:v>3.953525970893607E-12</c:v>
                      </c:pt>
                      <c:pt idx="1609">
                        <c:v>3.9403010147977044E-12</c:v>
                      </c:pt>
                      <c:pt idx="1610">
                        <c:v>3.9271779864196475E-12</c:v>
                      </c:pt>
                      <c:pt idx="1611">
                        <c:v>3.9141562720538842E-12</c:v>
                      </c:pt>
                      <c:pt idx="1612">
                        <c:v>3.9012352579949427E-12</c:v>
                      </c:pt>
                      <c:pt idx="1613">
                        <c:v>3.8884143305372888E-12</c:v>
                      </c:pt>
                      <c:pt idx="1614">
                        <c:v>3.8756928761426972E-12</c:v>
                      </c:pt>
                      <c:pt idx="1615">
                        <c:v>3.8630702920202534E-12</c:v>
                      </c:pt>
                      <c:pt idx="1616">
                        <c:v>3.8505459923990253E-12</c:v>
                      </c:pt>
                      <c:pt idx="1617">
                        <c:v>3.8381193930099578E-12</c:v>
                      </c:pt>
                      <c:pt idx="1618">
                        <c:v>3.8257899095840231E-12</c:v>
                      </c:pt>
                      <c:pt idx="1619">
                        <c:v>3.8135569578521461E-12</c:v>
                      </c:pt>
                      <c:pt idx="1620">
                        <c:v>3.8014199533024917E-12</c:v>
                      </c:pt>
                      <c:pt idx="1621">
                        <c:v>3.7893782964063877E-12</c:v>
                      </c:pt>
                      <c:pt idx="1622">
                        <c:v>3.7774314235357788E-12</c:v>
                      </c:pt>
                      <c:pt idx="1623">
                        <c:v>3.7655787924095846E-12</c:v>
                      </c:pt>
                      <c:pt idx="1624">
                        <c:v>3.7538198607467577E-12</c:v>
                      </c:pt>
                      <c:pt idx="1625">
                        <c:v>3.7421540862661984E-12</c:v>
                      </c:pt>
                      <c:pt idx="1626">
                        <c:v>3.7305809266868787E-12</c:v>
                      </c:pt>
                      <c:pt idx="1627">
                        <c:v>3.719099839727698E-12</c:v>
                      </c:pt>
                      <c:pt idx="1628">
                        <c:v>3.7077102831076107E-12</c:v>
                      </c:pt>
                      <c:pt idx="1629">
                        <c:v>3.696411714545554E-12</c:v>
                      </c:pt>
                      <c:pt idx="1630">
                        <c:v>3.6852035917604492E-12</c:v>
                      </c:pt>
                      <c:pt idx="1631">
                        <c:v>3.6740853724712433E-12</c:v>
                      </c:pt>
                      <c:pt idx="1632">
                        <c:v>3.663056514396856E-12</c:v>
                      </c:pt>
                      <c:pt idx="1633">
                        <c:v>3.6521164795487562E-12</c:v>
                      </c:pt>
                      <c:pt idx="1634">
                        <c:v>3.6412647632351262E-12</c:v>
                      </c:pt>
                      <c:pt idx="1635">
                        <c:v>3.6305008757996664E-12</c:v>
                      </c:pt>
                      <c:pt idx="1636">
                        <c:v>3.6198243276243738E-12</c:v>
                      </c:pt>
                      <c:pt idx="1637">
                        <c:v>3.6092346290912456E-12</c:v>
                      </c:pt>
                      <c:pt idx="1638">
                        <c:v>3.5987312905823031E-12</c:v>
                      </c:pt>
                      <c:pt idx="1639">
                        <c:v>3.5883138224795393E-12</c:v>
                      </c:pt>
                      <c:pt idx="1640">
                        <c:v>3.5779817351649558E-12</c:v>
                      </c:pt>
                      <c:pt idx="1641">
                        <c:v>3.5677345390205627E-12</c:v>
                      </c:pt>
                      <c:pt idx="1642">
                        <c:v>3.5575717444283597E-12</c:v>
                      </c:pt>
                      <c:pt idx="1643">
                        <c:v>3.54749286177036E-12</c:v>
                      </c:pt>
                      <c:pt idx="1644">
                        <c:v>3.5374974014285461E-12</c:v>
                      </c:pt>
                      <c:pt idx="1645">
                        <c:v>3.5275848668116605E-12</c:v>
                      </c:pt>
                      <c:pt idx="1646">
                        <c:v>3.5177546965562326E-12</c:v>
                      </c:pt>
                      <c:pt idx="1647">
                        <c:v>3.5080064385498098E-12</c:v>
                      </c:pt>
                      <c:pt idx="1648">
                        <c:v>3.4983396751115192E-12</c:v>
                      </c:pt>
                      <c:pt idx="1649">
                        <c:v>3.4887539885604681E-12</c:v>
                      </c:pt>
                      <c:pt idx="1650">
                        <c:v>3.4792489612157871E-12</c:v>
                      </c:pt>
                      <c:pt idx="1651">
                        <c:v>3.4698241753965816E-12</c:v>
                      </c:pt>
                      <c:pt idx="1652">
                        <c:v>3.4604792134219802E-12</c:v>
                      </c:pt>
                      <c:pt idx="1653">
                        <c:v>3.4512136576110902E-12</c:v>
                      </c:pt>
                      <c:pt idx="1654">
                        <c:v>3.4420270902830326E-12</c:v>
                      </c:pt>
                      <c:pt idx="1655">
                        <c:v>3.4329190937569385E-12</c:v>
                      </c:pt>
                      <c:pt idx="1656">
                        <c:v>3.4238892503519094E-12</c:v>
                      </c:pt>
                      <c:pt idx="1657">
                        <c:v>3.4149371423870719E-12</c:v>
                      </c:pt>
                      <c:pt idx="1658">
                        <c:v>3.4060623521815425E-12</c:v>
                      </c:pt>
                      <c:pt idx="1659">
                        <c:v>3.3972644620544378E-12</c:v>
                      </c:pt>
                      <c:pt idx="1660">
                        <c:v>3.3885430543248716E-12</c:v>
                      </c:pt>
                      <c:pt idx="1661">
                        <c:v>3.3798977113119708E-12</c:v>
                      </c:pt>
                      <c:pt idx="1662">
                        <c:v>3.371328015334855E-12</c:v>
                      </c:pt>
                      <c:pt idx="1663">
                        <c:v>3.3628335487126313E-12</c:v>
                      </c:pt>
                      <c:pt idx="1664">
                        <c:v>3.354413893764424E-12</c:v>
                      </c:pt>
                      <c:pt idx="1665">
                        <c:v>3.3460686328093537E-12</c:v>
                      </c:pt>
                      <c:pt idx="1666">
                        <c:v>3.337797348166529E-12</c:v>
                      </c:pt>
                      <c:pt idx="1667">
                        <c:v>3.3295996221550812E-12</c:v>
                      </c:pt>
                      <c:pt idx="1668">
                        <c:v>3.3214750370941145E-12</c:v>
                      </c:pt>
                      <c:pt idx="1669">
                        <c:v>3.3134231753027611E-12</c:v>
                      </c:pt>
                      <c:pt idx="1670">
                        <c:v>3.3054436248544709E-12</c:v>
                      </c:pt>
                      <c:pt idx="1671">
                        <c:v>3.2975360310721291E-12</c:v>
                      </c:pt>
                      <c:pt idx="1672">
                        <c:v>3.2897000632044409E-12</c:v>
                      </c:pt>
                      <c:pt idx="1673">
                        <c:v>3.2819353895027329E-12</c:v>
                      </c:pt>
                      <c:pt idx="1674">
                        <c:v>3.2742416782183248E-12</c:v>
                      </c:pt>
                      <c:pt idx="1675">
                        <c:v>3.2666185976025318E-12</c:v>
                      </c:pt>
                      <c:pt idx="1676">
                        <c:v>3.2590658159066785E-12</c:v>
                      </c:pt>
                      <c:pt idx="1677">
                        <c:v>3.2515830013820878E-12</c:v>
                      </c:pt>
                      <c:pt idx="1678">
                        <c:v>3.244169822280074E-12</c:v>
                      </c:pt>
                      <c:pt idx="1679">
                        <c:v>3.2368259468519591E-12</c:v>
                      </c:pt>
                      <c:pt idx="1680">
                        <c:v>3.2295510433490542E-12</c:v>
                      </c:pt>
                      <c:pt idx="1681">
                        <c:v>3.2223447800227002E-12</c:v>
                      </c:pt>
                      <c:pt idx="1682">
                        <c:v>3.2152068251242009E-12</c:v>
                      </c:pt>
                      <c:pt idx="1683">
                        <c:v>3.2081368469048795E-12</c:v>
                      </c:pt>
                      <c:pt idx="1684">
                        <c:v>3.201134513616058E-12</c:v>
                      </c:pt>
                      <c:pt idx="1685">
                        <c:v>3.1941994935090551E-12</c:v>
                      </c:pt>
                      <c:pt idx="1686">
                        <c:v>3.1873314548351933E-12</c:v>
                      </c:pt>
                      <c:pt idx="1687">
                        <c:v>3.1805300658457937E-12</c:v>
                      </c:pt>
                      <c:pt idx="1688">
                        <c:v>3.1737949947921678E-12</c:v>
                      </c:pt>
                      <c:pt idx="1689">
                        <c:v>3.1671259099256468E-12</c:v>
                      </c:pt>
                      <c:pt idx="1690">
                        <c:v>3.1605224794975407E-12</c:v>
                      </c:pt>
                      <c:pt idx="1691">
                        <c:v>3.1539843717591742E-12</c:v>
                      </c:pt>
                      <c:pt idx="1692">
                        <c:v>3.1475112549618717E-12</c:v>
                      </c:pt>
                      <c:pt idx="1693">
                        <c:v>3.1411027973569471E-12</c:v>
                      </c:pt>
                      <c:pt idx="1694">
                        <c:v>3.1347586671957233E-12</c:v>
                      </c:pt>
                      <c:pt idx="1695">
                        <c:v>3.1284784927046204E-12</c:v>
                      </c:pt>
                      <c:pt idx="1696">
                        <c:v>3.1222618981711852E-12</c:v>
                      </c:pt>
                      <c:pt idx="1697">
                        <c:v>3.1161086408401995E-12</c:v>
                      </c:pt>
                      <c:pt idx="1698">
                        <c:v>3.1100184825369277E-12</c:v>
                      </c:pt>
                      <c:pt idx="1699">
                        <c:v>3.1039911850866411E-12</c:v>
                      </c:pt>
                      <c:pt idx="1700">
                        <c:v>3.0980265103146041E-12</c:v>
                      </c:pt>
                      <c:pt idx="1701">
                        <c:v>3.0921242200460803E-12</c:v>
                      </c:pt>
                      <c:pt idx="1702">
                        <c:v>3.0862840761063415E-12</c:v>
                      </c:pt>
                      <c:pt idx="1703">
                        <c:v>3.0805058403206437E-12</c:v>
                      </c:pt>
                      <c:pt idx="1704">
                        <c:v>3.0747892745142584E-12</c:v>
                      </c:pt>
                      <c:pt idx="1705">
                        <c:v>3.0691341405124482E-12</c:v>
                      </c:pt>
                      <c:pt idx="1706">
                        <c:v>3.0635402001404804E-12</c:v>
                      </c:pt>
                      <c:pt idx="1707">
                        <c:v>3.0580072152236228E-12</c:v>
                      </c:pt>
                      <c:pt idx="1708">
                        <c:v>3.0525349475871361E-12</c:v>
                      </c:pt>
                      <c:pt idx="1709">
                        <c:v>3.0471231590562923E-12</c:v>
                      </c:pt>
                      <c:pt idx="1710">
                        <c:v>3.0417716114563489E-12</c:v>
                      </c:pt>
                      <c:pt idx="1711">
                        <c:v>3.0364800666125797E-12</c:v>
                      </c:pt>
                      <c:pt idx="1712">
                        <c:v>3.0312482863502455E-12</c:v>
                      </c:pt>
                      <c:pt idx="1713">
                        <c:v>3.0260760324946127E-12</c:v>
                      </c:pt>
                      <c:pt idx="1714">
                        <c:v>3.0209630668709486E-12</c:v>
                      </c:pt>
                      <c:pt idx="1715">
                        <c:v>3.0159091513045112E-12</c:v>
                      </c:pt>
                      <c:pt idx="1716">
                        <c:v>3.0109140476205763E-12</c:v>
                      </c:pt>
                      <c:pt idx="1717">
                        <c:v>3.0059775176444102E-12</c:v>
                      </c:pt>
                      <c:pt idx="1718">
                        <c:v>3.0010993232012685E-12</c:v>
                      </c:pt>
                      <c:pt idx="1719">
                        <c:v>2.996279226116423E-12</c:v>
                      </c:pt>
                      <c:pt idx="1720">
                        <c:v>2.9915169882151381E-12</c:v>
                      </c:pt>
                      <c:pt idx="1721">
                        <c:v>2.9868123713226862E-12</c:v>
                      </c:pt>
                      <c:pt idx="1722">
                        <c:v>2.982165137264321E-12</c:v>
                      </c:pt>
                      <c:pt idx="1723">
                        <c:v>2.9775750478653117E-12</c:v>
                      </c:pt>
                      <c:pt idx="1724">
                        <c:v>2.9730418649509296E-12</c:v>
                      </c:pt>
                      <c:pt idx="1725">
                        <c:v>2.9685653503464323E-12</c:v>
                      </c:pt>
                      <c:pt idx="1726">
                        <c:v>2.964145265877095E-12</c:v>
                      </c:pt>
                      <c:pt idx="1727">
                        <c:v>2.9597813733681743E-12</c:v>
                      </c:pt>
                      <c:pt idx="1728">
                        <c:v>2.9554734346449414E-12</c:v>
                      </c:pt>
                      <c:pt idx="1729">
                        <c:v>2.9512212115326594E-12</c:v>
                      </c:pt>
                      <c:pt idx="1730">
                        <c:v>2.9470244658565962E-12</c:v>
                      </c:pt>
                      <c:pt idx="1731">
                        <c:v>2.9428829594420124E-12</c:v>
                      </c:pt>
                      <c:pt idx="1732">
                        <c:v>2.9387964643514931E-12</c:v>
                      </c:pt>
                      <c:pt idx="1733">
                        <c:v>2.9347648272243681E-12</c:v>
                      </c:pt>
                      <c:pt idx="1734">
                        <c:v>2.9307879107040147E-12</c:v>
                      </c:pt>
                      <c:pt idx="1735">
                        <c:v>2.926865575367615E-12</c:v>
                      </c:pt>
                      <c:pt idx="1736">
                        <c:v>2.9229976817923413E-12</c:v>
                      </c:pt>
                      <c:pt idx="1737">
                        <c:v>2.9191840905553596E-12</c:v>
                      </c:pt>
                      <c:pt idx="1738">
                        <c:v>2.9154246622338457E-12</c:v>
                      </c:pt>
                      <c:pt idx="1739">
                        <c:v>2.9117192574049754E-12</c:v>
                      </c:pt>
                      <c:pt idx="1740">
                        <c:v>2.9080677366459252E-12</c:v>
                      </c:pt>
                      <c:pt idx="1741">
                        <c:v>2.9044699605338612E-12</c:v>
                      </c:pt>
                      <c:pt idx="1742">
                        <c:v>2.9009257896459588E-12</c:v>
                      </c:pt>
                      <c:pt idx="1743">
                        <c:v>2.8974350845593929E-12</c:v>
                      </c:pt>
                      <c:pt idx="1744">
                        <c:v>2.8939977058513342E-12</c:v>
                      </c:pt>
                      <c:pt idx="1745">
                        <c:v>2.8906135140989623E-12</c:v>
                      </c:pt>
                      <c:pt idx="1746">
                        <c:v>2.8872823698794414E-12</c:v>
                      </c:pt>
                      <c:pt idx="1747">
                        <c:v>2.8840041337699532E-12</c:v>
                      </c:pt>
                      <c:pt idx="1748">
                        <c:v>2.8807786663476652E-12</c:v>
                      </c:pt>
                      <c:pt idx="1749">
                        <c:v>2.8776058281897582E-12</c:v>
                      </c:pt>
                      <c:pt idx="1750">
                        <c:v>2.8744854798733944E-12</c:v>
                      </c:pt>
                      <c:pt idx="1751">
                        <c:v>2.8714174819757579E-12</c:v>
                      </c:pt>
                      <c:pt idx="1752">
                        <c:v>2.8684016950740142E-12</c:v>
                      </c:pt>
                      <c:pt idx="1753">
                        <c:v>2.8654379797453425E-12</c:v>
                      </c:pt>
                      <c:pt idx="1754">
                        <c:v>2.8625261965669114E-12</c:v>
                      </c:pt>
                      <c:pt idx="1755">
                        <c:v>2.8596662061158926E-12</c:v>
                      </c:pt>
                      <c:pt idx="1756">
                        <c:v>2.8568578689694672E-12</c:v>
                      </c:pt>
                      <c:pt idx="1757">
                        <c:v>2.8541010457048076E-12</c:v>
                      </c:pt>
                      <c:pt idx="1758">
                        <c:v>2.8513955968990792E-12</c:v>
                      </c:pt>
                      <c:pt idx="1759">
                        <c:v>2.8487413831294606E-12</c:v>
                      </c:pt>
                      <c:pt idx="1760">
                        <c:v>2.8461382649731259E-12</c:v>
                      </c:pt>
                      <c:pt idx="1761">
                        <c:v>2.8435861030072488E-12</c:v>
                      </c:pt>
                      <c:pt idx="1762">
                        <c:v>2.8410847578089935E-12</c:v>
                      </c:pt>
                      <c:pt idx="1763">
                        <c:v>2.8386340899555498E-12</c:v>
                      </c:pt>
                      <c:pt idx="1764">
                        <c:v>2.836233960024079E-12</c:v>
                      </c:pt>
                      <c:pt idx="1765">
                        <c:v>2.8338842285917544E-12</c:v>
                      </c:pt>
                      <c:pt idx="1766">
                        <c:v>2.831584756235757E-12</c:v>
                      </c:pt>
                      <c:pt idx="1767">
                        <c:v>2.8293354035332534E-12</c:v>
                      </c:pt>
                      <c:pt idx="1768">
                        <c:v>2.8271360310614205E-12</c:v>
                      </c:pt>
                      <c:pt idx="1769">
                        <c:v>2.8249865153108902E-12</c:v>
                      </c:pt>
                      <c:pt idx="1770">
                        <c:v>2.8228868750570554E-12</c:v>
                      </c:pt>
                      <c:pt idx="1771">
                        <c:v>2.8208370715876617E-12</c:v>
                      </c:pt>
                      <c:pt idx="1772">
                        <c:v>2.8188370405357315E-12</c:v>
                      </c:pt>
                      <c:pt idx="1773">
                        <c:v>2.816886717534299E-12</c:v>
                      </c:pt>
                      <c:pt idx="1774">
                        <c:v>2.8149860382163817E-12</c:v>
                      </c:pt>
                      <c:pt idx="1775">
                        <c:v>2.8131349382150045E-12</c:v>
                      </c:pt>
                      <c:pt idx="1776">
                        <c:v>2.8113333531631869E-12</c:v>
                      </c:pt>
                      <c:pt idx="1777">
                        <c:v>2.8095812186939637E-12</c:v>
                      </c:pt>
                      <c:pt idx="1778">
                        <c:v>2.8078784704403529E-12</c:v>
                      </c:pt>
                      <c:pt idx="1779">
                        <c:v>2.8062250440353793E-12</c:v>
                      </c:pt>
                      <c:pt idx="1780">
                        <c:v>2.8046208751120631E-12</c:v>
                      </c:pt>
                      <c:pt idx="1781">
                        <c:v>2.8030658993034357E-12</c:v>
                      </c:pt>
                      <c:pt idx="1782">
                        <c:v>2.801560052242521E-12</c:v>
                      </c:pt>
                      <c:pt idx="1783">
                        <c:v>2.800103269562332E-12</c:v>
                      </c:pt>
                      <c:pt idx="1784">
                        <c:v>2.7986954868959094E-12</c:v>
                      </c:pt>
                      <c:pt idx="1785">
                        <c:v>2.79733663987626E-12</c:v>
                      </c:pt>
                      <c:pt idx="1786">
                        <c:v>2.7960266641364281E-12</c:v>
                      </c:pt>
                      <c:pt idx="1787">
                        <c:v>2.794765495309417E-12</c:v>
                      </c:pt>
                      <c:pt idx="1788">
                        <c:v>2.7935530690282719E-12</c:v>
                      </c:pt>
                      <c:pt idx="1789">
                        <c:v>2.7923893209259949E-12</c:v>
                      </c:pt>
                      <c:pt idx="1790">
                        <c:v>2.7912741866356323E-12</c:v>
                      </c:pt>
                      <c:pt idx="1791">
                        <c:v>2.790207601790188E-12</c:v>
                      </c:pt>
                      <c:pt idx="1792">
                        <c:v>2.7891895020226988E-12</c:v>
                      </c:pt>
                      <c:pt idx="1793">
                        <c:v>2.7882198229661882E-12</c:v>
                      </c:pt>
                      <c:pt idx="1794">
                        <c:v>2.7872985032198433E-12</c:v>
                      </c:pt>
                      <c:pt idx="1795">
                        <c:v>2.7864255148023749E-12</c:v>
                      </c:pt>
                      <c:pt idx="1796">
                        <c:v>2.7856008506206373E-12</c:v>
                      </c:pt>
                      <c:pt idx="1797">
                        <c:v>2.7848245038875752E-12</c:v>
                      </c:pt>
                      <c:pt idx="1798">
                        <c:v>2.7840964678161272E-12</c:v>
                      </c:pt>
                      <c:pt idx="1799">
                        <c:v>2.7834167356192365E-12</c:v>
                      </c:pt>
                      <c:pt idx="1800">
                        <c:v>2.7827853005098525E-12</c:v>
                      </c:pt>
                      <c:pt idx="1801">
                        <c:v>2.7822021557009211E-12</c:v>
                      </c:pt>
                      <c:pt idx="1802">
                        <c:v>2.7816672944053723E-12</c:v>
                      </c:pt>
                      <c:pt idx="1803">
                        <c:v>2.7811807098361703E-12</c:v>
                      </c:pt>
                      <c:pt idx="1804">
                        <c:v>2.7807423952062435E-12</c:v>
                      </c:pt>
                      <c:pt idx="1805">
                        <c:v>2.7803523437285401E-12</c:v>
                      </c:pt>
                      <c:pt idx="1806">
                        <c:v>2.7800105486160056E-12</c:v>
                      </c:pt>
                      <c:pt idx="1807">
                        <c:v>2.7797170030815819E-12</c:v>
                      </c:pt>
                      <c:pt idx="1808">
                        <c:v>2.7794717003382121E-12</c:v>
                      </c:pt>
                      <c:pt idx="1809">
                        <c:v>2.7792746335988502E-12</c:v>
                      </c:pt>
                      <c:pt idx="1810">
                        <c:v>2.7791257960764235E-12</c:v>
                      </c:pt>
                      <c:pt idx="1811">
                        <c:v>2.7790251809838873E-12</c:v>
                      </c:pt>
                      <c:pt idx="1812">
                        <c:v>2.7789727815341874E-12</c:v>
                      </c:pt>
                      <c:pt idx="1813">
                        <c:v>2.7789685909402593E-12</c:v>
                      </c:pt>
                      <c:pt idx="1814">
                        <c:v>2.7790126024150554E-12</c:v>
                      </c:pt>
                      <c:pt idx="1815">
                        <c:v>2.7791048091715117E-12</c:v>
                      </c:pt>
                      <c:pt idx="1816">
                        <c:v>2.7792452044225736E-12</c:v>
                      </c:pt>
                      <c:pt idx="1817">
                        <c:v>2.7794337813811889E-12</c:v>
                      </c:pt>
                      <c:pt idx="1818">
                        <c:v>2.7796705332603039E-12</c:v>
                      </c:pt>
                      <c:pt idx="1819">
                        <c:v>2.7799554043837091E-12</c:v>
                      </c:pt>
                      <c:pt idx="1820">
                        <c:v>2.780288347242187E-12</c:v>
                      </c:pt>
                      <c:pt idx="1821">
                        <c:v>2.7806694254922292E-12</c:v>
                      </c:pt>
                      <c:pt idx="1822">
                        <c:v>2.7810987043371321E-12</c:v>
                      </c:pt>
                      <c:pt idx="1823">
                        <c:v>2.7815762489801887E-12</c:v>
                      </c:pt>
                      <c:pt idx="1824">
                        <c:v>2.7821021246246887E-12</c:v>
                      </c:pt>
                      <c:pt idx="1825">
                        <c:v>2.7826763964739318E-12</c:v>
                      </c:pt>
                      <c:pt idx="1826">
                        <c:v>2.7832991297311992E-12</c:v>
                      </c:pt>
                      <c:pt idx="1827">
                        <c:v>2.7839703895997925E-12</c:v>
                      </c:pt>
                      <c:pt idx="1828">
                        <c:v>2.7846902412829967E-12</c:v>
                      </c:pt>
                      <c:pt idx="1829">
                        <c:v>2.7854587499841129E-12</c:v>
                      </c:pt>
                      <c:pt idx="1830">
                        <c:v>2.7862759809064228E-12</c:v>
                      </c:pt>
                      <c:pt idx="1831">
                        <c:v>2.7871419992532232E-12</c:v>
                      </c:pt>
                      <c:pt idx="1832">
                        <c:v>2.7880568702278149E-12</c:v>
                      </c:pt>
                      <c:pt idx="1833">
                        <c:v>2.7890206590334736E-12</c:v>
                      </c:pt>
                      <c:pt idx="1834">
                        <c:v>2.7900334308735025E-12</c:v>
                      </c:pt>
                      <c:pt idx="1835">
                        <c:v>2.7910952509511969E-12</c:v>
                      </c:pt>
                      <c:pt idx="1836">
                        <c:v>2.7922061844698408E-12</c:v>
                      </c:pt>
                      <c:pt idx="1837">
                        <c:v>2.793366296632726E-12</c:v>
                      </c:pt>
                      <c:pt idx="1838">
                        <c:v>2.794575652643153E-12</c:v>
                      </c:pt>
                      <c:pt idx="1839">
                        <c:v>2.795834317704403E-12</c:v>
                      </c:pt>
                      <c:pt idx="1840">
                        <c:v>2.7971423570197815E-12</c:v>
                      </c:pt>
                      <c:pt idx="1841">
                        <c:v>2.7984998357925762E-12</c:v>
                      </c:pt>
                      <c:pt idx="1842">
                        <c:v>2.7999068192260735E-12</c:v>
                      </c:pt>
                      <c:pt idx="1843">
                        <c:v>2.8013633725235659E-12</c:v>
                      </c:pt>
                      <c:pt idx="1844">
                        <c:v>2.8028695608883536E-12</c:v>
                      </c:pt>
                      <c:pt idx="1845">
                        <c:v>2.8044254495237203E-12</c:v>
                      </c:pt>
                      <c:pt idx="1846">
                        <c:v>2.8060311036329657E-12</c:v>
                      </c:pt>
                      <c:pt idx="1847">
                        <c:v>2.8076865884193755E-12</c:v>
                      </c:pt>
                      <c:pt idx="1848">
                        <c:v>2.809391969086243E-12</c:v>
                      </c:pt>
                      <c:pt idx="1849">
                        <c:v>2.8111473108368725E-12</c:v>
                      </c:pt>
                      <c:pt idx="1850">
                        <c:v>2.8129526788745366E-12</c:v>
                      </c:pt>
                      <c:pt idx="1851">
                        <c:v>2.8148081384025404E-12</c:v>
                      </c:pt>
                      <c:pt idx="1852">
                        <c:v>2.8167137546241757E-12</c:v>
                      </c:pt>
                      <c:pt idx="1853">
                        <c:v>2.8186695927427296E-12</c:v>
                      </c:pt>
                      <c:pt idx="1854">
                        <c:v>2.8206757179614943E-12</c:v>
                      </c:pt>
                      <c:pt idx="1855">
                        <c:v>2.8227321954837676E-12</c:v>
                      </c:pt>
                      <c:pt idx="1856">
                        <c:v>2.8248390901027151E-12</c:v>
                      </c:pt>
                      <c:pt idx="1857">
                        <c:v>2.8269965088018415E-12</c:v>
                      </c:pt>
                      <c:pt idx="1858">
                        <c:v>2.8292046058884366E-12</c:v>
                      </c:pt>
                      <c:pt idx="1859">
                        <c:v>2.831463537232131E-12</c:v>
                      </c:pt>
                      <c:pt idx="1860">
                        <c:v>2.8337734587025527E-12</c:v>
                      </c:pt>
                      <c:pt idx="1861">
                        <c:v>2.8361345261693144E-12</c:v>
                      </c:pt>
                      <c:pt idx="1862">
                        <c:v>2.8385468955020625E-12</c:v>
                      </c:pt>
                      <c:pt idx="1863">
                        <c:v>2.8410107225704076E-12</c:v>
                      </c:pt>
                      <c:pt idx="1864">
                        <c:v>2.8435261632439899E-12</c:v>
                      </c:pt>
                      <c:pt idx="1865">
                        <c:v>2.8460933733924278E-12</c:v>
                      </c:pt>
                      <c:pt idx="1866">
                        <c:v>2.8487125088853481E-12</c:v>
                      </c:pt>
                      <c:pt idx="1867">
                        <c:v>2.8513837255923761E-12</c:v>
                      </c:pt>
                      <c:pt idx="1868">
                        <c:v>2.8541071793831499E-12</c:v>
                      </c:pt>
                      <c:pt idx="1869">
                        <c:v>2.8568830261272824E-12</c:v>
                      </c:pt>
                      <c:pt idx="1870">
                        <c:v>2.8597114216944063E-12</c:v>
                      </c:pt>
                      <c:pt idx="1871">
                        <c:v>2.8625925219541522E-12</c:v>
                      </c:pt>
                      <c:pt idx="1872">
                        <c:v>2.8655264827761406E-12</c:v>
                      </c:pt>
                      <c:pt idx="1873">
                        <c:v>2.868513460030003E-12</c:v>
                      </c:pt>
                      <c:pt idx="1874">
                        <c:v>2.8715536095853628E-12</c:v>
                      </c:pt>
                      <c:pt idx="1875">
                        <c:v>2.8746470873118439E-12</c:v>
                      </c:pt>
                      <c:pt idx="1876">
                        <c:v>2.8777940490790801E-12</c:v>
                      </c:pt>
                      <c:pt idx="1877">
                        <c:v>2.880994650756693E-12</c:v>
                      </c:pt>
                      <c:pt idx="1878">
                        <c:v>2.8842490482143132E-12</c:v>
                      </c:pt>
                      <c:pt idx="1879">
                        <c:v>2.8875573973215694E-12</c:v>
                      </c:pt>
                      <c:pt idx="1880">
                        <c:v>2.8909198539480825E-12</c:v>
                      </c:pt>
                      <c:pt idx="1881">
                        <c:v>2.8943365739634797E-12</c:v>
                      </c:pt>
                      <c:pt idx="1882">
                        <c:v>2.8978077132373916E-12</c:v>
                      </c:pt>
                      <c:pt idx="1883">
                        <c:v>2.9013334276394421E-12</c:v>
                      </c:pt>
                      <c:pt idx="1884">
                        <c:v>2.9049138730392574E-12</c:v>
                      </c:pt>
                      <c:pt idx="1885">
                        <c:v>2.9085492053064667E-12</c:v>
                      </c:pt>
                      <c:pt idx="1886">
                        <c:v>2.9122395803107001E-12</c:v>
                      </c:pt>
                      <c:pt idx="1887">
                        <c:v>2.9159851539215748E-12</c:v>
                      </c:pt>
                      <c:pt idx="1888">
                        <c:v>2.9197860820087205E-12</c:v>
                      </c:pt>
                      <c:pt idx="1889">
                        <c:v>2.9236425204417749E-12</c:v>
                      </c:pt>
                      <c:pt idx="1890">
                        <c:v>2.9275546250903499E-12</c:v>
                      </c:pt>
                      <c:pt idx="1891">
                        <c:v>2.9315225518240789E-12</c:v>
                      </c:pt>
                      <c:pt idx="1892">
                        <c:v>2.9355464565125936E-12</c:v>
                      </c:pt>
                      <c:pt idx="1893">
                        <c:v>2.9396265166203059E-12</c:v>
                      </c:pt>
                      <c:pt idx="1894">
                        <c:v>2.943763041680312E-12</c:v>
                      </c:pt>
                      <c:pt idx="1895">
                        <c:v>2.9479562862611865E-12</c:v>
                      </c:pt>
                      <c:pt idx="1896">
                        <c:v>2.952206489064125E-12</c:v>
                      </c:pt>
                      <c:pt idx="1897">
                        <c:v>2.9565138887903231E-12</c:v>
                      </c:pt>
                      <c:pt idx="1898">
                        <c:v>2.9608787241409712E-12</c:v>
                      </c:pt>
                      <c:pt idx="1899">
                        <c:v>2.9653012338172766E-12</c:v>
                      </c:pt>
                      <c:pt idx="1900">
                        <c:v>2.9697816565204334E-12</c:v>
                      </c:pt>
                      <c:pt idx="1901">
                        <c:v>2.9743202309516371E-12</c:v>
                      </c:pt>
                      <c:pt idx="1902">
                        <c:v>2.9789171958120843E-12</c:v>
                      </c:pt>
                      <c:pt idx="1903">
                        <c:v>2.983572789802975E-12</c:v>
                      </c:pt>
                      <c:pt idx="1904">
                        <c:v>2.9882872516255056E-12</c:v>
                      </c:pt>
                      <c:pt idx="1905">
                        <c:v>2.9930608199808739E-12</c:v>
                      </c:pt>
                      <c:pt idx="1906">
                        <c:v>2.9978937335702761E-12</c:v>
                      </c:pt>
                      <c:pt idx="1907">
                        <c:v>3.0027862310949109E-12</c:v>
                      </c:pt>
                      <c:pt idx="1908">
                        <c:v>3.0077385512559698E-12</c:v>
                      </c:pt>
                      <c:pt idx="1909">
                        <c:v>3.0127509327546617E-12</c:v>
                      </c:pt>
                      <c:pt idx="1910">
                        <c:v>3.0178236142921694E-12</c:v>
                      </c:pt>
                      <c:pt idx="1911">
                        <c:v>3.022956834569697E-12</c:v>
                      </c:pt>
                      <c:pt idx="1912">
                        <c:v>3.0281508322884433E-12</c:v>
                      </c:pt>
                      <c:pt idx="1913">
                        <c:v>3.0334058461496085E-12</c:v>
                      </c:pt>
                      <c:pt idx="1914">
                        <c:v>3.0387221148543804E-12</c:v>
                      </c:pt>
                      <c:pt idx="1915">
                        <c:v>3.0440998771039588E-12</c:v>
                      </c:pt>
                      <c:pt idx="1916">
                        <c:v>3.0495393715995481E-12</c:v>
                      </c:pt>
                      <c:pt idx="1917">
                        <c:v>3.0550408370423421E-12</c:v>
                      </c:pt>
                      <c:pt idx="1918">
                        <c:v>3.0606045125243173E-12</c:v>
                      </c:pt>
                      <c:pt idx="1919">
                        <c:v>3.0662306749231085E-12</c:v>
                      </c:pt>
                      <c:pt idx="1920">
                        <c:v>3.0719196362921385E-12</c:v>
                      </c:pt>
                      <c:pt idx="1921">
                        <c:v>3.0776717095088199E-12</c:v>
                      </c:pt>
                      <c:pt idx="1922">
                        <c:v>3.0834872074505695E-12</c:v>
                      </c:pt>
                      <c:pt idx="1923">
                        <c:v>3.0893664429947954E-12</c:v>
                      </c:pt>
                      <c:pt idx="1924">
                        <c:v>3.0953097290189151E-12</c:v>
                      </c:pt>
                      <c:pt idx="1925">
                        <c:v>3.1013173784003376E-12</c:v>
                      </c:pt>
                      <c:pt idx="1926">
                        <c:v>3.1073897040164796E-12</c:v>
                      </c:pt>
                      <c:pt idx="1927">
                        <c:v>3.1135270187447474E-12</c:v>
                      </c:pt>
                      <c:pt idx="1928">
                        <c:v>3.1197296354625644E-12</c:v>
                      </c:pt>
                      <c:pt idx="1929">
                        <c:v>3.1259978670473331E-12</c:v>
                      </c:pt>
                      <c:pt idx="1930">
                        <c:v>3.1323320263764687E-12</c:v>
                      </c:pt>
                      <c:pt idx="1931">
                        <c:v>3.1387324263273887E-12</c:v>
                      </c:pt>
                      <c:pt idx="1932">
                        <c:v>3.1451993797775089E-12</c:v>
                      </c:pt>
                      <c:pt idx="1933">
                        <c:v>3.1517331996042342E-12</c:v>
                      </c:pt>
                      <c:pt idx="1934">
                        <c:v>3.1583341986849782E-12</c:v>
                      </c:pt>
                      <c:pt idx="1935">
                        <c:v>3.165002689897158E-12</c:v>
                      </c:pt>
                      <c:pt idx="1936">
                        <c:v>3.1717389861181877E-12</c:v>
                      </c:pt>
                      <c:pt idx="1937">
                        <c:v>3.1785434002254781E-12</c:v>
                      </c:pt>
                      <c:pt idx="1938">
                        <c:v>3.185416245096438E-12</c:v>
                      </c:pt>
                      <c:pt idx="1939">
                        <c:v>3.1923578336084851E-12</c:v>
                      </c:pt>
                      <c:pt idx="1940">
                        <c:v>3.1993684786390311E-12</c:v>
                      </c:pt>
                      <c:pt idx="1941">
                        <c:v>3.2064484930654903E-12</c:v>
                      </c:pt>
                      <c:pt idx="1942">
                        <c:v>3.213598189765273E-12</c:v>
                      </c:pt>
                      <c:pt idx="1943">
                        <c:v>3.2208178838818276E-12</c:v>
                      </c:pt>
                      <c:pt idx="1944">
                        <c:v>3.228107944005923E-12</c:v>
                      </c:pt>
                      <c:pt idx="1945">
                        <c:v>3.2354687663853754E-12</c:v>
                      </c:pt>
                      <c:pt idx="1946">
                        <c:v>3.2429007472936717E-12</c:v>
                      </c:pt>
                      <c:pt idx="1947">
                        <c:v>3.2504042830043142E-12</c:v>
                      </c:pt>
                      <c:pt idx="1948">
                        <c:v>3.2579797697907837E-12</c:v>
                      </c:pt>
                      <c:pt idx="1949">
                        <c:v>3.2656276039265802E-12</c:v>
                      </c:pt>
                      <c:pt idx="1950">
                        <c:v>3.2733481816852011E-12</c:v>
                      </c:pt>
                      <c:pt idx="1951">
                        <c:v>3.281141899340131E-12</c:v>
                      </c:pt>
                      <c:pt idx="1952">
                        <c:v>3.289009153164866E-12</c:v>
                      </c:pt>
                      <c:pt idx="1953">
                        <c:v>3.2969503394329016E-12</c:v>
                      </c:pt>
                      <c:pt idx="1954">
                        <c:v>3.3049658544177255E-12</c:v>
                      </c:pt>
                      <c:pt idx="1955">
                        <c:v>3.3130560943928296E-12</c:v>
                      </c:pt>
                      <c:pt idx="1956">
                        <c:v>3.3212214556317161E-12</c:v>
                      </c:pt>
                      <c:pt idx="1957">
                        <c:v>3.3294623344078672E-12</c:v>
                      </c:pt>
                      <c:pt idx="1958">
                        <c:v>3.3377791269947879E-12</c:v>
                      </c:pt>
                      <c:pt idx="1959">
                        <c:v>3.3461722296659676E-12</c:v>
                      </c:pt>
                      <c:pt idx="1960">
                        <c:v>3.3546420386948821E-12</c:v>
                      </c:pt>
                      <c:pt idx="1961">
                        <c:v>3.3631889503550533E-12</c:v>
                      </c:pt>
                      <c:pt idx="1962">
                        <c:v>3.3718133609199464E-12</c:v>
                      </c:pt>
                      <c:pt idx="1963">
                        <c:v>3.3805156666630762E-12</c:v>
                      </c:pt>
                      <c:pt idx="1964">
                        <c:v>3.3892962638579212E-12</c:v>
                      </c:pt>
                      <c:pt idx="1965">
                        <c:v>3.3981555487779844E-12</c:v>
                      </c:pt>
                      <c:pt idx="1966">
                        <c:v>3.4070939176967485E-12</c:v>
                      </c:pt>
                      <c:pt idx="1967">
                        <c:v>3.4161117688896793E-12</c:v>
                      </c:pt>
                      <c:pt idx="1968">
                        <c:v>3.4252096022613364E-12</c:v>
                      </c:pt>
                      <c:pt idx="1969">
                        <c:v>3.4343879226922989E-12</c:v>
                      </c:pt>
                      <c:pt idx="1970">
                        <c:v>3.4436471961032828E-12</c:v>
                      </c:pt>
                      <c:pt idx="1971">
                        <c:v>3.4529878884149843E-12</c:v>
                      </c:pt>
                      <c:pt idx="1972">
                        <c:v>3.4624104655481083E-12</c:v>
                      </c:pt>
                      <c:pt idx="1973">
                        <c:v>3.4719153934233662E-12</c:v>
                      </c:pt>
                      <c:pt idx="1974">
                        <c:v>3.4815031379614701E-12</c:v>
                      </c:pt>
                      <c:pt idx="1975">
                        <c:v>3.4911741650831049E-12</c:v>
                      </c:pt>
                      <c:pt idx="1976">
                        <c:v>3.5009289407089958E-12</c:v>
                      </c:pt>
                      <c:pt idx="1977">
                        <c:v>3.5107679307598452E-12</c:v>
                      </c:pt>
                      <c:pt idx="1978">
                        <c:v>3.5206916011563502E-12</c:v>
                      </c:pt>
                      <c:pt idx="1979">
                        <c:v>3.5307004178192214E-12</c:v>
                      </c:pt>
                      <c:pt idx="1980">
                        <c:v>3.5407948495578464E-12</c:v>
                      </c:pt>
                      <c:pt idx="1981">
                        <c:v>3.5509753955570551E-12</c:v>
                      </c:pt>
                      <c:pt idx="1982">
                        <c:v>3.5612425724643834E-12</c:v>
                      </c:pt>
                      <c:pt idx="1983">
                        <c:v>3.5715968971076859E-12</c:v>
                      </c:pt>
                      <c:pt idx="1984">
                        <c:v>3.5820388863148183E-12</c:v>
                      </c:pt>
                      <c:pt idx="1985">
                        <c:v>3.5925690569136395E-12</c:v>
                      </c:pt>
                      <c:pt idx="1986">
                        <c:v>3.603187925731998E-12</c:v>
                      </c:pt>
                      <c:pt idx="1987">
                        <c:v>3.6138960095977636E-12</c:v>
                      </c:pt>
                      <c:pt idx="1988">
                        <c:v>3.6246938253387767E-12</c:v>
                      </c:pt>
                      <c:pt idx="1989">
                        <c:v>3.6355818897829042E-12</c:v>
                      </c:pt>
                      <c:pt idx="1990">
                        <c:v>3.6465607197580088E-12</c:v>
                      </c:pt>
                      <c:pt idx="1991">
                        <c:v>3.6576308320919228E-12</c:v>
                      </c:pt>
                      <c:pt idx="1992">
                        <c:v>3.6687927470585204E-12</c:v>
                      </c:pt>
                      <c:pt idx="1993">
                        <c:v>3.6800470280070206E-12</c:v>
                      </c:pt>
                      <c:pt idx="1994">
                        <c:v>3.6913942382463412E-12</c:v>
                      </c:pt>
                      <c:pt idx="1995">
                        <c:v>3.7028349351583821E-12</c:v>
                      </c:pt>
                      <c:pt idx="1996">
                        <c:v>3.7143696761250544E-12</c:v>
                      </c:pt>
                      <c:pt idx="1997">
                        <c:v>3.7259990185282959E-12</c:v>
                      </c:pt>
                      <c:pt idx="1998">
                        <c:v>3.7377235197743381E-12</c:v>
                      </c:pt>
                      <c:pt idx="1999">
                        <c:v>3.7495437448452769E-12</c:v>
                      </c:pt>
                      <c:pt idx="2000">
                        <c:v>3.7614602768810319E-12</c:v>
                      </c:pt>
                      <c:pt idx="2001">
                        <c:v>3.7734737016776957E-12</c:v>
                      </c:pt>
                      <c:pt idx="2002">
                        <c:v>3.7855846050313329E-12</c:v>
                      </c:pt>
                      <c:pt idx="2003">
                        <c:v>3.7977935727380562E-12</c:v>
                      </c:pt>
                      <c:pt idx="2004">
                        <c:v>3.8101011905939301E-12</c:v>
                      </c:pt>
                      <c:pt idx="2005">
                        <c:v>3.8225080490073725E-12</c:v>
                      </c:pt>
                      <c:pt idx="2006">
                        <c:v>3.835014758071131E-12</c:v>
                      </c:pt>
                      <c:pt idx="2007">
                        <c:v>3.8476219331091694E-12</c:v>
                      </c:pt>
                      <c:pt idx="2008">
                        <c:v>3.8603301894455349E-12</c:v>
                      </c:pt>
                      <c:pt idx="2009">
                        <c:v>3.8731401424042431E-12</c:v>
                      </c:pt>
                      <c:pt idx="2010">
                        <c:v>3.8860524073093207E-12</c:v>
                      </c:pt>
                      <c:pt idx="2011">
                        <c:v>3.8990676019382794E-12</c:v>
                      </c:pt>
                      <c:pt idx="2012">
                        <c:v>3.9121863632672351E-12</c:v>
                      </c:pt>
                      <c:pt idx="2013">
                        <c:v>3.9254093372856354E-12</c:v>
                      </c:pt>
                      <c:pt idx="2014">
                        <c:v>3.9387371700338098E-12</c:v>
                      </c:pt>
                      <c:pt idx="2015">
                        <c:v>3.9521705075521073E-12</c:v>
                      </c:pt>
                      <c:pt idx="2016">
                        <c:v>3.9657099958808979E-12</c:v>
                      </c:pt>
                      <c:pt idx="2017">
                        <c:v>3.9793562821348702E-12</c:v>
                      </c:pt>
                      <c:pt idx="2018">
                        <c:v>3.9931100304339378E-12</c:v>
                      </c:pt>
                      <c:pt idx="2019">
                        <c:v>4.0069719184382445E-12</c:v>
                      </c:pt>
                      <c:pt idx="2020">
                        <c:v>4.0209426241805442E-12</c:v>
                      </c:pt>
                      <c:pt idx="2021">
                        <c:v>4.0350228256934834E-12</c:v>
                      </c:pt>
                      <c:pt idx="2022">
                        <c:v>4.0492132010098337E-12</c:v>
                      </c:pt>
                      <c:pt idx="2023">
                        <c:v>4.0635144284908036E-12</c:v>
                      </c:pt>
                      <c:pt idx="2024">
                        <c:v>4.0779272001352515E-12</c:v>
                      </c:pt>
                      <c:pt idx="2025">
                        <c:v>4.0924522260981777E-12</c:v>
                      </c:pt>
                      <c:pt idx="2026">
                        <c:v>4.1070902177873984E-12</c:v>
                      </c:pt>
                      <c:pt idx="2027">
                        <c:v>4.1218418866108172E-12</c:v>
                      </c:pt>
                      <c:pt idx="2028">
                        <c:v>4.1367079439762818E-12</c:v>
                      </c:pt>
                      <c:pt idx="2029">
                        <c:v>4.1516891013321347E-12</c:v>
                      </c:pt>
                      <c:pt idx="2030">
                        <c:v>4.1667860798553317E-12</c:v>
                      </c:pt>
                      <c:pt idx="2031">
                        <c:v>4.181999622810715E-12</c:v>
                      </c:pt>
                      <c:pt idx="2032">
                        <c:v>4.1973304764990283E-12</c:v>
                      </c:pt>
                      <c:pt idx="2033">
                        <c:v>4.212779387221038E-12</c:v>
                      </c:pt>
                      <c:pt idx="2034">
                        <c:v>4.2283471012774773E-12</c:v>
                      </c:pt>
                      <c:pt idx="2035">
                        <c:v>4.2440343649689226E-12</c:v>
                      </c:pt>
                      <c:pt idx="2036">
                        <c:v>4.2598419306277694E-12</c:v>
                      </c:pt>
                      <c:pt idx="2037">
                        <c:v>4.275770575001101E-12</c:v>
                      </c:pt>
                      <c:pt idx="2038">
                        <c:v>4.2918210809773961E-12</c:v>
                      </c:pt>
                      <c:pt idx="2039">
                        <c:v>4.3079942314451584E-12</c:v>
                      </c:pt>
                      <c:pt idx="2040">
                        <c:v>4.324290809292839E-12</c:v>
                      </c:pt>
                      <c:pt idx="2041">
                        <c:v>4.3407115974089732E-12</c:v>
                      </c:pt>
                      <c:pt idx="2042">
                        <c:v>4.3572573819465893E-12</c:v>
                      </c:pt>
                      <c:pt idx="2043">
                        <c:v>4.3739289733648004E-12</c:v>
                      </c:pt>
                      <c:pt idx="2044">
                        <c:v>4.3907271930261326E-12</c:v>
                      </c:pt>
                      <c:pt idx="2045">
                        <c:v>4.4076528623424279E-12</c:v>
                      </c:pt>
                      <c:pt idx="2046">
                        <c:v>4.4247068027254775E-12</c:v>
                      </c:pt>
                      <c:pt idx="2047">
                        <c:v>4.4418898355870839E-12</c:v>
                      </c:pt>
                      <c:pt idx="2048">
                        <c:v>4.4592027837974142E-12</c:v>
                      </c:pt>
                      <c:pt idx="2049">
                        <c:v>4.4766464922263585E-12</c:v>
                      </c:pt>
                      <c:pt idx="2050">
                        <c:v>4.4942218226551793E-12</c:v>
                      </c:pt>
                      <c:pt idx="2051">
                        <c:v>4.5119296372916906E-12</c:v>
                      </c:pt>
                      <c:pt idx="2052">
                        <c:v>4.5297707983437215E-12</c:v>
                      </c:pt>
                      <c:pt idx="2053">
                        <c:v>4.5477461680190756E-12</c:v>
                      </c:pt>
                      <c:pt idx="2054">
                        <c:v>4.5658566089781991E-12</c:v>
                      </c:pt>
                      <c:pt idx="2055">
                        <c:v>4.5841030019512766E-12</c:v>
                      </c:pt>
                      <c:pt idx="2056">
                        <c:v>4.6024862511478144E-12</c:v>
                      </c:pt>
                      <c:pt idx="2057">
                        <c:v>4.6210072623280356E-12</c:v>
                      </c:pt>
                      <c:pt idx="2058">
                        <c:v>4.6396669412521987E-12</c:v>
                      </c:pt>
                      <c:pt idx="2059">
                        <c:v>4.6584661936805322E-12</c:v>
                      </c:pt>
                      <c:pt idx="2060">
                        <c:v>4.6774059254242932E-12</c:v>
                      </c:pt>
                      <c:pt idx="2061">
                        <c:v>4.696487055511394E-12</c:v>
                      </c:pt>
                      <c:pt idx="2062">
                        <c:v>4.7157105327103248E-12</c:v>
                      </c:pt>
                      <c:pt idx="2063">
                        <c:v>4.7350773097976455E-12</c:v>
                      </c:pt>
                      <c:pt idx="2064">
                        <c:v>4.7545883395499782E-12</c:v>
                      </c:pt>
                      <c:pt idx="2065">
                        <c:v>4.7742445747439192E-12</c:v>
                      </c:pt>
                      <c:pt idx="2066">
                        <c:v>4.7940469681540275E-12</c:v>
                      </c:pt>
                      <c:pt idx="2067">
                        <c:v>4.8139964809178721E-12</c:v>
                      </c:pt>
                      <c:pt idx="2068">
                        <c:v>4.8340941086576415E-12</c:v>
                      </c:pt>
                      <c:pt idx="2069">
                        <c:v>4.8543408556797264E-12</c:v>
                      </c:pt>
                      <c:pt idx="2070">
                        <c:v>4.8747377262905227E-12</c:v>
                      </c:pt>
                      <c:pt idx="2071">
                        <c:v>4.8952857247963607E-12</c:v>
                      </c:pt>
                      <c:pt idx="2072">
                        <c:v>4.9159858555036643E-12</c:v>
                      </c:pt>
                      <c:pt idx="2073">
                        <c:v>4.9368391272965907E-12</c:v>
                      </c:pt>
                      <c:pt idx="2074">
                        <c:v>4.9578465853016168E-12</c:v>
                      </c:pt>
                      <c:pt idx="2075">
                        <c:v>4.9790092913680821E-12</c:v>
                      </c:pt>
                      <c:pt idx="2076">
                        <c:v>5.0003283074186083E-12</c:v>
                      </c:pt>
                      <c:pt idx="2077">
                        <c:v>5.0218046953758719E-12</c:v>
                      </c:pt>
                      <c:pt idx="2078">
                        <c:v>5.0434395171624591E-12</c:v>
                      </c:pt>
                      <c:pt idx="2079">
                        <c:v>5.0652338366872316E-12</c:v>
                      </c:pt>
                      <c:pt idx="2080">
                        <c:v>5.0871887527600298E-12</c:v>
                      </c:pt>
                      <c:pt idx="2081">
                        <c:v>5.1093053926215703E-12</c:v>
                      </c:pt>
                      <c:pt idx="2082">
                        <c:v>5.1315848842721516E-12</c:v>
                      </c:pt>
                      <c:pt idx="2083">
                        <c:v>5.1540283557121469E-12</c:v>
                      </c:pt>
                      <c:pt idx="2084">
                        <c:v>5.1766369349419071E-12</c:v>
                      </c:pt>
                      <c:pt idx="2085">
                        <c:v>5.199411750439931E-12</c:v>
                      </c:pt>
                      <c:pt idx="2086">
                        <c:v>5.2223539613439413E-12</c:v>
                      </c:pt>
                      <c:pt idx="2087">
                        <c:v>5.2454647706563822E-12</c:v>
                      </c:pt>
                      <c:pt idx="2088">
                        <c:v>5.268745384521144E-12</c:v>
                      </c:pt>
                      <c:pt idx="2089">
                        <c:v>5.2921970090821146E-12</c:v>
                      </c:pt>
                      <c:pt idx="2090">
                        <c:v>5.3158208504831417E-12</c:v>
                      </c:pt>
                      <c:pt idx="2091">
                        <c:v>5.3396181147810999E-12</c:v>
                      </c:pt>
                      <c:pt idx="2092">
                        <c:v>5.3635900318877264E-12</c:v>
                      </c:pt>
                      <c:pt idx="2093">
                        <c:v>5.3877378943404866E-12</c:v>
                      </c:pt>
                      <c:pt idx="2094">
                        <c:v>5.4120630039821961E-12</c:v>
                      </c:pt>
                      <c:pt idx="2095">
                        <c:v>5.4365666626556443E-12</c:v>
                      </c:pt>
                      <c:pt idx="2096">
                        <c:v>5.4612501722037079E-12</c:v>
                      </c:pt>
                      <c:pt idx="2097">
                        <c:v>5.48611483443715E-12</c:v>
                      </c:pt>
                      <c:pt idx="2098">
                        <c:v>5.5111619667854576E-12</c:v>
                      </c:pt>
                      <c:pt idx="2099">
                        <c:v>5.5363929693340403E-12</c:v>
                      </c:pt>
                      <c:pt idx="2100">
                        <c:v>5.5618092655616177E-12</c:v>
                      </c:pt>
                      <c:pt idx="2101">
                        <c:v>5.5874122789468624E-12</c:v>
                      </c:pt>
                      <c:pt idx="2102">
                        <c:v>5.6132034329684561E-12</c:v>
                      </c:pt>
                      <c:pt idx="2103">
                        <c:v>5.639184151105086E-12</c:v>
                      </c:pt>
                      <c:pt idx="2104">
                        <c:v>5.6653558653653921E-12</c:v>
                      </c:pt>
                      <c:pt idx="2105">
                        <c:v>5.6917201067164339E-12</c:v>
                      </c:pt>
                      <c:pt idx="2106">
                        <c:v>5.718278458779874E-12</c:v>
                      </c:pt>
                      <c:pt idx="2107">
                        <c:v>5.7450325054256219E-12</c:v>
                      </c:pt>
                      <c:pt idx="2108">
                        <c:v>5.7719838305235733E-12</c:v>
                      </c:pt>
                      <c:pt idx="2109">
                        <c:v>5.7991340179436151E-12</c:v>
                      </c:pt>
                      <c:pt idx="2110">
                        <c:v>5.8264846544682026E-12</c:v>
                      </c:pt>
                      <c:pt idx="2111">
                        <c:v>5.8540374357665446E-12</c:v>
                      </c:pt>
                      <c:pt idx="2112">
                        <c:v>5.8817941613641943E-12</c:v>
                      </c:pt>
                      <c:pt idx="2113">
                        <c:v>5.9097566339044577E-12</c:v>
                      </c:pt>
                      <c:pt idx="2114">
                        <c:v>5.9379266560306116E-12</c:v>
                      </c:pt>
                      <c:pt idx="2115">
                        <c:v>5.9663060303859773E-12</c:v>
                      </c:pt>
                      <c:pt idx="2116">
                        <c:v>5.9948965588645136E-12</c:v>
                      </c:pt>
                      <c:pt idx="2117">
                        <c:v>6.0237001519076028E-12</c:v>
                      </c:pt>
                      <c:pt idx="2118">
                        <c:v>6.0527189048438318E-12</c:v>
                      </c:pt>
                      <c:pt idx="2119">
                        <c:v>6.081954927547028E-12</c:v>
                      </c:pt>
                      <c:pt idx="2120">
                        <c:v>6.1114103298910191E-12</c:v>
                      </c:pt>
                      <c:pt idx="2121">
                        <c:v>6.1410872217496633E-12</c:v>
                      </c:pt>
                      <c:pt idx="2122">
                        <c:v>6.1709877112267041E-12</c:v>
                      </c:pt>
                      <c:pt idx="2123">
                        <c:v>6.201114000124743E-12</c:v>
                      </c:pt>
                      <c:pt idx="2124">
                        <c:v>6.2314685918963421E-12</c:v>
                      </c:pt>
                      <c:pt idx="2125">
                        <c:v>6.2620540382128551E-12</c:v>
                      </c:pt>
                      <c:pt idx="2126">
                        <c:v>6.292872890745686E-12</c:v>
                      </c:pt>
                      <c:pt idx="2127">
                        <c:v>6.3239277011662128E-12</c:v>
                      </c:pt>
                      <c:pt idx="2128">
                        <c:v>6.3552210206766172E-12</c:v>
                      </c:pt>
                      <c:pt idx="2129">
                        <c:v>6.3867554653431619E-12</c:v>
                      </c:pt>
                      <c:pt idx="2130">
                        <c:v>6.4185340997060189E-12</c:v>
                      </c:pt>
                      <c:pt idx="2131">
                        <c:v>6.4505601225208012E-12</c:v>
                      </c:pt>
                      <c:pt idx="2132">
                        <c:v>6.4828367325430333E-12</c:v>
                      </c:pt>
                      <c:pt idx="2133">
                        <c:v>6.515367128528376E-12</c:v>
                      </c:pt>
                      <c:pt idx="2134">
                        <c:v>6.5481545092323521E-12</c:v>
                      </c:pt>
                      <c:pt idx="2135">
                        <c:v>6.5812021089755574E-12</c:v>
                      </c:pt>
                      <c:pt idx="2136">
                        <c:v>6.6145137551663803E-12</c:v>
                      </c:pt>
                      <c:pt idx="2137">
                        <c:v>6.648093606191698E-12</c:v>
                      </c:pt>
                      <c:pt idx="2138">
                        <c:v>6.6819458216689883E-12</c:v>
                      </c:pt>
                      <c:pt idx="2139">
                        <c:v>6.7160745612157479E-12</c:v>
                      </c:pt>
                      <c:pt idx="2140">
                        <c:v>6.7504839844494439E-12</c:v>
                      </c:pt>
                      <c:pt idx="2141">
                        <c:v>6.7883624010640456E-12</c:v>
                      </c:pt>
                      <c:pt idx="2142">
                        <c:v>6.8260032521027695E-12</c:v>
                      </c:pt>
                      <c:pt idx="2143">
                        <c:v>6.8617231553222446E-12</c:v>
                      </c:pt>
                      <c:pt idx="2144">
                        <c:v>6.8955221107224596E-12</c:v>
                      </c:pt>
                      <c:pt idx="2145">
                        <c:v>6.9274001183034218E-12</c:v>
                      </c:pt>
                      <c:pt idx="2146">
                        <c:v>6.9573571780651272E-12</c:v>
                      </c:pt>
                      <c:pt idx="2147">
                        <c:v>6.9853932900075797E-12</c:v>
                      </c:pt>
                      <c:pt idx="2148">
                        <c:v>7.011508454130798E-12</c:v>
                      </c:pt>
                      <c:pt idx="2149">
                        <c:v>7.03570267043474E-12</c:v>
                      </c:pt>
                      <c:pt idx="2150">
                        <c:v>7.0579759389194285E-12</c:v>
                      </c:pt>
                      <c:pt idx="2151">
                        <c:v>7.0783282595848851E-12</c:v>
                      </c:pt>
                      <c:pt idx="2152">
                        <c:v>7.0967596324310622E-12</c:v>
                      </c:pt>
                      <c:pt idx="2153">
                        <c:v>7.1132700574580075E-12</c:v>
                      </c:pt>
                      <c:pt idx="2154">
                        <c:v>7.1278595346656992E-12</c:v>
                      </c:pt>
                      <c:pt idx="2155">
                        <c:v>7.1405280640541122E-12</c:v>
                      </c:pt>
                      <c:pt idx="2156">
                        <c:v>7.151275645623295E-12</c:v>
                      </c:pt>
                      <c:pt idx="2157">
                        <c:v>7.1601022793732234E-12</c:v>
                      </c:pt>
                      <c:pt idx="2158">
                        <c:v>7.1670079653038949E-12</c:v>
                      </c:pt>
                      <c:pt idx="2159">
                        <c:v>7.1719927034153136E-12</c:v>
                      </c:pt>
                      <c:pt idx="2160">
                        <c:v>7.1750564937074722E-12</c:v>
                      </c:pt>
                      <c:pt idx="2161">
                        <c:v>7.1761993361803998E-12</c:v>
                      </c:pt>
                      <c:pt idx="2162">
                        <c:v>7.1754212308340552E-12</c:v>
                      </c:pt>
                      <c:pt idx="2163">
                        <c:v>7.1727221776684505E-12</c:v>
                      </c:pt>
                      <c:pt idx="2164">
                        <c:v>7.1681021766836156E-12</c:v>
                      </c:pt>
                      <c:pt idx="2165">
                        <c:v>7.1615612278795053E-12</c:v>
                      </c:pt>
                      <c:pt idx="2166">
                        <c:v>7.1530993312561591E-12</c:v>
                      </c:pt>
                      <c:pt idx="2167">
                        <c:v>7.1427164868135601E-12</c:v>
                      </c:pt>
                      <c:pt idx="2168">
                        <c:v>7.1304126945517059E-12</c:v>
                      </c:pt>
                      <c:pt idx="2169">
                        <c:v>7.1161879544705762E-12</c:v>
                      </c:pt>
                      <c:pt idx="2170">
                        <c:v>7.1000422665702139E-12</c:v>
                      </c:pt>
                      <c:pt idx="2171">
                        <c:v>7.0819756308505923E-12</c:v>
                      </c:pt>
                      <c:pt idx="2172">
                        <c:v>7.0619880473117195E-12</c:v>
                      </c:pt>
                      <c:pt idx="2173">
                        <c:v>7.0400795159536117E-12</c:v>
                      </c:pt>
                      <c:pt idx="2174">
                        <c:v>7.0162500367762308E-12</c:v>
                      </c:pt>
                      <c:pt idx="2175">
                        <c:v>6.9904996097795939E-12</c:v>
                      </c:pt>
                      <c:pt idx="2176">
                        <c:v>6.9628282349637196E-12</c:v>
                      </c:pt>
                      <c:pt idx="2177">
                        <c:v>6.9332359123285754E-12</c:v>
                      </c:pt>
                      <c:pt idx="2178">
                        <c:v>6.9017226418741946E-12</c:v>
                      </c:pt>
                      <c:pt idx="2179">
                        <c:v>6.8682884236005359E-12</c:v>
                      </c:pt>
                      <c:pt idx="2180">
                        <c:v>6.8329332575076495E-12</c:v>
                      </c:pt>
                      <c:pt idx="2181">
                        <c:v>6.7956951487975498E-12</c:v>
                      </c:pt>
                      <c:pt idx="2182">
                        <c:v>6.75805525308794E-12</c:v>
                      </c:pt>
                      <c:pt idx="2183">
                        <c:v>6.7207292346470478E-12</c:v>
                      </c:pt>
                      <c:pt idx="2184">
                        <c:v>6.6837122598991746E-12</c:v>
                      </c:pt>
                      <c:pt idx="2185">
                        <c:v>6.646999495268585E-12</c:v>
                      </c:pt>
                      <c:pt idx="2186">
                        <c:v>6.6105861071796339E-12</c:v>
                      </c:pt>
                      <c:pt idx="2187">
                        <c:v>6.5744672620565847E-12</c:v>
                      </c:pt>
                      <c:pt idx="2188">
                        <c:v>6.5386381263237376E-12</c:v>
                      </c:pt>
                      <c:pt idx="2189">
                        <c:v>6.5030941247567736E-12</c:v>
                      </c:pt>
                      <c:pt idx="2190">
                        <c:v>6.4678316443414489E-12</c:v>
                      </c:pt>
                      <c:pt idx="2191">
                        <c:v>6.4328471742871759E-12</c:v>
                      </c:pt>
                      <c:pt idx="2192">
                        <c:v>6.3981371989244625E-12</c:v>
                      </c:pt>
                      <c:pt idx="2193">
                        <c:v>6.3636982025837473E-12</c:v>
                      </c:pt>
                      <c:pt idx="2194">
                        <c:v>6.3295266695955699E-12</c:v>
                      </c:pt>
                      <c:pt idx="2195">
                        <c:v>6.2956190842903866E-12</c:v>
                      </c:pt>
                      <c:pt idx="2196">
                        <c:v>6.2619719818717542E-12</c:v>
                      </c:pt>
                      <c:pt idx="2197">
                        <c:v>6.2285824407779862E-12</c:v>
                      </c:pt>
                      <c:pt idx="2198">
                        <c:v>6.1954477688856014E-12</c:v>
                      </c:pt>
                      <c:pt idx="2199">
                        <c:v>6.1625652620213453E-12</c:v>
                      </c:pt>
                      <c:pt idx="2200">
                        <c:v>6.1299322160119835E-12</c:v>
                      </c:pt>
                      <c:pt idx="2201">
                        <c:v>6.0975459266842598E-12</c:v>
                      </c:pt>
                      <c:pt idx="2202">
                        <c:v>6.0654036898649381E-12</c:v>
                      </c:pt>
                      <c:pt idx="2203">
                        <c:v>6.0335028054890139E-12</c:v>
                      </c:pt>
                      <c:pt idx="2204">
                        <c:v>6.0018408132586937E-12</c:v>
                      </c:pt>
                      <c:pt idx="2205">
                        <c:v>5.9704155220940787E-12</c:v>
                      </c:pt>
                      <c:pt idx="2206">
                        <c:v>5.9392247391952062E-12</c:v>
                      </c:pt>
                      <c:pt idx="2207">
                        <c:v>5.9082662717621474E-12</c:v>
                      </c:pt>
                      <c:pt idx="2208">
                        <c:v>5.8775379269949775E-12</c:v>
                      </c:pt>
                      <c:pt idx="2209">
                        <c:v>5.8470375120937225E-12</c:v>
                      </c:pt>
                      <c:pt idx="2210">
                        <c:v>5.8167628342585304E-12</c:v>
                      </c:pt>
                      <c:pt idx="2211">
                        <c:v>5.7867117771794257E-12</c:v>
                      </c:pt>
                      <c:pt idx="2212">
                        <c:v>5.7568824576980326E-12</c:v>
                      </c:pt>
                      <c:pt idx="2213">
                        <c:v>5.7272730161785778E-12</c:v>
                      </c:pt>
                      <c:pt idx="2214">
                        <c:v>5.6978815926982971E-12</c:v>
                      </c:pt>
                      <c:pt idx="2215">
                        <c:v>5.6687063273343743E-12</c:v>
                      </c:pt>
                      <c:pt idx="2216">
                        <c:v>5.6397453601640458E-12</c:v>
                      </c:pt>
                      <c:pt idx="2217">
                        <c:v>5.6109968312645247E-12</c:v>
                      </c:pt>
                      <c:pt idx="2218">
                        <c:v>5.5824588983147934E-12</c:v>
                      </c:pt>
                      <c:pt idx="2219">
                        <c:v>5.5541298693044598E-12</c:v>
                      </c:pt>
                      <c:pt idx="2220">
                        <c:v>5.5260081119991671E-12</c:v>
                      </c:pt>
                      <c:pt idx="2221">
                        <c:v>5.4980919926017661E-12</c:v>
                      </c:pt>
                      <c:pt idx="2222">
                        <c:v>5.470379877315156E-12</c:v>
                      </c:pt>
                      <c:pt idx="2223">
                        <c:v>5.4428701323422202E-12</c:v>
                      </c:pt>
                      <c:pt idx="2224">
                        <c:v>5.4155611238858328E-12</c:v>
                      </c:pt>
                      <c:pt idx="2225">
                        <c:v>5.3884512202754501E-12</c:v>
                      </c:pt>
                      <c:pt idx="2226">
                        <c:v>5.3615388665220485E-12</c:v>
                      </c:pt>
                      <c:pt idx="2227">
                        <c:v>5.3348225887655661E-12</c:v>
                      </c:pt>
                      <c:pt idx="2228">
                        <c:v>5.3083009149353296E-12</c:v>
                      </c:pt>
                      <c:pt idx="2229">
                        <c:v>5.2819723729607507E-12</c:v>
                      </c:pt>
                      <c:pt idx="2230">
                        <c:v>5.2558354907711513E-12</c:v>
                      </c:pt>
                      <c:pt idx="2231">
                        <c:v>5.2298887962959221E-12</c:v>
                      </c:pt>
                      <c:pt idx="2232">
                        <c:v>5.2041308174644238E-12</c:v>
                      </c:pt>
                      <c:pt idx="2233">
                        <c:v>5.1785601117494254E-12</c:v>
                      </c:pt>
                      <c:pt idx="2234">
                        <c:v>5.1531753182833053E-12</c:v>
                      </c:pt>
                      <c:pt idx="2235">
                        <c:v>5.1279750873543594E-12</c:v>
                      </c:pt>
                      <c:pt idx="2236">
                        <c:v>5.1029580692509061E-12</c:v>
                      </c:pt>
                      <c:pt idx="2237">
                        <c:v>5.0781229142611914E-12</c:v>
                      </c:pt>
                      <c:pt idx="2238">
                        <c:v>5.0534682726734884E-12</c:v>
                      </c:pt>
                      <c:pt idx="2239">
                        <c:v>5.0289927947760987E-12</c:v>
                      </c:pt>
                      <c:pt idx="2240">
                        <c:v>5.0046951391186643E-12</c:v>
                      </c:pt>
                      <c:pt idx="2241">
                        <c:v>4.9805740272367743E-12</c:v>
                      </c:pt>
                      <c:pt idx="2242">
                        <c:v>4.9566282073177012E-12</c:v>
                      </c:pt>
                      <c:pt idx="2243">
                        <c:v>4.932856427464253E-12</c:v>
                      </c:pt>
                      <c:pt idx="2244">
                        <c:v>4.9092574357791628E-12</c:v>
                      </c:pt>
                      <c:pt idx="2245">
                        <c:v>4.8858299803651948E-12</c:v>
                      </c:pt>
                      <c:pt idx="2246">
                        <c:v>4.8625728093251346E-12</c:v>
                      </c:pt>
                      <c:pt idx="2247">
                        <c:v>4.8394846721453393E-12</c:v>
                      </c:pt>
                      <c:pt idx="2248">
                        <c:v>4.8165643568251778E-12</c:v>
                      </c:pt>
                      <c:pt idx="2249">
                        <c:v>4.793810691855888E-12</c:v>
                      </c:pt>
                      <c:pt idx="2250">
                        <c:v>4.7712225074153799E-12</c:v>
                      </c:pt>
                      <c:pt idx="2251">
                        <c:v>4.748798633681604E-12</c:v>
                      </c:pt>
                      <c:pt idx="2252">
                        <c:v>4.7265379008324508E-12</c:v>
                      </c:pt>
                      <c:pt idx="2253">
                        <c:v>4.7044391390458564E-12</c:v>
                      </c:pt>
                      <c:pt idx="2254">
                        <c:v>4.6825011785252553E-12</c:v>
                      </c:pt>
                      <c:pt idx="2255">
                        <c:v>4.6607228676539726E-12</c:v>
                      </c:pt>
                      <c:pt idx="2256">
                        <c:v>4.6391031012341321E-12</c:v>
                      </c:pt>
                      <c:pt idx="2257">
                        <c:v>4.6176407810354346E-12</c:v>
                      </c:pt>
                      <c:pt idx="2258">
                        <c:v>4.5963348088275798E-12</c:v>
                      </c:pt>
                      <c:pt idx="2259">
                        <c:v>4.5751840863802772E-12</c:v>
                      </c:pt>
                      <c:pt idx="2260">
                        <c:v>4.5541875154632289E-12</c:v>
                      </c:pt>
                      <c:pt idx="2261">
                        <c:v>4.5333439978461098E-12</c:v>
                      </c:pt>
                      <c:pt idx="2262">
                        <c:v>4.512652441514259E-12</c:v>
                      </c:pt>
                      <c:pt idx="2263">
                        <c:v>4.4921117959051754E-12</c:v>
                      </c:pt>
                      <c:pt idx="2264">
                        <c:v>4.4717210270353506E-12</c:v>
                      </c:pt>
                      <c:pt idx="2265">
                        <c:v>4.4514791009445367E-12</c:v>
                      </c:pt>
                      <c:pt idx="2266">
                        <c:v>4.4313849836724403E-12</c:v>
                      </c:pt>
                      <c:pt idx="2267">
                        <c:v>4.4114376412588047E-12</c:v>
                      </c:pt>
                      <c:pt idx="2268">
                        <c:v>4.3916360397433479E-12</c:v>
                      </c:pt>
                      <c:pt idx="2269">
                        <c:v>4.3719791465381074E-12</c:v>
                      </c:pt>
                      <c:pt idx="2270">
                        <c:v>4.3524659581491346E-12</c:v>
                      </c:pt>
                      <c:pt idx="2271">
                        <c:v>4.3330954984619292E-12</c:v>
                      </c:pt>
                      <c:pt idx="2272">
                        <c:v>4.3138667923890387E-12</c:v>
                      </c:pt>
                      <c:pt idx="2273">
                        <c:v>4.2947788648429763E-12</c:v>
                      </c:pt>
                      <c:pt idx="2274">
                        <c:v>4.2758307407362912E-12</c:v>
                      </c:pt>
                      <c:pt idx="2275">
                        <c:v>4.2570214449815029E-12</c:v>
                      </c:pt>
                      <c:pt idx="2276">
                        <c:v>4.238350002569116E-12</c:v>
                      </c:pt>
                      <c:pt idx="2277">
                        <c:v>4.2198154543445225E-12</c:v>
                      </c:pt>
                      <c:pt idx="2278">
                        <c:v>4.2014168754705417E-12</c:v>
                      </c:pt>
                      <c:pt idx="2279">
                        <c:v>4.1831533455279529E-12</c:v>
                      </c:pt>
                      <c:pt idx="2280">
                        <c:v>4.1650239440975035E-12</c:v>
                      </c:pt>
                      <c:pt idx="2281">
                        <c:v>4.1470277507599882E-12</c:v>
                      </c:pt>
                      <c:pt idx="2282">
                        <c:v>4.129163845096159E-12</c:v>
                      </c:pt>
                      <c:pt idx="2283">
                        <c:v>4.111431306686802E-12</c:v>
                      </c:pt>
                      <c:pt idx="2284">
                        <c:v>4.0938292213682959E-12</c:v>
                      </c:pt>
                      <c:pt idx="2285">
                        <c:v>4.0763567087264403E-12</c:v>
                      </c:pt>
                      <c:pt idx="2286">
                        <c:v>4.0590128995609446E-12</c:v>
                      </c:pt>
                      <c:pt idx="2287">
                        <c:v>4.0417969246748694E-12</c:v>
                      </c:pt>
                      <c:pt idx="2288">
                        <c:v>4.0247079148713226E-12</c:v>
                      </c:pt>
                      <c:pt idx="2289">
                        <c:v>4.0077450009533359E-12</c:v>
                      </c:pt>
                      <c:pt idx="2290">
                        <c:v>3.9909073137240105E-12</c:v>
                      </c:pt>
                      <c:pt idx="2291">
                        <c:v>3.9741939856697505E-12</c:v>
                      </c:pt>
                      <c:pt idx="2292">
                        <c:v>3.9576041751834992E-12</c:v>
                      </c:pt>
                      <c:pt idx="2293">
                        <c:v>3.9411370608251837E-12</c:v>
                      </c:pt>
                      <c:pt idx="2294">
                        <c:v>3.9247918216744267E-12</c:v>
                      </c:pt>
                      <c:pt idx="2295">
                        <c:v>3.9085676368108697E-12</c:v>
                      </c:pt>
                      <c:pt idx="2296">
                        <c:v>3.8924636853141501E-12</c:v>
                      </c:pt>
                      <c:pt idx="2297">
                        <c:v>3.8764791462638873E-12</c:v>
                      </c:pt>
                      <c:pt idx="2298">
                        <c:v>3.8606131989170819E-12</c:v>
                      </c:pt>
                      <c:pt idx="2299">
                        <c:v>3.8448650380981541E-12</c:v>
                      </c:pt>
                      <c:pt idx="2300">
                        <c:v>3.8292338858458937E-12</c:v>
                      </c:pt>
                      <c:pt idx="2301">
                        <c:v>3.8137189669161398E-12</c:v>
                      </c:pt>
                      <c:pt idx="2302">
                        <c:v>3.7983195060646993E-12</c:v>
                      </c:pt>
                      <c:pt idx="2303">
                        <c:v>3.7830347280474079E-12</c:v>
                      </c:pt>
                      <c:pt idx="2304">
                        <c:v>3.7678638576200717E-12</c:v>
                      </c:pt>
                      <c:pt idx="2305">
                        <c:v>3.7528061195384885E-12</c:v>
                      </c:pt>
                      <c:pt idx="2306">
                        <c:v>3.7378607454015099E-12</c:v>
                      </c:pt>
                      <c:pt idx="2307">
                        <c:v>3.723026995721542E-12</c:v>
                      </c:pt>
                      <c:pt idx="2308">
                        <c:v>3.708304138582717E-12</c:v>
                      </c:pt>
                      <c:pt idx="2309">
                        <c:v>3.6936914420684186E-12</c:v>
                      </c:pt>
                      <c:pt idx="2310">
                        <c:v>3.6791881742619961E-12</c:v>
                      </c:pt>
                      <c:pt idx="2311">
                        <c:v>3.6647936032468275E-12</c:v>
                      </c:pt>
                      <c:pt idx="2312">
                        <c:v>3.6505069971062664E-12</c:v>
                      </c:pt>
                      <c:pt idx="2313">
                        <c:v>3.636327626046894E-12</c:v>
                      </c:pt>
                      <c:pt idx="2314">
                        <c:v>3.6222547841552679E-12</c:v>
                      </c:pt>
                      <c:pt idx="2315">
                        <c:v>3.6082877804648201E-12</c:v>
                      </c:pt>
                      <c:pt idx="2316">
                        <c:v>3.5944259242321176E-12</c:v>
                      </c:pt>
                      <c:pt idx="2317">
                        <c:v>3.580668524713734E-12</c:v>
                      </c:pt>
                      <c:pt idx="2318">
                        <c:v>3.5670148911662379E-12</c:v>
                      </c:pt>
                      <c:pt idx="2319">
                        <c:v>3.5534643328461851E-12</c:v>
                      </c:pt>
                      <c:pt idx="2320">
                        <c:v>3.5400161593412358E-12</c:v>
                      </c:pt>
                      <c:pt idx="2321">
                        <c:v>3.5266696957696398E-12</c:v>
                      </c:pt>
                      <c:pt idx="2322">
                        <c:v>3.5134242889625036E-12</c:v>
                      </c:pt>
                      <c:pt idx="2323">
                        <c:v>3.500279287353493E-12</c:v>
                      </c:pt>
                      <c:pt idx="2324">
                        <c:v>3.487234039376371E-12</c:v>
                      </c:pt>
                      <c:pt idx="2325">
                        <c:v>3.474287893464831E-12</c:v>
                      </c:pt>
                      <c:pt idx="2326">
                        <c:v>3.4614401980525934E-12</c:v>
                      </c:pt>
                      <c:pt idx="2327">
                        <c:v>3.4486903015283459E-12</c:v>
                      </c:pt>
                      <c:pt idx="2328">
                        <c:v>3.4360375285954421E-12</c:v>
                      </c:pt>
                      <c:pt idx="2329">
                        <c:v>3.4234812452825932E-12</c:v>
                      </c:pt>
                      <c:pt idx="2330">
                        <c:v>3.41102085512702E-12</c:v>
                      </c:pt>
                      <c:pt idx="2331">
                        <c:v>3.3986557616659866E-12</c:v>
                      </c:pt>
                      <c:pt idx="2332">
                        <c:v>3.3863853684367312E-12</c:v>
                      </c:pt>
                      <c:pt idx="2333">
                        <c:v>3.3742090789765091E-12</c:v>
                      </c:pt>
                      <c:pt idx="2334">
                        <c:v>3.3621262968225563E-12</c:v>
                      </c:pt>
                      <c:pt idx="2335">
                        <c:v>3.3501364255121218E-12</c:v>
                      </c:pt>
                      <c:pt idx="2336">
                        <c:v>3.3382388685824629E-12</c:v>
                      </c:pt>
                      <c:pt idx="2337">
                        <c:v>3.3264330295708176E-12</c:v>
                      </c:pt>
                      <c:pt idx="2338">
                        <c:v>3.3147183120144293E-12</c:v>
                      </c:pt>
                      <c:pt idx="2339">
                        <c:v>3.3030941194505589E-12</c:v>
                      </c:pt>
                      <c:pt idx="2340">
                        <c:v>3.2915598554164312E-12</c:v>
                      </c:pt>
                      <c:pt idx="2341">
                        <c:v>3.2801149234493117E-12</c:v>
                      </c:pt>
                      <c:pt idx="2342">
                        <c:v>3.2687587286872496E-12</c:v>
                      </c:pt>
                      <c:pt idx="2343">
                        <c:v>3.2574907107546219E-12</c:v>
                      </c:pt>
                      <c:pt idx="2344">
                        <c:v>3.2463103402688117E-12</c:v>
                      </c:pt>
                      <c:pt idx="2345">
                        <c:v>3.2352170886997354E-12</c:v>
                      </c:pt>
                      <c:pt idx="2346">
                        <c:v>3.2242104275173278E-12</c:v>
                      </c:pt>
                      <c:pt idx="2347">
                        <c:v>3.2132898281915219E-12</c:v>
                      </c:pt>
                      <c:pt idx="2348">
                        <c:v>3.2024547621922479E-12</c:v>
                      </c:pt>
                      <c:pt idx="2349">
                        <c:v>3.1917047009894228E-12</c:v>
                      </c:pt>
                      <c:pt idx="2350">
                        <c:v>3.1810391160529934E-12</c:v>
                      </c:pt>
                      <c:pt idx="2351">
                        <c:v>3.1704574788528752E-12</c:v>
                      </c:pt>
                      <c:pt idx="2352">
                        <c:v>3.1599592608590051E-12</c:v>
                      </c:pt>
                      <c:pt idx="2353">
                        <c:v>3.1495439335413089E-12</c:v>
                      </c:pt>
                      <c:pt idx="2354">
                        <c:v>3.1392109683697238E-12</c:v>
                      </c:pt>
                      <c:pt idx="2355">
                        <c:v>3.1289598368141678E-12</c:v>
                      </c:pt>
                      <c:pt idx="2356">
                        <c:v>3.1187900103445813E-12</c:v>
                      </c:pt>
                      <c:pt idx="2357">
                        <c:v>3.1087009683984166E-12</c:v>
                      </c:pt>
                      <c:pt idx="2358">
                        <c:v>3.098692232018771E-12</c:v>
                      </c:pt>
                      <c:pt idx="2359">
                        <c:v>3.0887633347082196E-12</c:v>
                      </c:pt>
                      <c:pt idx="2360">
                        <c:v>3.0789138099193827E-12</c:v>
                      </c:pt>
                      <c:pt idx="2361">
                        <c:v>3.069143191104907E-12</c:v>
                      </c:pt>
                      <c:pt idx="2362">
                        <c:v>3.059451011717423E-12</c:v>
                      </c:pt>
                      <c:pt idx="2363">
                        <c:v>3.0498368052095654E-12</c:v>
                      </c:pt>
                      <c:pt idx="2364">
                        <c:v>3.04030010503398E-12</c:v>
                      </c:pt>
                      <c:pt idx="2365">
                        <c:v>3.0308404446432873E-12</c:v>
                      </c:pt>
                      <c:pt idx="2366">
                        <c:v>3.0214573574901273E-12</c:v>
                      </c:pt>
                      <c:pt idx="2367">
                        <c:v>3.0121503770271467E-12</c:v>
                      </c:pt>
                      <c:pt idx="2368">
                        <c:v>3.0029190367069646E-12</c:v>
                      </c:pt>
                      <c:pt idx="2369">
                        <c:v>2.9937628699822275E-12</c:v>
                      </c:pt>
                      <c:pt idx="2370">
                        <c:v>2.9846814103055655E-12</c:v>
                      </c:pt>
                      <c:pt idx="2371">
                        <c:v>2.9756741913497717E-12</c:v>
                      </c:pt>
                      <c:pt idx="2372">
                        <c:v>2.9667407670510011E-12</c:v>
                      </c:pt>
                      <c:pt idx="2373">
                        <c:v>2.957880724811736E-12</c:v>
                      </c:pt>
                      <c:pt idx="2374">
                        <c:v>2.9490936548286018E-12</c:v>
                      </c:pt>
                      <c:pt idx="2375">
                        <c:v>2.9403791472982411E-12</c:v>
                      </c:pt>
                      <c:pt idx="2376">
                        <c:v>2.9317367924173031E-12</c:v>
                      </c:pt>
                      <c:pt idx="2377">
                        <c:v>2.9231661803824018E-12</c:v>
                      </c:pt>
                      <c:pt idx="2378">
                        <c:v>2.914666901390203E-12</c:v>
                      </c:pt>
                      <c:pt idx="2379">
                        <c:v>2.9062385456373238E-12</c:v>
                      </c:pt>
                      <c:pt idx="2380">
                        <c:v>2.8978807033204106E-12</c:v>
                      </c:pt>
                      <c:pt idx="2381">
                        <c:v>2.8895929646361072E-12</c:v>
                      </c:pt>
                      <c:pt idx="2382">
                        <c:v>2.8813749197810432E-12</c:v>
                      </c:pt>
                      <c:pt idx="2383">
                        <c:v>2.8732261589518585E-12</c:v>
                      </c:pt>
                      <c:pt idx="2384">
                        <c:v>2.865146272345195E-12</c:v>
                      </c:pt>
                      <c:pt idx="2385">
                        <c:v>2.8571348501576889E-12</c:v>
                      </c:pt>
                      <c:pt idx="2386">
                        <c:v>2.8491914549056301E-12</c:v>
                      </c:pt>
                      <c:pt idx="2387">
                        <c:v>2.8413155960177624E-12</c:v>
                      </c:pt>
                      <c:pt idx="2388">
                        <c:v>2.833506925699512E-12</c:v>
                      </c:pt>
                      <c:pt idx="2389">
                        <c:v>2.8257651103637592E-12</c:v>
                      </c:pt>
                      <c:pt idx="2390">
                        <c:v>2.8180898164234082E-12</c:v>
                      </c:pt>
                      <c:pt idx="2391">
                        <c:v>2.8104807102913526E-12</c:v>
                      </c:pt>
                      <c:pt idx="2392">
                        <c:v>2.8029374583805011E-12</c:v>
                      </c:pt>
                      <c:pt idx="2393">
                        <c:v>2.7954597271037519E-12</c:v>
                      </c:pt>
                      <c:pt idx="2394">
                        <c:v>2.7880471828739936E-12</c:v>
                      </c:pt>
                      <c:pt idx="2395">
                        <c:v>2.7806994921041347E-12</c:v>
                      </c:pt>
                      <c:pt idx="2396">
                        <c:v>2.7734163212070683E-12</c:v>
                      </c:pt>
                      <c:pt idx="2397">
                        <c:v>2.7661973365956975E-12</c:v>
                      </c:pt>
                      <c:pt idx="2398">
                        <c:v>2.759042204682911E-12</c:v>
                      </c:pt>
                      <c:pt idx="2399">
                        <c:v>2.7519505918816239E-12</c:v>
                      </c:pt>
                      <c:pt idx="2400">
                        <c:v>2.7449221646047227E-12</c:v>
                      </c:pt>
                      <c:pt idx="2401">
                        <c:v>2.7379565892651104E-12</c:v>
                      </c:pt>
                      <c:pt idx="2402">
                        <c:v>2.731053532275685E-12</c:v>
                      </c:pt>
                      <c:pt idx="2403">
                        <c:v>2.7242126600493475E-12</c:v>
                      </c:pt>
                      <c:pt idx="2404">
                        <c:v>2.7174336389989944E-12</c:v>
                      </c:pt>
                      <c:pt idx="2405">
                        <c:v>2.7107161355375206E-12</c:v>
                      </c:pt>
                      <c:pt idx="2406">
                        <c:v>2.7040598160778304E-12</c:v>
                      </c:pt>
                      <c:pt idx="2407">
                        <c:v>2.6974643470328246E-12</c:v>
                      </c:pt>
                      <c:pt idx="2408">
                        <c:v>2.6909293948153969E-12</c:v>
                      </c:pt>
                      <c:pt idx="2409">
                        <c:v>2.6844546258384495E-12</c:v>
                      </c:pt>
                      <c:pt idx="2410">
                        <c:v>2.6780397065148737E-12</c:v>
                      </c:pt>
                      <c:pt idx="2411">
                        <c:v>2.6716843032575785E-12</c:v>
                      </c:pt>
                      <c:pt idx="2412">
                        <c:v>2.6653880824794579E-12</c:v>
                      </c:pt>
                      <c:pt idx="2413">
                        <c:v>2.6591507105934121E-12</c:v>
                      </c:pt>
                      <c:pt idx="2414">
                        <c:v>2.6529718540123381E-12</c:v>
                      </c:pt>
                      <c:pt idx="2415">
                        <c:v>2.6468511648378459E-12</c:v>
                      </c:pt>
                      <c:pt idx="2416">
                        <c:v>2.6407882005607984E-12</c:v>
                      </c:pt>
                      <c:pt idx="2417">
                        <c:v>2.6347826930154959E-12</c:v>
                      </c:pt>
                      <c:pt idx="2418">
                        <c:v>2.6288344182151095E-12</c:v>
                      </c:pt>
                      <c:pt idx="2419">
                        <c:v>2.6229431521727905E-12</c:v>
                      </c:pt>
                      <c:pt idx="2420">
                        <c:v>2.6171086709017025E-12</c:v>
                      </c:pt>
                      <c:pt idx="2421">
                        <c:v>2.6113307504150096E-12</c:v>
                      </c:pt>
                      <c:pt idx="2422">
                        <c:v>2.60560916672587E-12</c:v>
                      </c:pt>
                      <c:pt idx="2423">
                        <c:v>2.5999436958474415E-12</c:v>
                      </c:pt>
                      <c:pt idx="2424">
                        <c:v>2.5943341137928828E-12</c:v>
                      </c:pt>
                      <c:pt idx="2425">
                        <c:v>2.588780196575355E-12</c:v>
                      </c:pt>
                      <c:pt idx="2426">
                        <c:v>2.583281720208026E-12</c:v>
                      </c:pt>
                      <c:pt idx="2427">
                        <c:v>2.5778384607040513E-12</c:v>
                      </c:pt>
                      <c:pt idx="2428">
                        <c:v>2.5724501940765937E-12</c:v>
                      </c:pt>
                      <c:pt idx="2429">
                        <c:v>2.5671166963388035E-12</c:v>
                      </c:pt>
                      <c:pt idx="2430">
                        <c:v>2.5618377435038556E-12</c:v>
                      </c:pt>
                      <c:pt idx="2431">
                        <c:v>2.5566131115848968E-12</c:v>
                      </c:pt>
                      <c:pt idx="2432">
                        <c:v>2.5514425765950932E-12</c:v>
                      </c:pt>
                      <c:pt idx="2433">
                        <c:v>2.5463259145476103E-12</c:v>
                      </c:pt>
                      <c:pt idx="2434">
                        <c:v>2.5412629014556009E-12</c:v>
                      </c:pt>
                      <c:pt idx="2435">
                        <c:v>2.5362533133322315E-12</c:v>
                      </c:pt>
                      <c:pt idx="2436">
                        <c:v>2.5312969261906584E-12</c:v>
                      </c:pt>
                      <c:pt idx="2437">
                        <c:v>2.5263935160440453E-12</c:v>
                      </c:pt>
                      <c:pt idx="2438">
                        <c:v>2.5215428589055495E-12</c:v>
                      </c:pt>
                      <c:pt idx="2439">
                        <c:v>2.5167447307883288E-12</c:v>
                      </c:pt>
                      <c:pt idx="2440">
                        <c:v>2.5119989077055501E-12</c:v>
                      </c:pt>
                      <c:pt idx="2441">
                        <c:v>2.5073051656703698E-12</c:v>
                      </c:pt>
                      <c:pt idx="2442">
                        <c:v>2.502663280695952E-12</c:v>
                      </c:pt>
                      <c:pt idx="2443">
                        <c:v>2.498073028795449E-12</c:v>
                      </c:pt>
                      <c:pt idx="2444">
                        <c:v>2.49353418598203E-12</c:v>
                      </c:pt>
                      <c:pt idx="2445">
                        <c:v>2.4890465282688467E-12</c:v>
                      </c:pt>
                      <c:pt idx="2446">
                        <c:v>2.4846098316690715E-12</c:v>
                      </c:pt>
                      <c:pt idx="2447">
                        <c:v>2.4802238721958516E-12</c:v>
                      </c:pt>
                      <c:pt idx="2448">
                        <c:v>2.4758884258623545E-12</c:v>
                      </c:pt>
                      <c:pt idx="2449">
                        <c:v>2.4716032686817456E-12</c:v>
                      </c:pt>
                      <c:pt idx="2450">
                        <c:v>2.467368176667176E-12</c:v>
                      </c:pt>
                      <c:pt idx="2451">
                        <c:v>2.4631829258318053E-12</c:v>
                      </c:pt>
                      <c:pt idx="2452">
                        <c:v>2.4590472921888028E-12</c:v>
                      </c:pt>
                      <c:pt idx="2453">
                        <c:v>2.4549610517513204E-12</c:v>
                      </c:pt>
                      <c:pt idx="2454">
                        <c:v>2.4509239805325269E-12</c:v>
                      </c:pt>
                      <c:pt idx="2455">
                        <c:v>2.4469358545455749E-12</c:v>
                      </c:pt>
                      <c:pt idx="2456">
                        <c:v>2.4429964498036266E-12</c:v>
                      </c:pt>
                      <c:pt idx="2457">
                        <c:v>2.4391055423198445E-12</c:v>
                      </c:pt>
                      <c:pt idx="2458">
                        <c:v>2.4352629081073869E-12</c:v>
                      </c:pt>
                      <c:pt idx="2459">
                        <c:v>2.4314683358247236E-12</c:v>
                      </c:pt>
                      <c:pt idx="2460">
                        <c:v>2.4277217080161668E-12</c:v>
                      </c:pt>
                      <c:pt idx="2461">
                        <c:v>2.4240229173445085E-12</c:v>
                      </c:pt>
                      <c:pt idx="2462">
                        <c:v>2.4203718520558168E-12</c:v>
                      </c:pt>
                      <c:pt idx="2463">
                        <c:v>2.4167684003961447E-12</c:v>
                      </c:pt>
                      <c:pt idx="2464">
                        <c:v>2.4132124506115447E-12</c:v>
                      </c:pt>
                      <c:pt idx="2465">
                        <c:v>2.4097038909480846E-12</c:v>
                      </c:pt>
                      <c:pt idx="2466">
                        <c:v>2.4062426096518224E-12</c:v>
                      </c:pt>
                      <c:pt idx="2467">
                        <c:v>2.4028284949688122E-12</c:v>
                      </c:pt>
                      <c:pt idx="2468">
                        <c:v>2.3994614351451117E-12</c:v>
                      </c:pt>
                      <c:pt idx="2469">
                        <c:v>2.3961413184267861E-12</c:v>
                      </c:pt>
                      <c:pt idx="2470">
                        <c:v>2.3928680330598865E-12</c:v>
                      </c:pt>
                      <c:pt idx="2471">
                        <c:v>2.3896414672904812E-12</c:v>
                      </c:pt>
                      <c:pt idx="2472">
                        <c:v>2.3864615093646179E-12</c:v>
                      </c:pt>
                      <c:pt idx="2473">
                        <c:v>2.3833280475283611E-12</c:v>
                      </c:pt>
                      <c:pt idx="2474">
                        <c:v>2.3802409700277706E-12</c:v>
                      </c:pt>
                      <c:pt idx="2475">
                        <c:v>2.3772001651089019E-12</c:v>
                      </c:pt>
                      <c:pt idx="2476">
                        <c:v>2.3742055210178169E-12</c:v>
                      </c:pt>
                      <c:pt idx="2477">
                        <c:v>2.3712569260005702E-12</c:v>
                      </c:pt>
                      <c:pt idx="2478">
                        <c:v>2.3683542683032198E-12</c:v>
                      </c:pt>
                      <c:pt idx="2479">
                        <c:v>2.3654974361718312E-12</c:v>
                      </c:pt>
                      <c:pt idx="2480">
                        <c:v>2.3626863178524638E-12</c:v>
                      </c:pt>
                      <c:pt idx="2481">
                        <c:v>2.3599208015911622E-12</c:v>
                      </c:pt>
                      <c:pt idx="2482">
                        <c:v>2.3572007756339969E-12</c:v>
                      </c:pt>
                      <c:pt idx="2483">
                        <c:v>2.3545261282270257E-12</c:v>
                      </c:pt>
                      <c:pt idx="2484">
                        <c:v>2.3518967476163056E-12</c:v>
                      </c:pt>
                      <c:pt idx="2485">
                        <c:v>2.3493125220478918E-12</c:v>
                      </c:pt>
                      <c:pt idx="2486">
                        <c:v>2.3467733397678498E-12</c:v>
                      </c:pt>
                      <c:pt idx="2487">
                        <c:v>2.3442790890222329E-12</c:v>
                      </c:pt>
                      <c:pt idx="2488">
                        <c:v>2.3418296580571028E-12</c:v>
                      </c:pt>
                      <c:pt idx="2489">
                        <c:v>2.3394249351185161E-12</c:v>
                      </c:pt>
                      <c:pt idx="2490">
                        <c:v>2.3370648084525302E-12</c:v>
                      </c:pt>
                      <c:pt idx="2491">
                        <c:v>2.3347491663052076E-12</c:v>
                      </c:pt>
                      <c:pt idx="2492">
                        <c:v>2.3324778969226035E-12</c:v>
                      </c:pt>
                      <c:pt idx="2493">
                        <c:v>2.3302508885507813E-12</c:v>
                      </c:pt>
                      <c:pt idx="2494">
                        <c:v>2.3280680294357947E-12</c:v>
                      </c:pt>
                      <c:pt idx="2495">
                        <c:v>2.3259292078237088E-12</c:v>
                      </c:pt>
                      <c:pt idx="2496">
                        <c:v>2.3238343119605658E-12</c:v>
                      </c:pt>
                      <c:pt idx="2497">
                        <c:v>2.3217832300924495E-12</c:v>
                      </c:pt>
                      <c:pt idx="2498">
                        <c:v>2.3197758504653942E-12</c:v>
                      </c:pt>
                      <c:pt idx="2499">
                        <c:v>2.3178120613254788E-12</c:v>
                      </c:pt>
                      <c:pt idx="2500">
                        <c:v>2.3158917509187464E-12</c:v>
                      </c:pt>
                      <c:pt idx="2501">
                        <c:v>2.314014807491262E-12</c:v>
                      </c:pt>
                      <c:pt idx="2502">
                        <c:v>2.3121811192890907E-12</c:v>
                      </c:pt>
                      <c:pt idx="2503">
                        <c:v>2.3103906388549063E-12</c:v>
                      </c:pt>
                      <c:pt idx="2504">
                        <c:v>2.3086434660488376E-12</c:v>
                      </c:pt>
                      <c:pt idx="2505">
                        <c:v>2.306939581556507E-12</c:v>
                      </c:pt>
                      <c:pt idx="2506">
                        <c:v>2.3052789580962385E-12</c:v>
                      </c:pt>
                      <c:pt idx="2507">
                        <c:v>2.3036615683863671E-12</c:v>
                      </c:pt>
                      <c:pt idx="2508">
                        <c:v>2.3020873851452123E-12</c:v>
                      </c:pt>
                      <c:pt idx="2509">
                        <c:v>2.3005563810911233E-12</c:v>
                      </c:pt>
                      <c:pt idx="2510">
                        <c:v>2.2990685289424108E-12</c:v>
                      </c:pt>
                      <c:pt idx="2511">
                        <c:v>2.2976238014174178E-12</c:v>
                      </c:pt>
                      <c:pt idx="2512">
                        <c:v>2.296222171234472E-12</c:v>
                      </c:pt>
                      <c:pt idx="2513">
                        <c:v>2.2948636111119015E-12</c:v>
                      </c:pt>
                      <c:pt idx="2514">
                        <c:v>2.2935480937680336E-12</c:v>
                      </c:pt>
                      <c:pt idx="2515">
                        <c:v>2.2922755919212051E-12</c:v>
                      </c:pt>
                      <c:pt idx="2516">
                        <c:v>2.2910460782897431E-12</c:v>
                      </c:pt>
                      <c:pt idx="2517">
                        <c:v>2.2898595255919768E-12</c:v>
                      </c:pt>
                      <c:pt idx="2518">
                        <c:v>2.2887159065462367E-12</c:v>
                      </c:pt>
                      <c:pt idx="2519">
                        <c:v>2.2876151938708525E-12</c:v>
                      </c:pt>
                      <c:pt idx="2520">
                        <c:v>2.286557360284158E-12</c:v>
                      </c:pt>
                      <c:pt idx="2521">
                        <c:v>2.2855423785044764E-12</c:v>
                      </c:pt>
                      <c:pt idx="2522">
                        <c:v>2.2845702212501459E-12</c:v>
                      </c:pt>
                      <c:pt idx="2523">
                        <c:v>2.2836408612394929E-12</c:v>
                      </c:pt>
                      <c:pt idx="2524">
                        <c:v>2.2827542711908411E-12</c:v>
                      </c:pt>
                      <c:pt idx="2525">
                        <c:v>2.2819104238225348E-12</c:v>
                      </c:pt>
                      <c:pt idx="2526">
                        <c:v>2.2811092918528919E-12</c:v>
                      </c:pt>
                      <c:pt idx="2527">
                        <c:v>2.2803508480002494E-12</c:v>
                      </c:pt>
                      <c:pt idx="2528">
                        <c:v>2.2796350649829338E-12</c:v>
                      </c:pt>
                      <c:pt idx="2529">
                        <c:v>2.2789619155192736E-12</c:v>
                      </c:pt>
                      <c:pt idx="2530">
                        <c:v>2.2783313723276061E-12</c:v>
                      </c:pt>
                      <c:pt idx="2531">
                        <c:v>2.2777434081262622E-12</c:v>
                      </c:pt>
                      <c:pt idx="2532">
                        <c:v>2.2771979970011133E-12</c:v>
                      </c:pt>
                      <c:pt idx="2533">
                        <c:v>2.2766951445261644E-12</c:v>
                      </c:pt>
                      <c:pt idx="2534">
                        <c:v>2.2762348877635926E-12</c:v>
                      </c:pt>
                      <c:pt idx="2535">
                        <c:v>2.2758172651432079E-12</c:v>
                      </c:pt>
                      <c:pt idx="2536">
                        <c:v>2.2754423150948211E-12</c:v>
                      </c:pt>
                      <c:pt idx="2537">
                        <c:v>2.2751100760482483E-12</c:v>
                      </c:pt>
                      <c:pt idx="2538">
                        <c:v>2.2748205864332974E-12</c:v>
                      </c:pt>
                      <c:pt idx="2539">
                        <c:v>2.2745738846797866E-12</c:v>
                      </c:pt>
                      <c:pt idx="2540">
                        <c:v>2.2743700092175197E-12</c:v>
                      </c:pt>
                      <c:pt idx="2541">
                        <c:v>2.2742089984763124E-12</c:v>
                      </c:pt>
                      <c:pt idx="2542">
                        <c:v>2.2740908908859691E-12</c:v>
                      </c:pt>
                      <c:pt idx="2543">
                        <c:v>2.2740157248763195E-12</c:v>
                      </c:pt>
                      <c:pt idx="2544">
                        <c:v>2.2739835388771547E-12</c:v>
                      </c:pt>
                      <c:pt idx="2545">
                        <c:v>2.2739943713182993E-12</c:v>
                      </c:pt>
                      <c:pt idx="2546">
                        <c:v>2.2740482606295647E-12</c:v>
                      </c:pt>
                      <c:pt idx="2547">
                        <c:v>2.274145245240757E-12</c:v>
                      </c:pt>
                      <c:pt idx="2548">
                        <c:v>2.2742853635816886E-12</c:v>
                      </c:pt>
                      <c:pt idx="2549">
                        <c:v>2.2744686540821785E-12</c:v>
                      </c:pt>
                      <c:pt idx="2550">
                        <c:v>2.2746951551720304E-12</c:v>
                      </c:pt>
                      <c:pt idx="2551">
                        <c:v>2.2749649052810609E-12</c:v>
                      </c:pt>
                      <c:pt idx="2552">
                        <c:v>2.2752779428390793E-12</c:v>
                      </c:pt>
                      <c:pt idx="2553">
                        <c:v>2.2756343062758938E-12</c:v>
                      </c:pt>
                      <c:pt idx="2554">
                        <c:v>2.2760340340213257E-12</c:v>
                      </c:pt>
                      <c:pt idx="2555">
                        <c:v>2.2764771645051795E-12</c:v>
                      </c:pt>
                      <c:pt idx="2556">
                        <c:v>2.2769637361572712E-12</c:v>
                      </c:pt>
                      <c:pt idx="2557">
                        <c:v>2.2774937874074079E-12</c:v>
                      </c:pt>
                      <c:pt idx="2558">
                        <c:v>2.278067356685402E-12</c:v>
                      </c:pt>
                      <c:pt idx="2559">
                        <c:v>2.2786844824210706E-12</c:v>
                      </c:pt>
                      <c:pt idx="2560">
                        <c:v>2.2793452030442206E-12</c:v>
                      </c:pt>
                      <c:pt idx="2561">
                        <c:v>2.2800495477468185E-12</c:v>
                      </c:pt>
                      <c:pt idx="2562">
                        <c:v>2.2807974243538696E-12</c:v>
                      </c:pt>
                      <c:pt idx="2563">
                        <c:v>2.2815888944331479E-12</c:v>
                      </c:pt>
                      <c:pt idx="2564">
                        <c:v>2.2824240816212922E-12</c:v>
                      </c:pt>
                      <c:pt idx="2565">
                        <c:v>2.2833031095549559E-12</c:v>
                      </c:pt>
                      <c:pt idx="2566">
                        <c:v>2.2842261018707881E-12</c:v>
                      </c:pt>
                      <c:pt idx="2567">
                        <c:v>2.2851931822054327E-12</c:v>
                      </c:pt>
                      <c:pt idx="2568">
                        <c:v>2.2862044741955453E-12</c:v>
                      </c:pt>
                      <c:pt idx="2569">
                        <c:v>2.2872601014777664E-12</c:v>
                      </c:pt>
                      <c:pt idx="2570">
                        <c:v>2.2883601876887441E-12</c:v>
                      </c:pt>
                      <c:pt idx="2571">
                        <c:v>2.2895048564651349E-12</c:v>
                      </c:pt>
                      <c:pt idx="2572">
                        <c:v>2.2906942314435768E-12</c:v>
                      </c:pt>
                      <c:pt idx="2573">
                        <c:v>2.2919284362607302E-12</c:v>
                      </c:pt>
                      <c:pt idx="2574">
                        <c:v>2.2932075945532296E-12</c:v>
                      </c:pt>
                      <c:pt idx="2575">
                        <c:v>2.294531829957731E-12</c:v>
                      </c:pt>
                      <c:pt idx="2576">
                        <c:v>2.2959012661108836E-12</c:v>
                      </c:pt>
                      <c:pt idx="2577">
                        <c:v>2.2973160266493302E-12</c:v>
                      </c:pt>
                      <c:pt idx="2578">
                        <c:v>2.2987762352097262E-12</c:v>
                      </c:pt>
                      <c:pt idx="2579">
                        <c:v>2.300282015428712E-12</c:v>
                      </c:pt>
                      <c:pt idx="2580">
                        <c:v>2.3018334909429451E-12</c:v>
                      </c:pt>
                      <c:pt idx="2581">
                        <c:v>2.3034307853890654E-12</c:v>
                      </c:pt>
                      <c:pt idx="2582">
                        <c:v>2.3050740224037199E-12</c:v>
                      </c:pt>
                      <c:pt idx="2583">
                        <c:v>2.3067633256235658E-12</c:v>
                      </c:pt>
                      <c:pt idx="2584">
                        <c:v>2.3084988186852445E-12</c:v>
                      </c:pt>
                      <c:pt idx="2585">
                        <c:v>2.3102806252254092E-12</c:v>
                      </c:pt>
                      <c:pt idx="2586">
                        <c:v>2.3121088688807037E-12</c:v>
                      </c:pt>
                      <c:pt idx="2587">
                        <c:v>2.3139836732877728E-12</c:v>
                      </c:pt>
                      <c:pt idx="2588">
                        <c:v>2.3159051620832751E-12</c:v>
                      </c:pt>
                      <c:pt idx="2589">
                        <c:v>2.3178734589038493E-12</c:v>
                      </c:pt>
                      <c:pt idx="2590">
                        <c:v>2.3198886873861522E-12</c:v>
                      </c:pt>
                      <c:pt idx="2591">
                        <c:v>2.3219509711668228E-12</c:v>
                      </c:pt>
                      <c:pt idx="2592">
                        <c:v>2.3240604338825129E-12</c:v>
                      </c:pt>
                      <c:pt idx="2593">
                        <c:v>2.3262171991698751E-12</c:v>
                      </c:pt>
                      <c:pt idx="2594">
                        <c:v>2.328421390665553E-12</c:v>
                      </c:pt>
                      <c:pt idx="2595">
                        <c:v>2.3306731320061988E-12</c:v>
                      </c:pt>
                      <c:pt idx="2596">
                        <c:v>2.3329725468284532E-12</c:v>
                      </c:pt>
                      <c:pt idx="2597">
                        <c:v>2.335319758768974E-12</c:v>
                      </c:pt>
                      <c:pt idx="2598">
                        <c:v>2.3377148914644022E-12</c:v>
                      </c:pt>
                      <c:pt idx="2599">
                        <c:v>2.3401580685513857E-12</c:v>
                      </c:pt>
                      <c:pt idx="2600">
                        <c:v>2.3426494136665775E-12</c:v>
                      </c:pt>
                      <c:pt idx="2601">
                        <c:v>2.3451890504466229E-12</c:v>
                      </c:pt>
                      <c:pt idx="2602">
                        <c:v>2.3477771025281748E-12</c:v>
                      </c:pt>
                      <c:pt idx="2603">
                        <c:v>2.3504136935478737E-12</c:v>
                      </c:pt>
                      <c:pt idx="2604">
                        <c:v>2.3530989471423704E-12</c:v>
                      </c:pt>
                      <c:pt idx="2605">
                        <c:v>2.3558329817606309E-12</c:v>
                      </c:pt>
                      <c:pt idx="2606">
                        <c:v>2.3586159255962784E-12</c:v>
                      </c:pt>
                      <c:pt idx="2607">
                        <c:v>2.361448004034711E-12</c:v>
                      </c:pt>
                      <c:pt idx="2608">
                        <c:v>2.3643294549085996E-12</c:v>
                      </c:pt>
                      <c:pt idx="2609">
                        <c:v>2.3672605160506244E-12</c:v>
                      </c:pt>
                      <c:pt idx="2610">
                        <c:v>2.3702414252934668E-12</c:v>
                      </c:pt>
                      <c:pt idx="2611">
                        <c:v>2.3732724204698051E-12</c:v>
                      </c:pt>
                      <c:pt idx="2612">
                        <c:v>2.3763537394123081E-12</c:v>
                      </c:pt>
                      <c:pt idx="2613">
                        <c:v>2.3794856199536642E-12</c:v>
                      </c:pt>
                      <c:pt idx="2614">
                        <c:v>2.3826682999265403E-12</c:v>
                      </c:pt>
                      <c:pt idx="2615">
                        <c:v>2.3859020171636214E-12</c:v>
                      </c:pt>
                      <c:pt idx="2616">
                        <c:v>2.3891870094975845E-12</c:v>
                      </c:pt>
                      <c:pt idx="2617">
                        <c:v>2.3925235147611071E-12</c:v>
                      </c:pt>
                      <c:pt idx="2618">
                        <c:v>2.3959117707868653E-12</c:v>
                      </c:pt>
                      <c:pt idx="2619">
                        <c:v>2.3993520154075421E-12</c:v>
                      </c:pt>
                      <c:pt idx="2620">
                        <c:v>2.4028444864558049E-12</c:v>
                      </c:pt>
                      <c:pt idx="2621">
                        <c:v>2.4063894217643371E-12</c:v>
                      </c:pt>
                      <c:pt idx="2622">
                        <c:v>2.4099870591658226E-12</c:v>
                      </c:pt>
                      <c:pt idx="2623">
                        <c:v>2.4136376364929315E-12</c:v>
                      </c:pt>
                      <c:pt idx="2624">
                        <c:v>2.4173413915783367E-12</c:v>
                      </c:pt>
                      <c:pt idx="2625">
                        <c:v>2.4210985622547283E-12</c:v>
                      </c:pt>
                      <c:pt idx="2626">
                        <c:v>2.424909386354781E-12</c:v>
                      </c:pt>
                      <c:pt idx="2627">
                        <c:v>2.4287741017111648E-12</c:v>
                      </c:pt>
                      <c:pt idx="2628">
                        <c:v>2.4326929461565621E-12</c:v>
                      </c:pt>
                      <c:pt idx="2629">
                        <c:v>2.4366661575236513E-12</c:v>
                      </c:pt>
                      <c:pt idx="2630">
                        <c:v>2.4406939736451105E-12</c:v>
                      </c:pt>
                      <c:pt idx="2631">
                        <c:v>2.4447766323536127E-12</c:v>
                      </c:pt>
                      <c:pt idx="2632">
                        <c:v>2.4489143714818429E-12</c:v>
                      </c:pt>
                      <c:pt idx="2633">
                        <c:v>2.4531074288624794E-12</c:v>
                      </c:pt>
                      <c:pt idx="2634">
                        <c:v>2.4573560423281919E-12</c:v>
                      </c:pt>
                      <c:pt idx="2635">
                        <c:v>2.461660449711661E-12</c:v>
                      </c:pt>
                      <c:pt idx="2636">
                        <c:v>2.4660208888455605E-12</c:v>
                      </c:pt>
                      <c:pt idx="2637">
                        <c:v>2.4704375975625802E-12</c:v>
                      </c:pt>
                      <c:pt idx="2638">
                        <c:v>2.4749108136953932E-12</c:v>
                      </c:pt>
                      <c:pt idx="2639">
                        <c:v>2.4794407750766679E-12</c:v>
                      </c:pt>
                      <c:pt idx="2640">
                        <c:v>2.4840277195390911E-12</c:v>
                      </c:pt>
                      <c:pt idx="2641">
                        <c:v>2.4886718849153377E-12</c:v>
                      </c:pt>
                      <c:pt idx="2642">
                        <c:v>2.4933735090380859E-12</c:v>
                      </c:pt>
                      <c:pt idx="2643">
                        <c:v>2.4981328297400107E-12</c:v>
                      </c:pt>
                      <c:pt idx="2644">
                        <c:v>2.5029500848537947E-12</c:v>
                      </c:pt>
                      <c:pt idx="2645">
                        <c:v>2.507825512212119E-12</c:v>
                      </c:pt>
                      <c:pt idx="2646">
                        <c:v>2.5127593496476436E-12</c:v>
                      </c:pt>
                      <c:pt idx="2647">
                        <c:v>2.5177518349930653E-12</c:v>
                      </c:pt>
                      <c:pt idx="2648">
                        <c:v>2.522803206081057E-12</c:v>
                      </c:pt>
                      <c:pt idx="2649">
                        <c:v>2.5279136840226417E-12</c:v>
                      </c:pt>
                      <c:pt idx="2650">
                        <c:v>2.5330835078028031E-12</c:v>
                      </c:pt>
                      <c:pt idx="2651">
                        <c:v>2.5383130450705E-12</c:v>
                      </c:pt>
                      <c:pt idx="2652">
                        <c:v>2.5436026720280411E-12</c:v>
                      </c:pt>
                      <c:pt idx="2653">
                        <c:v>2.5489527648777488E-12</c:v>
                      </c:pt>
                      <c:pt idx="2654">
                        <c:v>2.5543636998219362E-12</c:v>
                      </c:pt>
                      <c:pt idx="2655">
                        <c:v>2.5598358530629248E-12</c:v>
                      </c:pt>
                      <c:pt idx="2656">
                        <c:v>2.5653696008030213E-12</c:v>
                      </c:pt>
                      <c:pt idx="2657">
                        <c:v>2.5709653192445589E-12</c:v>
                      </c:pt>
                      <c:pt idx="2658">
                        <c:v>2.5766233845898392E-12</c:v>
                      </c:pt>
                      <c:pt idx="2659">
                        <c:v>2.5823441730411907E-12</c:v>
                      </c:pt>
                      <c:pt idx="2660">
                        <c:v>2.5881280608009265E-12</c:v>
                      </c:pt>
                      <c:pt idx="2661">
                        <c:v>2.5939754240713642E-12</c:v>
                      </c:pt>
                      <c:pt idx="2662">
                        <c:v>2.5998866390548146E-12</c:v>
                      </c:pt>
                      <c:pt idx="2663">
                        <c:v>2.6058620819536033E-12</c:v>
                      </c:pt>
                      <c:pt idx="2664">
                        <c:v>2.6119021289700475E-12</c:v>
                      </c:pt>
                      <c:pt idx="2665">
                        <c:v>2.6180071563064586E-12</c:v>
                      </c:pt>
                      <c:pt idx="2666">
                        <c:v>2.6241775401651582E-12</c:v>
                      </c:pt>
                      <c:pt idx="2667">
                        <c:v>2.6304136567484561E-12</c:v>
                      </c:pt>
                      <c:pt idx="2668">
                        <c:v>2.6367158822586813E-12</c:v>
                      </c:pt>
                      <c:pt idx="2669">
                        <c:v>2.643084592898141E-12</c:v>
                      </c:pt>
                      <c:pt idx="2670">
                        <c:v>2.6495201648691611E-12</c:v>
                      </c:pt>
                      <c:pt idx="2671">
                        <c:v>2.65602297437405E-12</c:v>
                      </c:pt>
                      <c:pt idx="2672">
                        <c:v>2.6625933976151226E-12</c:v>
                      </c:pt>
                      <c:pt idx="2673">
                        <c:v>2.66923181079471E-12</c:v>
                      </c:pt>
                      <c:pt idx="2674">
                        <c:v>2.6759385901151153E-12</c:v>
                      </c:pt>
                      <c:pt idx="2675">
                        <c:v>2.6827141117786673E-12</c:v>
                      </c:pt>
                      <c:pt idx="2676">
                        <c:v>2.689558751987672E-12</c:v>
                      </c:pt>
                      <c:pt idx="2677">
                        <c:v>2.6964728869444575E-12</c:v>
                      </c:pt>
                      <c:pt idx="2678">
                        <c:v>2.703456892851332E-12</c:v>
                      </c:pt>
                      <c:pt idx="2679">
                        <c:v>2.7105111459106119E-12</c:v>
                      </c:pt>
                      <c:pt idx="2680">
                        <c:v>2.7176360223246239E-12</c:v>
                      </c:pt>
                      <c:pt idx="2681">
                        <c:v>2.724831898295674E-12</c:v>
                      </c:pt>
                      <c:pt idx="2682">
                        <c:v>2.7320991500260917E-12</c:v>
                      </c:pt>
                      <c:pt idx="2683">
                        <c:v>2.7394381537181797E-12</c:v>
                      </c:pt>
                      <c:pt idx="2684">
                        <c:v>2.7468492855742615E-12</c:v>
                      </c:pt>
                      <c:pt idx="2685">
                        <c:v>2.754332921796662E-12</c:v>
                      </c:pt>
                      <c:pt idx="2686">
                        <c:v>2.7618894385876849E-12</c:v>
                      </c:pt>
                      <c:pt idx="2687">
                        <c:v>2.769519212149662E-12</c:v>
                      </c:pt>
                      <c:pt idx="2688">
                        <c:v>2.7772226186848961E-12</c:v>
                      </c:pt>
                      <c:pt idx="2689">
                        <c:v>2.7850000343957107E-12</c:v>
                      </c:pt>
                      <c:pt idx="2690">
                        <c:v>2.792851835484427E-12</c:v>
                      </c:pt>
                      <c:pt idx="2691">
                        <c:v>2.8007783981533516E-12</c:v>
                      </c:pt>
                      <c:pt idx="2692">
                        <c:v>2.808780098604815E-12</c:v>
                      </c:pt>
                      <c:pt idx="2693">
                        <c:v>2.8168572732048171E-12</c:v>
                      </c:pt>
                      <c:pt idx="2694">
                        <c:v>2.8250103144633189E-12</c:v>
                      </c:pt>
                      <c:pt idx="2695">
                        <c:v>2.833239771859818E-12</c:v>
                      </c:pt>
                      <c:pt idx="2696">
                        <c:v>2.8415461982040168E-12</c:v>
                      </c:pt>
                      <c:pt idx="2697">
                        <c:v>2.8499301463056182E-12</c:v>
                      </c:pt>
                      <c:pt idx="2698">
                        <c:v>2.8583921689743147E-12</c:v>
                      </c:pt>
                      <c:pt idx="2699">
                        <c:v>2.866932819019818E-12</c:v>
                      </c:pt>
                      <c:pt idx="2700">
                        <c:v>2.8755526492518153E-12</c:v>
                      </c:pt>
                      <c:pt idx="2701">
                        <c:v>2.8842522124800152E-12</c:v>
                      </c:pt>
                      <c:pt idx="2702">
                        <c:v>2.893032061514114E-12</c:v>
                      </c:pt>
                      <c:pt idx="2703">
                        <c:v>2.9018927491638123E-12</c:v>
                      </c:pt>
                      <c:pt idx="2704">
                        <c:v>2.9108348282388188E-12</c:v>
                      </c:pt>
                      <c:pt idx="2705">
                        <c:v>2.9198588515488199E-12</c:v>
                      </c:pt>
                      <c:pt idx="2706">
                        <c:v>2.9289653719035228E-12</c:v>
                      </c:pt>
                      <c:pt idx="2707">
                        <c:v>2.9381549421126256E-12</c:v>
                      </c:pt>
                      <c:pt idx="2708">
                        <c:v>2.9474281149858314E-12</c:v>
                      </c:pt>
                      <c:pt idx="2709">
                        <c:v>2.9567854433328392E-12</c:v>
                      </c:pt>
                      <c:pt idx="2710">
                        <c:v>2.9662274799633492E-12</c:v>
                      </c:pt>
                      <c:pt idx="2711">
                        <c:v>2.9757547776870627E-12</c:v>
                      </c:pt>
                      <c:pt idx="2712">
                        <c:v>2.9853678893136737E-12</c:v>
                      </c:pt>
                      <c:pt idx="2713">
                        <c:v>2.9950673676528859E-12</c:v>
                      </c:pt>
                      <c:pt idx="2714">
                        <c:v>3.0048537655143994E-12</c:v>
                      </c:pt>
                      <c:pt idx="2715">
                        <c:v>3.0147276357079183E-12</c:v>
                      </c:pt>
                      <c:pt idx="2716">
                        <c:v>3.0246895310431423E-12</c:v>
                      </c:pt>
                      <c:pt idx="2717">
                        <c:v>3.0347400043297611E-12</c:v>
                      </c:pt>
                      <c:pt idx="2718">
                        <c:v>3.0448796083774845E-12</c:v>
                      </c:pt>
                      <c:pt idx="2719">
                        <c:v>3.0551088959960081E-12</c:v>
                      </c:pt>
                      <c:pt idx="2720">
                        <c:v>3.0654284199950356E-12</c:v>
                      </c:pt>
                      <c:pt idx="2721">
                        <c:v>3.0758387331842656E-12</c:v>
                      </c:pt>
                      <c:pt idx="2722">
                        <c:v>3.0863403883733999E-12</c:v>
                      </c:pt>
                      <c:pt idx="2723">
                        <c:v>3.096933938372136E-12</c:v>
                      </c:pt>
                      <c:pt idx="2724">
                        <c:v>3.1076199359901676E-12</c:v>
                      </c:pt>
                      <c:pt idx="2725">
                        <c:v>3.1183989340372147E-12</c:v>
                      </c:pt>
                      <c:pt idx="2726">
                        <c:v>3.1292714853229528E-12</c:v>
                      </c:pt>
                      <c:pt idx="2727">
                        <c:v>3.1402381426571065E-12</c:v>
                      </c:pt>
                      <c:pt idx="2728">
                        <c:v>3.1512994588493509E-12</c:v>
                      </c:pt>
                      <c:pt idx="2729">
                        <c:v>3.1624559867094075E-12</c:v>
                      </c:pt>
                      <c:pt idx="2730">
                        <c:v>3.1737082790469654E-12</c:v>
                      </c:pt>
                      <c:pt idx="2731">
                        <c:v>3.1850568886717235E-12</c:v>
                      </c:pt>
                      <c:pt idx="2732">
                        <c:v>3.1965023683933898E-12</c:v>
                      </c:pt>
                      <c:pt idx="2733">
                        <c:v>3.2080452710216562E-12</c:v>
                      </c:pt>
                      <c:pt idx="2734">
                        <c:v>3.2196861493662308E-12</c:v>
                      </c:pt>
                      <c:pt idx="2735">
                        <c:v>3.2314255562368125E-12</c:v>
                      </c:pt>
                      <c:pt idx="2736">
                        <c:v>3.2432640444430786E-12</c:v>
                      </c:pt>
                      <c:pt idx="2737">
                        <c:v>3.2552023508757046E-12</c:v>
                      </c:pt>
                      <c:pt idx="2738">
                        <c:v>3.2672413496704308E-12</c:v>
                      </c:pt>
                      <c:pt idx="2739">
                        <c:v>3.2793817811570308E-12</c:v>
                      </c:pt>
                      <c:pt idx="2740">
                        <c:v>3.29162438560445E-12</c:v>
                      </c:pt>
                      <c:pt idx="2741">
                        <c:v>3.3039699032816848E-12</c:v>
                      </c:pt>
                      <c:pt idx="2742">
                        <c:v>3.3164190744576805E-12</c:v>
                      </c:pt>
                      <c:pt idx="2743">
                        <c:v>3.3289726394014451E-12</c:v>
                      </c:pt>
                      <c:pt idx="2744">
                        <c:v>3.341631338381937E-12</c:v>
                      </c:pt>
                      <c:pt idx="2745">
                        <c:v>3.3543959116681075E-12</c:v>
                      </c:pt>
                      <c:pt idx="2746">
                        <c:v>3.3672670995289727E-12</c:v>
                      </c:pt>
                      <c:pt idx="2747">
                        <c:v>3.3802456422334968E-12</c:v>
                      </c:pt>
                      <c:pt idx="2748">
                        <c:v>3.3933322800506293E-12</c:v>
                      </c:pt>
                      <c:pt idx="2749">
                        <c:v>3.4065277532493871E-12</c:v>
                      </c:pt>
                      <c:pt idx="2750">
                        <c:v>3.4198328020987026E-12</c:v>
                      </c:pt>
                      <c:pt idx="2751">
                        <c:v>3.4332481668675903E-12</c:v>
                      </c:pt>
                      <c:pt idx="2752">
                        <c:v>3.4467745878249775E-12</c:v>
                      </c:pt>
                      <c:pt idx="2753">
                        <c:v>3.4604128052398715E-12</c:v>
                      </c:pt>
                      <c:pt idx="2754">
                        <c:v>3.4741635593812498E-12</c:v>
                      </c:pt>
                      <c:pt idx="2755">
                        <c:v>3.4880275905180834E-12</c:v>
                      </c:pt>
                      <c:pt idx="2756">
                        <c:v>3.5020056389193485E-12</c:v>
                      </c:pt>
                      <c:pt idx="2757">
                        <c:v>3.5160984448539913E-12</c:v>
                      </c:pt>
                      <c:pt idx="2758">
                        <c:v>3.5303067485910395E-12</c:v>
                      </c:pt>
                      <c:pt idx="2759">
                        <c:v>3.5446312903994182E-12</c:v>
                      </c:pt>
                      <c:pt idx="2760">
                        <c:v>3.559072810548118E-12</c:v>
                      </c:pt>
                      <c:pt idx="2761">
                        <c:v>3.57363204930614E-12</c:v>
                      </c:pt>
                      <c:pt idx="2762">
                        <c:v>3.5883097469424132E-12</c:v>
                      </c:pt>
                      <c:pt idx="2763">
                        <c:v>3.6031066437259506E-12</c:v>
                      </c:pt>
                      <c:pt idx="2764">
                        <c:v>3.6180234799257159E-12</c:v>
                      </c:pt>
                      <c:pt idx="2765">
                        <c:v>3.6330609958106812E-12</c:v>
                      </c:pt>
                      <c:pt idx="2766">
                        <c:v>3.6482200270266781E-12</c:v>
                      </c:pt>
                      <c:pt idx="2767">
                        <c:v>3.663501607980639E-12</c:v>
                      </c:pt>
                      <c:pt idx="2768">
                        <c:v>3.6789066229971988E-12</c:v>
                      </c:pt>
                      <c:pt idx="2769">
                        <c:v>3.6944359483944503E-12</c:v>
                      </c:pt>
                      <c:pt idx="2770">
                        <c:v>3.7100904604904805E-12</c:v>
                      </c:pt>
                      <c:pt idx="2771">
                        <c:v>3.7258710356033463E-12</c:v>
                      </c:pt>
                      <c:pt idx="2772">
                        <c:v>3.7417785500511469E-12</c:v>
                      </c:pt>
                      <c:pt idx="2773">
                        <c:v>3.7578138801519506E-12</c:v>
                      </c:pt>
                      <c:pt idx="2774">
                        <c:v>3.7739779022238129E-12</c:v>
                      </c:pt>
                      <c:pt idx="2775">
                        <c:v>3.7902714925848353E-12</c:v>
                      </c:pt>
                      <c:pt idx="2776">
                        <c:v>3.806695527553083E-12</c:v>
                      </c:pt>
                      <c:pt idx="2777">
                        <c:v>3.8232508834466583E-12</c:v>
                      </c:pt>
                      <c:pt idx="2778">
                        <c:v>3.8399384365835907E-12</c:v>
                      </c:pt>
                      <c:pt idx="2779">
                        <c:v>3.8567590632820174E-12</c:v>
                      </c:pt>
                      <c:pt idx="2780">
                        <c:v>3.8737136397736551E-12</c:v>
                      </c:pt>
                      <c:pt idx="2781">
                        <c:v>3.8908030606517692E-12</c:v>
                      </c:pt>
                      <c:pt idx="2782">
                        <c:v>3.9080282906690902E-12</c:v>
                      </c:pt>
                      <c:pt idx="2783">
                        <c:v>3.9253903095958996E-12</c:v>
                      </c:pt>
                      <c:pt idx="2784">
                        <c:v>3.9428900972025738E-12</c:v>
                      </c:pt>
                      <c:pt idx="2785">
                        <c:v>3.960528633259471E-12</c:v>
                      </c:pt>
                      <c:pt idx="2786">
                        <c:v>3.9783068975369111E-12</c:v>
                      </c:pt>
                      <c:pt idx="2787">
                        <c:v>3.996225869805266E-12</c:v>
                      </c:pt>
                      <c:pt idx="2788">
                        <c:v>4.0142865298348459E-12</c:v>
                      </c:pt>
                      <c:pt idx="2789">
                        <c:v>4.0324898573960398E-12</c:v>
                      </c:pt>
                      <c:pt idx="2790">
                        <c:v>4.0508368322591488E-12</c:v>
                      </c:pt>
                      <c:pt idx="2791">
                        <c:v>4.0693284341945417E-12</c:v>
                      </c:pt>
                      <c:pt idx="2792">
                        <c:v>4.0879656429725602E-12</c:v>
                      </c:pt>
                      <c:pt idx="2793">
                        <c:v>4.1067494383635537E-12</c:v>
                      </c:pt>
                      <c:pt idx="2794">
                        <c:v>4.1256808001378588E-12</c:v>
                      </c:pt>
                      <c:pt idx="2795">
                        <c:v>4.144760709039835E-12</c:v>
                      </c:pt>
                      <c:pt idx="2796">
                        <c:v>4.1639901952285012E-12</c:v>
                      </c:pt>
                      <c:pt idx="2797">
                        <c:v>4.183370349640115E-12</c:v>
                      </c:pt>
                      <c:pt idx="2798">
                        <c:v>4.2029022664958231E-12</c:v>
                      </c:pt>
                      <c:pt idx="2799">
                        <c:v>4.2225870400167378E-12</c:v>
                      </c:pt>
                      <c:pt idx="2800">
                        <c:v>4.2424257644240404E-12</c:v>
                      </c:pt>
                      <c:pt idx="2801">
                        <c:v>4.2624195339388619E-12</c:v>
                      </c:pt>
                      <c:pt idx="2802">
                        <c:v>4.2825694427823254E-12</c:v>
                      </c:pt>
                      <c:pt idx="2803">
                        <c:v>4.3028765851755578E-12</c:v>
                      </c:pt>
                      <c:pt idx="2804">
                        <c:v>4.3233420553397098E-12</c:v>
                      </c:pt>
                      <c:pt idx="2805">
                        <c:v>4.3439669474959308E-12</c:v>
                      </c:pt>
                      <c:pt idx="2806">
                        <c:v>4.3647523558653343E-12</c:v>
                      </c:pt>
                      <c:pt idx="2807">
                        <c:v>4.3856993746690973E-12</c:v>
                      </c:pt>
                      <c:pt idx="2808">
                        <c:v>4.4068090981283275E-12</c:v>
                      </c:pt>
                      <c:pt idx="2809">
                        <c:v>4.4280826204641682E-12</c:v>
                      </c:pt>
                      <c:pt idx="2810">
                        <c:v>4.4495210953330991E-12</c:v>
                      </c:pt>
                      <c:pt idx="2811">
                        <c:v>4.4711257515993405E-12</c:v>
                      </c:pt>
                      <c:pt idx="2812">
                        <c:v>4.4928977771293013E-12</c:v>
                      </c:pt>
                      <c:pt idx="2813">
                        <c:v>4.5148383595646818E-12</c:v>
                      </c:pt>
                      <c:pt idx="2814">
                        <c:v>4.5369486865471901E-12</c:v>
                      </c:pt>
                      <c:pt idx="2815">
                        <c:v>4.5592299457185444E-12</c:v>
                      </c:pt>
                      <c:pt idx="2816">
                        <c:v>4.5816833247204786E-12</c:v>
                      </c:pt>
                      <c:pt idx="2817">
                        <c:v>4.6043100135570118E-12</c:v>
                      </c:pt>
                      <c:pt idx="2818">
                        <c:v>4.6271112381245516E-12</c:v>
                      </c:pt>
                      <c:pt idx="2819">
                        <c:v>4.6500882520404831E-12</c:v>
                      </c:pt>
                      <c:pt idx="2820">
                        <c:v>4.6732423096288881E-12</c:v>
                      </c:pt>
                      <c:pt idx="2821">
                        <c:v>4.6965746652138474E-12</c:v>
                      </c:pt>
                      <c:pt idx="2822">
                        <c:v>4.7200865731194743E-12</c:v>
                      </c:pt>
                      <c:pt idx="2823">
                        <c:v>4.7437792876698247E-12</c:v>
                      </c:pt>
                      <c:pt idx="2824">
                        <c:v>4.7676540634743446E-12</c:v>
                      </c:pt>
                      <c:pt idx="2825">
                        <c:v>4.7917121792979877E-12</c:v>
                      </c:pt>
                      <c:pt idx="2826">
                        <c:v>4.8159549555970089E-12</c:v>
                      </c:pt>
                      <c:pt idx="2827">
                        <c:v>4.840383716928318E-12</c:v>
                      </c:pt>
                      <c:pt idx="2828">
                        <c:v>4.8649997878488306E-12</c:v>
                      </c:pt>
                      <c:pt idx="2829">
                        <c:v>4.8898044929154499E-12</c:v>
                      </c:pt>
                      <c:pt idx="2830">
                        <c:v>4.9147991566850745E-12</c:v>
                      </c:pt>
                      <c:pt idx="2831">
                        <c:v>4.9399851037141781E-12</c:v>
                      </c:pt>
                      <c:pt idx="2832">
                        <c:v>4.9653636704455345E-12</c:v>
                      </c:pt>
                      <c:pt idx="2833">
                        <c:v>4.9909362427247732E-12</c:v>
                      </c:pt>
                      <c:pt idx="2834">
                        <c:v>5.0167042191150024E-12</c:v>
                      </c:pt>
                      <c:pt idx="2835">
                        <c:v>5.0426689981794051E-12</c:v>
                      </c:pt>
                      <c:pt idx="2836">
                        <c:v>5.0688319784811382E-12</c:v>
                      </c:pt>
                      <c:pt idx="2837">
                        <c:v>5.095194558583358E-12</c:v>
                      </c:pt>
                      <c:pt idx="2838">
                        <c:v>5.1217581370492422E-12</c:v>
                      </c:pt>
                      <c:pt idx="2839">
                        <c:v>5.1485241165693412E-12</c:v>
                      </c:pt>
                      <c:pt idx="2840">
                        <c:v>5.1754939453293247E-12</c:v>
                      </c:pt>
                      <c:pt idx="2841">
                        <c:v>5.2026690995245351E-12</c:v>
                      </c:pt>
                      <c:pt idx="2842">
                        <c:v>5.2300510557497184E-12</c:v>
                      </c:pt>
                      <c:pt idx="2843">
                        <c:v>5.2576412905996353E-12</c:v>
                      </c:pt>
                      <c:pt idx="2844">
                        <c:v>5.2854412806690101E-12</c:v>
                      </c:pt>
                      <c:pt idx="2845">
                        <c:v>5.3134525025525994E-12</c:v>
                      </c:pt>
                      <c:pt idx="2846">
                        <c:v>5.3416764335708588E-12</c:v>
                      </c:pt>
                      <c:pt idx="2847">
                        <c:v>5.3701145840259725E-12</c:v>
                      </c:pt>
                      <c:pt idx="2848">
                        <c:v>5.3987685095950677E-12</c:v>
                      </c:pt>
                      <c:pt idx="2849">
                        <c:v>5.4276397692241221E-12</c:v>
                      </c:pt>
                      <c:pt idx="2850">
                        <c:v>5.4567299218590561E-12</c:v>
                      </c:pt>
                      <c:pt idx="2851">
                        <c:v>5.4860405264458307E-12</c:v>
                      </c:pt>
                      <c:pt idx="2852">
                        <c:v>5.515573141930435E-12</c:v>
                      </c:pt>
                      <c:pt idx="2853">
                        <c:v>5.5453293272595252E-12</c:v>
                      </c:pt>
                      <c:pt idx="2854">
                        <c:v>5.5753106592303921E-12</c:v>
                      </c:pt>
                      <c:pt idx="2855">
                        <c:v>5.6055187723030102E-12</c:v>
                      </c:pt>
                      <c:pt idx="2856">
                        <c:v>5.6359553124533777E-12</c:v>
                      </c:pt>
                      <c:pt idx="2857">
                        <c:v>5.6666219256575721E-12</c:v>
                      </c:pt>
                      <c:pt idx="2858">
                        <c:v>5.6975202578915731E-12</c:v>
                      </c:pt>
                      <c:pt idx="2859">
                        <c:v>5.7286519551314187E-12</c:v>
                      </c:pt>
                      <c:pt idx="2860">
                        <c:v>5.7600186633531435E-12</c:v>
                      </c:pt>
                      <c:pt idx="2861">
                        <c:v>5.7916220354067789E-12</c:v>
                      </c:pt>
                      <c:pt idx="2862">
                        <c:v>5.823463781235643E-12</c:v>
                      </c:pt>
                      <c:pt idx="2863">
                        <c:v>5.8555456388037416E-12</c:v>
                      </c:pt>
                      <c:pt idx="2864">
                        <c:v>5.8878693462580664E-12</c:v>
                      </c:pt>
                      <c:pt idx="2865">
                        <c:v>5.9204366417455169E-12</c:v>
                      </c:pt>
                      <c:pt idx="2866">
                        <c:v>5.953249263413095E-12</c:v>
                      </c:pt>
                      <c:pt idx="2867">
                        <c:v>5.9863089494077714E-12</c:v>
                      </c:pt>
                      <c:pt idx="2868">
                        <c:v>6.0196174394252442E-12</c:v>
                      </c:pt>
                      <c:pt idx="2869">
                        <c:v>6.0531765176075211E-12</c:v>
                      </c:pt>
                      <c:pt idx="2870">
                        <c:v>6.0869880175014524E-12</c:v>
                      </c:pt>
                      <c:pt idx="2871">
                        <c:v>6.1210537751944575E-12</c:v>
                      </c:pt>
                      <c:pt idx="2872">
                        <c:v>6.1553756267739194E-12</c:v>
                      </c:pt>
                      <c:pt idx="2873">
                        <c:v>6.1899554083272428E-12</c:v>
                      </c:pt>
                      <c:pt idx="2874">
                        <c:v>6.2247949559418728E-12</c:v>
                      </c:pt>
                      <c:pt idx="2875">
                        <c:v>6.259896105748483E-12</c:v>
                      </c:pt>
                      <c:pt idx="2876">
                        <c:v>6.2952607201799487E-12</c:v>
                      </c:pt>
                      <c:pt idx="2877">
                        <c:v>6.3308907293428835E-12</c:v>
                      </c:pt>
                      <c:pt idx="2878">
                        <c:v>6.3667880739378487E-12</c:v>
                      </c:pt>
                      <c:pt idx="2879">
                        <c:v>6.4029546946653747E-12</c:v>
                      </c:pt>
                      <c:pt idx="2880">
                        <c:v>6.4393925322260018E-12</c:v>
                      </c:pt>
                      <c:pt idx="2881">
                        <c:v>6.476103527320334E-12</c:v>
                      </c:pt>
                      <c:pt idx="2882">
                        <c:v>6.5130896206488307E-12</c:v>
                      </c:pt>
                      <c:pt idx="2883">
                        <c:v>6.5503527639383183E-12</c:v>
                      </c:pt>
                      <c:pt idx="2884">
                        <c:v>6.5878949815827838E-12</c:v>
                      </c:pt>
                      <c:pt idx="2885">
                        <c:v>6.6257183268693975E-12</c:v>
                      </c:pt>
                      <c:pt idx="2886">
                        <c:v>6.663824853144976E-12</c:v>
                      </c:pt>
                      <c:pt idx="2887">
                        <c:v>6.7022166137563239E-12</c:v>
                      </c:pt>
                      <c:pt idx="2888">
                        <c:v>6.7408956620503332E-12</c:v>
                      </c:pt>
                      <c:pt idx="2889">
                        <c:v>6.7798640513737657E-12</c:v>
                      </c:pt>
                      <c:pt idx="2890">
                        <c:v>6.8191238379466888E-12</c:v>
                      </c:pt>
                      <c:pt idx="2891">
                        <c:v>6.8586771389887171E-12</c:v>
                      </c:pt>
                      <c:pt idx="2892">
                        <c:v>6.8985261285693343E-12</c:v>
                      </c:pt>
                      <c:pt idx="2893">
                        <c:v>6.9386729828421622E-12</c:v>
                      </c:pt>
                      <c:pt idx="2894">
                        <c:v>6.9791198779608015E-12</c:v>
                      </c:pt>
                      <c:pt idx="2895">
                        <c:v>7.0198689900788861E-12</c:v>
                      </c:pt>
                      <c:pt idx="2896">
                        <c:v>7.0609224953500102E-12</c:v>
                      </c:pt>
                      <c:pt idx="2897">
                        <c:v>7.1022825700454169E-12</c:v>
                      </c:pt>
                      <c:pt idx="2898">
                        <c:v>7.1439514296408036E-12</c:v>
                      </c:pt>
                      <c:pt idx="2899">
                        <c:v>7.1859313756558349E-12</c:v>
                      </c:pt>
                      <c:pt idx="2900">
                        <c:v>7.2282247206308247E-12</c:v>
                      </c:pt>
                      <c:pt idx="2901">
                        <c:v>7.2708337771059972E-12</c:v>
                      </c:pt>
                      <c:pt idx="2902">
                        <c:v>7.3137608576216274E-12</c:v>
                      </c:pt>
                      <c:pt idx="2903">
                        <c:v>7.3570082747179623E-12</c:v>
                      </c:pt>
                      <c:pt idx="2904">
                        <c:v>7.4005783409352841E-12</c:v>
                      </c:pt>
                      <c:pt idx="2905">
                        <c:v>7.4444733861666463E-12</c:v>
                      </c:pt>
                      <c:pt idx="2906">
                        <c:v>7.4886958432271064E-12</c:v>
                      </c:pt>
                      <c:pt idx="2907">
                        <c:v>7.5332481802207139E-12</c:v>
                      </c:pt>
                      <c:pt idx="2908">
                        <c:v>7.5781328652563473E-12</c:v>
                      </c:pt>
                      <c:pt idx="2909">
                        <c:v>7.6233523664429175E-12</c:v>
                      </c:pt>
                      <c:pt idx="2910">
                        <c:v>7.6689091518893013E-12</c:v>
                      </c:pt>
                      <c:pt idx="2911">
                        <c:v>7.7148056897043708E-12</c:v>
                      </c:pt>
                      <c:pt idx="2912">
                        <c:v>7.7610444524568003E-12</c:v>
                      </c:pt>
                      <c:pt idx="2913">
                        <c:v>7.807628008143413E-12</c:v>
                      </c:pt>
                      <c:pt idx="2914">
                        <c:v>7.8545590066637919E-12</c:v>
                      </c:pt>
                      <c:pt idx="2915">
                        <c:v>7.90184010017361E-12</c:v>
                      </c:pt>
                      <c:pt idx="2916">
                        <c:v>7.9494739408285937E-12</c:v>
                      </c:pt>
                      <c:pt idx="2917">
                        <c:v>7.9974631807844562E-12</c:v>
                      </c:pt>
                      <c:pt idx="2918">
                        <c:v>8.0458104721968544E-12</c:v>
                      </c:pt>
                      <c:pt idx="2919">
                        <c:v>8.0945184668472122E-12</c:v>
                      </c:pt>
                      <c:pt idx="2920">
                        <c:v>8.1435898836851629E-12</c:v>
                      </c:pt>
                      <c:pt idx="2921">
                        <c:v>8.1930275865221349E-12</c:v>
                      </c:pt>
                      <c:pt idx="2922">
                        <c:v>8.2428344555937847E-12</c:v>
                      </c:pt>
                      <c:pt idx="2923">
                        <c:v>8.2930133711358354E-12</c:v>
                      </c:pt>
                      <c:pt idx="2924">
                        <c:v>8.3435672133838838E-12</c:v>
                      </c:pt>
                      <c:pt idx="2925">
                        <c:v>8.3944988625736869E-12</c:v>
                      </c:pt>
                      <c:pt idx="2926">
                        <c:v>8.4458111988518695E-12</c:v>
                      </c:pt>
                      <c:pt idx="2927">
                        <c:v>8.4975071317920892E-12</c:v>
                      </c:pt>
                      <c:pt idx="2928">
                        <c:v>8.5495897750163695E-12</c:v>
                      </c:pt>
                      <c:pt idx="2929">
                        <c:v>8.6020623070398461E-12</c:v>
                      </c:pt>
                      <c:pt idx="2930">
                        <c:v>8.6549279063776968E-12</c:v>
                      </c:pt>
                      <c:pt idx="2931">
                        <c:v>8.7081897515451057E-12</c:v>
                      </c:pt>
                      <c:pt idx="2932">
                        <c:v>8.7618510210572311E-12</c:v>
                      </c:pt>
                      <c:pt idx="2933">
                        <c:v>8.8159148934292833E-12</c:v>
                      </c:pt>
                      <c:pt idx="2934">
                        <c:v>8.8703845516503835E-12</c:v>
                      </c:pt>
                      <c:pt idx="2935">
                        <c:v>8.9252633971091195E-12</c:v>
                      </c:pt>
                      <c:pt idx="2936">
                        <c:v>8.9805550173487722E-12</c:v>
                      </c:pt>
                      <c:pt idx="2937">
                        <c:v>9.0362630035285714E-12</c:v>
                      </c:pt>
                      <c:pt idx="2938">
                        <c:v>9.0923909468078566E-12</c:v>
                      </c:pt>
                      <c:pt idx="2939">
                        <c:v>9.1489424383458368E-12</c:v>
                      </c:pt>
                      <c:pt idx="2940">
                        <c:v>9.2059210693018143E-12</c:v>
                      </c:pt>
                      <c:pt idx="2941">
                        <c:v>9.2633304250900865E-12</c:v>
                      </c:pt>
                      <c:pt idx="2942">
                        <c:v>9.3211742661779297E-12</c:v>
                      </c:pt>
                      <c:pt idx="2943">
                        <c:v>9.3794567468469869E-12</c:v>
                      </c:pt>
                      <c:pt idx="2944">
                        <c:v>9.438182059967209E-12</c:v>
                      </c:pt>
                      <c:pt idx="2945">
                        <c:v>9.4973543984086069E-12</c:v>
                      </c:pt>
                      <c:pt idx="2946">
                        <c:v>9.5569779550411722E-12</c:v>
                      </c:pt>
                      <c:pt idx="2947">
                        <c:v>9.617056922734856E-12</c:v>
                      </c:pt>
                      <c:pt idx="2948">
                        <c:v>9.6775954921806638E-12</c:v>
                      </c:pt>
                      <c:pt idx="2949">
                        <c:v>9.7385979317329991E-12</c:v>
                      </c:pt>
                      <c:pt idx="2950">
                        <c:v>9.8000691673039453E-12</c:v>
                      </c:pt>
                      <c:pt idx="2951">
                        <c:v>9.8620143090610883E-12</c:v>
                      </c:pt>
                      <c:pt idx="2952">
                        <c:v>9.9244384671720688E-12</c:v>
                      </c:pt>
                      <c:pt idx="2953">
                        <c:v>9.9873467518044129E-12</c:v>
                      </c:pt>
                      <c:pt idx="2954">
                        <c:v>1.0050744273125787E-11</c:v>
                      </c:pt>
                      <c:pt idx="2955">
                        <c:v>1.0114636141303712E-11</c:v>
                      </c:pt>
                      <c:pt idx="2956">
                        <c:v>1.0179027463829815E-11</c:v>
                      </c:pt>
                      <c:pt idx="2957">
                        <c:v>1.0243924165147246E-11</c:v>
                      </c:pt>
                      <c:pt idx="2958">
                        <c:v>1.030933279670238E-11</c:v>
                      </c:pt>
                      <c:pt idx="2959">
                        <c:v>1.037525991600718E-11</c:v>
                      </c:pt>
                      <c:pt idx="2960">
                        <c:v>1.0441712080573748E-11</c:v>
                      </c:pt>
                      <c:pt idx="2961">
                        <c:v>1.0508695847914041E-11</c:v>
                      </c:pt>
                      <c:pt idx="2962">
                        <c:v>1.057621777554007E-11</c:v>
                      </c:pt>
                      <c:pt idx="2963">
                        <c:v>1.0644284380542062E-11</c:v>
                      </c:pt>
                      <c:pt idx="2964">
                        <c:v>1.0712902934424283E-11</c:v>
                      </c:pt>
                      <c:pt idx="2965">
                        <c:v>1.0782082222742884E-11</c:v>
                      </c:pt>
                      <c:pt idx="2966">
                        <c:v>1.0851831144110914E-11</c:v>
                      </c:pt>
                      <c:pt idx="2967">
                        <c:v>1.0922158597141551E-11</c:v>
                      </c:pt>
                      <c:pt idx="2968">
                        <c:v>1.0993073480447846E-11</c:v>
                      </c:pt>
                      <c:pt idx="2969">
                        <c:v>1.1064584692642954E-11</c:v>
                      </c:pt>
                      <c:pt idx="2970">
                        <c:v>1.1152823718315866E-11</c:v>
                      </c:pt>
                      <c:pt idx="2971">
                        <c:v>1.1292106470075102E-11</c:v>
                      </c:pt>
                      <c:pt idx="2972">
                        <c:v>1.1427940321694453E-11</c:v>
                      </c:pt>
                      <c:pt idx="2973">
                        <c:v>1.1560325273173761E-11</c:v>
                      </c:pt>
                      <c:pt idx="2974">
                        <c:v>1.1689261324513293E-11</c:v>
                      </c:pt>
                      <c:pt idx="2975">
                        <c:v>1.1814748475712919E-11</c:v>
                      </c:pt>
                      <c:pt idx="2976">
                        <c:v>1.1936786726772619E-11</c:v>
                      </c:pt>
                      <c:pt idx="2977">
                        <c:v>1.2055376077692436E-11</c:v>
                      </c:pt>
                      <c:pt idx="2978">
                        <c:v>1.2170516528472239E-11</c:v>
                      </c:pt>
                      <c:pt idx="2979">
                        <c:v>1.2282208079112244E-11</c:v>
                      </c:pt>
                      <c:pt idx="2980">
                        <c:v>1.2390450729612325E-11</c:v>
                      </c:pt>
                      <c:pt idx="2981">
                        <c:v>1.2495244479972494E-11</c:v>
                      </c:pt>
                      <c:pt idx="2982">
                        <c:v>1.2596589330192778E-11</c:v>
                      </c:pt>
                      <c:pt idx="2983">
                        <c:v>1.2694485280273051E-11</c:v>
                      </c:pt>
                      <c:pt idx="2984">
                        <c:v>1.2788932330213523E-11</c:v>
                      </c:pt>
                      <c:pt idx="2985">
                        <c:v>1.2879930480014079E-11</c:v>
                      </c:pt>
                      <c:pt idx="2986">
                        <c:v>1.2967479729674672E-11</c:v>
                      </c:pt>
                      <c:pt idx="2987">
                        <c:v>1.3051580079195398E-11</c:v>
                      </c:pt>
                      <c:pt idx="2988">
                        <c:v>1.3132231528576193E-11</c:v>
                      </c:pt>
                      <c:pt idx="2989">
                        <c:v>1.3209434077817137E-11</c:v>
                      </c:pt>
                      <c:pt idx="2990">
                        <c:v>1.3283187726918147E-11</c:v>
                      </c:pt>
                      <c:pt idx="2991">
                        <c:v>1.3353492475879275E-11</c:v>
                      </c:pt>
                      <c:pt idx="2992">
                        <c:v>1.3420348324700425E-11</c:v>
                      </c:pt>
                      <c:pt idx="2993">
                        <c:v>1.3483755273381736E-11</c:v>
                      </c:pt>
                      <c:pt idx="2994">
                        <c:v>1.3543713321923132E-11</c:v>
                      </c:pt>
                      <c:pt idx="2995">
                        <c:v>1.3600222470324625E-11</c:v>
                      </c:pt>
                      <c:pt idx="2996">
                        <c:v>1.36532827185862E-11</c:v>
                      </c:pt>
                      <c:pt idx="2997">
                        <c:v>1.3702894066707848E-11</c:v>
                      </c:pt>
                      <c:pt idx="2998">
                        <c:v>1.3749056514689614E-11</c:v>
                      </c:pt>
                      <c:pt idx="2999">
                        <c:v>1.3791770062531477E-11</c:v>
                      </c:pt>
                      <c:pt idx="3000">
                        <c:v>1.3831034710233444E-11</c:v>
                      </c:pt>
                      <c:pt idx="3001">
                        <c:v>1.3866850457795495E-11</c:v>
                      </c:pt>
                      <c:pt idx="3002">
                        <c:v>1.3899217305217627E-11</c:v>
                      </c:pt>
                      <c:pt idx="3003">
                        <c:v>1.392813525249986E-11</c:v>
                      </c:pt>
                      <c:pt idx="3004">
                        <c:v>1.3953604299642193E-11</c:v>
                      </c:pt>
                      <c:pt idx="3005">
                        <c:v>1.3975624446644614E-11</c:v>
                      </c:pt>
                      <c:pt idx="3006">
                        <c:v>1.3994195693507114E-11</c:v>
                      </c:pt>
                      <c:pt idx="3007">
                        <c:v>1.4009318040229741E-11</c:v>
                      </c:pt>
                      <c:pt idx="3008">
                        <c:v>1.4020991486812445E-11</c:v>
                      </c:pt>
                      <c:pt idx="3009">
                        <c:v>1.4029216033255248E-11</c:v>
                      </c:pt>
                      <c:pt idx="3010">
                        <c:v>1.4033991679558142E-11</c:v>
                      </c:pt>
                      <c:pt idx="3011">
                        <c:v>1.4035318425721132E-11</c:v>
                      </c:pt>
                      <c:pt idx="3012">
                        <c:v>1.4033196271744225E-11</c:v>
                      </c:pt>
                      <c:pt idx="3013">
                        <c:v>1.4027625217627403E-11</c:v>
                      </c:pt>
                      <c:pt idx="3014">
                        <c:v>1.4018605263370685E-11</c:v>
                      </c:pt>
                      <c:pt idx="3015">
                        <c:v>1.4006136408974042E-11</c:v>
                      </c:pt>
                      <c:pt idx="3016">
                        <c:v>1.3990218654437503E-11</c:v>
                      </c:pt>
                      <c:pt idx="3017">
                        <c:v>1.3970851999761071E-11</c:v>
                      </c:pt>
                      <c:pt idx="3018">
                        <c:v>1.3948036444944716E-11</c:v>
                      </c:pt>
                      <c:pt idx="3019">
                        <c:v>1.392177198998844E-11</c:v>
                      </c:pt>
                      <c:pt idx="3020">
                        <c:v>1.3892058634892314E-11</c:v>
                      </c:pt>
                      <c:pt idx="3021">
                        <c:v>1.3858896379656232E-11</c:v>
                      </c:pt>
                      <c:pt idx="3022">
                        <c:v>1.3822285224280268E-11</c:v>
                      </c:pt>
                      <c:pt idx="3023">
                        <c:v>1.3782225168764364E-11</c:v>
                      </c:pt>
                      <c:pt idx="3024">
                        <c:v>1.3738716213108586E-11</c:v>
                      </c:pt>
                      <c:pt idx="3025">
                        <c:v>1.3691758357312925E-11</c:v>
                      </c:pt>
                      <c:pt idx="3026">
                        <c:v>1.3641351601377307E-11</c:v>
                      </c:pt>
                      <c:pt idx="3027">
                        <c:v>1.3587495945301815E-11</c:v>
                      </c:pt>
                      <c:pt idx="3028">
                        <c:v>1.353019138908641E-11</c:v>
                      </c:pt>
                      <c:pt idx="3029">
                        <c:v>1.3469437932731096E-11</c:v>
                      </c:pt>
                      <c:pt idx="3030">
                        <c:v>1.3405235576235913E-11</c:v>
                      </c:pt>
                      <c:pt idx="3031">
                        <c:v>1.3337584319600784E-11</c:v>
                      </c:pt>
                      <c:pt idx="3032">
                        <c:v>1.3266484162825742E-11</c:v>
                      </c:pt>
                      <c:pt idx="3033">
                        <c:v>1.3185733995940184E-11</c:v>
                      </c:pt>
                      <c:pt idx="3034">
                        <c:v>1.3059626061440986E-11</c:v>
                      </c:pt>
                      <c:pt idx="3035">
                        <c:v>1.2935074636356849E-11</c:v>
                      </c:pt>
                      <c:pt idx="3036">
                        <c:v>1.2812040960445177E-11</c:v>
                      </c:pt>
                      <c:pt idx="3037">
                        <c:v>1.2690486273463718E-11</c:v>
                      </c:pt>
                      <c:pt idx="3038">
                        <c:v>1.2570371815170101E-11</c:v>
                      </c:pt>
                      <c:pt idx="3039">
                        <c:v>1.245166037859827E-11</c:v>
                      </c:pt>
                      <c:pt idx="3040">
                        <c:v>1.2334323057493594E-11</c:v>
                      </c:pt>
                      <c:pt idx="3041">
                        <c:v>1.2218332894998462E-11</c:v>
                      </c:pt>
                      <c:pt idx="3042">
                        <c:v>1.2103662874824687E-11</c:v>
                      </c:pt>
                      <c:pt idx="3043">
                        <c:v>1.1990285980684125E-11</c:v>
                      </c:pt>
                      <c:pt idx="3044">
                        <c:v>1.1878175352361284E-11</c:v>
                      </c:pt>
                      <c:pt idx="3045">
                        <c:v>1.1767307897990627E-11</c:v>
                      </c:pt>
                      <c:pt idx="3046">
                        <c:v>1.1657663612272068E-11</c:v>
                      </c:pt>
                      <c:pt idx="3047">
                        <c:v>1.1549222468889514E-11</c:v>
                      </c:pt>
                      <c:pt idx="3048">
                        <c:v>1.1441964441526744E-11</c:v>
                      </c:pt>
                      <c:pt idx="3049">
                        <c:v>1.1335869503867727E-11</c:v>
                      </c:pt>
                      <c:pt idx="3050">
                        <c:v>1.1230918728770776E-11</c:v>
                      </c:pt>
                      <c:pt idx="3051">
                        <c:v>1.1127096063762271E-11</c:v>
                      </c:pt>
                      <c:pt idx="3052">
                        <c:v>1.1024385734451734E-11</c:v>
                      </c:pt>
                      <c:pt idx="3053">
                        <c:v>1.0922771966203573E-11</c:v>
                      </c:pt>
                      <c:pt idx="3054">
                        <c:v>1.0822238984382235E-11</c:v>
                      </c:pt>
                      <c:pt idx="3055">
                        <c:v>1.0722771202368413E-11</c:v>
                      </c:pt>
                      <c:pt idx="3056">
                        <c:v>1.0624354764665873E-11</c:v>
                      </c:pt>
                      <c:pt idx="3057">
                        <c:v>1.0526976580079362E-11</c:v>
                      </c:pt>
                      <c:pt idx="3058">
                        <c:v>1.0430623543184946E-11</c:v>
                      </c:pt>
                      <c:pt idx="3059">
                        <c:v>1.0335282548558456E-11</c:v>
                      </c:pt>
                      <c:pt idx="3060">
                        <c:v>1.024094050065958E-11</c:v>
                      </c:pt>
                      <c:pt idx="3061">
                        <c:v>1.0147585014029069E-11</c:v>
                      </c:pt>
                      <c:pt idx="3062">
                        <c:v>1.0055204687322447E-11</c:v>
                      </c:pt>
                      <c:pt idx="3063">
                        <c:v>9.9637881649062192E-12</c:v>
                      </c:pt>
                      <c:pt idx="3064">
                        <c:v>9.8733240911466586E-12</c:v>
                      </c:pt>
                      <c:pt idx="3065">
                        <c:v>9.783801110410292E-12</c:v>
                      </c:pt>
                      <c:pt idx="3066">
                        <c:v>9.6952080464488352E-12</c:v>
                      </c:pt>
                      <c:pt idx="3067">
                        <c:v>9.6075345529118225E-12</c:v>
                      </c:pt>
                      <c:pt idx="3068">
                        <c:v>9.5207704868119415E-12</c:v>
                      </c:pt>
                      <c:pt idx="3069">
                        <c:v>9.4349057035168922E-12</c:v>
                      </c:pt>
                      <c:pt idx="3070">
                        <c:v>9.349930058394415E-12</c:v>
                      </c:pt>
                      <c:pt idx="3071">
                        <c:v>9.2658334314298852E-12</c:v>
                      </c:pt>
                      <c:pt idx="3072">
                        <c:v>9.1826061721196654E-12</c:v>
                      </c:pt>
                      <c:pt idx="3073">
                        <c:v>9.1002390187245049E-12</c:v>
                      </c:pt>
                      <c:pt idx="3074">
                        <c:v>9.0187227175856329E-12</c:v>
                      </c:pt>
                      <c:pt idx="3075">
                        <c:v>8.9380480150442144E-12</c:v>
                      </c:pt>
                      <c:pt idx="3076">
                        <c:v>8.8582056576331358E-12</c:v>
                      </c:pt>
                      <c:pt idx="3077">
                        <c:v>8.7791865711595999E-12</c:v>
                      </c:pt>
                      <c:pt idx="3078">
                        <c:v>8.7009821342285249E-12</c:v>
                      </c:pt>
                      <c:pt idx="3079">
                        <c:v>8.6235837900953774E-12</c:v>
                      </c:pt>
                      <c:pt idx="3080">
                        <c:v>8.5469829820155172E-12</c:v>
                      </c:pt>
                      <c:pt idx="3081">
                        <c:v>8.4711711532443461E-12</c:v>
                      </c:pt>
                      <c:pt idx="3082">
                        <c:v>8.3961397881861896E-12</c:v>
                      </c:pt>
                      <c:pt idx="3083">
                        <c:v>8.3218807279121807E-12</c:v>
                      </c:pt>
                      <c:pt idx="3084">
                        <c:v>8.2483859904572368E-12</c:v>
                      </c:pt>
                      <c:pt idx="3085">
                        <c:v>8.175647594694214E-12</c:v>
                      </c:pt>
                      <c:pt idx="3086">
                        <c:v>8.1036575594960524E-12</c:v>
                      </c:pt>
                      <c:pt idx="3087">
                        <c:v>8.032407907406749E-12</c:v>
                      </c:pt>
                      <c:pt idx="3088">
                        <c:v>7.9618908545263034E-12</c:v>
                      </c:pt>
                      <c:pt idx="3089">
                        <c:v>7.8920988954249154E-12</c:v>
                      </c:pt>
                      <c:pt idx="3090">
                        <c:v>7.8230245455383264E-12</c:v>
                      </c:pt>
                      <c:pt idx="3091">
                        <c:v>7.7546603203024334E-12</c:v>
                      </c:pt>
                      <c:pt idx="3092">
                        <c:v>7.6869987351529311E-12</c:v>
                      </c:pt>
                      <c:pt idx="3093">
                        <c:v>7.6200323721257674E-12</c:v>
                      </c:pt>
                      <c:pt idx="3094">
                        <c:v>7.5537541085216015E-12</c:v>
                      </c:pt>
                      <c:pt idx="3095">
                        <c:v>7.4881569020351653E-12</c:v>
                      </c:pt>
                      <c:pt idx="3096">
                        <c:v>7.423233710333928E-12</c:v>
                      </c:pt>
                      <c:pt idx="3097">
                        <c:v>7.3589774910851874E-12</c:v>
                      </c:pt>
                      <c:pt idx="3098">
                        <c:v>7.2953812148309601E-12</c:v>
                      </c:pt>
                      <c:pt idx="3099">
                        <c:v>7.2324380644069554E-12</c:v>
                      </c:pt>
                      <c:pt idx="3100">
                        <c:v>7.1701413951726139E-12</c:v>
                      </c:pt>
                      <c:pt idx="3101">
                        <c:v>7.1084845673521581E-12</c:v>
                      </c:pt>
                      <c:pt idx="3102">
                        <c:v>7.0474609411696609E-12</c:v>
                      </c:pt>
                      <c:pt idx="3103">
                        <c:v>6.9870638772552721E-12</c:v>
                      </c:pt>
                      <c:pt idx="3104">
                        <c:v>6.9272868394075103E-12</c:v>
                      </c:pt>
                      <c:pt idx="3105">
                        <c:v>6.8681235271274557E-12</c:v>
                      </c:pt>
                      <c:pt idx="3106">
                        <c:v>6.809567672382418E-12</c:v>
                      </c:pt>
                      <c:pt idx="3107">
                        <c:v>6.7516130071397326E-12</c:v>
                      </c:pt>
                      <c:pt idx="3108">
                        <c:v>6.6942532633667972E-12</c:v>
                      </c:pt>
                      <c:pt idx="3109">
                        <c:v>6.6374822032986902E-12</c:v>
                      </c:pt>
                      <c:pt idx="3110">
                        <c:v>6.581293808734517E-12</c:v>
                      </c:pt>
                      <c:pt idx="3111">
                        <c:v>6.5256821577075439E-12</c:v>
                      </c:pt>
                      <c:pt idx="3112">
                        <c:v>6.4706413286300643E-12</c:v>
                      </c:pt>
                      <c:pt idx="3113">
                        <c:v>6.4161653999144606E-12</c:v>
                      </c:pt>
                      <c:pt idx="3114">
                        <c:v>6.3622484540362619E-12</c:v>
                      </c:pt>
                      <c:pt idx="3115">
                        <c:v>6.308884713198701E-12</c:v>
                      </c:pt>
                      <c:pt idx="3116">
                        <c:v>6.2560685702504194E-12</c:v>
                      </c:pt>
                      <c:pt idx="3117">
                        <c:v>6.2037944283250236E-12</c:v>
                      </c:pt>
                      <c:pt idx="3118">
                        <c:v>6.1520566905560443E-12</c:v>
                      </c:pt>
                      <c:pt idx="3119">
                        <c:v>6.1008497600779312E-12</c:v>
                      </c:pt>
                      <c:pt idx="3120">
                        <c:v>6.050168097282763E-12</c:v>
                      </c:pt>
                      <c:pt idx="3121">
                        <c:v>6.0000063659054649E-12</c:v>
                      </c:pt>
                      <c:pt idx="3122">
                        <c:v>5.9503592745168192E-12</c:v>
                      </c:pt>
                      <c:pt idx="3123">
                        <c:v>5.9012215316874356E-12</c:v>
                      </c:pt>
                      <c:pt idx="3124">
                        <c:v>5.8525878459880332E-12</c:v>
                      </c:pt>
                      <c:pt idx="3125">
                        <c:v>5.8044529396081902E-12</c:v>
                      </c:pt>
                      <c:pt idx="3126">
                        <c:v>5.7568116988836545E-12</c:v>
                      </c:pt>
                      <c:pt idx="3127">
                        <c:v>5.7096591184252389E-12</c:v>
                      </c:pt>
                      <c:pt idx="3128">
                        <c:v>5.6629901947249048E-12</c:v>
                      </c:pt>
                      <c:pt idx="3129">
                        <c:v>5.6167999242747395E-12</c:v>
                      </c:pt>
                      <c:pt idx="3130">
                        <c:v>5.5710833044955061E-12</c:v>
                      </c:pt>
                      <c:pt idx="3131">
                        <c:v>5.5258354230756717E-12</c:v>
                      </c:pt>
                      <c:pt idx="3132">
                        <c:v>5.4810515311511013E-12</c:v>
                      </c:pt>
                      <c:pt idx="3133">
                        <c:v>5.4367268969828299E-12</c:v>
                      </c:pt>
                      <c:pt idx="3134">
                        <c:v>5.3928567888319897E-12</c:v>
                      </c:pt>
                      <c:pt idx="3135">
                        <c:v>5.3494364749596183E-12</c:v>
                      </c:pt>
                      <c:pt idx="3136">
                        <c:v>5.3064612541212601E-12</c:v>
                      </c:pt>
                      <c:pt idx="3137">
                        <c:v>5.2639265936258454E-12</c:v>
                      </c:pt>
                      <c:pt idx="3138">
                        <c:v>5.2218280184229644E-12</c:v>
                      </c:pt>
                      <c:pt idx="3139">
                        <c:v>5.1801610535031279E-12</c:v>
                      </c:pt>
                      <c:pt idx="3140">
                        <c:v>5.1389212238566889E-12</c:v>
                      </c:pt>
                      <c:pt idx="3141">
                        <c:v>5.0981040598644654E-12</c:v>
                      </c:pt>
                      <c:pt idx="3142">
                        <c:v>5.0577052100247867E-12</c:v>
                      </c:pt>
                      <c:pt idx="3143">
                        <c:v>5.0177204373086188E-12</c:v>
                      </c:pt>
                      <c:pt idx="3144">
                        <c:v>4.9781455093468606E-12</c:v>
                      </c:pt>
                      <c:pt idx="3145">
                        <c:v>4.9389761937704025E-12</c:v>
                      </c:pt>
                      <c:pt idx="3146">
                        <c:v>4.9002082582863379E-12</c:v>
                      </c:pt>
                      <c:pt idx="3147">
                        <c:v>4.8618375254072895E-12</c:v>
                      </c:pt>
                      <c:pt idx="3148">
                        <c:v>4.8238599670604454E-12</c:v>
                      </c:pt>
                      <c:pt idx="3149">
                        <c:v>4.7862715802694944E-12</c:v>
                      </c:pt>
                      <c:pt idx="3150">
                        <c:v>4.749068362058151E-12</c:v>
                      </c:pt>
                      <c:pt idx="3151">
                        <c:v>4.7122463094500782E-12</c:v>
                      </c:pt>
                      <c:pt idx="3152">
                        <c:v>4.6758013695011358E-12</c:v>
                      </c:pt>
                      <c:pt idx="3153">
                        <c:v>4.6397295636149625E-12</c:v>
                      </c:pt>
                      <c:pt idx="3154">
                        <c:v>4.6040271968955586E-12</c:v>
                      </c:pt>
                      <c:pt idx="3155">
                        <c:v>4.5686905858367926E-12</c:v>
                      </c:pt>
                      <c:pt idx="3156">
                        <c:v>4.5337160469325153E-12</c:v>
                      </c:pt>
                      <c:pt idx="3157">
                        <c:v>4.4990998966765697E-12</c:v>
                      </c:pt>
                      <c:pt idx="3158">
                        <c:v>4.4648384515628064E-12</c:v>
                      </c:pt>
                      <c:pt idx="3159">
                        <c:v>4.4309280280849924E-12</c:v>
                      </c:pt>
                      <c:pt idx="3160">
                        <c:v>4.3973649427370357E-12</c:v>
                      </c:pt>
                      <c:pt idx="3161">
                        <c:v>4.364145512012751E-12</c:v>
                      </c:pt>
                      <c:pt idx="3162">
                        <c:v>4.3312660524059915E-12</c:v>
                      </c:pt>
                      <c:pt idx="3163">
                        <c:v>4.298722788163266E-12</c:v>
                      </c:pt>
                      <c:pt idx="3164">
                        <c:v>4.266512233077328E-12</c:v>
                      </c:pt>
                      <c:pt idx="3165">
                        <c:v>4.2346311800686671E-12</c:v>
                      </c:pt>
                      <c:pt idx="3166">
                        <c:v>4.2030764223480915E-12</c:v>
                      </c:pt>
                      <c:pt idx="3167">
                        <c:v>4.171844753126328E-12</c:v>
                      </c:pt>
                      <c:pt idx="3168">
                        <c:v>4.1409329656141136E-12</c:v>
                      </c:pt>
                      <c:pt idx="3169">
                        <c:v>4.1103378530222696E-12</c:v>
                      </c:pt>
                      <c:pt idx="3170">
                        <c:v>4.0800562085615258E-12</c:v>
                      </c:pt>
                      <c:pt idx="3171">
                        <c:v>4.050084825442639E-12</c:v>
                      </c:pt>
                      <c:pt idx="3172">
                        <c:v>4.020420496876401E-12</c:v>
                      </c:pt>
                      <c:pt idx="3173">
                        <c:v>3.9910600160735428E-12</c:v>
                      </c:pt>
                      <c:pt idx="3174">
                        <c:v>3.9620001762448329E-12</c:v>
                      </c:pt>
                      <c:pt idx="3175">
                        <c:v>3.9332377706010335E-12</c:v>
                      </c:pt>
                      <c:pt idx="3176">
                        <c:v>3.9047695923529078E-12</c:v>
                      </c:pt>
                      <c:pt idx="3177">
                        <c:v>3.876592434711255E-12</c:v>
                      </c:pt>
                      <c:pt idx="3178">
                        <c:v>3.8487030908867841E-12</c:v>
                      </c:pt>
                      <c:pt idx="3179">
                        <c:v>3.8210982100661565E-12</c:v>
                      </c:pt>
                      <c:pt idx="3180">
                        <c:v>3.7937746324169692E-12</c:v>
                      </c:pt>
                      <c:pt idx="3181">
                        <c:v>3.7667297408657639E-12</c:v>
                      </c:pt>
                      <c:pt idx="3182">
                        <c:v>3.7399609292464503E-12</c:v>
                      </c:pt>
                      <c:pt idx="3183">
                        <c:v>3.7134655913930595E-12</c:v>
                      </c:pt>
                      <c:pt idx="3184">
                        <c:v>3.6872411211396274E-12</c:v>
                      </c:pt>
                      <c:pt idx="3185">
                        <c:v>3.66128491232011E-12</c:v>
                      </c:pt>
                      <c:pt idx="3186">
                        <c:v>3.6355943587685498E-12</c:v>
                      </c:pt>
                      <c:pt idx="3187">
                        <c:v>3.6101668543189038E-12</c:v>
                      </c:pt>
                      <c:pt idx="3188">
                        <c:v>3.5849997928051867E-12</c:v>
                      </c:pt>
                      <c:pt idx="3189">
                        <c:v>3.5600905680614074E-12</c:v>
                      </c:pt>
                      <c:pt idx="3190">
                        <c:v>3.5354365739215816E-12</c:v>
                      </c:pt>
                      <c:pt idx="3191">
                        <c:v>3.5110352042196777E-12</c:v>
                      </c:pt>
                      <c:pt idx="3192">
                        <c:v>3.4868838527897151E-12</c:v>
                      </c:pt>
                      <c:pt idx="3193">
                        <c:v>3.4629799134656976E-12</c:v>
                      </c:pt>
                      <c:pt idx="3194">
                        <c:v>3.4393207800815991E-12</c:v>
                      </c:pt>
                      <c:pt idx="3195">
                        <c:v>3.4159038464714578E-12</c:v>
                      </c:pt>
                      <c:pt idx="3196">
                        <c:v>3.3927265064692647E-12</c:v>
                      </c:pt>
                      <c:pt idx="3197">
                        <c:v>3.3697861539089907E-12</c:v>
                      </c:pt>
                      <c:pt idx="3198">
                        <c:v>3.3470801826246617E-12</c:v>
                      </c:pt>
                      <c:pt idx="3199">
                        <c:v>3.324605986450282E-12</c:v>
                      </c:pt>
                      <c:pt idx="3200">
                        <c:v>3.3023609592198531E-12</c:v>
                      </c:pt>
                      <c:pt idx="3201">
                        <c:v>3.280342494767358E-12</c:v>
                      </c:pt>
                      <c:pt idx="3202">
                        <c:v>3.2585479869268056E-12</c:v>
                      </c:pt>
                      <c:pt idx="3203">
                        <c:v>3.2369749020009375E-12</c:v>
                      </c:pt>
                      <c:pt idx="3204">
                        <c:v>3.2156211807967742E-12</c:v>
                      </c:pt>
                      <c:pt idx="3205">
                        <c:v>3.1944848122918598E-12</c:v>
                      </c:pt>
                      <c:pt idx="3206">
                        <c:v>3.1735637680168506E-12</c:v>
                      </c:pt>
                      <c:pt idx="3207">
                        <c:v>3.1528560195024507E-12</c:v>
                      </c:pt>
                      <c:pt idx="3208">
                        <c:v>3.1323595382793151E-12</c:v>
                      </c:pt>
                      <c:pt idx="3209">
                        <c:v>3.1120722958781067E-12</c:v>
                      </c:pt>
                      <c:pt idx="3210">
                        <c:v>3.0919922638294959E-12</c:v>
                      </c:pt>
                      <c:pt idx="3211">
                        <c:v>3.0721174136641628E-12</c:v>
                      </c:pt>
                      <c:pt idx="3212">
                        <c:v>3.0524457169127581E-12</c:v>
                      </c:pt>
                      <c:pt idx="3213">
                        <c:v>3.0329751451059575E-12</c:v>
                      </c:pt>
                      <c:pt idx="3214">
                        <c:v>3.0137036697744526E-12</c:v>
                      </c:pt>
                      <c:pt idx="3215">
                        <c:v>2.9946292624488745E-12</c:v>
                      </c:pt>
                      <c:pt idx="3216">
                        <c:v>2.9757498946599159E-12</c:v>
                      </c:pt>
                      <c:pt idx="3217">
                        <c:v>2.9570635379382368E-12</c:v>
                      </c:pt>
                      <c:pt idx="3218">
                        <c:v>2.9385681638145118E-12</c:v>
                      </c:pt>
                      <c:pt idx="3219">
                        <c:v>2.9202617438194217E-12</c:v>
                      </c:pt>
                      <c:pt idx="3220">
                        <c:v>2.9021422494836112E-12</c:v>
                      </c:pt>
                      <c:pt idx="3221">
                        <c:v>2.8842076523377571E-12</c:v>
                      </c:pt>
                      <c:pt idx="3222">
                        <c:v>2.8664559239125341E-12</c:v>
                      </c:pt>
                      <c:pt idx="3223">
                        <c:v>2.8488850357386061E-12</c:v>
                      </c:pt>
                      <c:pt idx="3224">
                        <c:v>2.8314929593466548E-12</c:v>
                      </c:pt>
                      <c:pt idx="3225">
                        <c:v>2.8142776662673293E-12</c:v>
                      </c:pt>
                      <c:pt idx="3226">
                        <c:v>2.7972371280313115E-12</c:v>
                      </c:pt>
                      <c:pt idx="3227">
                        <c:v>2.7803692965243912E-12</c:v>
                      </c:pt>
                      <c:pt idx="3228">
                        <c:v>2.7636721039245137E-12</c:v>
                      </c:pt>
                      <c:pt idx="3229">
                        <c:v>2.7471439472264923E-12</c:v>
                      </c:pt>
                      <c:pt idx="3230">
                        <c:v>2.7307833091191958E-12</c:v>
                      </c:pt>
                      <c:pt idx="3231">
                        <c:v>2.7145886722914929E-12</c:v>
                      </c:pt>
                      <c:pt idx="3232">
                        <c:v>2.6985585194322555E-12</c:v>
                      </c:pt>
                      <c:pt idx="3233">
                        <c:v>2.6826913332303624E-12</c:v>
                      </c:pt>
                      <c:pt idx="3234">
                        <c:v>2.6669855963746722E-12</c:v>
                      </c:pt>
                      <c:pt idx="3235">
                        <c:v>2.6514397915540483E-12</c:v>
                      </c:pt>
                      <c:pt idx="3236">
                        <c:v>2.6360524014573715E-12</c:v>
                      </c:pt>
                      <c:pt idx="3237">
                        <c:v>2.6208219087735134E-12</c:v>
                      </c:pt>
                      <c:pt idx="3238">
                        <c:v>2.6057467961913475E-12</c:v>
                      </c:pt>
                      <c:pt idx="3239">
                        <c:v>2.590825546399719E-12</c:v>
                      </c:pt>
                      <c:pt idx="3240">
                        <c:v>2.5760566420875161E-12</c:v>
                      </c:pt>
                      <c:pt idx="3241">
                        <c:v>2.5614385659436018E-12</c:v>
                      </c:pt>
                      <c:pt idx="3242">
                        <c:v>2.5469698006568536E-12</c:v>
                      </c:pt>
                      <c:pt idx="3243">
                        <c:v>2.5326488289161483E-12</c:v>
                      </c:pt>
                      <c:pt idx="3244">
                        <c:v>2.5184741334103248E-12</c:v>
                      </c:pt>
                      <c:pt idx="3245">
                        <c:v>2.5044441968282775E-12</c:v>
                      </c:pt>
                      <c:pt idx="3246">
                        <c:v>2.4905575018588623E-12</c:v>
                      </c:pt>
                      <c:pt idx="3247">
                        <c:v>2.4768125311909635E-12</c:v>
                      </c:pt>
                      <c:pt idx="3248">
                        <c:v>2.4632077675134463E-12</c:v>
                      </c:pt>
                      <c:pt idx="3249">
                        <c:v>2.4497416935151671E-12</c:v>
                      </c:pt>
                      <c:pt idx="3250">
                        <c:v>2.4364127918850138E-12</c:v>
                      </c:pt>
                      <c:pt idx="3251">
                        <c:v>2.4232195453118367E-12</c:v>
                      </c:pt>
                      <c:pt idx="3252">
                        <c:v>2.4101604364845192E-12</c:v>
                      </c:pt>
                      <c:pt idx="3253">
                        <c:v>2.3972339480919291E-12</c:v>
                      </c:pt>
                      <c:pt idx="3254">
                        <c:v>2.3844385628229307E-12</c:v>
                      </c:pt>
                      <c:pt idx="3255">
                        <c:v>2.3717727633663874E-12</c:v>
                      </c:pt>
                      <c:pt idx="3256">
                        <c:v>2.3592350324111872E-12</c:v>
                      </c:pt>
                      <c:pt idx="3257">
                        <c:v>2.3468238526461965E-12</c:v>
                      </c:pt>
                      <c:pt idx="3258">
                        <c:v>2.3345377067602654E-12</c:v>
                      </c:pt>
                      <c:pt idx="3259">
                        <c:v>2.322375074891208E-12</c:v>
                      </c:pt>
                      <c:pt idx="3260">
                        <c:v>2.310334161264186E-12</c:v>
                      </c:pt>
                      <c:pt idx="3261">
                        <c:v>2.2984136181534493E-12</c:v>
                      </c:pt>
                      <c:pt idx="3262">
                        <c:v>2.2866124405221047E-12</c:v>
                      </c:pt>
                      <c:pt idx="3263">
                        <c:v>2.2749296233332214E-12</c:v>
                      </c:pt>
                      <c:pt idx="3264">
                        <c:v>2.2633641615498923E-12</c:v>
                      </c:pt>
                      <c:pt idx="3265">
                        <c:v>2.251915050135208E-12</c:v>
                      </c:pt>
                      <c:pt idx="3266">
                        <c:v>2.2405812840522624E-12</c:v>
                      </c:pt>
                      <c:pt idx="3267">
                        <c:v>2.2293618582641248E-12</c:v>
                      </c:pt>
                      <c:pt idx="3268">
                        <c:v>2.2182557677338996E-12</c:v>
                      </c:pt>
                      <c:pt idx="3269">
                        <c:v>2.2072620074246693E-12</c:v>
                      </c:pt>
                      <c:pt idx="3270">
                        <c:v>2.1963795722995204E-12</c:v>
                      </c:pt>
                      <c:pt idx="3271">
                        <c:v>2.185607457321547E-12</c:v>
                      </c:pt>
                      <c:pt idx="3272">
                        <c:v>2.1749446574538359E-12</c:v>
                      </c:pt>
                      <c:pt idx="3273">
                        <c:v>2.1643901676594635E-12</c:v>
                      </c:pt>
                      <c:pt idx="3274">
                        <c:v>2.1539429829015286E-12</c:v>
                      </c:pt>
                      <c:pt idx="3275">
                        <c:v>2.1436020981431159E-12</c:v>
                      </c:pt>
                      <c:pt idx="3276">
                        <c:v>2.1333665083473233E-12</c:v>
                      </c:pt>
                      <c:pt idx="3277">
                        <c:v>2.1232352084772214E-12</c:v>
                      </c:pt>
                      <c:pt idx="3278">
                        <c:v>2.1132071934959011E-12</c:v>
                      </c:pt>
                      <c:pt idx="3279">
                        <c:v>2.1032814583664605E-12</c:v>
                      </c:pt>
                      <c:pt idx="3280">
                        <c:v>2.0934569980519849E-12</c:v>
                      </c:pt>
                      <c:pt idx="3281">
                        <c:v>2.0837328075155656E-12</c:v>
                      </c:pt>
                      <c:pt idx="3282">
                        <c:v>2.0741078817202733E-12</c:v>
                      </c:pt>
                      <c:pt idx="3283">
                        <c:v>2.0645812156292109E-12</c:v>
                      </c:pt>
                      <c:pt idx="3284">
                        <c:v>2.0551518042054606E-12</c:v>
                      </c:pt>
                      <c:pt idx="3285">
                        <c:v>2.0458186424121239E-12</c:v>
                      </c:pt>
                      <c:pt idx="3286">
                        <c:v>2.0365807252122665E-12</c:v>
                      </c:pt>
                      <c:pt idx="3287">
                        <c:v>2.0274370475689897E-12</c:v>
                      </c:pt>
                      <c:pt idx="3288">
                        <c:v>2.0183866044453759E-12</c:v>
                      </c:pt>
                      <c:pt idx="3289">
                        <c:v>2.0094283908045245E-12</c:v>
                      </c:pt>
                      <c:pt idx="3290">
                        <c:v>2.0005614016095106E-12</c:v>
                      </c:pt>
                      <c:pt idx="3291">
                        <c:v>1.9917846318234287E-12</c:v>
                      </c:pt>
                      <c:pt idx="3292">
                        <c:v>1.9830970764093625E-12</c:v>
                      </c:pt>
                      <c:pt idx="3293">
                        <c:v>1.9744977303303963E-12</c:v>
                      </c:pt>
                      <c:pt idx="3294">
                        <c:v>1.9659855885496284E-12</c:v>
                      </c:pt>
                      <c:pt idx="3295">
                        <c:v>1.9575596460301516E-12</c:v>
                      </c:pt>
                      <c:pt idx="3296">
                        <c:v>1.9492188977350278E-12</c:v>
                      </c:pt>
                      <c:pt idx="3297">
                        <c:v>1.9409623386273712E-12</c:v>
                      </c:pt>
                      <c:pt idx="3298">
                        <c:v>1.9327889636702567E-12</c:v>
                      </c:pt>
                      <c:pt idx="3299">
                        <c:v>1.9246977678267749E-12</c:v>
                      </c:pt>
                      <c:pt idx="3300">
                        <c:v>1.9166877460600223E-12</c:v>
                      </c:pt>
                      <c:pt idx="3301">
                        <c:v>1.9087578933330697E-12</c:v>
                      </c:pt>
                      <c:pt idx="3302">
                        <c:v>1.9009072046090163E-12</c:v>
                      </c:pt>
                      <c:pt idx="3303">
                        <c:v>1.8931346748509458E-12</c:v>
                      </c:pt>
                      <c:pt idx="3304">
                        <c:v>1.8854392990219519E-12</c:v>
                      </c:pt>
                      <c:pt idx="3305">
                        <c:v>1.8778200720851163E-12</c:v>
                      </c:pt>
                      <c:pt idx="3306">
                        <c:v>1.8702759890035325E-12</c:v>
                      </c:pt>
                      <c:pt idx="3307">
                        <c:v>1.8628060447402832E-12</c:v>
                      </c:pt>
                      <c:pt idx="3308">
                        <c:v>1.8554094232665361E-12</c:v>
                      </c:pt>
                      <c:pt idx="3309">
                        <c:v>1.8480859448916635E-12</c:v>
                      </c:pt>
                      <c:pt idx="3310">
                        <c:v>1.8408350463238309E-12</c:v>
                      </c:pt>
                      <c:pt idx="3311">
                        <c:v>1.833656118679924E-12</c:v>
                      </c:pt>
                      <c:pt idx="3312">
                        <c:v>1.8265485530768398E-12</c:v>
                      </c:pt>
                      <c:pt idx="3313">
                        <c:v>1.819511740631463E-12</c:v>
                      </c:pt>
                      <c:pt idx="3314">
                        <c:v>1.8125450724606868E-12</c:v>
                      </c:pt>
                      <c:pt idx="3315">
                        <c:v>1.8056479396813869E-12</c:v>
                      </c:pt>
                      <c:pt idx="3316">
                        <c:v>1.7988197334104736E-12</c:v>
                      </c:pt>
                      <c:pt idx="3317">
                        <c:v>1.7920598447648158E-12</c:v>
                      </c:pt>
                      <c:pt idx="3318">
                        <c:v>1.7853676648613219E-12</c:v>
                      </c:pt>
                      <c:pt idx="3319">
                        <c:v>1.7787425848168715E-12</c:v>
                      </c:pt>
                      <c:pt idx="3320">
                        <c:v>1.7721839957483485E-12</c:v>
                      </c:pt>
                      <c:pt idx="3321">
                        <c:v>1.7656912887726467E-12</c:v>
                      </c:pt>
                      <c:pt idx="3322">
                        <c:v>1.7592638550066594E-12</c:v>
                      </c:pt>
                      <c:pt idx="3323">
                        <c:v>1.7529010855672824E-12</c:v>
                      </c:pt>
                      <c:pt idx="3324">
                        <c:v>1.7466023715713883E-12</c:v>
                      </c:pt>
                      <c:pt idx="3325">
                        <c:v>1.7403671041358695E-12</c:v>
                      </c:pt>
                      <c:pt idx="3326">
                        <c:v>1.7341946743776235E-12</c:v>
                      </c:pt>
                      <c:pt idx="3327">
                        <c:v>1.7280844734135344E-12</c:v>
                      </c:pt>
                      <c:pt idx="3328">
                        <c:v>1.7220358923604988E-12</c:v>
                      </c:pt>
                      <c:pt idx="3329">
                        <c:v>1.7160483223353944E-12</c:v>
                      </c:pt>
                      <c:pt idx="3330">
                        <c:v>1.7101211544551205E-12</c:v>
                      </c:pt>
                      <c:pt idx="3331">
                        <c:v>1.7042537798365576E-12</c:v>
                      </c:pt>
                      <c:pt idx="3332">
                        <c:v>1.6984455895965969E-12</c:v>
                      </c:pt>
                      <c:pt idx="3333">
                        <c:v>1.6926959748521362E-12</c:v>
                      </c:pt>
                      <c:pt idx="3334">
                        <c:v>1.6870043267200595E-12</c:v>
                      </c:pt>
                      <c:pt idx="3335">
                        <c:v>1.6813700363172528E-12</c:v>
                      </c:pt>
                      <c:pt idx="3336">
                        <c:v>1.6757924947606052E-12</c:v>
                      </c:pt>
                      <c:pt idx="3337">
                        <c:v>1.6702710931670161E-12</c:v>
                      </c:pt>
                      <c:pt idx="3338">
                        <c:v>1.6648052226533669E-12</c:v>
                      </c:pt>
                      <c:pt idx="3339">
                        <c:v>1.6593942743365382E-12</c:v>
                      </c:pt>
                      <c:pt idx="3340">
                        <c:v>1.6540376393334377E-12</c:v>
                      </c:pt>
                      <c:pt idx="3341">
                        <c:v>1.6487347087609375E-12</c:v>
                      </c:pt>
                      <c:pt idx="3342">
                        <c:v>1.6434848737359492E-12</c:v>
                      </c:pt>
                      <c:pt idx="3343">
                        <c:v>1.6382875253753335E-12</c:v>
                      </c:pt>
                      <c:pt idx="3344">
                        <c:v>1.6331420547960039E-12</c:v>
                      </c:pt>
                      <c:pt idx="3345">
                        <c:v>1.6280478531148329E-12</c:v>
                      </c:pt>
                      <c:pt idx="3346">
                        <c:v>1.6230043114487178E-12</c:v>
                      </c:pt>
                      <c:pt idx="3347">
                        <c:v>1.6180108209145557E-12</c:v>
                      </c:pt>
                      <c:pt idx="3348">
                        <c:v>1.6130667726292199E-12</c:v>
                      </c:pt>
                      <c:pt idx="3349">
                        <c:v>1.6081715577096051E-12</c:v>
                      </c:pt>
                      <c:pt idx="3350">
                        <c:v>1.6033245672726056E-12</c:v>
                      </c:pt>
                      <c:pt idx="3351">
                        <c:v>1.5985251924351105E-12</c:v>
                      </c:pt>
                      <c:pt idx="3352">
                        <c:v>1.5937728243140005E-12</c:v>
                      </c:pt>
                      <c:pt idx="3353">
                        <c:v>1.5890668540261778E-12</c:v>
                      </c:pt>
                      <c:pt idx="3354">
                        <c:v>1.5844066726885201E-12</c:v>
                      </c:pt>
                      <c:pt idx="3355">
                        <c:v>1.579791671417918E-12</c:v>
                      </c:pt>
                      <c:pt idx="3356">
                        <c:v>1.575221253156977E-12</c:v>
                      </c:pt>
                      <c:pt idx="3357">
                        <c:v>1.5706952050967144E-12</c:v>
                      </c:pt>
                      <c:pt idx="3358">
                        <c:v>1.5662132880284898E-12</c:v>
                      </c:pt>
                      <c:pt idx="3359">
                        <c:v>1.5617751330717943E-12</c:v>
                      </c:pt>
                      <c:pt idx="3360">
                        <c:v>1.5573803713460938E-12</c:v>
                      </c:pt>
                      <c:pt idx="3361">
                        <c:v>1.5530286339708841E-12</c:v>
                      </c:pt>
                      <c:pt idx="3362">
                        <c:v>1.5487195520656413E-12</c:v>
                      </c:pt>
                      <c:pt idx="3363">
                        <c:v>1.5444527567498466E-12</c:v>
                      </c:pt>
                      <c:pt idx="3364">
                        <c:v>1.5402278791429803E-12</c:v>
                      </c:pt>
                      <c:pt idx="3365">
                        <c:v>1.5360445503645312E-12</c:v>
                      </c:pt>
                      <c:pt idx="3366">
                        <c:v>1.5319024015339783E-12</c:v>
                      </c:pt>
                      <c:pt idx="3367">
                        <c:v>1.5278010637708047E-12</c:v>
                      </c:pt>
                      <c:pt idx="3368">
                        <c:v>1.5237401681944877E-12</c:v>
                      </c:pt>
                      <c:pt idx="3369">
                        <c:v>1.519719345924518E-12</c:v>
                      </c:pt>
                      <c:pt idx="3370">
                        <c:v>1.5157382280803725E-12</c:v>
                      </c:pt>
                      <c:pt idx="3371">
                        <c:v>1.5117964457815334E-12</c:v>
                      </c:pt>
                      <c:pt idx="3372">
                        <c:v>1.5078936301474842E-12</c:v>
                      </c:pt>
                      <c:pt idx="3373">
                        <c:v>1.5040294122977074E-12</c:v>
                      </c:pt>
                      <c:pt idx="3374">
                        <c:v>1.5002034233516812E-12</c:v>
                      </c:pt>
                      <c:pt idx="3375">
                        <c:v>1.496415294428893E-12</c:v>
                      </c:pt>
                      <c:pt idx="3376">
                        <c:v>1.4926646566488219E-12</c:v>
                      </c:pt>
                      <c:pt idx="3377">
                        <c:v>1.4889511411309534E-12</c:v>
                      </c:pt>
                      <c:pt idx="3378">
                        <c:v>1.4852743789947653E-12</c:v>
                      </c:pt>
                      <c:pt idx="3379">
                        <c:v>1.4816340013597396E-12</c:v>
                      </c:pt>
                      <c:pt idx="3380">
                        <c:v>1.478029639345368E-12</c:v>
                      </c:pt>
                      <c:pt idx="3381">
                        <c:v>1.4744609240711179E-12</c:v>
                      </c:pt>
                      <c:pt idx="3382">
                        <c:v>1.4709274866564838E-12</c:v>
                      </c:pt>
                      <c:pt idx="3383">
                        <c:v>1.4674289582209385E-12</c:v>
                      </c:pt>
                      <c:pt idx="3384">
                        <c:v>1.4639649698839743E-12</c:v>
                      </c:pt>
                      <c:pt idx="3385">
                        <c:v>1.4605351527650669E-12</c:v>
                      </c:pt>
                      <c:pt idx="3386">
                        <c:v>1.4571391379837E-12</c:v>
                      </c:pt>
                      <c:pt idx="3387">
                        <c:v>1.4537765566593534E-12</c:v>
                      </c:pt>
                      <c:pt idx="3388">
                        <c:v>1.4504470399115126E-12</c:v>
                      </c:pt>
                      <c:pt idx="3389">
                        <c:v>1.4471502188596597E-12</c:v>
                      </c:pt>
                      <c:pt idx="3390">
                        <c:v>1.4438857246232705E-12</c:v>
                      </c:pt>
                      <c:pt idx="3391">
                        <c:v>1.4406531883218364E-12</c:v>
                      </c:pt>
                      <c:pt idx="3392">
                        <c:v>1.4374522410748331E-12</c:v>
                      </c:pt>
                      <c:pt idx="3393">
                        <c:v>1.4342825140017463E-12</c:v>
                      </c:pt>
                      <c:pt idx="3394">
                        <c:v>1.4311436382220624E-12</c:v>
                      </c:pt>
                      <c:pt idx="3395">
                        <c:v>1.4280352448552487E-12</c:v>
                      </c:pt>
                      <c:pt idx="3396">
                        <c:v>1.4249569650208067E-12</c:v>
                      </c:pt>
                      <c:pt idx="3397">
                        <c:v>1.4219084298382009E-12</c:v>
                      </c:pt>
                      <c:pt idx="3398">
                        <c:v>1.418889270426928E-12</c:v>
                      </c:pt>
                      <c:pt idx="3399">
                        <c:v>1.4158991179064585E-12</c:v>
                      </c:pt>
                      <c:pt idx="3400">
                        <c:v>1.4129376033962817E-12</c:v>
                      </c:pt>
                      <c:pt idx="3401">
                        <c:v>1.4100043580158799E-12</c:v>
                      </c:pt>
                      <c:pt idx="3402">
                        <c:v>1.4070990128847306E-12</c:v>
                      </c:pt>
                      <c:pt idx="3403">
                        <c:v>1.4042211991223233E-12</c:v>
                      </c:pt>
                      <c:pt idx="3404">
                        <c:v>1.4013705478481339E-12</c:v>
                      </c:pt>
                      <c:pt idx="3405">
                        <c:v>1.3985467914721996E-12</c:v>
                      </c:pt>
                      <c:pt idx="3406">
                        <c:v>1.3957498607557199E-12</c:v>
                      </c:pt>
                      <c:pt idx="3407">
                        <c:v>1.3929795390102524E-12</c:v>
                      </c:pt>
                      <c:pt idx="3408">
                        <c:v>1.3902356027565701E-12</c:v>
                      </c:pt>
                      <c:pt idx="3409">
                        <c:v>1.3875178285154395E-12</c:v>
                      </c:pt>
                      <c:pt idx="3410">
                        <c:v>1.3848259928076149E-12</c:v>
                      </c:pt>
                      <c:pt idx="3411">
                        <c:v>1.3821598721538859E-12</c:v>
                      </c:pt>
                      <c:pt idx="3412">
                        <c:v>1.3795192430749989E-12</c:v>
                      </c:pt>
                      <c:pt idx="3413">
                        <c:v>1.3769038820917348E-12</c:v>
                      </c:pt>
                      <c:pt idx="3414">
                        <c:v>1.3743135657248616E-12</c:v>
                      </c:pt>
                      <c:pt idx="3415">
                        <c:v>1.3717480704951392E-12</c:v>
                      </c:pt>
                      <c:pt idx="3416">
                        <c:v>1.3692071729233434E-12</c:v>
                      </c:pt>
                      <c:pt idx="3417">
                        <c:v>1.3666906495302338E-12</c:v>
                      </c:pt>
                      <c:pt idx="3418">
                        <c:v>1.3641982768365825E-12</c:v>
                      </c:pt>
                      <c:pt idx="3419">
                        <c:v>1.3617298313631575E-12</c:v>
                      </c:pt>
                      <c:pt idx="3420">
                        <c:v>1.3592850896307223E-12</c:v>
                      </c:pt>
                      <c:pt idx="3421">
                        <c:v>1.3568638281600508E-12</c:v>
                      </c:pt>
                      <c:pt idx="3422">
                        <c:v>1.3544658234719131E-12</c:v>
                      </c:pt>
                      <c:pt idx="3423">
                        <c:v>1.3520908520870692E-12</c:v>
                      </c:pt>
                      <c:pt idx="3424">
                        <c:v>1.3497386905262832E-12</c:v>
                      </c:pt>
                      <c:pt idx="3425">
                        <c:v>1.3474091153103283E-12</c:v>
                      </c:pt>
                      <c:pt idx="3426">
                        <c:v>1.3451019029599803E-12</c:v>
                      </c:pt>
                      <c:pt idx="3427">
                        <c:v>1.3428168299959937E-12</c:v>
                      </c:pt>
                      <c:pt idx="3428">
                        <c:v>1.340553672939141E-12</c:v>
                      </c:pt>
                      <c:pt idx="3429">
                        <c:v>1.3383122083101955E-12</c:v>
                      </c:pt>
                      <c:pt idx="3430">
                        <c:v>1.3360922126299153E-12</c:v>
                      </c:pt>
                      <c:pt idx="3431">
                        <c:v>1.3338934624190769E-12</c:v>
                      </c:pt>
                      <c:pt idx="3432">
                        <c:v>1.3317157341984423E-12</c:v>
                      </c:pt>
                      <c:pt idx="3433">
                        <c:v>1.3295588044887779E-12</c:v>
                      </c:pt>
                      <c:pt idx="3434">
                        <c:v>1.3274224498108545E-12</c:v>
                      </c:pt>
                      <c:pt idx="3435">
                        <c:v>1.3253064466854377E-12</c:v>
                      </c:pt>
                      <c:pt idx="3436">
                        <c:v>1.3232105716332995E-12</c:v>
                      </c:pt>
                      <c:pt idx="3437">
                        <c:v>1.3211346011752034E-12</c:v>
                      </c:pt>
                      <c:pt idx="3438">
                        <c:v>1.3190783118319203E-12</c:v>
                      </c:pt>
                      <c:pt idx="3439">
                        <c:v>1.3170414801242137E-12</c:v>
                      </c:pt>
                      <c:pt idx="3440">
                        <c:v>1.3150238825728561E-12</c:v>
                      </c:pt>
                      <c:pt idx="3441">
                        <c:v>1.3130252956986114E-12</c:v>
                      </c:pt>
                      <c:pt idx="3442">
                        <c:v>1.3110454960222506E-12</c:v>
                      </c:pt>
                      <c:pt idx="3443">
                        <c:v>1.3090842600645363E-12</c:v>
                      </c:pt>
                      <c:pt idx="3444">
                        <c:v>1.307141364346236E-12</c:v>
                      </c:pt>
                      <c:pt idx="3445">
                        <c:v>1.3052165853881241E-12</c:v>
                      </c:pt>
                      <c:pt idx="3446">
                        <c:v>1.3033096997109695E-12</c:v>
                      </c:pt>
                      <c:pt idx="3447">
                        <c:v>1.3014204838355307E-12</c:v>
                      </c:pt>
                      <c:pt idx="3448">
                        <c:v>1.299548714282577E-12</c:v>
                      </c:pt>
                      <c:pt idx="3449">
                        <c:v>1.2976941675728815E-12</c:v>
                      </c:pt>
                      <c:pt idx="3450">
                        <c:v>1.2958566202272068E-12</c:v>
                      </c:pt>
                      <c:pt idx="3451">
                        <c:v>1.294035848766327E-12</c:v>
                      </c:pt>
                      <c:pt idx="3452">
                        <c:v>1.292231629711002E-12</c:v>
                      </c:pt>
                      <c:pt idx="3453">
                        <c:v>1.2904437508172115E-12</c:v>
                      </c:pt>
                      <c:pt idx="3454">
                        <c:v>1.2886721519375396E-12</c:v>
                      </c:pt>
                      <c:pt idx="3455">
                        <c:v>1.2869167317427907E-12</c:v>
                      </c:pt>
                      <c:pt idx="3456">
                        <c:v>1.2851773548426141E-12</c:v>
                      </c:pt>
                      <c:pt idx="3457">
                        <c:v>1.2834538858466667E-12</c:v>
                      </c:pt>
                      <c:pt idx="3458">
                        <c:v>1.2817461893645981E-12</c:v>
                      </c:pt>
                      <c:pt idx="3459">
                        <c:v>1.2800541300060623E-12</c:v>
                      </c:pt>
                      <c:pt idx="3460">
                        <c:v>1.2783775723807197E-12</c:v>
                      </c:pt>
                      <c:pt idx="3461">
                        <c:v>1.2767163810982214E-12</c:v>
                      </c:pt>
                      <c:pt idx="3462">
                        <c:v>1.2750704207682169E-12</c:v>
                      </c:pt>
                      <c:pt idx="3463">
                        <c:v>1.2734395560003605E-12</c:v>
                      </c:pt>
                      <c:pt idx="3464">
                        <c:v>1.2718236514043114E-12</c:v>
                      </c:pt>
                      <c:pt idx="3465">
                        <c:v>1.2702225715897182E-12</c:v>
                      </c:pt>
                      <c:pt idx="3466">
                        <c:v>1.268636181166239E-12</c:v>
                      </c:pt>
                      <c:pt idx="3467">
                        <c:v>1.2670643447435226E-12</c:v>
                      </c:pt>
                      <c:pt idx="3468">
                        <c:v>1.2655069269312288E-12</c:v>
                      </c:pt>
                      <c:pt idx="3469">
                        <c:v>1.2639637923390057E-12</c:v>
                      </c:pt>
                      <c:pt idx="3470">
                        <c:v>1.262434805576507E-12</c:v>
                      </c:pt>
                      <c:pt idx="3471">
                        <c:v>1.2609198312533919E-12</c:v>
                      </c:pt>
                      <c:pt idx="3472">
                        <c:v>1.2594187339793145E-12</c:v>
                      </c:pt>
                      <c:pt idx="3473">
                        <c:v>1.2579313783639223E-12</c:v>
                      </c:pt>
                      <c:pt idx="3474">
                        <c:v>1.2564576290168696E-12</c:v>
                      </c:pt>
                      <c:pt idx="3475">
                        <c:v>1.254997350547817E-12</c:v>
                      </c:pt>
                      <c:pt idx="3476">
                        <c:v>1.253550407566416E-12</c:v>
                      </c:pt>
                      <c:pt idx="3477">
                        <c:v>1.2521166646823161E-12</c:v>
                      </c:pt>
                      <c:pt idx="3478">
                        <c:v>1.2506959865051705E-12</c:v>
                      </c:pt>
                      <c:pt idx="3479">
                        <c:v>1.2492882376446405E-12</c:v>
                      </c:pt>
                      <c:pt idx="3480">
                        <c:v>1.2478932827103715E-12</c:v>
                      </c:pt>
                      <c:pt idx="3481">
                        <c:v>1.2465109863120239E-12</c:v>
                      </c:pt>
                      <c:pt idx="3482">
                        <c:v>1.2451412130592466E-12</c:v>
                      </c:pt>
                      <c:pt idx="3483">
                        <c:v>1.2437838275616929E-12</c:v>
                      </c:pt>
                      <c:pt idx="3484">
                        <c:v>1.2424386944290234E-12</c:v>
                      </c:pt>
                      <c:pt idx="3485">
                        <c:v>1.2411056782708897E-12</c:v>
                      </c:pt>
                      <c:pt idx="3486">
                        <c:v>1.2397846436969409E-12</c:v>
                      </c:pt>
                      <c:pt idx="3487">
                        <c:v>1.2384754553168369E-12</c:v>
                      </c:pt>
                      <c:pt idx="3488">
                        <c:v>1.2371779777402198E-12</c:v>
                      </c:pt>
                      <c:pt idx="3489">
                        <c:v>1.2358920755767615E-12</c:v>
                      </c:pt>
                      <c:pt idx="3490">
                        <c:v>1.2346176134361026E-12</c:v>
                      </c:pt>
                      <c:pt idx="3491">
                        <c:v>1.2333544559278973E-12</c:v>
                      </c:pt>
                      <c:pt idx="3492">
                        <c:v>1.2321024676618059E-12</c:v>
                      </c:pt>
                      <c:pt idx="3493">
                        <c:v>1.2308615132474764E-12</c:v>
                      </c:pt>
                      <c:pt idx="3494">
                        <c:v>1.2296314572945675E-12</c:v>
                      </c:pt>
                      <c:pt idx="3495">
                        <c:v>1.2284121644127284E-12</c:v>
                      </c:pt>
                      <c:pt idx="3496">
                        <c:v>1.2272034992116178E-12</c:v>
                      </c:pt>
                      <c:pt idx="3497">
                        <c:v>1.2260053263008834E-12</c:v>
                      </c:pt>
                      <c:pt idx="3498">
                        <c:v>1.2248175102901807E-12</c:v>
                      </c:pt>
                      <c:pt idx="3499">
                        <c:v>1.2236399157891728E-12</c:v>
                      </c:pt>
                      <c:pt idx="3500">
                        <c:v>1.2224724074074972E-12</c:v>
                      </c:pt>
                      <c:pt idx="3501">
                        <c:v>1.2213148497548199E-12</c:v>
                      </c:pt>
                      <c:pt idx="3502">
                        <c:v>1.220167158804918E-12</c:v>
                      </c:pt>
                      <c:pt idx="3503">
                        <c:v>1.2190293038759994E-12</c:v>
                      </c:pt>
                      <c:pt idx="3504">
                        <c:v>1.2179012033789096E-12</c:v>
                      </c:pt>
                      <c:pt idx="3505">
                        <c:v>1.2167827752906318E-12</c:v>
                      </c:pt>
                      <c:pt idx="3506">
                        <c:v>1.2156739375881548E-12</c:v>
                      </c:pt>
                      <c:pt idx="3507">
                        <c:v>1.2145746082484734E-12</c:v>
                      </c:pt>
                      <c:pt idx="3508">
                        <c:v>1.2134847052485711E-12</c:v>
                      </c:pt>
                      <c:pt idx="3509">
                        <c:v>1.2124041465654414E-12</c:v>
                      </c:pt>
                      <c:pt idx="3510">
                        <c:v>1.2113328501760682E-12</c:v>
                      </c:pt>
                      <c:pt idx="3511">
                        <c:v>1.2102707340574398E-12</c:v>
                      </c:pt>
                      <c:pt idx="3512">
                        <c:v>1.2092177161865514E-12</c:v>
                      </c:pt>
                      <c:pt idx="3513">
                        <c:v>1.2081737145403912E-12</c:v>
                      </c:pt>
                      <c:pt idx="3514">
                        <c:v>1.2071386470959428E-12</c:v>
                      </c:pt>
                      <c:pt idx="3515">
                        <c:v>1.2061124318301939E-12</c:v>
                      </c:pt>
                      <c:pt idx="3516">
                        <c:v>1.2050949867201405E-12</c:v>
                      </c:pt>
                      <c:pt idx="3517">
                        <c:v>1.2040862297427713E-12</c:v>
                      </c:pt>
                      <c:pt idx="3518">
                        <c:v>1.2030860788750684E-12</c:v>
                      </c:pt>
                      <c:pt idx="3519">
                        <c:v>1.2020944520940212E-12</c:v>
                      </c:pt>
                      <c:pt idx="3520">
                        <c:v>1.2011112673766238E-12</c:v>
                      </c:pt>
                      <c:pt idx="3521">
                        <c:v>1.2001364426998602E-12</c:v>
                      </c:pt>
                      <c:pt idx="3522">
                        <c:v>1.1991698960407246E-12</c:v>
                      </c:pt>
                      <c:pt idx="3523">
                        <c:v>1.1982115453761996E-12</c:v>
                      </c:pt>
                      <c:pt idx="3524">
                        <c:v>1.1972613086832802E-12</c:v>
                      </c:pt>
                      <c:pt idx="3525">
                        <c:v>1.1963191039389494E-12</c:v>
                      </c:pt>
                      <c:pt idx="3526">
                        <c:v>1.1953848491201955E-12</c:v>
                      </c:pt>
                      <c:pt idx="3527">
                        <c:v>1.1944584622040148E-12</c:v>
                      </c:pt>
                      <c:pt idx="3528">
                        <c:v>1.193539861167394E-12</c:v>
                      </c:pt>
                      <c:pt idx="3529">
                        <c:v>1.1926289639873169E-12</c:v>
                      </c:pt>
                      <c:pt idx="3530">
                        <c:v>1.1917256886407727E-12</c:v>
                      </c:pt>
                      <c:pt idx="3531">
                        <c:v>1.1908299531047564E-12</c:v>
                      </c:pt>
                      <c:pt idx="3532">
                        <c:v>1.1899416753562558E-12</c:v>
                      </c:pt>
                      <c:pt idx="3533">
                        <c:v>1.1890607733722487E-12</c:v>
                      </c:pt>
                      <c:pt idx="3534">
                        <c:v>1.1881871651297406E-12</c:v>
                      </c:pt>
                      <c:pt idx="3535">
                        <c:v>1.1873207686057035E-12</c:v>
                      </c:pt>
                      <c:pt idx="3536">
                        <c:v>1.1864615017771447E-12</c:v>
                      </c:pt>
                      <c:pt idx="3537">
                        <c:v>1.1856092826210337E-12</c:v>
                      </c:pt>
                      <c:pt idx="3538">
                        <c:v>1.1847640291143715E-12</c:v>
                      </c:pt>
                      <c:pt idx="3539">
                        <c:v>1.1839256592341475E-12</c:v>
                      </c:pt>
                      <c:pt idx="3540">
                        <c:v>1.1830940909573438E-12</c:v>
                      </c:pt>
                      <c:pt idx="3541">
                        <c:v>1.1822692422609569E-12</c:v>
                      </c:pt>
                      <c:pt idx="3542">
                        <c:v>1.1814510311219681E-12</c:v>
                      </c:pt>
                      <c:pt idx="3543">
                        <c:v>1.1806393755173665E-12</c:v>
                      </c:pt>
                      <c:pt idx="3544">
                        <c:v>1.1798341934241464E-12</c:v>
                      </c:pt>
                      <c:pt idx="3545">
                        <c:v>1.1790354028192926E-12</c:v>
                      </c:pt>
                      <c:pt idx="3546">
                        <c:v>1.1782429216797973E-12</c:v>
                      </c:pt>
                      <c:pt idx="3547">
                        <c:v>1.1774566679826508E-12</c:v>
                      </c:pt>
                      <c:pt idx="3548">
                        <c:v>1.1766765597048297E-12</c:v>
                      </c:pt>
                      <c:pt idx="3549">
                        <c:v>1.175902514823341E-12</c:v>
                      </c:pt>
                      <c:pt idx="3550">
                        <c:v>1.1751344592344103E-12</c:v>
                      </c:pt>
                      <c:pt idx="3551">
                        <c:v>1.1743723754582812E-12</c:v>
                      </c:pt>
                      <c:pt idx="3552">
                        <c:v>1.1736162220694914E-12</c:v>
                      </c:pt>
                      <c:pt idx="3553">
                        <c:v>1.1728659493771361E-12</c:v>
                      </c:pt>
                      <c:pt idx="3554">
                        <c:v>1.1721215076903203E-12</c:v>
                      </c:pt>
                      <c:pt idx="3555">
                        <c:v>1.1713828473181403E-12</c:v>
                      </c:pt>
                      <c:pt idx="3556">
                        <c:v>1.1706499185696954E-12</c:v>
                      </c:pt>
                      <c:pt idx="3557">
                        <c:v>1.1699226717540922E-12</c:v>
                      </c:pt>
                      <c:pt idx="3558">
                        <c:v>1.1692010571804311E-12</c:v>
                      </c:pt>
                      <c:pt idx="3559">
                        <c:v>1.1684850251578075E-12</c:v>
                      </c:pt>
                      <c:pt idx="3560">
                        <c:v>1.1677745259953208E-12</c:v>
                      </c:pt>
                      <c:pt idx="3561">
                        <c:v>1.1670695100020782E-12</c:v>
                      </c:pt>
                      <c:pt idx="3562">
                        <c:v>1.1663699274871733E-12</c:v>
                      </c:pt>
                      <c:pt idx="3563">
                        <c:v>1.1656757287597137E-12</c:v>
                      </c:pt>
                      <c:pt idx="3564">
                        <c:v>1.1649868641287932E-12</c:v>
                      </c:pt>
                      <c:pt idx="3565">
                        <c:v>1.1643032839035183E-12</c:v>
                      </c:pt>
                      <c:pt idx="3566">
                        <c:v>1.1636249383929833E-12</c:v>
                      </c:pt>
                      <c:pt idx="3567">
                        <c:v>1.1629517779062896E-12</c:v>
                      </c:pt>
                      <c:pt idx="3568">
                        <c:v>1.1622837527525428E-12</c:v>
                      </c:pt>
                      <c:pt idx="3569">
                        <c:v>1.1616208132408433E-12</c:v>
                      </c:pt>
                      <c:pt idx="3570">
                        <c:v>1.1609629096802863E-12</c:v>
                      </c:pt>
                      <c:pt idx="3571">
                        <c:v>1.1603099923799721E-12</c:v>
                      </c:pt>
                      <c:pt idx="3572">
                        <c:v>1.1596620116490067E-12</c:v>
                      </c:pt>
                      <c:pt idx="3573">
                        <c:v>1.1590189177964906E-12</c:v>
                      </c:pt>
                      <c:pt idx="3574">
                        <c:v>1.1583806611315191E-12</c:v>
                      </c:pt>
                      <c:pt idx="3575">
                        <c:v>1.1577471919631917E-12</c:v>
                      </c:pt>
                      <c:pt idx="3576">
                        <c:v>1.1571184606006155E-12</c:v>
                      </c:pt>
                      <c:pt idx="3577">
                        <c:v>1.1564944173528849E-12</c:v>
                      </c:pt>
                      <c:pt idx="3578">
                        <c:v>1.1558750125291059E-12</c:v>
                      </c:pt>
                      <c:pt idx="3579">
                        <c:v>1.1552601964383737E-12</c:v>
                      </c:pt>
                      <c:pt idx="3580">
                        <c:v>1.1546499193897885E-12</c:v>
                      </c:pt>
                      <c:pt idx="3581">
                        <c:v>1.154044131692456E-12</c:v>
                      </c:pt>
                      <c:pt idx="3582">
                        <c:v>1.1534427836554781E-12</c:v>
                      </c:pt>
                      <c:pt idx="3583">
                        <c:v>1.1528458255879484E-12</c:v>
                      </c:pt>
                      <c:pt idx="3584">
                        <c:v>1.1522532077989677E-12</c:v>
                      </c:pt>
                      <c:pt idx="3585">
                        <c:v>1.1516648805976418E-12</c:v>
                      </c:pt>
                      <c:pt idx="3586">
                        <c:v>1.151080794293072E-12</c:v>
                      </c:pt>
                      <c:pt idx="3587">
                        <c:v>1.1505008991943524E-12</c:v>
                      </c:pt>
                      <c:pt idx="3588">
                        <c:v>1.149925145610584E-12</c:v>
                      </c:pt>
                      <c:pt idx="3589">
                        <c:v>1.1493534838508727E-12</c:v>
                      </c:pt>
                      <c:pt idx="3590">
                        <c:v>1.1487858642243129E-12</c:v>
                      </c:pt>
                      <c:pt idx="3591">
                        <c:v>1.148222237040011E-12</c:v>
                      </c:pt>
                      <c:pt idx="3592">
                        <c:v>1.1476625526070625E-12</c:v>
                      </c:pt>
                      <c:pt idx="3593">
                        <c:v>1.1471067612345727E-12</c:v>
                      </c:pt>
                      <c:pt idx="3594">
                        <c:v>1.1465548132316368E-12</c:v>
                      </c:pt>
                      <c:pt idx="3595">
                        <c:v>1.1460066589073552E-12</c:v>
                      </c:pt>
                      <c:pt idx="3596">
                        <c:v>1.1454622485708342E-12</c:v>
                      </c:pt>
                      <c:pt idx="3597">
                        <c:v>1.1449215325311739E-12</c:v>
                      </c:pt>
                      <c:pt idx="3598">
                        <c:v>1.1443844611265756E-12</c:v>
                      </c:pt>
                      <c:pt idx="3599">
                        <c:v>1.1438510095864009E-12</c:v>
                      </c:pt>
                      <c:pt idx="3600">
                        <c:v>1.1433211632299123E-12</c:v>
                      </c:pt>
                      <c:pt idx="3601">
                        <c:v>1.1427948919548345E-12</c:v>
                      </c:pt>
                      <c:pt idx="3602">
                        <c:v>1.142272165658882E-12</c:v>
                      </c:pt>
                      <c:pt idx="3603">
                        <c:v>1.1417529542397962E-12</c:v>
                      </c:pt>
                      <c:pt idx="3604">
                        <c:v>1.1412372275952916E-12</c:v>
                      </c:pt>
                      <c:pt idx="3605">
                        <c:v>1.1407249556230933E-12</c:v>
                      </c:pt>
                      <c:pt idx="3606">
                        <c:v>1.1402161082209266E-12</c:v>
                      </c:pt>
                      <c:pt idx="3607">
                        <c:v>1.139710655286528E-12</c:v>
                      </c:pt>
                      <c:pt idx="3608">
                        <c:v>1.1392085667176053E-12</c:v>
                      </c:pt>
                      <c:pt idx="3609">
                        <c:v>1.1387098124118952E-12</c:v>
                      </c:pt>
                      <c:pt idx="3610">
                        <c:v>1.138214362267123E-12</c:v>
                      </c:pt>
                      <c:pt idx="3611">
                        <c:v>1.1377221861810084E-12</c:v>
                      </c:pt>
                      <c:pt idx="3612">
                        <c:v>1.1372332540512768E-12</c:v>
                      </c:pt>
                      <c:pt idx="3613">
                        <c:v>1.1367475357756584E-12</c:v>
                      </c:pt>
                      <c:pt idx="3614">
                        <c:v>1.1362650012518788E-12</c:v>
                      </c:pt>
                      <c:pt idx="3615">
                        <c:v>1.1357856203776518E-12</c:v>
                      </c:pt>
                      <c:pt idx="3616">
                        <c:v>1.1353093630507199E-12</c:v>
                      </c:pt>
                      <c:pt idx="3617">
                        <c:v>1.1348361991687966E-12</c:v>
                      </c:pt>
                      <c:pt idx="3618">
                        <c:v>1.1343660986296072E-12</c:v>
                      </c:pt>
                      <c:pt idx="3619">
                        <c:v>1.1338990313308828E-12</c:v>
                      </c:pt>
                      <c:pt idx="3620">
                        <c:v>1.1334349671703425E-12</c:v>
                      </c:pt>
                      <c:pt idx="3621">
                        <c:v>1.1329738760457122E-12</c:v>
                      </c:pt>
                      <c:pt idx="3622">
                        <c:v>1.1325157278547219E-12</c:v>
                      </c:pt>
                      <c:pt idx="3623">
                        <c:v>1.1320604924950973E-12</c:v>
                      </c:pt>
                      <c:pt idx="3624">
                        <c:v>1.1316081398645582E-12</c:v>
                      </c:pt>
                      <c:pt idx="3625">
                        <c:v>1.1311586398608349E-12</c:v>
                      </c:pt>
                      <c:pt idx="3626">
                        <c:v>1.1307119623816476E-12</c:v>
                      </c:pt>
                      <c:pt idx="3627">
                        <c:v>1.1302680773247207E-12</c:v>
                      </c:pt>
                      <c:pt idx="3628">
                        <c:v>1.1298269545877855E-12</c:v>
                      </c:pt>
                      <c:pt idx="3629">
                        <c:v>1.1293885640685617E-12</c:v>
                      </c:pt>
                      <c:pt idx="3630">
                        <c:v>1.1289528756647798E-12</c:v>
                      </c:pt>
                      <c:pt idx="3631">
                        <c:v>1.1285198592741596E-12</c:v>
                      </c:pt>
                      <c:pt idx="3632">
                        <c:v>1.1280894847944326E-12</c:v>
                      </c:pt>
                      <c:pt idx="3633">
                        <c:v>1.1276617221233169E-12</c:v>
                      </c:pt>
                      <c:pt idx="3634">
                        <c:v>1.1272365411585443E-12</c:v>
                      </c:pt>
                      <c:pt idx="3635">
                        <c:v>1.1268139117978343E-12</c:v>
                      </c:pt>
                      <c:pt idx="3636">
                        <c:v>1.1263938039389179E-12</c:v>
                      </c:pt>
                      <c:pt idx="3637">
                        <c:v>1.125976187479514E-12</c:v>
                      </c:pt>
                      <c:pt idx="3638">
                        <c:v>1.1255610323173482E-12</c:v>
                      </c:pt>
                      <c:pt idx="3639">
                        <c:v>1.1251483083501513E-12</c:v>
                      </c:pt>
                      <c:pt idx="3640">
                        <c:v>1.1247379854756495E-12</c:v>
                      </c:pt>
                      <c:pt idx="3641">
                        <c:v>1.1243300335915606E-12</c:v>
                      </c:pt>
                      <c:pt idx="3642">
                        <c:v>1.1239244225956112E-12</c:v>
                      </c:pt>
                      <c:pt idx="3643">
                        <c:v>1.1235211223855308E-12</c:v>
                      </c:pt>
                      <c:pt idx="3644">
                        <c:v>1.1231201028590406E-12</c:v>
                      </c:pt>
                      <c:pt idx="3645">
                        <c:v>1.1227213339138702E-12</c:v>
                      </c:pt>
                      <c:pt idx="3646">
                        <c:v>1.12232478544774E-12</c:v>
                      </c:pt>
                      <c:pt idx="3647">
                        <c:v>1.1219304321470498E-12</c:v>
                      </c:pt>
                      <c:pt idx="3648">
                        <c:v>1.1215382685011528E-12</c:v>
                      </c:pt>
                      <c:pt idx="3649">
                        <c:v>1.1211482780486955E-12</c:v>
                      </c:pt>
                      <c:pt idx="3650">
                        <c:v>1.1207604425561375E-12</c:v>
                      </c:pt>
                      <c:pt idx="3651">
                        <c:v>1.1203747437899461E-12</c:v>
                      </c:pt>
                      <c:pt idx="3652">
                        <c:v>1.1199911635165937E-12</c:v>
                      </c:pt>
                      <c:pt idx="3653">
                        <c:v>1.1196096835025468E-12</c:v>
                      </c:pt>
                      <c:pt idx="3654">
                        <c:v>1.1192302855142665E-12</c:v>
                      </c:pt>
                      <c:pt idx="3655">
                        <c:v>1.1188529513182188E-12</c:v>
                      </c:pt>
                      <c:pt idx="3656">
                        <c:v>1.1184776626808767E-12</c:v>
                      </c:pt>
                      <c:pt idx="3657">
                        <c:v>1.1181044013687066E-12</c:v>
                      </c:pt>
                      <c:pt idx="3658">
                        <c:v>1.1177331491481632E-12</c:v>
                      </c:pt>
                      <c:pt idx="3659">
                        <c:v>1.1173638877857313E-12</c:v>
                      </c:pt>
                      <c:pt idx="3660">
                        <c:v>1.1169965990478596E-12</c:v>
                      </c:pt>
                      <c:pt idx="3661">
                        <c:v>1.1166312647010321E-12</c:v>
                      </c:pt>
                      <c:pt idx="3662">
                        <c:v>1.116267866511698E-12</c:v>
                      </c:pt>
                      <c:pt idx="3663">
                        <c:v>1.1159063862463361E-12</c:v>
                      </c:pt>
                      <c:pt idx="3664">
                        <c:v>1.1155468056714124E-12</c:v>
                      </c:pt>
                      <c:pt idx="3665">
                        <c:v>1.1151891065533882E-12</c:v>
                      </c:pt>
                      <c:pt idx="3666">
                        <c:v>1.1148332706587292E-12</c:v>
                      </c:pt>
                      <c:pt idx="3667">
                        <c:v>1.1144792797539089E-12</c:v>
                      </c:pt>
                      <c:pt idx="3668">
                        <c:v>1.1141271156053937E-12</c:v>
                      </c:pt>
                      <c:pt idx="3669">
                        <c:v>1.113776759979644E-12</c:v>
                      </c:pt>
                      <c:pt idx="3670">
                        <c:v>1.1134281946431267E-12</c:v>
                      </c:pt>
                      <c:pt idx="3671">
                        <c:v>1.1130814013623139E-12</c:v>
                      </c:pt>
                      <c:pt idx="3672">
                        <c:v>1.1127363619036671E-12</c:v>
                      </c:pt>
                      <c:pt idx="3673">
                        <c:v>1.1123930580336585E-12</c:v>
                      </c:pt>
                      <c:pt idx="3674">
                        <c:v>1.1120514715187483E-12</c:v>
                      </c:pt>
                      <c:pt idx="3675">
                        <c:v>1.1117115841254097E-12</c:v>
                      </c:pt>
                      <c:pt idx="3676">
                        <c:v>1.1113733776201027E-12</c:v>
                      </c:pt>
                      <c:pt idx="3677">
                        <c:v>1.1110368337693008E-12</c:v>
                      </c:pt>
                      <c:pt idx="3678">
                        <c:v>1.1107019343394643E-12</c:v>
                      </c:pt>
                      <c:pt idx="3679">
                        <c:v>1.1103686610970596E-12</c:v>
                      </c:pt>
                      <c:pt idx="3680">
                        <c:v>1.1100369958085594E-12</c:v>
                      </c:pt>
                      <c:pt idx="3681">
                        <c:v>1.10970692024043E-12</c:v>
                      </c:pt>
                      <c:pt idx="3682">
                        <c:v>1.109378416159133E-12</c:v>
                      </c:pt>
                      <c:pt idx="3683">
                        <c:v>1.1090514653311343E-12</c:v>
                      </c:pt>
                      <c:pt idx="3684">
                        <c:v>1.1087260495229062E-12</c:v>
                      </c:pt>
                      <c:pt idx="3685">
                        <c:v>1.1084021505009096E-12</c:v>
                      </c:pt>
                      <c:pt idx="3686">
                        <c:v>1.1080797500316182E-12</c:v>
                      </c:pt>
                      <c:pt idx="3687">
                        <c:v>1.107758829881497E-12</c:v>
                      </c:pt>
                      <c:pt idx="3688">
                        <c:v>1.107439371817002E-12</c:v>
                      </c:pt>
                      <c:pt idx="3689">
                        <c:v>1.1071213576046102E-12</c:v>
                      </c:pt>
                      <c:pt idx="3690">
                        <c:v>1.1068047690107899E-12</c:v>
                      </c:pt>
                      <c:pt idx="3691">
                        <c:v>1.1064895878020007E-12</c:v>
                      </c:pt>
                      <c:pt idx="3692">
                        <c:v>1.106175795744716E-12</c:v>
                      </c:pt>
                      <c:pt idx="3693">
                        <c:v>1.1058633746053953E-12</c:v>
                      </c:pt>
                      <c:pt idx="3694">
                        <c:v>1.1055523061505069E-12</c:v>
                      </c:pt>
                      <c:pt idx="3695">
                        <c:v>1.1052425723541674E-12</c:v>
                      </c:pt>
                      <c:pt idx="3696">
                        <c:v>1.1049341661582174E-12</c:v>
                      </c:pt>
                      <c:pt idx="3697">
                        <c:v>1.1046270808747216E-12</c:v>
                      </c:pt>
                      <c:pt idx="3698">
                        <c:v>1.1043213054628046E-12</c:v>
                      </c:pt>
                      <c:pt idx="3699">
                        <c:v>1.1040168288815965E-12</c:v>
                      </c:pt>
                      <c:pt idx="3700">
                        <c:v>1.1037136400902157E-12</c:v>
                      </c:pt>
                      <c:pt idx="3701">
                        <c:v>1.1034117280477928E-12</c:v>
                      </c:pt>
                      <c:pt idx="3702">
                        <c:v>1.1031110817134473E-12</c:v>
                      </c:pt>
                      <c:pt idx="3703">
                        <c:v>1.1028116900463079E-12</c:v>
                      </c:pt>
                      <c:pt idx="3704">
                        <c:v>1.102513542005494E-12</c:v>
                      </c:pt>
                      <c:pt idx="3705">
                        <c:v>1.1022166265501357E-12</c:v>
                      </c:pt>
                      <c:pt idx="3706">
                        <c:v>1.1019209326393518E-12</c:v>
                      </c:pt>
                      <c:pt idx="3707">
                        <c:v>1.1016264492322665E-12</c:v>
                      </c:pt>
                      <c:pt idx="3708">
                        <c:v>1.1013331652880104E-12</c:v>
                      </c:pt>
                      <c:pt idx="3709">
                        <c:v>1.1010410697657081E-12</c:v>
                      </c:pt>
                      <c:pt idx="3710">
                        <c:v>1.1007501516244777E-12</c:v>
                      </c:pt>
                      <c:pt idx="3711">
                        <c:v>1.1004603998234442E-12</c:v>
                      </c:pt>
                      <c:pt idx="3712">
                        <c:v>1.100171803321737E-12</c:v>
                      </c:pt>
                      <c:pt idx="3713">
                        <c:v>1.0998843510784757E-12</c:v>
                      </c:pt>
                      <c:pt idx="3714">
                        <c:v>1.0995980320527907E-12</c:v>
                      </c:pt>
                      <c:pt idx="3715">
                        <c:v>1.0993128352037994E-12</c:v>
                      </c:pt>
                      <c:pt idx="3716">
                        <c:v>1.0990287494906333E-12</c:v>
                      </c:pt>
                      <c:pt idx="3717">
                        <c:v>1.0987457638724107E-12</c:v>
                      </c:pt>
                      <c:pt idx="3718">
                        <c:v>1.0984638673082611E-12</c:v>
                      </c:pt>
                      <c:pt idx="3719">
                        <c:v>1.0981830487573043E-12</c:v>
                      </c:pt>
                      <c:pt idx="3720">
                        <c:v>1.0979032971786643E-12</c:v>
                      </c:pt>
                      <c:pt idx="3721">
                        <c:v>1.0976246015314709E-12</c:v>
                      </c:pt>
                      <c:pt idx="3722">
                        <c:v>1.0973469507748491E-12</c:v>
                      </c:pt>
                      <c:pt idx="3723">
                        <c:v>1.0970703338679175E-12</c:v>
                      </c:pt>
                      <c:pt idx="3724">
                        <c:v>1.0967947397698009E-12</c:v>
                      </c:pt>
                      <c:pt idx="3725">
                        <c:v>1.0965201574396284E-12</c:v>
                      </c:pt>
                      <c:pt idx="3726">
                        <c:v>1.0962465758365253E-12</c:v>
                      </c:pt>
                      <c:pt idx="3727">
                        <c:v>1.095973983919605E-12</c:v>
                      </c:pt>
                      <c:pt idx="3728">
                        <c:v>1.0957023706480085E-12</c:v>
                      </c:pt>
                      <c:pt idx="3729">
                        <c:v>1.0954317249808431E-12</c:v>
                      </c:pt>
                      <c:pt idx="3730">
                        <c:v>1.0951620358772501E-12</c:v>
                      </c:pt>
                      <c:pt idx="3731">
                        <c:v>1.0948932922963374E-12</c:v>
                      </c:pt>
                      <c:pt idx="3732">
                        <c:v>1.0946254831972411E-12</c:v>
                      </c:pt>
                      <c:pt idx="3733">
                        <c:v>1.0943585975390848E-12</c:v>
                      </c:pt>
                      <c:pt idx="3734">
                        <c:v>1.0940926242809875E-12</c:v>
                      </c:pt>
                      <c:pt idx="3735">
                        <c:v>1.0938275523820806E-12</c:v>
                      </c:pt>
                      <c:pt idx="3736">
                        <c:v>1.0935633708014812E-12</c:v>
                      </c:pt>
                      <c:pt idx="3737">
                        <c:v>1.0933000684983142E-12</c:v>
                      </c:pt>
                      <c:pt idx="3738">
                        <c:v>1.0930376344317104E-12</c:v>
                      </c:pt>
                      <c:pt idx="3739">
                        <c:v>1.0927760575607877E-12</c:v>
                      </c:pt>
                      <c:pt idx="3740">
                        <c:v>1.0925153268446768E-12</c:v>
                      </c:pt>
                      <c:pt idx="3741">
                        <c:v>1.092255431242496E-12</c:v>
                      </c:pt>
                      <c:pt idx="3742">
                        <c:v>1.0919963597133763E-12</c:v>
                      </c:pt>
                      <c:pt idx="3743">
                        <c:v>1.0917381012164354E-12</c:v>
                      </c:pt>
                      <c:pt idx="3744">
                        <c:v>1.0914806473458655E-12</c:v>
                      </c:pt>
                      <c:pt idx="3745">
                        <c:v>1.091223996109034E-12</c:v>
                      </c:pt>
                      <c:pt idx="3746">
                        <c:v>1.0909681411304279E-12</c:v>
                      </c:pt>
                      <c:pt idx="3747">
                        <c:v>1.0907130757303343E-12</c:v>
                      </c:pt>
                      <c:pt idx="3748">
                        <c:v>1.090458793229051E-12</c:v>
                      </c:pt>
                      <c:pt idx="3749">
                        <c:v>1.0902052869468629E-12</c:v>
                      </c:pt>
                      <c:pt idx="3750">
                        <c:v>1.0899525502040635E-12</c:v>
                      </c:pt>
                      <c:pt idx="3751">
                        <c:v>1.0897005763209495E-12</c:v>
                      </c:pt>
                      <c:pt idx="3752">
                        <c:v>1.0894493586178071E-12</c:v>
                      </c:pt>
                      <c:pt idx="3753">
                        <c:v>1.0891988904149338E-12</c:v>
                      </c:pt>
                      <c:pt idx="3754">
                        <c:v>1.0889491650326223E-12</c:v>
                      </c:pt>
                      <c:pt idx="3755">
                        <c:v>1.0887001757911523E-12</c:v>
                      </c:pt>
                      <c:pt idx="3756">
                        <c:v>1.0884519160108328E-12</c:v>
                      </c:pt>
                      <c:pt idx="3757">
                        <c:v>1.0882043790119389E-12</c:v>
                      </c:pt>
                      <c:pt idx="3758">
                        <c:v>1.0879575581147797E-12</c:v>
                      </c:pt>
                      <c:pt idx="3759">
                        <c:v>1.0877114466396295E-12</c:v>
                      </c:pt>
                      <c:pt idx="3760">
                        <c:v>1.0874660379067921E-12</c:v>
                      </c:pt>
                      <c:pt idx="3761">
                        <c:v>1.0872213252365592E-12</c:v>
                      </c:pt>
                      <c:pt idx="3762">
                        <c:v>1.0869773019492167E-12</c:v>
                      </c:pt>
                      <c:pt idx="3763">
                        <c:v>1.0867339613650626E-12</c:v>
                      </c:pt>
                      <c:pt idx="3764">
                        <c:v>1.0864912968043831E-12</c:v>
                      </c:pt>
                      <c:pt idx="3765">
                        <c:v>1.0862493015874702E-12</c:v>
                      </c:pt>
                      <c:pt idx="3766">
                        <c:v>1.086007969034621E-12</c:v>
                      </c:pt>
                      <c:pt idx="3767">
                        <c:v>1.0857672924661218E-12</c:v>
                      </c:pt>
                      <c:pt idx="3768">
                        <c:v>1.0855272652022704E-12</c:v>
                      </c:pt>
                      <c:pt idx="3769">
                        <c:v>1.085287880563353E-12</c:v>
                      </c:pt>
                      <c:pt idx="3770">
                        <c:v>1.0850491318696669E-12</c:v>
                      </c:pt>
                      <c:pt idx="3771">
                        <c:v>1.0848110124414989E-12</c:v>
                      </c:pt>
                      <c:pt idx="3772">
                        <c:v>1.0845735155991464E-12</c:v>
                      </c:pt>
                      <c:pt idx="3773">
                        <c:v>1.084336634662895E-12</c:v>
                      </c:pt>
                      <c:pt idx="3774">
                        <c:v>1.0841003629530429E-12</c:v>
                      </c:pt>
                      <c:pt idx="3775">
                        <c:v>1.083864693789876E-12</c:v>
                      </c:pt>
                      <c:pt idx="3776">
                        <c:v>1.0836296204936867E-12</c:v>
                      </c:pt>
                      <c:pt idx="3777">
                        <c:v>1.0833951363847717E-12</c:v>
                      </c:pt>
                      <c:pt idx="3778">
                        <c:v>1.0831612347834239E-12</c:v>
                      </c:pt>
                      <c:pt idx="3779">
                        <c:v>1.0829279090099288E-12</c:v>
                      </c:pt>
                      <c:pt idx="3780">
                        <c:v>1.0826951523845782E-12</c:v>
                      </c:pt>
                      <c:pt idx="3781">
                        <c:v>1.0824629582276704E-12</c:v>
                      </c:pt>
                      <c:pt idx="3782">
                        <c:v>1.082231319859491E-12</c:v>
                      </c:pt>
                      <c:pt idx="3783">
                        <c:v>1.0820002306003374E-12</c:v>
                      </c:pt>
                      <c:pt idx="3784">
                        <c:v>1.0817696837705027E-12</c:v>
                      </c:pt>
                      <c:pt idx="3785">
                        <c:v>1.0815396726902658E-12</c:v>
                      </c:pt>
                      <c:pt idx="3786">
                        <c:v>1.0813101906799311E-12</c:v>
                      </c:pt>
                      <c:pt idx="3787">
                        <c:v>1.0810812310597902E-12</c:v>
                      </c:pt>
                      <c:pt idx="3788">
                        <c:v>1.0808527871501292E-12</c:v>
                      </c:pt>
                      <c:pt idx="3789">
                        <c:v>1.0806248522712458E-12</c:v>
                      </c:pt>
                      <c:pt idx="3790">
                        <c:v>1.080397419743426E-12</c:v>
                      </c:pt>
                      <c:pt idx="3791">
                        <c:v>1.0801704828869619E-12</c:v>
                      </c:pt>
                      <c:pt idx="3792">
                        <c:v>1.0799440352654015E-12</c:v>
                      </c:pt>
                      <c:pt idx="3793">
                        <c:v>1.0797180748904598E-12</c:v>
                      </c:pt>
                      <c:pt idx="3794">
                        <c:v>1.0794925988968728E-12</c:v>
                      </c:pt>
                      <c:pt idx="3795">
                        <c:v>1.079267603253044E-12</c:v>
                      </c:pt>
                      <c:pt idx="3796">
                        <c:v>1.0790430839273827E-12</c:v>
                      </c:pt>
                      <c:pt idx="3797">
                        <c:v>1.0788190368882867E-12</c:v>
                      </c:pt>
                      <c:pt idx="3798">
                        <c:v>1.0785954581041668E-12</c:v>
                      </c:pt>
                      <c:pt idx="3799">
                        <c:v>1.0783723435434204E-12</c:v>
                      </c:pt>
                      <c:pt idx="3800">
                        <c:v>1.0781496891744571E-12</c:v>
                      </c:pt>
                      <c:pt idx="3801">
                        <c:v>1.0779274909656757E-12</c:v>
                      </c:pt>
                      <c:pt idx="3802">
                        <c:v>1.0777057448854795E-12</c:v>
                      </c:pt>
                      <c:pt idx="3803">
                        <c:v>1.0774844469022786E-12</c:v>
                      </c:pt>
                      <c:pt idx="3804">
                        <c:v>1.0772635929844767E-12</c:v>
                      </c:pt>
                      <c:pt idx="3805">
                        <c:v>1.0770431791004719E-12</c:v>
                      </c:pt>
                      <c:pt idx="3806">
                        <c:v>1.076823201218674E-12</c:v>
                      </c:pt>
                      <c:pt idx="3807">
                        <c:v>1.0766036553074757E-12</c:v>
                      </c:pt>
                      <c:pt idx="3808">
                        <c:v>1.0763845373352975E-12</c:v>
                      </c:pt>
                      <c:pt idx="3809">
                        <c:v>1.0761658432705322E-12</c:v>
                      </c:pt>
                      <c:pt idx="3810">
                        <c:v>1.0759475690815838E-12</c:v>
                      </c:pt>
                      <c:pt idx="3811">
                        <c:v>1.075729710736862E-12</c:v>
                      </c:pt>
                      <c:pt idx="3812">
                        <c:v>1.0755122642047649E-12</c:v>
                      </c:pt>
                      <c:pt idx="3813">
                        <c:v>1.0752952254537022E-12</c:v>
                      </c:pt>
                      <c:pt idx="3814">
                        <c:v>1.075078590452072E-12</c:v>
                      </c:pt>
                      <c:pt idx="3815">
                        <c:v>1.0748623551682839E-12</c:v>
                      </c:pt>
                      <c:pt idx="3816">
                        <c:v>1.0746465155707362E-12</c:v>
                      </c:pt>
                      <c:pt idx="3817">
                        <c:v>1.0744310676278329E-12</c:v>
                      </c:pt>
                      <c:pt idx="3818">
                        <c:v>1.0742160073079833E-12</c:v>
                      </c:pt>
                      <c:pt idx="3819">
                        <c:v>1.0740013305795915E-12</c:v>
                      </c:pt>
                      <c:pt idx="3820">
                        <c:v>1.0737870334110563E-12</c:v>
                      </c:pt>
                      <c:pt idx="3821">
                        <c:v>1.0735731117707811E-12</c:v>
                      </c:pt>
                      <c:pt idx="3822">
                        <c:v>1.0733595616271753E-12</c:v>
                      </c:pt>
                      <c:pt idx="3823">
                        <c:v>1.0731463789486374E-12</c:v>
                      </c:pt>
                      <c:pt idx="3824">
                        <c:v>1.0729335597035772E-12</c:v>
                      </c:pt>
                      <c:pt idx="3825">
                        <c:v>1.0727210998603924E-12</c:v>
                      </c:pt>
                      <c:pt idx="3826">
                        <c:v>1.0725089953874929E-12</c:v>
                      </c:pt>
                      <c:pt idx="3827">
                        <c:v>1.0722972422532773E-12</c:v>
                      </c:pt>
                      <c:pt idx="3828">
                        <c:v>1.0720858364261547E-12</c:v>
                      </c:pt>
                      <c:pt idx="3829">
                        <c:v>1.0718747738745235E-12</c:v>
                      </c:pt>
                      <c:pt idx="3830">
                        <c:v>1.0716640505667936E-12</c:v>
                      </c:pt>
                      <c:pt idx="3831">
                        <c:v>1.0714536624713626E-12</c:v>
                      </c:pt>
                      <c:pt idx="3832">
                        <c:v>1.0712436055566347E-12</c:v>
                      </c:pt>
                      <c:pt idx="3833">
                        <c:v>1.0710338757910201E-12</c:v>
                      </c:pt>
                      <c:pt idx="3834">
                        <c:v>1.0708244691429219E-12</c:v>
                      </c:pt>
                      <c:pt idx="3835">
                        <c:v>1.0706153815807387E-12</c:v>
                      </c:pt>
                      <c:pt idx="3836">
                        <c:v>1.0704066090728743E-12</c:v>
                      </c:pt>
                      <c:pt idx="3837">
                        <c:v>1.0701981475877387E-12</c:v>
                      </c:pt>
                      <c:pt idx="3838">
                        <c:v>1.0699899930937293E-12</c:v>
                      </c:pt>
                      <c:pt idx="3839">
                        <c:v>1.0697821415592567E-12</c:v>
                      </c:pt>
                      <c:pt idx="3840">
                        <c:v>1.0695745889527183E-12</c:v>
                      </c:pt>
                      <c:pt idx="3841">
                        <c:v>1.069367333547397E-12</c:v>
                      </c:pt>
                      <c:pt idx="3842">
                        <c:v>1.0691603759982241E-12</c:v>
                      </c:pt>
                      <c:pt idx="3843">
                        <c:v>1.0689537137423052E-12</c:v>
                      </c:pt>
                      <c:pt idx="3844">
                        <c:v>1.0687473441598368E-12</c:v>
                      </c:pt>
                      <c:pt idx="3845">
                        <c:v>1.0685412646310222E-12</c:v>
                      </c:pt>
                      <c:pt idx="3846">
                        <c:v>1.0683354725360683E-12</c:v>
                      </c:pt>
                      <c:pt idx="3847">
                        <c:v>1.0681299652551779E-12</c:v>
                      </c:pt>
                      <c:pt idx="3848">
                        <c:v>1.0679247401685467E-12</c:v>
                      </c:pt>
                      <c:pt idx="3849">
                        <c:v>1.0677197946563778E-12</c:v>
                      </c:pt>
                      <c:pt idx="3850">
                        <c:v>1.0675151260988788E-12</c:v>
                      </c:pt>
                      <c:pt idx="3851">
                        <c:v>1.0673107318762462E-12</c:v>
                      </c:pt>
                      <c:pt idx="3852">
                        <c:v>1.0671066093686879E-12</c:v>
                      </c:pt>
                      <c:pt idx="3853">
                        <c:v>1.0669027559564006E-12</c:v>
                      </c:pt>
                      <c:pt idx="3854">
                        <c:v>1.066699169019592E-12</c:v>
                      </c:pt>
                      <c:pt idx="3855">
                        <c:v>1.0664958459384584E-12</c:v>
                      </c:pt>
                      <c:pt idx="3856">
                        <c:v>1.0662927840932091E-12</c:v>
                      </c:pt>
                      <c:pt idx="3857">
                        <c:v>1.0660899808640382E-12</c:v>
                      </c:pt>
                      <c:pt idx="3858">
                        <c:v>1.0658874336311559E-12</c:v>
                      </c:pt>
                      <c:pt idx="3859">
                        <c:v>1.0656851397747575E-12</c:v>
                      </c:pt>
                      <c:pt idx="3860">
                        <c:v>1.0654830966750453E-12</c:v>
                      </c:pt>
                      <c:pt idx="3861">
                        <c:v>1.0652813017122277E-12</c:v>
                      </c:pt>
                      <c:pt idx="3862">
                        <c:v>1.065079752266507E-12</c:v>
                      </c:pt>
                      <c:pt idx="3863">
                        <c:v>1.0648784457180732E-12</c:v>
                      </c:pt>
                      <c:pt idx="3864">
                        <c:v>1.0646773794471461E-12</c:v>
                      </c:pt>
                      <c:pt idx="3865">
                        <c:v>1.0644765508339168E-12</c:v>
                      </c:pt>
                      <c:pt idx="3866">
                        <c:v>1.0642759572585873E-12</c:v>
                      </c:pt>
                      <c:pt idx="3867">
                        <c:v>1.0640755961013654E-12</c:v>
                      </c:pt>
                      <c:pt idx="3868">
                        <c:v>1.0638754647424478E-12</c:v>
                      </c:pt>
                      <c:pt idx="3869">
                        <c:v>1.0636755605620421E-12</c:v>
                      </c:pt>
                      <c:pt idx="3870">
                        <c:v>1.0634758809403451E-12</c:v>
                      </c:pt>
                      <c:pt idx="3871">
                        <c:v>1.063276423257559E-12</c:v>
                      </c:pt>
                      <c:pt idx="3872">
                        <c:v>1.0630771848938919E-12</c:v>
                      </c:pt>
                      <c:pt idx="3873">
                        <c:v>1.0628781635638372E-12</c:v>
                      </c:pt>
                      <c:pt idx="3874">
                        <c:v>1.0626793584339496E-12</c:v>
                      </c:pt>
                      <c:pt idx="3875">
                        <c:v>1.062480767661233E-12</c:v>
                      </c:pt>
                      <c:pt idx="3876">
                        <c:v>1.062282389229677E-12</c:v>
                      </c:pt>
                      <c:pt idx="3877">
                        <c:v>1.0620842211232653E-12</c:v>
                      </c:pt>
                      <c:pt idx="3878">
                        <c:v>1.0618862613259776E-12</c:v>
                      </c:pt>
                      <c:pt idx="3879">
                        <c:v>1.0616885078217973E-12</c:v>
                      </c:pt>
                      <c:pt idx="3880">
                        <c:v>1.0614909585947134E-12</c:v>
                      </c:pt>
                      <c:pt idx="3881">
                        <c:v>1.0612936116287057E-12</c:v>
                      </c:pt>
                      <c:pt idx="3882">
                        <c:v>1.0610964649077634E-12</c:v>
                      </c:pt>
                      <c:pt idx="3883">
                        <c:v>1.0608995164158651E-12</c:v>
                      </c:pt>
                      <c:pt idx="3884">
                        <c:v>1.060702764137E-12</c:v>
                      </c:pt>
                      <c:pt idx="3885">
                        <c:v>1.0605062060551474E-12</c:v>
                      </c:pt>
                      <c:pt idx="3886">
                        <c:v>1.060309840154291E-12</c:v>
                      </c:pt>
                      <c:pt idx="3887">
                        <c:v>1.0601136644184206E-12</c:v>
                      </c:pt>
                      <c:pt idx="3888">
                        <c:v>1.0599176768315201E-12</c:v>
                      </c:pt>
                      <c:pt idx="3889">
                        <c:v>1.0597218753899096E-12</c:v>
                      </c:pt>
                      <c:pt idx="3890">
                        <c:v>1.0595262582862219E-12</c:v>
                      </c:pt>
                      <c:pt idx="3891">
                        <c:v>1.05933082382471E-12</c:v>
                      </c:pt>
                      <c:pt idx="3892">
                        <c:v>1.0591355703042277E-12</c:v>
                      </c:pt>
                      <c:pt idx="3893">
                        <c:v>1.0589404960236404E-12</c:v>
                      </c:pt>
                      <c:pt idx="3894">
                        <c:v>1.0587455992818031E-12</c:v>
                      </c:pt>
                      <c:pt idx="3895">
                        <c:v>1.0585508783775801E-12</c:v>
                      </c:pt>
                      <c:pt idx="3896">
                        <c:v>1.058356331609826E-12</c:v>
                      </c:pt>
                      <c:pt idx="3897">
                        <c:v>1.0581619572774067E-12</c:v>
                      </c:pt>
                      <c:pt idx="3898">
                        <c:v>1.0579677536791755E-12</c:v>
                      </c:pt>
                      <c:pt idx="3899">
                        <c:v>1.0577737191139982E-12</c:v>
                      </c:pt>
                      <c:pt idx="3900">
                        <c:v>1.057579851880729E-12</c:v>
                      </c:pt>
                      <c:pt idx="3901">
                        <c:v>1.0573861502782273E-12</c:v>
                      </c:pt>
                      <c:pt idx="3902">
                        <c:v>1.0571926126053597E-12</c:v>
                      </c:pt>
                      <c:pt idx="3903">
                        <c:v>1.0569992371609846E-12</c:v>
                      </c:pt>
                      <c:pt idx="3904">
                        <c:v>1.0568060222439569E-12</c:v>
                      </c:pt>
                      <c:pt idx="3905">
                        <c:v>1.0566203109261008E-12</c:v>
                      </c:pt>
                      <c:pt idx="3906">
                        <c:v>1.0564537704734249E-12</c:v>
                      </c:pt>
                      <c:pt idx="3907">
                        <c:v>1.0562873745858301E-12</c:v>
                      </c:pt>
                      <c:pt idx="3908">
                        <c:v>1.0561211221153516E-12</c:v>
                      </c:pt>
                      <c:pt idx="3909">
                        <c:v>1.0559550119140213E-12</c:v>
                      </c:pt>
                      <c:pt idx="3910">
                        <c:v>1.0557890428338631E-12</c:v>
                      </c:pt>
                      <c:pt idx="3911">
                        <c:v>1.055623213726913E-12</c:v>
                      </c:pt>
                      <c:pt idx="3912">
                        <c:v>1.0554575234452018E-12</c:v>
                      </c:pt>
                      <c:pt idx="3913">
                        <c:v>1.0552919708407543E-12</c:v>
                      </c:pt>
                      <c:pt idx="3914">
                        <c:v>1.0551265547656066E-12</c:v>
                      </c:pt>
                      <c:pt idx="3915">
                        <c:v>1.0549612740735586E-12</c:v>
                      </c:pt>
                      <c:pt idx="3916">
                        <c:v>1.0547961276827754E-12</c:v>
                      </c:pt>
                      <c:pt idx="3917">
                        <c:v>1.054631114590393E-12</c:v>
                      </c:pt>
                      <c:pt idx="3918">
                        <c:v>1.0544662337981885E-12</c:v>
                      </c:pt>
                      <c:pt idx="3919">
                        <c:v>1.0543014843079279E-12</c:v>
                      </c:pt>
                      <c:pt idx="3920">
                        <c:v>1.0541368651213931E-12</c:v>
                      </c:pt>
                      <c:pt idx="3921">
                        <c:v>1.0539723752403389E-12</c:v>
                      </c:pt>
                      <c:pt idx="3922">
                        <c:v>1.0538080136665482E-12</c:v>
                      </c:pt>
                      <c:pt idx="3923">
                        <c:v>1.0536437794017923E-12</c:v>
                      </c:pt>
                      <c:pt idx="3924">
                        <c:v>1.0534796714478422E-12</c:v>
                      </c:pt>
                      <c:pt idx="3925">
                        <c:v>1.0532807959683643E-12</c:v>
                      </c:pt>
                      <c:pt idx="3926">
                        <c:v>1.0530382790709453E-12</c:v>
                      </c:pt>
                      <c:pt idx="3927">
                        <c:v>1.0527959179800015E-12</c:v>
                      </c:pt>
                      <c:pt idx="3928">
                        <c:v>1.0525537110349611E-12</c:v>
                      </c:pt>
                      <c:pt idx="3929">
                        <c:v>1.0523116565752695E-12</c:v>
                      </c:pt>
                      <c:pt idx="3930">
                        <c:v>1.0520697529403506E-12</c:v>
                      </c:pt>
                      <c:pt idx="3931">
                        <c:v>1.0518279984696513E-12</c:v>
                      </c:pt>
                      <c:pt idx="3932">
                        <c:v>1.051586391502593E-12</c:v>
                      </c:pt>
                      <c:pt idx="3933">
                        <c:v>1.051344930378617E-12</c:v>
                      </c:pt>
                      <c:pt idx="3934">
                        <c:v>1.0511036134371576E-12</c:v>
                      </c:pt>
                      <c:pt idx="3935">
                        <c:v>1.0508624390176495E-12</c:v>
                      </c:pt>
                      <c:pt idx="3936">
                        <c:v>1.0506214054595272E-12</c:v>
                      </c:pt>
                      <c:pt idx="3937">
                        <c:v>1.0503805111022254E-12</c:v>
                      </c:pt>
                      <c:pt idx="3938">
                        <c:v>1.0501397542851733E-12</c:v>
                      </c:pt>
                      <c:pt idx="3939">
                        <c:v>1.0498991333519113E-12</c:v>
                      </c:pt>
                      <c:pt idx="3940">
                        <c:v>1.0496586467548982E-12</c:v>
                      </c:pt>
                      <c:pt idx="3941">
                        <c:v>1.0494182930595675E-12</c:v>
                      </c:pt>
                      <c:pt idx="3942">
                        <c:v>1.0491780708360482E-12</c:v>
                      </c:pt>
                      <c:pt idx="3943">
                        <c:v>1.0489379786544862E-12</c:v>
                      </c:pt>
                      <c:pt idx="3944">
                        <c:v>1.0486980150850208E-12</c:v>
                      </c:pt>
                      <c:pt idx="3945">
                        <c:v>1.0484581786977872E-12</c:v>
                      </c:pt>
                      <c:pt idx="3946">
                        <c:v>1.0482184680629357E-12</c:v>
                      </c:pt>
                      <c:pt idx="3947">
                        <c:v>1.0479788817506017E-12</c:v>
                      </c:pt>
                      <c:pt idx="3948">
                        <c:v>1.0477394183309185E-12</c:v>
                      </c:pt>
                      <c:pt idx="3949">
                        <c:v>1.047500076374038E-12</c:v>
                      </c:pt>
                      <c:pt idx="3950">
                        <c:v>1.0472608544500889E-12</c:v>
                      </c:pt>
                      <c:pt idx="3951">
                        <c:v>1.0470217511292166E-12</c:v>
                      </c:pt>
                      <c:pt idx="3952">
                        <c:v>1.0467827649815613E-12</c:v>
                      </c:pt>
                      <c:pt idx="3953">
                        <c:v>1.0465438945417515E-12</c:v>
                      </c:pt>
                      <c:pt idx="3954">
                        <c:v>1.0463051380760768E-12</c:v>
                      </c:pt>
                      <c:pt idx="3955">
                        <c:v>1.0460664943198305E-12</c:v>
                      </c:pt>
                      <c:pt idx="3956">
                        <c:v>1.0458279621380714E-12</c:v>
                      </c:pt>
                      <c:pt idx="3957">
                        <c:v>1.0455895403958587E-12</c:v>
                      </c:pt>
                      <c:pt idx="3958">
                        <c:v>1.0453512279582623E-12</c:v>
                      </c:pt>
                      <c:pt idx="3959">
                        <c:v>1.0451130236903527E-12</c:v>
                      </c:pt>
                      <c:pt idx="3960">
                        <c:v>1.044874926457183E-12</c:v>
                      </c:pt>
                      <c:pt idx="3961">
                        <c:v>1.0446369351238237E-12</c:v>
                      </c:pt>
                      <c:pt idx="3962">
                        <c:v>1.044399048555333E-12</c:v>
                      </c:pt>
                      <c:pt idx="3963">
                        <c:v>1.0441612656167883E-12</c:v>
                      </c:pt>
                      <c:pt idx="3964">
                        <c:v>1.0439235851732471E-12</c:v>
                      </c:pt>
                      <c:pt idx="3965">
                        <c:v>1.0436860060897688E-12</c:v>
                      </c:pt>
                      <c:pt idx="3966">
                        <c:v>1.0434485272314299E-12</c:v>
                      </c:pt>
                      <c:pt idx="3967">
                        <c:v>1.0432111474632828E-12</c:v>
                      </c:pt>
                      <c:pt idx="3968">
                        <c:v>1.0429738656503981E-12</c:v>
                      </c:pt>
                      <c:pt idx="3969">
                        <c:v>1.0427366806578406E-12</c:v>
                      </c:pt>
                      <c:pt idx="3970">
                        <c:v>1.0424995913506748E-12</c:v>
                      </c:pt>
                      <c:pt idx="3971">
                        <c:v>1.0422625965939646E-12</c:v>
                      </c:pt>
                      <c:pt idx="3972">
                        <c:v>1.0420256952527758E-12</c:v>
                      </c:pt>
                      <c:pt idx="3973">
                        <c:v>1.0417888861921666E-12</c:v>
                      </c:pt>
                      <c:pt idx="3974">
                        <c:v>1.0415521682772131E-12</c:v>
                      </c:pt>
                      <c:pt idx="3975">
                        <c:v>1.0413155403729686E-12</c:v>
                      </c:pt>
                      <c:pt idx="3976">
                        <c:v>1.041079001344503E-12</c:v>
                      </c:pt>
                      <c:pt idx="3977">
                        <c:v>1.0408425500568815E-12</c:v>
                      </c:pt>
                      <c:pt idx="3978">
                        <c:v>1.0406061853751677E-12</c:v>
                      </c:pt>
                      <c:pt idx="3979">
                        <c:v>1.0403699061644273E-12</c:v>
                      </c:pt>
                      <c:pt idx="3980">
                        <c:v>1.0401337112897248E-12</c:v>
                      </c:pt>
                      <c:pt idx="3981">
                        <c:v>1.0398975995999831E-12</c:v>
                      </c:pt>
                      <c:pt idx="3982">
                        <c:v>1.0396615697742196E-12</c:v>
                      </c:pt>
                      <c:pt idx="3983">
                        <c:v>1.039425620906016E-12</c:v>
                      </c:pt>
                      <c:pt idx="3984">
                        <c:v>1.0391897522254018E-12</c:v>
                      </c:pt>
                      <c:pt idx="3985">
                        <c:v>1.0389539629624245E-12</c:v>
                      </c:pt>
                      <c:pt idx="3986">
                        <c:v>1.0387182523471264E-12</c:v>
                      </c:pt>
                      <c:pt idx="3987">
                        <c:v>1.0384826196095484E-12</c:v>
                      </c:pt>
                      <c:pt idx="3988">
                        <c:v>1.0382470639797323E-12</c:v>
                      </c:pt>
                      <c:pt idx="3989">
                        <c:v>1.0380115846877199E-12</c:v>
                      </c:pt>
                      <c:pt idx="3990">
                        <c:v>1.0377761809635526E-12</c:v>
                      </c:pt>
                      <c:pt idx="3991">
                        <c:v>1.0375408520372662E-12</c:v>
                      </c:pt>
                      <c:pt idx="3992">
                        <c:v>1.0373055971389142E-12</c:v>
                      </c:pt>
                      <c:pt idx="3993">
                        <c:v>1.0370704154985265E-12</c:v>
                      </c:pt>
                      <c:pt idx="3994">
                        <c:v>1.0368353063461502E-12</c:v>
                      </c:pt>
                      <c:pt idx="3995">
                        <c:v>1.0366002689118275E-12</c:v>
                      </c:pt>
                      <c:pt idx="3996">
                        <c:v>1.0363653024255996E-12</c:v>
                      </c:pt>
                      <c:pt idx="3997">
                        <c:v>1.0361304061175085E-12</c:v>
                      </c:pt>
                      <c:pt idx="3998">
                        <c:v>1.0358955792175958E-12</c:v>
                      </c:pt>
                      <c:pt idx="3999">
                        <c:v>1.0356608209558971E-12</c:v>
                      </c:pt>
                      <c:pt idx="4000">
                        <c:v>1.0354261305624656E-12</c:v>
                      </c:pt>
                      <c:pt idx="4001">
                        <c:v>1.0351915072673308E-12</c:v>
                      </c:pt>
                      <c:pt idx="4002">
                        <c:v>1.0349569503005409E-12</c:v>
                      </c:pt>
                      <c:pt idx="4003">
                        <c:v>1.0347224588921377E-12</c:v>
                      </c:pt>
                      <c:pt idx="4004">
                        <c:v>1.0344880322721681E-12</c:v>
                      </c:pt>
                      <c:pt idx="4005">
                        <c:v>1.0342536696706563E-12</c:v>
                      </c:pt>
                      <c:pt idx="4006">
                        <c:v>1.0340193703176621E-12</c:v>
                      </c:pt>
                      <c:pt idx="4007">
                        <c:v>1.0337851334432207E-12</c:v>
                      </c:pt>
                      <c:pt idx="4008">
                        <c:v>1.0335509582773675E-12</c:v>
                      </c:pt>
                      <c:pt idx="4009">
                        <c:v>1.0333168440501564E-12</c:v>
                      </c:pt>
                      <c:pt idx="4010">
                        <c:v>1.0330827899916175E-12</c:v>
                      </c:pt>
                      <c:pt idx="4011">
                        <c:v>1.0328487953318035E-12</c:v>
                      </c:pt>
                      <c:pt idx="4012">
                        <c:v>1.0326148593007448E-12</c:v>
                      </c:pt>
                      <c:pt idx="4013">
                        <c:v>1.0323809811284883E-12</c:v>
                      </c:pt>
                      <c:pt idx="4014">
                        <c:v>1.0321471600450766E-12</c:v>
                      </c:pt>
                      <c:pt idx="4015">
                        <c:v>1.0319133952805444E-12</c:v>
                      </c:pt>
                      <c:pt idx="4016">
                        <c:v>1.031679686064946E-12</c:v>
                      </c:pt>
                      <c:pt idx="4017">
                        <c:v>1.0314460316283107E-12</c:v>
                      </c:pt>
                      <c:pt idx="4018">
                        <c:v>1.0312124312006919E-12</c:v>
                      </c:pt>
                      <c:pt idx="4019">
                        <c:v>1.0309788840121197E-12</c:v>
                      </c:pt>
                      <c:pt idx="4020">
                        <c:v>1.0307453892926417E-12</c:v>
                      </c:pt>
                      <c:pt idx="4021">
                        <c:v>1.030511946272305E-12</c:v>
                      </c:pt>
                      <c:pt idx="4022">
                        <c:v>1.0302785541811342E-12</c:v>
                      </c:pt>
                      <c:pt idx="4023">
                        <c:v>1.0300452122555642E-12</c:v>
                      </c:pt>
                      <c:pt idx="4024">
                        <c:v>1.029811920105979E-12</c:v>
                      </c:pt>
                      <c:pt idx="4025">
                        <c:v>1.0295786773929913E-12</c:v>
                      </c:pt>
                      <c:pt idx="4026">
                        <c:v>1.0293454836358751E-12</c:v>
                      </c:pt>
                      <c:pt idx="4027">
                        <c:v>1.02911233835392E-12</c:v>
                      </c:pt>
                      <c:pt idx="4028">
                        <c:v>1.0288792410663934E-12</c:v>
                      </c:pt>
                      <c:pt idx="4029">
                        <c:v>1.0286461912925792E-12</c:v>
                      </c:pt>
                      <c:pt idx="4030">
                        <c:v>1.0284131885517564E-12</c:v>
                      </c:pt>
                      <c:pt idx="4031">
                        <c:v>1.0281802323632041E-12</c:v>
                      </c:pt>
                      <c:pt idx="4032">
                        <c:v>1.0279473222462002E-12</c:v>
                      </c:pt>
                      <c:pt idx="4033">
                        <c:v>1.0277144577200234E-12</c:v>
                      </c:pt>
                      <c:pt idx="4034">
                        <c:v>1.0274816383039474E-12</c:v>
                      </c:pt>
                      <c:pt idx="4035">
                        <c:v>1.0272488635172613E-12</c:v>
                      </c:pt>
                      <c:pt idx="4036">
                        <c:v>1.0270161328792332E-12</c:v>
                      </c:pt>
                      <c:pt idx="4037">
                        <c:v>1.0267834459091471E-12</c:v>
                      </c:pt>
                      <c:pt idx="4038">
                        <c:v>1.0265508021262813E-12</c:v>
                      </c:pt>
                      <c:pt idx="4039">
                        <c:v>1.0263182010499149E-12</c:v>
                      </c:pt>
                      <c:pt idx="4040">
                        <c:v>1.0260856421993266E-12</c:v>
                      </c:pt>
                      <c:pt idx="4041">
                        <c:v>1.0258531250937948E-12</c:v>
                      </c:pt>
                      <c:pt idx="4042">
                        <c:v>1.0256206492525985E-12</c:v>
                      </c:pt>
                      <c:pt idx="4043">
                        <c:v>1.0253882141950097E-12</c:v>
                      </c:pt>
                      <c:pt idx="4044">
                        <c:v>1.0251558194403198E-12</c:v>
                      </c:pt>
                      <c:pt idx="4045">
                        <c:v>1.0249234645077954E-12</c:v>
                      </c:pt>
                      <c:pt idx="4046">
                        <c:v>1.0246911489167204E-12</c:v>
                      </c:pt>
                      <c:pt idx="4047">
                        <c:v>1.0244588721863803E-12</c:v>
                      </c:pt>
                      <c:pt idx="4048">
                        <c:v>1.0242266338360411E-12</c:v>
                      </c:pt>
                      <c:pt idx="4049">
                        <c:v>1.0239944333849823E-12</c:v>
                      </c:pt>
                      <c:pt idx="4050">
                        <c:v>1.0237622703524936E-12</c:v>
                      </c:pt>
                      <c:pt idx="4051">
                        <c:v>1.0235301442578482E-12</c:v>
                      </c:pt>
                      <c:pt idx="4052">
                        <c:v>1.0232980546203189E-12</c:v>
                      </c:pt>
                      <c:pt idx="4053">
                        <c:v>1.0230660009591958E-12</c:v>
                      </c:pt>
                      <c:pt idx="4054">
                        <c:v>1.0228339827937459E-12</c:v>
                      </c:pt>
                      <c:pt idx="4055">
                        <c:v>1.022601999643254E-12</c:v>
                      </c:pt>
                      <c:pt idx="4056">
                        <c:v>1.0223700510269985E-12</c:v>
                      </c:pt>
                      <c:pt idx="4057">
                        <c:v>1.0221381364642579E-12</c:v>
                      </c:pt>
                      <c:pt idx="4058">
                        <c:v>1.0219062554743113E-12</c:v>
                      </c:pt>
                      <c:pt idx="4059">
                        <c:v>1.0216744075764368E-12</c:v>
                      </c:pt>
                      <c:pt idx="4060">
                        <c:v>1.0214425922899077E-12</c:v>
                      </c:pt>
                      <c:pt idx="4061">
                        <c:v>1.0212108091340142E-12</c:v>
                      </c:pt>
                      <c:pt idx="4062">
                        <c:v>1.0209790576280233E-12</c:v>
                      </c:pt>
                      <c:pt idx="4063">
                        <c:v>1.0207473372912255E-12</c:v>
                      </c:pt>
                      <c:pt idx="4064">
                        <c:v>1.0205156476428873E-12</c:v>
                      </c:pt>
                      <c:pt idx="4065">
                        <c:v>1.0202839882025212E-12</c:v>
                      </c:pt>
                      <c:pt idx="4066">
                        <c:v>1.0200523586849954E-12</c:v>
                      </c:pt>
                      <c:pt idx="4067">
                        <c:v>1.019820758902021E-12</c:v>
                      </c:pt>
                      <c:pt idx="4068">
                        <c:v>1.01958918855257E-12</c:v>
                      </c:pt>
                      <c:pt idx="4069">
                        <c:v>1.0193576473356311E-12</c:v>
                      </c:pt>
                      <c:pt idx="4070">
                        <c:v>1.0191261349501706E-12</c:v>
                      </c:pt>
                      <c:pt idx="4071">
                        <c:v>1.018894651095178E-12</c:v>
                      </c:pt>
                      <c:pt idx="4072">
                        <c:v>1.0186631954696195E-12</c:v>
                      </c:pt>
                      <c:pt idx="4073">
                        <c:v>1.0184317677724778E-12</c:v>
                      </c:pt>
                      <c:pt idx="4074">
                        <c:v>1.0182003677027312E-12</c:v>
                      </c:pt>
                      <c:pt idx="4075">
                        <c:v>1.0179689949593572E-12</c:v>
                      </c:pt>
                      <c:pt idx="4076">
                        <c:v>1.0177376492413335E-12</c:v>
                      </c:pt>
                      <c:pt idx="4077">
                        <c:v>1.0175063302476321E-12</c:v>
                      </c:pt>
                      <c:pt idx="4078">
                        <c:v>1.0172750376772413E-12</c:v>
                      </c:pt>
                      <c:pt idx="4079">
                        <c:v>1.0170437712291288E-12</c:v>
                      </c:pt>
                      <c:pt idx="4080">
                        <c:v>1.0168125306022825E-12</c:v>
                      </c:pt>
                      <c:pt idx="4081">
                        <c:v>1.0165813154956694E-12</c:v>
                      </c:pt>
                      <c:pt idx="4082">
                        <c:v>1.0163501256082723E-12</c:v>
                      </c:pt>
                      <c:pt idx="4083">
                        <c:v>1.0161189606390687E-12</c:v>
                      </c:pt>
                      <c:pt idx="4084">
                        <c:v>1.0158878202870371E-12</c:v>
                      </c:pt>
                      <c:pt idx="4085">
                        <c:v>1.0156567042511547E-12</c:v>
                      </c:pt>
                      <c:pt idx="4086">
                        <c:v>1.015425612230393E-12</c:v>
                      </c:pt>
                      <c:pt idx="4087">
                        <c:v>1.0151945439237419E-12</c:v>
                      </c:pt>
                      <c:pt idx="4088">
                        <c:v>1.0149634990301674E-12</c:v>
                      </c:pt>
                      <c:pt idx="4089">
                        <c:v>1.014732477248652E-12</c:v>
                      </c:pt>
                      <c:pt idx="4090">
                        <c:v>1.0145014782781806E-12</c:v>
                      </c:pt>
                      <c:pt idx="4091">
                        <c:v>1.0142705018177183E-12</c:v>
                      </c:pt>
                      <c:pt idx="4092">
                        <c:v>1.0140395475662486E-12</c:v>
                      </c:pt>
                      <c:pt idx="4093">
                        <c:v>1.0138086152227441E-12</c:v>
                      </c:pt>
                      <c:pt idx="4094">
                        <c:v>1.0135777044861929E-12</c:v>
                      </c:pt>
                      <c:pt idx="4095">
                        <c:v>1.0133468150555681E-12</c:v>
                      </c:pt>
                      <c:pt idx="4096">
                        <c:v>1.0131159466298409E-12</c:v>
                      </c:pt>
                      <c:pt idx="4097">
                        <c:v>1.0128850989080004E-12</c:v>
                      </c:pt>
                      <c:pt idx="4098">
                        <c:v>1.0126542715890127E-12</c:v>
                      </c:pt>
                      <c:pt idx="4099">
                        <c:v>1.0124234643718617E-12</c:v>
                      </c:pt>
                      <c:pt idx="4100">
                        <c:v>1.0121926769555245E-12</c:v>
                      </c:pt>
                      <c:pt idx="4101">
                        <c:v>1.0119619090389793E-12</c:v>
                      </c:pt>
                      <c:pt idx="4102">
                        <c:v>1.0117311603212039E-12</c:v>
                      </c:pt>
                      <c:pt idx="4103">
                        <c:v>1.0115004305011692E-12</c:v>
                      </c:pt>
                      <c:pt idx="4104">
                        <c:v>1.0112697192778653E-12</c:v>
                      </c:pt>
                      <c:pt idx="4105">
                        <c:v>1.011039026350258E-12</c:v>
                      </c:pt>
                      <c:pt idx="4106">
                        <c:v>1.0108083514173367E-12</c:v>
                      </c:pt>
                      <c:pt idx="4107">
                        <c:v>1.0105776941780672E-12</c:v>
                      </c:pt>
                      <c:pt idx="4108">
                        <c:v>1.0103470544267854E-12</c:v>
                      </c:pt>
                      <c:pt idx="4109">
                        <c:v>1.0101164320609313E-12</c:v>
                      </c:pt>
                      <c:pt idx="4110">
                        <c:v>1.0098858268910519E-12</c:v>
                      </c:pt>
                      <c:pt idx="4111">
                        <c:v>1.0096552387270476E-12</c:v>
                      </c:pt>
                      <c:pt idx="4112">
                        <c:v>1.0094246673788127E-12</c:v>
                      </c:pt>
                      <c:pt idx="4113">
                        <c:v>1.009194112656258E-12</c:v>
                      </c:pt>
                      <c:pt idx="4114">
                        <c:v>1.0089635743692726E-12</c:v>
                      </c:pt>
                      <c:pt idx="4115">
                        <c:v>1.0087330523277675E-12</c:v>
                      </c:pt>
                      <c:pt idx="4116">
                        <c:v>1.0085025463416318E-12</c:v>
                      </c:pt>
                      <c:pt idx="4117">
                        <c:v>1.0082720562207705E-12</c:v>
                      </c:pt>
                      <c:pt idx="4118">
                        <c:v>1.0080415817750837E-12</c:v>
                      </c:pt>
                      <c:pt idx="4119">
                        <c:v>1.0078111228144715E-12</c:v>
                      </c:pt>
                      <c:pt idx="4120">
                        <c:v>1.0075806791488338E-12</c:v>
                      </c:pt>
                      <c:pt idx="4121">
                        <c:v>1.0073502505880647E-12</c:v>
                      </c:pt>
                      <c:pt idx="4122">
                        <c:v>1.0071198369420755E-12</c:v>
                      </c:pt>
                      <c:pt idx="4123">
                        <c:v>1.0068894380207553E-12</c:v>
                      </c:pt>
                      <c:pt idx="4124">
                        <c:v>1.0066590536340093E-12</c:v>
                      </c:pt>
                      <c:pt idx="4125">
                        <c:v>1.0064286835917431E-12</c:v>
                      </c:pt>
                      <c:pt idx="4126">
                        <c:v>1.0061983277038456E-12</c:v>
                      </c:pt>
                      <c:pt idx="4127">
                        <c:v>1.0059679857802219E-12</c:v>
                      </c:pt>
                      <c:pt idx="4128">
                        <c:v>1.0057376576307664E-12</c:v>
                      </c:pt>
                      <c:pt idx="4129">
                        <c:v>1.0055073430653908E-12</c:v>
                      </c:pt>
                      <c:pt idx="4130">
                        <c:v>1.0052770418939889E-12</c:v>
                      </c:pt>
                      <c:pt idx="4131">
                        <c:v>1.0050467539264555E-12</c:v>
                      </c:pt>
                      <c:pt idx="4132">
                        <c:v>1.0048164789727014E-12</c:v>
                      </c:pt>
                      <c:pt idx="4133">
                        <c:v>1.0045862168426151E-12</c:v>
                      </c:pt>
                      <c:pt idx="4134">
                        <c:v>1.0043559673461025E-12</c:v>
                      </c:pt>
                      <c:pt idx="4135">
                        <c:v>1.004125730293064E-12</c:v>
                      </c:pt>
                      <c:pt idx="4136">
                        <c:v>1.0038955054933986E-12</c:v>
                      </c:pt>
                      <c:pt idx="4137">
                        <c:v>1.0036652927570066E-12</c:v>
                      </c:pt>
                      <c:pt idx="4138">
                        <c:v>1.0034350918937825E-12</c:v>
                      </c:pt>
                      <c:pt idx="4139">
                        <c:v>1.0032049027136377E-12</c:v>
                      </c:pt>
                      <c:pt idx="4140">
                        <c:v>1.0029747250264603E-12</c:v>
                      </c:pt>
                      <c:pt idx="4141">
                        <c:v>1.0027445586421621E-12</c:v>
                      </c:pt>
                      <c:pt idx="4142">
                        <c:v>1.0025144033706312E-12</c:v>
                      </c:pt>
                      <c:pt idx="4143">
                        <c:v>1.0022842590217735E-12</c:v>
                      </c:pt>
                      <c:pt idx="4144">
                        <c:v>1.0020541254054891E-12</c:v>
                      </c:pt>
                      <c:pt idx="4145">
                        <c:v>1.0018240023316775E-12</c:v>
                      </c:pt>
                      <c:pt idx="4146">
                        <c:v>1.0015938896102387E-12</c:v>
                      </c:pt>
                      <c:pt idx="4147">
                        <c:v>1.0013637870510672E-12</c:v>
                      </c:pt>
                      <c:pt idx="4148">
                        <c:v>1.0011336944640749E-12</c:v>
                      </c:pt>
                      <c:pt idx="4149">
                        <c:v>1.0009036116591491E-12</c:v>
                      </c:pt>
                      <c:pt idx="4150">
                        <c:v>1.000673538538987E-12</c:v>
                      </c:pt>
                      <c:pt idx="4151">
                        <c:v>1.0004434751330366E-12</c:v>
                      </c:pt>
                      <c:pt idx="4152">
                        <c:v>1.0002134213043541E-12</c:v>
                      </c:pt>
                      <c:pt idx="4153">
                        <c:v>9.9998337691024142E-13</c:v>
                      </c:pt>
                      <c:pt idx="4154">
                        <c:v>9.9975334180799436E-13</c:v>
                      </c:pt>
                      <c:pt idx="4155">
                        <c:v>9.9952331585490427E-13</c:v>
                      </c:pt>
                      <c:pt idx="4156">
                        <c:v>9.9929329890827766E-13</c:v>
                      </c:pt>
                      <c:pt idx="4157">
                        <c:v>9.9906329082539901E-13</c:v>
                      </c:pt>
                      <c:pt idx="4158">
                        <c:v>9.9883329146357684E-13</c:v>
                      </c:pt>
                      <c:pt idx="4159">
                        <c:v>9.9860330068009503E-13</c:v>
                      </c:pt>
                      <c:pt idx="4160">
                        <c:v>9.9837331833225543E-13</c:v>
                      </c:pt>
                      <c:pt idx="4161">
                        <c:v>9.9814334427735403E-13</c:v>
                      </c:pt>
                      <c:pt idx="4162">
                        <c:v>9.9791337837268745E-13</c:v>
                      </c:pt>
                      <c:pt idx="4163">
                        <c:v>9.9768342047555066E-13</c:v>
                      </c:pt>
                      <c:pt idx="4164">
                        <c:v>9.9745347045068873E-13</c:v>
                      </c:pt>
                      <c:pt idx="4165">
                        <c:v>9.9722352817723313E-13</c:v>
                      </c:pt>
                      <c:pt idx="4166">
                        <c:v>9.9699359352092977E-13</c:v>
                      </c:pt>
                      <c:pt idx="4167">
                        <c:v>9.9676366634679514E-13</c:v>
                      </c:pt>
                      <c:pt idx="4168">
                        <c:v>9.965337465198639E-13</c:v>
                      </c:pt>
                      <c:pt idx="4169">
                        <c:v>9.9630383390516464E-13</c:v>
                      </c:pt>
                      <c:pt idx="4170">
                        <c:v>9.9607392836772698E-13</c:v>
                      </c:pt>
                      <c:pt idx="4171">
                        <c:v>9.9584402977257932E-13</c:v>
                      </c:pt>
                      <c:pt idx="4172">
                        <c:v>9.9561413798475086E-13</c:v>
                      </c:pt>
                      <c:pt idx="4173">
                        <c:v>9.9538425286927061E-13</c:v>
                      </c:pt>
                      <c:pt idx="4174">
                        <c:v>9.951543742911613E-13</c:v>
                      </c:pt>
                      <c:pt idx="4175">
                        <c:v>9.9492450211546346E-13</c:v>
                      </c:pt>
                      <c:pt idx="4176">
                        <c:v>9.9469463620719498E-13</c:v>
                      </c:pt>
                      <c:pt idx="4177">
                        <c:v>9.9446477643138972E-13</c:v>
                      </c:pt>
                      <c:pt idx="4178">
                        <c:v>9.942064579994109E-13</c:v>
                      </c:pt>
                      <c:pt idx="4179">
                        <c:v>9.9393680109095477E-13</c:v>
                      </c:pt>
                      <c:pt idx="4180">
                        <c:v>9.9366715381859763E-13</c:v>
                      </c:pt>
                      <c:pt idx="4181">
                        <c:v>9.9339751602924986E-13</c:v>
                      </c:pt>
                      <c:pt idx="4182">
                        <c:v>9.93127887569836E-13</c:v>
                      </c:pt>
                      <c:pt idx="4183">
                        <c:v>9.9285826828726644E-13</c:v>
                      </c:pt>
                      <c:pt idx="4184">
                        <c:v>9.9258865802844937E-13</c:v>
                      </c:pt>
                      <c:pt idx="4185">
                        <c:v>9.9231905664031133E-13</c:v>
                      </c:pt>
                      <c:pt idx="4186">
                        <c:v>9.9204946396975545E-13</c:v>
                      </c:pt>
                      <c:pt idx="4187">
                        <c:v>9.9177987986370827E-13</c:v>
                      </c:pt>
                      <c:pt idx="4188">
                        <c:v>9.9151030416907233E-13</c:v>
                      </c:pt>
                      <c:pt idx="4189">
                        <c:v>9.9124073673276872E-13</c:v>
                      </c:pt>
                      <c:pt idx="4190">
                        <c:v>9.9097117740171208E-13</c:v>
                      </c:pt>
                      <c:pt idx="4191">
                        <c:v>9.9070162602281725E-13</c:v>
                      </c:pt>
                      <c:pt idx="4192">
                        <c:v>9.9043208245200636E-13</c:v>
                      </c:pt>
                      <c:pt idx="4193">
                        <c:v>9.9016254658104215E-13</c:v>
                      </c:pt>
                      <c:pt idx="4194">
                        <c:v>9.8989301829331215E-13</c:v>
                      </c:pt>
                      <c:pt idx="4195">
                        <c:v>9.8962349747072542E-13</c:v>
                      </c:pt>
                      <c:pt idx="4196">
                        <c:v>9.893539839951898E-13</c:v>
                      </c:pt>
                      <c:pt idx="4197">
                        <c:v>9.8908447774860911E-13</c:v>
                      </c:pt>
                      <c:pt idx="4198">
                        <c:v>9.8881497861290211E-13</c:v>
                      </c:pt>
                      <c:pt idx="4199">
                        <c:v>9.8854548646996655E-13</c:v>
                      </c:pt>
                      <c:pt idx="4200">
                        <c:v>9.8827600120171674E-13</c:v>
                      </c:pt>
                      <c:pt idx="4201">
                        <c:v>9.8800652269006619E-13</c:v>
                      </c:pt>
                      <c:pt idx="4202">
                        <c:v>9.8773705081691326E-13</c:v>
                      </c:pt>
                      <c:pt idx="4203">
                        <c:v>9.8746758546417064E-13</c:v>
                      </c:pt>
                      <c:pt idx="4204">
                        <c:v>9.8719812651374759E-13</c:v>
                      </c:pt>
                      <c:pt idx="4205">
                        <c:v>9.8692867384755258E-13</c:v>
                      </c:pt>
                      <c:pt idx="4206">
                        <c:v>9.8665922733987576E-13</c:v>
                      </c:pt>
                      <c:pt idx="4207">
                        <c:v>9.8638978685736839E-13</c:v>
                      </c:pt>
                      <c:pt idx="4208">
                        <c:v>9.8612035230683007E-13</c:v>
                      </c:pt>
                      <c:pt idx="4209">
                        <c:v>9.8585092359824291E-13</c:v>
                      </c:pt>
                      <c:pt idx="4210">
                        <c:v>9.8558150064157185E-13</c:v>
                      </c:pt>
                      <c:pt idx="4211">
                        <c:v>9.8531208334678164E-13</c:v>
                      </c:pt>
                      <c:pt idx="4212">
                        <c:v>9.8504267162385399E-13</c:v>
                      </c:pt>
                      <c:pt idx="4213">
                        <c:v>9.8477326538274879E-13</c:v>
                      </c:pt>
                      <c:pt idx="4214">
                        <c:v>9.8450386453344128E-13</c:v>
                      </c:pt>
                      <c:pt idx="4215">
                        <c:v>9.8423446898590227E-13</c:v>
                      </c:pt>
                      <c:pt idx="4216">
                        <c:v>9.8396507865010296E-13</c:v>
                      </c:pt>
                      <c:pt idx="4217">
                        <c:v>9.8369569343601274E-13</c:v>
                      </c:pt>
                      <c:pt idx="4218">
                        <c:v>9.8342631325360341E-13</c:v>
                      </c:pt>
                      <c:pt idx="4219">
                        <c:v>9.8315693801284438E-13</c:v>
                      </c:pt>
                      <c:pt idx="4220">
                        <c:v>9.8288756762370683E-13</c:v>
                      </c:pt>
                      <c:pt idx="4221">
                        <c:v>9.8261820199616118E-13</c:v>
                      </c:pt>
                      <c:pt idx="4222">
                        <c:v>9.8234884104017195E-13</c:v>
                      </c:pt>
                      <c:pt idx="4223">
                        <c:v>9.8207948466572167E-13</c:v>
                      </c:pt>
                      <c:pt idx="4224">
                        <c:v>9.8181013278277467E-13</c:v>
                      </c:pt>
                      <c:pt idx="4225">
                        <c:v>9.815407853012959E-13</c:v>
                      </c:pt>
                      <c:pt idx="4226">
                        <c:v>9.8127144213126161E-13</c:v>
                      </c:pt>
                      <c:pt idx="4227">
                        <c:v>9.8100210318264805E-13</c:v>
                      </c:pt>
                      <c:pt idx="4228">
                        <c:v>9.8073276836541411E-13</c:v>
                      </c:pt>
                      <c:pt idx="4229">
                        <c:v>9.8046343758953625E-13</c:v>
                      </c:pt>
                      <c:pt idx="4230">
                        <c:v>9.8019411076498507E-13</c:v>
                      </c:pt>
                      <c:pt idx="4231">
                        <c:v>9.7992478780173116E-13</c:v>
                      </c:pt>
                      <c:pt idx="4232">
                        <c:v>9.7965546860974472E-13</c:v>
                      </c:pt>
                      <c:pt idx="4233">
                        <c:v>9.7938615309899069E-13</c:v>
                      </c:pt>
                      <c:pt idx="4234">
                        <c:v>9.7911684117543727E-13</c:v>
                      </c:pt>
                      <c:pt idx="4235">
                        <c:v>9.7884753274172754E-13</c:v>
                      </c:pt>
                      <c:pt idx="4236">
                        <c:v>9.785782277347476E-13</c:v>
                      </c:pt>
                      <c:pt idx="4237">
                        <c:v>9.7830892609503959E-13</c:v>
                      </c:pt>
                      <c:pt idx="4238">
                        <c:v>9.7803962776312244E-13</c:v>
                      </c:pt>
                      <c:pt idx="4239">
                        <c:v>9.7777033267953872E-13</c:v>
                      </c:pt>
                      <c:pt idx="4240">
                        <c:v>9.7750104078480693E-13</c:v>
                      </c:pt>
                      <c:pt idx="4241">
                        <c:v>9.7723175201946419E-13</c:v>
                      </c:pt>
                      <c:pt idx="4242">
                        <c:v>9.7696246632404014E-13</c:v>
                      </c:pt>
                      <c:pt idx="4243">
                        <c:v>9.766931836390656E-13</c:v>
                      </c:pt>
                      <c:pt idx="4244">
                        <c:v>9.7642390390507143E-13</c:v>
                      </c:pt>
                      <c:pt idx="4245">
                        <c:v>9.7615462706258766E-13</c:v>
                      </c:pt>
                      <c:pt idx="4246">
                        <c:v>9.7588535305214554E-13</c:v>
                      </c:pt>
                      <c:pt idx="4247">
                        <c:v>9.7561608181426965E-13</c:v>
                      </c:pt>
                      <c:pt idx="4248">
                        <c:v>9.7534681328950154E-13</c:v>
                      </c:pt>
                      <c:pt idx="4249">
                        <c:v>9.7507754741836701E-13</c:v>
                      </c:pt>
                      <c:pt idx="4250">
                        <c:v>9.7480828414138982E-13</c:v>
                      </c:pt>
                      <c:pt idx="4251">
                        <c:v>9.7453902339911233E-13</c:v>
                      </c:pt>
                      <c:pt idx="4252">
                        <c:v>9.7426976513205368E-13</c:v>
                      </c:pt>
                      <c:pt idx="4253">
                        <c:v>9.7400050928075036E-13</c:v>
                      </c:pt>
                      <c:pt idx="4254">
                        <c:v>9.7373125578573302E-13</c:v>
                      </c:pt>
                      <c:pt idx="4255">
                        <c:v>9.7346200458753208E-13</c:v>
                      </c:pt>
                      <c:pt idx="4256">
                        <c:v>9.731927556266774E-13</c:v>
                      </c:pt>
                      <c:pt idx="4257">
                        <c:v>9.7292350884370081E-13</c:v>
                      </c:pt>
                      <c:pt idx="4258">
                        <c:v>9.7265426417913175E-13</c:v>
                      </c:pt>
                      <c:pt idx="4259">
                        <c:v>9.7238502157350167E-13</c:v>
                      </c:pt>
                      <c:pt idx="4260">
                        <c:v>9.721157809673406E-13</c:v>
                      </c:pt>
                      <c:pt idx="4261">
                        <c:v>9.7184654230117333E-13</c:v>
                      </c:pt>
                      <c:pt idx="4262">
                        <c:v>9.7157730551554202E-13</c:v>
                      </c:pt>
                      <c:pt idx="4263">
                        <c:v>9.7130807055096579E-13</c:v>
                      </c:pt>
                      <c:pt idx="4264">
                        <c:v>9.7103883734798679E-13</c:v>
                      </c:pt>
                      <c:pt idx="4265">
                        <c:v>9.7076960584712375E-13</c:v>
                      </c:pt>
                      <c:pt idx="4266">
                        <c:v>9.7050037598891317E-13</c:v>
                      </c:pt>
                      <c:pt idx="4267">
                        <c:v>9.702311477138857E-13</c:v>
                      </c:pt>
                      <c:pt idx="4268">
                        <c:v>9.6996192096257762E-13</c:v>
                      </c:pt>
                      <c:pt idx="4269">
                        <c:v>9.6969269567550746E-13</c:v>
                      </c:pt>
                      <c:pt idx="4270">
                        <c:v>9.6942347179320667E-13</c:v>
                      </c:pt>
                      <c:pt idx="4271">
                        <c:v>9.691542492562168E-13</c:v>
                      </c:pt>
                      <c:pt idx="4272">
                        <c:v>9.6888502800506283E-13</c:v>
                      </c:pt>
                      <c:pt idx="4273">
                        <c:v>9.6861580798027521E-13</c:v>
                      </c:pt>
                      <c:pt idx="4274">
                        <c:v>9.6834658912237851E-13</c:v>
                      </c:pt>
                      <c:pt idx="4275">
                        <c:v>9.680773713719151E-13</c:v>
                      </c:pt>
                      <c:pt idx="4276">
                        <c:v>9.678081546735503E-13</c:v>
                      </c:pt>
                      <c:pt idx="4277">
                        <c:v>9.6753893900900254E-13</c:v>
                      </c:pt>
                      <c:pt idx="4278">
                        <c:v>9.672697243481615E-13</c:v>
                      </c:pt>
                      <c:pt idx="4279">
                        <c:v>9.670005106550091E-13</c:v>
                      </c:pt>
                      <c:pt idx="4280">
                        <c:v>9.6673129789352763E-13</c:v>
                      </c:pt>
                      <c:pt idx="4281">
                        <c:v>9.6646208602768182E-13</c:v>
                      </c:pt>
                      <c:pt idx="4282">
                        <c:v>9.6619287502145377E-13</c:v>
                      </c:pt>
                      <c:pt idx="4283">
                        <c:v>9.6592366483882035E-13</c:v>
                      </c:pt>
                      <c:pt idx="4284">
                        <c:v>9.6565445544375111E-13</c:v>
                      </c:pt>
                      <c:pt idx="4285">
                        <c:v>9.6538524680023524E-13</c:v>
                      </c:pt>
                      <c:pt idx="4286">
                        <c:v>9.6511603887224211E-13</c:v>
                      </c:pt>
                      <c:pt idx="4287">
                        <c:v>9.6484683162374292E-13</c:v>
                      </c:pt>
                      <c:pt idx="4288">
                        <c:v>9.6457762501872582E-13</c:v>
                      </c:pt>
                      <c:pt idx="4289">
                        <c:v>9.6430841902115515E-13</c:v>
                      </c:pt>
                      <c:pt idx="4290">
                        <c:v>9.6403921359501886E-13</c:v>
                      </c:pt>
                      <c:pt idx="4291">
                        <c:v>9.6377000870428208E-13</c:v>
                      </c:pt>
                      <c:pt idx="4292">
                        <c:v>9.6350080431292632E-13</c:v>
                      </c:pt>
                      <c:pt idx="4293">
                        <c:v>9.6323160038493448E-13</c:v>
                      </c:pt>
                      <c:pt idx="4294">
                        <c:v>9.6296239688427109E-13</c:v>
                      </c:pt>
                      <c:pt idx="4295">
                        <c:v>9.6269319377491764E-13</c:v>
                      </c:pt>
                      <c:pt idx="4296">
                        <c:v>9.624239910208516E-13</c:v>
                      </c:pt>
                      <c:pt idx="4297">
                        <c:v>9.6215478858604254E-13</c:v>
                      </c:pt>
                      <c:pt idx="4298">
                        <c:v>9.6188558643447942E-13</c:v>
                      </c:pt>
                      <c:pt idx="4299">
                        <c:v>9.6161638453013163E-13</c:v>
                      </c:pt>
                      <c:pt idx="4300">
                        <c:v>9.6134718283697138E-13</c:v>
                      </c:pt>
                      <c:pt idx="4301">
                        <c:v>9.6107798131898479E-13</c:v>
                      </c:pt>
                      <c:pt idx="4302">
                        <c:v>9.6080877994013721E-13</c:v>
                      </c:pt>
                      <c:pt idx="4303">
                        <c:v>9.60539578664417E-13</c:v>
                      </c:pt>
                      <c:pt idx="4304">
                        <c:v>9.6027037745578869E-13</c:v>
                      </c:pt>
                      <c:pt idx="4305">
                        <c:v>9.6000117627823479E-13</c:v>
                      </c:pt>
                      <c:pt idx="4306">
                        <c:v>9.5973197509573093E-13</c:v>
                      </c:pt>
                      <c:pt idx="4307">
                        <c:v>9.5946277387225982E-13</c:v>
                      </c:pt>
                      <c:pt idx="4308">
                        <c:v>9.5919357257178619E-13</c:v>
                      </c:pt>
                      <c:pt idx="4309">
                        <c:v>9.5892437115828649E-13</c:v>
                      </c:pt>
                      <c:pt idx="4310">
                        <c:v>9.5865516959574786E-13</c:v>
                      </c:pt>
                      <c:pt idx="4311">
                        <c:v>9.5838596784814151E-13</c:v>
                      </c:pt>
                      <c:pt idx="4312">
                        <c:v>9.5811676587944408E-13</c:v>
                      </c:pt>
                      <c:pt idx="4313">
                        <c:v>9.5784756365362555E-13</c:v>
                      </c:pt>
                      <c:pt idx="4314">
                        <c:v>9.5757836113467469E-13</c:v>
                      </c:pt>
                      <c:pt idx="4315">
                        <c:v>9.5730915828655502E-13</c:v>
                      </c:pt>
                      <c:pt idx="4316">
                        <c:v>9.5703995507325531E-13</c:v>
                      </c:pt>
                      <c:pt idx="4317">
                        <c:v>9.5677075145874028E-13</c:v>
                      </c:pt>
                      <c:pt idx="4318">
                        <c:v>9.5650154740825462E-13</c:v>
                      </c:pt>
                      <c:pt idx="4319">
                        <c:v>9.5623234290859555E-13</c:v>
                      </c:pt>
                      <c:pt idx="4320">
                        <c:v>9.5596313794312959E-13</c:v>
                      </c:pt>
                      <c:pt idx="4321">
                        <c:v>9.5569393249011437E-13</c:v>
                      </c:pt>
                      <c:pt idx="4322">
                        <c:v>9.5542472652780853E-13</c:v>
                      </c:pt>
                      <c:pt idx="4323">
                        <c:v>9.551555200344699E-13</c:v>
                      </c:pt>
                      <c:pt idx="4324">
                        <c:v>9.5488631298835592E-13</c:v>
                      </c:pt>
                      <c:pt idx="4325">
                        <c:v>9.5461710536771915E-13</c:v>
                      </c:pt>
                      <c:pt idx="4326">
                        <c:v>9.5434789715082916E-13</c:v>
                      </c:pt>
                      <c:pt idx="4327">
                        <c:v>9.5407868831593709E-13</c:v>
                      </c:pt>
                      <c:pt idx="4328">
                        <c:v>9.5380947884129656E-13</c:v>
                      </c:pt>
                      <c:pt idx="4329">
                        <c:v>9.5354026870516983E-13</c:v>
                      </c:pt>
                      <c:pt idx="4330">
                        <c:v>9.53271057885822E-13</c:v>
                      </c:pt>
                      <c:pt idx="4331">
                        <c:v>9.5300184636149839E-13</c:v>
                      </c:pt>
                      <c:pt idx="4332">
                        <c:v>9.5273263411046288E-13</c:v>
                      </c:pt>
                      <c:pt idx="4333">
                        <c:v>9.5246342111097392E-13</c:v>
                      </c:pt>
                      <c:pt idx="4334">
                        <c:v>9.5219420734128893E-13</c:v>
                      </c:pt>
                      <c:pt idx="4335">
                        <c:v>9.5192499277966575E-13</c:v>
                      </c:pt>
                      <c:pt idx="4336">
                        <c:v>9.5165577740436261E-13</c:v>
                      </c:pt>
                      <c:pt idx="4337">
                        <c:v>9.5138656119363754E-13</c:v>
                      </c:pt>
                      <c:pt idx="4338">
                        <c:v>9.5111734412574192E-13</c:v>
                      </c:pt>
                      <c:pt idx="4339">
                        <c:v>9.508481261789465E-13</c:v>
                      </c:pt>
                      <c:pt idx="4340">
                        <c:v>9.5057890733149619E-13</c:v>
                      </c:pt>
                      <c:pt idx="4341">
                        <c:v>9.5030968756166175E-13</c:v>
                      </c:pt>
                      <c:pt idx="4342">
                        <c:v>9.5004046684768869E-13</c:v>
                      </c:pt>
                      <c:pt idx="4343">
                        <c:v>9.4977124516784069E-13</c:v>
                      </c:pt>
                      <c:pt idx="4344">
                        <c:v>9.4950202250038247E-13</c:v>
                      </c:pt>
                      <c:pt idx="4345">
                        <c:v>9.4923279882355912E-13</c:v>
                      </c:pt>
                      <c:pt idx="4346">
                        <c:v>9.4896357411563474E-13</c:v>
                      </c:pt>
                      <c:pt idx="4347">
                        <c:v>9.4869434835486777E-13</c:v>
                      </c:pt>
                      <c:pt idx="4348">
                        <c:v>9.4842512151951564E-13</c:v>
                      </c:pt>
                      <c:pt idx="4349">
                        <c:v>9.4815589358783072E-13</c:v>
                      </c:pt>
                      <c:pt idx="4350">
                        <c:v>9.4788666453808175E-13</c:v>
                      </c:pt>
                      <c:pt idx="4351">
                        <c:v>9.4761743434852233E-13</c:v>
                      </c:pt>
                      <c:pt idx="4352">
                        <c:v>9.4734820299740362E-13</c:v>
                      </c:pt>
                      <c:pt idx="4353">
                        <c:v>9.4707897046299477E-13</c:v>
                      </c:pt>
                      <c:pt idx="4354">
                        <c:v>9.468097367235429E-13</c:v>
                      </c:pt>
                      <c:pt idx="4355">
                        <c:v>9.4654050175731695E-13</c:v>
                      </c:pt>
                      <c:pt idx="4356">
                        <c:v>9.4627126554256365E-13</c:v>
                      </c:pt>
                      <c:pt idx="4357">
                        <c:v>9.4600202805754648E-13</c:v>
                      </c:pt>
                      <c:pt idx="4358">
                        <c:v>9.4573278928052348E-13</c:v>
                      </c:pt>
                      <c:pt idx="4359">
                        <c:v>9.4546354918975268E-13</c:v>
                      </c:pt>
                      <c:pt idx="4360">
                        <c:v>9.451943077637698E-13</c:v>
                      </c:pt>
                      <c:pt idx="4361">
                        <c:v>9.4492506499308084E-13</c:v>
                      </c:pt>
                      <c:pt idx="4362">
                        <c:v>9.4465582086886428E-13</c:v>
                      </c:pt>
                      <c:pt idx="4363">
                        <c:v>9.4438657537812617E-13</c:v>
                      </c:pt>
                      <c:pt idx="4364">
                        <c:v>9.4411732850786789E-13</c:v>
                      </c:pt>
                      <c:pt idx="4365">
                        <c:v>9.4384808024510759E-13</c:v>
                      </c:pt>
                      <c:pt idx="4366">
                        <c:v>9.435788305768394E-13</c:v>
                      </c:pt>
                      <c:pt idx="4367">
                        <c:v>9.4330957949008228E-13</c:v>
                      </c:pt>
                      <c:pt idx="4368">
                        <c:v>9.4304032697183114E-13</c:v>
                      </c:pt>
                      <c:pt idx="4369">
                        <c:v>9.4277107300910394E-13</c:v>
                      </c:pt>
                      <c:pt idx="4370">
                        <c:v>9.4250181758889561E-13</c:v>
                      </c:pt>
                      <c:pt idx="4371">
                        <c:v>9.4223256069821845E-13</c:v>
                      </c:pt>
                      <c:pt idx="4372">
                        <c:v>9.4196330232407989E-13</c:v>
                      </c:pt>
                      <c:pt idx="4373">
                        <c:v>9.4169404245348518E-13</c:v>
                      </c:pt>
                      <c:pt idx="4374">
                        <c:v>9.4142478107344215E-13</c:v>
                      </c:pt>
                      <c:pt idx="4375">
                        <c:v>9.4115551817095059E-13</c:v>
                      </c:pt>
                      <c:pt idx="4376">
                        <c:v>9.4088625373302945E-13</c:v>
                      </c:pt>
                      <c:pt idx="4377">
                        <c:v>9.4061698774667871E-13</c:v>
                      </c:pt>
                      <c:pt idx="4378">
                        <c:v>9.4034772019889956E-13</c:v>
                      </c:pt>
                      <c:pt idx="4379">
                        <c:v>9.4007845107670995E-13</c:v>
                      </c:pt>
                      <c:pt idx="4380">
                        <c:v>9.398091803671052E-13</c:v>
                      </c:pt>
                      <c:pt idx="4381">
                        <c:v>9.3953990805710348E-13</c:v>
                      </c:pt>
                      <c:pt idx="4382">
                        <c:v>9.392706341336997E-13</c:v>
                      </c:pt>
                      <c:pt idx="4383">
                        <c:v>9.3900135858390617E-13</c:v>
                      </c:pt>
                      <c:pt idx="4384">
                        <c:v>9.3873208139472931E-13</c:v>
                      </c:pt>
                      <c:pt idx="4385">
                        <c:v>9.3846280255317578E-13</c:v>
                      </c:pt>
                      <c:pt idx="4386">
                        <c:v>9.3819352204625221E-13</c:v>
                      </c:pt>
                      <c:pt idx="4387">
                        <c:v>9.3792423986096525E-13</c:v>
                      </c:pt>
                      <c:pt idx="4388">
                        <c:v>9.3765495598432152E-13</c:v>
                      </c:pt>
                      <c:pt idx="4389">
                        <c:v>9.3738567040332708E-13</c:v>
                      </c:pt>
                      <c:pt idx="4390">
                        <c:v>9.371163831049833E-13</c:v>
                      </c:pt>
                      <c:pt idx="4391">
                        <c:v>9.3684709407630794E-13</c:v>
                      </c:pt>
                      <c:pt idx="4392">
                        <c:v>9.3657780330429653E-13</c:v>
                      </c:pt>
                      <c:pt idx="4393">
                        <c:v>9.3630851077596681E-13</c:v>
                      </c:pt>
                      <c:pt idx="4394">
                        <c:v>9.3603921647831371E-13</c:v>
                      </c:pt>
                      <c:pt idx="4395">
                        <c:v>9.3576992039834974E-13</c:v>
                      </c:pt>
                      <c:pt idx="4396">
                        <c:v>9.3550062252308133E-13</c:v>
                      </c:pt>
                      <c:pt idx="4397">
                        <c:v>9.3523132283952117E-13</c:v>
                      </c:pt>
                      <c:pt idx="4398">
                        <c:v>9.349620213346638E-13</c:v>
                      </c:pt>
                      <c:pt idx="4399">
                        <c:v>9.346927179955219E-13</c:v>
                      </c:pt>
                      <c:pt idx="4400">
                        <c:v>9.3442341280909607E-13</c:v>
                      </c:pt>
                      <c:pt idx="4401">
                        <c:v>9.3415410576240486E-13</c:v>
                      </c:pt>
                      <c:pt idx="4402">
                        <c:v>9.3388479684249085E-13</c:v>
                      </c:pt>
                      <c:pt idx="4403">
                        <c:v>9.3361548604770373E-13</c:v>
                      </c:pt>
                      <c:pt idx="4404">
                        <c:v>9.3334617337700708E-13</c:v>
                      </c:pt>
                      <c:pt idx="4405">
                        <c:v>9.3307685882193404E-13</c:v>
                      </c:pt>
                      <c:pt idx="4406">
                        <c:v>9.3280754237399771E-13</c:v>
                      </c:pt>
                      <c:pt idx="4407">
                        <c:v>9.3253822402472555E-13</c:v>
                      </c:pt>
                      <c:pt idx="4408">
                        <c:v>9.3226890376564744E-13</c:v>
                      </c:pt>
                      <c:pt idx="4409">
                        <c:v>9.3199958158827388E-13</c:v>
                      </c:pt>
                      <c:pt idx="4410">
                        <c:v>9.3173025748413374E-13</c:v>
                      </c:pt>
                      <c:pt idx="4411">
                        <c:v>9.3146093144475043E-13</c:v>
                      </c:pt>
                      <c:pt idx="4412">
                        <c:v>9.3119160346164717E-13</c:v>
                      </c:pt>
                      <c:pt idx="4413">
                        <c:v>9.3092227352634637E-13</c:v>
                      </c:pt>
                      <c:pt idx="4414">
                        <c:v>9.3065294163036539E-13</c:v>
                      </c:pt>
                      <c:pt idx="4415">
                        <c:v>9.3038360776523896E-13</c:v>
                      </c:pt>
                      <c:pt idx="4416">
                        <c:v>9.3011427192248403E-13</c:v>
                      </c:pt>
                      <c:pt idx="4417">
                        <c:v>9.2984493409361796E-13</c:v>
                      </c:pt>
                      <c:pt idx="4418">
                        <c:v>9.2957559427017528E-13</c:v>
                      </c:pt>
                      <c:pt idx="4419">
                        <c:v>9.2930625244366729E-13</c:v>
                      </c:pt>
                      <c:pt idx="4420">
                        <c:v>9.2903690860562871E-13</c:v>
                      </c:pt>
                      <c:pt idx="4421">
                        <c:v>9.2876756274757146E-13</c:v>
                      </c:pt>
                      <c:pt idx="4422">
                        <c:v>9.2849821486102359E-13</c:v>
                      </c:pt>
                      <c:pt idx="4423">
                        <c:v>9.2822886493750813E-13</c:v>
                      </c:pt>
                      <c:pt idx="4424">
                        <c:v>9.2795951296854828E-13</c:v>
                      </c:pt>
                      <c:pt idx="4425">
                        <c:v>9.2769015894566726E-13</c:v>
                      </c:pt>
                      <c:pt idx="4426">
                        <c:v>9.2742080286038769E-13</c:v>
                      </c:pt>
                      <c:pt idx="4427">
                        <c:v>9.2715144470423257E-13</c:v>
                      </c:pt>
                      <c:pt idx="4428">
                        <c:v>9.2688208446871928E-13</c:v>
                      </c:pt>
                      <c:pt idx="4429">
                        <c:v>9.2661272214538273E-13</c:v>
                      </c:pt>
                      <c:pt idx="4430">
                        <c:v>9.2634335772573342E-13</c:v>
                      </c:pt>
                      <c:pt idx="4431">
                        <c:v>9.2592903247452328E-13</c:v>
                      </c:pt>
                      <c:pt idx="4432">
                        <c:v>9.2551271728179169E-13</c:v>
                      </c:pt>
                      <c:pt idx="4433">
                        <c:v>9.2509639938270022E-13</c:v>
                      </c:pt>
                      <c:pt idx="4434">
                        <c:v>9.2468007876517115E-13</c:v>
                      </c:pt>
                      <c:pt idx="4435">
                        <c:v>9.2426375541713301E-13</c:v>
                      </c:pt>
                      <c:pt idx="4436">
                        <c:v>9.238474293265196E-13</c:v>
                      </c:pt>
                      <c:pt idx="4437">
                        <c:v>9.2343110048126004E-13</c:v>
                      </c:pt>
                      <c:pt idx="4438">
                        <c:v>9.2301476886927097E-13</c:v>
                      </c:pt>
                      <c:pt idx="4439">
                        <c:v>9.2259843447849828E-13</c:v>
                      </c:pt>
                      <c:pt idx="4440">
                        <c:v>9.2218209729685314E-13</c:v>
                      </c:pt>
                      <c:pt idx="4441">
                        <c:v>9.2176575731227539E-13</c:v>
                      </c:pt>
                      <c:pt idx="4442">
                        <c:v>9.2134941451268792E-13</c:v>
                      </c:pt>
                      <c:pt idx="4443">
                        <c:v>9.2093306888602471E-13</c:v>
                      </c:pt>
                      <c:pt idx="4444">
                        <c:v>9.2051672042020885E-13</c:v>
                      </c:pt>
                      <c:pt idx="4445">
                        <c:v>9.2010036910317431E-13</c:v>
                      </c:pt>
                      <c:pt idx="4446">
                        <c:v>9.1968401492284379E-13</c:v>
                      </c:pt>
                      <c:pt idx="4447">
                        <c:v>9.1926765786714581E-13</c:v>
                      </c:pt>
                      <c:pt idx="4448">
                        <c:v>9.1885129792401437E-13</c:v>
                      </c:pt>
                      <c:pt idx="4449">
                        <c:v>9.1843493508137254E-13</c:v>
                      </c:pt>
                      <c:pt idx="4450">
                        <c:v>9.1801856932715431E-13</c:v>
                      </c:pt>
                      <c:pt idx="4451">
                        <c:v>9.1760220064928337E-13</c:v>
                      </c:pt>
                      <c:pt idx="4452">
                        <c:v>9.1718582903568644E-13</c:v>
                      </c:pt>
                      <c:pt idx="4453">
                        <c:v>9.1676945447429872E-13</c:v>
                      </c:pt>
                      <c:pt idx="4454">
                        <c:v>9.1635307695304288E-13</c:v>
                      </c:pt>
                      <c:pt idx="4455">
                        <c:v>9.1593669645985352E-13</c:v>
                      </c:pt>
                      <c:pt idx="4456">
                        <c:v>9.1552031298265252E-13</c:v>
                      </c:pt>
                      <c:pt idx="4457">
                        <c:v>9.1510392650936879E-13</c:v>
                      </c:pt>
                      <c:pt idx="4458">
                        <c:v>9.1468753702793675E-13</c:v>
                      </c:pt>
                      <c:pt idx="4459">
                        <c:v>9.1427114452971542E-13</c:v>
                      </c:pt>
                      <c:pt idx="4460">
                        <c:v>9.1385474901000264E-13</c:v>
                      </c:pt>
                      <c:pt idx="4461">
                        <c:v>9.1343835046080771E-13</c:v>
                      </c:pt>
                      <c:pt idx="4462">
                        <c:v>9.1302194887412095E-13</c:v>
                      </c:pt>
                      <c:pt idx="4463">
                        <c:v>9.1260554424192118E-13</c:v>
                      </c:pt>
                      <c:pt idx="4464">
                        <c:v>9.1218913655619185E-13</c:v>
                      </c:pt>
                      <c:pt idx="4465">
                        <c:v>9.1177272580892389E-13</c:v>
                      </c:pt>
                      <c:pt idx="4466">
                        <c:v>9.1135631199209571E-13</c:v>
                      </c:pt>
                      <c:pt idx="4467">
                        <c:v>9.1093989509769118E-13</c:v>
                      </c:pt>
                      <c:pt idx="4468">
                        <c:v>9.105234751177006E-13</c:v>
                      </c:pt>
                      <c:pt idx="4469">
                        <c:v>9.1010705204410886E-13</c:v>
                      </c:pt>
                      <c:pt idx="4470">
                        <c:v>9.0969062586888769E-13</c:v>
                      </c:pt>
                      <c:pt idx="4471">
                        <c:v>9.0927419658403944E-13</c:v>
                      </c:pt>
                      <c:pt idx="4472">
                        <c:v>9.0885776418153101E-13</c:v>
                      </c:pt>
                      <c:pt idx="4473">
                        <c:v>9.0844132865335795E-13</c:v>
                      </c:pt>
                      <c:pt idx="4474">
                        <c:v>9.0802488999150496E-13</c:v>
                      </c:pt>
                      <c:pt idx="4475">
                        <c:v>9.0760844818794447E-13</c:v>
                      </c:pt>
                      <c:pt idx="4476">
                        <c:v>9.0719200323467821E-13</c:v>
                      </c:pt>
                      <c:pt idx="4477">
                        <c:v>9.067755551236734E-13</c:v>
                      </c:pt>
                      <c:pt idx="4478">
                        <c:v>9.0635910384692579E-13</c:v>
                      </c:pt>
                      <c:pt idx="4479">
                        <c:v>9.0594264939641936E-13</c:v>
                      </c:pt>
                      <c:pt idx="4480">
                        <c:v>9.0552619176413292E-13</c:v>
                      </c:pt>
                      <c:pt idx="4481">
                        <c:v>9.0510973094205073E-13</c:v>
                      </c:pt>
                      <c:pt idx="4482">
                        <c:v>9.0469326692216331E-13</c:v>
                      </c:pt>
                      <c:pt idx="4483">
                        <c:v>9.0427679969644858E-13</c:v>
                      </c:pt>
                      <c:pt idx="4484">
                        <c:v>9.0386032925689098E-13</c:v>
                      </c:pt>
                      <c:pt idx="4485">
                        <c:v>9.0344385559548066E-13</c:v>
                      </c:pt>
                      <c:pt idx="4486">
                        <c:v>9.0302737870419611E-13</c:v>
                      </c:pt>
                      <c:pt idx="4487">
                        <c:v>9.0261089857454227E-13</c:v>
                      </c:pt>
                      <c:pt idx="4488">
                        <c:v>9.021944151991858E-13</c:v>
                      </c:pt>
                      <c:pt idx="4489">
                        <c:v>9.0177792857298094E-13</c:v>
                      </c:pt>
                      <c:pt idx="4490">
                        <c:v>9.0136143869080629E-13</c:v>
                      </c:pt>
                      <c:pt idx="4491">
                        <c:v>9.009449455475466E-13</c:v>
                      </c:pt>
                      <c:pt idx="4492">
                        <c:v>9.0052844913809236E-13</c:v>
                      </c:pt>
                      <c:pt idx="4493">
                        <c:v>9.0011194945732287E-13</c:v>
                      </c:pt>
                      <c:pt idx="4494">
                        <c:v>8.9969544650012824E-13</c:v>
                      </c:pt>
                      <c:pt idx="4495">
                        <c:v>8.9927894026138765E-13</c:v>
                      </c:pt>
                      <c:pt idx="4496">
                        <c:v>8.9886243073598577E-13</c:v>
                      </c:pt>
                      <c:pt idx="4497">
                        <c:v>8.9844591791881297E-13</c:v>
                      </c:pt>
                      <c:pt idx="4498">
                        <c:v>8.9802940180474847E-13</c:v>
                      </c:pt>
                      <c:pt idx="4499">
                        <c:v>8.9761288238868247E-13</c:v>
                      </c:pt>
                      <c:pt idx="4500">
                        <c:v>8.9719635966549425E-13</c:v>
                      </c:pt>
                      <c:pt idx="4501">
                        <c:v>8.9677983363006827E-13</c:v>
                      </c:pt>
                      <c:pt idx="4502">
                        <c:v>8.9636330427729523E-13</c:v>
                      </c:pt>
                      <c:pt idx="4503">
                        <c:v>8.9594677160205391E-13</c:v>
                      </c:pt>
                      <c:pt idx="4504">
                        <c:v>8.9553023559923534E-13</c:v>
                      </c:pt>
                      <c:pt idx="4505">
                        <c:v>8.9511369626371769E-13</c:v>
                      </c:pt>
                      <c:pt idx="4506">
                        <c:v>8.9469715359039187E-13</c:v>
                      </c:pt>
                      <c:pt idx="4507">
                        <c:v>8.9428060757413112E-13</c:v>
                      </c:pt>
                      <c:pt idx="4508">
                        <c:v>8.9386405820983736E-13</c:v>
                      </c:pt>
                      <c:pt idx="4509">
                        <c:v>8.9344750549237816E-13</c:v>
                      </c:pt>
                      <c:pt idx="4510">
                        <c:v>8.9303094941665554E-13</c:v>
                      </c:pt>
                      <c:pt idx="4511">
                        <c:v>8.9261438997753637E-13</c:v>
                      </c:pt>
                      <c:pt idx="4512">
                        <c:v>8.9219782716991803E-13</c:v>
                      </c:pt>
                      <c:pt idx="4513">
                        <c:v>8.917812609886784E-13</c:v>
                      </c:pt>
                      <c:pt idx="4514">
                        <c:v>8.9136469142870869E-13</c:v>
                      </c:pt>
                      <c:pt idx="4515">
                        <c:v>8.9094811848488748E-13</c:v>
                      </c:pt>
                      <c:pt idx="4516">
                        <c:v>8.9053154215210549E-13</c:v>
                      </c:pt>
                      <c:pt idx="4517">
                        <c:v>8.901149624252415E-13</c:v>
                      </c:pt>
                      <c:pt idx="4518">
                        <c:v>8.8969837929918026E-13</c:v>
                      </c:pt>
                      <c:pt idx="4519">
                        <c:v>8.8928179276881258E-13</c:v>
                      </c:pt>
                      <c:pt idx="4520">
                        <c:v>8.8886520282901715E-13</c:v>
                      </c:pt>
                      <c:pt idx="4521">
                        <c:v>8.8844860947468447E-13</c:v>
                      </c:pt>
                      <c:pt idx="4522">
                        <c:v>8.8803201270069374E-13</c:v>
                      </c:pt>
                      <c:pt idx="4523">
                        <c:v>8.876154125019293E-13</c:v>
                      </c:pt>
                      <c:pt idx="4524">
                        <c:v>8.8719880887328185E-13</c:v>
                      </c:pt>
                      <c:pt idx="4525">
                        <c:v>8.867822018096305E-13</c:v>
                      </c:pt>
                      <c:pt idx="4526">
                        <c:v>8.8636559130586554E-13</c:v>
                      </c:pt>
                      <c:pt idx="4527">
                        <c:v>8.8594897735686586E-13</c:v>
                      </c:pt>
                      <c:pt idx="4528">
                        <c:v>8.8553235995752227E-13</c:v>
                      </c:pt>
                      <c:pt idx="4529">
                        <c:v>8.8511573910399957E-13</c:v>
                      </c:pt>
                      <c:pt idx="4530">
                        <c:v>8.8469911479581894E-13</c:v>
                      </c:pt>
                      <c:pt idx="4531">
                        <c:v>8.8428248703003597E-13</c:v>
                      </c:pt>
                      <c:pt idx="4532">
                        <c:v>8.8386585580349481E-13</c:v>
                      </c:pt>
                      <c:pt idx="4533">
                        <c:v>8.8344922111304477E-13</c:v>
                      </c:pt>
                      <c:pt idx="4534">
                        <c:v>8.8303258295554121E-13</c:v>
                      </c:pt>
                      <c:pt idx="4535">
                        <c:v>8.8261594132782807E-13</c:v>
                      </c:pt>
                      <c:pt idx="4536">
                        <c:v>8.8219929622676103E-13</c:v>
                      </c:pt>
                      <c:pt idx="4537">
                        <c:v>8.8178264764918342E-13</c:v>
                      </c:pt>
                      <c:pt idx="4538">
                        <c:v>8.813659955919508E-13</c:v>
                      </c:pt>
                      <c:pt idx="4539">
                        <c:v>8.8094934005190734E-13</c:v>
                      </c:pt>
                      <c:pt idx="4540">
                        <c:v>8.8053268102590213E-13</c:v>
                      </c:pt>
                      <c:pt idx="4541">
                        <c:v>8.8011601851079093E-13</c:v>
                      </c:pt>
                      <c:pt idx="4542">
                        <c:v>8.796993525034176E-13</c:v>
                      </c:pt>
                      <c:pt idx="4543">
                        <c:v>8.7928268300063709E-13</c:v>
                      </c:pt>
                      <c:pt idx="4544">
                        <c:v>8.7886600999929365E-13</c:v>
                      </c:pt>
                      <c:pt idx="4545">
                        <c:v>8.784493334962368E-13</c:v>
                      </c:pt>
                      <c:pt idx="4546">
                        <c:v>8.7803265348832168E-13</c:v>
                      </c:pt>
                      <c:pt idx="4547">
                        <c:v>8.7761596997239255E-13</c:v>
                      </c:pt>
                      <c:pt idx="4548">
                        <c:v>8.7719928294530437E-13</c:v>
                      </c:pt>
                      <c:pt idx="4549">
                        <c:v>8.7678259240390139E-13</c:v>
                      </c:pt>
                      <c:pt idx="4550">
                        <c:v>8.7636589834503877E-13</c:v>
                      </c:pt>
                      <c:pt idx="4551">
                        <c:v>8.7594920076556036E-13</c:v>
                      </c:pt>
                      <c:pt idx="4552">
                        <c:v>8.7553249966231567E-13</c:v>
                      </c:pt>
                      <c:pt idx="4553">
                        <c:v>8.7511579503216025E-13</c:v>
                      </c:pt>
                      <c:pt idx="4554">
                        <c:v>8.7469908687193816E-13</c:v>
                      </c:pt>
                      <c:pt idx="4555">
                        <c:v>8.7428237517849819E-13</c:v>
                      </c:pt>
                      <c:pt idx="4556">
                        <c:v>8.7386565994869682E-13</c:v>
                      </c:pt>
                      <c:pt idx="4557">
                        <c:v>8.7344894117937709E-13</c:v>
                      </c:pt>
                      <c:pt idx="4558">
                        <c:v>8.7303221886739455E-13</c:v>
                      </c:pt>
                      <c:pt idx="4559">
                        <c:v>8.7261549300959327E-13</c:v>
                      </c:pt>
                      <c:pt idx="4560">
                        <c:v>8.7219876360282841E-13</c:v>
                      </c:pt>
                      <c:pt idx="4561">
                        <c:v>8.717820306439437E-13</c:v>
                      </c:pt>
                      <c:pt idx="4562">
                        <c:v>8.7136529412978936E-13</c:v>
                      </c:pt>
                      <c:pt idx="4563">
                        <c:v>8.7094855405722024E-13</c:v>
                      </c:pt>
                      <c:pt idx="4564">
                        <c:v>8.7053181042308011E-13</c:v>
                      </c:pt>
                      <c:pt idx="4565">
                        <c:v>8.7011506322422461E-13</c:v>
                      </c:pt>
                      <c:pt idx="4566">
                        <c:v>8.6969831245749749E-13</c:v>
                      </c:pt>
                      <c:pt idx="4567">
                        <c:v>8.6928155811974857E-13</c:v>
                      </c:pt>
                      <c:pt idx="4568">
                        <c:v>8.688648002078327E-13</c:v>
                      </c:pt>
                      <c:pt idx="4569">
                        <c:v>8.6844803871859424E-13</c:v>
                      </c:pt>
                      <c:pt idx="4570">
                        <c:v>8.6803127364888843E-13</c:v>
                      </c:pt>
                      <c:pt idx="4571">
                        <c:v>8.6761450499613369E-13</c:v>
                      </c:pt>
                      <c:pt idx="4572">
                        <c:v>8.6719773276007817E-13</c:v>
                      </c:pt>
                      <c:pt idx="4573">
                        <c:v>8.6678095693871148E-13</c:v>
                      </c:pt>
                      <c:pt idx="4574">
                        <c:v>8.663641775297818E-13</c:v>
                      </c:pt>
                      <c:pt idx="4575">
                        <c:v>8.6594739453100246E-13</c:v>
                      </c:pt>
                      <c:pt idx="4576">
                        <c:v>8.6553060794011517E-13</c:v>
                      </c:pt>
                      <c:pt idx="4577">
                        <c:v>8.6511381775484994E-13</c:v>
                      </c:pt>
                      <c:pt idx="4578">
                        <c:v>8.6469702397293232E-13</c:v>
                      </c:pt>
                      <c:pt idx="4579">
                        <c:v>8.6428022659209242E-13</c:v>
                      </c:pt>
                      <c:pt idx="4580">
                        <c:v>8.6386342561006627E-13</c:v>
                      </c:pt>
                      <c:pt idx="4581">
                        <c:v>8.6344662102457895E-13</c:v>
                      </c:pt>
                      <c:pt idx="4582">
                        <c:v>8.6302981283336621E-13</c:v>
                      </c:pt>
                      <c:pt idx="4583">
                        <c:v>8.6261300103415319E-13</c:v>
                      </c:pt>
                      <c:pt idx="4584">
                        <c:v>8.621961856246698E-13</c:v>
                      </c:pt>
                      <c:pt idx="4585">
                        <c:v>8.6177936660265299E-13</c:v>
                      </c:pt>
                      <c:pt idx="4586">
                        <c:v>8.6136254396582662E-13</c:v>
                      </c:pt>
                      <c:pt idx="4587">
                        <c:v>8.6094571771192775E-13</c:v>
                      </c:pt>
                      <c:pt idx="4588">
                        <c:v>8.6052888783867466E-13</c:v>
                      </c:pt>
                      <c:pt idx="4589">
                        <c:v>8.6011205434381563E-13</c:v>
                      </c:pt>
                      <c:pt idx="4590">
                        <c:v>8.5969521722506884E-13</c:v>
                      </c:pt>
                      <c:pt idx="4591">
                        <c:v>8.5927837648016521E-13</c:v>
                      </c:pt>
                      <c:pt idx="4592">
                        <c:v>8.5886153210684129E-13</c:v>
                      </c:pt>
                      <c:pt idx="4593">
                        <c:v>8.5844468410282113E-13</c:v>
                      </c:pt>
                      <c:pt idx="4594">
                        <c:v>8.5802783246583553E-13</c:v>
                      </c:pt>
                      <c:pt idx="4595">
                        <c:v>8.5761097719362066E-13</c:v>
                      </c:pt>
                      <c:pt idx="4596">
                        <c:v>8.5719411828390146E-13</c:v>
                      </c:pt>
                      <c:pt idx="4597">
                        <c:v>8.5677725573441378E-13</c:v>
                      </c:pt>
                      <c:pt idx="4598">
                        <c:v>8.5636038954288238E-13</c:v>
                      </c:pt>
                      <c:pt idx="4599">
                        <c:v>8.5594351970704342E-13</c:v>
                      </c:pt>
                      <c:pt idx="4600">
                        <c:v>8.5552664622462164E-13</c:v>
                      </c:pt>
                      <c:pt idx="4601">
                        <c:v>8.5510976909334775E-13</c:v>
                      </c:pt>
                      <c:pt idx="4602">
                        <c:v>8.5469288831095771E-13</c:v>
                      </c:pt>
                      <c:pt idx="4603">
                        <c:v>8.5427600387517636E-13</c:v>
                      </c:pt>
                      <c:pt idx="4604">
                        <c:v>8.5385911578373391E-13</c:v>
                      </c:pt>
                      <c:pt idx="4605">
                        <c:v>8.5344222403436682E-13</c:v>
                      </c:pt>
                      <c:pt idx="4606">
                        <c:v>8.5302532862480549E-13</c:v>
                      </c:pt>
                      <c:pt idx="4607">
                        <c:v>8.5260842955276881E-13</c:v>
                      </c:pt>
                      <c:pt idx="4608">
                        <c:v>8.521915268159987E-13</c:v>
                      </c:pt>
                      <c:pt idx="4609">
                        <c:v>8.5177462041222566E-13</c:v>
                      </c:pt>
                      <c:pt idx="4610">
                        <c:v>8.5135771033917443E-13</c:v>
                      </c:pt>
                      <c:pt idx="4611">
                        <c:v>8.5094079659457544E-13</c:v>
                      </c:pt>
                      <c:pt idx="4612">
                        <c:v>8.5052387917616502E-13</c:v>
                      </c:pt>
                      <c:pt idx="4613">
                        <c:v>8.5010695808205244E-13</c:v>
                      </c:pt>
                      <c:pt idx="4614">
                        <c:v>8.4969003331271289E-13</c:v>
                      </c:pt>
                      <c:pt idx="4615">
                        <c:v>8.4927310486645677E-13</c:v>
                      </c:pt>
                      <c:pt idx="4616">
                        <c:v>8.4885617274108E-13</c:v>
                      </c:pt>
                      <c:pt idx="4617">
                        <c:v>8.4843923693436197E-13</c:v>
                      </c:pt>
                      <c:pt idx="4618">
                        <c:v>8.4802229744411013E-13</c:v>
                      </c:pt>
                      <c:pt idx="4619">
                        <c:v>8.4760535426809717E-13</c:v>
                      </c:pt>
                      <c:pt idx="4620">
                        <c:v>8.471884074041255E-13</c:v>
                      </c:pt>
                      <c:pt idx="4621">
                        <c:v>8.4677145684998541E-13</c:v>
                      </c:pt>
                      <c:pt idx="4622">
                        <c:v>8.4635450260346131E-13</c:v>
                      </c:pt>
                      <c:pt idx="4623">
                        <c:v>8.4593754466234379E-13</c:v>
                      </c:pt>
                      <c:pt idx="4624">
                        <c:v>8.4552058302442878E-13</c:v>
                      </c:pt>
                      <c:pt idx="4625">
                        <c:v>8.4510361768750112E-13</c:v>
                      </c:pt>
                      <c:pt idx="4626">
                        <c:v>8.4468664864935713E-13</c:v>
                      </c:pt>
                      <c:pt idx="4627">
                        <c:v>8.442696759077751E-13</c:v>
                      </c:pt>
                      <c:pt idx="4628">
                        <c:v>8.4385269946056285E-13</c:v>
                      </c:pt>
                      <c:pt idx="4629">
                        <c:v>8.4343571930549968E-13</c:v>
                      </c:pt>
                      <c:pt idx="4630">
                        <c:v>8.4301873544037576E-13</c:v>
                      </c:pt>
                      <c:pt idx="4631">
                        <c:v>8.4260174786298107E-13</c:v>
                      </c:pt>
                      <c:pt idx="4632">
                        <c:v>8.4218475657111235E-13</c:v>
                      </c:pt>
                      <c:pt idx="4633">
                        <c:v>8.4176776156255948E-13</c:v>
                      </c:pt>
                      <c:pt idx="4634">
                        <c:v>8.4135076283510769E-13</c:v>
                      </c:pt>
                      <c:pt idx="4635">
                        <c:v>8.4093376038654635E-13</c:v>
                      </c:pt>
                      <c:pt idx="4636">
                        <c:v>8.4051675421466685E-13</c:v>
                      </c:pt>
                      <c:pt idx="4637">
                        <c:v>8.4009974431726513E-13</c:v>
                      </c:pt>
                      <c:pt idx="4638">
                        <c:v>8.3968273069213117E-13</c:v>
                      </c:pt>
                      <c:pt idx="4639">
                        <c:v>8.392657133370497E-13</c:v>
                      </c:pt>
                      <c:pt idx="4640">
                        <c:v>8.3884869224981139E-13</c:v>
                      </c:pt>
                      <c:pt idx="4641">
                        <c:v>8.3843166742821218E-13</c:v>
                      </c:pt>
                      <c:pt idx="4642">
                        <c:v>8.380146388700369E-13</c:v>
                      </c:pt>
                      <c:pt idx="4643">
                        <c:v>8.3759760657307544E-13</c:v>
                      </c:pt>
                      <c:pt idx="4644">
                        <c:v>8.3718057053512432E-13</c:v>
                      </c:pt>
                      <c:pt idx="4645">
                        <c:v>8.3676353075396808E-13</c:v>
                      </c:pt>
                      <c:pt idx="4646">
                        <c:v>8.3634648722740295E-13</c:v>
                      </c:pt>
                      <c:pt idx="4647">
                        <c:v>8.3592943995321356E-13</c:v>
                      </c:pt>
                      <c:pt idx="4648">
                        <c:v>8.3551238892919574E-13</c:v>
                      </c:pt>
                      <c:pt idx="4649">
                        <c:v>8.3509533415313463E-13</c:v>
                      </c:pt>
                      <c:pt idx="4650">
                        <c:v>8.3467827562282E-13</c:v>
                      </c:pt>
                      <c:pt idx="4651">
                        <c:v>8.3426121333604869E-13</c:v>
                      </c:pt>
                      <c:pt idx="4652">
                        <c:v>8.3384414729060482E-13</c:v>
                      </c:pt>
                      <c:pt idx="4653">
                        <c:v>8.3342707748428454E-13</c:v>
                      </c:pt>
                      <c:pt idx="4654">
                        <c:v>8.3301000391487257E-13</c:v>
                      </c:pt>
                      <c:pt idx="4655">
                        <c:v>8.3259292658081289E-13</c:v>
                      </c:pt>
                      <c:pt idx="4656">
                        <c:v>8.32175845487618E-13</c:v>
                      </c:pt>
                      <c:pt idx="4657">
                        <c:v>8.3175876063393968E-13</c:v>
                      </c:pt>
                      <c:pt idx="4658">
                        <c:v>8.3134167201582783E-13</c:v>
                      </c:pt>
                      <c:pt idx="4659">
                        <c:v>8.3092457962932061E-13</c:v>
                      </c:pt>
                      <c:pt idx="4660">
                        <c:v>8.3050748347046298E-13</c:v>
                      </c:pt>
                      <c:pt idx="4661">
                        <c:v>8.3009038353530401E-13</c:v>
                      </c:pt>
                      <c:pt idx="4662">
                        <c:v>8.2967327981988238E-13</c:v>
                      </c:pt>
                      <c:pt idx="4663">
                        <c:v>8.2925617232024799E-13</c:v>
                      </c:pt>
                      <c:pt idx="4664">
                        <c:v>8.2883906103243901E-13</c:v>
                      </c:pt>
                      <c:pt idx="4665">
                        <c:v>8.2842194595249978E-13</c:v>
                      </c:pt>
                      <c:pt idx="4666">
                        <c:v>8.2800482707648038E-13</c:v>
                      </c:pt>
                      <c:pt idx="4667">
                        <c:v>8.275877044004194E-13</c:v>
                      </c:pt>
                      <c:pt idx="4668">
                        <c:v>8.2717057792036582E-13</c:v>
                      </c:pt>
                      <c:pt idx="4669">
                        <c:v>8.2675344763235873E-13</c:v>
                      </c:pt>
                      <c:pt idx="4670">
                        <c:v>8.2633631353244801E-13</c:v>
                      </c:pt>
                      <c:pt idx="4671">
                        <c:v>8.2591917561667194E-13</c:v>
                      </c:pt>
                      <c:pt idx="4672">
                        <c:v>8.2550203388107435E-13</c:v>
                      </c:pt>
                      <c:pt idx="4673">
                        <c:v>8.2508488832170574E-13</c:v>
                      </c:pt>
                      <c:pt idx="4674">
                        <c:v>8.2466773893460428E-13</c:v>
                      </c:pt>
                      <c:pt idx="4675">
                        <c:v>8.2425058571581957E-13</c:v>
                      </c:pt>
                      <c:pt idx="4676">
                        <c:v>8.2383342866138472E-13</c:v>
                      </c:pt>
                      <c:pt idx="4677">
                        <c:v>8.2341626776736063E-13</c:v>
                      </c:pt>
                      <c:pt idx="4678">
                        <c:v>8.2299910302978034E-13</c:v>
                      </c:pt>
                      <c:pt idx="4679">
                        <c:v>8.2258193444468787E-13</c:v>
                      </c:pt>
                      <c:pt idx="4680">
                        <c:v>8.2216476200812756E-13</c:v>
                      </c:pt>
                      <c:pt idx="4681">
                        <c:v>8.2174758571615434E-13</c:v>
                      </c:pt>
                      <c:pt idx="4682">
                        <c:v>8.213304055647961E-13</c:v>
                      </c:pt>
                      <c:pt idx="4683">
                        <c:v>8.2084589549356913E-13</c:v>
                      </c:pt>
                      <c:pt idx="4684">
                        <c:v>8.2016773556037085E-13</c:v>
                      </c:pt>
                      <c:pt idx="4685">
                        <c:v>8.1948957100389292E-13</c:v>
                      </c:pt>
                      <c:pt idx="4686">
                        <c:v>8.188114018162345E-13</c:v>
                      </c:pt>
                      <c:pt idx="4687">
                        <c:v>8.1813322798950163E-13</c:v>
                      </c:pt>
                      <c:pt idx="4688">
                        <c:v>8.1745504951578198E-13</c:v>
                      </c:pt>
                      <c:pt idx="4689">
                        <c:v>8.1677686638718714E-13</c:v>
                      </c:pt>
                      <c:pt idx="4690">
                        <c:v>8.1609867859581023E-13</c:v>
                      </c:pt>
                      <c:pt idx="4691">
                        <c:v>8.1542048613375123E-13</c:v>
                      </c:pt>
                      <c:pt idx="4692">
                        <c:v>8.1474228899311546E-13</c:v>
                      </c:pt>
                      <c:pt idx="4693">
                        <c:v>8.1406408716599685E-13</c:v>
                      </c:pt>
                      <c:pt idx="4694">
                        <c:v>8.1338588064449478E-13</c:v>
                      </c:pt>
                      <c:pt idx="4695">
                        <c:v>8.1270766942070882E-13</c:v>
                      </c:pt>
                      <c:pt idx="4696">
                        <c:v>8.1202945348673906E-13</c:v>
                      </c:pt>
                      <c:pt idx="4697">
                        <c:v>8.1135123283469032E-13</c:v>
                      </c:pt>
                      <c:pt idx="4698">
                        <c:v>8.1067300745665632E-13</c:v>
                      </c:pt>
                      <c:pt idx="4699">
                        <c:v>8.0999477734473735E-13</c:v>
                      </c:pt>
                      <c:pt idx="4700">
                        <c:v>8.0931654249103207E-13</c:v>
                      </c:pt>
                      <c:pt idx="4701">
                        <c:v>8.0863830288764663E-13</c:v>
                      </c:pt>
                      <c:pt idx="4702">
                        <c:v>8.0796005852667454E-13</c:v>
                      </c:pt>
                      <c:pt idx="4703">
                        <c:v>8.0728180940021518E-13</c:v>
                      </c:pt>
                      <c:pt idx="4704">
                        <c:v>8.0660355550036873E-13</c:v>
                      </c:pt>
                      <c:pt idx="4705">
                        <c:v>8.0592529681923406E-13</c:v>
                      </c:pt>
                      <c:pt idx="4706">
                        <c:v>8.0524703334891702E-13</c:v>
                      </c:pt>
                      <c:pt idx="4707">
                        <c:v>8.0456876508151161E-13</c:v>
                      </c:pt>
                      <c:pt idx="4708">
                        <c:v>8.0389049200911661E-13</c:v>
                      </c:pt>
                      <c:pt idx="4709">
                        <c:v>8.0321221412383827E-13</c:v>
                      </c:pt>
                      <c:pt idx="4710">
                        <c:v>8.0253393141776394E-13</c:v>
                      </c:pt>
                      <c:pt idx="4711">
                        <c:v>8.0185564388343093E-13</c:v>
                      </c:pt>
                      <c:pt idx="4712">
                        <c:v>8.011773515314298E-13</c:v>
                      </c:pt>
                      <c:pt idx="4713">
                        <c:v>8.004990543667196E-13</c:v>
                      </c:pt>
                      <c:pt idx="4714">
                        <c:v>7.9982075238553037E-13</c:v>
                      </c:pt>
                      <c:pt idx="4715">
                        <c:v>7.9914244558407961E-13</c:v>
                      </c:pt>
                      <c:pt idx="4716">
                        <c:v>7.9846413395859108E-13</c:v>
                      </c:pt>
                      <c:pt idx="4717">
                        <c:v>7.9778581750528905E-13</c:v>
                      </c:pt>
                      <c:pt idx="4718">
                        <c:v>7.9710749622040266E-13</c:v>
                      </c:pt>
                      <c:pt idx="4719">
                        <c:v>7.9642917010014404E-13</c:v>
                      </c:pt>
                      <c:pt idx="4720">
                        <c:v>7.9575083914074889E-13</c:v>
                      </c:pt>
                      <c:pt idx="4721">
                        <c:v>7.9507250333843481E-13</c:v>
                      </c:pt>
                      <c:pt idx="4722">
                        <c:v>7.9439416268943182E-13</c:v>
                      </c:pt>
                      <c:pt idx="4723">
                        <c:v>7.9371581718995138E-13</c:v>
                      </c:pt>
                      <c:pt idx="4724">
                        <c:v>7.9303746683622978E-13</c:v>
                      </c:pt>
                      <c:pt idx="4725">
                        <c:v>7.9235911162448411E-13</c:v>
                      </c:pt>
                      <c:pt idx="4726">
                        <c:v>7.9168075155093865E-13</c:v>
                      </c:pt>
                      <c:pt idx="4727">
                        <c:v>7.9100238661182302E-13</c:v>
                      </c:pt>
                      <c:pt idx="4728">
                        <c:v>7.9032401680335494E-13</c:v>
                      </c:pt>
                      <c:pt idx="4729">
                        <c:v>7.8964564212175795E-13</c:v>
                      </c:pt>
                      <c:pt idx="4730">
                        <c:v>7.8896726256325665E-13</c:v>
                      </c:pt>
                      <c:pt idx="4731">
                        <c:v>7.8828887812407389E-13</c:v>
                      </c:pt>
                      <c:pt idx="4732">
                        <c:v>7.8761048880043979E-13</c:v>
                      </c:pt>
                      <c:pt idx="4733">
                        <c:v>7.8693209458857207E-13</c:v>
                      </c:pt>
                      <c:pt idx="4734">
                        <c:v>7.862536954846946E-13</c:v>
                      </c:pt>
                      <c:pt idx="4735">
                        <c:v>7.8557529148503113E-13</c:v>
                      </c:pt>
                      <c:pt idx="4736">
                        <c:v>7.848968825858114E-13</c:v>
                      </c:pt>
                      <c:pt idx="4737">
                        <c:v>7.8421846878324706E-13</c:v>
                      </c:pt>
                      <c:pt idx="4738">
                        <c:v>7.8354005007357408E-13</c:v>
                      </c:pt>
                      <c:pt idx="4739">
                        <c:v>7.828616264530327E-13</c:v>
                      </c:pt>
                      <c:pt idx="4740">
                        <c:v>7.8218319792024583E-13</c:v>
                      </c:pt>
                      <c:pt idx="4741">
                        <c:v>7.8150476447403066E-13</c:v>
                      </c:pt>
                      <c:pt idx="4742">
                        <c:v>7.8082632611185334E-13</c:v>
                      </c:pt>
                      <c:pt idx="4743">
                        <c:v>7.8014788283118538E-13</c:v>
                      </c:pt>
                      <c:pt idx="4744">
                        <c:v>7.7946943462949888E-13</c:v>
                      </c:pt>
                      <c:pt idx="4745">
                        <c:v>7.7879098150427162E-13</c:v>
                      </c:pt>
                      <c:pt idx="4746">
                        <c:v>7.7811252345296359E-13</c:v>
                      </c:pt>
                      <c:pt idx="4747">
                        <c:v>7.7743406047306426E-13</c:v>
                      </c:pt>
                      <c:pt idx="4748">
                        <c:v>7.7675559256202778E-13</c:v>
                      </c:pt>
                      <c:pt idx="4749">
                        <c:v>7.7607711971733251E-13</c:v>
                      </c:pt>
                      <c:pt idx="4750">
                        <c:v>7.7539864193645521E-13</c:v>
                      </c:pt>
                      <c:pt idx="4751">
                        <c:v>7.7472015921686254E-13</c:v>
                      </c:pt>
                      <c:pt idx="4752">
                        <c:v>7.7404167155602601E-13</c:v>
                      </c:pt>
                      <c:pt idx="4753">
                        <c:v>7.7336317895142347E-13</c:v>
                      </c:pt>
                      <c:pt idx="4754">
                        <c:v>7.7268468140051534E-13</c:v>
                      </c:pt>
                      <c:pt idx="4755">
                        <c:v>7.7200617890078482E-13</c:v>
                      </c:pt>
                      <c:pt idx="4756">
                        <c:v>7.7132767144969808E-13</c:v>
                      </c:pt>
                      <c:pt idx="4757">
                        <c:v>7.7064915904473276E-13</c:v>
                      </c:pt>
                      <c:pt idx="4758">
                        <c:v>7.6997064168334888E-13</c:v>
                      </c:pt>
                      <c:pt idx="4759">
                        <c:v>7.6929211936303025E-13</c:v>
                      </c:pt>
                      <c:pt idx="4760">
                        <c:v>7.6861359208124283E-13</c:v>
                      </c:pt>
                      <c:pt idx="4761">
                        <c:v>7.6793505983545862E-13</c:v>
                      </c:pt>
                      <c:pt idx="4762">
                        <c:v>7.6725652262315489E-13</c:v>
                      </c:pt>
                      <c:pt idx="4763">
                        <c:v>7.6657798044179213E-13</c:v>
                      </c:pt>
                      <c:pt idx="4764">
                        <c:v>7.6589943328885367E-13</c:v>
                      </c:pt>
                      <c:pt idx="4765">
                        <c:v>7.6522088116181151E-13</c:v>
                      </c:pt>
                      <c:pt idx="4766">
                        <c:v>7.6454232405812605E-13</c:v>
                      </c:pt>
                      <c:pt idx="4767">
                        <c:v>7.6386376197528041E-13</c:v>
                      </c:pt>
                      <c:pt idx="4768">
                        <c:v>7.6318519491129883E-13</c:v>
                      </c:pt>
                      <c:pt idx="4769">
                        <c:v>7.6250662286458722E-13</c:v>
                      </c:pt>
                      <c:pt idx="4770">
                        <c:v>7.6182804583319619E-13</c:v>
                      </c:pt>
                      <c:pt idx="4771">
                        <c:v>7.6114946381516551E-13</c:v>
                      </c:pt>
                      <c:pt idx="4772">
                        <c:v>7.6047087680855729E-13</c:v>
                      </c:pt>
                      <c:pt idx="4773">
                        <c:v>7.5979228481141678E-13</c:v>
                      </c:pt>
                      <c:pt idx="4774">
                        <c:v>7.5911368782179476E-13</c:v>
                      </c:pt>
                      <c:pt idx="4775">
                        <c:v>7.5843508583774839E-13</c:v>
                      </c:pt>
                      <c:pt idx="4776">
                        <c:v>7.5775647885731635E-13</c:v>
                      </c:pt>
                      <c:pt idx="4777">
                        <c:v>7.5707786687856134E-13</c:v>
                      </c:pt>
                      <c:pt idx="4778">
                        <c:v>7.5639924989952872E-13</c:v>
                      </c:pt>
                      <c:pt idx="4779">
                        <c:v>7.5572062791827482E-13</c:v>
                      </c:pt>
                      <c:pt idx="4780">
                        <c:v>7.5504200093283943E-13</c:v>
                      </c:pt>
                      <c:pt idx="4781">
                        <c:v>7.5436336894128426E-13</c:v>
                      </c:pt>
                      <c:pt idx="4782">
                        <c:v>7.5368473194165505E-13</c:v>
                      </c:pt>
                      <c:pt idx="4783">
                        <c:v>7.5300608993200269E-13</c:v>
                      </c:pt>
                      <c:pt idx="4784">
                        <c:v>7.5232744291038373E-13</c:v>
                      </c:pt>
                      <c:pt idx="4785">
                        <c:v>7.5164879087483736E-13</c:v>
                      </c:pt>
                      <c:pt idx="4786">
                        <c:v>7.5097013382342599E-13</c:v>
                      </c:pt>
                      <c:pt idx="4787">
                        <c:v>7.5029147175419494E-13</c:v>
                      </c:pt>
                      <c:pt idx="4788">
                        <c:v>7.4961280466520119E-13</c:v>
                      </c:pt>
                      <c:pt idx="4789">
                        <c:v>7.4893413255448935E-13</c:v>
                      </c:pt>
                      <c:pt idx="4790">
                        <c:v>7.4825545542010468E-13</c:v>
                      </c:pt>
                      <c:pt idx="4791">
                        <c:v>7.4757677326010978E-13</c:v>
                      </c:pt>
                      <c:pt idx="4792">
                        <c:v>7.4689808607255544E-13</c:v>
                      </c:pt>
                      <c:pt idx="4793">
                        <c:v>7.4621939385548085E-13</c:v>
                      </c:pt>
                      <c:pt idx="4794">
                        <c:v>7.4554069660694872E-13</c:v>
                      </c:pt>
                      <c:pt idx="4795">
                        <c:v>7.4486199432500408E-13</c:v>
                      </c:pt>
                      <c:pt idx="4796">
                        <c:v>7.4418328700769783E-13</c:v>
                      </c:pt>
                      <c:pt idx="4797">
                        <c:v>7.4350457465308662E-13</c:v>
                      </c:pt>
                      <c:pt idx="4798">
                        <c:v>7.4282585725920983E-13</c:v>
                      </c:pt>
                      <c:pt idx="4799">
                        <c:v>7.4214713482412988E-13</c:v>
                      </c:pt>
                      <c:pt idx="4800">
                        <c:v>7.4146840734589209E-13</c:v>
                      </c:pt>
                      <c:pt idx="4801">
                        <c:v>7.4078967482255273E-13</c:v>
                      </c:pt>
                      <c:pt idx="4802">
                        <c:v>7.4011093725215126E-13</c:v>
                      </c:pt>
                      <c:pt idx="4803">
                        <c:v>7.3943219463275062E-13</c:v>
                      </c:pt>
                      <c:pt idx="4804">
                        <c:v>7.3875344696239532E-13</c:v>
                      </c:pt>
                      <c:pt idx="4805">
                        <c:v>7.3807469423913626E-13</c:v>
                      </c:pt>
                      <c:pt idx="4806">
                        <c:v>7.373959364610308E-13</c:v>
                      </c:pt>
                      <c:pt idx="4807">
                        <c:v>7.3671717362612328E-13</c:v>
                      </c:pt>
                      <c:pt idx="4808">
                        <c:v>7.3603840573246529E-13</c:v>
                      </c:pt>
                      <c:pt idx="4809">
                        <c:v>7.3535963277810723E-13</c:v>
                      </c:pt>
                      <c:pt idx="4810">
                        <c:v>7.3468085476237458E-13</c:v>
                      </c:pt>
                      <c:pt idx="4811">
                        <c:v>7.3400207168513891E-13</c:v>
                      </c:pt>
                      <c:pt idx="4812">
                        <c:v>7.333232835443247E-13</c:v>
                      </c:pt>
                      <c:pt idx="4813">
                        <c:v>7.3264449033784318E-13</c:v>
                      </c:pt>
                      <c:pt idx="4814">
                        <c:v>7.3196569206360572E-13</c:v>
                      </c:pt>
                      <c:pt idx="4815">
                        <c:v>7.3128688871952981E-13</c:v>
                      </c:pt>
                      <c:pt idx="4816">
                        <c:v>7.30608080303515E-13</c:v>
                      </c:pt>
                      <c:pt idx="4817">
                        <c:v>7.2992926681348474E-13</c:v>
                      </c:pt>
                      <c:pt idx="4818">
                        <c:v>7.2925044824735009E-13</c:v>
                      </c:pt>
                      <c:pt idx="4819">
                        <c:v>7.2857162460301119E-13</c:v>
                      </c:pt>
                      <c:pt idx="4820">
                        <c:v>7.2789279587839119E-13</c:v>
                      </c:pt>
                      <c:pt idx="4821">
                        <c:v>7.2721396207139549E-13</c:v>
                      </c:pt>
                      <c:pt idx="4822">
                        <c:v>7.2653512317993574E-13</c:v>
                      </c:pt>
                      <c:pt idx="4823">
                        <c:v>7.2585627920192329E-13</c:v>
                      </c:pt>
                      <c:pt idx="4824">
                        <c:v>7.2517743013527545E-13</c:v>
                      </c:pt>
                      <c:pt idx="4825">
                        <c:v>7.2449857597789791E-13</c:v>
                      </c:pt>
                      <c:pt idx="4826">
                        <c:v>7.2381971672770231E-13</c:v>
                      </c:pt>
                      <c:pt idx="4827">
                        <c:v>7.2314085238259992E-13</c:v>
                      </c:pt>
                      <c:pt idx="4828">
                        <c:v>7.2246198294050218E-13</c:v>
                      </c:pt>
                      <c:pt idx="4829">
                        <c:v>7.2178310839932619E-13</c:v>
                      </c:pt>
                      <c:pt idx="4830">
                        <c:v>7.2110422875697795E-13</c:v>
                      </c:pt>
                      <c:pt idx="4831">
                        <c:v>7.2042534401136881E-13</c:v>
                      </c:pt>
                      <c:pt idx="4832">
                        <c:v>7.1974645416041607E-13</c:v>
                      </c:pt>
                      <c:pt idx="4833">
                        <c:v>7.1906755920201958E-13</c:v>
                      </c:pt>
                      <c:pt idx="4834">
                        <c:v>7.1838865913410249E-13</c:v>
                      </c:pt>
                      <c:pt idx="4835">
                        <c:v>7.177097539545702E-13</c:v>
                      </c:pt>
                      <c:pt idx="4836">
                        <c:v>7.1703084366134032E-13</c:v>
                      </c:pt>
                      <c:pt idx="4837">
                        <c:v>7.1635192825231238E-13</c:v>
                      </c:pt>
                      <c:pt idx="4838">
                        <c:v>7.1567300772540954E-13</c:v>
                      </c:pt>
                      <c:pt idx="4839">
                        <c:v>7.1499408207853781E-13</c:v>
                      </c:pt>
                      <c:pt idx="4840">
                        <c:v>7.1431515130960832E-13</c:v>
                      </c:pt>
                      <c:pt idx="4841">
                        <c:v>7.1363621541653828E-13</c:v>
                      </c:pt>
                      <c:pt idx="4842">
                        <c:v>7.1295727439722784E-13</c:v>
                      </c:pt>
                      <c:pt idx="4843">
                        <c:v>7.1227832824959955E-13</c:v>
                      </c:pt>
                      <c:pt idx="4844">
                        <c:v>7.1159937697156001E-13</c:v>
                      </c:pt>
                      <c:pt idx="4845">
                        <c:v>7.1092042056102552E-13</c:v>
                      </c:pt>
                      <c:pt idx="4846">
                        <c:v>7.1024145901590208E-13</c:v>
                      </c:pt>
                      <c:pt idx="4847">
                        <c:v>7.0956249233409568E-13</c:v>
                      </c:pt>
                      <c:pt idx="4848">
                        <c:v>7.0888352051352899E-13</c:v>
                      </c:pt>
                      <c:pt idx="4849">
                        <c:v>7.0820454355211375E-13</c:v>
                      </c:pt>
                      <c:pt idx="4850">
                        <c:v>7.075255614477497E-13</c:v>
                      </c:pt>
                      <c:pt idx="4851">
                        <c:v>7.068465741983597E-13</c:v>
                      </c:pt>
                      <c:pt idx="4852">
                        <c:v>7.0616758180312254E-13</c:v>
                      </c:pt>
                      <c:pt idx="4853">
                        <c:v>7.0548858426223106E-13</c:v>
                      </c:pt>
                      <c:pt idx="4854">
                        <c:v>7.0480958157256688E-13</c:v>
                      </c:pt>
                      <c:pt idx="4855">
                        <c:v>7.0413057373089641E-13</c:v>
                      </c:pt>
                      <c:pt idx="4856">
                        <c:v>7.0345156073397504E-13</c:v>
                      </c:pt>
                      <c:pt idx="4857">
                        <c:v>7.0277254257856352E-13</c:v>
                      </c:pt>
                      <c:pt idx="4858">
                        <c:v>7.0209351926142239E-13</c:v>
                      </c:pt>
                      <c:pt idx="4859">
                        <c:v>7.0141449077931867E-13</c:v>
                      </c:pt>
                      <c:pt idx="4860">
                        <c:v>7.0073545712900744E-13</c:v>
                      </c:pt>
                      <c:pt idx="4861">
                        <c:v>7.0005641830724936E-13</c:v>
                      </c:pt>
                      <c:pt idx="4862">
                        <c:v>6.9937737431080547E-13</c:v>
                      </c:pt>
                      <c:pt idx="4863">
                        <c:v>6.9869832513644227E-13</c:v>
                      </c:pt>
                      <c:pt idx="4864">
                        <c:v>6.9801927078090902E-13</c:v>
                      </c:pt>
                      <c:pt idx="4865">
                        <c:v>6.9734021124097815E-13</c:v>
                      </c:pt>
                      <c:pt idx="4866">
                        <c:v>6.9666114651340498E-13</c:v>
                      </c:pt>
                      <c:pt idx="4867">
                        <c:v>6.95982076594956E-13</c:v>
                      </c:pt>
                      <c:pt idx="4868">
                        <c:v>6.9530300148238035E-13</c:v>
                      </c:pt>
                      <c:pt idx="4869">
                        <c:v>6.9462392117245069E-13</c:v>
                      </c:pt>
                      <c:pt idx="4870">
                        <c:v>6.9394483566192202E-13</c:v>
                      </c:pt>
                      <c:pt idx="4871">
                        <c:v>6.9326574494756093E-13</c:v>
                      </c:pt>
                      <c:pt idx="4872">
                        <c:v>6.9258664902611687E-13</c:v>
                      </c:pt>
                      <c:pt idx="4873">
                        <c:v>6.91907547894362E-13</c:v>
                      </c:pt>
                      <c:pt idx="4874">
                        <c:v>6.9122844154905181E-13</c:v>
                      </c:pt>
                      <c:pt idx="4875">
                        <c:v>6.9054932998694654E-13</c:v>
                      </c:pt>
                      <c:pt idx="4876">
                        <c:v>6.8987021320480755E-13</c:v>
                      </c:pt>
                      <c:pt idx="4877">
                        <c:v>6.8919109119940124E-13</c:v>
                      </c:pt>
                      <c:pt idx="4878">
                        <c:v>6.8851196396748281E-13</c:v>
                      </c:pt>
                      <c:pt idx="4879">
                        <c:v>6.878328315058132E-13</c:v>
                      </c:pt>
                      <c:pt idx="4880">
                        <c:v>6.8715369381115883E-13</c:v>
                      </c:pt>
                      <c:pt idx="4881">
                        <c:v>6.8647455088026921E-13</c:v>
                      </c:pt>
                      <c:pt idx="4882">
                        <c:v>6.8579540270991673E-13</c:v>
                      </c:pt>
                      <c:pt idx="4883">
                        <c:v>6.8511624929685606E-13</c:v>
                      </c:pt>
                      <c:pt idx="4884">
                        <c:v>6.8443709063784856E-13</c:v>
                      </c:pt>
                      <c:pt idx="4885">
                        <c:v>6.8375792672966073E-13</c:v>
                      </c:pt>
                      <c:pt idx="4886">
                        <c:v>6.8307875756904212E-13</c:v>
                      </c:pt>
                      <c:pt idx="4887">
                        <c:v>6.8239958315276467E-13</c:v>
                      </c:pt>
                      <c:pt idx="4888">
                        <c:v>6.8172040347758945E-13</c:v>
                      </c:pt>
                      <c:pt idx="4889">
                        <c:v>6.8104121854026558E-13</c:v>
                      </c:pt>
                      <c:pt idx="4890">
                        <c:v>6.8036202833756583E-13</c:v>
                      </c:pt>
                      <c:pt idx="4891">
                        <c:v>6.7968283286623923E-13</c:v>
                      </c:pt>
                      <c:pt idx="4892">
                        <c:v>6.7900363212306421E-13</c:v>
                      </c:pt>
                      <c:pt idx="4893">
                        <c:v>6.7832442610478403E-13</c:v>
                      </c:pt>
                      <c:pt idx="4894">
                        <c:v>6.7764521480809221E-13</c:v>
                      </c:pt>
                      <c:pt idx="4895">
                        <c:v>6.7696599822840794E-13</c:v>
                      </c:pt>
                      <c:pt idx="4896">
                        <c:v>6.7628677636010161E-13</c:v>
                      </c:pt>
                      <c:pt idx="4897">
                        <c:v>6.756075491975215E-13</c:v>
                      </c:pt>
                      <c:pt idx="4898">
                        <c:v>6.7492831673502213E-13</c:v>
                      </c:pt>
                      <c:pt idx="4899">
                        <c:v>6.7424907896693986E-13</c:v>
                      </c:pt>
                      <c:pt idx="4900">
                        <c:v>6.7356983588763489E-13</c:v>
                      </c:pt>
                      <c:pt idx="4901">
                        <c:v>6.7289058749144962E-13</c:v>
                      </c:pt>
                      <c:pt idx="4902">
                        <c:v>6.7221133377273838E-13</c:v>
                      </c:pt>
                      <c:pt idx="4903">
                        <c:v>6.7153207472583795E-13</c:v>
                      </c:pt>
                      <c:pt idx="4904">
                        <c:v>6.7085281034510809E-13</c:v>
                      </c:pt>
                      <c:pt idx="4905">
                        <c:v>6.7017354062489124E-13</c:v>
                      </c:pt>
                      <c:pt idx="4906">
                        <c:v>6.6949426555954211E-13</c:v>
                      </c:pt>
                      <c:pt idx="4907">
                        <c:v>6.6881498514339728E-13</c:v>
                      </c:pt>
                      <c:pt idx="4908">
                        <c:v>6.6813569937081611E-13</c:v>
                      </c:pt>
                      <c:pt idx="4909">
                        <c:v>6.6745640823614195E-13</c:v>
                      </c:pt>
                      <c:pt idx="4910">
                        <c:v>6.6677711173372274E-13</c:v>
                      </c:pt>
                      <c:pt idx="4911">
                        <c:v>6.6609780985790708E-13</c:v>
                      </c:pt>
                      <c:pt idx="4912">
                        <c:v>6.6541850260304878E-13</c:v>
                      </c:pt>
                      <c:pt idx="4913">
                        <c:v>6.6473918996349077E-13</c:v>
                      </c:pt>
                      <c:pt idx="4914">
                        <c:v>6.6405987193358132E-13</c:v>
                      </c:pt>
                      <c:pt idx="4915">
                        <c:v>6.6338054851686886E-13</c:v>
                      </c:pt>
                      <c:pt idx="4916">
                        <c:v>6.6270121974229623E-13</c:v>
                      </c:pt>
                      <c:pt idx="4917">
                        <c:v>6.6202188559803573E-13</c:v>
                      </c:pt>
                      <c:pt idx="4918">
                        <c:v>6.6134254606752414E-13</c:v>
                      </c:pt>
                      <c:pt idx="4919">
                        <c:v>6.6066320113419807E-13</c:v>
                      </c:pt>
                      <c:pt idx="4920">
                        <c:v>6.5998385078149411E-13</c:v>
                      </c:pt>
                      <c:pt idx="4921">
                        <c:v>6.5930449499285502E-13</c:v>
                      </c:pt>
                      <c:pt idx="4922">
                        <c:v>6.5862513375171164E-13</c:v>
                      </c:pt>
                      <c:pt idx="4923">
                        <c:v>6.5794576704150067E-13</c:v>
                      </c:pt>
                      <c:pt idx="4924">
                        <c:v>6.5726639484565901E-13</c:v>
                      </c:pt>
                      <c:pt idx="4925">
                        <c:v>6.56587017147629E-13</c:v>
                      </c:pt>
                      <c:pt idx="4926">
                        <c:v>6.559076339308418E-13</c:v>
                      </c:pt>
                      <c:pt idx="4927">
                        <c:v>6.552282451787338E-13</c:v>
                      </c:pt>
                      <c:pt idx="4928">
                        <c:v>6.545488508747423E-13</c:v>
                      </c:pt>
                      <c:pt idx="4929">
                        <c:v>6.5386945100230925E-13</c:v>
                      </c:pt>
                      <c:pt idx="4930">
                        <c:v>6.5319004554486004E-13</c:v>
                      </c:pt>
                      <c:pt idx="4931">
                        <c:v>6.5251063448584309E-13</c:v>
                      </c:pt>
                      <c:pt idx="4932">
                        <c:v>6.5183121780869518E-13</c:v>
                      </c:pt>
                      <c:pt idx="4933">
                        <c:v>6.511517954968413E-13</c:v>
                      </c:pt>
                      <c:pt idx="4934">
                        <c:v>6.5047236753372967E-13</c:v>
                      </c:pt>
                      <c:pt idx="4935">
                        <c:v>6.4979293390279173E-13</c:v>
                      </c:pt>
                      <c:pt idx="4936">
                        <c:v>6.4902101385070685E-13</c:v>
                      </c:pt>
                      <c:pt idx="4937">
                        <c:v>6.4816690987097817E-13</c:v>
                      </c:pt>
                      <c:pt idx="4938">
                        <c:v>6.4731280226733841E-13</c:v>
                      </c:pt>
                      <c:pt idx="4939">
                        <c:v>6.4645869101393332E-13</c:v>
                      </c:pt>
                      <c:pt idx="4940">
                        <c:v>6.456045760849322E-13</c:v>
                      </c:pt>
                      <c:pt idx="4941">
                        <c:v>6.4475045745450383E-13</c:v>
                      </c:pt>
                      <c:pt idx="4942">
                        <c:v>6.4389633509680638E-13</c:v>
                      </c:pt>
                      <c:pt idx="4943">
                        <c:v>6.4304220898600258E-13</c:v>
                      </c:pt>
                      <c:pt idx="4944">
                        <c:v>6.4218807909626182E-13</c:v>
                      </c:pt>
                      <c:pt idx="4945">
                        <c:v>6.4133394540173601E-13</c:v>
                      </c:pt>
                      <c:pt idx="4946">
                        <c:v>6.4047980787659969E-13</c:v>
                      </c:pt>
                      <c:pt idx="4947">
                        <c:v>6.3962566649501073E-13</c:v>
                      </c:pt>
                      <c:pt idx="4948">
                        <c:v>6.3877152123113227E-13</c:v>
                      </c:pt>
                      <c:pt idx="4949">
                        <c:v>6.3791737205913338E-13</c:v>
                      </c:pt>
                      <c:pt idx="4950">
                        <c:v>6.3706321895316589E-13</c:v>
                      </c:pt>
                      <c:pt idx="4951">
                        <c:v>6.3620906189711229E-13</c:v>
                      </c:pt>
                      <c:pt idx="4952">
                        <c:v>6.3535490091880411E-13</c:v>
                      </c:pt>
                      <c:pt idx="4953">
                        <c:v>6.3450073602138072E-13</c:v>
                      </c:pt>
                      <c:pt idx="4954">
                        <c:v>6.3364656720345929E-13</c:v>
                      </c:pt>
                      <c:pt idx="4955">
                        <c:v>6.3279239446364547E-13</c:v>
                      </c:pt>
                      <c:pt idx="4956">
                        <c:v>6.3193821780054995E-13</c:v>
                      </c:pt>
                      <c:pt idx="4957">
                        <c:v>6.3108403721278433E-13</c:v>
                      </c:pt>
                      <c:pt idx="4958">
                        <c:v>6.3022985269896023E-13</c:v>
                      </c:pt>
                      <c:pt idx="4959">
                        <c:v>6.2937566425769348E-13</c:v>
                      </c:pt>
                      <c:pt idx="4960">
                        <c:v>6.2852147188758489E-13</c:v>
                      </c:pt>
                      <c:pt idx="4961">
                        <c:v>6.2766727558725646E-13</c:v>
                      </c:pt>
                      <c:pt idx="4962">
                        <c:v>6.2681307535532011E-13</c:v>
                      </c:pt>
                      <c:pt idx="4963">
                        <c:v>6.259588711903745E-13</c:v>
                      </c:pt>
                      <c:pt idx="4964">
                        <c:v>6.2510466309104326E-13</c:v>
                      </c:pt>
                      <c:pt idx="4965">
                        <c:v>6.2425045105592589E-13</c:v>
                      </c:pt>
                      <c:pt idx="4966">
                        <c:v>6.2339623508491059E-13</c:v>
                      </c:pt>
                      <c:pt idx="4967">
                        <c:v>6.2254201518556095E-13</c:v>
                      </c:pt>
                      <c:pt idx="4968">
                        <c:v>6.2168779136617603E-13</c:v>
                      </c:pt>
                      <c:pt idx="4969">
                        <c:v>6.20833563634837E-13</c:v>
                      </c:pt>
                      <c:pt idx="4970">
                        <c:v>6.1997933199960786E-13</c:v>
                      </c:pt>
                      <c:pt idx="4971">
                        <c:v>6.1912509646855817E-13</c:v>
                      </c:pt>
                      <c:pt idx="4972">
                        <c:v>6.1827085704975737E-13</c:v>
                      </c:pt>
                      <c:pt idx="4973">
                        <c:v>6.174166137512815E-13</c:v>
                      </c:pt>
                      <c:pt idx="4974">
                        <c:v>6.1656236658118808E-13</c:v>
                      </c:pt>
                      <c:pt idx="4975">
                        <c:v>6.1570811554755868E-13</c:v>
                      </c:pt>
                      <c:pt idx="4976">
                        <c:v>6.1485386065846307E-13</c:v>
                      </c:pt>
                      <c:pt idx="4977">
                        <c:v>6.1399960192195908E-13</c:v>
                      </c:pt>
                      <c:pt idx="4978">
                        <c:v>6.1314533934612213E-13</c:v>
                      </c:pt>
                      <c:pt idx="4979">
                        <c:v>6.1229107293902773E-13</c:v>
                      </c:pt>
                      <c:pt idx="4980">
                        <c:v>6.1143680270874008E-13</c:v>
                      </c:pt>
                      <c:pt idx="4981">
                        <c:v>6.1058252866363287E-13</c:v>
                      </c:pt>
                      <c:pt idx="4982">
                        <c:v>6.0972825081673621E-13</c:v>
                      </c:pt>
                      <c:pt idx="4983">
                        <c:v>6.0887396918468188E-13</c:v>
                      </c:pt>
                      <c:pt idx="4984">
                        <c:v>6.0801968378416331E-13</c:v>
                      </c:pt>
                      <c:pt idx="4985">
                        <c:v>6.0716539463190286E-13</c:v>
                      </c:pt>
                      <c:pt idx="4986">
                        <c:v>6.0631110174458793E-13</c:v>
                      </c:pt>
                      <c:pt idx="4987">
                        <c:v>6.0545680513892973E-13</c:v>
                      </c:pt>
                      <c:pt idx="4988">
                        <c:v>6.046025048316389E-13</c:v>
                      </c:pt>
                      <c:pt idx="4989">
                        <c:v>6.0374820083941444E-13</c:v>
                      </c:pt>
                      <c:pt idx="4990">
                        <c:v>6.0289389317896163E-13</c:v>
                      </c:pt>
                      <c:pt idx="4991">
                        <c:v>6.0203958186698514E-13</c:v>
                      </c:pt>
                      <c:pt idx="4992">
                        <c:v>6.0118526692019579E-13</c:v>
                      </c:pt>
                      <c:pt idx="4993">
                        <c:v>6.0033094835529279E-13</c:v>
                      </c:pt>
                      <c:pt idx="4994">
                        <c:v>5.9947662618898141E-13</c:v>
                      </c:pt>
                      <c:pt idx="4995">
                        <c:v>5.9862230043796603E-13</c:v>
                      </c:pt>
                      <c:pt idx="4996">
                        <c:v>5.9776797110810464E-13</c:v>
                      </c:pt>
                      <c:pt idx="4997">
                        <c:v>5.9691363819381279E-13</c:v>
                      </c:pt>
                      <c:pt idx="4998">
                        <c:v>5.9605930172521672E-13</c:v>
                      </c:pt>
                      <c:pt idx="4999">
                        <c:v>5.95204961734371E-13</c:v>
                      </c:pt>
                      <c:pt idx="5000">
                        <c:v>5.9435061825333059E-13</c:v>
                      </c:pt>
                      <c:pt idx="5001">
                        <c:v>5.934962713141555E-13</c:v>
                      </c:pt>
                      <c:pt idx="5002">
                        <c:v>5.926419209488892E-13</c:v>
                      </c:pt>
                      <c:pt idx="5003">
                        <c:v>5.9178756718959805E-13</c:v>
                      </c:pt>
                      <c:pt idx="5004">
                        <c:v>5.9093321006833086E-13</c:v>
                      </c:pt>
                      <c:pt idx="5005">
                        <c:v>5.9007884961714815E-13</c:v>
                      </c:pt>
                      <c:pt idx="5006">
                        <c:v>5.8922448586809317E-13</c:v>
                      </c:pt>
                      <c:pt idx="5007">
                        <c:v>5.8837011885323199E-13</c:v>
                      </c:pt>
                      <c:pt idx="5008">
                        <c:v>5.8751574860461373E-13</c:v>
                      </c:pt>
                      <c:pt idx="5009">
                        <c:v>5.8666137515429315E-13</c:v>
                      </c:pt>
                      <c:pt idx="5010">
                        <c:v>5.858069985343246E-13</c:v>
                      </c:pt>
                      <c:pt idx="5011">
                        <c:v>5.8495261877676911E-13</c:v>
                      </c:pt>
                      <c:pt idx="5012">
                        <c:v>5.8409823591367539E-13</c:v>
                      </c:pt>
                      <c:pt idx="5013">
                        <c:v>5.8324384997709779E-13</c:v>
                      </c:pt>
                      <c:pt idx="5014">
                        <c:v>5.8238946099909178E-13</c:v>
                      </c:pt>
                      <c:pt idx="5015">
                        <c:v>5.8153506901171143E-13</c:v>
                      </c:pt>
                      <c:pt idx="5016">
                        <c:v>5.8068067404701765E-13</c:v>
                      </c:pt>
                      <c:pt idx="5017">
                        <c:v>5.7982627613705854E-13</c:v>
                      </c:pt>
                      <c:pt idx="5018">
                        <c:v>5.7897187531389069E-13</c:v>
                      </c:pt>
                      <c:pt idx="5019">
                        <c:v>5.7811747160956814E-13</c:v>
                      </c:pt>
                      <c:pt idx="5020">
                        <c:v>5.7726306505614698E-13</c:v>
                      </c:pt>
                      <c:pt idx="5021">
                        <c:v>5.7640865568568177E-13</c:v>
                      </c:pt>
                      <c:pt idx="5022">
                        <c:v>5.7555424353022586E-13</c:v>
                      </c:pt>
                      <c:pt idx="5023">
                        <c:v>5.7469982862183491E-13</c:v>
                      </c:pt>
                      <c:pt idx="5024">
                        <c:v>5.738454109925635E-13</c:v>
                      </c:pt>
                      <c:pt idx="5025">
                        <c:v>5.7299099067446709E-13</c:v>
                      </c:pt>
                      <c:pt idx="5026">
                        <c:v>5.721365676920926E-13</c:v>
                      </c:pt>
                      <c:pt idx="5027">
                        <c:v>5.7128214207795637E-13</c:v>
                      </c:pt>
                      <c:pt idx="5028">
                        <c:v>5.7042771389196485E-13</c:v>
                      </c:pt>
                      <c:pt idx="5029">
                        <c:v>5.6957328319462189E-13</c:v>
                      </c:pt>
                      <c:pt idx="5030">
                        <c:v>5.6871885004642952E-13</c:v>
                      </c:pt>
                      <c:pt idx="5031">
                        <c:v>5.6786441450789116E-13</c:v>
                      </c:pt>
                      <c:pt idx="5032">
                        <c:v>5.6700997663950722E-13</c:v>
                      </c:pt>
                      <c:pt idx="5033">
                        <c:v>5.6615553650178175E-13</c:v>
                      </c:pt>
                      <c:pt idx="5034">
                        <c:v>5.6530109415521758E-13</c:v>
                      </c:pt>
                      <c:pt idx="5035">
                        <c:v>5.6444664966031682E-13</c:v>
                      </c:pt>
                      <c:pt idx="5036">
                        <c:v>5.635922030775821E-13</c:v>
                      </c:pt>
                      <c:pt idx="5037">
                        <c:v>5.6273775446751605E-13</c:v>
                      </c:pt>
                      <c:pt idx="5038">
                        <c:v>5.618833038906212E-13</c:v>
                      </c:pt>
                      <c:pt idx="5039">
                        <c:v>5.6102885140740078E-13</c:v>
                      </c:pt>
                      <c:pt idx="5040">
                        <c:v>5.6017439707835611E-13</c:v>
                      </c:pt>
                      <c:pt idx="5041">
                        <c:v>5.5931994096399062E-13</c:v>
                      </c:pt>
                      <c:pt idx="5042">
                        <c:v>5.5846548312480775E-13</c:v>
                      </c:pt>
                      <c:pt idx="5043">
                        <c:v>5.5761102362130799E-13</c:v>
                      </c:pt>
                      <c:pt idx="5044">
                        <c:v>5.5675656251399551E-13</c:v>
                      </c:pt>
                      <c:pt idx="5045">
                        <c:v>5.5590209986337311E-13</c:v>
                      </c:pt>
                      <c:pt idx="5046">
                        <c:v>5.5504763572994213E-13</c:v>
                      </c:pt>
                      <c:pt idx="5047">
                        <c:v>5.5419317017420559E-13</c:v>
                      </c:pt>
                      <c:pt idx="5048">
                        <c:v>5.5333870325666631E-13</c:v>
                      </c:pt>
                      <c:pt idx="5049">
                        <c:v>5.5248423503782694E-13</c:v>
                      </c:pt>
                      <c:pt idx="5050">
                        <c:v>5.516297655781909E-13</c:v>
                      </c:pt>
                      <c:pt idx="5051">
                        <c:v>5.5077529493825869E-13</c:v>
                      </c:pt>
                      <c:pt idx="5052">
                        <c:v>5.4992082317853488E-13</c:v>
                      </c:pt>
                      <c:pt idx="5053">
                        <c:v>5.4906635035952096E-13</c:v>
                      </c:pt>
                      <c:pt idx="5054">
                        <c:v>5.4821187654172028E-13</c:v>
                      </c:pt>
                      <c:pt idx="5055">
                        <c:v>5.4735740178563456E-13</c:v>
                      </c:pt>
                      <c:pt idx="5056">
                        <c:v>5.4650292616747185E-13</c:v>
                      </c:pt>
                      <c:pt idx="5057">
                        <c:v>5.4564844979204578E-13</c:v>
                      </c:pt>
                      <c:pt idx="5058">
                        <c:v>5.4479397275574885E-13</c:v>
                      </c:pt>
                      <c:pt idx="5059">
                        <c:v>5.439394951548437E-13</c:v>
                      </c:pt>
                      <c:pt idx="5060">
                        <c:v>5.4308501708559004E-13</c:v>
                      </c:pt>
                      <c:pt idx="5061">
                        <c:v>5.4223053864425111E-13</c:v>
                      </c:pt>
                      <c:pt idx="5062">
                        <c:v>5.4137605992708884E-13</c:v>
                      </c:pt>
                      <c:pt idx="5063">
                        <c:v>5.4052158103036477E-13</c:v>
                      </c:pt>
                      <c:pt idx="5064">
                        <c:v>5.3966710205034123E-13</c:v>
                      </c:pt>
                      <c:pt idx="5065">
                        <c:v>5.3881262308327924E-13</c:v>
                      </c:pt>
                      <c:pt idx="5066">
                        <c:v>5.3795814422544144E-13</c:v>
                      </c:pt>
                      <c:pt idx="5067">
                        <c:v>5.3710366557308906E-13</c:v>
                      </c:pt>
                      <c:pt idx="5068">
                        <c:v>5.3624918722248514E-13</c:v>
                      </c:pt>
                      <c:pt idx="5069">
                        <c:v>5.353947092698901E-13</c:v>
                      </c:pt>
                      <c:pt idx="5070">
                        <c:v>5.3454023181156657E-13</c:v>
                      </c:pt>
                      <c:pt idx="5071">
                        <c:v>5.3368575494377538E-13</c:v>
                      </c:pt>
                      <c:pt idx="5072">
                        <c:v>5.3283127876278008E-13</c:v>
                      </c:pt>
                      <c:pt idx="5073">
                        <c:v>5.3197680336484269E-13</c:v>
                      </c:pt>
                      <c:pt idx="5074">
                        <c:v>5.3112232884622283E-13</c:v>
                      </c:pt>
                      <c:pt idx="5075">
                        <c:v>5.3026785530318435E-13</c:v>
                      </c:pt>
                      <c:pt idx="5076">
                        <c:v>5.2941338281549949E-13</c:v>
                      </c:pt>
                      <c:pt idx="5077">
                        <c:v>5.2855891149002378E-13</c:v>
                      </c:pt>
                      <c:pt idx="5078">
                        <c:v>5.2770444146907531E-13</c:v>
                      </c:pt>
                      <c:pt idx="5079">
                        <c:v>5.2684997289500559E-13</c:v>
                      </c:pt>
                      <c:pt idx="5080">
                        <c:v>5.2599550591016711E-13</c:v>
                      </c:pt>
                      <c:pt idx="5081">
                        <c:v>5.2514104065691311E-13</c:v>
                      </c:pt>
                      <c:pt idx="5082">
                        <c:v>5.2428657727759448E-13</c:v>
                      </c:pt>
                      <c:pt idx="5083">
                        <c:v>5.2343211591456505E-13</c:v>
                      </c:pt>
                      <c:pt idx="5084">
                        <c:v>5.2257765671017671E-13</c:v>
                      </c:pt>
                      <c:pt idx="5085">
                        <c:v>5.2172319980678058E-13</c:v>
                      </c:pt>
                      <c:pt idx="5086">
                        <c:v>5.2086874534673067E-13</c:v>
                      </c:pt>
                      <c:pt idx="5087">
                        <c:v>5.200142934723788E-13</c:v>
                      </c:pt>
                      <c:pt idx="5088">
                        <c:v>5.1915984432607646E-13</c:v>
                      </c:pt>
                      <c:pt idx="5089">
                        <c:v>5.1830539805017668E-13</c:v>
                      </c:pt>
                      <c:pt idx="5090">
                        <c:v>5.1745095478703155E-13</c:v>
                      </c:pt>
                      <c:pt idx="5091">
                        <c:v>5.1659651467899421E-13</c:v>
                      </c:pt>
                      <c:pt idx="5092">
                        <c:v>5.1574207786841676E-13</c:v>
                      </c:pt>
                      <c:pt idx="5093">
                        <c:v>5.1488764449765E-13</c:v>
                      </c:pt>
                      <c:pt idx="5094">
                        <c:v>5.1403321470904794E-13</c:v>
                      </c:pt>
                      <c:pt idx="5095">
                        <c:v>5.1317878864496655E-13</c:v>
                      </c:pt>
                      <c:pt idx="5096">
                        <c:v>5.1232436646983532E-13</c:v>
                      </c:pt>
                      <c:pt idx="5097">
                        <c:v>5.114699484043986E-13</c:v>
                      </c:pt>
                      <c:pt idx="5098">
                        <c:v>5.1061553467651637E-13</c:v>
                      </c:pt>
                      <c:pt idx="5099">
                        <c:v>5.0976112551405083E-13</c:v>
                      </c:pt>
                      <c:pt idx="5100">
                        <c:v>5.0890672114486198E-13</c:v>
                      </c:pt>
                      <c:pt idx="5101">
                        <c:v>5.0805232179681191E-13</c:v>
                      </c:pt>
                      <c:pt idx="5102">
                        <c:v>5.0719792769776153E-13</c:v>
                      </c:pt>
                      <c:pt idx="5103">
                        <c:v>5.0634353907557032E-13</c:v>
                      </c:pt>
                      <c:pt idx="5104">
                        <c:v>5.0548915615810078E-13</c:v>
                      </c:pt>
                      <c:pt idx="5105">
                        <c:v>5.0463477917326641E-13</c:v>
                      </c:pt>
                      <c:pt idx="5106">
                        <c:v>5.0378040839347198E-13</c:v>
                      </c:pt>
                      <c:pt idx="5107">
                        <c:v>5.0292604418227013E-13</c:v>
                      </c:pt>
                      <c:pt idx="5108">
                        <c:v>5.0207168690976409E-13</c:v>
                      </c:pt>
                      <c:pt idx="5109">
                        <c:v>5.012173369460554E-13</c:v>
                      </c:pt>
                      <c:pt idx="5110">
                        <c:v>5.0036299466104828E-13</c:v>
                      </c:pt>
                      <c:pt idx="5111">
                        <c:v>4.99508660428549E-13</c:v>
                      </c:pt>
                      <c:pt idx="5112">
                        <c:v>4.9865433479809579E-13</c:v>
                      </c:pt>
                      <c:pt idx="5113">
                        <c:v>4.9780001838824456E-13</c:v>
                      </c:pt>
                      <c:pt idx="5114">
                        <c:v>4.9694571181755132E-13</c:v>
                      </c:pt>
                      <c:pt idx="5115">
                        <c:v>4.961521952150947E-13</c:v>
                      </c:pt>
                      <c:pt idx="5116">
                        <c:v>4.9599373697764082E-13</c:v>
                      </c:pt>
                      <c:pt idx="5117">
                        <c:v>4.9583527402114689E-13</c:v>
                      </c:pt>
                      <c:pt idx="5118">
                        <c:v>4.9567680637630129E-13</c:v>
                      </c:pt>
                      <c:pt idx="5119">
                        <c:v>4.955183340737922E-13</c:v>
                      </c:pt>
                      <c:pt idx="5120">
                        <c:v>4.9535985714430911E-13</c:v>
                      </c:pt>
                      <c:pt idx="5121">
                        <c:v>4.9520137561853908E-13</c:v>
                      </c:pt>
                      <c:pt idx="5122">
                        <c:v>4.9504288952717172E-13</c:v>
                      </c:pt>
                      <c:pt idx="5123">
                        <c:v>4.948843989008957E-13</c:v>
                      </c:pt>
                      <c:pt idx="5124">
                        <c:v>4.947259037703988E-13</c:v>
                      </c:pt>
                      <c:pt idx="5125">
                        <c:v>4.945674041663702E-13</c:v>
                      </c:pt>
                      <c:pt idx="5126">
                        <c:v>4.944089001194987E-13</c:v>
                      </c:pt>
                      <c:pt idx="5127">
                        <c:v>4.9425039166047186E-13</c:v>
                      </c:pt>
                      <c:pt idx="5128">
                        <c:v>4.9409187881997918E-13</c:v>
                      </c:pt>
                      <c:pt idx="5129">
                        <c:v>4.9393336162870863E-13</c:v>
                      </c:pt>
                      <c:pt idx="5130">
                        <c:v>4.9377484011734919E-13</c:v>
                      </c:pt>
                      <c:pt idx="5131">
                        <c:v>4.9361631430941403E-13</c:v>
                      </c:pt>
                      <c:pt idx="5132">
                        <c:v>4.9345778420471301E-13</c:v>
                      </c:pt>
                      <c:pt idx="5133">
                        <c:v>4.9329924981514886E-13</c:v>
                      </c:pt>
                      <c:pt idx="5134">
                        <c:v>4.9314071115399657E-13</c:v>
                      </c:pt>
                      <c:pt idx="5135">
                        <c:v>4.9298216823453231E-13</c:v>
                      </c:pt>
                      <c:pt idx="5136">
                        <c:v>4.9282362107002966E-13</c:v>
                      </c:pt>
                      <c:pt idx="5137">
                        <c:v>4.926650696737649E-13</c:v>
                      </c:pt>
                      <c:pt idx="5138">
                        <c:v>4.9250651405901341E-13</c:v>
                      </c:pt>
                      <c:pt idx="5139">
                        <c:v>4.9234795423904956E-13</c:v>
                      </c:pt>
                      <c:pt idx="5140">
                        <c:v>4.9218939022714975E-13</c:v>
                      </c:pt>
                      <c:pt idx="5141">
                        <c:v>4.9203082203658844E-13</c:v>
                      </c:pt>
                      <c:pt idx="5142">
                        <c:v>4.9187224968064082E-13</c:v>
                      </c:pt>
                      <c:pt idx="5143">
                        <c:v>4.9171367317258196E-13</c:v>
                      </c:pt>
                      <c:pt idx="5144">
                        <c:v>4.9155509252568815E-13</c:v>
                      </c:pt>
                      <c:pt idx="5145">
                        <c:v>4.9139650775323356E-13</c:v>
                      </c:pt>
                      <c:pt idx="5146">
                        <c:v>4.9123791886835644E-13</c:v>
                      </c:pt>
                      <c:pt idx="5147">
                        <c:v>4.9107932587961821E-13</c:v>
                      </c:pt>
                      <c:pt idx="5148">
                        <c:v>4.9092072879260898E-13</c:v>
                      </c:pt>
                      <c:pt idx="5149">
                        <c:v>4.9076212761336449E-13</c:v>
                      </c:pt>
                      <c:pt idx="5150">
                        <c:v>4.9060352234792129E-13</c:v>
                      </c:pt>
                      <c:pt idx="5151">
                        <c:v>4.9044491300231511E-13</c:v>
                      </c:pt>
                      <c:pt idx="5152">
                        <c:v>4.9028629958258116E-13</c:v>
                      </c:pt>
                      <c:pt idx="5153">
                        <c:v>4.901276820947556E-13</c:v>
                      </c:pt>
                      <c:pt idx="5154">
                        <c:v>4.8996906054487526E-13</c:v>
                      </c:pt>
                      <c:pt idx="5155">
                        <c:v>4.8981043493897507E-13</c:v>
                      </c:pt>
                      <c:pt idx="5156">
                        <c:v>4.8965180528309086E-13</c:v>
                      </c:pt>
                      <c:pt idx="5157">
                        <c:v>4.8949317158325887E-13</c:v>
                      </c:pt>
                      <c:pt idx="5158">
                        <c:v>4.8933453384551524E-13</c:v>
                      </c:pt>
                      <c:pt idx="5159">
                        <c:v>4.8917589207589539E-13</c:v>
                      </c:pt>
                      <c:pt idx="5160">
                        <c:v>4.8901724628043536E-13</c:v>
                      </c:pt>
                      <c:pt idx="5161">
                        <c:v>4.8885859646517169E-13</c:v>
                      </c:pt>
                      <c:pt idx="5162">
                        <c:v>4.8869994263946701E-13</c:v>
                      </c:pt>
                      <c:pt idx="5163">
                        <c:v>4.8854128480949064E-13</c:v>
                      </c:pt>
                      <c:pt idx="5164">
                        <c:v>4.8838262297137578E-13</c:v>
                      </c:pt>
                      <c:pt idx="5165">
                        <c:v>4.882239571211084E-13</c:v>
                      </c:pt>
                      <c:pt idx="5166">
                        <c:v>4.8806528725467417E-13</c:v>
                      </c:pt>
                      <c:pt idx="5167">
                        <c:v>4.8790661336805825E-13</c:v>
                      </c:pt>
                      <c:pt idx="5168">
                        <c:v>4.8774793545724672E-13</c:v>
                      </c:pt>
                      <c:pt idx="5169">
                        <c:v>4.8758925351822474E-13</c:v>
                      </c:pt>
                      <c:pt idx="5170">
                        <c:v>4.8743056754697828E-13</c:v>
                      </c:pt>
                      <c:pt idx="5171">
                        <c:v>4.8727187753949252E-13</c:v>
                      </c:pt>
                      <c:pt idx="5172">
                        <c:v>4.8711318349175362E-13</c:v>
                      </c:pt>
                      <c:pt idx="5173">
                        <c:v>4.8695448539974735E-13</c:v>
                      </c:pt>
                      <c:pt idx="5174">
                        <c:v>4.8679578325945859E-13</c:v>
                      </c:pt>
                      <c:pt idx="5175">
                        <c:v>4.8663707706687349E-13</c:v>
                      </c:pt>
                      <c:pt idx="5176">
                        <c:v>4.8647836681797774E-13</c:v>
                      </c:pt>
                      <c:pt idx="5177">
                        <c:v>4.8635047133228855E-13</c:v>
                      </c:pt>
                      <c:pt idx="5178">
                        <c:v>4.862628815663421E-13</c:v>
                      </c:pt>
                      <c:pt idx="5179">
                        <c:v>4.8617529017242362E-13</c:v>
                      </c:pt>
                      <c:pt idx="5180">
                        <c:v>4.860876971494223E-13</c:v>
                      </c:pt>
                      <c:pt idx="5181">
                        <c:v>4.8600010249622733E-13</c:v>
                      </c:pt>
                      <c:pt idx="5182">
                        <c:v>4.8591250621172586E-13</c:v>
                      </c:pt>
                      <c:pt idx="5183">
                        <c:v>4.8582490829480678E-13</c:v>
                      </c:pt>
                      <c:pt idx="5184">
                        <c:v>4.8573730874435957E-13</c:v>
                      </c:pt>
                      <c:pt idx="5185">
                        <c:v>4.8564970755927231E-13</c:v>
                      </c:pt>
                      <c:pt idx="5186">
                        <c:v>4.8556210473843326E-13</c:v>
                      </c:pt>
                      <c:pt idx="5187">
                        <c:v>4.8547450028073111E-13</c:v>
                      </c:pt>
                      <c:pt idx="5188">
                        <c:v>4.8538689418505473E-13</c:v>
                      </c:pt>
                      <c:pt idx="5189">
                        <c:v>4.8529928645029301E-13</c:v>
                      </c:pt>
                      <c:pt idx="5190">
                        <c:v>4.8521167707533352E-13</c:v>
                      </c:pt>
                      <c:pt idx="5191">
                        <c:v>4.8512406605906573E-13</c:v>
                      </c:pt>
                      <c:pt idx="5192">
                        <c:v>4.8503645340037773E-13</c:v>
                      </c:pt>
                      <c:pt idx="5193">
                        <c:v>4.8494883909815839E-13</c:v>
                      </c:pt>
                      <c:pt idx="5194">
                        <c:v>4.8486122315129578E-13</c:v>
                      </c:pt>
                      <c:pt idx="5195">
                        <c:v>4.8477360555867928E-13</c:v>
                      </c:pt>
                      <c:pt idx="5196">
                        <c:v>4.8468598631919708E-13</c:v>
                      </c:pt>
                      <c:pt idx="5197">
                        <c:v>4.8459836543173705E-13</c:v>
                      </c:pt>
                      <c:pt idx="5198">
                        <c:v>4.8451074289518906E-13</c:v>
                      </c:pt>
                      <c:pt idx="5199">
                        <c:v>4.8442311870844069E-13</c:v>
                      </c:pt>
                      <c:pt idx="5200">
                        <c:v>4.8433549287038082E-13</c:v>
                      </c:pt>
                      <c:pt idx="5201">
                        <c:v>4.8424786537989813E-13</c:v>
                      </c:pt>
                      <c:pt idx="5202">
                        <c:v>4.8416023623588159E-13</c:v>
                      </c:pt>
                      <c:pt idx="5203">
                        <c:v>4.8407260543721888E-13</c:v>
                      </c:pt>
                      <c:pt idx="5204">
                        <c:v>4.8398497298279918E-13</c:v>
                      </c:pt>
                      <c:pt idx="5205">
                        <c:v>4.8389733887151086E-13</c:v>
                      </c:pt>
                      <c:pt idx="5206">
                        <c:v>4.838097031022427E-13</c:v>
                      </c:pt>
                      <c:pt idx="5207">
                        <c:v>4.8372206567388288E-13</c:v>
                      </c:pt>
                      <c:pt idx="5208">
                        <c:v>4.8363442658532048E-13</c:v>
                      </c:pt>
                      <c:pt idx="5209">
                        <c:v>4.8354678584192773E-13</c:v>
                      </c:pt>
                      <c:pt idx="5210">
                        <c:v>4.8345914345154699E-13</c:v>
                      </c:pt>
                      <c:pt idx="5211">
                        <c:v>4.8337149941490739E-13</c:v>
                      </c:pt>
                      <c:pt idx="5212">
                        <c:v>4.8328385373272485E-13</c:v>
                      </c:pt>
                      <c:pt idx="5213">
                        <c:v>4.8319620640571355E-13</c:v>
                      </c:pt>
                      <c:pt idx="5214">
                        <c:v>4.831085574345892E-13</c:v>
                      </c:pt>
                      <c:pt idx="5215">
                        <c:v>4.830209068200667E-13</c:v>
                      </c:pt>
                      <c:pt idx="5216">
                        <c:v>4.8293325456286044E-13</c:v>
                      </c:pt>
                      <c:pt idx="5217">
                        <c:v>4.8284560066368521E-13</c:v>
                      </c:pt>
                      <c:pt idx="5218">
                        <c:v>4.8275794512325712E-13</c:v>
                      </c:pt>
                      <c:pt idx="5219">
                        <c:v>4.8267028794229057E-13</c:v>
                      </c:pt>
                      <c:pt idx="5220">
                        <c:v>4.8258262912149995E-13</c:v>
                      </c:pt>
                      <c:pt idx="5221">
                        <c:v>4.8249496866160076E-13</c:v>
                      </c:pt>
                      <c:pt idx="5222">
                        <c:v>4.8240730656330801E-13</c:v>
                      </c:pt>
                      <c:pt idx="5223">
                        <c:v>4.8231964282733698E-13</c:v>
                      </c:pt>
                      <c:pt idx="5224">
                        <c:v>4.8223197745440178E-13</c:v>
                      </c:pt>
                      <c:pt idx="5225">
                        <c:v>4.821443104452184E-13</c:v>
                      </c:pt>
                      <c:pt idx="5226">
                        <c:v>4.8205664180050064E-13</c:v>
                      </c:pt>
                      <c:pt idx="5227">
                        <c:v>4.8196897152096471E-13</c:v>
                      </c:pt>
                      <c:pt idx="5228">
                        <c:v>4.8188129960732509E-13</c:v>
                      </c:pt>
                      <c:pt idx="5229">
                        <c:v>4.8179362606029609E-13</c:v>
                      </c:pt>
                      <c:pt idx="5230">
                        <c:v>4.817059508805933E-13</c:v>
                      </c:pt>
                      <c:pt idx="5231">
                        <c:v>4.8161827406893172E-13</c:v>
                      </c:pt>
                      <c:pt idx="5232">
                        <c:v>4.8153059562602585E-13</c:v>
                      </c:pt>
                      <c:pt idx="5233">
                        <c:v>4.8144291555259129E-13</c:v>
                      </c:pt>
                      <c:pt idx="5234">
                        <c:v>4.8135523384934314E-13</c:v>
                      </c:pt>
                      <c:pt idx="5235">
                        <c:v>4.8126755051699558E-13</c:v>
                      </c:pt>
                      <c:pt idx="5236">
                        <c:v>4.8117986555626363E-13</c:v>
                      </c:pt>
                      <c:pt idx="5237">
                        <c:v>4.8109217896786349E-13</c:v>
                      </c:pt>
                      <c:pt idx="5238">
                        <c:v>4.8100449075250854E-13</c:v>
                      </c:pt>
                      <c:pt idx="5239">
                        <c:v>4.8091680091091448E-13</c:v>
                      </c:pt>
                      <c:pt idx="5240">
                        <c:v>4.8082910944402139E-13</c:v>
                      </c:pt>
                      <c:pt idx="5241">
                        <c:v>4.80741416354041E-13</c:v>
                      </c:pt>
                      <c:pt idx="5242">
                        <c:v>4.8065372164192945E-13</c:v>
                      </c:pt>
                      <c:pt idx="5243">
                        <c:v>4.805660253083581E-13</c:v>
                      </c:pt>
                      <c:pt idx="5244">
                        <c:v>4.8047832735399934E-13</c:v>
                      </c:pt>
                      <c:pt idx="5245">
                        <c:v>4.8039062777952516E-13</c:v>
                      </c:pt>
                      <c:pt idx="5246">
                        <c:v>4.8030292658560664E-13</c:v>
                      </c:pt>
                      <c:pt idx="5247">
                        <c:v>4.8021522377291585E-13</c:v>
                      </c:pt>
                      <c:pt idx="5248">
                        <c:v>4.8012751934212528E-13</c:v>
                      </c:pt>
                      <c:pt idx="5249">
                        <c:v>4.8003981329390581E-13</c:v>
                      </c:pt>
                      <c:pt idx="5250">
                        <c:v>4.7995210562893074E-13</c:v>
                      </c:pt>
                      <c:pt idx="5251">
                        <c:v>4.7986439634787113E-13</c:v>
                      </c:pt>
                      <c:pt idx="5252">
                        <c:v>4.7977668545139867E-13</c:v>
                      </c:pt>
                      <c:pt idx="5253">
                        <c:v>4.7968897294018574E-13</c:v>
                      </c:pt>
                      <c:pt idx="5254">
                        <c:v>4.7960125881490383E-13</c:v>
                      </c:pt>
                      <c:pt idx="5255">
                        <c:v>4.795135430762244E-13</c:v>
                      </c:pt>
                      <c:pt idx="5256">
                        <c:v>4.7942582572482077E-13</c:v>
                      </c:pt>
                      <c:pt idx="5257">
                        <c:v>4.7933810676136309E-13</c:v>
                      </c:pt>
                      <c:pt idx="5258">
                        <c:v>4.7925038618652496E-13</c:v>
                      </c:pt>
                      <c:pt idx="5259">
                        <c:v>4.7916266400097645E-13</c:v>
                      </c:pt>
                      <c:pt idx="5260">
                        <c:v>4.7907494020539135E-13</c:v>
                      </c:pt>
                      <c:pt idx="5261">
                        <c:v>4.7898721480043964E-13</c:v>
                      </c:pt>
                      <c:pt idx="5262">
                        <c:v>4.788994877867949E-13</c:v>
                      </c:pt>
                      <c:pt idx="5263">
                        <c:v>4.7881175916512782E-13</c:v>
                      </c:pt>
                      <c:pt idx="5264">
                        <c:v>4.7872402893611068E-13</c:v>
                      </c:pt>
                      <c:pt idx="5265">
                        <c:v>4.7863629710041565E-13</c:v>
                      </c:pt>
                      <c:pt idx="5266">
                        <c:v>4.7854856365871443E-13</c:v>
                      </c:pt>
                      <c:pt idx="5267">
                        <c:v>4.784608286116786E-13</c:v>
                      </c:pt>
                      <c:pt idx="5268">
                        <c:v>4.7837309195998002E-13</c:v>
                      </c:pt>
                      <c:pt idx="5269">
                        <c:v>4.782853537042912E-13</c:v>
                      </c:pt>
                      <c:pt idx="5270">
                        <c:v>4.7819761384528361E-13</c:v>
                      </c:pt>
                      <c:pt idx="5271">
                        <c:v>4.7810987238362924E-13</c:v>
                      </c:pt>
                      <c:pt idx="5272">
                        <c:v>4.7802212931999985E-13</c:v>
                      </c:pt>
                      <c:pt idx="5273">
                        <c:v>4.7793438465506705E-13</c:v>
                      </c:pt>
                      <c:pt idx="5274">
                        <c:v>4.7784663838950331E-13</c:v>
                      </c:pt>
                      <c:pt idx="5275">
                        <c:v>4.777588905239799E-13</c:v>
                      </c:pt>
                      <c:pt idx="5276">
                        <c:v>4.7767114105916953E-13</c:v>
                      </c:pt>
                      <c:pt idx="5277">
                        <c:v>4.7758338999574316E-13</c:v>
                      </c:pt>
                      <c:pt idx="5278">
                        <c:v>4.7749563733437338E-13</c:v>
                      </c:pt>
                      <c:pt idx="5279">
                        <c:v>4.7740788307573147E-13</c:v>
                      </c:pt>
                      <c:pt idx="5280">
                        <c:v>4.7732012722048982E-13</c:v>
                      </c:pt>
                      <c:pt idx="5281">
                        <c:v>4.772323697693204E-13</c:v>
                      </c:pt>
                      <c:pt idx="5282">
                        <c:v>4.7714461072289481E-13</c:v>
                      </c:pt>
                      <c:pt idx="5283">
                        <c:v>4.7705685008188431E-13</c:v>
                      </c:pt>
                      <c:pt idx="5284">
                        <c:v>4.7696908784696169E-13</c:v>
                      </c:pt>
                      <c:pt idx="5285">
                        <c:v>4.7688132401879894E-13</c:v>
                      </c:pt>
                      <c:pt idx="5286">
                        <c:v>4.7679355859806724E-13</c:v>
                      </c:pt>
                      <c:pt idx="5287">
                        <c:v>4.7670579158543847E-13</c:v>
                      </c:pt>
                      <c:pt idx="5288">
                        <c:v>4.7661802298158562E-13</c:v>
                      </c:pt>
                      <c:pt idx="5289">
                        <c:v>4.7653025278717895E-13</c:v>
                      </c:pt>
                      <c:pt idx="5290">
                        <c:v>4.7644248100289136E-13</c:v>
                      </c:pt>
                      <c:pt idx="5291">
                        <c:v>4.7635470762939493E-13</c:v>
                      </c:pt>
                      <c:pt idx="5292">
                        <c:v>4.7626693266736054E-13</c:v>
                      </c:pt>
                      <c:pt idx="5293">
                        <c:v>4.7617915611746149E-13</c:v>
                      </c:pt>
                      <c:pt idx="5294">
                        <c:v>4.7609137798036823E-13</c:v>
                      </c:pt>
                      <c:pt idx="5295">
                        <c:v>4.7600359825675346E-13</c:v>
                      </c:pt>
                      <c:pt idx="5296">
                        <c:v>4.7591581694728927E-13</c:v>
                      </c:pt>
                      <c:pt idx="5297">
                        <c:v>4.7582803405264673E-13</c:v>
                      </c:pt>
                      <c:pt idx="5298">
                        <c:v>4.7574024957349802E-13</c:v>
                      </c:pt>
                      <c:pt idx="5299">
                        <c:v>4.7565246351051533E-13</c:v>
                      </c:pt>
                      <c:pt idx="5300">
                        <c:v>4.7556467586437034E-13</c:v>
                      </c:pt>
                      <c:pt idx="5301">
                        <c:v>4.7547688663573493E-13</c:v>
                      </c:pt>
                      <c:pt idx="5302">
                        <c:v>4.7538909582528048E-13</c:v>
                      </c:pt>
                      <c:pt idx="5303">
                        <c:v>4.7530130343360415E-13</c:v>
                      </c:pt>
                      <c:pt idx="5304">
                        <c:v>4.7521350946087265E-13</c:v>
                      </c:pt>
                      <c:pt idx="5305">
                        <c:v>4.7512571390751654E-13</c:v>
                      </c:pt>
                      <c:pt idx="5306">
                        <c:v>4.7503791677402947E-13</c:v>
                      </c:pt>
                      <c:pt idx="5307">
                        <c:v>4.7495011806090441E-13</c:v>
                      </c:pt>
                      <c:pt idx="5308">
                        <c:v>4.748623177686348E-13</c:v>
                      </c:pt>
                      <c:pt idx="5309">
                        <c:v>4.7477451589771352E-13</c:v>
                      </c:pt>
                      <c:pt idx="5310">
                        <c:v>4.7468671244863482E-13</c:v>
                      </c:pt>
                      <c:pt idx="5311">
                        <c:v>4.7459890742189076E-13</c:v>
                      </c:pt>
                      <c:pt idx="5312">
                        <c:v>4.745111008179755E-13</c:v>
                      </c:pt>
                      <c:pt idx="5313">
                        <c:v>4.744232926373825E-13</c:v>
                      </c:pt>
                      <c:pt idx="5314">
                        <c:v>4.7433548288060411E-13</c:v>
                      </c:pt>
                      <c:pt idx="5315">
                        <c:v>4.742476715481339E-13</c:v>
                      </c:pt>
                      <c:pt idx="5316">
                        <c:v>4.7415985864046563E-13</c:v>
                      </c:pt>
                      <c:pt idx="5317">
                        <c:v>4.7407204415809205E-13</c:v>
                      </c:pt>
                      <c:pt idx="5318">
                        <c:v>4.7398422810150682E-13</c:v>
                      </c:pt>
                      <c:pt idx="5319">
                        <c:v>4.7389641047120351E-13</c:v>
                      </c:pt>
                      <c:pt idx="5320">
                        <c:v>4.7380859126767458E-13</c:v>
                      </c:pt>
                      <c:pt idx="5321">
                        <c:v>4.7372077049141407E-13</c:v>
                      </c:pt>
                      <c:pt idx="5322">
                        <c:v>4.7363294814291446E-13</c:v>
                      </c:pt>
                      <c:pt idx="5323">
                        <c:v>4.7354512422266999E-13</c:v>
                      </c:pt>
                      <c:pt idx="5324">
                        <c:v>4.7345729873117304E-13</c:v>
                      </c:pt>
                      <c:pt idx="5325">
                        <c:v>4.7336947166891755E-13</c:v>
                      </c:pt>
                      <c:pt idx="5326">
                        <c:v>4.7328164303639619E-13</c:v>
                      </c:pt>
                      <c:pt idx="5327">
                        <c:v>4.7319381283410292E-13</c:v>
                      </c:pt>
                      <c:pt idx="5328">
                        <c:v>4.7310598106253039E-13</c:v>
                      </c:pt>
                      <c:pt idx="5329">
                        <c:v>4.7301814772217237E-13</c:v>
                      </c:pt>
                      <c:pt idx="5330">
                        <c:v>4.7293031281352232E-13</c:v>
                      </c:pt>
                      <c:pt idx="5331">
                        <c:v>4.7284247633707288E-13</c:v>
                      </c:pt>
                      <c:pt idx="5332">
                        <c:v>4.7275463829331743E-13</c:v>
                      </c:pt>
                      <c:pt idx="5333">
                        <c:v>4.7266679868274942E-13</c:v>
                      </c:pt>
                      <c:pt idx="5334">
                        <c:v>4.7257895750586282E-13</c:v>
                      </c:pt>
                      <c:pt idx="5335">
                        <c:v>4.7249111476314967E-13</c:v>
                      </c:pt>
                      <c:pt idx="5336">
                        <c:v>4.7240327045510354E-13</c:v>
                      </c:pt>
                      <c:pt idx="5337">
                        <c:v>4.7231542458221839E-13</c:v>
                      </c:pt>
                      <c:pt idx="5338">
                        <c:v>4.7222757714498718E-13</c:v>
                      </c:pt>
                      <c:pt idx="5339">
                        <c:v>4.7213972814390307E-13</c:v>
                      </c:pt>
                      <c:pt idx="5340">
                        <c:v>4.7205187757945961E-13</c:v>
                      </c:pt>
                      <c:pt idx="5341">
                        <c:v>4.7196402545214957E-13</c:v>
                      </c:pt>
                      <c:pt idx="5342">
                        <c:v>4.718761717624668E-13</c:v>
                      </c:pt>
                      <c:pt idx="5343">
                        <c:v>4.7178831651090396E-13</c:v>
                      </c:pt>
                      <c:pt idx="5344">
                        <c:v>4.7170045969795502E-13</c:v>
                      </c:pt>
                      <c:pt idx="5345">
                        <c:v>4.7161260132411253E-13</c:v>
                      </c:pt>
                      <c:pt idx="5346">
                        <c:v>4.7152474138987055E-13</c:v>
                      </c:pt>
                      <c:pt idx="5347">
                        <c:v>4.7143687989572235E-13</c:v>
                      </c:pt>
                      <c:pt idx="5348">
                        <c:v>4.7134901684216037E-13</c:v>
                      </c:pt>
                      <c:pt idx="5349">
                        <c:v>4.7126115222967818E-13</c:v>
                      </c:pt>
                      <c:pt idx="5350">
                        <c:v>4.7117328605876943E-13</c:v>
                      </c:pt>
                      <c:pt idx="5351">
                        <c:v>4.710854183299275E-13</c:v>
                      </c:pt>
                      <c:pt idx="5352">
                        <c:v>4.7099754904364533E-13</c:v>
                      </c:pt>
                      <c:pt idx="5353">
                        <c:v>4.7090967820041578E-13</c:v>
                      </c:pt>
                      <c:pt idx="5354">
                        <c:v>4.7082180580073353E-13</c:v>
                      </c:pt>
                      <c:pt idx="5355">
                        <c:v>4.7073393184508991E-13</c:v>
                      </c:pt>
                      <c:pt idx="5356">
                        <c:v>4.706460563339797E-13</c:v>
                      </c:pt>
                      <c:pt idx="5357">
                        <c:v>4.7055817926789595E-13</c:v>
                      </c:pt>
                      <c:pt idx="5358">
                        <c:v>4.7047030064733142E-13</c:v>
                      </c:pt>
                      <c:pt idx="5359">
                        <c:v>4.7038242047278007E-13</c:v>
                      </c:pt>
                      <c:pt idx="5360">
                        <c:v>4.7029453874473426E-13</c:v>
                      </c:pt>
                      <c:pt idx="5361">
                        <c:v>4.7020665546368835E-13</c:v>
                      </c:pt>
                      <c:pt idx="5362">
                        <c:v>4.701187706301351E-13</c:v>
                      </c:pt>
                      <c:pt idx="5363">
                        <c:v>4.7003088424456797E-13</c:v>
                      </c:pt>
                      <c:pt idx="5364">
                        <c:v>4.6994299630747951E-13</c:v>
                      </c:pt>
                      <c:pt idx="5365">
                        <c:v>4.6985510681936368E-13</c:v>
                      </c:pt>
                      <c:pt idx="5366">
                        <c:v>4.6976721578062177E-13</c:v>
                      </c:pt>
                      <c:pt idx="5367">
                        <c:v>4.6967932319126759E-13</c:v>
                      </c:pt>
                      <c:pt idx="5368">
                        <c:v>4.6959142905168002E-13</c:v>
                      </c:pt>
                      <c:pt idx="5369">
                        <c:v>4.6950353336229797E-13</c:v>
                      </c:pt>
                      <c:pt idx="5370">
                        <c:v>4.694156361235613E-13</c:v>
                      </c:pt>
                      <c:pt idx="5371">
                        <c:v>4.6932773733590793E-13</c:v>
                      </c:pt>
                      <c:pt idx="5372">
                        <c:v>4.6923983699977781E-13</c:v>
                      </c:pt>
                      <c:pt idx="5373">
                        <c:v>4.6915193511560905E-13</c:v>
                      </c:pt>
                      <c:pt idx="5374">
                        <c:v>4.6906403168384131E-13</c:v>
                      </c:pt>
                      <c:pt idx="5375">
                        <c:v>4.6897612670491332E-13</c:v>
                      </c:pt>
                      <c:pt idx="5376">
                        <c:v>4.6888822017926452E-13</c:v>
                      </c:pt>
                      <c:pt idx="5377">
                        <c:v>4.6880031210733322E-13</c:v>
                      </c:pt>
                      <c:pt idx="5378">
                        <c:v>4.6871240248955939E-13</c:v>
                      </c:pt>
                      <c:pt idx="5379">
                        <c:v>4.6862449132638125E-13</c:v>
                      </c:pt>
                      <c:pt idx="5380">
                        <c:v>4.6853657861823843E-13</c:v>
                      </c:pt>
                      <c:pt idx="5381">
                        <c:v>4.6844866436556998E-13</c:v>
                      </c:pt>
                      <c:pt idx="5382">
                        <c:v>4.6836074856881433E-13</c:v>
                      </c:pt>
                      <c:pt idx="5383">
                        <c:v>4.6827283122841061E-13</c:v>
                      </c:pt>
                      <c:pt idx="5384">
                        <c:v>4.6818491234479836E-13</c:v>
                      </c:pt>
                      <c:pt idx="5385">
                        <c:v>4.6809699191841652E-13</c:v>
                      </c:pt>
                      <c:pt idx="5386">
                        <c:v>4.6800906994970361E-13</c:v>
                      </c:pt>
                      <c:pt idx="5387">
                        <c:v>4.6792114643909949E-13</c:v>
                      </c:pt>
                      <c:pt idx="5388">
                        <c:v>4.6783322138704238E-13</c:v>
                      </c:pt>
                      <c:pt idx="5389">
                        <c:v>4.6774529479397111E-13</c:v>
                      </c:pt>
                      <c:pt idx="5390">
                        <c:v>4.6765736666032634E-13</c:v>
                      </c:pt>
                      <c:pt idx="5391">
                        <c:v>4.6756943698654548E-13</c:v>
                      </c:pt>
                      <c:pt idx="5392">
                        <c:v>4.6748150577306798E-13</c:v>
                      </c:pt>
                      <c:pt idx="5393">
                        <c:v>4.6739357302033317E-13</c:v>
                      </c:pt>
                      <c:pt idx="5394">
                        <c:v>4.6730563872877949E-13</c:v>
                      </c:pt>
                      <c:pt idx="5395">
                        <c:v>4.6721770289884687E-13</c:v>
                      </c:pt>
                      <c:pt idx="5396">
                        <c:v>4.6712976553097335E-13</c:v>
                      </c:pt>
                      <c:pt idx="5397">
                        <c:v>4.6704182662559887E-13</c:v>
                      </c:pt>
                      <c:pt idx="5398">
                        <c:v>4.6695388618316226E-13</c:v>
                      </c:pt>
                      <c:pt idx="5399">
                        <c:v>4.6686594420410225E-13</c:v>
                      </c:pt>
                      <c:pt idx="5400">
                        <c:v>4.6677800068885759E-13</c:v>
                      </c:pt>
                      <c:pt idx="5401">
                        <c:v>4.666900556378677E-13</c:v>
                      </c:pt>
                      <c:pt idx="5402">
                        <c:v>4.6660210905157234E-13</c:v>
                      </c:pt>
                      <c:pt idx="5403">
                        <c:v>4.6651416093040911E-13</c:v>
                      </c:pt>
                      <c:pt idx="5404">
                        <c:v>4.6642621127481828E-13</c:v>
                      </c:pt>
                      <c:pt idx="5405">
                        <c:v>4.6633826008523797E-13</c:v>
                      </c:pt>
                      <c:pt idx="5406">
                        <c:v>4.6625030736210791E-13</c:v>
                      </c:pt>
                      <c:pt idx="5407">
                        <c:v>4.6616235310586645E-13</c:v>
                      </c:pt>
                      <c:pt idx="5408">
                        <c:v>4.6607439731695352E-13</c:v>
                      </c:pt>
                      <c:pt idx="5409">
                        <c:v>4.6598643999580715E-13</c:v>
                      </c:pt>
                      <c:pt idx="5410">
                        <c:v>4.6589848114286708E-13</c:v>
                      </c:pt>
                      <c:pt idx="5411">
                        <c:v>4.6581052075857185E-13</c:v>
                      </c:pt>
                      <c:pt idx="5412">
                        <c:v>4.6572255884336119E-13</c:v>
                      </c:pt>
                      <c:pt idx="5413">
                        <c:v>4.6563459539767323E-13</c:v>
                      </c:pt>
                      <c:pt idx="5414">
                        <c:v>4.6554663042194792E-13</c:v>
                      </c:pt>
                      <c:pt idx="5415">
                        <c:v>4.654586639166239E-13</c:v>
                      </c:pt>
                      <c:pt idx="5416">
                        <c:v>4.6537069588213998E-13</c:v>
                      </c:pt>
                      <c:pt idx="5417">
                        <c:v>4.6528272631893511E-13</c:v>
                      </c:pt>
                      <c:pt idx="5418">
                        <c:v>4.6519475522744874E-13</c:v>
                      </c:pt>
                      <c:pt idx="5419">
                        <c:v>4.6510678260812018E-13</c:v>
                      </c:pt>
                      <c:pt idx="5420">
                        <c:v>4.6501880846138759E-13</c:v>
                      </c:pt>
                      <c:pt idx="5421">
                        <c:v>4.6493083278769089E-13</c:v>
                      </c:pt>
                      <c:pt idx="5422">
                        <c:v>4.6484285558746842E-13</c:v>
                      </c:pt>
                      <c:pt idx="5423">
                        <c:v>4.6475487686115951E-13</c:v>
                      </c:pt>
                      <c:pt idx="5424">
                        <c:v>4.64666896609203E-13</c:v>
                      </c:pt>
                      <c:pt idx="5425">
                        <c:v>4.6457891483203834E-13</c:v>
                      </c:pt>
                      <c:pt idx="5426">
                        <c:v>4.6449093153010394E-13</c:v>
                      </c:pt>
                      <c:pt idx="5427">
                        <c:v>4.6440294670383955E-13</c:v>
                      </c:pt>
                      <c:pt idx="5428">
                        <c:v>4.6431496035368341E-13</c:v>
                      </c:pt>
                      <c:pt idx="5429">
                        <c:v>4.6422697247996892E-13</c:v>
                      </c:pt>
                      <c:pt idx="5430">
                        <c:v>4.6413898308270276E-13</c:v>
                      </c:pt>
                      <c:pt idx="5431">
                        <c:v>4.6405099216233142E-13</c:v>
                      </c:pt>
                      <c:pt idx="5432">
                        <c:v>4.6396299971935675E-13</c:v>
                      </c:pt>
                      <c:pt idx="5433">
                        <c:v>4.638750057542803E-13</c:v>
                      </c:pt>
                      <c:pt idx="5434">
                        <c:v>4.6378701026760379E-13</c:v>
                      </c:pt>
                      <c:pt idx="5435">
                        <c:v>4.6369901325982807E-13</c:v>
                      </c:pt>
                      <c:pt idx="5436">
                        <c:v>4.6361101473145446E-13</c:v>
                      </c:pt>
                      <c:pt idx="5437">
                        <c:v>4.6352301468298492E-13</c:v>
                      </c:pt>
                      <c:pt idx="5438">
                        <c:v>4.6343501311492108E-13</c:v>
                      </c:pt>
                      <c:pt idx="5439">
                        <c:v>4.6334701002776357E-13</c:v>
                      </c:pt>
                      <c:pt idx="5440">
                        <c:v>4.6325900542201464E-13</c:v>
                      </c:pt>
                      <c:pt idx="5441">
                        <c:v>4.6317099929817492E-13</c:v>
                      </c:pt>
                      <c:pt idx="5442">
                        <c:v>4.6308299165674655E-13</c:v>
                      </c:pt>
                      <c:pt idx="5443">
                        <c:v>4.6299498249823047E-13</c:v>
                      </c:pt>
                      <c:pt idx="5444">
                        <c:v>4.6290697182312851E-13</c:v>
                      </c:pt>
                      <c:pt idx="5445">
                        <c:v>4.6281895963194212E-13</c:v>
                      </c:pt>
                      <c:pt idx="5446">
                        <c:v>4.6273094592517222E-13</c:v>
                      </c:pt>
                      <c:pt idx="5447">
                        <c:v>4.6264293070332036E-13</c:v>
                      </c:pt>
                      <c:pt idx="5448">
                        <c:v>4.6255491396688818E-13</c:v>
                      </c:pt>
                      <c:pt idx="5449">
                        <c:v>4.6246689571637772E-13</c:v>
                      </c:pt>
                      <c:pt idx="5450">
                        <c:v>4.6237887595228931E-13</c:v>
                      </c:pt>
                      <c:pt idx="5451">
                        <c:v>4.6229085467512448E-13</c:v>
                      </c:pt>
                      <c:pt idx="5452">
                        <c:v>4.6220283188538539E-13</c:v>
                      </c:pt>
                      <c:pt idx="5453">
                        <c:v>4.6211480758357336E-13</c:v>
                      </c:pt>
                      <c:pt idx="5454">
                        <c:v>4.6202678177018923E-13</c:v>
                      </c:pt>
                      <c:pt idx="5455">
                        <c:v>4.6193875444573515E-13</c:v>
                      </c:pt>
                      <c:pt idx="5456">
                        <c:v>4.6185072561071184E-13</c:v>
                      </c:pt>
                      <c:pt idx="5457">
                        <c:v>4.6176269526562125E-13</c:v>
                      </c:pt>
                      <c:pt idx="5458">
                        <c:v>4.6167466341096441E-13</c:v>
                      </c:pt>
                      <c:pt idx="5459">
                        <c:v>4.6158663004724337E-13</c:v>
                      </c:pt>
                      <c:pt idx="5460">
                        <c:v>4.6149859517495886E-13</c:v>
                      </c:pt>
                      <c:pt idx="5461">
                        <c:v>4.6141055879461281E-13</c:v>
                      </c:pt>
                      <c:pt idx="5462">
                        <c:v>4.6132252090670627E-13</c:v>
                      </c:pt>
                      <c:pt idx="5463">
                        <c:v>4.6123448151174108E-13</c:v>
                      </c:pt>
                      <c:pt idx="5464">
                        <c:v>4.6114644061021887E-13</c:v>
                      </c:pt>
                      <c:pt idx="5465">
                        <c:v>4.6105839820264017E-13</c:v>
                      </c:pt>
                      <c:pt idx="5466">
                        <c:v>4.6097035428950683E-13</c:v>
                      </c:pt>
                      <c:pt idx="5467">
                        <c:v>4.6088230887132069E-13</c:v>
                      </c:pt>
                      <c:pt idx="5468">
                        <c:v>4.6079426194858308E-13</c:v>
                      </c:pt>
                      <c:pt idx="5469">
                        <c:v>4.6070621352179474E-13</c:v>
                      </c:pt>
                      <c:pt idx="5470">
                        <c:v>4.606181635914572E-13</c:v>
                      </c:pt>
                      <c:pt idx="5471">
                        <c:v>4.6053011215807353E-13</c:v>
                      </c:pt>
                      <c:pt idx="5472">
                        <c:v>4.6044205922214272E-13</c:v>
                      </c:pt>
                      <c:pt idx="5473">
                        <c:v>4.6035400478416845E-13</c:v>
                      </c:pt>
                      <c:pt idx="5474">
                        <c:v>4.6026594884465022E-13</c:v>
                      </c:pt>
                      <c:pt idx="5475">
                        <c:v>4.60177891404091E-13</c:v>
                      </c:pt>
                      <c:pt idx="5476">
                        <c:v>4.6008983246299081E-13</c:v>
                      </c:pt>
                      <c:pt idx="5477">
                        <c:v>4.600017720218529E-13</c:v>
                      </c:pt>
                      <c:pt idx="5478">
                        <c:v>4.59913710081177E-13</c:v>
                      </c:pt>
                      <c:pt idx="5479">
                        <c:v>4.5982564664146484E-13</c:v>
                      </c:pt>
                      <c:pt idx="5480">
                        <c:v>4.5973758170321878E-13</c:v>
                      </c:pt>
                      <c:pt idx="5481">
                        <c:v>4.5964951526693903E-13</c:v>
                      </c:pt>
                      <c:pt idx="5482">
                        <c:v>4.5956144733312835E-13</c:v>
                      </c:pt>
                      <c:pt idx="5483">
                        <c:v>4.5947337790228747E-13</c:v>
                      </c:pt>
                      <c:pt idx="5484">
                        <c:v>4.5938530697491762E-13</c:v>
                      </c:pt>
                      <c:pt idx="5485">
                        <c:v>4.5929723455152086E-13</c:v>
                      </c:pt>
                      <c:pt idx="5486">
                        <c:v>4.592091606325977E-13</c:v>
                      </c:pt>
                      <c:pt idx="5487">
                        <c:v>4.591210852186505E-13</c:v>
                      </c:pt>
                      <c:pt idx="5488">
                        <c:v>4.5903300831017998E-13</c:v>
                      </c:pt>
                      <c:pt idx="5489">
                        <c:v>4.5894492990768749E-13</c:v>
                      </c:pt>
                      <c:pt idx="5490">
                        <c:v>4.5885685001167577E-13</c:v>
                      </c:pt>
                      <c:pt idx="5491">
                        <c:v>4.5876876862264455E-13</c:v>
                      </c:pt>
                      <c:pt idx="5492">
                        <c:v>4.5868068574094672E-13</c:v>
                      </c:pt>
                      <c:pt idx="5493">
                        <c:v>4.5859260136660794E-13</c:v>
                      </c:pt>
                      <c:pt idx="5494">
                        <c:v>4.5850451550026778E-13</c:v>
                      </c:pt>
                      <c:pt idx="5495">
                        <c:v>4.5841642814262498E-13</c:v>
                      </c:pt>
                      <c:pt idx="5496">
                        <c:v>4.5832833929437667E-13</c:v>
                      </c:pt>
                      <c:pt idx="5497">
                        <c:v>4.5824024895622137E-13</c:v>
                      </c:pt>
                      <c:pt idx="5498">
                        <c:v>4.5815215712885714E-13</c:v>
                      </c:pt>
                      <c:pt idx="5499">
                        <c:v>4.5806406381298129E-13</c:v>
                      </c:pt>
                      <c:pt idx="5500">
                        <c:v>4.5797596900929146E-13</c:v>
                      </c:pt>
                      <c:pt idx="5501">
                        <c:v>4.578878727184865E-13</c:v>
                      </c:pt>
                      <c:pt idx="5502">
                        <c:v>4.5779977494126432E-13</c:v>
                      </c:pt>
                      <c:pt idx="5503">
                        <c:v>4.5771167567832196E-13</c:v>
                      </c:pt>
                      <c:pt idx="5504">
                        <c:v>4.5762357493035816E-13</c:v>
                      </c:pt>
                      <c:pt idx="5505">
                        <c:v>4.5753547269807025E-13</c:v>
                      </c:pt>
                      <c:pt idx="5506">
                        <c:v>4.5744736898215596E-13</c:v>
                      </c:pt>
                      <c:pt idx="5507">
                        <c:v>4.5735926378331464E-13</c:v>
                      </c:pt>
                      <c:pt idx="5508">
                        <c:v>4.572711571022427E-13</c:v>
                      </c:pt>
                      <c:pt idx="5509">
                        <c:v>4.5718304893963849E-13</c:v>
                      </c:pt>
                      <c:pt idx="5510">
                        <c:v>4.5709493929620023E-13</c:v>
                      </c:pt>
                      <c:pt idx="5511">
                        <c:v>4.5700682817262516E-13</c:v>
                      </c:pt>
                      <c:pt idx="5512">
                        <c:v>4.5691871556961222E-13</c:v>
                      </c:pt>
                      <c:pt idx="5513">
                        <c:v>4.5683060148785813E-13</c:v>
                      </c:pt>
                      <c:pt idx="5514">
                        <c:v>4.5674248592806184E-13</c:v>
                      </c:pt>
                      <c:pt idx="5515">
                        <c:v>4.5665436889092118E-13</c:v>
                      </c:pt>
                      <c:pt idx="5516">
                        <c:v>4.5656625037713357E-13</c:v>
                      </c:pt>
                      <c:pt idx="5517">
                        <c:v>4.5647813038739665E-13</c:v>
                      </c:pt>
                      <c:pt idx="5518">
                        <c:v>4.5639000892240967E-13</c:v>
                      </c:pt>
                      <c:pt idx="5519">
                        <c:v>4.5630188598286883E-13</c:v>
                      </c:pt>
                      <c:pt idx="5520">
                        <c:v>4.5621376156947329E-13</c:v>
                      </c:pt>
                      <c:pt idx="5521">
                        <c:v>4.5612563568292068E-13</c:v>
                      </c:pt>
                      <c:pt idx="5522">
                        <c:v>4.5603750832390862E-13</c:v>
                      </c:pt>
                      <c:pt idx="5523">
                        <c:v>4.5594937949313556E-13</c:v>
                      </c:pt>
                      <c:pt idx="5524">
                        <c:v>4.5586124919129863E-13</c:v>
                      </c:pt>
                      <c:pt idx="5525">
                        <c:v>4.5577311741909655E-13</c:v>
                      </c:pt>
                      <c:pt idx="5526">
                        <c:v>4.5568498417722657E-13</c:v>
                      </c:pt>
                      <c:pt idx="5527">
                        <c:v>4.5559684946638722E-13</c:v>
                      </c:pt>
                      <c:pt idx="5528">
                        <c:v>4.5550871328727592E-13</c:v>
                      </c:pt>
                      <c:pt idx="5529">
                        <c:v>4.5542057564059143E-13</c:v>
                      </c:pt>
                      <c:pt idx="5530">
                        <c:v>4.5533243652703025E-13</c:v>
                      </c:pt>
                      <c:pt idx="5531">
                        <c:v>4.5524429594729164E-13</c:v>
                      </c:pt>
                      <c:pt idx="5532">
                        <c:v>4.5515615390207222E-13</c:v>
                      </c:pt>
                      <c:pt idx="5533">
                        <c:v>4.5506801039207133E-13</c:v>
                      </c:pt>
                      <c:pt idx="5534">
                        <c:v>4.5497986541798621E-13</c:v>
                      </c:pt>
                      <c:pt idx="5535">
                        <c:v>4.5489171898051457E-13</c:v>
                      </c:pt>
                      <c:pt idx="5536">
                        <c:v>4.5480357108035477E-13</c:v>
                      </c:pt>
                      <c:pt idx="5537">
                        <c:v>4.5471542171820428E-13</c:v>
                      </c:pt>
                      <c:pt idx="5538">
                        <c:v>4.5462727089476153E-13</c:v>
                      </c:pt>
                      <c:pt idx="5539">
                        <c:v>4.5453911861072376E-13</c:v>
                      </c:pt>
                      <c:pt idx="5540">
                        <c:v>4.5445096486678946E-13</c:v>
                      </c:pt>
                      <c:pt idx="5541">
                        <c:v>4.5436280966365635E-13</c:v>
                      </c:pt>
                      <c:pt idx="5542">
                        <c:v>4.5427465300202237E-13</c:v>
                      </c:pt>
                      <c:pt idx="5543">
                        <c:v>4.541864948825852E-13</c:v>
                      </c:pt>
                      <c:pt idx="5544">
                        <c:v>4.5409833530604328E-13</c:v>
                      </c:pt>
                      <c:pt idx="5545">
                        <c:v>4.5401017427309388E-13</c:v>
                      </c:pt>
                      <c:pt idx="5546">
                        <c:v>4.5392201178443561E-13</c:v>
                      </c:pt>
                      <c:pt idx="5547">
                        <c:v>4.5383384784076633E-13</c:v>
                      </c:pt>
                      <c:pt idx="5548">
                        <c:v>4.5374568244278338E-13</c:v>
                      </c:pt>
                      <c:pt idx="5549">
                        <c:v>4.5365751559118459E-13</c:v>
                      </c:pt>
                      <c:pt idx="5550">
                        <c:v>4.535693472866687E-13</c:v>
                      </c:pt>
                      <c:pt idx="5551">
                        <c:v>4.5348117752993334E-13</c:v>
                      </c:pt>
                      <c:pt idx="5552">
                        <c:v>4.5339300632167615E-13</c:v>
                      </c:pt>
                      <c:pt idx="5553">
                        <c:v>4.5330483366259475E-13</c:v>
                      </c:pt>
                      <c:pt idx="5554">
                        <c:v>4.5321665955338824E-13</c:v>
                      </c:pt>
                      <c:pt idx="5555">
                        <c:v>4.5312848399450761E-13</c:v>
                      </c:pt>
                      <c:pt idx="5556">
                        <c:v>4.5304030698602609E-13</c:v>
                      </c:pt>
                      <c:pt idx="5557">
                        <c:v>4.529521285289534E-13</c:v>
                      </c:pt>
                      <c:pt idx="5558">
                        <c:v>4.528639486243726E-13</c:v>
                      </c:pt>
                      <c:pt idx="5559">
                        <c:v>4.52775767273363E-13</c:v>
                      </c:pt>
                      <c:pt idx="5560">
                        <c:v>4.5268758447700735E-13</c:v>
                      </c:pt>
                      <c:pt idx="5561">
                        <c:v>4.5259940023638561E-13</c:v>
                      </c:pt>
                      <c:pt idx="5562">
                        <c:v>4.5251121455257927E-13</c:v>
                      </c:pt>
                      <c:pt idx="5563">
                        <c:v>4.5242302742666967E-13</c:v>
                      </c:pt>
                      <c:pt idx="5564">
                        <c:v>4.5233483885973767E-13</c:v>
                      </c:pt>
                      <c:pt idx="5565">
                        <c:v>4.5224664885286533E-13</c:v>
                      </c:pt>
                      <c:pt idx="5566">
                        <c:v>4.5215845740713241E-13</c:v>
                      </c:pt>
                      <c:pt idx="5567">
                        <c:v>4.5207026452362079E-13</c:v>
                      </c:pt>
                      <c:pt idx="5568">
                        <c:v>4.5198207020341186E-13</c:v>
                      </c:pt>
                      <c:pt idx="5569">
                        <c:v>4.518938744475861E-13</c:v>
                      </c:pt>
                      <c:pt idx="5570">
                        <c:v>4.5180567725722539E-13</c:v>
                      </c:pt>
                      <c:pt idx="5571">
                        <c:v>4.517174786334101E-13</c:v>
                      </c:pt>
                      <c:pt idx="5572">
                        <c:v>4.5162927857722147E-13</c:v>
                      </c:pt>
                      <c:pt idx="5573">
                        <c:v>4.5154107708974169E-13</c:v>
                      </c:pt>
                      <c:pt idx="5574">
                        <c:v>4.5145287417205037E-13</c:v>
                      </c:pt>
                      <c:pt idx="5575">
                        <c:v>4.5136466982523037E-13</c:v>
                      </c:pt>
                      <c:pt idx="5576">
                        <c:v>4.5127646405036144E-13</c:v>
                      </c:pt>
                      <c:pt idx="5577">
                        <c:v>4.5118825684852497E-13</c:v>
                      </c:pt>
                      <c:pt idx="5578">
                        <c:v>4.5110004822080265E-13</c:v>
                      </c:pt>
                      <c:pt idx="5579">
                        <c:v>4.5101183816827486E-13</c:v>
                      </c:pt>
                      <c:pt idx="5580">
                        <c:v>4.5092362669202357E-13</c:v>
                      </c:pt>
                      <c:pt idx="5581">
                        <c:v>4.5083541379312983E-13</c:v>
                      </c:pt>
                      <c:pt idx="5582">
                        <c:v>4.5074719947267415E-13</c:v>
                      </c:pt>
                      <c:pt idx="5583">
                        <c:v>4.5065898373173772E-13</c:v>
                      </c:pt>
                      <c:pt idx="5584">
                        <c:v>4.5057076657140221E-13</c:v>
                      </c:pt>
                      <c:pt idx="5585">
                        <c:v>4.5048254799274893E-13</c:v>
                      </c:pt>
                      <c:pt idx="5586">
                        <c:v>4.5039432799685828E-13</c:v>
                      </c:pt>
                      <c:pt idx="5587">
                        <c:v>4.5030610658481216E-13</c:v>
                      </c:pt>
                      <c:pt idx="5588">
                        <c:v>4.5021788375769084E-13</c:v>
                      </c:pt>
                      <c:pt idx="5589">
                        <c:v>4.5012965951657635E-13</c:v>
                      </c:pt>
                      <c:pt idx="5590">
                        <c:v>4.5004143386254903E-13</c:v>
                      </c:pt>
                      <c:pt idx="5591">
                        <c:v>4.499532067966908E-13</c:v>
                      </c:pt>
                      <c:pt idx="5592">
                        <c:v>4.4986497832008206E-13</c:v>
                      </c:pt>
                      <c:pt idx="5593">
                        <c:v>4.4977674843380472E-13</c:v>
                      </c:pt>
                      <c:pt idx="5594">
                        <c:v>4.4968851713893916E-13</c:v>
                      </c:pt>
                      <c:pt idx="5595">
                        <c:v>4.4960028443656723E-13</c:v>
                      </c:pt>
                      <c:pt idx="5596">
                        <c:v>4.4951205032776996E-13</c:v>
                      </c:pt>
                      <c:pt idx="5597">
                        <c:v>4.4942381481362755E-13</c:v>
                      </c:pt>
                      <c:pt idx="5598">
                        <c:v>4.4933557789522272E-13</c:v>
                      </c:pt>
                      <c:pt idx="5599">
                        <c:v>4.4924733957363533E-13</c:v>
                      </c:pt>
                      <c:pt idx="5600">
                        <c:v>4.4915909984994731E-13</c:v>
                      </c:pt>
                      <c:pt idx="5601">
                        <c:v>4.4907085872523919E-13</c:v>
                      </c:pt>
                      <c:pt idx="5602">
                        <c:v>4.4898261620059211E-13</c:v>
                      </c:pt>
                      <c:pt idx="5603">
                        <c:v>4.488943722770878E-13</c:v>
                      </c:pt>
                      <c:pt idx="5604">
                        <c:v>4.4880612695580739E-13</c:v>
                      </c:pt>
                      <c:pt idx="5605">
                        <c:v>4.4871788023783135E-13</c:v>
                      </c:pt>
                      <c:pt idx="5606">
                        <c:v>4.4862963212424152E-13</c:v>
                      </c:pt>
                      <c:pt idx="5607">
                        <c:v>4.4854138261611858E-13</c:v>
                      </c:pt>
                      <c:pt idx="5608">
                        <c:v>4.4845313171454382E-13</c:v>
                      </c:pt>
                      <c:pt idx="5609">
                        <c:v>4.4836487942059835E-13</c:v>
                      </c:pt>
                      <c:pt idx="5610">
                        <c:v>4.4827662573536377E-13</c:v>
                      </c:pt>
                      <c:pt idx="5611">
                        <c:v>4.4818837065992086E-13</c:v>
                      </c:pt>
                      <c:pt idx="5612">
                        <c:v>4.4810011419535053E-13</c:v>
                      </c:pt>
                      <c:pt idx="5613">
                        <c:v>4.4801185634273388E-13</c:v>
                      </c:pt>
                      <c:pt idx="5614">
                        <c:v>4.4792359710315249E-13</c:v>
                      </c:pt>
                      <c:pt idx="5615">
                        <c:v>4.4783533647768779E-13</c:v>
                      </c:pt>
                      <c:pt idx="5616">
                        <c:v>4.4774707446742E-13</c:v>
                      </c:pt>
                      <c:pt idx="5617">
                        <c:v>4.4765881107343051E-13</c:v>
                      </c:pt>
                      <c:pt idx="5618">
                        <c:v>4.4757054629636868E-13</c:v>
                      </c:pt>
                      <c:pt idx="5619">
                        <c:v>4.4748228013640167E-13</c:v>
                      </c:pt>
                      <c:pt idx="5620">
                        <c:v>4.4739401259519607E-13</c:v>
                      </c:pt>
                      <c:pt idx="5621">
                        <c:v>4.4730574367450589E-13</c:v>
                      </c:pt>
                      <c:pt idx="5622">
                        <c:v>4.4721747337608415E-13</c:v>
                      </c:pt>
                      <c:pt idx="5623">
                        <c:v>4.4712920170168523E-13</c:v>
                      </c:pt>
                      <c:pt idx="5624">
                        <c:v>4.4704092865306224E-13</c:v>
                      </c:pt>
                      <c:pt idx="5625">
                        <c:v>4.469526542319692E-13</c:v>
                      </c:pt>
                      <c:pt idx="5626">
                        <c:v>4.4686437844015943E-13</c:v>
                      </c:pt>
                      <c:pt idx="5627">
                        <c:v>4.467761012793871E-13</c:v>
                      </c:pt>
                      <c:pt idx="5628">
                        <c:v>4.4668782275140542E-13</c:v>
                      </c:pt>
                      <c:pt idx="5629">
                        <c:v>4.4659954285796848E-13</c:v>
                      </c:pt>
                      <c:pt idx="5630">
                        <c:v>4.4651126160083004E-13</c:v>
                      </c:pt>
                      <c:pt idx="5631">
                        <c:v>4.4642297898174316E-13</c:v>
                      </c:pt>
                      <c:pt idx="5632">
                        <c:v>4.4633469500246142E-13</c:v>
                      </c:pt>
                      <c:pt idx="5633">
                        <c:v>4.4624640966473934E-13</c:v>
                      </c:pt>
                      <c:pt idx="5634">
                        <c:v>4.4615812297033028E-13</c:v>
                      </c:pt>
                      <c:pt idx="5635">
                        <c:v>4.4606983492098741E-13</c:v>
                      </c:pt>
                      <c:pt idx="5636">
                        <c:v>4.4598154551846516E-13</c:v>
                      </c:pt>
                      <c:pt idx="5637">
                        <c:v>4.4589325476451649E-13</c:v>
                      </c:pt>
                      <c:pt idx="5638">
                        <c:v>4.4580496266089498E-13</c:v>
                      </c:pt>
                      <c:pt idx="5639">
                        <c:v>4.4571666920935554E-13</c:v>
                      </c:pt>
                      <c:pt idx="5640">
                        <c:v>4.4562837441165018E-13</c:v>
                      </c:pt>
                      <c:pt idx="5641">
                        <c:v>4.4554007826953424E-13</c:v>
                      </c:pt>
                      <c:pt idx="5642">
                        <c:v>4.4545178078476018E-13</c:v>
                      </c:pt>
                      <c:pt idx="5643">
                        <c:v>4.4536348195908177E-13</c:v>
                      </c:pt>
                      <c:pt idx="5644">
                        <c:v>4.4527518179425323E-13</c:v>
                      </c:pt>
                      <c:pt idx="5645">
                        <c:v>4.4518688029202757E-13</c:v>
                      </c:pt>
                      <c:pt idx="5646">
                        <c:v>4.4509857745415923E-13</c:v>
                      </c:pt>
                      <c:pt idx="5647">
                        <c:v>4.4501027328240176E-13</c:v>
                      </c:pt>
                      <c:pt idx="5648">
                        <c:v>4.4492196777850819E-13</c:v>
                      </c:pt>
                      <c:pt idx="5649">
                        <c:v>4.4483366094423223E-13</c:v>
                      </c:pt>
                      <c:pt idx="5650">
                        <c:v>4.4474535278132811E-13</c:v>
                      </c:pt>
                      <c:pt idx="5651">
                        <c:v>4.4465704329154969E-13</c:v>
                      </c:pt>
                      <c:pt idx="5652">
                        <c:v>4.4456873247664975E-13</c:v>
                      </c:pt>
                      <c:pt idx="5653">
                        <c:v>4.444804203383827E-13</c:v>
                      </c:pt>
                      <c:pt idx="5654">
                        <c:v>4.4439210687850176E-13</c:v>
                      </c:pt>
                      <c:pt idx="5655">
                        <c:v>4.4430379209876095E-13</c:v>
                      </c:pt>
                      <c:pt idx="5656">
                        <c:v>4.4421547600091354E-13</c:v>
                      </c:pt>
                      <c:pt idx="5657">
                        <c:v>4.4412715858671306E-13</c:v>
                      </c:pt>
                      <c:pt idx="5658">
                        <c:v>4.4403883985791436E-13</c:v>
                      </c:pt>
                      <c:pt idx="5659">
                        <c:v>4.4395051981627013E-13</c:v>
                      </c:pt>
                      <c:pt idx="5660">
                        <c:v>4.4386219846353377E-13</c:v>
                      </c:pt>
                      <c:pt idx="5661">
                        <c:v>4.4377387580145971E-13</c:v>
                      </c:pt>
                      <c:pt idx="5662">
                        <c:v>4.4368555183180096E-13</c:v>
                      </c:pt>
                      <c:pt idx="5663">
                        <c:v>4.4359722655631191E-13</c:v>
                      </c:pt>
                      <c:pt idx="5664">
                        <c:v>4.4350889997674596E-13</c:v>
                      </c:pt>
                      <c:pt idx="5665">
                        <c:v>4.4342057209485654E-13</c:v>
                      </c:pt>
                      <c:pt idx="5666">
                        <c:v>4.4333224291239716E-13</c:v>
                      </c:pt>
                      <c:pt idx="5667">
                        <c:v>4.4324391243112184E-13</c:v>
                      </c:pt>
                      <c:pt idx="5668">
                        <c:v>4.4315558065278461E-13</c:v>
                      </c:pt>
                      <c:pt idx="5669">
                        <c:v>4.4306724757913838E-13</c:v>
                      </c:pt>
                      <c:pt idx="5670">
                        <c:v>4.4297891321193748E-13</c:v>
                      </c:pt>
                      <c:pt idx="5671">
                        <c:v>4.4289057755293481E-13</c:v>
                      </c:pt>
                      <c:pt idx="5672">
                        <c:v>4.4280224060388496E-13</c:v>
                      </c:pt>
                      <c:pt idx="5673">
                        <c:v>4.4271390236654073E-13</c:v>
                      </c:pt>
                      <c:pt idx="5674">
                        <c:v>4.4262556284265656E-13</c:v>
                      </c:pt>
                      <c:pt idx="5675">
                        <c:v>4.4253722203398535E-13</c:v>
                      </c:pt>
                      <c:pt idx="5676">
                        <c:v>4.4244887994228143E-13</c:v>
                      </c:pt>
                      <c:pt idx="5677">
                        <c:v>4.4236053656929807E-13</c:v>
                      </c:pt>
                      <c:pt idx="5678">
                        <c:v>4.4227219191678919E-13</c:v>
                      </c:pt>
                      <c:pt idx="5679">
                        <c:v>4.421838459865087E-13</c:v>
                      </c:pt>
                      <c:pt idx="5680">
                        <c:v>4.4209549878020968E-13</c:v>
                      </c:pt>
                      <c:pt idx="5681">
                        <c:v>4.420071502988634E-13</c:v>
                      </c:pt>
                      <c:pt idx="5682">
                        <c:v>4.4191880054283522E-13</c:v>
                      </c:pt>
                      <c:pt idx="5683">
                        <c:v>4.418304495149132E-13</c:v>
                      </c:pt>
                      <c:pt idx="5684">
                        <c:v>4.4174209721799182E-13</c:v>
                      </c:pt>
                      <c:pt idx="5685">
                        <c:v>4.416537436549668E-13</c:v>
                      </c:pt>
                      <c:pt idx="5686">
                        <c:v>4.4156538882873405E-13</c:v>
                      </c:pt>
                      <c:pt idx="5687">
                        <c:v>4.414770327421892E-13</c:v>
                      </c:pt>
                      <c:pt idx="5688">
                        <c:v>4.4138867539822697E-13</c:v>
                      </c:pt>
                      <c:pt idx="5689">
                        <c:v>4.4130031679974347E-13</c:v>
                      </c:pt>
                      <c:pt idx="5690">
                        <c:v>4.4121195694963346E-13</c:v>
                      </c:pt>
                      <c:pt idx="5691">
                        <c:v>4.4112359585079308E-13</c:v>
                      </c:pt>
                      <c:pt idx="5692">
                        <c:v>4.4103523350611708E-13</c:v>
                      </c:pt>
                      <c:pt idx="5693">
                        <c:v>4.4094686991850173E-13</c:v>
                      </c:pt>
                      <c:pt idx="5694">
                        <c:v>4.4085850509084223E-13</c:v>
                      </c:pt>
                      <c:pt idx="5695">
                        <c:v>4.407701390260334E-13</c:v>
                      </c:pt>
                      <c:pt idx="5696">
                        <c:v>4.4068177172697108E-13</c:v>
                      </c:pt>
                      <c:pt idx="5697">
                        <c:v>4.4059340319655081E-13</c:v>
                      </c:pt>
                      <c:pt idx="5698">
                        <c:v>4.4050503343766842E-13</c:v>
                      </c:pt>
                      <c:pt idx="5699">
                        <c:v>4.404166624532185E-13</c:v>
                      </c:pt>
                      <c:pt idx="5700">
                        <c:v>4.4032829024609683E-13</c:v>
                      </c:pt>
                      <c:pt idx="5701">
                        <c:v>4.402399168191991E-13</c:v>
                      </c:pt>
                      <c:pt idx="5702">
                        <c:v>4.4015154217542094E-13</c:v>
                      </c:pt>
                      <c:pt idx="5703">
                        <c:v>4.4006316631765714E-13</c:v>
                      </c:pt>
                      <c:pt idx="5704">
                        <c:v>4.3997478924880383E-13</c:v>
                      </c:pt>
                      <c:pt idx="5705">
                        <c:v>4.3988641097175585E-13</c:v>
                      </c:pt>
                      <c:pt idx="5706">
                        <c:v>4.3979803148940909E-13</c:v>
                      </c:pt>
                      <c:pt idx="5707">
                        <c:v>4.3970965080465867E-13</c:v>
                      </c:pt>
                      <c:pt idx="5708">
                        <c:v>4.3962126892040039E-13</c:v>
                      </c:pt>
                      <c:pt idx="5709">
                        <c:v>4.3953288583952933E-13</c:v>
                      </c:pt>
                      <c:pt idx="5710">
                        <c:v>4.3944450156494127E-13</c:v>
                      </c:pt>
                      <c:pt idx="5711">
                        <c:v>4.3935611609953125E-13</c:v>
                      </c:pt>
                      <c:pt idx="5712">
                        <c:v>4.3926772944619531E-13</c:v>
                      </c:pt>
                      <c:pt idx="5713">
                        <c:v>4.3917934160782868E-13</c:v>
                      </c:pt>
                      <c:pt idx="5714">
                        <c:v>4.3909095258732659E-13</c:v>
                      </c:pt>
                      <c:pt idx="5715">
                        <c:v>4.3900256238758418E-13</c:v>
                      </c:pt>
                      <c:pt idx="5716">
                        <c:v>4.3891417101149774E-13</c:v>
                      </c:pt>
                      <c:pt idx="5717">
                        <c:v>4.388257784619625E-13</c:v>
                      </c:pt>
                      <c:pt idx="5718">
                        <c:v>4.3873738474187339E-13</c:v>
                      </c:pt>
                      <c:pt idx="5719">
                        <c:v>4.3864898985412651E-13</c:v>
                      </c:pt>
                      <c:pt idx="5720">
                        <c:v>4.3856059380161669E-13</c:v>
                      </c:pt>
                      <c:pt idx="5721">
                        <c:v>4.384721965872399E-13</c:v>
                      </c:pt>
                      <c:pt idx="5722">
                        <c:v>4.383837982138912E-13</c:v>
                      </c:pt>
                      <c:pt idx="5723">
                        <c:v>4.382953986844662E-13</c:v>
                      </c:pt>
                      <c:pt idx="5724">
                        <c:v>4.3820699800186035E-13</c:v>
                      </c:pt>
                      <c:pt idx="5725">
                        <c:v>4.3811859616896914E-13</c:v>
                      </c:pt>
                      <c:pt idx="5726">
                        <c:v>4.3803019318868784E-13</c:v>
                      </c:pt>
                      <c:pt idx="5727">
                        <c:v>4.379417890639122E-13</c:v>
                      </c:pt>
                      <c:pt idx="5728">
                        <c:v>4.3785338379753724E-13</c:v>
                      </c:pt>
                      <c:pt idx="5729">
                        <c:v>4.3776497739245906E-13</c:v>
                      </c:pt>
                      <c:pt idx="5730">
                        <c:v>4.3767656985157289E-13</c:v>
                      </c:pt>
                      <c:pt idx="5731">
                        <c:v>4.3758816117777376E-13</c:v>
                      </c:pt>
                      <c:pt idx="5732">
                        <c:v>4.3749975137395695E-13</c:v>
                      </c:pt>
                      <c:pt idx="5733">
                        <c:v>4.3741134044301877E-13</c:v>
                      </c:pt>
                      <c:pt idx="5734">
                        <c:v>4.3732292838785453E-13</c:v>
                      </c:pt>
                      <c:pt idx="5735">
                        <c:v>4.3723451521135903E-13</c:v>
                      </c:pt>
                      <c:pt idx="5736">
                        <c:v>4.3714610091642835E-13</c:v>
                      </c:pt>
                      <c:pt idx="5737">
                        <c:v>4.3705768550595727E-13</c:v>
                      </c:pt>
                      <c:pt idx="5738">
                        <c:v>4.3696926898284209E-13</c:v>
                      </c:pt>
                      <c:pt idx="5739">
                        <c:v>4.3688085134997748E-13</c:v>
                      </c:pt>
                      <c:pt idx="5740">
                        <c:v>4.3679243261025943E-13</c:v>
                      </c:pt>
                      <c:pt idx="5741">
                        <c:v>4.3670401276658287E-13</c:v>
                      </c:pt>
                      <c:pt idx="5742">
                        <c:v>4.3661559182184395E-13</c:v>
                      </c:pt>
                      <c:pt idx="5743">
                        <c:v>4.3652716977893729E-13</c:v>
                      </c:pt>
                      <c:pt idx="5744">
                        <c:v>4.3643874663933328E-13</c:v>
                      </c:pt>
                      <c:pt idx="5745">
                        <c:v>4.3635032240379519E-13</c:v>
                      </c:pt>
                      <c:pt idx="5746">
                        <c:v>4.3626189707700598E-13</c:v>
                      </c:pt>
                      <c:pt idx="5747">
                        <c:v>4.3617347066377775E-13</c:v>
                      </c:pt>
                      <c:pt idx="5748">
                        <c:v>4.3608504316892302E-13</c:v>
                      </c:pt>
                      <c:pt idx="5749">
                        <c:v>4.3599661459725321E-13</c:v>
                      </c:pt>
                      <c:pt idx="5750">
                        <c:v>4.3590818495358146E-13</c:v>
                      </c:pt>
                      <c:pt idx="5751">
                        <c:v>4.3581975424271802E-13</c:v>
                      </c:pt>
                      <c:pt idx="5752">
                        <c:v>4.3573132246947625E-13</c:v>
                      </c:pt>
                      <c:pt idx="5753">
                        <c:v>4.356428896386678E-13</c:v>
                      </c:pt>
                      <c:pt idx="5754">
                        <c:v>4.3555445575510446E-13</c:v>
                      </c:pt>
                      <c:pt idx="5755">
                        <c:v>4.3546602082359865E-13</c:v>
                      </c:pt>
                      <c:pt idx="5756">
                        <c:v>4.3537758484896175E-13</c:v>
                      </c:pt>
                      <c:pt idx="5757">
                        <c:v>4.3528914783600663E-13</c:v>
                      </c:pt>
                      <c:pt idx="5758">
                        <c:v>4.3520070978954427E-13</c:v>
                      </c:pt>
                      <c:pt idx="5759">
                        <c:v>4.351122707143875E-13</c:v>
                      </c:pt>
                      <c:pt idx="5760">
                        <c:v>4.3502383061534783E-13</c:v>
                      </c:pt>
                      <c:pt idx="5761">
                        <c:v>4.3493538949723761E-13</c:v>
                      </c:pt>
                      <c:pt idx="5762">
                        <c:v>4.3484694736486906E-13</c:v>
                      </c:pt>
                      <c:pt idx="5763">
                        <c:v>4.3475850422305359E-13</c:v>
                      </c:pt>
                      <c:pt idx="5764">
                        <c:v>4.3467006007660298E-13</c:v>
                      </c:pt>
                      <c:pt idx="5765">
                        <c:v>4.3458161493033017E-13</c:v>
                      </c:pt>
                      <c:pt idx="5766">
                        <c:v>4.3449316878904688E-13</c:v>
                      </c:pt>
                      <c:pt idx="5767">
                        <c:v>4.3440472165756469E-13</c:v>
                      </c:pt>
                      <c:pt idx="5768">
                        <c:v>4.3431627354069606E-13</c:v>
                      </c:pt>
                      <c:pt idx="5769">
                        <c:v>4.3422782444325238E-13</c:v>
                      </c:pt>
                      <c:pt idx="5770">
                        <c:v>4.3413937437004607E-13</c:v>
                      </c:pt>
                      <c:pt idx="5771">
                        <c:v>4.3405092332588972E-13</c:v>
                      </c:pt>
                      <c:pt idx="5772">
                        <c:v>4.3396247131559408E-13</c:v>
                      </c:pt>
                      <c:pt idx="5773">
                        <c:v>4.3387401834397256E-13</c:v>
                      </c:pt>
                      <c:pt idx="5774">
                        <c:v>4.337855644158361E-13</c:v>
                      </c:pt>
                      <c:pt idx="5775">
                        <c:v>4.336971095359968E-13</c:v>
                      </c:pt>
                      <c:pt idx="5776">
                        <c:v>4.3360865370926728E-13</c:v>
                      </c:pt>
                      <c:pt idx="5777">
                        <c:v>4.3352019694045871E-13</c:v>
                      </c:pt>
                      <c:pt idx="5778">
                        <c:v>4.3343173923438383E-13</c:v>
                      </c:pt>
                      <c:pt idx="5779">
                        <c:v>4.333432805958547E-13</c:v>
                      </c:pt>
                      <c:pt idx="5780">
                        <c:v>4.3325482102968215E-13</c:v>
                      </c:pt>
                      <c:pt idx="5781">
                        <c:v>4.3316636054067992E-13</c:v>
                      </c:pt>
                      <c:pt idx="5782">
                        <c:v>4.3307789913365872E-13</c:v>
                      </c:pt>
                      <c:pt idx="5783">
                        <c:v>4.3298943681343144E-13</c:v>
                      </c:pt>
                      <c:pt idx="5784">
                        <c:v>4.3290097358480909E-13</c:v>
                      </c:pt>
                      <c:pt idx="5785">
                        <c:v>4.3281250945260401E-13</c:v>
                      </c:pt>
                      <c:pt idx="5786">
                        <c:v>4.3272404442162876E-13</c:v>
                      </c:pt>
                      <c:pt idx="5787">
                        <c:v>4.3263557849669519E-13</c:v>
                      </c:pt>
                      <c:pt idx="5788">
                        <c:v>4.325471116826148E-13</c:v>
                      </c:pt>
                      <c:pt idx="5789">
                        <c:v>4.3245864398420024E-13</c:v>
                      </c:pt>
                      <c:pt idx="5790">
                        <c:v>4.3237017540626287E-13</c:v>
                      </c:pt>
                      <c:pt idx="5791">
                        <c:v>4.3228170595361522E-13</c:v>
                      </c:pt>
                      <c:pt idx="5792">
                        <c:v>4.3219323563106937E-13</c:v>
                      </c:pt>
                      <c:pt idx="5793">
                        <c:v>4.3210476444343618E-13</c:v>
                      </c:pt>
                      <c:pt idx="5794">
                        <c:v>4.320162923955293E-13</c:v>
                      </c:pt>
                      <c:pt idx="5795">
                        <c:v>4.319278194921598E-13</c:v>
                      </c:pt>
                      <c:pt idx="5796">
                        <c:v>4.3183934573813939E-13</c:v>
                      </c:pt>
                      <c:pt idx="5797">
                        <c:v>4.3175087113828091E-13</c:v>
                      </c:pt>
                      <c:pt idx="5798">
                        <c:v>4.3166239569739619E-13</c:v>
                      </c:pt>
                      <c:pt idx="5799">
                        <c:v>4.3157391942029669E-13</c:v>
                      </c:pt>
                      <c:pt idx="5800">
                        <c:v>4.3148544231179455E-13</c:v>
                      </c:pt>
                      <c:pt idx="5801">
                        <c:v>4.3139696437670229E-13</c:v>
                      </c:pt>
                      <c:pt idx="5802">
                        <c:v>4.3130848561983184E-13</c:v>
                      </c:pt>
                      <c:pt idx="5803">
                        <c:v>4.3122000604599467E-13</c:v>
                      </c:pt>
                      <c:pt idx="5804">
                        <c:v>4.3113152566000337E-13</c:v>
                      </c:pt>
                      <c:pt idx="5805">
                        <c:v>4.3104304446666919E-13</c:v>
                      </c:pt>
                      <c:pt idx="5806">
                        <c:v>4.3095456247080523E-13</c:v>
                      </c:pt>
                      <c:pt idx="5807">
                        <c:v>4.3086607967462404E-13</c:v>
                      </c:pt>
                      <c:pt idx="5808">
                        <c:v>4.3077759607968052E-13</c:v>
                      </c:pt>
                      <c:pt idx="5809">
                        <c:v>4.3068911169384615E-13</c:v>
                      </c:pt>
                      <c:pt idx="5810">
                        <c:v>4.3060062652513602E-13</c:v>
                      </c:pt>
                      <c:pt idx="5811">
                        <c:v>4.3051214058156794E-13</c:v>
                      </c:pt>
                      <c:pt idx="5812">
                        <c:v>4.3042365387115709E-13</c:v>
                      </c:pt>
                      <c:pt idx="5813">
                        <c:v>4.3033516640191954E-13</c:v>
                      </c:pt>
                      <c:pt idx="5814">
                        <c:v>4.3024667818187221E-13</c:v>
                      </c:pt>
                      <c:pt idx="5815">
                        <c:v>4.3015818921903088E-13</c:v>
                      </c:pt>
                      <c:pt idx="5816">
                        <c:v>4.3006969952141158E-13</c:v>
                      </c:pt>
                      <c:pt idx="5817">
                        <c:v>4.2998120909703045E-13</c:v>
                      </c:pt>
                      <c:pt idx="5818">
                        <c:v>4.2989271795390455E-13</c:v>
                      </c:pt>
                      <c:pt idx="5819">
                        <c:v>4.2980422610004855E-13</c:v>
                      </c:pt>
                      <c:pt idx="5820">
                        <c:v>4.2971573354347969E-13</c:v>
                      </c:pt>
                      <c:pt idx="5821">
                        <c:v>4.2962724029221427E-13</c:v>
                      </c:pt>
                      <c:pt idx="5822">
                        <c:v>4.2953874635426778E-13</c:v>
                      </c:pt>
                      <c:pt idx="5823">
                        <c:v>4.2945025173765701E-13</c:v>
                      </c:pt>
                      <c:pt idx="5824">
                        <c:v>4.2936175645039758E-13</c:v>
                      </c:pt>
                      <c:pt idx="5825">
                        <c:v>4.2927326050050626E-13</c:v>
                      </c:pt>
                      <c:pt idx="5826">
                        <c:v>4.2918476389599922E-13</c:v>
                      </c:pt>
                      <c:pt idx="5827">
                        <c:v>4.290962666448914E-13</c:v>
                      </c:pt>
                      <c:pt idx="5828">
                        <c:v>4.2900776875520081E-13</c:v>
                      </c:pt>
                      <c:pt idx="5829">
                        <c:v>4.2891927023494257E-13</c:v>
                      </c:pt>
                      <c:pt idx="5830">
                        <c:v>4.2883077109213271E-13</c:v>
                      </c:pt>
                      <c:pt idx="5831">
                        <c:v>4.28742271334788E-13</c:v>
                      </c:pt>
                      <c:pt idx="5832">
                        <c:v>4.2865377097092466E-13</c:v>
                      </c:pt>
                      <c:pt idx="5833">
                        <c:v>4.2856527000855824E-13</c:v>
                      </c:pt>
                      <c:pt idx="5834">
                        <c:v>4.2847676845570572E-13</c:v>
                      </c:pt>
                      <c:pt idx="5835">
                        <c:v>4.2838826632038244E-13</c:v>
                      </c:pt>
                      <c:pt idx="5836">
                        <c:v>4.2829976361060454E-13</c:v>
                      </c:pt>
                      <c:pt idx="5837">
                        <c:v>4.2821126033438953E-13</c:v>
                      </c:pt>
                      <c:pt idx="5838">
                        <c:v>4.2812275649975202E-13</c:v>
                      </c:pt>
                      <c:pt idx="5839">
                        <c:v>4.2803425211470953E-13</c:v>
                      </c:pt>
                      <c:pt idx="5840">
                        <c:v>4.2794574718727681E-13</c:v>
                      </c:pt>
                      <c:pt idx="5841">
                        <c:v>4.2785724172547164E-13</c:v>
                      </c:pt>
                      <c:pt idx="5842">
                        <c:v>4.2776873573730849E-13</c:v>
                      </c:pt>
                      <c:pt idx="5843">
                        <c:v>4.2768022923080521E-13</c:v>
                      </c:pt>
                      <c:pt idx="5844">
                        <c:v>4.2759172221397697E-13</c:v>
                      </c:pt>
                      <c:pt idx="5845">
                        <c:v>4.2750321469483993E-13</c:v>
                      </c:pt>
                      <c:pt idx="5846">
                        <c:v>4.2741470668141072E-13</c:v>
                      </c:pt>
                      <c:pt idx="5847">
                        <c:v>4.2732619818170564E-13</c:v>
                      </c:pt>
                      <c:pt idx="5848">
                        <c:v>4.2723768920374027E-13</c:v>
                      </c:pt>
                      <c:pt idx="5849">
                        <c:v>4.2714917975553074E-13</c:v>
                      </c:pt>
                      <c:pt idx="5850">
                        <c:v>4.2706066984509391E-13</c:v>
                      </c:pt>
                      <c:pt idx="5851">
                        <c:v>4.2697215948044597E-13</c:v>
                      </c:pt>
                      <c:pt idx="5852">
                        <c:v>4.2688364866960225E-13</c:v>
                      </c:pt>
                      <c:pt idx="5853">
                        <c:v>4.2679513742057979E-13</c:v>
                      </c:pt>
                      <c:pt idx="5854">
                        <c:v>4.2670662574139407E-13</c:v>
                      </c:pt>
                      <c:pt idx="5855">
                        <c:v>4.2661811364006206E-13</c:v>
                      </c:pt>
                      <c:pt idx="5856">
                        <c:v>4.2652960112459912E-13</c:v>
                      </c:pt>
                      <c:pt idx="5857">
                        <c:v>4.2644108820302205E-13</c:v>
                      </c:pt>
                      <c:pt idx="5858">
                        <c:v>4.263525748833465E-13</c:v>
                      </c:pt>
                      <c:pt idx="5859">
                        <c:v>4.262640611735893E-13</c:v>
                      </c:pt>
                      <c:pt idx="5860">
                        <c:v>4.2617554708176603E-13</c:v>
                      </c:pt>
                      <c:pt idx="5861">
                        <c:v>4.2608703261589325E-13</c:v>
                      </c:pt>
                      <c:pt idx="5862">
                        <c:v>4.2599851778398735E-13</c:v>
                      </c:pt>
                      <c:pt idx="5863">
                        <c:v>4.259100025940638E-13</c:v>
                      </c:pt>
                      <c:pt idx="5864">
                        <c:v>4.2582148705413884E-13</c:v>
                      </c:pt>
                      <c:pt idx="5865">
                        <c:v>4.2573297117222954E-13</c:v>
                      </c:pt>
                      <c:pt idx="5866">
                        <c:v>4.2564445495635146E-13</c:v>
                      </c:pt>
                      <c:pt idx="5867">
                        <c:v>4.2555593841452065E-13</c:v>
                      </c:pt>
                      <c:pt idx="5868">
                        <c:v>4.2546742155475391E-13</c:v>
                      </c:pt>
                      <c:pt idx="5869">
                        <c:v>4.2537890438506651E-13</c:v>
                      </c:pt>
                      <c:pt idx="5870">
                        <c:v>4.2529038690875253E-13</c:v>
                      </c:pt>
                      <c:pt idx="5871">
                        <c:v>4.2520186912891174E-13</c:v>
                      </c:pt>
                      <c:pt idx="5872">
                        <c:v>4.2511335105875868E-13</c:v>
                      </c:pt>
                      <c:pt idx="5873">
                        <c:v>4.2502483271166056E-13</c:v>
                      </c:pt>
                      <c:pt idx="5874">
                        <c:v>4.2493631410098172E-13</c:v>
                      </c:pt>
                      <c:pt idx="5875">
                        <c:v>4.2484779524008736E-13</c:v>
                      </c:pt>
                      <c:pt idx="5876">
                        <c:v>4.2475927614234358E-13</c:v>
                      </c:pt>
                      <c:pt idx="5877">
                        <c:v>4.2467075682111498E-13</c:v>
                      </c:pt>
                      <c:pt idx="5878">
                        <c:v>4.2458223728976776E-13</c:v>
                      </c:pt>
                      <c:pt idx="5879">
                        <c:v>4.2449371756166687E-13</c:v>
                      </c:pt>
                      <c:pt idx="5880">
                        <c:v>4.2440519765017689E-13</c:v>
                      </c:pt>
                      <c:pt idx="5881">
                        <c:v>4.243166775686647E-13</c:v>
                      </c:pt>
                      <c:pt idx="5882">
                        <c:v>4.2422815733049483E-13</c:v>
                      </c:pt>
                      <c:pt idx="5883">
                        <c:v>4.2413963694903288E-13</c:v>
                      </c:pt>
                      <c:pt idx="5884">
                        <c:v>4.2405111643764359E-13</c:v>
                      </c:pt>
                      <c:pt idx="5885">
                        <c:v>4.2396259580969257E-13</c:v>
                      </c:pt>
                      <c:pt idx="5886">
                        <c:v>4.2387407507854628E-13</c:v>
                      </c:pt>
                      <c:pt idx="5887">
                        <c:v>4.2378555425756825E-13</c:v>
                      </c:pt>
                      <c:pt idx="5888">
                        <c:v>4.2369703336012568E-13</c:v>
                      </c:pt>
                      <c:pt idx="5889">
                        <c:v>4.2360851239958222E-13</c:v>
                      </c:pt>
                      <c:pt idx="5890">
                        <c:v>4.2351999138930478E-13</c:v>
                      </c:pt>
                      <c:pt idx="5891">
                        <c:v>4.2343147034265714E-13</c:v>
                      </c:pt>
                      <c:pt idx="5892">
                        <c:v>4.2334294927300642E-13</c:v>
                      </c:pt>
                      <c:pt idx="5893">
                        <c:v>4.232544281937169E-13</c:v>
                      </c:pt>
                      <c:pt idx="5894">
                        <c:v>4.2316590711815368E-13</c:v>
                      </c:pt>
                      <c:pt idx="5895">
                        <c:v>4.2307738605968287E-13</c:v>
                      </c:pt>
                      <c:pt idx="5896">
                        <c:v>4.2298886503166987E-13</c:v>
                      </c:pt>
                      <c:pt idx="5897">
                        <c:v>4.2290034404747941E-13</c:v>
                      </c:pt>
                      <c:pt idx="5898">
                        <c:v>4.228118231204767E-13</c:v>
                      </c:pt>
                      <c:pt idx="5899">
                        <c:v>4.227233022640279E-13</c:v>
                      </c:pt>
                      <c:pt idx="5900">
                        <c:v>4.2263478149149834E-13</c:v>
                      </c:pt>
                      <c:pt idx="5901">
                        <c:v>4.2254626081625283E-13</c:v>
                      </c:pt>
                      <c:pt idx="5902">
                        <c:v>4.2245774025165711E-13</c:v>
                      </c:pt>
                      <c:pt idx="5903">
                        <c:v>4.2236921981107608E-13</c:v>
                      </c:pt>
                      <c:pt idx="5904">
                        <c:v>4.2228069950787524E-13</c:v>
                      </c:pt>
                      <c:pt idx="5905">
                        <c:v>4.221921793554209E-13</c:v>
                      </c:pt>
                      <c:pt idx="5906">
                        <c:v>4.2210365936707749E-13</c:v>
                      </c:pt>
                      <c:pt idx="5907">
                        <c:v>4.2201513955621017E-13</c:v>
                      </c:pt>
                      <c:pt idx="5908">
                        <c:v>4.2192661993618504E-13</c:v>
                      </c:pt>
                      <c:pt idx="5909">
                        <c:v>4.2183810052036669E-13</c:v>
                      </c:pt>
                      <c:pt idx="5910">
                        <c:v>4.2174958132212118E-13</c:v>
                      </c:pt>
                      <c:pt idx="5911">
                        <c:v>4.2166106235481339E-13</c:v>
                      </c:pt>
                      <c:pt idx="5912">
                        <c:v>4.2157254363180899E-13</c:v>
                      </c:pt>
                      <c:pt idx="5913">
                        <c:v>4.2148402516647367E-13</c:v>
                      </c:pt>
                      <c:pt idx="5914">
                        <c:v>4.2139550697217208E-13</c:v>
                      </c:pt>
                      <c:pt idx="5915">
                        <c:v>4.213069890622694E-13</c:v>
                      </c:pt>
                      <c:pt idx="5916">
                        <c:v>4.2121847145013191E-13</c:v>
                      </c:pt>
                      <c:pt idx="5917">
                        <c:v>4.2112995414912454E-13</c:v>
                      </c:pt>
                      <c:pt idx="5918">
                        <c:v>4.2104143717261249E-13</c:v>
                      </c:pt>
                      <c:pt idx="5919">
                        <c:v>4.2095292053396151E-13</c:v>
                      </c:pt>
                      <c:pt idx="5920">
                        <c:v>4.2086440424653655E-13</c:v>
                      </c:pt>
                      <c:pt idx="5921">
                        <c:v>4.2077588832370326E-13</c:v>
                      </c:pt>
                      <c:pt idx="5922">
                        <c:v>4.2068737277882664E-13</c:v>
                      </c:pt>
                      <c:pt idx="5923">
                        <c:v>4.2059885762527248E-13</c:v>
                      </c:pt>
                      <c:pt idx="5924">
                        <c:v>4.2051034287640573E-13</c:v>
                      </c:pt>
                      <c:pt idx="5925">
                        <c:v>4.2042182854559235E-13</c:v>
                      </c:pt>
                      <c:pt idx="5926">
                        <c:v>4.2033331464619687E-13</c:v>
                      </c:pt>
                      <c:pt idx="5927">
                        <c:v>4.2024480119158561E-13</c:v>
                      </c:pt>
                      <c:pt idx="5928">
                        <c:v>4.2015628819512361E-13</c:v>
                      </c:pt>
                      <c:pt idx="5929">
                        <c:v>4.2006777567017566E-13</c:v>
                      </c:pt>
                      <c:pt idx="5930">
                        <c:v>4.1997926363010736E-13</c:v>
                      </c:pt>
                      <c:pt idx="5931">
                        <c:v>4.1989075208828442E-13</c:v>
                      </c:pt>
                      <c:pt idx="5932">
                        <c:v>4.1980224105807239E-13</c:v>
                      </c:pt>
                      <c:pt idx="5933">
                        <c:v>4.1971373054428354E-13</c:v>
                      </c:pt>
                      <c:pt idx="5934">
                        <c:v>4.1962522055299183E-13</c:v>
                      </c:pt>
                      <c:pt idx="5935">
                        <c:v>4.1953671110635775E-13</c:v>
                      </c:pt>
                      <c:pt idx="5936">
                        <c:v>4.1944820222667051E-13</c:v>
                      </c:pt>
                      <c:pt idx="5937">
                        <c:v>4.1935969393622274E-13</c:v>
                      </c:pt>
                      <c:pt idx="5938">
                        <c:v>4.1927118625730357E-13</c:v>
                      </c:pt>
                      <c:pt idx="5939">
                        <c:v>4.1918267921220564E-13</c:v>
                      </c:pt>
                      <c:pt idx="5940">
                        <c:v>4.190941728232183E-13</c:v>
                      </c:pt>
                      <c:pt idx="5941">
                        <c:v>4.1900566711263412E-13</c:v>
                      </c:pt>
                      <c:pt idx="5942">
                        <c:v>4.1891716210274194E-13</c:v>
                      </c:pt>
                      <c:pt idx="5943">
                        <c:v>4.188286578158349E-13</c:v>
                      </c:pt>
                      <c:pt idx="5944">
                        <c:v>4.1874015427420255E-13</c:v>
                      </c:pt>
                      <c:pt idx="5945">
                        <c:v>4.1865165150013574E-13</c:v>
                      </c:pt>
                      <c:pt idx="5946">
                        <c:v>4.1856314951592606E-13</c:v>
                      </c:pt>
                      <c:pt idx="5947">
                        <c:v>4.1847464834386425E-13</c:v>
                      </c:pt>
                      <c:pt idx="5948">
                        <c:v>4.1838614800624077E-13</c:v>
                      </c:pt>
                      <c:pt idx="5949">
                        <c:v>4.1829764852534654E-13</c:v>
                      </c:pt>
                      <c:pt idx="5950">
                        <c:v>4.1820914992347287E-13</c:v>
                      </c:pt>
                      <c:pt idx="5951">
                        <c:v>4.1812065222291104E-13</c:v>
                      </c:pt>
                      <c:pt idx="5952">
                        <c:v>4.1803215544595093E-13</c:v>
                      </c:pt>
                      <c:pt idx="5953">
                        <c:v>4.1794365961488427E-13</c:v>
                      </c:pt>
                      <c:pt idx="5954">
                        <c:v>4.1785516475200142E-13</c:v>
                      </c:pt>
                      <c:pt idx="5955">
                        <c:v>4.1776667087959369E-13</c:v>
                      </c:pt>
                      <c:pt idx="5956">
                        <c:v>4.1767817801995155E-13</c:v>
                      </c:pt>
                      <c:pt idx="5957">
                        <c:v>4.175896861953665E-13</c:v>
                      </c:pt>
                      <c:pt idx="5958">
                        <c:v>4.1750119542812875E-13</c:v>
                      </c:pt>
                      <c:pt idx="5959">
                        <c:v>4.1741270574052993E-13</c:v>
                      </c:pt>
                      <c:pt idx="5960">
                        <c:v>4.1732421715486074E-13</c:v>
                      </c:pt>
                      <c:pt idx="5961">
                        <c:v>4.1723572969341174E-13</c:v>
                      </c:pt>
                      <c:pt idx="5962">
                        <c:v>4.1714724337847369E-13</c:v>
                      </c:pt>
                      <c:pt idx="5963">
                        <c:v>4.1705875823233817E-13</c:v>
                      </c:pt>
                      <c:pt idx="5964">
                        <c:v>4.1697027427729542E-13</c:v>
                      </c:pt>
                      <c:pt idx="5965">
                        <c:v>4.1688179153563751E-13</c:v>
                      </c:pt>
                      <c:pt idx="5966">
                        <c:v>4.1679331002965375E-13</c:v>
                      </c:pt>
                      <c:pt idx="5967">
                        <c:v>4.1670482978163596E-13</c:v>
                      </c:pt>
                      <c:pt idx="5968">
                        <c:v>4.166163508138753E-13</c:v>
                      </c:pt>
                      <c:pt idx="5969">
                        <c:v>4.1652787314866188E-13</c:v>
                      </c:pt>
                      <c:pt idx="5970">
                        <c:v>4.164393968082873E-13</c:v>
                      </c:pt>
                      <c:pt idx="5971">
                        <c:v>4.1635092181504189E-13</c:v>
                      </c:pt>
                      <c:pt idx="5972">
                        <c:v>4.1626244819121716E-13</c:v>
                      </c:pt>
                      <c:pt idx="5973">
                        <c:v>4.161739759591033E-13</c:v>
                      </c:pt>
                      <c:pt idx="5974">
                        <c:v>4.16085505140992E-13</c:v>
                      </c:pt>
                      <c:pt idx="5975">
                        <c:v>4.1599703575917341E-13</c:v>
                      </c:pt>
                      <c:pt idx="5976">
                        <c:v>4.1590856783593899E-13</c:v>
                      </c:pt>
                      <c:pt idx="5977">
                        <c:v>4.1582010139357996E-13</c:v>
                      </c:pt>
                      <c:pt idx="5978">
                        <c:v>4.1573163645438627E-13</c:v>
                      </c:pt>
                      <c:pt idx="5979">
                        <c:v>4.1564317304064909E-13</c:v>
                      </c:pt>
                      <c:pt idx="5980">
                        <c:v>4.1555471117465978E-13</c:v>
                      </c:pt>
                      <c:pt idx="5981">
                        <c:v>4.1546625087870926E-13</c:v>
                      </c:pt>
                      <c:pt idx="5982">
                        <c:v>4.1537779217508783E-13</c:v>
                      </c:pt>
                      <c:pt idx="5983">
                        <c:v>4.1528933508608645E-13</c:v>
                      </c:pt>
                      <c:pt idx="5984">
                        <c:v>4.1520087963399649E-13</c:v>
                      </c:pt>
                      <c:pt idx="5985">
                        <c:v>4.1511242584110907E-13</c:v>
                      </c:pt>
                      <c:pt idx="5986">
                        <c:v>4.1502397372971443E-13</c:v>
                      </c:pt>
                      <c:pt idx="5987">
                        <c:v>4.1493552332210395E-13</c:v>
                      </c:pt>
                      <c:pt idx="5988">
                        <c:v>4.1484707464056813E-13</c:v>
                      </c:pt>
                      <c:pt idx="5989">
                        <c:v>4.1475862770739825E-13</c:v>
                      </c:pt>
                      <c:pt idx="5990">
                        <c:v>4.1467018254488475E-13</c:v>
                      </c:pt>
                      <c:pt idx="5991">
                        <c:v>4.1458173917531916E-13</c:v>
                      </c:pt>
                      <c:pt idx="5992">
                        <c:v>4.1449329762099172E-13</c:v>
                      </c:pt>
                      <c:pt idx="5993">
                        <c:v>4.1440485790419457E-13</c:v>
                      </c:pt>
                      <c:pt idx="5994">
                        <c:v>4.1431642004721686E-13</c:v>
                      </c:pt>
                      <c:pt idx="5995">
                        <c:v>4.1422798407235064E-13</c:v>
                      </c:pt>
                      <c:pt idx="5996">
                        <c:v>4.1413954998645167E-13</c:v>
                      </c:pt>
                      <c:pt idx="5997">
                        <c:v>4.1405111780126395E-13</c:v>
                      </c:pt>
                      <c:pt idx="5998">
                        <c:v>4.1396268755388218E-13</c:v>
                      </c:pt>
                      <c:pt idx="5999">
                        <c:v>4.1387425928148711E-13</c:v>
                      </c:pt>
                      <c:pt idx="6000">
                        <c:v>4.1378583302125972E-13</c:v>
                      </c:pt>
                      <c:pt idx="6001">
                        <c:v>4.1369740881038235E-13</c:v>
                      </c:pt>
                      <c:pt idx="6002">
                        <c:v>4.136089866860343E-13</c:v>
                      </c:pt>
                      <c:pt idx="6003">
                        <c:v>4.1352056668539866E-13</c:v>
                      </c:pt>
                      <c:pt idx="6004">
                        <c:v>4.1343214884565458E-13</c:v>
                      </c:pt>
                      <c:pt idx="6005">
                        <c:v>4.13343733203985E-13</c:v>
                      </c:pt>
                      <c:pt idx="6006">
                        <c:v>4.1325531979756949E-13</c:v>
                      </c:pt>
                      <c:pt idx="6007">
                        <c:v>4.1316690866359072E-13</c:v>
                      </c:pt>
                      <c:pt idx="6008">
                        <c:v>4.1307849983922821E-13</c:v>
                      </c:pt>
                      <c:pt idx="6009">
                        <c:v>4.1299009336166475E-13</c:v>
                      </c:pt>
                      <c:pt idx="6010">
                        <c:v>4.1290168926808029E-13</c:v>
                      </c:pt>
                      <c:pt idx="6011">
                        <c:v>4.128132875956561E-13</c:v>
                      </c:pt>
                      <c:pt idx="6012">
                        <c:v>4.1272488838157367E-13</c:v>
                      </c:pt>
                      <c:pt idx="6013">
                        <c:v>4.1263649166301442E-13</c:v>
                      </c:pt>
                      <c:pt idx="6014">
                        <c:v>4.1254809747715871E-13</c:v>
                      </c:pt>
                      <c:pt idx="6015">
                        <c:v>4.1245970586118772E-13</c:v>
                      </c:pt>
                      <c:pt idx="6016">
                        <c:v>4.1237131685228333E-13</c:v>
                      </c:pt>
                      <c:pt idx="6017">
                        <c:v>4.122829304876261E-13</c:v>
                      </c:pt>
                      <c:pt idx="6018">
                        <c:v>4.1219454680439736E-13</c:v>
                      </c:pt>
                      <c:pt idx="6019">
                        <c:v>4.1210616583977848E-13</c:v>
                      </c:pt>
                      <c:pt idx="6020">
                        <c:v>4.1201778763094973E-13</c:v>
                      </c:pt>
                      <c:pt idx="6021">
                        <c:v>4.1192941221509324E-13</c:v>
                      </c:pt>
                      <c:pt idx="6022">
                        <c:v>4.1184103962938931E-13</c:v>
                      </c:pt>
                      <c:pt idx="6023">
                        <c:v>4.117526699110199E-13</c:v>
                      </c:pt>
                      <c:pt idx="6024">
                        <c:v>4.1166430309716535E-13</c:v>
                      </c:pt>
                      <c:pt idx="6025">
                        <c:v>4.1157593922500739E-13</c:v>
                      </c:pt>
                      <c:pt idx="6026">
                        <c:v>4.1148757833172731E-13</c:v>
                      </c:pt>
                      <c:pt idx="6027">
                        <c:v>4.1139922045450501E-13</c:v>
                      </c:pt>
                      <c:pt idx="6028">
                        <c:v>4.1131086563052312E-13</c:v>
                      </c:pt>
                      <c:pt idx="6029">
                        <c:v>4.1122251389696192E-13</c:v>
                      </c:pt>
                      <c:pt idx="6030">
                        <c:v>4.1113416529100242E-13</c:v>
                      </c:pt>
                      <c:pt idx="6031">
                        <c:v>4.1104581984982711E-13</c:v>
                      </c:pt>
                      <c:pt idx="6032">
                        <c:v>4.1095747761061514E-13</c:v>
                      </c:pt>
                      <c:pt idx="6033">
                        <c:v>4.1086913861054874E-13</c:v>
                      </c:pt>
                      <c:pt idx="6034">
                        <c:v>4.1078080288680935E-13</c:v>
                      </c:pt>
                      <c:pt idx="6035">
                        <c:v>4.1069247047657737E-13</c:v>
                      </c:pt>
                      <c:pt idx="6036">
                        <c:v>4.1060414141703443E-13</c:v>
                      </c:pt>
                      <c:pt idx="6037">
                        <c:v>4.1051581574536115E-13</c:v>
                      </c:pt>
                      <c:pt idx="6038">
                        <c:v>4.104274934987386E-13</c:v>
                      </c:pt>
                      <c:pt idx="6039">
                        <c:v>4.1033917471434938E-13</c:v>
                      </c:pt>
                      <c:pt idx="6040">
                        <c:v>4.1025085942937307E-13</c:v>
                      </c:pt>
                      <c:pt idx="6041">
                        <c:v>4.1016254768099092E-13</c:v>
                      </c:pt>
                      <c:pt idx="6042">
                        <c:v>4.1007423950638475E-13</c:v>
                      </c:pt>
                      <c:pt idx="6043">
                        <c:v>4.0998593494273502E-13</c:v>
                      </c:pt>
                      <c:pt idx="6044">
                        <c:v>4.0989763402722351E-13</c:v>
                      </c:pt>
                      <c:pt idx="6045">
                        <c:v>4.0980933679703135E-13</c:v>
                      </c:pt>
                      <c:pt idx="6046">
                        <c:v>4.09721043289339E-13</c:v>
                      </c:pt>
                      <c:pt idx="6047">
                        <c:v>4.0963275354132773E-13</c:v>
                      </c:pt>
                      <c:pt idx="6048">
                        <c:v>4.0954446759017908E-13</c:v>
                      </c:pt>
                      <c:pt idx="6049">
                        <c:v>4.0945618547307426E-13</c:v>
                      </c:pt>
                      <c:pt idx="6050">
                        <c:v>4.0936790722719394E-13</c:v>
                      </c:pt>
                      <c:pt idx="6051">
                        <c:v>4.0927963288971975E-13</c:v>
                      </c:pt>
                      <c:pt idx="6052">
                        <c:v>4.0919136249783216E-13</c:v>
                      </c:pt>
                      <c:pt idx="6053">
                        <c:v>4.0910309608871249E-13</c:v>
                      </c:pt>
                      <c:pt idx="6054">
                        <c:v>4.0901483369954297E-13</c:v>
                      </c:pt>
                      <c:pt idx="6055">
                        <c:v>4.0892657536750336E-13</c:v>
                      </c:pt>
                      <c:pt idx="6056">
                        <c:v>4.0883832112977494E-13</c:v>
                      </c:pt>
                      <c:pt idx="6057">
                        <c:v>4.0875007102353948E-13</c:v>
                      </c:pt>
                      <c:pt idx="6058">
                        <c:v>4.0866182508597775E-13</c:v>
                      </c:pt>
                      <c:pt idx="6059">
                        <c:v>4.085735833265106E-13</c:v>
                      </c:pt>
                      <c:pt idx="6060">
                        <c:v>4.0848534576758434E-13</c:v>
                      </c:pt>
                      <c:pt idx="6061">
                        <c:v>4.0839711247119419E-13</c:v>
                      </c:pt>
                      <c:pt idx="6062">
                        <c:v>4.0830888349936179E-13</c:v>
                      </c:pt>
                      <c:pt idx="6063">
                        <c:v>4.0822065891410644E-13</c:v>
                      </c:pt>
                      <c:pt idx="6064">
                        <c:v>4.0813243877744847E-13</c:v>
                      </c:pt>
                      <c:pt idx="6065">
                        <c:v>4.0804422315140871E-13</c:v>
                      </c:pt>
                      <c:pt idx="6066">
                        <c:v>4.0795601209800737E-13</c:v>
                      </c:pt>
                      <c:pt idx="6067">
                        <c:v>4.0786780567926426E-13</c:v>
                      </c:pt>
                      <c:pt idx="6068">
                        <c:v>4.0777960395720022E-13</c:v>
                      </c:pt>
                      <c:pt idx="6069">
                        <c:v>4.0769140699383485E-13</c:v>
                      </c:pt>
                      <c:pt idx="6070">
                        <c:v>4.0760321485118934E-13</c:v>
                      </c:pt>
                      <c:pt idx="6071">
                        <c:v>4.0751502759128299E-13</c:v>
                      </c:pt>
                      <c:pt idx="6072">
                        <c:v>4.0742684527613713E-13</c:v>
                      </c:pt>
                      <c:pt idx="6073">
                        <c:v>4.0733866796777113E-13</c:v>
                      </c:pt>
                      <c:pt idx="6074">
                        <c:v>4.0725049572820591E-13</c:v>
                      </c:pt>
                      <c:pt idx="6075">
                        <c:v>4.0716232861946123E-13</c:v>
                      </c:pt>
                      <c:pt idx="6076">
                        <c:v>4.0707416670355808E-13</c:v>
                      </c:pt>
                      <c:pt idx="6077">
                        <c:v>4.0698601004251596E-13</c:v>
                      </c:pt>
                      <c:pt idx="6078">
                        <c:v>4.068978586983564E-13</c:v>
                      </c:pt>
                      <c:pt idx="6079">
                        <c:v>4.0680971273309817E-13</c:v>
                      </c:pt>
                      <c:pt idx="6080">
                        <c:v>4.0672157220876228E-13</c:v>
                      </c:pt>
                      <c:pt idx="6081">
                        <c:v>4.0663343718736932E-13</c:v>
                      </c:pt>
                      <c:pt idx="6082">
                        <c:v>4.0654530773093904E-13</c:v>
                      </c:pt>
                      <c:pt idx="6083">
                        <c:v>4.0645718390149166E-13</c:v>
                      </c:pt>
                      <c:pt idx="6084">
                        <c:v>4.0636906576104807E-13</c:v>
                      </c:pt>
                      <c:pt idx="6085">
                        <c:v>4.0628095337162837E-13</c:v>
                      </c:pt>
                      <c:pt idx="6086">
                        <c:v>4.0619284679525248E-13</c:v>
                      </c:pt>
                      <c:pt idx="6087">
                        <c:v>4.0610474609394139E-13</c:v>
                      </c:pt>
                      <c:pt idx="6088">
                        <c:v>4.060166513297146E-13</c:v>
                      </c:pt>
                      <c:pt idx="6089">
                        <c:v>4.0592856256459294E-13</c:v>
                      </c:pt>
                      <c:pt idx="6090">
                        <c:v>4.0584047986059627E-13</c:v>
                      </c:pt>
                      <c:pt idx="6091">
                        <c:v>4.0575240327974542E-13</c:v>
                      </c:pt>
                      <c:pt idx="6092">
                        <c:v>4.0566433288406065E-13</c:v>
                      </c:pt>
                      <c:pt idx="6093">
                        <c:v>4.0557626873556179E-13</c:v>
                      </c:pt>
                      <c:pt idx="6094">
                        <c:v>4.054882108962689E-13</c:v>
                      </c:pt>
                      <c:pt idx="6095">
                        <c:v>4.0540015942820316E-13</c:v>
                      </c:pt>
                      <c:pt idx="6096">
                        <c:v>4.0531211439338393E-13</c:v>
                      </c:pt>
                      <c:pt idx="6097">
                        <c:v>4.052240758538329E-13</c:v>
                      </c:pt>
                      <c:pt idx="6098">
                        <c:v>4.0513604387156861E-13</c:v>
                      </c:pt>
                      <c:pt idx="6099">
                        <c:v>4.0504801850861249E-13</c:v>
                      </c:pt>
                      <c:pt idx="6100">
                        <c:v>4.0495999982698483E-13</c:v>
                      </c:pt>
                      <c:pt idx="6101">
                        <c:v>4.0487198788870522E-13</c:v>
                      </c:pt>
                      <c:pt idx="6102">
                        <c:v>4.047839827557948E-13</c:v>
                      </c:pt>
                      <c:pt idx="6103">
                        <c:v>4.0469598449027304E-13</c:v>
                      </c:pt>
                      <c:pt idx="6104">
                        <c:v>4.0460799315416085E-13</c:v>
                      </c:pt>
                      <c:pt idx="6105">
                        <c:v>4.0452000880947804E-13</c:v>
                      </c:pt>
                      <c:pt idx="6106">
                        <c:v>4.0443203151824546E-13</c:v>
                      </c:pt>
                      <c:pt idx="6107">
                        <c:v>4.0434406134248275E-13</c:v>
                      </c:pt>
                      <c:pt idx="6108">
                        <c:v>4.0425609834421101E-13</c:v>
                      </c:pt>
                      <c:pt idx="6109">
                        <c:v>4.0416814258544958E-13</c:v>
                      </c:pt>
                      <c:pt idx="6110">
                        <c:v>4.0408019412821959E-13</c:v>
                      </c:pt>
                      <c:pt idx="6111">
                        <c:v>4.0399225303454127E-13</c:v>
                      </c:pt>
                      <c:pt idx="6112">
                        <c:v>4.0390431936643423E-13</c:v>
                      </c:pt>
                      <c:pt idx="6113">
                        <c:v>4.0381639318591904E-13</c:v>
                      </c:pt>
                      <c:pt idx="6114">
                        <c:v>4.0372847455501628E-13</c:v>
                      </c:pt>
                      <c:pt idx="6115">
                        <c:v>4.0364056353574646E-13</c:v>
                      </c:pt>
                      <c:pt idx="6116">
                        <c:v>4.0355266019012904E-13</c:v>
                      </c:pt>
                      <c:pt idx="6117">
                        <c:v>4.0346476458018526E-13</c:v>
                      </c:pt>
                      <c:pt idx="6118">
                        <c:v>4.0337687676793443E-13</c:v>
                      </c:pt>
                      <c:pt idx="6119">
                        <c:v>4.0328899681539707E-13</c:v>
                      </c:pt>
                      <c:pt idx="6120">
                        <c:v>4.0320112478459471E-13</c:v>
                      </c:pt>
                      <c:pt idx="6121">
                        <c:v>4.0311326073753812E-13</c:v>
                      </c:pt>
                      <c:pt idx="6122">
                        <c:v>4.0302540468651568E-13</c:v>
                      </c:pt>
                      <c:pt idx="6123">
                        <c:v>4.0293755667399706E-13</c:v>
                      </c:pt>
                      <c:pt idx="6124">
                        <c:v>4.0284971680343766E-13</c:v>
                      </c:pt>
                      <c:pt idx="6125">
                        <c:v>4.0276188517828999E-13</c:v>
                      </c:pt>
                      <c:pt idx="6126">
                        <c:v>4.0267406190200765E-13</c:v>
                      </c:pt>
                      <c:pt idx="6127">
                        <c:v>4.0258624707804483E-13</c:v>
                      </c:pt>
                      <c:pt idx="6128">
                        <c:v>4.0249844080985499E-13</c:v>
                      </c:pt>
                      <c:pt idx="6129">
                        <c:v>4.0241064320089083E-13</c:v>
                      </c:pt>
                      <c:pt idx="6130">
                        <c:v>4.0232285435460754E-13</c:v>
                      </c:pt>
                      <c:pt idx="6131">
                        <c:v>4.0223507437445773E-13</c:v>
                      </c:pt>
                      <c:pt idx="6132">
                        <c:v>4.0214730336389532E-13</c:v>
                      </c:pt>
                      <c:pt idx="6133">
                        <c:v>4.0205954142637367E-13</c:v>
                      </c:pt>
                      <c:pt idx="6134">
                        <c:v>4.019717886653461E-13</c:v>
                      </c:pt>
                      <c:pt idx="6135">
                        <c:v>4.0188404518426758E-13</c:v>
                      </c:pt>
                      <c:pt idx="6136">
                        <c:v>4.0179631108658992E-13</c:v>
                      </c:pt>
                      <c:pt idx="6137">
                        <c:v>4.017085864757684E-13</c:v>
                      </c:pt>
                      <c:pt idx="6138">
                        <c:v>4.0162087145525507E-13</c:v>
                      </c:pt>
                      <c:pt idx="6139">
                        <c:v>4.0153316612850512E-13</c:v>
                      </c:pt>
                      <c:pt idx="6140">
                        <c:v>4.0144547059897059E-13</c:v>
                      </c:pt>
                      <c:pt idx="6141">
                        <c:v>4.0135778497010667E-13</c:v>
                      </c:pt>
                      <c:pt idx="6142">
                        <c:v>4.0127010934536577E-13</c:v>
                      </c:pt>
                      <c:pt idx="6143">
                        <c:v>4.0118244382820175E-13</c:v>
                      </c:pt>
                      <c:pt idx="6144">
                        <c:v>4.0109478852206853E-13</c:v>
                      </c:pt>
                      <c:pt idx="6145">
                        <c:v>4.0100714353041994E-13</c:v>
                      </c:pt>
                      <c:pt idx="6146">
                        <c:v>4.0091950895670883E-13</c:v>
                      </c:pt>
                      <c:pt idx="6147">
                        <c:v>4.0083188490438898E-13</c:v>
                      </c:pt>
                      <c:pt idx="6148">
                        <c:v>4.0074427147691459E-13</c:v>
                      </c:pt>
                      <c:pt idx="6149">
                        <c:v>4.006566687777391E-13</c:v>
                      </c:pt>
                      <c:pt idx="6150">
                        <c:v>4.0056907691031561E-13</c:v>
                      </c:pt>
                      <c:pt idx="6151">
                        <c:v>4.004814959780984E-13</c:v>
                      </c:pt>
                      <c:pt idx="6152">
                        <c:v>4.0039392608454033E-13</c:v>
                      </c:pt>
                      <c:pt idx="6153">
                        <c:v>4.0030636733309526E-13</c:v>
                      </c:pt>
                      <c:pt idx="6154">
                        <c:v>4.0021881982721777E-13</c:v>
                      </c:pt>
                      <c:pt idx="6155">
                        <c:v>4.0013128367036048E-13</c:v>
                      </c:pt>
                      <c:pt idx="6156">
                        <c:v>4.0004375896597668E-13</c:v>
                      </c:pt>
                      <c:pt idx="6157">
                        <c:v>3.9995624581752092E-13</c:v>
                      </c:pt>
                      <c:pt idx="6158">
                        <c:v>3.9986874432844615E-13</c:v>
                      </c:pt>
                      <c:pt idx="6159">
                        <c:v>3.9978125460220635E-13</c:v>
                      </c:pt>
                      <c:pt idx="6160">
                        <c:v>3.9969377674225486E-13</c:v>
                      </c:pt>
                      <c:pt idx="6161">
                        <c:v>3.9960631085204568E-13</c:v>
                      </c:pt>
                      <c:pt idx="6162">
                        <c:v>3.9951885703503251E-13</c:v>
                      </c:pt>
                      <c:pt idx="6163">
                        <c:v>3.9943141539466822E-13</c:v>
                      </c:pt>
                      <c:pt idx="6164">
                        <c:v>3.9934398603440657E-13</c:v>
                      </c:pt>
                      <c:pt idx="6165">
                        <c:v>3.9925656905770179E-13</c:v>
                      </c:pt>
                      <c:pt idx="6166">
                        <c:v>3.991691645680075E-13</c:v>
                      </c:pt>
                      <c:pt idx="6167">
                        <c:v>3.990817726687765E-13</c:v>
                      </c:pt>
                      <c:pt idx="6168">
                        <c:v>3.9899439346346316E-13</c:v>
                      </c:pt>
                      <c:pt idx="6169">
                        <c:v>3.9890702705552056E-13</c:v>
                      </c:pt>
                      <c:pt idx="6170">
                        <c:v>3.9881967354840286E-13</c:v>
                      </c:pt>
                      <c:pt idx="6171">
                        <c:v>3.9873233304556313E-13</c:v>
                      </c:pt>
                      <c:pt idx="6172">
                        <c:v>3.9864500565045533E-13</c:v>
                      </c:pt>
                      <c:pt idx="6173">
                        <c:v>3.9855769146653278E-13</c:v>
                      </c:pt>
                      <c:pt idx="6174">
                        <c:v>3.9847039059724961E-13</c:v>
                      </c:pt>
                      <c:pt idx="6175">
                        <c:v>3.9838310314605871E-13</c:v>
                      </c:pt>
                      <c:pt idx="6176">
                        <c:v>3.9829582921641433E-13</c:v>
                      </c:pt>
                      <c:pt idx="6177">
                        <c:v>3.9820856891177021E-13</c:v>
                      </c:pt>
                      <c:pt idx="6178">
                        <c:v>3.9812132233557928E-13</c:v>
                      </c:pt>
                      <c:pt idx="6179">
                        <c:v>3.9803408959129511E-13</c:v>
                      </c:pt>
                      <c:pt idx="6180">
                        <c:v>3.9794687078237191E-13</c:v>
                      </c:pt>
                      <c:pt idx="6181">
                        <c:v>3.9785966601226345E-13</c:v>
                      </c:pt>
                      <c:pt idx="6182">
                        <c:v>3.9777247538442254E-13</c:v>
                      </c:pt>
                      <c:pt idx="6183">
                        <c:v>3.9768529900230356E-13</c:v>
                      </c:pt>
                      <c:pt idx="6184">
                        <c:v>3.9759813696912744E-13</c:v>
                      </c:pt>
                      <c:pt idx="6185">
                        <c:v>3.9751098930028156E-13</c:v>
                      </c:pt>
                      <c:pt idx="6186">
                        <c:v>3.9742385607494391E-13</c:v>
                      </c:pt>
                      <c:pt idx="6187">
                        <c:v>3.9733673746566825E-13</c:v>
                      </c:pt>
                      <c:pt idx="6188">
                        <c:v>3.9724963364501194E-13</c:v>
                      </c:pt>
                      <c:pt idx="6189">
                        <c:v>3.9716254478552905E-13</c:v>
                      </c:pt>
                      <c:pt idx="6190">
                        <c:v>3.9707547105977682E-13</c:v>
                      </c:pt>
                      <c:pt idx="6191">
                        <c:v>3.969884126403096E-13</c:v>
                      </c:pt>
                      <c:pt idx="6192">
                        <c:v>3.9690136969968335E-13</c:v>
                      </c:pt>
                      <c:pt idx="6193">
                        <c:v>3.9681434241045394E-13</c:v>
                      </c:pt>
                      <c:pt idx="6194">
                        <c:v>3.9672733094517717E-13</c:v>
                      </c:pt>
                      <c:pt idx="6195">
                        <c:v>3.9664033547640745E-13</c:v>
                      </c:pt>
                      <c:pt idx="6196">
                        <c:v>3.9655335617670231E-13</c:v>
                      </c:pt>
                      <c:pt idx="6197">
                        <c:v>3.9646639321861599E-13</c:v>
                      </c:pt>
                      <c:pt idx="6198">
                        <c:v>3.9637944677470421E-13</c:v>
                      </c:pt>
                      <c:pt idx="6199">
                        <c:v>3.9629251701752373E-13</c:v>
                      </c:pt>
                      <c:pt idx="6200">
                        <c:v>3.9620560411962862E-13</c:v>
                      </c:pt>
                      <c:pt idx="6201">
                        <c:v>3.9611870825357598E-13</c:v>
                      </c:pt>
                      <c:pt idx="6202">
                        <c:v>3.9603182959191987E-13</c:v>
                      </c:pt>
                      <c:pt idx="6203">
                        <c:v>3.9594496830721706E-13</c:v>
                      </c:pt>
                      <c:pt idx="6204">
                        <c:v>3.9585812457202311E-13</c:v>
                      </c:pt>
                      <c:pt idx="6205">
                        <c:v>3.9577129855889318E-13</c:v>
                      </c:pt>
                      <c:pt idx="6206">
                        <c:v>3.9568449044038343E-13</c:v>
                      </c:pt>
                      <c:pt idx="6207">
                        <c:v>3.9559770038904942E-13</c:v>
                      </c:pt>
                      <c:pt idx="6208">
                        <c:v>3.9551092857744571E-13</c:v>
                      </c:pt>
                      <c:pt idx="6209">
                        <c:v>3.9542417517812967E-13</c:v>
                      </c:pt>
                      <c:pt idx="6210">
                        <c:v>3.953374403636556E-13</c:v>
                      </c:pt>
                      <c:pt idx="6211">
                        <c:v>3.9525072430657942E-13</c:v>
                      </c:pt>
                      <c:pt idx="6212">
                        <c:v>3.9516402717945709E-13</c:v>
                      </c:pt>
                      <c:pt idx="6213">
                        <c:v>3.9507734915484442E-13</c:v>
                      </c:pt>
                      <c:pt idx="6214">
                        <c:v>3.9499069040529632E-13</c:v>
                      </c:pt>
                      <c:pt idx="6215">
                        <c:v>3.9490405110336849E-13</c:v>
                      </c:pt>
                      <c:pt idx="6216">
                        <c:v>3.9481743142161772E-13</c:v>
                      </c:pt>
                      <c:pt idx="6217">
                        <c:v>3.947308315325978E-13</c:v>
                      </c:pt>
                      <c:pt idx="6218">
                        <c:v>3.9464425160886574E-13</c:v>
                      </c:pt>
                      <c:pt idx="6219">
                        <c:v>3.9455769182297691E-13</c:v>
                      </c:pt>
                      <c:pt idx="6220">
                        <c:v>3.9447115234748657E-13</c:v>
                      </c:pt>
                      <c:pt idx="6221">
                        <c:v>3.9438463335495083E-13</c:v>
                      </c:pt>
                      <c:pt idx="6222">
                        <c:v>3.9429813501792525E-13</c:v>
                      </c:pt>
                      <c:pt idx="6223">
                        <c:v>3.9421165750896444E-13</c:v>
                      </c:pt>
                      <c:pt idx="6224">
                        <c:v>3.9412520100062577E-13</c:v>
                      </c:pt>
                      <c:pt idx="6225">
                        <c:v>3.9403876566546359E-13</c:v>
                      </c:pt>
                      <c:pt idx="6226">
                        <c:v>3.9395235167603362E-13</c:v>
                      </c:pt>
                      <c:pt idx="6227">
                        <c:v>3.9386595920489201E-13</c:v>
                      </c:pt>
                      <c:pt idx="6228">
                        <c:v>3.9377958842459388E-13</c:v>
                      </c:pt>
                      <c:pt idx="6229">
                        <c:v>3.9369323950769539E-13</c:v>
                      </c:pt>
                      <c:pt idx="6230">
                        <c:v>3.9360691262675226E-13</c:v>
                      </c:pt>
                      <c:pt idx="6231">
                        <c:v>3.9352060795431934E-13</c:v>
                      </c:pt>
                      <c:pt idx="6232">
                        <c:v>3.9343432566295299E-13</c:v>
                      </c:pt>
                      <c:pt idx="6233">
                        <c:v>3.9334806592520818E-13</c:v>
                      </c:pt>
                      <c:pt idx="6234">
                        <c:v>3.9326182891364066E-13</c:v>
                      </c:pt>
                      <c:pt idx="6235">
                        <c:v>3.9317561480080715E-13</c:v>
                      </c:pt>
                      <c:pt idx="6236">
                        <c:v>3.9308942375926156E-13</c:v>
                      </c:pt>
                      <c:pt idx="6237">
                        <c:v>3.9300325596156131E-13</c:v>
                      </c:pt>
                      <c:pt idx="6238">
                        <c:v>3.9291711158026008E-13</c:v>
                      </c:pt>
                      <c:pt idx="6239">
                        <c:v>3.9283099078791542E-13</c:v>
                      </c:pt>
                      <c:pt idx="6240">
                        <c:v>3.9274489375708177E-13</c:v>
                      </c:pt>
                      <c:pt idx="6241">
                        <c:v>3.9265882066031465E-13</c:v>
                      </c:pt>
                      <c:pt idx="6242">
                        <c:v>3.9257277167017051E-13</c:v>
                      </c:pt>
                      <c:pt idx="6243">
                        <c:v>3.9248674695920422E-13</c:v>
                      </c:pt>
                      <c:pt idx="6244">
                        <c:v>3.9240074669997199E-13</c:v>
                      </c:pt>
                      <c:pt idx="6245">
                        <c:v>3.9231477106502958E-13</c:v>
                      </c:pt>
                      <c:pt idx="6246">
                        <c:v>3.922288202269318E-13</c:v>
                      </c:pt>
                      <c:pt idx="6247">
                        <c:v>3.9214289435704413E-13</c:v>
                      </c:pt>
                      <c:pt idx="6248">
                        <c:v>3.9205699347515059E-13</c:v>
                      </c:pt>
                      <c:pt idx="6249">
                        <c:v>3.9197111772756865E-13</c:v>
                      </c:pt>
                      <c:pt idx="6250">
                        <c:v>3.9188526740200045E-13</c:v>
                      </c:pt>
                      <c:pt idx="6251">
                        <c:v>3.9179944278614999E-13</c:v>
                      </c:pt>
                      <c:pt idx="6252">
                        <c:v>3.9171364416771938E-13</c:v>
                      </c:pt>
                      <c:pt idx="6253">
                        <c:v>3.9162787183441236E-13</c:v>
                      </c:pt>
                      <c:pt idx="6254">
                        <c:v>3.9154212607393113E-13</c:v>
                      </c:pt>
                      <c:pt idx="6255">
                        <c:v>3.9145640717397955E-13</c:v>
                      </c:pt>
                      <c:pt idx="6256">
                        <c:v>3.9137071542225996E-13</c:v>
                      </c:pt>
                      <c:pt idx="6257">
                        <c:v>3.912850511064757E-13</c:v>
                      </c:pt>
                      <c:pt idx="6258">
                        <c:v>3.9119941451432954E-13</c:v>
                      </c:pt>
                      <c:pt idx="6259">
                        <c:v>3.9111380593352482E-13</c:v>
                      </c:pt>
                      <c:pt idx="6260">
                        <c:v>3.9102822565176449E-13</c:v>
                      </c:pt>
                      <c:pt idx="6261">
                        <c:v>3.9094267395675115E-13</c:v>
                      </c:pt>
                      <c:pt idx="6262">
                        <c:v>3.9085715113618769E-13</c:v>
                      </c:pt>
                      <c:pt idx="6263">
                        <c:v>3.9077165747777772E-13</c:v>
                      </c:pt>
                      <c:pt idx="6264">
                        <c:v>3.9068619326922419E-13</c:v>
                      </c:pt>
                      <c:pt idx="6265">
                        <c:v>3.9060075879822954E-13</c:v>
                      </c:pt>
                      <c:pt idx="6266">
                        <c:v>3.9051535435249673E-13</c:v>
                      </c:pt>
                      <c:pt idx="6267">
                        <c:v>3.9042998021972991E-13</c:v>
                      </c:pt>
                      <c:pt idx="6268">
                        <c:v>3.9034463668763102E-13</c:v>
                      </c:pt>
                      <c:pt idx="6269">
                        <c:v>3.9025932404390297E-13</c:v>
                      </c:pt>
                      <c:pt idx="6270">
                        <c:v>3.9017404257624874E-13</c:v>
                      </c:pt>
                      <c:pt idx="6271">
                        <c:v>3.9008879257237255E-13</c:v>
                      </c:pt>
                      <c:pt idx="6272">
                        <c:v>3.9000357431997564E-13</c:v>
                      </c:pt>
                      <c:pt idx="6273">
                        <c:v>3.8991838810676267E-13</c:v>
                      </c:pt>
                      <c:pt idx="6274">
                        <c:v>3.8983323422043558E-13</c:v>
                      </c:pt>
                      <c:pt idx="6275">
                        <c:v>3.8974811294869727E-13</c:v>
                      </c:pt>
                      <c:pt idx="6276">
                        <c:v>3.8966302457925139E-13</c:v>
                      </c:pt>
                      <c:pt idx="6277">
                        <c:v>3.8957796939980079E-13</c:v>
                      </c:pt>
                      <c:pt idx="6278">
                        <c:v>3.8949294769804756E-13</c:v>
                      </c:pt>
                      <c:pt idx="6279">
                        <c:v>3.8940795976169617E-13</c:v>
                      </c:pt>
                      <c:pt idx="6280">
                        <c:v>3.8932300587844876E-13</c:v>
                      </c:pt>
                      <c:pt idx="6281">
                        <c:v>3.8923808633600842E-13</c:v>
                      </c:pt>
                      <c:pt idx="6282">
                        <c:v>3.8915320142207806E-13</c:v>
                      </c:pt>
                      <c:pt idx="6283">
                        <c:v>3.8906835142436037E-13</c:v>
                      </c:pt>
                      <c:pt idx="6284">
                        <c:v>3.8898353663055906E-13</c:v>
                      </c:pt>
                      <c:pt idx="6285">
                        <c:v>3.8889875732837718E-13</c:v>
                      </c:pt>
                      <c:pt idx="6286">
                        <c:v>3.8881401380551697E-13</c:v>
                      </c:pt>
                      <c:pt idx="6287">
                        <c:v>3.8872930634968218E-13</c:v>
                      </c:pt>
                      <c:pt idx="6288">
                        <c:v>3.8864463524857497E-13</c:v>
                      </c:pt>
                      <c:pt idx="6289">
                        <c:v>3.8856000078989918E-13</c:v>
                      </c:pt>
                      <c:pt idx="6290">
                        <c:v>3.8847540326135767E-13</c:v>
                      </c:pt>
                      <c:pt idx="6291">
                        <c:v>3.8839084295065238E-13</c:v>
                      </c:pt>
                      <c:pt idx="6292">
                        <c:v>3.8830632014548796E-13</c:v>
                      </c:pt>
                      <c:pt idx="6293">
                        <c:v>3.8822183513356626E-13</c:v>
                      </c:pt>
                      <c:pt idx="6294">
                        <c:v>3.8813738820259017E-13</c:v>
                      </c:pt>
                      <c:pt idx="6295">
                        <c:v>3.8805297964026341E-13</c:v>
                      </c:pt>
                      <c:pt idx="6296">
                        <c:v>3.8796860973428898E-13</c:v>
                      </c:pt>
                      <c:pt idx="6297">
                        <c:v>3.878842787723692E-13</c:v>
                      </c:pt>
                      <c:pt idx="6298">
                        <c:v>3.8779998704220709E-13</c:v>
                      </c:pt>
                      <c:pt idx="6299">
                        <c:v>3.8771573483150681E-13</c:v>
                      </c:pt>
                      <c:pt idx="6300">
                        <c:v>3.8763152242796974E-13</c:v>
                      </c:pt>
                      <c:pt idx="6301">
                        <c:v>3.8754735011929979E-13</c:v>
                      </c:pt>
                      <c:pt idx="6302">
                        <c:v>3.874632181932001E-13</c:v>
                      </c:pt>
                      <c:pt idx="6303">
                        <c:v>3.8737912693737313E-13</c:v>
                      </c:pt>
                      <c:pt idx="6304">
                        <c:v>3.8729507663952242E-13</c:v>
                      </c:pt>
                      <c:pt idx="6305">
                        <c:v>3.8721106758735083E-13</c:v>
                      </c:pt>
                      <c:pt idx="6306">
                        <c:v>3.8712710006856045E-13</c:v>
                      </c:pt>
                      <c:pt idx="6307">
                        <c:v>3.8704317437085569E-13</c:v>
                      </c:pt>
                      <c:pt idx="6308">
                        <c:v>3.8695929078193863E-13</c:v>
                      </c:pt>
                      <c:pt idx="6309">
                        <c:v>3.8687544958951209E-13</c:v>
                      </c:pt>
                      <c:pt idx="6310">
                        <c:v>3.8680176713068867E-13</c:v>
                      </c:pt>
                      <c:pt idx="6311">
                        <c:v>3.8679744335780145E-13</c:v>
                      </c:pt>
                      <c:pt idx="6312">
                        <c:v>3.8679312562601593E-13</c:v>
                      </c:pt>
                      <c:pt idx="6313">
                        <c:v>3.8678881394049286E-13</c:v>
                      </c:pt>
                      <c:pt idx="6314">
                        <c:v>3.867845083063945E-13</c:v>
                      </c:pt>
                      <c:pt idx="6315">
                        <c:v>3.8678020872888209E-13</c:v>
                      </c:pt>
                      <c:pt idx="6316">
                        <c:v>3.8677591521311642E-13</c:v>
                      </c:pt>
                      <c:pt idx="6317">
                        <c:v>3.8677162776425955E-13</c:v>
                      </c:pt>
                      <c:pt idx="6318">
                        <c:v>3.8676734638747276E-13</c:v>
                      </c:pt>
                      <c:pt idx="6319">
                        <c:v>3.8676307108791686E-13</c:v>
                      </c:pt>
                      <c:pt idx="6320">
                        <c:v>3.86758801870754E-13</c:v>
                      </c:pt>
                      <c:pt idx="6321">
                        <c:v>3.8675453874114537E-13</c:v>
                      </c:pt>
                      <c:pt idx="6322">
                        <c:v>3.8675028170425237E-13</c:v>
                      </c:pt>
                      <c:pt idx="6323">
                        <c:v>3.8674603076523583E-13</c:v>
                      </c:pt>
                      <c:pt idx="6324">
                        <c:v>3.8674178592925793E-13</c:v>
                      </c:pt>
                      <c:pt idx="6325">
                        <c:v>3.8673754720147913E-13</c:v>
                      </c:pt>
                      <c:pt idx="6326">
                        <c:v>3.8673331458706231E-13</c:v>
                      </c:pt>
                      <c:pt idx="6327">
                        <c:v>3.8672908809116735E-13</c:v>
                      </c:pt>
                      <c:pt idx="6328">
                        <c:v>3.8672486771895589E-13</c:v>
                      </c:pt>
                      <c:pt idx="6329">
                        <c:v>3.867206534755906E-13</c:v>
                      </c:pt>
                      <c:pt idx="6330">
                        <c:v>3.8671644536623136E-13</c:v>
                      </c:pt>
                      <c:pt idx="6331">
                        <c:v>3.8671224339603971E-13</c:v>
                      </c:pt>
                      <c:pt idx="6332">
                        <c:v>3.8670804757017827E-13</c:v>
                      </c:pt>
                      <c:pt idx="6333">
                        <c:v>3.8670385789380726E-13</c:v>
                      </c:pt>
                      <c:pt idx="6334">
                        <c:v>3.866996743720886E-13</c:v>
                      </c:pt>
                      <c:pt idx="6335">
                        <c:v>3.8669549701018297E-13</c:v>
                      </c:pt>
                      <c:pt idx="6336">
                        <c:v>3.8669132581325269E-13</c:v>
                      </c:pt>
                      <c:pt idx="6337">
                        <c:v>3.8668716078645878E-13</c:v>
                      </c:pt>
                      <c:pt idx="6338">
                        <c:v>3.8668300193496285E-13</c:v>
                      </c:pt>
                      <c:pt idx="6339">
                        <c:v>3.8667884926392559E-13</c:v>
                      </c:pt>
                      <c:pt idx="6340">
                        <c:v>3.8667470277850891E-13</c:v>
                      </c:pt>
                      <c:pt idx="6341">
                        <c:v>3.866705624838746E-13</c:v>
                      </c:pt>
                      <c:pt idx="6342">
                        <c:v>3.86666428385183E-13</c:v>
                      </c:pt>
                      <c:pt idx="6343">
                        <c:v>3.8666230048759632E-13</c:v>
                      </c:pt>
                      <c:pt idx="6344">
                        <c:v>3.866581787962758E-13</c:v>
                      </c:pt>
                      <c:pt idx="6345">
                        <c:v>3.8665406331638248E-13</c:v>
                      </c:pt>
                      <c:pt idx="6346">
                        <c:v>3.8664995405307801E-13</c:v>
                      </c:pt>
                      <c:pt idx="6347">
                        <c:v>3.8664585101152415E-13</c:v>
                      </c:pt>
                      <c:pt idx="6348">
                        <c:v>3.8664175419688134E-13</c:v>
                      </c:pt>
                      <c:pt idx="6349">
                        <c:v>3.8663766361431237E-13</c:v>
                      </c:pt>
                      <c:pt idx="6350">
                        <c:v>3.8663357926897689E-13</c:v>
                      </c:pt>
                      <c:pt idx="6351">
                        <c:v>3.86629501166038E-13</c:v>
                      </c:pt>
                      <c:pt idx="6352">
                        <c:v>3.866254293106558E-13</c:v>
                      </c:pt>
                      <c:pt idx="6353">
                        <c:v>3.8662136370799232E-13</c:v>
                      </c:pt>
                      <c:pt idx="6354">
                        <c:v>3.8661730436320908E-13</c:v>
                      </c:pt>
                      <c:pt idx="6355">
                        <c:v>3.8661325128146671E-13</c:v>
                      </c:pt>
                      <c:pt idx="6356">
                        <c:v>3.8660920446792727E-13</c:v>
                      </c:pt>
                      <c:pt idx="6357">
                        <c:v>3.866051639277521E-13</c:v>
                      </c:pt>
                      <c:pt idx="6358">
                        <c:v>3.8660112966610224E-13</c:v>
                      </c:pt>
                      <c:pt idx="6359">
                        <c:v>3.8659710168813935E-13</c:v>
                      </c:pt>
                      <c:pt idx="6360">
                        <c:v>3.8659307999902481E-13</c:v>
                      </c:pt>
                      <c:pt idx="6361">
                        <c:v>3.8658906460391979E-13</c:v>
                      </c:pt>
                      <c:pt idx="6362">
                        <c:v>3.8658505550798642E-13</c:v>
                      </c:pt>
                      <c:pt idx="6363">
                        <c:v>3.865810527163848E-13</c:v>
                      </c:pt>
                      <c:pt idx="6364">
                        <c:v>3.8657705623427753E-13</c:v>
                      </c:pt>
                      <c:pt idx="6365">
                        <c:v>3.8657306606682516E-13</c:v>
                      </c:pt>
                      <c:pt idx="6366">
                        <c:v>3.8656908221918967E-13</c:v>
                      </c:pt>
                      <c:pt idx="6367">
                        <c:v>3.8656510469653243E-13</c:v>
                      </c:pt>
                      <c:pt idx="6368">
                        <c:v>3.8656113350401407E-13</c:v>
                      </c:pt>
                      <c:pt idx="6369">
                        <c:v>3.8655716864679675E-13</c:v>
                      </c:pt>
                      <c:pt idx="6370">
                        <c:v>3.8655321013004181E-13</c:v>
                      </c:pt>
                      <c:pt idx="6371">
                        <c:v>3.8654925795891004E-13</c:v>
                      </c:pt>
                      <c:pt idx="6372">
                        <c:v>3.8654531213856355E-13</c:v>
                      </c:pt>
                      <c:pt idx="6373">
                        <c:v>3.8654137267416337E-13</c:v>
                      </c:pt>
                      <c:pt idx="6374">
                        <c:v>3.8653743957087062E-13</c:v>
                      </c:pt>
                      <c:pt idx="6375">
                        <c:v>3.8653351283384723E-13</c:v>
                      </c:pt>
                      <c:pt idx="6376">
                        <c:v>3.865295924682545E-13</c:v>
                      </c:pt>
                      <c:pt idx="6377">
                        <c:v>3.8652567847925393E-13</c:v>
                      </c:pt>
                      <c:pt idx="6378">
                        <c:v>3.8652177087200626E-13</c:v>
                      </c:pt>
                      <c:pt idx="6379">
                        <c:v>3.865178696516734E-13</c:v>
                      </c:pt>
                      <c:pt idx="6380">
                        <c:v>3.8651397482341633E-13</c:v>
                      </c:pt>
                      <c:pt idx="6381">
                        <c:v>3.8651008639239742E-13</c:v>
                      </c:pt>
                      <c:pt idx="6382">
                        <c:v>3.865062043637769E-13</c:v>
                      </c:pt>
                      <c:pt idx="6383">
                        <c:v>3.8650232874271641E-13</c:v>
                      </c:pt>
                      <c:pt idx="6384">
                        <c:v>3.8649845953437821E-13</c:v>
                      </c:pt>
                      <c:pt idx="6385">
                        <c:v>3.8649459674392265E-13</c:v>
                      </c:pt>
                      <c:pt idx="6386">
                        <c:v>3.8649074037651182E-13</c:v>
                      </c:pt>
                      <c:pt idx="6387">
                        <c:v>3.8648689043730626E-13</c:v>
                      </c:pt>
                      <c:pt idx="6388">
                        <c:v>3.8648304693146803E-13</c:v>
                      </c:pt>
                      <c:pt idx="6389">
                        <c:v>3.8647920986415862E-13</c:v>
                      </c:pt>
                      <c:pt idx="6390">
                        <c:v>3.8647537924053888E-13</c:v>
                      </c:pt>
                      <c:pt idx="6391">
                        <c:v>3.8647155506577121E-13</c:v>
                      </c:pt>
                      <c:pt idx="6392">
                        <c:v>3.8646773734501534E-13</c:v>
                      </c:pt>
                      <c:pt idx="6393">
                        <c:v>3.8646392608343429E-13</c:v>
                      </c:pt>
                      <c:pt idx="6394">
                        <c:v>3.8646012128618844E-13</c:v>
                      </c:pt>
                      <c:pt idx="6395">
                        <c:v>3.8645632295843974E-13</c:v>
                      </c:pt>
                      <c:pt idx="6396">
                        <c:v>3.8645253110534955E-13</c:v>
                      </c:pt>
                      <c:pt idx="6397">
                        <c:v>3.8644874573129206E-13</c:v>
                      </c:pt>
                      <c:pt idx="6398">
                        <c:v>3.8644496684290875E-13</c:v>
                      </c:pt>
                      <c:pt idx="6399">
                        <c:v>3.8644119445065187E-13</c:v>
                      </c:pt>
                      <c:pt idx="6400">
                        <c:v>3.8643742856503645E-13</c:v>
                      </c:pt>
                      <c:pt idx="6401">
                        <c:v>3.8643366919657923E-13</c:v>
                      </c:pt>
                      <c:pt idx="6402">
                        <c:v>3.8642991635579383E-13</c:v>
                      </c:pt>
                      <c:pt idx="6403">
                        <c:v>3.8642617005319747E-13</c:v>
                      </c:pt>
                      <c:pt idx="6404">
                        <c:v>3.864224302993048E-13</c:v>
                      </c:pt>
                      <c:pt idx="6405">
                        <c:v>3.8641869710463167E-13</c:v>
                      </c:pt>
                      <c:pt idx="6406">
                        <c:v>3.8641497047969303E-13</c:v>
                      </c:pt>
                      <c:pt idx="6407">
                        <c:v>3.8641125043500565E-13</c:v>
                      </c:pt>
                      <c:pt idx="6408">
                        <c:v>3.8640753698108377E-13</c:v>
                      </c:pt>
                      <c:pt idx="6409">
                        <c:v>3.8640383012844304E-13</c:v>
                      </c:pt>
                      <c:pt idx="6410">
                        <c:v>3.8640012988760008E-13</c:v>
                      </c:pt>
                      <c:pt idx="6411">
                        <c:v>3.8639643626906918E-13</c:v>
                      </c:pt>
                      <c:pt idx="6412">
                        <c:v>3.8639274928336589E-13</c:v>
                      </c:pt>
                      <c:pt idx="6413">
                        <c:v>3.8638906894100698E-13</c:v>
                      </c:pt>
                      <c:pt idx="6414">
                        <c:v>3.8638539525250659E-13</c:v>
                      </c:pt>
                      <c:pt idx="6415">
                        <c:v>3.8638172822838087E-13</c:v>
                      </c:pt>
                      <c:pt idx="6416">
                        <c:v>3.8637806787914503E-13</c:v>
                      </c:pt>
                      <c:pt idx="6417">
                        <c:v>3.8637441421531482E-13</c:v>
                      </c:pt>
                      <c:pt idx="6418">
                        <c:v>3.8637076724740606E-13</c:v>
                      </c:pt>
                      <c:pt idx="6419">
                        <c:v>3.8636712698593393E-13</c:v>
                      </c:pt>
                      <c:pt idx="6420">
                        <c:v>3.863634934414136E-13</c:v>
                      </c:pt>
                      <c:pt idx="6421">
                        <c:v>3.8635986662436111E-13</c:v>
                      </c:pt>
                      <c:pt idx="6422">
                        <c:v>3.8635624654529192E-13</c:v>
                      </c:pt>
                      <c:pt idx="6423">
                        <c:v>3.8635263321472109E-13</c:v>
                      </c:pt>
                      <c:pt idx="6424">
                        <c:v>3.8634902664316461E-13</c:v>
                      </c:pt>
                      <c:pt idx="6425">
                        <c:v>3.8634542684113804E-13</c:v>
                      </c:pt>
                      <c:pt idx="6426">
                        <c:v>3.8634183381915618E-13</c:v>
                      </c:pt>
                      <c:pt idx="6427">
                        <c:v>3.8633824758773529E-13</c:v>
                      </c:pt>
                      <c:pt idx="6428">
                        <c:v>3.8633466815739093E-13</c:v>
                      </c:pt>
                      <c:pt idx="6429">
                        <c:v>3.8633109553863783E-13</c:v>
                      </c:pt>
                      <c:pt idx="6430">
                        <c:v>3.8632752974199226E-13</c:v>
                      </c:pt>
                      <c:pt idx="6431">
                        <c:v>3.8632397077796962E-13</c:v>
                      </c:pt>
                      <c:pt idx="6432">
                        <c:v>3.8632041865708542E-13</c:v>
                      </c:pt>
                      <c:pt idx="6433">
                        <c:v>3.8631687338985475E-13</c:v>
                      </c:pt>
                      <c:pt idx="6434">
                        <c:v>3.8631333498679352E-13</c:v>
                      </c:pt>
                      <c:pt idx="6435">
                        <c:v>3.8630980345841733E-13</c:v>
                      </c:pt>
                      <c:pt idx="6436">
                        <c:v>3.8630627881524114E-13</c:v>
                      </c:pt>
                      <c:pt idx="6437">
                        <c:v>3.8630276106778095E-13</c:v>
                      </c:pt>
                      <c:pt idx="6438">
                        <c:v>3.8629925022655182E-13</c:v>
                      </c:pt>
                      <c:pt idx="6439">
                        <c:v>3.8629574630207034E-13</c:v>
                      </c:pt>
                      <c:pt idx="6440">
                        <c:v>3.8629224930485092E-13</c:v>
                      </c:pt>
                      <c:pt idx="6441">
                        <c:v>3.8628875924540967E-13</c:v>
                      </c:pt>
                      <c:pt idx="6442">
                        <c:v>3.8628527613426138E-13</c:v>
                      </c:pt>
                      <c:pt idx="6443">
                        <c:v>3.8628179998192221E-13</c:v>
                      </c:pt>
                      <c:pt idx="6444">
                        <c:v>3.8627833079890777E-13</c:v>
                      </c:pt>
                      <c:pt idx="6445">
                        <c:v>3.8627486859573345E-13</c:v>
                      </c:pt>
                      <c:pt idx="6446">
                        <c:v>3.8627141338291432E-13</c:v>
                      </c:pt>
                      <c:pt idx="6447">
                        <c:v>3.8626796517096641E-13</c:v>
                      </c:pt>
                      <c:pt idx="6448">
                        <c:v>3.8626452397040449E-13</c:v>
                      </c:pt>
                      <c:pt idx="6449">
                        <c:v>3.8626108979174557E-13</c:v>
                      </c:pt>
                      <c:pt idx="6450">
                        <c:v>3.8625766264550369E-13</c:v>
                      </c:pt>
                      <c:pt idx="6451">
                        <c:v>3.8625424254219465E-13</c:v>
                      </c:pt>
                      <c:pt idx="6452">
                        <c:v>3.8625082949233482E-13</c:v>
                      </c:pt>
                      <c:pt idx="6453">
                        <c:v>3.8624742350643869E-13</c:v>
                      </c:pt>
                      <c:pt idx="6454">
                        <c:v>3.8624402459502191E-13</c:v>
                      </c:pt>
                      <c:pt idx="6455">
                        <c:v>3.8624063276860095E-13</c:v>
                      </c:pt>
                      <c:pt idx="6456">
                        <c:v>3.8623724803769025E-13</c:v>
                      </c:pt>
                      <c:pt idx="6457">
                        <c:v>3.8623387041280587E-13</c:v>
                      </c:pt>
                      <c:pt idx="6458">
                        <c:v>3.8623049990446286E-13</c:v>
                      </c:pt>
                      <c:pt idx="6459">
                        <c:v>3.8622713652317722E-13</c:v>
                      </c:pt>
                      <c:pt idx="6460">
                        <c:v>3.8622378027946446E-13</c:v>
                      </c:pt>
                      <c:pt idx="6461">
                        <c:v>3.8622043118384008E-13</c:v>
                      </c:pt>
                      <c:pt idx="6462">
                        <c:v>3.8621708924681908E-13</c:v>
                      </c:pt>
                      <c:pt idx="6463">
                        <c:v>3.8621375447891748E-13</c:v>
                      </c:pt>
                      <c:pt idx="6464">
                        <c:v>3.8621042689065081E-13</c:v>
                      </c:pt>
                      <c:pt idx="6465">
                        <c:v>3.8620710649253419E-13</c:v>
                      </c:pt>
                      <c:pt idx="6466">
                        <c:v>3.8620379329508341E-13</c:v>
                      </c:pt>
                      <c:pt idx="6467">
                        <c:v>3.8620048730881418E-13</c:v>
                      </c:pt>
                      <c:pt idx="6468">
                        <c:v>3.8619718854424131E-13</c:v>
                      </c:pt>
                      <c:pt idx="6469">
                        <c:v>3.8619389701188165E-13</c:v>
                      </c:pt>
                      <c:pt idx="6470">
                        <c:v>3.8619061272224879E-13</c:v>
                      </c:pt>
                      <c:pt idx="6471">
                        <c:v>3.8618733568586001E-13</c:v>
                      </c:pt>
                      <c:pt idx="6472">
                        <c:v>3.8618406591322983E-13</c:v>
                      </c:pt>
                      <c:pt idx="6473">
                        <c:v>3.8618080341487428E-13</c:v>
                      </c:pt>
                      <c:pt idx="6474">
                        <c:v>3.8617754820130805E-13</c:v>
                      </c:pt>
                      <c:pt idx="6475">
                        <c:v>3.8617430028304816E-13</c:v>
                      </c:pt>
                      <c:pt idx="6476">
                        <c:v>3.8617105967060889E-13</c:v>
                      </c:pt>
                      <c:pt idx="6477">
                        <c:v>3.8616782637450555E-13</c:v>
                      </c:pt>
                      <c:pt idx="6478">
                        <c:v>3.8616460040525496E-13</c:v>
                      </c:pt>
                      <c:pt idx="6479">
                        <c:v>3.861613817733715E-13</c:v>
                      </c:pt>
                      <c:pt idx="6480">
                        <c:v>3.8615817048937064E-13</c:v>
                      </c:pt>
                      <c:pt idx="6481">
                        <c:v>3.8615496656376898E-13</c:v>
                      </c:pt>
                      <c:pt idx="6482">
                        <c:v>3.8615177000708101E-13</c:v>
                      </c:pt>
                      <c:pt idx="6483">
                        <c:v>3.8614858082036137E-13</c:v>
                      </c:pt>
                      <c:pt idx="6484">
                        <c:v>3.8614539896505215E-13</c:v>
                      </c:pt>
                      <c:pt idx="6485">
                        <c:v>3.8614222445124233E-13</c:v>
                      </c:pt>
                      <c:pt idx="6486">
                        <c:v>3.8613905729726399E-13</c:v>
                      </c:pt>
                      <c:pt idx="6487">
                        <c:v>3.8613589752144949E-13</c:v>
                      </c:pt>
                      <c:pt idx="6488">
                        <c:v>3.8613274514213054E-13</c:v>
                      </c:pt>
                      <c:pt idx="6489">
                        <c:v>3.8612960017763957E-13</c:v>
                      </c:pt>
                      <c:pt idx="6490">
                        <c:v>3.861264626463086E-13</c:v>
                      </c:pt>
                      <c:pt idx="6491">
                        <c:v>3.8612333256647075E-13</c:v>
                      </c:pt>
                      <c:pt idx="6492">
                        <c:v>3.8612020995645712E-13</c:v>
                      </c:pt>
                      <c:pt idx="6493">
                        <c:v>3.8611709483459985E-13</c:v>
                      </c:pt>
                      <c:pt idx="6494">
                        <c:v>3.861139872192325E-13</c:v>
                      </c:pt>
                      <c:pt idx="6495">
                        <c:v>3.8611088712868594E-13</c:v>
                      </c:pt>
                      <c:pt idx="6496">
                        <c:v>3.8610779458129293E-13</c:v>
                      </c:pt>
                      <c:pt idx="6497">
                        <c:v>3.861047095953853E-13</c:v>
                      </c:pt>
                      <c:pt idx="6498">
                        <c:v>3.8610163218929567E-13</c:v>
                      </c:pt>
                      <c:pt idx="6499">
                        <c:v>3.860985623813562E-13</c:v>
                      </c:pt>
                      <c:pt idx="6500">
                        <c:v>3.8609550018989926E-13</c:v>
                      </c:pt>
                      <c:pt idx="6501">
                        <c:v>3.8609244563325632E-13</c:v>
                      </c:pt>
                      <c:pt idx="6502">
                        <c:v>3.860893987297602E-13</c:v>
                      </c:pt>
                      <c:pt idx="6503">
                        <c:v>3.8608635949774256E-13</c:v>
                      </c:pt>
                      <c:pt idx="6504">
                        <c:v>3.8608332795553688E-13</c:v>
                      </c:pt>
                      <c:pt idx="6505">
                        <c:v>3.8608030412147393E-13</c:v>
                      </c:pt>
                      <c:pt idx="6506">
                        <c:v>3.8607728801388611E-13</c:v>
                      </c:pt>
                      <c:pt idx="6507">
                        <c:v>3.8607427965110677E-13</c:v>
                      </c:pt>
                      <c:pt idx="6508">
                        <c:v>3.8607127905146694E-13</c:v>
                      </c:pt>
                      <c:pt idx="6509">
                        <c:v>3.8606828623329922E-13</c:v>
                      </c:pt>
                      <c:pt idx="6510">
                        <c:v>3.8606530121493556E-13</c:v>
                      </c:pt>
                      <c:pt idx="6511">
                        <c:v>3.8606232401470844E-13</c:v>
                      </c:pt>
                      <c:pt idx="6512">
                        <c:v>3.8605935465095037E-13</c:v>
                      </c:pt>
                      <c:pt idx="6513">
                        <c:v>3.8605639314199323E-13</c:v>
                      </c:pt>
                      <c:pt idx="6514">
                        <c:v>3.8605343950616888E-13</c:v>
                      </c:pt>
                      <c:pt idx="6515">
                        <c:v>3.8605049376181003E-13</c:v>
                      </c:pt>
                      <c:pt idx="6516">
                        <c:v>3.8604755592724826E-13</c:v>
                      </c:pt>
                      <c:pt idx="6517">
                        <c:v>3.8604462602081689E-13</c:v>
                      </c:pt>
                      <c:pt idx="6518">
                        <c:v>3.8604170406084714E-13</c:v>
                      </c:pt>
                      <c:pt idx="6519">
                        <c:v>3.8603879006567116E-13</c:v>
                      </c:pt>
                      <c:pt idx="6520">
                        <c:v>3.8603588405362219E-13</c:v>
                      </c:pt>
                      <c:pt idx="6521">
                        <c:v>3.8603298604303134E-13</c:v>
                      </c:pt>
                      <c:pt idx="6522">
                        <c:v>3.8603009605223088E-13</c:v>
                      </c:pt>
                      <c:pt idx="6523">
                        <c:v>3.8602721409955413E-13</c:v>
                      </c:pt>
                      <c:pt idx="6524">
                        <c:v>3.8602434020333215E-13</c:v>
                      </c:pt>
                      <c:pt idx="6525">
                        <c:v>3.8602147438189762E-13</c:v>
                      </c:pt>
                      <c:pt idx="6526">
                        <c:v>3.8601861665358224E-13</c:v>
                      </c:pt>
                      <c:pt idx="6527">
                        <c:v>3.8601576703671946E-13</c:v>
                      </c:pt>
                      <c:pt idx="6528">
                        <c:v>3.8601292554963952E-13</c:v>
                      </c:pt>
                      <c:pt idx="6529">
                        <c:v>3.860100922106766E-13</c:v>
                      </c:pt>
                      <c:pt idx="6530">
                        <c:v>3.8600726703816161E-13</c:v>
                      </c:pt>
                      <c:pt idx="6531">
                        <c:v>3.8600445005042739E-13</c:v>
                      </c:pt>
                      <c:pt idx="6532">
                        <c:v>3.8600164126580614E-13</c:v>
                      </c:pt>
                      <c:pt idx="6533">
                        <c:v>3.8599884070262942E-13</c:v>
                      </c:pt>
                      <c:pt idx="6534">
                        <c:v>3.8599604837923013E-13</c:v>
                      </c:pt>
                      <c:pt idx="6535">
                        <c:v>3.8599326431394046E-13</c:v>
                      </c:pt>
                      <c:pt idx="6536">
                        <c:v>3.8599048852509239E-13</c:v>
                      </c:pt>
                      <c:pt idx="6537">
                        <c:v>3.8598772103101779E-13</c:v>
                      </c:pt>
                      <c:pt idx="6538">
                        <c:v>3.8598496185004877E-13</c:v>
                      </c:pt>
                      <c:pt idx="6539">
                        <c:v>3.859822110005187E-13</c:v>
                      </c:pt>
                      <c:pt idx="6540">
                        <c:v>3.8597946850075871E-13</c:v>
                      </c:pt>
                      <c:pt idx="6541">
                        <c:v>3.8597673436910136E-13</c:v>
                      </c:pt>
                      <c:pt idx="6542">
                        <c:v>3.8597400862387912E-13</c:v>
                      </c:pt>
                      <c:pt idx="6543">
                        <c:v>3.8597129128342346E-13</c:v>
                      </c:pt>
                      <c:pt idx="6544">
                        <c:v>3.8596858236606719E-13</c:v>
                      </c:pt>
                      <c:pt idx="6545">
                        <c:v>3.8596588189014199E-13</c:v>
                      </c:pt>
                      <c:pt idx="6546">
                        <c:v>3.8596318987398102E-13</c:v>
                      </c:pt>
                      <c:pt idx="6547">
                        <c:v>3.859605063359157E-13</c:v>
                      </c:pt>
                      <c:pt idx="6548">
                        <c:v>3.8595783129427775E-13</c:v>
                      </c:pt>
                      <c:pt idx="6549">
                        <c:v>3.8595516476740105E-13</c:v>
                      </c:pt>
                      <c:pt idx="6550">
                        <c:v>3.859525067736162E-13</c:v>
                      </c:pt>
                      <c:pt idx="6551">
                        <c:v>3.8594985733125628E-13</c:v>
                      </c:pt>
                      <c:pt idx="6552">
                        <c:v>3.8594721645865275E-13</c:v>
                      </c:pt>
                      <c:pt idx="6553">
                        <c:v>3.8594458417413843E-13</c:v>
                      </c:pt>
                      <c:pt idx="6554">
                        <c:v>3.859419604960457E-13</c:v>
                      </c:pt>
                      <c:pt idx="6555">
                        <c:v>3.8593934544270647E-13</c:v>
                      </c:pt>
                      <c:pt idx="6556">
                        <c:v>3.8593673903245251E-13</c:v>
                      </c:pt>
                      <c:pt idx="6557">
                        <c:v>3.8593414128361668E-13</c:v>
                      </c:pt>
                      <c:pt idx="6558">
                        <c:v>3.8593155221453086E-13</c:v>
                      </c:pt>
                      <c:pt idx="6559">
                        <c:v>3.8592897184352717E-13</c:v>
                      </c:pt>
                      <c:pt idx="6560">
                        <c:v>3.8592640018893801E-13</c:v>
                      </c:pt>
                      <c:pt idx="6561">
                        <c:v>3.8592383726909577E-13</c:v>
                      </c:pt>
                      <c:pt idx="6562">
                        <c:v>3.8592128310233186E-13</c:v>
                      </c:pt>
                      <c:pt idx="6563">
                        <c:v>3.8591873770697944E-13</c:v>
                      </c:pt>
                      <c:pt idx="6564">
                        <c:v>3.859162011013703E-13</c:v>
                      </c:pt>
                      <c:pt idx="6565">
                        <c:v>3.8591367330383644E-13</c:v>
                      </c:pt>
                      <c:pt idx="6566">
                        <c:v>3.8591115433271023E-13</c:v>
                      </c:pt>
                      <c:pt idx="6567">
                        <c:v>3.8590864420632425E-13</c:v>
                      </c:pt>
                      <c:pt idx="6568">
                        <c:v>3.859061429430105E-13</c:v>
                      </c:pt>
                      <c:pt idx="6569">
                        <c:v>3.8590365056110062E-13</c:v>
                      </c:pt>
                      <c:pt idx="6570">
                        <c:v>3.8590116707892757E-13</c:v>
                      </c:pt>
                      <c:pt idx="6571">
                        <c:v>3.8589869251482331E-13</c:v>
                      </c:pt>
                      <c:pt idx="6572">
                        <c:v>3.8589622688711951E-13</c:v>
                      </c:pt>
                      <c:pt idx="6573">
                        <c:v>3.8589377021414915E-13</c:v>
                      </c:pt>
                      <c:pt idx="6574">
                        <c:v>3.8589132251424415E-13</c:v>
                      </c:pt>
                      <c:pt idx="6575">
                        <c:v>3.8588888380573641E-13</c:v>
                      </c:pt>
                      <c:pt idx="6576">
                        <c:v>3.8588645410695846E-13</c:v>
                      </c:pt>
                      <c:pt idx="6577">
                        <c:v>3.8588403343624282E-13</c:v>
                      </c:pt>
                      <c:pt idx="6578">
                        <c:v>3.8588162181192076E-13</c:v>
                      </c:pt>
                      <c:pt idx="6579">
                        <c:v>3.8587921925232514E-13</c:v>
                      </c:pt>
                      <c:pt idx="6580">
                        <c:v>3.8587682577578843E-13</c:v>
                      </c:pt>
                      <c:pt idx="6581">
                        <c:v>3.8587444140064251E-13</c:v>
                      </c:pt>
                      <c:pt idx="6582">
                        <c:v>3.8587206614521934E-13</c:v>
                      </c:pt>
                      <c:pt idx="6583">
                        <c:v>3.8586970002785139E-13</c:v>
                      </c:pt>
                      <c:pt idx="6584">
                        <c:v>3.8586734306687082E-13</c:v>
                      </c:pt>
                      <c:pt idx="6585">
                        <c:v>3.8586499528060961E-13</c:v>
                      </c:pt>
                      <c:pt idx="6586">
                        <c:v>3.8586265668740033E-13</c:v>
                      </c:pt>
                      <c:pt idx="6587">
                        <c:v>3.8586032730557514E-13</c:v>
                      </c:pt>
                      <c:pt idx="6588">
                        <c:v>3.858580071534658E-13</c:v>
                      </c:pt>
                      <c:pt idx="6589">
                        <c:v>3.85855696249405E-13</c:v>
                      </c:pt>
                      <c:pt idx="6590">
                        <c:v>3.8585339461172485E-13</c:v>
                      </c:pt>
                      <c:pt idx="6591">
                        <c:v>3.8585110225875711E-13</c:v>
                      </c:pt>
                      <c:pt idx="6592">
                        <c:v>3.8584881920883466E-13</c:v>
                      </c:pt>
                      <c:pt idx="6593">
                        <c:v>3.8584654548028957E-13</c:v>
                      </c:pt>
                      <c:pt idx="6594">
                        <c:v>3.8584428109145395E-13</c:v>
                      </c:pt>
                      <c:pt idx="6595">
                        <c:v>3.8584202606065962E-13</c:v>
                      </c:pt>
                      <c:pt idx="6596">
                        <c:v>3.858397804062393E-13</c:v>
                      </c:pt>
                      <c:pt idx="6597">
                        <c:v>3.8583754414652445E-13</c:v>
                      </c:pt>
                      <c:pt idx="6598">
                        <c:v>3.8583531729984871E-13</c:v>
                      </c:pt>
                      <c:pt idx="6599">
                        <c:v>3.8583309988454283E-13</c:v>
                      </c:pt>
                      <c:pt idx="6600">
                        <c:v>3.8583089191893928E-13</c:v>
                      </c:pt>
                      <c:pt idx="6601">
                        <c:v>3.8582869342137129E-13</c:v>
                      </c:pt>
                      <c:pt idx="6602">
                        <c:v>3.8582650441016996E-13</c:v>
                      </c:pt>
                      <c:pt idx="6603">
                        <c:v>3.8582432490366748E-13</c:v>
                      </c:pt>
                      <c:pt idx="6604">
                        <c:v>3.8582215492019715E-13</c:v>
                      </c:pt>
                      <c:pt idx="6605">
                        <c:v>3.8581999447809E-13</c:v>
                      </c:pt>
                      <c:pt idx="6606">
                        <c:v>3.858178435956789E-13</c:v>
                      </c:pt>
                      <c:pt idx="6607">
                        <c:v>3.8581570229129545E-13</c:v>
                      </c:pt>
                      <c:pt idx="6608">
                        <c:v>3.8581357058327249E-13</c:v>
                      </c:pt>
                      <c:pt idx="6609">
                        <c:v>3.8581144848994194E-13</c:v>
                      </c:pt>
                      <c:pt idx="6610">
                        <c:v>3.858093360296365E-13</c:v>
                      </c:pt>
                      <c:pt idx="6611">
                        <c:v>3.8580723322068735E-13</c:v>
                      </c:pt>
                      <c:pt idx="6612">
                        <c:v>3.8580514008133698E-13</c:v>
                      </c:pt>
                      <c:pt idx="6613">
                        <c:v>3.8580305660993537E-13</c:v>
                      </c:pt>
                      <c:pt idx="6614">
                        <c:v>3.858009828179109E-13</c:v>
                      </c:pt>
                      <c:pt idx="6615">
                        <c:v>3.85798918735622E-13</c:v>
                      </c:pt>
                      <c:pt idx="6616">
                        <c:v>3.8579686439342676E-13</c:v>
                      </c:pt>
                      <c:pt idx="6617">
                        <c:v>3.8579481982168233E-13</c:v>
                      </c:pt>
                      <c:pt idx="6618">
                        <c:v>3.8579278505074719E-13</c:v>
                      </c:pt>
                      <c:pt idx="6619">
                        <c:v>3.857907601109792E-13</c:v>
                      </c:pt>
                      <c:pt idx="6620">
                        <c:v>3.8578874503273625E-13</c:v>
                      </c:pt>
                      <c:pt idx="6621">
                        <c:v>3.8578673984637561E-13</c:v>
                      </c:pt>
                      <c:pt idx="6622">
                        <c:v>3.8578474458225579E-13</c:v>
                      </c:pt>
                      <c:pt idx="6623">
                        <c:v>3.8578275927073387E-13</c:v>
                      </c:pt>
                      <c:pt idx="6624">
                        <c:v>3.857807839421686E-13</c:v>
                      </c:pt>
                      <c:pt idx="6625">
                        <c:v>3.8577881862691763E-13</c:v>
                      </c:pt>
                      <c:pt idx="6626">
                        <c:v>3.8577686335533889E-13</c:v>
                      </c:pt>
                      <c:pt idx="6627">
                        <c:v>3.8577491815778977E-13</c:v>
                      </c:pt>
                      <c:pt idx="6628">
                        <c:v>3.8577298306462862E-13</c:v>
                      </c:pt>
                      <c:pt idx="6629">
                        <c:v>3.8577105810621327E-13</c:v>
                      </c:pt>
                      <c:pt idx="6630">
                        <c:v>3.8576914331290113E-13</c:v>
                      </c:pt>
                      <c:pt idx="6631">
                        <c:v>3.8576723871505062E-13</c:v>
                      </c:pt>
                      <c:pt idx="6632">
                        <c:v>3.8576534434301955E-13</c:v>
                      </c:pt>
                      <c:pt idx="6633">
                        <c:v>3.8576346022716571E-13</c:v>
                      </c:pt>
                      <c:pt idx="6634">
                        <c:v>3.8576158639784663E-13</c:v>
                      </c:pt>
                      <c:pt idx="6635">
                        <c:v>3.8575972288542066E-13</c:v>
                      </c:pt>
                      <c:pt idx="6636">
                        <c:v>3.8575786972024499E-13</c:v>
                      </c:pt>
                      <c:pt idx="6637">
                        <c:v>3.8575602693267816E-13</c:v>
                      </c:pt>
                      <c:pt idx="6638">
                        <c:v>3.8575419455307802E-13</c:v>
                      </c:pt>
                      <c:pt idx="6639">
                        <c:v>3.8575237261180255E-13</c:v>
                      </c:pt>
                      <c:pt idx="6640">
                        <c:v>3.857505611392088E-13</c:v>
                      </c:pt>
                      <c:pt idx="6641">
                        <c:v>3.8574876016565536E-13</c:v>
                      </c:pt>
                      <c:pt idx="6642">
                        <c:v>3.8574696972150017E-13</c:v>
                      </c:pt>
                      <c:pt idx="6643">
                        <c:v>3.8574518983710042E-13</c:v>
                      </c:pt>
                      <c:pt idx="6644">
                        <c:v>3.8574342054281465E-13</c:v>
                      </c:pt>
                      <c:pt idx="6645">
                        <c:v>3.8574166186900067E-13</c:v>
                      </c:pt>
                      <c:pt idx="6646">
                        <c:v>3.8573991384601625E-13</c:v>
                      </c:pt>
                      <c:pt idx="6647">
                        <c:v>3.8573817650421884E-13</c:v>
                      </c:pt>
                      <c:pt idx="6648">
                        <c:v>3.8573644987396684E-13</c:v>
                      </c:pt>
                      <c:pt idx="6649">
                        <c:v>3.8573473398561752E-13</c:v>
                      </c:pt>
                      <c:pt idx="6650">
                        <c:v>3.8573302886952934E-13</c:v>
                      </c:pt>
                      <c:pt idx="6651">
                        <c:v>3.8573133455606019E-13</c:v>
                      </c:pt>
                      <c:pt idx="6652">
                        <c:v>3.8572965107556791E-13</c:v>
                      </c:pt>
                      <c:pt idx="6653">
                        <c:v>3.8572797845840978E-13</c:v>
                      </c:pt>
                      <c:pt idx="6654">
                        <c:v>3.8572631673494442E-13</c:v>
                      </c:pt>
                      <c:pt idx="6655">
                        <c:v>3.8572466593552939E-13</c:v>
                      </c:pt>
                      <c:pt idx="6656">
                        <c:v>3.857230260905222E-13</c:v>
                      </c:pt>
                      <c:pt idx="6657">
                        <c:v>3.8572139723028124E-13</c:v>
                      </c:pt>
                      <c:pt idx="6658">
                        <c:v>3.8571977938516445E-13</c:v>
                      </c:pt>
                      <c:pt idx="6659">
                        <c:v>3.8571817258552896E-13</c:v>
                      </c:pt>
                      <c:pt idx="6660">
                        <c:v>3.8571657686173399E-13</c:v>
                      </c:pt>
                      <c:pt idx="6661">
                        <c:v>3.8571499224413555E-13</c:v>
                      </c:pt>
                      <c:pt idx="6662">
                        <c:v>3.8571341876309331E-13</c:v>
                      </c:pt>
                      <c:pt idx="6663">
                        <c:v>3.8571185644896394E-13</c:v>
                      </c:pt>
                      <c:pt idx="6664">
                        <c:v>3.8571030533210594E-13</c:v>
                      </c:pt>
                      <c:pt idx="6665">
                        <c:v>3.8570876544287711E-13</c:v>
                      </c:pt>
                      <c:pt idx="6666">
                        <c:v>3.8570723681163472E-13</c:v>
                      </c:pt>
                      <c:pt idx="6667">
                        <c:v>3.8570571946873729E-13</c:v>
                      </c:pt>
                      <c:pt idx="6668">
                        <c:v>3.8570421344454274E-13</c:v>
                      </c:pt>
                      <c:pt idx="6669">
                        <c:v>3.8570271876940827E-13</c:v>
                      </c:pt>
                      <c:pt idx="6670">
                        <c:v>3.8570123547369232E-13</c:v>
                      </c:pt>
                      <c:pt idx="6671">
                        <c:v>3.8569976358775283E-13</c:v>
                      </c:pt>
                      <c:pt idx="6672">
                        <c:v>3.85698303141947E-13</c:v>
                      </c:pt>
                      <c:pt idx="6673">
                        <c:v>3.8569685416663346E-13</c:v>
                      </c:pt>
                      <c:pt idx="6674">
                        <c:v>3.8569541669216986E-13</c:v>
                      </c:pt>
                      <c:pt idx="6675">
                        <c:v>3.8569399074891425E-13</c:v>
                      </c:pt>
                      <c:pt idx="6676">
                        <c:v>3.8569257636722385E-13</c:v>
                      </c:pt>
                      <c:pt idx="6677">
                        <c:v>3.8569117357745712E-13</c:v>
                      </c:pt>
                      <c:pt idx="6678">
                        <c:v>3.8568978240997108E-13</c:v>
                      </c:pt>
                      <c:pt idx="6679">
                        <c:v>3.8568840289512465E-13</c:v>
                      </c:pt>
                      <c:pt idx="6680">
                        <c:v>3.8568703506327556E-13</c:v>
                      </c:pt>
                      <c:pt idx="6681">
                        <c:v>3.856856789447815E-13</c:v>
                      </c:pt>
                      <c:pt idx="6682">
                        <c:v>3.8568433456999981E-13</c:v>
                      </c:pt>
                      <c:pt idx="6683">
                        <c:v>3.8568300196928903E-13</c:v>
                      </c:pt>
                      <c:pt idx="6684">
                        <c:v>3.8568168117300701E-13</c:v>
                      </c:pt>
                      <c:pt idx="6685">
                        <c:v>3.8568037221151164E-13</c:v>
                      </c:pt>
                      <c:pt idx="6686">
                        <c:v>3.8567907511516011E-13</c:v>
                      </c:pt>
                      <c:pt idx="6687">
                        <c:v>3.8567778991431045E-13</c:v>
                      </c:pt>
                      <c:pt idx="6688">
                        <c:v>3.8567651663932168E-13</c:v>
                      </c:pt>
                      <c:pt idx="6689">
                        <c:v>3.8567525532055032E-13</c:v>
                      </c:pt>
                      <c:pt idx="6690">
                        <c:v>3.8567400598835486E-13</c:v>
                      </c:pt>
                      <c:pt idx="6691">
                        <c:v>3.856727686730934E-13</c:v>
                      </c:pt>
                      <c:pt idx="6692">
                        <c:v>3.8567154340512283E-13</c:v>
                      </c:pt>
                      <c:pt idx="6693">
                        <c:v>3.8567033021480199E-13</c:v>
                      </c:pt>
                      <c:pt idx="6694">
                        <c:v>3.8566912913248818E-13</c:v>
                      </c:pt>
                      <c:pt idx="6695">
                        <c:v>3.8566794018854008E-13</c:v>
                      </c:pt>
                      <c:pt idx="6696">
                        <c:v>3.8566676341331464E-13</c:v>
                      </c:pt>
                      <c:pt idx="6697">
                        <c:v>3.8566559883716965E-13</c:v>
                      </c:pt>
                      <c:pt idx="6698">
                        <c:v>3.856644464904643E-13</c:v>
                      </c:pt>
                      <c:pt idx="6699">
                        <c:v>3.8566330640355503E-13</c:v>
                      </c:pt>
                      <c:pt idx="6700">
                        <c:v>3.8566217860680049E-13</c:v>
                      </c:pt>
                      <c:pt idx="6701">
                        <c:v>3.856610631305579E-13</c:v>
                      </c:pt>
                      <c:pt idx="6702">
                        <c:v>3.8565996000518583E-13</c:v>
                      </c:pt>
                      <c:pt idx="6703">
                        <c:v>3.8565886926104196E-13</c:v>
                      </c:pt>
                      <c:pt idx="6704">
                        <c:v>3.8565779092848429E-13</c:v>
                      </c:pt>
                      <c:pt idx="6705">
                        <c:v>3.8565672503787004E-13</c:v>
                      </c:pt>
                      <c:pt idx="6706">
                        <c:v>3.8565567161955772E-13</c:v>
                      </c:pt>
                      <c:pt idx="6707">
                        <c:v>3.8565463070390456E-13</c:v>
                      </c:pt>
                      <c:pt idx="6708">
                        <c:v>3.8565360232126972E-13</c:v>
                      </c:pt>
                      <c:pt idx="6709">
                        <c:v>3.8565258650200973E-13</c:v>
                      </c:pt>
                      <c:pt idx="6710">
                        <c:v>3.8565158327648257E-13</c:v>
                      </c:pt>
                      <c:pt idx="6711">
                        <c:v>3.8565059267504726E-13</c:v>
                      </c:pt>
                      <c:pt idx="6712">
                        <c:v>3.8564961472806036E-13</c:v>
                      </c:pt>
                      <c:pt idx="6713">
                        <c:v>3.8564864946588049E-13</c:v>
                      </c:pt>
                      <c:pt idx="6714">
                        <c:v>3.8564769691886512E-13</c:v>
                      </c:pt>
                      <c:pt idx="6715">
                        <c:v>3.856467571173723E-13</c:v>
                      </c:pt>
                      <c:pt idx="6716">
                        <c:v>3.8564583009176008E-13</c:v>
                      </c:pt>
                      <c:pt idx="6717">
                        <c:v>3.8564491587238645E-13</c:v>
                      </c:pt>
                      <c:pt idx="6718">
                        <c:v>3.8564401448960864E-13</c:v>
                      </c:pt>
                      <c:pt idx="6719">
                        <c:v>3.8564312597378489E-13</c:v>
                      </c:pt>
                      <c:pt idx="6720">
                        <c:v>3.8564225035527276E-13</c:v>
                      </c:pt>
                      <c:pt idx="6721">
                        <c:v>3.8564138766443113E-13</c:v>
                      </c:pt>
                      <c:pt idx="6722">
                        <c:v>3.8564053793161659E-13</c:v>
                      </c:pt>
                      <c:pt idx="6723">
                        <c:v>3.8563970118718749E-13</c:v>
                      </c:pt>
                      <c:pt idx="6724">
                        <c:v>3.8563887746150236E-13</c:v>
                      </c:pt>
                      <c:pt idx="6725">
                        <c:v>3.8563806678491806E-13</c:v>
                      </c:pt>
                      <c:pt idx="6726">
                        <c:v>3.8563726918779311E-13</c:v>
                      </c:pt>
                      <c:pt idx="6727">
                        <c:v>3.8563648470048487E-13</c:v>
                      </c:pt>
                      <c:pt idx="6728">
                        <c:v>3.8563571335335162E-13</c:v>
                      </c:pt>
                      <c:pt idx="6729">
                        <c:v>3.8563495517675131E-13</c:v>
                      </c:pt>
                      <c:pt idx="6730">
                        <c:v>3.8563421020104117E-13</c:v>
                      </c:pt>
                      <c:pt idx="6731">
                        <c:v>3.8563347845658036E-13</c:v>
                      </c:pt>
                      <c:pt idx="6732">
                        <c:v>3.8563275997372551E-13</c:v>
                      </c:pt>
                      <c:pt idx="6733">
                        <c:v>3.856320547828343E-13</c:v>
                      </c:pt>
                      <c:pt idx="6734">
                        <c:v>3.8563136291426559E-13</c:v>
                      </c:pt>
                      <c:pt idx="6735">
                        <c:v>3.8563068439837698E-13</c:v>
                      </c:pt>
                      <c:pt idx="6736">
                        <c:v>3.8563001926552639E-13</c:v>
                      </c:pt>
                      <c:pt idx="6737">
                        <c:v>3.8562936754607101E-13</c:v>
                      </c:pt>
                      <c:pt idx="6738">
                        <c:v>3.8562872927037006E-13</c:v>
                      </c:pt>
                      <c:pt idx="6739">
                        <c:v>3.856281044687797E-13</c:v>
                      </c:pt>
                      <c:pt idx="6740">
                        <c:v>3.856274931716593E-13</c:v>
                      </c:pt>
                      <c:pt idx="6741">
                        <c:v>3.8562689540936578E-13</c:v>
                      </c:pt>
                      <c:pt idx="6742">
                        <c:v>3.8562631120097973E-13</c:v>
                      </c:pt>
                      <c:pt idx="6743">
                        <c:v>3.8562574053995858E-13</c:v>
                      </c:pt>
                      <c:pt idx="6744">
                        <c:v>3.8562518346851556E-13</c:v>
                      </c:pt>
                      <c:pt idx="6745">
                        <c:v>3.8562464003375517E-13</c:v>
                      </c:pt>
                      <c:pt idx="6746">
                        <c:v>3.8562411028278152E-13</c:v>
                      </c:pt>
                      <c:pt idx="6747">
                        <c:v>3.8562359426269893E-13</c:v>
                      </c:pt>
                      <c:pt idx="6748">
                        <c:v>3.8562309202061212E-13</c:v>
                      </c:pt>
                      <c:pt idx="6749">
                        <c:v>3.8562260360362558E-13</c:v>
                      </c:pt>
                      <c:pt idx="6750">
                        <c:v>3.8562212905884323E-13</c:v>
                      </c:pt>
                      <c:pt idx="6751">
                        <c:v>3.8562166843336984E-13</c:v>
                      </c:pt>
                      <c:pt idx="6752">
                        <c:v>3.8562122177431002E-13</c:v>
                      </c:pt>
                      <c:pt idx="6753">
                        <c:v>3.8562078912876758E-13</c:v>
                      </c:pt>
                      <c:pt idx="6754">
                        <c:v>3.8562037054384752E-13</c:v>
                      </c:pt>
                      <c:pt idx="6755">
                        <c:v>3.8561996606665422E-13</c:v>
                      </c:pt>
                      <c:pt idx="6756">
                        <c:v>3.8561957574429209E-13</c:v>
                      </c:pt>
                      <c:pt idx="6757">
                        <c:v>3.8561919962386498E-13</c:v>
                      </c:pt>
                      <c:pt idx="6758">
                        <c:v>3.8561883775247806E-13</c:v>
                      </c:pt>
                      <c:pt idx="6759">
                        <c:v>3.8561849017723499E-13</c:v>
                      </c:pt>
                      <c:pt idx="6760">
                        <c:v>3.8561815694524063E-13</c:v>
                      </c:pt>
                      <c:pt idx="6761">
                        <c:v>3.856178381035998E-13</c:v>
                      </c:pt>
                      <c:pt idx="6762">
                        <c:v>3.8561753369941651E-13</c:v>
                      </c:pt>
                      <c:pt idx="6763">
                        <c:v>3.8561724377979496E-13</c:v>
                      </c:pt>
                      <c:pt idx="6764">
                        <c:v>3.8561696839183993E-13</c:v>
                      </c:pt>
                      <c:pt idx="6765">
                        <c:v>3.8561670758265582E-13</c:v>
                      </c:pt>
                      <c:pt idx="6766">
                        <c:v>3.8561646139934664E-13</c:v>
                      </c:pt>
                      <c:pt idx="6767">
                        <c:v>3.856162298890172E-13</c:v>
                      </c:pt>
                      <c:pt idx="6768">
                        <c:v>3.8561601309877208E-13</c:v>
                      </c:pt>
                      <c:pt idx="6769">
                        <c:v>3.8561581107571558E-13</c:v>
                      </c:pt>
                      <c:pt idx="6770">
                        <c:v>3.8561562386695156E-13</c:v>
                      </c:pt>
                      <c:pt idx="6771">
                        <c:v>3.8561545151958519E-13</c:v>
                      </c:pt>
                      <c:pt idx="6772">
                        <c:v>3.8561529408071996E-13</c:v>
                      </c:pt>
                      <c:pt idx="6773">
                        <c:v>3.8561515159746187E-13</c:v>
                      </c:pt>
                      <c:pt idx="6774">
                        <c:v>3.85615024116914E-13</c:v>
                      </c:pt>
                      <c:pt idx="6775">
                        <c:v>3.8561491168618056E-13</c:v>
                      </c:pt>
                      <c:pt idx="6776">
                        <c:v>3.8561481435236689E-13</c:v>
                      </c:pt>
                      <c:pt idx="6777">
                        <c:v>3.8561473216257713E-13</c:v>
                      </c:pt>
                      <c:pt idx="6778">
                        <c:v>3.8561466516391595E-13</c:v>
                      </c:pt>
                      <c:pt idx="6779">
                        <c:v>3.8561461340348752E-13</c:v>
                      </c:pt>
                      <c:pt idx="6780">
                        <c:v>3.8561457692839593E-13</c:v>
                      </c:pt>
                      <c:pt idx="6781">
                        <c:v>3.856145557857455E-13</c:v>
                      </c:pt>
                      <c:pt idx="6782">
                        <c:v>3.8561455002264171E-13</c:v>
                      </c:pt>
                      <c:pt idx="6783">
                        <c:v>3.856145596861879E-13</c:v>
                      </c:pt>
                      <c:pt idx="6784">
                        <c:v>3.8561458482348909E-13</c:v>
                      </c:pt>
                      <c:pt idx="6785">
                        <c:v>3.8561462548164909E-13</c:v>
                      </c:pt>
                      <c:pt idx="6786">
                        <c:v>3.8561468170777357E-13</c:v>
                      </c:pt>
                      <c:pt idx="6787">
                        <c:v>3.8561475354896503E-13</c:v>
                      </c:pt>
                      <c:pt idx="6788">
                        <c:v>3.8561484105232974E-13</c:v>
                      </c:pt>
                      <c:pt idx="6789">
                        <c:v>3.8561494426497106E-13</c:v>
                      </c:pt>
                      <c:pt idx="6790">
                        <c:v>3.856150632339938E-13</c:v>
                      </c:pt>
                      <c:pt idx="6791">
                        <c:v>3.8561519800650243E-13</c:v>
                      </c:pt>
                      <c:pt idx="6792">
                        <c:v>3.856153486296009E-13</c:v>
                      </c:pt>
                      <c:pt idx="6793">
                        <c:v>3.8561551515039418E-13</c:v>
                      </c:pt>
                      <c:pt idx="6794">
                        <c:v>3.8561569761598658E-13</c:v>
                      </c:pt>
                      <c:pt idx="6795">
                        <c:v>3.8561589607348262E-13</c:v>
                      </c:pt>
                      <c:pt idx="6796">
                        <c:v>3.8561611056998609E-13</c:v>
                      </c:pt>
                      <c:pt idx="6797">
                        <c:v>3.8561634115260192E-13</c:v>
                      </c:pt>
                      <c:pt idx="6798">
                        <c:v>3.8561658786843427E-13</c:v>
                      </c:pt>
                      <c:pt idx="6799">
                        <c:v>3.8561685076458774E-13</c:v>
                      </c:pt>
                      <c:pt idx="6800">
                        <c:v>3.8561712988816691E-13</c:v>
                      </c:pt>
                      <c:pt idx="6801">
                        <c:v>3.8561742528627629E-13</c:v>
                      </c:pt>
                      <c:pt idx="6802">
                        <c:v>3.8561773700601963E-13</c:v>
                      </c:pt>
                      <c:pt idx="6803">
                        <c:v>3.8561806509450184E-13</c:v>
                      </c:pt>
                      <c:pt idx="6804">
                        <c:v>3.856184095988275E-13</c:v>
                      </c:pt>
                      <c:pt idx="6805">
                        <c:v>3.8561877056610055E-13</c:v>
                      </c:pt>
                      <c:pt idx="6806">
                        <c:v>3.8561914804342572E-13</c:v>
                      </c:pt>
                      <c:pt idx="6807">
                        <c:v>3.8561954207790752E-13</c:v>
                      </c:pt>
                      <c:pt idx="6808">
                        <c:v>3.8561995271664975E-13</c:v>
                      </c:pt>
                      <c:pt idx="6809">
                        <c:v>3.8562038000675824E-13</c:v>
                      </c:pt>
                      <c:pt idx="6810">
                        <c:v>3.8562082399533538E-13</c:v>
                      </c:pt>
                      <c:pt idx="6811">
                        <c:v>3.8562128472948739E-13</c:v>
                      </c:pt>
                      <c:pt idx="6812">
                        <c:v>3.856217622563177E-13</c:v>
                      </c:pt>
                      <c:pt idx="6813">
                        <c:v>3.8562225662293104E-13</c:v>
                      </c:pt>
                      <c:pt idx="6814">
                        <c:v>3.856227678764315E-13</c:v>
                      </c:pt>
                      <c:pt idx="6815">
                        <c:v>3.8562329606392453E-13</c:v>
                      </c:pt>
                      <c:pt idx="6816">
                        <c:v>3.8562384123251354E-13</c:v>
                      </c:pt>
                      <c:pt idx="6817">
                        <c:v>3.856244034293027E-13</c:v>
                      </c:pt>
                      <c:pt idx="6818">
                        <c:v>3.8562498270139776E-13</c:v>
                      </c:pt>
                      <c:pt idx="6819">
                        <c:v>3.85625579095902E-13</c:v>
                      </c:pt>
                      <c:pt idx="6820">
                        <c:v>3.8562619265991966E-13</c:v>
                      </c:pt>
                      <c:pt idx="6821">
                        <c:v>3.8562682344055662E-13</c:v>
                      </c:pt>
                      <c:pt idx="6822">
                        <c:v>3.8562747148491578E-13</c:v>
                      </c:pt>
                      <c:pt idx="6823">
                        <c:v>3.8562813684010246E-13</c:v>
                      </c:pt>
                      <c:pt idx="6824">
                        <c:v>3.8562881955322026E-13</c:v>
                      </c:pt>
                      <c:pt idx="6825">
                        <c:v>3.8562951967137441E-13</c:v>
                      </c:pt>
                      <c:pt idx="6826">
                        <c:v>3.8563023724166906E-13</c:v>
                      </c:pt>
                      <c:pt idx="6827">
                        <c:v>3.8563097231120888E-13</c:v>
                      </c:pt>
                      <c:pt idx="6828">
                        <c:v>3.8563172492709757E-13</c:v>
                      </c:pt>
                      <c:pt idx="6829">
                        <c:v>3.856324951364402E-13</c:v>
                      </c:pt>
                      <c:pt idx="6830">
                        <c:v>3.8563328298634118E-13</c:v>
                      </c:pt>
                      <c:pt idx="6831">
                        <c:v>3.8563408852390428E-13</c:v>
                      </c:pt>
                      <c:pt idx="6832">
                        <c:v>3.8563491179623465E-13</c:v>
                      </c:pt>
                      <c:pt idx="6833">
                        <c:v>3.856357528504366E-13</c:v>
                      </c:pt>
                      <c:pt idx="6834">
                        <c:v>3.856366117336138E-13</c:v>
                      </c:pt>
                      <c:pt idx="6835">
                        <c:v>3.8563748849287167E-13</c:v>
                      </c:pt>
                      <c:pt idx="6836">
                        <c:v>3.8563838317531421E-13</c:v>
                      </c:pt>
                      <c:pt idx="6837">
                        <c:v>3.8563929582804613E-13</c:v>
                      </c:pt>
                      <c:pt idx="6838">
                        <c:v>3.856402264981711E-13</c:v>
                      </c:pt>
                      <c:pt idx="6839">
                        <c:v>3.8564117523279417E-13</c:v>
                      </c:pt>
                      <c:pt idx="6840">
                        <c:v>3.8564214207901932E-13</c:v>
                      </c:pt>
                      <c:pt idx="6841">
                        <c:v>3.8564312708395129E-13</c:v>
                      </c:pt>
                      <c:pt idx="6842">
                        <c:v>3.8564413029469472E-13</c:v>
                      </c:pt>
                      <c:pt idx="6843">
                        <c:v>3.856451517583539E-13</c:v>
                      </c:pt>
                      <c:pt idx="6844">
                        <c:v>3.8564619152203274E-13</c:v>
                      </c:pt>
                      <c:pt idx="6845">
                        <c:v>3.8564724963283632E-13</c:v>
                      </c:pt>
                      <c:pt idx="6846">
                        <c:v>3.8564832613786879E-13</c:v>
                      </c:pt>
                      <c:pt idx="6847">
                        <c:v>3.8564942108423431E-13</c:v>
                      </c:pt>
                      <c:pt idx="6848">
                        <c:v>3.856505345190377E-13</c:v>
                      </c:pt>
                      <c:pt idx="6849">
                        <c:v>3.8565166648938332E-13</c:v>
                      </c:pt>
                      <c:pt idx="6850">
                        <c:v>3.8565281704237573E-13</c:v>
                      </c:pt>
                      <c:pt idx="6851">
                        <c:v>3.8565398622511869E-13</c:v>
                      </c:pt>
                      <c:pt idx="6852">
                        <c:v>3.8565517408471732E-13</c:v>
                      </c:pt>
                      <c:pt idx="6853">
                        <c:v>3.8565638066827526E-13</c:v>
                      </c:pt>
                      <c:pt idx="6854">
                        <c:v>3.856576060228977E-13</c:v>
                      </c:pt>
                      <c:pt idx="6855">
                        <c:v>3.8565885019568899E-13</c:v>
                      </c:pt>
                      <c:pt idx="6856">
                        <c:v>3.8566011323375354E-13</c:v>
                      </c:pt>
                      <c:pt idx="6857">
                        <c:v>3.8566139518419526E-13</c:v>
                      </c:pt>
                      <c:pt idx="6858">
                        <c:v>3.8566269609411902E-13</c:v>
                      </c:pt>
                      <c:pt idx="6859">
                        <c:v>3.8566401601062933E-13</c:v>
                      </c:pt>
                      <c:pt idx="6860">
                        <c:v>3.8566535498083004E-13</c:v>
                      </c:pt>
                      <c:pt idx="6861">
                        <c:v>3.8566671305182603E-13</c:v>
                      </c:pt>
                      <c:pt idx="6862">
                        <c:v>3.8566809027072181E-13</c:v>
                      </c:pt>
                      <c:pt idx="6863">
                        <c:v>3.8566948668462193E-13</c:v>
                      </c:pt>
                      <c:pt idx="6864">
                        <c:v>3.8567090234062995E-13</c:v>
                      </c:pt>
                      <c:pt idx="6865">
                        <c:v>3.856723372858512E-13</c:v>
                      </c:pt>
                      <c:pt idx="6866">
                        <c:v>3.8567379156738922E-13</c:v>
                      </c:pt>
                      <c:pt idx="6867">
                        <c:v>3.8567526523234904E-13</c:v>
                      </c:pt>
                      <c:pt idx="6868">
                        <c:v>3.8567675832783536E-13</c:v>
                      </c:pt>
                      <c:pt idx="6869">
                        <c:v>3.8567827090095241E-13</c:v>
                      </c:pt>
                      <c:pt idx="6870">
                        <c:v>3.8567980299880393E-13</c:v>
                      </c:pt>
                      <c:pt idx="6871">
                        <c:v>3.8568135466728255E-13</c:v>
                      </c:pt>
                      <c:pt idx="6872">
                        <c:v>3.8568292589837515E-13</c:v>
                      </c:pt>
                      <c:pt idx="6873">
                        <c:v>3.8568451672670144E-13</c:v>
                      </c:pt>
                      <c:pt idx="6874">
                        <c:v>3.8568612722343829E-13</c:v>
                      </c:pt>
                      <c:pt idx="6875">
                        <c:v>3.8568775745976176E-13</c:v>
                      </c:pt>
                      <c:pt idx="6876">
                        <c:v>3.8568940750684718E-13</c:v>
                      </c:pt>
                      <c:pt idx="6877">
                        <c:v>3.8569107743587137E-13</c:v>
                      </c:pt>
                      <c:pt idx="6878">
                        <c:v>3.8569276731801044E-13</c:v>
                      </c:pt>
                      <c:pt idx="6879">
                        <c:v>3.8569447722444038E-13</c:v>
                      </c:pt>
                      <c:pt idx="6880">
                        <c:v>3.8569620722633666E-13</c:v>
                      </c:pt>
                      <c:pt idx="6881">
                        <c:v>3.8569795739487617E-13</c:v>
                      </c:pt>
                      <c:pt idx="6882">
                        <c:v>3.8569972780123422E-13</c:v>
                      </c:pt>
                      <c:pt idx="6883">
                        <c:v>3.8570151851658803E-13</c:v>
                      </c:pt>
                      <c:pt idx="6884">
                        <c:v>3.8570332961211268E-13</c:v>
                      </c:pt>
                      <c:pt idx="6885">
                        <c:v>3.8570516115898413E-13</c:v>
                      </c:pt>
                      <c:pt idx="6886">
                        <c:v>3.8570701322837966E-13</c:v>
                      </c:pt>
                      <c:pt idx="6887">
                        <c:v>3.8570888589147429E-13</c:v>
                      </c:pt>
                      <c:pt idx="6888">
                        <c:v>3.8571077921944409E-13</c:v>
                      </c:pt>
                      <c:pt idx="6889">
                        <c:v>3.8571269328346617E-13</c:v>
                      </c:pt>
                      <c:pt idx="6890">
                        <c:v>3.8571462815471547E-13</c:v>
                      </c:pt>
                      <c:pt idx="6891">
                        <c:v>3.8571658390436896E-13</c:v>
                      </c:pt>
                      <c:pt idx="6892">
                        <c:v>3.8571856060360168E-13</c:v>
                      </c:pt>
                      <c:pt idx="6893">
                        <c:v>3.8572055832359065E-13</c:v>
                      </c:pt>
                      <c:pt idx="6894">
                        <c:v>3.8572257713551177E-13</c:v>
                      </c:pt>
                      <c:pt idx="6895">
                        <c:v>3.8572461711054129E-13</c:v>
                      </c:pt>
                      <c:pt idx="6896">
                        <c:v>3.8572667831985462E-13</c:v>
                      </c:pt>
                      <c:pt idx="6897">
                        <c:v>3.8572876083462845E-13</c:v>
                      </c:pt>
                      <c:pt idx="6898">
                        <c:v>3.8573086472603881E-13</c:v>
                      </c:pt>
                      <c:pt idx="6899">
                        <c:v>3.8573299006526133E-13</c:v>
                      </c:pt>
                      <c:pt idx="6900">
                        <c:v>3.8573513692347253E-13</c:v>
                      </c:pt>
                      <c:pt idx="6901">
                        <c:v>3.8573730537184861E-13</c:v>
                      </c:pt>
                      <c:pt idx="6902">
                        <c:v>3.8573949548156498E-13</c:v>
                      </c:pt>
                      <c:pt idx="6903">
                        <c:v>3.8574170732379838E-13</c:v>
                      </c:pt>
                      <c:pt idx="6904">
                        <c:v>3.8574394096972493E-13</c:v>
                      </c:pt>
                      <c:pt idx="6905">
                        <c:v>3.8574619649052068E-13</c:v>
                      </c:pt>
                      <c:pt idx="6906">
                        <c:v>3.8574847395736103E-13</c:v>
                      </c:pt>
                      <c:pt idx="6907">
                        <c:v>3.8575077344142279E-13</c:v>
                      </c:pt>
                      <c:pt idx="6908">
                        <c:v>3.8575309501388145E-13</c:v>
                      </c:pt>
                      <c:pt idx="6909">
                        <c:v>3.8575543874591369E-13</c:v>
                      </c:pt>
                      <c:pt idx="6910">
                        <c:v>3.857578047086955E-13</c:v>
                      </c:pt>
                      <c:pt idx="6911">
                        <c:v>3.8576019297340304E-13</c:v>
                      </c:pt>
                      <c:pt idx="6912">
                        <c:v>3.8576260361121176E-13</c:v>
                      </c:pt>
                      <c:pt idx="6913">
                        <c:v>3.8576503669329856E-13</c:v>
                      </c:pt>
                      <c:pt idx="6914">
                        <c:v>3.8576749229083911E-13</c:v>
                      </c:pt>
                      <c:pt idx="6915">
                        <c:v>3.8576997047500925E-13</c:v>
                      </c:pt>
                      <c:pt idx="6916">
                        <c:v>3.8577247131698559E-13</c:v>
                      </c:pt>
                      <c:pt idx="6917">
                        <c:v>3.8577499488794403E-13</c:v>
                      </c:pt>
                      <c:pt idx="6918">
                        <c:v>3.8577754125906089E-13</c:v>
                      </c:pt>
                      <c:pt idx="6919">
                        <c:v>3.8578011050151161E-13</c:v>
                      </c:pt>
                      <c:pt idx="6920">
                        <c:v>3.857827026864728E-13</c:v>
                      </c:pt>
                      <c:pt idx="6921">
                        <c:v>3.8578531788512005E-13</c:v>
                      </c:pt>
                      <c:pt idx="6922">
                        <c:v>3.8578795616862994E-13</c:v>
                      </c:pt>
                      <c:pt idx="6923">
                        <c:v>3.8579061760817866E-13</c:v>
                      </c:pt>
                      <c:pt idx="6924">
                        <c:v>3.8579330227494227E-13</c:v>
                      </c:pt>
                      <c:pt idx="6925">
                        <c:v>3.8579601024009622E-13</c:v>
                      </c:pt>
                      <c:pt idx="6926">
                        <c:v>3.8579874157481707E-13</c:v>
                      </c:pt>
                      <c:pt idx="6927">
                        <c:v>3.8580149635028117E-13</c:v>
                      </c:pt>
                      <c:pt idx="6928">
                        <c:v>3.8580427463766387E-13</c:v>
                      </c:pt>
                      <c:pt idx="6929">
                        <c:v>3.8580707650814183E-13</c:v>
                      </c:pt>
                      <c:pt idx="6930">
                        <c:v>3.8580990203289121E-13</c:v>
                      </c:pt>
                      <c:pt idx="6931">
                        <c:v>3.8581275128308811E-13</c:v>
                      </c:pt>
                      <c:pt idx="6932">
                        <c:v>3.8581562432990794E-13</c:v>
                      </c:pt>
                      <c:pt idx="6933">
                        <c:v>3.8581852124452744E-13</c:v>
                      </c:pt>
                      <c:pt idx="6934">
                        <c:v>3.8582144209812207E-13</c:v>
                      </c:pt>
                      <c:pt idx="6935">
                        <c:v>3.858243869618686E-13</c:v>
                      </c:pt>
                      <c:pt idx="6936">
                        <c:v>3.8582735590694292E-13</c:v>
                      </c:pt>
                      <c:pt idx="6937">
                        <c:v>3.8583034900452139E-13</c:v>
                      </c:pt>
                      <c:pt idx="6938">
                        <c:v>3.858333663257793E-13</c:v>
                      </c:pt>
                      <c:pt idx="6939">
                        <c:v>3.8583640794189328E-13</c:v>
                      </c:pt>
                      <c:pt idx="6940">
                        <c:v>3.8583947392403967E-13</c:v>
                      </c:pt>
                      <c:pt idx="6941">
                        <c:v>3.8584256434339372E-13</c:v>
                      </c:pt>
                      <c:pt idx="6942">
                        <c:v>3.8584567927113229E-13</c:v>
                      </c:pt>
                      <c:pt idx="6943">
                        <c:v>3.8584881877843135E-13</c:v>
                      </c:pt>
                      <c:pt idx="6944">
                        <c:v>3.8585198293646647E-13</c:v>
                      </c:pt>
                      <c:pt idx="6945">
                        <c:v>3.8585517181641429E-13</c:v>
                      </c:pt>
                      <c:pt idx="6946">
                        <c:v>3.858583854894509E-13</c:v>
                      </c:pt>
                      <c:pt idx="6947">
                        <c:v>3.858616240267524E-13</c:v>
                      </c:pt>
                      <c:pt idx="6948">
                        <c:v>3.858648874994943E-13</c:v>
                      </c:pt>
                      <c:pt idx="6949">
                        <c:v>3.8586817597885315E-13</c:v>
                      </c:pt>
                      <c:pt idx="6950">
                        <c:v>3.8587148953600466E-13</c:v>
                      </c:pt>
                      <c:pt idx="6951">
                        <c:v>3.8587482824212604E-13</c:v>
                      </c:pt>
                      <c:pt idx="6952">
                        <c:v>3.8587819216839198E-13</c:v>
                      </c:pt>
                      <c:pt idx="6953">
                        <c:v>3.8588158138597889E-13</c:v>
                      </c:pt>
                      <c:pt idx="6954">
                        <c:v>3.8588499596606389E-13</c:v>
                      </c:pt>
                      <c:pt idx="6955">
                        <c:v>3.8588843597982181E-13</c:v>
                      </c:pt>
                      <c:pt idx="6956">
                        <c:v>3.8589190149842881E-13</c:v>
                      </c:pt>
                      <c:pt idx="6957">
                        <c:v>3.8589539259306212E-13</c:v>
                      </c:pt>
                      <c:pt idx="6958">
                        <c:v>3.8589890933489681E-13</c:v>
                      </c:pt>
                      <c:pt idx="6959">
                        <c:v>3.8590245179510931E-13</c:v>
                      </c:pt>
                      <c:pt idx="6960">
                        <c:v>3.8590602004487531E-13</c:v>
                      </c:pt>
                      <c:pt idx="6961">
                        <c:v>3.8590961415537202E-13</c:v>
                      </c:pt>
                      <c:pt idx="6962">
                        <c:v>3.8591323419777374E-13</c:v>
                      </c:pt>
                      <c:pt idx="6963">
                        <c:v>3.8591688024325834E-13</c:v>
                      </c:pt>
                      <c:pt idx="6964">
                        <c:v>3.8592055236300076E-13</c:v>
                      </c:pt>
                      <c:pt idx="6965">
                        <c:v>3.859242506281776E-13</c:v>
                      </c:pt>
                      <c:pt idx="6966">
                        <c:v>3.8592797510996503E-13</c:v>
                      </c:pt>
                      <c:pt idx="6967">
                        <c:v>3.859317258795385E-13</c:v>
                      </c:pt>
                      <c:pt idx="6968">
                        <c:v>3.8593550300807466E-13</c:v>
                      </c:pt>
                      <c:pt idx="6969">
                        <c:v>3.8593930656674961E-13</c:v>
                      </c:pt>
                      <c:pt idx="6970">
                        <c:v>3.8594313662673887E-13</c:v>
                      </c:pt>
                      <c:pt idx="6971">
                        <c:v>3.8594699325921918E-13</c:v>
                      </c:pt>
                      <c:pt idx="6972">
                        <c:v>3.8595087653536655E-13</c:v>
                      </c:pt>
                      <c:pt idx="6973">
                        <c:v>3.859547865263571E-13</c:v>
                      </c:pt>
                      <c:pt idx="6974">
                        <c:v>3.8595872330336631E-13</c:v>
                      </c:pt>
                      <c:pt idx="6975">
                        <c:v>3.8596268693757084E-13</c:v>
                      </c:pt>
                      <c:pt idx="6976">
                        <c:v>3.8596667750014625E-13</c:v>
                      </c:pt>
                      <c:pt idx="6977">
                        <c:v>3.859706950622691E-13</c:v>
                      </c:pt>
                      <c:pt idx="6978">
                        <c:v>3.8597473969511553E-13</c:v>
                      </c:pt>
                      <c:pt idx="6979">
                        <c:v>3.8597881146986167E-13</c:v>
                      </c:pt>
                      <c:pt idx="6980">
                        <c:v>3.8598291045768314E-13</c:v>
                      </c:pt>
                      <c:pt idx="6981">
                        <c:v>3.8598703672975637E-13</c:v>
                      </c:pt>
                      <c:pt idx="6982">
                        <c:v>3.8599119035725756E-13</c:v>
                      </c:pt>
                      <c:pt idx="6983">
                        <c:v>3.8599537141136221E-13</c:v>
                      </c:pt>
                      <c:pt idx="6984">
                        <c:v>3.8599957996324764E-13</c:v>
                      </c:pt>
                      <c:pt idx="6985">
                        <c:v>3.8600381608408802E-13</c:v>
                      </c:pt>
                      <c:pt idx="6986">
                        <c:v>3.8600807984506129E-13</c:v>
                      </c:pt>
                      <c:pt idx="6987">
                        <c:v>3.8601237131734253E-13</c:v>
                      </c:pt>
                      <c:pt idx="6988">
                        <c:v>3.8601669057210801E-13</c:v>
                      </c:pt>
                      <c:pt idx="6989">
                        <c:v>3.8602103768053368E-13</c:v>
                      </c:pt>
                      <c:pt idx="6990">
                        <c:v>3.8602541271379645E-13</c:v>
                      </c:pt>
                      <c:pt idx="6991">
                        <c:v>3.8602981574307086E-13</c:v>
                      </c:pt>
                      <c:pt idx="6992">
                        <c:v>3.8603424683953468E-13</c:v>
                      </c:pt>
                      <c:pt idx="6993">
                        <c:v>3.8603870607436276E-13</c:v>
                      </c:pt>
                      <c:pt idx="6994">
                        <c:v>3.86043193518732E-13</c:v>
                      </c:pt>
                      <c:pt idx="6995">
                        <c:v>3.8604770924381826E-13</c:v>
                      </c:pt>
                      <c:pt idx="6996">
                        <c:v>3.8605225332079704E-13</c:v>
                      </c:pt>
                      <c:pt idx="6997">
                        <c:v>3.860568258208457E-13</c:v>
                      </c:pt>
                      <c:pt idx="6998">
                        <c:v>3.8606142681513859E-13</c:v>
                      </c:pt>
                      <c:pt idx="6999">
                        <c:v>3.8606605637485352E-13</c:v>
                      </c:pt>
                      <c:pt idx="7000">
                        <c:v>3.8607071457116549E-13</c:v>
                      </c:pt>
                      <c:pt idx="7001">
                        <c:v>3.8607540144120881E-13</c:v>
                      </c:pt>
                      <c:pt idx="7002">
                        <c:v>3.8608011697629614E-13</c:v>
                      </c:pt>
                      <c:pt idx="7003">
                        <c:v>3.8608486127629037E-13</c:v>
                      </c:pt>
                      <c:pt idx="7004">
                        <c:v>3.8608963444750595E-13</c:v>
                      </c:pt>
                      <c:pt idx="7005">
                        <c:v>3.8609443659626102E-13</c:v>
                      </c:pt>
                      <c:pt idx="7006">
                        <c:v>3.8609926782887054E-13</c:v>
                      </c:pt>
                      <c:pt idx="7007">
                        <c:v>3.8610412825165118E-13</c:v>
                      </c:pt>
                      <c:pt idx="7008">
                        <c:v>3.861090179709194E-13</c:v>
                      </c:pt>
                      <c:pt idx="7009">
                        <c:v>3.8611393709299065E-13</c:v>
                      </c:pt>
                      <c:pt idx="7010">
                        <c:v>3.8611888572418175E-13</c:v>
                      </c:pt>
                      <c:pt idx="7011">
                        <c:v>3.861238639708089E-13</c:v>
                      </c:pt>
                      <c:pt idx="7012">
                        <c:v>3.8612887193918838E-13</c:v>
                      </c:pt>
                      <c:pt idx="7013">
                        <c:v>3.8613390973563588E-13</c:v>
                      </c:pt>
                      <c:pt idx="7014">
                        <c:v>3.8613897746646747E-13</c:v>
                      </c:pt>
                      <c:pt idx="7015">
                        <c:v>3.8614407523800046E-13</c:v>
                      </c:pt>
                      <c:pt idx="7016">
                        <c:v>3.8614920315655001E-13</c:v>
                      </c:pt>
                      <c:pt idx="7017">
                        <c:v>3.8615436132843303E-13</c:v>
                      </c:pt>
                      <c:pt idx="7018">
                        <c:v>3.8615954985996559E-13</c:v>
                      </c:pt>
                      <c:pt idx="7019">
                        <c:v>3.8616476885746327E-13</c:v>
                      </c:pt>
                      <c:pt idx="7020">
                        <c:v>3.8617001842724307E-13</c:v>
                      </c:pt>
                      <c:pt idx="7021">
                        <c:v>3.8617529867562097E-13</c:v>
                      </c:pt>
                      <c:pt idx="7022">
                        <c:v>3.861806097089127E-13</c:v>
                      </c:pt>
                      <c:pt idx="7023">
                        <c:v>3.8618595163343506E-13</c:v>
                      </c:pt>
                      <c:pt idx="7024">
                        <c:v>3.8619132455550422E-13</c:v>
                      </c:pt>
                      <c:pt idx="7025">
                        <c:v>3.8619672858143597E-13</c:v>
                      </c:pt>
                      <c:pt idx="7026">
                        <c:v>3.8620216381754695E-13</c:v>
                      </c:pt>
                      <c:pt idx="7027">
                        <c:v>3.8620763037015329E-13</c:v>
                      </c:pt>
                      <c:pt idx="7028">
                        <c:v>3.8621312834557133E-13</c:v>
                      </c:pt>
                      <c:pt idx="7029">
                        <c:v>3.8621865785011675E-13</c:v>
                      </c:pt>
                      <c:pt idx="7030">
                        <c:v>3.8622421899010634E-13</c:v>
                      </c:pt>
                      <c:pt idx="7031">
                        <c:v>3.8622981187185559E-13</c:v>
                      </c:pt>
                      <c:pt idx="7032">
                        <c:v>3.8623543660168142E-13</c:v>
                      </c:pt>
                      <c:pt idx="7033">
                        <c:v>3.8624109328589998E-13</c:v>
                      </c:pt>
                      <c:pt idx="7034">
                        <c:v>3.8624678203082735E-13</c:v>
                      </c:pt>
                      <c:pt idx="7035">
                        <c:v>3.8625250294277942E-13</c:v>
                      </c:pt>
                      <c:pt idx="7036">
                        <c:v>3.8625825612807287E-13</c:v>
                      </c:pt>
                      <c:pt idx="7037">
                        <c:v>3.8626404169302393E-13</c:v>
                      </c:pt>
                      <c:pt idx="7038">
                        <c:v>3.8626985974394886E-13</c:v>
                      </c:pt>
                      <c:pt idx="7039">
                        <c:v>3.8627571038716306E-13</c:v>
                      </c:pt>
                      <c:pt idx="7040">
                        <c:v>3.8628159372898294E-13</c:v>
                      </c:pt>
                      <c:pt idx="7041">
                        <c:v>3.8628750987572588E-13</c:v>
                      </c:pt>
                      <c:pt idx="7042">
                        <c:v>3.8629345893370691E-13</c:v>
                      </c:pt>
                      <c:pt idx="7043">
                        <c:v>3.8629944100924272E-13</c:v>
                      </c:pt>
                      <c:pt idx="7044">
                        <c:v>3.863054562086497E-13</c:v>
                      </c:pt>
                      <c:pt idx="7045">
                        <c:v>3.8631150463824333E-13</c:v>
                      </c:pt>
                      <c:pt idx="7046">
                        <c:v>3.863175864043405E-13</c:v>
                      </c:pt>
                      <c:pt idx="7047">
                        <c:v>3.8632370161325673E-13</c:v>
                      </c:pt>
                      <c:pt idx="7048">
                        <c:v>3.8632985037130958E-13</c:v>
                      </c:pt>
                      <c:pt idx="7049">
                        <c:v>3.8633603278481386E-13</c:v>
                      </c:pt>
                      <c:pt idx="7050">
                        <c:v>3.8634224896008598E-13</c:v>
                      </c:pt>
                      <c:pt idx="7051">
                        <c:v>3.8634849900344316E-13</c:v>
                      </c:pt>
                      <c:pt idx="7052">
                        <c:v>3.8635478302120064E-13</c:v>
                      </c:pt>
                      <c:pt idx="7053">
                        <c:v>3.863611011196749E-13</c:v>
                      </c:pt>
                      <c:pt idx="7054">
                        <c:v>3.8636745340518193E-13</c:v>
                      </c:pt>
                      <c:pt idx="7055">
                        <c:v>3.8637383998403827E-13</c:v>
                      </c:pt>
                      <c:pt idx="7056">
                        <c:v>3.863802609625604E-13</c:v>
                      </c:pt>
                      <c:pt idx="7057">
                        <c:v>3.863867164470642E-13</c:v>
                      </c:pt>
                      <c:pt idx="7058">
                        <c:v>3.8639320654386547E-13</c:v>
                      </c:pt>
                      <c:pt idx="7059">
                        <c:v>3.8639973135928104E-13</c:v>
                      </c:pt>
                      <c:pt idx="7060">
                        <c:v>3.8640629099962653E-13</c:v>
                      </c:pt>
                      <c:pt idx="7061">
                        <c:v>3.8641288557121925E-13</c:v>
                      </c:pt>
                      <c:pt idx="7062">
                        <c:v>3.8641951518037427E-13</c:v>
                      </c:pt>
                      <c:pt idx="7063">
                        <c:v>3.8642617993340778E-13</c:v>
                      </c:pt>
                      <c:pt idx="7064">
                        <c:v>3.8643287993663716E-13</c:v>
                      </c:pt>
                      <c:pt idx="7065">
                        <c:v>3.8643961529637756E-13</c:v>
                      </c:pt>
                      <c:pt idx="7066">
                        <c:v>3.864463861189455E-13</c:v>
                      </c:pt>
                      <c:pt idx="7067">
                        <c:v>3.8645319251065702E-13</c:v>
                      </c:pt>
                      <c:pt idx="7068">
                        <c:v>3.8646003457782871E-13</c:v>
                      </c:pt>
                      <c:pt idx="7069">
                        <c:v>3.864669124267766E-13</c:v>
                      </c:pt>
                      <c:pt idx="7070">
                        <c:v>3.8647382616381723E-13</c:v>
                      </c:pt>
                      <c:pt idx="7071">
                        <c:v>3.8648077589526598E-13</c:v>
                      </c:pt>
                      <c:pt idx="7072">
                        <c:v>3.8648776172743984E-13</c:v>
                      </c:pt>
                      <c:pt idx="7073">
                        <c:v>3.8649478376665408E-13</c:v>
                      </c:pt>
                      <c:pt idx="7074">
                        <c:v>3.8650184211922657E-13</c:v>
                      </c:pt>
                      <c:pt idx="7075">
                        <c:v>3.8650893689147207E-13</c:v>
                      </c:pt>
                      <c:pt idx="7076">
                        <c:v>3.8651606818970686E-13</c:v>
                      </c:pt>
                      <c:pt idx="7077">
                        <c:v>3.8652323612024825E-13</c:v>
                      </c:pt>
                      <c:pt idx="7078">
                        <c:v>3.8653044078941146E-13</c:v>
                      </c:pt>
                      <c:pt idx="7079">
                        <c:v>3.8653768230351247E-13</c:v>
                      </c:pt>
                      <c:pt idx="7080">
                        <c:v>3.8654496076886872E-13</c:v>
                      </c:pt>
                      <c:pt idx="7081">
                        <c:v>3.865522762917953E-13</c:v>
                      </c:pt>
                      <c:pt idx="7082">
                        <c:v>3.8655962897860905E-13</c:v>
                      </c:pt>
                      <c:pt idx="7083">
                        <c:v>3.8656701893562564E-13</c:v>
                      </c:pt>
                      <c:pt idx="7084">
                        <c:v>3.8657444626916223E-13</c:v>
                      </c:pt>
                      <c:pt idx="7085">
                        <c:v>3.8658191108553347E-13</c:v>
                      </c:pt>
                      <c:pt idx="7086">
                        <c:v>3.8658941349105717E-13</c:v>
                      </c:pt>
                      <c:pt idx="7087">
                        <c:v>3.8659695359204867E-13</c:v>
                      </c:pt>
                      <c:pt idx="7088">
                        <c:v>3.8660453149482444E-13</c:v>
                      </c:pt>
                      <c:pt idx="7089">
                        <c:v>3.8661214730570072E-13</c:v>
                      </c:pt>
                      <c:pt idx="7090">
                        <c:v>3.8661980113099345E-13</c:v>
                      </c:pt>
                      <c:pt idx="7091">
                        <c:v>3.8662749307701911E-13</c:v>
                      </c:pt>
                      <c:pt idx="7092">
                        <c:v>3.8663522325009399E-13</c:v>
                      </c:pt>
                      <c:pt idx="7093">
                        <c:v>3.8664299175653427E-13</c:v>
                      </c:pt>
                      <c:pt idx="7094">
                        <c:v>3.8665079870265585E-13</c:v>
                      </c:pt>
                      <c:pt idx="7095">
                        <c:v>3.8665864419477519E-13</c:v>
                      </c:pt>
                      <c:pt idx="7096">
                        <c:v>3.8666652833920794E-13</c:v>
                      </c:pt>
                      <c:pt idx="7097">
                        <c:v>3.8667445124227099E-13</c:v>
                      </c:pt>
                      <c:pt idx="7098">
                        <c:v>3.8668241301028078E-13</c:v>
                      </c:pt>
                      <c:pt idx="7099">
                        <c:v>3.8669041374955318E-13</c:v>
                      </c:pt>
                      <c:pt idx="7100">
                        <c:v>3.8669845356640382E-13</c:v>
                      </c:pt>
                      <c:pt idx="7101">
                        <c:v>3.8670653256714981E-13</c:v>
                      </c:pt>
                      <c:pt idx="7102">
                        <c:v>3.8671465085810632E-13</c:v>
                      </c:pt>
                      <c:pt idx="7103">
                        <c:v>3.8672280854559124E-13</c:v>
                      </c:pt>
                      <c:pt idx="7104">
                        <c:v>3.8673100573591925E-13</c:v>
                      </c:pt>
                      <c:pt idx="7105">
                        <c:v>3.8673924253540724E-13</c:v>
                      </c:pt>
                      <c:pt idx="7106">
                        <c:v>3.8674751905037089E-13</c:v>
                      </c:pt>
                      <c:pt idx="7107">
                        <c:v>3.86755835387127E-13</c:v>
                      </c:pt>
                      <c:pt idx="7108">
                        <c:v>3.8676419165199179E-13</c:v>
                      </c:pt>
                      <c:pt idx="7109">
                        <c:v>3.867725879512808E-13</c:v>
                      </c:pt>
                      <c:pt idx="7110">
                        <c:v>3.8678102439131127E-13</c:v>
                      </c:pt>
                      <c:pt idx="7111">
                        <c:v>3.8678950107839858E-13</c:v>
                      </c:pt>
                      <c:pt idx="7112">
                        <c:v>3.8679801811885881E-13</c:v>
                      </c:pt>
                      <c:pt idx="7113">
                        <c:v>3.8680657561900871E-13</c:v>
                      </c:pt>
                      <c:pt idx="7114">
                        <c:v>3.8681517368516441E-13</c:v>
                      </c:pt>
                      <c:pt idx="7115">
                        <c:v>3.8682381242364245E-13</c:v>
                      </c:pt>
                      <c:pt idx="7116">
                        <c:v>3.8683249194075804E-13</c:v>
                      </c:pt>
                      <c:pt idx="7117">
                        <c:v>3.8684121234282825E-13</c:v>
                      </c:pt>
                      <c:pt idx="7118">
                        <c:v>3.8684997373616915E-13</c:v>
                      </c:pt>
                      <c:pt idx="7119">
                        <c:v>3.8685877622709642E-13</c:v>
                      </c:pt>
                      <c:pt idx="7120">
                        <c:v>3.86867619921927E-13</c:v>
                      </c:pt>
                      <c:pt idx="7121">
                        <c:v>3.8687650492697688E-13</c:v>
                      </c:pt>
                      <c:pt idx="7122">
                        <c:v>3.868854313485624E-13</c:v>
                      </c:pt>
                      <c:pt idx="7123">
                        <c:v>3.8689439929299907E-13</c:v>
                      </c:pt>
                      <c:pt idx="7124">
                        <c:v>3.8690340886660376E-13</c:v>
                      </c:pt>
                      <c:pt idx="7125">
                        <c:v>3.8691246017569222E-13</c:v>
                      </c:pt>
                      <c:pt idx="7126">
                        <c:v>3.8692155332658107E-13</c:v>
                      </c:pt>
                      <c:pt idx="7127">
                        <c:v>3.8693068842558657E-13</c:v>
                      </c:pt>
                      <c:pt idx="7128">
                        <c:v>3.8693986557902497E-13</c:v>
                      </c:pt>
                      <c:pt idx="7129">
                        <c:v>3.8694908489321185E-13</c:v>
                      </c:pt>
                      <c:pt idx="7130">
                        <c:v>3.8695834646778526E-13</c:v>
                      </c:pt>
                      <c:pt idx="7131">
                        <c:v>3.8696765027680533E-13</c:v>
                      </c:pt>
                      <c:pt idx="7132">
                        <c:v>3.8697699641403898E-13</c:v>
                      </c:pt>
                      <c:pt idx="7133">
                        <c:v>3.8698638503747623E-13</c:v>
                      </c:pt>
                      <c:pt idx="7134">
                        <c:v>3.8699581630510632E-13</c:v>
                      </c:pt>
                      <c:pt idx="7135">
                        <c:v>3.8700529037491861E-13</c:v>
                      </c:pt>
                      <c:pt idx="7136">
                        <c:v>3.8701480740490184E-13</c:v>
                      </c:pt>
                      <c:pt idx="7137">
                        <c:v>3.8702436755304607E-13</c:v>
                      </c:pt>
                      <c:pt idx="7138">
                        <c:v>3.8703397097733999E-13</c:v>
                      </c:pt>
                      <c:pt idx="7139">
                        <c:v>3.8704361783577368E-13</c:v>
                      </c:pt>
                      <c:pt idx="7140">
                        <c:v>3.870533082863364E-13</c:v>
                      </c:pt>
                      <c:pt idx="7141">
                        <c:v>3.8706304248701749E-13</c:v>
                      </c:pt>
                      <c:pt idx="7142">
                        <c:v>3.8707282059580577E-13</c:v>
                      </c:pt>
                      <c:pt idx="7143">
                        <c:v>3.8708264277069127E-13</c:v>
                      </c:pt>
                      <c:pt idx="7144">
                        <c:v>3.8709250916966337E-13</c:v>
                      </c:pt>
                      <c:pt idx="7145">
                        <c:v>3.8710241995071059E-13</c:v>
                      </c:pt>
                      <c:pt idx="7146">
                        <c:v>3.8711237527182305E-13</c:v>
                      </c:pt>
                      <c:pt idx="7147">
                        <c:v>3.8712237529099024E-13</c:v>
                      </c:pt>
                      <c:pt idx="7148">
                        <c:v>3.8713242016620149E-13</c:v>
                      </c:pt>
                      <c:pt idx="7149">
                        <c:v>3.8714251005544535E-13</c:v>
                      </c:pt>
                      <c:pt idx="7150">
                        <c:v>3.8715264511671137E-13</c:v>
                      </c:pt>
                      <c:pt idx="7151">
                        <c:v>3.8716282550799018E-13</c:v>
                      </c:pt>
                      <c:pt idx="7152">
                        <c:v>3.8717305138726973E-13</c:v>
                      </c:pt>
                      <c:pt idx="7153">
                        <c:v>3.8718332291254008E-13</c:v>
                      </c:pt>
                      <c:pt idx="7154">
                        <c:v>3.8719364024179068E-13</c:v>
                      </c:pt>
                      <c:pt idx="7155">
                        <c:v>3.8720400353301021E-13</c:v>
                      </c:pt>
                      <c:pt idx="7156">
                        <c:v>3.8721441294418871E-13</c:v>
                      </c:pt>
                      <c:pt idx="7157">
                        <c:v>3.8722486863331551E-13</c:v>
                      </c:pt>
                      <c:pt idx="7158">
                        <c:v>3.8723537075837926E-13</c:v>
                      </c:pt>
                      <c:pt idx="7159">
                        <c:v>3.8724591947737005E-13</c:v>
                      </c:pt>
                      <c:pt idx="7160">
                        <c:v>3.8725651494827732E-13</c:v>
                      </c:pt>
                      <c:pt idx="7161">
                        <c:v>3.8726715732908962E-13</c:v>
                      </c:pt>
                      <c:pt idx="7162">
                        <c:v>3.872778467777971E-13</c:v>
                      </c:pt>
                      <c:pt idx="7163">
                        <c:v>3.8728858345238913E-13</c:v>
                      </c:pt>
                      <c:pt idx="7164">
                        <c:v>3.8729936751085493E-13</c:v>
                      </c:pt>
                      <c:pt idx="7165">
                        <c:v>3.8731019911118338E-13</c:v>
                      </c:pt>
                      <c:pt idx="7166">
                        <c:v>3.8732107841136436E-13</c:v>
                      </c:pt>
                      <c:pt idx="7167">
                        <c:v>3.8733200556938664E-13</c:v>
                      </c:pt>
                      <c:pt idx="7168">
                        <c:v>3.8734298074324095E-13</c:v>
                      </c:pt>
                      <c:pt idx="7169">
                        <c:v>3.8735400409091537E-13</c:v>
                      </c:pt>
                      <c:pt idx="7170">
                        <c:v>3.8736507577039917E-13</c:v>
                      </c:pt>
                      <c:pt idx="7171">
                        <c:v>3.8737619593968237E-13</c:v>
                      </c:pt>
                      <c:pt idx="7172">
                        <c:v>3.8738736475675502E-13</c:v>
                      </c:pt>
                      <c:pt idx="7173">
                        <c:v>3.8739858237960462E-13</c:v>
                      </c:pt>
                      <c:pt idx="7174">
                        <c:v>3.8740984896622212E-13</c:v>
                      </c:pt>
                      <c:pt idx="7175">
                        <c:v>3.8742116467459613E-13</c:v>
                      </c:pt>
                      <c:pt idx="7176">
                        <c:v>3.8743252966271638E-13</c:v>
                      </c:pt>
                      <c:pt idx="7177">
                        <c:v>3.874439440885716E-13</c:v>
                      </c:pt>
                      <c:pt idx="7178">
                        <c:v>3.8745540811015181E-13</c:v>
                      </c:pt>
                      <c:pt idx="7179">
                        <c:v>3.8746692188544629E-13</c:v>
                      </c:pt>
                      <c:pt idx="7180">
                        <c:v>3.8747848557244457E-13</c:v>
                      </c:pt>
                      <c:pt idx="7181">
                        <c:v>3.8749009932913522E-13</c:v>
                      </c:pt>
                      <c:pt idx="7182">
                        <c:v>3.8750176331350843E-13</c:v>
                      </c:pt>
                      <c:pt idx="7183">
                        <c:v>3.8751347768355331E-13</c:v>
                      </c:pt>
                      <c:pt idx="7184">
                        <c:v>3.8752524259725889E-13</c:v>
                      </c:pt>
                      <c:pt idx="7185">
                        <c:v>3.87537058212615E-13</c:v>
                      </c:pt>
                      <c:pt idx="7186">
                        <c:v>3.8754892468761102E-13</c:v>
                      </c:pt>
                      <c:pt idx="7187">
                        <c:v>3.8756084218023566E-13</c:v>
                      </c:pt>
                      <c:pt idx="7188">
                        <c:v>3.8757281084847897E-13</c:v>
                      </c:pt>
                      <c:pt idx="7189">
                        <c:v>3.8758483085033031E-13</c:v>
                      </c:pt>
                      <c:pt idx="7190">
                        <c:v>3.8759690234377846E-13</c:v>
                      </c:pt>
                      <c:pt idx="7191">
                        <c:v>3.876090254868133E-13</c:v>
                      </c:pt>
                      <c:pt idx="7192">
                        <c:v>3.8762120043742426E-13</c:v>
                      </c:pt>
                      <c:pt idx="7193">
                        <c:v>3.8763342735360066E-13</c:v>
                      </c:pt>
                      <c:pt idx="7194">
                        <c:v>3.8764570639333132E-13</c:v>
                      </c:pt>
                      <c:pt idx="7195">
                        <c:v>3.8765803771460623E-13</c:v>
                      </c:pt>
                      <c:pt idx="7196">
                        <c:v>3.8767042147541456E-13</c:v>
                      </c:pt>
                      <c:pt idx="7197">
                        <c:v>3.8768285783374538E-13</c:v>
                      </c:pt>
                      <c:pt idx="7198">
                        <c:v>3.8769534694758863E-13</c:v>
                      </c:pt>
                      <c:pt idx="7199">
                        <c:v>3.8770788897493322E-13</c:v>
                      </c:pt>
                      <c:pt idx="7200">
                        <c:v>3.8772048407376844E-13</c:v>
                      </c:pt>
                      <c:pt idx="7201">
                        <c:v>3.8773313240208407E-13</c:v>
                      </c:pt>
                      <c:pt idx="7202">
                        <c:v>3.8774583411786942E-13</c:v>
                      </c:pt>
                      <c:pt idx="7203">
                        <c:v>3.8775858937911337E-13</c:v>
                      </c:pt>
                      <c:pt idx="7204">
                        <c:v>3.8777139834380642E-13</c:v>
                      </c:pt>
                      <c:pt idx="7205">
                        <c:v>3.8778426116993606E-13</c:v>
                      </c:pt>
                      <c:pt idx="7206">
                        <c:v>3.8779717801549355E-13</c:v>
                      </c:pt>
                      <c:pt idx="7207">
                        <c:v>3.8781014903846714E-13</c:v>
                      </c:pt>
                      <c:pt idx="7208">
                        <c:v>3.8782317439684652E-13</c:v>
                      </c:pt>
                      <c:pt idx="7209">
                        <c:v>3.8783625424862151E-13</c:v>
                      </c:pt>
                      <c:pt idx="7210">
                        <c:v>3.8784938875178035E-13</c:v>
                      </c:pt>
                      <c:pt idx="7211">
                        <c:v>3.8786257806431335E-13</c:v>
                      </c:pt>
                      <c:pt idx="7212">
                        <c:v>3.8787582234420979E-13</c:v>
                      </c:pt>
                      <c:pt idx="7213">
                        <c:v>3.878891217494583E-13</c:v>
                      </c:pt>
                      <c:pt idx="7214">
                        <c:v>3.8790247643804916E-13</c:v>
                      </c:pt>
                      <c:pt idx="7215">
                        <c:v>3.8791588656797149E-13</c:v>
                      </c:pt>
                      <c:pt idx="7216">
                        <c:v>3.8792935229721412E-13</c:v>
                      </c:pt>
                      <c:pt idx="7217">
                        <c:v>3.8794287378376703E-13</c:v>
                      </c:pt>
                      <c:pt idx="7218">
                        <c:v>3.8795645118561954E-13</c:v>
                      </c:pt>
                      <c:pt idx="7219">
                        <c:v>3.8797008466076107E-13</c:v>
                      </c:pt>
                      <c:pt idx="7220">
                        <c:v>3.8798377436718036E-13</c:v>
                      </c:pt>
                      <c:pt idx="7221">
                        <c:v>3.8799752046286744E-13</c:v>
                      </c:pt>
                      <c:pt idx="7222">
                        <c:v>3.8801132310581096E-13</c:v>
                      </c:pt>
                      <c:pt idx="7223">
                        <c:v>3.8802518245400153E-13</c:v>
                      </c:pt>
                      <c:pt idx="7224">
                        <c:v>3.880390986654273E-13</c:v>
                      </c:pt>
                      <c:pt idx="7225">
                        <c:v>3.8805307189807776E-13</c:v>
                      </c:pt>
                      <c:pt idx="7226">
                        <c:v>3.8806710230994333E-13</c:v>
                      </c:pt>
                      <c:pt idx="7227">
                        <c:v>3.880811900590122E-13</c:v>
                      </c:pt>
                      <c:pt idx="7228">
                        <c:v>3.8809533530327433E-13</c:v>
                      </c:pt>
                      <c:pt idx="7229">
                        <c:v>3.881095382007186E-13</c:v>
                      </c:pt>
                      <c:pt idx="7230">
                        <c:v>3.8812379890933494E-13</c:v>
                      </c:pt>
                      <c:pt idx="7231">
                        <c:v>3.8813811758711252E-13</c:v>
                      </c:pt>
                      <c:pt idx="7232">
                        <c:v>3.8815249439204038E-13</c:v>
                      </c:pt>
                      <c:pt idx="7233">
                        <c:v>3.8816692948210894E-13</c:v>
                      </c:pt>
                      <c:pt idx="7234">
                        <c:v>3.8818142301530576E-13</c:v>
                      </c:pt>
                      <c:pt idx="7235">
                        <c:v>3.881959751496221E-13</c:v>
                      </c:pt>
                      <c:pt idx="7236">
                        <c:v>3.8821058604304606E-13</c:v>
                      </c:pt>
                      <c:pt idx="7237">
                        <c:v>3.8822525585356757E-13</c:v>
                      </c:pt>
                      <c:pt idx="7238">
                        <c:v>3.8823998473917612E-13</c:v>
                      </c:pt>
                      <c:pt idx="7239">
                        <c:v>3.8825477285786027E-13</c:v>
                      </c:pt>
                      <c:pt idx="7240">
                        <c:v>3.882696203676102E-13</c:v>
                      </c:pt>
                      <c:pt idx="7241">
                        <c:v>3.8828452742641515E-13</c:v>
                      </c:pt>
                      <c:pt idx="7242">
                        <c:v>3.8829949419226444E-13</c:v>
                      </c:pt>
                      <c:pt idx="7243">
                        <c:v>3.8831452082314703E-13</c:v>
                      </c:pt>
                      <c:pt idx="7244">
                        <c:v>3.8832960747705216E-13</c:v>
                      </c:pt>
                      <c:pt idx="7245">
                        <c:v>3.8834475431197036E-13</c:v>
                      </c:pt>
                      <c:pt idx="7246">
                        <c:v>3.8835996148588995E-13</c:v>
                      </c:pt>
                      <c:pt idx="7247">
                        <c:v>3.8837522915680086E-13</c:v>
                      </c:pt>
                      <c:pt idx="7248">
                        <c:v>3.8839055748269217E-13</c:v>
                      </c:pt>
                      <c:pt idx="7249">
                        <c:v>3.8840594662155284E-13</c:v>
                      </c:pt>
                      <c:pt idx="7250">
                        <c:v>3.8842139673137307E-13</c:v>
                      </c:pt>
                      <c:pt idx="7251">
                        <c:v>3.8843690797014136E-13</c:v>
                      </c:pt>
                      <c:pt idx="7252">
                        <c:v>3.8845248049584836E-13</c:v>
                      </c:pt>
                      <c:pt idx="7253">
                        <c:v>3.8846811446648214E-13</c:v>
                      </c:pt>
                      <c:pt idx="7254">
                        <c:v>3.8848381004003216E-13</c:v>
                      </c:pt>
                      <c:pt idx="7255">
                        <c:v>3.8849956737448898E-13</c:v>
                      </c:pt>
                      <c:pt idx="7256">
                        <c:v>3.8851538662784079E-13</c:v>
                      </c:pt>
                      <c:pt idx="7257">
                        <c:v>3.8853126795807749E-13</c:v>
                      </c:pt>
                      <c:pt idx="7258">
                        <c:v>3.8854721152318785E-13</c:v>
                      </c:pt>
                      <c:pt idx="7259">
                        <c:v>3.8856321748116189E-13</c:v>
                      </c:pt>
                      <c:pt idx="7260">
                        <c:v>3.8857928589455758E-13</c:v>
                      </c:pt>
                      <c:pt idx="7261">
                        <c:v>3.8859541676354061E-13</c:v>
                      </c:pt>
                      <c:pt idx="7262">
                        <c:v>3.886116103156261E-13</c:v>
                      </c:pt>
                      <c:pt idx="7263">
                        <c:v>3.8862786678504564E-13</c:v>
                      </c:pt>
                      <c:pt idx="7264">
                        <c:v>3.8864418640603046E-13</c:v>
                      </c:pt>
                      <c:pt idx="7265">
                        <c:v>3.8866056941281119E-13</c:v>
                      </c:pt>
                      <c:pt idx="7266">
                        <c:v>3.886770160396195E-13</c:v>
                      </c:pt>
                      <c:pt idx="7267">
                        <c:v>3.8869352652068648E-13</c:v>
                      </c:pt>
                      <c:pt idx="7268">
                        <c:v>3.887101010902428E-13</c:v>
                      </c:pt>
                      <c:pt idx="7269">
                        <c:v>3.8872673998252001E-13</c:v>
                      </c:pt>
                      <c:pt idx="7270">
                        <c:v>3.8874344343174936E-13</c:v>
                      </c:pt>
                      <c:pt idx="7271">
                        <c:v>3.8876021167216151E-13</c:v>
                      </c:pt>
                      <c:pt idx="7272">
                        <c:v>3.8877704493798812E-13</c:v>
                      </c:pt>
                      <c:pt idx="7273">
                        <c:v>3.8879394346346028E-13</c:v>
                      </c:pt>
                      <c:pt idx="7274">
                        <c:v>3.8881090748280921E-13</c:v>
                      </c:pt>
                      <c:pt idx="7275">
                        <c:v>3.888279372302654E-13</c:v>
                      </c:pt>
                      <c:pt idx="7276">
                        <c:v>3.8884503294006072E-13</c:v>
                      </c:pt>
                      <c:pt idx="7277">
                        <c:v>3.8886219484642611E-13</c:v>
                      </c:pt>
                      <c:pt idx="7278">
                        <c:v>3.8887942318359228E-13</c:v>
                      </c:pt>
                      <c:pt idx="7279">
                        <c:v>3.8889671818579089E-13</c:v>
                      </c:pt>
                      <c:pt idx="7280">
                        <c:v>3.8891408008725254E-13</c:v>
                      </c:pt>
                      <c:pt idx="7281">
                        <c:v>3.8893150912220964E-13</c:v>
                      </c:pt>
                      <c:pt idx="7282">
                        <c:v>3.8894900552489189E-13</c:v>
                      </c:pt>
                      <c:pt idx="7283">
                        <c:v>3.8896656952953129E-13</c:v>
                      </c:pt>
                      <c:pt idx="7284">
                        <c:v>3.8898420137035835E-13</c:v>
                      </c:pt>
                      <c:pt idx="7285">
                        <c:v>3.8900190128160473E-13</c:v>
                      </c:pt>
                      <c:pt idx="7286">
                        <c:v>3.8901966949750168E-13</c:v>
                      </c:pt>
                      <c:pt idx="7287">
                        <c:v>3.8903750625228015E-13</c:v>
                      </c:pt>
                      <c:pt idx="7288">
                        <c:v>3.8905541178017085E-13</c:v>
                      </c:pt>
                      <c:pt idx="7289">
                        <c:v>3.8907338631540543E-13</c:v>
                      </c:pt>
                      <c:pt idx="7290">
                        <c:v>3.8909143009221475E-13</c:v>
                      </c:pt>
                      <c:pt idx="7291">
                        <c:v>3.8910954334483067E-13</c:v>
                      </c:pt>
                      <c:pt idx="7292">
                        <c:v>3.8912772630748349E-13</c:v>
                      </c:pt>
                      <c:pt idx="7293">
                        <c:v>3.8914597921440415E-13</c:v>
                      </c:pt>
                      <c:pt idx="7294">
                        <c:v>3.8916430229982513E-13</c:v>
                      </c:pt>
                      <c:pt idx="7295">
                        <c:v>3.8918269579797642E-13</c:v>
                      </c:pt>
                      <c:pt idx="7296">
                        <c:v>3.8920115994308912E-13</c:v>
                      </c:pt>
                      <c:pt idx="7297">
                        <c:v>3.8921969496939539E-13</c:v>
                      </c:pt>
                      <c:pt idx="7298">
                        <c:v>3.8923830111112524E-13</c:v>
                      </c:pt>
                      <c:pt idx="7299">
                        <c:v>3.8925697860251063E-13</c:v>
                      </c:pt>
                      <c:pt idx="7300">
                        <c:v>3.8927572767778195E-13</c:v>
                      </c:pt>
                      <c:pt idx="7301">
                        <c:v>3.8929454857117156E-13</c:v>
                      </c:pt>
                      <c:pt idx="7302">
                        <c:v>3.8931344151690876E-13</c:v>
                      </c:pt>
                      <c:pt idx="7303">
                        <c:v>3.8933240674922667E-13</c:v>
                      </c:pt>
                      <c:pt idx="7304">
                        <c:v>3.8935144450235518E-13</c:v>
                      </c:pt>
                      <c:pt idx="7305">
                        <c:v>3.893705550105258E-13</c:v>
                      </c:pt>
                      <c:pt idx="7306">
                        <c:v>3.8938973850796993E-13</c:v>
                      </c:pt>
                      <c:pt idx="7307">
                        <c:v>3.8940899522891808E-13</c:v>
                      </c:pt>
                      <c:pt idx="7308">
                        <c:v>3.8942832540760186E-13</c:v>
                      </c:pt>
                      <c:pt idx="7309">
                        <c:v>3.8944772927825257E-13</c:v>
                      </c:pt>
                      <c:pt idx="7310">
                        <c:v>3.8946720707510075E-13</c:v>
                      </c:pt>
                      <c:pt idx="7311">
                        <c:v>3.8948675903237864E-13</c:v>
                      </c:pt>
                      <c:pt idx="7312">
                        <c:v>3.895063853843157E-13</c:v>
                      </c:pt>
                      <c:pt idx="7313">
                        <c:v>3.8952608636514477E-13</c:v>
                      </c:pt>
                      <c:pt idx="7314">
                        <c:v>3.8954586220909579E-13</c:v>
                      </c:pt>
                      <c:pt idx="7315">
                        <c:v>3.8956571315040067E-13</c:v>
                      </c:pt>
                      <c:pt idx="7316">
                        <c:v>3.895856394232898E-13</c:v>
                      </c:pt>
                      <c:pt idx="7317">
                        <c:v>3.8960564126199546E-13</c:v>
                      </c:pt>
                      <c:pt idx="7318">
                        <c:v>3.8962571890074794E-13</c:v>
                      </c:pt>
                      <c:pt idx="7319">
                        <c:v>3.8964587257377804E-13</c:v>
                      </c:pt>
                      <c:pt idx="7320">
                        <c:v>3.8966610251531818E-13</c:v>
                      </c:pt>
                      <c:pt idx="7321">
                        <c:v>3.8968640895959839E-13</c:v>
                      </c:pt>
                      <c:pt idx="7322">
                        <c:v>3.897067921408499E-13</c:v>
                      </c:pt>
                      <c:pt idx="7323">
                        <c:v>3.8972725229330486E-13</c:v>
                      </c:pt>
                      <c:pt idx="7324">
                        <c:v>3.8974778965119326E-13</c:v>
                      </c:pt>
                      <c:pt idx="7325">
                        <c:v>3.8976840444874687E-13</c:v>
                      </c:pt>
                      <c:pt idx="7326">
                        <c:v>3.8978909692019628E-13</c:v>
                      </c:pt>
                      <c:pt idx="7327">
                        <c:v>3.8980986729977316E-13</c:v>
                      </c:pt>
                      <c:pt idx="7328">
                        <c:v>3.8983071582170877E-13</c:v>
                      </c:pt>
                      <c:pt idx="7329">
                        <c:v>3.8985164272023409E-13</c:v>
                      </c:pt>
                      <c:pt idx="7330">
                        <c:v>3.8987264822957984E-13</c:v>
                      </c:pt>
                      <c:pt idx="7331">
                        <c:v>3.8989373258397768E-13</c:v>
                      </c:pt>
                      <c:pt idx="7332">
                        <c:v>3.899148960176587E-13</c:v>
                      </c:pt>
                      <c:pt idx="7333">
                        <c:v>3.8993613876485356E-13</c:v>
                      </c:pt>
                      <c:pt idx="7334">
                        <c:v>3.8995746105979402E-13</c:v>
                      </c:pt>
                      <c:pt idx="7335">
                        <c:v>3.8997886313671104E-13</c:v>
                      </c:pt>
                      <c:pt idx="7336">
                        <c:v>3.9000034522983536E-13</c:v>
                      </c:pt>
                      <c:pt idx="7337">
                        <c:v>3.9002190757339859E-13</c:v>
                      </c:pt>
                      <c:pt idx="7338">
                        <c:v>3.9004355040163209E-13</c:v>
                      </c:pt>
                      <c:pt idx="7339">
                        <c:v>3.9006527394876615E-13</c:v>
                      </c:pt>
                      <c:pt idx="7340">
                        <c:v>3.9008707844903269E-13</c:v>
                      </c:pt>
                      <c:pt idx="7341">
                        <c:v>3.9010896413666272E-13</c:v>
                      </c:pt>
                      <c:pt idx="7342">
                        <c:v>3.9013093124588748E-13</c:v>
                      </c:pt>
                      <c:pt idx="7343">
                        <c:v>3.9015298001093753E-13</c:v>
                      </c:pt>
                      <c:pt idx="7344">
                        <c:v>3.9017511066604462E-13</c:v>
                      </c:pt>
                      <c:pt idx="7345">
                        <c:v>3.9019732344543987E-13</c:v>
                      </c:pt>
                      <c:pt idx="7346">
                        <c:v>3.9021961858335366E-13</c:v>
                      </c:pt>
                      <c:pt idx="7347">
                        <c:v>3.9024199631401807E-13</c:v>
                      </c:pt>
                      <c:pt idx="7348">
                        <c:v>3.9026445687166389E-13</c:v>
                      </c:pt>
                      <c:pt idx="7349">
                        <c:v>3.9028700049052197E-13</c:v>
                      </c:pt>
                      <c:pt idx="7350">
                        <c:v>3.9030962740482388E-13</c:v>
                      </c:pt>
                      <c:pt idx="7351">
                        <c:v>3.9033233784880092E-13</c:v>
                      </c:pt>
                      <c:pt idx="7352">
                        <c:v>3.9035513205668349E-13</c:v>
                      </c:pt>
                      <c:pt idx="7353">
                        <c:v>3.903780102627034E-13</c:v>
                      </c:pt>
                      <c:pt idx="7354">
                        <c:v>3.9040097270109169E-13</c:v>
                      </c:pt>
                      <c:pt idx="7355">
                        <c:v>3.9042401960607964E-13</c:v>
                      </c:pt>
                      <c:pt idx="7356">
                        <c:v>3.9044715121189764E-13</c:v>
                      </c:pt>
                      <c:pt idx="7357">
                        <c:v>3.9047036775277769E-13</c:v>
                      </c:pt>
                      <c:pt idx="7358">
                        <c:v>3.9049366946295025E-13</c:v>
                      </c:pt>
                      <c:pt idx="7359">
                        <c:v>3.9051705657664759E-13</c:v>
                      </c:pt>
                      <c:pt idx="7360">
                        <c:v>3.9054052932809949E-13</c:v>
                      </c:pt>
                      <c:pt idx="7361">
                        <c:v>3.9056408795153751E-13</c:v>
                      </c:pt>
                      <c:pt idx="7362">
                        <c:v>3.9058773268119367E-13</c:v>
                      </c:pt>
                      <c:pt idx="7363">
                        <c:v>3.9061146375129811E-13</c:v>
                      </c:pt>
                      <c:pt idx="7364">
                        <c:v>3.9063528139608229E-13</c:v>
                      </c:pt>
                      <c:pt idx="7365">
                        <c:v>3.9065918584977706E-13</c:v>
                      </c:pt>
                      <c:pt idx="7366">
                        <c:v>3.9068317734661403E-13</c:v>
                      </c:pt>
                      <c:pt idx="7367">
                        <c:v>3.9070725612082451E-13</c:v>
                      </c:pt>
                      <c:pt idx="7368">
                        <c:v>3.9073142240663879E-13</c:v>
                      </c:pt>
                      <c:pt idx="7369">
                        <c:v>3.9075567643828929E-13</c:v>
                      </c:pt>
                      <c:pt idx="7370">
                        <c:v>3.9078001845000621E-13</c:v>
                      </c:pt>
                      <c:pt idx="7371">
                        <c:v>3.9080444867602019E-13</c:v>
                      </c:pt>
                      <c:pt idx="7372">
                        <c:v>3.908289673505635E-13</c:v>
                      </c:pt>
                      <c:pt idx="7373">
                        <c:v>3.9085357470786705E-13</c:v>
                      </c:pt>
                      <c:pt idx="7374">
                        <c:v>3.9087827098216193E-13</c:v>
                      </c:pt>
                      <c:pt idx="7375">
                        <c:v>3.9090305640767866E-13</c:v>
                      </c:pt>
                      <c:pt idx="7376">
                        <c:v>3.9092793121864923E-13</c:v>
                      </c:pt>
                      <c:pt idx="7377">
                        <c:v>3.9095289564930475E-13</c:v>
                      </c:pt>
                      <c:pt idx="7378">
                        <c:v>3.9097794993387603E-13</c:v>
                      </c:pt>
                      <c:pt idx="7379">
                        <c:v>3.9100309430659392E-13</c:v>
                      </c:pt>
                      <c:pt idx="7380">
                        <c:v>3.9102832900169017E-13</c:v>
                      </c:pt>
                      <c:pt idx="7381">
                        <c:v>3.9105365425339525E-13</c:v>
                      </c:pt>
                      <c:pt idx="7382">
                        <c:v>3.9107907029594074E-13</c:v>
                      </c:pt>
                      <c:pt idx="7383">
                        <c:v>3.9110457736355797E-13</c:v>
                      </c:pt>
                      <c:pt idx="7384">
                        <c:v>3.9113017569047818E-13</c:v>
                      </c:pt>
                      <c:pt idx="7385">
                        <c:v>3.9115586551093173E-13</c:v>
                      </c:pt>
                      <c:pt idx="7386">
                        <c:v>3.9118164705915047E-13</c:v>
                      </c:pt>
                      <c:pt idx="7387">
                        <c:v>3.9120752056936557E-13</c:v>
                      </c:pt>
                      <c:pt idx="7388">
                        <c:v>3.9123348627580751E-13</c:v>
                      </c:pt>
                      <c:pt idx="7389">
                        <c:v>3.9125954438553435E-13</c:v>
                      </c:pt>
                      <c:pt idx="7390">
                        <c:v>3.912856948313026E-13</c:v>
                      </c:pt>
                      <c:pt idx="7391">
                        <c:v>3.9131193785207222E-13</c:v>
                      </c:pt>
                      <c:pt idx="7392">
                        <c:v>3.9133827379474165E-13</c:v>
                      </c:pt>
                      <c:pt idx="7393">
                        <c:v>3.913647030062083E-13</c:v>
                      </c:pt>
                      <c:pt idx="7394">
                        <c:v>3.9139122583336999E-13</c:v>
                      </c:pt>
                      <c:pt idx="7395">
                        <c:v>3.9141784262312533E-13</c:v>
                      </c:pt>
                      <c:pt idx="7396">
                        <c:v>3.9144455372237041E-13</c:v>
                      </c:pt>
                      <c:pt idx="7397">
                        <c:v>3.9147135947800481E-13</c:v>
                      </c:pt>
                      <c:pt idx="7398">
                        <c:v>3.9149826023692503E-13</c:v>
                      </c:pt>
                      <c:pt idx="7399">
                        <c:v>3.9152525634602948E-13</c:v>
                      </c:pt>
                      <c:pt idx="7400">
                        <c:v>3.9155234815221637E-13</c:v>
                      </c:pt>
                      <c:pt idx="7401">
                        <c:v>3.915795360023823E-13</c:v>
                      </c:pt>
                      <c:pt idx="7402">
                        <c:v>3.9160682024342599E-13</c:v>
                      </c:pt>
                      <c:pt idx="7403">
                        <c:v>3.91634201222245E-13</c:v>
                      </c:pt>
                      <c:pt idx="7404">
                        <c:v>3.9166167928573688E-13</c:v>
                      </c:pt>
                      <c:pt idx="7405">
                        <c:v>3.9168925478079975E-13</c:v>
                      </c:pt>
                      <c:pt idx="7406">
                        <c:v>3.9171692805433161E-13</c:v>
                      </c:pt>
                      <c:pt idx="7407">
                        <c:v>3.9174469945323002E-13</c:v>
                      </c:pt>
                      <c:pt idx="7408">
                        <c:v>3.9177256932439234E-13</c:v>
                      </c:pt>
                      <c:pt idx="7409">
                        <c:v>3.9180053801471689E-13</c:v>
                      </c:pt>
                      <c:pt idx="7410">
                        <c:v>3.9182860587110106E-13</c:v>
                      </c:pt>
                      <c:pt idx="7411">
                        <c:v>3.9185677324044291E-13</c:v>
                      </c:pt>
                      <c:pt idx="7412">
                        <c:v>3.9188504046964047E-13</c:v>
                      </c:pt>
                      <c:pt idx="7413">
                        <c:v>3.9191340790559133E-13</c:v>
                      </c:pt>
                      <c:pt idx="7414">
                        <c:v>3.9194187589519296E-13</c:v>
                      </c:pt>
                      <c:pt idx="7415">
                        <c:v>3.9197044478534361E-13</c:v>
                      </c:pt>
                      <c:pt idx="7416">
                        <c:v>3.9199911492294105E-13</c:v>
                      </c:pt>
                      <c:pt idx="7417">
                        <c:v>3.9202788665488262E-13</c:v>
                      </c:pt>
                      <c:pt idx="7418">
                        <c:v>3.9205676032806655E-13</c:v>
                      </c:pt>
                      <c:pt idx="7419">
                        <c:v>3.9208573628939064E-13</c:v>
                      </c:pt>
                      <c:pt idx="7420">
                        <c:v>3.9211481488575225E-13</c:v>
                      </c:pt>
                      <c:pt idx="7421">
                        <c:v>3.9214399646405019E-13</c:v>
                      </c:pt>
                      <c:pt idx="7422">
                        <c:v>3.921732813711804E-13</c:v>
                      </c:pt>
                      <c:pt idx="7423">
                        <c:v>3.9220266995404273E-13</c:v>
                      </c:pt>
                      <c:pt idx="7424">
                        <c:v>3.9223216255953365E-13</c:v>
                      </c:pt>
                      <c:pt idx="7425">
                        <c:v>3.9226175953455164E-13</c:v>
                      </c:pt>
                      <c:pt idx="7426">
                        <c:v>3.9229146122599416E-13</c:v>
                      </c:pt>
                      <c:pt idx="7427">
                        <c:v>3.923212679807589E-13</c:v>
                      </c:pt>
                      <c:pt idx="7428">
                        <c:v>3.9235118014574394E-13</c:v>
                      </c:pt>
                      <c:pt idx="7429">
                        <c:v>3.9238119806784718E-13</c:v>
                      </c:pt>
                      <c:pt idx="7430">
                        <c:v>3.9241132209396572E-13</c:v>
                      </c:pt>
                      <c:pt idx="7431">
                        <c:v>3.9244155257099794E-13</c:v>
                      </c:pt>
                      <c:pt idx="7432">
                        <c:v>3.9247188984584188E-13</c:v>
                      </c:pt>
                      <c:pt idx="7433">
                        <c:v>3.9250233426539461E-13</c:v>
                      </c:pt>
                      <c:pt idx="7434">
                        <c:v>3.9253288617655423E-13</c:v>
                      </c:pt>
                      <c:pt idx="7435">
                        <c:v>3.9256354592621901E-13</c:v>
                      </c:pt>
                      <c:pt idx="7436">
                        <c:v>3.9259431386128641E-13</c:v>
                      </c:pt>
                      <c:pt idx="7437">
                        <c:v>3.9262519032865383E-13</c:v>
                      </c:pt>
                      <c:pt idx="7438">
                        <c:v>3.9265617567521958E-13</c:v>
                      </c:pt>
                      <c:pt idx="7439">
                        <c:v>3.9268727024788076E-13</c:v>
                      </c:pt>
                      <c:pt idx="7440">
                        <c:v>3.927184743935364E-13</c:v>
                      </c:pt>
                      <c:pt idx="7441">
                        <c:v>3.927497884590833E-13</c:v>
                      </c:pt>
                      <c:pt idx="7442">
                        <c:v>3.9278121279141896E-13</c:v>
                      </c:pt>
                      <c:pt idx="7443">
                        <c:v>3.9281274773744271E-13</c:v>
                      </c:pt>
                      <c:pt idx="7444">
                        <c:v>3.9284439364405079E-13</c:v>
                      </c:pt>
                      <c:pt idx="7445">
                        <c:v>3.9287615085814131E-13</c:v>
                      </c:pt>
                      <c:pt idx="7446">
                        <c:v>3.9290801972661304E-13</c:v>
                      </c:pt>
                      <c:pt idx="7447">
                        <c:v>3.9294000059636263E-13</c:v>
                      </c:pt>
                      <c:pt idx="7448">
                        <c:v>3.9297209381428849E-13</c:v>
                      </c:pt>
                      <c:pt idx="7449">
                        <c:v>3.9300429972728783E-13</c:v>
                      </c:pt>
                      <c:pt idx="7450">
                        <c:v>3.9303661868225906E-13</c:v>
                      </c:pt>
                      <c:pt idx="7451">
                        <c:v>3.930690510261E-13</c:v>
                      </c:pt>
                      <c:pt idx="7452">
                        <c:v>3.9310159710570839E-13</c:v>
                      </c:pt>
                      <c:pt idx="7453">
                        <c:v>3.931342572679814E-13</c:v>
                      </c:pt>
                      <c:pt idx="7454">
                        <c:v>3.9316703185981743E-13</c:v>
                      </c:pt>
                      <c:pt idx="7455">
                        <c:v>3.9319992122811435E-13</c:v>
                      </c:pt>
                      <c:pt idx="7456">
                        <c:v>3.9323292571976927E-13</c:v>
                      </c:pt>
                      <c:pt idx="7457">
                        <c:v>3.9326604568168073E-13</c:v>
                      </c:pt>
                      <c:pt idx="7458">
                        <c:v>3.9329928146074641E-13</c:v>
                      </c:pt>
                      <c:pt idx="7459">
                        <c:v>3.9333263340386336E-13</c:v>
                      </c:pt>
                      <c:pt idx="7460">
                        <c:v>3.9336610185793029E-13</c:v>
                      </c:pt>
                      <c:pt idx="7461">
                        <c:v>3.9339968716984471E-13</c:v>
                      </c:pt>
                      <c:pt idx="7462">
                        <c:v>3.9343338968650469E-13</c:v>
                      </c:pt>
                      <c:pt idx="7463">
                        <c:v>3.9346720975480716E-13</c:v>
                      </c:pt>
                      <c:pt idx="7464">
                        <c:v>3.9350114772165086E-13</c:v>
                      </c:pt>
                      <c:pt idx="7465">
                        <c:v>3.9353520393393247E-13</c:v>
                      </c:pt>
                      <c:pt idx="7466">
                        <c:v>3.9356937873855143E-13</c:v>
                      </c:pt>
                      <c:pt idx="7467">
                        <c:v>3.9360367248240347E-13</c:v>
                      </c:pt>
                      <c:pt idx="7468">
                        <c:v>3.9363808551238837E-13</c:v>
                      </c:pt>
                      <c:pt idx="7469">
                        <c:v>3.9367261817540258E-13</c:v>
                      </c:pt>
                      <c:pt idx="7470">
                        <c:v>3.9370727081834476E-13</c:v>
                      </c:pt>
                      <c:pt idx="7471">
                        <c:v>3.9374204378811232E-13</c:v>
                      </c:pt>
                      <c:pt idx="7472">
                        <c:v>3.9377693743160277E-13</c:v>
                      </c:pt>
                      <c:pt idx="7473">
                        <c:v>3.9381195209571492E-13</c:v>
                      </c:pt>
                      <c:pt idx="7474">
                        <c:v>3.9384708812734497E-13</c:v>
                      </c:pt>
                      <c:pt idx="7475">
                        <c:v>3.9388234587339214E-13</c:v>
                      </c:pt>
                      <c:pt idx="7476">
                        <c:v>3.9391772568075339E-13</c:v>
                      </c:pt>
                      <c:pt idx="7477">
                        <c:v>3.9395322789632692E-13</c:v>
                      </c:pt>
                      <c:pt idx="7478">
                        <c:v>3.9398885286701004E-13</c:v>
                      </c:pt>
                      <c:pt idx="7479">
                        <c:v>3.9402460093970171E-13</c:v>
                      </c:pt>
                      <c:pt idx="7480">
                        <c:v>3.940604724612985E-13</c:v>
                      </c:pt>
                      <c:pt idx="7481">
                        <c:v>3.9409646777869815E-13</c:v>
                      </c:pt>
                      <c:pt idx="7482">
                        <c:v>3.9413258723879923E-13</c:v>
                      </c:pt>
                      <c:pt idx="7483">
                        <c:v>3.9416883118849935E-13</c:v>
                      </c:pt>
                      <c:pt idx="7484">
                        <c:v>3.9420519997469637E-13</c:v>
                      </c:pt>
                      <c:pt idx="7485">
                        <c:v>3.9424169394428749E-13</c:v>
                      </c:pt>
                      <c:pt idx="7486">
                        <c:v>3.9427831344417179E-13</c:v>
                      </c:pt>
                      <c:pt idx="7487">
                        <c:v>3.943150588212451E-13</c:v>
                      </c:pt>
                      <c:pt idx="7488">
                        <c:v>3.9435193042240725E-13</c:v>
                      </c:pt>
                      <c:pt idx="7489">
                        <c:v>3.9438892859455458E-13</c:v>
                      </c:pt>
                      <c:pt idx="7490">
                        <c:v>3.9442605368458557E-13</c:v>
                      </c:pt>
                      <c:pt idx="7491">
                        <c:v>3.9446330603939752E-13</c:v>
                      </c:pt>
                      <c:pt idx="7492">
                        <c:v>3.9450068600588919E-13</c:v>
                      </c:pt>
                      <c:pt idx="7493">
                        <c:v>3.9453819393095704E-13</c:v>
                      </c:pt>
                      <c:pt idx="7494">
                        <c:v>3.9457583016150007E-13</c:v>
                      </c:pt>
                      <c:pt idx="7495">
                        <c:v>3.946135950444153E-13</c:v>
                      </c:pt>
                      <c:pt idx="7496">
                        <c:v>3.9465148892660094E-13</c:v>
                      </c:pt>
                      <c:pt idx="7497">
                        <c:v>3.9468951215495479E-13</c:v>
                      </c:pt>
                      <c:pt idx="7498">
                        <c:v>3.9472766507637401E-13</c:v>
                      </c:pt>
                      <c:pt idx="7499">
                        <c:v>3.9476594803775727E-13</c:v>
                      </c:pt>
                      <c:pt idx="7500">
                        <c:v>3.9480436138600207E-13</c:v>
                      </c:pt>
                      <c:pt idx="7501">
                        <c:v>3.9484290546800637E-13</c:v>
                      </c:pt>
                      <c:pt idx="7502">
                        <c:v>3.9488158063066723E-13</c:v>
                      </c:pt>
                      <c:pt idx="7503">
                        <c:v>3.9492038722088316E-13</c:v>
                      </c:pt>
                      <c:pt idx="7504">
                        <c:v>3.9495932558555126E-13</c:v>
                      </c:pt>
                      <c:pt idx="7505">
                        <c:v>3.9499839607157005E-13</c:v>
                      </c:pt>
                      <c:pt idx="7506">
                        <c:v>3.9503759902583719E-13</c:v>
                      </c:pt>
                      <c:pt idx="7507">
                        <c:v>3.9507693479525053E-13</c:v>
                      </c:pt>
                      <c:pt idx="7508">
                        <c:v>3.9511640372670733E-13</c:v>
                      </c:pt>
                      <c:pt idx="7509">
                        <c:v>3.9515600616710586E-13</c:v>
                      </c:pt>
                      <c:pt idx="7510">
                        <c:v>3.9519574246334392E-13</c:v>
                      </c:pt>
                      <c:pt idx="7511">
                        <c:v>3.9523561296231897E-13</c:v>
                      </c:pt>
                      <c:pt idx="7512">
                        <c:v>3.9527561801092907E-13</c:v>
                      </c:pt>
                      <c:pt idx="7513">
                        <c:v>3.9531575795607218E-13</c:v>
                      </c:pt>
                      <c:pt idx="7514">
                        <c:v>3.9535603314464545E-13</c:v>
                      </c:pt>
                      <c:pt idx="7515">
                        <c:v>3.9539644392354736E-13</c:v>
                      </c:pt>
                      <c:pt idx="7516">
                        <c:v>3.9543699063967545E-13</c:v>
                      </c:pt>
                      <c:pt idx="7517">
                        <c:v>3.9547767363992783E-13</c:v>
                      </c:pt>
                      <c:pt idx="7518">
                        <c:v>3.9551849327120152E-13</c:v>
                      </c:pt>
                      <c:pt idx="7519">
                        <c:v>3.9555945011993283E-13</c:v>
                      </c:pt>
                      <c:pt idx="7520">
                        <c:v>3.956005449750285E-13</c:v>
                      </c:pt>
                      <c:pt idx="7521">
                        <c:v>3.9564177831930746E-13</c:v>
                      </c:pt>
                      <c:pt idx="7522">
                        <c:v>3.956831506321033E-13</c:v>
                      </c:pt>
                      <c:pt idx="7523">
                        <c:v>3.9572466239275139E-13</c:v>
                      </c:pt>
                      <c:pt idx="7524">
                        <c:v>3.9576631408058789E-13</c:v>
                      </c:pt>
                      <c:pt idx="7525">
                        <c:v>3.9580810617494666E-13</c:v>
                      </c:pt>
                      <c:pt idx="7526">
                        <c:v>3.958500391551628E-13</c:v>
                      </c:pt>
                      <c:pt idx="7527">
                        <c:v>3.9589211350057269E-13</c:v>
                      </c:pt>
                      <c:pt idx="7528">
                        <c:v>3.9593432969051013E-13</c:v>
                      </c:pt>
                      <c:pt idx="7529">
                        <c:v>3.9597668820431092E-13</c:v>
                      </c:pt>
                      <c:pt idx="7530">
                        <c:v>3.9601918952130933E-13</c:v>
                      </c:pt>
                      <c:pt idx="7531">
                        <c:v>3.9606183412084116E-13</c:v>
                      </c:pt>
                      <c:pt idx="7532">
                        <c:v>3.9610462248224164E-13</c:v>
                      </c:pt>
                      <c:pt idx="7533">
                        <c:v>3.9614755508484556E-13</c:v>
                      </c:pt>
                      <c:pt idx="7534">
                        <c:v>3.9619063240798774E-13</c:v>
                      </c:pt>
                      <c:pt idx="7535">
                        <c:v>3.9623385493100364E-13</c:v>
                      </c:pt>
                      <c:pt idx="7536">
                        <c:v>3.9627722313322831E-13</c:v>
                      </c:pt>
                      <c:pt idx="7537">
                        <c:v>3.9632073749399652E-13</c:v>
                      </c:pt>
                      <c:pt idx="7538">
                        <c:v>3.9636439849264373E-13</c:v>
                      </c:pt>
                      <c:pt idx="7539">
                        <c:v>3.9640820660850504E-13</c:v>
                      </c:pt>
                      <c:pt idx="7540">
                        <c:v>3.9645216232091507E-13</c:v>
                      </c:pt>
                      <c:pt idx="7541">
                        <c:v>3.9649626610920928E-13</c:v>
                      </c:pt>
                      <c:pt idx="7542">
                        <c:v>3.9654051845272302E-13</c:v>
                      </c:pt>
                      <c:pt idx="7543">
                        <c:v>3.9658491983079056E-13</c:v>
                      </c:pt>
                      <c:pt idx="7544">
                        <c:v>3.9662947072274836E-13</c:v>
                      </c:pt>
                      <c:pt idx="7545">
                        <c:v>3.9667417160792941E-13</c:v>
                      </c:pt>
                      <c:pt idx="7546">
                        <c:v>3.96719022965671E-13</c:v>
                      </c:pt>
                      <c:pt idx="7547">
                        <c:v>3.9676402527530662E-13</c:v>
                      </c:pt>
                      <c:pt idx="7548">
                        <c:v>3.9680917901617244E-13</c:v>
                      </c:pt>
                      <c:pt idx="7549">
                        <c:v>3.9685448466760326E-13</c:v>
                      </c:pt>
                      <c:pt idx="7550">
                        <c:v>3.9689994270893334E-13</c:v>
                      </c:pt>
                      <c:pt idx="7551">
                        <c:v>3.9694555361949876E-13</c:v>
                      </c:pt>
                      <c:pt idx="7552">
                        <c:v>3.9699131787863456E-13</c:v>
                      </c:pt>
                      <c:pt idx="7553">
                        <c:v>3.9703723596567509E-13</c:v>
                      </c:pt>
                      <c:pt idx="7554">
                        <c:v>3.9708330835995584E-13</c:v>
                      </c:pt>
                      <c:pt idx="7555">
                        <c:v>3.9712953554081225E-13</c:v>
                      </c:pt>
                      <c:pt idx="7556">
                        <c:v>3.9717591798757878E-13</c:v>
                      </c:pt>
                      <c:pt idx="7557">
                        <c:v>3.972224561795916E-13</c:v>
                      </c:pt>
                      <c:pt idx="7558">
                        <c:v>3.9726915059618411E-13</c:v>
                      </c:pt>
                      <c:pt idx="7559">
                        <c:v>3.9731600171669293E-13</c:v>
                      </c:pt>
                      <c:pt idx="7560">
                        <c:v>3.9736301002045226E-13</c:v>
                      </c:pt>
                      <c:pt idx="7561">
                        <c:v>3.9741017598679751E-13</c:v>
                      </c:pt>
                      <c:pt idx="7562">
                        <c:v>3.974575000950641E-13</c:v>
                      </c:pt>
                      <c:pt idx="7563">
                        <c:v>3.9750498282458603E-13</c:v>
                      </c:pt>
                      <c:pt idx="7564">
                        <c:v>3.9755262465469956E-13</c:v>
                      </c:pt>
                      <c:pt idx="7565">
                        <c:v>3.9760042606473941E-13</c:v>
                      </c:pt>
                      <c:pt idx="7566">
                        <c:v>3.9764838753404017E-13</c:v>
                      </c:pt>
                      <c:pt idx="7567">
                        <c:v>3.9769650954193757E-13</c:v>
                      </c:pt>
                      <c:pt idx="7568">
                        <c:v>3.9774479256776677E-13</c:v>
                      </c:pt>
                      <c:pt idx="7569">
                        <c:v>3.9779323709086191E-13</c:v>
                      </c:pt>
                      <c:pt idx="7570">
                        <c:v>3.9784184359055897E-13</c:v>
                      </c:pt>
                      <c:pt idx="7571">
                        <c:v>3.97890612546193E-13</c:v>
                      </c:pt>
                      <c:pt idx="7572">
                        <c:v>3.9793954443709907E-13</c:v>
                      </c:pt>
                      <c:pt idx="7573">
                        <c:v>3.9798863974261167E-13</c:v>
                      </c:pt>
                      <c:pt idx="7574">
                        <c:v>3.9803789894206653E-13</c:v>
                      </c:pt>
                      <c:pt idx="7575">
                        <c:v>3.9808732251479784E-13</c:v>
                      </c:pt>
                      <c:pt idx="7576">
                        <c:v>3.9813691094014234E-13</c:v>
                      </c:pt>
                      <c:pt idx="7577">
                        <c:v>3.9818666469743371E-13</c:v>
                      </c:pt>
                      <c:pt idx="7578">
                        <c:v>3.9823658426600691E-13</c:v>
                      </c:pt>
                      <c:pt idx="7579">
                        <c:v>3.9828667012519848E-13</c:v>
                      </c:pt>
                      <c:pt idx="7580">
                        <c:v>3.983369227543421E-13</c:v>
                      </c:pt>
                      <c:pt idx="7581">
                        <c:v>3.9838734263277309E-13</c:v>
                      </c:pt>
                      <c:pt idx="7582">
                        <c:v>3.9843793023982737E-13</c:v>
                      </c:pt>
                      <c:pt idx="7583">
                        <c:v>3.9848868605483929E-13</c:v>
                      </c:pt>
                      <c:pt idx="7584">
                        <c:v>3.985396105571441E-13</c:v>
                      </c:pt>
                      <c:pt idx="7585">
                        <c:v>3.9859070422607652E-13</c:v>
                      </c:pt>
                      <c:pt idx="7586">
                        <c:v>3.9864196754097283E-13</c:v>
                      </c:pt>
                      <c:pt idx="7587">
                        <c:v>3.9869340098116695E-13</c:v>
                      </c:pt>
                      <c:pt idx="7588">
                        <c:v>3.9874500502599381E-13</c:v>
                      </c:pt>
                      <c:pt idx="7589">
                        <c:v>3.9879678015478933E-13</c:v>
                      </c:pt>
                      <c:pt idx="7590">
                        <c:v>3.9884872684688835E-13</c:v>
                      </c:pt>
                      <c:pt idx="7591">
                        <c:v>3.989008455816259E-13</c:v>
                      </c:pt>
                      <c:pt idx="7592">
                        <c:v>3.9895313683833677E-13</c:v>
                      </c:pt>
                      <c:pt idx="7593">
                        <c:v>3.9900560109635653E-13</c:v>
                      </c:pt>
                      <c:pt idx="7594">
                        <c:v>3.9905823883502029E-13</c:v>
                      </c:pt>
                      <c:pt idx="7595">
                        <c:v>3.9911105053366251E-13</c:v>
                      </c:pt>
                      <c:pt idx="7596">
                        <c:v>3.9916403667161946E-13</c:v>
                      </c:pt>
                      <c:pt idx="7597">
                        <c:v>3.9921719772822447E-13</c:v>
                      </c:pt>
                      <c:pt idx="7598">
                        <c:v>3.9927053418281428E-13</c:v>
                      </c:pt>
                      <c:pt idx="7599">
                        <c:v>3.9932404651472318E-13</c:v>
                      </c:pt>
                      <c:pt idx="7600">
                        <c:v>3.9937773520328614E-13</c:v>
                      </c:pt>
                      <c:pt idx="7601">
                        <c:v>3.9943160072783837E-13</c:v>
                      </c:pt>
                      <c:pt idx="7602">
                        <c:v>3.9948564356771548E-13</c:v>
                      </c:pt>
                      <c:pt idx="7603">
                        <c:v>3.9953986420225208E-13</c:v>
                      </c:pt>
                      <c:pt idx="7604">
                        <c:v>3.9959426311078302E-13</c:v>
                      </c:pt>
                      <c:pt idx="7605">
                        <c:v>3.9964884073126954E-13</c:v>
                      </c:pt>
                      <c:pt idx="7606">
                        <c:v>3.9970359742410213E-13</c:v>
                      </c:pt>
                      <c:pt idx="7607">
                        <c:v>3.9975853378706494E-13</c:v>
                      </c:pt>
                      <c:pt idx="7608">
                        <c:v>3.9981365044269211E-13</c:v>
                      </c:pt>
                      <c:pt idx="7609">
                        <c:v>3.9986894801351545E-13</c:v>
                      </c:pt>
                      <c:pt idx="7610">
                        <c:v>3.9992442712206876E-13</c:v>
                      </c:pt>
                      <c:pt idx="7611">
                        <c:v>3.9998008839088481E-13</c:v>
                      </c:pt>
                      <c:pt idx="7612">
                        <c:v>4.0003593244249672E-13</c:v>
                      </c:pt>
                      <c:pt idx="7613">
                        <c:v>4.0009195989943835E-13</c:v>
                      </c:pt>
                      <c:pt idx="7614">
                        <c:v>4.001481713842421E-13</c:v>
                      </c:pt>
                      <c:pt idx="7615">
                        <c:v>4.0020456751944112E-13</c:v>
                      </c:pt>
                      <c:pt idx="7616">
                        <c:v>4.0026114892756858E-13</c:v>
                      </c:pt>
                      <c:pt idx="7617">
                        <c:v>4.003179162311573E-13</c:v>
                      </c:pt>
                      <c:pt idx="7618">
                        <c:v>4.0037487005274158E-13</c:v>
                      </c:pt>
                      <c:pt idx="7619">
                        <c:v>4.0043201101485319E-13</c:v>
                      </c:pt>
                      <c:pt idx="7620">
                        <c:v>4.0048933974002526E-13</c:v>
                      </c:pt>
                      <c:pt idx="7621">
                        <c:v>4.0054685685079212E-13</c:v>
                      </c:pt>
                      <c:pt idx="7622">
                        <c:v>4.0060456296968595E-13</c:v>
                      </c:pt>
                      <c:pt idx="7623">
                        <c:v>4.0066245871924014E-13</c:v>
                      </c:pt>
                      <c:pt idx="7624">
                        <c:v>4.0072054472198735E-13</c:v>
                      </c:pt>
                      <c:pt idx="7625">
                        <c:v>4.0077882160046107E-13</c:v>
                      </c:pt>
                      <c:pt idx="7626">
                        <c:v>4.0083728997719468E-13</c:v>
                      </c:pt>
                      <c:pt idx="7627">
                        <c:v>4.0089595047472097E-13</c:v>
                      </c:pt>
                      <c:pt idx="7628">
                        <c:v>4.00954803715573E-13</c:v>
                      </c:pt>
                      <c:pt idx="7629">
                        <c:v>4.0101385032228386E-13</c:v>
                      </c:pt>
                      <c:pt idx="7630">
                        <c:v>4.0107309091738648E-13</c:v>
                      </c:pt>
                      <c:pt idx="7631">
                        <c:v>4.0113252612341504E-13</c:v>
                      </c:pt>
                      <c:pt idx="7632">
                        <c:v>4.0119215656290148E-13</c:v>
                      </c:pt>
                      <c:pt idx="7633">
                        <c:v>4.0125198285837875E-13</c:v>
                      </c:pt>
                      <c:pt idx="7634">
                        <c:v>4.0131200563238152E-13</c:v>
                      </c:pt>
                      <c:pt idx="7635">
                        <c:v>4.0137222550744134E-13</c:v>
                      </c:pt>
                      <c:pt idx="7636">
                        <c:v>4.014326431060921E-13</c:v>
                      </c:pt>
                      <c:pt idx="7637">
                        <c:v>4.0149325905086622E-13</c:v>
                      </c:pt>
                      <c:pt idx="7638">
                        <c:v>4.0155407396429755E-13</c:v>
                      </c:pt>
                      <c:pt idx="7639">
                        <c:v>4.0161508846891895E-13</c:v>
                      </c:pt>
                      <c:pt idx="7640">
                        <c:v>4.0167630318726402E-13</c:v>
                      </c:pt>
                      <c:pt idx="7641">
                        <c:v>4.0173771874186452E-13</c:v>
                      </c:pt>
                      <c:pt idx="7642">
                        <c:v>4.0179933575525494E-13</c:v>
                      </c:pt>
                      <c:pt idx="7643">
                        <c:v>4.0186115484996715E-13</c:v>
                      </c:pt>
                      <c:pt idx="7644">
                        <c:v>4.0192317664853606E-13</c:v>
                      </c:pt>
                      <c:pt idx="7645">
                        <c:v>4.0198540177349256E-13</c:v>
                      </c:pt>
                      <c:pt idx="7646">
                        <c:v>4.020478308473717E-13</c:v>
                      </c:pt>
                      <c:pt idx="7647">
                        <c:v>4.0211046449270511E-13</c:v>
                      </c:pt>
                      <c:pt idx="7648">
                        <c:v>4.0217330333202747E-13</c:v>
                      </c:pt>
                      <c:pt idx="7649">
                        <c:v>4.0223634798787016E-13</c:v>
                      </c:pt>
                      <c:pt idx="7650">
                        <c:v>4.0229959908276776E-13</c:v>
                      </c:pt>
                      <c:pt idx="7651">
                        <c:v>4.0236305723925244E-13</c:v>
                      </c:pt>
                      <c:pt idx="7652">
                        <c:v>4.0242672307985779E-13</c:v>
                      </c:pt>
                      <c:pt idx="7653">
                        <c:v>4.0249059722711628E-13</c:v>
                      </c:pt>
                      <c:pt idx="7654">
                        <c:v>4.025546803035615E-13</c:v>
                      </c:pt>
                      <c:pt idx="7655">
                        <c:v>4.0261897293172719E-13</c:v>
                      </c:pt>
                      <c:pt idx="7656">
                        <c:v>4.0268347573414566E-13</c:v>
                      </c:pt>
                      <c:pt idx="7657">
                        <c:v>4.0274818933334979E-13</c:v>
                      </c:pt>
                      <c:pt idx="7658">
                        <c:v>4.0281311435187347E-13</c:v>
                      </c:pt>
                      <c:pt idx="7659">
                        <c:v>4.0287825141224928E-13</c:v>
                      </c:pt>
                      <c:pt idx="7660">
                        <c:v>4.0294360113701024E-13</c:v>
                      </c:pt>
                      <c:pt idx="7661">
                        <c:v>4.0300916414869E-13</c:v>
                      </c:pt>
                      <c:pt idx="7662">
                        <c:v>4.0307494106982152E-13</c:v>
                      </c:pt>
                      <c:pt idx="7663">
                        <c:v>4.0314093252293733E-13</c:v>
                      </c:pt>
                      <c:pt idx="7664">
                        <c:v>4.0320713913057112E-13</c:v>
                      </c:pt>
                      <c:pt idx="7665">
                        <c:v>4.0327356151525617E-13</c:v>
                      </c:pt>
                      <c:pt idx="7666">
                        <c:v>4.0334020029952535E-13</c:v>
                      </c:pt>
                      <c:pt idx="7667">
                        <c:v>4.034070561059111E-13</c:v>
                      </c:pt>
                      <c:pt idx="7668">
                        <c:v>4.0347412955694759E-13</c:v>
                      </c:pt>
                      <c:pt idx="7669">
                        <c:v>4.0354142127516711E-13</c:v>
                      </c:pt>
                      <c:pt idx="7670">
                        <c:v>4.0360893188310313E-13</c:v>
                      </c:pt>
                      <c:pt idx="7671">
                        <c:v>4.0367666200328899E-13</c:v>
                      </c:pt>
                      <c:pt idx="7672">
                        <c:v>4.0374461225825772E-13</c:v>
                      </c:pt>
                      <c:pt idx="7673">
                        <c:v>4.0381278327054209E-13</c:v>
                      </c:pt>
                      <c:pt idx="7674">
                        <c:v>4.0388117566267554E-13</c:v>
                      </c:pt>
                      <c:pt idx="7675">
                        <c:v>4.0394979005719109E-13</c:v>
                      </c:pt>
                      <c:pt idx="7676">
                        <c:v>4.0401862707662193E-13</c:v>
                      </c:pt>
                      <c:pt idx="7677">
                        <c:v>4.0408768734350088E-13</c:v>
                      </c:pt>
                      <c:pt idx="7678">
                        <c:v>4.0415697148036062E-13</c:v>
                      </c:pt>
                      <c:pt idx="7679">
                        <c:v>4.0422648010973584E-13</c:v>
                      </c:pt>
                      <c:pt idx="7680">
                        <c:v>4.0429621385415796E-13</c:v>
                      </c:pt>
                      <c:pt idx="7681">
                        <c:v>4.0436617333616132E-13</c:v>
                      </c:pt>
                      <c:pt idx="7682">
                        <c:v>4.0443635917827804E-13</c:v>
                      </c:pt>
                      <c:pt idx="7683">
                        <c:v>4.0450677200304267E-13</c:v>
                      </c:pt>
                      <c:pt idx="7684">
                        <c:v>4.0457741243298661E-13</c:v>
                      </c:pt>
                      <c:pt idx="7685">
                        <c:v>4.0464828109064355E-13</c:v>
                      </c:pt>
                      <c:pt idx="7686">
                        <c:v>4.0471937859854718E-13</c:v>
                      </c:pt>
                      <c:pt idx="7687">
                        <c:v>4.0479070557923027E-13</c:v>
                      </c:pt>
                      <c:pt idx="7688">
                        <c:v>4.048622626552252E-13</c:v>
                      </c:pt>
                      <c:pt idx="7689">
                        <c:v>4.0493405044906657E-13</c:v>
                      </c:pt>
                      <c:pt idx="7690">
                        <c:v>4.0500606958328638E-13</c:v>
                      </c:pt>
                      <c:pt idx="7691">
                        <c:v>4.0507832071360522E-13</c:v>
                      </c:pt>
                      <c:pt idx="7692">
                        <c:v>4.0515080508089325E-13</c:v>
                      </c:pt>
                      <c:pt idx="7693">
                        <c:v>4.052235236420949E-13</c:v>
                      </c:pt>
                      <c:pt idx="7694">
                        <c:v>4.0529647715295977E-13</c:v>
                      </c:pt>
                      <c:pt idx="7695">
                        <c:v>4.0536966636923826E-13</c:v>
                      </c:pt>
                      <c:pt idx="7696">
                        <c:v>4.0544309204667937E-13</c:v>
                      </c:pt>
                      <c:pt idx="7697">
                        <c:v>4.055167549410337E-13</c:v>
                      </c:pt>
                      <c:pt idx="7698">
                        <c:v>4.0559065580805096E-13</c:v>
                      </c:pt>
                      <c:pt idx="7699">
                        <c:v>4.0566479540348219E-13</c:v>
                      </c:pt>
                      <c:pt idx="7700">
                        <c:v>4.0573917448307616E-13</c:v>
                      </c:pt>
                      <c:pt idx="7701">
                        <c:v>4.058137938025828E-13</c:v>
                      </c:pt>
                      <c:pt idx="7702">
                        <c:v>4.0588865411775333E-13</c:v>
                      </c:pt>
                      <c:pt idx="7703">
                        <c:v>4.0596375618433685E-13</c:v>
                      </c:pt>
                      <c:pt idx="7704">
                        <c:v>4.0603910075808305E-13</c:v>
                      </c:pt>
                      <c:pt idx="7705">
                        <c:v>4.061146885947429E-13</c:v>
                      </c:pt>
                      <c:pt idx="7706">
                        <c:v>4.0619052045006548E-13</c:v>
                      </c:pt>
                      <c:pt idx="7707">
                        <c:v>4.0626659707980172E-13</c:v>
                      </c:pt>
                      <c:pt idx="7708">
                        <c:v>4.063429192397006E-13</c:v>
                      </c:pt>
                      <c:pt idx="7709">
                        <c:v>4.0641948768551318E-13</c:v>
                      </c:pt>
                      <c:pt idx="7710">
                        <c:v>4.0649630317298871E-13</c:v>
                      </c:pt>
                      <c:pt idx="7711">
                        <c:v>4.065733664578769E-13</c:v>
                      </c:pt>
                      <c:pt idx="7712">
                        <c:v>4.0665067829592829E-13</c:v>
                      </c:pt>
                      <c:pt idx="7713">
                        <c:v>4.0672823944289294E-13</c:v>
                      </c:pt>
                      <c:pt idx="7714">
                        <c:v>4.068060506545211E-13</c:v>
                      </c:pt>
                      <c:pt idx="7715">
                        <c:v>4.0688411268656152E-13</c:v>
                      </c:pt>
                      <c:pt idx="7716">
                        <c:v>4.0696242629476571E-13</c:v>
                      </c:pt>
                      <c:pt idx="7717">
                        <c:v>4.0704099223488297E-13</c:v>
                      </c:pt>
                      <c:pt idx="7718">
                        <c:v>4.0711981126266339E-13</c:v>
                      </c:pt>
                      <c:pt idx="7719">
                        <c:v>4.0719888413385674E-13</c:v>
                      </c:pt>
                      <c:pt idx="7720">
                        <c:v>4.0727821160421301E-13</c:v>
                      </c:pt>
                      <c:pt idx="7721">
                        <c:v>4.073577944294821E-13</c:v>
                      </c:pt>
                      <c:pt idx="7722">
                        <c:v>4.0743763336541463E-13</c:v>
                      </c:pt>
                      <c:pt idx="7723">
                        <c:v>4.0751772916776033E-13</c:v>
                      </c:pt>
                      <c:pt idx="7724">
                        <c:v>4.0759808259226917E-13</c:v>
                      </c:pt>
                      <c:pt idx="7725">
                        <c:v>4.0767869439469059E-13</c:v>
                      </c:pt>
                      <c:pt idx="7726">
                        <c:v>4.077595653307754E-13</c:v>
                      </c:pt>
                      <c:pt idx="7727">
                        <c:v>4.078406961562734E-13</c:v>
                      </c:pt>
                      <c:pt idx="7728">
                        <c:v>4.0792208762693419E-13</c:v>
                      </c:pt>
                      <c:pt idx="7729">
                        <c:v>4.0800374049850793E-13</c:v>
                      </c:pt>
                      <c:pt idx="7730">
                        <c:v>4.0808565552674516E-13</c:v>
                      </c:pt>
                      <c:pt idx="7731">
                        <c:v>4.0816783346739478E-13</c:v>
                      </c:pt>
                      <c:pt idx="7732">
                        <c:v>4.0825027507620751E-13</c:v>
                      </c:pt>
                      <c:pt idx="7733">
                        <c:v>4.0833298110893379E-13</c:v>
                      </c:pt>
                      <c:pt idx="7734">
                        <c:v>4.0841595232092867E-13</c:v>
                      </c:pt>
                      <c:pt idx="7735">
                        <c:v>4.0849918946259729E-13</c:v>
                      </c:pt>
                      <c:pt idx="7736">
                        <c:v>4.085826933649034E-13</c:v>
                      </c:pt>
                      <c:pt idx="7737">
                        <c:v>4.0866646488917755E-13</c:v>
                      </c:pt>
                      <c:pt idx="7738">
                        <c:v>4.0875050489675043E-13</c:v>
                      </c:pt>
                      <c:pt idx="7739">
                        <c:v>4.0883481424895303E-13</c:v>
                      </c:pt>
                      <c:pt idx="7740">
                        <c:v>4.0891939380711615E-13</c:v>
                      </c:pt>
                      <c:pt idx="7741">
                        <c:v>4.0900424443256976E-13</c:v>
                      </c:pt>
                      <c:pt idx="7742">
                        <c:v>4.0908936698664457E-13</c:v>
                      </c:pt>
                      <c:pt idx="7743">
                        <c:v>4.0917476233067211E-13</c:v>
                      </c:pt>
                      <c:pt idx="7744">
                        <c:v>4.0926043132598249E-13</c:v>
                      </c:pt>
                      <c:pt idx="7745">
                        <c:v>4.0934637483390638E-13</c:v>
                      </c:pt>
                      <c:pt idx="7746">
                        <c:v>4.0943259371577367E-13</c:v>
                      </c:pt>
                      <c:pt idx="7747">
                        <c:v>4.0951908883291677E-13</c:v>
                      </c:pt>
                      <c:pt idx="7748">
                        <c:v>4.0960586104666476E-13</c:v>
                      </c:pt>
                      <c:pt idx="7749">
                        <c:v>4.0969291121834928E-13</c:v>
                      </c:pt>
                      <c:pt idx="7750">
                        <c:v>4.0978024020930103E-13</c:v>
                      </c:pt>
                      <c:pt idx="7751">
                        <c:v>4.0986784888084984E-13</c:v>
                      </c:pt>
                      <c:pt idx="7752">
                        <c:v>4.0995573809432691E-13</c:v>
                      </c:pt>
                      <c:pt idx="7753">
                        <c:v>4.1004390871106258E-13</c:v>
                      </c:pt>
                      <c:pt idx="7754">
                        <c:v>4.1013236159238823E-13</c:v>
                      </c:pt>
                      <c:pt idx="7755">
                        <c:v>4.1022109759963422E-13</c:v>
                      </c:pt>
                      <c:pt idx="7756">
                        <c:v>4.1031011759413037E-13</c:v>
                      </c:pt>
                      <c:pt idx="7757">
                        <c:v>4.1039942243720899E-13</c:v>
                      </c:pt>
                      <c:pt idx="7758">
                        <c:v>4.1048901299019936E-13</c:v>
                      </c:pt>
                      <c:pt idx="7759">
                        <c:v>4.1057889011443288E-13</c:v>
                      </c:pt>
                      <c:pt idx="7760">
                        <c:v>4.1066905467123964E-13</c:v>
                      </c:pt>
                      <c:pt idx="7761">
                        <c:v>4.1075950752195092E-13</c:v>
                      </c:pt>
                      <c:pt idx="7762">
                        <c:v>4.1085024952789677E-13</c:v>
                      </c:pt>
                      <c:pt idx="7763">
                        <c:v>4.1094128155040893E-13</c:v>
                      </c:pt>
                      <c:pt idx="7764">
                        <c:v>4.1103260445081669E-13</c:v>
                      </c:pt>
                      <c:pt idx="7765">
                        <c:v>4.111242190904518E-13</c:v>
                      </c:pt>
                      <c:pt idx="7766">
                        <c:v>4.1121612633064378E-13</c:v>
                      </c:pt>
                      <c:pt idx="7767">
                        <c:v>4.1130832703272515E-13</c:v>
                      </c:pt>
                      <c:pt idx="7768">
                        <c:v>4.1140082205802478E-13</c:v>
                      </c:pt>
                      <c:pt idx="7769">
                        <c:v>4.1149361226787366E-13</c:v>
                      </c:pt>
                      <c:pt idx="7770">
                        <c:v>4.1158669852360355E-13</c:v>
                      </c:pt>
                      <c:pt idx="7771">
                        <c:v>4.1168008168654403E-13</c:v>
                      </c:pt>
                      <c:pt idx="7772">
                        <c:v>4.1177376261802659E-13</c:v>
                      </c:pt>
                      <c:pt idx="7773">
                        <c:v>4.1186774217938067E-13</c:v>
                      </c:pt>
                      <c:pt idx="7774">
                        <c:v>4.1196202123193816E-13</c:v>
                      </c:pt>
                      <c:pt idx="7775">
                        <c:v>4.1205660063702951E-13</c:v>
                      </c:pt>
                      <c:pt idx="7776">
                        <c:v>4.1215148125598501E-13</c:v>
                      </c:pt>
                      <c:pt idx="7777">
                        <c:v>4.1224666395013534E-13</c:v>
                      </c:pt>
                      <c:pt idx="7778">
                        <c:v>4.12342149571747E-13</c:v>
                      </c:pt>
                      <c:pt idx="7779">
                        <c:v>4.124379390511789E-13</c:v>
                      </c:pt>
                      <c:pt idx="7780">
                        <c:v>4.1253403337032807E-13</c:v>
                      </c:pt>
                      <c:pt idx="7781">
                        <c:v>4.1263043351110212E-13</c:v>
                      </c:pt>
                      <c:pt idx="7782">
                        <c:v>4.1272714045540724E-13</c:v>
                      </c:pt>
                      <c:pt idx="7783">
                        <c:v>4.1282415518515216E-13</c:v>
                      </c:pt>
                      <c:pt idx="7784">
                        <c:v>4.1292147868224343E-13</c:v>
                      </c:pt>
                      <c:pt idx="7785">
                        <c:v>4.1301911192858832E-13</c:v>
                      </c:pt>
                      <c:pt idx="7786">
                        <c:v>4.131170559060955E-13</c:v>
                      </c:pt>
                      <c:pt idx="7787">
                        <c:v>4.1321531159667076E-13</c:v>
                      </c:pt>
                      <c:pt idx="7788">
                        <c:v>4.1331387998222298E-13</c:v>
                      </c:pt>
                      <c:pt idx="7789">
                        <c:v>4.1341276204465806E-13</c:v>
                      </c:pt>
                      <c:pt idx="7790">
                        <c:v>4.1351195876588457E-13</c:v>
                      </c:pt>
                      <c:pt idx="7791">
                        <c:v>4.1361147112780951E-13</c:v>
                      </c:pt>
                      <c:pt idx="7792">
                        <c:v>4.1371130011234087E-13</c:v>
                      </c:pt>
                      <c:pt idx="7793">
                        <c:v>4.1381144670138518E-13</c:v>
                      </c:pt>
                      <c:pt idx="7794">
                        <c:v>4.1391191187685057E-13</c:v>
                      </c:pt>
                      <c:pt idx="7795">
                        <c:v>4.1401269662064409E-13</c:v>
                      </c:pt>
                      <c:pt idx="7796">
                        <c:v>4.1411380191467297E-13</c:v>
                      </c:pt>
                      <c:pt idx="7797">
                        <c:v>4.1421522874084495E-13</c:v>
                      </c:pt>
                      <c:pt idx="7798">
                        <c:v>4.1431697808106761E-13</c:v>
                      </c:pt>
                      <c:pt idx="7799">
                        <c:v>4.1441905091724755E-13</c:v>
                      </c:pt>
                      <c:pt idx="7800">
                        <c:v>4.1452144823129308E-13</c:v>
                      </c:pt>
                      <c:pt idx="7801">
                        <c:v>4.1462417100511133E-13</c:v>
                      </c:pt>
                      <c:pt idx="7802">
                        <c:v>4.1472722022061005E-13</c:v>
                      </c:pt>
                      <c:pt idx="7803">
                        <c:v>4.148305968596957E-13</c:v>
                      </c:pt>
                      <c:pt idx="7804">
                        <c:v>4.1493430190427649E-13</c:v>
                      </c:pt>
                      <c:pt idx="7805">
                        <c:v>4.1503833633625918E-13</c:v>
                      </c:pt>
                      <c:pt idx="7806">
                        <c:v>4.1514270113755275E-13</c:v>
                      </c:pt>
                      <c:pt idx="7807">
                        <c:v>4.152473972900626E-13</c:v>
                      </c:pt>
                      <c:pt idx="7808">
                        <c:v>4.1535242577569693E-13</c:v>
                      </c:pt>
                      <c:pt idx="7809">
                        <c:v>4.1545778757636382E-13</c:v>
                      </c:pt>
                      <c:pt idx="7810">
                        <c:v>4.1556348367397003E-13</c:v>
                      </c:pt>
                      <c:pt idx="7811">
                        <c:v>4.156695150504223E-13</c:v>
                      </c:pt>
                      <c:pt idx="7812">
                        <c:v>4.1577588268762998E-13</c:v>
                      </c:pt>
                      <c:pt idx="7813">
                        <c:v>4.1588258756749875E-13</c:v>
                      </c:pt>
                      <c:pt idx="7814">
                        <c:v>4.1598963067193683E-13</c:v>
                      </c:pt>
                      <c:pt idx="7815">
                        <c:v>4.1609701298285094E-13</c:v>
                      </c:pt>
                      <c:pt idx="7816">
                        <c:v>4.1620473548214908E-13</c:v>
                      </c:pt>
                      <c:pt idx="7817">
                        <c:v>4.1631279915173892E-13</c:v>
                      </c:pt>
                      <c:pt idx="7818">
                        <c:v>4.1642120497352773E-13</c:v>
                      </c:pt>
                      <c:pt idx="7819">
                        <c:v>4.165299539294219E-13</c:v>
                      </c:pt>
                      <c:pt idx="7820">
                        <c:v>4.1663904700133011E-13</c:v>
                      </c:pt>
                      <c:pt idx="7821">
                        <c:v>4.167484852958731E-13</c:v>
                      </c:pt>
                      <c:pt idx="7822">
                        <c:v>4.1685827008428637E-13</c:v>
                      </c:pt>
                      <c:pt idx="7823">
                        <c:v>4.169684024545501E-13</c:v>
                      </c:pt>
                      <c:pt idx="7824">
                        <c:v>4.1707888348983555E-13</c:v>
                      </c:pt>
                      <c:pt idx="7825">
                        <c:v>4.1718971427331337E-13</c:v>
                      </c:pt>
                      <c:pt idx="7826">
                        <c:v>4.1730089588815532E-13</c:v>
                      </c:pt>
                      <c:pt idx="7827">
                        <c:v>4.1741242941753254E-13</c:v>
                      </c:pt>
                      <c:pt idx="7828">
                        <c:v>4.1752431594461548E-13</c:v>
                      </c:pt>
                      <c:pt idx="7829">
                        <c:v>4.1763655655257686E-13</c:v>
                      </c:pt>
                      <c:pt idx="7830">
                        <c:v>4.1774915232458672E-13</c:v>
                      </c:pt>
                      <c:pt idx="7831">
                        <c:v>4.1786210434381721E-13</c:v>
                      </c:pt>
                      <c:pt idx="7832">
                        <c:v>4.1797541369343813E-13</c:v>
                      </c:pt>
                      <c:pt idx="7833">
                        <c:v>4.1808908145662184E-13</c:v>
                      </c:pt>
                      <c:pt idx="7834">
                        <c:v>4.1820310871653945E-13</c:v>
                      </c:pt>
                      <c:pt idx="7835">
                        <c:v>4.1831749655636163E-13</c:v>
                      </c:pt>
                      <c:pt idx="7836">
                        <c:v>4.1843224605925986E-13</c:v>
                      </c:pt>
                      <c:pt idx="7837">
                        <c:v>4.1854735830840599E-13</c:v>
                      </c:pt>
                      <c:pt idx="7838">
                        <c:v>4.1866283438696971E-13</c:v>
                      </c:pt>
                      <c:pt idx="7839">
                        <c:v>4.1877867537812363E-13</c:v>
                      </c:pt>
                      <c:pt idx="7840">
                        <c:v>4.1889488236503864E-13</c:v>
                      </c:pt>
                      <c:pt idx="7841">
                        <c:v>4.1901145643088571E-13</c:v>
                      </c:pt>
                      <c:pt idx="7842">
                        <c:v>4.1912839865871516E-13</c:v>
                      </c:pt>
                      <c:pt idx="7843">
                        <c:v>4.1924571014854948E-13</c:v>
                      </c:pt>
                      <c:pt idx="7844">
                        <c:v>4.193633920498766E-13</c:v>
                      </c:pt>
                      <c:pt idx="7845">
                        <c:v>4.1948144552013493E-13</c:v>
                      </c:pt>
                      <c:pt idx="7846">
                        <c:v>4.1959987171676256E-13</c:v>
                      </c:pt>
                      <c:pt idx="7847">
                        <c:v>4.1971867179719726E-13</c:v>
                      </c:pt>
                      <c:pt idx="7848">
                        <c:v>4.198378469188772E-13</c:v>
                      </c:pt>
                      <c:pt idx="7849">
                        <c:v>4.1995739823924082E-13</c:v>
                      </c:pt>
                      <c:pt idx="7850">
                        <c:v>4.2007732691572534E-13</c:v>
                      </c:pt>
                      <c:pt idx="7851">
                        <c:v>4.2019763410577009E-13</c:v>
                      </c:pt>
                      <c:pt idx="7852">
                        <c:v>4.2031832096681179E-13</c:v>
                      </c:pt>
                      <c:pt idx="7853">
                        <c:v>4.2043938865628937E-13</c:v>
                      </c:pt>
                      <c:pt idx="7854">
                        <c:v>4.205608383316405E-13</c:v>
                      </c:pt>
                      <c:pt idx="7855">
                        <c:v>4.2068267115030316E-13</c:v>
                      </c:pt>
                      <c:pt idx="7856">
                        <c:v>4.2080488826971582E-13</c:v>
                      </c:pt>
                      <c:pt idx="7857">
                        <c:v>4.2092749084731652E-13</c:v>
                      </c:pt>
                      <c:pt idx="7858">
                        <c:v>4.2105048004054242E-13</c:v>
                      </c:pt>
                      <c:pt idx="7859">
                        <c:v>4.2117385700683271E-13</c:v>
                      </c:pt>
                      <c:pt idx="7860">
                        <c:v>4.2129762290362441E-13</c:v>
                      </c:pt>
                      <c:pt idx="7861">
                        <c:v>4.214217788883569E-13</c:v>
                      </c:pt>
                      <c:pt idx="7862">
                        <c:v>4.2154632611846643E-13</c:v>
                      </c:pt>
                      <c:pt idx="7863">
                        <c:v>4.2167126575139267E-13</c:v>
                      </c:pt>
                      <c:pt idx="7864">
                        <c:v>4.217654073824975E-13</c:v>
                      </c:pt>
                      <c:pt idx="7865">
                        <c:v>4.2184502075920511E-13</c:v>
                      </c:pt>
                      <c:pt idx="7866">
                        <c:v>4.2192492448950814E-13</c:v>
                      </c:pt>
                      <c:pt idx="7867">
                        <c:v>4.2200511917097424E-13</c:v>
                      </c:pt>
                      <c:pt idx="7868">
                        <c:v>4.2208560540117119E-13</c:v>
                      </c:pt>
                      <c:pt idx="7869">
                        <c:v>4.2216638377766532E-13</c:v>
                      </c:pt>
                      <c:pt idx="7870">
                        <c:v>4.2224745489802452E-13</c:v>
                      </c:pt>
                      <c:pt idx="7871">
                        <c:v>4.2232881935981548E-13</c:v>
                      </c:pt>
                      <c:pt idx="7872">
                        <c:v>4.2241047776060562E-13</c:v>
                      </c:pt>
                      <c:pt idx="7873">
                        <c:v>4.224924306979628E-13</c:v>
                      </c:pt>
                      <c:pt idx="7874">
                        <c:v>4.2257467876945302E-13</c:v>
                      </c:pt>
                      <c:pt idx="7875">
                        <c:v>4.2265722257264486E-13</c:v>
                      </c:pt>
                      <c:pt idx="7876">
                        <c:v>4.2274006270510485E-13</c:v>
                      </c:pt>
                      <c:pt idx="7877">
                        <c:v>4.2282319976440028E-13</c:v>
                      </c:pt>
                      <c:pt idx="7878">
                        <c:v>4.22906634348099E-13</c:v>
                      </c:pt>
                      <c:pt idx="7879">
                        <c:v>4.2299036705376736E-13</c:v>
                      </c:pt>
                      <c:pt idx="7880">
                        <c:v>4.2307439847897338E-13</c:v>
                      </c:pt>
                      <c:pt idx="7881">
                        <c:v>4.2315872922128367E-13</c:v>
                      </c:pt>
                      <c:pt idx="7882">
                        <c:v>4.2324335987826568E-13</c:v>
                      </c:pt>
                      <c:pt idx="7883">
                        <c:v>4.2332829104748704E-13</c:v>
                      </c:pt>
                      <c:pt idx="7884">
                        <c:v>4.2341352332651439E-13</c:v>
                      </c:pt>
                      <c:pt idx="7885">
                        <c:v>4.2349905731291555E-13</c:v>
                      </c:pt>
                      <c:pt idx="7886">
                        <c:v>4.2358489360425768E-13</c:v>
                      </c:pt>
                      <c:pt idx="7887">
                        <c:v>4.2367103279810779E-13</c:v>
                      </c:pt>
                      <c:pt idx="7888">
                        <c:v>4.2375747549203323E-13</c:v>
                      </c:pt>
                      <c:pt idx="7889">
                        <c:v>4.2384422228360102E-13</c:v>
                      </c:pt>
                      <c:pt idx="7890">
                        <c:v>4.2393127377037913E-13</c:v>
                      </c:pt>
                      <c:pt idx="7891">
                        <c:v>4.240186305499338E-13</c:v>
                      </c:pt>
                      <c:pt idx="7892">
                        <c:v>4.2410629321983309E-13</c:v>
                      </c:pt>
                      <c:pt idx="7893">
                        <c:v>4.2419426237764393E-13</c:v>
                      </c:pt>
                      <c:pt idx="7894">
                        <c:v>4.2428253862093362E-13</c:v>
                      </c:pt>
                      <c:pt idx="7895">
                        <c:v>4.2437112254726957E-13</c:v>
                      </c:pt>
                      <c:pt idx="7896">
                        <c:v>4.2446001475421883E-13</c:v>
                      </c:pt>
                      <c:pt idx="7897">
                        <c:v>4.2454921583934867E-13</c:v>
                      </c:pt>
                      <c:pt idx="7898">
                        <c:v>4.2463872640022641E-13</c:v>
                      </c:pt>
                      <c:pt idx="7899">
                        <c:v>4.2472854703441914E-13</c:v>
                      </c:pt>
                      <c:pt idx="7900">
                        <c:v>4.2481867833949398E-13</c:v>
                      </c:pt>
                      <c:pt idx="7901">
                        <c:v>4.2490912091301864E-13</c:v>
                      </c:pt>
                      <c:pt idx="7902">
                        <c:v>4.2499987535256038E-13</c:v>
                      </c:pt>
                      <c:pt idx="7903">
                        <c:v>4.2509094225568661E-13</c:v>
                      </c:pt>
                      <c:pt idx="7904">
                        <c:v>4.2518232221922794E-13</c:v>
                      </c:pt>
                      <c:pt idx="7905">
                        <c:v>4.2527401588543447E-13</c:v>
                      </c:pt>
                      <c:pt idx="7906">
                        <c:v>4.2536602393522035E-13</c:v>
                      </c:pt>
                      <c:pt idx="7907">
                        <c:v>4.2545834705000877E-13</c:v>
                      </c:pt>
                      <c:pt idx="7908">
                        <c:v>4.2555098591122016E-13</c:v>
                      </c:pt>
                      <c:pt idx="7909">
                        <c:v>4.2564394120027816E-13</c:v>
                      </c:pt>
                      <c:pt idx="7910">
                        <c:v>4.2573721359860437E-13</c:v>
                      </c:pt>
                      <c:pt idx="7911">
                        <c:v>4.2583080378762117E-13</c:v>
                      </c:pt>
                      <c:pt idx="7912">
                        <c:v>4.2592471244875076E-13</c:v>
                      </c:pt>
                      <c:pt idx="7913">
                        <c:v>4.2601894026341467E-13</c:v>
                      </c:pt>
                      <c:pt idx="7914">
                        <c:v>4.2611348791303594E-13</c:v>
                      </c:pt>
                      <c:pt idx="7915">
                        <c:v>4.2620835607903662E-13</c:v>
                      </c:pt>
                      <c:pt idx="7916">
                        <c:v>4.2630354544283839E-13</c:v>
                      </c:pt>
                      <c:pt idx="7917">
                        <c:v>4.2639905668586399E-13</c:v>
                      </c:pt>
                      <c:pt idx="7918">
                        <c:v>4.2649489048953507E-13</c:v>
                      </c:pt>
                      <c:pt idx="7919">
                        <c:v>4.2659104753527461E-13</c:v>
                      </c:pt>
                      <c:pt idx="7920">
                        <c:v>4.2668752850450425E-13</c:v>
                      </c:pt>
                      <c:pt idx="7921">
                        <c:v>4.2678433407864604E-13</c:v>
                      </c:pt>
                      <c:pt idx="7922">
                        <c:v>4.2688146493912241E-13</c:v>
                      </c:pt>
                      <c:pt idx="7923">
                        <c:v>4.269789217673554E-13</c:v>
                      </c:pt>
                      <c:pt idx="7924">
                        <c:v>4.270767052447673E-13</c:v>
                      </c:pt>
                      <c:pt idx="7925">
                        <c:v>4.2717481605278025E-13</c:v>
                      </c:pt>
                      <c:pt idx="7926">
                        <c:v>4.272732548728167E-13</c:v>
                      </c:pt>
                      <c:pt idx="7927">
                        <c:v>4.2737202238629852E-13</c:v>
                      </c:pt>
                      <c:pt idx="7928">
                        <c:v>4.2747111927464802E-13</c:v>
                      </c:pt>
                      <c:pt idx="7929">
                        <c:v>4.2757054621928769E-13</c:v>
                      </c:pt>
                      <c:pt idx="7930">
                        <c:v>4.2767030390163869E-13</c:v>
                      </c:pt>
                      <c:pt idx="7931">
                        <c:v>4.277703930031245E-13</c:v>
                      </c:pt>
                      <c:pt idx="7932">
                        <c:v>4.2787081420516653E-13</c:v>
                      </c:pt>
                      <c:pt idx="7933">
                        <c:v>4.2797156818918719E-13</c:v>
                      </c:pt>
                      <c:pt idx="7934">
                        <c:v>4.280726556366083E-13</c:v>
                      </c:pt>
                      <c:pt idx="7935">
                        <c:v>4.2817407722885307E-13</c:v>
                      </c:pt>
                      <c:pt idx="7936">
                        <c:v>4.2827583364734212E-13</c:v>
                      </c:pt>
                      <c:pt idx="7937">
                        <c:v>4.283779255734992E-13</c:v>
                      </c:pt>
                      <c:pt idx="7938">
                        <c:v>4.2848035368874561E-13</c:v>
                      </c:pt>
                      <c:pt idx="7939">
                        <c:v>4.2858311867450367E-13</c:v>
                      </c:pt>
                      <c:pt idx="7940">
                        <c:v>4.2868622121219614E-13</c:v>
                      </c:pt>
                      <c:pt idx="7941">
                        <c:v>4.2878966198324374E-13</c:v>
                      </c:pt>
                      <c:pt idx="7942">
                        <c:v>4.2889344166907023E-13</c:v>
                      </c:pt>
                      <c:pt idx="7943">
                        <c:v>4.2899756095109718E-13</c:v>
                      </c:pt>
                      <c:pt idx="7944">
                        <c:v>4.2910202005704429E-13</c:v>
                      </c:pt>
                      <c:pt idx="7945">
                        <c:v>4.2920681921901886E-13</c:v>
                      </c:pt>
                      <c:pt idx="7946">
                        <c:v>4.2931195925902259E-13</c:v>
                      </c:pt>
                      <c:pt idx="7947">
                        <c:v>4.2941744100009671E-13</c:v>
                      </c:pt>
                      <c:pt idx="7948">
                        <c:v>4.2952326526528093E-13</c:v>
                      </c:pt>
                      <c:pt idx="7949">
                        <c:v>4.2962943287761653E-13</c:v>
                      </c:pt>
                      <c:pt idx="7950">
                        <c:v>4.2973594466014442E-13</c:v>
                      </c:pt>
                      <c:pt idx="7951">
                        <c:v>4.2984280143590533E-13</c:v>
                      </c:pt>
                      <c:pt idx="7952">
                        <c:v>4.2995000402793908E-13</c:v>
                      </c:pt>
                      <c:pt idx="7953">
                        <c:v>4.3005755325928754E-13</c:v>
                      </c:pt>
                      <c:pt idx="7954">
                        <c:v>4.3016544995299078E-13</c:v>
                      </c:pt>
                      <c:pt idx="7955">
                        <c:v>4.3027369493208957E-13</c:v>
                      </c:pt>
                      <c:pt idx="7956">
                        <c:v>4.3038228901962453E-13</c:v>
                      </c:pt>
                      <c:pt idx="7957">
                        <c:v>4.3049123303863643E-13</c:v>
                      </c:pt>
                      <c:pt idx="7958">
                        <c:v>4.306005278121665E-13</c:v>
                      </c:pt>
                      <c:pt idx="7959">
                        <c:v>4.3071017416325434E-13</c:v>
                      </c:pt>
                      <c:pt idx="7960">
                        <c:v>4.30820172914942E-13</c:v>
                      </c:pt>
                      <c:pt idx="7961">
                        <c:v>4.3093052489026918E-13</c:v>
                      </c:pt>
                      <c:pt idx="7962">
                        <c:v>4.3104123091227691E-13</c:v>
                      </c:pt>
                      <c:pt idx="7963">
                        <c:v>4.3115229180400641E-13</c:v>
                      </c:pt>
                      <c:pt idx="7964">
                        <c:v>4.312637083884976E-13</c:v>
                      </c:pt>
                      <c:pt idx="7965">
                        <c:v>4.3137548148879165E-13</c:v>
                      </c:pt>
                      <c:pt idx="7966">
                        <c:v>4.3148761192792923E-13</c:v>
                      </c:pt>
                      <c:pt idx="7967">
                        <c:v>4.3160010052895076E-13</c:v>
                      </c:pt>
                      <c:pt idx="7968">
                        <c:v>4.3171294811489706E-13</c:v>
                      </c:pt>
                      <c:pt idx="7969">
                        <c:v>4.3182615550880946E-13</c:v>
                      </c:pt>
                      <c:pt idx="7970">
                        <c:v>4.3193972353372737E-13</c:v>
                      </c:pt>
                      <c:pt idx="7971">
                        <c:v>4.3205365301269276E-13</c:v>
                      </c:pt>
                      <c:pt idx="7972">
                        <c:v>4.3216794476874597E-13</c:v>
                      </c:pt>
                      <c:pt idx="7973">
                        <c:v>4.322825996249274E-13</c:v>
                      </c:pt>
                      <c:pt idx="7974">
                        <c:v>4.3239761840427833E-13</c:v>
                      </c:pt>
                      <c:pt idx="7975">
                        <c:v>4.3251300192983863E-13</c:v>
                      </c:pt>
                      <c:pt idx="7976">
                        <c:v>4.3262875102464977E-13</c:v>
                      </c:pt>
                      <c:pt idx="7977">
                        <c:v>4.3274486651175242E-13</c:v>
                      </c:pt>
                      <c:pt idx="7978">
                        <c:v>4.3286134921418671E-13</c:v>
                      </c:pt>
                      <c:pt idx="7979">
                        <c:v>4.3297819995499384E-13</c:v>
                      </c:pt>
                      <c:pt idx="7980">
                        <c:v>4.330954195572141E-13</c:v>
                      </c:pt>
                      <c:pt idx="7981">
                        <c:v>4.3321300884388906E-13</c:v>
                      </c:pt>
                      <c:pt idx="7982">
                        <c:v>4.3333096863805858E-13</c:v>
                      </c:pt>
                      <c:pt idx="7983">
                        <c:v>4.3344929976276394E-13</c:v>
                      </c:pt>
                      <c:pt idx="7984">
                        <c:v>4.33568003041045E-13</c:v>
                      </c:pt>
                      <c:pt idx="7985">
                        <c:v>4.336870792959435E-13</c:v>
                      </c:pt>
                      <c:pt idx="7986">
                        <c:v>4.3380652935049924E-13</c:v>
                      </c:pt>
                      <c:pt idx="7987">
                        <c:v>4.3392635402775411E-13</c:v>
                      </c:pt>
                      <c:pt idx="7988">
                        <c:v>4.3404655415074766E-13</c:v>
                      </c:pt>
                      <c:pt idx="7989">
                        <c:v>4.3416713054252098E-13</c:v>
                      </c:pt>
                      <c:pt idx="7990">
                        <c:v>4.3428808402611488E-13</c:v>
                      </c:pt>
                      <c:pt idx="7991">
                        <c:v>4.3440941542456994E-13</c:v>
                      </c:pt>
                      <c:pt idx="7992">
                        <c:v>4.3453112556092757E-13</c:v>
                      </c:pt>
                      <c:pt idx="7993">
                        <c:v>4.3465321525822725E-13</c:v>
                      </c:pt>
                      <c:pt idx="7994">
                        <c:v>4.3477568533951059E-13</c:v>
                      </c:pt>
                      <c:pt idx="7995">
                        <c:v>4.3489853662781813E-13</c:v>
                      </c:pt>
                      <c:pt idx="7996">
                        <c:v>4.3502176994619067E-13</c:v>
                      </c:pt>
                      <c:pt idx="7997">
                        <c:v>4.3514538611766844E-13</c:v>
                      </c:pt>
                      <c:pt idx="7998">
                        <c:v>4.3526938596529287E-13</c:v>
                      </c:pt>
                      <c:pt idx="7999">
                        <c:v>4.353937703121033E-13</c:v>
                      </c:pt>
                      <c:pt idx="8000">
                        <c:v>4.3551853998114214E-13</c:v>
                      </c:pt>
                      <c:pt idx="8001">
                        <c:v>4.3564369579544929E-13</c:v>
                      </c:pt>
                      <c:pt idx="8002">
                        <c:v>4.3576923857806598E-13</c:v>
                      </c:pt>
                      <c:pt idx="8003">
                        <c:v>4.3589516915203187E-13</c:v>
                      </c:pt>
                      <c:pt idx="8004">
                        <c:v>4.3602148834038874E-13</c:v>
                      </c:pt>
                      <c:pt idx="8005">
                        <c:v>4.361481969661767E-13</c:v>
                      </c:pt>
                      <c:pt idx="8006">
                        <c:v>4.3627529585243654E-13</c:v>
                      </c:pt>
                      <c:pt idx="8007">
                        <c:v>4.3640278582220916E-13</c:v>
                      </c:pt>
                      <c:pt idx="8008">
                        <c:v>4.3653066769853454E-13</c:v>
                      </c:pt>
                      <c:pt idx="8009">
                        <c:v>4.3665894230445475E-13</c:v>
                      </c:pt>
                      <c:pt idx="8010">
                        <c:v>4.3678761046300906E-13</c:v>
                      </c:pt>
                      <c:pt idx="8011">
                        <c:v>4.369166729972396E-13</c:v>
                      </c:pt>
                      <c:pt idx="8012">
                        <c:v>4.3704613073018608E-13</c:v>
                      </c:pt>
                      <c:pt idx="8013">
                        <c:v>4.3717598448488953E-13</c:v>
                      </c:pt>
                      <c:pt idx="8014">
                        <c:v>4.3730623508439081E-13</c:v>
                      </c:pt>
                      <c:pt idx="8015">
                        <c:v>4.3743688335172999E-13</c:v>
                      </c:pt>
                      <c:pt idx="8016">
                        <c:v>4.3756793010994896E-13</c:v>
                      </c:pt>
                      <c:pt idx="8017">
                        <c:v>4.3769937618208733E-13</c:v>
                      </c:pt>
                      <c:pt idx="8018">
                        <c:v>4.3783122239118616E-13</c:v>
                      </c:pt>
                      <c:pt idx="8019">
                        <c:v>4.3796346956028689E-13</c:v>
                      </c:pt>
                      <c:pt idx="8020">
                        <c:v>4.3809611851242867E-13</c:v>
                      </c:pt>
                      <c:pt idx="8021">
                        <c:v>4.3822917007065349E-13</c:v>
                      </c:pt>
                      <c:pt idx="8022">
                        <c:v>4.3836262505800121E-13</c:v>
                      </c:pt>
                      <c:pt idx="8023">
                        <c:v>4.3849648429075555E-13</c:v>
                      </c:pt>
                      <c:pt idx="8024">
                        <c:v>4.3863074847856423E-13</c:v>
                      </c:pt>
                      <c:pt idx="8025">
                        <c:v>4.3876541856921468E-13</c:v>
                      </c:pt>
                      <c:pt idx="8026">
                        <c:v>4.3890049560528065E-13</c:v>
                      </c:pt>
                      <c:pt idx="8027">
                        <c:v>4.3903598062933229E-13</c:v>
                      </c:pt>
                      <c:pt idx="8028">
                        <c:v>4.3917187468394416E-13</c:v>
                      </c:pt>
                      <c:pt idx="8029">
                        <c:v>4.3930817881168692E-13</c:v>
                      </c:pt>
                      <c:pt idx="8030">
                        <c:v>4.3944489405513316E-13</c:v>
                      </c:pt>
                      <c:pt idx="8031">
                        <c:v>4.3958202145685539E-13</c:v>
                      </c:pt>
                      <c:pt idx="8032">
                        <c:v>4.3971956205942491E-13</c:v>
                      </c:pt>
                      <c:pt idx="8033">
                        <c:v>4.3985751690541459E-13</c:v>
                      </c:pt>
                      <c:pt idx="8034">
                        <c:v>4.3999588703739666E-13</c:v>
                      </c:pt>
                      <c:pt idx="8035">
                        <c:v>4.4013467349794248E-13</c:v>
                      </c:pt>
                      <c:pt idx="8036">
                        <c:v>4.4027387732962486E-13</c:v>
                      </c:pt>
                      <c:pt idx="8037">
                        <c:v>4.4041349957501611E-13</c:v>
                      </c:pt>
                      <c:pt idx="8038">
                        <c:v>4.4055354127668847E-13</c:v>
                      </c:pt>
                      <c:pt idx="8039">
                        <c:v>4.4069400347721279E-13</c:v>
                      </c:pt>
                      <c:pt idx="8040">
                        <c:v>4.4083488721916289E-13</c:v>
                      </c:pt>
                      <c:pt idx="8041">
                        <c:v>4.4097619354511056E-13</c:v>
                      </c:pt>
                      <c:pt idx="8042">
                        <c:v>4.4111792349762726E-13</c:v>
                      </c:pt>
                      <c:pt idx="8043">
                        <c:v>4.4126007811928519E-13</c:v>
                      </c:pt>
                      <c:pt idx="8044">
                        <c:v>4.4140265845265781E-13</c:v>
                      </c:pt>
                      <c:pt idx="8045">
                        <c:v>4.4154566554031596E-13</c:v>
                      </c:pt>
                      <c:pt idx="8046">
                        <c:v>4.4168910042483211E-13</c:v>
                      </c:pt>
                      <c:pt idx="8047">
                        <c:v>4.4183296414877855E-13</c:v>
                      </c:pt>
                      <c:pt idx="8048">
                        <c:v>4.4197725775472815E-13</c:v>
                      </c:pt>
                      <c:pt idx="8049">
                        <c:v>4.4212198228525139E-13</c:v>
                      </c:pt>
                      <c:pt idx="8050">
                        <c:v>4.4226713878292215E-13</c:v>
                      </c:pt>
                      <c:pt idx="8051">
                        <c:v>4.4241272829031166E-13</c:v>
                      </c:pt>
                      <c:pt idx="8052">
                        <c:v>4.4255875184999249E-13</c:v>
                      </c:pt>
                      <c:pt idx="8053">
                        <c:v>4.4270521050453663E-13</c:v>
                      </c:pt>
                      <c:pt idx="8054">
                        <c:v>4.4285210529651569E-13</c:v>
                      </c:pt>
                      <c:pt idx="8055">
                        <c:v>4.4299943726850283E-13</c:v>
                      </c:pt>
                      <c:pt idx="8056">
                        <c:v>4.4314720746307015E-13</c:v>
                      </c:pt>
                      <c:pt idx="8057">
                        <c:v>4.4329541692278884E-13</c:v>
                      </c:pt>
                      <c:pt idx="8058">
                        <c:v>4.4344406669023187E-13</c:v>
                      </c:pt>
                      <c:pt idx="8059">
                        <c:v>4.4359315780797094E-13</c:v>
                      </c:pt>
                      <c:pt idx="8060">
                        <c:v>4.4374269131857905E-13</c:v>
                      </c:pt>
                      <c:pt idx="8061">
                        <c:v>4.4389266826462725E-13</c:v>
                      </c:pt>
                      <c:pt idx="8062">
                        <c:v>4.4404308968868841E-13</c:v>
                      </c:pt>
                      <c:pt idx="8063">
                        <c:v>4.4419395663333491E-13</c:v>
                      </c:pt>
                      <c:pt idx="8064">
                        <c:v>4.4434527014113863E-13</c:v>
                      </c:pt>
                      <c:pt idx="8065">
                        <c:v>4.4449703125467114E-13</c:v>
                      </c:pt>
                      <c:pt idx="8066">
                        <c:v>4.4464924101650558E-13</c:v>
                      </c:pt>
                      <c:pt idx="8067">
                        <c:v>4.4480190046921322E-13</c:v>
                      </c:pt>
                      <c:pt idx="8068">
                        <c:v>4.4495501065536704E-13</c:v>
                      </c:pt>
                      <c:pt idx="8069">
                        <c:v>4.4510857261753883E-13</c:v>
                      </c:pt>
                      <c:pt idx="8070">
                        <c:v>4.4526258739830105E-13</c:v>
                      </c:pt>
                      <c:pt idx="8071">
                        <c:v>4.4541705604022515E-13</c:v>
                      </c:pt>
                      <c:pt idx="8072">
                        <c:v>4.4557197958588408E-13</c:v>
                      </c:pt>
                      <c:pt idx="8073">
                        <c:v>4.4572735907784975E-13</c:v>
                      </c:pt>
                      <c:pt idx="8074">
                        <c:v>4.4588319555869366E-13</c:v>
                      </c:pt>
                      <c:pt idx="8075">
                        <c:v>4.4603949007098922E-13</c:v>
                      </c:pt>
                      <c:pt idx="8076">
                        <c:v>4.4619624365730731E-13</c:v>
                      </c:pt>
                      <c:pt idx="8077">
                        <c:v>4.4635345736022152E-13</c:v>
                      </c:pt>
                      <c:pt idx="8078">
                        <c:v>4.4651113222230288E-13</c:v>
                      </c:pt>
                      <c:pt idx="8079">
                        <c:v>4.4666926928612354E-13</c:v>
                      </c:pt>
                      <c:pt idx="8080">
                        <c:v>4.4682786959425697E-13</c:v>
                      </c:pt>
                      <c:pt idx="8081">
                        <c:v>4.4698693418927366E-13</c:v>
                      </c:pt>
                      <c:pt idx="8082">
                        <c:v>4.4714646411374647E-13</c:v>
                      </c:pt>
                      <c:pt idx="8083">
                        <c:v>4.4730646041024831E-13</c:v>
                      </c:pt>
                      <c:pt idx="8084">
                        <c:v>4.4746692412134991E-13</c:v>
                      </c:pt>
                      <c:pt idx="8085">
                        <c:v>4.4762785628962475E-13</c:v>
                      </c:pt>
                      <c:pt idx="8086">
                        <c:v>4.4778925795764392E-13</c:v>
                      </c:pt>
                      <c:pt idx="8087">
                        <c:v>4.4795113016798053E-13</c:v>
                      </c:pt>
                      <c:pt idx="8088">
                        <c:v>4.4811347396320633E-13</c:v>
                      </c:pt>
                      <c:pt idx="8089">
                        <c:v>4.4827629038589317E-13</c:v>
                      </c:pt>
                      <c:pt idx="8090">
                        <c:v>4.4843958047861386E-13</c:v>
                      </c:pt>
                      <c:pt idx="8091">
                        <c:v>4.4860334528394009E-13</c:v>
                      </c:pt>
                      <c:pt idx="8092">
                        <c:v>4.4876758584444408E-13</c:v>
                      </c:pt>
                      <c:pt idx="8093">
                        <c:v>4.4893230320269838E-13</c:v>
                      </c:pt>
                      <c:pt idx="8094">
                        <c:v>4.4909749840127434E-13</c:v>
                      </c:pt>
                      <c:pt idx="8095">
                        <c:v>4.4926317248274547E-13</c:v>
                      </c:pt>
                      <c:pt idx="8096">
                        <c:v>4.4942932648968261E-13</c:v>
                      </c:pt>
                      <c:pt idx="8097">
                        <c:v>4.4959596146465877E-13</c:v>
                      </c:pt>
                      <c:pt idx="8098">
                        <c:v>4.4976307845024526E-13</c:v>
                      </c:pt>
                      <c:pt idx="8099">
                        <c:v>4.4993067848901543E-13</c:v>
                      </c:pt>
                      <c:pt idx="8100">
                        <c:v>4.5009876262354028E-13</c:v>
                      </c:pt>
                      <c:pt idx="8101">
                        <c:v>4.5026733189639261E-13</c:v>
                      </c:pt>
                      <c:pt idx="8102">
                        <c:v>4.5043638735014488E-13</c:v>
                      </c:pt>
                      <c:pt idx="8103">
                        <c:v>4.5060592998970215E-13</c:v>
                      </c:pt>
                      <c:pt idx="8104">
                        <c:v>4.5077596074156368E-13</c:v>
                      </c:pt>
                      <c:pt idx="8105">
                        <c:v>4.5094648086764788E-13</c:v>
                      </c:pt>
                      <c:pt idx="8106">
                        <c:v>4.5111749167503487E-13</c:v>
                      </c:pt>
                      <c:pt idx="8107">
                        <c:v>4.5128899447080315E-13</c:v>
                      </c:pt>
                      <c:pt idx="8108">
                        <c:v>4.5146099056203233E-13</c:v>
                      </c:pt>
                      <c:pt idx="8109">
                        <c:v>4.5163348125580077E-13</c:v>
                      </c:pt>
                      <c:pt idx="8110">
                        <c:v>4.5180646785918813E-13</c:v>
                      </c:pt>
                      <c:pt idx="8111">
                        <c:v>4.5197995167927371E-13</c:v>
                      </c:pt>
                      <c:pt idx="8112">
                        <c:v>4.5215393402313547E-13</c:v>
                      </c:pt>
                      <c:pt idx="8113">
                        <c:v>4.5232841619785397E-13</c:v>
                      </c:pt>
                      <c:pt idx="8114">
                        <c:v>4.5250339951050803E-13</c:v>
                      </c:pt>
                      <c:pt idx="8115">
                        <c:v>4.5267888526817675E-13</c:v>
                      </c:pt>
                      <c:pt idx="8116">
                        <c:v>4.5285487477793838E-13</c:v>
                      </c:pt>
                      <c:pt idx="8117">
                        <c:v>4.5303136934687293E-13</c:v>
                      </c:pt>
                      <c:pt idx="8118">
                        <c:v>4.5320837028205947E-13</c:v>
                      </c:pt>
                      <c:pt idx="8119">
                        <c:v>4.5338587889057655E-13</c:v>
                      </c:pt>
                      <c:pt idx="8120">
                        <c:v>4.5356389647950358E-13</c:v>
                      </c:pt>
                      <c:pt idx="8121">
                        <c:v>4.5374242435591956E-13</c:v>
                      </c:pt>
                      <c:pt idx="8122">
                        <c:v>4.5392146382690416E-13</c:v>
                      </c:pt>
                      <c:pt idx="8123">
                        <c:v>4.5410101619953543E-13</c:v>
                      </c:pt>
                      <c:pt idx="8124">
                        <c:v>4.5428108278089384E-13</c:v>
                      </c:pt>
                      <c:pt idx="8125">
                        <c:v>4.5446166487805749E-13</c:v>
                      </c:pt>
                      <c:pt idx="8126">
                        <c:v>4.5464276379810598E-13</c:v>
                      </c:pt>
                      <c:pt idx="8127">
                        <c:v>4.5482438084811854E-13</c:v>
                      </c:pt>
                      <c:pt idx="8128">
                        <c:v>4.5500651733517361E-13</c:v>
                      </c:pt>
                      <c:pt idx="8129">
                        <c:v>4.551891745663508E-13</c:v>
                      </c:pt>
                      <c:pt idx="8130">
                        <c:v>4.5537235384872947E-13</c:v>
                      </c:pt>
                      <c:pt idx="8131">
                        <c:v>4.5555605648938758E-13</c:v>
                      </c:pt>
                      <c:pt idx="8132">
                        <c:v>4.5574028379540539E-13</c:v>
                      </c:pt>
                      <c:pt idx="8133">
                        <c:v>4.5592503707386236E-13</c:v>
                      </c:pt>
                      <c:pt idx="8134">
                        <c:v>4.5611031763183624E-13</c:v>
                      </c:pt>
                      <c:pt idx="8135">
                        <c:v>4.5629612677640719E-13</c:v>
                      </c:pt>
                      <c:pt idx="8136">
                        <c:v>4.5648246581465428E-13</c:v>
                      </c:pt>
                      <c:pt idx="8137">
                        <c:v>4.5666933605365565E-13</c:v>
                      </c:pt>
                      <c:pt idx="8138">
                        <c:v>4.5685673880049167E-13</c:v>
                      </c:pt>
                      <c:pt idx="8139">
                        <c:v>4.570446753622406E-13</c:v>
                      </c:pt>
                      <c:pt idx="8140">
                        <c:v>4.5723314704598199E-13</c:v>
                      </c:pt>
                      <c:pt idx="8141">
                        <c:v>4.574221551587948E-13</c:v>
                      </c:pt>
                      <c:pt idx="8142">
                        <c:v>4.576117010077581E-13</c:v>
                      </c:pt>
                      <c:pt idx="8143">
                        <c:v>4.5780178589995072E-13</c:v>
                      </c:pt>
                      <c:pt idx="8144">
                        <c:v>4.5799241114245225E-13</c:v>
                      </c:pt>
                      <c:pt idx="8145">
                        <c:v>4.5818357804234244E-13</c:v>
                      </c:pt>
                      <c:pt idx="8146">
                        <c:v>4.5837528790669904E-13</c:v>
                      </c:pt>
                      <c:pt idx="8147">
                        <c:v>4.5856754204260211E-13</c:v>
                      </c:pt>
                      <c:pt idx="8148">
                        <c:v>4.5876034175713001E-13</c:v>
                      </c:pt>
                      <c:pt idx="8149">
                        <c:v>4.5895368835736229E-13</c:v>
                      </c:pt>
                      <c:pt idx="8150">
                        <c:v>4.5914758315037812E-13</c:v>
                      </c:pt>
                      <c:pt idx="8151">
                        <c:v>4.5934202744325656E-13</c:v>
                      </c:pt>
                      <c:pt idx="8152">
                        <c:v>4.5953702254307666E-13</c:v>
                      </c:pt>
                      <c:pt idx="8153">
                        <c:v>4.5973256975691798E-13</c:v>
                      </c:pt>
                      <c:pt idx="8154">
                        <c:v>4.5992867039185868E-13</c:v>
                      </c:pt>
                      <c:pt idx="8155">
                        <c:v>4.6012532575497892E-13</c:v>
                      </c:pt>
                      <c:pt idx="8156">
                        <c:v>4.6032253715335725E-13</c:v>
                      </c:pt>
                      <c:pt idx="8157">
                        <c:v>4.6052030589407294E-13</c:v>
                      </c:pt>
                      <c:pt idx="8158">
                        <c:v>4.6071863328420494E-13</c:v>
                      </c:pt>
                      <c:pt idx="8159">
                        <c:v>4.6091752063083231E-13</c:v>
                      </c:pt>
                      <c:pt idx="8160">
                        <c:v>4.6111696924103401E-13</c:v>
                      </c:pt>
                      <c:pt idx="8161">
                        <c:v>4.6131698042189009E-13</c:v>
                      </c:pt>
                      <c:pt idx="8162">
                        <c:v>4.6151755548047892E-13</c:v>
                      </c:pt>
                      <c:pt idx="8163">
                        <c:v>4.6171869572387996E-13</c:v>
                      </c:pt>
                      <c:pt idx="8164">
                        <c:v>4.6192040245917186E-13</c:v>
                      </c:pt>
                      <c:pt idx="8165">
                        <c:v>4.6212267699343407E-13</c:v>
                      </c:pt>
                      <c:pt idx="8166">
                        <c:v>4.6232552063374496E-13</c:v>
                      </c:pt>
                      <c:pt idx="8167">
                        <c:v>4.6252893468718499E-13</c:v>
                      </c:pt>
                      <c:pt idx="8168">
                        <c:v>4.6273292046083262E-13</c:v>
                      </c:pt>
                      <c:pt idx="8169">
                        <c:v>4.6293747926176659E-13</c:v>
                      </c:pt>
                      <c:pt idx="8170">
                        <c:v>4.6314261239706658E-13</c:v>
                      </c:pt>
                      <c:pt idx="8171">
                        <c:v>4.6334832117381164E-13</c:v>
                      </c:pt>
                      <c:pt idx="8172">
                        <c:v>4.6355460689908012E-13</c:v>
                      </c:pt>
                      <c:pt idx="8173">
                        <c:v>4.6376147087995279E-13</c:v>
                      </c:pt>
                      <c:pt idx="8174">
                        <c:v>4.6396891442350731E-13</c:v>
                      </c:pt>
                      <c:pt idx="8175">
                        <c:v>4.6417693883682282E-13</c:v>
                      </c:pt>
                      <c:pt idx="8176">
                        <c:v>4.643855454269796E-13</c:v>
                      </c:pt>
                      <c:pt idx="8177">
                        <c:v>4.6459473550105489E-13</c:v>
                      </c:pt>
                      <c:pt idx="8178">
                        <c:v>4.6480451036612946E-13</c:v>
                      </c:pt>
                      <c:pt idx="8179">
                        <c:v>4.6501487132928237E-13</c:v>
                      </c:pt>
                      <c:pt idx="8180">
                        <c:v>4.6522581969759127E-13</c:v>
                      </c:pt>
                      <c:pt idx="8181">
                        <c:v>4.6543735677813712E-13</c:v>
                      </c:pt>
                      <c:pt idx="8182">
                        <c:v>4.6564948387799839E-13</c:v>
                      </c:pt>
                      <c:pt idx="8183">
                        <c:v>4.6586219970720255E-13</c:v>
                      </c:pt>
                      <c:pt idx="8184">
                        <c:v>4.6607550027283611E-13</c:v>
                      </c:pt>
                      <c:pt idx="8185">
                        <c:v>4.6628938720690874E-13</c:v>
                      </c:pt>
                      <c:pt idx="8186">
                        <c:v>4.6650386233270665E-13</c:v>
                      </c:pt>
                      <c:pt idx="8187">
                        <c:v>4.6671892747351453E-13</c:v>
                      </c:pt>
                      <c:pt idx="8188">
                        <c:v>4.6693458445261859E-13</c:v>
                      </c:pt>
                      <c:pt idx="8189">
                        <c:v>4.6715083509330454E-13</c:v>
                      </c:pt>
                      <c:pt idx="8190">
                        <c:v>4.6736768121885828E-13</c:v>
                      </c:pt>
                      <c:pt idx="8191">
                        <c:v>4.67585124652565E-13</c:v>
                      </c:pt>
                      <c:pt idx="8192">
                        <c:v>4.6780316721771021E-13</c:v>
                      </c:pt>
                      <c:pt idx="8193">
                        <c:v>4.6802181073757962E-13</c:v>
                      </c:pt>
                      <c:pt idx="8194">
                        <c:v>4.6824105703545882E-13</c:v>
                      </c:pt>
                      <c:pt idx="8195">
                        <c:v>4.6846090793463331E-13</c:v>
                      </c:pt>
                      <c:pt idx="8196">
                        <c:v>4.6868136525838992E-13</c:v>
                      </c:pt>
                      <c:pt idx="8197">
                        <c:v>4.6890243083001241E-13</c:v>
                      </c:pt>
                      <c:pt idx="8198">
                        <c:v>4.6912410647278792E-13</c:v>
                      </c:pt>
                      <c:pt idx="8199">
                        <c:v>4.6934639401000093E-13</c:v>
                      </c:pt>
                      <c:pt idx="8200">
                        <c:v>4.6956929526493796E-13</c:v>
                      </c:pt>
                      <c:pt idx="8201">
                        <c:v>4.6979281206088369E-13</c:v>
                      </c:pt>
                      <c:pt idx="8202">
                        <c:v>4.7001694622112534E-13</c:v>
                      </c:pt>
                      <c:pt idx="8203">
                        <c:v>4.7024169956894701E-13</c:v>
                      </c:pt>
                      <c:pt idx="8204">
                        <c:v>4.704670739276351E-13</c:v>
                      </c:pt>
                      <c:pt idx="8205">
                        <c:v>4.706930711204745E-13</c:v>
                      </c:pt>
                      <c:pt idx="8206">
                        <c:v>4.7091969297075154E-13</c:v>
                      </c:pt>
                      <c:pt idx="8207">
                        <c:v>4.7114694130175149E-13</c:v>
                      </c:pt>
                      <c:pt idx="8208">
                        <c:v>4.7137481793676059E-13</c:v>
                      </c:pt>
                      <c:pt idx="8209">
                        <c:v>4.7160332469906371E-13</c:v>
                      </c:pt>
                      <c:pt idx="8210">
                        <c:v>4.7183246341194676E-13</c:v>
                      </c:pt>
                      <c:pt idx="8211">
                        <c:v>4.7206223589869515E-13</c:v>
                      </c:pt>
                      <c:pt idx="8212">
                        <c:v>4.7229264398259488E-13</c:v>
                      </c:pt>
                      <c:pt idx="8213">
                        <c:v>4.7252368948693145E-13</c:v>
                      </c:pt>
                      <c:pt idx="8214">
                        <c:v>4.7275537423499107E-13</c:v>
                      </c:pt>
                      <c:pt idx="8215">
                        <c:v>4.7298770005005793E-13</c:v>
                      </c:pt>
                      <c:pt idx="8216">
                        <c:v>4.7322066875541834E-13</c:v>
                      </c:pt>
                      <c:pt idx="8217">
                        <c:v>4.7345428217435809E-13</c:v>
                      </c:pt>
                      <c:pt idx="8218">
                        <c:v>4.7368854213016381E-13</c:v>
                      </c:pt>
                      <c:pt idx="8219">
                        <c:v>4.7392345044611868E-13</c:v>
                      </c:pt>
                      <c:pt idx="8220">
                        <c:v>4.741590089455104E-13</c:v>
                      </c:pt>
                      <c:pt idx="8221">
                        <c:v>4.7439521945162419E-13</c:v>
                      </c:pt>
                      <c:pt idx="8222">
                        <c:v>4.7463208378774484E-13</c:v>
                      </c:pt>
                      <c:pt idx="8223">
                        <c:v>4.7486960377715966E-13</c:v>
                      </c:pt>
                      <c:pt idx="8224">
                        <c:v>4.7510778124315194E-13</c:v>
                      </c:pt>
                      <c:pt idx="8225">
                        <c:v>4.753466180090094E-13</c:v>
                      </c:pt>
                      <c:pt idx="8226">
                        <c:v>4.7558611589801592E-13</c:v>
                      </c:pt>
                      <c:pt idx="8227">
                        <c:v>4.7582627673345873E-13</c:v>
                      </c:pt>
                      <c:pt idx="8228">
                        <c:v>4.7606710233862221E-13</c:v>
                      </c:pt>
                      <c:pt idx="8229">
                        <c:v>4.7630859453679337E-13</c:v>
                      </c:pt>
                      <c:pt idx="8230">
                        <c:v>4.7655075515125601E-13</c:v>
                      </c:pt>
                      <c:pt idx="8231">
                        <c:v>4.7679358600529744E-13</c:v>
                      </c:pt>
                      <c:pt idx="8232">
                        <c:v>4.7703708892220235E-13</c:v>
                      </c:pt>
                      <c:pt idx="8233">
                        <c:v>4.7728126572525676E-13</c:v>
                      </c:pt>
                      <c:pt idx="8234">
                        <c:v>4.7752611823774545E-13</c:v>
                      </c:pt>
                      <c:pt idx="8235">
                        <c:v>4.7777164828295514E-13</c:v>
                      </c:pt>
                      <c:pt idx="8236">
                        <c:v>4.7801785768417113E-13</c:v>
                      </c:pt>
                      <c:pt idx="8237">
                        <c:v>4.7826474826467882E-13</c:v>
                      </c:pt>
                      <c:pt idx="8238">
                        <c:v>4.7851232184776441E-13</c:v>
                      </c:pt>
                      <c:pt idx="8239">
                        <c:v>4.787605802567131E-13</c:v>
                      </c:pt>
                      <c:pt idx="8240">
                        <c:v>4.790095253148097E-13</c:v>
                      </c:pt>
                      <c:pt idx="8241">
                        <c:v>4.7925915884534161E-13</c:v>
                      </c:pt>
                      <c:pt idx="8242">
                        <c:v>4.7950948267159233E-13</c:v>
                      </c:pt>
                      <c:pt idx="8243">
                        <c:v>4.7976049861684956E-13</c:v>
                      </c:pt>
                      <c:pt idx="8244">
                        <c:v>4.8001220850439761E-13</c:v>
                      </c:pt>
                      <c:pt idx="8245">
                        <c:v>4.8026461415752288E-13</c:v>
                      </c:pt>
                      <c:pt idx="8246">
                        <c:v>4.8051771739950987E-13</c:v>
                      </c:pt>
                      <c:pt idx="8247">
                        <c:v>4.8077152005364588E-13</c:v>
                      </c:pt>
                      <c:pt idx="8248">
                        <c:v>4.8102602394321512E-13</c:v>
                      </c:pt>
                      <c:pt idx="8249">
                        <c:v>4.8128123089150328E-13</c:v>
                      </c:pt>
                      <c:pt idx="8250">
                        <c:v>4.8153714272179749E-13</c:v>
                      </c:pt>
                      <c:pt idx="8251">
                        <c:v>4.8179376125738182E-13</c:v>
                      </c:pt>
                      <c:pt idx="8252">
                        <c:v>4.8205108832154178E-13</c:v>
                      </c:pt>
                      <c:pt idx="8253">
                        <c:v>4.8230912573756439E-13</c:v>
                      </c:pt>
                      <c:pt idx="8254">
                        <c:v>4.8256787532873373E-13</c:v>
                      </c:pt>
                      <c:pt idx="8255">
                        <c:v>4.8282733891833682E-13</c:v>
                      </c:pt>
                      <c:pt idx="8256">
                        <c:v>4.8308751832965835E-13</c:v>
                      </c:pt>
                      <c:pt idx="8257">
                        <c:v>4.8334841538598484E-13</c:v>
                      </c:pt>
                      <c:pt idx="8258">
                        <c:v>4.8361003191060037E-13</c:v>
                      </c:pt>
                      <c:pt idx="8259">
                        <c:v>4.8387236972679185E-13</c:v>
                      </c:pt>
                      <c:pt idx="8260">
                        <c:v>4.8413543065784489E-13</c:v>
                      </c:pt>
                      <c:pt idx="8261">
                        <c:v>4.8439921652704438E-13</c:v>
                      </c:pt>
                      <c:pt idx="8262">
                        <c:v>4.8466372915767674E-13</c:v>
                      </c:pt>
                      <c:pt idx="8263">
                        <c:v>4.8492897037302726E-13</c:v>
                      </c:pt>
                      <c:pt idx="8264">
                        <c:v>4.8519494199638064E-13</c:v>
                      </c:pt>
                      <c:pt idx="8265">
                        <c:v>4.8546164585102399E-13</c:v>
                      </c:pt>
                      <c:pt idx="8266">
                        <c:v>4.8572908376024271E-13</c:v>
                      </c:pt>
                      <c:pt idx="8267">
                        <c:v>4.859972575473213E-13</c:v>
                      </c:pt>
                      <c:pt idx="8268">
                        <c:v>4.8626616903554686E-13</c:v>
                      </c:pt>
                      <c:pt idx="8269">
                        <c:v>4.8653582004820411E-13</c:v>
                      </c:pt>
                      <c:pt idx="8270">
                        <c:v>4.8680621240857923E-13</c:v>
                      </c:pt>
                      <c:pt idx="8271">
                        <c:v>4.8707734793995613E-13</c:v>
                      </c:pt>
                      <c:pt idx="8272">
                        <c:v>4.8734922846562362E-13</c:v>
                      </c:pt>
                      <c:pt idx="8273">
                        <c:v>4.8762185580886379E-13</c:v>
                      </c:pt>
                      <c:pt idx="8274">
                        <c:v>4.8789523179296475E-13</c:v>
                      </c:pt>
                      <c:pt idx="8275">
                        <c:v>4.881693582412112E-13</c:v>
                      </c:pt>
                      <c:pt idx="8276">
                        <c:v>4.8844423697688895E-13</c:v>
                      </c:pt>
                      <c:pt idx="8277">
                        <c:v>4.8871986982328339E-13</c:v>
                      </c:pt>
                      <c:pt idx="8278">
                        <c:v>4.8899625860368154E-13</c:v>
                      </c:pt>
                      <c:pt idx="8279">
                        <c:v>4.8927340514136628E-13</c:v>
                      </c:pt>
                      <c:pt idx="8280">
                        <c:v>4.8955131125962532E-13</c:v>
                      </c:pt>
                      <c:pt idx="8281">
                        <c:v>4.8982997878174418E-13</c:v>
                      </c:pt>
                      <c:pt idx="8282">
                        <c:v>4.9010940953100744E-13</c:v>
                      </c:pt>
                      <c:pt idx="8283">
                        <c:v>4.903896053307013E-13</c:v>
                      </c:pt>
                      <c:pt idx="8284">
                        <c:v>4.9067056800411199E-13</c:v>
                      </c:pt>
                      <c:pt idx="8285">
                        <c:v>4.9095229937452388E-13</c:v>
                      </c:pt>
                      <c:pt idx="8286">
                        <c:v>4.9123480126522431E-13</c:v>
                      </c:pt>
                      <c:pt idx="8287">
                        <c:v>4.9151807549949654E-13</c:v>
                      </c:pt>
                      <c:pt idx="8288">
                        <c:v>4.918021239006286E-13</c:v>
                      </c:pt>
                      <c:pt idx="8289">
                        <c:v>4.9208694829190448E-13</c:v>
                      </c:pt>
                      <c:pt idx="8290">
                        <c:v>4.9237255049661069E-13</c:v>
                      </c:pt>
                      <c:pt idx="8291">
                        <c:v>4.9265893233803284E-13</c:v>
                      </c:pt>
                      <c:pt idx="8292">
                        <c:v>4.9294609563945521E-13</c:v>
                      </c:pt>
                      <c:pt idx="8293">
                        <c:v>4.9323404222416532E-13</c:v>
                      </c:pt>
                      <c:pt idx="8294">
                        <c:v>4.9352277391544817E-13</c:v>
                      </c:pt>
                      <c:pt idx="8295">
                        <c:v>4.9381229253658845E-13</c:v>
                      </c:pt>
                      <c:pt idx="8296">
                        <c:v>4.9410259991087348E-13</c:v>
                      </c:pt>
                      <c:pt idx="8297">
                        <c:v>4.9439369786158705E-13</c:v>
                      </c:pt>
                      <c:pt idx="8298">
                        <c:v>4.9468558821201587E-13</c:v>
                      </c:pt>
                      <c:pt idx="8299">
                        <c:v>4.9497827278544524E-13</c:v>
                      </c:pt>
                      <c:pt idx="8300">
                        <c:v>4.9527175340516106E-13</c:v>
                      </c:pt>
                      <c:pt idx="8301">
                        <c:v>4.9556603189444893E-13</c:v>
                      </c:pt>
                      <c:pt idx="8302">
                        <c:v>4.9586111007659436E-13</c:v>
                      </c:pt>
                      <c:pt idx="8303">
                        <c:v>4.9615698977488205E-13</c:v>
                      </c:pt>
                      <c:pt idx="8304">
                        <c:v>4.964536728125995E-13</c:v>
                      </c:pt>
                      <c:pt idx="8305">
                        <c:v>4.9675116101303142E-13</c:v>
                      </c:pt>
                      <c:pt idx="8306">
                        <c:v>4.970494561994629E-13</c:v>
                      </c:pt>
                      <c:pt idx="8307">
                        <c:v>4.9734856019518045E-13</c:v>
                      </c:pt>
                      <c:pt idx="8308">
                        <c:v>4.9764847482346937E-13</c:v>
                      </c:pt>
                      <c:pt idx="8309">
                        <c:v>4.9794920190761476E-13</c:v>
                      </c:pt>
                      <c:pt idx="8310">
                        <c:v>4.9825074327090263E-13</c:v>
                      </c:pt>
                      <c:pt idx="8311">
                        <c:v>4.9855310073661888E-13</c:v>
                      </c:pt>
                      <c:pt idx="8312">
                        <c:v>4.988562761280486E-13</c:v>
                      </c:pt>
                      <c:pt idx="8313">
                        <c:v>4.9916027126847862E-13</c:v>
                      </c:pt>
                      <c:pt idx="8314">
                        <c:v>4.9946508798119312E-13</c:v>
                      </c:pt>
                      <c:pt idx="8315">
                        <c:v>4.9977072808947841E-13</c:v>
                      </c:pt>
                      <c:pt idx="8316">
                        <c:v>5.0007719341661988E-13</c:v>
                      </c:pt>
                      <c:pt idx="8317">
                        <c:v>5.0038448578590365E-13</c:v>
                      </c:pt>
                      <c:pt idx="8318">
                        <c:v>5.0069260702061502E-13</c:v>
                      </c:pt>
                      <c:pt idx="8319">
                        <c:v>5.0100155894403928E-13</c:v>
                      </c:pt>
                      <c:pt idx="8320">
                        <c:v>5.0131134337946123E-13</c:v>
                      </c:pt>
                      <c:pt idx="8321">
                        <c:v>5.016219621501691E-13</c:v>
                      </c:pt>
                      <c:pt idx="8322">
                        <c:v>5.0193341707944657E-13</c:v>
                      </c:pt>
                      <c:pt idx="8323">
                        <c:v>5.0224570999058005E-13</c:v>
                      </c:pt>
                      <c:pt idx="8324">
                        <c:v>5.0255884270685433E-13</c:v>
                      </c:pt>
                      <c:pt idx="8325">
                        <c:v>5.0287281705155644E-13</c:v>
                      </c:pt>
                      <c:pt idx="8326">
                        <c:v>5.0318763484796985E-13</c:v>
                      </c:pt>
                      <c:pt idx="8327">
                        <c:v>5.0350329791938278E-13</c:v>
                      </c:pt>
                      <c:pt idx="8328">
                        <c:v>5.0381980808907863E-13</c:v>
                      </c:pt>
                      <c:pt idx="8329">
                        <c:v>5.041371671803442E-13</c:v>
                      </c:pt>
                      <c:pt idx="8330">
                        <c:v>5.0445537701646389E-13</c:v>
                      </c:pt>
                      <c:pt idx="8331">
                        <c:v>5.0477443942072582E-13</c:v>
                      </c:pt>
                      <c:pt idx="8332">
                        <c:v>5.0509435621641286E-13</c:v>
                      </c:pt>
                      <c:pt idx="8333">
                        <c:v>5.0541512922681295E-13</c:v>
                      </c:pt>
                      <c:pt idx="8334">
                        <c:v>5.0573676027520977E-13</c:v>
                      </c:pt>
                      <c:pt idx="8335">
                        <c:v>5.0605925118489093E-13</c:v>
                      </c:pt>
                      <c:pt idx="8336">
                        <c:v>5.0638260377913962E-13</c:v>
                      </c:pt>
                      <c:pt idx="8337">
                        <c:v>5.0670681988124274E-13</c:v>
                      </c:pt>
                      <c:pt idx="8338">
                        <c:v>5.0703190131448713E-13</c:v>
                      </c:pt>
                      <c:pt idx="8339">
                        <c:v>5.0735784990215635E-13</c:v>
                      </c:pt>
                      <c:pt idx="8340">
                        <c:v>5.0768466746753672E-13</c:v>
                      </c:pt>
                      <c:pt idx="8341">
                        <c:v>5.0801235583391474E-13</c:v>
                      </c:pt>
                      <c:pt idx="8342">
                        <c:v>5.083409169542897E-13</c:v>
                      </c:pt>
                      <c:pt idx="8343">
                        <c:v>5.0867035449196594E-13</c:v>
                      </c:pt>
                      <c:pt idx="8344">
                        <c:v>5.0900067150007487E-13</c:v>
                      </c:pt>
                      <c:pt idx="8345">
                        <c:v>5.0933187061656544E-13</c:v>
                      </c:pt>
                      <c:pt idx="8346">
                        <c:v>5.0966395447938984E-13</c:v>
                      </c:pt>
                      <c:pt idx="8347">
                        <c:v>5.0999692572649741E-13</c:v>
                      </c:pt>
                      <c:pt idx="8348">
                        <c:v>5.1033078699584014E-13</c:v>
                      </c:pt>
                      <c:pt idx="8349">
                        <c:v>5.1066554092536676E-13</c:v>
                      </c:pt>
                      <c:pt idx="8350">
                        <c:v>5.1100119015302937E-13</c:v>
                      </c:pt>
                      <c:pt idx="8351">
                        <c:v>5.1133773731677801E-13</c:v>
                      </c:pt>
                      <c:pt idx="8352">
                        <c:v>5.1167518505456466E-13</c:v>
                      </c:pt>
                      <c:pt idx="8353">
                        <c:v>5.1201353600433747E-13</c:v>
                      </c:pt>
                      <c:pt idx="8354">
                        <c:v>5.1235279280404913E-13</c:v>
                      </c:pt>
                      <c:pt idx="8355">
                        <c:v>5.1269295809164897E-13</c:v>
                      </c:pt>
                      <c:pt idx="8356">
                        <c:v>5.1303403450508899E-13</c:v>
                      </c:pt>
                      <c:pt idx="8357">
                        <c:v>5.1337602468231822E-13</c:v>
                      </c:pt>
                      <c:pt idx="8358">
                        <c:v>5.1371893126128785E-13</c:v>
                      </c:pt>
                      <c:pt idx="8359">
                        <c:v>5.1406275687994944E-13</c:v>
                      </c:pt>
                      <c:pt idx="8360">
                        <c:v>5.1440750417625265E-13</c:v>
                      </c:pt>
                      <c:pt idx="8361">
                        <c:v>5.1475317578814825E-13</c:v>
                      </c:pt>
                      <c:pt idx="8362">
                        <c:v>5.150997743535877E-13</c:v>
                      </c:pt>
                      <c:pt idx="8363">
                        <c:v>5.1544730251052017E-13</c:v>
                      </c:pt>
                      <c:pt idx="8364">
                        <c:v>5.1579576289689772E-13</c:v>
                      </c:pt>
                      <c:pt idx="8365">
                        <c:v>5.1614515815066941E-13</c:v>
                      </c:pt>
                      <c:pt idx="8366">
                        <c:v>5.1649549090978782E-13</c:v>
                      </c:pt>
                      <c:pt idx="8367">
                        <c:v>5.1684676381220159E-13</c:v>
                      </c:pt>
                      <c:pt idx="8368">
                        <c:v>5.1719897949586221E-13</c:v>
                      </c:pt>
                      <c:pt idx="8369">
                        <c:v>5.1755214059872043E-13</c:v>
                      </c:pt>
                      <c:pt idx="8370">
                        <c:v>5.1790624975872723E-13</c:v>
                      </c:pt>
                      <c:pt idx="8371">
                        <c:v>5.1826130961383255E-13</c:v>
                      </c:pt>
                      <c:pt idx="8372">
                        <c:v>5.1861732280198738E-13</c:v>
                      </c:pt>
                      <c:pt idx="8373">
                        <c:v>5.1897429196114197E-13</c:v>
                      </c:pt>
                      <c:pt idx="8374">
                        <c:v>5.1933221972924809E-13</c:v>
                      </c:pt>
                      <c:pt idx="8375">
                        <c:v>5.1969110874425511E-13</c:v>
                      </c:pt>
                      <c:pt idx="8376">
                        <c:v>5.2005096164411337E-13</c:v>
                      </c:pt>
                      <c:pt idx="8377">
                        <c:v>5.2041178106677467E-13</c:v>
                      </c:pt>
                      <c:pt idx="8378">
                        <c:v>5.2077356965018965E-13</c:v>
                      </c:pt>
                      <c:pt idx="8379">
                        <c:v>5.2113633003230728E-13</c:v>
                      </c:pt>
                      <c:pt idx="8380">
                        <c:v>5.2150006485108094E-13</c:v>
                      </c:pt>
                      <c:pt idx="8381">
                        <c:v>5.2186477674445847E-13</c:v>
                      </c:pt>
                      <c:pt idx="8382">
                        <c:v>5.2223046835039134E-13</c:v>
                      </c:pt>
                      <c:pt idx="8383">
                        <c:v>5.2259714230683194E-13</c:v>
                      </c:pt>
                      <c:pt idx="8384">
                        <c:v>5.2296480125172851E-13</c:v>
                      </c:pt>
                      <c:pt idx="8385">
                        <c:v>5.2333344782303332E-13</c:v>
                      </c:pt>
                      <c:pt idx="8386">
                        <c:v>5.2370308465869583E-13</c:v>
                      </c:pt>
                      <c:pt idx="8387">
                        <c:v>5.2407371439666732E-13</c:v>
                      </c:pt>
                      <c:pt idx="8388">
                        <c:v>5.2444533967489763E-13</c:v>
                      </c:pt>
                      <c:pt idx="8389">
                        <c:v>5.2481796313133946E-13</c:v>
                      </c:pt>
                      <c:pt idx="8390">
                        <c:v>5.2519158740394094E-13</c:v>
                      </c:pt>
                      <c:pt idx="8391">
                        <c:v>5.2556621513065436E-13</c:v>
                      </c:pt>
                      <c:pt idx="8392">
                        <c:v>5.2594184894942936E-13</c:v>
                      </c:pt>
                      <c:pt idx="8393">
                        <c:v>5.2631849149821723E-13</c:v>
                      </c:pt>
                      <c:pt idx="8394">
                        <c:v>5.2669614541496782E-13</c:v>
                      </c:pt>
                      <c:pt idx="8395">
                        <c:v>5.2707481333763331E-13</c:v>
                      </c:pt>
                      <c:pt idx="8396">
                        <c:v>5.2745449790416183E-13</c:v>
                      </c:pt>
                      <c:pt idx="8397">
                        <c:v>5.2783520175250648E-13</c:v>
                      </c:pt>
                      <c:pt idx="8398">
                        <c:v>5.2821692752061621E-13</c:v>
                      </c:pt>
                      <c:pt idx="8399">
                        <c:v>5.285996778464437E-13</c:v>
                      </c:pt>
                      <c:pt idx="8400">
                        <c:v>5.2898345536793699E-13</c:v>
                      </c:pt>
                      <c:pt idx="8401">
                        <c:v>5.2936826272304816E-13</c:v>
                      </c:pt>
                      <c:pt idx="8402">
                        <c:v>5.2975410254972757E-13</c:v>
                      </c:pt>
                      <c:pt idx="8403">
                        <c:v>5.301409774859267E-13</c:v>
                      </c:pt>
                      <c:pt idx="8404">
                        <c:v>5.3052889016959419E-13</c:v>
                      </c:pt>
                      <c:pt idx="8405">
                        <c:v>5.3091784323868221E-13</c:v>
                      </c:pt>
                      <c:pt idx="8406">
                        <c:v>5.3130783933114043E-13</c:v>
                      </c:pt>
                      <c:pt idx="8407">
                        <c:v>5.3169888108492113E-13</c:v>
                      </c:pt>
                      <c:pt idx="8408">
                        <c:v>5.3209097113797325E-13</c:v>
                      </c:pt>
                      <c:pt idx="8409">
                        <c:v>5.3248411212824878E-13</c:v>
                      </c:pt>
                      <c:pt idx="8410">
                        <c:v>5.3287830669369645E-13</c:v>
                      </c:pt>
                      <c:pt idx="8411">
                        <c:v>5.3327355747226926E-13</c:v>
                      </c:pt>
                      <c:pt idx="8412">
                        <c:v>5.3366986710191514E-13</c:v>
                      </c:pt>
                      <c:pt idx="8413">
                        <c:v>5.3406723822058749E-13</c:v>
                      </c:pt>
                      <c:pt idx="8414">
                        <c:v>5.3446567346623485E-13</c:v>
                      </c:pt>
                      <c:pt idx="8415">
                        <c:v>5.348651754768091E-13</c:v>
                      </c:pt>
                      <c:pt idx="8416">
                        <c:v>5.3526574689025979E-13</c:v>
                      </c:pt>
                      <c:pt idx="8417">
                        <c:v>5.3566739034453901E-13</c:v>
                      </c:pt>
                      <c:pt idx="8418">
                        <c:v>5.3607010847759609E-13</c:v>
                      </c:pt>
                      <c:pt idx="8419">
                        <c:v>5.3647390392738253E-13</c:v>
                      </c:pt>
                      <c:pt idx="8420">
                        <c:v>5.3687877933184796E-13</c:v>
                      </c:pt>
                      <c:pt idx="8421">
                        <c:v>5.3728473732894387E-13</c:v>
                      </c:pt>
                      <c:pt idx="8422">
                        <c:v>5.3769178055662082E-13</c:v>
                      </c:pt>
                      <c:pt idx="8423">
                        <c:v>5.3809991165282877E-13</c:v>
                      </c:pt>
                      <c:pt idx="8424">
                        <c:v>5.3850913325551888E-13</c:v>
                      </c:pt>
                      <c:pt idx="8425">
                        <c:v>5.3891944800264193E-13</c:v>
                      </c:pt>
                      <c:pt idx="8426">
                        <c:v>5.3933085853214787E-13</c:v>
                      </c:pt>
                      <c:pt idx="8427">
                        <c:v>5.3974336748198817E-13</c:v>
                      </c:pt>
                      <c:pt idx="8428">
                        <c:v>5.401569774901132E-13</c:v>
                      </c:pt>
                      <c:pt idx="8429">
                        <c:v>5.4057169119447301E-13</c:v>
                      </c:pt>
                      <c:pt idx="8430">
                        <c:v>5.4098751123301939E-13</c:v>
                      </c:pt>
                      <c:pt idx="8431">
                        <c:v>5.4140444024370128E-13</c:v>
                      </c:pt>
                      <c:pt idx="8432">
                        <c:v>5.4182248086447176E-13</c:v>
                      </c:pt>
                      <c:pt idx="8433">
                        <c:v>5.4224163573327848E-13</c:v>
                      </c:pt>
                      <c:pt idx="8434">
                        <c:v>5.4266190748807402E-13</c:v>
                      </c:pt>
                      <c:pt idx="8435">
                        <c:v>5.4308329876680844E-13</c:v>
                      </c:pt>
                      <c:pt idx="8436">
                        <c:v>5.435058122074331E-13</c:v>
                      </c:pt>
                      <c:pt idx="8437">
                        <c:v>5.4392945044789717E-13</c:v>
                      </c:pt>
                      <c:pt idx="8438">
                        <c:v>5.4435421612615271E-13</c:v>
                      </c:pt>
                      <c:pt idx="8439">
                        <c:v>5.4478011188014949E-13</c:v>
                      </c:pt>
                      <c:pt idx="8440">
                        <c:v>5.4520714034783908E-13</c:v>
                      </c:pt>
                      <c:pt idx="8441">
                        <c:v>5.4563530416717012E-13</c:v>
                      </c:pt>
                      <c:pt idx="8442">
                        <c:v>5.4606460597609632E-13</c:v>
                      </c:pt>
                      <c:pt idx="8443">
                        <c:v>5.4649504841256418E-13</c:v>
                      </c:pt>
                      <c:pt idx="8444">
                        <c:v>5.4692663411452833E-13</c:v>
                      </c:pt>
                      <c:pt idx="8445">
                        <c:v>5.4735936571993729E-13</c:v>
                      </c:pt>
                      <c:pt idx="8446">
                        <c:v>5.4779324586674285E-13</c:v>
                      </c:pt>
                      <c:pt idx="8447">
                        <c:v>5.4822827719289396E-13</c:v>
                      </c:pt>
                      <c:pt idx="8448">
                        <c:v>5.486644623363431E-13</c:v>
                      </c:pt>
                      <c:pt idx="8449">
                        <c:v>5.4910180393503922E-13</c:v>
                      </c:pt>
                      <c:pt idx="8450">
                        <c:v>5.4954030462693489E-13</c:v>
                      </c:pt>
                      <c:pt idx="8451">
                        <c:v>5.4997996704997787E-13</c:v>
                      </c:pt>
                      <c:pt idx="8452">
                        <c:v>5.5042079384212224E-13</c:v>
                      </c:pt>
                      <c:pt idx="8453">
                        <c:v>5.5086278764131493E-13</c:v>
                      </c:pt>
                      <c:pt idx="8454">
                        <c:v>5.5130595108551066E-13</c:v>
                      </c:pt>
                      <c:pt idx="8455">
                        <c:v>5.5175028681265654E-13</c:v>
                      </c:pt>
                      <c:pt idx="8456">
                        <c:v>5.5219579746070598E-13</c:v>
                      </c:pt>
                      <c:pt idx="8457">
                        <c:v>5.526424856676065E-13</c:v>
                      </c:pt>
                      <c:pt idx="8458">
                        <c:v>5.5309035407131191E-13</c:v>
                      </c:pt>
                      <c:pt idx="8459">
                        <c:v>5.5353940530977064E-13</c:v>
                      </c:pt>
                      <c:pt idx="8460">
                        <c:v>5.5398964202093427E-13</c:v>
                      </c:pt>
                      <c:pt idx="8461">
                        <c:v>5.5444106684275336E-13</c:v>
                      </c:pt>
                      <c:pt idx="8462">
                        <c:v>5.5489368162263969E-13</c:v>
                      </c:pt>
                      <c:pt idx="8463">
                        <c:v>5.553474876348354E-13</c:v>
                      </c:pt>
                      <c:pt idx="8464">
                        <c:v>5.5580248840593356E-13</c:v>
                      </c:pt>
                      <c:pt idx="8465">
                        <c:v>5.5625868755074957E-13</c:v>
                      </c:pt>
                      <c:pt idx="8466">
                        <c:v>5.567160886841005E-13</c:v>
                      </c:pt>
                      <c:pt idx="8467">
                        <c:v>5.5717469542080459E-13</c:v>
                      </c:pt>
                      <c:pt idx="8468">
                        <c:v>5.5763451137567616E-13</c:v>
                      </c:pt>
                      <c:pt idx="8469">
                        <c:v>5.5809554016353406E-13</c:v>
                      </c:pt>
                      <c:pt idx="8470">
                        <c:v>5.5855778539919321E-13</c:v>
                      </c:pt>
                      <c:pt idx="8471">
                        <c:v>5.5902125069747218E-13</c:v>
                      </c:pt>
                      <c:pt idx="8472">
                        <c:v>5.5948593967318436E-13</c:v>
                      </c:pt>
                      <c:pt idx="8473">
                        <c:v>5.5995185594115064E-13</c:v>
                      </c:pt>
                      <c:pt idx="8474">
                        <c:v>5.6041900311618402E-13</c:v>
                      </c:pt>
                      <c:pt idx="8475">
                        <c:v>5.6088738481310406E-13</c:v>
                      </c:pt>
                      <c:pt idx="8476">
                        <c:v>5.6135700464672569E-13</c:v>
                      </c:pt>
                      <c:pt idx="8477">
                        <c:v>5.6182786623186705E-13</c:v>
                      </c:pt>
                      <c:pt idx="8478">
                        <c:v>5.6229997318334237E-13</c:v>
                      </c:pt>
                      <c:pt idx="8479">
                        <c:v>5.627733291159714E-13</c:v>
                      </c:pt>
                      <c:pt idx="8480">
                        <c:v>5.6324793764456816E-13</c:v>
                      </c:pt>
                      <c:pt idx="8481">
                        <c:v>5.637238023839506E-13</c:v>
                      </c:pt>
                      <c:pt idx="8482">
                        <c:v>5.6420092694893515E-13</c:v>
                      </c:pt>
                      <c:pt idx="8483">
                        <c:v>5.6467931495433917E-13</c:v>
                      </c:pt>
                      <c:pt idx="8484">
                        <c:v>5.6515897001497847E-13</c:v>
                      </c:pt>
                      <c:pt idx="8485">
                        <c:v>5.656398957456701E-13</c:v>
                      </c:pt>
                      <c:pt idx="8486">
                        <c:v>5.661220957612304E-13</c:v>
                      </c:pt>
                      <c:pt idx="8487">
                        <c:v>5.6660557367647721E-13</c:v>
                      </c:pt>
                      <c:pt idx="8488">
                        <c:v>5.6709033310622667E-13</c:v>
                      </c:pt>
                      <c:pt idx="8489">
                        <c:v>5.675763776652948E-13</c:v>
                      </c:pt>
                      <c:pt idx="8490">
                        <c:v>5.6806371096849623E-13</c:v>
                      </c:pt>
                      <c:pt idx="8491">
                        <c:v>5.6855233663065213E-13</c:v>
                      </c:pt>
                      <c:pt idx="8492">
                        <c:v>5.6904225826657622E-13</c:v>
                      </c:pt>
                      <c:pt idx="8493">
                        <c:v>5.6953347949108846E-13</c:v>
                      </c:pt>
                      <c:pt idx="8494">
                        <c:v>5.7002600391900005E-13</c:v>
                      </c:pt>
                      <c:pt idx="8495">
                        <c:v>5.7051983516513397E-13</c:v>
                      </c:pt>
                      <c:pt idx="8496">
                        <c:v>5.710149768443003E-13</c:v>
                      </c:pt>
                      <c:pt idx="8497">
                        <c:v>5.7151143257132275E-13</c:v>
                      </c:pt>
                      <c:pt idx="8498">
                        <c:v>5.720092059610119E-13</c:v>
                      </c:pt>
                      <c:pt idx="8499">
                        <c:v>5.725083006281865E-13</c:v>
                      </c:pt>
                      <c:pt idx="8500">
                        <c:v>5.7300872018766461E-13</c:v>
                      </c:pt>
                      <c:pt idx="8501">
                        <c:v>5.7351046825426377E-13</c:v>
                      </c:pt>
                      <c:pt idx="8502">
                        <c:v>5.7401354844279546E-13</c:v>
                      </c:pt>
                      <c:pt idx="8503">
                        <c:v>5.7451796436808209E-13</c:v>
                      </c:pt>
                      <c:pt idx="8504">
                        <c:v>5.7502371964493756E-13</c:v>
                      </c:pt>
                      <c:pt idx="8505">
                        <c:v>5.7553081788817892E-13</c:v>
                      </c:pt>
                      <c:pt idx="8506">
                        <c:v>5.76039262712623E-13</c:v>
                      </c:pt>
                      <c:pt idx="8507">
                        <c:v>5.7654905773308724E-13</c:v>
                      </c:pt>
                      <c:pt idx="8508">
                        <c:v>5.7706020656438728E-13</c:v>
                      </c:pt>
                      <c:pt idx="8509">
                        <c:v>5.7757271282133966E-13</c:v>
                      </c:pt>
                      <c:pt idx="8510">
                        <c:v>5.7808658011875908E-13</c:v>
                      </c:pt>
                      <c:pt idx="8511">
                        <c:v>5.7860181207146785E-13</c:v>
                      </c:pt>
                      <c:pt idx="8512">
                        <c:v>5.7911841229427856E-13</c:v>
                      </c:pt>
                      <c:pt idx="8513">
                        <c:v>5.7963638440200835E-13</c:v>
                      </c:pt>
                      <c:pt idx="8514">
                        <c:v>5.8015573200947538E-13</c:v>
                      </c:pt>
                      <c:pt idx="8515">
                        <c:v>5.8067645873149365E-13</c:v>
                      </c:pt>
                      <c:pt idx="8516">
                        <c:v>5.8119856818288203E-13</c:v>
                      </c:pt>
                      <c:pt idx="8517">
                        <c:v>5.8172206397845756E-13</c:v>
                      </c:pt>
                      <c:pt idx="8518">
                        <c:v>5.8224694973303556E-13</c:v>
                      </c:pt>
                      <c:pt idx="8519">
                        <c:v>5.8277322906143186E-13</c:v>
                      </c:pt>
                      <c:pt idx="8520">
                        <c:v>5.8330090557846603E-13</c:v>
                      </c:pt>
                      <c:pt idx="8521">
                        <c:v>5.8382998289895308E-13</c:v>
                      </c:pt>
                      <c:pt idx="8522">
                        <c:v>5.8436046463770906E-13</c:v>
                      </c:pt>
                      <c:pt idx="8523">
                        <c:v>5.8489235440955332E-13</c:v>
                      </c:pt>
                      <c:pt idx="8524">
                        <c:v>5.8542565582929917E-13</c:v>
                      </c:pt>
                      <c:pt idx="8525">
                        <c:v>5.8596037251176435E-13</c:v>
                      </c:pt>
                      <c:pt idx="8526">
                        <c:v>5.8649650807176673E-13</c:v>
                      </c:pt>
                      <c:pt idx="8527">
                        <c:v>5.870340661241209E-13</c:v>
                      </c:pt>
                      <c:pt idx="8528">
                        <c:v>5.8757305028364523E-13</c:v>
                      </c:pt>
                      <c:pt idx="8529">
                        <c:v>5.8811346416515687E-13</c:v>
                      </c:pt>
                      <c:pt idx="8530">
                        <c:v>5.8865531138347132E-13</c:v>
                      </c:pt>
                      <c:pt idx="8531">
                        <c:v>5.8919859555340616E-13</c:v>
                      </c:pt>
                      <c:pt idx="8532">
                        <c:v>5.8974332028977719E-13</c:v>
                      </c:pt>
                      <c:pt idx="8533">
                        <c:v>5.9028948920740116E-13</c:v>
                      </c:pt>
                      <c:pt idx="8534">
                        <c:v>5.9083710592109491E-13</c:v>
                      </c:pt>
                      <c:pt idx="8535">
                        <c:v>5.9138617404567478E-13</c:v>
                      </c:pt>
                      <c:pt idx="8536">
                        <c:v>5.9193669719596023E-13</c:v>
                      </c:pt>
                      <c:pt idx="8537">
                        <c:v>5.9248867898676334E-13</c:v>
                      </c:pt>
                      <c:pt idx="8538">
                        <c:v>5.930421230329038E-13</c:v>
                      </c:pt>
                      <c:pt idx="8539">
                        <c:v>5.9359703294919631E-13</c:v>
                      </c:pt>
                      <c:pt idx="8540">
                        <c:v>5.9415341235045984E-13</c:v>
                      </c:pt>
                      <c:pt idx="8541">
                        <c:v>5.9471126485150971E-13</c:v>
                      </c:pt>
                      <c:pt idx="8542">
                        <c:v>5.9527059406716549E-13</c:v>
                      </c:pt>
                      <c:pt idx="8543">
                        <c:v>5.9583140361223755E-13</c:v>
                      </c:pt>
                      <c:pt idx="8544">
                        <c:v>5.9639369710154789E-13</c:v>
                      </c:pt>
                      <c:pt idx="8545">
                        <c:v>5.9695747814991394E-13</c:v>
                      </c:pt>
                      <c:pt idx="8546">
                        <c:v>5.975227503721471E-13</c:v>
                      </c:pt>
                      <c:pt idx="8547">
                        <c:v>5.9808951738306874E-13</c:v>
                      </c:pt>
                      <c:pt idx="8548">
                        <c:v>5.9865778279749309E-13</c:v>
                      </c:pt>
                      <c:pt idx="8549">
                        <c:v>5.9922755023023658E-13</c:v>
                      </c:pt>
                      <c:pt idx="8550">
                        <c:v>5.9979882329611786E-13</c:v>
                      </c:pt>
                      <c:pt idx="8551">
                        <c:v>6.0037160560995498E-13</c:v>
                      </c:pt>
                      <c:pt idx="8552">
                        <c:v>6.0094590078655944E-13</c:v>
                      </c:pt>
                      <c:pt idx="8553">
                        <c:v>6.0152171244075321E-13</c:v>
                      </c:pt>
                      <c:pt idx="8554">
                        <c:v>6.0209904418734861E-13</c:v>
                      </c:pt>
                      <c:pt idx="8555">
                        <c:v>6.0267789964116428E-13</c:v>
                      </c:pt>
                      <c:pt idx="8556">
                        <c:v>6.0325828241701867E-13</c:v>
                      </c:pt>
                      <c:pt idx="8557">
                        <c:v>6.038401961297243E-13</c:v>
                      </c:pt>
                      <c:pt idx="8558">
                        <c:v>6.0442364439410031E-13</c:v>
                      </c:pt>
                      <c:pt idx="8559">
                        <c:v>6.0500863082496657E-13</c:v>
                      </c:pt>
                      <c:pt idx="8560">
                        <c:v>6.0559515903713367E-13</c:v>
                      </c:pt>
                      <c:pt idx="8561">
                        <c:v>6.0618323264542218E-13</c:v>
                      </c:pt>
                      <c:pt idx="8562">
                        <c:v>6.0677285526464834E-13</c:v>
                      </c:pt>
                      <c:pt idx="8563">
                        <c:v>6.0736403050962777E-13</c:v>
                      </c:pt>
                      <c:pt idx="8564">
                        <c:v>6.07956761995177E-13</c:v>
                      </c:pt>
                      <c:pt idx="8565">
                        <c:v>6.085510533361147E-13</c:v>
                      </c:pt>
                      <c:pt idx="8566">
                        <c:v>6.0914690814725427E-13</c:v>
                      </c:pt>
                      <c:pt idx="8567">
                        <c:v>6.0974433004341658E-13</c:v>
                      </c:pt>
                      <c:pt idx="8568">
                        <c:v>6.1034332263941546E-13</c:v>
                      </c:pt>
                      <c:pt idx="8569">
                        <c:v>6.1094388955006834E-13</c:v>
                      </c:pt>
                      <c:pt idx="8570">
                        <c:v>6.1154603439019055E-13</c:v>
                      </c:pt>
                      <c:pt idx="8571">
                        <c:v>6.1214976077460195E-13</c:v>
                      </c:pt>
                      <c:pt idx="8572">
                        <c:v>6.1275507231811636E-13</c:v>
                      </c:pt>
                      <c:pt idx="8573">
                        <c:v>6.1336197263555102E-13</c:v>
                      </c:pt>
                      <c:pt idx="8574">
                        <c:v>6.1397046534172318E-13</c:v>
                      </c:pt>
                      <c:pt idx="8575">
                        <c:v>6.1458055405145017E-13</c:v>
                      </c:pt>
                      <c:pt idx="8576">
                        <c:v>6.1519224237954591E-13</c:v>
                      </c:pt>
                      <c:pt idx="8577">
                        <c:v>6.1580553394083178E-13</c:v>
                      </c:pt>
                      <c:pt idx="8578">
                        <c:v>6.1642043235012029E-13</c:v>
                      </c:pt>
                      <c:pt idx="8579">
                        <c:v>6.1703694122222916E-13</c:v>
                      </c:pt>
                      <c:pt idx="8580">
                        <c:v>6.1765506417197495E-13</c:v>
                      </c:pt>
                      <c:pt idx="8581">
                        <c:v>6.1827480485140045E-13</c:v>
                      </c:pt>
                      <c:pt idx="8582">
                        <c:v>6.1889616868422978E-13</c:v>
                      </c:pt>
                      <c:pt idx="8583">
                        <c:v>6.1951916111844893E-13</c:v>
                      </c:pt>
                      <c:pt idx="8584">
                        <c:v>6.2014378692143854E-13</c:v>
                      </c:pt>
                      <c:pt idx="8585">
                        <c:v>6.2077005086057805E-13</c:v>
                      </c:pt>
                      <c:pt idx="8586">
                        <c:v>6.2139795770324546E-13</c:v>
                      </c:pt>
                      <c:pt idx="8587">
                        <c:v>6.2202751221682433E-13</c:v>
                      </c:pt>
                      <c:pt idx="8588">
                        <c:v>6.22658719168693E-13</c:v>
                      </c:pt>
                      <c:pt idx="8589">
                        <c:v>6.2329158332623219E-13</c:v>
                      </c:pt>
                      <c:pt idx="8590">
                        <c:v>6.2392610945682275E-13</c:v>
                      </c:pt>
                      <c:pt idx="8591">
                        <c:v>6.2456230232784208E-13</c:v>
                      </c:pt>
                      <c:pt idx="8592">
                        <c:v>6.2520016670667577E-13</c:v>
                      </c:pt>
                      <c:pt idx="8593">
                        <c:v>6.258397073606982E-13</c:v>
                      </c:pt>
                      <c:pt idx="8594">
                        <c:v>6.2648092905729475E-13</c:v>
                      </c:pt>
                      <c:pt idx="8595">
                        <c:v>6.27123836563839E-13</c:v>
                      </c:pt>
                      <c:pt idx="8596">
                        <c:v>6.2776843464771784E-13</c:v>
                      </c:pt>
                      <c:pt idx="8597">
                        <c:v>6.2841472807630938E-13</c:v>
                      </c:pt>
                      <c:pt idx="8598">
                        <c:v>6.2906272161699296E-13</c:v>
                      </c:pt>
                      <c:pt idx="8599">
                        <c:v>6.2971242003714941E-13</c:v>
                      </c:pt>
                      <c:pt idx="8600">
                        <c:v>6.3036382810415907E-13</c:v>
                      </c:pt>
                      <c:pt idx="8601">
                        <c:v>6.3101695058539894E-13</c:v>
                      </c:pt>
                      <c:pt idx="8602">
                        <c:v>6.3167179224825642E-13</c:v>
                      </c:pt>
                      <c:pt idx="8603">
                        <c:v>6.323283578601053E-13</c:v>
                      </c:pt>
                      <c:pt idx="8604">
                        <c:v>6.3298665218832721E-13</c:v>
                      </c:pt>
                      <c:pt idx="8605">
                        <c:v>6.3364668000030259E-13</c:v>
                      </c:pt>
                      <c:pt idx="8606">
                        <c:v>6.3430844606341411E-13</c:v>
                      </c:pt>
                      <c:pt idx="8607">
                        <c:v>6.3497195514503855E-13</c:v>
                      </c:pt>
                      <c:pt idx="8608">
                        <c:v>6.356372120125596E-13</c:v>
                      </c:pt>
                      <c:pt idx="8609">
                        <c:v>6.3630422143335254E-13</c:v>
                      </c:pt>
                      <c:pt idx="8610">
                        <c:v>6.3697298817480345E-13</c:v>
                      </c:pt>
                      <c:pt idx="8611">
                        <c:v>6.3764351700428854E-13</c:v>
                      </c:pt>
                      <c:pt idx="8612">
                        <c:v>6.3831581268918874E-13</c:v>
                      </c:pt>
                      <c:pt idx="8613">
                        <c:v>6.3898987999688349E-13</c:v>
                      </c:pt>
                      <c:pt idx="8614">
                        <c:v>6.3966572369475604E-13</c:v>
                      </c:pt>
                      <c:pt idx="8615">
                        <c:v>6.4034334855018462E-13</c:v>
                      </c:pt>
                      <c:pt idx="8616">
                        <c:v>6.4102275933054935E-13</c:v>
                      </c:pt>
                      <c:pt idx="8617">
                        <c:v>6.4170396080322916E-13</c:v>
                      </c:pt>
                      <c:pt idx="8618">
                        <c:v>6.4238695773560872E-13</c:v>
                      </c:pt>
                      <c:pt idx="8619">
                        <c:v>6.4307175489506312E-13</c:v>
                      </c:pt>
                      <c:pt idx="8620">
                        <c:v>6.4375835704897532E-13</c:v>
                      </c:pt>
                      <c:pt idx="8621">
                        <c:v>6.4444676896472385E-13</c:v>
                      </c:pt>
                      <c:pt idx="8622">
                        <c:v>6.4513699540969135E-13</c:v>
                      </c:pt>
                      <c:pt idx="8623">
                        <c:v>6.4582904115125654E-13</c:v>
                      </c:pt>
                      <c:pt idx="8624">
                        <c:v>6.4652291095679856E-13</c:v>
                      </c:pt>
                      <c:pt idx="8625">
                        <c:v>6.4721860959370046E-13</c:v>
                      </c:pt>
                      <c:pt idx="8626">
                        <c:v>6.4791614182934016E-13</c:v>
                      </c:pt>
                      <c:pt idx="8627">
                        <c:v>6.486155124310993E-13</c:v>
                      </c:pt>
                      <c:pt idx="8628">
                        <c:v>6.493167261663562E-13</c:v>
                      </c:pt>
                      <c:pt idx="8629">
                        <c:v>6.5001978780249382E-13</c:v>
                      </c:pt>
                      <c:pt idx="8630">
                        <c:v>6.5072470210688957E-13</c:v>
                      </c:pt>
                      <c:pt idx="8631">
                        <c:v>6.5143147384692479E-13</c:v>
                      </c:pt>
                      <c:pt idx="8632">
                        <c:v>6.5214010778997972E-13</c:v>
                      </c:pt>
                      <c:pt idx="8633">
                        <c:v>6.5285060870343641E-13</c:v>
                      </c:pt>
                      <c:pt idx="8634">
                        <c:v>6.5356298135467177E-13</c:v>
                      </c:pt>
                      <c:pt idx="8635">
                        <c:v>6.5427723051106875E-13</c:v>
                      </c:pt>
                      <c:pt idx="8636">
                        <c:v>6.5499336094000567E-13</c:v>
                      </c:pt>
                      <c:pt idx="8637">
                        <c:v>6.5571137740886417E-13</c:v>
                      </c:pt>
                      <c:pt idx="8638">
                        <c:v>6.5643128468502268E-13</c:v>
                      </c:pt>
                      <c:pt idx="8639">
                        <c:v>6.5715308753586366E-13</c:v>
                      </c:pt>
                      <c:pt idx="8640">
                        <c:v>6.578767907287643E-13</c:v>
                      </c:pt>
                      <c:pt idx="8641">
                        <c:v>6.5860239903110898E-13</c:v>
                      </c:pt>
                      <c:pt idx="8642">
                        <c:v>6.593299172102735E-13</c:v>
                      </c:pt>
                      <c:pt idx="8643">
                        <c:v>6.6005935003364303E-13</c:v>
                      </c:pt>
                      <c:pt idx="8644">
                        <c:v>6.6079070226859196E-13</c:v>
                      </c:pt>
                      <c:pt idx="8645">
                        <c:v>6.6152397868250617E-13</c:v>
                      </c:pt>
                      <c:pt idx="8646">
                        <c:v>6.6225918404276085E-13</c:v>
                      </c:pt>
                      <c:pt idx="8647">
                        <c:v>6.6299632311674108E-13</c:v>
                      </c:pt>
                      <c:pt idx="8648">
                        <c:v>6.6373540067182245E-13</c:v>
                      </c:pt>
                      <c:pt idx="8649">
                        <c:v>6.6447642147538913E-13</c:v>
                      </c:pt>
                      <c:pt idx="8650">
                        <c:v>6.6521939029481904E-13</c:v>
                      </c:pt>
                      <c:pt idx="8651">
                        <c:v>6.659643118974915E-13</c:v>
                      </c:pt>
                      <c:pt idx="8652">
                        <c:v>6.6671119105078877E-13</c:v>
                      </c:pt>
                      <c:pt idx="8653">
                        <c:v>6.6746003252209269E-13</c:v>
                      </c:pt>
                      <c:pt idx="8654">
                        <c:v>6.6821084107877654E-13</c:v>
                      </c:pt>
                      <c:pt idx="8655">
                        <c:v>6.6896362148823044E-13</c:v>
                      </c:pt>
                      <c:pt idx="8656">
                        <c:v>6.6971837851782655E-13</c:v>
                      </c:pt>
                      <c:pt idx="8657">
                        <c:v>6.7047511693494783E-13</c:v>
                      </c:pt>
                      <c:pt idx="8658">
                        <c:v>6.7123384150697482E-13</c:v>
                      </c:pt>
                      <c:pt idx="8659">
                        <c:v>6.7199455700128907E-13</c:v>
                      </c:pt>
                      <c:pt idx="8660">
                        <c:v>6.7275726818526626E-13</c:v>
                      </c:pt>
                      <c:pt idx="8661">
                        <c:v>6.7352197982629027E-13</c:v>
                      </c:pt>
                      <c:pt idx="8662">
                        <c:v>6.7428869669174143E-13</c:v>
                      </c:pt>
                      <c:pt idx="8663">
                        <c:v>6.7505742354900079E-13</c:v>
                      </c:pt>
                      <c:pt idx="8664">
                        <c:v>6.7582816516544433E-13</c:v>
                      </c:pt>
                      <c:pt idx="8665">
                        <c:v>6.7660092630845533E-13</c:v>
                      </c:pt>
                      <c:pt idx="8666">
                        <c:v>6.7737571174541513E-13</c:v>
                      </c:pt>
                      <c:pt idx="8667">
                        <c:v>6.7815252624370022E-13</c:v>
                      </c:pt>
                      <c:pt idx="8668">
                        <c:v>6.7893137457069488E-13</c:v>
                      </c:pt>
                      <c:pt idx="8669">
                        <c:v>6.7971226149377622E-13</c:v>
                      </c:pt>
                      <c:pt idx="8670">
                        <c:v>6.8049519178032578E-13</c:v>
                      </c:pt>
                      <c:pt idx="8671">
                        <c:v>6.8128017019772288E-13</c:v>
                      </c:pt>
                      <c:pt idx="8672">
                        <c:v>6.8206720151334969E-13</c:v>
                      </c:pt>
                      <c:pt idx="8673">
                        <c:v>6.8285629049458431E-13</c:v>
                      </c:pt>
                      <c:pt idx="8674">
                        <c:v>6.8364744187573986E-13</c:v>
                      </c:pt>
                      <c:pt idx="8675">
                        <c:v>6.8444065920631335E-13</c:v>
                      </c:pt>
                      <c:pt idx="8676">
                        <c:v>6.8523594758982925E-13</c:v>
                      </c:pt>
                      <c:pt idx="8677">
                        <c:v>6.8603331310379797E-13</c:v>
                      </c:pt>
                      <c:pt idx="8678">
                        <c:v>6.8683276182573813E-13</c:v>
                      </c:pt>
                      <c:pt idx="8679">
                        <c:v>6.8763429983316248E-13</c:v>
                      </c:pt>
                      <c:pt idx="8680">
                        <c:v>6.8843793320358701E-13</c:v>
                      </c:pt>
                      <c:pt idx="8681">
                        <c:v>6.8924366801452667E-13</c:v>
                      </c:pt>
                      <c:pt idx="8682">
                        <c:v>6.9005151034349686E-13</c:v>
                      </c:pt>
                      <c:pt idx="8683">
                        <c:v>6.9086146626800881E-13</c:v>
                      </c:pt>
                      <c:pt idx="8684">
                        <c:v>6.9167354186558295E-13</c:v>
                      </c:pt>
                      <c:pt idx="8685">
                        <c:v>6.9248774321373E-13</c:v>
                      </c:pt>
                      <c:pt idx="8686">
                        <c:v>6.9330407638996798E-13</c:v>
                      </c:pt>
                      <c:pt idx="8687">
                        <c:v>6.9412254747180842E-13</c:v>
                      </c:pt>
                      <c:pt idx="8688">
                        <c:v>6.9494316253676882E-13</c:v>
                      </c:pt>
                      <c:pt idx="8689">
                        <c:v>6.9576592766236243E-13</c:v>
                      </c:pt>
                      <c:pt idx="8690">
                        <c:v>6.9659084892610595E-13</c:v>
                      </c:pt>
                      <c:pt idx="8691">
                        <c:v>6.9741793240551304E-13</c:v>
                      </c:pt>
                      <c:pt idx="8692">
                        <c:v>6.9824718417809877E-13</c:v>
                      </c:pt>
                      <c:pt idx="8693">
                        <c:v>6.990786103213768E-13</c:v>
                      </c:pt>
                      <c:pt idx="8694">
                        <c:v>6.9991221691286534E-13</c:v>
                      </c:pt>
                      <c:pt idx="8695">
                        <c:v>7.0074801003007684E-13</c:v>
                      </c:pt>
                      <c:pt idx="8696">
                        <c:v>7.0158599575052768E-13</c:v>
                      </c:pt>
                      <c:pt idx="8697">
                        <c:v>7.024261801517295E-13</c:v>
                      </c:pt>
                      <c:pt idx="8698">
                        <c:v>7.0326856931120193E-13</c:v>
                      </c:pt>
                      <c:pt idx="8699">
                        <c:v>7.0411316930645479E-13</c:v>
                      </c:pt>
                      <c:pt idx="8700">
                        <c:v>7.0495998621500698E-13</c:v>
                      </c:pt>
                      <c:pt idx="8701">
                        <c:v>7.0580902611437267E-13</c:v>
                      </c:pt>
                      <c:pt idx="8702">
                        <c:v>7.0666029508206543E-13</c:v>
                      </c:pt>
                      <c:pt idx="8703">
                        <c:v>7.0751379919560013E-13</c:v>
                      </c:pt>
                      <c:pt idx="8704">
                        <c:v>7.0836954453249507E-13</c:v>
                      </c:pt>
                      <c:pt idx="8705">
                        <c:v>7.0922753717025997E-13</c:v>
                      </c:pt>
                      <c:pt idx="8706">
                        <c:v>7.1008778318641324E-13</c:v>
                      </c:pt>
                      <c:pt idx="8707">
                        <c:v>7.1095028865846966E-13</c:v>
                      </c:pt>
                      <c:pt idx="8708">
                        <c:v>7.1181505966394237E-13</c:v>
                      </c:pt>
                      <c:pt idx="8709">
                        <c:v>7.1268210228034707E-13</c:v>
                      </c:pt>
                      <c:pt idx="8710">
                        <c:v>7.1355142258519821E-13</c:v>
                      </c:pt>
                      <c:pt idx="8711">
                        <c:v>7.144230266560138E-13</c:v>
                      </c:pt>
                      <c:pt idx="8712">
                        <c:v>7.1529692057030477E-13</c:v>
                      </c:pt>
                      <c:pt idx="8713">
                        <c:v>7.1617311040558803E-13</c:v>
                      </c:pt>
                      <c:pt idx="8714">
                        <c:v>7.170516022393752E-13</c:v>
                      </c:pt>
                      <c:pt idx="8715">
                        <c:v>7.1793240214918721E-13</c:v>
                      </c:pt>
                      <c:pt idx="8716">
                        <c:v>7.1881551621253421E-13</c:v>
                      </c:pt>
                      <c:pt idx="8717">
                        <c:v>7.1970095050693428E-13</c:v>
                      </c:pt>
                      <c:pt idx="8718">
                        <c:v>7.2058871110989706E-13</c:v>
                      </c:pt>
                      <c:pt idx="8719">
                        <c:v>7.2147880409894579E-13</c:v>
                      </c:pt>
                      <c:pt idx="8720">
                        <c:v>7.2237123555158777E-13</c:v>
                      </c:pt>
                      <c:pt idx="8721">
                        <c:v>7.2326601154534171E-13</c:v>
                      </c:pt>
                      <c:pt idx="8722">
                        <c:v>7.2416313815772027E-13</c:v>
                      </c:pt>
                      <c:pt idx="8723">
                        <c:v>7.2506262146624115E-13</c:v>
                      </c:pt>
                      <c:pt idx="8724">
                        <c:v>7.2596446754841628E-13</c:v>
                      </c:pt>
                      <c:pt idx="8725">
                        <c:v>7.2686868248176468E-13</c:v>
                      </c:pt>
                      <c:pt idx="8726">
                        <c:v>7.2777527234379578E-13</c:v>
                      </c:pt>
                      <c:pt idx="8727">
                        <c:v>7.2868424321202878E-13</c:v>
                      </c:pt>
                      <c:pt idx="8728">
                        <c:v>7.2959560116397714E-13</c:v>
                      </c:pt>
                      <c:pt idx="8729">
                        <c:v>7.3050935227715483E-13</c:v>
                      </c:pt>
                      <c:pt idx="8730">
                        <c:v>7.3142550262907864E-13</c:v>
                      </c:pt>
                      <c:pt idx="8731">
                        <c:v>7.3234405829726344E-13</c:v>
                      </c:pt>
                      <c:pt idx="8732">
                        <c:v>7.3326502535922168E-13</c:v>
                      </c:pt>
                      <c:pt idx="8733">
                        <c:v>7.3418840989247167E-13</c:v>
                      </c:pt>
                      <c:pt idx="8734">
                        <c:v>7.3511421797452363E-13</c:v>
                      </c:pt>
                      <c:pt idx="8735">
                        <c:v>7.3604245568289748E-13</c:v>
                      </c:pt>
                      <c:pt idx="8736">
                        <c:v>7.3697312909510426E-13</c:v>
                      </c:pt>
                      <c:pt idx="8737">
                        <c:v>7.379062442886636E-13</c:v>
                      </c:pt>
                      <c:pt idx="8738">
                        <c:v>7.3884180734108368E-13</c:v>
                      </c:pt>
                      <c:pt idx="8739">
                        <c:v>7.3977982432988687E-13</c:v>
                      </c:pt>
                      <c:pt idx="8740">
                        <c:v>7.4072030133258168E-13</c:v>
                      </c:pt>
                      <c:pt idx="8741">
                        <c:v>7.4166324442668569E-13</c:v>
                      </c:pt>
                      <c:pt idx="8742">
                        <c:v>7.4260865968971389E-13</c:v>
                      </c:pt>
                      <c:pt idx="8743">
                        <c:v>7.4355655319918134E-13</c:v>
                      </c:pt>
                      <c:pt idx="8744">
                        <c:v>7.4450693103260394E-13</c:v>
                      </c:pt>
                      <c:pt idx="8745">
                        <c:v>7.4545979926749413E-13</c:v>
                      </c:pt>
                      <c:pt idx="8746">
                        <c:v>7.4641516398136789E-13</c:v>
                      </c:pt>
                      <c:pt idx="8747">
                        <c:v>7.473730312517401E-13</c:v>
                      </c:pt>
                      <c:pt idx="8748">
                        <c:v>7.4833340715612582E-13</c:v>
                      </c:pt>
                      <c:pt idx="8749">
                        <c:v>7.4929629777204095E-13</c:v>
                      </c:pt>
                      <c:pt idx="8750">
                        <c:v>7.5026170917699965E-13</c:v>
                      </c:pt>
                      <c:pt idx="8751">
                        <c:v>7.5122964744851417E-13</c:v>
                      </c:pt>
                      <c:pt idx="8752">
                        <c:v>7.5220011866410532E-13</c:v>
                      </c:pt>
                      <c:pt idx="8753">
                        <c:v>7.5317312890128204E-13</c:v>
                      </c:pt>
                      <c:pt idx="8754">
                        <c:v>7.5414868423756233E-13</c:v>
                      </c:pt>
                      <c:pt idx="8755">
                        <c:v>7.5512679075045832E-13</c:v>
                      </c:pt>
                      <c:pt idx="8756">
                        <c:v>7.5610745451749055E-13</c:v>
                      </c:pt>
                      <c:pt idx="8757">
                        <c:v>7.5709068161616903E-13</c:v>
                      </c:pt>
                      <c:pt idx="8758">
                        <c:v>7.5807647812401108E-13</c:v>
                      </c:pt>
                      <c:pt idx="8759">
                        <c:v>7.5906485011852944E-13</c:v>
                      </c:pt>
                      <c:pt idx="8760">
                        <c:v>7.6005580367723959E-13</c:v>
                      </c:pt>
                      <c:pt idx="8761">
                        <c:v>7.6104934487765801E-13</c:v>
                      </c:pt>
                      <c:pt idx="8762">
                        <c:v>7.6204547979730049E-13</c:v>
                      </c:pt>
                      <c:pt idx="8763">
                        <c:v>7.6304421451367584E-13</c:v>
                      </c:pt>
                      <c:pt idx="8764">
                        <c:v>7.640455551043063E-13</c:v>
                      </c:pt>
                      <c:pt idx="8765">
                        <c:v>7.6504950764670151E-13</c:v>
                      </c:pt>
                      <c:pt idx="8766">
                        <c:v>7.6605607821838096E-13</c:v>
                      </c:pt>
                      <c:pt idx="8767">
                        <c:v>7.6706527298367817E-13</c:v>
                      </c:pt>
                      <c:pt idx="8768">
                        <c:v>7.6807710272562013E-13</c:v>
                      </c:pt>
                      <c:pt idx="8769">
                        <c:v>7.6909157711584835E-13</c:v>
                      </c:pt>
                      <c:pt idx="8770">
                        <c:v>7.7010870349509597E-13</c:v>
                      </c:pt>
                      <c:pt idx="8771">
                        <c:v>7.7112848920408506E-13</c:v>
                      </c:pt>
                      <c:pt idx="8772">
                        <c:v>7.721509415835403E-13</c:v>
                      </c:pt>
                      <c:pt idx="8773">
                        <c:v>7.7317606797419001E-13</c:v>
                      </c:pt>
                      <c:pt idx="8774">
                        <c:v>7.7420387571675542E-13</c:v>
                      </c:pt>
                      <c:pt idx="8775">
                        <c:v>7.7523437215196568E-13</c:v>
                      </c:pt>
                      <c:pt idx="8776">
                        <c:v>7.7626756462054666E-13</c:v>
                      </c:pt>
                      <c:pt idx="8777">
                        <c:v>7.7730346046322002E-13</c:v>
                      </c:pt>
                      <c:pt idx="8778">
                        <c:v>7.7834206702071691E-13</c:v>
                      </c:pt>
                      <c:pt idx="8779">
                        <c:v>7.7938339163375675E-13</c:v>
                      </c:pt>
                      <c:pt idx="8780">
                        <c:v>7.804274416430718E-13</c:v>
                      </c:pt>
                      <c:pt idx="8781">
                        <c:v>7.8147422438938088E-13</c:v>
                      </c:pt>
                      <c:pt idx="8782">
                        <c:v>7.8252374721341181E-13</c:v>
                      </c:pt>
                      <c:pt idx="8783">
                        <c:v>7.8357601745589421E-13</c:v>
                      </c:pt>
                      <c:pt idx="8784">
                        <c:v>7.8463104245754903E-13</c:v>
                      </c:pt>
                      <c:pt idx="8785">
                        <c:v>7.8568882955910236E-13</c:v>
                      </c:pt>
                      <c:pt idx="8786">
                        <c:v>7.8674938610128141E-13</c:v>
                      </c:pt>
                      <c:pt idx="8787">
                        <c:v>7.8781271942480985E-13</c:v>
                      </c:pt>
                      <c:pt idx="8788">
                        <c:v>7.8887883687041367E-13</c:v>
                      </c:pt>
                      <c:pt idx="8789">
                        <c:v>7.8994774577882099E-13</c:v>
                      </c:pt>
                      <c:pt idx="8790">
                        <c:v>7.9101945349075286E-13</c:v>
                      </c:pt>
                      <c:pt idx="8791">
                        <c:v>7.9209396734693899E-13</c:v>
                      </c:pt>
                      <c:pt idx="8792">
                        <c:v>7.9317129468810347E-13</c:v>
                      </c:pt>
                      <c:pt idx="8793">
                        <c:v>7.9425144285496957E-13</c:v>
                      </c:pt>
                      <c:pt idx="8794">
                        <c:v>7.9533441918826358E-13</c:v>
                      </c:pt>
                      <c:pt idx="8795">
                        <c:v>7.9642023102871726E-13</c:v>
                      </c:pt>
                      <c:pt idx="8796">
                        <c:v>7.9750888571704558E-13</c:v>
                      </c:pt>
                      <c:pt idx="8797">
                        <c:v>7.9860039059398444E-13</c:v>
                      </c:pt>
                      <c:pt idx="8798">
                        <c:v>7.9969475300025134E-13</c:v>
                      </c:pt>
                      <c:pt idx="8799">
                        <c:v>8.0079198027657623E-13</c:v>
                      </c:pt>
                      <c:pt idx="8800">
                        <c:v>8.0189207976368338E-13</c:v>
                      </c:pt>
                      <c:pt idx="8801">
                        <c:v>8.0299505880229949E-13</c:v>
                      </c:pt>
                      <c:pt idx="8802">
                        <c:v>8.04100924733145E-13</c:v>
                      </c:pt>
                      <c:pt idx="8803">
                        <c:v>8.0520968489695246E-13</c:v>
                      </c:pt>
                      <c:pt idx="8804">
                        <c:v>8.0632134663444313E-13</c:v>
                      </c:pt>
                      <c:pt idx="8805">
                        <c:v>8.0743591728634461E-13</c:v>
                      </c:pt>
                      <c:pt idx="8806">
                        <c:v>8.0855340419338148E-13</c:v>
                      </c:pt>
                      <c:pt idx="8807">
                        <c:v>8.0967381469628055E-13</c:v>
                      </c:pt>
                      <c:pt idx="8808">
                        <c:v>8.1079715613576447E-13</c:v>
                      </c:pt>
                      <c:pt idx="8809">
                        <c:v>8.1192343585256278E-13</c:v>
                      </c:pt>
                      <c:pt idx="8810">
                        <c:v>8.1305266118739551E-13</c:v>
                      </c:pt>
                      <c:pt idx="8811">
                        <c:v>8.141848394809937E-13</c:v>
                      </c:pt>
                      <c:pt idx="8812">
                        <c:v>8.1531997807407749E-13</c:v>
                      </c:pt>
                      <c:pt idx="8813">
                        <c:v>8.1645808430737964E-13</c:v>
                      </c:pt>
                      <c:pt idx="8814">
                        <c:v>8.1759916552161999E-13</c:v>
                      </c:pt>
                      <c:pt idx="8815">
                        <c:v>8.1874322905752613E-13</c:v>
                      </c:pt>
                      <c:pt idx="8816">
                        <c:v>8.1989028225582125E-13</c:v>
                      </c:pt>
                      <c:pt idx="8817">
                        <c:v>8.2104033245723667E-13</c:v>
                      </c:pt>
                      <c:pt idx="8818">
                        <c:v>8.2219338700248942E-13</c:v>
                      </c:pt>
                      <c:pt idx="8819">
                        <c:v>8.2334945323231316E-13</c:v>
                      </c:pt>
                      <c:pt idx="8820">
                        <c:v>8.2450853848739985E-13</c:v>
                      </c:pt>
                      <c:pt idx="8821">
                        <c:v>8.256706499557291E-13</c:v>
                      </c:pt>
                      <c:pt idx="8822">
                        <c:v>8.2683579556420987E-13</c:v>
                      </c:pt>
                      <c:pt idx="8823">
                        <c:v>8.2800398374349343E-13</c:v>
                      </c:pt>
                      <c:pt idx="8824">
                        <c:v>8.2917522292423001E-13</c:v>
                      </c:pt>
                      <c:pt idx="8825">
                        <c:v>8.3034952153706998E-13</c:v>
                      </c:pt>
                      <c:pt idx="8826">
                        <c:v>8.3152688801266307E-13</c:v>
                      </c:pt>
                      <c:pt idx="8827">
                        <c:v>8.3270733078166216E-13</c:v>
                      </c:pt>
                      <c:pt idx="8828">
                        <c:v>8.3389085827471951E-13</c:v>
                      </c:pt>
                      <c:pt idx="8829">
                        <c:v>8.3507747892248094E-13</c:v>
                      </c:pt>
                      <c:pt idx="8830">
                        <c:v>8.3626720115560497E-13</c:v>
                      </c:pt>
                      <c:pt idx="8831">
                        <c:v>8.3746003340473488E-13</c:v>
                      </c:pt>
                      <c:pt idx="8832">
                        <c:v>8.3865598410052738E-13</c:v>
                      </c:pt>
                      <c:pt idx="8833">
                        <c:v>8.3985506167363E-13</c:v>
                      </c:pt>
                      <c:pt idx="8834">
                        <c:v>8.4105727455469662E-13</c:v>
                      </c:pt>
                      <c:pt idx="8835">
                        <c:v>8.4226263117437537E-13</c:v>
                      </c:pt>
                      <c:pt idx="8836">
                        <c:v>8.4347113996331851E-13</c:v>
                      </c:pt>
                      <c:pt idx="8837">
                        <c:v>8.446828093521773E-13</c:v>
                      </c:pt>
                      <c:pt idx="8838">
                        <c:v>8.4589764777160463E-13</c:v>
                      </c:pt>
                      <c:pt idx="8839">
                        <c:v>8.4711566365224659E-13</c:v>
                      </c:pt>
                      <c:pt idx="8840">
                        <c:v>8.4833686542475717E-13</c:v>
                      </c:pt>
                      <c:pt idx="8841">
                        <c:v>8.4956126151978521E-13</c:v>
                      </c:pt>
                      <c:pt idx="8842">
                        <c:v>8.507888603679863E-13</c:v>
                      </c:pt>
                      <c:pt idx="8843">
                        <c:v>8.5201967040000797E-13</c:v>
                      </c:pt>
                      <c:pt idx="8844">
                        <c:v>8.532537000465035E-13</c:v>
                      </c:pt>
                      <c:pt idx="8845">
                        <c:v>8.5449095773812112E-13</c:v>
                      </c:pt>
                      <c:pt idx="8846">
                        <c:v>8.5573145190551228E-13</c:v>
                      </c:pt>
                      <c:pt idx="8847">
                        <c:v>8.5697519097932946E-13</c:v>
                      </c:pt>
                      <c:pt idx="8848">
                        <c:v>8.582221833902231E-13</c:v>
                      </c:pt>
                      <c:pt idx="8849">
                        <c:v>8.5947243756884185E-13</c:v>
                      </c:pt>
                      <c:pt idx="8850">
                        <c:v>8.6072596194583988E-13</c:v>
                      </c:pt>
                      <c:pt idx="8851">
                        <c:v>8.6198276495186482E-13</c:v>
                      </c:pt>
                      <c:pt idx="8852">
                        <c:v>8.6324285501757349E-13</c:v>
                      </c:pt>
                      <c:pt idx="8853">
                        <c:v>8.6450624057361248E-13</c:v>
                      </c:pt>
                      <c:pt idx="8854">
                        <c:v>8.6577293005063318E-13</c:v>
                      </c:pt>
                      <c:pt idx="8855">
                        <c:v>8.6704293187928713E-13</c:v>
                      </c:pt>
                      <c:pt idx="8856">
                        <c:v>8.6831625449022539E-13</c:v>
                      </c:pt>
                      <c:pt idx="8857">
                        <c:v>8.6959290631409518E-13</c:v>
                      </c:pt>
                      <c:pt idx="8858">
                        <c:v>8.7087289578155645E-13</c:v>
                      </c:pt>
                      <c:pt idx="8859">
                        <c:v>8.7215623132324854E-13</c:v>
                      </c:pt>
                      <c:pt idx="8860">
                        <c:v>8.7344292136983381E-13</c:v>
                      </c:pt>
                      <c:pt idx="8861">
                        <c:v>8.7473297435195412E-13</c:v>
                      </c:pt>
                      <c:pt idx="8862">
                        <c:v>8.7602639870026934E-13</c:v>
                      </c:pt>
                      <c:pt idx="8863">
                        <c:v>8.7732320284541939E-13</c:v>
                      </c:pt>
                      <c:pt idx="8864">
                        <c:v>8.7862339521806715E-13</c:v>
                      </c:pt>
                      <c:pt idx="8865">
                        <c:v>8.7992698424885278E-13</c:v>
                      </c:pt>
                      <c:pt idx="8866">
                        <c:v>8.8123397836843409E-13</c:v>
                      </c:pt>
                      <c:pt idx="8867">
                        <c:v>8.8254438600746214E-13</c:v>
                      </c:pt>
                      <c:pt idx="8868">
                        <c:v>8.8385821559658325E-13</c:v>
                      </c:pt>
                      <c:pt idx="8869">
                        <c:v>8.8517547556645078E-13</c:v>
                      </c:pt>
                      <c:pt idx="8870">
                        <c:v>8.8649617434772005E-13</c:v>
                      </c:pt>
                      <c:pt idx="8871">
                        <c:v>8.8782032037103533E-13</c:v>
                      </c:pt>
                      <c:pt idx="8872">
                        <c:v>8.8914792206704981E-13</c:v>
                      </c:pt>
                      <c:pt idx="8873">
                        <c:v>8.9047898786641585E-13</c:v>
                      </c:pt>
                      <c:pt idx="8874">
                        <c:v>8.918135276824168E-13</c:v>
                      </c:pt>
                      <c:pt idx="8875">
                        <c:v>8.9315155295251696E-13</c:v>
                      </c:pt>
                      <c:pt idx="8876">
                        <c:v>8.9449307305968027E-13</c:v>
                      </c:pt>
                      <c:pt idx="8877">
                        <c:v>8.9583809735126253E-13</c:v>
                      </c:pt>
                      <c:pt idx="8878">
                        <c:v>8.9718663517461285E-13</c:v>
                      </c:pt>
                      <c:pt idx="8879">
                        <c:v>8.9853869587709472E-13</c:v>
                      </c:pt>
                      <c:pt idx="8880">
                        <c:v>8.9989428880605535E-13</c:v>
                      </c:pt>
                      <c:pt idx="8881">
                        <c:v>9.0125342330885224E-13</c:v>
                      </c:pt>
                      <c:pt idx="8882">
                        <c:v>9.0261610873283796E-13</c:v>
                      </c:pt>
                      <c:pt idx="8883">
                        <c:v>9.0398235442536649E-13</c:v>
                      </c:pt>
                      <c:pt idx="8884">
                        <c:v>9.0535216973379191E-13</c:v>
                      </c:pt>
                      <c:pt idx="8885">
                        <c:v>9.0672556400547081E-13</c:v>
                      </c:pt>
                      <c:pt idx="8886">
                        <c:v>9.0810254658775224E-13</c:v>
                      </c:pt>
                      <c:pt idx="8887">
                        <c:v>9.0948312682799561E-13</c:v>
                      </c:pt>
                      <c:pt idx="8888">
                        <c:v>9.1086731407354915E-13</c:v>
                      </c:pt>
                      <c:pt idx="8889">
                        <c:v>9.1225511767177654E-13</c:v>
                      </c:pt>
                      <c:pt idx="8890">
                        <c:v>9.1364654697002093E-13</c:v>
                      </c:pt>
                      <c:pt idx="8891">
                        <c:v>9.1504161131564723E-13</c:v>
                      </c:pt>
                      <c:pt idx="8892">
                        <c:v>9.1644032005600031E-13</c:v>
                      </c:pt>
                      <c:pt idx="8893">
                        <c:v>9.1784268253844062E-13</c:v>
                      </c:pt>
                      <c:pt idx="8894">
                        <c:v>9.1924870811031729E-13</c:v>
                      </c:pt>
                      <c:pt idx="8895">
                        <c:v>9.2065840611898752E-13</c:v>
                      </c:pt>
                      <c:pt idx="8896">
                        <c:v>9.2207178591180409E-13</c:v>
                      </c:pt>
                      <c:pt idx="8897">
                        <c:v>9.2348885683612379E-13</c:v>
                      </c:pt>
                      <c:pt idx="8898">
                        <c:v>9.2490962823929616E-13</c:v>
                      </c:pt>
                      <c:pt idx="8899">
                        <c:v>9.2633410946868305E-13</c:v>
                      </c:pt>
                      <c:pt idx="8900">
                        <c:v>9.2776230987000428E-13</c:v>
                      </c:pt>
                      <c:pt idx="8901">
                        <c:v>9.2919423894781974E-13</c:v>
                      </c:pt>
                      <c:pt idx="8902">
                        <c:v>9.3062990665278384E-13</c:v>
                      </c:pt>
                      <c:pt idx="8903">
                        <c:v>9.3206932300236942E-13</c:v>
                      </c:pt>
                      <c:pt idx="8904">
                        <c:v>9.3351249801403402E-13</c:v>
                      </c:pt>
                      <c:pt idx="8905">
                        <c:v>9.3495944170524504E-13</c:v>
                      </c:pt>
                      <c:pt idx="8906">
                        <c:v>9.3641016409347332E-13</c:v>
                      </c:pt>
                      <c:pt idx="8907">
                        <c:v>9.3786467519617416E-13</c:v>
                      </c:pt>
                      <c:pt idx="8908">
                        <c:v>9.3932298503082143E-13</c:v>
                      </c:pt>
                      <c:pt idx="8909">
                        <c:v>9.4078510361487608E-13</c:v>
                      </c:pt>
                      <c:pt idx="8910">
                        <c:v>9.422510409658027E-13</c:v>
                      </c:pt>
                      <c:pt idx="8911">
                        <c:v>9.4372080710106747E-13</c:v>
                      </c:pt>
                      <c:pt idx="8912">
                        <c:v>9.4519441203813803E-13</c:v>
                      </c:pt>
                      <c:pt idx="8913">
                        <c:v>9.466718657944745E-13</c:v>
                      </c:pt>
                      <c:pt idx="8914">
                        <c:v>9.4815317838754469E-13</c:v>
                      </c:pt>
                      <c:pt idx="8915">
                        <c:v>9.4963835983481401E-13</c:v>
                      </c:pt>
                      <c:pt idx="8916">
                        <c:v>9.5112742015374563E-13</c:v>
                      </c:pt>
                      <c:pt idx="8917">
                        <c:v>9.5262036936180553E-13</c:v>
                      </c:pt>
                      <c:pt idx="8918">
                        <c:v>9.5411721747646153E-13</c:v>
                      </c:pt>
                      <c:pt idx="8919">
                        <c:v>9.5561797451517378E-13</c:v>
                      </c:pt>
                      <c:pt idx="8920">
                        <c:v>9.5712265049541392E-13</c:v>
                      </c:pt>
                      <c:pt idx="8921">
                        <c:v>9.5863125543463887E-13</c:v>
                      </c:pt>
                      <c:pt idx="8922">
                        <c:v>9.6014379935032148E-13</c:v>
                      </c:pt>
                      <c:pt idx="8923">
                        <c:v>9.616602922599215E-13</c:v>
                      </c:pt>
                      <c:pt idx="8924">
                        <c:v>9.6318074418090795E-13</c:v>
                      </c:pt>
                      <c:pt idx="8925">
                        <c:v>9.6470516513074077E-13</c:v>
                      </c:pt>
                      <c:pt idx="8926">
                        <c:v>9.6623356512688718E-13</c:v>
                      </c:pt>
                      <c:pt idx="8927">
                        <c:v>9.6776595420169998E-13</c:v>
                      </c:pt>
                      <c:pt idx="8928">
                        <c:v>9.6930234276541037E-13</c:v>
                      </c:pt>
                      <c:pt idx="8929">
                        <c:v>9.7084274154678818E-13</c:v>
                      </c:pt>
                      <c:pt idx="8930">
                        <c:v>9.7238716128208483E-13</c:v>
                      </c:pt>
                      <c:pt idx="8931">
                        <c:v>9.7393561270753295E-13</c:v>
                      </c:pt>
                      <c:pt idx="8932">
                        <c:v>9.7548810655938113E-13</c:v>
                      </c:pt>
                      <c:pt idx="8933">
                        <c:v>9.7704465357386302E-13</c:v>
                      </c:pt>
                      <c:pt idx="8934">
                        <c:v>9.7860526448722599E-13</c:v>
                      </c:pt>
                      <c:pt idx="8935">
                        <c:v>9.8016995003570147E-13</c:v>
                      </c:pt>
                      <c:pt idx="8936">
                        <c:v>9.817387209555441E-13</c:v>
                      </c:pt>
                      <c:pt idx="8937">
                        <c:v>9.833115879829843E-13</c:v>
                      </c:pt>
                      <c:pt idx="8938">
                        <c:v>9.8488856185426945E-13</c:v>
                      </c:pt>
                      <c:pt idx="8939">
                        <c:v>9.864696533056354E-13</c:v>
                      </c:pt>
                      <c:pt idx="8940">
                        <c:v>9.8805487307332753E-13</c:v>
                      </c:pt>
                      <c:pt idx="8941">
                        <c:v>9.8964423189358209E-13</c:v>
                      </c:pt>
                      <c:pt idx="8942">
                        <c:v>9.9123774050264667E-13</c:v>
                      </c:pt>
                      <c:pt idx="8943">
                        <c:v>9.9283540963675512E-13</c:v>
                      </c:pt>
                      <c:pt idx="8944">
                        <c:v>9.9443725003215077E-13</c:v>
                      </c:pt>
                      <c:pt idx="8945">
                        <c:v>9.9604327242507555E-13</c:v>
                      </c:pt>
                      <c:pt idx="8946">
                        <c:v>9.9765348755177461E-13</c:v>
                      </c:pt>
                      <c:pt idx="8947">
                        <c:v>9.9926790614848039E-13</c:v>
                      </c:pt>
                      <c:pt idx="8948">
                        <c:v>1.0008865389514409E-12</c:v>
                      </c:pt>
                      <c:pt idx="8949">
                        <c:v>1.0025093966968929E-12</c:v>
                      </c:pt>
                      <c:pt idx="8950">
                        <c:v>1.0041364901210789E-12</c:v>
                      </c:pt>
                      <c:pt idx="8951">
                        <c:v>1.0057678299602421E-12</c:v>
                      </c:pt>
                      <c:pt idx="8952">
                        <c:v>1.0074034269506184E-12</c:v>
                      </c:pt>
                      <c:pt idx="8953">
                        <c:v>1.0090432918276169E-12</c:v>
                      </c:pt>
                      <c:pt idx="8954">
                        <c:v>1.0106874354403455E-12</c:v>
                      </c:pt>
                      <c:pt idx="8955">
                        <c:v>1.0123358691691018E-12</c:v>
                      </c:pt>
                      <c:pt idx="8956">
                        <c:v>1.013988604521861E-12</c:v>
                      </c:pt>
                      <c:pt idx="8957">
                        <c:v>1.0156456530066054E-12</c:v>
                      </c:pt>
                      <c:pt idx="8958">
                        <c:v>1.0173070261313041E-12</c:v>
                      </c:pt>
                      <c:pt idx="8959">
                        <c:v>1.0189727354039383E-12</c:v>
                      </c:pt>
                      <c:pt idx="8960">
                        <c:v>1.0206427923324812E-12</c:v>
                      </c:pt>
                      <c:pt idx="8961">
                        <c:v>1.0223172084249129E-12</c:v>
                      </c:pt>
                      <c:pt idx="8962">
                        <c:v>1.023995995189207E-12</c:v>
                      </c:pt>
                      <c:pt idx="8963">
                        <c:v>1.0256791641333411E-12</c:v>
                      </c:pt>
                      <c:pt idx="8964">
                        <c:v>1.0273667267652923E-12</c:v>
                      </c:pt>
                      <c:pt idx="8965">
                        <c:v>1.0290586945930395E-12</c:v>
                      </c:pt>
                      <c:pt idx="8966">
                        <c:v>1.0307550791245551E-12</c:v>
                      </c:pt>
                      <c:pt idx="8967">
                        <c:v>1.0324558918678197E-12</c:v>
                      </c:pt>
                      <c:pt idx="8968">
                        <c:v>1.0341611443308043E-12</c:v>
                      </c:pt>
                      <c:pt idx="8969">
                        <c:v>1.0358708480214924E-12</c:v>
                      </c:pt>
                      <c:pt idx="8970">
                        <c:v>1.0375850144478562E-12</c:v>
                      </c:pt>
                      <c:pt idx="8971">
                        <c:v>1.0393036551178744E-12</c:v>
                      </c:pt>
                      <c:pt idx="8972">
                        <c:v>1.0410267815395195E-12</c:v>
                      </c:pt>
                      <c:pt idx="8973">
                        <c:v>1.0427544052207721E-12</c:v>
                      </c:pt>
                      <c:pt idx="8974">
                        <c:v>1.0444865376696089E-12</c:v>
                      </c:pt>
                      <c:pt idx="8975">
                        <c:v>1.0462231903940069E-12</c:v>
                      </c:pt>
                      <c:pt idx="8976">
                        <c:v>1.0479643749019383E-12</c:v>
                      </c:pt>
                      <c:pt idx="8977">
                        <c:v>1.0497101027013869E-12</c:v>
                      </c:pt>
                      <c:pt idx="8978">
                        <c:v>1.051460385300322E-12</c:v>
                      </c:pt>
                      <c:pt idx="8979">
                        <c:v>1.0532152342067255E-12</c:v>
                      </c:pt>
                      <c:pt idx="8980">
                        <c:v>1.0549746611548058E-12</c:v>
                      </c:pt>
                      <c:pt idx="8981">
                        <c:v>1.0567386789618254E-12</c:v>
                      </c:pt>
                      <c:pt idx="8982">
                        <c:v>1.0585072998655993E-12</c:v>
                      </c:pt>
                      <c:pt idx="8983">
                        <c:v>1.0602805359888833E-12</c:v>
                      </c:pt>
                      <c:pt idx="8984">
                        <c:v>1.0620583994544198E-12</c:v>
                      </c:pt>
                      <c:pt idx="8985">
                        <c:v>1.0638409023849656E-12</c:v>
                      </c:pt>
                      <c:pt idx="8986">
                        <c:v>1.0656280569032601E-12</c:v>
                      </c:pt>
                      <c:pt idx="8987">
                        <c:v>1.0674198751320599E-12</c:v>
                      </c:pt>
                      <c:pt idx="8988">
                        <c:v>1.0692163691941107E-12</c:v>
                      </c:pt>
                      <c:pt idx="8989">
                        <c:v>1.0710175512121597E-12</c:v>
                      </c:pt>
                      <c:pt idx="8990">
                        <c:v>1.072823433308963E-12</c:v>
                      </c:pt>
                      <c:pt idx="8991">
                        <c:v>1.0746340276072611E-12</c:v>
                      </c:pt>
                      <c:pt idx="8992">
                        <c:v>1.0764493462298066E-12</c:v>
                      </c:pt>
                      <c:pt idx="8993">
                        <c:v>1.0782694013001913E-12</c:v>
                      </c:pt>
                      <c:pt idx="8994">
                        <c:v>1.0800942050735487E-12</c:v>
                      </c:pt>
                      <c:pt idx="8995">
                        <c:v>1.081923770071518E-12</c:v>
                      </c:pt>
                      <c:pt idx="8996">
                        <c:v>1.0837581088475266E-12</c:v>
                      </c:pt>
                      <c:pt idx="8997">
                        <c:v>1.085597233954993E-12</c:v>
                      </c:pt>
                      <c:pt idx="8998">
                        <c:v>1.0874411579473444E-12</c:v>
                      </c:pt>
                      <c:pt idx="8999">
                        <c:v>1.0892898933779998E-12</c:v>
                      </c:pt>
                      <c:pt idx="9000">
                        <c:v>1.0911434528003904E-12</c:v>
                      </c:pt>
                      <c:pt idx="9001">
                        <c:v>1.0930018487679282E-12</c:v>
                      </c:pt>
                      <c:pt idx="9002">
                        <c:v>1.0948650938340491E-12</c:v>
                      </c:pt>
                      <c:pt idx="9003">
                        <c:v>1.0967332005521705E-12</c:v>
                      </c:pt>
                      <c:pt idx="9004">
                        <c:v>1.098606181475718E-12</c:v>
                      </c:pt>
                      <c:pt idx="9005">
                        <c:v>1.100484049158114E-12</c:v>
                      </c:pt>
                      <c:pt idx="9006">
                        <c:v>1.1023668161527826E-12</c:v>
                      </c:pt>
                      <c:pt idx="9007">
                        <c:v>1.1042544950761113E-12</c:v>
                      </c:pt>
                      <c:pt idx="9008">
                        <c:v>1.1061470988424924E-12</c:v>
                      </c:pt>
                      <c:pt idx="9009">
                        <c:v>1.1080446404529518E-12</c:v>
                      </c:pt>
                      <c:pt idx="9010">
                        <c:v>1.1099471329085247E-12</c:v>
                      </c:pt>
                      <c:pt idx="9011">
                        <c:v>1.1118545892102318E-12</c:v>
                      </c:pt>
                      <c:pt idx="9012">
                        <c:v>1.1137670223591196E-12</c:v>
                      </c:pt>
                      <c:pt idx="9013">
                        <c:v>1.1156844453562055E-12</c:v>
                      </c:pt>
                      <c:pt idx="9014">
                        <c:v>1.1176068712025299E-12</c:v>
                      </c:pt>
                      <c:pt idx="9015">
                        <c:v>1.1195343128991151E-12</c:v>
                      </c:pt>
                      <c:pt idx="9016">
                        <c:v>1.1214667834469978E-12</c:v>
                      </c:pt>
                      <c:pt idx="9017">
                        <c:v>1.1234042958472059E-12</c:v>
                      </c:pt>
                      <c:pt idx="9018">
                        <c:v>1.1253468631007701E-12</c:v>
                      </c:pt>
                      <c:pt idx="9019">
                        <c:v>1.1272944982087215E-12</c:v>
                      </c:pt>
                      <c:pt idx="9020">
                        <c:v>1.1292472141939008E-12</c:v>
                      </c:pt>
                      <c:pt idx="9021">
                        <c:v>1.1312050243451126E-12</c:v>
                      </c:pt>
                      <c:pt idx="9022">
                        <c:v>1.1331679421263246E-12</c:v>
                      </c:pt>
                      <c:pt idx="9023">
                        <c:v>1.1351359810044441E-12</c:v>
                      </c:pt>
                      <c:pt idx="9024">
                        <c:v>1.1371091544463903E-12</c:v>
                      </c:pt>
                      <c:pt idx="9025">
                        <c:v>1.1390874759190725E-12</c:v>
                      </c:pt>
                      <c:pt idx="9026">
                        <c:v>1.1410709588894088E-12</c:v>
                      </c:pt>
                      <c:pt idx="9027">
                        <c:v>1.143059616824309E-12</c:v>
                      </c:pt>
                      <c:pt idx="9028">
                        <c:v>1.1450534631906866E-12</c:v>
                      </c:pt>
                      <c:pt idx="9029">
                        <c:v>1.1470525114554626E-12</c:v>
                      </c:pt>
                      <c:pt idx="9030">
                        <c:v>1.1490567750855446E-12</c:v>
                      </c:pt>
                      <c:pt idx="9031">
                        <c:v>1.1510662675478456E-12</c:v>
                      </c:pt>
                      <c:pt idx="9032">
                        <c:v>1.1530810023092853E-12</c:v>
                      </c:pt>
                      <c:pt idx="9033">
                        <c:v>1.1551009928406064E-12</c:v>
                      </c:pt>
                      <c:pt idx="9034">
                        <c:v>1.1571262528040274E-12</c:v>
                      </c:pt>
                      <c:pt idx="9035">
                        <c:v>1.159156796132279E-12</c:v>
                      </c:pt>
                      <c:pt idx="9036">
                        <c:v>1.1611926367781241E-12</c:v>
                      </c:pt>
                      <c:pt idx="9037">
                        <c:v>1.1632337886943432E-12</c:v>
                      </c:pt>
                      <c:pt idx="9038">
                        <c:v>1.1652802658337008E-12</c:v>
                      </c:pt>
                      <c:pt idx="9039">
                        <c:v>1.1673320821489731E-12</c:v>
                      </c:pt>
                      <c:pt idx="9040">
                        <c:v>1.1693892515929339E-12</c:v>
                      </c:pt>
                      <c:pt idx="9041">
                        <c:v>1.1714517881183561E-12</c:v>
                      </c:pt>
                      <c:pt idx="9042">
                        <c:v>1.1735197056780081E-12</c:v>
                      </c:pt>
                      <c:pt idx="9043">
                        <c:v>1.1755930182246684E-12</c:v>
                      </c:pt>
                      <c:pt idx="9044">
                        <c:v>1.177671739711102E-12</c:v>
                      </c:pt>
                      <c:pt idx="9045">
                        <c:v>1.1797558840900887E-12</c:v>
                      </c:pt>
                      <c:pt idx="9046">
                        <c:v>1.1818454653143601E-12</c:v>
                      </c:pt>
                      <c:pt idx="9047">
                        <c:v>1.1839404974421794E-12</c:v>
                      </c:pt>
                      <c:pt idx="9048">
                        <c:v>1.1860409948686071E-12</c:v>
                      </c:pt>
                      <c:pt idx="9049">
                        <c:v>1.188146972054448E-12</c:v>
                      </c:pt>
                      <c:pt idx="9050">
                        <c:v>1.1902584434604994E-12</c:v>
                      </c:pt>
                      <c:pt idx="9051">
                        <c:v>1.1923754235475704E-12</c:v>
                      </c:pt>
                      <c:pt idx="9052">
                        <c:v>1.194497926776452E-12</c:v>
                      </c:pt>
                      <c:pt idx="9053">
                        <c:v>1.1966259676079546E-12</c:v>
                      </c:pt>
                      <c:pt idx="9054">
                        <c:v>1.1987595605028697E-12</c:v>
                      </c:pt>
                      <c:pt idx="9055">
                        <c:v>1.2008987199220068E-12</c:v>
                      </c:pt>
                      <c:pt idx="9056">
                        <c:v>1.2030434603261579E-12</c:v>
                      </c:pt>
                      <c:pt idx="9057">
                        <c:v>1.2051937961761351E-12</c:v>
                      </c:pt>
                      <c:pt idx="9058">
                        <c:v>1.2073497419327237E-12</c:v>
                      </c:pt>
                      <c:pt idx="9059">
                        <c:v>1.2095113120567436E-12</c:v>
                      </c:pt>
                      <c:pt idx="9060">
                        <c:v>1.211678521051549E-12</c:v>
                      </c:pt>
                      <c:pt idx="9061">
                        <c:v>1.2138513837554405E-12</c:v>
                      </c:pt>
                      <c:pt idx="9062">
                        <c:v>1.2160299151615802E-12</c:v>
                      </c:pt>
                      <c:pt idx="9063">
                        <c:v>1.2182141302638637E-12</c:v>
                      </c:pt>
                      <c:pt idx="9064">
                        <c:v>1.2204040440561677E-12</c:v>
                      </c:pt>
                      <c:pt idx="9065">
                        <c:v>1.2225996715323889E-12</c:v>
                      </c:pt>
                      <c:pt idx="9066">
                        <c:v>1.2248010276864059E-12</c:v>
                      </c:pt>
                      <c:pt idx="9067">
                        <c:v>1.2270081275121083E-12</c:v>
                      </c:pt>
                      <c:pt idx="9068">
                        <c:v>1.229220986003386E-12</c:v>
                      </c:pt>
                      <c:pt idx="9069">
                        <c:v>1.2314396181541263E-12</c:v>
                      </c:pt>
                      <c:pt idx="9070">
                        <c:v>1.2336640389582103E-12</c:v>
                      </c:pt>
                      <c:pt idx="9071">
                        <c:v>1.2358942634095288E-12</c:v>
                      </c:pt>
                      <c:pt idx="9072">
                        <c:v>1.2381303065019707E-12</c:v>
                      </c:pt>
                      <c:pt idx="9073">
                        <c:v>1.2403721832401151E-12</c:v>
                      </c:pt>
                      <c:pt idx="9074">
                        <c:v>1.2426199088962497E-12</c:v>
                      </c:pt>
                      <c:pt idx="9075">
                        <c:v>1.2448734990145897E-12</c:v>
                      </c:pt>
                      <c:pt idx="9076">
                        <c:v>1.2471329691510306E-12</c:v>
                      </c:pt>
                      <c:pt idx="9077">
                        <c:v>1.2493983348614513E-12</c:v>
                      </c:pt>
                      <c:pt idx="9078">
                        <c:v>1.2516696117017534E-12</c:v>
                      </c:pt>
                      <c:pt idx="9079">
                        <c:v>1.2539468152278162E-12</c:v>
                      </c:pt>
                      <c:pt idx="9080">
                        <c:v>1.2562299609955327E-12</c:v>
                      </c:pt>
                      <c:pt idx="9081">
                        <c:v>1.2585190645607852E-12</c:v>
                      </c:pt>
                      <c:pt idx="9082">
                        <c:v>1.2608141414794667E-12</c:v>
                      </c:pt>
                      <c:pt idx="9083">
                        <c:v>1.2631152073074636E-12</c:v>
                      </c:pt>
                      <c:pt idx="9084">
                        <c:v>1.2654222776006669E-12</c:v>
                      </c:pt>
                      <c:pt idx="9085">
                        <c:v>1.2677353679149593E-12</c:v>
                      </c:pt>
                      <c:pt idx="9086">
                        <c:v>1.2700544938066643E-12</c:v>
                      </c:pt>
                      <c:pt idx="9087">
                        <c:v>1.2723796709997779E-12</c:v>
                      </c:pt>
                      <c:pt idx="9088">
                        <c:v>1.2747109155963237E-12</c:v>
                      </c:pt>
                      <c:pt idx="9089">
                        <c:v>1.2770482437483164E-12</c:v>
                      </c:pt>
                      <c:pt idx="9090">
                        <c:v>1.2793916716077937E-12</c:v>
                      </c:pt>
                      <c:pt idx="9091">
                        <c:v>1.2817412153267706E-12</c:v>
                      </c:pt>
                      <c:pt idx="9092">
                        <c:v>1.2840968910572868E-12</c:v>
                      </c:pt>
                      <c:pt idx="9093">
                        <c:v>1.2864587149513593E-12</c:v>
                      </c:pt>
                      <c:pt idx="9094">
                        <c:v>1.2888267031610192E-12</c:v>
                      </c:pt>
                      <c:pt idx="9095">
                        <c:v>1.2912008718382898E-12</c:v>
                      </c:pt>
                      <c:pt idx="9096">
                        <c:v>1.2935812371351993E-12</c:v>
                      </c:pt>
                      <c:pt idx="9097">
                        <c:v>1.2959678152037763E-12</c:v>
                      </c:pt>
                      <c:pt idx="9098">
                        <c:v>1.2983606221960497E-12</c:v>
                      </c:pt>
                      <c:pt idx="9099">
                        <c:v>1.3007596742640391E-12</c:v>
                      </c:pt>
                      <c:pt idx="9100">
                        <c:v>1.3031649876357716E-12</c:v>
                      </c:pt>
                      <c:pt idx="9101">
                        <c:v>1.3055765789620893E-12</c:v>
                      </c:pt>
                      <c:pt idx="9102">
                        <c:v>1.3079944650324323E-12</c:v>
                      </c:pt>
                      <c:pt idx="9103">
                        <c:v>1.3104186626362378E-12</c:v>
                      </c:pt>
                      <c:pt idx="9104">
                        <c:v>1.3128491885629517E-12</c:v>
                      </c:pt>
                      <c:pt idx="9105">
                        <c:v>1.3152860596020023E-12</c:v>
                      </c:pt>
                      <c:pt idx="9106">
                        <c:v>1.3177292925428495E-12</c:v>
                      </c:pt>
                      <c:pt idx="9107">
                        <c:v>1.3201789041749224E-12</c:v>
                      </c:pt>
                      <c:pt idx="9108">
                        <c:v>1.3226349112876713E-12</c:v>
                      </c:pt>
                      <c:pt idx="9109">
                        <c:v>1.3250973306705282E-12</c:v>
                      </c:pt>
                      <c:pt idx="9110">
                        <c:v>1.3275661791129387E-12</c:v>
                      </c:pt>
                      <c:pt idx="9111">
                        <c:v>1.3300414734043493E-12</c:v>
                      </c:pt>
                      <c:pt idx="9112">
                        <c:v>1.3325232303341902E-12</c:v>
                      </c:pt>
                      <c:pt idx="9113">
                        <c:v>1.3350114667150279E-12</c:v>
                      </c:pt>
                      <c:pt idx="9114">
                        <c:v>1.3375061997339783E-12</c:v>
                      </c:pt>
                      <c:pt idx="9115">
                        <c:v>1.3400074468627667E-12</c:v>
                      </c:pt>
                      <c:pt idx="9116">
                        <c:v>1.3425152255793662E-12</c:v>
                      </c:pt>
                      <c:pt idx="9117">
                        <c:v>1.3450295533617488E-12</c:v>
                      </c:pt>
                      <c:pt idx="9118">
                        <c:v>1.3475504476878835E-12</c:v>
                      </c:pt>
                      <c:pt idx="9119">
                        <c:v>1.3500779260357483E-12</c:v>
                      </c:pt>
                      <c:pt idx="9120">
                        <c:v>1.3526120058833075E-12</c:v>
                      </c:pt>
                      <c:pt idx="9121">
                        <c:v>1.3551527047085415E-12</c:v>
                      </c:pt>
                      <c:pt idx="9122">
                        <c:v>1.3577000399894124E-12</c:v>
                      </c:pt>
                      <c:pt idx="9123">
                        <c:v>1.360254029203903E-12</c:v>
                      </c:pt>
                      <c:pt idx="9124">
                        <c:v>1.3628146898299713E-12</c:v>
                      </c:pt>
                      <c:pt idx="9125">
                        <c:v>1.3653820393456059E-12</c:v>
                      </c:pt>
                      <c:pt idx="9126">
                        <c:v>1.3679560952305171E-12</c:v>
                      </c:pt>
                      <c:pt idx="9127">
                        <c:v>1.3705368752268833E-12</c:v>
                      </c:pt>
                      <c:pt idx="9128">
                        <c:v>1.373124397525527E-12</c:v>
                      </c:pt>
                      <c:pt idx="9129">
                        <c:v>1.3757186803577156E-12</c:v>
                      </c:pt>
                      <c:pt idx="9130">
                        <c:v>1.3783197419547071E-12</c:v>
                      </c:pt>
                      <c:pt idx="9131">
                        <c:v>1.3809276005477736E-12</c:v>
                      </c:pt>
                      <c:pt idx="9132">
                        <c:v>1.3835422743681662E-12</c:v>
                      </c:pt>
                      <c:pt idx="9133">
                        <c:v>1.3861637816471626E-12</c:v>
                      </c:pt>
                      <c:pt idx="9134">
                        <c:v>1.388792140616009E-12</c:v>
                      </c:pt>
                      <c:pt idx="9135">
                        <c:v>1.3914273695059871E-12</c:v>
                      </c:pt>
                      <c:pt idx="9136">
                        <c:v>1.3940694865483481E-12</c:v>
                      </c:pt>
                      <c:pt idx="9137">
                        <c:v>1.3967185099743628E-12</c:v>
                      </c:pt>
                      <c:pt idx="9138">
                        <c:v>1.3993744580152885E-12</c:v>
                      </c:pt>
                      <c:pt idx="9139">
                        <c:v>1.4020373489018733E-12</c:v>
                      </c:pt>
                      <c:pt idx="9140">
                        <c:v>1.4047072009965341E-12</c:v>
                      </c:pt>
                      <c:pt idx="9141">
                        <c:v>1.4073840332315234E-12</c:v>
                      </c:pt>
                      <c:pt idx="9142">
                        <c:v>1.4100678646751589E-12</c:v>
                      </c:pt>
                      <c:pt idx="9143">
                        <c:v>1.4127587143957732E-12</c:v>
                      </c:pt>
                      <c:pt idx="9144">
                        <c:v>1.4154566014616911E-12</c:v>
                      </c:pt>
                      <c:pt idx="9145">
                        <c:v>1.4181615449412453E-12</c:v>
                      </c:pt>
                      <c:pt idx="9146">
                        <c:v>1.4208735639027501E-12</c:v>
                      </c:pt>
                      <c:pt idx="9147">
                        <c:v>1.4235926774145438E-12</c:v>
                      </c:pt>
                      <c:pt idx="9148">
                        <c:v>1.4263189045449413E-12</c:v>
                      </c:pt>
                      <c:pt idx="9149">
                        <c:v>1.4290522643622767E-12</c:v>
                      </c:pt>
                      <c:pt idx="9150">
                        <c:v>1.4317927759348784E-12</c:v>
                      </c:pt>
                      <c:pt idx="9151">
                        <c:v>1.4345404583310621E-12</c:v>
                      </c:pt>
                      <c:pt idx="9152">
                        <c:v>1.4372953306191672E-12</c:v>
                      </c:pt>
                      <c:pt idx="9153">
                        <c:v>1.4400574119100061E-12</c:v>
                      </c:pt>
                      <c:pt idx="9154">
                        <c:v>1.4428267218806841E-12</c:v>
                      </c:pt>
                      <c:pt idx="9155">
                        <c:v>1.445603280544245E-12</c:v>
                      </c:pt>
                      <c:pt idx="9156">
                        <c:v>1.4483871079164321E-12</c:v>
                      </c:pt>
                      <c:pt idx="9157">
                        <c:v>1.4511782240129809E-12</c:v>
                      </c:pt>
                      <c:pt idx="9158">
                        <c:v>1.4539766488496395E-12</c:v>
                      </c:pt>
                      <c:pt idx="9159">
                        <c:v>1.456782402442138E-12</c:v>
                      </c:pt>
                      <c:pt idx="9160">
                        <c:v>1.4595955048062301E-12</c:v>
                      </c:pt>
                      <c:pt idx="9161">
                        <c:v>1.4624159759576464E-12</c:v>
                      </c:pt>
                      <c:pt idx="9162">
                        <c:v>1.4652438359121314E-12</c:v>
                      </c:pt>
                      <c:pt idx="9163">
                        <c:v>1.4680791046854289E-12</c:v>
                      </c:pt>
                      <c:pt idx="9164">
                        <c:v>1.4709218022932825E-12</c:v>
                      </c:pt>
                      <c:pt idx="9165">
                        <c:v>1.473771948751425E-12</c:v>
                      </c:pt>
                      <c:pt idx="9166">
                        <c:v>1.4766295640771047E-12</c:v>
                      </c:pt>
                      <c:pt idx="9167">
                        <c:v>1.4794946687296927E-12</c:v>
                      </c:pt>
                      <c:pt idx="9168">
                        <c:v>1.4823672837833579E-12</c:v>
                      </c:pt>
                      <c:pt idx="9169">
                        <c:v>1.4852474303488571E-12</c:v>
                      </c:pt>
                      <c:pt idx="9170">
                        <c:v>1.4881351295369721E-12</c:v>
                      </c:pt>
                      <c:pt idx="9171">
                        <c:v>1.4910304024584599E-12</c:v>
                      </c:pt>
                      <c:pt idx="9172">
                        <c:v>1.493933270224101E-12</c:v>
                      </c:pt>
                      <c:pt idx="9173">
                        <c:v>1.496843753944658E-12</c:v>
                      </c:pt>
                      <c:pt idx="9174">
                        <c:v>1.4997618747309104E-12</c:v>
                      </c:pt>
                      <c:pt idx="9175">
                        <c:v>1.5026876536936151E-12</c:v>
                      </c:pt>
                      <c:pt idx="9176">
                        <c:v>1.5056211119435529E-12</c:v>
                      </c:pt>
                      <c:pt idx="9177">
                        <c:v>1.5085622705914859E-12</c:v>
                      </c:pt>
                      <c:pt idx="9178">
                        <c:v>1.5115111507481891E-12</c:v>
                      </c:pt>
                      <c:pt idx="9179">
                        <c:v>1.5144677735195426E-12</c:v>
                      </c:pt>
                      <c:pt idx="9180">
                        <c:v>1.5174321602574006E-12</c:v>
                      </c:pt>
                      <c:pt idx="9181">
                        <c:v>1.520404333208843E-12</c:v>
                      </c:pt>
                      <c:pt idx="9182">
                        <c:v>1.5233843147796389E-12</c:v>
                      </c:pt>
                      <c:pt idx="9183">
                        <c:v>1.5263721273755249E-12</c:v>
                      </c:pt>
                      <c:pt idx="9184">
                        <c:v>1.5293677934022632E-12</c:v>
                      </c:pt>
                      <c:pt idx="9185">
                        <c:v>1.5323713352655952E-12</c:v>
                      </c:pt>
                      <c:pt idx="9186">
                        <c:v>1.5353827753712806E-12</c:v>
                      </c:pt>
                      <c:pt idx="9187">
                        <c:v>1.5384021361250596E-12</c:v>
                      </c:pt>
                      <c:pt idx="9188">
                        <c:v>1.5414294399326898E-12</c:v>
                      </c:pt>
                      <c:pt idx="9189">
                        <c:v>1.5444647091999266E-12</c:v>
                      </c:pt>
                      <c:pt idx="9190">
                        <c:v>1.5475079663325121E-12</c:v>
                      </c:pt>
                      <c:pt idx="9191">
                        <c:v>1.5505592337361989E-12</c:v>
                      </c:pt>
                      <c:pt idx="9192">
                        <c:v>1.5536185338167469E-12</c:v>
                      </c:pt>
                      <c:pt idx="9193">
                        <c:v>1.5566858890527191E-12</c:v>
                      </c:pt>
                      <c:pt idx="9194">
                        <c:v>1.5597613229475526E-12</c:v>
                      </c:pt>
                      <c:pt idx="9195">
                        <c:v>1.5628448594754133E-12</c:v>
                      </c:pt>
                      <c:pt idx="9196">
                        <c:v>1.5659365226106005E-12</c:v>
                      </c:pt>
                      <c:pt idx="9197">
                        <c:v>1.5690363363274328E-12</c:v>
                      </c:pt>
                      <c:pt idx="9198">
                        <c:v>1.5721443246002081E-12</c:v>
                      </c:pt>
                      <c:pt idx="9199">
                        <c:v>1.5752605114032474E-12</c:v>
                      </c:pt>
                      <c:pt idx="9200">
                        <c:v>1.5783849207108429E-12</c:v>
                      </c:pt>
                      <c:pt idx="9201">
                        <c:v>1.5815175764973228E-12</c:v>
                      </c:pt>
                      <c:pt idx="9202">
                        <c:v>1.5846585027369845E-12</c:v>
                      </c:pt>
                      <c:pt idx="9203">
                        <c:v>1.5878077234041422E-12</c:v>
                      </c:pt>
                      <c:pt idx="9204">
                        <c:v>1.5909652624730974E-12</c:v>
                      </c:pt>
                      <c:pt idx="9205">
                        <c:v>1.5941311439181681E-12</c:v>
                      </c:pt>
                      <c:pt idx="9206">
                        <c:v>1.5973053917030294E-12</c:v>
                      </c:pt>
                      <c:pt idx="9207">
                        <c:v>1.6004880306898986E-12</c:v>
                      </c:pt>
                      <c:pt idx="9208">
                        <c:v>1.6036790867643731E-12</c:v>
                      </c:pt>
                      <c:pt idx="9209">
                        <c:v>1.6068785858465777E-12</c:v>
                      </c:pt>
                      <c:pt idx="9210">
                        <c:v>1.6100865538566332E-12</c:v>
                      </c:pt>
                      <c:pt idx="9211">
                        <c:v>1.6133030167146629E-12</c:v>
                      </c:pt>
                      <c:pt idx="9212">
                        <c:v>1.616528000340773E-12</c:v>
                      </c:pt>
                      <c:pt idx="9213">
                        <c:v>1.6197615306550942E-12</c:v>
                      </c:pt>
                      <c:pt idx="9214">
                        <c:v>1.623003633577735E-12</c:v>
                      </c:pt>
                      <c:pt idx="9215">
                        <c:v>1.6262543350288249E-12</c:v>
                      </c:pt>
                      <c:pt idx="9216">
                        <c:v>1.6295136609284714E-12</c:v>
                      </c:pt>
                      <c:pt idx="9217">
                        <c:v>1.6327816371968046E-12</c:v>
                      </c:pt>
                      <c:pt idx="9218">
                        <c:v>1.6360582897539311E-12</c:v>
                      </c:pt>
                      <c:pt idx="9219">
                        <c:v>1.639343644492054E-12</c:v>
                      </c:pt>
                      <c:pt idx="9220">
                        <c:v>1.6426377278737951E-12</c:v>
                      </c:pt>
                      <c:pt idx="9221">
                        <c:v>1.6459405680749856E-12</c:v>
                      </c:pt>
                      <c:pt idx="9222">
                        <c:v>1.6492521934849043E-12</c:v>
                      </c:pt>
                      <c:pt idx="9223">
                        <c:v>1.6525726324928516E-12</c:v>
                      </c:pt>
                      <c:pt idx="9224">
                        <c:v>1.6559019134881076E-12</c:v>
                      </c:pt>
                      <c:pt idx="9225">
                        <c:v>1.6592400648599757E-12</c:v>
                      </c:pt>
                      <c:pt idx="9226">
                        <c:v>1.6625871149977347E-12</c:v>
                      </c:pt>
                      <c:pt idx="9227">
                        <c:v>1.665943092290682E-12</c:v>
                      </c:pt>
                      <c:pt idx="9228">
                        <c:v>1.6693080251281061E-12</c:v>
                      </c:pt>
                      <c:pt idx="9229">
                        <c:v>1.6726819418993084E-12</c:v>
                      </c:pt>
                      <c:pt idx="9230">
                        <c:v>1.6760648709935642E-12</c:v>
                      </c:pt>
                      <c:pt idx="9231">
                        <c:v>1.6794568408001776E-12</c:v>
                      </c:pt>
                      <c:pt idx="9232">
                        <c:v>1.6828578797033459E-12</c:v>
                      </c:pt>
                      <c:pt idx="9233">
                        <c:v>1.686268016251804E-12</c:v>
                      </c:pt>
                      <c:pt idx="9234">
                        <c:v>1.6896872812823577E-12</c:v>
                      </c:pt>
                      <c:pt idx="9235">
                        <c:v>1.6931157063828573E-12</c:v>
                      </c:pt>
                      <c:pt idx="9236">
                        <c:v>1.6965533231411715E-12</c:v>
                      </c:pt>
                      <c:pt idx="9237">
                        <c:v>1.7000001631451479E-12</c:v>
                      </c:pt>
                      <c:pt idx="9238">
                        <c:v>1.7034562579826521E-12</c:v>
                      </c:pt>
                      <c:pt idx="9239">
                        <c:v>1.7069216392415404E-12</c:v>
                      </c:pt>
                      <c:pt idx="9240">
                        <c:v>1.7103963385096791E-12</c:v>
                      </c:pt>
                      <c:pt idx="9241">
                        <c:v>1.713880387374917E-12</c:v>
                      </c:pt>
                      <c:pt idx="9242">
                        <c:v>1.717373817425121E-12</c:v>
                      </c:pt>
                      <c:pt idx="9243">
                        <c:v>1.7208766602481413E-12</c:v>
                      </c:pt>
                      <c:pt idx="9244">
                        <c:v>1.724388947431848E-12</c:v>
                      </c:pt>
                      <c:pt idx="9245">
                        <c:v>1.727910710564088E-12</c:v>
                      </c:pt>
                      <c:pt idx="9246">
                        <c:v>1.7314419811741975E-12</c:v>
                      </c:pt>
                      <c:pt idx="9247">
                        <c:v>1.7349827930763839E-12</c:v>
                      </c:pt>
                      <c:pt idx="9248">
                        <c:v>1.738533182052543E-12</c:v>
                      </c:pt>
                      <c:pt idx="9249">
                        <c:v>1.7420931839091402E-12</c:v>
                      </c:pt>
                      <c:pt idx="9250">
                        <c:v>1.7456628344526651E-12</c:v>
                      </c:pt>
                      <c:pt idx="9251">
                        <c:v>1.7492421694895853E-12</c:v>
                      </c:pt>
                      <c:pt idx="9252">
                        <c:v>1.7528312248263945E-12</c:v>
                      </c:pt>
                      <c:pt idx="9253">
                        <c:v>1.75643003626956E-12</c:v>
                      </c:pt>
                      <c:pt idx="9254">
                        <c:v>1.7600386396255757E-12</c:v>
                      </c:pt>
                      <c:pt idx="9255">
                        <c:v>1.7636570707009054E-12</c:v>
                      </c:pt>
                      <c:pt idx="9256">
                        <c:v>1.7672853653020438E-12</c:v>
                      </c:pt>
                      <c:pt idx="9257">
                        <c:v>1.7709235592354529E-12</c:v>
                      </c:pt>
                      <c:pt idx="9258">
                        <c:v>1.7745716883076364E-12</c:v>
                      </c:pt>
                      <c:pt idx="9259">
                        <c:v>1.7782297882016992E-12</c:v>
                      </c:pt>
                      <c:pt idx="9260">
                        <c:v>1.781897896304478E-12</c:v>
                      </c:pt>
                      <c:pt idx="9261">
                        <c:v>1.7855760537767729E-12</c:v>
                      </c:pt>
                      <c:pt idx="9262">
                        <c:v>1.7892643020739175E-12</c:v>
                      </c:pt>
                      <c:pt idx="9263">
                        <c:v>1.7929626826512252E-12</c:v>
                      </c:pt>
                      <c:pt idx="9264">
                        <c:v>1.7966712369640305E-12</c:v>
                      </c:pt>
                      <c:pt idx="9265">
                        <c:v>1.8003900064676444E-12</c:v>
                      </c:pt>
                      <c:pt idx="9266">
                        <c:v>1.8041190326173964E-12</c:v>
                      </c:pt>
                      <c:pt idx="9267">
                        <c:v>1.8078583568686087E-12</c:v>
                      </c:pt>
                      <c:pt idx="9268">
                        <c:v>1.8116080206766095E-12</c:v>
                      </c:pt>
                      <c:pt idx="9269">
                        <c:v>1.8153680654967147E-12</c:v>
                      </c:pt>
                      <c:pt idx="9270">
                        <c:v>1.8191385327842561E-12</c:v>
                      </c:pt>
                      <c:pt idx="9271">
                        <c:v>1.8229194639945439E-12</c:v>
                      </c:pt>
                      <c:pt idx="9272">
                        <c:v>1.8267109005210884E-12</c:v>
                      </c:pt>
                      <c:pt idx="9273">
                        <c:v>1.830512884444615E-12</c:v>
                      </c:pt>
                      <c:pt idx="9274">
                        <c:v>1.8343254635988288E-12</c:v>
                      </c:pt>
                      <c:pt idx="9275">
                        <c:v>1.8381486870970861E-12</c:v>
                      </c:pt>
                      <c:pt idx="9276">
                        <c:v>1.8419826040527162E-12</c:v>
                      </c:pt>
                      <c:pt idx="9277">
                        <c:v>1.8458272635790685E-12</c:v>
                      </c:pt>
                      <c:pt idx="9278">
                        <c:v>1.8496827147894839E-12</c:v>
                      </c:pt>
                      <c:pt idx="9279">
                        <c:v>1.8535490067973132E-12</c:v>
                      </c:pt>
                      <c:pt idx="9280">
                        <c:v>1.8574261887158855E-12</c:v>
                      </c:pt>
                      <c:pt idx="9281">
                        <c:v>1.8613143096585566E-12</c:v>
                      </c:pt>
                      <c:pt idx="9282">
                        <c:v>1.8652134187386554E-12</c:v>
                      </c:pt>
                      <c:pt idx="9283">
                        <c:v>1.8691235650695373E-12</c:v>
                      </c:pt>
                      <c:pt idx="9284">
                        <c:v>1.8730447977645305E-12</c:v>
                      </c:pt>
                      <c:pt idx="9285">
                        <c:v>1.8769771659369859E-12</c:v>
                      </c:pt>
                      <c:pt idx="9286">
                        <c:v>1.8809207185463155E-12</c:v>
                      </c:pt>
                      <c:pt idx="9287">
                        <c:v>1.8848755112560005E-12</c:v>
                      </c:pt>
                      <c:pt idx="9288">
                        <c:v>1.8888416036611676E-12</c:v>
                      </c:pt>
                      <c:pt idx="9289">
                        <c:v>1.8928190553597098E-12</c:v>
                      </c:pt>
                      <c:pt idx="9290">
                        <c:v>1.8968079259494796E-12</c:v>
                      </c:pt>
                      <c:pt idx="9291">
                        <c:v>1.9008082750283629E-12</c:v>
                      </c:pt>
                      <c:pt idx="9292">
                        <c:v>1.9048201621942195E-12</c:v>
                      </c:pt>
                      <c:pt idx="9293">
                        <c:v>1.9088436470449359E-12</c:v>
                      </c:pt>
                      <c:pt idx="9294">
                        <c:v>1.9128787891783655E-12</c:v>
                      </c:pt>
                      <c:pt idx="9295">
                        <c:v>1.9169256481923889E-12</c:v>
                      </c:pt>
                      <c:pt idx="9296">
                        <c:v>1.920984283684878E-12</c:v>
                      </c:pt>
                      <c:pt idx="9297">
                        <c:v>1.9250547552537125E-12</c:v>
                      </c:pt>
                      <c:pt idx="9298">
                        <c:v>1.9291371224967466E-12</c:v>
                      </c:pt>
                      <c:pt idx="9299">
                        <c:v>1.9595724566041423E-12</c:v>
                      </c:pt>
                      <c:pt idx="9300">
                        <c:v>2.0024930793549888E-12</c:v>
                      </c:pt>
                      <c:pt idx="9301">
                        <c:v>2.0451900157468726E-12</c:v>
                      </c:pt>
                      <c:pt idx="9302">
                        <c:v>2.0876632657796559E-12</c:v>
                      </c:pt>
                      <c:pt idx="9303">
                        <c:v>2.1299128294534744E-12</c:v>
                      </c:pt>
                      <c:pt idx="9304">
                        <c:v>2.1719387067681261E-12</c:v>
                      </c:pt>
                      <c:pt idx="9305">
                        <c:v>2.2137408977238808E-12</c:v>
                      </c:pt>
                      <c:pt idx="9306">
                        <c:v>2.255319402320535E-12</c:v>
                      </c:pt>
                      <c:pt idx="9307">
                        <c:v>2.2966742205582216E-12</c:v>
                      </c:pt>
                      <c:pt idx="9308">
                        <c:v>2.3378053524368146E-12</c:v>
                      </c:pt>
                      <c:pt idx="9309">
                        <c:v>2.3787127979564298E-12</c:v>
                      </c:pt>
                      <c:pt idx="9310">
                        <c:v>2.4193965571169719E-12</c:v>
                      </c:pt>
                      <c:pt idx="9311">
                        <c:v>2.4598566299184604E-12</c:v>
                      </c:pt>
                      <c:pt idx="9312">
                        <c:v>2.5000930163609909E-12</c:v>
                      </c:pt>
                      <c:pt idx="9313">
                        <c:v>2.5401057164444101E-12</c:v>
                      </c:pt>
                      <c:pt idx="9314">
                        <c:v>2.5798947301688127E-12</c:v>
                      </c:pt>
                      <c:pt idx="9315">
                        <c:v>2.6194600575342396E-12</c:v>
                      </c:pt>
                      <c:pt idx="9316">
                        <c:v>2.658801698540574E-12</c:v>
                      </c:pt>
                      <c:pt idx="9317">
                        <c:v>2.697919653187873E-12</c:v>
                      </c:pt>
                      <c:pt idx="9318">
                        <c:v>2.7926407229810881E-12</c:v>
                      </c:pt>
                      <c:pt idx="9319">
                        <c:v>2.9374365099684732E-12</c:v>
                      </c:pt>
                      <c:pt idx="9320">
                        <c:v>3.0793650380470746E-12</c:v>
                      </c:pt>
                      <c:pt idx="9321">
                        <c:v>3.2184263072164423E-12</c:v>
                      </c:pt>
                      <c:pt idx="9322">
                        <c:v>3.3546203174770055E-12</c:v>
                      </c:pt>
                      <c:pt idx="9323">
                        <c:v>3.4879470688281411E-12</c:v>
                      </c:pt>
                      <c:pt idx="9324">
                        <c:v>3.6184065612706692E-12</c:v>
                      </c:pt>
                      <c:pt idx="9325">
                        <c:v>3.7459987948039839E-12</c:v>
                      </c:pt>
                      <c:pt idx="9326">
                        <c:v>3.8707237694284923E-12</c:v>
                      </c:pt>
                      <c:pt idx="9327">
                        <c:v>3.9925814851437897E-12</c:v>
                      </c:pt>
                      <c:pt idx="9328">
                        <c:v>4.1115719419502615E-12</c:v>
                      </c:pt>
                      <c:pt idx="9329">
                        <c:v>4.2276951398475401E-12</c:v>
                      </c:pt>
                      <c:pt idx="9330">
                        <c:v>4.3409510788359784E-12</c:v>
                      </c:pt>
                      <c:pt idx="9331">
                        <c:v>4.4513397589152187E-12</c:v>
                      </c:pt>
                      <c:pt idx="9332">
                        <c:v>4.5588611800854621E-12</c:v>
                      </c:pt>
                      <c:pt idx="9333">
                        <c:v>4.6635153423466875E-12</c:v>
                      </c:pt>
                      <c:pt idx="9334">
                        <c:v>4.7653022456990695E-12</c:v>
                      </c:pt>
                      <c:pt idx="9335">
                        <c:v>4.8642218901422761E-12</c:v>
                      </c:pt>
                      <c:pt idx="9336">
                        <c:v>4.9602742756766207E-12</c:v>
                      </c:pt>
                      <c:pt idx="9337">
                        <c:v>5.0534594023018116E-12</c:v>
                      </c:pt>
                      <c:pt idx="9338">
                        <c:v>5.1437772700181187E-12</c:v>
                      </c:pt>
                      <c:pt idx="9339">
                        <c:v>5.2312278788252722E-12</c:v>
                      </c:pt>
                      <c:pt idx="9340">
                        <c:v>5.3158112287235612E-12</c:v>
                      </c:pt>
                      <c:pt idx="9341">
                        <c:v>5.3975273197126983E-12</c:v>
                      </c:pt>
                      <c:pt idx="9342">
                        <c:v>5.4763761517928158E-12</c:v>
                      </c:pt>
                      <c:pt idx="9343">
                        <c:v>5.5523577249639347E-12</c:v>
                      </c:pt>
                      <c:pt idx="9344">
                        <c:v>5.6254720392261513E-12</c:v>
                      </c:pt>
                      <c:pt idx="9345">
                        <c:v>5.6957190945792522E-12</c:v>
                      </c:pt>
                      <c:pt idx="9346">
                        <c:v>5.7630988910234321E-12</c:v>
                      </c:pt>
                      <c:pt idx="9347">
                        <c:v>5.8276114285584979E-12</c:v>
                      </c:pt>
                      <c:pt idx="9348">
                        <c:v>5.8892567071846582E-12</c:v>
                      </c:pt>
                      <c:pt idx="9349">
                        <c:v>5.9480347269017051E-12</c:v>
                      </c:pt>
                      <c:pt idx="9350">
                        <c:v>6.003945487709735E-12</c:v>
                      </c:pt>
                      <c:pt idx="9351">
                        <c:v>6.0569889896087639E-12</c:v>
                      </c:pt>
                      <c:pt idx="9352">
                        <c:v>6.1071652325988541E-12</c:v>
                      </c:pt>
                      <c:pt idx="9353">
                        <c:v>6.1544742166798641E-12</c:v>
                      </c:pt>
                      <c:pt idx="9354">
                        <c:v>6.1989159418519168E-12</c:v>
                      </c:pt>
                      <c:pt idx="9355">
                        <c:v>6.2404904081148927E-12</c:v>
                      </c:pt>
                      <c:pt idx="9356">
                        <c:v>6.2791976154688683E-12</c:v>
                      </c:pt>
                      <c:pt idx="9357">
                        <c:v>6.315037563913885E-12</c:v>
                      </c:pt>
                      <c:pt idx="9358">
                        <c:v>6.3480102534498249E-12</c:v>
                      </c:pt>
                      <c:pt idx="9359">
                        <c:v>6.3781156840768025E-12</c:v>
                      </c:pt>
                      <c:pt idx="9360">
                        <c:v>6.4053538557947267E-12</c:v>
                      </c:pt>
                      <c:pt idx="9361">
                        <c:v>6.4297247686036297E-12</c:v>
                      </c:pt>
                      <c:pt idx="9362">
                        <c:v>6.4512284225035342E-12</c:v>
                      </c:pt>
                      <c:pt idx="9363">
                        <c:v>6.469864817494462E-12</c:v>
                      </c:pt>
                      <c:pt idx="9364">
                        <c:v>6.485633953576346E-12</c:v>
                      </c:pt>
                      <c:pt idx="9365">
                        <c:v>6.498535830749217E-12</c:v>
                      </c:pt>
                      <c:pt idx="9366">
                        <c:v>6.5085704490130861E-12</c:v>
                      </c:pt>
                      <c:pt idx="9367">
                        <c:v>6.5157378083679366E-12</c:v>
                      </c:pt>
                      <c:pt idx="9368">
                        <c:v>6.5200379088137707E-12</c:v>
                      </c:pt>
                      <c:pt idx="9369">
                        <c:v>6.5214707503505862E-12</c:v>
                      </c:pt>
                      <c:pt idx="9370">
                        <c:v>6.5200363329784022E-12</c:v>
                      </c:pt>
                      <c:pt idx="9371">
                        <c:v>6.5157346566971972E-12</c:v>
                      </c:pt>
                      <c:pt idx="9372">
                        <c:v>6.5085657215069766E-12</c:v>
                      </c:pt>
                      <c:pt idx="9373">
                        <c:v>6.4985295274077373E-12</c:v>
                      </c:pt>
                      <c:pt idx="9374">
                        <c:v>6.4856260743994986E-12</c:v>
                      </c:pt>
                      <c:pt idx="9375">
                        <c:v>6.4698553624822227E-12</c:v>
                      </c:pt>
                      <c:pt idx="9376">
                        <c:v>6.4512173916559652E-12</c:v>
                      </c:pt>
                      <c:pt idx="9377">
                        <c:v>6.4297121619206728E-12</c:v>
                      </c:pt>
                      <c:pt idx="9378">
                        <c:v>6.4053396732763794E-12</c:v>
                      </c:pt>
                      <c:pt idx="9379">
                        <c:v>6.378099925723048E-12</c:v>
                      </c:pt>
                      <c:pt idx="9380">
                        <c:v>6.3479929192607979E-12</c:v>
                      </c:pt>
                      <c:pt idx="9381">
                        <c:v>6.3037484632736178E-12</c:v>
                      </c:pt>
                      <c:pt idx="9382">
                        <c:v>6.2427313675573649E-12</c:v>
                      </c:pt>
                      <c:pt idx="9383">
                        <c:v>6.1826373707480773E-12</c:v>
                      </c:pt>
                      <c:pt idx="9384">
                        <c:v>6.1234335998076671E-12</c:v>
                      </c:pt>
                      <c:pt idx="9385">
                        <c:v>6.0650872932013517E-12</c:v>
                      </c:pt>
                      <c:pt idx="9386">
                        <c:v>6.0075699972535722E-12</c:v>
                      </c:pt>
                      <c:pt idx="9387">
                        <c:v>5.9508582296976271E-12</c:v>
                      </c:pt>
                      <c:pt idx="9388">
                        <c:v>5.8949287060054398E-12</c:v>
                      </c:pt>
                      <c:pt idx="9389">
                        <c:v>5.8397581706901446E-12</c:v>
                      </c:pt>
                      <c:pt idx="9390">
                        <c:v>5.7853257570857866E-12</c:v>
                      </c:pt>
                      <c:pt idx="9391">
                        <c:v>5.7316142246555662E-12</c:v>
                      </c:pt>
                      <c:pt idx="9392">
                        <c:v>5.6786065698645003E-12</c:v>
                      </c:pt>
                      <c:pt idx="9393">
                        <c:v>5.6262857936494847E-12</c:v>
                      </c:pt>
                      <c:pt idx="9394">
                        <c:v>5.5746361833496063E-12</c:v>
                      </c:pt>
                      <c:pt idx="9395">
                        <c:v>5.523644622942765E-12</c:v>
                      </c:pt>
                      <c:pt idx="9396">
                        <c:v>5.4732982521624552E-12</c:v>
                      </c:pt>
                      <c:pt idx="9397">
                        <c:v>5.4235842107714969E-12</c:v>
                      </c:pt>
                      <c:pt idx="9398">
                        <c:v>5.3744903087371742E-12</c:v>
                      </c:pt>
                      <c:pt idx="9399">
                        <c:v>5.3260061867635876E-12</c:v>
                      </c:pt>
                      <c:pt idx="9400">
                        <c:v>5.2781217450212241E-12</c:v>
                      </c:pt>
                      <c:pt idx="9401">
                        <c:v>5.2308268836807711E-12</c:v>
                      </c:pt>
                      <c:pt idx="9402">
                        <c:v>5.1841118424602896E-12</c:v>
                      </c:pt>
                      <c:pt idx="9403">
                        <c:v>5.1379681303900037E-12</c:v>
                      </c:pt>
                      <c:pt idx="9404">
                        <c:v>5.0923875131533193E-12</c:v>
                      </c:pt>
                      <c:pt idx="9405">
                        <c:v>5.0473617557299635E-12</c:v>
                      </c:pt>
                      <c:pt idx="9406">
                        <c:v>5.0028827922413801E-12</c:v>
                      </c:pt>
                      <c:pt idx="9407">
                        <c:v>4.9589434235069049E-12</c:v>
                      </c:pt>
                      <c:pt idx="9408">
                        <c:v>4.9155366995330109E-12</c:v>
                      </c:pt>
                      <c:pt idx="9409">
                        <c:v>4.8726556689717192E-12</c:v>
                      </c:pt>
                      <c:pt idx="9410">
                        <c:v>4.8302934630101616E-12</c:v>
                      </c:pt>
                      <c:pt idx="9411">
                        <c:v>4.7884438007173178E-12</c:v>
                      </c:pt>
                      <c:pt idx="9412">
                        <c:v>4.7471006370668694E-12</c:v>
                      </c:pt>
                      <c:pt idx="9413">
                        <c:v>4.7062579263027713E-12</c:v>
                      </c:pt>
                      <c:pt idx="9414">
                        <c:v>4.6659096618381251E-12</c:v>
                      </c:pt>
                      <c:pt idx="9415">
                        <c:v>4.6260502359482756E-12</c:v>
                      </c:pt>
                      <c:pt idx="9416">
                        <c:v>4.5866742604095445E-12</c:v>
                      </c:pt>
                      <c:pt idx="9417">
                        <c:v>4.5477763481319351E-12</c:v>
                      </c:pt>
                      <c:pt idx="9418">
                        <c:v>4.5093511298637317E-12</c:v>
                      </c:pt>
                      <c:pt idx="9419">
                        <c:v>4.471393508365725E-12</c:v>
                      </c:pt>
                      <c:pt idx="9420">
                        <c:v>4.4338985891072151E-12</c:v>
                      </c:pt>
                      <c:pt idx="9421">
                        <c:v>4.3968614814988333E-12</c:v>
                      </c:pt>
                      <c:pt idx="9422">
                        <c:v>4.360277302553434E-12</c:v>
                      </c:pt>
                      <c:pt idx="9423">
                        <c:v>4.3241413561755897E-12</c:v>
                      </c:pt>
                      <c:pt idx="9424">
                        <c:v>4.2884491334563824E-12</c:v>
                      </c:pt>
                      <c:pt idx="9425">
                        <c:v>4.2531961329641328E-12</c:v>
                      </c:pt>
                      <c:pt idx="9426">
                        <c:v>4.2183778561554403E-12</c:v>
                      </c:pt>
                      <c:pt idx="9427">
                        <c:v>4.1839899337407616E-12</c:v>
                      </c:pt>
                      <c:pt idx="9428">
                        <c:v>4.1500281699424764E-12</c:v>
                      </c:pt>
                      <c:pt idx="9429">
                        <c:v>4.1164883806460108E-12</c:v>
                      </c:pt>
                      <c:pt idx="9430">
                        <c:v>4.0833663826196325E-12</c:v>
                      </c:pt>
                      <c:pt idx="9431">
                        <c:v>4.0506580822356931E-12</c:v>
                      </c:pt>
                      <c:pt idx="9432">
                        <c:v>4.018359547362928E-12</c:v>
                      </c:pt>
                      <c:pt idx="9433">
                        <c:v>3.9864668623953054E-12</c:v>
                      </c:pt>
                      <c:pt idx="9434">
                        <c:v>3.9549761118923958E-12</c:v>
                      </c:pt>
                      <c:pt idx="9435">
                        <c:v>3.9238834422599204E-12</c:v>
                      </c:pt>
                      <c:pt idx="9436">
                        <c:v>3.8931851504251716E-12</c:v>
                      </c:pt>
                      <c:pt idx="9437">
                        <c:v>3.8628775554646076E-12</c:v>
                      </c:pt>
                      <c:pt idx="9438">
                        <c:v>3.8329569764592231E-12</c:v>
                      </c:pt>
                      <c:pt idx="9439">
                        <c:v>3.8034197746902651E-12</c:v>
                      </c:pt>
                      <c:pt idx="9440">
                        <c:v>3.7742624512354043E-12</c:v>
                      </c:pt>
                      <c:pt idx="9441">
                        <c:v>3.745481535812001E-12</c:v>
                      </c:pt>
                      <c:pt idx="9442">
                        <c:v>3.717073558137483E-12</c:v>
                      </c:pt>
                      <c:pt idx="9443">
                        <c:v>3.6890350763417647E-12</c:v>
                      </c:pt>
                      <c:pt idx="9444">
                        <c:v>3.6613627770660411E-12</c:v>
                      </c:pt>
                      <c:pt idx="9445">
                        <c:v>3.6340533830548463E-12</c:v>
                      </c:pt>
                      <c:pt idx="9446">
                        <c:v>3.6071036170510119E-12</c:v>
                      </c:pt>
                      <c:pt idx="9447">
                        <c:v>3.5805102206416179E-12</c:v>
                      </c:pt>
                      <c:pt idx="9448">
                        <c:v>3.554270051872398E-12</c:v>
                      </c:pt>
                      <c:pt idx="9449">
                        <c:v>3.5283800130720212E-12</c:v>
                      </c:pt>
                      <c:pt idx="9450">
                        <c:v>3.5028370066488329E-12</c:v>
                      </c:pt>
                      <c:pt idx="9451">
                        <c:v>3.4776379471757099E-12</c:v>
                      </c:pt>
                      <c:pt idx="9452">
                        <c:v>3.4527798532007536E-12</c:v>
                      </c:pt>
                      <c:pt idx="9453">
                        <c:v>3.4282597958885667E-12</c:v>
                      </c:pt>
                      <c:pt idx="9454">
                        <c:v>3.4040748468051026E-12</c:v>
                      </c:pt>
                      <c:pt idx="9455">
                        <c:v>3.3802220850450583E-12</c:v>
                      </c:pt>
                      <c:pt idx="9456">
                        <c:v>3.3566986810197141E-12</c:v>
                      </c:pt>
                      <c:pt idx="9457">
                        <c:v>3.3335018658013313E-12</c:v>
                      </c:pt>
                      <c:pt idx="9458">
                        <c:v>3.3106288715474064E-12</c:v>
                      </c:pt>
                      <c:pt idx="9459">
                        <c:v>3.2880769347951462E-12</c:v>
                      </c:pt>
                      <c:pt idx="9460">
                        <c:v>3.2658433708029656E-12</c:v>
                      </c:pt>
                      <c:pt idx="9461">
                        <c:v>3.2439255628729718E-12</c:v>
                      </c:pt>
                      <c:pt idx="9462">
                        <c:v>3.2223208965400554E-12</c:v>
                      </c:pt>
                      <c:pt idx="9463">
                        <c:v>3.2010267596647495E-12</c:v>
                      </c:pt>
                      <c:pt idx="9464">
                        <c:v>3.1800406065429055E-12</c:v>
                      </c:pt>
                      <c:pt idx="9465">
                        <c:v>3.1593599659096469E-12</c:v>
                      </c:pt>
                      <c:pt idx="9466">
                        <c:v>3.1389823704308548E-12</c:v>
                      </c:pt>
                      <c:pt idx="9467">
                        <c:v>3.1189053538456954E-12</c:v>
                      </c:pt>
                      <c:pt idx="9468">
                        <c:v>3.099126504607667E-12</c:v>
                      </c:pt>
                      <c:pt idx="9469">
                        <c:v>3.0796434907285154E-12</c:v>
                      </c:pt>
                      <c:pt idx="9470">
                        <c:v>3.0604539864757543E-12</c:v>
                      </c:pt>
                      <c:pt idx="9471">
                        <c:v>3.0415556665078982E-12</c:v>
                      </c:pt>
                      <c:pt idx="9472">
                        <c:v>3.0229462492974349E-12</c:v>
                      </c:pt>
                      <c:pt idx="9473">
                        <c:v>3.0046235364608025E-12</c:v>
                      </c:pt>
                      <c:pt idx="9474">
                        <c:v>2.986585338889805E-12</c:v>
                      </c:pt>
                      <c:pt idx="9475">
                        <c:v>2.9688294675648577E-12</c:v>
                      </c:pt>
                      <c:pt idx="9476">
                        <c:v>2.9513537674483133E-12</c:v>
                      </c:pt>
                      <c:pt idx="9477">
                        <c:v>2.9341561684717802E-12</c:v>
                      </c:pt>
                      <c:pt idx="9478">
                        <c:v>2.9172346136173816E-12</c:v>
                      </c:pt>
                      <c:pt idx="9479">
                        <c:v>2.9005870458718168E-12</c:v>
                      </c:pt>
                      <c:pt idx="9480">
                        <c:v>2.8842114336738061E-12</c:v>
                      </c:pt>
                      <c:pt idx="9481">
                        <c:v>2.8681058302960473E-12</c:v>
                      </c:pt>
                      <c:pt idx="9482">
                        <c:v>2.8522683066473104E-12</c:v>
                      </c:pt>
                      <c:pt idx="9483">
                        <c:v>2.8366969336364171E-12</c:v>
                      </c:pt>
                      <c:pt idx="9484">
                        <c:v>2.8213898006109159E-12</c:v>
                      </c:pt>
                      <c:pt idx="9485">
                        <c:v>2.8063450794824328E-12</c:v>
                      </c:pt>
                      <c:pt idx="9486">
                        <c:v>2.791560965242975E-12</c:v>
                      </c:pt>
                      <c:pt idx="9487">
                        <c:v>2.7770356528854463E-12</c:v>
                      </c:pt>
                      <c:pt idx="9488">
                        <c:v>2.7627673128039178E-12</c:v>
                      </c:pt>
                      <c:pt idx="9489">
                        <c:v>2.7487542005659228E-12</c:v>
                      </c:pt>
                      <c:pt idx="9490">
                        <c:v>2.7349946889616343E-12</c:v>
                      </c:pt>
                      <c:pt idx="9491">
                        <c:v>2.7214871521300849E-12</c:v>
                      </c:pt>
                      <c:pt idx="9492">
                        <c:v>2.7082299642102735E-12</c:v>
                      </c:pt>
                      <c:pt idx="9493">
                        <c:v>2.6952214993412891E-12</c:v>
                      </c:pt>
                      <c:pt idx="9494">
                        <c:v>2.682460131662077E-12</c:v>
                      </c:pt>
                      <c:pt idx="9495">
                        <c:v>2.669944235311725E-12</c:v>
                      </c:pt>
                      <c:pt idx="9496">
                        <c:v>2.6576721970208492E-12</c:v>
                      </c:pt>
                      <c:pt idx="9497">
                        <c:v>2.6456425377831121E-12</c:v>
                      </c:pt>
                      <c:pt idx="9498">
                        <c:v>2.6338538591761322E-12</c:v>
                      </c:pt>
                      <c:pt idx="9499">
                        <c:v>2.6223047638308413E-12</c:v>
                      </c:pt>
                      <c:pt idx="9500">
                        <c:v>2.610993854378083E-12</c:v>
                      </c:pt>
                      <c:pt idx="9501">
                        <c:v>2.5999197334488272E-12</c:v>
                      </c:pt>
                      <c:pt idx="9502">
                        <c:v>2.5890810036739181E-12</c:v>
                      </c:pt>
                      <c:pt idx="9503">
                        <c:v>2.5784762676843242E-12</c:v>
                      </c:pt>
                      <c:pt idx="9504">
                        <c:v>2.5681041324125205E-12</c:v>
                      </c:pt>
                      <c:pt idx="9505">
                        <c:v>2.557963308204174E-12</c:v>
                      </c:pt>
                      <c:pt idx="9506">
                        <c:v>2.5480526106906997E-12</c:v>
                      </c:pt>
                      <c:pt idx="9507">
                        <c:v>2.538370860170499E-12</c:v>
                      </c:pt>
                      <c:pt idx="9508">
                        <c:v>2.5289168769418993E-12</c:v>
                      </c:pt>
                      <c:pt idx="9509">
                        <c:v>2.5196894813032825E-12</c:v>
                      </c:pt>
                      <c:pt idx="9510">
                        <c:v>2.5106874935529982E-12</c:v>
                      </c:pt>
                      <c:pt idx="9511">
                        <c:v>2.5019097339894447E-12</c:v>
                      </c:pt>
                      <c:pt idx="9512">
                        <c:v>2.4933550095943982E-12</c:v>
                      </c:pt>
                      <c:pt idx="9513">
                        <c:v>2.4850219611617657E-12</c:v>
                      </c:pt>
                      <c:pt idx="9514">
                        <c:v>2.4769095887251473E-12</c:v>
                      </c:pt>
                      <c:pt idx="9515">
                        <c:v>2.4690170216899901E-12</c:v>
                      </c:pt>
                      <c:pt idx="9516">
                        <c:v>2.4613433894616152E-12</c:v>
                      </c:pt>
                      <c:pt idx="9517">
                        <c:v>2.4538878214453962E-12</c:v>
                      </c:pt>
                      <c:pt idx="9518">
                        <c:v>2.4466494470467358E-12</c:v>
                      </c:pt>
                      <c:pt idx="9519">
                        <c:v>2.4396273956709861E-12</c:v>
                      </c:pt>
                      <c:pt idx="9520">
                        <c:v>2.4328207967235414E-12</c:v>
                      </c:pt>
                      <c:pt idx="9521">
                        <c:v>2.4262287796097575E-12</c:v>
                      </c:pt>
                      <c:pt idx="9522">
                        <c:v>2.4198504737350368E-12</c:v>
                      </c:pt>
                      <c:pt idx="9523">
                        <c:v>2.413685008504718E-12</c:v>
                      </c:pt>
                      <c:pt idx="9524">
                        <c:v>2.4077315133241998E-12</c:v>
                      </c:pt>
                      <c:pt idx="9525">
                        <c:v>2.4019891175988445E-12</c:v>
                      </c:pt>
                      <c:pt idx="9526">
                        <c:v>2.3964569507340419E-12</c:v>
                      </c:pt>
                      <c:pt idx="9527">
                        <c:v>2.3911341421351487E-12</c:v>
                      </c:pt>
                      <c:pt idx="9528">
                        <c:v>2.3860198212075569E-12</c:v>
                      </c:pt>
                      <c:pt idx="9529">
                        <c:v>2.3811131715815626E-12</c:v>
                      </c:pt>
                      <c:pt idx="9530">
                        <c:v>2.3764136382131965E-12</c:v>
                      </c:pt>
                      <c:pt idx="9531">
                        <c:v>2.3719207416692882E-12</c:v>
                      </c:pt>
                      <c:pt idx="9532">
                        <c:v>2.3676340024222324E-12</c:v>
                      </c:pt>
                      <c:pt idx="9533">
                        <c:v>2.3635529409444165E-12</c:v>
                      </c:pt>
                      <c:pt idx="9534">
                        <c:v>2.3596770777082485E-12</c:v>
                      </c:pt>
                      <c:pt idx="9535">
                        <c:v>2.3560059331861124E-12</c:v>
                      </c:pt>
                      <c:pt idx="9536">
                        <c:v>2.3525390278504129E-12</c:v>
                      </c:pt>
                      <c:pt idx="9537">
                        <c:v>2.3492758821735355E-12</c:v>
                      </c:pt>
                      <c:pt idx="9538">
                        <c:v>2.3462160166278855E-12</c:v>
                      </c:pt>
                      <c:pt idx="9539">
                        <c:v>2.3433589516858466E-12</c:v>
                      </c:pt>
                      <c:pt idx="9540">
                        <c:v>2.3407042078198274E-12</c:v>
                      </c:pt>
                      <c:pt idx="9541">
                        <c:v>2.3382513055022075E-12</c:v>
                      </c:pt>
                      <c:pt idx="9542">
                        <c:v>2.3359997652053903E-12</c:v>
                      </c:pt>
                      <c:pt idx="9543">
                        <c:v>2.3339491074017669E-12</c:v>
                      </c:pt>
                      <c:pt idx="9544">
                        <c:v>2.3320988525637363E-12</c:v>
                      </c:pt>
                      <c:pt idx="9545">
                        <c:v>2.3304485295599918E-12</c:v>
                      </c:pt>
                      <c:pt idx="9546">
                        <c:v>2.3289978508236637E-12</c:v>
                      </c:pt>
                      <c:pt idx="9547">
                        <c:v>2.3277467059927593E-12</c:v>
                      </c:pt>
                      <c:pt idx="9548">
                        <c:v>2.3266949918240702E-12</c:v>
                      </c:pt>
                      <c:pt idx="9549">
                        <c:v>2.3258426050743851E-12</c:v>
                      </c:pt>
                      <c:pt idx="9550">
                        <c:v>2.3251894425004787E-12</c:v>
                      </c:pt>
                      <c:pt idx="9551">
                        <c:v>2.3247354008591376E-12</c:v>
                      </c:pt>
                      <c:pt idx="9552">
                        <c:v>2.324480376907157E-12</c:v>
                      </c:pt>
                      <c:pt idx="9553">
                        <c:v>2.3244242674013096E-12</c:v>
                      </c:pt>
                      <c:pt idx="9554">
                        <c:v>2.3245669690983922E-12</c:v>
                      </c:pt>
                      <c:pt idx="9555">
                        <c:v>2.324908378755179E-12</c:v>
                      </c:pt>
                      <c:pt idx="9556">
                        <c:v>2.3254483931284602E-12</c:v>
                      </c:pt>
                      <c:pt idx="9557">
                        <c:v>2.3261869089750248E-12</c:v>
                      </c:pt>
                      <c:pt idx="9558">
                        <c:v>2.3271238230516561E-12</c:v>
                      </c:pt>
                      <c:pt idx="9559">
                        <c:v>2.3282590321151308E-12</c:v>
                      </c:pt>
                      <c:pt idx="9560">
                        <c:v>2.3295924329222461E-12</c:v>
                      </c:pt>
                      <c:pt idx="9561">
                        <c:v>2.3311239197092871E-12</c:v>
                      </c:pt>
                      <c:pt idx="9562">
                        <c:v>2.3328531099624949E-12</c:v>
                      </c:pt>
                      <c:pt idx="9563">
                        <c:v>2.3347800378363017E-12</c:v>
                      </c:pt>
                      <c:pt idx="9564">
                        <c:v>2.3369050678911904E-12</c:v>
                      </c:pt>
                      <c:pt idx="9565">
                        <c:v>2.33922856468762E-12</c:v>
                      </c:pt>
                      <c:pt idx="9566">
                        <c:v>2.3417508927860879E-12</c:v>
                      </c:pt>
                      <c:pt idx="9567">
                        <c:v>2.344472416747046E-12</c:v>
                      </c:pt>
                      <c:pt idx="9568">
                        <c:v>2.3473935011309778E-12</c:v>
                      </c:pt>
                      <c:pt idx="9569">
                        <c:v>2.3505145104983538E-12</c:v>
                      </c:pt>
                      <c:pt idx="9570">
                        <c:v>2.3538358094096674E-12</c:v>
                      </c:pt>
                      <c:pt idx="9571">
                        <c:v>2.3573577624253666E-12</c:v>
                      </c:pt>
                      <c:pt idx="9572">
                        <c:v>2.361080734105951E-12</c:v>
                      </c:pt>
                      <c:pt idx="9573">
                        <c:v>2.3650050890118727E-12</c:v>
                      </c:pt>
                      <c:pt idx="9574">
                        <c:v>2.3691311917036231E-12</c:v>
                      </c:pt>
                      <c:pt idx="9575">
                        <c:v>2.3734594067416633E-12</c:v>
                      </c:pt>
                      <c:pt idx="9576">
                        <c:v>2.3779900986864854E-12</c:v>
                      </c:pt>
                      <c:pt idx="9577">
                        <c:v>2.382723632098546E-12</c:v>
                      </c:pt>
                      <c:pt idx="9578">
                        <c:v>2.387660371538322E-12</c:v>
                      </c:pt>
                      <c:pt idx="9579">
                        <c:v>2.3928006815662942E-12</c:v>
                      </c:pt>
                      <c:pt idx="9580">
                        <c:v>2.3981449267429541E-12</c:v>
                      </c:pt>
                      <c:pt idx="9581">
                        <c:v>2.4036934716287376E-12</c:v>
                      </c:pt>
                      <c:pt idx="9582">
                        <c:v>2.4094466807841579E-12</c:v>
                      </c:pt>
                      <c:pt idx="9583">
                        <c:v>2.4154049187696615E-12</c:v>
                      </c:pt>
                      <c:pt idx="9584">
                        <c:v>2.4215685501457434E-12</c:v>
                      </c:pt>
                      <c:pt idx="9585">
                        <c:v>2.4279379394728624E-12</c:v>
                      </c:pt>
                      <c:pt idx="9586">
                        <c:v>2.4345132473458635E-12</c:v>
                      </c:pt>
                      <c:pt idx="9587">
                        <c:v>2.4412938955616423E-12</c:v>
                      </c:pt>
                      <c:pt idx="9588">
                        <c:v>2.4482807601398091E-12</c:v>
                      </c:pt>
                      <c:pt idx="9589">
                        <c:v>2.455474951738599E-12</c:v>
                      </c:pt>
                      <c:pt idx="9590">
                        <c:v>2.4628775810162764E-12</c:v>
                      </c:pt>
                      <c:pt idx="9591">
                        <c:v>2.4704897586310596E-12</c:v>
                      </c:pt>
                      <c:pt idx="9592">
                        <c:v>2.478312595241207E-12</c:v>
                      </c:pt>
                      <c:pt idx="9593">
                        <c:v>2.4863472015049531E-12</c:v>
                      </c:pt>
                      <c:pt idx="9594">
                        <c:v>2.494594688080533E-12</c:v>
                      </c:pt>
                      <c:pt idx="9595">
                        <c:v>2.5030561656262195E-12</c:v>
                      </c:pt>
                      <c:pt idx="9596">
                        <c:v>2.5117327448002209E-12</c:v>
                      </c:pt>
                      <c:pt idx="9597">
                        <c:v>2.5206255362607968E-12</c:v>
                      </c:pt>
                      <c:pt idx="9598">
                        <c:v>2.5297356506662023E-12</c:v>
                      </c:pt>
                      <c:pt idx="9599">
                        <c:v>2.539064198674657E-12</c:v>
                      </c:pt>
                      <c:pt idx="9600">
                        <c:v>2.548612290944408E-12</c:v>
                      </c:pt>
                      <c:pt idx="9601">
                        <c:v>2.5583810381337266E-12</c:v>
                      </c:pt>
                      <c:pt idx="9602">
                        <c:v>2.5683715509008146E-12</c:v>
                      </c:pt>
                      <c:pt idx="9603">
                        <c:v>2.5785849399039405E-12</c:v>
                      </c:pt>
                      <c:pt idx="9604">
                        <c:v>2.5890223158013274E-12</c:v>
                      </c:pt>
                      <c:pt idx="9605">
                        <c:v>2.5996847892512589E-12</c:v>
                      </c:pt>
                      <c:pt idx="9606">
                        <c:v>2.6105734709119153E-12</c:v>
                      </c:pt>
                      <c:pt idx="9607">
                        <c:v>2.6216894714415837E-12</c:v>
                      </c:pt>
                      <c:pt idx="9608">
                        <c:v>2.6330339014985087E-12</c:v>
                      </c:pt>
                      <c:pt idx="9609">
                        <c:v>2.6446078717409342E-12</c:v>
                      </c:pt>
                      <c:pt idx="9610">
                        <c:v>2.6564124928270789E-12</c:v>
                      </c:pt>
                      <c:pt idx="9611">
                        <c:v>2.6684488754152101E-12</c:v>
                      </c:pt>
                      <c:pt idx="9612">
                        <c:v>2.6807181301635308E-12</c:v>
                      </c:pt>
                      <c:pt idx="9613">
                        <c:v>2.6932213677303507E-12</c:v>
                      </c:pt>
                      <c:pt idx="9614">
                        <c:v>2.7059596987738406E-12</c:v>
                      </c:pt>
                      <c:pt idx="9615">
                        <c:v>2.7189342339522999E-12</c:v>
                      </c:pt>
                      <c:pt idx="9616">
                        <c:v>2.7321460839239023E-12</c:v>
                      </c:pt>
                      <c:pt idx="9617">
                        <c:v>2.7455963593469994E-12</c:v>
                      </c:pt>
                      <c:pt idx="9618">
                        <c:v>2.7592861708797219E-12</c:v>
                      </c:pt>
                      <c:pt idx="9619">
                        <c:v>2.7732166291804075E-12</c:v>
                      </c:pt>
                      <c:pt idx="9620">
                        <c:v>2.7873888449072324E-12</c:v>
                      </c:pt>
                      <c:pt idx="9621">
                        <c:v>2.8018039287184825E-12</c:v>
                      </c:pt>
                      <c:pt idx="9622">
                        <c:v>2.8164629912723455E-12</c:v>
                      </c:pt>
                      <c:pt idx="9623">
                        <c:v>2.8313670371692144E-12</c:v>
                      </c:pt>
                      <c:pt idx="9624">
                        <c:v>2.8465172303156713E-12</c:v>
                      </c:pt>
                      <c:pt idx="9625">
                        <c:v>2.8619156762936849E-12</c:v>
                      </c:pt>
                      <c:pt idx="9626">
                        <c:v>2.8775645472864182E-12</c:v>
                      </c:pt>
                      <c:pt idx="9627">
                        <c:v>2.8934660154772394E-12</c:v>
                      </c:pt>
                      <c:pt idx="9628">
                        <c:v>2.9096222530492999E-12</c:v>
                      </c:pt>
                      <c:pt idx="9629">
                        <c:v>2.9260354321859225E-12</c:v>
                      </c:pt>
                      <c:pt idx="9630">
                        <c:v>2.9427077250702905E-12</c:v>
                      </c:pt>
                      <c:pt idx="9631">
                        <c:v>2.9596413038856951E-12</c:v>
                      </c:pt>
                      <c:pt idx="9632">
                        <c:v>2.9768383408153398E-12</c:v>
                      </c:pt>
                      <c:pt idx="9633">
                        <c:v>2.99430100804252E-12</c:v>
                      </c:pt>
                      <c:pt idx="9634">
                        <c:v>3.0120314777504709E-12</c:v>
                      </c:pt>
                      <c:pt idx="9635">
                        <c:v>3.0300319221224217E-12</c:v>
                      </c:pt>
                      <c:pt idx="9636">
                        <c:v>3.0483045133416288E-12</c:v>
                      </c:pt>
                      <c:pt idx="9637">
                        <c:v>3.0668514235913849E-12</c:v>
                      </c:pt>
                      <c:pt idx="9638">
                        <c:v>3.085674825054848E-12</c:v>
                      </c:pt>
                      <c:pt idx="9639">
                        <c:v>3.1047768899153369E-12</c:v>
                      </c:pt>
                      <c:pt idx="9640">
                        <c:v>3.1241597903561066E-12</c:v>
                      </c:pt>
                      <c:pt idx="9641">
                        <c:v>3.1438256985603558E-12</c:v>
                      </c:pt>
                      <c:pt idx="9642">
                        <c:v>3.1637767867113756E-12</c:v>
                      </c:pt>
                      <c:pt idx="9643">
                        <c:v>3.1840152269923874E-12</c:v>
                      </c:pt>
                      <c:pt idx="9644">
                        <c:v>3.2045431915866626E-12</c:v>
                      </c:pt>
                      <c:pt idx="9645">
                        <c:v>3.2253628526773667E-12</c:v>
                      </c:pt>
                      <c:pt idx="9646">
                        <c:v>3.2464763824478907E-12</c:v>
                      </c:pt>
                      <c:pt idx="9647">
                        <c:v>3.2678859530813748E-12</c:v>
                      </c:pt>
                      <c:pt idx="9648">
                        <c:v>3.2895937367611291E-12</c:v>
                      </c:pt>
                      <c:pt idx="9649">
                        <c:v>3.3116019056703421E-12</c:v>
                      </c:pt>
                      <c:pt idx="9650">
                        <c:v>3.3339126319923324E-12</c:v>
                      </c:pt>
                      <c:pt idx="9651">
                        <c:v>3.3565280879102757E-12</c:v>
                      </c:pt>
                      <c:pt idx="9652">
                        <c:v>3.3794504456074944E-12</c:v>
                      </c:pt>
                      <c:pt idx="9653">
                        <c:v>3.4026818772671547E-12</c:v>
                      </c:pt>
                      <c:pt idx="9654">
                        <c:v>3.4262245550725459E-12</c:v>
                      </c:pt>
                      <c:pt idx="9655">
                        <c:v>3.4500806512069342E-12</c:v>
                      </c:pt>
                      <c:pt idx="9656">
                        <c:v>3.474252337853567E-12</c:v>
                      </c:pt>
                      <c:pt idx="9657">
                        <c:v>3.4987417871956649E-12</c:v>
                      </c:pt>
                      <c:pt idx="9658">
                        <c:v>3.5235511714165015E-12</c:v>
                      </c:pt>
                      <c:pt idx="9659">
                        <c:v>3.5486826626992779E-12</c:v>
                      </c:pt>
                      <c:pt idx="9660">
                        <c:v>3.5741392484632898E-12</c:v>
                      </c:pt>
                      <c:pt idx="9661">
                        <c:v>3.599925677591646E-12</c:v>
                      </c:pt>
                      <c:pt idx="9662">
                        <c:v>3.626045169394161E-12</c:v>
                      </c:pt>
                      <c:pt idx="9663">
                        <c:v>3.6525008480161165E-12</c:v>
                      </c:pt>
                      <c:pt idx="9664">
                        <c:v>3.67929583760308E-12</c:v>
                      </c:pt>
                      <c:pt idx="9665">
                        <c:v>3.7064332623003407E-12</c:v>
                      </c:pt>
                      <c:pt idx="9666">
                        <c:v>3.7339162462533631E-12</c:v>
                      </c:pt>
                      <c:pt idx="9667">
                        <c:v>3.7617479136074896E-12</c:v>
                      </c:pt>
                      <c:pt idx="9668">
                        <c:v>3.7899313885081904E-12</c:v>
                      </c:pt>
                      <c:pt idx="9669">
                        <c:v>3.8184697951007739E-12</c:v>
                      </c:pt>
                      <c:pt idx="9670">
                        <c:v>3.8473662575307386E-12</c:v>
                      </c:pt>
                      <c:pt idx="9671">
                        <c:v>3.8766238999433986E-12</c:v>
                      </c:pt>
                      <c:pt idx="9672">
                        <c:v>3.9062458464842177E-12</c:v>
                      </c:pt>
                      <c:pt idx="9673">
                        <c:v>3.9362352212985585E-12</c:v>
                      </c:pt>
                      <c:pt idx="9674">
                        <c:v>3.966595148531908E-12</c:v>
                      </c:pt>
                      <c:pt idx="9675">
                        <c:v>3.9973287523295595E-12</c:v>
                      </c:pt>
                      <c:pt idx="9676">
                        <c:v>4.0284391530666946E-12</c:v>
                      </c:pt>
                      <c:pt idx="9677">
                        <c:v>4.0599296425839193E-12</c:v>
                      </c:pt>
                      <c:pt idx="9678">
                        <c:v>4.0918039934496955E-12</c:v>
                      </c:pt>
                      <c:pt idx="9679">
                        <c:v>4.1240660436068082E-12</c:v>
                      </c:pt>
                      <c:pt idx="9680">
                        <c:v>4.1567196309979584E-12</c:v>
                      </c:pt>
                      <c:pt idx="9681">
                        <c:v>4.1897685935659754E-12</c:v>
                      </c:pt>
                      <c:pt idx="9682">
                        <c:v>4.2232167692535698E-12</c:v>
                      </c:pt>
                      <c:pt idx="9683">
                        <c:v>4.2570679960035227E-12</c:v>
                      </c:pt>
                      <c:pt idx="9684">
                        <c:v>4.2913261117585972E-12</c:v>
                      </c:pt>
                      <c:pt idx="9685">
                        <c:v>4.3259949544616388E-12</c:v>
                      </c:pt>
                      <c:pt idx="9686">
                        <c:v>4.3610783620552968E-12</c:v>
                      </c:pt>
                      <c:pt idx="9687">
                        <c:v>4.3965801724824386E-12</c:v>
                      </c:pt>
                      <c:pt idx="9688">
                        <c:v>4.4325042236857279E-12</c:v>
                      </c:pt>
                      <c:pt idx="9689">
                        <c:v>4.4688543536080475E-12</c:v>
                      </c:pt>
                      <c:pt idx="9690">
                        <c:v>4.505634400192045E-12</c:v>
                      </c:pt>
                      <c:pt idx="9691">
                        <c:v>4.5428482013806048E-12</c:v>
                      </c:pt>
                      <c:pt idx="9692">
                        <c:v>4.5804995951163025E-12</c:v>
                      </c:pt>
                      <c:pt idx="9693">
                        <c:v>4.6185928470454478E-12</c:v>
                      </c:pt>
                      <c:pt idx="9694">
                        <c:v>4.6571326990123648E-12</c:v>
                      </c:pt>
                      <c:pt idx="9695">
                        <c:v>4.6961235972772143E-12</c:v>
                      </c:pt>
                      <c:pt idx="9696">
                        <c:v>4.7355699871672143E-12</c:v>
                      </c:pt>
                      <c:pt idx="9697">
                        <c:v>4.775476314009805E-12</c:v>
                      </c:pt>
                      <c:pt idx="9698">
                        <c:v>4.8158470231321925E-12</c:v>
                      </c:pt>
                      <c:pt idx="9699">
                        <c:v>4.8566865598618468E-12</c:v>
                      </c:pt>
                      <c:pt idx="9700">
                        <c:v>4.8979993695259449E-12</c:v>
                      </c:pt>
                      <c:pt idx="9701">
                        <c:v>4.9397899225658614E-12</c:v>
                      </c:pt>
                      <c:pt idx="9702">
                        <c:v>4.9820629553320494E-12</c:v>
                      </c:pt>
                      <c:pt idx="9703">
                        <c:v>5.0248233607709626E-12</c:v>
                      </c:pt>
                      <c:pt idx="9704">
                        <c:v>5.0680760336906795E-12</c:v>
                      </c:pt>
                      <c:pt idx="9705">
                        <c:v>5.1118258688995378E-12</c:v>
                      </c:pt>
                      <c:pt idx="9706">
                        <c:v>5.1560777612056404E-12</c:v>
                      </c:pt>
                      <c:pt idx="9707">
                        <c:v>5.2008366054172966E-12</c:v>
                      </c:pt>
                      <c:pt idx="9708">
                        <c:v>5.2461072963426118E-12</c:v>
                      </c:pt>
                      <c:pt idx="9709">
                        <c:v>5.2918947386611716E-12</c:v>
                      </c:pt>
                      <c:pt idx="9710">
                        <c:v>5.3382040716101766E-12</c:v>
                      </c:pt>
                      <c:pt idx="9711">
                        <c:v>5.3850406675533383E-12</c:v>
                      </c:pt>
                      <c:pt idx="9712">
                        <c:v>5.4324099085333481E-12</c:v>
                      </c:pt>
                      <c:pt idx="9713">
                        <c:v>5.4803171765929824E-12</c:v>
                      </c:pt>
                      <c:pt idx="9714">
                        <c:v>5.528767853774819E-12</c:v>
                      </c:pt>
                      <c:pt idx="9715">
                        <c:v>5.5777673221216922E-12</c:v>
                      </c:pt>
                      <c:pt idx="9716">
                        <c:v>5.6273209636761337E-12</c:v>
                      </c:pt>
                      <c:pt idx="9717">
                        <c:v>5.6774341801775678E-12</c:v>
                      </c:pt>
                      <c:pt idx="9718">
                        <c:v>5.7281126948562237E-12</c:v>
                      </c:pt>
                      <c:pt idx="9719">
                        <c:v>5.7793623157849546E-12</c:v>
                      </c:pt>
                      <c:pt idx="9720">
                        <c:v>5.8311888161452743E-12</c:v>
                      </c:pt>
                      <c:pt idx="9721">
                        <c:v>5.8835979698212849E-12</c:v>
                      </c:pt>
                      <c:pt idx="9722">
                        <c:v>5.9365956373495903E-12</c:v>
                      </c:pt>
                      <c:pt idx="9723">
                        <c:v>5.9901878480268894E-12</c:v>
                      </c:pt>
                      <c:pt idx="9724">
                        <c:v>6.0443806505733385E-12</c:v>
                      </c:pt>
                      <c:pt idx="9725">
                        <c:v>6.099180093868453E-12</c:v>
                      </c:pt>
                      <c:pt idx="9726">
                        <c:v>6.1545922991201214E-12</c:v>
                      </c:pt>
                      <c:pt idx="9727">
                        <c:v>6.2106235731125331E-12</c:v>
                      </c:pt>
                      <c:pt idx="9728">
                        <c:v>6.26728025193076E-12</c:v>
                      </c:pt>
                      <c:pt idx="9729">
                        <c:v>6.3245686716647185E-12</c:v>
                      </c:pt>
                      <c:pt idx="9730">
                        <c:v>6.3824952266264132E-12</c:v>
                      </c:pt>
                      <c:pt idx="9731">
                        <c:v>6.4410665102837963E-12</c:v>
                      </c:pt>
                      <c:pt idx="9732">
                        <c:v>6.5002891585783903E-12</c:v>
                      </c:pt>
                      <c:pt idx="9733">
                        <c:v>6.5601698074514051E-12</c:v>
                      </c:pt>
                      <c:pt idx="9734">
                        <c:v>6.6207151381487755E-12</c:v>
                      </c:pt>
                      <c:pt idx="9735">
                        <c:v>6.6819320400737918E-12</c:v>
                      </c:pt>
                      <c:pt idx="9736">
                        <c:v>6.7438274622645093E-12</c:v>
                      </c:pt>
                      <c:pt idx="9737">
                        <c:v>6.8064083537623685E-12</c:v>
                      </c:pt>
                      <c:pt idx="9738">
                        <c:v>6.8696816977551264E-12</c:v>
                      </c:pt>
                      <c:pt idx="9739">
                        <c:v>6.9336546893202819E-12</c:v>
                      </c:pt>
                      <c:pt idx="9740">
                        <c:v>6.9983346045594558E-12</c:v>
                      </c:pt>
                      <c:pt idx="9741">
                        <c:v>7.0637287197321494E-12</c:v>
                      </c:pt>
                      <c:pt idx="9742">
                        <c:v>7.1298443358396416E-12</c:v>
                      </c:pt>
                      <c:pt idx="9743">
                        <c:v>7.196688964461765E-12</c:v>
                      </c:pt>
                      <c:pt idx="9744">
                        <c:v>7.264270223438942E-12</c:v>
                      </c:pt>
                      <c:pt idx="9745">
                        <c:v>7.3325957314180657E-12</c:v>
                      </c:pt>
                      <c:pt idx="9746">
                        <c:v>7.4016731240866542E-12</c:v>
                      </c:pt>
                      <c:pt idx="9747">
                        <c:v>7.4715102417066505E-12</c:v>
                      </c:pt>
                      <c:pt idx="9748">
                        <c:v>7.5421150594272322E-12</c:v>
                      </c:pt>
                      <c:pt idx="9749">
                        <c:v>7.6134955547646945E-12</c:v>
                      </c:pt>
                      <c:pt idx="9750">
                        <c:v>7.6856597162013776E-12</c:v>
                      </c:pt>
                      <c:pt idx="9751">
                        <c:v>7.7586157265477509E-12</c:v>
                      </c:pt>
                      <c:pt idx="9752">
                        <c:v>7.8323719350248155E-12</c:v>
                      </c:pt>
                      <c:pt idx="9753">
                        <c:v>7.9069366962055423E-12</c:v>
                      </c:pt>
                      <c:pt idx="9754">
                        <c:v>7.9823183710731371E-12</c:v>
                      </c:pt>
                      <c:pt idx="9755">
                        <c:v>8.0585255010059997E-12</c:v>
                      </c:pt>
                      <c:pt idx="9756">
                        <c:v>8.1355668277149179E-12</c:v>
                      </c:pt>
                      <c:pt idx="9757">
                        <c:v>8.2134511033152512E-12</c:v>
                      </c:pt>
                      <c:pt idx="9758">
                        <c:v>8.2921870831563316E-12</c:v>
                      </c:pt>
                      <c:pt idx="9759">
                        <c:v>8.3717836860230579E-12</c:v>
                      </c:pt>
                      <c:pt idx="9760">
                        <c:v>8.4522500668929447E-12</c:v>
                      </c:pt>
                      <c:pt idx="9761">
                        <c:v>8.53359539911185E-12</c:v>
                      </c:pt>
                      <c:pt idx="9762">
                        <c:v>8.6158288572896739E-12</c:v>
                      </c:pt>
                      <c:pt idx="9763">
                        <c:v>8.6989597602524418E-12</c:v>
                      </c:pt>
                      <c:pt idx="9764">
                        <c:v>8.7829977004395491E-12</c:v>
                      </c:pt>
                      <c:pt idx="9765">
                        <c:v>8.8679523007077787E-12</c:v>
                      </c:pt>
                      <c:pt idx="9766">
                        <c:v>8.9538331841913166E-12</c:v>
                      </c:pt>
                      <c:pt idx="9767">
                        <c:v>9.0406500976605078E-12</c:v>
                      </c:pt>
                      <c:pt idx="9768">
                        <c:v>9.1284131002073623E-12</c:v>
                      </c:pt>
                      <c:pt idx="9769">
                        <c:v>9.2171322992036614E-12</c:v>
                      </c:pt>
                      <c:pt idx="9770">
                        <c:v>9.3068178020114283E-12</c:v>
                      </c:pt>
                      <c:pt idx="9771">
                        <c:v>9.3974798187846549E-12</c:v>
                      </c:pt>
                      <c:pt idx="9772">
                        <c:v>9.4891289117659743E-12</c:v>
                      </c:pt>
                      <c:pt idx="9773">
                        <c:v>9.5817757178614046E-12</c:v>
                      </c:pt>
                      <c:pt idx="9774">
                        <c:v>9.6754308739763921E-12</c:v>
                      </c:pt>
                      <c:pt idx="9775">
                        <c:v>9.7701051001918718E-12</c:v>
                      </c:pt>
                      <c:pt idx="9776">
                        <c:v>9.8658095090512042E-12</c:v>
                      </c:pt>
                      <c:pt idx="9777">
                        <c:v>9.962555327111131E-12</c:v>
                      </c:pt>
                      <c:pt idx="9778">
                        <c:v>1.0060353780929979E-11</c:v>
                      </c:pt>
                      <c:pt idx="9779">
                        <c:v>1.0159216162867329E-11</c:v>
                      </c:pt>
                      <c:pt idx="9780">
                        <c:v>1.025915419933774E-11</c:v>
                      </c:pt>
                      <c:pt idx="9781">
                        <c:v>1.0360179789277859E-11</c:v>
                      </c:pt>
                      <c:pt idx="9782">
                        <c:v>1.0462304831974592E-11</c:v>
                      </c:pt>
                      <c:pt idx="9783">
                        <c:v>1.0565541277078237E-11</c:v>
                      </c:pt>
                      <c:pt idx="9784">
                        <c:v>1.0669901553936856E-11</c:v>
                      </c:pt>
                      <c:pt idx="9785">
                        <c:v>1.0775398350535419E-11</c:v>
                      </c:pt>
                      <c:pt idx="9786">
                        <c:v>1.0882044357086648E-11</c:v>
                      </c:pt>
                      <c:pt idx="9787">
                        <c:v>1.098985230036566E-11</c:v>
                      </c:pt>
                      <c:pt idx="9788">
                        <c:v>1.1098835439344833E-11</c:v>
                      </c:pt>
                      <c:pt idx="9789">
                        <c:v>1.1209007419391299E-11</c:v>
                      </c:pt>
                      <c:pt idx="9790">
                        <c:v>1.1320381893794158E-11</c:v>
                      </c:pt>
                      <c:pt idx="9791">
                        <c:v>1.1432972539999921E-11</c:v>
                      </c:pt>
                      <c:pt idx="9792">
                        <c:v>1.154679362925179E-11</c:v>
                      </c:pt>
                      <c:pt idx="9793">
                        <c:v>1.1661860011135689E-11</c:v>
                      </c:pt>
                      <c:pt idx="9794">
                        <c:v>1.177818655728767E-11</c:v>
                      </c:pt>
                      <c:pt idx="9795">
                        <c:v>1.1895788152457483E-11</c:v>
                      </c:pt>
                      <c:pt idx="9796">
                        <c:v>1.2014680346616931E-11</c:v>
                      </c:pt>
                      <c:pt idx="9797">
                        <c:v>1.213487955933817E-11</c:v>
                      </c:pt>
                      <c:pt idx="9798">
                        <c:v>1.2256402264182684E-11</c:v>
                      </c:pt>
                      <c:pt idx="9799">
                        <c:v>1.2379264938500778E-11</c:v>
                      </c:pt>
                      <c:pt idx="9800">
                        <c:v>1.250348480402974E-11</c:v>
                      </c:pt>
                      <c:pt idx="9801">
                        <c:v>1.2629080395546324E-11</c:v>
                      </c:pt>
                      <c:pt idx="9802">
                        <c:v>1.2756070370439662E-11</c:v>
                      </c:pt>
                      <c:pt idx="9803">
                        <c:v>1.2884473383188636E-11</c:v>
                      </c:pt>
                      <c:pt idx="9804">
                        <c:v>1.3014308913325786E-11</c:v>
                      </c:pt>
                      <c:pt idx="9805">
                        <c:v>1.3145598425428849E-11</c:v>
                      </c:pt>
                      <c:pt idx="9806">
                        <c:v>1.327836364943644E-11</c:v>
                      </c:pt>
                      <c:pt idx="9807">
                        <c:v>1.3412626309649591E-11</c:v>
                      </c:pt>
                      <c:pt idx="9808">
                        <c:v>1.3548409026792545E-11</c:v>
                      </c:pt>
                      <c:pt idx="9809">
                        <c:v>1.3685737411694612E-11</c:v>
                      </c:pt>
                      <c:pt idx="9810">
                        <c:v>1.3824637630530757E-11</c:v>
                      </c:pt>
                      <c:pt idx="9811">
                        <c:v>1.3965135845841249E-11</c:v>
                      </c:pt>
                      <c:pt idx="9812">
                        <c:v>1.4107259166438255E-11</c:v>
                      </c:pt>
                      <c:pt idx="9813">
                        <c:v>1.4251039160833169E-11</c:v>
                      </c:pt>
                      <c:pt idx="9814">
                        <c:v>1.4396508530678983E-11</c:v>
                      </c:pt>
                      <c:pt idx="9815">
                        <c:v>1.4543699977591269E-11</c:v>
                      </c:pt>
                      <c:pt idx="9816">
                        <c:v>1.469264717661455E-11</c:v>
                      </c:pt>
                      <c:pt idx="9817">
                        <c:v>1.484339033834101E-11</c:v>
                      </c:pt>
                      <c:pt idx="9818">
                        <c:v>1.4995971938580293E-11</c:v>
                      </c:pt>
                      <c:pt idx="9819">
                        <c:v>1.5150434453141022E-11</c:v>
                      </c:pt>
                      <c:pt idx="9820">
                        <c:v>1.5306821337891929E-11</c:v>
                      </c:pt>
                      <c:pt idx="9821">
                        <c:v>1.5465185428213692E-11</c:v>
                      </c:pt>
                      <c:pt idx="9822">
                        <c:v>1.5625583967647967E-11</c:v>
                      </c:pt>
                      <c:pt idx="9823">
                        <c:v>1.578807421025148E-11</c:v>
                      </c:pt>
                      <c:pt idx="9824">
                        <c:v>1.5899584048432592E-11</c:v>
                      </c:pt>
                      <c:pt idx="9825">
                        <c:v>1.5998443792190342E-11</c:v>
                      </c:pt>
                      <c:pt idx="9826">
                        <c:v>1.6096763773875611E-11</c:v>
                      </c:pt>
                      <c:pt idx="9827">
                        <c:v>1.619454399348807E-11</c:v>
                      </c:pt>
                      <c:pt idx="9828">
                        <c:v>1.6291784451028086E-11</c:v>
                      </c:pt>
                      <c:pt idx="9829">
                        <c:v>1.6388485146495278E-11</c:v>
                      </c:pt>
                      <c:pt idx="9830">
                        <c:v>1.6484646079890003E-11</c:v>
                      </c:pt>
                      <c:pt idx="9831">
                        <c:v>1.6580267251211929E-11</c:v>
                      </c:pt>
                      <c:pt idx="9832">
                        <c:v>1.6675348660461388E-11</c:v>
                      </c:pt>
                      <c:pt idx="9833">
                        <c:v>1.6769890307638055E-11</c:v>
                      </c:pt>
                      <c:pt idx="9834">
                        <c:v>1.6863892192742073E-11</c:v>
                      </c:pt>
                      <c:pt idx="9835">
                        <c:v>1.6957354315773449E-11</c:v>
                      </c:pt>
                      <c:pt idx="9836">
                        <c:v>1.7050276676732356E-11</c:v>
                      </c:pt>
                      <c:pt idx="9837">
                        <c:v>1.7142659275618469E-11</c:v>
                      </c:pt>
                      <c:pt idx="9838">
                        <c:v>1.7234502112432088E-11</c:v>
                      </c:pt>
                      <c:pt idx="9839">
                        <c:v>1.7325805187172922E-11</c:v>
                      </c:pt>
                      <c:pt idx="9840">
                        <c:v>1.7416568499841116E-11</c:v>
                      </c:pt>
                      <c:pt idx="9841">
                        <c:v>1.750679205043683E-11</c:v>
                      </c:pt>
                      <c:pt idx="9842">
                        <c:v>1.7596475838959765E-11</c:v>
                      </c:pt>
                      <c:pt idx="9843">
                        <c:v>1.7685619865410054E-11</c:v>
                      </c:pt>
                      <c:pt idx="9844">
                        <c:v>1.7774224129787843E-11</c:v>
                      </c:pt>
                      <c:pt idx="9845">
                        <c:v>1.7862288632092879E-11</c:v>
                      </c:pt>
                      <c:pt idx="9846">
                        <c:v>1.794981337232525E-11</c:v>
                      </c:pt>
                      <c:pt idx="9847">
                        <c:v>1.8036798350485136E-11</c:v>
                      </c:pt>
                      <c:pt idx="9848">
                        <c:v>1.8123243566572245E-11</c:v>
                      </c:pt>
                      <c:pt idx="9849">
                        <c:v>1.8209149020586875E-11</c:v>
                      </c:pt>
                      <c:pt idx="9850">
                        <c:v>1.8294514712528698E-11</c:v>
                      </c:pt>
                      <c:pt idx="9851">
                        <c:v>1.8379340642398046E-11</c:v>
                      </c:pt>
                      <c:pt idx="9852">
                        <c:v>1.8463626810194613E-11</c:v>
                      </c:pt>
                      <c:pt idx="9853">
                        <c:v>1.8547373215918531E-11</c:v>
                      </c:pt>
                      <c:pt idx="9854">
                        <c:v>1.8630579859569816E-11</c:v>
                      </c:pt>
                      <c:pt idx="9855">
                        <c:v>1.8713246741148593E-11</c:v>
                      </c:pt>
                      <c:pt idx="9856">
                        <c:v>1.8795373860654615E-11</c:v>
                      </c:pt>
                      <c:pt idx="9857">
                        <c:v>1.8876961218088137E-11</c:v>
                      </c:pt>
                      <c:pt idx="9858">
                        <c:v>1.8958008813448874E-11</c:v>
                      </c:pt>
                      <c:pt idx="9859">
                        <c:v>1.9038516646737113E-11</c:v>
                      </c:pt>
                      <c:pt idx="9860">
                        <c:v>1.9118484717952574E-11</c:v>
                      </c:pt>
                      <c:pt idx="9861">
                        <c:v>1.9197913027095548E-11</c:v>
                      </c:pt>
                      <c:pt idx="9862">
                        <c:v>1.927680157416561E-11</c:v>
                      </c:pt>
                      <c:pt idx="9863">
                        <c:v>1.9355150359163305E-11</c:v>
                      </c:pt>
                      <c:pt idx="9864">
                        <c:v>1.9432959382088241E-11</c:v>
                      </c:pt>
                      <c:pt idx="9865">
                        <c:v>1.9510228642940641E-11</c:v>
                      </c:pt>
                      <c:pt idx="9866">
                        <c:v>1.9586958141720278E-11</c:v>
                      </c:pt>
                      <c:pt idx="9867">
                        <c:v>1.9663147878427431E-11</c:v>
                      </c:pt>
                      <c:pt idx="9868">
                        <c:v>1.9738797853061803E-11</c:v>
                      </c:pt>
                      <c:pt idx="9869">
                        <c:v>1.9813908065623677E-11</c:v>
                      </c:pt>
                      <c:pt idx="9870">
                        <c:v>1.9888478516112786E-11</c:v>
                      </c:pt>
                      <c:pt idx="9871">
                        <c:v>1.9962509204529372E-11</c:v>
                      </c:pt>
                      <c:pt idx="9872">
                        <c:v>2.0036000130873076E-11</c:v>
                      </c:pt>
                      <c:pt idx="9873">
                        <c:v>2.0108951295144444E-11</c:v>
                      </c:pt>
                      <c:pt idx="9874">
                        <c:v>2.018136269734297E-11</c:v>
                      </c:pt>
                      <c:pt idx="9875">
                        <c:v>2.0253234337468937E-11</c:v>
                      </c:pt>
                      <c:pt idx="9876">
                        <c:v>2.0324566215522341E-11</c:v>
                      </c:pt>
                      <c:pt idx="9877">
                        <c:v>2.0395358331502984E-11</c:v>
                      </c:pt>
                      <c:pt idx="9878">
                        <c:v>2.0465610685411068E-11</c:v>
                      </c:pt>
                      <c:pt idx="9879">
                        <c:v>2.0535323277246387E-11</c:v>
                      </c:pt>
                      <c:pt idx="9880">
                        <c:v>2.0604496107009347E-11</c:v>
                      </c:pt>
                      <c:pt idx="9881">
                        <c:v>2.0673129174699345E-11</c:v>
                      </c:pt>
                      <c:pt idx="9882">
                        <c:v>2.0741222480316787E-11</c:v>
                      </c:pt>
                      <c:pt idx="9883">
                        <c:v>2.0808776023861661E-11</c:v>
                      </c:pt>
                      <c:pt idx="9884">
                        <c:v>2.087578980533398E-11</c:v>
                      </c:pt>
                      <c:pt idx="9885">
                        <c:v>2.0942263824733539E-11</c:v>
                      </c:pt>
                      <c:pt idx="9886">
                        <c:v>2.1008198082060531E-11</c:v>
                      </c:pt>
                      <c:pt idx="9887">
                        <c:v>2.1073592577314773E-11</c:v>
                      </c:pt>
                      <c:pt idx="9888">
                        <c:v>2.1138447310496634E-11</c:v>
                      </c:pt>
                      <c:pt idx="9889">
                        <c:v>2.1202762281605555E-11</c:v>
                      </c:pt>
                      <c:pt idx="9890">
                        <c:v>2.1266537490641914E-11</c:v>
                      </c:pt>
                      <c:pt idx="9891">
                        <c:v>2.1329772937605702E-11</c:v>
                      </c:pt>
                      <c:pt idx="9892">
                        <c:v>2.1392468622496928E-11</c:v>
                      </c:pt>
                      <c:pt idx="9893">
                        <c:v>2.1454624545315398E-11</c:v>
                      </c:pt>
                      <c:pt idx="9894">
                        <c:v>2.1516240706061307E-11</c:v>
                      </c:pt>
                      <c:pt idx="9895">
                        <c:v>2.1577317104734456E-11</c:v>
                      </c:pt>
                      <c:pt idx="9896">
                        <c:v>2.1637853741335227E-11</c:v>
                      </c:pt>
                      <c:pt idx="9897">
                        <c:v>2.1697850615863069E-11</c:v>
                      </c:pt>
                      <c:pt idx="9898">
                        <c:v>2.1757307728318526E-11</c:v>
                      </c:pt>
                      <c:pt idx="9899">
                        <c:v>2.1816225078701037E-11</c:v>
                      </c:pt>
                      <c:pt idx="9900">
                        <c:v>2.187460266701118E-11</c:v>
                      </c:pt>
                      <c:pt idx="9901">
                        <c:v>2.1932440493248564E-11</c:v>
                      </c:pt>
                      <c:pt idx="9902">
                        <c:v>2.1989738557413379E-11</c:v>
                      </c:pt>
                      <c:pt idx="9903">
                        <c:v>2.2046496859505439E-11</c:v>
                      </c:pt>
                      <c:pt idx="9904">
                        <c:v>2.2102715399524947E-11</c:v>
                      </c:pt>
                      <c:pt idx="9905">
                        <c:v>2.2158394177471692E-11</c:v>
                      </c:pt>
                      <c:pt idx="9906">
                        <c:v>2.221353319334606E-11</c:v>
                      </c:pt>
                      <c:pt idx="9907">
                        <c:v>2.2268132447147669E-11</c:v>
                      </c:pt>
                      <c:pt idx="9908">
                        <c:v>2.2322191938876541E-11</c:v>
                      </c:pt>
                      <c:pt idx="9909">
                        <c:v>2.2375711668532832E-11</c:v>
                      </c:pt>
                      <c:pt idx="9910">
                        <c:v>2.2428691636116568E-11</c:v>
                      </c:pt>
                      <c:pt idx="9911">
                        <c:v>2.2481131841627538E-11</c:v>
                      </c:pt>
                      <c:pt idx="9912">
                        <c:v>2.253303228506595E-11</c:v>
                      </c:pt>
                      <c:pt idx="9913">
                        <c:v>2.2584392966431796E-11</c:v>
                      </c:pt>
                      <c:pt idx="9914">
                        <c:v>2.2635213885724894E-11</c:v>
                      </c:pt>
                      <c:pt idx="9915">
                        <c:v>2.2685495042945419E-11</c:v>
                      </c:pt>
                      <c:pt idx="9916">
                        <c:v>2.2735236438093196E-11</c:v>
                      </c:pt>
                      <c:pt idx="9917">
                        <c:v>2.278443807116841E-11</c:v>
                      </c:pt>
                      <c:pt idx="9918">
                        <c:v>2.2833099942171047E-11</c:v>
                      </c:pt>
                      <c:pt idx="9919">
                        <c:v>2.2881222051100937E-11</c:v>
                      </c:pt>
                      <c:pt idx="9920">
                        <c:v>2.2928804397958263E-11</c:v>
                      </c:pt>
                      <c:pt idx="9921">
                        <c:v>2.2975846982742833E-11</c:v>
                      </c:pt>
                      <c:pt idx="9922">
                        <c:v>2.3022349805454837E-11</c:v>
                      </c:pt>
                      <c:pt idx="9923">
                        <c:v>2.3068312866094283E-11</c:v>
                      </c:pt>
                      <c:pt idx="9924">
                        <c:v>2.3113736164661154E-11</c:v>
                      </c:pt>
                      <c:pt idx="9925">
                        <c:v>2.3158619701155279E-11</c:v>
                      </c:pt>
                      <c:pt idx="9926">
                        <c:v>2.3202963475576645E-11</c:v>
                      </c:pt>
                      <c:pt idx="9927">
                        <c:v>2.3246767487925637E-11</c:v>
                      </c:pt>
                      <c:pt idx="9928">
                        <c:v>2.3290031738201686E-11</c:v>
                      </c:pt>
                      <c:pt idx="9929">
                        <c:v>2.3332756226405356E-11</c:v>
                      </c:pt>
                      <c:pt idx="9930">
                        <c:v>2.3374940952536275E-11</c:v>
                      </c:pt>
                      <c:pt idx="9931">
                        <c:v>2.3398278582445741E-11</c:v>
                      </c:pt>
                      <c:pt idx="9932">
                        <c:v>2.3414011158977811E-11</c:v>
                      </c:pt>
                      <c:pt idx="9933">
                        <c:v>2.3428225654680817E-11</c:v>
                      </c:pt>
                      <c:pt idx="9934">
                        <c:v>2.3440922069554375E-11</c:v>
                      </c:pt>
                      <c:pt idx="9935">
                        <c:v>2.3452100403598686E-11</c:v>
                      </c:pt>
                      <c:pt idx="9936">
                        <c:v>2.3461760656813741E-11</c:v>
                      </c:pt>
                      <c:pt idx="9937">
                        <c:v>2.3469902829199349E-11</c:v>
                      </c:pt>
                      <c:pt idx="9938">
                        <c:v>2.3476526920755898E-11</c:v>
                      </c:pt>
                      <c:pt idx="9939">
                        <c:v>2.3481632931483E-11</c:v>
                      </c:pt>
                      <c:pt idx="9940">
                        <c:v>2.3485220861380845E-11</c:v>
                      </c:pt>
                      <c:pt idx="9941">
                        <c:v>2.3487290710449438E-11</c:v>
                      </c:pt>
                      <c:pt idx="9942">
                        <c:v>2.3487842478688589E-11</c:v>
                      </c:pt>
                      <c:pt idx="9943">
                        <c:v>2.3486876166098669E-11</c:v>
                      </c:pt>
                      <c:pt idx="9944">
                        <c:v>2.3484391772679308E-11</c:v>
                      </c:pt>
                      <c:pt idx="9945">
                        <c:v>2.3480389298430694E-11</c:v>
                      </c:pt>
                      <c:pt idx="9946">
                        <c:v>2.347486874335282E-11</c:v>
                      </c:pt>
                      <c:pt idx="9947">
                        <c:v>2.3467830107445697E-11</c:v>
                      </c:pt>
                      <c:pt idx="9948">
                        <c:v>2.3459273390709133E-11</c:v>
                      </c:pt>
                      <c:pt idx="9949">
                        <c:v>2.3449198593143316E-11</c:v>
                      </c:pt>
                      <c:pt idx="9950">
                        <c:v>2.3437605714748229E-11</c:v>
                      </c:pt>
                      <c:pt idx="9951">
                        <c:v>2.3424494755523906E-11</c:v>
                      </c:pt>
                      <c:pt idx="9952">
                        <c:v>2.3409865715470313E-11</c:v>
                      </c:pt>
                      <c:pt idx="9953">
                        <c:v>2.3393718594587283E-11</c:v>
                      </c:pt>
                      <c:pt idx="9954">
                        <c:v>2.3376053392875187E-11</c:v>
                      </c:pt>
                      <c:pt idx="9955">
                        <c:v>2.3356870110333648E-11</c:v>
                      </c:pt>
                      <c:pt idx="9956">
                        <c:v>2.3336168746962668E-11</c:v>
                      </c:pt>
                      <c:pt idx="9957">
                        <c:v>2.3428113888371114E-11</c:v>
                      </c:pt>
                      <c:pt idx="9958">
                        <c:v>2.3541514526319025E-11</c:v>
                      </c:pt>
                      <c:pt idx="9959">
                        <c:v>2.3652182618774486E-11</c:v>
                      </c:pt>
                      <c:pt idx="9960">
                        <c:v>2.3760118165736968E-11</c:v>
                      </c:pt>
                      <c:pt idx="9961">
                        <c:v>2.386532116720682E-11</c:v>
                      </c:pt>
                      <c:pt idx="9962">
                        <c:v>2.396779162318406E-11</c:v>
                      </c:pt>
                      <c:pt idx="9963">
                        <c:v>2.4067529533668483E-11</c:v>
                      </c:pt>
                      <c:pt idx="9964">
                        <c:v>2.4164534898660285E-11</c:v>
                      </c:pt>
                      <c:pt idx="9965">
                        <c:v>2.4258807718159276E-11</c:v>
                      </c:pt>
                      <c:pt idx="9966">
                        <c:v>2.4350347992165461E-11</c:v>
                      </c:pt>
                      <c:pt idx="9967">
                        <c:v>2.4439155720678836E-11</c:v>
                      </c:pt>
                      <c:pt idx="9968">
                        <c:v>2.4525230903699786E-11</c:v>
                      </c:pt>
                      <c:pt idx="9969">
                        <c:v>2.4608573541227923E-11</c:v>
                      </c:pt>
                      <c:pt idx="9970">
                        <c:v>2.468918363326325E-11</c:v>
                      </c:pt>
                      <c:pt idx="9971">
                        <c:v>2.4767061179805951E-11</c:v>
                      </c:pt>
                      <c:pt idx="9972">
                        <c:v>2.4842206180855854E-11</c:v>
                      </c:pt>
                      <c:pt idx="9973">
                        <c:v>2.4914618636413132E-11</c:v>
                      </c:pt>
                      <c:pt idx="9974">
                        <c:v>2.4984298546477592E-11</c:v>
                      </c:pt>
                      <c:pt idx="9975">
                        <c:v>2.5051245911049251E-11</c:v>
                      </c:pt>
                      <c:pt idx="9976">
                        <c:v>2.5115460730128289E-11</c:v>
                      </c:pt>
                      <c:pt idx="9977">
                        <c:v>2.5176943003714503E-11</c:v>
                      </c:pt>
                      <c:pt idx="9978">
                        <c:v>2.5235692731808116E-11</c:v>
                      </c:pt>
                      <c:pt idx="9979">
                        <c:v>2.529170991440891E-11</c:v>
                      </c:pt>
                      <c:pt idx="9980">
                        <c:v>2.5344994551517097E-11</c:v>
                      </c:pt>
                      <c:pt idx="9981">
                        <c:v>2.5395546643132463E-11</c:v>
                      </c:pt>
                      <c:pt idx="9982">
                        <c:v>2.5443366189255204E-11</c:v>
                      </c:pt>
                      <c:pt idx="9983">
                        <c:v>2.5488453189885145E-11</c:v>
                      </c:pt>
                      <c:pt idx="9984">
                        <c:v>2.5530807645022467E-11</c:v>
                      </c:pt>
                      <c:pt idx="9985">
                        <c:v>2.5570429554666781E-11</c:v>
                      </c:pt>
                      <c:pt idx="9986">
                        <c:v>2.5607318918818665E-11</c:v>
                      </c:pt>
                      <c:pt idx="9987">
                        <c:v>2.5641475737477748E-11</c:v>
                      </c:pt>
                      <c:pt idx="9988">
                        <c:v>2.5672900010644012E-11</c:v>
                      </c:pt>
                      <c:pt idx="9989">
                        <c:v>2.5701591738317659E-11</c:v>
                      </c:pt>
                      <c:pt idx="9990">
                        <c:v>2.5727550920498495E-11</c:v>
                      </c:pt>
                      <c:pt idx="9991">
                        <c:v>2.5750777557186719E-11</c:v>
                      </c:pt>
                      <c:pt idx="9992">
                        <c:v>2.5771271648382129E-11</c:v>
                      </c:pt>
                      <c:pt idx="9993">
                        <c:v>2.5789033194084915E-11</c:v>
                      </c:pt>
                      <c:pt idx="9994">
                        <c:v>2.580406219429489E-11</c:v>
                      </c:pt>
                      <c:pt idx="9995">
                        <c:v>2.5816358649012063E-11</c:v>
                      </c:pt>
                      <c:pt idx="9996">
                        <c:v>2.5825922558236615E-11</c:v>
                      </c:pt>
                      <c:pt idx="9997">
                        <c:v>2.5832753921968353E-11</c:v>
                      </c:pt>
                      <c:pt idx="9998">
                        <c:v>2.5836852740207476E-11</c:v>
                      </c:pt>
                      <c:pt idx="9999">
                        <c:v>2.5838219012953785E-11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E530-4AE2-9563-ABC17B9C9060}"/>
                  </c:ext>
                </c:extLst>
              </c15:ser>
            </c15:filteredScatterSeries>
            <c15:filteredScatterSeries>
              <c15:ser>
                <c:idx val="0"/>
                <c:order val="3"/>
                <c:tx>
                  <c:v>VPIAN +VPNCA Downstream Magnet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'VPIAN + VPNCA Downstream'!$B$2:$B$10001</c15:sqref>
                        </c15:formulaRef>
                      </c:ext>
                    </c:extLst>
                    <c:numCache>
                      <c:formatCode>General</c:formatCode>
                      <c:ptCount val="10000"/>
                      <c:pt idx="0">
                        <c:v>-21.973599</c:v>
                      </c:pt>
                      <c:pt idx="1">
                        <c:v>-21.969162422302201</c:v>
                      </c:pt>
                      <c:pt idx="2">
                        <c:v>-21.964725844604502</c:v>
                      </c:pt>
                      <c:pt idx="3">
                        <c:v>-21.960289266906699</c:v>
                      </c:pt>
                      <c:pt idx="4">
                        <c:v>-21.9558526892089</c:v>
                      </c:pt>
                      <c:pt idx="5">
                        <c:v>-21.9514161115112</c:v>
                      </c:pt>
                      <c:pt idx="6">
                        <c:v>-21.946979533813401</c:v>
                      </c:pt>
                      <c:pt idx="7">
                        <c:v>-21.942542956115599</c:v>
                      </c:pt>
                      <c:pt idx="8">
                        <c:v>-21.9381063784178</c:v>
                      </c:pt>
                      <c:pt idx="9">
                        <c:v>-21.9336698007201</c:v>
                      </c:pt>
                      <c:pt idx="10">
                        <c:v>-21.929233223022301</c:v>
                      </c:pt>
                      <c:pt idx="11">
                        <c:v>-21.924796645324498</c:v>
                      </c:pt>
                      <c:pt idx="12">
                        <c:v>-21.920360067626799</c:v>
                      </c:pt>
                      <c:pt idx="13">
                        <c:v>-21.915923489929</c:v>
                      </c:pt>
                      <c:pt idx="14">
                        <c:v>-21.911486912231201</c:v>
                      </c:pt>
                      <c:pt idx="15">
                        <c:v>-21.907050334533501</c:v>
                      </c:pt>
                      <c:pt idx="16">
                        <c:v>-21.902613756835699</c:v>
                      </c:pt>
                      <c:pt idx="17">
                        <c:v>-21.8981771791379</c:v>
                      </c:pt>
                      <c:pt idx="18">
                        <c:v>-21.893740601440101</c:v>
                      </c:pt>
                      <c:pt idx="19">
                        <c:v>-21.889304023742401</c:v>
                      </c:pt>
                      <c:pt idx="20">
                        <c:v>-21.884867446044598</c:v>
                      </c:pt>
                      <c:pt idx="21">
                        <c:v>-21.880430868346799</c:v>
                      </c:pt>
                      <c:pt idx="22">
                        <c:v>-21.8759942906491</c:v>
                      </c:pt>
                      <c:pt idx="23">
                        <c:v>-21.871557712951301</c:v>
                      </c:pt>
                      <c:pt idx="24">
                        <c:v>-21.867121135253502</c:v>
                      </c:pt>
                      <c:pt idx="25">
                        <c:v>-21.862684557555799</c:v>
                      </c:pt>
                      <c:pt idx="26">
                        <c:v>-21.858247979858</c:v>
                      </c:pt>
                      <c:pt idx="27">
                        <c:v>-21.853811402160201</c:v>
                      </c:pt>
                      <c:pt idx="28">
                        <c:v>-21.849374824462402</c:v>
                      </c:pt>
                      <c:pt idx="29">
                        <c:v>-21.844938246764698</c:v>
                      </c:pt>
                      <c:pt idx="30">
                        <c:v>-21.840501669066899</c:v>
                      </c:pt>
                      <c:pt idx="31">
                        <c:v>-21.8360650913691</c:v>
                      </c:pt>
                      <c:pt idx="32">
                        <c:v>-21.831628513671401</c:v>
                      </c:pt>
                      <c:pt idx="33">
                        <c:v>-21.827191935973602</c:v>
                      </c:pt>
                      <c:pt idx="34">
                        <c:v>-21.822755358275799</c:v>
                      </c:pt>
                      <c:pt idx="35">
                        <c:v>-21.8183187805781</c:v>
                      </c:pt>
                      <c:pt idx="36">
                        <c:v>-21.813882202880301</c:v>
                      </c:pt>
                      <c:pt idx="37">
                        <c:v>-21.809445625182502</c:v>
                      </c:pt>
                      <c:pt idx="38">
                        <c:v>-21.805009047484798</c:v>
                      </c:pt>
                      <c:pt idx="39">
                        <c:v>-21.800572469786999</c:v>
                      </c:pt>
                      <c:pt idx="40">
                        <c:v>-21.7961358920892</c:v>
                      </c:pt>
                      <c:pt idx="41">
                        <c:v>-21.791699314391401</c:v>
                      </c:pt>
                      <c:pt idx="42">
                        <c:v>-21.787262736693702</c:v>
                      </c:pt>
                      <c:pt idx="43">
                        <c:v>-21.782826158995899</c:v>
                      </c:pt>
                      <c:pt idx="44">
                        <c:v>-21.7783895812981</c:v>
                      </c:pt>
                      <c:pt idx="45">
                        <c:v>-21.773953003600401</c:v>
                      </c:pt>
                      <c:pt idx="46">
                        <c:v>-21.769516425902601</c:v>
                      </c:pt>
                      <c:pt idx="47">
                        <c:v>-21.765079848204799</c:v>
                      </c:pt>
                      <c:pt idx="48">
                        <c:v>-21.760643270507099</c:v>
                      </c:pt>
                      <c:pt idx="49">
                        <c:v>-21.7562066928093</c:v>
                      </c:pt>
                      <c:pt idx="50">
                        <c:v>-21.751770115111501</c:v>
                      </c:pt>
                      <c:pt idx="51">
                        <c:v>-21.747333537413699</c:v>
                      </c:pt>
                      <c:pt idx="52">
                        <c:v>-21.742896959715999</c:v>
                      </c:pt>
                      <c:pt idx="53">
                        <c:v>-21.7384603820182</c:v>
                      </c:pt>
                      <c:pt idx="54">
                        <c:v>-21.734023804320401</c:v>
                      </c:pt>
                      <c:pt idx="55">
                        <c:v>-21.729587226622701</c:v>
                      </c:pt>
                      <c:pt idx="56">
                        <c:v>-21.725150648924899</c:v>
                      </c:pt>
                      <c:pt idx="57">
                        <c:v>-21.7207140712271</c:v>
                      </c:pt>
                      <c:pt idx="58">
                        <c:v>-21.7162774935294</c:v>
                      </c:pt>
                      <c:pt idx="59">
                        <c:v>-21.711840915831601</c:v>
                      </c:pt>
                      <c:pt idx="60">
                        <c:v>-21.707404338133799</c:v>
                      </c:pt>
                      <c:pt idx="61">
                        <c:v>-21.702967760436</c:v>
                      </c:pt>
                      <c:pt idx="62">
                        <c:v>-21.6985311827383</c:v>
                      </c:pt>
                      <c:pt idx="63">
                        <c:v>-21.694094605040501</c:v>
                      </c:pt>
                      <c:pt idx="64">
                        <c:v>-21.689658027342698</c:v>
                      </c:pt>
                      <c:pt idx="65">
                        <c:v>-21.685221449644999</c:v>
                      </c:pt>
                      <c:pt idx="66">
                        <c:v>-21.6807848719472</c:v>
                      </c:pt>
                      <c:pt idx="67">
                        <c:v>-21.676348294249401</c:v>
                      </c:pt>
                      <c:pt idx="68">
                        <c:v>-21.671911716551701</c:v>
                      </c:pt>
                      <c:pt idx="69">
                        <c:v>-21.667475138853899</c:v>
                      </c:pt>
                      <c:pt idx="70">
                        <c:v>-21.6630385611561</c:v>
                      </c:pt>
                      <c:pt idx="71">
                        <c:v>-21.658601983458301</c:v>
                      </c:pt>
                      <c:pt idx="72">
                        <c:v>-21.654165405760601</c:v>
                      </c:pt>
                      <c:pt idx="73">
                        <c:v>-21.649728828062798</c:v>
                      </c:pt>
                      <c:pt idx="74">
                        <c:v>-21.645292250364999</c:v>
                      </c:pt>
                      <c:pt idx="75">
                        <c:v>-21.6408556726673</c:v>
                      </c:pt>
                      <c:pt idx="76">
                        <c:v>-21.636419094969501</c:v>
                      </c:pt>
                      <c:pt idx="77">
                        <c:v>-21.631982517271702</c:v>
                      </c:pt>
                      <c:pt idx="78">
                        <c:v>-21.627545939573999</c:v>
                      </c:pt>
                      <c:pt idx="79">
                        <c:v>-21.6231093618762</c:v>
                      </c:pt>
                      <c:pt idx="80">
                        <c:v>-21.618672784178401</c:v>
                      </c:pt>
                      <c:pt idx="81">
                        <c:v>-21.614236206480602</c:v>
                      </c:pt>
                      <c:pt idx="82">
                        <c:v>-21.609799628782898</c:v>
                      </c:pt>
                      <c:pt idx="83">
                        <c:v>-21.605363051085099</c:v>
                      </c:pt>
                      <c:pt idx="84">
                        <c:v>-21.6009264733873</c:v>
                      </c:pt>
                      <c:pt idx="85">
                        <c:v>-21.596489895689601</c:v>
                      </c:pt>
                      <c:pt idx="86">
                        <c:v>-21.592053317991802</c:v>
                      </c:pt>
                      <c:pt idx="87">
                        <c:v>-21.587616740293999</c:v>
                      </c:pt>
                      <c:pt idx="88">
                        <c:v>-21.5831801625963</c:v>
                      </c:pt>
                      <c:pt idx="89">
                        <c:v>-21.578743584898501</c:v>
                      </c:pt>
                      <c:pt idx="90">
                        <c:v>-21.574307007200701</c:v>
                      </c:pt>
                      <c:pt idx="91">
                        <c:v>-21.569870429502998</c:v>
                      </c:pt>
                      <c:pt idx="92">
                        <c:v>-21.565433851805199</c:v>
                      </c:pt>
                      <c:pt idx="93">
                        <c:v>-21.5609972741074</c:v>
                      </c:pt>
                      <c:pt idx="94">
                        <c:v>-21.556560696409601</c:v>
                      </c:pt>
                      <c:pt idx="95">
                        <c:v>-21.552124118711902</c:v>
                      </c:pt>
                      <c:pt idx="96">
                        <c:v>-21.547687541014099</c:v>
                      </c:pt>
                      <c:pt idx="97">
                        <c:v>-21.5432509633163</c:v>
                      </c:pt>
                      <c:pt idx="98">
                        <c:v>-21.538814385618601</c:v>
                      </c:pt>
                      <c:pt idx="99">
                        <c:v>-21.534377807920801</c:v>
                      </c:pt>
                      <c:pt idx="100">
                        <c:v>-21.529941230222999</c:v>
                      </c:pt>
                      <c:pt idx="101">
                        <c:v>-21.525504652525299</c:v>
                      </c:pt>
                      <c:pt idx="102">
                        <c:v>-21.5210680748275</c:v>
                      </c:pt>
                      <c:pt idx="103">
                        <c:v>-21.516631497129701</c:v>
                      </c:pt>
                      <c:pt idx="104">
                        <c:v>-21.512194919431899</c:v>
                      </c:pt>
                      <c:pt idx="105">
                        <c:v>-21.507758341734199</c:v>
                      </c:pt>
                      <c:pt idx="106">
                        <c:v>-21.5033217640364</c:v>
                      </c:pt>
                      <c:pt idx="107">
                        <c:v>-21.498885186338601</c:v>
                      </c:pt>
                      <c:pt idx="108">
                        <c:v>-21.494448608640901</c:v>
                      </c:pt>
                      <c:pt idx="109">
                        <c:v>-21.490012030943099</c:v>
                      </c:pt>
                      <c:pt idx="110">
                        <c:v>-21.4855754532453</c:v>
                      </c:pt>
                      <c:pt idx="111">
                        <c:v>-21.4811388755476</c:v>
                      </c:pt>
                      <c:pt idx="112">
                        <c:v>-21.476702297849801</c:v>
                      </c:pt>
                      <c:pt idx="113">
                        <c:v>-21.472265720151999</c:v>
                      </c:pt>
                      <c:pt idx="114">
                        <c:v>-21.4678291424542</c:v>
                      </c:pt>
                      <c:pt idx="115">
                        <c:v>-21.4633925647565</c:v>
                      </c:pt>
                      <c:pt idx="116">
                        <c:v>-21.458955987058701</c:v>
                      </c:pt>
                      <c:pt idx="117">
                        <c:v>-21.454519409360898</c:v>
                      </c:pt>
                      <c:pt idx="118">
                        <c:v>-21.450082831663199</c:v>
                      </c:pt>
                      <c:pt idx="119">
                        <c:v>-21.4456462539654</c:v>
                      </c:pt>
                      <c:pt idx="120">
                        <c:v>-21.441209676267601</c:v>
                      </c:pt>
                      <c:pt idx="121">
                        <c:v>-21.436773098569901</c:v>
                      </c:pt>
                      <c:pt idx="122">
                        <c:v>-21.432336520872099</c:v>
                      </c:pt>
                      <c:pt idx="123">
                        <c:v>-21.4278999431743</c:v>
                      </c:pt>
                      <c:pt idx="124">
                        <c:v>-21.423463365476501</c:v>
                      </c:pt>
                      <c:pt idx="125">
                        <c:v>-21.419026787778801</c:v>
                      </c:pt>
                      <c:pt idx="126">
                        <c:v>-21.414590210080998</c:v>
                      </c:pt>
                      <c:pt idx="127">
                        <c:v>-21.410153632383199</c:v>
                      </c:pt>
                      <c:pt idx="128">
                        <c:v>-21.4057170546855</c:v>
                      </c:pt>
                      <c:pt idx="129">
                        <c:v>-21.401280476987701</c:v>
                      </c:pt>
                      <c:pt idx="130">
                        <c:v>-21.396843899289902</c:v>
                      </c:pt>
                      <c:pt idx="131">
                        <c:v>-21.392407321592199</c:v>
                      </c:pt>
                      <c:pt idx="132">
                        <c:v>-21.3879707438944</c:v>
                      </c:pt>
                      <c:pt idx="133">
                        <c:v>-21.383534166196601</c:v>
                      </c:pt>
                      <c:pt idx="134">
                        <c:v>-21.379097588498901</c:v>
                      </c:pt>
                      <c:pt idx="135">
                        <c:v>-21.374661010801098</c:v>
                      </c:pt>
                      <c:pt idx="136">
                        <c:v>-21.370224433103299</c:v>
                      </c:pt>
                      <c:pt idx="137">
                        <c:v>-21.3657878554055</c:v>
                      </c:pt>
                      <c:pt idx="138">
                        <c:v>-21.361351277707801</c:v>
                      </c:pt>
                      <c:pt idx="139">
                        <c:v>-21.356914700010002</c:v>
                      </c:pt>
                      <c:pt idx="140">
                        <c:v>-21.352478122312199</c:v>
                      </c:pt>
                      <c:pt idx="141">
                        <c:v>-21.3480415446145</c:v>
                      </c:pt>
                      <c:pt idx="142">
                        <c:v>-21.343604966916701</c:v>
                      </c:pt>
                      <c:pt idx="143">
                        <c:v>-21.339168389218901</c:v>
                      </c:pt>
                      <c:pt idx="144">
                        <c:v>-21.334731811521198</c:v>
                      </c:pt>
                      <c:pt idx="145">
                        <c:v>-21.330295233823399</c:v>
                      </c:pt>
                      <c:pt idx="146">
                        <c:v>-21.3258586561256</c:v>
                      </c:pt>
                      <c:pt idx="147">
                        <c:v>-21.321422078427801</c:v>
                      </c:pt>
                      <c:pt idx="148">
                        <c:v>-21.316985500730102</c:v>
                      </c:pt>
                      <c:pt idx="149">
                        <c:v>-21.312548923032299</c:v>
                      </c:pt>
                      <c:pt idx="150">
                        <c:v>-21.3081123453345</c:v>
                      </c:pt>
                      <c:pt idx="151">
                        <c:v>-21.3036757676368</c:v>
                      </c:pt>
                      <c:pt idx="152">
                        <c:v>-21.299239189939001</c:v>
                      </c:pt>
                      <c:pt idx="153">
                        <c:v>-21.294802612241199</c:v>
                      </c:pt>
                      <c:pt idx="154">
                        <c:v>-21.290366034543499</c:v>
                      </c:pt>
                      <c:pt idx="155">
                        <c:v>-21.2859294568457</c:v>
                      </c:pt>
                      <c:pt idx="156">
                        <c:v>-21.281492879147901</c:v>
                      </c:pt>
                      <c:pt idx="157">
                        <c:v>-21.277056301450099</c:v>
                      </c:pt>
                      <c:pt idx="158">
                        <c:v>-21.272619723752399</c:v>
                      </c:pt>
                      <c:pt idx="159">
                        <c:v>-21.2681831460546</c:v>
                      </c:pt>
                      <c:pt idx="160">
                        <c:v>-21.263746568356801</c:v>
                      </c:pt>
                      <c:pt idx="161">
                        <c:v>-21.259309990659101</c:v>
                      </c:pt>
                      <c:pt idx="162">
                        <c:v>-21.254873412961299</c:v>
                      </c:pt>
                      <c:pt idx="163">
                        <c:v>-21.2504368352635</c:v>
                      </c:pt>
                      <c:pt idx="164">
                        <c:v>-21.2460002575658</c:v>
                      </c:pt>
                      <c:pt idx="165">
                        <c:v>-21.241563679868001</c:v>
                      </c:pt>
                      <c:pt idx="166">
                        <c:v>-21.237127102170199</c:v>
                      </c:pt>
                      <c:pt idx="167">
                        <c:v>-21.2326905244724</c:v>
                      </c:pt>
                      <c:pt idx="168">
                        <c:v>-21.2282539467747</c:v>
                      </c:pt>
                      <c:pt idx="169">
                        <c:v>-21.223817369076901</c:v>
                      </c:pt>
                      <c:pt idx="170">
                        <c:v>-21.219380791379098</c:v>
                      </c:pt>
                      <c:pt idx="171">
                        <c:v>-21.214944213681399</c:v>
                      </c:pt>
                      <c:pt idx="172">
                        <c:v>-21.2105076359836</c:v>
                      </c:pt>
                      <c:pt idx="173">
                        <c:v>-21.206071058285801</c:v>
                      </c:pt>
                      <c:pt idx="174">
                        <c:v>-21.201634480588101</c:v>
                      </c:pt>
                      <c:pt idx="175">
                        <c:v>-21.197197902890299</c:v>
                      </c:pt>
                      <c:pt idx="176">
                        <c:v>-21.1927613251925</c:v>
                      </c:pt>
                      <c:pt idx="177">
                        <c:v>-21.1883247474948</c:v>
                      </c:pt>
                      <c:pt idx="178">
                        <c:v>-21.183888169797001</c:v>
                      </c:pt>
                      <c:pt idx="179">
                        <c:v>-21.179451592099198</c:v>
                      </c:pt>
                      <c:pt idx="180">
                        <c:v>-21.175015014401399</c:v>
                      </c:pt>
                      <c:pt idx="181">
                        <c:v>-21.1705784367037</c:v>
                      </c:pt>
                      <c:pt idx="182">
                        <c:v>-21.166141859005901</c:v>
                      </c:pt>
                      <c:pt idx="183">
                        <c:v>-21.161705281308102</c:v>
                      </c:pt>
                      <c:pt idx="184">
                        <c:v>-21.157268703610399</c:v>
                      </c:pt>
                      <c:pt idx="185">
                        <c:v>-21.1528321259126</c:v>
                      </c:pt>
                      <c:pt idx="186">
                        <c:v>-21.1483955482148</c:v>
                      </c:pt>
                      <c:pt idx="187">
                        <c:v>-21.143958970517101</c:v>
                      </c:pt>
                      <c:pt idx="188">
                        <c:v>-21.139522392819298</c:v>
                      </c:pt>
                      <c:pt idx="189">
                        <c:v>-21.135085815121499</c:v>
                      </c:pt>
                      <c:pt idx="190">
                        <c:v>-21.1306492374237</c:v>
                      </c:pt>
                      <c:pt idx="191">
                        <c:v>-21.126212659726001</c:v>
                      </c:pt>
                      <c:pt idx="192">
                        <c:v>-21.121776082028202</c:v>
                      </c:pt>
                      <c:pt idx="193">
                        <c:v>-21.117339504330399</c:v>
                      </c:pt>
                      <c:pt idx="194">
                        <c:v>-21.1129029266327</c:v>
                      </c:pt>
                      <c:pt idx="195">
                        <c:v>-21.1084663489349</c:v>
                      </c:pt>
                      <c:pt idx="196">
                        <c:v>-21.104029771237101</c:v>
                      </c:pt>
                      <c:pt idx="197">
                        <c:v>-21.099593193539398</c:v>
                      </c:pt>
                      <c:pt idx="198">
                        <c:v>-21.095156615841599</c:v>
                      </c:pt>
                      <c:pt idx="199">
                        <c:v>-21.0907200381438</c:v>
                      </c:pt>
                      <c:pt idx="200">
                        <c:v>-21.086283460446001</c:v>
                      </c:pt>
                      <c:pt idx="201">
                        <c:v>-21.081846882748302</c:v>
                      </c:pt>
                      <c:pt idx="202">
                        <c:v>-21.077410305050499</c:v>
                      </c:pt>
                      <c:pt idx="203">
                        <c:v>-21.0729737273527</c:v>
                      </c:pt>
                      <c:pt idx="204">
                        <c:v>-21.068537149655</c:v>
                      </c:pt>
                      <c:pt idx="205">
                        <c:v>-21.064100571957201</c:v>
                      </c:pt>
                      <c:pt idx="206">
                        <c:v>-21.059663994259399</c:v>
                      </c:pt>
                      <c:pt idx="207">
                        <c:v>-21.055227416561699</c:v>
                      </c:pt>
                      <c:pt idx="208">
                        <c:v>-21.0507908388639</c:v>
                      </c:pt>
                      <c:pt idx="209">
                        <c:v>-21.046354261166101</c:v>
                      </c:pt>
                      <c:pt idx="210">
                        <c:v>-21.041917683468402</c:v>
                      </c:pt>
                      <c:pt idx="211">
                        <c:v>-21.037481105770599</c:v>
                      </c:pt>
                      <c:pt idx="212">
                        <c:v>-21.0330445280728</c:v>
                      </c:pt>
                      <c:pt idx="213">
                        <c:v>-21.028607950375001</c:v>
                      </c:pt>
                      <c:pt idx="214">
                        <c:v>-21.024171372677301</c:v>
                      </c:pt>
                      <c:pt idx="215">
                        <c:v>-21.019734794979499</c:v>
                      </c:pt>
                      <c:pt idx="216">
                        <c:v>-21.0152982172817</c:v>
                      </c:pt>
                      <c:pt idx="217">
                        <c:v>-21.010861639584</c:v>
                      </c:pt>
                      <c:pt idx="218">
                        <c:v>-21.006425061886201</c:v>
                      </c:pt>
                      <c:pt idx="219">
                        <c:v>-21.001988484188399</c:v>
                      </c:pt>
                      <c:pt idx="220">
                        <c:v>-20.997551906490699</c:v>
                      </c:pt>
                      <c:pt idx="221">
                        <c:v>-20.9931153287929</c:v>
                      </c:pt>
                      <c:pt idx="222">
                        <c:v>-20.988678751095101</c:v>
                      </c:pt>
                      <c:pt idx="223">
                        <c:v>-20.984242173397298</c:v>
                      </c:pt>
                      <c:pt idx="224">
                        <c:v>-20.979805595699599</c:v>
                      </c:pt>
                      <c:pt idx="225">
                        <c:v>-20.9753690180018</c:v>
                      </c:pt>
                      <c:pt idx="226">
                        <c:v>-20.970932440304001</c:v>
                      </c:pt>
                      <c:pt idx="227">
                        <c:v>-20.966495862606301</c:v>
                      </c:pt>
                      <c:pt idx="228">
                        <c:v>-20.962059284908499</c:v>
                      </c:pt>
                      <c:pt idx="229">
                        <c:v>-20.9576227072107</c:v>
                      </c:pt>
                      <c:pt idx="230">
                        <c:v>-20.953186129513</c:v>
                      </c:pt>
                      <c:pt idx="231">
                        <c:v>-20.948749551815201</c:v>
                      </c:pt>
                      <c:pt idx="232">
                        <c:v>-20.944312974117398</c:v>
                      </c:pt>
                      <c:pt idx="233">
                        <c:v>-20.939876396419599</c:v>
                      </c:pt>
                      <c:pt idx="234">
                        <c:v>-20.9354398187219</c:v>
                      </c:pt>
                      <c:pt idx="235">
                        <c:v>-20.931003241024101</c:v>
                      </c:pt>
                      <c:pt idx="236">
                        <c:v>-20.926566663326302</c:v>
                      </c:pt>
                      <c:pt idx="237">
                        <c:v>-20.922130085628599</c:v>
                      </c:pt>
                      <c:pt idx="238">
                        <c:v>-20.9176935079308</c:v>
                      </c:pt>
                      <c:pt idx="239">
                        <c:v>-20.913256930233</c:v>
                      </c:pt>
                      <c:pt idx="240">
                        <c:v>-20.908820352535301</c:v>
                      </c:pt>
                      <c:pt idx="241">
                        <c:v>-20.904383774837498</c:v>
                      </c:pt>
                      <c:pt idx="242">
                        <c:v>-20.899947197139699</c:v>
                      </c:pt>
                      <c:pt idx="243">
                        <c:v>-20.8955106194419</c:v>
                      </c:pt>
                      <c:pt idx="244">
                        <c:v>-20.891074041744201</c:v>
                      </c:pt>
                      <c:pt idx="245">
                        <c:v>-20.886637464046402</c:v>
                      </c:pt>
                      <c:pt idx="246">
                        <c:v>-20.882200886348599</c:v>
                      </c:pt>
                      <c:pt idx="247">
                        <c:v>-20.877764308650899</c:v>
                      </c:pt>
                      <c:pt idx="248">
                        <c:v>-20.8733277309531</c:v>
                      </c:pt>
                      <c:pt idx="249">
                        <c:v>-20.868891153255301</c:v>
                      </c:pt>
                      <c:pt idx="250">
                        <c:v>-20.864454575557598</c:v>
                      </c:pt>
                      <c:pt idx="251">
                        <c:v>-20.860017997859799</c:v>
                      </c:pt>
                      <c:pt idx="252">
                        <c:v>-20.855581420162</c:v>
                      </c:pt>
                      <c:pt idx="253">
                        <c:v>-20.851144842464201</c:v>
                      </c:pt>
                      <c:pt idx="254">
                        <c:v>-20.846708264766502</c:v>
                      </c:pt>
                      <c:pt idx="255">
                        <c:v>-20.842271687068699</c:v>
                      </c:pt>
                      <c:pt idx="256">
                        <c:v>-20.8378351093709</c:v>
                      </c:pt>
                      <c:pt idx="257">
                        <c:v>-20.8333985316732</c:v>
                      </c:pt>
                      <c:pt idx="258">
                        <c:v>-20.828961953975401</c:v>
                      </c:pt>
                      <c:pt idx="259">
                        <c:v>-20.824525376277599</c:v>
                      </c:pt>
                      <c:pt idx="260">
                        <c:v>-20.820088798579899</c:v>
                      </c:pt>
                      <c:pt idx="261">
                        <c:v>-20.8156522208821</c:v>
                      </c:pt>
                      <c:pt idx="262">
                        <c:v>-20.811215643184301</c:v>
                      </c:pt>
                      <c:pt idx="263">
                        <c:v>-20.806779065486602</c:v>
                      </c:pt>
                      <c:pt idx="264">
                        <c:v>-20.802342487788799</c:v>
                      </c:pt>
                      <c:pt idx="265">
                        <c:v>-20.797905910091</c:v>
                      </c:pt>
                      <c:pt idx="266">
                        <c:v>-20.793469332393201</c:v>
                      </c:pt>
                      <c:pt idx="267">
                        <c:v>-20.789032754695501</c:v>
                      </c:pt>
                      <c:pt idx="268">
                        <c:v>-20.784596176997699</c:v>
                      </c:pt>
                      <c:pt idx="269">
                        <c:v>-20.7801595992999</c:v>
                      </c:pt>
                      <c:pt idx="270">
                        <c:v>-20.7757230216022</c:v>
                      </c:pt>
                      <c:pt idx="271">
                        <c:v>-20.771286443904401</c:v>
                      </c:pt>
                      <c:pt idx="272">
                        <c:v>-20.766849866206599</c:v>
                      </c:pt>
                      <c:pt idx="273">
                        <c:v>-20.762413288508899</c:v>
                      </c:pt>
                      <c:pt idx="274">
                        <c:v>-20.7579767108111</c:v>
                      </c:pt>
                      <c:pt idx="275">
                        <c:v>-20.753540133113301</c:v>
                      </c:pt>
                      <c:pt idx="276">
                        <c:v>-20.749103555415498</c:v>
                      </c:pt>
                      <c:pt idx="277">
                        <c:v>-20.744666977717799</c:v>
                      </c:pt>
                      <c:pt idx="278">
                        <c:v>-20.74023040002</c:v>
                      </c:pt>
                      <c:pt idx="279">
                        <c:v>-20.735793822322201</c:v>
                      </c:pt>
                      <c:pt idx="280">
                        <c:v>-20.731357244624501</c:v>
                      </c:pt>
                      <c:pt idx="281">
                        <c:v>-20.726920666926699</c:v>
                      </c:pt>
                      <c:pt idx="282">
                        <c:v>-20.7224840892289</c:v>
                      </c:pt>
                      <c:pt idx="283">
                        <c:v>-20.7180475115312</c:v>
                      </c:pt>
                      <c:pt idx="284">
                        <c:v>-20.713610933833401</c:v>
                      </c:pt>
                      <c:pt idx="285">
                        <c:v>-20.709174356135598</c:v>
                      </c:pt>
                      <c:pt idx="286">
                        <c:v>-20.704737778437799</c:v>
                      </c:pt>
                      <c:pt idx="287">
                        <c:v>-20.7003012007401</c:v>
                      </c:pt>
                      <c:pt idx="288">
                        <c:v>-20.695864623042301</c:v>
                      </c:pt>
                      <c:pt idx="289">
                        <c:v>-20.691428045344502</c:v>
                      </c:pt>
                      <c:pt idx="290">
                        <c:v>-20.686991467646799</c:v>
                      </c:pt>
                      <c:pt idx="291">
                        <c:v>-20.682554889948999</c:v>
                      </c:pt>
                      <c:pt idx="292">
                        <c:v>-20.6781183122512</c:v>
                      </c:pt>
                      <c:pt idx="293">
                        <c:v>-20.673681734553501</c:v>
                      </c:pt>
                      <c:pt idx="294">
                        <c:v>-20.669245156855698</c:v>
                      </c:pt>
                      <c:pt idx="295">
                        <c:v>-20.664808579157899</c:v>
                      </c:pt>
                      <c:pt idx="296">
                        <c:v>-20.6603720014601</c:v>
                      </c:pt>
                      <c:pt idx="297">
                        <c:v>-20.655935423762401</c:v>
                      </c:pt>
                      <c:pt idx="298">
                        <c:v>-20.651498846064602</c:v>
                      </c:pt>
                      <c:pt idx="299">
                        <c:v>-20.647062268366799</c:v>
                      </c:pt>
                      <c:pt idx="300">
                        <c:v>-20.642625690669099</c:v>
                      </c:pt>
                      <c:pt idx="301">
                        <c:v>-20.6381891129713</c:v>
                      </c:pt>
                      <c:pt idx="302">
                        <c:v>-20.633752535273501</c:v>
                      </c:pt>
                      <c:pt idx="303">
                        <c:v>-20.629315957575798</c:v>
                      </c:pt>
                      <c:pt idx="304">
                        <c:v>-20.624879379877999</c:v>
                      </c:pt>
                      <c:pt idx="305">
                        <c:v>-20.6204428021802</c:v>
                      </c:pt>
                      <c:pt idx="306">
                        <c:v>-20.616006224482401</c:v>
                      </c:pt>
                      <c:pt idx="307">
                        <c:v>-20.611569646784702</c:v>
                      </c:pt>
                      <c:pt idx="308">
                        <c:v>-20.607133069086899</c:v>
                      </c:pt>
                      <c:pt idx="309">
                        <c:v>-20.6026964913891</c:v>
                      </c:pt>
                      <c:pt idx="310">
                        <c:v>-20.5982599136914</c:v>
                      </c:pt>
                      <c:pt idx="311">
                        <c:v>-20.593823335993601</c:v>
                      </c:pt>
                      <c:pt idx="312">
                        <c:v>-20.589386758295799</c:v>
                      </c:pt>
                      <c:pt idx="313">
                        <c:v>-20.584950180598099</c:v>
                      </c:pt>
                      <c:pt idx="314">
                        <c:v>-20.5805136029003</c:v>
                      </c:pt>
                      <c:pt idx="315">
                        <c:v>-20.576077025202501</c:v>
                      </c:pt>
                      <c:pt idx="316">
                        <c:v>-20.571640447504802</c:v>
                      </c:pt>
                      <c:pt idx="317">
                        <c:v>-20.567203869806999</c:v>
                      </c:pt>
                      <c:pt idx="318">
                        <c:v>-20.5627672921092</c:v>
                      </c:pt>
                      <c:pt idx="319">
                        <c:v>-20.558330714411401</c:v>
                      </c:pt>
                      <c:pt idx="320">
                        <c:v>-20.553894136713701</c:v>
                      </c:pt>
                      <c:pt idx="321">
                        <c:v>-20.549457559015899</c:v>
                      </c:pt>
                      <c:pt idx="322">
                        <c:v>-20.5450209813181</c:v>
                      </c:pt>
                      <c:pt idx="323">
                        <c:v>-20.5405844036204</c:v>
                      </c:pt>
                      <c:pt idx="324">
                        <c:v>-20.536147825922601</c:v>
                      </c:pt>
                      <c:pt idx="325">
                        <c:v>-20.531711248224799</c:v>
                      </c:pt>
                      <c:pt idx="326">
                        <c:v>-20.527274670527099</c:v>
                      </c:pt>
                      <c:pt idx="327">
                        <c:v>-20.5228380928293</c:v>
                      </c:pt>
                      <c:pt idx="328">
                        <c:v>-20.518401515131501</c:v>
                      </c:pt>
                      <c:pt idx="329">
                        <c:v>-20.513964937433698</c:v>
                      </c:pt>
                      <c:pt idx="330">
                        <c:v>-20.509528359735999</c:v>
                      </c:pt>
                      <c:pt idx="331">
                        <c:v>-20.5050917820382</c:v>
                      </c:pt>
                      <c:pt idx="332">
                        <c:v>-20.500655204340401</c:v>
                      </c:pt>
                      <c:pt idx="333">
                        <c:v>-20.496218626642701</c:v>
                      </c:pt>
                      <c:pt idx="334">
                        <c:v>-20.491782048944899</c:v>
                      </c:pt>
                      <c:pt idx="335">
                        <c:v>-20.487345471247099</c:v>
                      </c:pt>
                      <c:pt idx="336">
                        <c:v>-20.4829088935494</c:v>
                      </c:pt>
                      <c:pt idx="337">
                        <c:v>-20.478472315851601</c:v>
                      </c:pt>
                      <c:pt idx="338">
                        <c:v>-20.474035738153798</c:v>
                      </c:pt>
                      <c:pt idx="339">
                        <c:v>-20.469599160455999</c:v>
                      </c:pt>
                      <c:pt idx="340">
                        <c:v>-20.4651625827583</c:v>
                      </c:pt>
                      <c:pt idx="341">
                        <c:v>-20.460726005060501</c:v>
                      </c:pt>
                      <c:pt idx="342">
                        <c:v>-20.456289427362702</c:v>
                      </c:pt>
                      <c:pt idx="343">
                        <c:v>-20.451852849664999</c:v>
                      </c:pt>
                      <c:pt idx="344">
                        <c:v>-20.447416271967199</c:v>
                      </c:pt>
                      <c:pt idx="345">
                        <c:v>-20.4429796942694</c:v>
                      </c:pt>
                      <c:pt idx="346">
                        <c:v>-20.438543116571701</c:v>
                      </c:pt>
                      <c:pt idx="347">
                        <c:v>-20.434106538873898</c:v>
                      </c:pt>
                      <c:pt idx="348">
                        <c:v>-20.429669961176099</c:v>
                      </c:pt>
                      <c:pt idx="349">
                        <c:v>-20.4252333834783</c:v>
                      </c:pt>
                      <c:pt idx="350">
                        <c:v>-20.420796805780601</c:v>
                      </c:pt>
                      <c:pt idx="351">
                        <c:v>-20.416360228082802</c:v>
                      </c:pt>
                      <c:pt idx="352">
                        <c:v>-20.411923650384999</c:v>
                      </c:pt>
                      <c:pt idx="353">
                        <c:v>-20.407487072687299</c:v>
                      </c:pt>
                      <c:pt idx="354">
                        <c:v>-20.4030504949895</c:v>
                      </c:pt>
                      <c:pt idx="355">
                        <c:v>-20.398613917291701</c:v>
                      </c:pt>
                      <c:pt idx="356">
                        <c:v>-20.394177339593998</c:v>
                      </c:pt>
                      <c:pt idx="357">
                        <c:v>-20.389740761896199</c:v>
                      </c:pt>
                      <c:pt idx="358">
                        <c:v>-20.3853041841984</c:v>
                      </c:pt>
                      <c:pt idx="359">
                        <c:v>-20.380867606500701</c:v>
                      </c:pt>
                      <c:pt idx="360">
                        <c:v>-20.376431028802902</c:v>
                      </c:pt>
                      <c:pt idx="361">
                        <c:v>-20.371994451105099</c:v>
                      </c:pt>
                      <c:pt idx="362">
                        <c:v>-20.3675578734073</c:v>
                      </c:pt>
                      <c:pt idx="363">
                        <c:v>-20.3631212957096</c:v>
                      </c:pt>
                      <c:pt idx="364">
                        <c:v>-20.358684718011801</c:v>
                      </c:pt>
                      <c:pt idx="365">
                        <c:v>-20.354248140313999</c:v>
                      </c:pt>
                      <c:pt idx="366">
                        <c:v>-20.349811562616299</c:v>
                      </c:pt>
                      <c:pt idx="367">
                        <c:v>-20.3453749849185</c:v>
                      </c:pt>
                      <c:pt idx="368">
                        <c:v>-20.340938407220701</c:v>
                      </c:pt>
                      <c:pt idx="369">
                        <c:v>-20.336501829523002</c:v>
                      </c:pt>
                      <c:pt idx="370">
                        <c:v>-20.332065251825199</c:v>
                      </c:pt>
                      <c:pt idx="371">
                        <c:v>-20.3276286741274</c:v>
                      </c:pt>
                      <c:pt idx="372">
                        <c:v>-20.323192096429601</c:v>
                      </c:pt>
                      <c:pt idx="373">
                        <c:v>-20.318755518731901</c:v>
                      </c:pt>
                      <c:pt idx="374">
                        <c:v>-20.314318941034099</c:v>
                      </c:pt>
                      <c:pt idx="375">
                        <c:v>-20.3098823633363</c:v>
                      </c:pt>
                      <c:pt idx="376">
                        <c:v>-20.3054457856386</c:v>
                      </c:pt>
                      <c:pt idx="377">
                        <c:v>-20.301009207940801</c:v>
                      </c:pt>
                      <c:pt idx="378">
                        <c:v>-20.296572630242999</c:v>
                      </c:pt>
                      <c:pt idx="379">
                        <c:v>-20.292136052545299</c:v>
                      </c:pt>
                      <c:pt idx="380">
                        <c:v>-20.2876994748475</c:v>
                      </c:pt>
                      <c:pt idx="381">
                        <c:v>-20.283262897149701</c:v>
                      </c:pt>
                      <c:pt idx="382">
                        <c:v>-20.278826319451898</c:v>
                      </c:pt>
                      <c:pt idx="383">
                        <c:v>-20.274389741754199</c:v>
                      </c:pt>
                      <c:pt idx="384">
                        <c:v>-20.2699531640564</c:v>
                      </c:pt>
                      <c:pt idx="385">
                        <c:v>-20.265516586358601</c:v>
                      </c:pt>
                      <c:pt idx="386">
                        <c:v>-20.261080008660901</c:v>
                      </c:pt>
                      <c:pt idx="387">
                        <c:v>-20.256643430963098</c:v>
                      </c:pt>
                      <c:pt idx="388">
                        <c:v>-20.252206853265299</c:v>
                      </c:pt>
                      <c:pt idx="389">
                        <c:v>-20.2477702755676</c:v>
                      </c:pt>
                      <c:pt idx="390">
                        <c:v>-20.243333697869801</c:v>
                      </c:pt>
                      <c:pt idx="391">
                        <c:v>-20.238897120171998</c:v>
                      </c:pt>
                      <c:pt idx="392">
                        <c:v>-20.234460542474299</c:v>
                      </c:pt>
                      <c:pt idx="393">
                        <c:v>-20.2300239647765</c:v>
                      </c:pt>
                      <c:pt idx="394">
                        <c:v>-20.225587387078701</c:v>
                      </c:pt>
                      <c:pt idx="395">
                        <c:v>-20.221150809380902</c:v>
                      </c:pt>
                      <c:pt idx="396">
                        <c:v>-20.216714231683198</c:v>
                      </c:pt>
                      <c:pt idx="397">
                        <c:v>-20.212277653985399</c:v>
                      </c:pt>
                      <c:pt idx="398">
                        <c:v>-20.2078410762876</c:v>
                      </c:pt>
                      <c:pt idx="399">
                        <c:v>-20.203404498589901</c:v>
                      </c:pt>
                      <c:pt idx="400">
                        <c:v>-20.198967920892098</c:v>
                      </c:pt>
                      <c:pt idx="401">
                        <c:v>-20.194531343194299</c:v>
                      </c:pt>
                      <c:pt idx="402">
                        <c:v>-20.1900947654966</c:v>
                      </c:pt>
                      <c:pt idx="403">
                        <c:v>-20.185658187798801</c:v>
                      </c:pt>
                      <c:pt idx="404">
                        <c:v>-20.181221610101002</c:v>
                      </c:pt>
                      <c:pt idx="405">
                        <c:v>-20.176785032403199</c:v>
                      </c:pt>
                      <c:pt idx="406">
                        <c:v>-20.172348454705499</c:v>
                      </c:pt>
                      <c:pt idx="407">
                        <c:v>-20.1679118770077</c:v>
                      </c:pt>
                      <c:pt idx="408">
                        <c:v>-20.163475299309901</c:v>
                      </c:pt>
                      <c:pt idx="409">
                        <c:v>-20.159038721612198</c:v>
                      </c:pt>
                      <c:pt idx="410">
                        <c:v>-20.154602143914399</c:v>
                      </c:pt>
                      <c:pt idx="411">
                        <c:v>-20.1501655662166</c:v>
                      </c:pt>
                      <c:pt idx="412">
                        <c:v>-20.145728988518901</c:v>
                      </c:pt>
                      <c:pt idx="413">
                        <c:v>-20.141292410821102</c:v>
                      </c:pt>
                      <c:pt idx="414">
                        <c:v>-20.136855833123299</c:v>
                      </c:pt>
                      <c:pt idx="415">
                        <c:v>-20.1324192554255</c:v>
                      </c:pt>
                      <c:pt idx="416">
                        <c:v>-20.1279826777278</c:v>
                      </c:pt>
                      <c:pt idx="417">
                        <c:v>-20.123546100030001</c:v>
                      </c:pt>
                      <c:pt idx="418">
                        <c:v>-20.119109522332199</c:v>
                      </c:pt>
                      <c:pt idx="419">
                        <c:v>-20.114672944634499</c:v>
                      </c:pt>
                      <c:pt idx="420">
                        <c:v>-20.1102363669367</c:v>
                      </c:pt>
                      <c:pt idx="421">
                        <c:v>-20.105799789238901</c:v>
                      </c:pt>
                      <c:pt idx="422">
                        <c:v>-20.101363211541202</c:v>
                      </c:pt>
                      <c:pt idx="423">
                        <c:v>-20.096926633843399</c:v>
                      </c:pt>
                      <c:pt idx="424">
                        <c:v>-20.0924900561456</c:v>
                      </c:pt>
                      <c:pt idx="425">
                        <c:v>-20.088053478447801</c:v>
                      </c:pt>
                      <c:pt idx="426">
                        <c:v>-20.083616900750101</c:v>
                      </c:pt>
                      <c:pt idx="427">
                        <c:v>-20.079180323052299</c:v>
                      </c:pt>
                      <c:pt idx="428">
                        <c:v>-20.0747437453545</c:v>
                      </c:pt>
                      <c:pt idx="429">
                        <c:v>-20.0703071676568</c:v>
                      </c:pt>
                      <c:pt idx="430">
                        <c:v>-20.065870589959001</c:v>
                      </c:pt>
                      <c:pt idx="431">
                        <c:v>-20.061434012261198</c:v>
                      </c:pt>
                      <c:pt idx="432">
                        <c:v>-20.056997434563499</c:v>
                      </c:pt>
                      <c:pt idx="433">
                        <c:v>-20.0525608568657</c:v>
                      </c:pt>
                      <c:pt idx="434">
                        <c:v>-20.048124279167901</c:v>
                      </c:pt>
                      <c:pt idx="435">
                        <c:v>-20.043687701470098</c:v>
                      </c:pt>
                      <c:pt idx="436">
                        <c:v>-20.039251123772399</c:v>
                      </c:pt>
                      <c:pt idx="437">
                        <c:v>-20.0348145460746</c:v>
                      </c:pt>
                      <c:pt idx="438">
                        <c:v>-20.030377968376801</c:v>
                      </c:pt>
                      <c:pt idx="439">
                        <c:v>-20.025941390679101</c:v>
                      </c:pt>
                      <c:pt idx="440">
                        <c:v>-20.021504812981298</c:v>
                      </c:pt>
                      <c:pt idx="441">
                        <c:v>-20.017068235283499</c:v>
                      </c:pt>
                      <c:pt idx="442">
                        <c:v>-20.0126316575858</c:v>
                      </c:pt>
                      <c:pt idx="443">
                        <c:v>-20.008195079888001</c:v>
                      </c:pt>
                      <c:pt idx="444">
                        <c:v>-20.003758502190198</c:v>
                      </c:pt>
                      <c:pt idx="445">
                        <c:v>-19.999321924492499</c:v>
                      </c:pt>
                      <c:pt idx="446">
                        <c:v>-19.9948853467947</c:v>
                      </c:pt>
                      <c:pt idx="447">
                        <c:v>-19.990448769096901</c:v>
                      </c:pt>
                      <c:pt idx="448">
                        <c:v>-19.986012191399102</c:v>
                      </c:pt>
                      <c:pt idx="449">
                        <c:v>-19.981575613701398</c:v>
                      </c:pt>
                      <c:pt idx="450">
                        <c:v>-19.977139036003599</c:v>
                      </c:pt>
                      <c:pt idx="451">
                        <c:v>-19.9727024583058</c:v>
                      </c:pt>
                      <c:pt idx="452">
                        <c:v>-19.968265880608101</c:v>
                      </c:pt>
                      <c:pt idx="453">
                        <c:v>-19.963829302910298</c:v>
                      </c:pt>
                      <c:pt idx="454">
                        <c:v>-19.959392725212499</c:v>
                      </c:pt>
                      <c:pt idx="455">
                        <c:v>-19.9549561475148</c:v>
                      </c:pt>
                      <c:pt idx="456">
                        <c:v>-19.950519569817001</c:v>
                      </c:pt>
                      <c:pt idx="457">
                        <c:v>-19.946082992119202</c:v>
                      </c:pt>
                      <c:pt idx="458">
                        <c:v>-19.941646414421399</c:v>
                      </c:pt>
                      <c:pt idx="459">
                        <c:v>-19.937209836723699</c:v>
                      </c:pt>
                      <c:pt idx="460">
                        <c:v>-19.9327732590259</c:v>
                      </c:pt>
                      <c:pt idx="461">
                        <c:v>-19.928336681328101</c:v>
                      </c:pt>
                      <c:pt idx="462">
                        <c:v>-19.923900103630402</c:v>
                      </c:pt>
                      <c:pt idx="463">
                        <c:v>-19.919463525932599</c:v>
                      </c:pt>
                      <c:pt idx="464">
                        <c:v>-19.9150269482348</c:v>
                      </c:pt>
                      <c:pt idx="465">
                        <c:v>-19.910590370537101</c:v>
                      </c:pt>
                      <c:pt idx="466">
                        <c:v>-19.906153792839302</c:v>
                      </c:pt>
                      <c:pt idx="467">
                        <c:v>-19.901717215141499</c:v>
                      </c:pt>
                      <c:pt idx="468">
                        <c:v>-19.8972806374437</c:v>
                      </c:pt>
                      <c:pt idx="469">
                        <c:v>-19.892844059746</c:v>
                      </c:pt>
                      <c:pt idx="470">
                        <c:v>-19.888407482048201</c:v>
                      </c:pt>
                      <c:pt idx="471">
                        <c:v>-19.883970904350399</c:v>
                      </c:pt>
                      <c:pt idx="472">
                        <c:v>-19.879534326652699</c:v>
                      </c:pt>
                      <c:pt idx="473">
                        <c:v>-19.8750977489549</c:v>
                      </c:pt>
                      <c:pt idx="474">
                        <c:v>-19.870661171257101</c:v>
                      </c:pt>
                      <c:pt idx="475">
                        <c:v>-19.866224593559402</c:v>
                      </c:pt>
                      <c:pt idx="476">
                        <c:v>-19.861788015861599</c:v>
                      </c:pt>
                      <c:pt idx="477">
                        <c:v>-19.8573514381638</c:v>
                      </c:pt>
                      <c:pt idx="478">
                        <c:v>-19.852914860466001</c:v>
                      </c:pt>
                      <c:pt idx="479">
                        <c:v>-19.848478282768301</c:v>
                      </c:pt>
                      <c:pt idx="480">
                        <c:v>-19.844041705070499</c:v>
                      </c:pt>
                      <c:pt idx="481">
                        <c:v>-19.8396051273727</c:v>
                      </c:pt>
                      <c:pt idx="482">
                        <c:v>-19.835168549675</c:v>
                      </c:pt>
                      <c:pt idx="483">
                        <c:v>-19.830731971977201</c:v>
                      </c:pt>
                      <c:pt idx="484">
                        <c:v>-19.826295394279398</c:v>
                      </c:pt>
                      <c:pt idx="485">
                        <c:v>-19.821858816581699</c:v>
                      </c:pt>
                      <c:pt idx="486">
                        <c:v>-19.8174222388839</c:v>
                      </c:pt>
                      <c:pt idx="487">
                        <c:v>-19.812985661186101</c:v>
                      </c:pt>
                      <c:pt idx="488">
                        <c:v>-19.808549083488298</c:v>
                      </c:pt>
                      <c:pt idx="489">
                        <c:v>-19.804112505790599</c:v>
                      </c:pt>
                      <c:pt idx="490">
                        <c:v>-19.7996759280928</c:v>
                      </c:pt>
                      <c:pt idx="491">
                        <c:v>-19.795239350395001</c:v>
                      </c:pt>
                      <c:pt idx="492">
                        <c:v>-19.790802772697301</c:v>
                      </c:pt>
                      <c:pt idx="493">
                        <c:v>-19.786366194999498</c:v>
                      </c:pt>
                      <c:pt idx="494">
                        <c:v>-19.781929617301699</c:v>
                      </c:pt>
                      <c:pt idx="495">
                        <c:v>-19.777493039604</c:v>
                      </c:pt>
                      <c:pt idx="496">
                        <c:v>-19.773056461906201</c:v>
                      </c:pt>
                      <c:pt idx="497">
                        <c:v>-19.768619884208402</c:v>
                      </c:pt>
                      <c:pt idx="498">
                        <c:v>-19.764183306510699</c:v>
                      </c:pt>
                      <c:pt idx="499">
                        <c:v>-19.7597467288129</c:v>
                      </c:pt>
                      <c:pt idx="500">
                        <c:v>-19.755310151115101</c:v>
                      </c:pt>
                      <c:pt idx="501">
                        <c:v>-19.750873573417302</c:v>
                      </c:pt>
                      <c:pt idx="502">
                        <c:v>-19.746436995719598</c:v>
                      </c:pt>
                      <c:pt idx="503">
                        <c:v>-19.742000418021799</c:v>
                      </c:pt>
                      <c:pt idx="504">
                        <c:v>-19.737563840324</c:v>
                      </c:pt>
                      <c:pt idx="505">
                        <c:v>-19.733127262626301</c:v>
                      </c:pt>
                      <c:pt idx="506">
                        <c:v>-19.728690684928502</c:v>
                      </c:pt>
                      <c:pt idx="507">
                        <c:v>-19.724254107230699</c:v>
                      </c:pt>
                      <c:pt idx="508">
                        <c:v>-19.719817529533</c:v>
                      </c:pt>
                      <c:pt idx="509">
                        <c:v>-19.715380951835201</c:v>
                      </c:pt>
                      <c:pt idx="510">
                        <c:v>-19.710944374137402</c:v>
                      </c:pt>
                      <c:pt idx="511">
                        <c:v>-19.706507796439599</c:v>
                      </c:pt>
                      <c:pt idx="512">
                        <c:v>-19.702071218741899</c:v>
                      </c:pt>
                      <c:pt idx="513">
                        <c:v>-19.6976346410441</c:v>
                      </c:pt>
                      <c:pt idx="514">
                        <c:v>-19.693198063346301</c:v>
                      </c:pt>
                      <c:pt idx="515">
                        <c:v>-19.688761485648602</c:v>
                      </c:pt>
                      <c:pt idx="516">
                        <c:v>-19.684324907950799</c:v>
                      </c:pt>
                      <c:pt idx="517">
                        <c:v>-19.679888330253</c:v>
                      </c:pt>
                      <c:pt idx="518">
                        <c:v>-19.675451752555301</c:v>
                      </c:pt>
                      <c:pt idx="519">
                        <c:v>-19.671015174857502</c:v>
                      </c:pt>
                      <c:pt idx="520">
                        <c:v>-19.666578597159699</c:v>
                      </c:pt>
                      <c:pt idx="521">
                        <c:v>-19.6621420194619</c:v>
                      </c:pt>
                      <c:pt idx="522">
                        <c:v>-19.6577054417642</c:v>
                      </c:pt>
                      <c:pt idx="523">
                        <c:v>-19.653268864066401</c:v>
                      </c:pt>
                      <c:pt idx="524">
                        <c:v>-19.648832286368599</c:v>
                      </c:pt>
                      <c:pt idx="525">
                        <c:v>-19.644395708670899</c:v>
                      </c:pt>
                      <c:pt idx="526">
                        <c:v>-19.6399591309731</c:v>
                      </c:pt>
                      <c:pt idx="527">
                        <c:v>-19.635522553275301</c:v>
                      </c:pt>
                      <c:pt idx="528">
                        <c:v>-19.631085975577601</c:v>
                      </c:pt>
                      <c:pt idx="529">
                        <c:v>-19.626649397879799</c:v>
                      </c:pt>
                      <c:pt idx="530">
                        <c:v>-19.622212820182</c:v>
                      </c:pt>
                      <c:pt idx="531">
                        <c:v>-19.617776242484201</c:v>
                      </c:pt>
                      <c:pt idx="532">
                        <c:v>-19.613339664786501</c:v>
                      </c:pt>
                      <c:pt idx="533">
                        <c:v>-19.608903087088699</c:v>
                      </c:pt>
                      <c:pt idx="534">
                        <c:v>-19.6044665093909</c:v>
                      </c:pt>
                      <c:pt idx="535">
                        <c:v>-19.6000299316932</c:v>
                      </c:pt>
                      <c:pt idx="536">
                        <c:v>-19.595593353995401</c:v>
                      </c:pt>
                      <c:pt idx="537">
                        <c:v>-19.591156776297598</c:v>
                      </c:pt>
                      <c:pt idx="538">
                        <c:v>-19.586720198599899</c:v>
                      </c:pt>
                      <c:pt idx="539">
                        <c:v>-19.5822836209021</c:v>
                      </c:pt>
                      <c:pt idx="540">
                        <c:v>-19.577847043204301</c:v>
                      </c:pt>
                      <c:pt idx="541">
                        <c:v>-19.573410465506601</c:v>
                      </c:pt>
                      <c:pt idx="542">
                        <c:v>-19.568973887808799</c:v>
                      </c:pt>
                      <c:pt idx="543">
                        <c:v>-19.564537310111</c:v>
                      </c:pt>
                      <c:pt idx="544">
                        <c:v>-19.560100732413201</c:v>
                      </c:pt>
                      <c:pt idx="545">
                        <c:v>-19.555664154715501</c:v>
                      </c:pt>
                      <c:pt idx="546">
                        <c:v>-19.551227577017698</c:v>
                      </c:pt>
                      <c:pt idx="547">
                        <c:v>-19.546790999319899</c:v>
                      </c:pt>
                      <c:pt idx="548">
                        <c:v>-19.5423544216222</c:v>
                      </c:pt>
                      <c:pt idx="549">
                        <c:v>-19.537917843924401</c:v>
                      </c:pt>
                      <c:pt idx="550">
                        <c:v>-19.533481266226602</c:v>
                      </c:pt>
                      <c:pt idx="551">
                        <c:v>-19.529044688528899</c:v>
                      </c:pt>
                      <c:pt idx="552">
                        <c:v>-19.5246081108311</c:v>
                      </c:pt>
                      <c:pt idx="553">
                        <c:v>-19.520171533133301</c:v>
                      </c:pt>
                      <c:pt idx="554">
                        <c:v>-19.515734955435502</c:v>
                      </c:pt>
                      <c:pt idx="555">
                        <c:v>-19.511298377737798</c:v>
                      </c:pt>
                      <c:pt idx="556">
                        <c:v>-19.506861800039999</c:v>
                      </c:pt>
                      <c:pt idx="557">
                        <c:v>-19.5024252223422</c:v>
                      </c:pt>
                      <c:pt idx="558">
                        <c:v>-19.497988644644501</c:v>
                      </c:pt>
                      <c:pt idx="559">
                        <c:v>-19.493552066946702</c:v>
                      </c:pt>
                      <c:pt idx="560">
                        <c:v>-19.489115489248899</c:v>
                      </c:pt>
                      <c:pt idx="561">
                        <c:v>-19.4846789115512</c:v>
                      </c:pt>
                      <c:pt idx="562">
                        <c:v>-19.480242333853401</c:v>
                      </c:pt>
                      <c:pt idx="563">
                        <c:v>-19.475805756155602</c:v>
                      </c:pt>
                      <c:pt idx="564">
                        <c:v>-19.471369178457799</c:v>
                      </c:pt>
                      <c:pt idx="565">
                        <c:v>-19.466932600760099</c:v>
                      </c:pt>
                      <c:pt idx="566">
                        <c:v>-19.4624960230623</c:v>
                      </c:pt>
                      <c:pt idx="567">
                        <c:v>-19.458059445364501</c:v>
                      </c:pt>
                      <c:pt idx="568">
                        <c:v>-19.453622867666802</c:v>
                      </c:pt>
                      <c:pt idx="569">
                        <c:v>-19.449186289968999</c:v>
                      </c:pt>
                      <c:pt idx="570">
                        <c:v>-19.4447497122712</c:v>
                      </c:pt>
                      <c:pt idx="571">
                        <c:v>-19.440313134573501</c:v>
                      </c:pt>
                      <c:pt idx="572">
                        <c:v>-19.435876556875701</c:v>
                      </c:pt>
                      <c:pt idx="573">
                        <c:v>-19.431439979177899</c:v>
                      </c:pt>
                      <c:pt idx="574">
                        <c:v>-19.427003401480199</c:v>
                      </c:pt>
                      <c:pt idx="575">
                        <c:v>-19.4225668237824</c:v>
                      </c:pt>
                      <c:pt idx="576">
                        <c:v>-19.418130246084601</c:v>
                      </c:pt>
                      <c:pt idx="577">
                        <c:v>-19.413693668386799</c:v>
                      </c:pt>
                      <c:pt idx="578">
                        <c:v>-19.409257090689099</c:v>
                      </c:pt>
                      <c:pt idx="579">
                        <c:v>-19.4048205129913</c:v>
                      </c:pt>
                      <c:pt idx="580">
                        <c:v>-19.400383935293501</c:v>
                      </c:pt>
                      <c:pt idx="581">
                        <c:v>-19.395947357595801</c:v>
                      </c:pt>
                      <c:pt idx="582">
                        <c:v>-19.391510779897999</c:v>
                      </c:pt>
                      <c:pt idx="583">
                        <c:v>-19.3870742022002</c:v>
                      </c:pt>
                      <c:pt idx="584">
                        <c:v>-19.3826376245025</c:v>
                      </c:pt>
                      <c:pt idx="585">
                        <c:v>-19.378201046804701</c:v>
                      </c:pt>
                      <c:pt idx="586">
                        <c:v>-19.373764469106899</c:v>
                      </c:pt>
                      <c:pt idx="587">
                        <c:v>-19.3693278914091</c:v>
                      </c:pt>
                      <c:pt idx="588">
                        <c:v>-19.3648913137114</c:v>
                      </c:pt>
                      <c:pt idx="589">
                        <c:v>-19.360454736013601</c:v>
                      </c:pt>
                      <c:pt idx="590">
                        <c:v>-19.356018158315798</c:v>
                      </c:pt>
                      <c:pt idx="591">
                        <c:v>-19.351581580618099</c:v>
                      </c:pt>
                      <c:pt idx="592">
                        <c:v>-19.3471450029203</c:v>
                      </c:pt>
                      <c:pt idx="593">
                        <c:v>-19.342708425222501</c:v>
                      </c:pt>
                      <c:pt idx="594">
                        <c:v>-19.338271847524801</c:v>
                      </c:pt>
                      <c:pt idx="595">
                        <c:v>-19.333835269826999</c:v>
                      </c:pt>
                      <c:pt idx="596">
                        <c:v>-19.3293986921292</c:v>
                      </c:pt>
                      <c:pt idx="597">
                        <c:v>-19.324962114431401</c:v>
                      </c:pt>
                      <c:pt idx="598">
                        <c:v>-19.320525536733701</c:v>
                      </c:pt>
                      <c:pt idx="599">
                        <c:v>-19.316088959035898</c:v>
                      </c:pt>
                      <c:pt idx="600">
                        <c:v>-19.311652381338099</c:v>
                      </c:pt>
                      <c:pt idx="601">
                        <c:v>-19.3072158036404</c:v>
                      </c:pt>
                      <c:pt idx="602">
                        <c:v>-19.302779225942601</c:v>
                      </c:pt>
                      <c:pt idx="603">
                        <c:v>-19.298342648244802</c:v>
                      </c:pt>
                      <c:pt idx="604">
                        <c:v>-19.293906070547099</c:v>
                      </c:pt>
                      <c:pt idx="605">
                        <c:v>-19.2894694928493</c:v>
                      </c:pt>
                      <c:pt idx="606">
                        <c:v>-19.285032915151501</c:v>
                      </c:pt>
                      <c:pt idx="607">
                        <c:v>-19.280596337453701</c:v>
                      </c:pt>
                      <c:pt idx="608">
                        <c:v>-19.276159759755998</c:v>
                      </c:pt>
                      <c:pt idx="609">
                        <c:v>-19.271723182058199</c:v>
                      </c:pt>
                      <c:pt idx="610">
                        <c:v>-19.2672866043604</c:v>
                      </c:pt>
                      <c:pt idx="611">
                        <c:v>-19.262850026662701</c:v>
                      </c:pt>
                      <c:pt idx="612">
                        <c:v>-19.258413448964902</c:v>
                      </c:pt>
                      <c:pt idx="613">
                        <c:v>-19.253976871267099</c:v>
                      </c:pt>
                      <c:pt idx="614">
                        <c:v>-19.2495402935694</c:v>
                      </c:pt>
                      <c:pt idx="615">
                        <c:v>-19.245103715871601</c:v>
                      </c:pt>
                      <c:pt idx="616">
                        <c:v>-19.240667138173801</c:v>
                      </c:pt>
                      <c:pt idx="617">
                        <c:v>-19.236230560476098</c:v>
                      </c:pt>
                      <c:pt idx="618">
                        <c:v>-19.231793982778299</c:v>
                      </c:pt>
                      <c:pt idx="619">
                        <c:v>-19.2273574050805</c:v>
                      </c:pt>
                      <c:pt idx="620">
                        <c:v>-19.222920827382701</c:v>
                      </c:pt>
                      <c:pt idx="621">
                        <c:v>-19.218484249685002</c:v>
                      </c:pt>
                      <c:pt idx="622">
                        <c:v>-19.214047671987199</c:v>
                      </c:pt>
                      <c:pt idx="623">
                        <c:v>-19.2096110942894</c:v>
                      </c:pt>
                      <c:pt idx="624">
                        <c:v>-19.2051745165917</c:v>
                      </c:pt>
                      <c:pt idx="625">
                        <c:v>-19.200737938893901</c:v>
                      </c:pt>
                      <c:pt idx="626">
                        <c:v>-19.196301361196099</c:v>
                      </c:pt>
                      <c:pt idx="627">
                        <c:v>-19.191864783498399</c:v>
                      </c:pt>
                      <c:pt idx="628">
                        <c:v>-19.1874282058006</c:v>
                      </c:pt>
                      <c:pt idx="629">
                        <c:v>-19.182991628102801</c:v>
                      </c:pt>
                      <c:pt idx="630">
                        <c:v>-19.178555050404999</c:v>
                      </c:pt>
                      <c:pt idx="631">
                        <c:v>-19.174118472707299</c:v>
                      </c:pt>
                      <c:pt idx="632">
                        <c:v>-19.1696818950095</c:v>
                      </c:pt>
                      <c:pt idx="633">
                        <c:v>-19.165245317311701</c:v>
                      </c:pt>
                      <c:pt idx="634">
                        <c:v>-19.160808739614001</c:v>
                      </c:pt>
                      <c:pt idx="635">
                        <c:v>-19.156372161916199</c:v>
                      </c:pt>
                      <c:pt idx="636">
                        <c:v>-19.1519355842184</c:v>
                      </c:pt>
                      <c:pt idx="637">
                        <c:v>-19.1474990065207</c:v>
                      </c:pt>
                      <c:pt idx="638">
                        <c:v>-19.143062428822901</c:v>
                      </c:pt>
                      <c:pt idx="639">
                        <c:v>-19.138625851125099</c:v>
                      </c:pt>
                      <c:pt idx="640">
                        <c:v>-19.1341892734273</c:v>
                      </c:pt>
                      <c:pt idx="641">
                        <c:v>-19.1297526957296</c:v>
                      </c:pt>
                      <c:pt idx="642">
                        <c:v>-19.125316118031801</c:v>
                      </c:pt>
                      <c:pt idx="643">
                        <c:v>-19.120879540333998</c:v>
                      </c:pt>
                      <c:pt idx="644">
                        <c:v>-19.116442962636299</c:v>
                      </c:pt>
                      <c:pt idx="645">
                        <c:v>-19.1120063849385</c:v>
                      </c:pt>
                      <c:pt idx="646">
                        <c:v>-19.107569807240701</c:v>
                      </c:pt>
                      <c:pt idx="647">
                        <c:v>-19.103133229543001</c:v>
                      </c:pt>
                      <c:pt idx="648">
                        <c:v>-19.098696651845199</c:v>
                      </c:pt>
                      <c:pt idx="649">
                        <c:v>-19.0942600741474</c:v>
                      </c:pt>
                      <c:pt idx="650">
                        <c:v>-19.089823496449601</c:v>
                      </c:pt>
                      <c:pt idx="651">
                        <c:v>-19.085386918751901</c:v>
                      </c:pt>
                      <c:pt idx="652">
                        <c:v>-19.080950341054098</c:v>
                      </c:pt>
                      <c:pt idx="653">
                        <c:v>-19.076513763356299</c:v>
                      </c:pt>
                      <c:pt idx="654">
                        <c:v>-19.0720771856586</c:v>
                      </c:pt>
                      <c:pt idx="655">
                        <c:v>-19.067640607960801</c:v>
                      </c:pt>
                      <c:pt idx="656">
                        <c:v>-19.063204030263002</c:v>
                      </c:pt>
                      <c:pt idx="657">
                        <c:v>-19.058767452565299</c:v>
                      </c:pt>
                      <c:pt idx="658">
                        <c:v>-19.0543308748675</c:v>
                      </c:pt>
                      <c:pt idx="659">
                        <c:v>-19.049894297169701</c:v>
                      </c:pt>
                      <c:pt idx="660">
                        <c:v>-19.045457719471901</c:v>
                      </c:pt>
                      <c:pt idx="661">
                        <c:v>-19.041021141774198</c:v>
                      </c:pt>
                      <c:pt idx="662">
                        <c:v>-19.036584564076399</c:v>
                      </c:pt>
                      <c:pt idx="663">
                        <c:v>-19.0321479863786</c:v>
                      </c:pt>
                      <c:pt idx="664">
                        <c:v>-19.027711408680901</c:v>
                      </c:pt>
                      <c:pt idx="665">
                        <c:v>-19.023274830983102</c:v>
                      </c:pt>
                      <c:pt idx="666">
                        <c:v>-19.018838253285299</c:v>
                      </c:pt>
                      <c:pt idx="667">
                        <c:v>-19.0144016755876</c:v>
                      </c:pt>
                      <c:pt idx="668">
                        <c:v>-19.0099650978898</c:v>
                      </c:pt>
                      <c:pt idx="669">
                        <c:v>-19.005528520192001</c:v>
                      </c:pt>
                      <c:pt idx="670">
                        <c:v>-19.001091942494298</c:v>
                      </c:pt>
                      <c:pt idx="671">
                        <c:v>-18.996655364796499</c:v>
                      </c:pt>
                      <c:pt idx="672">
                        <c:v>-18.9922187870987</c:v>
                      </c:pt>
                      <c:pt idx="673">
                        <c:v>-18.987782209400901</c:v>
                      </c:pt>
                      <c:pt idx="674">
                        <c:v>-18.983345631703202</c:v>
                      </c:pt>
                      <c:pt idx="675">
                        <c:v>-18.978909054005399</c:v>
                      </c:pt>
                      <c:pt idx="676">
                        <c:v>-18.9744724763076</c:v>
                      </c:pt>
                      <c:pt idx="677">
                        <c:v>-18.9700358986099</c:v>
                      </c:pt>
                      <c:pt idx="678">
                        <c:v>-18.965599320912101</c:v>
                      </c:pt>
                      <c:pt idx="679">
                        <c:v>-18.961162743214299</c:v>
                      </c:pt>
                      <c:pt idx="680">
                        <c:v>-18.956726165516599</c:v>
                      </c:pt>
                      <c:pt idx="681">
                        <c:v>-18.9522895878188</c:v>
                      </c:pt>
                      <c:pt idx="682">
                        <c:v>-18.947853010121001</c:v>
                      </c:pt>
                      <c:pt idx="683">
                        <c:v>-18.943416432423199</c:v>
                      </c:pt>
                      <c:pt idx="684">
                        <c:v>-18.938979854725499</c:v>
                      </c:pt>
                      <c:pt idx="685">
                        <c:v>-18.9345432770277</c:v>
                      </c:pt>
                      <c:pt idx="686">
                        <c:v>-18.930106699329901</c:v>
                      </c:pt>
                      <c:pt idx="687">
                        <c:v>-18.925670121632201</c:v>
                      </c:pt>
                      <c:pt idx="688">
                        <c:v>-18.921233543934399</c:v>
                      </c:pt>
                      <c:pt idx="689">
                        <c:v>-18.9167969662366</c:v>
                      </c:pt>
                      <c:pt idx="690">
                        <c:v>-18.9123603885389</c:v>
                      </c:pt>
                      <c:pt idx="691">
                        <c:v>-18.907923810841101</c:v>
                      </c:pt>
                      <c:pt idx="692">
                        <c:v>-18.903487233143299</c:v>
                      </c:pt>
                      <c:pt idx="693">
                        <c:v>-18.8990506554455</c:v>
                      </c:pt>
                      <c:pt idx="694">
                        <c:v>-18.8946140777478</c:v>
                      </c:pt>
                      <c:pt idx="695">
                        <c:v>-18.890177500050001</c:v>
                      </c:pt>
                      <c:pt idx="696">
                        <c:v>-18.885740922352198</c:v>
                      </c:pt>
                      <c:pt idx="697">
                        <c:v>-18.881304344654499</c:v>
                      </c:pt>
                      <c:pt idx="698">
                        <c:v>-18.8768677669567</c:v>
                      </c:pt>
                      <c:pt idx="699">
                        <c:v>-18.872431189258901</c:v>
                      </c:pt>
                      <c:pt idx="700">
                        <c:v>-18.867994611561201</c:v>
                      </c:pt>
                      <c:pt idx="701">
                        <c:v>-18.863558033863399</c:v>
                      </c:pt>
                      <c:pt idx="702">
                        <c:v>-18.8591214561656</c:v>
                      </c:pt>
                      <c:pt idx="703">
                        <c:v>-18.854684878467801</c:v>
                      </c:pt>
                      <c:pt idx="704">
                        <c:v>-18.850248300770101</c:v>
                      </c:pt>
                      <c:pt idx="705">
                        <c:v>-18.845811723072298</c:v>
                      </c:pt>
                      <c:pt idx="706">
                        <c:v>-18.841375145374499</c:v>
                      </c:pt>
                      <c:pt idx="707">
                        <c:v>-18.8369385676768</c:v>
                      </c:pt>
                      <c:pt idx="708">
                        <c:v>-18.832501989979001</c:v>
                      </c:pt>
                      <c:pt idx="709">
                        <c:v>-18.828065412281202</c:v>
                      </c:pt>
                      <c:pt idx="710">
                        <c:v>-18.823628834583499</c:v>
                      </c:pt>
                      <c:pt idx="711">
                        <c:v>-18.8191922568857</c:v>
                      </c:pt>
                      <c:pt idx="712">
                        <c:v>-18.8147556791879</c:v>
                      </c:pt>
                      <c:pt idx="713">
                        <c:v>-18.810319101490101</c:v>
                      </c:pt>
                      <c:pt idx="714">
                        <c:v>-18.805882523792398</c:v>
                      </c:pt>
                      <c:pt idx="715">
                        <c:v>-18.801445946094599</c:v>
                      </c:pt>
                      <c:pt idx="716">
                        <c:v>-18.7970093683968</c:v>
                      </c:pt>
                      <c:pt idx="717">
                        <c:v>-18.792572790699101</c:v>
                      </c:pt>
                      <c:pt idx="718">
                        <c:v>-18.788136213001302</c:v>
                      </c:pt>
                      <c:pt idx="719">
                        <c:v>-18.783699635303499</c:v>
                      </c:pt>
                      <c:pt idx="720">
                        <c:v>-18.7792630576058</c:v>
                      </c:pt>
                      <c:pt idx="721">
                        <c:v>-18.774826479908</c:v>
                      </c:pt>
                      <c:pt idx="722">
                        <c:v>-18.770389902210201</c:v>
                      </c:pt>
                      <c:pt idx="723">
                        <c:v>-18.765953324512498</c:v>
                      </c:pt>
                      <c:pt idx="724">
                        <c:v>-18.761516746814699</c:v>
                      </c:pt>
                      <c:pt idx="725">
                        <c:v>-18.7570801691169</c:v>
                      </c:pt>
                      <c:pt idx="726">
                        <c:v>-18.752643591419101</c:v>
                      </c:pt>
                      <c:pt idx="727">
                        <c:v>-18.748207013721402</c:v>
                      </c:pt>
                      <c:pt idx="728">
                        <c:v>-18.743770436023599</c:v>
                      </c:pt>
                      <c:pt idx="729">
                        <c:v>-18.7393338583258</c:v>
                      </c:pt>
                      <c:pt idx="730">
                        <c:v>-18.7348972806281</c:v>
                      </c:pt>
                      <c:pt idx="731">
                        <c:v>-18.730460702930301</c:v>
                      </c:pt>
                      <c:pt idx="732">
                        <c:v>-18.726024125232499</c:v>
                      </c:pt>
                      <c:pt idx="733">
                        <c:v>-18.721587547534799</c:v>
                      </c:pt>
                      <c:pt idx="734">
                        <c:v>-18.717150969837</c:v>
                      </c:pt>
                      <c:pt idx="735">
                        <c:v>-18.712714392139201</c:v>
                      </c:pt>
                      <c:pt idx="736">
                        <c:v>-18.708277814441399</c:v>
                      </c:pt>
                      <c:pt idx="737">
                        <c:v>-18.703841236743699</c:v>
                      </c:pt>
                      <c:pt idx="738">
                        <c:v>-18.6994046590459</c:v>
                      </c:pt>
                      <c:pt idx="739">
                        <c:v>-18.694968081348101</c:v>
                      </c:pt>
                      <c:pt idx="740">
                        <c:v>-18.690531503650401</c:v>
                      </c:pt>
                      <c:pt idx="741">
                        <c:v>-18.686094925952599</c:v>
                      </c:pt>
                      <c:pt idx="742">
                        <c:v>-18.6816583482548</c:v>
                      </c:pt>
                      <c:pt idx="743">
                        <c:v>-18.6772217705571</c:v>
                      </c:pt>
                      <c:pt idx="744">
                        <c:v>-18.672785192859301</c:v>
                      </c:pt>
                      <c:pt idx="745">
                        <c:v>-18.668348615161499</c:v>
                      </c:pt>
                      <c:pt idx="746">
                        <c:v>-18.6639120374637</c:v>
                      </c:pt>
                      <c:pt idx="747">
                        <c:v>-18.659475459766</c:v>
                      </c:pt>
                      <c:pt idx="748">
                        <c:v>-18.655038882068201</c:v>
                      </c:pt>
                      <c:pt idx="749">
                        <c:v>-18.650602304370398</c:v>
                      </c:pt>
                      <c:pt idx="750">
                        <c:v>-18.646165726672699</c:v>
                      </c:pt>
                      <c:pt idx="751">
                        <c:v>-18.6417291489749</c:v>
                      </c:pt>
                      <c:pt idx="752">
                        <c:v>-18.637292571277101</c:v>
                      </c:pt>
                      <c:pt idx="753">
                        <c:v>-18.632855993579401</c:v>
                      </c:pt>
                      <c:pt idx="754">
                        <c:v>-18.628419415881599</c:v>
                      </c:pt>
                      <c:pt idx="755">
                        <c:v>-18.6239828381838</c:v>
                      </c:pt>
                      <c:pt idx="756">
                        <c:v>-18.619546260486</c:v>
                      </c:pt>
                      <c:pt idx="757">
                        <c:v>-18.615109682788301</c:v>
                      </c:pt>
                      <c:pt idx="758">
                        <c:v>-18.610673105090498</c:v>
                      </c:pt>
                      <c:pt idx="759">
                        <c:v>-18.606236527392699</c:v>
                      </c:pt>
                      <c:pt idx="760">
                        <c:v>-18.601799949695</c:v>
                      </c:pt>
                      <c:pt idx="761">
                        <c:v>-18.597363371997201</c:v>
                      </c:pt>
                      <c:pt idx="762">
                        <c:v>-18.592926794299402</c:v>
                      </c:pt>
                      <c:pt idx="763">
                        <c:v>-18.588490216601699</c:v>
                      </c:pt>
                      <c:pt idx="764">
                        <c:v>-18.584053638903899</c:v>
                      </c:pt>
                      <c:pt idx="765">
                        <c:v>-18.5796170612061</c:v>
                      </c:pt>
                      <c:pt idx="766">
                        <c:v>-18.575180483508401</c:v>
                      </c:pt>
                      <c:pt idx="767">
                        <c:v>-18.570743905810598</c:v>
                      </c:pt>
                      <c:pt idx="768">
                        <c:v>-18.566307328112799</c:v>
                      </c:pt>
                      <c:pt idx="769">
                        <c:v>-18.561870750415</c:v>
                      </c:pt>
                      <c:pt idx="770">
                        <c:v>-18.557434172717301</c:v>
                      </c:pt>
                      <c:pt idx="771">
                        <c:v>-18.552997595019502</c:v>
                      </c:pt>
                      <c:pt idx="772">
                        <c:v>-18.548561017321699</c:v>
                      </c:pt>
                      <c:pt idx="773">
                        <c:v>-18.544124439623999</c:v>
                      </c:pt>
                      <c:pt idx="774">
                        <c:v>-18.5396878619262</c:v>
                      </c:pt>
                      <c:pt idx="775">
                        <c:v>-18.535251284228401</c:v>
                      </c:pt>
                      <c:pt idx="776">
                        <c:v>-18.530814706530698</c:v>
                      </c:pt>
                      <c:pt idx="777">
                        <c:v>-18.526378128832899</c:v>
                      </c:pt>
                      <c:pt idx="778">
                        <c:v>-18.5219415511351</c:v>
                      </c:pt>
                      <c:pt idx="779">
                        <c:v>-18.517504973437301</c:v>
                      </c:pt>
                      <c:pt idx="780">
                        <c:v>-18.513068395739602</c:v>
                      </c:pt>
                      <c:pt idx="781">
                        <c:v>-18.508631818041799</c:v>
                      </c:pt>
                      <c:pt idx="782">
                        <c:v>-18.504195240344</c:v>
                      </c:pt>
                      <c:pt idx="783">
                        <c:v>-18.4997586626463</c:v>
                      </c:pt>
                      <c:pt idx="784">
                        <c:v>-18.495322084948501</c:v>
                      </c:pt>
                      <c:pt idx="785">
                        <c:v>-18.490885507250699</c:v>
                      </c:pt>
                      <c:pt idx="786">
                        <c:v>-18.486448929552999</c:v>
                      </c:pt>
                      <c:pt idx="787">
                        <c:v>-18.4820123518552</c:v>
                      </c:pt>
                      <c:pt idx="788">
                        <c:v>-18.477575774157401</c:v>
                      </c:pt>
                      <c:pt idx="789">
                        <c:v>-18.473139196459599</c:v>
                      </c:pt>
                      <c:pt idx="790">
                        <c:v>-18.468702618761899</c:v>
                      </c:pt>
                      <c:pt idx="791">
                        <c:v>-18.4642660410641</c:v>
                      </c:pt>
                      <c:pt idx="792">
                        <c:v>-18.459829463366301</c:v>
                      </c:pt>
                      <c:pt idx="793">
                        <c:v>-18.455392885668601</c:v>
                      </c:pt>
                      <c:pt idx="794">
                        <c:v>-18.450956307970799</c:v>
                      </c:pt>
                      <c:pt idx="795">
                        <c:v>-18.446519730273</c:v>
                      </c:pt>
                      <c:pt idx="796">
                        <c:v>-18.4420831525753</c:v>
                      </c:pt>
                      <c:pt idx="797">
                        <c:v>-18.437646574877501</c:v>
                      </c:pt>
                      <c:pt idx="798">
                        <c:v>-18.433209997179699</c:v>
                      </c:pt>
                      <c:pt idx="799">
                        <c:v>-18.428773419481999</c:v>
                      </c:pt>
                      <c:pt idx="800">
                        <c:v>-18.4243368417842</c:v>
                      </c:pt>
                      <c:pt idx="801">
                        <c:v>-18.419900264086401</c:v>
                      </c:pt>
                      <c:pt idx="802">
                        <c:v>-18.415463686388598</c:v>
                      </c:pt>
                      <c:pt idx="803">
                        <c:v>-18.411027108690899</c:v>
                      </c:pt>
                      <c:pt idx="804">
                        <c:v>-18.4065905309931</c:v>
                      </c:pt>
                      <c:pt idx="805">
                        <c:v>-18.402153953295301</c:v>
                      </c:pt>
                      <c:pt idx="806">
                        <c:v>-18.397717375597601</c:v>
                      </c:pt>
                      <c:pt idx="807">
                        <c:v>-18.393280797899799</c:v>
                      </c:pt>
                      <c:pt idx="808">
                        <c:v>-18.388844220201999</c:v>
                      </c:pt>
                      <c:pt idx="809">
                        <c:v>-18.3844076425043</c:v>
                      </c:pt>
                      <c:pt idx="810">
                        <c:v>-18.379971064806501</c:v>
                      </c:pt>
                      <c:pt idx="811">
                        <c:v>-18.375534487108698</c:v>
                      </c:pt>
                      <c:pt idx="812">
                        <c:v>-18.371097909410899</c:v>
                      </c:pt>
                      <c:pt idx="813">
                        <c:v>-18.3666613317132</c:v>
                      </c:pt>
                      <c:pt idx="814">
                        <c:v>-18.362224754015401</c:v>
                      </c:pt>
                      <c:pt idx="815">
                        <c:v>-18.357788176317602</c:v>
                      </c:pt>
                      <c:pt idx="816">
                        <c:v>-18.353351598619899</c:v>
                      </c:pt>
                      <c:pt idx="817">
                        <c:v>-18.348915020922099</c:v>
                      </c:pt>
                      <c:pt idx="818">
                        <c:v>-18.3444784432243</c:v>
                      </c:pt>
                      <c:pt idx="819">
                        <c:v>-18.340041865526601</c:v>
                      </c:pt>
                      <c:pt idx="820">
                        <c:v>-18.335605287828798</c:v>
                      </c:pt>
                      <c:pt idx="821">
                        <c:v>-18.331168710130999</c:v>
                      </c:pt>
                      <c:pt idx="822">
                        <c:v>-18.3267321324332</c:v>
                      </c:pt>
                      <c:pt idx="823">
                        <c:v>-18.322295554735501</c:v>
                      </c:pt>
                      <c:pt idx="824">
                        <c:v>-18.317858977037702</c:v>
                      </c:pt>
                      <c:pt idx="825">
                        <c:v>-18.313422399339899</c:v>
                      </c:pt>
                      <c:pt idx="826">
                        <c:v>-18.308985821642199</c:v>
                      </c:pt>
                      <c:pt idx="827">
                        <c:v>-18.3045492439444</c:v>
                      </c:pt>
                      <c:pt idx="828">
                        <c:v>-18.300112666246601</c:v>
                      </c:pt>
                      <c:pt idx="829">
                        <c:v>-18.295676088548898</c:v>
                      </c:pt>
                      <c:pt idx="830">
                        <c:v>-18.291239510851099</c:v>
                      </c:pt>
                      <c:pt idx="831">
                        <c:v>-18.2868029331533</c:v>
                      </c:pt>
                      <c:pt idx="832">
                        <c:v>-18.282366355455501</c:v>
                      </c:pt>
                      <c:pt idx="833">
                        <c:v>-18.277929777757802</c:v>
                      </c:pt>
                      <c:pt idx="834">
                        <c:v>-18.273493200059999</c:v>
                      </c:pt>
                      <c:pt idx="835">
                        <c:v>-18.2690566223622</c:v>
                      </c:pt>
                      <c:pt idx="836">
                        <c:v>-18.2646200446645</c:v>
                      </c:pt>
                      <c:pt idx="837">
                        <c:v>-18.260183466966701</c:v>
                      </c:pt>
                      <c:pt idx="838">
                        <c:v>-18.255746889268899</c:v>
                      </c:pt>
                      <c:pt idx="839">
                        <c:v>-18.251310311571199</c:v>
                      </c:pt>
                      <c:pt idx="840">
                        <c:v>-18.2468737338734</c:v>
                      </c:pt>
                      <c:pt idx="841">
                        <c:v>-18.242437156175601</c:v>
                      </c:pt>
                      <c:pt idx="842">
                        <c:v>-18.238000578477902</c:v>
                      </c:pt>
                      <c:pt idx="843">
                        <c:v>-18.233564000780099</c:v>
                      </c:pt>
                      <c:pt idx="844">
                        <c:v>-18.2291274230823</c:v>
                      </c:pt>
                      <c:pt idx="845">
                        <c:v>-18.224690845384501</c:v>
                      </c:pt>
                      <c:pt idx="846">
                        <c:v>-18.220254267686801</c:v>
                      </c:pt>
                      <c:pt idx="847">
                        <c:v>-18.215817689988999</c:v>
                      </c:pt>
                      <c:pt idx="848">
                        <c:v>-18.2113811122912</c:v>
                      </c:pt>
                      <c:pt idx="849">
                        <c:v>-18.2069445345935</c:v>
                      </c:pt>
                      <c:pt idx="850">
                        <c:v>-18.202507956895701</c:v>
                      </c:pt>
                      <c:pt idx="851">
                        <c:v>-18.198071379197899</c:v>
                      </c:pt>
                      <c:pt idx="852">
                        <c:v>-18.193634801500199</c:v>
                      </c:pt>
                      <c:pt idx="853">
                        <c:v>-18.1891982238024</c:v>
                      </c:pt>
                      <c:pt idx="854">
                        <c:v>-18.184761646104601</c:v>
                      </c:pt>
                      <c:pt idx="855">
                        <c:v>-18.180325068406798</c:v>
                      </c:pt>
                      <c:pt idx="856">
                        <c:v>-18.175888490709099</c:v>
                      </c:pt>
                      <c:pt idx="857">
                        <c:v>-18.1714519130113</c:v>
                      </c:pt>
                      <c:pt idx="858">
                        <c:v>-18.167015335313501</c:v>
                      </c:pt>
                      <c:pt idx="859">
                        <c:v>-18.162578757615801</c:v>
                      </c:pt>
                      <c:pt idx="860">
                        <c:v>-18.158142179917999</c:v>
                      </c:pt>
                      <c:pt idx="861">
                        <c:v>-18.153705602220199</c:v>
                      </c:pt>
                      <c:pt idx="862">
                        <c:v>-18.1492690245225</c:v>
                      </c:pt>
                      <c:pt idx="863">
                        <c:v>-18.144832446824701</c:v>
                      </c:pt>
                      <c:pt idx="864">
                        <c:v>-18.140395869126898</c:v>
                      </c:pt>
                      <c:pt idx="865">
                        <c:v>-18.135959291429099</c:v>
                      </c:pt>
                      <c:pt idx="866">
                        <c:v>-18.1315227137314</c:v>
                      </c:pt>
                      <c:pt idx="867">
                        <c:v>-18.127086136033601</c:v>
                      </c:pt>
                      <c:pt idx="868">
                        <c:v>-18.122649558335802</c:v>
                      </c:pt>
                      <c:pt idx="869">
                        <c:v>-18.118212980638098</c:v>
                      </c:pt>
                      <c:pt idx="870">
                        <c:v>-18.113776402940299</c:v>
                      </c:pt>
                      <c:pt idx="871">
                        <c:v>-18.1093398252425</c:v>
                      </c:pt>
                      <c:pt idx="872">
                        <c:v>-18.104903247544801</c:v>
                      </c:pt>
                      <c:pt idx="873">
                        <c:v>-18.100466669846998</c:v>
                      </c:pt>
                      <c:pt idx="874">
                        <c:v>-18.096030092149199</c:v>
                      </c:pt>
                      <c:pt idx="875">
                        <c:v>-18.0915935144514</c:v>
                      </c:pt>
                      <c:pt idx="876">
                        <c:v>-18.087156936753701</c:v>
                      </c:pt>
                      <c:pt idx="877">
                        <c:v>-18.082720359055902</c:v>
                      </c:pt>
                      <c:pt idx="878">
                        <c:v>-18.078283781358099</c:v>
                      </c:pt>
                      <c:pt idx="879">
                        <c:v>-18.073847203660399</c:v>
                      </c:pt>
                      <c:pt idx="880">
                        <c:v>-18.0694106259626</c:v>
                      </c:pt>
                      <c:pt idx="881">
                        <c:v>-18.064974048264801</c:v>
                      </c:pt>
                      <c:pt idx="882">
                        <c:v>-18.060537470567098</c:v>
                      </c:pt>
                      <c:pt idx="883">
                        <c:v>-18.056100892869299</c:v>
                      </c:pt>
                      <c:pt idx="884">
                        <c:v>-18.0516643151715</c:v>
                      </c:pt>
                      <c:pt idx="885">
                        <c:v>-18.047227737473701</c:v>
                      </c:pt>
                      <c:pt idx="886">
                        <c:v>-18.042791159776002</c:v>
                      </c:pt>
                      <c:pt idx="887">
                        <c:v>-18.038354582078199</c:v>
                      </c:pt>
                      <c:pt idx="888">
                        <c:v>-18.0339180043804</c:v>
                      </c:pt>
                      <c:pt idx="889">
                        <c:v>-18.0294814266827</c:v>
                      </c:pt>
                      <c:pt idx="890">
                        <c:v>-18.025044848984901</c:v>
                      </c:pt>
                      <c:pt idx="891">
                        <c:v>-18.020608271287099</c:v>
                      </c:pt>
                      <c:pt idx="892">
                        <c:v>-18.016171693589399</c:v>
                      </c:pt>
                      <c:pt idx="893">
                        <c:v>-18.0117351158916</c:v>
                      </c:pt>
                      <c:pt idx="894">
                        <c:v>-18.007298538193801</c:v>
                      </c:pt>
                      <c:pt idx="895">
                        <c:v>-18.002861960496102</c:v>
                      </c:pt>
                      <c:pt idx="896">
                        <c:v>-17.998425382798299</c:v>
                      </c:pt>
                      <c:pt idx="897">
                        <c:v>-17.9939888051005</c:v>
                      </c:pt>
                      <c:pt idx="898">
                        <c:v>-17.989552227402701</c:v>
                      </c:pt>
                      <c:pt idx="899">
                        <c:v>-17.985115649705001</c:v>
                      </c:pt>
                      <c:pt idx="900">
                        <c:v>-17.980679072007199</c:v>
                      </c:pt>
                      <c:pt idx="901">
                        <c:v>-17.9762424943094</c:v>
                      </c:pt>
                      <c:pt idx="902">
                        <c:v>-17.9718059166117</c:v>
                      </c:pt>
                      <c:pt idx="903">
                        <c:v>-17.967369338913901</c:v>
                      </c:pt>
                      <c:pt idx="904">
                        <c:v>-17.962932761216098</c:v>
                      </c:pt>
                      <c:pt idx="905">
                        <c:v>-17.958496183518399</c:v>
                      </c:pt>
                      <c:pt idx="906">
                        <c:v>-17.9540596058206</c:v>
                      </c:pt>
                      <c:pt idx="907">
                        <c:v>-17.949623028122801</c:v>
                      </c:pt>
                      <c:pt idx="908">
                        <c:v>-17.945186450424998</c:v>
                      </c:pt>
                      <c:pt idx="909">
                        <c:v>-17.940749872727299</c:v>
                      </c:pt>
                      <c:pt idx="910">
                        <c:v>-17.9363132950295</c:v>
                      </c:pt>
                      <c:pt idx="911">
                        <c:v>-17.931876717331701</c:v>
                      </c:pt>
                      <c:pt idx="912">
                        <c:v>-17.927440139634001</c:v>
                      </c:pt>
                      <c:pt idx="913">
                        <c:v>-17.923003561936198</c:v>
                      </c:pt>
                      <c:pt idx="914">
                        <c:v>-17.918566984238399</c:v>
                      </c:pt>
                      <c:pt idx="915">
                        <c:v>-17.9141304065407</c:v>
                      </c:pt>
                      <c:pt idx="916">
                        <c:v>-17.909693828842901</c:v>
                      </c:pt>
                      <c:pt idx="917">
                        <c:v>-17.905257251145098</c:v>
                      </c:pt>
                      <c:pt idx="918">
                        <c:v>-17.900820673447299</c:v>
                      </c:pt>
                      <c:pt idx="919">
                        <c:v>-17.8963840957496</c:v>
                      </c:pt>
                      <c:pt idx="920">
                        <c:v>-17.891947518051801</c:v>
                      </c:pt>
                      <c:pt idx="921">
                        <c:v>-17.887510940354002</c:v>
                      </c:pt>
                      <c:pt idx="922">
                        <c:v>-17.883074362656298</c:v>
                      </c:pt>
                      <c:pt idx="923">
                        <c:v>-17.878637784958499</c:v>
                      </c:pt>
                      <c:pt idx="924">
                        <c:v>-17.8742012072607</c:v>
                      </c:pt>
                      <c:pt idx="925">
                        <c:v>-17.869764629563001</c:v>
                      </c:pt>
                      <c:pt idx="926">
                        <c:v>-17.865328051865198</c:v>
                      </c:pt>
                      <c:pt idx="927">
                        <c:v>-17.860891474167399</c:v>
                      </c:pt>
                      <c:pt idx="928">
                        <c:v>-17.8564548964696</c:v>
                      </c:pt>
                      <c:pt idx="929">
                        <c:v>-17.852018318771901</c:v>
                      </c:pt>
                      <c:pt idx="930">
                        <c:v>-17.847581741074102</c:v>
                      </c:pt>
                      <c:pt idx="931">
                        <c:v>-17.843145163376299</c:v>
                      </c:pt>
                      <c:pt idx="932">
                        <c:v>-17.838708585678599</c:v>
                      </c:pt>
                      <c:pt idx="933">
                        <c:v>-17.8342720079808</c:v>
                      </c:pt>
                      <c:pt idx="934">
                        <c:v>-17.829835430283001</c:v>
                      </c:pt>
                      <c:pt idx="935">
                        <c:v>-17.825398852585302</c:v>
                      </c:pt>
                      <c:pt idx="936">
                        <c:v>-17.820962274887499</c:v>
                      </c:pt>
                      <c:pt idx="937">
                        <c:v>-17.8165256971897</c:v>
                      </c:pt>
                      <c:pt idx="938">
                        <c:v>-17.812089119492001</c:v>
                      </c:pt>
                      <c:pt idx="939">
                        <c:v>-17.807652541794202</c:v>
                      </c:pt>
                      <c:pt idx="940">
                        <c:v>-17.803215964096399</c:v>
                      </c:pt>
                      <c:pt idx="941">
                        <c:v>-17.7987793863986</c:v>
                      </c:pt>
                      <c:pt idx="942">
                        <c:v>-17.7943428087009</c:v>
                      </c:pt>
                      <c:pt idx="943">
                        <c:v>-17.789906231003101</c:v>
                      </c:pt>
                      <c:pt idx="944">
                        <c:v>-17.785469653305299</c:v>
                      </c:pt>
                      <c:pt idx="945">
                        <c:v>-17.781033075607599</c:v>
                      </c:pt>
                      <c:pt idx="946">
                        <c:v>-17.7765964979098</c:v>
                      </c:pt>
                      <c:pt idx="947">
                        <c:v>-17.772159920212001</c:v>
                      </c:pt>
                      <c:pt idx="948">
                        <c:v>-17.767723342514302</c:v>
                      </c:pt>
                      <c:pt idx="949">
                        <c:v>-17.763286764816499</c:v>
                      </c:pt>
                      <c:pt idx="950">
                        <c:v>-17.7588501871187</c:v>
                      </c:pt>
                      <c:pt idx="951">
                        <c:v>-17.754413609420901</c:v>
                      </c:pt>
                      <c:pt idx="952">
                        <c:v>-17.749977031723201</c:v>
                      </c:pt>
                      <c:pt idx="953">
                        <c:v>-17.745540454025399</c:v>
                      </c:pt>
                      <c:pt idx="954">
                        <c:v>-17.7411038763276</c:v>
                      </c:pt>
                      <c:pt idx="955">
                        <c:v>-17.7366672986299</c:v>
                      </c:pt>
                      <c:pt idx="956">
                        <c:v>-17.732230720932101</c:v>
                      </c:pt>
                      <c:pt idx="957">
                        <c:v>-17.727794143234298</c:v>
                      </c:pt>
                      <c:pt idx="958">
                        <c:v>-17.723357565536599</c:v>
                      </c:pt>
                      <c:pt idx="959">
                        <c:v>-17.7189209878388</c:v>
                      </c:pt>
                      <c:pt idx="960">
                        <c:v>-17.714484410141001</c:v>
                      </c:pt>
                      <c:pt idx="961">
                        <c:v>-17.710047832443198</c:v>
                      </c:pt>
                      <c:pt idx="962">
                        <c:v>-17.705611254745499</c:v>
                      </c:pt>
                      <c:pt idx="963">
                        <c:v>-17.7011746770477</c:v>
                      </c:pt>
                      <c:pt idx="964">
                        <c:v>-17.696738099349901</c:v>
                      </c:pt>
                      <c:pt idx="965">
                        <c:v>-17.692301521652201</c:v>
                      </c:pt>
                      <c:pt idx="966">
                        <c:v>-17.687864943954398</c:v>
                      </c:pt>
                      <c:pt idx="967">
                        <c:v>-17.683428366256599</c:v>
                      </c:pt>
                      <c:pt idx="968">
                        <c:v>-17.6789917885589</c:v>
                      </c:pt>
                      <c:pt idx="969">
                        <c:v>-17.674555210861101</c:v>
                      </c:pt>
                      <c:pt idx="970">
                        <c:v>-17.670118633163298</c:v>
                      </c:pt>
                      <c:pt idx="971">
                        <c:v>-17.665682055465499</c:v>
                      </c:pt>
                      <c:pt idx="972">
                        <c:v>-17.6612454777678</c:v>
                      </c:pt>
                      <c:pt idx="973">
                        <c:v>-17.656808900070001</c:v>
                      </c:pt>
                      <c:pt idx="974">
                        <c:v>-17.652372322372202</c:v>
                      </c:pt>
                      <c:pt idx="975">
                        <c:v>-17.647935744674498</c:v>
                      </c:pt>
                      <c:pt idx="976">
                        <c:v>-17.643499166976699</c:v>
                      </c:pt>
                      <c:pt idx="977">
                        <c:v>-17.6390625892789</c:v>
                      </c:pt>
                      <c:pt idx="978">
                        <c:v>-17.634626011581201</c:v>
                      </c:pt>
                      <c:pt idx="979">
                        <c:v>-17.630189433883402</c:v>
                      </c:pt>
                      <c:pt idx="980">
                        <c:v>-17.625752856185599</c:v>
                      </c:pt>
                      <c:pt idx="981">
                        <c:v>-17.6213162784879</c:v>
                      </c:pt>
                      <c:pt idx="982">
                        <c:v>-17.616879700790101</c:v>
                      </c:pt>
                      <c:pt idx="983">
                        <c:v>-17.612443123092302</c:v>
                      </c:pt>
                      <c:pt idx="984">
                        <c:v>-17.608006545394499</c:v>
                      </c:pt>
                      <c:pt idx="985">
                        <c:v>-17.603569967696799</c:v>
                      </c:pt>
                      <c:pt idx="986">
                        <c:v>-17.599133389999</c:v>
                      </c:pt>
                      <c:pt idx="987">
                        <c:v>-17.594696812301201</c:v>
                      </c:pt>
                      <c:pt idx="988">
                        <c:v>-17.590260234603502</c:v>
                      </c:pt>
                      <c:pt idx="989">
                        <c:v>-17.585823656905699</c:v>
                      </c:pt>
                      <c:pt idx="990">
                        <c:v>-17.5813870792079</c:v>
                      </c:pt>
                      <c:pt idx="991">
                        <c:v>-17.576950501510201</c:v>
                      </c:pt>
                      <c:pt idx="992">
                        <c:v>-17.572513923812402</c:v>
                      </c:pt>
                      <c:pt idx="993">
                        <c:v>-17.568077346114599</c:v>
                      </c:pt>
                      <c:pt idx="994">
                        <c:v>-17.5636407684168</c:v>
                      </c:pt>
                      <c:pt idx="995">
                        <c:v>-17.5592041907191</c:v>
                      </c:pt>
                      <c:pt idx="996">
                        <c:v>-17.554767613021301</c:v>
                      </c:pt>
                      <c:pt idx="997">
                        <c:v>-17.550331035323499</c:v>
                      </c:pt>
                      <c:pt idx="998">
                        <c:v>-17.545894457625799</c:v>
                      </c:pt>
                      <c:pt idx="999">
                        <c:v>-17.541457879928</c:v>
                      </c:pt>
                      <c:pt idx="1000">
                        <c:v>-17.537021302230201</c:v>
                      </c:pt>
                      <c:pt idx="1001">
                        <c:v>-17.532584724532501</c:v>
                      </c:pt>
                      <c:pt idx="1002">
                        <c:v>-17.528148146834699</c:v>
                      </c:pt>
                      <c:pt idx="1003">
                        <c:v>-17.5237115691369</c:v>
                      </c:pt>
                      <c:pt idx="1004">
                        <c:v>-17.519274991439101</c:v>
                      </c:pt>
                      <c:pt idx="1005">
                        <c:v>-17.514838413741401</c:v>
                      </c:pt>
                      <c:pt idx="1006">
                        <c:v>-17.510401836043599</c:v>
                      </c:pt>
                      <c:pt idx="1007">
                        <c:v>-17.5059652583458</c:v>
                      </c:pt>
                      <c:pt idx="1008">
                        <c:v>-17.5015286806481</c:v>
                      </c:pt>
                      <c:pt idx="1009">
                        <c:v>-17.497092102950301</c:v>
                      </c:pt>
                      <c:pt idx="1010">
                        <c:v>-17.492655525252498</c:v>
                      </c:pt>
                      <c:pt idx="1011">
                        <c:v>-17.488218947554799</c:v>
                      </c:pt>
                      <c:pt idx="1012">
                        <c:v>-17.483782369857</c:v>
                      </c:pt>
                      <c:pt idx="1013">
                        <c:v>-17.479345792159201</c:v>
                      </c:pt>
                      <c:pt idx="1014">
                        <c:v>-17.474909214461402</c:v>
                      </c:pt>
                      <c:pt idx="1015">
                        <c:v>-17.470472636763699</c:v>
                      </c:pt>
                      <c:pt idx="1016">
                        <c:v>-17.4660360590659</c:v>
                      </c:pt>
                      <c:pt idx="1017">
                        <c:v>-17.461599481368101</c:v>
                      </c:pt>
                      <c:pt idx="1018">
                        <c:v>-17.457162903670401</c:v>
                      </c:pt>
                      <c:pt idx="1019">
                        <c:v>-17.452726325972598</c:v>
                      </c:pt>
                      <c:pt idx="1020">
                        <c:v>-17.448289748274799</c:v>
                      </c:pt>
                      <c:pt idx="1021">
                        <c:v>-17.4438531705771</c:v>
                      </c:pt>
                      <c:pt idx="1022">
                        <c:v>-17.439416592879301</c:v>
                      </c:pt>
                      <c:pt idx="1023">
                        <c:v>-17.434980015181502</c:v>
                      </c:pt>
                      <c:pt idx="1024">
                        <c:v>-17.430543437483799</c:v>
                      </c:pt>
                      <c:pt idx="1025">
                        <c:v>-17.426106859786</c:v>
                      </c:pt>
                      <c:pt idx="1026">
                        <c:v>-17.421670282088201</c:v>
                      </c:pt>
                      <c:pt idx="1027">
                        <c:v>-17.417233704390402</c:v>
                      </c:pt>
                      <c:pt idx="1028">
                        <c:v>-17.412797126692698</c:v>
                      </c:pt>
                      <c:pt idx="1029">
                        <c:v>-17.408360548994899</c:v>
                      </c:pt>
                      <c:pt idx="1030">
                        <c:v>-17.4039239712971</c:v>
                      </c:pt>
                      <c:pt idx="1031">
                        <c:v>-17.399487393599401</c:v>
                      </c:pt>
                      <c:pt idx="1032">
                        <c:v>-17.395050815901602</c:v>
                      </c:pt>
                      <c:pt idx="1033">
                        <c:v>-17.390614238203799</c:v>
                      </c:pt>
                      <c:pt idx="1034">
                        <c:v>-17.3861776605061</c:v>
                      </c:pt>
                      <c:pt idx="1035">
                        <c:v>-17.381741082808301</c:v>
                      </c:pt>
                      <c:pt idx="1036">
                        <c:v>-17.377304505110502</c:v>
                      </c:pt>
                      <c:pt idx="1037">
                        <c:v>-17.372867927412699</c:v>
                      </c:pt>
                      <c:pt idx="1038">
                        <c:v>-17.368431349714999</c:v>
                      </c:pt>
                      <c:pt idx="1039">
                        <c:v>-17.3639947720172</c:v>
                      </c:pt>
                      <c:pt idx="1040">
                        <c:v>-17.359558194319401</c:v>
                      </c:pt>
                      <c:pt idx="1041">
                        <c:v>-17.355121616621702</c:v>
                      </c:pt>
                      <c:pt idx="1042">
                        <c:v>-17.350685038923899</c:v>
                      </c:pt>
                      <c:pt idx="1043">
                        <c:v>-17.3462484612261</c:v>
                      </c:pt>
                      <c:pt idx="1044">
                        <c:v>-17.341811883528401</c:v>
                      </c:pt>
                      <c:pt idx="1045">
                        <c:v>-17.337375305830601</c:v>
                      </c:pt>
                      <c:pt idx="1046">
                        <c:v>-17.332938728132799</c:v>
                      </c:pt>
                      <c:pt idx="1047">
                        <c:v>-17.328502150435</c:v>
                      </c:pt>
                      <c:pt idx="1048">
                        <c:v>-17.3240655727373</c:v>
                      </c:pt>
                      <c:pt idx="1049">
                        <c:v>-17.319628995039501</c:v>
                      </c:pt>
                      <c:pt idx="1050">
                        <c:v>-17.315192417341699</c:v>
                      </c:pt>
                      <c:pt idx="1051">
                        <c:v>-17.310755839643999</c:v>
                      </c:pt>
                      <c:pt idx="1052">
                        <c:v>-17.3063192619462</c:v>
                      </c:pt>
                      <c:pt idx="1053">
                        <c:v>-17.301882684248401</c:v>
                      </c:pt>
                      <c:pt idx="1054">
                        <c:v>-17.297446106550701</c:v>
                      </c:pt>
                      <c:pt idx="1055">
                        <c:v>-17.293009528852899</c:v>
                      </c:pt>
                      <c:pt idx="1056">
                        <c:v>-17.2885729511551</c:v>
                      </c:pt>
                      <c:pt idx="1057">
                        <c:v>-17.284136373457301</c:v>
                      </c:pt>
                      <c:pt idx="1058">
                        <c:v>-17.279699795759601</c:v>
                      </c:pt>
                      <c:pt idx="1059">
                        <c:v>-17.275263218061799</c:v>
                      </c:pt>
                      <c:pt idx="1060">
                        <c:v>-17.270826640364</c:v>
                      </c:pt>
                      <c:pt idx="1061">
                        <c:v>-17.2663900626663</c:v>
                      </c:pt>
                      <c:pt idx="1062">
                        <c:v>-17.261953484968501</c:v>
                      </c:pt>
                      <c:pt idx="1063">
                        <c:v>-17.257516907270698</c:v>
                      </c:pt>
                      <c:pt idx="1064">
                        <c:v>-17.253080329572999</c:v>
                      </c:pt>
                      <c:pt idx="1065">
                        <c:v>-17.2486437518752</c:v>
                      </c:pt>
                      <c:pt idx="1066">
                        <c:v>-17.244207174177401</c:v>
                      </c:pt>
                      <c:pt idx="1067">
                        <c:v>-17.239770596479602</c:v>
                      </c:pt>
                      <c:pt idx="1068">
                        <c:v>-17.235334018781899</c:v>
                      </c:pt>
                      <c:pt idx="1069">
                        <c:v>-17.2308974410841</c:v>
                      </c:pt>
                      <c:pt idx="1070">
                        <c:v>-17.226460863386301</c:v>
                      </c:pt>
                      <c:pt idx="1071">
                        <c:v>-17.222024285688601</c:v>
                      </c:pt>
                      <c:pt idx="1072">
                        <c:v>-17.217587707990798</c:v>
                      </c:pt>
                      <c:pt idx="1073">
                        <c:v>-17.213151130292999</c:v>
                      </c:pt>
                      <c:pt idx="1074">
                        <c:v>-17.2087145525953</c:v>
                      </c:pt>
                      <c:pt idx="1075">
                        <c:v>-17.204277974897501</c:v>
                      </c:pt>
                      <c:pt idx="1076">
                        <c:v>-17.199841397199702</c:v>
                      </c:pt>
                      <c:pt idx="1077">
                        <c:v>-17.195404819501999</c:v>
                      </c:pt>
                      <c:pt idx="1078">
                        <c:v>-17.1909682418042</c:v>
                      </c:pt>
                      <c:pt idx="1079">
                        <c:v>-17.186531664106401</c:v>
                      </c:pt>
                      <c:pt idx="1080">
                        <c:v>-17.182095086408602</c:v>
                      </c:pt>
                      <c:pt idx="1081">
                        <c:v>-17.177658508710898</c:v>
                      </c:pt>
                      <c:pt idx="1082">
                        <c:v>-17.173221931013099</c:v>
                      </c:pt>
                      <c:pt idx="1083">
                        <c:v>-17.1687853533153</c:v>
                      </c:pt>
                      <c:pt idx="1084">
                        <c:v>-17.164348775617601</c:v>
                      </c:pt>
                      <c:pt idx="1085">
                        <c:v>-17.159912197919802</c:v>
                      </c:pt>
                      <c:pt idx="1086">
                        <c:v>-17.155475620221999</c:v>
                      </c:pt>
                      <c:pt idx="1087">
                        <c:v>-17.1510390425243</c:v>
                      </c:pt>
                      <c:pt idx="1088">
                        <c:v>-17.146602464826501</c:v>
                      </c:pt>
                      <c:pt idx="1089">
                        <c:v>-17.142165887128701</c:v>
                      </c:pt>
                      <c:pt idx="1090">
                        <c:v>-17.137729309430899</c:v>
                      </c:pt>
                      <c:pt idx="1091">
                        <c:v>-17.133292731733199</c:v>
                      </c:pt>
                      <c:pt idx="1092">
                        <c:v>-17.1288561540354</c:v>
                      </c:pt>
                      <c:pt idx="1093">
                        <c:v>-17.124419576337601</c:v>
                      </c:pt>
                      <c:pt idx="1094">
                        <c:v>-17.119982998639902</c:v>
                      </c:pt>
                      <c:pt idx="1095">
                        <c:v>-17.115546420942099</c:v>
                      </c:pt>
                      <c:pt idx="1096">
                        <c:v>-17.1111098432443</c:v>
                      </c:pt>
                      <c:pt idx="1097">
                        <c:v>-17.106673265546601</c:v>
                      </c:pt>
                      <c:pt idx="1098">
                        <c:v>-17.102236687848801</c:v>
                      </c:pt>
                      <c:pt idx="1099">
                        <c:v>-17.097800110150999</c:v>
                      </c:pt>
                      <c:pt idx="1100">
                        <c:v>-17.0933635324532</c:v>
                      </c:pt>
                      <c:pt idx="1101">
                        <c:v>-17.0889269547555</c:v>
                      </c:pt>
                      <c:pt idx="1102">
                        <c:v>-17.084490377057701</c:v>
                      </c:pt>
                      <c:pt idx="1103">
                        <c:v>-17.080053799359899</c:v>
                      </c:pt>
                      <c:pt idx="1104">
                        <c:v>-17.075617221662199</c:v>
                      </c:pt>
                      <c:pt idx="1105">
                        <c:v>-17.0711806439644</c:v>
                      </c:pt>
                      <c:pt idx="1106">
                        <c:v>-17.066744066266601</c:v>
                      </c:pt>
                      <c:pt idx="1107">
                        <c:v>-17.062307488568901</c:v>
                      </c:pt>
                      <c:pt idx="1108">
                        <c:v>-17.057870910871099</c:v>
                      </c:pt>
                      <c:pt idx="1109">
                        <c:v>-17.0534343331733</c:v>
                      </c:pt>
                      <c:pt idx="1110">
                        <c:v>-17.048997755475501</c:v>
                      </c:pt>
                      <c:pt idx="1111">
                        <c:v>-17.044561177777801</c:v>
                      </c:pt>
                      <c:pt idx="1112">
                        <c:v>-17.040124600079999</c:v>
                      </c:pt>
                      <c:pt idx="1113">
                        <c:v>-17.0356880223822</c:v>
                      </c:pt>
                      <c:pt idx="1114">
                        <c:v>-17.0312514446845</c:v>
                      </c:pt>
                      <c:pt idx="1115">
                        <c:v>-17.026814866986701</c:v>
                      </c:pt>
                      <c:pt idx="1116">
                        <c:v>-17.022378289288898</c:v>
                      </c:pt>
                      <c:pt idx="1117">
                        <c:v>-17.017941711591199</c:v>
                      </c:pt>
                      <c:pt idx="1118">
                        <c:v>-17.0135051338934</c:v>
                      </c:pt>
                      <c:pt idx="1119">
                        <c:v>-17.009068556195601</c:v>
                      </c:pt>
                      <c:pt idx="1120">
                        <c:v>-17.004631978497802</c:v>
                      </c:pt>
                      <c:pt idx="1121">
                        <c:v>-17.000195400800099</c:v>
                      </c:pt>
                      <c:pt idx="1122">
                        <c:v>-16.9957588231023</c:v>
                      </c:pt>
                      <c:pt idx="1123">
                        <c:v>-16.991322245404501</c:v>
                      </c:pt>
                      <c:pt idx="1124">
                        <c:v>-16.986885667706801</c:v>
                      </c:pt>
                      <c:pt idx="1125">
                        <c:v>-16.982449090008998</c:v>
                      </c:pt>
                      <c:pt idx="1126">
                        <c:v>-16.978012512311199</c:v>
                      </c:pt>
                      <c:pt idx="1127">
                        <c:v>-16.9735759346135</c:v>
                      </c:pt>
                      <c:pt idx="1128">
                        <c:v>-16.969139356915701</c:v>
                      </c:pt>
                      <c:pt idx="1129">
                        <c:v>-16.964702779217902</c:v>
                      </c:pt>
                      <c:pt idx="1130">
                        <c:v>-16.960266201520199</c:v>
                      </c:pt>
                      <c:pt idx="1131">
                        <c:v>-16.9558296238224</c:v>
                      </c:pt>
                      <c:pt idx="1132">
                        <c:v>-16.951393046124601</c:v>
                      </c:pt>
                      <c:pt idx="1133">
                        <c:v>-16.946956468426801</c:v>
                      </c:pt>
                      <c:pt idx="1134">
                        <c:v>-16.942519890729098</c:v>
                      </c:pt>
                      <c:pt idx="1135">
                        <c:v>-16.938083313031299</c:v>
                      </c:pt>
                      <c:pt idx="1136">
                        <c:v>-16.9336467353335</c:v>
                      </c:pt>
                      <c:pt idx="1137">
                        <c:v>-16.929210157635801</c:v>
                      </c:pt>
                      <c:pt idx="1138">
                        <c:v>-16.924773579938002</c:v>
                      </c:pt>
                      <c:pt idx="1139">
                        <c:v>-16.920337002240199</c:v>
                      </c:pt>
                      <c:pt idx="1140">
                        <c:v>-16.9159004245425</c:v>
                      </c:pt>
                      <c:pt idx="1141">
                        <c:v>-16.9114638468447</c:v>
                      </c:pt>
                      <c:pt idx="1142">
                        <c:v>-16.907027269146901</c:v>
                      </c:pt>
                      <c:pt idx="1143">
                        <c:v>-16.902590691449099</c:v>
                      </c:pt>
                      <c:pt idx="1144">
                        <c:v>-16.898154113751399</c:v>
                      </c:pt>
                      <c:pt idx="1145">
                        <c:v>-16.8937175360536</c:v>
                      </c:pt>
                      <c:pt idx="1146">
                        <c:v>-16.889280958355801</c:v>
                      </c:pt>
                      <c:pt idx="1147">
                        <c:v>-16.884844380658102</c:v>
                      </c:pt>
                      <c:pt idx="1148">
                        <c:v>-16.880407802960299</c:v>
                      </c:pt>
                      <c:pt idx="1149">
                        <c:v>-16.8759712252625</c:v>
                      </c:pt>
                      <c:pt idx="1150">
                        <c:v>-16.8715346475648</c:v>
                      </c:pt>
                      <c:pt idx="1151">
                        <c:v>-16.867098069867001</c:v>
                      </c:pt>
                      <c:pt idx="1152">
                        <c:v>-16.862661492169199</c:v>
                      </c:pt>
                      <c:pt idx="1153">
                        <c:v>-16.8582249144714</c:v>
                      </c:pt>
                      <c:pt idx="1154">
                        <c:v>-16.8537883367737</c:v>
                      </c:pt>
                      <c:pt idx="1155">
                        <c:v>-16.849351759075901</c:v>
                      </c:pt>
                      <c:pt idx="1156">
                        <c:v>-16.844915181378099</c:v>
                      </c:pt>
                      <c:pt idx="1157">
                        <c:v>-16.840478603680399</c:v>
                      </c:pt>
                      <c:pt idx="1158">
                        <c:v>-16.8360420259826</c:v>
                      </c:pt>
                      <c:pt idx="1159">
                        <c:v>-16.831605448284801</c:v>
                      </c:pt>
                      <c:pt idx="1160">
                        <c:v>-16.827168870587101</c:v>
                      </c:pt>
                      <c:pt idx="1161">
                        <c:v>-16.822732292889299</c:v>
                      </c:pt>
                      <c:pt idx="1162">
                        <c:v>-16.8182957151915</c:v>
                      </c:pt>
                      <c:pt idx="1163">
                        <c:v>-16.8138591374938</c:v>
                      </c:pt>
                      <c:pt idx="1164">
                        <c:v>-16.809422559796001</c:v>
                      </c:pt>
                      <c:pt idx="1165">
                        <c:v>-16.804985982098199</c:v>
                      </c:pt>
                      <c:pt idx="1166">
                        <c:v>-16.8005494044004</c:v>
                      </c:pt>
                      <c:pt idx="1167">
                        <c:v>-16.7961128267027</c:v>
                      </c:pt>
                      <c:pt idx="1168">
                        <c:v>-16.791676249004901</c:v>
                      </c:pt>
                      <c:pt idx="1169">
                        <c:v>-16.787239671307098</c:v>
                      </c:pt>
                      <c:pt idx="1170">
                        <c:v>-16.782803093609399</c:v>
                      </c:pt>
                      <c:pt idx="1171">
                        <c:v>-16.7783665159116</c:v>
                      </c:pt>
                      <c:pt idx="1172">
                        <c:v>-16.773929938213801</c:v>
                      </c:pt>
                      <c:pt idx="1173">
                        <c:v>-16.769493360516101</c:v>
                      </c:pt>
                      <c:pt idx="1174">
                        <c:v>-16.765056782818299</c:v>
                      </c:pt>
                      <c:pt idx="1175">
                        <c:v>-16.7606202051205</c:v>
                      </c:pt>
                      <c:pt idx="1176">
                        <c:v>-16.756183627422701</c:v>
                      </c:pt>
                      <c:pt idx="1177">
                        <c:v>-16.751747049725001</c:v>
                      </c:pt>
                      <c:pt idx="1178">
                        <c:v>-16.747310472027198</c:v>
                      </c:pt>
                      <c:pt idx="1179">
                        <c:v>-16.742873894329399</c:v>
                      </c:pt>
                      <c:pt idx="1180">
                        <c:v>-16.7384373166317</c:v>
                      </c:pt>
                      <c:pt idx="1181">
                        <c:v>-16.734000738933901</c:v>
                      </c:pt>
                      <c:pt idx="1182">
                        <c:v>-16.729564161236102</c:v>
                      </c:pt>
                      <c:pt idx="1183">
                        <c:v>-16.725127583538399</c:v>
                      </c:pt>
                      <c:pt idx="1184">
                        <c:v>-16.7206910058406</c:v>
                      </c:pt>
                      <c:pt idx="1185">
                        <c:v>-16.7162544281428</c:v>
                      </c:pt>
                      <c:pt idx="1186">
                        <c:v>-16.711817850445001</c:v>
                      </c:pt>
                      <c:pt idx="1187">
                        <c:v>-16.707381272747298</c:v>
                      </c:pt>
                      <c:pt idx="1188">
                        <c:v>-16.702944695049499</c:v>
                      </c:pt>
                      <c:pt idx="1189">
                        <c:v>-16.6985081173517</c:v>
                      </c:pt>
                      <c:pt idx="1190">
                        <c:v>-16.694071539654001</c:v>
                      </c:pt>
                      <c:pt idx="1191">
                        <c:v>-16.689634961956202</c:v>
                      </c:pt>
                      <c:pt idx="1192">
                        <c:v>-16.685198384258399</c:v>
                      </c:pt>
                      <c:pt idx="1193">
                        <c:v>-16.6807618065607</c:v>
                      </c:pt>
                      <c:pt idx="1194">
                        <c:v>-16.6763252288629</c:v>
                      </c:pt>
                      <c:pt idx="1195">
                        <c:v>-16.671888651165101</c:v>
                      </c:pt>
                      <c:pt idx="1196">
                        <c:v>-16.667452073467299</c:v>
                      </c:pt>
                      <c:pt idx="1197">
                        <c:v>-16.663015495769599</c:v>
                      </c:pt>
                      <c:pt idx="1198">
                        <c:v>-16.6585789180718</c:v>
                      </c:pt>
                      <c:pt idx="1199">
                        <c:v>-16.654142340374001</c:v>
                      </c:pt>
                      <c:pt idx="1200">
                        <c:v>-16.649705762676302</c:v>
                      </c:pt>
                      <c:pt idx="1201">
                        <c:v>-16.645269184978499</c:v>
                      </c:pt>
                      <c:pt idx="1202">
                        <c:v>-16.6408326072807</c:v>
                      </c:pt>
                      <c:pt idx="1203">
                        <c:v>-16.636396029583</c:v>
                      </c:pt>
                      <c:pt idx="1204">
                        <c:v>-16.631959451885201</c:v>
                      </c:pt>
                      <c:pt idx="1205">
                        <c:v>-16.627522874187399</c:v>
                      </c:pt>
                      <c:pt idx="1206">
                        <c:v>-16.623086296489699</c:v>
                      </c:pt>
                      <c:pt idx="1207">
                        <c:v>-16.6186497187919</c:v>
                      </c:pt>
                      <c:pt idx="1208">
                        <c:v>-16.614213141094101</c:v>
                      </c:pt>
                      <c:pt idx="1209">
                        <c:v>-16.609776563396299</c:v>
                      </c:pt>
                      <c:pt idx="1210">
                        <c:v>-16.605339985698599</c:v>
                      </c:pt>
                      <c:pt idx="1211">
                        <c:v>-16.6009034080008</c:v>
                      </c:pt>
                      <c:pt idx="1212">
                        <c:v>-16.596466830303001</c:v>
                      </c:pt>
                      <c:pt idx="1213">
                        <c:v>-16.592030252605301</c:v>
                      </c:pt>
                      <c:pt idx="1214">
                        <c:v>-16.587593674907499</c:v>
                      </c:pt>
                      <c:pt idx="1215">
                        <c:v>-16.5831570972097</c:v>
                      </c:pt>
                      <c:pt idx="1216">
                        <c:v>-16.578720519512</c:v>
                      </c:pt>
                      <c:pt idx="1217">
                        <c:v>-16.574283941814201</c:v>
                      </c:pt>
                      <c:pt idx="1218">
                        <c:v>-16.569847364116399</c:v>
                      </c:pt>
                      <c:pt idx="1219">
                        <c:v>-16.5654107864186</c:v>
                      </c:pt>
                      <c:pt idx="1220">
                        <c:v>-16.5609742087209</c:v>
                      </c:pt>
                      <c:pt idx="1221">
                        <c:v>-16.556537631023101</c:v>
                      </c:pt>
                      <c:pt idx="1222">
                        <c:v>-16.552101053325298</c:v>
                      </c:pt>
                      <c:pt idx="1223">
                        <c:v>-16.547664475627599</c:v>
                      </c:pt>
                      <c:pt idx="1224">
                        <c:v>-16.5432278979298</c:v>
                      </c:pt>
                      <c:pt idx="1225">
                        <c:v>-16.538791320232001</c:v>
                      </c:pt>
                      <c:pt idx="1226">
                        <c:v>-16.534354742534301</c:v>
                      </c:pt>
                      <c:pt idx="1227">
                        <c:v>-16.529918164836499</c:v>
                      </c:pt>
                      <c:pt idx="1228">
                        <c:v>-16.5254815871387</c:v>
                      </c:pt>
                      <c:pt idx="1229">
                        <c:v>-16.5210450094409</c:v>
                      </c:pt>
                      <c:pt idx="1230">
                        <c:v>-16.516608431743201</c:v>
                      </c:pt>
                      <c:pt idx="1231">
                        <c:v>-16.512171854045398</c:v>
                      </c:pt>
                      <c:pt idx="1232">
                        <c:v>-16.507735276347599</c:v>
                      </c:pt>
                      <c:pt idx="1233">
                        <c:v>-16.5032986986499</c:v>
                      </c:pt>
                      <c:pt idx="1234">
                        <c:v>-16.498862120952101</c:v>
                      </c:pt>
                      <c:pt idx="1235">
                        <c:v>-16.494425543254302</c:v>
                      </c:pt>
                      <c:pt idx="1236">
                        <c:v>-16.489988965556599</c:v>
                      </c:pt>
                      <c:pt idx="1237">
                        <c:v>-16.4855523878588</c:v>
                      </c:pt>
                      <c:pt idx="1238">
                        <c:v>-16.481115810161</c:v>
                      </c:pt>
                      <c:pt idx="1239">
                        <c:v>-16.476679232463201</c:v>
                      </c:pt>
                      <c:pt idx="1240">
                        <c:v>-16.472242654765498</c:v>
                      </c:pt>
                      <c:pt idx="1241">
                        <c:v>-16.467806077067699</c:v>
                      </c:pt>
                      <c:pt idx="1242">
                        <c:v>-16.4633694993699</c:v>
                      </c:pt>
                      <c:pt idx="1243">
                        <c:v>-16.458932921672201</c:v>
                      </c:pt>
                      <c:pt idx="1244">
                        <c:v>-16.454496343974402</c:v>
                      </c:pt>
                      <c:pt idx="1245">
                        <c:v>-16.450059766276599</c:v>
                      </c:pt>
                      <c:pt idx="1246">
                        <c:v>-16.445623188578899</c:v>
                      </c:pt>
                      <c:pt idx="1247">
                        <c:v>-16.4411866108811</c:v>
                      </c:pt>
                      <c:pt idx="1248">
                        <c:v>-16.436750033183301</c:v>
                      </c:pt>
                      <c:pt idx="1249">
                        <c:v>-16.432313455485598</c:v>
                      </c:pt>
                      <c:pt idx="1250">
                        <c:v>-16.427876877787799</c:v>
                      </c:pt>
                      <c:pt idx="1251">
                        <c:v>-16.42344030009</c:v>
                      </c:pt>
                      <c:pt idx="1252">
                        <c:v>-16.419003722392201</c:v>
                      </c:pt>
                      <c:pt idx="1253">
                        <c:v>-16.414567144694502</c:v>
                      </c:pt>
                      <c:pt idx="1254">
                        <c:v>-16.410130566996699</c:v>
                      </c:pt>
                      <c:pt idx="1255">
                        <c:v>-16.4056939892989</c:v>
                      </c:pt>
                      <c:pt idx="1256">
                        <c:v>-16.4012574116012</c:v>
                      </c:pt>
                      <c:pt idx="1257">
                        <c:v>-16.396820833903401</c:v>
                      </c:pt>
                      <c:pt idx="1258">
                        <c:v>-16.392384256205599</c:v>
                      </c:pt>
                      <c:pt idx="1259">
                        <c:v>-16.387947678507899</c:v>
                      </c:pt>
                      <c:pt idx="1260">
                        <c:v>-16.3835111008101</c:v>
                      </c:pt>
                      <c:pt idx="1261">
                        <c:v>-16.379074523112301</c:v>
                      </c:pt>
                      <c:pt idx="1262">
                        <c:v>-16.374637945414499</c:v>
                      </c:pt>
                      <c:pt idx="1263">
                        <c:v>-16.370201367716799</c:v>
                      </c:pt>
                      <c:pt idx="1264">
                        <c:v>-16.365764790019</c:v>
                      </c:pt>
                      <c:pt idx="1265">
                        <c:v>-16.361328212321201</c:v>
                      </c:pt>
                      <c:pt idx="1266">
                        <c:v>-16.356891634623501</c:v>
                      </c:pt>
                      <c:pt idx="1267">
                        <c:v>-16.352455056925699</c:v>
                      </c:pt>
                      <c:pt idx="1268">
                        <c:v>-16.3480184792279</c:v>
                      </c:pt>
                      <c:pt idx="1269">
                        <c:v>-16.3435819015302</c:v>
                      </c:pt>
                      <c:pt idx="1270">
                        <c:v>-16.339145323832401</c:v>
                      </c:pt>
                      <c:pt idx="1271">
                        <c:v>-16.334708746134599</c:v>
                      </c:pt>
                      <c:pt idx="1272">
                        <c:v>-16.3302721684368</c:v>
                      </c:pt>
                      <c:pt idx="1273">
                        <c:v>-16.3258355907391</c:v>
                      </c:pt>
                      <c:pt idx="1274">
                        <c:v>-16.321399013041301</c:v>
                      </c:pt>
                      <c:pt idx="1275">
                        <c:v>-16.316962435343498</c:v>
                      </c:pt>
                      <c:pt idx="1276">
                        <c:v>-16.312525857645799</c:v>
                      </c:pt>
                      <c:pt idx="1277">
                        <c:v>-16.308089279948</c:v>
                      </c:pt>
                      <c:pt idx="1278">
                        <c:v>-16.303652702250201</c:v>
                      </c:pt>
                      <c:pt idx="1279">
                        <c:v>-16.299216124552501</c:v>
                      </c:pt>
                      <c:pt idx="1280">
                        <c:v>-16.294779546854699</c:v>
                      </c:pt>
                      <c:pt idx="1281">
                        <c:v>-16.290342969156899</c:v>
                      </c:pt>
                      <c:pt idx="1282">
                        <c:v>-16.2859063914591</c:v>
                      </c:pt>
                      <c:pt idx="1283">
                        <c:v>-16.281469813761401</c:v>
                      </c:pt>
                      <c:pt idx="1284">
                        <c:v>-16.277033236063598</c:v>
                      </c:pt>
                      <c:pt idx="1285">
                        <c:v>-16.272596658365799</c:v>
                      </c:pt>
                      <c:pt idx="1286">
                        <c:v>-16.2681600806681</c:v>
                      </c:pt>
                      <c:pt idx="1287">
                        <c:v>-16.263723502970301</c:v>
                      </c:pt>
                      <c:pt idx="1288">
                        <c:v>-16.259286925272502</c:v>
                      </c:pt>
                      <c:pt idx="1289">
                        <c:v>-16.254850347574799</c:v>
                      </c:pt>
                      <c:pt idx="1290">
                        <c:v>-16.250413769876999</c:v>
                      </c:pt>
                      <c:pt idx="1291">
                        <c:v>-16.2459771921792</c:v>
                      </c:pt>
                      <c:pt idx="1292">
                        <c:v>-16.241540614481401</c:v>
                      </c:pt>
                      <c:pt idx="1293">
                        <c:v>-16.237104036783698</c:v>
                      </c:pt>
                      <c:pt idx="1294">
                        <c:v>-16.232667459085899</c:v>
                      </c:pt>
                      <c:pt idx="1295">
                        <c:v>-16.2282308813881</c:v>
                      </c:pt>
                      <c:pt idx="1296">
                        <c:v>-16.223794303690401</c:v>
                      </c:pt>
                      <c:pt idx="1297">
                        <c:v>-16.219357725992602</c:v>
                      </c:pt>
                      <c:pt idx="1298">
                        <c:v>-16.214921148294799</c:v>
                      </c:pt>
                      <c:pt idx="1299">
                        <c:v>-16.210484570597099</c:v>
                      </c:pt>
                      <c:pt idx="1300">
                        <c:v>-16.2060479928993</c:v>
                      </c:pt>
                      <c:pt idx="1301">
                        <c:v>-16.201611415201501</c:v>
                      </c:pt>
                      <c:pt idx="1302">
                        <c:v>-16.197174837503798</c:v>
                      </c:pt>
                      <c:pt idx="1303">
                        <c:v>-16.192738259805999</c:v>
                      </c:pt>
                      <c:pt idx="1304">
                        <c:v>-16.1883016821082</c:v>
                      </c:pt>
                      <c:pt idx="1305">
                        <c:v>-16.183865104410401</c:v>
                      </c:pt>
                      <c:pt idx="1306">
                        <c:v>-16.179428526712702</c:v>
                      </c:pt>
                      <c:pt idx="1307">
                        <c:v>-16.174991949014899</c:v>
                      </c:pt>
                      <c:pt idx="1308">
                        <c:v>-16.1705553713171</c:v>
                      </c:pt>
                      <c:pt idx="1309">
                        <c:v>-16.1661187936194</c:v>
                      </c:pt>
                      <c:pt idx="1310">
                        <c:v>-16.161682215921601</c:v>
                      </c:pt>
                      <c:pt idx="1311">
                        <c:v>-16.157245638223799</c:v>
                      </c:pt>
                      <c:pt idx="1312">
                        <c:v>-16.152809060526099</c:v>
                      </c:pt>
                      <c:pt idx="1313">
                        <c:v>-16.1483724828283</c:v>
                      </c:pt>
                      <c:pt idx="1314">
                        <c:v>-16.143935905130501</c:v>
                      </c:pt>
                      <c:pt idx="1315">
                        <c:v>-16.139499327432699</c:v>
                      </c:pt>
                      <c:pt idx="1316">
                        <c:v>-16.135062749734999</c:v>
                      </c:pt>
                      <c:pt idx="1317">
                        <c:v>-16.1306261720372</c:v>
                      </c:pt>
                      <c:pt idx="1318">
                        <c:v>-16.126189594339401</c:v>
                      </c:pt>
                      <c:pt idx="1319">
                        <c:v>-16.121753016641701</c:v>
                      </c:pt>
                      <c:pt idx="1320">
                        <c:v>-16.117316438943899</c:v>
                      </c:pt>
                      <c:pt idx="1321">
                        <c:v>-16.1128798612461</c:v>
                      </c:pt>
                      <c:pt idx="1322">
                        <c:v>-16.1084432835484</c:v>
                      </c:pt>
                      <c:pt idx="1323">
                        <c:v>-16.104006705850601</c:v>
                      </c:pt>
                      <c:pt idx="1324">
                        <c:v>-16.099570128152799</c:v>
                      </c:pt>
                      <c:pt idx="1325">
                        <c:v>-16.095133550454999</c:v>
                      </c:pt>
                      <c:pt idx="1326">
                        <c:v>-16.0906969727573</c:v>
                      </c:pt>
                      <c:pt idx="1327">
                        <c:v>-16.086260395059501</c:v>
                      </c:pt>
                      <c:pt idx="1328">
                        <c:v>-16.081823817361698</c:v>
                      </c:pt>
                      <c:pt idx="1329">
                        <c:v>-16.077387239663999</c:v>
                      </c:pt>
                      <c:pt idx="1330">
                        <c:v>-16.0729506619662</c:v>
                      </c:pt>
                      <c:pt idx="1331">
                        <c:v>-16.068514084268401</c:v>
                      </c:pt>
                      <c:pt idx="1332">
                        <c:v>-16.064077506570701</c:v>
                      </c:pt>
                      <c:pt idx="1333">
                        <c:v>-16.059640928872899</c:v>
                      </c:pt>
                      <c:pt idx="1334">
                        <c:v>-16.055204351175099</c:v>
                      </c:pt>
                      <c:pt idx="1335">
                        <c:v>-16.0507677734773</c:v>
                      </c:pt>
                      <c:pt idx="1336">
                        <c:v>-16.046331195779601</c:v>
                      </c:pt>
                      <c:pt idx="1337">
                        <c:v>-16.041894618081798</c:v>
                      </c:pt>
                      <c:pt idx="1338">
                        <c:v>-16.037458040383999</c:v>
                      </c:pt>
                      <c:pt idx="1339">
                        <c:v>-16.0330214626863</c:v>
                      </c:pt>
                      <c:pt idx="1340">
                        <c:v>-16.028584884988501</c:v>
                      </c:pt>
                      <c:pt idx="1341">
                        <c:v>-16.024148307290702</c:v>
                      </c:pt>
                      <c:pt idx="1342">
                        <c:v>-16.019711729592998</c:v>
                      </c:pt>
                      <c:pt idx="1343">
                        <c:v>-16.015275151895199</c:v>
                      </c:pt>
                      <c:pt idx="1344">
                        <c:v>-16.0108385741974</c:v>
                      </c:pt>
                      <c:pt idx="1345">
                        <c:v>-16.006401996499601</c:v>
                      </c:pt>
                      <c:pt idx="1346">
                        <c:v>-16.001965418801898</c:v>
                      </c:pt>
                      <c:pt idx="1347">
                        <c:v>-15.997528841104099</c:v>
                      </c:pt>
                      <c:pt idx="1348">
                        <c:v>-15.9930922634063</c:v>
                      </c:pt>
                      <c:pt idx="1349">
                        <c:v>-15.988655685708601</c:v>
                      </c:pt>
                      <c:pt idx="1350">
                        <c:v>-15.9842191080108</c:v>
                      </c:pt>
                      <c:pt idx="1351">
                        <c:v>-15.979782530313001</c:v>
                      </c:pt>
                      <c:pt idx="1352">
                        <c:v>-15.975345952615299</c:v>
                      </c:pt>
                      <c:pt idx="1353">
                        <c:v>-15.9709093749175</c:v>
                      </c:pt>
                      <c:pt idx="1354">
                        <c:v>-15.9664727972197</c:v>
                      </c:pt>
                      <c:pt idx="1355">
                        <c:v>-15.962036219522</c:v>
                      </c:pt>
                      <c:pt idx="1356">
                        <c:v>-15.957599641824199</c:v>
                      </c:pt>
                      <c:pt idx="1357">
                        <c:v>-15.9531630641264</c:v>
                      </c:pt>
                      <c:pt idx="1358">
                        <c:v>-15.948726486428599</c:v>
                      </c:pt>
                      <c:pt idx="1359">
                        <c:v>-15.9442899087309</c:v>
                      </c:pt>
                      <c:pt idx="1360">
                        <c:v>-15.939853331033101</c:v>
                      </c:pt>
                      <c:pt idx="1361">
                        <c:v>-15.9354167533353</c:v>
                      </c:pt>
                      <c:pt idx="1362">
                        <c:v>-15.9309801756376</c:v>
                      </c:pt>
                      <c:pt idx="1363">
                        <c:v>-15.9265435979398</c:v>
                      </c:pt>
                      <c:pt idx="1364">
                        <c:v>-15.922107020242001</c:v>
                      </c:pt>
                      <c:pt idx="1365">
                        <c:v>-15.917670442544299</c:v>
                      </c:pt>
                      <c:pt idx="1366">
                        <c:v>-15.9132338648465</c:v>
                      </c:pt>
                      <c:pt idx="1367">
                        <c:v>-15.908797287148699</c:v>
                      </c:pt>
                      <c:pt idx="1368">
                        <c:v>-15.9043607094509</c:v>
                      </c:pt>
                      <c:pt idx="1369">
                        <c:v>-15.899924131753201</c:v>
                      </c:pt>
                      <c:pt idx="1370">
                        <c:v>-15.8954875540554</c:v>
                      </c:pt>
                      <c:pt idx="1371">
                        <c:v>-15.891050976357601</c:v>
                      </c:pt>
                      <c:pt idx="1372">
                        <c:v>-15.8866143986599</c:v>
                      </c:pt>
                      <c:pt idx="1373">
                        <c:v>-15.882177820962101</c:v>
                      </c:pt>
                      <c:pt idx="1374">
                        <c:v>-15.8777412432643</c:v>
                      </c:pt>
                      <c:pt idx="1375">
                        <c:v>-15.8733046655666</c:v>
                      </c:pt>
                      <c:pt idx="1376">
                        <c:v>-15.868868087868799</c:v>
                      </c:pt>
                      <c:pt idx="1377">
                        <c:v>-15.864431510171</c:v>
                      </c:pt>
                      <c:pt idx="1378">
                        <c:v>-15.859994932473199</c:v>
                      </c:pt>
                      <c:pt idx="1379">
                        <c:v>-15.8555583547755</c:v>
                      </c:pt>
                      <c:pt idx="1380">
                        <c:v>-15.851121777077701</c:v>
                      </c:pt>
                      <c:pt idx="1381">
                        <c:v>-15.8466851993799</c:v>
                      </c:pt>
                      <c:pt idx="1382">
                        <c:v>-15.8422486216822</c:v>
                      </c:pt>
                      <c:pt idx="1383">
                        <c:v>-15.8378120439844</c:v>
                      </c:pt>
                      <c:pt idx="1384">
                        <c:v>-15.833375466286601</c:v>
                      </c:pt>
                      <c:pt idx="1385">
                        <c:v>-15.828938888588899</c:v>
                      </c:pt>
                      <c:pt idx="1386">
                        <c:v>-15.8245023108911</c:v>
                      </c:pt>
                      <c:pt idx="1387">
                        <c:v>-15.820065733193299</c:v>
                      </c:pt>
                      <c:pt idx="1388">
                        <c:v>-15.8156291554956</c:v>
                      </c:pt>
                      <c:pt idx="1389">
                        <c:v>-15.811192577797801</c:v>
                      </c:pt>
                      <c:pt idx="1390">
                        <c:v>-15.8067560001</c:v>
                      </c:pt>
                      <c:pt idx="1391">
                        <c:v>-15.802319422402199</c:v>
                      </c:pt>
                      <c:pt idx="1392">
                        <c:v>-15.7978828447045</c:v>
                      </c:pt>
                      <c:pt idx="1393">
                        <c:v>-15.793446267006701</c:v>
                      </c:pt>
                      <c:pt idx="1394">
                        <c:v>-15.7890096893089</c:v>
                      </c:pt>
                      <c:pt idx="1395">
                        <c:v>-15.7845731116112</c:v>
                      </c:pt>
                      <c:pt idx="1396">
                        <c:v>-15.780136533913399</c:v>
                      </c:pt>
                      <c:pt idx="1397">
                        <c:v>-15.7756999562156</c:v>
                      </c:pt>
                      <c:pt idx="1398">
                        <c:v>-15.771263378517901</c:v>
                      </c:pt>
                      <c:pt idx="1399">
                        <c:v>-15.7668268008201</c:v>
                      </c:pt>
                      <c:pt idx="1400">
                        <c:v>-15.762390223122299</c:v>
                      </c:pt>
                      <c:pt idx="1401">
                        <c:v>-15.7579536454245</c:v>
                      </c:pt>
                      <c:pt idx="1402">
                        <c:v>-15.753517067726801</c:v>
                      </c:pt>
                      <c:pt idx="1403">
                        <c:v>-15.749080490029</c:v>
                      </c:pt>
                      <c:pt idx="1404">
                        <c:v>-15.744643912331201</c:v>
                      </c:pt>
                      <c:pt idx="1405">
                        <c:v>-15.740207334633499</c:v>
                      </c:pt>
                      <c:pt idx="1406">
                        <c:v>-15.7357707569357</c:v>
                      </c:pt>
                      <c:pt idx="1407">
                        <c:v>-15.7313341792379</c:v>
                      </c:pt>
                      <c:pt idx="1408">
                        <c:v>-15.7268976015402</c:v>
                      </c:pt>
                      <c:pt idx="1409">
                        <c:v>-15.722461023842399</c:v>
                      </c:pt>
                      <c:pt idx="1410">
                        <c:v>-15.7180244461446</c:v>
                      </c:pt>
                      <c:pt idx="1411">
                        <c:v>-15.713587868446799</c:v>
                      </c:pt>
                      <c:pt idx="1412">
                        <c:v>-15.7091512907491</c:v>
                      </c:pt>
                      <c:pt idx="1413">
                        <c:v>-15.704714713051301</c:v>
                      </c:pt>
                      <c:pt idx="1414">
                        <c:v>-15.7002781353535</c:v>
                      </c:pt>
                      <c:pt idx="1415">
                        <c:v>-15.6958415576558</c:v>
                      </c:pt>
                      <c:pt idx="1416">
                        <c:v>-15.691404979958</c:v>
                      </c:pt>
                      <c:pt idx="1417">
                        <c:v>-15.686968402260201</c:v>
                      </c:pt>
                      <c:pt idx="1418">
                        <c:v>-15.682531824562499</c:v>
                      </c:pt>
                      <c:pt idx="1419">
                        <c:v>-15.6780952468647</c:v>
                      </c:pt>
                      <c:pt idx="1420">
                        <c:v>-15.673658669166899</c:v>
                      </c:pt>
                      <c:pt idx="1421">
                        <c:v>-15.6692220914691</c:v>
                      </c:pt>
                      <c:pt idx="1422">
                        <c:v>-15.664785513771401</c:v>
                      </c:pt>
                      <c:pt idx="1423">
                        <c:v>-15.6603489360736</c:v>
                      </c:pt>
                      <c:pt idx="1424">
                        <c:v>-15.655912358375801</c:v>
                      </c:pt>
                      <c:pt idx="1425">
                        <c:v>-15.6514757806781</c:v>
                      </c:pt>
                      <c:pt idx="1426">
                        <c:v>-15.6470392029803</c:v>
                      </c:pt>
                      <c:pt idx="1427">
                        <c:v>-15.6426026252825</c:v>
                      </c:pt>
                      <c:pt idx="1428">
                        <c:v>-15.6381660475848</c:v>
                      </c:pt>
                      <c:pt idx="1429">
                        <c:v>-15.633729469886999</c:v>
                      </c:pt>
                      <c:pt idx="1430">
                        <c:v>-15.6292928921892</c:v>
                      </c:pt>
                      <c:pt idx="1431">
                        <c:v>-15.624856314491501</c:v>
                      </c:pt>
                      <c:pt idx="1432">
                        <c:v>-15.6204197367937</c:v>
                      </c:pt>
                      <c:pt idx="1433">
                        <c:v>-15.615983159095901</c:v>
                      </c:pt>
                      <c:pt idx="1434">
                        <c:v>-15.6115465813981</c:v>
                      </c:pt>
                      <c:pt idx="1435">
                        <c:v>-15.6071100037004</c:v>
                      </c:pt>
                      <c:pt idx="1436">
                        <c:v>-15.6026734260026</c:v>
                      </c:pt>
                      <c:pt idx="1437">
                        <c:v>-15.598236848304801</c:v>
                      </c:pt>
                      <c:pt idx="1438">
                        <c:v>-15.593800270607099</c:v>
                      </c:pt>
                      <c:pt idx="1439">
                        <c:v>-15.5893636929093</c:v>
                      </c:pt>
                      <c:pt idx="1440">
                        <c:v>-15.584927115211499</c:v>
                      </c:pt>
                      <c:pt idx="1441">
                        <c:v>-15.5804905375138</c:v>
                      </c:pt>
                      <c:pt idx="1442">
                        <c:v>-15.576053959816001</c:v>
                      </c:pt>
                      <c:pt idx="1443">
                        <c:v>-15.5716173821182</c:v>
                      </c:pt>
                      <c:pt idx="1444">
                        <c:v>-15.567180804420399</c:v>
                      </c:pt>
                      <c:pt idx="1445">
                        <c:v>-15.5627442267227</c:v>
                      </c:pt>
                      <c:pt idx="1446">
                        <c:v>-15.558307649024901</c:v>
                      </c:pt>
                      <c:pt idx="1447">
                        <c:v>-15.5538710713271</c:v>
                      </c:pt>
                      <c:pt idx="1448">
                        <c:v>-15.5494344936294</c:v>
                      </c:pt>
                      <c:pt idx="1449">
                        <c:v>-15.544997915931599</c:v>
                      </c:pt>
                      <c:pt idx="1450">
                        <c:v>-15.5405613382338</c:v>
                      </c:pt>
                      <c:pt idx="1451">
                        <c:v>-15.536124760536101</c:v>
                      </c:pt>
                      <c:pt idx="1452">
                        <c:v>-15.5316881828383</c:v>
                      </c:pt>
                      <c:pt idx="1453">
                        <c:v>-15.527251605140499</c:v>
                      </c:pt>
                      <c:pt idx="1454">
                        <c:v>-15.5228150274427</c:v>
                      </c:pt>
                      <c:pt idx="1455">
                        <c:v>-15.518378449745001</c:v>
                      </c:pt>
                      <c:pt idx="1456">
                        <c:v>-15.5139418720472</c:v>
                      </c:pt>
                      <c:pt idx="1457">
                        <c:v>-15.509505294349401</c:v>
                      </c:pt>
                      <c:pt idx="1458">
                        <c:v>-15.505068716651699</c:v>
                      </c:pt>
                      <c:pt idx="1459">
                        <c:v>-15.5006321389539</c:v>
                      </c:pt>
                      <c:pt idx="1460">
                        <c:v>-15.4961955612561</c:v>
                      </c:pt>
                      <c:pt idx="1461">
                        <c:v>-15.4917589835584</c:v>
                      </c:pt>
                      <c:pt idx="1462">
                        <c:v>-15.487322405860599</c:v>
                      </c:pt>
                      <c:pt idx="1463">
                        <c:v>-15.4828858281628</c:v>
                      </c:pt>
                      <c:pt idx="1464">
                        <c:v>-15.478449250464999</c:v>
                      </c:pt>
                      <c:pt idx="1465">
                        <c:v>-15.4740126727673</c:v>
                      </c:pt>
                      <c:pt idx="1466">
                        <c:v>-15.469576095069501</c:v>
                      </c:pt>
                      <c:pt idx="1467">
                        <c:v>-15.4651395173717</c:v>
                      </c:pt>
                      <c:pt idx="1468">
                        <c:v>-15.460702939674</c:v>
                      </c:pt>
                      <c:pt idx="1469">
                        <c:v>-15.4562663619762</c:v>
                      </c:pt>
                      <c:pt idx="1470">
                        <c:v>-15.4518297842784</c:v>
                      </c:pt>
                      <c:pt idx="1471">
                        <c:v>-15.447393206580699</c:v>
                      </c:pt>
                      <c:pt idx="1472">
                        <c:v>-15.4429566288829</c:v>
                      </c:pt>
                      <c:pt idx="1473">
                        <c:v>-15.438520051185099</c:v>
                      </c:pt>
                      <c:pt idx="1474">
                        <c:v>-15.4340834734873</c:v>
                      </c:pt>
                      <c:pt idx="1475">
                        <c:v>-15.429646895789601</c:v>
                      </c:pt>
                      <c:pt idx="1476">
                        <c:v>-15.4252103180918</c:v>
                      </c:pt>
                      <c:pt idx="1477">
                        <c:v>-15.420773740394001</c:v>
                      </c:pt>
                      <c:pt idx="1478">
                        <c:v>-15.4163371626963</c:v>
                      </c:pt>
                      <c:pt idx="1479">
                        <c:v>-15.4119005849985</c:v>
                      </c:pt>
                      <c:pt idx="1480">
                        <c:v>-15.4074640073007</c:v>
                      </c:pt>
                      <c:pt idx="1481">
                        <c:v>-15.403027429603</c:v>
                      </c:pt>
                      <c:pt idx="1482">
                        <c:v>-15.398590851905199</c:v>
                      </c:pt>
                      <c:pt idx="1483">
                        <c:v>-15.3941542742074</c:v>
                      </c:pt>
                      <c:pt idx="1484">
                        <c:v>-15.389717696509701</c:v>
                      </c:pt>
                      <c:pt idx="1485">
                        <c:v>-15.3852811188119</c:v>
                      </c:pt>
                      <c:pt idx="1486">
                        <c:v>-15.380844541114101</c:v>
                      </c:pt>
                      <c:pt idx="1487">
                        <c:v>-15.3764079634163</c:v>
                      </c:pt>
                      <c:pt idx="1488">
                        <c:v>-15.3719713857186</c:v>
                      </c:pt>
                      <c:pt idx="1489">
                        <c:v>-15.3675348080208</c:v>
                      </c:pt>
                      <c:pt idx="1490">
                        <c:v>-15.363098230323001</c:v>
                      </c:pt>
                      <c:pt idx="1491">
                        <c:v>-15.358661652625299</c:v>
                      </c:pt>
                      <c:pt idx="1492">
                        <c:v>-15.3542250749275</c:v>
                      </c:pt>
                      <c:pt idx="1493">
                        <c:v>-15.349788497229699</c:v>
                      </c:pt>
                      <c:pt idx="1494">
                        <c:v>-15.345351919532</c:v>
                      </c:pt>
                      <c:pt idx="1495">
                        <c:v>-15.340915341834201</c:v>
                      </c:pt>
                      <c:pt idx="1496">
                        <c:v>-15.3364787641364</c:v>
                      </c:pt>
                      <c:pt idx="1497">
                        <c:v>-15.332042186438599</c:v>
                      </c:pt>
                      <c:pt idx="1498">
                        <c:v>-15.3276056087409</c:v>
                      </c:pt>
                      <c:pt idx="1499">
                        <c:v>-15.323169031043101</c:v>
                      </c:pt>
                      <c:pt idx="1500">
                        <c:v>-15.3187324533453</c:v>
                      </c:pt>
                      <c:pt idx="1501">
                        <c:v>-15.3142958756476</c:v>
                      </c:pt>
                      <c:pt idx="1502">
                        <c:v>-15.309859297949799</c:v>
                      </c:pt>
                      <c:pt idx="1503">
                        <c:v>-15.305422720252</c:v>
                      </c:pt>
                      <c:pt idx="1504">
                        <c:v>-15.300986142554301</c:v>
                      </c:pt>
                      <c:pt idx="1505">
                        <c:v>-15.2965495648565</c:v>
                      </c:pt>
                      <c:pt idx="1506">
                        <c:v>-15.292112987158699</c:v>
                      </c:pt>
                      <c:pt idx="1507">
                        <c:v>-15.2876764094609</c:v>
                      </c:pt>
                      <c:pt idx="1508">
                        <c:v>-15.283239831763201</c:v>
                      </c:pt>
                      <c:pt idx="1509">
                        <c:v>-15.2788032540654</c:v>
                      </c:pt>
                      <c:pt idx="1510">
                        <c:v>-15.274366676367601</c:v>
                      </c:pt>
                      <c:pt idx="1511">
                        <c:v>-15.269930098669899</c:v>
                      </c:pt>
                      <c:pt idx="1512">
                        <c:v>-15.2654935209721</c:v>
                      </c:pt>
                      <c:pt idx="1513">
                        <c:v>-15.2610569432743</c:v>
                      </c:pt>
                      <c:pt idx="1514">
                        <c:v>-15.2566203655766</c:v>
                      </c:pt>
                      <c:pt idx="1515">
                        <c:v>-15.252183787878799</c:v>
                      </c:pt>
                      <c:pt idx="1516">
                        <c:v>-15.247747210181</c:v>
                      </c:pt>
                      <c:pt idx="1517">
                        <c:v>-15.243310632483199</c:v>
                      </c:pt>
                      <c:pt idx="1518">
                        <c:v>-15.2388740547855</c:v>
                      </c:pt>
                      <c:pt idx="1519">
                        <c:v>-15.234437477087701</c:v>
                      </c:pt>
                      <c:pt idx="1520">
                        <c:v>-15.2300008993899</c:v>
                      </c:pt>
                      <c:pt idx="1521">
                        <c:v>-15.2255643216922</c:v>
                      </c:pt>
                      <c:pt idx="1522">
                        <c:v>-15.221127743994399</c:v>
                      </c:pt>
                      <c:pt idx="1523">
                        <c:v>-15.2166911662966</c:v>
                      </c:pt>
                      <c:pt idx="1524">
                        <c:v>-15.212254588598899</c:v>
                      </c:pt>
                      <c:pt idx="1525">
                        <c:v>-15.2078180109011</c:v>
                      </c:pt>
                      <c:pt idx="1526">
                        <c:v>-15.203381433203299</c:v>
                      </c:pt>
                      <c:pt idx="1527">
                        <c:v>-15.1989448555056</c:v>
                      </c:pt>
                      <c:pt idx="1528">
                        <c:v>-15.194508277807801</c:v>
                      </c:pt>
                      <c:pt idx="1529">
                        <c:v>-15.19007170011</c:v>
                      </c:pt>
                      <c:pt idx="1530">
                        <c:v>-15.185635122412201</c:v>
                      </c:pt>
                      <c:pt idx="1531">
                        <c:v>-15.181198544714499</c:v>
                      </c:pt>
                      <c:pt idx="1532">
                        <c:v>-15.1767619670167</c:v>
                      </c:pt>
                      <c:pt idx="1533">
                        <c:v>-15.1723253893189</c:v>
                      </c:pt>
                      <c:pt idx="1534">
                        <c:v>-15.1678888116212</c:v>
                      </c:pt>
                      <c:pt idx="1535">
                        <c:v>-15.163452233923399</c:v>
                      </c:pt>
                      <c:pt idx="1536">
                        <c:v>-15.1590156562256</c:v>
                      </c:pt>
                      <c:pt idx="1537">
                        <c:v>-15.154579078527901</c:v>
                      </c:pt>
                      <c:pt idx="1538">
                        <c:v>-15.1501425008301</c:v>
                      </c:pt>
                      <c:pt idx="1539">
                        <c:v>-15.145705923132301</c:v>
                      </c:pt>
                      <c:pt idx="1540">
                        <c:v>-15.1412693454345</c:v>
                      </c:pt>
                      <c:pt idx="1541">
                        <c:v>-15.1368327677368</c:v>
                      </c:pt>
                      <c:pt idx="1542">
                        <c:v>-15.132396190039</c:v>
                      </c:pt>
                      <c:pt idx="1543">
                        <c:v>-15.127959612341201</c:v>
                      </c:pt>
                      <c:pt idx="1544">
                        <c:v>-15.123523034643499</c:v>
                      </c:pt>
                      <c:pt idx="1545">
                        <c:v>-15.1190864569457</c:v>
                      </c:pt>
                      <c:pt idx="1546">
                        <c:v>-15.114649879247899</c:v>
                      </c:pt>
                      <c:pt idx="1547">
                        <c:v>-15.1102133015502</c:v>
                      </c:pt>
                      <c:pt idx="1548">
                        <c:v>-15.105776723852401</c:v>
                      </c:pt>
                      <c:pt idx="1549">
                        <c:v>-15.1013401461546</c:v>
                      </c:pt>
                      <c:pt idx="1550">
                        <c:v>-15.096903568456799</c:v>
                      </c:pt>
                      <c:pt idx="1551">
                        <c:v>-15.0924669907591</c:v>
                      </c:pt>
                      <c:pt idx="1552">
                        <c:v>-15.088030413061301</c:v>
                      </c:pt>
                      <c:pt idx="1553">
                        <c:v>-15.0835938353635</c:v>
                      </c:pt>
                      <c:pt idx="1554">
                        <c:v>-15.0791572576658</c:v>
                      </c:pt>
                      <c:pt idx="1555">
                        <c:v>-15.074720679967999</c:v>
                      </c:pt>
                      <c:pt idx="1556">
                        <c:v>-15.0702841022702</c:v>
                      </c:pt>
                      <c:pt idx="1557">
                        <c:v>-15.065847524572501</c:v>
                      </c:pt>
                      <c:pt idx="1558">
                        <c:v>-15.0614109468747</c:v>
                      </c:pt>
                      <c:pt idx="1559">
                        <c:v>-15.056974369176899</c:v>
                      </c:pt>
                      <c:pt idx="1560">
                        <c:v>-15.0525377914791</c:v>
                      </c:pt>
                      <c:pt idx="1561">
                        <c:v>-15.048101213781401</c:v>
                      </c:pt>
                      <c:pt idx="1562">
                        <c:v>-15.0436646360836</c:v>
                      </c:pt>
                      <c:pt idx="1563">
                        <c:v>-15.039228058385801</c:v>
                      </c:pt>
                      <c:pt idx="1564">
                        <c:v>-15.034791480688099</c:v>
                      </c:pt>
                      <c:pt idx="1565">
                        <c:v>-15.0303549029903</c:v>
                      </c:pt>
                      <c:pt idx="1566">
                        <c:v>-15.025918325292499</c:v>
                      </c:pt>
                      <c:pt idx="1567">
                        <c:v>-15.0214817475948</c:v>
                      </c:pt>
                      <c:pt idx="1568">
                        <c:v>-15.017045169896999</c:v>
                      </c:pt>
                      <c:pt idx="1569">
                        <c:v>-15.0126085921992</c:v>
                      </c:pt>
                      <c:pt idx="1570">
                        <c:v>-15.008172014501501</c:v>
                      </c:pt>
                      <c:pt idx="1571">
                        <c:v>-15.0037354368037</c:v>
                      </c:pt>
                      <c:pt idx="1572">
                        <c:v>-14.999298859105901</c:v>
                      </c:pt>
                      <c:pt idx="1573">
                        <c:v>-14.9948622814081</c:v>
                      </c:pt>
                      <c:pt idx="1574">
                        <c:v>-14.9904257037104</c:v>
                      </c:pt>
                      <c:pt idx="1575">
                        <c:v>-14.985989126012599</c:v>
                      </c:pt>
                      <c:pt idx="1576">
                        <c:v>-14.9815525483148</c:v>
                      </c:pt>
                      <c:pt idx="1577">
                        <c:v>-14.977115970617101</c:v>
                      </c:pt>
                      <c:pt idx="1578">
                        <c:v>-14.9726793929193</c:v>
                      </c:pt>
                      <c:pt idx="1579">
                        <c:v>-14.968242815221499</c:v>
                      </c:pt>
                      <c:pt idx="1580">
                        <c:v>-14.9638062375238</c:v>
                      </c:pt>
                      <c:pt idx="1581">
                        <c:v>-14.959369659826001</c:v>
                      </c:pt>
                      <c:pt idx="1582">
                        <c:v>-14.9549330821282</c:v>
                      </c:pt>
                      <c:pt idx="1583">
                        <c:v>-14.950496504430401</c:v>
                      </c:pt>
                      <c:pt idx="1584">
                        <c:v>-14.946059926732699</c:v>
                      </c:pt>
                      <c:pt idx="1585">
                        <c:v>-14.9416233490349</c:v>
                      </c:pt>
                      <c:pt idx="1586">
                        <c:v>-14.9371867713371</c:v>
                      </c:pt>
                      <c:pt idx="1587">
                        <c:v>-14.9327501936394</c:v>
                      </c:pt>
                      <c:pt idx="1588">
                        <c:v>-14.928313615941599</c:v>
                      </c:pt>
                      <c:pt idx="1589">
                        <c:v>-14.9238770382438</c:v>
                      </c:pt>
                      <c:pt idx="1590">
                        <c:v>-14.919440460546101</c:v>
                      </c:pt>
                      <c:pt idx="1591">
                        <c:v>-14.9150038828483</c:v>
                      </c:pt>
                      <c:pt idx="1592">
                        <c:v>-14.910567305150501</c:v>
                      </c:pt>
                      <c:pt idx="1593">
                        <c:v>-14.9061307274527</c:v>
                      </c:pt>
                      <c:pt idx="1594">
                        <c:v>-14.901694149755</c:v>
                      </c:pt>
                      <c:pt idx="1595">
                        <c:v>-14.8972575720572</c:v>
                      </c:pt>
                      <c:pt idx="1596">
                        <c:v>-14.892820994359401</c:v>
                      </c:pt>
                      <c:pt idx="1597">
                        <c:v>-14.888384416661699</c:v>
                      </c:pt>
                      <c:pt idx="1598">
                        <c:v>-14.8839478389639</c:v>
                      </c:pt>
                      <c:pt idx="1599">
                        <c:v>-14.879511261266099</c:v>
                      </c:pt>
                      <c:pt idx="1600">
                        <c:v>-14.8750746835684</c:v>
                      </c:pt>
                      <c:pt idx="1601">
                        <c:v>-14.870638105870601</c:v>
                      </c:pt>
                      <c:pt idx="1602">
                        <c:v>-14.8662015281728</c:v>
                      </c:pt>
                      <c:pt idx="1603">
                        <c:v>-14.861764950474999</c:v>
                      </c:pt>
                      <c:pt idx="1604">
                        <c:v>-14.8573283727773</c:v>
                      </c:pt>
                      <c:pt idx="1605">
                        <c:v>-14.852891795079501</c:v>
                      </c:pt>
                      <c:pt idx="1606">
                        <c:v>-14.8484552173817</c:v>
                      </c:pt>
                      <c:pt idx="1607">
                        <c:v>-14.844018639684</c:v>
                      </c:pt>
                      <c:pt idx="1608">
                        <c:v>-14.839582061986199</c:v>
                      </c:pt>
                      <c:pt idx="1609">
                        <c:v>-14.8351454842884</c:v>
                      </c:pt>
                      <c:pt idx="1610">
                        <c:v>-14.830708906590701</c:v>
                      </c:pt>
                      <c:pt idx="1611">
                        <c:v>-14.8262723288929</c:v>
                      </c:pt>
                      <c:pt idx="1612">
                        <c:v>-14.821835751195101</c:v>
                      </c:pt>
                      <c:pt idx="1613">
                        <c:v>-14.8173991734974</c:v>
                      </c:pt>
                      <c:pt idx="1614">
                        <c:v>-14.812962595799601</c:v>
                      </c:pt>
                      <c:pt idx="1615">
                        <c:v>-14.8085260181018</c:v>
                      </c:pt>
                      <c:pt idx="1616">
                        <c:v>-14.804089440404001</c:v>
                      </c:pt>
                      <c:pt idx="1617">
                        <c:v>-14.799652862706299</c:v>
                      </c:pt>
                      <c:pt idx="1618">
                        <c:v>-14.7952162850085</c:v>
                      </c:pt>
                      <c:pt idx="1619">
                        <c:v>-14.790779707310699</c:v>
                      </c:pt>
                      <c:pt idx="1620">
                        <c:v>-14.786343129613</c:v>
                      </c:pt>
                      <c:pt idx="1621">
                        <c:v>-14.781906551915201</c:v>
                      </c:pt>
                      <c:pt idx="1622">
                        <c:v>-14.7774699742174</c:v>
                      </c:pt>
                      <c:pt idx="1623">
                        <c:v>-14.7730333965197</c:v>
                      </c:pt>
                      <c:pt idx="1624">
                        <c:v>-14.7685968188219</c:v>
                      </c:pt>
                      <c:pt idx="1625">
                        <c:v>-14.764160241124101</c:v>
                      </c:pt>
                      <c:pt idx="1626">
                        <c:v>-14.7597236634263</c:v>
                      </c:pt>
                      <c:pt idx="1627">
                        <c:v>-14.7552870857286</c:v>
                      </c:pt>
                      <c:pt idx="1628">
                        <c:v>-14.750850508030799</c:v>
                      </c:pt>
                      <c:pt idx="1629">
                        <c:v>-14.746413930333</c:v>
                      </c:pt>
                      <c:pt idx="1630">
                        <c:v>-14.741977352635301</c:v>
                      </c:pt>
                      <c:pt idx="1631">
                        <c:v>-14.7375407749375</c:v>
                      </c:pt>
                      <c:pt idx="1632">
                        <c:v>-14.733104197239699</c:v>
                      </c:pt>
                      <c:pt idx="1633">
                        <c:v>-14.728667619542</c:v>
                      </c:pt>
                      <c:pt idx="1634">
                        <c:v>-14.724231041844201</c:v>
                      </c:pt>
                      <c:pt idx="1635">
                        <c:v>-14.7197944641464</c:v>
                      </c:pt>
                      <c:pt idx="1636">
                        <c:v>-14.715357886448601</c:v>
                      </c:pt>
                      <c:pt idx="1637">
                        <c:v>-14.710921308750899</c:v>
                      </c:pt>
                      <c:pt idx="1638">
                        <c:v>-14.7064847310531</c:v>
                      </c:pt>
                      <c:pt idx="1639">
                        <c:v>-14.7020481533553</c:v>
                      </c:pt>
                      <c:pt idx="1640">
                        <c:v>-14.6976115756576</c:v>
                      </c:pt>
                      <c:pt idx="1641">
                        <c:v>-14.693174997959799</c:v>
                      </c:pt>
                      <c:pt idx="1642">
                        <c:v>-14.688738420262</c:v>
                      </c:pt>
                      <c:pt idx="1643">
                        <c:v>-14.684301842564301</c:v>
                      </c:pt>
                      <c:pt idx="1644">
                        <c:v>-14.6798652648665</c:v>
                      </c:pt>
                      <c:pt idx="1645">
                        <c:v>-14.675428687168701</c:v>
                      </c:pt>
                      <c:pt idx="1646">
                        <c:v>-14.6709921094709</c:v>
                      </c:pt>
                      <c:pt idx="1647">
                        <c:v>-14.6665555317732</c:v>
                      </c:pt>
                      <c:pt idx="1648">
                        <c:v>-14.6621189540754</c:v>
                      </c:pt>
                      <c:pt idx="1649">
                        <c:v>-14.657682376377601</c:v>
                      </c:pt>
                      <c:pt idx="1650">
                        <c:v>-14.653245798679899</c:v>
                      </c:pt>
                      <c:pt idx="1651">
                        <c:v>-14.6488092209821</c:v>
                      </c:pt>
                      <c:pt idx="1652">
                        <c:v>-14.644372643284299</c:v>
                      </c:pt>
                      <c:pt idx="1653">
                        <c:v>-14.6399360655866</c:v>
                      </c:pt>
                      <c:pt idx="1654">
                        <c:v>-14.635499487888801</c:v>
                      </c:pt>
                      <c:pt idx="1655">
                        <c:v>-14.631062910191</c:v>
                      </c:pt>
                      <c:pt idx="1656">
                        <c:v>-14.626626332493201</c:v>
                      </c:pt>
                      <c:pt idx="1657">
                        <c:v>-14.6221897547955</c:v>
                      </c:pt>
                      <c:pt idx="1658">
                        <c:v>-14.617753177097701</c:v>
                      </c:pt>
                      <c:pt idx="1659">
                        <c:v>-14.6133165993999</c:v>
                      </c:pt>
                      <c:pt idx="1660">
                        <c:v>-14.6088800217022</c:v>
                      </c:pt>
                      <c:pt idx="1661">
                        <c:v>-14.604443444004399</c:v>
                      </c:pt>
                      <c:pt idx="1662">
                        <c:v>-14.6000068663066</c:v>
                      </c:pt>
                      <c:pt idx="1663">
                        <c:v>-14.595570288608901</c:v>
                      </c:pt>
                      <c:pt idx="1664">
                        <c:v>-14.5911337109111</c:v>
                      </c:pt>
                      <c:pt idx="1665">
                        <c:v>-14.586697133213301</c:v>
                      </c:pt>
                      <c:pt idx="1666">
                        <c:v>-14.5822605555156</c:v>
                      </c:pt>
                      <c:pt idx="1667">
                        <c:v>-14.5778239778178</c:v>
                      </c:pt>
                      <c:pt idx="1668">
                        <c:v>-14.57338740012</c:v>
                      </c:pt>
                      <c:pt idx="1669">
                        <c:v>-14.568950822422201</c:v>
                      </c:pt>
                      <c:pt idx="1670">
                        <c:v>-14.564514244724499</c:v>
                      </c:pt>
                      <c:pt idx="1671">
                        <c:v>-14.5600776670267</c:v>
                      </c:pt>
                      <c:pt idx="1672">
                        <c:v>-14.555641089328899</c:v>
                      </c:pt>
                      <c:pt idx="1673">
                        <c:v>-14.5512045116312</c:v>
                      </c:pt>
                      <c:pt idx="1674">
                        <c:v>-14.546767933933401</c:v>
                      </c:pt>
                      <c:pt idx="1675">
                        <c:v>-14.5423313562356</c:v>
                      </c:pt>
                      <c:pt idx="1676">
                        <c:v>-14.5378947785379</c:v>
                      </c:pt>
                      <c:pt idx="1677">
                        <c:v>-14.5334582008401</c:v>
                      </c:pt>
                      <c:pt idx="1678">
                        <c:v>-14.529021623142301</c:v>
                      </c:pt>
                      <c:pt idx="1679">
                        <c:v>-14.5245850454445</c:v>
                      </c:pt>
                      <c:pt idx="1680">
                        <c:v>-14.5201484677468</c:v>
                      </c:pt>
                      <c:pt idx="1681">
                        <c:v>-14.515711890048999</c:v>
                      </c:pt>
                      <c:pt idx="1682">
                        <c:v>-14.5112753123512</c:v>
                      </c:pt>
                      <c:pt idx="1683">
                        <c:v>-14.506838734653501</c:v>
                      </c:pt>
                      <c:pt idx="1684">
                        <c:v>-14.5024021569557</c:v>
                      </c:pt>
                      <c:pt idx="1685">
                        <c:v>-14.497965579257899</c:v>
                      </c:pt>
                      <c:pt idx="1686">
                        <c:v>-14.4935290015602</c:v>
                      </c:pt>
                      <c:pt idx="1687">
                        <c:v>-14.489092423862401</c:v>
                      </c:pt>
                      <c:pt idx="1688">
                        <c:v>-14.4846558461646</c:v>
                      </c:pt>
                      <c:pt idx="1689">
                        <c:v>-14.480219268466801</c:v>
                      </c:pt>
                      <c:pt idx="1690">
                        <c:v>-14.475782690769099</c:v>
                      </c:pt>
                      <c:pt idx="1691">
                        <c:v>-14.4713461130713</c:v>
                      </c:pt>
                      <c:pt idx="1692">
                        <c:v>-14.4669095353735</c:v>
                      </c:pt>
                      <c:pt idx="1693">
                        <c:v>-14.4624729576758</c:v>
                      </c:pt>
                      <c:pt idx="1694">
                        <c:v>-14.458036379977999</c:v>
                      </c:pt>
                      <c:pt idx="1695">
                        <c:v>-14.4535998022802</c:v>
                      </c:pt>
                      <c:pt idx="1696">
                        <c:v>-14.449163224582501</c:v>
                      </c:pt>
                      <c:pt idx="1697">
                        <c:v>-14.4447266468847</c:v>
                      </c:pt>
                      <c:pt idx="1698">
                        <c:v>-14.440290069186901</c:v>
                      </c:pt>
                      <c:pt idx="1699">
                        <c:v>-14.4358534914891</c:v>
                      </c:pt>
                      <c:pt idx="1700">
                        <c:v>-14.4314169137914</c:v>
                      </c:pt>
                      <c:pt idx="1701">
                        <c:v>-14.4269803360936</c:v>
                      </c:pt>
                      <c:pt idx="1702">
                        <c:v>-14.4225437583958</c:v>
                      </c:pt>
                      <c:pt idx="1703">
                        <c:v>-14.418107180698099</c:v>
                      </c:pt>
                      <c:pt idx="1704">
                        <c:v>-14.4136706030003</c:v>
                      </c:pt>
                      <c:pt idx="1705">
                        <c:v>-14.409234025302499</c:v>
                      </c:pt>
                      <c:pt idx="1706">
                        <c:v>-14.4047974476048</c:v>
                      </c:pt>
                      <c:pt idx="1707">
                        <c:v>-14.400360869907001</c:v>
                      </c:pt>
                      <c:pt idx="1708">
                        <c:v>-14.3959242922092</c:v>
                      </c:pt>
                      <c:pt idx="1709">
                        <c:v>-14.3914877145115</c:v>
                      </c:pt>
                      <c:pt idx="1710">
                        <c:v>-14.3870511368137</c:v>
                      </c:pt>
                      <c:pt idx="1711">
                        <c:v>-14.3826145591159</c:v>
                      </c:pt>
                      <c:pt idx="1712">
                        <c:v>-14.3781779814181</c:v>
                      </c:pt>
                      <c:pt idx="1713">
                        <c:v>-14.3737414037204</c:v>
                      </c:pt>
                      <c:pt idx="1714">
                        <c:v>-14.369304826022599</c:v>
                      </c:pt>
                      <c:pt idx="1715">
                        <c:v>-14.3648682483248</c:v>
                      </c:pt>
                      <c:pt idx="1716">
                        <c:v>-14.360431670627101</c:v>
                      </c:pt>
                      <c:pt idx="1717">
                        <c:v>-14.3559950929293</c:v>
                      </c:pt>
                      <c:pt idx="1718">
                        <c:v>-14.351558515231501</c:v>
                      </c:pt>
                      <c:pt idx="1719">
                        <c:v>-14.347121937533799</c:v>
                      </c:pt>
                      <c:pt idx="1720">
                        <c:v>-14.342685359836</c:v>
                      </c:pt>
                      <c:pt idx="1721">
                        <c:v>-14.3382487821382</c:v>
                      </c:pt>
                      <c:pt idx="1722">
                        <c:v>-14.333812204440401</c:v>
                      </c:pt>
                      <c:pt idx="1723">
                        <c:v>-14.329375626742699</c:v>
                      </c:pt>
                      <c:pt idx="1724">
                        <c:v>-14.3249390490449</c:v>
                      </c:pt>
                      <c:pt idx="1725">
                        <c:v>-14.320502471347099</c:v>
                      </c:pt>
                      <c:pt idx="1726">
                        <c:v>-14.3160658936494</c:v>
                      </c:pt>
                      <c:pt idx="1727">
                        <c:v>-14.311629315951601</c:v>
                      </c:pt>
                      <c:pt idx="1728">
                        <c:v>-14.3071927382538</c:v>
                      </c:pt>
                      <c:pt idx="1729">
                        <c:v>-14.3027561605561</c:v>
                      </c:pt>
                      <c:pt idx="1730">
                        <c:v>-14.2983195828583</c:v>
                      </c:pt>
                      <c:pt idx="1731">
                        <c:v>-14.293883005160501</c:v>
                      </c:pt>
                      <c:pt idx="1732">
                        <c:v>-14.2894464274627</c:v>
                      </c:pt>
                      <c:pt idx="1733">
                        <c:v>-14.285009849765</c:v>
                      </c:pt>
                      <c:pt idx="1734">
                        <c:v>-14.280573272067199</c:v>
                      </c:pt>
                      <c:pt idx="1735">
                        <c:v>-14.2761366943694</c:v>
                      </c:pt>
                      <c:pt idx="1736">
                        <c:v>-14.271700116671701</c:v>
                      </c:pt>
                      <c:pt idx="1737">
                        <c:v>-14.2672635389739</c:v>
                      </c:pt>
                      <c:pt idx="1738">
                        <c:v>-14.262826961276099</c:v>
                      </c:pt>
                      <c:pt idx="1739">
                        <c:v>-14.2583903835784</c:v>
                      </c:pt>
                      <c:pt idx="1740">
                        <c:v>-14.253953805880601</c:v>
                      </c:pt>
                      <c:pt idx="1741">
                        <c:v>-14.2495172281828</c:v>
                      </c:pt>
                      <c:pt idx="1742">
                        <c:v>-14.245080650485001</c:v>
                      </c:pt>
                      <c:pt idx="1743">
                        <c:v>-14.240644072787299</c:v>
                      </c:pt>
                      <c:pt idx="1744">
                        <c:v>-14.2362074950895</c:v>
                      </c:pt>
                      <c:pt idx="1745">
                        <c:v>-14.2317709173917</c:v>
                      </c:pt>
                      <c:pt idx="1746">
                        <c:v>-14.227334339694</c:v>
                      </c:pt>
                      <c:pt idx="1747">
                        <c:v>-14.222897761996199</c:v>
                      </c:pt>
                      <c:pt idx="1748">
                        <c:v>-14.2184611842984</c:v>
                      </c:pt>
                      <c:pt idx="1749">
                        <c:v>-14.214024606600701</c:v>
                      </c:pt>
                      <c:pt idx="1750">
                        <c:v>-14.2095880289029</c:v>
                      </c:pt>
                      <c:pt idx="1751">
                        <c:v>-14.205151451205101</c:v>
                      </c:pt>
                      <c:pt idx="1752">
                        <c:v>-14.200714873507399</c:v>
                      </c:pt>
                      <c:pt idx="1753">
                        <c:v>-14.1962782958096</c:v>
                      </c:pt>
                      <c:pt idx="1754">
                        <c:v>-14.1918417181118</c:v>
                      </c:pt>
                      <c:pt idx="1755">
                        <c:v>-14.187405140414</c:v>
                      </c:pt>
                      <c:pt idx="1756">
                        <c:v>-14.182968562716299</c:v>
                      </c:pt>
                      <c:pt idx="1757">
                        <c:v>-14.1785319850185</c:v>
                      </c:pt>
                      <c:pt idx="1758">
                        <c:v>-14.174095407320699</c:v>
                      </c:pt>
                      <c:pt idx="1759">
                        <c:v>-14.169658829623</c:v>
                      </c:pt>
                      <c:pt idx="1760">
                        <c:v>-14.165222251925201</c:v>
                      </c:pt>
                      <c:pt idx="1761">
                        <c:v>-14.1607856742274</c:v>
                      </c:pt>
                      <c:pt idx="1762">
                        <c:v>-14.1563490965297</c:v>
                      </c:pt>
                      <c:pt idx="1763">
                        <c:v>-14.151912518831899</c:v>
                      </c:pt>
                      <c:pt idx="1764">
                        <c:v>-14.1474759411341</c:v>
                      </c:pt>
                      <c:pt idx="1765">
                        <c:v>-14.1430393634363</c:v>
                      </c:pt>
                      <c:pt idx="1766">
                        <c:v>-14.1386027857386</c:v>
                      </c:pt>
                      <c:pt idx="1767">
                        <c:v>-14.134166208040799</c:v>
                      </c:pt>
                      <c:pt idx="1768">
                        <c:v>-14.129729630343</c:v>
                      </c:pt>
                      <c:pt idx="1769">
                        <c:v>-14.125293052645301</c:v>
                      </c:pt>
                      <c:pt idx="1770">
                        <c:v>-14.1208564749475</c:v>
                      </c:pt>
                      <c:pt idx="1771">
                        <c:v>-14.116419897249701</c:v>
                      </c:pt>
                      <c:pt idx="1772">
                        <c:v>-14.111983319551999</c:v>
                      </c:pt>
                      <c:pt idx="1773">
                        <c:v>-14.1075467418542</c:v>
                      </c:pt>
                      <c:pt idx="1774">
                        <c:v>-14.1031101641564</c:v>
                      </c:pt>
                      <c:pt idx="1775">
                        <c:v>-14.098673586458601</c:v>
                      </c:pt>
                      <c:pt idx="1776">
                        <c:v>-14.094237008760899</c:v>
                      </c:pt>
                      <c:pt idx="1777">
                        <c:v>-14.0898004310631</c:v>
                      </c:pt>
                      <c:pt idx="1778">
                        <c:v>-14.085363853365299</c:v>
                      </c:pt>
                      <c:pt idx="1779">
                        <c:v>-14.0809272756676</c:v>
                      </c:pt>
                      <c:pt idx="1780">
                        <c:v>-14.076490697969801</c:v>
                      </c:pt>
                      <c:pt idx="1781">
                        <c:v>-14.072054120272</c:v>
                      </c:pt>
                      <c:pt idx="1782">
                        <c:v>-14.0676175425743</c:v>
                      </c:pt>
                      <c:pt idx="1783">
                        <c:v>-14.0631809648765</c:v>
                      </c:pt>
                      <c:pt idx="1784">
                        <c:v>-14.058744387178701</c:v>
                      </c:pt>
                      <c:pt idx="1785">
                        <c:v>-14.0543078094809</c:v>
                      </c:pt>
                      <c:pt idx="1786">
                        <c:v>-14.0498712317832</c:v>
                      </c:pt>
                      <c:pt idx="1787">
                        <c:v>-14.045434654085399</c:v>
                      </c:pt>
                      <c:pt idx="1788">
                        <c:v>-14.0409980763876</c:v>
                      </c:pt>
                      <c:pt idx="1789">
                        <c:v>-14.036561498689901</c:v>
                      </c:pt>
                      <c:pt idx="1790">
                        <c:v>-14.0321249209921</c:v>
                      </c:pt>
                      <c:pt idx="1791">
                        <c:v>-14.027688343294299</c:v>
                      </c:pt>
                      <c:pt idx="1792">
                        <c:v>-14.0232517655966</c:v>
                      </c:pt>
                      <c:pt idx="1793">
                        <c:v>-14.018815187898801</c:v>
                      </c:pt>
                      <c:pt idx="1794">
                        <c:v>-14.014378610201</c:v>
                      </c:pt>
                      <c:pt idx="1795">
                        <c:v>-14.0099420325033</c:v>
                      </c:pt>
                      <c:pt idx="1796">
                        <c:v>-14.005505454805499</c:v>
                      </c:pt>
                      <c:pt idx="1797">
                        <c:v>-14.0010688771077</c:v>
                      </c:pt>
                      <c:pt idx="1798">
                        <c:v>-13.9966322994099</c:v>
                      </c:pt>
                      <c:pt idx="1799">
                        <c:v>-13.9921957217122</c:v>
                      </c:pt>
                      <c:pt idx="1800">
                        <c:v>-13.987759144014399</c:v>
                      </c:pt>
                      <c:pt idx="1801">
                        <c:v>-13.9833225663166</c:v>
                      </c:pt>
                      <c:pt idx="1802">
                        <c:v>-13.978885988618901</c:v>
                      </c:pt>
                      <c:pt idx="1803">
                        <c:v>-13.9744494109211</c:v>
                      </c:pt>
                      <c:pt idx="1804">
                        <c:v>-13.970012833223301</c:v>
                      </c:pt>
                      <c:pt idx="1805">
                        <c:v>-13.965576255525599</c:v>
                      </c:pt>
                      <c:pt idx="1806">
                        <c:v>-13.9611396778278</c:v>
                      </c:pt>
                      <c:pt idx="1807">
                        <c:v>-13.956703100129999</c:v>
                      </c:pt>
                      <c:pt idx="1808">
                        <c:v>-13.9522665224322</c:v>
                      </c:pt>
                      <c:pt idx="1809">
                        <c:v>-13.947829944734501</c:v>
                      </c:pt>
                      <c:pt idx="1810">
                        <c:v>-13.9433933670367</c:v>
                      </c:pt>
                      <c:pt idx="1811">
                        <c:v>-13.938956789338899</c:v>
                      </c:pt>
                      <c:pt idx="1812">
                        <c:v>-13.9345202116412</c:v>
                      </c:pt>
                      <c:pt idx="1813">
                        <c:v>-13.930083633943401</c:v>
                      </c:pt>
                      <c:pt idx="1814">
                        <c:v>-13.9256470562456</c:v>
                      </c:pt>
                      <c:pt idx="1815">
                        <c:v>-13.9212104785479</c:v>
                      </c:pt>
                      <c:pt idx="1816">
                        <c:v>-13.916773900850099</c:v>
                      </c:pt>
                      <c:pt idx="1817">
                        <c:v>-13.9123373231523</c:v>
                      </c:pt>
                      <c:pt idx="1818">
                        <c:v>-13.9079007454545</c:v>
                      </c:pt>
                      <c:pt idx="1819">
                        <c:v>-13.9034641677568</c:v>
                      </c:pt>
                      <c:pt idx="1820">
                        <c:v>-13.899027590058999</c:v>
                      </c:pt>
                      <c:pt idx="1821">
                        <c:v>-13.8945910123612</c:v>
                      </c:pt>
                      <c:pt idx="1822">
                        <c:v>-13.890154434663501</c:v>
                      </c:pt>
                      <c:pt idx="1823">
                        <c:v>-13.8857178569657</c:v>
                      </c:pt>
                      <c:pt idx="1824">
                        <c:v>-13.881281279267901</c:v>
                      </c:pt>
                      <c:pt idx="1825">
                        <c:v>-13.876844701570199</c:v>
                      </c:pt>
                      <c:pt idx="1826">
                        <c:v>-13.8724081238724</c:v>
                      </c:pt>
                      <c:pt idx="1827">
                        <c:v>-13.8679715461746</c:v>
                      </c:pt>
                      <c:pt idx="1828">
                        <c:v>-13.863534968476801</c:v>
                      </c:pt>
                      <c:pt idx="1829">
                        <c:v>-13.859098390779099</c:v>
                      </c:pt>
                      <c:pt idx="1830">
                        <c:v>-13.8546618130813</c:v>
                      </c:pt>
                      <c:pt idx="1831">
                        <c:v>-13.850225235383499</c:v>
                      </c:pt>
                      <c:pt idx="1832">
                        <c:v>-13.8457886576858</c:v>
                      </c:pt>
                      <c:pt idx="1833">
                        <c:v>-13.841352079988001</c:v>
                      </c:pt>
                      <c:pt idx="1834">
                        <c:v>-13.8369155022902</c:v>
                      </c:pt>
                      <c:pt idx="1835">
                        <c:v>-13.8324789245925</c:v>
                      </c:pt>
                      <c:pt idx="1836">
                        <c:v>-13.8280423468947</c:v>
                      </c:pt>
                      <c:pt idx="1837">
                        <c:v>-13.823605769196901</c:v>
                      </c:pt>
                      <c:pt idx="1838">
                        <c:v>-13.819169191499199</c:v>
                      </c:pt>
                      <c:pt idx="1839">
                        <c:v>-13.8147326138014</c:v>
                      </c:pt>
                      <c:pt idx="1840">
                        <c:v>-13.810296036103599</c:v>
                      </c:pt>
                      <c:pt idx="1841">
                        <c:v>-13.8058594584058</c:v>
                      </c:pt>
                      <c:pt idx="1842">
                        <c:v>-13.801422880708101</c:v>
                      </c:pt>
                      <c:pt idx="1843">
                        <c:v>-13.7969863030103</c:v>
                      </c:pt>
                      <c:pt idx="1844">
                        <c:v>-13.792549725312499</c:v>
                      </c:pt>
                      <c:pt idx="1845">
                        <c:v>-13.7881131476148</c:v>
                      </c:pt>
                      <c:pt idx="1846">
                        <c:v>-13.783676569917001</c:v>
                      </c:pt>
                      <c:pt idx="1847">
                        <c:v>-13.7792399922192</c:v>
                      </c:pt>
                      <c:pt idx="1848">
                        <c:v>-13.7748034145215</c:v>
                      </c:pt>
                      <c:pt idx="1849">
                        <c:v>-13.770366836823699</c:v>
                      </c:pt>
                      <c:pt idx="1850">
                        <c:v>-13.7659302591259</c:v>
                      </c:pt>
                      <c:pt idx="1851">
                        <c:v>-13.761493681428099</c:v>
                      </c:pt>
                      <c:pt idx="1852">
                        <c:v>-13.7570571037304</c:v>
                      </c:pt>
                      <c:pt idx="1853">
                        <c:v>-13.752620526032601</c:v>
                      </c:pt>
                      <c:pt idx="1854">
                        <c:v>-13.7481839483348</c:v>
                      </c:pt>
                      <c:pt idx="1855">
                        <c:v>-13.743747370637101</c:v>
                      </c:pt>
                      <c:pt idx="1856">
                        <c:v>-13.7393107929393</c:v>
                      </c:pt>
                      <c:pt idx="1857">
                        <c:v>-13.734874215241501</c:v>
                      </c:pt>
                      <c:pt idx="1858">
                        <c:v>-13.730437637543799</c:v>
                      </c:pt>
                      <c:pt idx="1859">
                        <c:v>-13.726001059846</c:v>
                      </c:pt>
                      <c:pt idx="1860">
                        <c:v>-13.721564482148199</c:v>
                      </c:pt>
                      <c:pt idx="1861">
                        <c:v>-13.7171279044504</c:v>
                      </c:pt>
                      <c:pt idx="1862">
                        <c:v>-13.712691326752701</c:v>
                      </c:pt>
                      <c:pt idx="1863">
                        <c:v>-13.7082547490549</c:v>
                      </c:pt>
                      <c:pt idx="1864">
                        <c:v>-13.703818171357099</c:v>
                      </c:pt>
                      <c:pt idx="1865">
                        <c:v>-13.6993815936594</c:v>
                      </c:pt>
                      <c:pt idx="1866">
                        <c:v>-13.694945015961601</c:v>
                      </c:pt>
                      <c:pt idx="1867">
                        <c:v>-13.6905084382638</c:v>
                      </c:pt>
                      <c:pt idx="1868">
                        <c:v>-13.6860718605661</c:v>
                      </c:pt>
                      <c:pt idx="1869">
                        <c:v>-13.681635282868299</c:v>
                      </c:pt>
                      <c:pt idx="1870">
                        <c:v>-13.6771987051705</c:v>
                      </c:pt>
                      <c:pt idx="1871">
                        <c:v>-13.6727621274727</c:v>
                      </c:pt>
                      <c:pt idx="1872">
                        <c:v>-13.668325549775</c:v>
                      </c:pt>
                      <c:pt idx="1873">
                        <c:v>-13.663888972077199</c:v>
                      </c:pt>
                      <c:pt idx="1874">
                        <c:v>-13.6594523943794</c:v>
                      </c:pt>
                      <c:pt idx="1875">
                        <c:v>-13.655015816681701</c:v>
                      </c:pt>
                      <c:pt idx="1876">
                        <c:v>-13.6505792389839</c:v>
                      </c:pt>
                      <c:pt idx="1877">
                        <c:v>-13.646142661286101</c:v>
                      </c:pt>
                      <c:pt idx="1878">
                        <c:v>-13.641706083588399</c:v>
                      </c:pt>
                      <c:pt idx="1879">
                        <c:v>-13.6372695058906</c:v>
                      </c:pt>
                      <c:pt idx="1880">
                        <c:v>-13.6328329281928</c:v>
                      </c:pt>
                      <c:pt idx="1881">
                        <c:v>-13.628396350495001</c:v>
                      </c:pt>
                      <c:pt idx="1882">
                        <c:v>-13.623959772797299</c:v>
                      </c:pt>
                      <c:pt idx="1883">
                        <c:v>-13.6195231950995</c:v>
                      </c:pt>
                      <c:pt idx="1884">
                        <c:v>-13.615086617401699</c:v>
                      </c:pt>
                      <c:pt idx="1885">
                        <c:v>-13.610650039704</c:v>
                      </c:pt>
                      <c:pt idx="1886">
                        <c:v>-13.606213462006201</c:v>
                      </c:pt>
                      <c:pt idx="1887">
                        <c:v>-13.6017768843084</c:v>
                      </c:pt>
                      <c:pt idx="1888">
                        <c:v>-13.5973403066107</c:v>
                      </c:pt>
                      <c:pt idx="1889">
                        <c:v>-13.5929037289129</c:v>
                      </c:pt>
                      <c:pt idx="1890">
                        <c:v>-13.588467151215101</c:v>
                      </c:pt>
                      <c:pt idx="1891">
                        <c:v>-13.584030573517399</c:v>
                      </c:pt>
                      <c:pt idx="1892">
                        <c:v>-13.5795939958196</c:v>
                      </c:pt>
                      <c:pt idx="1893">
                        <c:v>-13.575157418121799</c:v>
                      </c:pt>
                      <c:pt idx="1894">
                        <c:v>-13.570720840424</c:v>
                      </c:pt>
                      <c:pt idx="1895">
                        <c:v>-13.566284262726301</c:v>
                      </c:pt>
                      <c:pt idx="1896">
                        <c:v>-13.5618476850285</c:v>
                      </c:pt>
                      <c:pt idx="1897">
                        <c:v>-13.557411107330701</c:v>
                      </c:pt>
                      <c:pt idx="1898">
                        <c:v>-13.552974529633</c:v>
                      </c:pt>
                      <c:pt idx="1899">
                        <c:v>-13.5485379519352</c:v>
                      </c:pt>
                      <c:pt idx="1900">
                        <c:v>-13.5441013742374</c:v>
                      </c:pt>
                      <c:pt idx="1901">
                        <c:v>-13.5396647965397</c:v>
                      </c:pt>
                      <c:pt idx="1902">
                        <c:v>-13.535228218841899</c:v>
                      </c:pt>
                      <c:pt idx="1903">
                        <c:v>-13.5307916411441</c:v>
                      </c:pt>
                      <c:pt idx="1904">
                        <c:v>-13.526355063446299</c:v>
                      </c:pt>
                      <c:pt idx="1905">
                        <c:v>-13.5219184857486</c:v>
                      </c:pt>
                      <c:pt idx="1906">
                        <c:v>-13.517481908050801</c:v>
                      </c:pt>
                      <c:pt idx="1907">
                        <c:v>-13.513045330353</c:v>
                      </c:pt>
                      <c:pt idx="1908">
                        <c:v>-13.5086087526553</c:v>
                      </c:pt>
                      <c:pt idx="1909">
                        <c:v>-13.5041721749575</c:v>
                      </c:pt>
                      <c:pt idx="1910">
                        <c:v>-13.499735597259701</c:v>
                      </c:pt>
                      <c:pt idx="1911">
                        <c:v>-13.495299019561999</c:v>
                      </c:pt>
                      <c:pt idx="1912">
                        <c:v>-13.4908624418642</c:v>
                      </c:pt>
                      <c:pt idx="1913">
                        <c:v>-13.486425864166399</c:v>
                      </c:pt>
                      <c:pt idx="1914">
                        <c:v>-13.4819892864686</c:v>
                      </c:pt>
                      <c:pt idx="1915">
                        <c:v>-13.477552708770901</c:v>
                      </c:pt>
                      <c:pt idx="1916">
                        <c:v>-13.4731161310731</c:v>
                      </c:pt>
                      <c:pt idx="1917">
                        <c:v>-13.468679553375299</c:v>
                      </c:pt>
                      <c:pt idx="1918">
                        <c:v>-13.4642429756776</c:v>
                      </c:pt>
                      <c:pt idx="1919">
                        <c:v>-13.459806397979801</c:v>
                      </c:pt>
                      <c:pt idx="1920">
                        <c:v>-13.455369820282</c:v>
                      </c:pt>
                      <c:pt idx="1921">
                        <c:v>-13.4509332425843</c:v>
                      </c:pt>
                      <c:pt idx="1922">
                        <c:v>-13.446496664886499</c:v>
                      </c:pt>
                      <c:pt idx="1923">
                        <c:v>-13.4420600871887</c:v>
                      </c:pt>
                      <c:pt idx="1924">
                        <c:v>-13.437623509491001</c:v>
                      </c:pt>
                      <c:pt idx="1925">
                        <c:v>-13.4331869317932</c:v>
                      </c:pt>
                      <c:pt idx="1926">
                        <c:v>-13.428750354095399</c:v>
                      </c:pt>
                      <c:pt idx="1927">
                        <c:v>-13.4243137763976</c:v>
                      </c:pt>
                      <c:pt idx="1928">
                        <c:v>-13.419877198699901</c:v>
                      </c:pt>
                      <c:pt idx="1929">
                        <c:v>-13.4154406210021</c:v>
                      </c:pt>
                      <c:pt idx="1930">
                        <c:v>-13.411004043304301</c:v>
                      </c:pt>
                      <c:pt idx="1931">
                        <c:v>-13.406567465606599</c:v>
                      </c:pt>
                      <c:pt idx="1932">
                        <c:v>-13.4021308879088</c:v>
                      </c:pt>
                      <c:pt idx="1933">
                        <c:v>-13.397694310211</c:v>
                      </c:pt>
                      <c:pt idx="1934">
                        <c:v>-13.3932577325133</c:v>
                      </c:pt>
                      <c:pt idx="1935">
                        <c:v>-13.388821154815499</c:v>
                      </c:pt>
                      <c:pt idx="1936">
                        <c:v>-13.3843845771177</c:v>
                      </c:pt>
                      <c:pt idx="1937">
                        <c:v>-13.379947999419899</c:v>
                      </c:pt>
                      <c:pt idx="1938">
                        <c:v>-13.3755114217222</c:v>
                      </c:pt>
                      <c:pt idx="1939">
                        <c:v>-13.371074844024401</c:v>
                      </c:pt>
                      <c:pt idx="1940">
                        <c:v>-13.3666382663266</c:v>
                      </c:pt>
                      <c:pt idx="1941">
                        <c:v>-13.3622016886289</c:v>
                      </c:pt>
                      <c:pt idx="1942">
                        <c:v>-13.3577651109311</c:v>
                      </c:pt>
                      <c:pt idx="1943">
                        <c:v>-13.3533285332333</c:v>
                      </c:pt>
                      <c:pt idx="1944">
                        <c:v>-13.348891955535599</c:v>
                      </c:pt>
                      <c:pt idx="1945">
                        <c:v>-13.3444553778378</c:v>
                      </c:pt>
                      <c:pt idx="1946">
                        <c:v>-13.340018800139999</c:v>
                      </c:pt>
                      <c:pt idx="1947">
                        <c:v>-13.3355822224422</c:v>
                      </c:pt>
                      <c:pt idx="1948">
                        <c:v>-13.331145644744501</c:v>
                      </c:pt>
                      <c:pt idx="1949">
                        <c:v>-13.3267090670467</c:v>
                      </c:pt>
                      <c:pt idx="1950">
                        <c:v>-13.322272489348901</c:v>
                      </c:pt>
                      <c:pt idx="1951">
                        <c:v>-13.3178359116512</c:v>
                      </c:pt>
                      <c:pt idx="1952">
                        <c:v>-13.3133993339534</c:v>
                      </c:pt>
                      <c:pt idx="1953">
                        <c:v>-13.3089627562556</c:v>
                      </c:pt>
                      <c:pt idx="1954">
                        <c:v>-13.3045261785579</c:v>
                      </c:pt>
                      <c:pt idx="1955">
                        <c:v>-13.300089600860099</c:v>
                      </c:pt>
                      <c:pt idx="1956">
                        <c:v>-13.2956530231623</c:v>
                      </c:pt>
                      <c:pt idx="1957">
                        <c:v>-13.291216445464499</c:v>
                      </c:pt>
                      <c:pt idx="1958">
                        <c:v>-13.2867798677668</c:v>
                      </c:pt>
                      <c:pt idx="1959">
                        <c:v>-13.282343290069001</c:v>
                      </c:pt>
                      <c:pt idx="1960">
                        <c:v>-13.2779067123712</c:v>
                      </c:pt>
                      <c:pt idx="1961">
                        <c:v>-13.2734701346735</c:v>
                      </c:pt>
                      <c:pt idx="1962">
                        <c:v>-13.2690335569757</c:v>
                      </c:pt>
                      <c:pt idx="1963">
                        <c:v>-13.264596979277901</c:v>
                      </c:pt>
                      <c:pt idx="1964">
                        <c:v>-13.260160401580199</c:v>
                      </c:pt>
                      <c:pt idx="1965">
                        <c:v>-13.2557238238824</c:v>
                      </c:pt>
                      <c:pt idx="1966">
                        <c:v>-13.251287246184599</c:v>
                      </c:pt>
                      <c:pt idx="1967">
                        <c:v>-13.2468506684868</c:v>
                      </c:pt>
                      <c:pt idx="1968">
                        <c:v>-13.242414090789101</c:v>
                      </c:pt>
                      <c:pt idx="1969">
                        <c:v>-13.2379775130913</c:v>
                      </c:pt>
                      <c:pt idx="1970">
                        <c:v>-13.233540935393499</c:v>
                      </c:pt>
                      <c:pt idx="1971">
                        <c:v>-13.2291043576958</c:v>
                      </c:pt>
                      <c:pt idx="1972">
                        <c:v>-13.224667779998001</c:v>
                      </c:pt>
                      <c:pt idx="1973">
                        <c:v>-13.2202312023002</c:v>
                      </c:pt>
                      <c:pt idx="1974">
                        <c:v>-13.2157946246025</c:v>
                      </c:pt>
                      <c:pt idx="1975">
                        <c:v>-13.211358046904699</c:v>
                      </c:pt>
                      <c:pt idx="1976">
                        <c:v>-13.2069214692069</c:v>
                      </c:pt>
                      <c:pt idx="1977">
                        <c:v>-13.202484891509201</c:v>
                      </c:pt>
                      <c:pt idx="1978">
                        <c:v>-13.1980483138114</c:v>
                      </c:pt>
                      <c:pt idx="1979">
                        <c:v>-13.193611736113599</c:v>
                      </c:pt>
                      <c:pt idx="1980">
                        <c:v>-13.1891751584158</c:v>
                      </c:pt>
                      <c:pt idx="1981">
                        <c:v>-13.184738580718101</c:v>
                      </c:pt>
                      <c:pt idx="1982">
                        <c:v>-13.1803020030203</c:v>
                      </c:pt>
                      <c:pt idx="1983">
                        <c:v>-13.175865425322501</c:v>
                      </c:pt>
                      <c:pt idx="1984">
                        <c:v>-13.171428847624799</c:v>
                      </c:pt>
                      <c:pt idx="1985">
                        <c:v>-13.166992269927</c:v>
                      </c:pt>
                      <c:pt idx="1986">
                        <c:v>-13.1625556922292</c:v>
                      </c:pt>
                      <c:pt idx="1987">
                        <c:v>-13.1581191145315</c:v>
                      </c:pt>
                      <c:pt idx="1988">
                        <c:v>-13.153682536833699</c:v>
                      </c:pt>
                      <c:pt idx="1989">
                        <c:v>-13.1492459591359</c:v>
                      </c:pt>
                      <c:pt idx="1990">
                        <c:v>-13.144809381438099</c:v>
                      </c:pt>
                      <c:pt idx="1991">
                        <c:v>-13.1403728037404</c:v>
                      </c:pt>
                      <c:pt idx="1992">
                        <c:v>-13.135936226042601</c:v>
                      </c:pt>
                      <c:pt idx="1993">
                        <c:v>-13.1314996483448</c:v>
                      </c:pt>
                      <c:pt idx="1994">
                        <c:v>-13.1270630706471</c:v>
                      </c:pt>
                      <c:pt idx="1995">
                        <c:v>-13.1226264929493</c:v>
                      </c:pt>
                      <c:pt idx="1996">
                        <c:v>-13.1181899152515</c:v>
                      </c:pt>
                      <c:pt idx="1997">
                        <c:v>-13.113753337553799</c:v>
                      </c:pt>
                      <c:pt idx="1998">
                        <c:v>-13.109316759856</c:v>
                      </c:pt>
                      <c:pt idx="1999">
                        <c:v>-13.104880182158199</c:v>
                      </c:pt>
                      <c:pt idx="2000">
                        <c:v>-13.1004436044604</c:v>
                      </c:pt>
                      <c:pt idx="2001">
                        <c:v>-13.096007026762701</c:v>
                      </c:pt>
                      <c:pt idx="2002">
                        <c:v>-13.0915704490649</c:v>
                      </c:pt>
                      <c:pt idx="2003">
                        <c:v>-13.087133871367101</c:v>
                      </c:pt>
                      <c:pt idx="2004">
                        <c:v>-13.082697293669399</c:v>
                      </c:pt>
                      <c:pt idx="2005">
                        <c:v>-13.0782607159716</c:v>
                      </c:pt>
                      <c:pt idx="2006">
                        <c:v>-13.0738241382738</c:v>
                      </c:pt>
                      <c:pt idx="2007">
                        <c:v>-13.0693875605761</c:v>
                      </c:pt>
                      <c:pt idx="2008">
                        <c:v>-13.064950982878299</c:v>
                      </c:pt>
                      <c:pt idx="2009">
                        <c:v>-13.0605144051805</c:v>
                      </c:pt>
                      <c:pt idx="2010">
                        <c:v>-13.056077827482699</c:v>
                      </c:pt>
                      <c:pt idx="2011">
                        <c:v>-13.051641249785</c:v>
                      </c:pt>
                      <c:pt idx="2012">
                        <c:v>-13.047204672087201</c:v>
                      </c:pt>
                      <c:pt idx="2013">
                        <c:v>-13.0427680943894</c:v>
                      </c:pt>
                      <c:pt idx="2014">
                        <c:v>-13.0383315166917</c:v>
                      </c:pt>
                      <c:pt idx="2015">
                        <c:v>-13.0338949389939</c:v>
                      </c:pt>
                      <c:pt idx="2016">
                        <c:v>-13.029458361296101</c:v>
                      </c:pt>
                      <c:pt idx="2017">
                        <c:v>-13.025021783598399</c:v>
                      </c:pt>
                      <c:pt idx="2018">
                        <c:v>-13.0205852059006</c:v>
                      </c:pt>
                      <c:pt idx="2019">
                        <c:v>-13.016148628202799</c:v>
                      </c:pt>
                      <c:pt idx="2020">
                        <c:v>-13.0117120505051</c:v>
                      </c:pt>
                      <c:pt idx="2021">
                        <c:v>-13.007275472807301</c:v>
                      </c:pt>
                      <c:pt idx="2022">
                        <c:v>-13.0028388951095</c:v>
                      </c:pt>
                      <c:pt idx="2023">
                        <c:v>-12.998402317411699</c:v>
                      </c:pt>
                      <c:pt idx="2024">
                        <c:v>-12.993965739714</c:v>
                      </c:pt>
                      <c:pt idx="2025">
                        <c:v>-12.989529162016201</c:v>
                      </c:pt>
                      <c:pt idx="2026">
                        <c:v>-12.9850925843184</c:v>
                      </c:pt>
                      <c:pt idx="2027">
                        <c:v>-12.9806560066207</c:v>
                      </c:pt>
                      <c:pt idx="2028">
                        <c:v>-12.976219428922899</c:v>
                      </c:pt>
                      <c:pt idx="2029">
                        <c:v>-12.9717828512251</c:v>
                      </c:pt>
                      <c:pt idx="2030">
                        <c:v>-12.967346273527401</c:v>
                      </c:pt>
                      <c:pt idx="2031">
                        <c:v>-12.9629096958296</c:v>
                      </c:pt>
                      <c:pt idx="2032">
                        <c:v>-12.958473118131799</c:v>
                      </c:pt>
                      <c:pt idx="2033">
                        <c:v>-12.954036540434</c:v>
                      </c:pt>
                      <c:pt idx="2034">
                        <c:v>-12.949599962736301</c:v>
                      </c:pt>
                      <c:pt idx="2035">
                        <c:v>-12.9451633850385</c:v>
                      </c:pt>
                      <c:pt idx="2036">
                        <c:v>-12.940726807340701</c:v>
                      </c:pt>
                      <c:pt idx="2037">
                        <c:v>-12.936290229642999</c:v>
                      </c:pt>
                      <c:pt idx="2038">
                        <c:v>-12.9318536519452</c:v>
                      </c:pt>
                      <c:pt idx="2039">
                        <c:v>-12.927417074247399</c:v>
                      </c:pt>
                      <c:pt idx="2040">
                        <c:v>-12.9229804965497</c:v>
                      </c:pt>
                      <c:pt idx="2041">
                        <c:v>-12.918543918851899</c:v>
                      </c:pt>
                      <c:pt idx="2042">
                        <c:v>-12.9141073411541</c:v>
                      </c:pt>
                      <c:pt idx="2043">
                        <c:v>-12.909670763456299</c:v>
                      </c:pt>
                      <c:pt idx="2044">
                        <c:v>-12.9052341857586</c:v>
                      </c:pt>
                      <c:pt idx="2045">
                        <c:v>-12.900797608060801</c:v>
                      </c:pt>
                      <c:pt idx="2046">
                        <c:v>-12.896361030363</c:v>
                      </c:pt>
                      <c:pt idx="2047">
                        <c:v>-12.8919244526653</c:v>
                      </c:pt>
                      <c:pt idx="2048">
                        <c:v>-12.887487874967499</c:v>
                      </c:pt>
                      <c:pt idx="2049">
                        <c:v>-12.8830512972697</c:v>
                      </c:pt>
                      <c:pt idx="2050">
                        <c:v>-12.878614719572001</c:v>
                      </c:pt>
                      <c:pt idx="2051">
                        <c:v>-12.8741781418742</c:v>
                      </c:pt>
                      <c:pt idx="2052">
                        <c:v>-12.869741564176399</c:v>
                      </c:pt>
                      <c:pt idx="2053">
                        <c:v>-12.8653049864786</c:v>
                      </c:pt>
                      <c:pt idx="2054">
                        <c:v>-12.860868408780901</c:v>
                      </c:pt>
                      <c:pt idx="2055">
                        <c:v>-12.8564318310831</c:v>
                      </c:pt>
                      <c:pt idx="2056">
                        <c:v>-12.851995253385301</c:v>
                      </c:pt>
                      <c:pt idx="2057">
                        <c:v>-12.847558675687599</c:v>
                      </c:pt>
                      <c:pt idx="2058">
                        <c:v>-12.8431220979898</c:v>
                      </c:pt>
                      <c:pt idx="2059">
                        <c:v>-12.838685520292</c:v>
                      </c:pt>
                      <c:pt idx="2060">
                        <c:v>-12.8342489425943</c:v>
                      </c:pt>
                      <c:pt idx="2061">
                        <c:v>-12.829812364896499</c:v>
                      </c:pt>
                      <c:pt idx="2062">
                        <c:v>-12.8253757871987</c:v>
                      </c:pt>
                      <c:pt idx="2063">
                        <c:v>-12.820939209501001</c:v>
                      </c:pt>
                      <c:pt idx="2064">
                        <c:v>-12.8165026318032</c:v>
                      </c:pt>
                      <c:pt idx="2065">
                        <c:v>-12.812066054105401</c:v>
                      </c:pt>
                      <c:pt idx="2066">
                        <c:v>-12.8076294764076</c:v>
                      </c:pt>
                      <c:pt idx="2067">
                        <c:v>-12.8031928987099</c:v>
                      </c:pt>
                      <c:pt idx="2068">
                        <c:v>-12.7987563210121</c:v>
                      </c:pt>
                      <c:pt idx="2069">
                        <c:v>-12.794319743314301</c:v>
                      </c:pt>
                      <c:pt idx="2070">
                        <c:v>-12.789883165616599</c:v>
                      </c:pt>
                      <c:pt idx="2071">
                        <c:v>-12.7854465879188</c:v>
                      </c:pt>
                      <c:pt idx="2072">
                        <c:v>-12.781010010220999</c:v>
                      </c:pt>
                      <c:pt idx="2073">
                        <c:v>-12.7765734325233</c:v>
                      </c:pt>
                      <c:pt idx="2074">
                        <c:v>-12.772136854825501</c:v>
                      </c:pt>
                      <c:pt idx="2075">
                        <c:v>-12.7677002771277</c:v>
                      </c:pt>
                      <c:pt idx="2076">
                        <c:v>-12.763263699429899</c:v>
                      </c:pt>
                      <c:pt idx="2077">
                        <c:v>-12.7588271217322</c:v>
                      </c:pt>
                      <c:pt idx="2078">
                        <c:v>-12.754390544034401</c:v>
                      </c:pt>
                      <c:pt idx="2079">
                        <c:v>-12.7499539663366</c:v>
                      </c:pt>
                      <c:pt idx="2080">
                        <c:v>-12.7455173886389</c:v>
                      </c:pt>
                      <c:pt idx="2081">
                        <c:v>-12.741080810941099</c:v>
                      </c:pt>
                      <c:pt idx="2082">
                        <c:v>-12.7366442332433</c:v>
                      </c:pt>
                      <c:pt idx="2083">
                        <c:v>-12.732207655545601</c:v>
                      </c:pt>
                      <c:pt idx="2084">
                        <c:v>-12.7277710778478</c:v>
                      </c:pt>
                      <c:pt idx="2085">
                        <c:v>-12.723334500149999</c:v>
                      </c:pt>
                      <c:pt idx="2086">
                        <c:v>-12.7188979224522</c:v>
                      </c:pt>
                      <c:pt idx="2087">
                        <c:v>-12.714461344754501</c:v>
                      </c:pt>
                      <c:pt idx="2088">
                        <c:v>-12.7100247670567</c:v>
                      </c:pt>
                      <c:pt idx="2089">
                        <c:v>-12.705588189358901</c:v>
                      </c:pt>
                      <c:pt idx="2090">
                        <c:v>-12.701151611661199</c:v>
                      </c:pt>
                      <c:pt idx="2091">
                        <c:v>-12.6967150339634</c:v>
                      </c:pt>
                      <c:pt idx="2092">
                        <c:v>-12.692278456265599</c:v>
                      </c:pt>
                      <c:pt idx="2093">
                        <c:v>-12.6878418785679</c:v>
                      </c:pt>
                      <c:pt idx="2094">
                        <c:v>-12.683405300870101</c:v>
                      </c:pt>
                      <c:pt idx="2095">
                        <c:v>-12.6789687231723</c:v>
                      </c:pt>
                      <c:pt idx="2096">
                        <c:v>-12.674532145474499</c:v>
                      </c:pt>
                      <c:pt idx="2097">
                        <c:v>-12.6700955677768</c:v>
                      </c:pt>
                      <c:pt idx="2098">
                        <c:v>-12.665658990079001</c:v>
                      </c:pt>
                      <c:pt idx="2099">
                        <c:v>-12.6612224123812</c:v>
                      </c:pt>
                      <c:pt idx="2100">
                        <c:v>-12.6567858346835</c:v>
                      </c:pt>
                      <c:pt idx="2101">
                        <c:v>-12.652349256985699</c:v>
                      </c:pt>
                      <c:pt idx="2102">
                        <c:v>-12.6479126792879</c:v>
                      </c:pt>
                      <c:pt idx="2103">
                        <c:v>-12.643476101590201</c:v>
                      </c:pt>
                      <c:pt idx="2104">
                        <c:v>-12.6390395238924</c:v>
                      </c:pt>
                      <c:pt idx="2105">
                        <c:v>-12.634602946194599</c:v>
                      </c:pt>
                      <c:pt idx="2106">
                        <c:v>-12.6301663684969</c:v>
                      </c:pt>
                      <c:pt idx="2107">
                        <c:v>-12.625729790799101</c:v>
                      </c:pt>
                      <c:pt idx="2108">
                        <c:v>-12.6212932131013</c:v>
                      </c:pt>
                      <c:pt idx="2109">
                        <c:v>-12.616856635403501</c:v>
                      </c:pt>
                      <c:pt idx="2110">
                        <c:v>-12.612420057705799</c:v>
                      </c:pt>
                      <c:pt idx="2111">
                        <c:v>-12.607983480008</c:v>
                      </c:pt>
                      <c:pt idx="2112">
                        <c:v>-12.6035469023102</c:v>
                      </c:pt>
                      <c:pt idx="2113">
                        <c:v>-12.5991103246125</c:v>
                      </c:pt>
                      <c:pt idx="2114">
                        <c:v>-12.594673746914699</c:v>
                      </c:pt>
                      <c:pt idx="2115">
                        <c:v>-12.5902371692169</c:v>
                      </c:pt>
                      <c:pt idx="2116">
                        <c:v>-12.585800591519201</c:v>
                      </c:pt>
                      <c:pt idx="2117">
                        <c:v>-12.5813640138214</c:v>
                      </c:pt>
                      <c:pt idx="2118">
                        <c:v>-12.576927436123601</c:v>
                      </c:pt>
                      <c:pt idx="2119">
                        <c:v>-12.5724908584258</c:v>
                      </c:pt>
                      <c:pt idx="2120">
                        <c:v>-12.5680542807281</c:v>
                      </c:pt>
                      <c:pt idx="2121">
                        <c:v>-12.5636177030303</c:v>
                      </c:pt>
                      <c:pt idx="2122">
                        <c:v>-12.559181125332501</c:v>
                      </c:pt>
                      <c:pt idx="2123">
                        <c:v>-12.554744547634799</c:v>
                      </c:pt>
                      <c:pt idx="2124">
                        <c:v>-12.550307969937</c:v>
                      </c:pt>
                      <c:pt idx="2125">
                        <c:v>-12.545871392239199</c:v>
                      </c:pt>
                      <c:pt idx="2126">
                        <c:v>-12.5414348145415</c:v>
                      </c:pt>
                      <c:pt idx="2127">
                        <c:v>-12.536998236843701</c:v>
                      </c:pt>
                      <c:pt idx="2128">
                        <c:v>-12.5325616591459</c:v>
                      </c:pt>
                      <c:pt idx="2129">
                        <c:v>-12.528125081448101</c:v>
                      </c:pt>
                      <c:pt idx="2130">
                        <c:v>-12.5236885037504</c:v>
                      </c:pt>
                      <c:pt idx="2131">
                        <c:v>-12.519251926052601</c:v>
                      </c:pt>
                      <c:pt idx="2132">
                        <c:v>-12.5148153483548</c:v>
                      </c:pt>
                      <c:pt idx="2133">
                        <c:v>-12.5103787706571</c:v>
                      </c:pt>
                      <c:pt idx="2134">
                        <c:v>-12.505942192959299</c:v>
                      </c:pt>
                      <c:pt idx="2135">
                        <c:v>-12.5015056152615</c:v>
                      </c:pt>
                      <c:pt idx="2136">
                        <c:v>-12.497069037563801</c:v>
                      </c:pt>
                      <c:pt idx="2137">
                        <c:v>-12.492632459866</c:v>
                      </c:pt>
                      <c:pt idx="2138">
                        <c:v>-12.488195882168201</c:v>
                      </c:pt>
                      <c:pt idx="2139">
                        <c:v>-12.4837593044704</c:v>
                      </c:pt>
                      <c:pt idx="2140">
                        <c:v>-12.4793227267727</c:v>
                      </c:pt>
                      <c:pt idx="2141">
                        <c:v>-12.4748861490749</c:v>
                      </c:pt>
                      <c:pt idx="2142">
                        <c:v>-12.470449571377101</c:v>
                      </c:pt>
                      <c:pt idx="2143">
                        <c:v>-12.466012993679399</c:v>
                      </c:pt>
                      <c:pt idx="2144">
                        <c:v>-12.4615764159816</c:v>
                      </c:pt>
                      <c:pt idx="2145">
                        <c:v>-12.457139838283799</c:v>
                      </c:pt>
                      <c:pt idx="2146">
                        <c:v>-12.4527032605861</c:v>
                      </c:pt>
                      <c:pt idx="2147">
                        <c:v>-12.448266682888301</c:v>
                      </c:pt>
                      <c:pt idx="2148">
                        <c:v>-12.4438301051905</c:v>
                      </c:pt>
                      <c:pt idx="2149">
                        <c:v>-12.439393527492699</c:v>
                      </c:pt>
                      <c:pt idx="2150">
                        <c:v>-12.434956949795</c:v>
                      </c:pt>
                      <c:pt idx="2151">
                        <c:v>-12.430520372097201</c:v>
                      </c:pt>
                      <c:pt idx="2152">
                        <c:v>-12.4260837943994</c:v>
                      </c:pt>
                      <c:pt idx="2153">
                        <c:v>-12.4216472167017</c:v>
                      </c:pt>
                      <c:pt idx="2154">
                        <c:v>-12.417210639003899</c:v>
                      </c:pt>
                      <c:pt idx="2155">
                        <c:v>-12.4127740613061</c:v>
                      </c:pt>
                      <c:pt idx="2156">
                        <c:v>-12.408337483608401</c:v>
                      </c:pt>
                      <c:pt idx="2157">
                        <c:v>-12.4039009059106</c:v>
                      </c:pt>
                      <c:pt idx="2158">
                        <c:v>-12.399464328212799</c:v>
                      </c:pt>
                      <c:pt idx="2159">
                        <c:v>-12.3950277505151</c:v>
                      </c:pt>
                      <c:pt idx="2160">
                        <c:v>-12.390591172817301</c:v>
                      </c:pt>
                      <c:pt idx="2161">
                        <c:v>-12.3861545951195</c:v>
                      </c:pt>
                      <c:pt idx="2162">
                        <c:v>-12.381718017421701</c:v>
                      </c:pt>
                      <c:pt idx="2163">
                        <c:v>-12.377281439723999</c:v>
                      </c:pt>
                      <c:pt idx="2164">
                        <c:v>-12.3728448620262</c:v>
                      </c:pt>
                      <c:pt idx="2165">
                        <c:v>-12.3684082843284</c:v>
                      </c:pt>
                      <c:pt idx="2166">
                        <c:v>-12.3639717066307</c:v>
                      </c:pt>
                      <c:pt idx="2167">
                        <c:v>-12.359535128932899</c:v>
                      </c:pt>
                      <c:pt idx="2168">
                        <c:v>-12.3550985512351</c:v>
                      </c:pt>
                      <c:pt idx="2169">
                        <c:v>-12.350661973537401</c:v>
                      </c:pt>
                      <c:pt idx="2170">
                        <c:v>-12.3462253958396</c:v>
                      </c:pt>
                      <c:pt idx="2171">
                        <c:v>-12.341788818141801</c:v>
                      </c:pt>
                      <c:pt idx="2172">
                        <c:v>-12.337352240444</c:v>
                      </c:pt>
                      <c:pt idx="2173">
                        <c:v>-12.3329156627463</c:v>
                      </c:pt>
                      <c:pt idx="2174">
                        <c:v>-12.3284790850485</c:v>
                      </c:pt>
                      <c:pt idx="2175">
                        <c:v>-12.324042507350701</c:v>
                      </c:pt>
                      <c:pt idx="2176">
                        <c:v>-12.319605929652999</c:v>
                      </c:pt>
                      <c:pt idx="2177">
                        <c:v>-12.3151693519552</c:v>
                      </c:pt>
                      <c:pt idx="2178">
                        <c:v>-12.310732774257399</c:v>
                      </c:pt>
                      <c:pt idx="2179">
                        <c:v>-12.3062961965597</c:v>
                      </c:pt>
                      <c:pt idx="2180">
                        <c:v>-12.301859618861901</c:v>
                      </c:pt>
                      <c:pt idx="2181">
                        <c:v>-12.2974230411641</c:v>
                      </c:pt>
                      <c:pt idx="2182">
                        <c:v>-12.292986463466301</c:v>
                      </c:pt>
                      <c:pt idx="2183">
                        <c:v>-12.2885498857686</c:v>
                      </c:pt>
                      <c:pt idx="2184">
                        <c:v>-12.2841133080708</c:v>
                      </c:pt>
                      <c:pt idx="2185">
                        <c:v>-12.279676730373</c:v>
                      </c:pt>
                      <c:pt idx="2186">
                        <c:v>-12.2752401526753</c:v>
                      </c:pt>
                      <c:pt idx="2187">
                        <c:v>-12.270803574977499</c:v>
                      </c:pt>
                      <c:pt idx="2188">
                        <c:v>-12.2663669972797</c:v>
                      </c:pt>
                      <c:pt idx="2189">
                        <c:v>-12.261930419582001</c:v>
                      </c:pt>
                      <c:pt idx="2190">
                        <c:v>-12.2574938418842</c:v>
                      </c:pt>
                      <c:pt idx="2191">
                        <c:v>-12.253057264186401</c:v>
                      </c:pt>
                      <c:pt idx="2192">
                        <c:v>-12.2486206864886</c:v>
                      </c:pt>
                      <c:pt idx="2193">
                        <c:v>-12.2441841087909</c:v>
                      </c:pt>
                      <c:pt idx="2194">
                        <c:v>-12.2397475310931</c:v>
                      </c:pt>
                      <c:pt idx="2195">
                        <c:v>-12.235310953395301</c:v>
                      </c:pt>
                      <c:pt idx="2196">
                        <c:v>-12.230874375697599</c:v>
                      </c:pt>
                      <c:pt idx="2197">
                        <c:v>-12.2264377979998</c:v>
                      </c:pt>
                      <c:pt idx="2198">
                        <c:v>-12.222001220301999</c:v>
                      </c:pt>
                      <c:pt idx="2199">
                        <c:v>-12.2175646426043</c:v>
                      </c:pt>
                      <c:pt idx="2200">
                        <c:v>-12.213128064906501</c:v>
                      </c:pt>
                      <c:pt idx="2201">
                        <c:v>-12.2086914872087</c:v>
                      </c:pt>
                      <c:pt idx="2202">
                        <c:v>-12.204254909511</c:v>
                      </c:pt>
                      <c:pt idx="2203">
                        <c:v>-12.1998183318132</c:v>
                      </c:pt>
                      <c:pt idx="2204">
                        <c:v>-12.195381754115401</c:v>
                      </c:pt>
                      <c:pt idx="2205">
                        <c:v>-12.1909451764176</c:v>
                      </c:pt>
                      <c:pt idx="2206">
                        <c:v>-12.1865085987199</c:v>
                      </c:pt>
                      <c:pt idx="2207">
                        <c:v>-12.182072021022099</c:v>
                      </c:pt>
                      <c:pt idx="2208">
                        <c:v>-12.1776354433243</c:v>
                      </c:pt>
                      <c:pt idx="2209">
                        <c:v>-12.173198865626601</c:v>
                      </c:pt>
                      <c:pt idx="2210">
                        <c:v>-12.1687622879288</c:v>
                      </c:pt>
                      <c:pt idx="2211">
                        <c:v>-12.164325710230999</c:v>
                      </c:pt>
                      <c:pt idx="2212">
                        <c:v>-12.1598891325333</c:v>
                      </c:pt>
                      <c:pt idx="2213">
                        <c:v>-12.155452554835501</c:v>
                      </c:pt>
                      <c:pt idx="2214">
                        <c:v>-12.1510159771377</c:v>
                      </c:pt>
                      <c:pt idx="2215">
                        <c:v>-12.146579399439901</c:v>
                      </c:pt>
                      <c:pt idx="2216">
                        <c:v>-12.142142821742199</c:v>
                      </c:pt>
                      <c:pt idx="2217">
                        <c:v>-12.1377062440444</c:v>
                      </c:pt>
                      <c:pt idx="2218">
                        <c:v>-12.1332696663466</c:v>
                      </c:pt>
                      <c:pt idx="2219">
                        <c:v>-12.1288330886489</c:v>
                      </c:pt>
                      <c:pt idx="2220">
                        <c:v>-12.124396510951099</c:v>
                      </c:pt>
                      <c:pt idx="2221">
                        <c:v>-12.1199599332533</c:v>
                      </c:pt>
                      <c:pt idx="2222">
                        <c:v>-12.115523355555601</c:v>
                      </c:pt>
                      <c:pt idx="2223">
                        <c:v>-12.1110867778578</c:v>
                      </c:pt>
                      <c:pt idx="2224">
                        <c:v>-12.106650200160001</c:v>
                      </c:pt>
                      <c:pt idx="2225">
                        <c:v>-12.1022136224622</c:v>
                      </c:pt>
                      <c:pt idx="2226">
                        <c:v>-12.0977770447645</c:v>
                      </c:pt>
                      <c:pt idx="2227">
                        <c:v>-12.0933404670667</c:v>
                      </c:pt>
                      <c:pt idx="2228">
                        <c:v>-12.0889038893689</c:v>
                      </c:pt>
                      <c:pt idx="2229">
                        <c:v>-12.084467311671199</c:v>
                      </c:pt>
                      <c:pt idx="2230">
                        <c:v>-12.0800307339734</c:v>
                      </c:pt>
                      <c:pt idx="2231">
                        <c:v>-12.075594156275599</c:v>
                      </c:pt>
                      <c:pt idx="2232">
                        <c:v>-12.0711575785779</c:v>
                      </c:pt>
                      <c:pt idx="2233">
                        <c:v>-12.066721000880101</c:v>
                      </c:pt>
                      <c:pt idx="2234">
                        <c:v>-12.0622844231823</c:v>
                      </c:pt>
                      <c:pt idx="2235">
                        <c:v>-12.057847845484501</c:v>
                      </c:pt>
                      <c:pt idx="2236">
                        <c:v>-12.053411267786799</c:v>
                      </c:pt>
                      <c:pt idx="2237">
                        <c:v>-12.048974690089</c:v>
                      </c:pt>
                      <c:pt idx="2238">
                        <c:v>-12.0445381123912</c:v>
                      </c:pt>
                      <c:pt idx="2239">
                        <c:v>-12.0401015346935</c:v>
                      </c:pt>
                      <c:pt idx="2240">
                        <c:v>-12.035664956995699</c:v>
                      </c:pt>
                      <c:pt idx="2241">
                        <c:v>-12.0312283792979</c:v>
                      </c:pt>
                      <c:pt idx="2242">
                        <c:v>-12.026791801600201</c:v>
                      </c:pt>
                      <c:pt idx="2243">
                        <c:v>-12.0223552239024</c:v>
                      </c:pt>
                      <c:pt idx="2244">
                        <c:v>-12.017918646204601</c:v>
                      </c:pt>
                      <c:pt idx="2245">
                        <c:v>-12.013482068506899</c:v>
                      </c:pt>
                      <c:pt idx="2246">
                        <c:v>-12.0090454908091</c:v>
                      </c:pt>
                      <c:pt idx="2247">
                        <c:v>-12.0046089131113</c:v>
                      </c:pt>
                      <c:pt idx="2248">
                        <c:v>-12.000172335413501</c:v>
                      </c:pt>
                      <c:pt idx="2249">
                        <c:v>-11.995735757715799</c:v>
                      </c:pt>
                      <c:pt idx="2250">
                        <c:v>-11.991299180018</c:v>
                      </c:pt>
                      <c:pt idx="2251">
                        <c:v>-11.986862602320199</c:v>
                      </c:pt>
                      <c:pt idx="2252">
                        <c:v>-11.9824260246225</c:v>
                      </c:pt>
                      <c:pt idx="2253">
                        <c:v>-11.977989446924701</c:v>
                      </c:pt>
                      <c:pt idx="2254">
                        <c:v>-11.9735528692269</c:v>
                      </c:pt>
                      <c:pt idx="2255">
                        <c:v>-11.9691162915292</c:v>
                      </c:pt>
                      <c:pt idx="2256">
                        <c:v>-11.9646797138314</c:v>
                      </c:pt>
                      <c:pt idx="2257">
                        <c:v>-11.960243136133601</c:v>
                      </c:pt>
                      <c:pt idx="2258">
                        <c:v>-11.9558065584358</c:v>
                      </c:pt>
                      <c:pt idx="2259">
                        <c:v>-11.9513699807381</c:v>
                      </c:pt>
                      <c:pt idx="2260">
                        <c:v>-11.946933403040299</c:v>
                      </c:pt>
                      <c:pt idx="2261">
                        <c:v>-11.9424968253425</c:v>
                      </c:pt>
                      <c:pt idx="2262">
                        <c:v>-11.938060247644801</c:v>
                      </c:pt>
                      <c:pt idx="2263">
                        <c:v>-11.933623669947</c:v>
                      </c:pt>
                      <c:pt idx="2264">
                        <c:v>-11.929187092249199</c:v>
                      </c:pt>
                      <c:pt idx="2265">
                        <c:v>-11.9247505145515</c:v>
                      </c:pt>
                      <c:pt idx="2266">
                        <c:v>-11.920313936853701</c:v>
                      </c:pt>
                      <c:pt idx="2267">
                        <c:v>-11.9158773591559</c:v>
                      </c:pt>
                      <c:pt idx="2268">
                        <c:v>-11.911440781458101</c:v>
                      </c:pt>
                      <c:pt idx="2269">
                        <c:v>-11.907004203760399</c:v>
                      </c:pt>
                      <c:pt idx="2270">
                        <c:v>-11.9025676260626</c:v>
                      </c:pt>
                      <c:pt idx="2271">
                        <c:v>-11.8981310483648</c:v>
                      </c:pt>
                      <c:pt idx="2272">
                        <c:v>-11.8936944706671</c:v>
                      </c:pt>
                      <c:pt idx="2273">
                        <c:v>-11.889257892969299</c:v>
                      </c:pt>
                      <c:pt idx="2274">
                        <c:v>-11.8848213152715</c:v>
                      </c:pt>
                      <c:pt idx="2275">
                        <c:v>-11.880384737573801</c:v>
                      </c:pt>
                      <c:pt idx="2276">
                        <c:v>-11.875948159876</c:v>
                      </c:pt>
                      <c:pt idx="2277">
                        <c:v>-11.871511582178201</c:v>
                      </c:pt>
                      <c:pt idx="2278">
                        <c:v>-11.8670750044804</c:v>
                      </c:pt>
                      <c:pt idx="2279">
                        <c:v>-11.8626384267827</c:v>
                      </c:pt>
                      <c:pt idx="2280">
                        <c:v>-11.858201849084899</c:v>
                      </c:pt>
                      <c:pt idx="2281">
                        <c:v>-11.8537652713871</c:v>
                      </c:pt>
                      <c:pt idx="2282">
                        <c:v>-11.849328693689399</c:v>
                      </c:pt>
                      <c:pt idx="2283">
                        <c:v>-11.8448921159916</c:v>
                      </c:pt>
                      <c:pt idx="2284">
                        <c:v>-11.840455538293799</c:v>
                      </c:pt>
                      <c:pt idx="2285">
                        <c:v>-11.8360189605961</c:v>
                      </c:pt>
                      <c:pt idx="2286">
                        <c:v>-11.831582382898301</c:v>
                      </c:pt>
                      <c:pt idx="2287">
                        <c:v>-11.8271458052005</c:v>
                      </c:pt>
                      <c:pt idx="2288">
                        <c:v>-11.822709227502701</c:v>
                      </c:pt>
                      <c:pt idx="2289">
                        <c:v>-11.818272649804999</c:v>
                      </c:pt>
                      <c:pt idx="2290">
                        <c:v>-11.8138360721072</c:v>
                      </c:pt>
                      <c:pt idx="2291">
                        <c:v>-11.8093994944094</c:v>
                      </c:pt>
                      <c:pt idx="2292">
                        <c:v>-11.8049629167117</c:v>
                      </c:pt>
                      <c:pt idx="2293">
                        <c:v>-11.800526339013899</c:v>
                      </c:pt>
                      <c:pt idx="2294">
                        <c:v>-11.7960897613161</c:v>
                      </c:pt>
                      <c:pt idx="2295">
                        <c:v>-11.791653183618401</c:v>
                      </c:pt>
                      <c:pt idx="2296">
                        <c:v>-11.7872166059206</c:v>
                      </c:pt>
                      <c:pt idx="2297">
                        <c:v>-11.782780028222801</c:v>
                      </c:pt>
                      <c:pt idx="2298">
                        <c:v>-11.778343450525099</c:v>
                      </c:pt>
                      <c:pt idx="2299">
                        <c:v>-11.7739068728273</c:v>
                      </c:pt>
                      <c:pt idx="2300">
                        <c:v>-11.7694702951295</c:v>
                      </c:pt>
                      <c:pt idx="2301">
                        <c:v>-11.765033717431701</c:v>
                      </c:pt>
                      <c:pt idx="2302">
                        <c:v>-11.760597139733999</c:v>
                      </c:pt>
                      <c:pt idx="2303">
                        <c:v>-11.7561605620362</c:v>
                      </c:pt>
                      <c:pt idx="2304">
                        <c:v>-11.751723984338399</c:v>
                      </c:pt>
                      <c:pt idx="2305">
                        <c:v>-11.7472874066407</c:v>
                      </c:pt>
                      <c:pt idx="2306">
                        <c:v>-11.742850828942901</c:v>
                      </c:pt>
                      <c:pt idx="2307">
                        <c:v>-11.7384142512451</c:v>
                      </c:pt>
                      <c:pt idx="2308">
                        <c:v>-11.7339776735474</c:v>
                      </c:pt>
                      <c:pt idx="2309">
                        <c:v>-11.7295410958496</c:v>
                      </c:pt>
                      <c:pt idx="2310">
                        <c:v>-11.725104518151801</c:v>
                      </c:pt>
                      <c:pt idx="2311">
                        <c:v>-11.720667940454</c:v>
                      </c:pt>
                      <c:pt idx="2312">
                        <c:v>-11.7162313627563</c:v>
                      </c:pt>
                      <c:pt idx="2313">
                        <c:v>-11.711794785058499</c:v>
                      </c:pt>
                      <c:pt idx="2314">
                        <c:v>-11.7073582073607</c:v>
                      </c:pt>
                      <c:pt idx="2315">
                        <c:v>-11.702921629663001</c:v>
                      </c:pt>
                      <c:pt idx="2316">
                        <c:v>-11.6984850519652</c:v>
                      </c:pt>
                      <c:pt idx="2317">
                        <c:v>-11.694048474267399</c:v>
                      </c:pt>
                      <c:pt idx="2318">
                        <c:v>-11.6896118965697</c:v>
                      </c:pt>
                      <c:pt idx="2319">
                        <c:v>-11.685175318871901</c:v>
                      </c:pt>
                      <c:pt idx="2320">
                        <c:v>-11.6807387411741</c:v>
                      </c:pt>
                      <c:pt idx="2321">
                        <c:v>-11.676302163476301</c:v>
                      </c:pt>
                      <c:pt idx="2322">
                        <c:v>-11.671865585778599</c:v>
                      </c:pt>
                      <c:pt idx="2323">
                        <c:v>-11.6674290080808</c:v>
                      </c:pt>
                      <c:pt idx="2324">
                        <c:v>-11.662992430382999</c:v>
                      </c:pt>
                      <c:pt idx="2325">
                        <c:v>-11.6585558526853</c:v>
                      </c:pt>
                      <c:pt idx="2326">
                        <c:v>-11.654119274987501</c:v>
                      </c:pt>
                      <c:pt idx="2327">
                        <c:v>-11.6496826972897</c:v>
                      </c:pt>
                      <c:pt idx="2328">
                        <c:v>-11.645246119592001</c:v>
                      </c:pt>
                      <c:pt idx="2329">
                        <c:v>-11.6408095418942</c:v>
                      </c:pt>
                      <c:pt idx="2330">
                        <c:v>-11.636372964196401</c:v>
                      </c:pt>
                      <c:pt idx="2331">
                        <c:v>-11.631936386498699</c:v>
                      </c:pt>
                      <c:pt idx="2332">
                        <c:v>-11.6274998088009</c:v>
                      </c:pt>
                      <c:pt idx="2333">
                        <c:v>-11.623063231103099</c:v>
                      </c:pt>
                      <c:pt idx="2334">
                        <c:v>-11.6186266534053</c:v>
                      </c:pt>
                      <c:pt idx="2335">
                        <c:v>-11.614190075707601</c:v>
                      </c:pt>
                      <c:pt idx="2336">
                        <c:v>-11.6097534980098</c:v>
                      </c:pt>
                      <c:pt idx="2337">
                        <c:v>-11.605316920311999</c:v>
                      </c:pt>
                      <c:pt idx="2338">
                        <c:v>-11.6008803426143</c:v>
                      </c:pt>
                      <c:pt idx="2339">
                        <c:v>-11.596443764916501</c:v>
                      </c:pt>
                      <c:pt idx="2340">
                        <c:v>-11.5920071872187</c:v>
                      </c:pt>
                      <c:pt idx="2341">
                        <c:v>-11.587570609521</c:v>
                      </c:pt>
                      <c:pt idx="2342">
                        <c:v>-11.583134031823199</c:v>
                      </c:pt>
                      <c:pt idx="2343">
                        <c:v>-11.5786974541254</c:v>
                      </c:pt>
                      <c:pt idx="2344">
                        <c:v>-11.5742608764276</c:v>
                      </c:pt>
                      <c:pt idx="2345">
                        <c:v>-11.5698242987299</c:v>
                      </c:pt>
                      <c:pt idx="2346">
                        <c:v>-11.565387721032099</c:v>
                      </c:pt>
                      <c:pt idx="2347">
                        <c:v>-11.5609511433343</c:v>
                      </c:pt>
                      <c:pt idx="2348">
                        <c:v>-11.556514565636601</c:v>
                      </c:pt>
                      <c:pt idx="2349">
                        <c:v>-11.5520779879388</c:v>
                      </c:pt>
                      <c:pt idx="2350">
                        <c:v>-11.547641410241001</c:v>
                      </c:pt>
                      <c:pt idx="2351">
                        <c:v>-11.543204832543299</c:v>
                      </c:pt>
                      <c:pt idx="2352">
                        <c:v>-11.5387682548455</c:v>
                      </c:pt>
                      <c:pt idx="2353">
                        <c:v>-11.5343316771477</c:v>
                      </c:pt>
                      <c:pt idx="2354">
                        <c:v>-11.529895099449901</c:v>
                      </c:pt>
                      <c:pt idx="2355">
                        <c:v>-11.525458521752199</c:v>
                      </c:pt>
                      <c:pt idx="2356">
                        <c:v>-11.5210219440544</c:v>
                      </c:pt>
                      <c:pt idx="2357">
                        <c:v>-11.516585366356599</c:v>
                      </c:pt>
                      <c:pt idx="2358">
                        <c:v>-11.5121487886589</c:v>
                      </c:pt>
                      <c:pt idx="2359">
                        <c:v>-11.507712210961101</c:v>
                      </c:pt>
                      <c:pt idx="2360">
                        <c:v>-11.5032756332633</c:v>
                      </c:pt>
                      <c:pt idx="2361">
                        <c:v>-11.4988390555656</c:v>
                      </c:pt>
                      <c:pt idx="2362">
                        <c:v>-11.4944024778678</c:v>
                      </c:pt>
                      <c:pt idx="2363">
                        <c:v>-11.489965900170001</c:v>
                      </c:pt>
                      <c:pt idx="2364">
                        <c:v>-11.4855293224722</c:v>
                      </c:pt>
                      <c:pt idx="2365">
                        <c:v>-11.4810927447745</c:v>
                      </c:pt>
                      <c:pt idx="2366">
                        <c:v>-11.476656167076699</c:v>
                      </c:pt>
                      <c:pt idx="2367">
                        <c:v>-11.4722195893789</c:v>
                      </c:pt>
                      <c:pt idx="2368">
                        <c:v>-11.467783011681201</c:v>
                      </c:pt>
                      <c:pt idx="2369">
                        <c:v>-11.4633464339834</c:v>
                      </c:pt>
                      <c:pt idx="2370">
                        <c:v>-11.458909856285601</c:v>
                      </c:pt>
                      <c:pt idx="2371">
                        <c:v>-11.4544732785879</c:v>
                      </c:pt>
                      <c:pt idx="2372">
                        <c:v>-11.450036700890101</c:v>
                      </c:pt>
                      <c:pt idx="2373">
                        <c:v>-11.4456001231923</c:v>
                      </c:pt>
                      <c:pt idx="2374">
                        <c:v>-11.441163545494501</c:v>
                      </c:pt>
                      <c:pt idx="2375">
                        <c:v>-11.436726967796799</c:v>
                      </c:pt>
                      <c:pt idx="2376">
                        <c:v>-11.432290390099</c:v>
                      </c:pt>
                      <c:pt idx="2377">
                        <c:v>-11.427853812401199</c:v>
                      </c:pt>
                      <c:pt idx="2378">
                        <c:v>-11.4234172347035</c:v>
                      </c:pt>
                      <c:pt idx="2379">
                        <c:v>-11.418980657005701</c:v>
                      </c:pt>
                      <c:pt idx="2380">
                        <c:v>-11.4145440793079</c:v>
                      </c:pt>
                      <c:pt idx="2381">
                        <c:v>-11.4101075016102</c:v>
                      </c:pt>
                      <c:pt idx="2382">
                        <c:v>-11.4056709239124</c:v>
                      </c:pt>
                      <c:pt idx="2383">
                        <c:v>-11.401234346214601</c:v>
                      </c:pt>
                      <c:pt idx="2384">
                        <c:v>-11.396797768516899</c:v>
                      </c:pt>
                      <c:pt idx="2385">
                        <c:v>-11.3923611908191</c:v>
                      </c:pt>
                      <c:pt idx="2386">
                        <c:v>-11.387924613121299</c:v>
                      </c:pt>
                      <c:pt idx="2387">
                        <c:v>-11.3834880354235</c:v>
                      </c:pt>
                      <c:pt idx="2388">
                        <c:v>-11.379051457725801</c:v>
                      </c:pt>
                      <c:pt idx="2389">
                        <c:v>-11.374614880028</c:v>
                      </c:pt>
                      <c:pt idx="2390">
                        <c:v>-11.370178302330199</c:v>
                      </c:pt>
                      <c:pt idx="2391">
                        <c:v>-11.3657417246325</c:v>
                      </c:pt>
                      <c:pt idx="2392">
                        <c:v>-11.361305146934701</c:v>
                      </c:pt>
                      <c:pt idx="2393">
                        <c:v>-11.3568685692369</c:v>
                      </c:pt>
                      <c:pt idx="2394">
                        <c:v>-11.3524319915392</c:v>
                      </c:pt>
                      <c:pt idx="2395">
                        <c:v>-11.347995413841399</c:v>
                      </c:pt>
                      <c:pt idx="2396">
                        <c:v>-11.3435588361436</c:v>
                      </c:pt>
                      <c:pt idx="2397">
                        <c:v>-11.3391222584458</c:v>
                      </c:pt>
                      <c:pt idx="2398">
                        <c:v>-11.3346856807481</c:v>
                      </c:pt>
                      <c:pt idx="2399">
                        <c:v>-11.330249103050299</c:v>
                      </c:pt>
                      <c:pt idx="2400">
                        <c:v>-11.3258125253525</c:v>
                      </c:pt>
                      <c:pt idx="2401">
                        <c:v>-11.321375947654801</c:v>
                      </c:pt>
                      <c:pt idx="2402">
                        <c:v>-11.316939369957</c:v>
                      </c:pt>
                      <c:pt idx="2403">
                        <c:v>-11.312502792259201</c:v>
                      </c:pt>
                      <c:pt idx="2404">
                        <c:v>-11.308066214561499</c:v>
                      </c:pt>
                      <c:pt idx="2405">
                        <c:v>-11.3036296368637</c:v>
                      </c:pt>
                      <c:pt idx="2406">
                        <c:v>-11.2991930591659</c:v>
                      </c:pt>
                      <c:pt idx="2407">
                        <c:v>-11.294756481468101</c:v>
                      </c:pt>
                      <c:pt idx="2408">
                        <c:v>-11.290319903770399</c:v>
                      </c:pt>
                      <c:pt idx="2409">
                        <c:v>-11.2858833260726</c:v>
                      </c:pt>
                      <c:pt idx="2410">
                        <c:v>-11.281446748374799</c:v>
                      </c:pt>
                      <c:pt idx="2411">
                        <c:v>-11.2770101706771</c:v>
                      </c:pt>
                      <c:pt idx="2412">
                        <c:v>-11.272573592979301</c:v>
                      </c:pt>
                      <c:pt idx="2413">
                        <c:v>-11.2681370152815</c:v>
                      </c:pt>
                      <c:pt idx="2414">
                        <c:v>-11.2637004375838</c:v>
                      </c:pt>
                      <c:pt idx="2415">
                        <c:v>-11.259263859886</c:v>
                      </c:pt>
                      <c:pt idx="2416">
                        <c:v>-11.2548272821882</c:v>
                      </c:pt>
                      <c:pt idx="2417">
                        <c:v>-11.2503907044904</c:v>
                      </c:pt>
                      <c:pt idx="2418">
                        <c:v>-11.2459541267927</c:v>
                      </c:pt>
                      <c:pt idx="2419">
                        <c:v>-11.241517549094899</c:v>
                      </c:pt>
                      <c:pt idx="2420">
                        <c:v>-11.2370809713971</c:v>
                      </c:pt>
                      <c:pt idx="2421">
                        <c:v>-11.232644393699401</c:v>
                      </c:pt>
                      <c:pt idx="2422">
                        <c:v>-11.2282078160016</c:v>
                      </c:pt>
                      <c:pt idx="2423">
                        <c:v>-11.223771238303801</c:v>
                      </c:pt>
                      <c:pt idx="2424">
                        <c:v>-11.2193346606061</c:v>
                      </c:pt>
                      <c:pt idx="2425">
                        <c:v>-11.2148980829083</c:v>
                      </c:pt>
                      <c:pt idx="2426">
                        <c:v>-11.2104615052105</c:v>
                      </c:pt>
                      <c:pt idx="2427">
                        <c:v>-11.2060249275128</c:v>
                      </c:pt>
                      <c:pt idx="2428">
                        <c:v>-11.201588349814999</c:v>
                      </c:pt>
                      <c:pt idx="2429">
                        <c:v>-11.1971517721172</c:v>
                      </c:pt>
                      <c:pt idx="2430">
                        <c:v>-11.192715194419399</c:v>
                      </c:pt>
                      <c:pt idx="2431">
                        <c:v>-11.1882786167217</c:v>
                      </c:pt>
                      <c:pt idx="2432">
                        <c:v>-11.183842039023901</c:v>
                      </c:pt>
                      <c:pt idx="2433">
                        <c:v>-11.1794054613261</c:v>
                      </c:pt>
                      <c:pt idx="2434">
                        <c:v>-11.1749688836284</c:v>
                      </c:pt>
                      <c:pt idx="2435">
                        <c:v>-11.1705323059306</c:v>
                      </c:pt>
                      <c:pt idx="2436">
                        <c:v>-11.166095728232801</c:v>
                      </c:pt>
                      <c:pt idx="2437">
                        <c:v>-11.161659150535099</c:v>
                      </c:pt>
                      <c:pt idx="2438">
                        <c:v>-11.1572225728373</c:v>
                      </c:pt>
                      <c:pt idx="2439">
                        <c:v>-11.152785995139499</c:v>
                      </c:pt>
                      <c:pt idx="2440">
                        <c:v>-11.1483494174417</c:v>
                      </c:pt>
                      <c:pt idx="2441">
                        <c:v>-11.143912839744001</c:v>
                      </c:pt>
                      <c:pt idx="2442">
                        <c:v>-11.1394762620462</c:v>
                      </c:pt>
                      <c:pt idx="2443">
                        <c:v>-11.135039684348399</c:v>
                      </c:pt>
                      <c:pt idx="2444">
                        <c:v>-11.1306031066507</c:v>
                      </c:pt>
                      <c:pt idx="2445">
                        <c:v>-11.126166528952901</c:v>
                      </c:pt>
                      <c:pt idx="2446">
                        <c:v>-11.1217299512551</c:v>
                      </c:pt>
                      <c:pt idx="2447">
                        <c:v>-11.1172933735574</c:v>
                      </c:pt>
                      <c:pt idx="2448">
                        <c:v>-11.112856795859599</c:v>
                      </c:pt>
                      <c:pt idx="2449">
                        <c:v>-11.1084202181618</c:v>
                      </c:pt>
                      <c:pt idx="2450">
                        <c:v>-11.103983640464</c:v>
                      </c:pt>
                      <c:pt idx="2451">
                        <c:v>-11.0995470627663</c:v>
                      </c:pt>
                      <c:pt idx="2452">
                        <c:v>-11.095110485068499</c:v>
                      </c:pt>
                      <c:pt idx="2453">
                        <c:v>-11.0906739073707</c:v>
                      </c:pt>
                      <c:pt idx="2454">
                        <c:v>-11.086237329673001</c:v>
                      </c:pt>
                      <c:pt idx="2455">
                        <c:v>-11.0818007519752</c:v>
                      </c:pt>
                      <c:pt idx="2456">
                        <c:v>-11.077364174277401</c:v>
                      </c:pt>
                      <c:pt idx="2457">
                        <c:v>-11.072927596579699</c:v>
                      </c:pt>
                      <c:pt idx="2458">
                        <c:v>-11.0684910188819</c:v>
                      </c:pt>
                      <c:pt idx="2459">
                        <c:v>-11.0640544411841</c:v>
                      </c:pt>
                      <c:pt idx="2460">
                        <c:v>-11.0596178634863</c:v>
                      </c:pt>
                      <c:pt idx="2461">
                        <c:v>-11.055181285788599</c:v>
                      </c:pt>
                      <c:pt idx="2462">
                        <c:v>-11.0507447080908</c:v>
                      </c:pt>
                      <c:pt idx="2463">
                        <c:v>-11.046308130392999</c:v>
                      </c:pt>
                      <c:pt idx="2464">
                        <c:v>-11.0418715526953</c:v>
                      </c:pt>
                      <c:pt idx="2465">
                        <c:v>-11.037434974997501</c:v>
                      </c:pt>
                      <c:pt idx="2466">
                        <c:v>-11.0329983972997</c:v>
                      </c:pt>
                      <c:pt idx="2467">
                        <c:v>-11.028561819602</c:v>
                      </c:pt>
                      <c:pt idx="2468">
                        <c:v>-11.0241252419042</c:v>
                      </c:pt>
                      <c:pt idx="2469">
                        <c:v>-11.0196886642064</c:v>
                      </c:pt>
                      <c:pt idx="2470">
                        <c:v>-11.015252086508699</c:v>
                      </c:pt>
                      <c:pt idx="2471">
                        <c:v>-11.0108155088109</c:v>
                      </c:pt>
                      <c:pt idx="2472">
                        <c:v>-11.006378931113099</c:v>
                      </c:pt>
                      <c:pt idx="2473">
                        <c:v>-11.0019423534153</c:v>
                      </c:pt>
                      <c:pt idx="2474">
                        <c:v>-10.997505775717601</c:v>
                      </c:pt>
                      <c:pt idx="2475">
                        <c:v>-10.9930691980198</c:v>
                      </c:pt>
                      <c:pt idx="2476">
                        <c:v>-10.988632620322001</c:v>
                      </c:pt>
                      <c:pt idx="2477">
                        <c:v>-10.984196042624299</c:v>
                      </c:pt>
                      <c:pt idx="2478">
                        <c:v>-10.9797594649265</c:v>
                      </c:pt>
                      <c:pt idx="2479">
                        <c:v>-10.9753228872287</c:v>
                      </c:pt>
                      <c:pt idx="2480">
                        <c:v>-10.970886309531</c:v>
                      </c:pt>
                      <c:pt idx="2481">
                        <c:v>-10.966449731833199</c:v>
                      </c:pt>
                      <c:pt idx="2482">
                        <c:v>-10.9620131541354</c:v>
                      </c:pt>
                      <c:pt idx="2483">
                        <c:v>-10.957576576437599</c:v>
                      </c:pt>
                      <c:pt idx="2484">
                        <c:v>-10.9531399987399</c:v>
                      </c:pt>
                      <c:pt idx="2485">
                        <c:v>-10.948703421042101</c:v>
                      </c:pt>
                      <c:pt idx="2486">
                        <c:v>-10.9442668433443</c:v>
                      </c:pt>
                      <c:pt idx="2487">
                        <c:v>-10.9398302656466</c:v>
                      </c:pt>
                      <c:pt idx="2488">
                        <c:v>-10.9353936879488</c:v>
                      </c:pt>
                      <c:pt idx="2489">
                        <c:v>-10.930957110251001</c:v>
                      </c:pt>
                      <c:pt idx="2490">
                        <c:v>-10.926520532553299</c:v>
                      </c:pt>
                      <c:pt idx="2491">
                        <c:v>-10.9220839548555</c:v>
                      </c:pt>
                      <c:pt idx="2492">
                        <c:v>-10.917647377157699</c:v>
                      </c:pt>
                      <c:pt idx="2493">
                        <c:v>-10.9132107994599</c:v>
                      </c:pt>
                      <c:pt idx="2494">
                        <c:v>-10.908774221762201</c:v>
                      </c:pt>
                      <c:pt idx="2495">
                        <c:v>-10.9043376440644</c:v>
                      </c:pt>
                      <c:pt idx="2496">
                        <c:v>-10.899901066366599</c:v>
                      </c:pt>
                      <c:pt idx="2497">
                        <c:v>-10.8954644886689</c:v>
                      </c:pt>
                      <c:pt idx="2498">
                        <c:v>-10.891027910971101</c:v>
                      </c:pt>
                      <c:pt idx="2499">
                        <c:v>-10.8865913332733</c:v>
                      </c:pt>
                      <c:pt idx="2500">
                        <c:v>-10.8821547555756</c:v>
                      </c:pt>
                      <c:pt idx="2501">
                        <c:v>-10.877718177877799</c:v>
                      </c:pt>
                      <c:pt idx="2502">
                        <c:v>-10.87328160018</c:v>
                      </c:pt>
                      <c:pt idx="2503">
                        <c:v>-10.8688450224822</c:v>
                      </c:pt>
                      <c:pt idx="2504">
                        <c:v>-10.8644084447845</c:v>
                      </c:pt>
                      <c:pt idx="2505">
                        <c:v>-10.859971867086699</c:v>
                      </c:pt>
                      <c:pt idx="2506">
                        <c:v>-10.8555352893889</c:v>
                      </c:pt>
                      <c:pt idx="2507">
                        <c:v>-10.851098711691201</c:v>
                      </c:pt>
                      <c:pt idx="2508">
                        <c:v>-10.8466621339934</c:v>
                      </c:pt>
                      <c:pt idx="2509">
                        <c:v>-10.842225556295601</c:v>
                      </c:pt>
                      <c:pt idx="2510">
                        <c:v>-10.837788978597899</c:v>
                      </c:pt>
                      <c:pt idx="2511">
                        <c:v>-10.8333524009001</c:v>
                      </c:pt>
                      <c:pt idx="2512">
                        <c:v>-10.8289158232023</c:v>
                      </c:pt>
                      <c:pt idx="2513">
                        <c:v>-10.8244792455046</c:v>
                      </c:pt>
                      <c:pt idx="2514">
                        <c:v>-10.820042667806799</c:v>
                      </c:pt>
                      <c:pt idx="2515">
                        <c:v>-10.815606090109</c:v>
                      </c:pt>
                      <c:pt idx="2516">
                        <c:v>-10.811169512411199</c:v>
                      </c:pt>
                      <c:pt idx="2517">
                        <c:v>-10.8067329347135</c:v>
                      </c:pt>
                      <c:pt idx="2518">
                        <c:v>-10.802296357015701</c:v>
                      </c:pt>
                      <c:pt idx="2519">
                        <c:v>-10.7978597793179</c:v>
                      </c:pt>
                      <c:pt idx="2520">
                        <c:v>-10.7934232016202</c:v>
                      </c:pt>
                      <c:pt idx="2521">
                        <c:v>-10.788986623922399</c:v>
                      </c:pt>
                      <c:pt idx="2522">
                        <c:v>-10.7845500462246</c:v>
                      </c:pt>
                      <c:pt idx="2523">
                        <c:v>-10.780113468526899</c:v>
                      </c:pt>
                      <c:pt idx="2524">
                        <c:v>-10.7756768908291</c:v>
                      </c:pt>
                      <c:pt idx="2525">
                        <c:v>-10.771240313131299</c:v>
                      </c:pt>
                      <c:pt idx="2526">
                        <c:v>-10.7668037354335</c:v>
                      </c:pt>
                      <c:pt idx="2527">
                        <c:v>-10.762367157735801</c:v>
                      </c:pt>
                      <c:pt idx="2528">
                        <c:v>-10.757930580038</c:v>
                      </c:pt>
                      <c:pt idx="2529">
                        <c:v>-10.753494002340201</c:v>
                      </c:pt>
                      <c:pt idx="2530">
                        <c:v>-10.749057424642499</c:v>
                      </c:pt>
                      <c:pt idx="2531">
                        <c:v>-10.7446208469447</c:v>
                      </c:pt>
                      <c:pt idx="2532">
                        <c:v>-10.7401842692469</c:v>
                      </c:pt>
                      <c:pt idx="2533">
                        <c:v>-10.7357476915492</c:v>
                      </c:pt>
                      <c:pt idx="2534">
                        <c:v>-10.731311113851399</c:v>
                      </c:pt>
                      <c:pt idx="2535">
                        <c:v>-10.7268745361536</c:v>
                      </c:pt>
                      <c:pt idx="2536">
                        <c:v>-10.722437958455799</c:v>
                      </c:pt>
                      <c:pt idx="2537">
                        <c:v>-10.7180013807581</c:v>
                      </c:pt>
                      <c:pt idx="2538">
                        <c:v>-10.713564803060301</c:v>
                      </c:pt>
                      <c:pt idx="2539">
                        <c:v>-10.7091282253625</c:v>
                      </c:pt>
                      <c:pt idx="2540">
                        <c:v>-10.7046916476648</c:v>
                      </c:pt>
                      <c:pt idx="2541">
                        <c:v>-10.700255069967</c:v>
                      </c:pt>
                      <c:pt idx="2542">
                        <c:v>-10.695818492269201</c:v>
                      </c:pt>
                      <c:pt idx="2543">
                        <c:v>-10.691381914571499</c:v>
                      </c:pt>
                      <c:pt idx="2544">
                        <c:v>-10.6869453368737</c:v>
                      </c:pt>
                      <c:pt idx="2545">
                        <c:v>-10.682508759175899</c:v>
                      </c:pt>
                      <c:pt idx="2546">
                        <c:v>-10.6780721814781</c:v>
                      </c:pt>
                      <c:pt idx="2547">
                        <c:v>-10.673635603780401</c:v>
                      </c:pt>
                      <c:pt idx="2548">
                        <c:v>-10.6691990260826</c:v>
                      </c:pt>
                      <c:pt idx="2549">
                        <c:v>-10.664762448384799</c:v>
                      </c:pt>
                      <c:pt idx="2550">
                        <c:v>-10.6603258706871</c:v>
                      </c:pt>
                      <c:pt idx="2551">
                        <c:v>-10.655889292989301</c:v>
                      </c:pt>
                      <c:pt idx="2552">
                        <c:v>-10.6514527152915</c:v>
                      </c:pt>
                      <c:pt idx="2553">
                        <c:v>-10.6470161375938</c:v>
                      </c:pt>
                      <c:pt idx="2554">
                        <c:v>-10.642579559895999</c:v>
                      </c:pt>
                      <c:pt idx="2555">
                        <c:v>-10.6381429821982</c:v>
                      </c:pt>
                      <c:pt idx="2556">
                        <c:v>-10.633706404500501</c:v>
                      </c:pt>
                      <c:pt idx="2557">
                        <c:v>-10.6292698268027</c:v>
                      </c:pt>
                      <c:pt idx="2558">
                        <c:v>-10.624833249104899</c:v>
                      </c:pt>
                      <c:pt idx="2559">
                        <c:v>-10.6203966714071</c:v>
                      </c:pt>
                      <c:pt idx="2560">
                        <c:v>-10.615960093709401</c:v>
                      </c:pt>
                      <c:pt idx="2561">
                        <c:v>-10.6115235160116</c:v>
                      </c:pt>
                      <c:pt idx="2562">
                        <c:v>-10.607086938313801</c:v>
                      </c:pt>
                      <c:pt idx="2563">
                        <c:v>-10.602650360616099</c:v>
                      </c:pt>
                      <c:pt idx="2564">
                        <c:v>-10.5982137829183</c:v>
                      </c:pt>
                      <c:pt idx="2565">
                        <c:v>-10.593777205220499</c:v>
                      </c:pt>
                      <c:pt idx="2566">
                        <c:v>-10.5893406275228</c:v>
                      </c:pt>
                      <c:pt idx="2567">
                        <c:v>-10.584904049825001</c:v>
                      </c:pt>
                      <c:pt idx="2568">
                        <c:v>-10.5804674721272</c:v>
                      </c:pt>
                      <c:pt idx="2569">
                        <c:v>-10.576030894429399</c:v>
                      </c:pt>
                      <c:pt idx="2570">
                        <c:v>-10.5715943167317</c:v>
                      </c:pt>
                      <c:pt idx="2571">
                        <c:v>-10.567157739033901</c:v>
                      </c:pt>
                      <c:pt idx="2572">
                        <c:v>-10.5627211613361</c:v>
                      </c:pt>
                      <c:pt idx="2573">
                        <c:v>-10.5582845836384</c:v>
                      </c:pt>
                      <c:pt idx="2574">
                        <c:v>-10.553848005940599</c:v>
                      </c:pt>
                      <c:pt idx="2575">
                        <c:v>-10.5494114282428</c:v>
                      </c:pt>
                      <c:pt idx="2576">
                        <c:v>-10.544974850545101</c:v>
                      </c:pt>
                      <c:pt idx="2577">
                        <c:v>-10.5405382728473</c:v>
                      </c:pt>
                      <c:pt idx="2578">
                        <c:v>-10.536101695149499</c:v>
                      </c:pt>
                      <c:pt idx="2579">
                        <c:v>-10.5316651174517</c:v>
                      </c:pt>
                      <c:pt idx="2580">
                        <c:v>-10.527228539754001</c:v>
                      </c:pt>
                      <c:pt idx="2581">
                        <c:v>-10.5227919620562</c:v>
                      </c:pt>
                      <c:pt idx="2582">
                        <c:v>-10.518355384358401</c:v>
                      </c:pt>
                      <c:pt idx="2583">
                        <c:v>-10.513918806660699</c:v>
                      </c:pt>
                      <c:pt idx="2584">
                        <c:v>-10.5094822289629</c:v>
                      </c:pt>
                      <c:pt idx="2585">
                        <c:v>-10.5050456512651</c:v>
                      </c:pt>
                      <c:pt idx="2586">
                        <c:v>-10.5006090735674</c:v>
                      </c:pt>
                      <c:pt idx="2587">
                        <c:v>-10.496172495869599</c:v>
                      </c:pt>
                      <c:pt idx="2588">
                        <c:v>-10.4917359181718</c:v>
                      </c:pt>
                      <c:pt idx="2589">
                        <c:v>-10.487299340473999</c:v>
                      </c:pt>
                      <c:pt idx="2590">
                        <c:v>-10.4828627627763</c:v>
                      </c:pt>
                      <c:pt idx="2591">
                        <c:v>-10.478426185078501</c:v>
                      </c:pt>
                      <c:pt idx="2592">
                        <c:v>-10.4739896073807</c:v>
                      </c:pt>
                      <c:pt idx="2593">
                        <c:v>-10.469553029683</c:v>
                      </c:pt>
                      <c:pt idx="2594">
                        <c:v>-10.4651164519852</c:v>
                      </c:pt>
                      <c:pt idx="2595">
                        <c:v>-10.460679874287401</c:v>
                      </c:pt>
                      <c:pt idx="2596">
                        <c:v>-10.456243296589699</c:v>
                      </c:pt>
                      <c:pt idx="2597">
                        <c:v>-10.4518067188919</c:v>
                      </c:pt>
                      <c:pt idx="2598">
                        <c:v>-10.447370141194099</c:v>
                      </c:pt>
                      <c:pt idx="2599">
                        <c:v>-10.4429335634963</c:v>
                      </c:pt>
                      <c:pt idx="2600">
                        <c:v>-10.438496985798601</c:v>
                      </c:pt>
                      <c:pt idx="2601">
                        <c:v>-10.4340604081008</c:v>
                      </c:pt>
                      <c:pt idx="2602">
                        <c:v>-10.429623830402999</c:v>
                      </c:pt>
                      <c:pt idx="2603">
                        <c:v>-10.4251872527053</c:v>
                      </c:pt>
                      <c:pt idx="2604">
                        <c:v>-10.420750675007501</c:v>
                      </c:pt>
                      <c:pt idx="2605">
                        <c:v>-10.4163140973097</c:v>
                      </c:pt>
                      <c:pt idx="2606">
                        <c:v>-10.411877519612</c:v>
                      </c:pt>
                      <c:pt idx="2607">
                        <c:v>-10.407440941914199</c:v>
                      </c:pt>
                      <c:pt idx="2608">
                        <c:v>-10.4030043642164</c:v>
                      </c:pt>
                      <c:pt idx="2609">
                        <c:v>-10.398567786518701</c:v>
                      </c:pt>
                      <c:pt idx="2610">
                        <c:v>-10.3941312088209</c:v>
                      </c:pt>
                      <c:pt idx="2611">
                        <c:v>-10.389694631123101</c:v>
                      </c:pt>
                      <c:pt idx="2612">
                        <c:v>-10.3852580534253</c:v>
                      </c:pt>
                      <c:pt idx="2613">
                        <c:v>-10.380821475727601</c:v>
                      </c:pt>
                      <c:pt idx="2614">
                        <c:v>-10.3763848980298</c:v>
                      </c:pt>
                      <c:pt idx="2615">
                        <c:v>-10.371948320332001</c:v>
                      </c:pt>
                      <c:pt idx="2616">
                        <c:v>-10.367511742634299</c:v>
                      </c:pt>
                      <c:pt idx="2617">
                        <c:v>-10.3630751649365</c:v>
                      </c:pt>
                      <c:pt idx="2618">
                        <c:v>-10.358638587238699</c:v>
                      </c:pt>
                      <c:pt idx="2619">
                        <c:v>-10.354202009541</c:v>
                      </c:pt>
                      <c:pt idx="2620">
                        <c:v>-10.349765431843201</c:v>
                      </c:pt>
                      <c:pt idx="2621">
                        <c:v>-10.3453288541454</c:v>
                      </c:pt>
                      <c:pt idx="2622">
                        <c:v>-10.340892276447599</c:v>
                      </c:pt>
                      <c:pt idx="2623">
                        <c:v>-10.3364556987499</c:v>
                      </c:pt>
                      <c:pt idx="2624">
                        <c:v>-10.332019121052101</c:v>
                      </c:pt>
                      <c:pt idx="2625">
                        <c:v>-10.3275825433543</c:v>
                      </c:pt>
                      <c:pt idx="2626">
                        <c:v>-10.3231459656566</c:v>
                      </c:pt>
                      <c:pt idx="2627">
                        <c:v>-10.318709387958799</c:v>
                      </c:pt>
                      <c:pt idx="2628">
                        <c:v>-10.314272810261</c:v>
                      </c:pt>
                      <c:pt idx="2629">
                        <c:v>-10.309836232563301</c:v>
                      </c:pt>
                      <c:pt idx="2630">
                        <c:v>-10.3053996548655</c:v>
                      </c:pt>
                      <c:pt idx="2631">
                        <c:v>-10.300963077167699</c:v>
                      </c:pt>
                      <c:pt idx="2632">
                        <c:v>-10.2965264994699</c:v>
                      </c:pt>
                      <c:pt idx="2633">
                        <c:v>-10.292089921772201</c:v>
                      </c:pt>
                      <c:pt idx="2634">
                        <c:v>-10.2876533440744</c:v>
                      </c:pt>
                      <c:pt idx="2635">
                        <c:v>-10.283216766376601</c:v>
                      </c:pt>
                      <c:pt idx="2636">
                        <c:v>-10.278780188678899</c:v>
                      </c:pt>
                      <c:pt idx="2637">
                        <c:v>-10.2743436109811</c:v>
                      </c:pt>
                      <c:pt idx="2638">
                        <c:v>-10.2699070332833</c:v>
                      </c:pt>
                      <c:pt idx="2639">
                        <c:v>-10.2654704555856</c:v>
                      </c:pt>
                      <c:pt idx="2640">
                        <c:v>-10.261033877887799</c:v>
                      </c:pt>
                      <c:pt idx="2641">
                        <c:v>-10.25659730019</c:v>
                      </c:pt>
                      <c:pt idx="2642">
                        <c:v>-10.252160722492199</c:v>
                      </c:pt>
                      <c:pt idx="2643">
                        <c:v>-10.2477241447945</c:v>
                      </c:pt>
                      <c:pt idx="2644">
                        <c:v>-10.243287567096701</c:v>
                      </c:pt>
                      <c:pt idx="2645">
                        <c:v>-10.2388509893989</c:v>
                      </c:pt>
                      <c:pt idx="2646">
                        <c:v>-10.2344144117012</c:v>
                      </c:pt>
                      <c:pt idx="2647">
                        <c:v>-10.2299778340034</c:v>
                      </c:pt>
                      <c:pt idx="2648">
                        <c:v>-10.225541256305601</c:v>
                      </c:pt>
                      <c:pt idx="2649">
                        <c:v>-10.221104678607899</c:v>
                      </c:pt>
                      <c:pt idx="2650">
                        <c:v>-10.2166681009101</c:v>
                      </c:pt>
                      <c:pt idx="2651">
                        <c:v>-10.212231523212299</c:v>
                      </c:pt>
                      <c:pt idx="2652">
                        <c:v>-10.2077949455146</c:v>
                      </c:pt>
                      <c:pt idx="2653">
                        <c:v>-10.203358367816801</c:v>
                      </c:pt>
                      <c:pt idx="2654">
                        <c:v>-10.198921790119</c:v>
                      </c:pt>
                      <c:pt idx="2655">
                        <c:v>-10.194485212421201</c:v>
                      </c:pt>
                      <c:pt idx="2656">
                        <c:v>-10.1900486347235</c:v>
                      </c:pt>
                      <c:pt idx="2657">
                        <c:v>-10.1856120570257</c:v>
                      </c:pt>
                      <c:pt idx="2658">
                        <c:v>-10.1811754793279</c:v>
                      </c:pt>
                      <c:pt idx="2659">
                        <c:v>-10.1767389016302</c:v>
                      </c:pt>
                      <c:pt idx="2660">
                        <c:v>-10.172302323932399</c:v>
                      </c:pt>
                      <c:pt idx="2661">
                        <c:v>-10.1678657462346</c:v>
                      </c:pt>
                      <c:pt idx="2662">
                        <c:v>-10.163429168536901</c:v>
                      </c:pt>
                      <c:pt idx="2663">
                        <c:v>-10.1589925908391</c:v>
                      </c:pt>
                      <c:pt idx="2664">
                        <c:v>-10.154556013141301</c:v>
                      </c:pt>
                      <c:pt idx="2665">
                        <c:v>-10.1501194354435</c:v>
                      </c:pt>
                      <c:pt idx="2666">
                        <c:v>-10.1456828577458</c:v>
                      </c:pt>
                      <c:pt idx="2667">
                        <c:v>-10.141246280048</c:v>
                      </c:pt>
                      <c:pt idx="2668">
                        <c:v>-10.136809702350201</c:v>
                      </c:pt>
                      <c:pt idx="2669">
                        <c:v>-10.132373124652499</c:v>
                      </c:pt>
                      <c:pt idx="2670">
                        <c:v>-10.1279365469547</c:v>
                      </c:pt>
                      <c:pt idx="2671">
                        <c:v>-10.123499969256899</c:v>
                      </c:pt>
                      <c:pt idx="2672">
                        <c:v>-10.1190633915592</c:v>
                      </c:pt>
                      <c:pt idx="2673">
                        <c:v>-10.114626813861401</c:v>
                      </c:pt>
                      <c:pt idx="2674">
                        <c:v>-10.1101902361636</c:v>
                      </c:pt>
                      <c:pt idx="2675">
                        <c:v>-10.105753658465799</c:v>
                      </c:pt>
                      <c:pt idx="2676">
                        <c:v>-10.1013170807681</c:v>
                      </c:pt>
                      <c:pt idx="2677">
                        <c:v>-10.096880503070301</c:v>
                      </c:pt>
                      <c:pt idx="2678">
                        <c:v>-10.0924439253725</c:v>
                      </c:pt>
                      <c:pt idx="2679">
                        <c:v>-10.0880073476748</c:v>
                      </c:pt>
                      <c:pt idx="2680">
                        <c:v>-10.083570769976999</c:v>
                      </c:pt>
                      <c:pt idx="2681">
                        <c:v>-10.0791341922792</c:v>
                      </c:pt>
                      <c:pt idx="2682">
                        <c:v>-10.074697614581501</c:v>
                      </c:pt>
                      <c:pt idx="2683">
                        <c:v>-10.0702610368837</c:v>
                      </c:pt>
                      <c:pt idx="2684">
                        <c:v>-10.065824459185899</c:v>
                      </c:pt>
                      <c:pt idx="2685">
                        <c:v>-10.0613878814881</c:v>
                      </c:pt>
                      <c:pt idx="2686">
                        <c:v>-10.056951303790401</c:v>
                      </c:pt>
                      <c:pt idx="2687">
                        <c:v>-10.0525147260926</c:v>
                      </c:pt>
                      <c:pt idx="2688">
                        <c:v>-10.048078148394801</c:v>
                      </c:pt>
                      <c:pt idx="2689">
                        <c:v>-10.043641570697099</c:v>
                      </c:pt>
                      <c:pt idx="2690">
                        <c:v>-10.0392049929993</c:v>
                      </c:pt>
                      <c:pt idx="2691">
                        <c:v>-10.0347684153015</c:v>
                      </c:pt>
                      <c:pt idx="2692">
                        <c:v>-10.0303318376038</c:v>
                      </c:pt>
                      <c:pt idx="2693">
                        <c:v>-10.025895259905999</c:v>
                      </c:pt>
                      <c:pt idx="2694">
                        <c:v>-10.0214586822082</c:v>
                      </c:pt>
                      <c:pt idx="2695">
                        <c:v>-10.017022104510501</c:v>
                      </c:pt>
                      <c:pt idx="2696">
                        <c:v>-10.0125855268127</c:v>
                      </c:pt>
                      <c:pt idx="2697">
                        <c:v>-10.008148949114901</c:v>
                      </c:pt>
                      <c:pt idx="2698">
                        <c:v>-10.0037123714171</c:v>
                      </c:pt>
                      <c:pt idx="2699">
                        <c:v>-9.9992757937193701</c:v>
                      </c:pt>
                      <c:pt idx="2700">
                        <c:v>-9.9948392160215995</c:v>
                      </c:pt>
                      <c:pt idx="2701">
                        <c:v>-9.9904026383238307</c:v>
                      </c:pt>
                      <c:pt idx="2702">
                        <c:v>-9.9859660606260601</c:v>
                      </c:pt>
                      <c:pt idx="2703">
                        <c:v>-9.9815294829282895</c:v>
                      </c:pt>
                      <c:pt idx="2704">
                        <c:v>-9.9770929052305206</c:v>
                      </c:pt>
                      <c:pt idx="2705">
                        <c:v>-9.97265632753275</c:v>
                      </c:pt>
                      <c:pt idx="2706">
                        <c:v>-9.9682197498349794</c:v>
                      </c:pt>
                      <c:pt idx="2707">
                        <c:v>-9.9637831721372105</c:v>
                      </c:pt>
                      <c:pt idx="2708">
                        <c:v>-9.9593465944394399</c:v>
                      </c:pt>
                      <c:pt idx="2709">
                        <c:v>-9.95491001674168</c:v>
                      </c:pt>
                      <c:pt idx="2710">
                        <c:v>-9.9504734390439005</c:v>
                      </c:pt>
                      <c:pt idx="2711">
                        <c:v>-9.9460368613461299</c:v>
                      </c:pt>
                      <c:pt idx="2712">
                        <c:v>-9.9416002836483699</c:v>
                      </c:pt>
                      <c:pt idx="2713">
                        <c:v>-9.9371637059505904</c:v>
                      </c:pt>
                      <c:pt idx="2714">
                        <c:v>-9.9327271282528304</c:v>
                      </c:pt>
                      <c:pt idx="2715">
                        <c:v>-9.9282905505550492</c:v>
                      </c:pt>
                      <c:pt idx="2716">
                        <c:v>-9.9238539728572803</c:v>
                      </c:pt>
                      <c:pt idx="2717">
                        <c:v>-9.9194173951595204</c:v>
                      </c:pt>
                      <c:pt idx="2718">
                        <c:v>-9.9149808174617409</c:v>
                      </c:pt>
                      <c:pt idx="2719">
                        <c:v>-9.9105442397639791</c:v>
                      </c:pt>
                      <c:pt idx="2720">
                        <c:v>-9.9061076620662103</c:v>
                      </c:pt>
                      <c:pt idx="2721">
                        <c:v>-9.9016710843684397</c:v>
                      </c:pt>
                      <c:pt idx="2722">
                        <c:v>-9.8972345066706708</c:v>
                      </c:pt>
                      <c:pt idx="2723">
                        <c:v>-9.8927979289729002</c:v>
                      </c:pt>
                      <c:pt idx="2724">
                        <c:v>-9.8883613512751296</c:v>
                      </c:pt>
                      <c:pt idx="2725">
                        <c:v>-9.8839247735773608</c:v>
                      </c:pt>
                      <c:pt idx="2726">
                        <c:v>-9.8794881958795902</c:v>
                      </c:pt>
                      <c:pt idx="2727">
                        <c:v>-9.8750516181818195</c:v>
                      </c:pt>
                      <c:pt idx="2728">
                        <c:v>-9.8706150404840507</c:v>
                      </c:pt>
                      <c:pt idx="2729">
                        <c:v>-9.8661784627862801</c:v>
                      </c:pt>
                      <c:pt idx="2730">
                        <c:v>-9.8617418850885095</c:v>
                      </c:pt>
                      <c:pt idx="2731">
                        <c:v>-9.8573053073907406</c:v>
                      </c:pt>
                      <c:pt idx="2732">
                        <c:v>-9.85286872969297</c:v>
                      </c:pt>
                      <c:pt idx="2733">
                        <c:v>-9.8484321519951994</c:v>
                      </c:pt>
                      <c:pt idx="2734">
                        <c:v>-9.8439955742974306</c:v>
                      </c:pt>
                      <c:pt idx="2735">
                        <c:v>-9.8395589965996599</c:v>
                      </c:pt>
                      <c:pt idx="2736">
                        <c:v>-9.8351224189018893</c:v>
                      </c:pt>
                      <c:pt idx="2737">
                        <c:v>-9.8306858412041205</c:v>
                      </c:pt>
                      <c:pt idx="2738">
                        <c:v>-9.8262492635063499</c:v>
                      </c:pt>
                      <c:pt idx="2739">
                        <c:v>-9.8218126858085792</c:v>
                      </c:pt>
                      <c:pt idx="2740">
                        <c:v>-9.8173761081108104</c:v>
                      </c:pt>
                      <c:pt idx="2741">
                        <c:v>-9.8129395304130398</c:v>
                      </c:pt>
                      <c:pt idx="2742">
                        <c:v>-9.8085029527152692</c:v>
                      </c:pt>
                      <c:pt idx="2743">
                        <c:v>-9.8040663750175003</c:v>
                      </c:pt>
                      <c:pt idx="2744">
                        <c:v>-9.7996297973197297</c:v>
                      </c:pt>
                      <c:pt idx="2745">
                        <c:v>-9.7951932196219609</c:v>
                      </c:pt>
                      <c:pt idx="2746">
                        <c:v>-9.7907566419241903</c:v>
                      </c:pt>
                      <c:pt idx="2747">
                        <c:v>-9.7863200642264196</c:v>
                      </c:pt>
                      <c:pt idx="2748">
                        <c:v>-9.7818834865286508</c:v>
                      </c:pt>
                      <c:pt idx="2749">
                        <c:v>-9.7774469088308802</c:v>
                      </c:pt>
                      <c:pt idx="2750">
                        <c:v>-9.7730103311331096</c:v>
                      </c:pt>
                      <c:pt idx="2751">
                        <c:v>-9.7685737534353407</c:v>
                      </c:pt>
                      <c:pt idx="2752">
                        <c:v>-9.7641371757375701</c:v>
                      </c:pt>
                      <c:pt idx="2753">
                        <c:v>-9.7597005980397995</c:v>
                      </c:pt>
                      <c:pt idx="2754">
                        <c:v>-9.7552640203420307</c:v>
                      </c:pt>
                      <c:pt idx="2755">
                        <c:v>-9.75082744264426</c:v>
                      </c:pt>
                      <c:pt idx="2756">
                        <c:v>-9.7463908649464894</c:v>
                      </c:pt>
                      <c:pt idx="2757">
                        <c:v>-9.7419542872487206</c:v>
                      </c:pt>
                      <c:pt idx="2758">
                        <c:v>-9.73751770955095</c:v>
                      </c:pt>
                      <c:pt idx="2759">
                        <c:v>-9.73308113185319</c:v>
                      </c:pt>
                      <c:pt idx="2760">
                        <c:v>-9.7286445541554105</c:v>
                      </c:pt>
                      <c:pt idx="2761">
                        <c:v>-9.7242079764576399</c:v>
                      </c:pt>
                      <c:pt idx="2762">
                        <c:v>-9.7197713987598799</c:v>
                      </c:pt>
                      <c:pt idx="2763">
                        <c:v>-9.7153348210621093</c:v>
                      </c:pt>
                      <c:pt idx="2764">
                        <c:v>-9.7108982433643405</c:v>
                      </c:pt>
                      <c:pt idx="2765">
                        <c:v>-9.7064616656665699</c:v>
                      </c:pt>
                      <c:pt idx="2766">
                        <c:v>-9.7020250879687993</c:v>
                      </c:pt>
                      <c:pt idx="2767">
                        <c:v>-9.6975885102710304</c:v>
                      </c:pt>
                      <c:pt idx="2768">
                        <c:v>-9.6931519325732598</c:v>
                      </c:pt>
                      <c:pt idx="2769">
                        <c:v>-9.6887153548754892</c:v>
                      </c:pt>
                      <c:pt idx="2770">
                        <c:v>-9.6842787771777203</c:v>
                      </c:pt>
                      <c:pt idx="2771">
                        <c:v>-9.6798421994799497</c:v>
                      </c:pt>
                      <c:pt idx="2772">
                        <c:v>-9.6754056217821809</c:v>
                      </c:pt>
                      <c:pt idx="2773">
                        <c:v>-9.6709690440844103</c:v>
                      </c:pt>
                      <c:pt idx="2774">
                        <c:v>-9.6665324663866397</c:v>
                      </c:pt>
                      <c:pt idx="2775">
                        <c:v>-9.6620958886888708</c:v>
                      </c:pt>
                      <c:pt idx="2776">
                        <c:v>-9.6576593109911002</c:v>
                      </c:pt>
                      <c:pt idx="2777">
                        <c:v>-9.6532227332933296</c:v>
                      </c:pt>
                      <c:pt idx="2778">
                        <c:v>-9.6487861555955607</c:v>
                      </c:pt>
                      <c:pt idx="2779">
                        <c:v>-9.6443495778977901</c:v>
                      </c:pt>
                      <c:pt idx="2780">
                        <c:v>-9.6399130002000195</c:v>
                      </c:pt>
                      <c:pt idx="2781">
                        <c:v>-9.6354764225022507</c:v>
                      </c:pt>
                      <c:pt idx="2782">
                        <c:v>-9.6310398448044801</c:v>
                      </c:pt>
                      <c:pt idx="2783">
                        <c:v>-9.6266032671067094</c:v>
                      </c:pt>
                      <c:pt idx="2784">
                        <c:v>-9.6221666894089406</c:v>
                      </c:pt>
                      <c:pt idx="2785">
                        <c:v>-9.61773011171117</c:v>
                      </c:pt>
                      <c:pt idx="2786">
                        <c:v>-9.6132935340133994</c:v>
                      </c:pt>
                      <c:pt idx="2787">
                        <c:v>-9.6088569563156305</c:v>
                      </c:pt>
                      <c:pt idx="2788">
                        <c:v>-9.6044203786178599</c:v>
                      </c:pt>
                      <c:pt idx="2789">
                        <c:v>-9.5999838009200893</c:v>
                      </c:pt>
                      <c:pt idx="2790">
                        <c:v>-9.5955472232223205</c:v>
                      </c:pt>
                      <c:pt idx="2791">
                        <c:v>-9.5911106455245498</c:v>
                      </c:pt>
                      <c:pt idx="2792">
                        <c:v>-9.5866740678267792</c:v>
                      </c:pt>
                      <c:pt idx="2793">
                        <c:v>-9.5822374901290104</c:v>
                      </c:pt>
                      <c:pt idx="2794">
                        <c:v>-9.5778009124312398</c:v>
                      </c:pt>
                      <c:pt idx="2795">
                        <c:v>-9.5733643347334691</c:v>
                      </c:pt>
                      <c:pt idx="2796">
                        <c:v>-9.5689277570357003</c:v>
                      </c:pt>
                      <c:pt idx="2797">
                        <c:v>-9.5644911793379297</c:v>
                      </c:pt>
                      <c:pt idx="2798">
                        <c:v>-9.5600546016401609</c:v>
                      </c:pt>
                      <c:pt idx="2799">
                        <c:v>-9.5556180239423902</c:v>
                      </c:pt>
                      <c:pt idx="2800">
                        <c:v>-9.5511814462446196</c:v>
                      </c:pt>
                      <c:pt idx="2801">
                        <c:v>-9.5467448685468508</c:v>
                      </c:pt>
                      <c:pt idx="2802">
                        <c:v>-9.5423082908490802</c:v>
                      </c:pt>
                      <c:pt idx="2803">
                        <c:v>-9.5378717131513202</c:v>
                      </c:pt>
                      <c:pt idx="2804">
                        <c:v>-9.5334351354535407</c:v>
                      </c:pt>
                      <c:pt idx="2805">
                        <c:v>-9.5289985577557808</c:v>
                      </c:pt>
                      <c:pt idx="2806">
                        <c:v>-9.5245619800580101</c:v>
                      </c:pt>
                      <c:pt idx="2807">
                        <c:v>-9.5201254023602395</c:v>
                      </c:pt>
                      <c:pt idx="2808">
                        <c:v>-9.5156888246624707</c:v>
                      </c:pt>
                      <c:pt idx="2809">
                        <c:v>-9.5112522469647001</c:v>
                      </c:pt>
                      <c:pt idx="2810">
                        <c:v>-9.5068156692669294</c:v>
                      </c:pt>
                      <c:pt idx="2811">
                        <c:v>-9.5023790915691606</c:v>
                      </c:pt>
                      <c:pt idx="2812">
                        <c:v>-9.49794251387139</c:v>
                      </c:pt>
                      <c:pt idx="2813">
                        <c:v>-9.4935059361736194</c:v>
                      </c:pt>
                      <c:pt idx="2814">
                        <c:v>-9.4890693584758505</c:v>
                      </c:pt>
                      <c:pt idx="2815">
                        <c:v>-9.4846327807780799</c:v>
                      </c:pt>
                      <c:pt idx="2816">
                        <c:v>-9.4801962030803093</c:v>
                      </c:pt>
                      <c:pt idx="2817">
                        <c:v>-9.4757596253825405</c:v>
                      </c:pt>
                      <c:pt idx="2818">
                        <c:v>-9.4713230476847698</c:v>
                      </c:pt>
                      <c:pt idx="2819">
                        <c:v>-9.4668864699869992</c:v>
                      </c:pt>
                      <c:pt idx="2820">
                        <c:v>-9.4624498922892304</c:v>
                      </c:pt>
                      <c:pt idx="2821">
                        <c:v>-9.4580133145914598</c:v>
                      </c:pt>
                      <c:pt idx="2822">
                        <c:v>-9.4535767368936892</c:v>
                      </c:pt>
                      <c:pt idx="2823">
                        <c:v>-9.4491401591959203</c:v>
                      </c:pt>
                      <c:pt idx="2824">
                        <c:v>-9.4447035814981497</c:v>
                      </c:pt>
                      <c:pt idx="2825">
                        <c:v>-9.4402670038003809</c:v>
                      </c:pt>
                      <c:pt idx="2826">
                        <c:v>-9.4358304261026102</c:v>
                      </c:pt>
                      <c:pt idx="2827">
                        <c:v>-9.4313938484048396</c:v>
                      </c:pt>
                      <c:pt idx="2828">
                        <c:v>-9.4269572707070708</c:v>
                      </c:pt>
                      <c:pt idx="2829">
                        <c:v>-9.4225206930093002</c:v>
                      </c:pt>
                      <c:pt idx="2830">
                        <c:v>-9.4180841153115296</c:v>
                      </c:pt>
                      <c:pt idx="2831">
                        <c:v>-9.4136475376137607</c:v>
                      </c:pt>
                      <c:pt idx="2832">
                        <c:v>-9.4092109599159901</c:v>
                      </c:pt>
                      <c:pt idx="2833">
                        <c:v>-9.4047743822182195</c:v>
                      </c:pt>
                      <c:pt idx="2834">
                        <c:v>-9.4003378045204506</c:v>
                      </c:pt>
                      <c:pt idx="2835">
                        <c:v>-9.39590122682268</c:v>
                      </c:pt>
                      <c:pt idx="2836">
                        <c:v>-9.3914646491249094</c:v>
                      </c:pt>
                      <c:pt idx="2837">
                        <c:v>-9.3870280714271406</c:v>
                      </c:pt>
                      <c:pt idx="2838">
                        <c:v>-9.38259149372937</c:v>
                      </c:pt>
                      <c:pt idx="2839">
                        <c:v>-9.3781549160315993</c:v>
                      </c:pt>
                      <c:pt idx="2840">
                        <c:v>-9.3737183383338305</c:v>
                      </c:pt>
                      <c:pt idx="2841">
                        <c:v>-9.3692817606360599</c:v>
                      </c:pt>
                      <c:pt idx="2842">
                        <c:v>-9.3648451829382893</c:v>
                      </c:pt>
                      <c:pt idx="2843">
                        <c:v>-9.3604086052405204</c:v>
                      </c:pt>
                      <c:pt idx="2844">
                        <c:v>-9.3559720275427498</c:v>
                      </c:pt>
                      <c:pt idx="2845">
                        <c:v>-9.3515354498449899</c:v>
                      </c:pt>
                      <c:pt idx="2846">
                        <c:v>-9.3470988721472104</c:v>
                      </c:pt>
                      <c:pt idx="2847">
                        <c:v>-9.3426622944494504</c:v>
                      </c:pt>
                      <c:pt idx="2848">
                        <c:v>-9.3382257167516691</c:v>
                      </c:pt>
                      <c:pt idx="2849">
                        <c:v>-9.3337891390539092</c:v>
                      </c:pt>
                      <c:pt idx="2850">
                        <c:v>-9.3293525613561403</c:v>
                      </c:pt>
                      <c:pt idx="2851">
                        <c:v>-9.3249159836583697</c:v>
                      </c:pt>
                      <c:pt idx="2852">
                        <c:v>-9.3204794059606009</c:v>
                      </c:pt>
                      <c:pt idx="2853">
                        <c:v>-9.3160428282628303</c:v>
                      </c:pt>
                      <c:pt idx="2854">
                        <c:v>-9.3116062505650596</c:v>
                      </c:pt>
                      <c:pt idx="2855">
                        <c:v>-9.3071696728672908</c:v>
                      </c:pt>
                      <c:pt idx="2856">
                        <c:v>-9.3027330951695202</c:v>
                      </c:pt>
                      <c:pt idx="2857">
                        <c:v>-9.2982965174717496</c:v>
                      </c:pt>
                      <c:pt idx="2858">
                        <c:v>-9.2938599397739807</c:v>
                      </c:pt>
                      <c:pt idx="2859">
                        <c:v>-9.2894233620762101</c:v>
                      </c:pt>
                      <c:pt idx="2860">
                        <c:v>-9.2849867843784395</c:v>
                      </c:pt>
                      <c:pt idx="2861">
                        <c:v>-9.2805502066806707</c:v>
                      </c:pt>
                      <c:pt idx="2862">
                        <c:v>-9.2761136289829</c:v>
                      </c:pt>
                      <c:pt idx="2863">
                        <c:v>-9.2716770512851294</c:v>
                      </c:pt>
                      <c:pt idx="2864">
                        <c:v>-9.2672404735873606</c:v>
                      </c:pt>
                      <c:pt idx="2865">
                        <c:v>-9.26280389588959</c:v>
                      </c:pt>
                      <c:pt idx="2866">
                        <c:v>-9.2583673181918194</c:v>
                      </c:pt>
                      <c:pt idx="2867">
                        <c:v>-9.2539307404940505</c:v>
                      </c:pt>
                      <c:pt idx="2868">
                        <c:v>-9.2494941627962799</c:v>
                      </c:pt>
                      <c:pt idx="2869">
                        <c:v>-9.2450575850985093</c:v>
                      </c:pt>
                      <c:pt idx="2870">
                        <c:v>-9.2406210074007404</c:v>
                      </c:pt>
                      <c:pt idx="2871">
                        <c:v>-9.2361844297029698</c:v>
                      </c:pt>
                      <c:pt idx="2872">
                        <c:v>-9.2317478520051992</c:v>
                      </c:pt>
                      <c:pt idx="2873">
                        <c:v>-9.2273112743074304</c:v>
                      </c:pt>
                      <c:pt idx="2874">
                        <c:v>-9.2228746966096598</c:v>
                      </c:pt>
                      <c:pt idx="2875">
                        <c:v>-9.2184381189118891</c:v>
                      </c:pt>
                      <c:pt idx="2876">
                        <c:v>-9.2140015412141203</c:v>
                      </c:pt>
                      <c:pt idx="2877">
                        <c:v>-9.2095649635163497</c:v>
                      </c:pt>
                      <c:pt idx="2878">
                        <c:v>-9.2051283858185808</c:v>
                      </c:pt>
                      <c:pt idx="2879">
                        <c:v>-9.2006918081208102</c:v>
                      </c:pt>
                      <c:pt idx="2880">
                        <c:v>-9.1962552304230396</c:v>
                      </c:pt>
                      <c:pt idx="2881">
                        <c:v>-9.1918186527252708</c:v>
                      </c:pt>
                      <c:pt idx="2882">
                        <c:v>-9.1873820750275002</c:v>
                      </c:pt>
                      <c:pt idx="2883">
                        <c:v>-9.1829454973297295</c:v>
                      </c:pt>
                      <c:pt idx="2884">
                        <c:v>-9.1785089196319607</c:v>
                      </c:pt>
                      <c:pt idx="2885">
                        <c:v>-9.1740723419341901</c:v>
                      </c:pt>
                      <c:pt idx="2886">
                        <c:v>-9.1696357642364195</c:v>
                      </c:pt>
                      <c:pt idx="2887">
                        <c:v>-9.1651991865386506</c:v>
                      </c:pt>
                      <c:pt idx="2888">
                        <c:v>-9.16076260884088</c:v>
                      </c:pt>
                      <c:pt idx="2889">
                        <c:v>-9.15632603114312</c:v>
                      </c:pt>
                      <c:pt idx="2890">
                        <c:v>-9.1518894534453405</c:v>
                      </c:pt>
                      <c:pt idx="2891">
                        <c:v>-9.1474528757475699</c:v>
                      </c:pt>
                      <c:pt idx="2892">
                        <c:v>-9.14301629804981</c:v>
                      </c:pt>
                      <c:pt idx="2893">
                        <c:v>-9.1385797203520305</c:v>
                      </c:pt>
                      <c:pt idx="2894">
                        <c:v>-9.1341431426542705</c:v>
                      </c:pt>
                      <c:pt idx="2895">
                        <c:v>-9.1297065649564999</c:v>
                      </c:pt>
                      <c:pt idx="2896">
                        <c:v>-9.1252699872587293</c:v>
                      </c:pt>
                      <c:pt idx="2897">
                        <c:v>-9.1208334095609604</c:v>
                      </c:pt>
                      <c:pt idx="2898">
                        <c:v>-9.1163968318631898</c:v>
                      </c:pt>
                      <c:pt idx="2899">
                        <c:v>-9.1119602541654192</c:v>
                      </c:pt>
                      <c:pt idx="2900">
                        <c:v>-9.1075236764676504</c:v>
                      </c:pt>
                      <c:pt idx="2901">
                        <c:v>-9.1030870987698798</c:v>
                      </c:pt>
                      <c:pt idx="2902">
                        <c:v>-9.0986505210721091</c:v>
                      </c:pt>
                      <c:pt idx="2903">
                        <c:v>-9.0942139433743403</c:v>
                      </c:pt>
                      <c:pt idx="2904">
                        <c:v>-9.0897773656765697</c:v>
                      </c:pt>
                      <c:pt idx="2905">
                        <c:v>-9.0853407879788008</c:v>
                      </c:pt>
                      <c:pt idx="2906">
                        <c:v>-9.0809042102810302</c:v>
                      </c:pt>
                      <c:pt idx="2907">
                        <c:v>-9.0764676325832596</c:v>
                      </c:pt>
                      <c:pt idx="2908">
                        <c:v>-9.0720310548854908</c:v>
                      </c:pt>
                      <c:pt idx="2909">
                        <c:v>-9.0675944771877202</c:v>
                      </c:pt>
                      <c:pt idx="2910">
                        <c:v>-9.0631578994899495</c:v>
                      </c:pt>
                      <c:pt idx="2911">
                        <c:v>-9.0587213217921807</c:v>
                      </c:pt>
                      <c:pt idx="2912">
                        <c:v>-9.0542847440944101</c:v>
                      </c:pt>
                      <c:pt idx="2913">
                        <c:v>-9.0498481663966395</c:v>
                      </c:pt>
                      <c:pt idx="2914">
                        <c:v>-9.0454115886988706</c:v>
                      </c:pt>
                      <c:pt idx="2915">
                        <c:v>-9.0409750110011</c:v>
                      </c:pt>
                      <c:pt idx="2916">
                        <c:v>-9.0365384333033294</c:v>
                      </c:pt>
                      <c:pt idx="2917">
                        <c:v>-9.0321018556055606</c:v>
                      </c:pt>
                      <c:pt idx="2918">
                        <c:v>-9.0276652779077899</c:v>
                      </c:pt>
                      <c:pt idx="2919">
                        <c:v>-9.0232287002100193</c:v>
                      </c:pt>
                      <c:pt idx="2920">
                        <c:v>-9.0187921225122505</c:v>
                      </c:pt>
                      <c:pt idx="2921">
                        <c:v>-9.0143555448144799</c:v>
                      </c:pt>
                      <c:pt idx="2922">
                        <c:v>-9.0099189671167093</c:v>
                      </c:pt>
                      <c:pt idx="2923">
                        <c:v>-9.0054823894189404</c:v>
                      </c:pt>
                      <c:pt idx="2924">
                        <c:v>-9.0010458117211698</c:v>
                      </c:pt>
                      <c:pt idx="2925">
                        <c:v>-8.9966092340233992</c:v>
                      </c:pt>
                      <c:pt idx="2926">
                        <c:v>-8.9921726563256303</c:v>
                      </c:pt>
                      <c:pt idx="2927">
                        <c:v>-8.9877360786278597</c:v>
                      </c:pt>
                      <c:pt idx="2928">
                        <c:v>-8.9832995009300909</c:v>
                      </c:pt>
                      <c:pt idx="2929">
                        <c:v>-8.9788629232323203</c:v>
                      </c:pt>
                      <c:pt idx="2930">
                        <c:v>-8.9744263455345497</c:v>
                      </c:pt>
                      <c:pt idx="2931">
                        <c:v>-8.9699897678367808</c:v>
                      </c:pt>
                      <c:pt idx="2932">
                        <c:v>-8.9655531901390102</c:v>
                      </c:pt>
                      <c:pt idx="2933">
                        <c:v>-8.9611166124412396</c:v>
                      </c:pt>
                      <c:pt idx="2934">
                        <c:v>-8.9566800347434707</c:v>
                      </c:pt>
                      <c:pt idx="2935">
                        <c:v>-8.9522434570457001</c:v>
                      </c:pt>
                      <c:pt idx="2936">
                        <c:v>-8.9478068793479295</c:v>
                      </c:pt>
                      <c:pt idx="2937">
                        <c:v>-8.9433703016501607</c:v>
                      </c:pt>
                      <c:pt idx="2938">
                        <c:v>-8.9389337239523901</c:v>
                      </c:pt>
                      <c:pt idx="2939">
                        <c:v>-8.9344971462546301</c:v>
                      </c:pt>
                      <c:pt idx="2940">
                        <c:v>-8.9300605685568506</c:v>
                      </c:pt>
                      <c:pt idx="2941">
                        <c:v>-8.9256239908590906</c:v>
                      </c:pt>
                      <c:pt idx="2942">
                        <c:v>-8.92118741316132</c:v>
                      </c:pt>
                      <c:pt idx="2943">
                        <c:v>-8.9167508354635405</c:v>
                      </c:pt>
                      <c:pt idx="2944">
                        <c:v>-8.9123142577657806</c:v>
                      </c:pt>
                      <c:pt idx="2945">
                        <c:v>-8.90787768006801</c:v>
                      </c:pt>
                      <c:pt idx="2946">
                        <c:v>-8.9034411023702393</c:v>
                      </c:pt>
                      <c:pt idx="2947">
                        <c:v>-8.8990045246724705</c:v>
                      </c:pt>
                      <c:pt idx="2948">
                        <c:v>-8.8945679469746999</c:v>
                      </c:pt>
                      <c:pt idx="2949">
                        <c:v>-8.8901313692769293</c:v>
                      </c:pt>
                      <c:pt idx="2950">
                        <c:v>-8.8856947915791604</c:v>
                      </c:pt>
                      <c:pt idx="2951">
                        <c:v>-8.8812582138813898</c:v>
                      </c:pt>
                      <c:pt idx="2952">
                        <c:v>-8.8768216361836192</c:v>
                      </c:pt>
                      <c:pt idx="2953">
                        <c:v>-8.8723850584858504</c:v>
                      </c:pt>
                      <c:pt idx="2954">
                        <c:v>-8.8679484807880797</c:v>
                      </c:pt>
                      <c:pt idx="2955">
                        <c:v>-8.8635119030903091</c:v>
                      </c:pt>
                      <c:pt idx="2956">
                        <c:v>-8.8590753253925403</c:v>
                      </c:pt>
                      <c:pt idx="2957">
                        <c:v>-8.8546387476947697</c:v>
                      </c:pt>
                      <c:pt idx="2958">
                        <c:v>-8.8502021699970008</c:v>
                      </c:pt>
                      <c:pt idx="2959">
                        <c:v>-8.8457655922992302</c:v>
                      </c:pt>
                      <c:pt idx="2960">
                        <c:v>-8.8413290146014596</c:v>
                      </c:pt>
                      <c:pt idx="2961">
                        <c:v>-8.8368924369036908</c:v>
                      </c:pt>
                      <c:pt idx="2962">
                        <c:v>-8.8324558592059201</c:v>
                      </c:pt>
                      <c:pt idx="2963">
                        <c:v>-8.8280192815081495</c:v>
                      </c:pt>
                      <c:pt idx="2964">
                        <c:v>-8.8235827038103807</c:v>
                      </c:pt>
                      <c:pt idx="2965">
                        <c:v>-8.8191461261126101</c:v>
                      </c:pt>
                      <c:pt idx="2966">
                        <c:v>-8.8147095484148394</c:v>
                      </c:pt>
                      <c:pt idx="2967">
                        <c:v>-8.8102729707170706</c:v>
                      </c:pt>
                      <c:pt idx="2968">
                        <c:v>-8.8058363930193</c:v>
                      </c:pt>
                      <c:pt idx="2969">
                        <c:v>-8.8013998153215294</c:v>
                      </c:pt>
                      <c:pt idx="2970">
                        <c:v>-8.7969632376237605</c:v>
                      </c:pt>
                      <c:pt idx="2971">
                        <c:v>-8.7925266599259899</c:v>
                      </c:pt>
                      <c:pt idx="2972">
                        <c:v>-8.7880900822282193</c:v>
                      </c:pt>
                      <c:pt idx="2973">
                        <c:v>-8.7836535045304505</c:v>
                      </c:pt>
                      <c:pt idx="2974">
                        <c:v>-8.7792169268326798</c:v>
                      </c:pt>
                      <c:pt idx="2975">
                        <c:v>-8.7747803491349092</c:v>
                      </c:pt>
                      <c:pt idx="2976">
                        <c:v>-8.7703437714371404</c:v>
                      </c:pt>
                      <c:pt idx="2977">
                        <c:v>-8.7659071937393698</c:v>
                      </c:pt>
                      <c:pt idx="2978">
                        <c:v>-8.7614706160415992</c:v>
                      </c:pt>
                      <c:pt idx="2979">
                        <c:v>-8.7570340383438303</c:v>
                      </c:pt>
                      <c:pt idx="2980">
                        <c:v>-8.7525974606460597</c:v>
                      </c:pt>
                      <c:pt idx="2981">
                        <c:v>-8.7481608829482909</c:v>
                      </c:pt>
                      <c:pt idx="2982">
                        <c:v>-8.7437243052505202</c:v>
                      </c:pt>
                      <c:pt idx="2983">
                        <c:v>-8.7392877275527603</c:v>
                      </c:pt>
                      <c:pt idx="2984">
                        <c:v>-8.7348511498549808</c:v>
                      </c:pt>
                      <c:pt idx="2985">
                        <c:v>-8.7304145721572102</c:v>
                      </c:pt>
                      <c:pt idx="2986">
                        <c:v>-8.7259779944594502</c:v>
                      </c:pt>
                      <c:pt idx="2987">
                        <c:v>-8.7215414167616796</c:v>
                      </c:pt>
                      <c:pt idx="2988">
                        <c:v>-8.7171048390639108</c:v>
                      </c:pt>
                      <c:pt idx="2989">
                        <c:v>-8.7126682613661401</c:v>
                      </c:pt>
                      <c:pt idx="2990">
                        <c:v>-8.7082316836683695</c:v>
                      </c:pt>
                      <c:pt idx="2991">
                        <c:v>-8.7037951059706007</c:v>
                      </c:pt>
                      <c:pt idx="2992">
                        <c:v>-8.6993585282728301</c:v>
                      </c:pt>
                      <c:pt idx="2993">
                        <c:v>-8.6949219505750595</c:v>
                      </c:pt>
                      <c:pt idx="2994">
                        <c:v>-8.6904853728772906</c:v>
                      </c:pt>
                      <c:pt idx="2995">
                        <c:v>-8.68604879517952</c:v>
                      </c:pt>
                      <c:pt idx="2996">
                        <c:v>-8.6816122174817494</c:v>
                      </c:pt>
                      <c:pt idx="2997">
                        <c:v>-8.6771756397839805</c:v>
                      </c:pt>
                      <c:pt idx="2998">
                        <c:v>-8.6727390620862099</c:v>
                      </c:pt>
                      <c:pt idx="2999">
                        <c:v>-8.6683024843884393</c:v>
                      </c:pt>
                      <c:pt idx="3000">
                        <c:v>-8.6638659066906705</c:v>
                      </c:pt>
                      <c:pt idx="3001">
                        <c:v>-8.6594293289928999</c:v>
                      </c:pt>
                      <c:pt idx="3002">
                        <c:v>-8.6549927512951292</c:v>
                      </c:pt>
                      <c:pt idx="3003">
                        <c:v>-8.6505561735973604</c:v>
                      </c:pt>
                      <c:pt idx="3004">
                        <c:v>-8.6461195958995898</c:v>
                      </c:pt>
                      <c:pt idx="3005">
                        <c:v>-8.6416830182018192</c:v>
                      </c:pt>
                      <c:pt idx="3006">
                        <c:v>-8.6372464405040503</c:v>
                      </c:pt>
                      <c:pt idx="3007">
                        <c:v>-8.6328098628062797</c:v>
                      </c:pt>
                      <c:pt idx="3008">
                        <c:v>-8.6283732851085109</c:v>
                      </c:pt>
                      <c:pt idx="3009">
                        <c:v>-8.6239367074107403</c:v>
                      </c:pt>
                      <c:pt idx="3010">
                        <c:v>-8.6195001297129696</c:v>
                      </c:pt>
                      <c:pt idx="3011">
                        <c:v>-8.6150635520152008</c:v>
                      </c:pt>
                      <c:pt idx="3012">
                        <c:v>-8.6106269743174302</c:v>
                      </c:pt>
                      <c:pt idx="3013">
                        <c:v>-8.6061903966196596</c:v>
                      </c:pt>
                      <c:pt idx="3014">
                        <c:v>-8.6017538189218907</c:v>
                      </c:pt>
                      <c:pt idx="3015">
                        <c:v>-8.5973172412241201</c:v>
                      </c:pt>
                      <c:pt idx="3016">
                        <c:v>-8.5928806635263495</c:v>
                      </c:pt>
                      <c:pt idx="3017">
                        <c:v>-8.5884440858285807</c:v>
                      </c:pt>
                      <c:pt idx="3018">
                        <c:v>-8.58400750813081</c:v>
                      </c:pt>
                      <c:pt idx="3019">
                        <c:v>-8.5795709304330394</c:v>
                      </c:pt>
                      <c:pt idx="3020">
                        <c:v>-8.5751343527352706</c:v>
                      </c:pt>
                      <c:pt idx="3021">
                        <c:v>-8.5706977750375</c:v>
                      </c:pt>
                      <c:pt idx="3022">
                        <c:v>-8.5662611973397293</c:v>
                      </c:pt>
                      <c:pt idx="3023">
                        <c:v>-8.5618246196419605</c:v>
                      </c:pt>
                      <c:pt idx="3024">
                        <c:v>-8.5573880419441899</c:v>
                      </c:pt>
                      <c:pt idx="3025">
                        <c:v>-8.5529514642464299</c:v>
                      </c:pt>
                      <c:pt idx="3026">
                        <c:v>-8.5485148865486504</c:v>
                      </c:pt>
                      <c:pt idx="3027">
                        <c:v>-8.5440783088508905</c:v>
                      </c:pt>
                      <c:pt idx="3028">
                        <c:v>-8.5396417311531199</c:v>
                      </c:pt>
                      <c:pt idx="3029">
                        <c:v>-8.5352051534553404</c:v>
                      </c:pt>
                      <c:pt idx="3030">
                        <c:v>-8.5307685757575804</c:v>
                      </c:pt>
                      <c:pt idx="3031">
                        <c:v>-8.5263319980598098</c:v>
                      </c:pt>
                      <c:pt idx="3032">
                        <c:v>-8.5218954203620392</c:v>
                      </c:pt>
                      <c:pt idx="3033">
                        <c:v>-8.5174588426642703</c:v>
                      </c:pt>
                      <c:pt idx="3034">
                        <c:v>-8.5130222649664908</c:v>
                      </c:pt>
                      <c:pt idx="3035">
                        <c:v>-8.5085856872687309</c:v>
                      </c:pt>
                      <c:pt idx="3036">
                        <c:v>-8.5041491095709603</c:v>
                      </c:pt>
                      <c:pt idx="3037">
                        <c:v>-8.4997125318731896</c:v>
                      </c:pt>
                      <c:pt idx="3038">
                        <c:v>-8.4952759541754208</c:v>
                      </c:pt>
                      <c:pt idx="3039">
                        <c:v>-8.4908393764776502</c:v>
                      </c:pt>
                      <c:pt idx="3040">
                        <c:v>-8.4864027987798796</c:v>
                      </c:pt>
                      <c:pt idx="3041">
                        <c:v>-8.4819662210821107</c:v>
                      </c:pt>
                      <c:pt idx="3042">
                        <c:v>-8.4775296433843401</c:v>
                      </c:pt>
                      <c:pt idx="3043">
                        <c:v>-8.4730930656865695</c:v>
                      </c:pt>
                      <c:pt idx="3044">
                        <c:v>-8.4686564879888007</c:v>
                      </c:pt>
                      <c:pt idx="3045">
                        <c:v>-8.46421991029103</c:v>
                      </c:pt>
                      <c:pt idx="3046">
                        <c:v>-8.4597833325932594</c:v>
                      </c:pt>
                      <c:pt idx="3047">
                        <c:v>-8.4553467548954906</c:v>
                      </c:pt>
                      <c:pt idx="3048">
                        <c:v>-8.45091017719772</c:v>
                      </c:pt>
                      <c:pt idx="3049">
                        <c:v>-8.4464735994999494</c:v>
                      </c:pt>
                      <c:pt idx="3050">
                        <c:v>-8.4420370218021805</c:v>
                      </c:pt>
                      <c:pt idx="3051">
                        <c:v>-8.4376004441044099</c:v>
                      </c:pt>
                      <c:pt idx="3052">
                        <c:v>-8.4331638664066393</c:v>
                      </c:pt>
                      <c:pt idx="3053">
                        <c:v>-8.4287272887088704</c:v>
                      </c:pt>
                      <c:pt idx="3054">
                        <c:v>-8.4242907110110998</c:v>
                      </c:pt>
                      <c:pt idx="3055">
                        <c:v>-8.4198541333133292</c:v>
                      </c:pt>
                      <c:pt idx="3056">
                        <c:v>-8.4154175556155604</c:v>
                      </c:pt>
                      <c:pt idx="3057">
                        <c:v>-8.4109809779177898</c:v>
                      </c:pt>
                      <c:pt idx="3058">
                        <c:v>-8.4065444002200191</c:v>
                      </c:pt>
                      <c:pt idx="3059">
                        <c:v>-8.4021078225222503</c:v>
                      </c:pt>
                      <c:pt idx="3060">
                        <c:v>-8.3976712448244797</c:v>
                      </c:pt>
                      <c:pt idx="3061">
                        <c:v>-8.3932346671267108</c:v>
                      </c:pt>
                      <c:pt idx="3062">
                        <c:v>-8.3887980894289402</c:v>
                      </c:pt>
                      <c:pt idx="3063">
                        <c:v>-8.3843615117311696</c:v>
                      </c:pt>
                      <c:pt idx="3064">
                        <c:v>-8.3799249340334008</c:v>
                      </c:pt>
                      <c:pt idx="3065">
                        <c:v>-8.3754883563356302</c:v>
                      </c:pt>
                      <c:pt idx="3066">
                        <c:v>-8.3710517786378595</c:v>
                      </c:pt>
                      <c:pt idx="3067">
                        <c:v>-8.3666152009400907</c:v>
                      </c:pt>
                      <c:pt idx="3068">
                        <c:v>-8.3621786232423201</c:v>
                      </c:pt>
                      <c:pt idx="3069">
                        <c:v>-8.3577420455445601</c:v>
                      </c:pt>
                      <c:pt idx="3070">
                        <c:v>-8.3533054678467806</c:v>
                      </c:pt>
                      <c:pt idx="3071">
                        <c:v>-8.34886889014901</c:v>
                      </c:pt>
                      <c:pt idx="3072">
                        <c:v>-8.3444323124512501</c:v>
                      </c:pt>
                      <c:pt idx="3073">
                        <c:v>-8.3399957347534794</c:v>
                      </c:pt>
                      <c:pt idx="3074">
                        <c:v>-8.3355591570557106</c:v>
                      </c:pt>
                      <c:pt idx="3075">
                        <c:v>-8.33112257935794</c:v>
                      </c:pt>
                      <c:pt idx="3076">
                        <c:v>-8.3266860016601605</c:v>
                      </c:pt>
                      <c:pt idx="3077">
                        <c:v>-8.3222494239624005</c:v>
                      </c:pt>
                      <c:pt idx="3078">
                        <c:v>-8.3178128462646299</c:v>
                      </c:pt>
                      <c:pt idx="3079">
                        <c:v>-8.3133762685668593</c:v>
                      </c:pt>
                      <c:pt idx="3080">
                        <c:v>-8.3089396908690905</c:v>
                      </c:pt>
                      <c:pt idx="3081">
                        <c:v>-8.3045031131713198</c:v>
                      </c:pt>
                      <c:pt idx="3082">
                        <c:v>-8.3000665354735492</c:v>
                      </c:pt>
                      <c:pt idx="3083">
                        <c:v>-8.2956299577757804</c:v>
                      </c:pt>
                      <c:pt idx="3084">
                        <c:v>-8.2911933800780098</c:v>
                      </c:pt>
                      <c:pt idx="3085">
                        <c:v>-8.2867568023802392</c:v>
                      </c:pt>
                      <c:pt idx="3086">
                        <c:v>-8.2823202246824703</c:v>
                      </c:pt>
                      <c:pt idx="3087">
                        <c:v>-8.2778836469846997</c:v>
                      </c:pt>
                      <c:pt idx="3088">
                        <c:v>-8.2734470692869309</c:v>
                      </c:pt>
                      <c:pt idx="3089">
                        <c:v>-8.2690104915891602</c:v>
                      </c:pt>
                      <c:pt idx="3090">
                        <c:v>-8.2645739138913896</c:v>
                      </c:pt>
                      <c:pt idx="3091">
                        <c:v>-8.2601373361936208</c:v>
                      </c:pt>
                      <c:pt idx="3092">
                        <c:v>-8.2557007584958502</c:v>
                      </c:pt>
                      <c:pt idx="3093">
                        <c:v>-8.2512641807980796</c:v>
                      </c:pt>
                      <c:pt idx="3094">
                        <c:v>-8.2468276031003107</c:v>
                      </c:pt>
                      <c:pt idx="3095">
                        <c:v>-8.2423910254025401</c:v>
                      </c:pt>
                      <c:pt idx="3096">
                        <c:v>-8.2379544477047695</c:v>
                      </c:pt>
                      <c:pt idx="3097">
                        <c:v>-8.2335178700070006</c:v>
                      </c:pt>
                      <c:pt idx="3098">
                        <c:v>-8.22908129230923</c:v>
                      </c:pt>
                      <c:pt idx="3099">
                        <c:v>-8.2246447146114594</c:v>
                      </c:pt>
                      <c:pt idx="3100">
                        <c:v>-8.2202081369136906</c:v>
                      </c:pt>
                      <c:pt idx="3101">
                        <c:v>-8.21577155921592</c:v>
                      </c:pt>
                      <c:pt idx="3102">
                        <c:v>-8.2113349815181493</c:v>
                      </c:pt>
                      <c:pt idx="3103">
                        <c:v>-8.2068984038203805</c:v>
                      </c:pt>
                      <c:pt idx="3104">
                        <c:v>-8.2024618261226099</c:v>
                      </c:pt>
                      <c:pt idx="3105">
                        <c:v>-8.1980252484248393</c:v>
                      </c:pt>
                      <c:pt idx="3106">
                        <c:v>-8.1935886707270704</c:v>
                      </c:pt>
                      <c:pt idx="3107">
                        <c:v>-8.1891520930292998</c:v>
                      </c:pt>
                      <c:pt idx="3108">
                        <c:v>-8.1847155153315292</c:v>
                      </c:pt>
                      <c:pt idx="3109">
                        <c:v>-8.1802789376337603</c:v>
                      </c:pt>
                      <c:pt idx="3110">
                        <c:v>-8.1758423599359897</c:v>
                      </c:pt>
                      <c:pt idx="3111">
                        <c:v>-8.1714057822382191</c:v>
                      </c:pt>
                      <c:pt idx="3112">
                        <c:v>-8.1669692045404503</c:v>
                      </c:pt>
                      <c:pt idx="3113">
                        <c:v>-8.1625326268426797</c:v>
                      </c:pt>
                      <c:pt idx="3114">
                        <c:v>-8.1580960491449108</c:v>
                      </c:pt>
                      <c:pt idx="3115">
                        <c:v>-8.1536594714471509</c:v>
                      </c:pt>
                      <c:pt idx="3116">
                        <c:v>-8.1492228937493802</c:v>
                      </c:pt>
                      <c:pt idx="3117">
                        <c:v>-8.1447863160516007</c:v>
                      </c:pt>
                      <c:pt idx="3118">
                        <c:v>-8.1403497383538301</c:v>
                      </c:pt>
                      <c:pt idx="3119">
                        <c:v>-8.1359131606560595</c:v>
                      </c:pt>
                      <c:pt idx="3120">
                        <c:v>-8.1314765829582996</c:v>
                      </c:pt>
                      <c:pt idx="3121">
                        <c:v>-8.1270400052605307</c:v>
                      </c:pt>
                      <c:pt idx="3122">
                        <c:v>-8.1226034275627601</c:v>
                      </c:pt>
                      <c:pt idx="3123">
                        <c:v>-8.1181668498649806</c:v>
                      </c:pt>
                      <c:pt idx="3124">
                        <c:v>-8.11373027216721</c:v>
                      </c:pt>
                      <c:pt idx="3125">
                        <c:v>-8.10929369446945</c:v>
                      </c:pt>
                      <c:pt idx="3126">
                        <c:v>-8.1048571167716794</c:v>
                      </c:pt>
                      <c:pt idx="3127">
                        <c:v>-8.1004205390739106</c:v>
                      </c:pt>
                      <c:pt idx="3128">
                        <c:v>-8.09598396137614</c:v>
                      </c:pt>
                      <c:pt idx="3129">
                        <c:v>-8.0915473836783693</c:v>
                      </c:pt>
                      <c:pt idx="3130">
                        <c:v>-8.0871108059806005</c:v>
                      </c:pt>
                      <c:pt idx="3131">
                        <c:v>-8.0826742282828299</c:v>
                      </c:pt>
                      <c:pt idx="3132">
                        <c:v>-8.0782376505850593</c:v>
                      </c:pt>
                      <c:pt idx="3133">
                        <c:v>-8.0738010728872904</c:v>
                      </c:pt>
                      <c:pt idx="3134">
                        <c:v>-8.0693644951895198</c:v>
                      </c:pt>
                      <c:pt idx="3135">
                        <c:v>-8.0649279174917492</c:v>
                      </c:pt>
                      <c:pt idx="3136">
                        <c:v>-8.0604913397939804</c:v>
                      </c:pt>
                      <c:pt idx="3137">
                        <c:v>-8.0560547620962097</c:v>
                      </c:pt>
                      <c:pt idx="3138">
                        <c:v>-8.0516181843984391</c:v>
                      </c:pt>
                      <c:pt idx="3139">
                        <c:v>-8.0471816067006703</c:v>
                      </c:pt>
                      <c:pt idx="3140">
                        <c:v>-8.0427450290028997</c:v>
                      </c:pt>
                      <c:pt idx="3141">
                        <c:v>-8.0383084513051308</c:v>
                      </c:pt>
                      <c:pt idx="3142">
                        <c:v>-8.0338718736073602</c:v>
                      </c:pt>
                      <c:pt idx="3143">
                        <c:v>-8.0294352959095896</c:v>
                      </c:pt>
                      <c:pt idx="3144">
                        <c:v>-8.0249987182118208</c:v>
                      </c:pt>
                      <c:pt idx="3145">
                        <c:v>-8.0205621405140501</c:v>
                      </c:pt>
                      <c:pt idx="3146">
                        <c:v>-8.0161255628162795</c:v>
                      </c:pt>
                      <c:pt idx="3147">
                        <c:v>-8.0116889851185107</c:v>
                      </c:pt>
                      <c:pt idx="3148">
                        <c:v>-8.0072524074207401</c:v>
                      </c:pt>
                      <c:pt idx="3149">
                        <c:v>-8.0028158297229695</c:v>
                      </c:pt>
                      <c:pt idx="3150">
                        <c:v>-7.9983792520251997</c:v>
                      </c:pt>
                      <c:pt idx="3151">
                        <c:v>-7.99394267432743</c:v>
                      </c:pt>
                      <c:pt idx="3152">
                        <c:v>-7.9895060966296603</c:v>
                      </c:pt>
                      <c:pt idx="3153">
                        <c:v>-7.9850695189318897</c:v>
                      </c:pt>
                      <c:pt idx="3154">
                        <c:v>-7.9806329412341199</c:v>
                      </c:pt>
                      <c:pt idx="3155">
                        <c:v>-7.9761963635363502</c:v>
                      </c:pt>
                      <c:pt idx="3156">
                        <c:v>-7.9717597858385796</c:v>
                      </c:pt>
                      <c:pt idx="3157">
                        <c:v>-7.9673232081408099</c:v>
                      </c:pt>
                      <c:pt idx="3158">
                        <c:v>-7.9628866304430499</c:v>
                      </c:pt>
                      <c:pt idx="3159">
                        <c:v>-7.9584500527452704</c:v>
                      </c:pt>
                      <c:pt idx="3160">
                        <c:v>-7.9540134750474998</c:v>
                      </c:pt>
                      <c:pt idx="3161">
                        <c:v>-7.9495768973497301</c:v>
                      </c:pt>
                      <c:pt idx="3162">
                        <c:v>-7.9451403196519701</c:v>
                      </c:pt>
                      <c:pt idx="3163">
                        <c:v>-7.9407037419542004</c:v>
                      </c:pt>
                      <c:pt idx="3164">
                        <c:v>-7.93626716425642</c:v>
                      </c:pt>
                      <c:pt idx="3165">
                        <c:v>-7.9318305865586503</c:v>
                      </c:pt>
                      <c:pt idx="3166">
                        <c:v>-7.9273940088608903</c:v>
                      </c:pt>
                      <c:pt idx="3167">
                        <c:v>-7.9229574311631197</c:v>
                      </c:pt>
                      <c:pt idx="3168">
                        <c:v>-7.91852085346535</c:v>
                      </c:pt>
                      <c:pt idx="3169">
                        <c:v>-7.9140842757675802</c:v>
                      </c:pt>
                      <c:pt idx="3170">
                        <c:v>-7.9096476980698096</c:v>
                      </c:pt>
                      <c:pt idx="3171">
                        <c:v>-7.9052111203720399</c:v>
                      </c:pt>
                      <c:pt idx="3172">
                        <c:v>-7.9007745426742702</c:v>
                      </c:pt>
                      <c:pt idx="3173">
                        <c:v>-7.8963379649765004</c:v>
                      </c:pt>
                      <c:pt idx="3174">
                        <c:v>-7.8919013872787298</c:v>
                      </c:pt>
                      <c:pt idx="3175">
                        <c:v>-7.8874648095809601</c:v>
                      </c:pt>
                      <c:pt idx="3176">
                        <c:v>-7.8830282318831904</c:v>
                      </c:pt>
                      <c:pt idx="3177">
                        <c:v>-7.8785916541854197</c:v>
                      </c:pt>
                      <c:pt idx="3178">
                        <c:v>-7.87415507648765</c:v>
                      </c:pt>
                      <c:pt idx="3179">
                        <c:v>-7.8697184987898803</c:v>
                      </c:pt>
                      <c:pt idx="3180">
                        <c:v>-7.8652819210921097</c:v>
                      </c:pt>
                      <c:pt idx="3181">
                        <c:v>-7.8608453433943399</c:v>
                      </c:pt>
                      <c:pt idx="3182">
                        <c:v>-7.8564087656965702</c:v>
                      </c:pt>
                      <c:pt idx="3183">
                        <c:v>-7.8519721879987996</c:v>
                      </c:pt>
                      <c:pt idx="3184">
                        <c:v>-7.8475356103010299</c:v>
                      </c:pt>
                      <c:pt idx="3185">
                        <c:v>-7.8430990326032601</c:v>
                      </c:pt>
                      <c:pt idx="3186">
                        <c:v>-7.8386624549054904</c:v>
                      </c:pt>
                      <c:pt idx="3187">
                        <c:v>-7.8342258772077198</c:v>
                      </c:pt>
                      <c:pt idx="3188">
                        <c:v>-7.8297892995099501</c:v>
                      </c:pt>
                      <c:pt idx="3189">
                        <c:v>-7.8253527218121803</c:v>
                      </c:pt>
                      <c:pt idx="3190">
                        <c:v>-7.8209161441144097</c:v>
                      </c:pt>
                      <c:pt idx="3191">
                        <c:v>-7.81647956641664</c:v>
                      </c:pt>
                      <c:pt idx="3192">
                        <c:v>-7.8120429887188703</c:v>
                      </c:pt>
                      <c:pt idx="3193">
                        <c:v>-7.8076064110210996</c:v>
                      </c:pt>
                      <c:pt idx="3194">
                        <c:v>-7.8031698333233299</c:v>
                      </c:pt>
                      <c:pt idx="3195">
                        <c:v>-7.7987332556255602</c:v>
                      </c:pt>
                      <c:pt idx="3196">
                        <c:v>-7.7942966779277896</c:v>
                      </c:pt>
                      <c:pt idx="3197">
                        <c:v>-7.7898601002300198</c:v>
                      </c:pt>
                      <c:pt idx="3198">
                        <c:v>-7.7854235225322501</c:v>
                      </c:pt>
                      <c:pt idx="3199">
                        <c:v>-7.7809869448344804</c:v>
                      </c:pt>
                      <c:pt idx="3200">
                        <c:v>-7.7765503671367098</c:v>
                      </c:pt>
                      <c:pt idx="3201">
                        <c:v>-7.77211378943894</c:v>
                      </c:pt>
                      <c:pt idx="3202">
                        <c:v>-7.7676772117411703</c:v>
                      </c:pt>
                      <c:pt idx="3203">
                        <c:v>-7.7632406340433997</c:v>
                      </c:pt>
                      <c:pt idx="3204">
                        <c:v>-7.75880405634563</c:v>
                      </c:pt>
                      <c:pt idx="3205">
                        <c:v>-7.75436747864787</c:v>
                      </c:pt>
                      <c:pt idx="3206">
                        <c:v>-7.7499309009500896</c:v>
                      </c:pt>
                      <c:pt idx="3207">
                        <c:v>-7.7454943232523199</c:v>
                      </c:pt>
                      <c:pt idx="3208">
                        <c:v>-7.7410577455545599</c:v>
                      </c:pt>
                      <c:pt idx="3209">
                        <c:v>-7.7366211678567796</c:v>
                      </c:pt>
                      <c:pt idx="3210">
                        <c:v>-7.7321845901590196</c:v>
                      </c:pt>
                      <c:pt idx="3211">
                        <c:v>-7.7277480124612499</c:v>
                      </c:pt>
                      <c:pt idx="3212">
                        <c:v>-7.7233114347634801</c:v>
                      </c:pt>
                      <c:pt idx="3213">
                        <c:v>-7.7188748570657104</c:v>
                      </c:pt>
                      <c:pt idx="3214">
                        <c:v>-7.7144382793679398</c:v>
                      </c:pt>
                      <c:pt idx="3215">
                        <c:v>-7.7100017016701701</c:v>
                      </c:pt>
                      <c:pt idx="3216">
                        <c:v>-7.7055651239724003</c:v>
                      </c:pt>
                      <c:pt idx="3217">
                        <c:v>-7.7011285462746297</c:v>
                      </c:pt>
                      <c:pt idx="3218">
                        <c:v>-7.69669196857686</c:v>
                      </c:pt>
                      <c:pt idx="3219">
                        <c:v>-7.6922553908790903</c:v>
                      </c:pt>
                      <c:pt idx="3220">
                        <c:v>-7.6878188131813197</c:v>
                      </c:pt>
                      <c:pt idx="3221">
                        <c:v>-7.6833822354835499</c:v>
                      </c:pt>
                      <c:pt idx="3222">
                        <c:v>-7.6789456577857802</c:v>
                      </c:pt>
                      <c:pt idx="3223">
                        <c:v>-7.6745090800880096</c:v>
                      </c:pt>
                      <c:pt idx="3224">
                        <c:v>-7.6700725023902399</c:v>
                      </c:pt>
                      <c:pt idx="3225">
                        <c:v>-7.6656359246924701</c:v>
                      </c:pt>
                      <c:pt idx="3226">
                        <c:v>-7.6611993469947004</c:v>
                      </c:pt>
                      <c:pt idx="3227">
                        <c:v>-7.6567627692969298</c:v>
                      </c:pt>
                      <c:pt idx="3228">
                        <c:v>-7.6523261915991601</c:v>
                      </c:pt>
                      <c:pt idx="3229">
                        <c:v>-7.6478896139013903</c:v>
                      </c:pt>
                      <c:pt idx="3230">
                        <c:v>-7.6434530362036197</c:v>
                      </c:pt>
                      <c:pt idx="3231">
                        <c:v>-7.63901645850585</c:v>
                      </c:pt>
                      <c:pt idx="3232">
                        <c:v>-7.6345798808080803</c:v>
                      </c:pt>
                      <c:pt idx="3233">
                        <c:v>-7.6301433031103096</c:v>
                      </c:pt>
                      <c:pt idx="3234">
                        <c:v>-7.6257067254125399</c:v>
                      </c:pt>
                      <c:pt idx="3235">
                        <c:v>-7.6212701477147702</c:v>
                      </c:pt>
                      <c:pt idx="3236">
                        <c:v>-7.6168335700169996</c:v>
                      </c:pt>
                      <c:pt idx="3237">
                        <c:v>-7.6123969923192298</c:v>
                      </c:pt>
                      <c:pt idx="3238">
                        <c:v>-7.6079604146214601</c:v>
                      </c:pt>
                      <c:pt idx="3239">
                        <c:v>-7.6035238369236904</c:v>
                      </c:pt>
                      <c:pt idx="3240">
                        <c:v>-7.5990872592259198</c:v>
                      </c:pt>
                      <c:pt idx="3241">
                        <c:v>-7.59465068152815</c:v>
                      </c:pt>
                      <c:pt idx="3242">
                        <c:v>-7.5902141038303803</c:v>
                      </c:pt>
                      <c:pt idx="3243">
                        <c:v>-7.5857775261326097</c:v>
                      </c:pt>
                      <c:pt idx="3244">
                        <c:v>-7.58134094843484</c:v>
                      </c:pt>
                      <c:pt idx="3245">
                        <c:v>-7.5769043707370702</c:v>
                      </c:pt>
                      <c:pt idx="3246">
                        <c:v>-7.5724677930392996</c:v>
                      </c:pt>
                      <c:pt idx="3247">
                        <c:v>-7.5680312153415299</c:v>
                      </c:pt>
                      <c:pt idx="3248">
                        <c:v>-7.5635946376437602</c:v>
                      </c:pt>
                      <c:pt idx="3249">
                        <c:v>-7.5591580599459904</c:v>
                      </c:pt>
                      <c:pt idx="3250">
                        <c:v>-7.5547214822482198</c:v>
                      </c:pt>
                      <c:pt idx="3251">
                        <c:v>-7.5502849045504501</c:v>
                      </c:pt>
                      <c:pt idx="3252">
                        <c:v>-7.5458483268526901</c:v>
                      </c:pt>
                      <c:pt idx="3253">
                        <c:v>-7.5414117491549204</c:v>
                      </c:pt>
                      <c:pt idx="3254">
                        <c:v>-7.5369751714571498</c:v>
                      </c:pt>
                      <c:pt idx="3255">
                        <c:v>-7.5325385937593801</c:v>
                      </c:pt>
                      <c:pt idx="3256">
                        <c:v>-7.5281020160615997</c:v>
                      </c:pt>
                      <c:pt idx="3257">
                        <c:v>-7.5236654383638397</c:v>
                      </c:pt>
                      <c:pt idx="3258">
                        <c:v>-7.51922886066607</c:v>
                      </c:pt>
                      <c:pt idx="3259">
                        <c:v>-7.5147922829683003</c:v>
                      </c:pt>
                      <c:pt idx="3260">
                        <c:v>-7.5103557052705296</c:v>
                      </c:pt>
                      <c:pt idx="3261">
                        <c:v>-7.5059191275727599</c:v>
                      </c:pt>
                      <c:pt idx="3262">
                        <c:v>-7.5014825498749902</c:v>
                      </c:pt>
                      <c:pt idx="3263">
                        <c:v>-7.4970459721772196</c:v>
                      </c:pt>
                      <c:pt idx="3264">
                        <c:v>-7.4926093944794498</c:v>
                      </c:pt>
                      <c:pt idx="3265">
                        <c:v>-7.4881728167816801</c:v>
                      </c:pt>
                      <c:pt idx="3266">
                        <c:v>-7.4837362390839104</c:v>
                      </c:pt>
                      <c:pt idx="3267">
                        <c:v>-7.4792996613861398</c:v>
                      </c:pt>
                      <c:pt idx="3268">
                        <c:v>-7.47486308368837</c:v>
                      </c:pt>
                      <c:pt idx="3269">
                        <c:v>-7.4704265059906003</c:v>
                      </c:pt>
                      <c:pt idx="3270">
                        <c:v>-7.4659899282928297</c:v>
                      </c:pt>
                      <c:pt idx="3271">
                        <c:v>-7.46155335059506</c:v>
                      </c:pt>
                      <c:pt idx="3272">
                        <c:v>-7.4571167728972902</c:v>
                      </c:pt>
                      <c:pt idx="3273">
                        <c:v>-7.4526801951995196</c:v>
                      </c:pt>
                      <c:pt idx="3274">
                        <c:v>-7.4482436175017499</c:v>
                      </c:pt>
                      <c:pt idx="3275">
                        <c:v>-7.4438070398039802</c:v>
                      </c:pt>
                      <c:pt idx="3276">
                        <c:v>-7.4393704621062096</c:v>
                      </c:pt>
                      <c:pt idx="3277">
                        <c:v>-7.4349338844084398</c:v>
                      </c:pt>
                      <c:pt idx="3278">
                        <c:v>-7.4304973067106701</c:v>
                      </c:pt>
                      <c:pt idx="3279">
                        <c:v>-7.4260607290129004</c:v>
                      </c:pt>
                      <c:pt idx="3280">
                        <c:v>-7.4216241513151298</c:v>
                      </c:pt>
                      <c:pt idx="3281">
                        <c:v>-7.41718757361736</c:v>
                      </c:pt>
                      <c:pt idx="3282">
                        <c:v>-7.4127509959195903</c:v>
                      </c:pt>
                      <c:pt idx="3283">
                        <c:v>-7.4083144182218197</c:v>
                      </c:pt>
                      <c:pt idx="3284">
                        <c:v>-7.40387784052405</c:v>
                      </c:pt>
                      <c:pt idx="3285">
                        <c:v>-7.3994412628262802</c:v>
                      </c:pt>
                      <c:pt idx="3286">
                        <c:v>-7.3950046851285096</c:v>
                      </c:pt>
                      <c:pt idx="3287">
                        <c:v>-7.3905681074307399</c:v>
                      </c:pt>
                      <c:pt idx="3288">
                        <c:v>-7.3861315297329702</c:v>
                      </c:pt>
                      <c:pt idx="3289">
                        <c:v>-7.3816949520352004</c:v>
                      </c:pt>
                      <c:pt idx="3290">
                        <c:v>-7.3772583743374298</c:v>
                      </c:pt>
                      <c:pt idx="3291">
                        <c:v>-7.3728217966396601</c:v>
                      </c:pt>
                      <c:pt idx="3292">
                        <c:v>-7.3683852189418904</c:v>
                      </c:pt>
                      <c:pt idx="3293">
                        <c:v>-7.3639486412441197</c:v>
                      </c:pt>
                      <c:pt idx="3294">
                        <c:v>-7.35951206354635</c:v>
                      </c:pt>
                      <c:pt idx="3295">
                        <c:v>-7.3550754858485901</c:v>
                      </c:pt>
                      <c:pt idx="3296">
                        <c:v>-7.3506389081508203</c:v>
                      </c:pt>
                      <c:pt idx="3297">
                        <c:v>-7.3462023304530399</c:v>
                      </c:pt>
                      <c:pt idx="3298">
                        <c:v>-7.3417657527552702</c:v>
                      </c:pt>
                      <c:pt idx="3299">
                        <c:v>-7.3373291750574996</c:v>
                      </c:pt>
                      <c:pt idx="3300">
                        <c:v>-7.3328925973597396</c:v>
                      </c:pt>
                      <c:pt idx="3301">
                        <c:v>-7.3284560196619699</c:v>
                      </c:pt>
                      <c:pt idx="3302">
                        <c:v>-7.3240194419642002</c:v>
                      </c:pt>
                      <c:pt idx="3303">
                        <c:v>-7.3195828642664198</c:v>
                      </c:pt>
                      <c:pt idx="3304">
                        <c:v>-7.3151462865686598</c:v>
                      </c:pt>
                      <c:pt idx="3305">
                        <c:v>-7.3107097088708901</c:v>
                      </c:pt>
                      <c:pt idx="3306">
                        <c:v>-7.3062731311731204</c:v>
                      </c:pt>
                      <c:pt idx="3307">
                        <c:v>-7.3018365534753498</c:v>
                      </c:pt>
                      <c:pt idx="3308">
                        <c:v>-7.29739997577758</c:v>
                      </c:pt>
                      <c:pt idx="3309">
                        <c:v>-7.2929633980798103</c:v>
                      </c:pt>
                      <c:pt idx="3310">
                        <c:v>-7.2885268203820397</c:v>
                      </c:pt>
                      <c:pt idx="3311">
                        <c:v>-7.28409024268427</c:v>
                      </c:pt>
                      <c:pt idx="3312">
                        <c:v>-7.2796536649865002</c:v>
                      </c:pt>
                      <c:pt idx="3313">
                        <c:v>-7.2752170872887296</c:v>
                      </c:pt>
                      <c:pt idx="3314">
                        <c:v>-7.2707805095909599</c:v>
                      </c:pt>
                      <c:pt idx="3315">
                        <c:v>-7.2663439318931902</c:v>
                      </c:pt>
                      <c:pt idx="3316">
                        <c:v>-7.2619073541954204</c:v>
                      </c:pt>
                      <c:pt idx="3317">
                        <c:v>-7.2574707764976498</c:v>
                      </c:pt>
                      <c:pt idx="3318">
                        <c:v>-7.2530341987998801</c:v>
                      </c:pt>
                      <c:pt idx="3319">
                        <c:v>-7.2485976211021104</c:v>
                      </c:pt>
                      <c:pt idx="3320">
                        <c:v>-7.2441610434043398</c:v>
                      </c:pt>
                      <c:pt idx="3321">
                        <c:v>-7.23972446570657</c:v>
                      </c:pt>
                      <c:pt idx="3322">
                        <c:v>-7.2352878880088003</c:v>
                      </c:pt>
                      <c:pt idx="3323">
                        <c:v>-7.2308513103110297</c:v>
                      </c:pt>
                      <c:pt idx="3324">
                        <c:v>-7.22641473261326</c:v>
                      </c:pt>
                      <c:pt idx="3325">
                        <c:v>-7.2219781549154902</c:v>
                      </c:pt>
                      <c:pt idx="3326">
                        <c:v>-7.2175415772177196</c:v>
                      </c:pt>
                      <c:pt idx="3327">
                        <c:v>-7.2131049995199499</c:v>
                      </c:pt>
                      <c:pt idx="3328">
                        <c:v>-7.2086684218221802</c:v>
                      </c:pt>
                      <c:pt idx="3329">
                        <c:v>-7.2042318441244104</c:v>
                      </c:pt>
                      <c:pt idx="3330">
                        <c:v>-7.1997952664266398</c:v>
                      </c:pt>
                      <c:pt idx="3331">
                        <c:v>-7.1953586887288701</c:v>
                      </c:pt>
                      <c:pt idx="3332">
                        <c:v>-7.1909221110311003</c:v>
                      </c:pt>
                      <c:pt idx="3333">
                        <c:v>-7.1864855333333297</c:v>
                      </c:pt>
                      <c:pt idx="3334">
                        <c:v>-7.18204895563556</c:v>
                      </c:pt>
                      <c:pt idx="3335">
                        <c:v>-7.1776123779377903</c:v>
                      </c:pt>
                      <c:pt idx="3336">
                        <c:v>-7.1731758002400197</c:v>
                      </c:pt>
                      <c:pt idx="3337">
                        <c:v>-7.1687392225422597</c:v>
                      </c:pt>
                      <c:pt idx="3338">
                        <c:v>-7.16430264484449</c:v>
                      </c:pt>
                      <c:pt idx="3339">
                        <c:v>-7.1598660671467096</c:v>
                      </c:pt>
                      <c:pt idx="3340">
                        <c:v>-7.1554294894489399</c:v>
                      </c:pt>
                      <c:pt idx="3341">
                        <c:v>-7.1509929117511701</c:v>
                      </c:pt>
                      <c:pt idx="3342">
                        <c:v>-7.1465563340534102</c:v>
                      </c:pt>
                      <c:pt idx="3343">
                        <c:v>-7.1421197563556396</c:v>
                      </c:pt>
                      <c:pt idx="3344">
                        <c:v>-7.1376831786578601</c:v>
                      </c:pt>
                      <c:pt idx="3345">
                        <c:v>-7.1332466009600903</c:v>
                      </c:pt>
                      <c:pt idx="3346">
                        <c:v>-7.1288100232623197</c:v>
                      </c:pt>
                      <c:pt idx="3347">
                        <c:v>-7.1243734455645598</c:v>
                      </c:pt>
                      <c:pt idx="3348">
                        <c:v>-7.11993686786679</c:v>
                      </c:pt>
                      <c:pt idx="3349">
                        <c:v>-7.1155002901690203</c:v>
                      </c:pt>
                      <c:pt idx="3350">
                        <c:v>-7.1110637124712497</c:v>
                      </c:pt>
                      <c:pt idx="3351">
                        <c:v>-7.10662713477348</c:v>
                      </c:pt>
                      <c:pt idx="3352">
                        <c:v>-7.1021905570757102</c:v>
                      </c:pt>
                      <c:pt idx="3353">
                        <c:v>-7.0977539793779396</c:v>
                      </c:pt>
                      <c:pt idx="3354">
                        <c:v>-7.0933174016801699</c:v>
                      </c:pt>
                      <c:pt idx="3355">
                        <c:v>-7.0888808239824002</c:v>
                      </c:pt>
                      <c:pt idx="3356">
                        <c:v>-7.0844442462846304</c:v>
                      </c:pt>
                      <c:pt idx="3357">
                        <c:v>-7.0800076685868598</c:v>
                      </c:pt>
                      <c:pt idx="3358">
                        <c:v>-7.0755710908890901</c:v>
                      </c:pt>
                      <c:pt idx="3359">
                        <c:v>-7.0711345131913204</c:v>
                      </c:pt>
                      <c:pt idx="3360">
                        <c:v>-7.0666979354935497</c:v>
                      </c:pt>
                      <c:pt idx="3361">
                        <c:v>-7.06226135779578</c:v>
                      </c:pt>
                      <c:pt idx="3362">
                        <c:v>-7.0578247800980103</c:v>
                      </c:pt>
                      <c:pt idx="3363">
                        <c:v>-7.0533882024002397</c:v>
                      </c:pt>
                      <c:pt idx="3364">
                        <c:v>-7.0489516247024699</c:v>
                      </c:pt>
                      <c:pt idx="3365">
                        <c:v>-7.0445150470047002</c:v>
                      </c:pt>
                      <c:pt idx="3366">
                        <c:v>-7.0400784693069296</c:v>
                      </c:pt>
                      <c:pt idx="3367">
                        <c:v>-7.0356418916091599</c:v>
                      </c:pt>
                      <c:pt idx="3368">
                        <c:v>-7.0312053139113901</c:v>
                      </c:pt>
                      <c:pt idx="3369">
                        <c:v>-7.0267687362136204</c:v>
                      </c:pt>
                      <c:pt idx="3370">
                        <c:v>-7.0223321585158498</c:v>
                      </c:pt>
                      <c:pt idx="3371">
                        <c:v>-7.0178955808180801</c:v>
                      </c:pt>
                      <c:pt idx="3372">
                        <c:v>-7.0134590031203103</c:v>
                      </c:pt>
                      <c:pt idx="3373">
                        <c:v>-7.0090224254225397</c:v>
                      </c:pt>
                      <c:pt idx="3374">
                        <c:v>-7.00458584772477</c:v>
                      </c:pt>
                      <c:pt idx="3375">
                        <c:v>-7.0001492700270003</c:v>
                      </c:pt>
                      <c:pt idx="3376">
                        <c:v>-6.9957126923292297</c:v>
                      </c:pt>
                      <c:pt idx="3377">
                        <c:v>-6.9912761146314599</c:v>
                      </c:pt>
                      <c:pt idx="3378">
                        <c:v>-6.9868395369336902</c:v>
                      </c:pt>
                      <c:pt idx="3379">
                        <c:v>-6.9824029592359196</c:v>
                      </c:pt>
                      <c:pt idx="3380">
                        <c:v>-6.9779663815381499</c:v>
                      </c:pt>
                      <c:pt idx="3381">
                        <c:v>-6.9735298038403801</c:v>
                      </c:pt>
                      <c:pt idx="3382">
                        <c:v>-6.9690932261426104</c:v>
                      </c:pt>
                      <c:pt idx="3383">
                        <c:v>-6.9646566484448398</c:v>
                      </c:pt>
                      <c:pt idx="3384">
                        <c:v>-6.9602200707470701</c:v>
                      </c:pt>
                      <c:pt idx="3385">
                        <c:v>-6.9557834930493101</c:v>
                      </c:pt>
                      <c:pt idx="3386">
                        <c:v>-6.9513469153515297</c:v>
                      </c:pt>
                      <c:pt idx="3387">
                        <c:v>-6.94691033765376</c:v>
                      </c:pt>
                      <c:pt idx="3388">
                        <c:v>-6.9424737599559903</c:v>
                      </c:pt>
                      <c:pt idx="3389">
                        <c:v>-6.9380371822582303</c:v>
                      </c:pt>
                      <c:pt idx="3390">
                        <c:v>-6.9336006045604597</c:v>
                      </c:pt>
                      <c:pt idx="3391">
                        <c:v>-6.92916402686269</c:v>
                      </c:pt>
                      <c:pt idx="3392">
                        <c:v>-6.9247274491649202</c:v>
                      </c:pt>
                      <c:pt idx="3393">
                        <c:v>-6.9202908714671496</c:v>
                      </c:pt>
                      <c:pt idx="3394">
                        <c:v>-6.9158542937693799</c:v>
                      </c:pt>
                      <c:pt idx="3395">
                        <c:v>-6.9114177160716102</c:v>
                      </c:pt>
                      <c:pt idx="3396">
                        <c:v>-6.9069811383738404</c:v>
                      </c:pt>
                      <c:pt idx="3397">
                        <c:v>-6.9025445606760698</c:v>
                      </c:pt>
                      <c:pt idx="3398">
                        <c:v>-6.8981079829783001</c:v>
                      </c:pt>
                      <c:pt idx="3399">
                        <c:v>-6.8936714052805304</c:v>
                      </c:pt>
                      <c:pt idx="3400">
                        <c:v>-6.8892348275827597</c:v>
                      </c:pt>
                      <c:pt idx="3401">
                        <c:v>-6.88479824988499</c:v>
                      </c:pt>
                      <c:pt idx="3402">
                        <c:v>-6.8803616721872203</c:v>
                      </c:pt>
                      <c:pt idx="3403">
                        <c:v>-6.8759250944894497</c:v>
                      </c:pt>
                      <c:pt idx="3404">
                        <c:v>-6.8714885167916799</c:v>
                      </c:pt>
                      <c:pt idx="3405">
                        <c:v>-6.8670519390939102</c:v>
                      </c:pt>
                      <c:pt idx="3406">
                        <c:v>-6.8626153613961396</c:v>
                      </c:pt>
                      <c:pt idx="3407">
                        <c:v>-6.8581787836983699</c:v>
                      </c:pt>
                      <c:pt idx="3408">
                        <c:v>-6.8537422060006001</c:v>
                      </c:pt>
                      <c:pt idx="3409">
                        <c:v>-6.8493056283028304</c:v>
                      </c:pt>
                      <c:pt idx="3410">
                        <c:v>-6.8448690506050598</c:v>
                      </c:pt>
                      <c:pt idx="3411">
                        <c:v>-6.8404324729072901</c:v>
                      </c:pt>
                      <c:pt idx="3412">
                        <c:v>-6.8359958952095203</c:v>
                      </c:pt>
                      <c:pt idx="3413">
                        <c:v>-6.8315593175117497</c:v>
                      </c:pt>
                      <c:pt idx="3414">
                        <c:v>-6.82712273981398</c:v>
                      </c:pt>
                      <c:pt idx="3415">
                        <c:v>-6.8226861621162103</c:v>
                      </c:pt>
                      <c:pt idx="3416">
                        <c:v>-6.8182495844184396</c:v>
                      </c:pt>
                      <c:pt idx="3417">
                        <c:v>-6.8138130067206699</c:v>
                      </c:pt>
                      <c:pt idx="3418">
                        <c:v>-6.8093764290229002</c:v>
                      </c:pt>
                      <c:pt idx="3419">
                        <c:v>-6.8049398513251296</c:v>
                      </c:pt>
                      <c:pt idx="3420">
                        <c:v>-6.8005032736273598</c:v>
                      </c:pt>
                      <c:pt idx="3421">
                        <c:v>-6.7960666959295901</c:v>
                      </c:pt>
                      <c:pt idx="3422">
                        <c:v>-6.7916301182318204</c:v>
                      </c:pt>
                      <c:pt idx="3423">
                        <c:v>-6.7871935405340498</c:v>
                      </c:pt>
                      <c:pt idx="3424">
                        <c:v>-6.78275696283628</c:v>
                      </c:pt>
                      <c:pt idx="3425">
                        <c:v>-6.7783203851385103</c:v>
                      </c:pt>
                      <c:pt idx="3426">
                        <c:v>-6.7738838074407397</c:v>
                      </c:pt>
                      <c:pt idx="3427">
                        <c:v>-6.76944722974297</c:v>
                      </c:pt>
                      <c:pt idx="3428">
                        <c:v>-6.7650106520452002</c:v>
                      </c:pt>
                      <c:pt idx="3429">
                        <c:v>-6.7605740743474296</c:v>
                      </c:pt>
                      <c:pt idx="3430">
                        <c:v>-6.7561374966496599</c:v>
                      </c:pt>
                      <c:pt idx="3431">
                        <c:v>-6.7517009189518902</c:v>
                      </c:pt>
                      <c:pt idx="3432">
                        <c:v>-6.7472643412541302</c:v>
                      </c:pt>
                      <c:pt idx="3433">
                        <c:v>-6.7428277635563596</c:v>
                      </c:pt>
                      <c:pt idx="3434">
                        <c:v>-6.7383911858585899</c:v>
                      </c:pt>
                      <c:pt idx="3435">
                        <c:v>-6.7339546081608201</c:v>
                      </c:pt>
                      <c:pt idx="3436">
                        <c:v>-6.7295180304630398</c:v>
                      </c:pt>
                      <c:pt idx="3437">
                        <c:v>-6.7250814527652798</c:v>
                      </c:pt>
                      <c:pt idx="3438">
                        <c:v>-6.7206448750675101</c:v>
                      </c:pt>
                      <c:pt idx="3439">
                        <c:v>-6.7162082973697403</c:v>
                      </c:pt>
                      <c:pt idx="3440">
                        <c:v>-6.7117717196719697</c:v>
                      </c:pt>
                      <c:pt idx="3441">
                        <c:v>-6.7073351419742</c:v>
                      </c:pt>
                      <c:pt idx="3442">
                        <c:v>-6.7028985642764303</c:v>
                      </c:pt>
                      <c:pt idx="3443">
                        <c:v>-6.6984619865786597</c:v>
                      </c:pt>
                      <c:pt idx="3444">
                        <c:v>-6.6940254088808899</c:v>
                      </c:pt>
                      <c:pt idx="3445">
                        <c:v>-6.6895888311831202</c:v>
                      </c:pt>
                      <c:pt idx="3446">
                        <c:v>-6.6851522534853496</c:v>
                      </c:pt>
                      <c:pt idx="3447">
                        <c:v>-6.6807156757875799</c:v>
                      </c:pt>
                      <c:pt idx="3448">
                        <c:v>-6.6762790980898101</c:v>
                      </c:pt>
                      <c:pt idx="3449">
                        <c:v>-6.6718425203920404</c:v>
                      </c:pt>
                      <c:pt idx="3450">
                        <c:v>-6.6674059426942698</c:v>
                      </c:pt>
                      <c:pt idx="3451">
                        <c:v>-6.6629693649965001</c:v>
                      </c:pt>
                      <c:pt idx="3452">
                        <c:v>-6.6585327872987303</c:v>
                      </c:pt>
                      <c:pt idx="3453">
                        <c:v>-6.6540962096009597</c:v>
                      </c:pt>
                      <c:pt idx="3454">
                        <c:v>-6.64965963190319</c:v>
                      </c:pt>
                      <c:pt idx="3455">
                        <c:v>-6.6452230542054203</c:v>
                      </c:pt>
                      <c:pt idx="3456">
                        <c:v>-6.6407864765076496</c:v>
                      </c:pt>
                      <c:pt idx="3457">
                        <c:v>-6.6363498988098799</c:v>
                      </c:pt>
                      <c:pt idx="3458">
                        <c:v>-6.6319133211121102</c:v>
                      </c:pt>
                      <c:pt idx="3459">
                        <c:v>-6.6274767434143396</c:v>
                      </c:pt>
                      <c:pt idx="3460">
                        <c:v>-6.6230401657165698</c:v>
                      </c:pt>
                      <c:pt idx="3461">
                        <c:v>-6.6186035880188001</c:v>
                      </c:pt>
                      <c:pt idx="3462">
                        <c:v>-6.6141670103210304</c:v>
                      </c:pt>
                      <c:pt idx="3463">
                        <c:v>-6.6097304326232598</c:v>
                      </c:pt>
                      <c:pt idx="3464">
                        <c:v>-6.60529385492549</c:v>
                      </c:pt>
                      <c:pt idx="3465">
                        <c:v>-6.6008572772277203</c:v>
                      </c:pt>
                      <c:pt idx="3466">
                        <c:v>-6.5964206995299497</c:v>
                      </c:pt>
                      <c:pt idx="3467">
                        <c:v>-6.59198412183218</c:v>
                      </c:pt>
                      <c:pt idx="3468">
                        <c:v>-6.5875475441344102</c:v>
                      </c:pt>
                      <c:pt idx="3469">
                        <c:v>-6.5831109664366396</c:v>
                      </c:pt>
                      <c:pt idx="3470">
                        <c:v>-6.5786743887388699</c:v>
                      </c:pt>
                      <c:pt idx="3471">
                        <c:v>-6.5742378110411002</c:v>
                      </c:pt>
                      <c:pt idx="3472">
                        <c:v>-6.5698012333433304</c:v>
                      </c:pt>
                      <c:pt idx="3473">
                        <c:v>-6.5653646556455598</c:v>
                      </c:pt>
                      <c:pt idx="3474">
                        <c:v>-6.5609280779477901</c:v>
                      </c:pt>
                      <c:pt idx="3475">
                        <c:v>-6.5564915002500301</c:v>
                      </c:pt>
                      <c:pt idx="3476">
                        <c:v>-6.5520549225522604</c:v>
                      </c:pt>
                      <c:pt idx="3477">
                        <c:v>-6.54761834485448</c:v>
                      </c:pt>
                      <c:pt idx="3478">
                        <c:v>-6.5431817671567103</c:v>
                      </c:pt>
                      <c:pt idx="3479">
                        <c:v>-6.5387451894589503</c:v>
                      </c:pt>
                      <c:pt idx="3480">
                        <c:v>-6.5343086117611797</c:v>
                      </c:pt>
                      <c:pt idx="3481">
                        <c:v>-6.52987203406341</c:v>
                      </c:pt>
                      <c:pt idx="3482">
                        <c:v>-6.5254354563656403</c:v>
                      </c:pt>
                      <c:pt idx="3483">
                        <c:v>-6.5209988786678599</c:v>
                      </c:pt>
                      <c:pt idx="3484">
                        <c:v>-6.5165623009700999</c:v>
                      </c:pt>
                      <c:pt idx="3485">
                        <c:v>-6.5121257232723302</c:v>
                      </c:pt>
                      <c:pt idx="3486">
                        <c:v>-6.5076891455745596</c:v>
                      </c:pt>
                      <c:pt idx="3487">
                        <c:v>-6.5032525678767898</c:v>
                      </c:pt>
                      <c:pt idx="3488">
                        <c:v>-6.4988159901790201</c:v>
                      </c:pt>
                      <c:pt idx="3489">
                        <c:v>-6.4943794124812504</c:v>
                      </c:pt>
                      <c:pt idx="3490">
                        <c:v>-6.4899428347834798</c:v>
                      </c:pt>
                      <c:pt idx="3491">
                        <c:v>-6.48550625708571</c:v>
                      </c:pt>
                      <c:pt idx="3492">
                        <c:v>-6.4810696793879403</c:v>
                      </c:pt>
                      <c:pt idx="3493">
                        <c:v>-6.4766331016901697</c:v>
                      </c:pt>
                      <c:pt idx="3494">
                        <c:v>-6.4721965239924</c:v>
                      </c:pt>
                      <c:pt idx="3495">
                        <c:v>-6.4677599462946302</c:v>
                      </c:pt>
                      <c:pt idx="3496">
                        <c:v>-6.4633233685968596</c:v>
                      </c:pt>
                      <c:pt idx="3497">
                        <c:v>-6.4588867908990899</c:v>
                      </c:pt>
                      <c:pt idx="3498">
                        <c:v>-6.4544502132013202</c:v>
                      </c:pt>
                      <c:pt idx="3499">
                        <c:v>-6.4500136355035496</c:v>
                      </c:pt>
                      <c:pt idx="3500">
                        <c:v>-6.4455770578057798</c:v>
                      </c:pt>
                      <c:pt idx="3501">
                        <c:v>-6.4411404801080101</c:v>
                      </c:pt>
                      <c:pt idx="3502">
                        <c:v>-6.4367039024102404</c:v>
                      </c:pt>
                      <c:pt idx="3503">
                        <c:v>-6.4322673247124698</c:v>
                      </c:pt>
                      <c:pt idx="3504">
                        <c:v>-6.4278307470147</c:v>
                      </c:pt>
                      <c:pt idx="3505">
                        <c:v>-6.4233941693169303</c:v>
                      </c:pt>
                      <c:pt idx="3506">
                        <c:v>-6.4189575916191597</c:v>
                      </c:pt>
                      <c:pt idx="3507">
                        <c:v>-6.41452101392139</c:v>
                      </c:pt>
                      <c:pt idx="3508">
                        <c:v>-6.4100844362236202</c:v>
                      </c:pt>
                      <c:pt idx="3509">
                        <c:v>-6.4056478585258496</c:v>
                      </c:pt>
                      <c:pt idx="3510">
                        <c:v>-6.4012112808280799</c:v>
                      </c:pt>
                      <c:pt idx="3511">
                        <c:v>-6.3967747031303102</c:v>
                      </c:pt>
                      <c:pt idx="3512">
                        <c:v>-6.3923381254325404</c:v>
                      </c:pt>
                      <c:pt idx="3513">
                        <c:v>-6.3879015477347698</c:v>
                      </c:pt>
                      <c:pt idx="3514">
                        <c:v>-6.3834649700370001</c:v>
                      </c:pt>
                      <c:pt idx="3515">
                        <c:v>-6.3790283923392304</c:v>
                      </c:pt>
                      <c:pt idx="3516">
                        <c:v>-6.3745918146414597</c:v>
                      </c:pt>
                      <c:pt idx="3517">
                        <c:v>-6.3701552369436998</c:v>
                      </c:pt>
                      <c:pt idx="3518">
                        <c:v>-6.3657186592459301</c:v>
                      </c:pt>
                      <c:pt idx="3519">
                        <c:v>-6.3612820815481497</c:v>
                      </c:pt>
                      <c:pt idx="3520">
                        <c:v>-6.3568455038503799</c:v>
                      </c:pt>
                      <c:pt idx="3521">
                        <c:v>-6.3524089261526102</c:v>
                      </c:pt>
                      <c:pt idx="3522">
                        <c:v>-6.3479723484548503</c:v>
                      </c:pt>
                      <c:pt idx="3523">
                        <c:v>-6.3435357707570796</c:v>
                      </c:pt>
                      <c:pt idx="3524">
                        <c:v>-6.3390991930593099</c:v>
                      </c:pt>
                      <c:pt idx="3525">
                        <c:v>-6.3346626153615304</c:v>
                      </c:pt>
                      <c:pt idx="3526">
                        <c:v>-6.3302260376637598</c:v>
                      </c:pt>
                      <c:pt idx="3527">
                        <c:v>-6.3257894599659998</c:v>
                      </c:pt>
                      <c:pt idx="3528">
                        <c:v>-6.3213528822682301</c:v>
                      </c:pt>
                      <c:pt idx="3529">
                        <c:v>-6.3169163045704604</c:v>
                      </c:pt>
                      <c:pt idx="3530">
                        <c:v>-6.31247972687268</c:v>
                      </c:pt>
                      <c:pt idx="3531">
                        <c:v>-6.30804314917492</c:v>
                      </c:pt>
                      <c:pt idx="3532">
                        <c:v>-6.3036065714771503</c:v>
                      </c:pt>
                      <c:pt idx="3533">
                        <c:v>-6.2991699937793797</c:v>
                      </c:pt>
                      <c:pt idx="3534">
                        <c:v>-6.29473341608161</c:v>
                      </c:pt>
                      <c:pt idx="3535">
                        <c:v>-6.2902968383838402</c:v>
                      </c:pt>
                      <c:pt idx="3536">
                        <c:v>-6.2858602606860696</c:v>
                      </c:pt>
                      <c:pt idx="3537">
                        <c:v>-6.2814236829882999</c:v>
                      </c:pt>
                      <c:pt idx="3538">
                        <c:v>-6.2769871052905302</c:v>
                      </c:pt>
                      <c:pt idx="3539">
                        <c:v>-6.2725505275927604</c:v>
                      </c:pt>
                      <c:pt idx="3540">
                        <c:v>-6.2681139498949898</c:v>
                      </c:pt>
                      <c:pt idx="3541">
                        <c:v>-6.2636773721972201</c:v>
                      </c:pt>
                      <c:pt idx="3542">
                        <c:v>-6.2592407944994504</c:v>
                      </c:pt>
                      <c:pt idx="3543">
                        <c:v>-6.2548042168016798</c:v>
                      </c:pt>
                      <c:pt idx="3544">
                        <c:v>-6.25036763910391</c:v>
                      </c:pt>
                      <c:pt idx="3545">
                        <c:v>-6.2459310614061403</c:v>
                      </c:pt>
                      <c:pt idx="3546">
                        <c:v>-6.2414944837083697</c:v>
                      </c:pt>
                      <c:pt idx="3547">
                        <c:v>-6.2370579060106</c:v>
                      </c:pt>
                      <c:pt idx="3548">
                        <c:v>-6.2326213283128302</c:v>
                      </c:pt>
                      <c:pt idx="3549">
                        <c:v>-6.2281847506150596</c:v>
                      </c:pt>
                      <c:pt idx="3550">
                        <c:v>-6.2237481729172899</c:v>
                      </c:pt>
                      <c:pt idx="3551">
                        <c:v>-6.2193115952195202</c:v>
                      </c:pt>
                      <c:pt idx="3552">
                        <c:v>-6.2148750175217504</c:v>
                      </c:pt>
                      <c:pt idx="3553">
                        <c:v>-6.2104384398239798</c:v>
                      </c:pt>
                      <c:pt idx="3554">
                        <c:v>-6.2060018621262101</c:v>
                      </c:pt>
                      <c:pt idx="3555">
                        <c:v>-6.2015652844284403</c:v>
                      </c:pt>
                      <c:pt idx="3556">
                        <c:v>-6.1971287067306697</c:v>
                      </c:pt>
                      <c:pt idx="3557">
                        <c:v>-6.1926921290329</c:v>
                      </c:pt>
                      <c:pt idx="3558">
                        <c:v>-6.1882555513351303</c:v>
                      </c:pt>
                      <c:pt idx="3559">
                        <c:v>-6.1838189736373597</c:v>
                      </c:pt>
                      <c:pt idx="3560">
                        <c:v>-6.1793823959395899</c:v>
                      </c:pt>
                      <c:pt idx="3561">
                        <c:v>-6.1749458182418202</c:v>
                      </c:pt>
                      <c:pt idx="3562">
                        <c:v>-6.1705092405440496</c:v>
                      </c:pt>
                      <c:pt idx="3563">
                        <c:v>-6.1660726628462799</c:v>
                      </c:pt>
                      <c:pt idx="3564">
                        <c:v>-6.1616360851485199</c:v>
                      </c:pt>
                      <c:pt idx="3565">
                        <c:v>-6.1571995074507502</c:v>
                      </c:pt>
                      <c:pt idx="3566">
                        <c:v>-6.1527629297529698</c:v>
                      </c:pt>
                      <c:pt idx="3567">
                        <c:v>-6.1483263520552001</c:v>
                      </c:pt>
                      <c:pt idx="3568">
                        <c:v>-6.1438897743574303</c:v>
                      </c:pt>
                      <c:pt idx="3569">
                        <c:v>-6.1394531966596704</c:v>
                      </c:pt>
                      <c:pt idx="3570">
                        <c:v>-6.1350166189618998</c:v>
                      </c:pt>
                      <c:pt idx="3571">
                        <c:v>-6.13058004126413</c:v>
                      </c:pt>
                      <c:pt idx="3572">
                        <c:v>-6.1261434635663603</c:v>
                      </c:pt>
                      <c:pt idx="3573">
                        <c:v>-6.1217068858685897</c:v>
                      </c:pt>
                      <c:pt idx="3574">
                        <c:v>-6.11727030817082</c:v>
                      </c:pt>
                      <c:pt idx="3575">
                        <c:v>-6.1128337304730502</c:v>
                      </c:pt>
                      <c:pt idx="3576">
                        <c:v>-6.1083971527752796</c:v>
                      </c:pt>
                      <c:pt idx="3577">
                        <c:v>-6.1039605750775099</c:v>
                      </c:pt>
                      <c:pt idx="3578">
                        <c:v>-6.0995239973797402</c:v>
                      </c:pt>
                      <c:pt idx="3579">
                        <c:v>-6.0950874196819704</c:v>
                      </c:pt>
                      <c:pt idx="3580">
                        <c:v>-6.0906508419841998</c:v>
                      </c:pt>
                      <c:pt idx="3581">
                        <c:v>-6.0862142642864301</c:v>
                      </c:pt>
                      <c:pt idx="3582">
                        <c:v>-6.0817776865886604</c:v>
                      </c:pt>
                      <c:pt idx="3583">
                        <c:v>-6.0773411088908897</c:v>
                      </c:pt>
                      <c:pt idx="3584">
                        <c:v>-6.07290453119312</c:v>
                      </c:pt>
                      <c:pt idx="3585">
                        <c:v>-6.0684679534953503</c:v>
                      </c:pt>
                      <c:pt idx="3586">
                        <c:v>-6.0640313757975797</c:v>
                      </c:pt>
                      <c:pt idx="3587">
                        <c:v>-6.0595947980998099</c:v>
                      </c:pt>
                      <c:pt idx="3588">
                        <c:v>-6.0551582204020402</c:v>
                      </c:pt>
                      <c:pt idx="3589">
                        <c:v>-6.0507216427042696</c:v>
                      </c:pt>
                      <c:pt idx="3590">
                        <c:v>-6.0462850650064999</c:v>
                      </c:pt>
                      <c:pt idx="3591">
                        <c:v>-6.0418484873087301</c:v>
                      </c:pt>
                      <c:pt idx="3592">
                        <c:v>-6.0374119096109604</c:v>
                      </c:pt>
                      <c:pt idx="3593">
                        <c:v>-6.0329753319131898</c:v>
                      </c:pt>
                      <c:pt idx="3594">
                        <c:v>-6.0285387542154201</c:v>
                      </c:pt>
                      <c:pt idx="3595">
                        <c:v>-6.0241021765176503</c:v>
                      </c:pt>
                      <c:pt idx="3596">
                        <c:v>-6.0196655988198797</c:v>
                      </c:pt>
                      <c:pt idx="3597">
                        <c:v>-6.01522902112211</c:v>
                      </c:pt>
                      <c:pt idx="3598">
                        <c:v>-6.0107924434243403</c:v>
                      </c:pt>
                      <c:pt idx="3599">
                        <c:v>-6.0063558657265697</c:v>
                      </c:pt>
                      <c:pt idx="3600">
                        <c:v>-6.0019192880287999</c:v>
                      </c:pt>
                      <c:pt idx="3601">
                        <c:v>-5.9974827103310302</c:v>
                      </c:pt>
                      <c:pt idx="3602">
                        <c:v>-5.9930461326332596</c:v>
                      </c:pt>
                      <c:pt idx="3603">
                        <c:v>-5.9886095549354899</c:v>
                      </c:pt>
                      <c:pt idx="3604">
                        <c:v>-5.9841729772377201</c:v>
                      </c:pt>
                      <c:pt idx="3605">
                        <c:v>-5.9797363995399504</c:v>
                      </c:pt>
                      <c:pt idx="3606">
                        <c:v>-5.9752998218421798</c:v>
                      </c:pt>
                      <c:pt idx="3607">
                        <c:v>-5.9708632441444101</c:v>
                      </c:pt>
                      <c:pt idx="3608">
                        <c:v>-5.9664266664466403</c:v>
                      </c:pt>
                      <c:pt idx="3609">
                        <c:v>-5.9619900887488697</c:v>
                      </c:pt>
                      <c:pt idx="3610">
                        <c:v>-5.9575535110511</c:v>
                      </c:pt>
                      <c:pt idx="3611">
                        <c:v>-5.9531169333533303</c:v>
                      </c:pt>
                      <c:pt idx="3612">
                        <c:v>-5.9486803556555703</c:v>
                      </c:pt>
                      <c:pt idx="3613">
                        <c:v>-5.9442437779577899</c:v>
                      </c:pt>
                      <c:pt idx="3614">
                        <c:v>-5.9398072002600202</c:v>
                      </c:pt>
                      <c:pt idx="3615">
                        <c:v>-5.9353706225622496</c:v>
                      </c:pt>
                      <c:pt idx="3616">
                        <c:v>-5.9309340448644896</c:v>
                      </c:pt>
                      <c:pt idx="3617">
                        <c:v>-5.9264974671667199</c:v>
                      </c:pt>
                      <c:pt idx="3618">
                        <c:v>-5.9220608894689502</c:v>
                      </c:pt>
                      <c:pt idx="3619">
                        <c:v>-5.9176243117711698</c:v>
                      </c:pt>
                      <c:pt idx="3620">
                        <c:v>-5.9131877340734</c:v>
                      </c:pt>
                      <c:pt idx="3621">
                        <c:v>-5.9087511563756401</c:v>
                      </c:pt>
                      <c:pt idx="3622">
                        <c:v>-5.9043145786778704</c:v>
                      </c:pt>
                      <c:pt idx="3623">
                        <c:v>-5.8998780009800997</c:v>
                      </c:pt>
                      <c:pt idx="3624">
                        <c:v>-5.89544142328233</c:v>
                      </c:pt>
                      <c:pt idx="3625">
                        <c:v>-5.8910048455845603</c:v>
                      </c:pt>
                      <c:pt idx="3626">
                        <c:v>-5.8865682678867897</c:v>
                      </c:pt>
                      <c:pt idx="3627">
                        <c:v>-5.8821316901890199</c:v>
                      </c:pt>
                      <c:pt idx="3628">
                        <c:v>-5.8776951124912502</c:v>
                      </c:pt>
                      <c:pt idx="3629">
                        <c:v>-5.8732585347934796</c:v>
                      </c:pt>
                      <c:pt idx="3630">
                        <c:v>-5.8688219570957099</c:v>
                      </c:pt>
                      <c:pt idx="3631">
                        <c:v>-5.8643853793979401</c:v>
                      </c:pt>
                      <c:pt idx="3632">
                        <c:v>-5.8599488017001704</c:v>
                      </c:pt>
                      <c:pt idx="3633">
                        <c:v>-5.8555122240023998</c:v>
                      </c:pt>
                      <c:pt idx="3634">
                        <c:v>-5.8510756463046301</c:v>
                      </c:pt>
                      <c:pt idx="3635">
                        <c:v>-5.8466390686068603</c:v>
                      </c:pt>
                      <c:pt idx="3636">
                        <c:v>-5.8422024909090897</c:v>
                      </c:pt>
                      <c:pt idx="3637">
                        <c:v>-5.83776591321132</c:v>
                      </c:pt>
                      <c:pt idx="3638">
                        <c:v>-5.8333293355135503</c:v>
                      </c:pt>
                      <c:pt idx="3639">
                        <c:v>-5.8288927578157796</c:v>
                      </c:pt>
                      <c:pt idx="3640">
                        <c:v>-5.8244561801180099</c:v>
                      </c:pt>
                      <c:pt idx="3641">
                        <c:v>-5.8200196024202402</c:v>
                      </c:pt>
                      <c:pt idx="3642">
                        <c:v>-5.8155830247224696</c:v>
                      </c:pt>
                      <c:pt idx="3643">
                        <c:v>-5.8111464470246998</c:v>
                      </c:pt>
                      <c:pt idx="3644">
                        <c:v>-5.8067098693269301</c:v>
                      </c:pt>
                      <c:pt idx="3645">
                        <c:v>-5.8022732916291604</c:v>
                      </c:pt>
                      <c:pt idx="3646">
                        <c:v>-5.7978367139313898</c:v>
                      </c:pt>
                      <c:pt idx="3647">
                        <c:v>-5.79340013623362</c:v>
                      </c:pt>
                      <c:pt idx="3648">
                        <c:v>-5.7889635585358503</c:v>
                      </c:pt>
                      <c:pt idx="3649">
                        <c:v>-5.7845269808380797</c:v>
                      </c:pt>
                      <c:pt idx="3650">
                        <c:v>-5.78009040314031</c:v>
                      </c:pt>
                      <c:pt idx="3651">
                        <c:v>-5.7756538254425402</c:v>
                      </c:pt>
                      <c:pt idx="3652">
                        <c:v>-5.7712172477447696</c:v>
                      </c:pt>
                      <c:pt idx="3653">
                        <c:v>-5.7667806700469999</c:v>
                      </c:pt>
                      <c:pt idx="3654">
                        <c:v>-5.7623440923492399</c:v>
                      </c:pt>
                      <c:pt idx="3655">
                        <c:v>-5.7579075146514596</c:v>
                      </c:pt>
                      <c:pt idx="3656">
                        <c:v>-5.7534709369536898</c:v>
                      </c:pt>
                      <c:pt idx="3657">
                        <c:v>-5.7490343592559201</c:v>
                      </c:pt>
                      <c:pt idx="3658">
                        <c:v>-5.7445977815581504</c:v>
                      </c:pt>
                      <c:pt idx="3659">
                        <c:v>-5.7401612038603904</c:v>
                      </c:pt>
                      <c:pt idx="3660">
                        <c:v>-5.73572462616261</c:v>
                      </c:pt>
                      <c:pt idx="3661">
                        <c:v>-5.7312880484648403</c:v>
                      </c:pt>
                      <c:pt idx="3662">
                        <c:v>-5.7268514707670697</c:v>
                      </c:pt>
                      <c:pt idx="3663">
                        <c:v>-5.7224148930693097</c:v>
                      </c:pt>
                      <c:pt idx="3664">
                        <c:v>-5.71797831537154</c:v>
                      </c:pt>
                      <c:pt idx="3665">
                        <c:v>-5.7135417376737703</c:v>
                      </c:pt>
                      <c:pt idx="3666">
                        <c:v>-5.7091051599759997</c:v>
                      </c:pt>
                      <c:pt idx="3667">
                        <c:v>-5.7046685822782299</c:v>
                      </c:pt>
                      <c:pt idx="3668">
                        <c:v>-5.7002320045804602</c:v>
                      </c:pt>
                      <c:pt idx="3669">
                        <c:v>-5.6957954268826896</c:v>
                      </c:pt>
                      <c:pt idx="3670">
                        <c:v>-5.6913588491849199</c:v>
                      </c:pt>
                      <c:pt idx="3671">
                        <c:v>-5.6869222714871501</c:v>
                      </c:pt>
                      <c:pt idx="3672">
                        <c:v>-5.6824856937893804</c:v>
                      </c:pt>
                      <c:pt idx="3673">
                        <c:v>-5.6780491160916098</c:v>
                      </c:pt>
                      <c:pt idx="3674">
                        <c:v>-5.6736125383938401</c:v>
                      </c:pt>
                      <c:pt idx="3675">
                        <c:v>-5.6691759606960703</c:v>
                      </c:pt>
                      <c:pt idx="3676">
                        <c:v>-5.6647393829982997</c:v>
                      </c:pt>
                      <c:pt idx="3677">
                        <c:v>-5.66030280530053</c:v>
                      </c:pt>
                      <c:pt idx="3678">
                        <c:v>-5.6558662276027603</c:v>
                      </c:pt>
                      <c:pt idx="3679">
                        <c:v>-5.6514296499049896</c:v>
                      </c:pt>
                      <c:pt idx="3680">
                        <c:v>-5.6469930722072199</c:v>
                      </c:pt>
                      <c:pt idx="3681">
                        <c:v>-5.6425564945094502</c:v>
                      </c:pt>
                      <c:pt idx="3682">
                        <c:v>-5.6381199168116796</c:v>
                      </c:pt>
                      <c:pt idx="3683">
                        <c:v>-5.6336833391139098</c:v>
                      </c:pt>
                      <c:pt idx="3684">
                        <c:v>-5.6292467614161401</c:v>
                      </c:pt>
                      <c:pt idx="3685">
                        <c:v>-5.6248101837183704</c:v>
                      </c:pt>
                      <c:pt idx="3686">
                        <c:v>-5.6203736060205998</c:v>
                      </c:pt>
                      <c:pt idx="3687">
                        <c:v>-5.61593702832283</c:v>
                      </c:pt>
                      <c:pt idx="3688">
                        <c:v>-5.6115004506250603</c:v>
                      </c:pt>
                      <c:pt idx="3689">
                        <c:v>-5.6070638729272897</c:v>
                      </c:pt>
                      <c:pt idx="3690">
                        <c:v>-5.60262729522952</c:v>
                      </c:pt>
                      <c:pt idx="3691">
                        <c:v>-5.5981907175317502</c:v>
                      </c:pt>
                      <c:pt idx="3692">
                        <c:v>-5.5937541398339796</c:v>
                      </c:pt>
                      <c:pt idx="3693">
                        <c:v>-5.5893175621362099</c:v>
                      </c:pt>
                      <c:pt idx="3694">
                        <c:v>-5.5848809844384402</c:v>
                      </c:pt>
                      <c:pt idx="3695">
                        <c:v>-5.5804444067406704</c:v>
                      </c:pt>
                      <c:pt idx="3696">
                        <c:v>-5.5760078290428998</c:v>
                      </c:pt>
                      <c:pt idx="3697">
                        <c:v>-5.5715712513451301</c:v>
                      </c:pt>
                      <c:pt idx="3698">
                        <c:v>-5.5671346736473604</c:v>
                      </c:pt>
                      <c:pt idx="3699">
                        <c:v>-5.5626980959495897</c:v>
                      </c:pt>
                      <c:pt idx="3700">
                        <c:v>-5.55826151825182</c:v>
                      </c:pt>
                      <c:pt idx="3701">
                        <c:v>-5.5538249405540503</c:v>
                      </c:pt>
                      <c:pt idx="3702">
                        <c:v>-5.5493883628562797</c:v>
                      </c:pt>
                      <c:pt idx="3703">
                        <c:v>-5.5449517851585099</c:v>
                      </c:pt>
                      <c:pt idx="3704">
                        <c:v>-5.54051520746075</c:v>
                      </c:pt>
                      <c:pt idx="3705">
                        <c:v>-5.5360786297629803</c:v>
                      </c:pt>
                      <c:pt idx="3706">
                        <c:v>-5.5316420520652096</c:v>
                      </c:pt>
                      <c:pt idx="3707">
                        <c:v>-5.5272054743674399</c:v>
                      </c:pt>
                      <c:pt idx="3708">
                        <c:v>-5.5227688966696702</c:v>
                      </c:pt>
                      <c:pt idx="3709">
                        <c:v>-5.5183323189718996</c:v>
                      </c:pt>
                      <c:pt idx="3710">
                        <c:v>-5.5138957412741298</c:v>
                      </c:pt>
                      <c:pt idx="3711">
                        <c:v>-5.5094591635763601</c:v>
                      </c:pt>
                      <c:pt idx="3712">
                        <c:v>-5.5050225858785904</c:v>
                      </c:pt>
                      <c:pt idx="3713">
                        <c:v>-5.5005860081808198</c:v>
                      </c:pt>
                      <c:pt idx="3714">
                        <c:v>-5.49614943048305</c:v>
                      </c:pt>
                      <c:pt idx="3715">
                        <c:v>-5.4917128527852803</c:v>
                      </c:pt>
                      <c:pt idx="3716">
                        <c:v>-5.4872762750875097</c:v>
                      </c:pt>
                      <c:pt idx="3717">
                        <c:v>-5.48283969738974</c:v>
                      </c:pt>
                      <c:pt idx="3718">
                        <c:v>-5.4784031196919702</c:v>
                      </c:pt>
                      <c:pt idx="3719">
                        <c:v>-5.4739665419941996</c:v>
                      </c:pt>
                      <c:pt idx="3720">
                        <c:v>-5.4695299642964299</c:v>
                      </c:pt>
                      <c:pt idx="3721">
                        <c:v>-5.4650933865986602</c:v>
                      </c:pt>
                      <c:pt idx="3722">
                        <c:v>-5.4606568089008896</c:v>
                      </c:pt>
                      <c:pt idx="3723">
                        <c:v>-5.4562202312031198</c:v>
                      </c:pt>
                      <c:pt idx="3724">
                        <c:v>-5.4517836535053501</c:v>
                      </c:pt>
                      <c:pt idx="3725">
                        <c:v>-5.4473470758075804</c:v>
                      </c:pt>
                      <c:pt idx="3726">
                        <c:v>-5.4429104981098098</c:v>
                      </c:pt>
                      <c:pt idx="3727">
                        <c:v>-5.43847392041204</c:v>
                      </c:pt>
                      <c:pt idx="3728">
                        <c:v>-5.4340373427142703</c:v>
                      </c:pt>
                      <c:pt idx="3729">
                        <c:v>-5.4296007650164997</c:v>
                      </c:pt>
                      <c:pt idx="3730">
                        <c:v>-5.42516418731873</c:v>
                      </c:pt>
                      <c:pt idx="3731">
                        <c:v>-5.4207276096209602</c:v>
                      </c:pt>
                      <c:pt idx="3732">
                        <c:v>-5.4162910319231896</c:v>
                      </c:pt>
                      <c:pt idx="3733">
                        <c:v>-5.4118544542254199</c:v>
                      </c:pt>
                      <c:pt idx="3734">
                        <c:v>-5.4074178765276502</c:v>
                      </c:pt>
                      <c:pt idx="3735">
                        <c:v>-5.4029812988298804</c:v>
                      </c:pt>
                      <c:pt idx="3736">
                        <c:v>-5.3985447211321098</c:v>
                      </c:pt>
                      <c:pt idx="3737">
                        <c:v>-5.3941081434343401</c:v>
                      </c:pt>
                      <c:pt idx="3738">
                        <c:v>-5.3896715657365704</c:v>
                      </c:pt>
                      <c:pt idx="3739">
                        <c:v>-5.3852349880387997</c:v>
                      </c:pt>
                      <c:pt idx="3740">
                        <c:v>-5.38079841034103</c:v>
                      </c:pt>
                      <c:pt idx="3741">
                        <c:v>-5.3763618326432603</c:v>
                      </c:pt>
                      <c:pt idx="3742">
                        <c:v>-5.3719252549454897</c:v>
                      </c:pt>
                      <c:pt idx="3743">
                        <c:v>-5.3674886772477199</c:v>
                      </c:pt>
                      <c:pt idx="3744">
                        <c:v>-5.3630520995499502</c:v>
                      </c:pt>
                      <c:pt idx="3745">
                        <c:v>-5.3586155218521796</c:v>
                      </c:pt>
                      <c:pt idx="3746">
                        <c:v>-5.3541789441544196</c:v>
                      </c:pt>
                      <c:pt idx="3747">
                        <c:v>-5.3497423664566499</c:v>
                      </c:pt>
                      <c:pt idx="3748">
                        <c:v>-5.3453057887588802</c:v>
                      </c:pt>
                      <c:pt idx="3749">
                        <c:v>-5.3408692110611096</c:v>
                      </c:pt>
                      <c:pt idx="3750">
                        <c:v>-5.3364326333633398</c:v>
                      </c:pt>
                      <c:pt idx="3751">
                        <c:v>-5.3319960556655701</c:v>
                      </c:pt>
                      <c:pt idx="3752">
                        <c:v>-5.3275594779678004</c:v>
                      </c:pt>
                      <c:pt idx="3753">
                        <c:v>-5.3231229002700298</c:v>
                      </c:pt>
                      <c:pt idx="3754">
                        <c:v>-5.31868632257226</c:v>
                      </c:pt>
                      <c:pt idx="3755">
                        <c:v>-5.3142497448744903</c:v>
                      </c:pt>
                      <c:pt idx="3756">
                        <c:v>-5.3098131671767197</c:v>
                      </c:pt>
                      <c:pt idx="3757">
                        <c:v>-5.30537658947895</c:v>
                      </c:pt>
                      <c:pt idx="3758">
                        <c:v>-5.3009400117811802</c:v>
                      </c:pt>
                      <c:pt idx="3759">
                        <c:v>-5.2965034340834096</c:v>
                      </c:pt>
                      <c:pt idx="3760">
                        <c:v>-5.2920668563856399</c:v>
                      </c:pt>
                      <c:pt idx="3761">
                        <c:v>-5.2876302786878702</c:v>
                      </c:pt>
                      <c:pt idx="3762">
                        <c:v>-5.2831937009901004</c:v>
                      </c:pt>
                      <c:pt idx="3763">
                        <c:v>-5.2787571232923298</c:v>
                      </c:pt>
                      <c:pt idx="3764">
                        <c:v>-5.2743205455945601</c:v>
                      </c:pt>
                      <c:pt idx="3765">
                        <c:v>-5.2698839678967904</c:v>
                      </c:pt>
                      <c:pt idx="3766">
                        <c:v>-5.2654473901990198</c:v>
                      </c:pt>
                      <c:pt idx="3767">
                        <c:v>-5.26101081250125</c:v>
                      </c:pt>
                      <c:pt idx="3768">
                        <c:v>-5.2565742348034803</c:v>
                      </c:pt>
                      <c:pt idx="3769">
                        <c:v>-5.2521376571057097</c:v>
                      </c:pt>
                      <c:pt idx="3770">
                        <c:v>-5.24770107940794</c:v>
                      </c:pt>
                      <c:pt idx="3771">
                        <c:v>-5.2432645017101702</c:v>
                      </c:pt>
                      <c:pt idx="3772">
                        <c:v>-5.2388279240123996</c:v>
                      </c:pt>
                      <c:pt idx="3773">
                        <c:v>-5.2343913463146299</c:v>
                      </c:pt>
                      <c:pt idx="3774">
                        <c:v>-5.2299547686168602</c:v>
                      </c:pt>
                      <c:pt idx="3775">
                        <c:v>-5.2255181909190904</c:v>
                      </c:pt>
                      <c:pt idx="3776">
                        <c:v>-5.2210816132213198</c:v>
                      </c:pt>
                      <c:pt idx="3777">
                        <c:v>-5.2166450355235501</c:v>
                      </c:pt>
                      <c:pt idx="3778">
                        <c:v>-5.2122084578257803</c:v>
                      </c:pt>
                      <c:pt idx="3779">
                        <c:v>-5.2077718801280097</c:v>
                      </c:pt>
                      <c:pt idx="3780">
                        <c:v>-5.20333530243024</c:v>
                      </c:pt>
                      <c:pt idx="3781">
                        <c:v>-5.1988987247324703</c:v>
                      </c:pt>
                      <c:pt idx="3782">
                        <c:v>-5.1944621470346997</c:v>
                      </c:pt>
                      <c:pt idx="3783">
                        <c:v>-5.1900255693369299</c:v>
                      </c:pt>
                      <c:pt idx="3784">
                        <c:v>-5.1855889916391602</c:v>
                      </c:pt>
                      <c:pt idx="3785">
                        <c:v>-5.1811524139413896</c:v>
                      </c:pt>
                      <c:pt idx="3786">
                        <c:v>-5.1767158362436199</c:v>
                      </c:pt>
                      <c:pt idx="3787">
                        <c:v>-5.1722792585458501</c:v>
                      </c:pt>
                      <c:pt idx="3788">
                        <c:v>-5.1678426808480902</c:v>
                      </c:pt>
                      <c:pt idx="3789">
                        <c:v>-5.1634061031503196</c:v>
                      </c:pt>
                      <c:pt idx="3790">
                        <c:v>-5.1589695254525401</c:v>
                      </c:pt>
                      <c:pt idx="3791">
                        <c:v>-5.1545329477547801</c:v>
                      </c:pt>
                      <c:pt idx="3792">
                        <c:v>-5.1500963700570104</c:v>
                      </c:pt>
                      <c:pt idx="3793">
                        <c:v>-5.1456597923592398</c:v>
                      </c:pt>
                      <c:pt idx="3794">
                        <c:v>-5.14122321466147</c:v>
                      </c:pt>
                      <c:pt idx="3795">
                        <c:v>-5.1367866369637003</c:v>
                      </c:pt>
                      <c:pt idx="3796">
                        <c:v>-5.1323500592659297</c:v>
                      </c:pt>
                      <c:pt idx="3797">
                        <c:v>-5.12791348156816</c:v>
                      </c:pt>
                      <c:pt idx="3798">
                        <c:v>-5.1234769038703902</c:v>
                      </c:pt>
                      <c:pt idx="3799">
                        <c:v>-5.1190403261726196</c:v>
                      </c:pt>
                      <c:pt idx="3800">
                        <c:v>-5.1146037484748499</c:v>
                      </c:pt>
                      <c:pt idx="3801">
                        <c:v>-5.1101671707770802</c:v>
                      </c:pt>
                      <c:pt idx="3802">
                        <c:v>-5.1057305930793104</c:v>
                      </c:pt>
                      <c:pt idx="3803">
                        <c:v>-5.1012940153815398</c:v>
                      </c:pt>
                      <c:pt idx="3804">
                        <c:v>-5.0968574376837701</c:v>
                      </c:pt>
                      <c:pt idx="3805">
                        <c:v>-5.0924208599860004</c:v>
                      </c:pt>
                      <c:pt idx="3806">
                        <c:v>-5.0879842822882297</c:v>
                      </c:pt>
                      <c:pt idx="3807">
                        <c:v>-5.08354770459046</c:v>
                      </c:pt>
                      <c:pt idx="3808">
                        <c:v>-5.0791111268926903</c:v>
                      </c:pt>
                      <c:pt idx="3809">
                        <c:v>-5.0746745491949197</c:v>
                      </c:pt>
                      <c:pt idx="3810">
                        <c:v>-5.0702379714971499</c:v>
                      </c:pt>
                      <c:pt idx="3811">
                        <c:v>-5.0658013937993802</c:v>
                      </c:pt>
                      <c:pt idx="3812">
                        <c:v>-5.0613648161016096</c:v>
                      </c:pt>
                      <c:pt idx="3813">
                        <c:v>-5.0569282384038399</c:v>
                      </c:pt>
                      <c:pt idx="3814">
                        <c:v>-5.0524916607060701</c:v>
                      </c:pt>
                      <c:pt idx="3815">
                        <c:v>-5.0480550830083004</c:v>
                      </c:pt>
                      <c:pt idx="3816">
                        <c:v>-5.0436185053105298</c:v>
                      </c:pt>
                      <c:pt idx="3817">
                        <c:v>-5.0391819276127601</c:v>
                      </c:pt>
                      <c:pt idx="3818">
                        <c:v>-5.0347453499149903</c:v>
                      </c:pt>
                      <c:pt idx="3819">
                        <c:v>-5.0303087722172197</c:v>
                      </c:pt>
                      <c:pt idx="3820">
                        <c:v>-5.02587219451945</c:v>
                      </c:pt>
                      <c:pt idx="3821">
                        <c:v>-5.0214356168216803</c:v>
                      </c:pt>
                      <c:pt idx="3822">
                        <c:v>-5.0169990391239097</c:v>
                      </c:pt>
                      <c:pt idx="3823">
                        <c:v>-5.0125624614261399</c:v>
                      </c:pt>
                      <c:pt idx="3824">
                        <c:v>-5.0081258837283702</c:v>
                      </c:pt>
                      <c:pt idx="3825">
                        <c:v>-5.0036893060305996</c:v>
                      </c:pt>
                      <c:pt idx="3826">
                        <c:v>-4.9992527283328299</c:v>
                      </c:pt>
                      <c:pt idx="3827">
                        <c:v>-4.9948161506350601</c:v>
                      </c:pt>
                      <c:pt idx="3828">
                        <c:v>-4.9903795729372904</c:v>
                      </c:pt>
                      <c:pt idx="3829">
                        <c:v>-4.9859429952395198</c:v>
                      </c:pt>
                      <c:pt idx="3830">
                        <c:v>-4.9815064175417598</c:v>
                      </c:pt>
                      <c:pt idx="3831">
                        <c:v>-4.9770698398439901</c:v>
                      </c:pt>
                      <c:pt idx="3832">
                        <c:v>-4.9726332621462097</c:v>
                      </c:pt>
                      <c:pt idx="3833">
                        <c:v>-4.96819668444844</c:v>
                      </c:pt>
                      <c:pt idx="3834">
                        <c:v>-4.96376010675068</c:v>
                      </c:pt>
                      <c:pt idx="3835">
                        <c:v>-4.9593235290529103</c:v>
                      </c:pt>
                      <c:pt idx="3836">
                        <c:v>-4.9548869513551397</c:v>
                      </c:pt>
                      <c:pt idx="3837">
                        <c:v>-4.95045037365737</c:v>
                      </c:pt>
                      <c:pt idx="3838">
                        <c:v>-4.9460137959595896</c:v>
                      </c:pt>
                      <c:pt idx="3839">
                        <c:v>-4.9415772182618296</c:v>
                      </c:pt>
                      <c:pt idx="3840">
                        <c:v>-4.9371406405640599</c:v>
                      </c:pt>
                      <c:pt idx="3841">
                        <c:v>-4.9327040628662902</c:v>
                      </c:pt>
                      <c:pt idx="3842">
                        <c:v>-4.9282674851685204</c:v>
                      </c:pt>
                      <c:pt idx="3843">
                        <c:v>-4.9238309074707498</c:v>
                      </c:pt>
                      <c:pt idx="3844">
                        <c:v>-4.9193943297729801</c:v>
                      </c:pt>
                      <c:pt idx="3845">
                        <c:v>-4.9149577520752104</c:v>
                      </c:pt>
                      <c:pt idx="3846">
                        <c:v>-4.9105211743774397</c:v>
                      </c:pt>
                      <c:pt idx="3847">
                        <c:v>-4.90608459667967</c:v>
                      </c:pt>
                      <c:pt idx="3848">
                        <c:v>-4.9016480189819003</c:v>
                      </c:pt>
                      <c:pt idx="3849">
                        <c:v>-4.8972114412841297</c:v>
                      </c:pt>
                      <c:pt idx="3850">
                        <c:v>-4.8927748635863599</c:v>
                      </c:pt>
                      <c:pt idx="3851">
                        <c:v>-4.8883382858885902</c:v>
                      </c:pt>
                      <c:pt idx="3852">
                        <c:v>-4.8839017081908196</c:v>
                      </c:pt>
                      <c:pt idx="3853">
                        <c:v>-4.8794651304930499</c:v>
                      </c:pt>
                      <c:pt idx="3854">
                        <c:v>-4.8750285527952801</c:v>
                      </c:pt>
                      <c:pt idx="3855">
                        <c:v>-4.8705919750975104</c:v>
                      </c:pt>
                      <c:pt idx="3856">
                        <c:v>-4.8661553973997398</c:v>
                      </c:pt>
                      <c:pt idx="3857">
                        <c:v>-4.8617188197019701</c:v>
                      </c:pt>
                      <c:pt idx="3858">
                        <c:v>-4.8572822420042003</c:v>
                      </c:pt>
                      <c:pt idx="3859">
                        <c:v>-4.8528456643064297</c:v>
                      </c:pt>
                      <c:pt idx="3860">
                        <c:v>-4.84840908660866</c:v>
                      </c:pt>
                      <c:pt idx="3861">
                        <c:v>-4.8439725089108903</c:v>
                      </c:pt>
                      <c:pt idx="3862">
                        <c:v>-4.8395359312131196</c:v>
                      </c:pt>
                      <c:pt idx="3863">
                        <c:v>-4.8350993535153499</c:v>
                      </c:pt>
                      <c:pt idx="3864">
                        <c:v>-4.8306627758175802</c:v>
                      </c:pt>
                      <c:pt idx="3865">
                        <c:v>-4.8262261981198096</c:v>
                      </c:pt>
                      <c:pt idx="3866">
                        <c:v>-4.8217896204220398</c:v>
                      </c:pt>
                      <c:pt idx="3867">
                        <c:v>-4.8173530427242701</c:v>
                      </c:pt>
                      <c:pt idx="3868">
                        <c:v>-4.8129164650265004</c:v>
                      </c:pt>
                      <c:pt idx="3869">
                        <c:v>-4.8084798873287298</c:v>
                      </c:pt>
                      <c:pt idx="3870">
                        <c:v>-4.80404330963096</c:v>
                      </c:pt>
                      <c:pt idx="3871">
                        <c:v>-4.7996067319331903</c:v>
                      </c:pt>
                      <c:pt idx="3872">
                        <c:v>-4.7951701542354304</c:v>
                      </c:pt>
                      <c:pt idx="3873">
                        <c:v>-4.79073357653765</c:v>
                      </c:pt>
                      <c:pt idx="3874">
                        <c:v>-4.7862969988398802</c:v>
                      </c:pt>
                      <c:pt idx="3875">
                        <c:v>-4.7818604211421096</c:v>
                      </c:pt>
                      <c:pt idx="3876">
                        <c:v>-4.7774238434443399</c:v>
                      </c:pt>
                      <c:pt idx="3877">
                        <c:v>-4.7729872657465799</c:v>
                      </c:pt>
                      <c:pt idx="3878">
                        <c:v>-4.7685506880488102</c:v>
                      </c:pt>
                      <c:pt idx="3879">
                        <c:v>-4.7641141103510298</c:v>
                      </c:pt>
                      <c:pt idx="3880">
                        <c:v>-4.7596775326532601</c:v>
                      </c:pt>
                      <c:pt idx="3881">
                        <c:v>-4.7552409549555001</c:v>
                      </c:pt>
                      <c:pt idx="3882">
                        <c:v>-4.7508043772577304</c:v>
                      </c:pt>
                      <c:pt idx="3883">
                        <c:v>-4.7463677995599598</c:v>
                      </c:pt>
                      <c:pt idx="3884">
                        <c:v>-4.7419312218621901</c:v>
                      </c:pt>
                      <c:pt idx="3885">
                        <c:v>-4.7374946441644097</c:v>
                      </c:pt>
                      <c:pt idx="3886">
                        <c:v>-4.7330580664666497</c:v>
                      </c:pt>
                      <c:pt idx="3887">
                        <c:v>-4.72862148876888</c:v>
                      </c:pt>
                      <c:pt idx="3888">
                        <c:v>-4.7241849110711103</c:v>
                      </c:pt>
                      <c:pt idx="3889">
                        <c:v>-4.7197483333733397</c:v>
                      </c:pt>
                      <c:pt idx="3890">
                        <c:v>-4.7153117556755699</c:v>
                      </c:pt>
                      <c:pt idx="3891">
                        <c:v>-4.7108751779778002</c:v>
                      </c:pt>
                      <c:pt idx="3892">
                        <c:v>-4.7064386002800296</c:v>
                      </c:pt>
                      <c:pt idx="3893">
                        <c:v>-4.7020020225822599</c:v>
                      </c:pt>
                      <c:pt idx="3894">
                        <c:v>-4.6975654448844901</c:v>
                      </c:pt>
                      <c:pt idx="3895">
                        <c:v>-4.6931288671867204</c:v>
                      </c:pt>
                      <c:pt idx="3896">
                        <c:v>-4.6886922894889498</c:v>
                      </c:pt>
                      <c:pt idx="3897">
                        <c:v>-4.6842557117911801</c:v>
                      </c:pt>
                      <c:pt idx="3898">
                        <c:v>-4.6798191340934103</c:v>
                      </c:pt>
                      <c:pt idx="3899">
                        <c:v>-4.6753825563956397</c:v>
                      </c:pt>
                      <c:pt idx="3900">
                        <c:v>-4.67094597869787</c:v>
                      </c:pt>
                      <c:pt idx="3901">
                        <c:v>-4.6665094010001003</c:v>
                      </c:pt>
                      <c:pt idx="3902">
                        <c:v>-4.6620728233023296</c:v>
                      </c:pt>
                      <c:pt idx="3903">
                        <c:v>-4.6576362456045599</c:v>
                      </c:pt>
                      <c:pt idx="3904">
                        <c:v>-4.6531996679067902</c:v>
                      </c:pt>
                      <c:pt idx="3905">
                        <c:v>-4.6487630902090196</c:v>
                      </c:pt>
                      <c:pt idx="3906">
                        <c:v>-4.6443265125112498</c:v>
                      </c:pt>
                      <c:pt idx="3907">
                        <c:v>-4.6398899348134801</c:v>
                      </c:pt>
                      <c:pt idx="3908">
                        <c:v>-4.6354533571157104</c:v>
                      </c:pt>
                      <c:pt idx="3909">
                        <c:v>-4.6310167794179398</c:v>
                      </c:pt>
                      <c:pt idx="3910">
                        <c:v>-4.62658020172017</c:v>
                      </c:pt>
                      <c:pt idx="3911">
                        <c:v>-4.6221436240224003</c:v>
                      </c:pt>
                      <c:pt idx="3912">
                        <c:v>-4.6177070463246297</c:v>
                      </c:pt>
                      <c:pt idx="3913">
                        <c:v>-4.61327046862686</c:v>
                      </c:pt>
                      <c:pt idx="3914">
                        <c:v>-4.6088338909291</c:v>
                      </c:pt>
                      <c:pt idx="3915">
                        <c:v>-4.6043973132313196</c:v>
                      </c:pt>
                      <c:pt idx="3916">
                        <c:v>-4.5999607355335499</c:v>
                      </c:pt>
                      <c:pt idx="3917">
                        <c:v>-4.5955241578357802</c:v>
                      </c:pt>
                      <c:pt idx="3918">
                        <c:v>-4.5910875801380104</c:v>
                      </c:pt>
                      <c:pt idx="3919">
                        <c:v>-4.5866510024402496</c:v>
                      </c:pt>
                      <c:pt idx="3920">
                        <c:v>-4.5822144247424701</c:v>
                      </c:pt>
                      <c:pt idx="3921">
                        <c:v>-4.5777778470447004</c:v>
                      </c:pt>
                      <c:pt idx="3922">
                        <c:v>-4.5733412693469297</c:v>
                      </c:pt>
                      <c:pt idx="3923">
                        <c:v>-4.56890469164916</c:v>
                      </c:pt>
                      <c:pt idx="3924">
                        <c:v>-4.5644681139514001</c:v>
                      </c:pt>
                      <c:pt idx="3925">
                        <c:v>-4.5600315362536303</c:v>
                      </c:pt>
                      <c:pt idx="3926">
                        <c:v>-4.5555949585558499</c:v>
                      </c:pt>
                      <c:pt idx="3927">
                        <c:v>-4.5511583808580802</c:v>
                      </c:pt>
                      <c:pt idx="3928">
                        <c:v>-4.5467218031603096</c:v>
                      </c:pt>
                      <c:pt idx="3929">
                        <c:v>-4.5422852254625496</c:v>
                      </c:pt>
                      <c:pt idx="3930">
                        <c:v>-4.5378486477647799</c:v>
                      </c:pt>
                      <c:pt idx="3931">
                        <c:v>-4.5334120700670102</c:v>
                      </c:pt>
                      <c:pt idx="3932">
                        <c:v>-4.5289754923692298</c:v>
                      </c:pt>
                      <c:pt idx="3933">
                        <c:v>-4.5245389146714698</c:v>
                      </c:pt>
                      <c:pt idx="3934">
                        <c:v>-4.5201023369737001</c:v>
                      </c:pt>
                      <c:pt idx="3935">
                        <c:v>-4.5156657592759304</c:v>
                      </c:pt>
                      <c:pt idx="3936">
                        <c:v>-4.5112291815781598</c:v>
                      </c:pt>
                      <c:pt idx="3937">
                        <c:v>-4.50679260388039</c:v>
                      </c:pt>
                      <c:pt idx="3938">
                        <c:v>-4.5023560261826203</c:v>
                      </c:pt>
                      <c:pt idx="3939">
                        <c:v>-4.4979194484848497</c:v>
                      </c:pt>
                      <c:pt idx="3940">
                        <c:v>-4.49348287078708</c:v>
                      </c:pt>
                      <c:pt idx="3941">
                        <c:v>-4.4890462930893102</c:v>
                      </c:pt>
                      <c:pt idx="3942">
                        <c:v>-4.4846097153915396</c:v>
                      </c:pt>
                      <c:pt idx="3943">
                        <c:v>-4.4801731376937699</c:v>
                      </c:pt>
                      <c:pt idx="3944">
                        <c:v>-4.4757365599960002</c:v>
                      </c:pt>
                      <c:pt idx="3945">
                        <c:v>-4.4712999822982296</c:v>
                      </c:pt>
                      <c:pt idx="3946">
                        <c:v>-4.4668634046004598</c:v>
                      </c:pt>
                      <c:pt idx="3947">
                        <c:v>-4.4624268269026901</c:v>
                      </c:pt>
                      <c:pt idx="3948">
                        <c:v>-4.4579902492049204</c:v>
                      </c:pt>
                      <c:pt idx="3949">
                        <c:v>-4.4535536715071498</c:v>
                      </c:pt>
                      <c:pt idx="3950">
                        <c:v>-4.44911709380938</c:v>
                      </c:pt>
                      <c:pt idx="3951">
                        <c:v>-4.4446805161116103</c:v>
                      </c:pt>
                      <c:pt idx="3952">
                        <c:v>-4.4402439384138397</c:v>
                      </c:pt>
                      <c:pt idx="3953">
                        <c:v>-4.43580736071607</c:v>
                      </c:pt>
                      <c:pt idx="3954">
                        <c:v>-4.4313707830183002</c:v>
                      </c:pt>
                      <c:pt idx="3955">
                        <c:v>-4.4269342053205296</c:v>
                      </c:pt>
                      <c:pt idx="3956">
                        <c:v>-4.4224976276227599</c:v>
                      </c:pt>
                      <c:pt idx="3957">
                        <c:v>-4.4180610499249902</c:v>
                      </c:pt>
                      <c:pt idx="3958">
                        <c:v>-4.4136244722272204</c:v>
                      </c:pt>
                      <c:pt idx="3959">
                        <c:v>-4.4091878945294498</c:v>
                      </c:pt>
                      <c:pt idx="3960">
                        <c:v>-4.4047513168316801</c:v>
                      </c:pt>
                      <c:pt idx="3961">
                        <c:v>-4.4003147391339104</c:v>
                      </c:pt>
                      <c:pt idx="3962">
                        <c:v>-4.3958781614361397</c:v>
                      </c:pt>
                      <c:pt idx="3963">
                        <c:v>-4.39144158373837</c:v>
                      </c:pt>
                      <c:pt idx="3964">
                        <c:v>-4.3870050060406003</c:v>
                      </c:pt>
                      <c:pt idx="3965">
                        <c:v>-4.3825684283428297</c:v>
                      </c:pt>
                      <c:pt idx="3966">
                        <c:v>-4.3781318506450697</c:v>
                      </c:pt>
                      <c:pt idx="3967">
                        <c:v>-4.3736952729473</c:v>
                      </c:pt>
                      <c:pt idx="3968">
                        <c:v>-4.3692586952495196</c:v>
                      </c:pt>
                      <c:pt idx="3969">
                        <c:v>-4.3648221175517499</c:v>
                      </c:pt>
                      <c:pt idx="3970">
                        <c:v>-4.3603855398539801</c:v>
                      </c:pt>
                      <c:pt idx="3971">
                        <c:v>-4.3559489621562202</c:v>
                      </c:pt>
                      <c:pt idx="3972">
                        <c:v>-4.3515123844584496</c:v>
                      </c:pt>
                      <c:pt idx="3973">
                        <c:v>-4.3470758067606701</c:v>
                      </c:pt>
                      <c:pt idx="3974">
                        <c:v>-4.3426392290629003</c:v>
                      </c:pt>
                      <c:pt idx="3975">
                        <c:v>-4.3382026513651297</c:v>
                      </c:pt>
                      <c:pt idx="3976">
                        <c:v>-4.3337660736673698</c:v>
                      </c:pt>
                      <c:pt idx="3977">
                        <c:v>-4.3293294959696</c:v>
                      </c:pt>
                      <c:pt idx="3978">
                        <c:v>-4.3248929182718303</c:v>
                      </c:pt>
                      <c:pt idx="3979">
                        <c:v>-4.3204563405740499</c:v>
                      </c:pt>
                      <c:pt idx="3980">
                        <c:v>-4.3160197628762802</c:v>
                      </c:pt>
                      <c:pt idx="3981">
                        <c:v>-4.3115831851785202</c:v>
                      </c:pt>
                      <c:pt idx="3982">
                        <c:v>-4.3071466074807496</c:v>
                      </c:pt>
                      <c:pt idx="3983">
                        <c:v>-4.3027100297829799</c:v>
                      </c:pt>
                      <c:pt idx="3984">
                        <c:v>-4.2982734520852102</c:v>
                      </c:pt>
                      <c:pt idx="3985">
                        <c:v>-4.2938368743874404</c:v>
                      </c:pt>
                      <c:pt idx="3986">
                        <c:v>-4.2894002966896698</c:v>
                      </c:pt>
                      <c:pt idx="3987">
                        <c:v>-4.2849637189919001</c:v>
                      </c:pt>
                      <c:pt idx="3988">
                        <c:v>-4.2805271412941304</c:v>
                      </c:pt>
                      <c:pt idx="3989">
                        <c:v>-4.2760905635963598</c:v>
                      </c:pt>
                      <c:pt idx="3990">
                        <c:v>-4.27165398589859</c:v>
                      </c:pt>
                      <c:pt idx="3991">
                        <c:v>-4.2672174082008203</c:v>
                      </c:pt>
                      <c:pt idx="3992">
                        <c:v>-4.2627808305030497</c:v>
                      </c:pt>
                      <c:pt idx="3993">
                        <c:v>-4.25834425280528</c:v>
                      </c:pt>
                      <c:pt idx="3994">
                        <c:v>-4.2539076751075102</c:v>
                      </c:pt>
                      <c:pt idx="3995">
                        <c:v>-4.2494710974097396</c:v>
                      </c:pt>
                      <c:pt idx="3996">
                        <c:v>-4.2450345197119699</c:v>
                      </c:pt>
                      <c:pt idx="3997">
                        <c:v>-4.2405979420142002</c:v>
                      </c:pt>
                      <c:pt idx="3998">
                        <c:v>-4.2361613643164304</c:v>
                      </c:pt>
                      <c:pt idx="3999">
                        <c:v>-4.2317247866186598</c:v>
                      </c:pt>
                      <c:pt idx="4000">
                        <c:v>-4.2272882089208901</c:v>
                      </c:pt>
                      <c:pt idx="4001">
                        <c:v>-4.2228516312231204</c:v>
                      </c:pt>
                      <c:pt idx="4002">
                        <c:v>-4.2184150535253497</c:v>
                      </c:pt>
                      <c:pt idx="4003">
                        <c:v>-4.21397847582758</c:v>
                      </c:pt>
                      <c:pt idx="4004">
                        <c:v>-4.2095418981298103</c:v>
                      </c:pt>
                      <c:pt idx="4005">
                        <c:v>-4.2051053204320397</c:v>
                      </c:pt>
                      <c:pt idx="4006">
                        <c:v>-4.2006687427342699</c:v>
                      </c:pt>
                      <c:pt idx="4007">
                        <c:v>-4.1962321650365002</c:v>
                      </c:pt>
                      <c:pt idx="4008">
                        <c:v>-4.1917955873387296</c:v>
                      </c:pt>
                      <c:pt idx="4009">
                        <c:v>-4.1873590096409599</c:v>
                      </c:pt>
                      <c:pt idx="4010">
                        <c:v>-4.1829224319431901</c:v>
                      </c:pt>
                      <c:pt idx="4011">
                        <c:v>-4.1784858542454204</c:v>
                      </c:pt>
                      <c:pt idx="4012">
                        <c:v>-4.1740492765476498</c:v>
                      </c:pt>
                      <c:pt idx="4013">
                        <c:v>-4.1696126988498801</c:v>
                      </c:pt>
                      <c:pt idx="4014">
                        <c:v>-4.1651761211521201</c:v>
                      </c:pt>
                      <c:pt idx="4015">
                        <c:v>-4.1607395434543397</c:v>
                      </c:pt>
                      <c:pt idx="4016">
                        <c:v>-4.15630296575657</c:v>
                      </c:pt>
                      <c:pt idx="4017">
                        <c:v>-4.1518663880588003</c:v>
                      </c:pt>
                      <c:pt idx="4018">
                        <c:v>-4.1474298103610403</c:v>
                      </c:pt>
                      <c:pt idx="4019">
                        <c:v>-4.1429932326632697</c:v>
                      </c:pt>
                      <c:pt idx="4020">
                        <c:v>-4.1385566549655</c:v>
                      </c:pt>
                      <c:pt idx="4021">
                        <c:v>-4.1341200772677196</c:v>
                      </c:pt>
                      <c:pt idx="4022">
                        <c:v>-4.1296834995699498</c:v>
                      </c:pt>
                      <c:pt idx="4023">
                        <c:v>-4.1252469218721899</c:v>
                      </c:pt>
                      <c:pt idx="4024">
                        <c:v>-4.1208103441744202</c:v>
                      </c:pt>
                      <c:pt idx="4025">
                        <c:v>-4.1163737664766504</c:v>
                      </c:pt>
                      <c:pt idx="4026">
                        <c:v>-4.11193718877887</c:v>
                      </c:pt>
                      <c:pt idx="4027">
                        <c:v>-4.1075006110811101</c:v>
                      </c:pt>
                      <c:pt idx="4028">
                        <c:v>-4.1030640333833404</c:v>
                      </c:pt>
                      <c:pt idx="4029">
                        <c:v>-4.0986274556855697</c:v>
                      </c:pt>
                      <c:pt idx="4030">
                        <c:v>-4.0941908779878</c:v>
                      </c:pt>
                      <c:pt idx="4031">
                        <c:v>-4.0897543002900303</c:v>
                      </c:pt>
                      <c:pt idx="4032">
                        <c:v>-4.0853177225922597</c:v>
                      </c:pt>
                      <c:pt idx="4033">
                        <c:v>-4.0808811448944899</c:v>
                      </c:pt>
                      <c:pt idx="4034">
                        <c:v>-4.0764445671967202</c:v>
                      </c:pt>
                      <c:pt idx="4035">
                        <c:v>-4.0720079894989496</c:v>
                      </c:pt>
                      <c:pt idx="4036">
                        <c:v>-4.0675714118011799</c:v>
                      </c:pt>
                      <c:pt idx="4037">
                        <c:v>-4.0631348341034101</c:v>
                      </c:pt>
                      <c:pt idx="4038">
                        <c:v>-4.0586982564056404</c:v>
                      </c:pt>
                      <c:pt idx="4039">
                        <c:v>-4.0542616787078698</c:v>
                      </c:pt>
                      <c:pt idx="4040">
                        <c:v>-4.0498251010101001</c:v>
                      </c:pt>
                      <c:pt idx="4041">
                        <c:v>-4.0453885233123303</c:v>
                      </c:pt>
                      <c:pt idx="4042">
                        <c:v>-4.0409519456145597</c:v>
                      </c:pt>
                      <c:pt idx="4043">
                        <c:v>-4.03651536791679</c:v>
                      </c:pt>
                      <c:pt idx="4044">
                        <c:v>-4.0320787902190203</c:v>
                      </c:pt>
                      <c:pt idx="4045">
                        <c:v>-4.0276422125212497</c:v>
                      </c:pt>
                      <c:pt idx="4046">
                        <c:v>-4.0232056348234799</c:v>
                      </c:pt>
                      <c:pt idx="4047">
                        <c:v>-4.0187690571257102</c:v>
                      </c:pt>
                      <c:pt idx="4048">
                        <c:v>-4.0143324794279396</c:v>
                      </c:pt>
                      <c:pt idx="4049">
                        <c:v>-4.0098959017301699</c:v>
                      </c:pt>
                      <c:pt idx="4050">
                        <c:v>-4.0054593240324001</c:v>
                      </c:pt>
                      <c:pt idx="4051">
                        <c:v>-4.0010227463346304</c:v>
                      </c:pt>
                      <c:pt idx="4052">
                        <c:v>-3.9965861686368598</c:v>
                      </c:pt>
                      <c:pt idx="4053">
                        <c:v>-3.9921495909390901</c:v>
                      </c:pt>
                      <c:pt idx="4054">
                        <c:v>-3.9877130132413199</c:v>
                      </c:pt>
                      <c:pt idx="4055">
                        <c:v>-3.9832764355435502</c:v>
                      </c:pt>
                      <c:pt idx="4056">
                        <c:v>-3.97883985784578</c:v>
                      </c:pt>
                      <c:pt idx="4057">
                        <c:v>-3.9744032801480098</c:v>
                      </c:pt>
                      <c:pt idx="4058">
                        <c:v>-3.9699667024502401</c:v>
                      </c:pt>
                      <c:pt idx="4059">
                        <c:v>-3.9655301247524699</c:v>
                      </c:pt>
                      <c:pt idx="4060">
                        <c:v>-3.9610935470547002</c:v>
                      </c:pt>
                      <c:pt idx="4061">
                        <c:v>-3.9566569693569398</c:v>
                      </c:pt>
                      <c:pt idx="4062">
                        <c:v>-3.9522203916591598</c:v>
                      </c:pt>
                      <c:pt idx="4063">
                        <c:v>-3.9477838139613901</c:v>
                      </c:pt>
                      <c:pt idx="4064">
                        <c:v>-3.9433472362636199</c:v>
                      </c:pt>
                      <c:pt idx="4065">
                        <c:v>-3.9389106585658502</c:v>
                      </c:pt>
                      <c:pt idx="4066">
                        <c:v>-3.9344740808680898</c:v>
                      </c:pt>
                      <c:pt idx="4067">
                        <c:v>-3.9300375031703099</c:v>
                      </c:pt>
                      <c:pt idx="4068">
                        <c:v>-3.9256009254725401</c:v>
                      </c:pt>
                      <c:pt idx="4069">
                        <c:v>-3.9211643477747802</c:v>
                      </c:pt>
                      <c:pt idx="4070">
                        <c:v>-3.91672777007701</c:v>
                      </c:pt>
                      <c:pt idx="4071">
                        <c:v>-3.9122911923792398</c:v>
                      </c:pt>
                      <c:pt idx="4072">
                        <c:v>-3.9078546146814701</c:v>
                      </c:pt>
                      <c:pt idx="4073">
                        <c:v>-3.9034180369836999</c:v>
                      </c:pt>
                      <c:pt idx="4074">
                        <c:v>-3.8989814592859302</c:v>
                      </c:pt>
                      <c:pt idx="4075">
                        <c:v>-3.89454488158816</c:v>
                      </c:pt>
                      <c:pt idx="4076">
                        <c:v>-3.8901083038903899</c:v>
                      </c:pt>
                      <c:pt idx="4077">
                        <c:v>-3.8856717261926201</c:v>
                      </c:pt>
                      <c:pt idx="4078">
                        <c:v>-3.88123514849485</c:v>
                      </c:pt>
                      <c:pt idx="4079">
                        <c:v>-3.8767985707970798</c:v>
                      </c:pt>
                      <c:pt idx="4080">
                        <c:v>-3.8723619930993101</c:v>
                      </c:pt>
                      <c:pt idx="4081">
                        <c:v>-3.8679254154015399</c:v>
                      </c:pt>
                      <c:pt idx="4082">
                        <c:v>-3.8634888377037702</c:v>
                      </c:pt>
                      <c:pt idx="4083">
                        <c:v>-3.859052260006</c:v>
                      </c:pt>
                      <c:pt idx="4084">
                        <c:v>-3.8546156823082298</c:v>
                      </c:pt>
                      <c:pt idx="4085">
                        <c:v>-3.8501791046104601</c:v>
                      </c:pt>
                      <c:pt idx="4086">
                        <c:v>-3.8457425269126899</c:v>
                      </c:pt>
                      <c:pt idx="4087">
                        <c:v>-3.8413059492149202</c:v>
                      </c:pt>
                      <c:pt idx="4088">
                        <c:v>-3.83686937151715</c:v>
                      </c:pt>
                      <c:pt idx="4089">
                        <c:v>-3.8324327938193798</c:v>
                      </c:pt>
                      <c:pt idx="4090">
                        <c:v>-3.8279962161216101</c:v>
                      </c:pt>
                      <c:pt idx="4091">
                        <c:v>-3.8235596384238399</c:v>
                      </c:pt>
                      <c:pt idx="4092">
                        <c:v>-3.8191230607260702</c:v>
                      </c:pt>
                      <c:pt idx="4093">
                        <c:v>-3.8146864830283</c:v>
                      </c:pt>
                      <c:pt idx="4094">
                        <c:v>-3.8102499053305299</c:v>
                      </c:pt>
                      <c:pt idx="4095">
                        <c:v>-3.8058133276327601</c:v>
                      </c:pt>
                      <c:pt idx="4096">
                        <c:v>-3.80137674993499</c:v>
                      </c:pt>
                      <c:pt idx="4097">
                        <c:v>-3.7969401722372198</c:v>
                      </c:pt>
                      <c:pt idx="4098">
                        <c:v>-3.7925035945394501</c:v>
                      </c:pt>
                      <c:pt idx="4099">
                        <c:v>-3.7880670168416799</c:v>
                      </c:pt>
                      <c:pt idx="4100">
                        <c:v>-3.7836304391439102</c:v>
                      </c:pt>
                      <c:pt idx="4101">
                        <c:v>-3.77919386144614</c:v>
                      </c:pt>
                      <c:pt idx="4102">
                        <c:v>-3.7747572837483698</c:v>
                      </c:pt>
                      <c:pt idx="4103">
                        <c:v>-3.7703207060506001</c:v>
                      </c:pt>
                      <c:pt idx="4104">
                        <c:v>-3.7658841283528299</c:v>
                      </c:pt>
                      <c:pt idx="4105">
                        <c:v>-3.7614475506550602</c:v>
                      </c:pt>
                      <c:pt idx="4106">
                        <c:v>-3.75701097295729</c:v>
                      </c:pt>
                      <c:pt idx="4107">
                        <c:v>-3.7525743952595199</c:v>
                      </c:pt>
                      <c:pt idx="4108">
                        <c:v>-3.7481378175617599</c:v>
                      </c:pt>
                      <c:pt idx="4109">
                        <c:v>-3.74370123986398</c:v>
                      </c:pt>
                      <c:pt idx="4110">
                        <c:v>-3.73926466216622</c:v>
                      </c:pt>
                      <c:pt idx="4111">
                        <c:v>-3.7348280844684498</c:v>
                      </c:pt>
                      <c:pt idx="4112">
                        <c:v>-3.7303915067706801</c:v>
                      </c:pt>
                      <c:pt idx="4113">
                        <c:v>-3.7259549290729099</c:v>
                      </c:pt>
                      <c:pt idx="4114">
                        <c:v>-3.7215183513751402</c:v>
                      </c:pt>
                      <c:pt idx="4115">
                        <c:v>-3.71708177367737</c:v>
                      </c:pt>
                      <c:pt idx="4116">
                        <c:v>-3.7126451959795999</c:v>
                      </c:pt>
                      <c:pt idx="4117">
                        <c:v>-3.7082086182818301</c:v>
                      </c:pt>
                      <c:pt idx="4118">
                        <c:v>-3.70377204058406</c:v>
                      </c:pt>
                      <c:pt idx="4119">
                        <c:v>-3.6993354628862898</c:v>
                      </c:pt>
                      <c:pt idx="4120">
                        <c:v>-3.6948988851885201</c:v>
                      </c:pt>
                      <c:pt idx="4121">
                        <c:v>-3.6904623074907499</c:v>
                      </c:pt>
                      <c:pt idx="4122">
                        <c:v>-3.6860257297929802</c:v>
                      </c:pt>
                      <c:pt idx="4123">
                        <c:v>-3.68158915209521</c:v>
                      </c:pt>
                      <c:pt idx="4124">
                        <c:v>-3.6771525743974398</c:v>
                      </c:pt>
                      <c:pt idx="4125">
                        <c:v>-3.6727159966996701</c:v>
                      </c:pt>
                      <c:pt idx="4126">
                        <c:v>-3.6682794190018999</c:v>
                      </c:pt>
                      <c:pt idx="4127">
                        <c:v>-3.6638428413041302</c:v>
                      </c:pt>
                      <c:pt idx="4128">
                        <c:v>-3.65940626360636</c:v>
                      </c:pt>
                      <c:pt idx="4129">
                        <c:v>-3.6549696859085898</c:v>
                      </c:pt>
                      <c:pt idx="4130">
                        <c:v>-3.6505331082108201</c:v>
                      </c:pt>
                      <c:pt idx="4131">
                        <c:v>-3.6460965305130499</c:v>
                      </c:pt>
                      <c:pt idx="4132">
                        <c:v>-3.6416599528152802</c:v>
                      </c:pt>
                      <c:pt idx="4133">
                        <c:v>-3.63722337511751</c:v>
                      </c:pt>
                      <c:pt idx="4134">
                        <c:v>-3.6327867974197399</c:v>
                      </c:pt>
                      <c:pt idx="4135">
                        <c:v>-3.6283502197219701</c:v>
                      </c:pt>
                      <c:pt idx="4136">
                        <c:v>-3.6239136420242</c:v>
                      </c:pt>
                      <c:pt idx="4137">
                        <c:v>-3.6194770643264298</c:v>
                      </c:pt>
                      <c:pt idx="4138">
                        <c:v>-3.6150404866286601</c:v>
                      </c:pt>
                      <c:pt idx="4139">
                        <c:v>-3.6106039089308899</c:v>
                      </c:pt>
                      <c:pt idx="4140">
                        <c:v>-3.6061673312331202</c:v>
                      </c:pt>
                      <c:pt idx="4141">
                        <c:v>-3.60173075353535</c:v>
                      </c:pt>
                      <c:pt idx="4142">
                        <c:v>-3.5972941758375798</c:v>
                      </c:pt>
                      <c:pt idx="4143">
                        <c:v>-3.5928575981398101</c:v>
                      </c:pt>
                      <c:pt idx="4144">
                        <c:v>-3.5884210204420399</c:v>
                      </c:pt>
                      <c:pt idx="4145">
                        <c:v>-3.5839844427442702</c:v>
                      </c:pt>
                      <c:pt idx="4146">
                        <c:v>-3.5795478650465</c:v>
                      </c:pt>
                      <c:pt idx="4147">
                        <c:v>-3.5751112873487298</c:v>
                      </c:pt>
                      <c:pt idx="4148">
                        <c:v>-3.5706747096509601</c:v>
                      </c:pt>
                      <c:pt idx="4149">
                        <c:v>-3.5662381319532002</c:v>
                      </c:pt>
                      <c:pt idx="4150">
                        <c:v>-3.5618015542554202</c:v>
                      </c:pt>
                      <c:pt idx="4151">
                        <c:v>-3.55736497655765</c:v>
                      </c:pt>
                      <c:pt idx="4152">
                        <c:v>-3.5529283988598901</c:v>
                      </c:pt>
                      <c:pt idx="4153">
                        <c:v>-3.5484918211621199</c:v>
                      </c:pt>
                      <c:pt idx="4154">
                        <c:v>-3.5440552434643502</c:v>
                      </c:pt>
                      <c:pt idx="4155">
                        <c:v>-3.53961866576658</c:v>
                      </c:pt>
                      <c:pt idx="4156">
                        <c:v>-3.5351820880688098</c:v>
                      </c:pt>
                      <c:pt idx="4157">
                        <c:v>-3.5307455103710401</c:v>
                      </c:pt>
                      <c:pt idx="4158">
                        <c:v>-3.5263089326732699</c:v>
                      </c:pt>
                      <c:pt idx="4159">
                        <c:v>-3.5218723549755002</c:v>
                      </c:pt>
                      <c:pt idx="4160">
                        <c:v>-3.51743577727773</c:v>
                      </c:pt>
                      <c:pt idx="4161">
                        <c:v>-3.5129991995799599</c:v>
                      </c:pt>
                      <c:pt idx="4162">
                        <c:v>-3.5085626218821901</c:v>
                      </c:pt>
                      <c:pt idx="4163">
                        <c:v>-3.50412604418442</c:v>
                      </c:pt>
                      <c:pt idx="4164">
                        <c:v>-3.4996894664866498</c:v>
                      </c:pt>
                      <c:pt idx="4165">
                        <c:v>-3.4952528887888801</c:v>
                      </c:pt>
                      <c:pt idx="4166">
                        <c:v>-3.4908163110911099</c:v>
                      </c:pt>
                      <c:pt idx="4167">
                        <c:v>-3.4863797333933402</c:v>
                      </c:pt>
                      <c:pt idx="4168">
                        <c:v>-3.48194315569557</c:v>
                      </c:pt>
                      <c:pt idx="4169">
                        <c:v>-3.4775065779977998</c:v>
                      </c:pt>
                      <c:pt idx="4170">
                        <c:v>-3.4730700003000301</c:v>
                      </c:pt>
                      <c:pt idx="4171">
                        <c:v>-3.4686334226022599</c:v>
                      </c:pt>
                      <c:pt idx="4172">
                        <c:v>-3.4641968449044902</c:v>
                      </c:pt>
                      <c:pt idx="4173">
                        <c:v>-3.45976026720672</c:v>
                      </c:pt>
                      <c:pt idx="4174">
                        <c:v>-3.4553236895089499</c:v>
                      </c:pt>
                      <c:pt idx="4175">
                        <c:v>-3.4508871118111801</c:v>
                      </c:pt>
                      <c:pt idx="4176">
                        <c:v>-3.44645053411341</c:v>
                      </c:pt>
                      <c:pt idx="4177">
                        <c:v>-3.4420139564156398</c:v>
                      </c:pt>
                      <c:pt idx="4178">
                        <c:v>-3.4375773787178701</c:v>
                      </c:pt>
                      <c:pt idx="4179">
                        <c:v>-3.4331408010200999</c:v>
                      </c:pt>
                      <c:pt idx="4180">
                        <c:v>-3.4287042233223302</c:v>
                      </c:pt>
                      <c:pt idx="4181">
                        <c:v>-3.42426764562456</c:v>
                      </c:pt>
                      <c:pt idx="4182">
                        <c:v>-3.4198310679267898</c:v>
                      </c:pt>
                      <c:pt idx="4183">
                        <c:v>-3.4153944902290201</c:v>
                      </c:pt>
                      <c:pt idx="4184">
                        <c:v>-3.4109579125312499</c:v>
                      </c:pt>
                      <c:pt idx="4185">
                        <c:v>-3.4065213348334802</c:v>
                      </c:pt>
                      <c:pt idx="4186">
                        <c:v>-3.40208475713571</c:v>
                      </c:pt>
                      <c:pt idx="4187">
                        <c:v>-3.3976481794379398</c:v>
                      </c:pt>
                      <c:pt idx="4188">
                        <c:v>-3.3932116017401701</c:v>
                      </c:pt>
                      <c:pt idx="4189">
                        <c:v>-3.3887750240423999</c:v>
                      </c:pt>
                      <c:pt idx="4190">
                        <c:v>-3.3843384463446302</c:v>
                      </c:pt>
                      <c:pt idx="4191">
                        <c:v>-3.3799018686468698</c:v>
                      </c:pt>
                      <c:pt idx="4192">
                        <c:v>-3.3754652909490899</c:v>
                      </c:pt>
                      <c:pt idx="4193">
                        <c:v>-3.3710287132513201</c:v>
                      </c:pt>
                      <c:pt idx="4194">
                        <c:v>-3.3665921355535602</c:v>
                      </c:pt>
                      <c:pt idx="4195">
                        <c:v>-3.36215555785579</c:v>
                      </c:pt>
                      <c:pt idx="4196">
                        <c:v>-3.3577189801580198</c:v>
                      </c:pt>
                      <c:pt idx="4197">
                        <c:v>-3.3532824024602501</c:v>
                      </c:pt>
                      <c:pt idx="4198">
                        <c:v>-3.3488458247624799</c:v>
                      </c:pt>
                      <c:pt idx="4199">
                        <c:v>-3.3444092470647102</c:v>
                      </c:pt>
                      <c:pt idx="4200">
                        <c:v>-3.33997266936694</c:v>
                      </c:pt>
                      <c:pt idx="4201">
                        <c:v>-3.3355360916691699</c:v>
                      </c:pt>
                      <c:pt idx="4202">
                        <c:v>-3.3310995139714001</c:v>
                      </c:pt>
                      <c:pt idx="4203">
                        <c:v>-3.32666293627363</c:v>
                      </c:pt>
                      <c:pt idx="4204">
                        <c:v>-3.3222263585758598</c:v>
                      </c:pt>
                      <c:pt idx="4205">
                        <c:v>-3.3177897808780901</c:v>
                      </c:pt>
                      <c:pt idx="4206">
                        <c:v>-3.3133532031803199</c:v>
                      </c:pt>
                      <c:pt idx="4207">
                        <c:v>-3.3089166254825502</c:v>
                      </c:pt>
                      <c:pt idx="4208">
                        <c:v>-3.30448004778478</c:v>
                      </c:pt>
                      <c:pt idx="4209">
                        <c:v>-3.3000434700870098</c:v>
                      </c:pt>
                      <c:pt idx="4210">
                        <c:v>-3.2956068923892401</c:v>
                      </c:pt>
                      <c:pt idx="4211">
                        <c:v>-3.2911703146914699</c:v>
                      </c:pt>
                      <c:pt idx="4212">
                        <c:v>-3.2867337369937002</c:v>
                      </c:pt>
                      <c:pt idx="4213">
                        <c:v>-3.28229715929593</c:v>
                      </c:pt>
                      <c:pt idx="4214">
                        <c:v>-3.2778605815981599</c:v>
                      </c:pt>
                      <c:pt idx="4215">
                        <c:v>-3.2734240039003901</c:v>
                      </c:pt>
                      <c:pt idx="4216">
                        <c:v>-3.26898742620262</c:v>
                      </c:pt>
                      <c:pt idx="4217">
                        <c:v>-3.2645508485048498</c:v>
                      </c:pt>
                      <c:pt idx="4218">
                        <c:v>-3.2601142708070801</c:v>
                      </c:pt>
                      <c:pt idx="4219">
                        <c:v>-3.2556776931093099</c:v>
                      </c:pt>
                      <c:pt idx="4220">
                        <c:v>-3.2512411154115402</c:v>
                      </c:pt>
                      <c:pt idx="4221">
                        <c:v>-3.24680453771377</c:v>
                      </c:pt>
                      <c:pt idx="4222">
                        <c:v>-3.2423679600159998</c:v>
                      </c:pt>
                      <c:pt idx="4223">
                        <c:v>-3.2379313823182301</c:v>
                      </c:pt>
                      <c:pt idx="4224">
                        <c:v>-3.2334948046204599</c:v>
                      </c:pt>
                      <c:pt idx="4225">
                        <c:v>-3.2290582269226902</c:v>
                      </c:pt>
                      <c:pt idx="4226">
                        <c:v>-3.22462164922492</c:v>
                      </c:pt>
                      <c:pt idx="4227">
                        <c:v>-3.2201850715271498</c:v>
                      </c:pt>
                      <c:pt idx="4228">
                        <c:v>-3.2157484938293801</c:v>
                      </c:pt>
                      <c:pt idx="4229">
                        <c:v>-3.2113119161316099</c:v>
                      </c:pt>
                      <c:pt idx="4230">
                        <c:v>-3.2068753384338402</c:v>
                      </c:pt>
                      <c:pt idx="4231">
                        <c:v>-3.20243876073607</c:v>
                      </c:pt>
                      <c:pt idx="4232">
                        <c:v>-3.1980021830382999</c:v>
                      </c:pt>
                      <c:pt idx="4233">
                        <c:v>-3.1935656053405301</c:v>
                      </c:pt>
                      <c:pt idx="4234">
                        <c:v>-3.18912902764276</c:v>
                      </c:pt>
                      <c:pt idx="4235">
                        <c:v>-3.1846924499449898</c:v>
                      </c:pt>
                      <c:pt idx="4236">
                        <c:v>-3.1802558722472298</c:v>
                      </c:pt>
                      <c:pt idx="4237">
                        <c:v>-3.1758192945494601</c:v>
                      </c:pt>
                      <c:pt idx="4238">
                        <c:v>-3.1713827168516899</c:v>
                      </c:pt>
                      <c:pt idx="4239">
                        <c:v>-3.16694613915391</c:v>
                      </c:pt>
                      <c:pt idx="4240">
                        <c:v>-3.1625095614561398</c:v>
                      </c:pt>
                      <c:pt idx="4241">
                        <c:v>-3.1580729837583799</c:v>
                      </c:pt>
                      <c:pt idx="4242">
                        <c:v>-3.1536364060606101</c:v>
                      </c:pt>
                      <c:pt idx="4243">
                        <c:v>-3.14919982836284</c:v>
                      </c:pt>
                      <c:pt idx="4244">
                        <c:v>-3.1447632506650698</c:v>
                      </c:pt>
                      <c:pt idx="4245">
                        <c:v>-3.1403266729673001</c:v>
                      </c:pt>
                      <c:pt idx="4246">
                        <c:v>-3.1358900952695299</c:v>
                      </c:pt>
                      <c:pt idx="4247">
                        <c:v>-3.1314535175717602</c:v>
                      </c:pt>
                      <c:pt idx="4248">
                        <c:v>-3.12701693987399</c:v>
                      </c:pt>
                      <c:pt idx="4249">
                        <c:v>-3.1225803621762198</c:v>
                      </c:pt>
                      <c:pt idx="4250">
                        <c:v>-3.1181437844784501</c:v>
                      </c:pt>
                      <c:pt idx="4251">
                        <c:v>-3.1137072067806799</c:v>
                      </c:pt>
                      <c:pt idx="4252">
                        <c:v>-3.1092706290829102</c:v>
                      </c:pt>
                      <c:pt idx="4253">
                        <c:v>-3.10483405138514</c:v>
                      </c:pt>
                      <c:pt idx="4254">
                        <c:v>-3.1003974736873698</c:v>
                      </c:pt>
                      <c:pt idx="4255">
                        <c:v>-3.0959608959896001</c:v>
                      </c:pt>
                      <c:pt idx="4256">
                        <c:v>-3.0915243182918299</c:v>
                      </c:pt>
                      <c:pt idx="4257">
                        <c:v>-3.0870877405940602</c:v>
                      </c:pt>
                      <c:pt idx="4258">
                        <c:v>-3.08265116289629</c:v>
                      </c:pt>
                      <c:pt idx="4259">
                        <c:v>-3.0782145851985199</c:v>
                      </c:pt>
                      <c:pt idx="4260">
                        <c:v>-3.0737780075007501</c:v>
                      </c:pt>
                      <c:pt idx="4261">
                        <c:v>-3.06934142980298</c:v>
                      </c:pt>
                      <c:pt idx="4262">
                        <c:v>-3.0649048521052098</c:v>
                      </c:pt>
                      <c:pt idx="4263">
                        <c:v>-3.0604682744074401</c:v>
                      </c:pt>
                      <c:pt idx="4264">
                        <c:v>-3.0560316967096699</c:v>
                      </c:pt>
                      <c:pt idx="4265">
                        <c:v>-3.0515951190119002</c:v>
                      </c:pt>
                      <c:pt idx="4266">
                        <c:v>-3.04715854131413</c:v>
                      </c:pt>
                      <c:pt idx="4267">
                        <c:v>-3.0427219636163598</c:v>
                      </c:pt>
                      <c:pt idx="4268">
                        <c:v>-3.0382853859185901</c:v>
                      </c:pt>
                      <c:pt idx="4269">
                        <c:v>-3.0338488082208199</c:v>
                      </c:pt>
                      <c:pt idx="4270">
                        <c:v>-3.0294122305230502</c:v>
                      </c:pt>
                      <c:pt idx="4271">
                        <c:v>-3.02497565282528</c:v>
                      </c:pt>
                      <c:pt idx="4272">
                        <c:v>-3.0205390751275099</c:v>
                      </c:pt>
                      <c:pt idx="4273">
                        <c:v>-3.0161024974297401</c:v>
                      </c:pt>
                      <c:pt idx="4274">
                        <c:v>-3.01166591973197</c:v>
                      </c:pt>
                      <c:pt idx="4275">
                        <c:v>-3.0072293420341998</c:v>
                      </c:pt>
                      <c:pt idx="4276">
                        <c:v>-3.0027927643364301</c:v>
                      </c:pt>
                      <c:pt idx="4277">
                        <c:v>-2.9983561866386599</c:v>
                      </c:pt>
                      <c:pt idx="4278">
                        <c:v>-2.9939196089408902</c:v>
                      </c:pt>
                      <c:pt idx="4279">
                        <c:v>-2.9894830312431302</c:v>
                      </c:pt>
                      <c:pt idx="4280">
                        <c:v>-2.9850464535453498</c:v>
                      </c:pt>
                      <c:pt idx="4281">
                        <c:v>-2.9806098758475801</c:v>
                      </c:pt>
                      <c:pt idx="4282">
                        <c:v>-2.9761732981498099</c:v>
                      </c:pt>
                      <c:pt idx="4283">
                        <c:v>-2.97173672045205</c:v>
                      </c:pt>
                      <c:pt idx="4284">
                        <c:v>-2.9673001427542798</c:v>
                      </c:pt>
                      <c:pt idx="4285">
                        <c:v>-2.9628635650565101</c:v>
                      </c:pt>
                      <c:pt idx="4286">
                        <c:v>-2.9584269873587301</c:v>
                      </c:pt>
                      <c:pt idx="4287">
                        <c:v>-2.9539904096609599</c:v>
                      </c:pt>
                      <c:pt idx="4288">
                        <c:v>-2.9495538319632</c:v>
                      </c:pt>
                      <c:pt idx="4289">
                        <c:v>-2.9451172542654298</c:v>
                      </c:pt>
                      <c:pt idx="4290">
                        <c:v>-2.9406806765676601</c:v>
                      </c:pt>
                      <c:pt idx="4291">
                        <c:v>-2.9362440988698899</c:v>
                      </c:pt>
                      <c:pt idx="4292">
                        <c:v>-2.93180752117211</c:v>
                      </c:pt>
                      <c:pt idx="4293">
                        <c:v>-2.92737094347435</c:v>
                      </c:pt>
                      <c:pt idx="4294">
                        <c:v>-2.9229343657765798</c:v>
                      </c:pt>
                      <c:pt idx="4295">
                        <c:v>-2.9184977880788101</c:v>
                      </c:pt>
                      <c:pt idx="4296">
                        <c:v>-2.9140612103810399</c:v>
                      </c:pt>
                      <c:pt idx="4297">
                        <c:v>-2.9096246326832702</c:v>
                      </c:pt>
                      <c:pt idx="4298">
                        <c:v>-2.9051880549855</c:v>
                      </c:pt>
                      <c:pt idx="4299">
                        <c:v>-2.9007514772877299</c:v>
                      </c:pt>
                      <c:pt idx="4300">
                        <c:v>-2.8963148995899601</c:v>
                      </c:pt>
                      <c:pt idx="4301">
                        <c:v>-2.89187832189219</c:v>
                      </c:pt>
                      <c:pt idx="4302">
                        <c:v>-2.8874417441944198</c:v>
                      </c:pt>
                      <c:pt idx="4303">
                        <c:v>-2.8830051664966501</c:v>
                      </c:pt>
                      <c:pt idx="4304">
                        <c:v>-2.8785685887988799</c:v>
                      </c:pt>
                      <c:pt idx="4305">
                        <c:v>-2.8741320111011102</c:v>
                      </c:pt>
                      <c:pt idx="4306">
                        <c:v>-2.86969543340334</c:v>
                      </c:pt>
                      <c:pt idx="4307">
                        <c:v>-2.8652588557055698</c:v>
                      </c:pt>
                      <c:pt idx="4308">
                        <c:v>-2.8608222780078001</c:v>
                      </c:pt>
                      <c:pt idx="4309">
                        <c:v>-2.8563857003100299</c:v>
                      </c:pt>
                      <c:pt idx="4310">
                        <c:v>-2.8519491226122602</c:v>
                      </c:pt>
                      <c:pt idx="4311">
                        <c:v>-2.84751254491449</c:v>
                      </c:pt>
                      <c:pt idx="4312">
                        <c:v>-2.8430759672167198</c:v>
                      </c:pt>
                      <c:pt idx="4313">
                        <c:v>-2.8386393895189501</c:v>
                      </c:pt>
                      <c:pt idx="4314">
                        <c:v>-2.8342028118211799</c:v>
                      </c:pt>
                      <c:pt idx="4315">
                        <c:v>-2.8297662341234102</c:v>
                      </c:pt>
                      <c:pt idx="4316">
                        <c:v>-2.82532965642564</c:v>
                      </c:pt>
                      <c:pt idx="4317">
                        <c:v>-2.8208930787278699</c:v>
                      </c:pt>
                      <c:pt idx="4318">
                        <c:v>-2.8164565010301001</c:v>
                      </c:pt>
                      <c:pt idx="4319">
                        <c:v>-2.81201992333233</c:v>
                      </c:pt>
                      <c:pt idx="4320">
                        <c:v>-2.8075833456345598</c:v>
                      </c:pt>
                      <c:pt idx="4321">
                        <c:v>-2.8031467679367998</c:v>
                      </c:pt>
                      <c:pt idx="4322">
                        <c:v>-2.7987101902390199</c:v>
                      </c:pt>
                      <c:pt idx="4323">
                        <c:v>-2.7942736125412502</c:v>
                      </c:pt>
                      <c:pt idx="4324">
                        <c:v>-2.78983703484348</c:v>
                      </c:pt>
                      <c:pt idx="4325">
                        <c:v>-2.7854004571457098</c:v>
                      </c:pt>
                      <c:pt idx="4326">
                        <c:v>-2.7809638794479499</c:v>
                      </c:pt>
                      <c:pt idx="4327">
                        <c:v>-2.7765273017501801</c:v>
                      </c:pt>
                      <c:pt idx="4328">
                        <c:v>-2.7720907240524002</c:v>
                      </c:pt>
                      <c:pt idx="4329">
                        <c:v>-2.76765414635463</c:v>
                      </c:pt>
                      <c:pt idx="4330">
                        <c:v>-2.7632175686568599</c:v>
                      </c:pt>
                      <c:pt idx="4331">
                        <c:v>-2.7587809909590999</c:v>
                      </c:pt>
                      <c:pt idx="4332">
                        <c:v>-2.7543444132613302</c:v>
                      </c:pt>
                      <c:pt idx="4333">
                        <c:v>-2.7499078355635498</c:v>
                      </c:pt>
                      <c:pt idx="4334">
                        <c:v>-2.7454712578657801</c:v>
                      </c:pt>
                      <c:pt idx="4335">
                        <c:v>-2.7410346801680201</c:v>
                      </c:pt>
                      <c:pt idx="4336">
                        <c:v>-2.7365981024702499</c:v>
                      </c:pt>
                      <c:pt idx="4337">
                        <c:v>-2.7321615247724802</c:v>
                      </c:pt>
                      <c:pt idx="4338">
                        <c:v>-2.72772494707471</c:v>
                      </c:pt>
                      <c:pt idx="4339">
                        <c:v>-2.7232883693769301</c:v>
                      </c:pt>
                      <c:pt idx="4340">
                        <c:v>-2.7188517916791701</c:v>
                      </c:pt>
                      <c:pt idx="4341">
                        <c:v>-2.7144152139814</c:v>
                      </c:pt>
                      <c:pt idx="4342">
                        <c:v>-2.7099786362836298</c:v>
                      </c:pt>
                      <c:pt idx="4343">
                        <c:v>-2.7055420585858601</c:v>
                      </c:pt>
                      <c:pt idx="4344">
                        <c:v>-2.7011054808880899</c:v>
                      </c:pt>
                      <c:pt idx="4345">
                        <c:v>-2.6966689031903202</c:v>
                      </c:pt>
                      <c:pt idx="4346">
                        <c:v>-2.69223232549255</c:v>
                      </c:pt>
                      <c:pt idx="4347">
                        <c:v>-2.6877957477947798</c:v>
                      </c:pt>
                      <c:pt idx="4348">
                        <c:v>-2.6833591700970101</c:v>
                      </c:pt>
                      <c:pt idx="4349">
                        <c:v>-2.6789225923992399</c:v>
                      </c:pt>
                      <c:pt idx="4350">
                        <c:v>-2.6744860147014702</c:v>
                      </c:pt>
                      <c:pt idx="4351">
                        <c:v>-2.6700494370037</c:v>
                      </c:pt>
                      <c:pt idx="4352">
                        <c:v>-2.6656128593059298</c:v>
                      </c:pt>
                      <c:pt idx="4353">
                        <c:v>-2.6611762816081601</c:v>
                      </c:pt>
                      <c:pt idx="4354">
                        <c:v>-2.6567397039103899</c:v>
                      </c:pt>
                      <c:pt idx="4355">
                        <c:v>-2.6523031262126202</c:v>
                      </c:pt>
                      <c:pt idx="4356">
                        <c:v>-2.64786654851485</c:v>
                      </c:pt>
                      <c:pt idx="4357">
                        <c:v>-2.6434299708170799</c:v>
                      </c:pt>
                      <c:pt idx="4358">
                        <c:v>-2.6389933931193101</c:v>
                      </c:pt>
                      <c:pt idx="4359">
                        <c:v>-2.63455681542154</c:v>
                      </c:pt>
                      <c:pt idx="4360">
                        <c:v>-2.6301202377237698</c:v>
                      </c:pt>
                      <c:pt idx="4361">
                        <c:v>-2.6256836600260001</c:v>
                      </c:pt>
                      <c:pt idx="4362">
                        <c:v>-2.6212470823282299</c:v>
                      </c:pt>
                      <c:pt idx="4363">
                        <c:v>-2.6168105046304602</c:v>
                      </c:pt>
                      <c:pt idx="4364">
                        <c:v>-2.61237392693269</c:v>
                      </c:pt>
                      <c:pt idx="4365">
                        <c:v>-2.6079373492349198</c:v>
                      </c:pt>
                      <c:pt idx="4366">
                        <c:v>-2.6035007715371501</c:v>
                      </c:pt>
                      <c:pt idx="4367">
                        <c:v>-2.5990641938393799</c:v>
                      </c:pt>
                      <c:pt idx="4368">
                        <c:v>-2.59462761614162</c:v>
                      </c:pt>
                      <c:pt idx="4369">
                        <c:v>-2.59019103844384</c:v>
                      </c:pt>
                      <c:pt idx="4370">
                        <c:v>-2.5857544607460698</c:v>
                      </c:pt>
                      <c:pt idx="4371">
                        <c:v>-2.5813178830483001</c:v>
                      </c:pt>
                      <c:pt idx="4372">
                        <c:v>-2.5768813053505299</c:v>
                      </c:pt>
                      <c:pt idx="4373">
                        <c:v>-2.57244472765277</c:v>
                      </c:pt>
                      <c:pt idx="4374">
                        <c:v>-2.5680081499549998</c:v>
                      </c:pt>
                      <c:pt idx="4375">
                        <c:v>-2.5635715722572199</c:v>
                      </c:pt>
                      <c:pt idx="4376">
                        <c:v>-2.5591349945594501</c:v>
                      </c:pt>
                      <c:pt idx="4377">
                        <c:v>-2.55469841686168</c:v>
                      </c:pt>
                      <c:pt idx="4378">
                        <c:v>-2.55026183916392</c:v>
                      </c:pt>
                      <c:pt idx="4379">
                        <c:v>-2.5458252614661498</c:v>
                      </c:pt>
                      <c:pt idx="4380">
                        <c:v>-2.5413886837683801</c:v>
                      </c:pt>
                      <c:pt idx="4381">
                        <c:v>-2.5369521060706002</c:v>
                      </c:pt>
                      <c:pt idx="4382">
                        <c:v>-2.53251552837283</c:v>
                      </c:pt>
                      <c:pt idx="4383">
                        <c:v>-2.52807895067507</c:v>
                      </c:pt>
                      <c:pt idx="4384">
                        <c:v>-2.5236423729772999</c:v>
                      </c:pt>
                      <c:pt idx="4385">
                        <c:v>-2.5192057952795301</c:v>
                      </c:pt>
                      <c:pt idx="4386">
                        <c:v>-2.5147692175817502</c:v>
                      </c:pt>
                      <c:pt idx="4387">
                        <c:v>-2.5103326398839898</c:v>
                      </c:pt>
                      <c:pt idx="4388">
                        <c:v>-2.5058960621862201</c:v>
                      </c:pt>
                      <c:pt idx="4389">
                        <c:v>-2.5014594844884499</c:v>
                      </c:pt>
                      <c:pt idx="4390">
                        <c:v>-2.4970229067906802</c:v>
                      </c:pt>
                      <c:pt idx="4391">
                        <c:v>-2.49258632909291</c:v>
                      </c:pt>
                      <c:pt idx="4392">
                        <c:v>-2.4881497513951398</c:v>
                      </c:pt>
                      <c:pt idx="4393">
                        <c:v>-2.4837131736973701</c:v>
                      </c:pt>
                      <c:pt idx="4394">
                        <c:v>-2.4792765959995999</c:v>
                      </c:pt>
                      <c:pt idx="4395">
                        <c:v>-2.4748400183018302</c:v>
                      </c:pt>
                      <c:pt idx="4396">
                        <c:v>-2.47040344060406</c:v>
                      </c:pt>
                      <c:pt idx="4397">
                        <c:v>-2.4659668629062899</c:v>
                      </c:pt>
                      <c:pt idx="4398">
                        <c:v>-2.4615302852085201</c:v>
                      </c:pt>
                      <c:pt idx="4399">
                        <c:v>-2.45709370751075</c:v>
                      </c:pt>
                      <c:pt idx="4400">
                        <c:v>-2.4526571298129798</c:v>
                      </c:pt>
                      <c:pt idx="4401">
                        <c:v>-2.4482205521152101</c:v>
                      </c:pt>
                      <c:pt idx="4402">
                        <c:v>-2.4437839744174399</c:v>
                      </c:pt>
                      <c:pt idx="4403">
                        <c:v>-2.4393473967196702</c:v>
                      </c:pt>
                      <c:pt idx="4404">
                        <c:v>-2.4349108190219</c:v>
                      </c:pt>
                      <c:pt idx="4405">
                        <c:v>-2.4304742413241298</c:v>
                      </c:pt>
                      <c:pt idx="4406">
                        <c:v>-2.4260376636263601</c:v>
                      </c:pt>
                      <c:pt idx="4407">
                        <c:v>-2.4216010859285899</c:v>
                      </c:pt>
                      <c:pt idx="4408">
                        <c:v>-2.4171645082308202</c:v>
                      </c:pt>
                      <c:pt idx="4409">
                        <c:v>-2.41272793053305</c:v>
                      </c:pt>
                      <c:pt idx="4410">
                        <c:v>-2.4082913528352798</c:v>
                      </c:pt>
                      <c:pt idx="4411">
                        <c:v>-2.4038547751375101</c:v>
                      </c:pt>
                      <c:pt idx="4412">
                        <c:v>-2.3994181974397399</c:v>
                      </c:pt>
                      <c:pt idx="4413">
                        <c:v>-2.3949816197419702</c:v>
                      </c:pt>
                      <c:pt idx="4414">
                        <c:v>-2.3905450420442</c:v>
                      </c:pt>
                      <c:pt idx="4415">
                        <c:v>-2.3861084643464299</c:v>
                      </c:pt>
                      <c:pt idx="4416">
                        <c:v>-2.3816718866486601</c:v>
                      </c:pt>
                      <c:pt idx="4417">
                        <c:v>-2.37723530895089</c:v>
                      </c:pt>
                      <c:pt idx="4418">
                        <c:v>-2.3727987312531198</c:v>
                      </c:pt>
                      <c:pt idx="4419">
                        <c:v>-2.3683621535553501</c:v>
                      </c:pt>
                      <c:pt idx="4420">
                        <c:v>-2.3639255758575901</c:v>
                      </c:pt>
                      <c:pt idx="4421">
                        <c:v>-2.3594889981598199</c:v>
                      </c:pt>
                      <c:pt idx="4422">
                        <c:v>-2.35505242046204</c:v>
                      </c:pt>
                      <c:pt idx="4423">
                        <c:v>-2.3506158427642698</c:v>
                      </c:pt>
                      <c:pt idx="4424">
                        <c:v>-2.3461792650665001</c:v>
                      </c:pt>
                      <c:pt idx="4425">
                        <c:v>-2.3417426873687401</c:v>
                      </c:pt>
                      <c:pt idx="4426">
                        <c:v>-2.33730610967097</c:v>
                      </c:pt>
                      <c:pt idx="4427">
                        <c:v>-2.3328695319731998</c:v>
                      </c:pt>
                      <c:pt idx="4428">
                        <c:v>-2.3284329542754199</c:v>
                      </c:pt>
                      <c:pt idx="4429">
                        <c:v>-2.3239963765776501</c:v>
                      </c:pt>
                      <c:pt idx="4430">
                        <c:v>-2.3195597988798902</c:v>
                      </c:pt>
                      <c:pt idx="4431">
                        <c:v>-2.31512322118212</c:v>
                      </c:pt>
                      <c:pt idx="4432">
                        <c:v>-2.3106866434843498</c:v>
                      </c:pt>
                      <c:pt idx="4433">
                        <c:v>-2.3062500657865801</c:v>
                      </c:pt>
                      <c:pt idx="4434">
                        <c:v>-2.3018134880888099</c:v>
                      </c:pt>
                      <c:pt idx="4435">
                        <c:v>-2.2973769103910402</c:v>
                      </c:pt>
                      <c:pt idx="4436">
                        <c:v>-2.29294033269327</c:v>
                      </c:pt>
                      <c:pt idx="4437">
                        <c:v>-2.2885037549954999</c:v>
                      </c:pt>
                      <c:pt idx="4438">
                        <c:v>-2.2840671772977301</c:v>
                      </c:pt>
                      <c:pt idx="4439">
                        <c:v>-2.27963059959996</c:v>
                      </c:pt>
                      <c:pt idx="4440">
                        <c:v>-2.2751940219021898</c:v>
                      </c:pt>
                      <c:pt idx="4441">
                        <c:v>-2.2707574442044201</c:v>
                      </c:pt>
                      <c:pt idx="4442">
                        <c:v>-2.2663208665066499</c:v>
                      </c:pt>
                      <c:pt idx="4443">
                        <c:v>-2.2618842888088802</c:v>
                      </c:pt>
                      <c:pt idx="4444">
                        <c:v>-2.25744771111111</c:v>
                      </c:pt>
                      <c:pt idx="4445">
                        <c:v>-2.2530111334133398</c:v>
                      </c:pt>
                      <c:pt idx="4446">
                        <c:v>-2.2485745557155701</c:v>
                      </c:pt>
                      <c:pt idx="4447">
                        <c:v>-2.2441379780177999</c:v>
                      </c:pt>
                      <c:pt idx="4448">
                        <c:v>-2.2397014003200302</c:v>
                      </c:pt>
                      <c:pt idx="4449">
                        <c:v>-2.23526482262226</c:v>
                      </c:pt>
                      <c:pt idx="4450">
                        <c:v>-2.2308282449244898</c:v>
                      </c:pt>
                      <c:pt idx="4451">
                        <c:v>-2.2263916672267201</c:v>
                      </c:pt>
                      <c:pt idx="4452">
                        <c:v>-2.2219550895289499</c:v>
                      </c:pt>
                      <c:pt idx="4453">
                        <c:v>-2.2175185118311802</c:v>
                      </c:pt>
                      <c:pt idx="4454">
                        <c:v>-2.21308193413341</c:v>
                      </c:pt>
                      <c:pt idx="4455">
                        <c:v>-2.2086453564356399</c:v>
                      </c:pt>
                      <c:pt idx="4456">
                        <c:v>-2.2042087787378701</c:v>
                      </c:pt>
                      <c:pt idx="4457">
                        <c:v>-2.1997722010401</c:v>
                      </c:pt>
                      <c:pt idx="4458">
                        <c:v>-2.1953356233423298</c:v>
                      </c:pt>
                      <c:pt idx="4459">
                        <c:v>-2.1908990456445601</c:v>
                      </c:pt>
                      <c:pt idx="4460">
                        <c:v>-2.1864624679467899</c:v>
                      </c:pt>
                      <c:pt idx="4461">
                        <c:v>-2.1820258902490202</c:v>
                      </c:pt>
                      <c:pt idx="4462">
                        <c:v>-2.17758931255125</c:v>
                      </c:pt>
                      <c:pt idx="4463">
                        <c:v>-2.1731527348534798</c:v>
                      </c:pt>
                      <c:pt idx="4464">
                        <c:v>-2.1687161571557101</c:v>
                      </c:pt>
                      <c:pt idx="4465">
                        <c:v>-2.1642795794579399</c:v>
                      </c:pt>
                      <c:pt idx="4466">
                        <c:v>-2.1598430017601702</c:v>
                      </c:pt>
                      <c:pt idx="4467">
                        <c:v>-2.1554064240624</c:v>
                      </c:pt>
                      <c:pt idx="4468">
                        <c:v>-2.1509698463646401</c:v>
                      </c:pt>
                      <c:pt idx="4469">
                        <c:v>-2.1465332686668601</c:v>
                      </c:pt>
                      <c:pt idx="4470">
                        <c:v>-2.1420966909690899</c:v>
                      </c:pt>
                      <c:pt idx="4471">
                        <c:v>-2.1376601132713202</c:v>
                      </c:pt>
                      <c:pt idx="4472">
                        <c:v>-2.1332235355735598</c:v>
                      </c:pt>
                      <c:pt idx="4473">
                        <c:v>-2.1287869578757901</c:v>
                      </c:pt>
                      <c:pt idx="4474">
                        <c:v>-2.1243503801780199</c:v>
                      </c:pt>
                      <c:pt idx="4475">
                        <c:v>-2.1199138024802502</c:v>
                      </c:pt>
                      <c:pt idx="4476">
                        <c:v>-2.11547722478248</c:v>
                      </c:pt>
                      <c:pt idx="4477">
                        <c:v>-2.1110406470847098</c:v>
                      </c:pt>
                      <c:pt idx="4478">
                        <c:v>-2.1066040693869401</c:v>
                      </c:pt>
                      <c:pt idx="4479">
                        <c:v>-2.1021674916891699</c:v>
                      </c:pt>
                      <c:pt idx="4480">
                        <c:v>-2.0977309139914002</c:v>
                      </c:pt>
                      <c:pt idx="4481">
                        <c:v>-2.09329433629363</c:v>
                      </c:pt>
                      <c:pt idx="4482">
                        <c:v>-2.0888577585958599</c:v>
                      </c:pt>
                      <c:pt idx="4483">
                        <c:v>-2.0844211808980901</c:v>
                      </c:pt>
                      <c:pt idx="4484">
                        <c:v>-2.07998460320032</c:v>
                      </c:pt>
                      <c:pt idx="4485">
                        <c:v>-2.0755480255025498</c:v>
                      </c:pt>
                      <c:pt idx="4486">
                        <c:v>-2.0711114478047801</c:v>
                      </c:pt>
                      <c:pt idx="4487">
                        <c:v>-2.0666748701070099</c:v>
                      </c:pt>
                      <c:pt idx="4488">
                        <c:v>-2.0622382924092402</c:v>
                      </c:pt>
                      <c:pt idx="4489">
                        <c:v>-2.05780171471147</c:v>
                      </c:pt>
                      <c:pt idx="4490">
                        <c:v>-2.0533651370136998</c:v>
                      </c:pt>
                      <c:pt idx="4491">
                        <c:v>-2.0489285593159301</c:v>
                      </c:pt>
                      <c:pt idx="4492">
                        <c:v>-2.0444919816181599</c:v>
                      </c:pt>
                      <c:pt idx="4493">
                        <c:v>-2.0400554039203902</c:v>
                      </c:pt>
                      <c:pt idx="4494">
                        <c:v>-2.03561882622262</c:v>
                      </c:pt>
                      <c:pt idx="4495">
                        <c:v>-2.0311822485248499</c:v>
                      </c:pt>
                      <c:pt idx="4496">
                        <c:v>-2.0267456708270801</c:v>
                      </c:pt>
                      <c:pt idx="4497">
                        <c:v>-2.02230909312931</c:v>
                      </c:pt>
                      <c:pt idx="4498">
                        <c:v>-2.0178725154315398</c:v>
                      </c:pt>
                      <c:pt idx="4499">
                        <c:v>-2.0134359377337701</c:v>
                      </c:pt>
                      <c:pt idx="4500">
                        <c:v>-2.0089993600359999</c:v>
                      </c:pt>
                      <c:pt idx="4501">
                        <c:v>-2.0045627823382302</c:v>
                      </c:pt>
                      <c:pt idx="4502">
                        <c:v>-2.00012620464046</c:v>
                      </c:pt>
                      <c:pt idx="4503">
                        <c:v>-1.99568962694269</c:v>
                      </c:pt>
                      <c:pt idx="4504">
                        <c:v>-1.9912530492449201</c:v>
                      </c:pt>
                      <c:pt idx="4505">
                        <c:v>-1.9868164715471499</c:v>
                      </c:pt>
                      <c:pt idx="4506">
                        <c:v>-1.98237989384938</c:v>
                      </c:pt>
                      <c:pt idx="4507">
                        <c:v>-1.97794331615161</c:v>
                      </c:pt>
                      <c:pt idx="4508">
                        <c:v>-1.9735067384538401</c:v>
                      </c:pt>
                      <c:pt idx="4509">
                        <c:v>-1.9690701607560701</c:v>
                      </c:pt>
                      <c:pt idx="4510">
                        <c:v>-1.9646335830582999</c:v>
                      </c:pt>
                      <c:pt idx="4511">
                        <c:v>-1.96019700536053</c:v>
                      </c:pt>
                      <c:pt idx="4512">
                        <c:v>-1.95576042766276</c:v>
                      </c:pt>
                      <c:pt idx="4513">
                        <c:v>-1.9513238499649901</c:v>
                      </c:pt>
                      <c:pt idx="4514">
                        <c:v>-1.9468872722672299</c:v>
                      </c:pt>
                      <c:pt idx="4515">
                        <c:v>-1.94245069456946</c:v>
                      </c:pt>
                      <c:pt idx="4516">
                        <c:v>-1.93801411687168</c:v>
                      </c:pt>
                      <c:pt idx="4517">
                        <c:v>-1.9335775391739201</c:v>
                      </c:pt>
                      <c:pt idx="4518">
                        <c:v>-1.9291409614761501</c:v>
                      </c:pt>
                      <c:pt idx="4519">
                        <c:v>-1.9247043837783799</c:v>
                      </c:pt>
                      <c:pt idx="4520">
                        <c:v>-1.92026780608061</c:v>
                      </c:pt>
                      <c:pt idx="4521">
                        <c:v>-1.91583122838284</c:v>
                      </c:pt>
                      <c:pt idx="4522">
                        <c:v>-1.9113946506850701</c:v>
                      </c:pt>
                      <c:pt idx="4523">
                        <c:v>-1.9069580729872999</c:v>
                      </c:pt>
                      <c:pt idx="4524">
                        <c:v>-1.90252149528953</c:v>
                      </c:pt>
                      <c:pt idx="4525">
                        <c:v>-1.89808491759176</c:v>
                      </c:pt>
                      <c:pt idx="4526">
                        <c:v>-1.8936483398939901</c:v>
                      </c:pt>
                      <c:pt idx="4527">
                        <c:v>-1.8892117621962199</c:v>
                      </c:pt>
                      <c:pt idx="4528">
                        <c:v>-1.8847751844984499</c:v>
                      </c:pt>
                      <c:pt idx="4529">
                        <c:v>-1.88033860680068</c:v>
                      </c:pt>
                      <c:pt idx="4530">
                        <c:v>-1.87590202910291</c:v>
                      </c:pt>
                      <c:pt idx="4531">
                        <c:v>-1.8714654514051401</c:v>
                      </c:pt>
                      <c:pt idx="4532">
                        <c:v>-1.8670288737073699</c:v>
                      </c:pt>
                      <c:pt idx="4533">
                        <c:v>-1.8625922960096</c:v>
                      </c:pt>
                      <c:pt idx="4534">
                        <c:v>-1.85815571831183</c:v>
                      </c:pt>
                      <c:pt idx="4535">
                        <c:v>-1.8537191406140601</c:v>
                      </c:pt>
                      <c:pt idx="4536">
                        <c:v>-1.8492825629162899</c:v>
                      </c:pt>
                      <c:pt idx="4537">
                        <c:v>-1.8448459852185199</c:v>
                      </c:pt>
                      <c:pt idx="4538">
                        <c:v>-1.84040940752075</c:v>
                      </c:pt>
                      <c:pt idx="4539">
                        <c:v>-1.83597282982298</c:v>
                      </c:pt>
                      <c:pt idx="4540">
                        <c:v>-1.8315362521252101</c:v>
                      </c:pt>
                      <c:pt idx="4541">
                        <c:v>-1.8270996744274399</c:v>
                      </c:pt>
                      <c:pt idx="4542">
                        <c:v>-1.82266309672967</c:v>
                      </c:pt>
                      <c:pt idx="4543">
                        <c:v>-1.8182265190319</c:v>
                      </c:pt>
                      <c:pt idx="4544">
                        <c:v>-1.8137899413341301</c:v>
                      </c:pt>
                      <c:pt idx="4545">
                        <c:v>-1.8093533636363599</c:v>
                      </c:pt>
                      <c:pt idx="4546">
                        <c:v>-1.80491678593859</c:v>
                      </c:pt>
                      <c:pt idx="4547">
                        <c:v>-1.80048020824082</c:v>
                      </c:pt>
                      <c:pt idx="4548">
                        <c:v>-1.7960436305430501</c:v>
                      </c:pt>
                      <c:pt idx="4549">
                        <c:v>-1.7916070528452801</c:v>
                      </c:pt>
                      <c:pt idx="4550">
                        <c:v>-1.7871704751475099</c:v>
                      </c:pt>
                      <c:pt idx="4551">
                        <c:v>-1.78273389744974</c:v>
                      </c:pt>
                      <c:pt idx="4552">
                        <c:v>-1.77829731975197</c:v>
                      </c:pt>
                      <c:pt idx="4553">
                        <c:v>-1.7738607420542001</c:v>
                      </c:pt>
                      <c:pt idx="4554">
                        <c:v>-1.7694241643564299</c:v>
                      </c:pt>
                      <c:pt idx="4555">
                        <c:v>-1.7649875866586699</c:v>
                      </c:pt>
                      <c:pt idx="4556">
                        <c:v>-1.7605510089609</c:v>
                      </c:pt>
                      <c:pt idx="4557">
                        <c:v>-1.75611443126313</c:v>
                      </c:pt>
                      <c:pt idx="4558">
                        <c:v>-1.7516778535653601</c:v>
                      </c:pt>
                      <c:pt idx="4559">
                        <c:v>-1.7472412758675899</c:v>
                      </c:pt>
                      <c:pt idx="4560">
                        <c:v>-1.74280469816982</c:v>
                      </c:pt>
                      <c:pt idx="4561">
                        <c:v>-1.73836812047205</c:v>
                      </c:pt>
                      <c:pt idx="4562">
                        <c:v>-1.7339315427742801</c:v>
                      </c:pt>
                      <c:pt idx="4563">
                        <c:v>-1.7294949650765099</c:v>
                      </c:pt>
                      <c:pt idx="4564">
                        <c:v>-1.72505838737874</c:v>
                      </c:pt>
                      <c:pt idx="4565">
                        <c:v>-1.72062180968097</c:v>
                      </c:pt>
                      <c:pt idx="4566">
                        <c:v>-1.7161852319832001</c:v>
                      </c:pt>
                      <c:pt idx="4567">
                        <c:v>-1.7117486542854301</c:v>
                      </c:pt>
                      <c:pt idx="4568">
                        <c:v>-1.7073120765876599</c:v>
                      </c:pt>
                      <c:pt idx="4569">
                        <c:v>-1.70287549888989</c:v>
                      </c:pt>
                      <c:pt idx="4570">
                        <c:v>-1.69843892119212</c:v>
                      </c:pt>
                      <c:pt idx="4571">
                        <c:v>-1.6940023434943501</c:v>
                      </c:pt>
                      <c:pt idx="4572">
                        <c:v>-1.6895657657965799</c:v>
                      </c:pt>
                      <c:pt idx="4573">
                        <c:v>-1.68512918809881</c:v>
                      </c:pt>
                      <c:pt idx="4574">
                        <c:v>-1.68069261040104</c:v>
                      </c:pt>
                      <c:pt idx="4575">
                        <c:v>-1.6762560327032701</c:v>
                      </c:pt>
                      <c:pt idx="4576">
                        <c:v>-1.6718194550055001</c:v>
                      </c:pt>
                      <c:pt idx="4577">
                        <c:v>-1.6673828773077299</c:v>
                      </c:pt>
                      <c:pt idx="4578">
                        <c:v>-1.66294629960996</c:v>
                      </c:pt>
                      <c:pt idx="4579">
                        <c:v>-1.65850972191219</c:v>
                      </c:pt>
                      <c:pt idx="4580">
                        <c:v>-1.6540731442144201</c:v>
                      </c:pt>
                      <c:pt idx="4581">
                        <c:v>-1.6496365665166499</c:v>
                      </c:pt>
                      <c:pt idx="4582">
                        <c:v>-1.64519998881888</c:v>
                      </c:pt>
                      <c:pt idx="4583">
                        <c:v>-1.64076341112111</c:v>
                      </c:pt>
                      <c:pt idx="4584">
                        <c:v>-1.6363268334233401</c:v>
                      </c:pt>
                      <c:pt idx="4585">
                        <c:v>-1.6318902557255699</c:v>
                      </c:pt>
                      <c:pt idx="4586">
                        <c:v>-1.6274536780277999</c:v>
                      </c:pt>
                      <c:pt idx="4587">
                        <c:v>-1.62301710033003</c:v>
                      </c:pt>
                      <c:pt idx="4588">
                        <c:v>-1.61858052263226</c:v>
                      </c:pt>
                      <c:pt idx="4589">
                        <c:v>-1.6141439449344901</c:v>
                      </c:pt>
                      <c:pt idx="4590">
                        <c:v>-1.6097073672367199</c:v>
                      </c:pt>
                      <c:pt idx="4591">
                        <c:v>-1.60527078953895</c:v>
                      </c:pt>
                      <c:pt idx="4592">
                        <c:v>-1.60083421184118</c:v>
                      </c:pt>
                      <c:pt idx="4593">
                        <c:v>-1.5963976341434101</c:v>
                      </c:pt>
                      <c:pt idx="4594">
                        <c:v>-1.5919610564456399</c:v>
                      </c:pt>
                      <c:pt idx="4595">
                        <c:v>-1.5875244787478699</c:v>
                      </c:pt>
                      <c:pt idx="4596">
                        <c:v>-1.5830879010501</c:v>
                      </c:pt>
                      <c:pt idx="4597">
                        <c:v>-1.57865132335234</c:v>
                      </c:pt>
                      <c:pt idx="4598">
                        <c:v>-1.5742147456545701</c:v>
                      </c:pt>
                      <c:pt idx="4599">
                        <c:v>-1.5697781679567899</c:v>
                      </c:pt>
                      <c:pt idx="4600">
                        <c:v>-1.56534159025903</c:v>
                      </c:pt>
                      <c:pt idx="4601">
                        <c:v>-1.56090501256126</c:v>
                      </c:pt>
                      <c:pt idx="4602">
                        <c:v>-1.5564684348634901</c:v>
                      </c:pt>
                      <c:pt idx="4603">
                        <c:v>-1.5520318571657199</c:v>
                      </c:pt>
                      <c:pt idx="4604">
                        <c:v>-1.5475952794679499</c:v>
                      </c:pt>
                      <c:pt idx="4605">
                        <c:v>-1.54315870177018</c:v>
                      </c:pt>
                      <c:pt idx="4606">
                        <c:v>-1.53872212407241</c:v>
                      </c:pt>
                      <c:pt idx="4607">
                        <c:v>-1.5342855463746401</c:v>
                      </c:pt>
                      <c:pt idx="4608">
                        <c:v>-1.5298489686768699</c:v>
                      </c:pt>
                      <c:pt idx="4609">
                        <c:v>-1.5254123909791</c:v>
                      </c:pt>
                      <c:pt idx="4610">
                        <c:v>-1.52097581328133</c:v>
                      </c:pt>
                      <c:pt idx="4611">
                        <c:v>-1.5165392355835601</c:v>
                      </c:pt>
                      <c:pt idx="4612">
                        <c:v>-1.5121026578857899</c:v>
                      </c:pt>
                      <c:pt idx="4613">
                        <c:v>-1.50766608018802</c:v>
                      </c:pt>
                      <c:pt idx="4614">
                        <c:v>-1.50322950249025</c:v>
                      </c:pt>
                      <c:pt idx="4615">
                        <c:v>-1.4987929247924801</c:v>
                      </c:pt>
                      <c:pt idx="4616">
                        <c:v>-1.4943563470947101</c:v>
                      </c:pt>
                      <c:pt idx="4617">
                        <c:v>-1.4899197693969399</c:v>
                      </c:pt>
                      <c:pt idx="4618">
                        <c:v>-1.48548319169917</c:v>
                      </c:pt>
                      <c:pt idx="4619">
                        <c:v>-1.4810466140014</c:v>
                      </c:pt>
                      <c:pt idx="4620">
                        <c:v>-1.4766100363036301</c:v>
                      </c:pt>
                      <c:pt idx="4621">
                        <c:v>-1.4721734586058599</c:v>
                      </c:pt>
                      <c:pt idx="4622">
                        <c:v>-1.46773688090809</c:v>
                      </c:pt>
                      <c:pt idx="4623">
                        <c:v>-1.46330030321032</c:v>
                      </c:pt>
                      <c:pt idx="4624">
                        <c:v>-1.4588637255125501</c:v>
                      </c:pt>
                      <c:pt idx="4625">
                        <c:v>-1.4544271478147801</c:v>
                      </c:pt>
                      <c:pt idx="4626">
                        <c:v>-1.4499905701170099</c:v>
                      </c:pt>
                      <c:pt idx="4627">
                        <c:v>-1.44555399241924</c:v>
                      </c:pt>
                      <c:pt idx="4628">
                        <c:v>-1.44111741472147</c:v>
                      </c:pt>
                      <c:pt idx="4629">
                        <c:v>-1.4366808370237001</c:v>
                      </c:pt>
                      <c:pt idx="4630">
                        <c:v>-1.4322442593259299</c:v>
                      </c:pt>
                      <c:pt idx="4631">
                        <c:v>-1.42780768162816</c:v>
                      </c:pt>
                      <c:pt idx="4632">
                        <c:v>-1.42337110393039</c:v>
                      </c:pt>
                      <c:pt idx="4633">
                        <c:v>-1.4189345262326201</c:v>
                      </c:pt>
                      <c:pt idx="4634">
                        <c:v>-1.4144979485348499</c:v>
                      </c:pt>
                      <c:pt idx="4635">
                        <c:v>-1.4100613708370799</c:v>
                      </c:pt>
                      <c:pt idx="4636">
                        <c:v>-1.40562479313931</c:v>
                      </c:pt>
                      <c:pt idx="4637">
                        <c:v>-1.40118821544154</c:v>
                      </c:pt>
                      <c:pt idx="4638">
                        <c:v>-1.3967516377437701</c:v>
                      </c:pt>
                      <c:pt idx="4639">
                        <c:v>-1.3923150600460099</c:v>
                      </c:pt>
                      <c:pt idx="4640">
                        <c:v>-1.38787848234823</c:v>
                      </c:pt>
                      <c:pt idx="4641">
                        <c:v>-1.38344190465046</c:v>
                      </c:pt>
                      <c:pt idx="4642">
                        <c:v>-1.3790053269526901</c:v>
                      </c:pt>
                      <c:pt idx="4643">
                        <c:v>-1.3745687492549299</c:v>
                      </c:pt>
                      <c:pt idx="4644">
                        <c:v>-1.3701321715571599</c:v>
                      </c:pt>
                      <c:pt idx="4645">
                        <c:v>-1.36569559385939</c:v>
                      </c:pt>
                      <c:pt idx="4646">
                        <c:v>-1.36125901616161</c:v>
                      </c:pt>
                      <c:pt idx="4647">
                        <c:v>-1.3568224384638401</c:v>
                      </c:pt>
                      <c:pt idx="4648">
                        <c:v>-1.3523858607660799</c:v>
                      </c:pt>
                      <c:pt idx="4649">
                        <c:v>-1.34794928306831</c:v>
                      </c:pt>
                      <c:pt idx="4650">
                        <c:v>-1.34351270537054</c:v>
                      </c:pt>
                      <c:pt idx="4651">
                        <c:v>-1.3390761276727701</c:v>
                      </c:pt>
                      <c:pt idx="4652">
                        <c:v>-1.3346395499749999</c:v>
                      </c:pt>
                      <c:pt idx="4653">
                        <c:v>-1.3302029722772299</c:v>
                      </c:pt>
                      <c:pt idx="4654">
                        <c:v>-1.32576639457946</c:v>
                      </c:pt>
                      <c:pt idx="4655">
                        <c:v>-1.32132981688169</c:v>
                      </c:pt>
                      <c:pt idx="4656">
                        <c:v>-1.3168932391839201</c:v>
                      </c:pt>
                      <c:pt idx="4657">
                        <c:v>-1.3124566614861499</c:v>
                      </c:pt>
                      <c:pt idx="4658">
                        <c:v>-1.30802008378838</c:v>
                      </c:pt>
                      <c:pt idx="4659">
                        <c:v>-1.30358350609061</c:v>
                      </c:pt>
                      <c:pt idx="4660">
                        <c:v>-1.2991469283928401</c:v>
                      </c:pt>
                      <c:pt idx="4661">
                        <c:v>-1.2947103506950699</c:v>
                      </c:pt>
                      <c:pt idx="4662">
                        <c:v>-1.2902737729973</c:v>
                      </c:pt>
                      <c:pt idx="4663">
                        <c:v>-1.28583719529953</c:v>
                      </c:pt>
                      <c:pt idx="4664">
                        <c:v>-1.2814006176017601</c:v>
                      </c:pt>
                      <c:pt idx="4665">
                        <c:v>-1.2769640399039901</c:v>
                      </c:pt>
                      <c:pt idx="4666">
                        <c:v>-1.2725274622062199</c:v>
                      </c:pt>
                      <c:pt idx="4667">
                        <c:v>-1.26809088450845</c:v>
                      </c:pt>
                      <c:pt idx="4668">
                        <c:v>-1.26365430681068</c:v>
                      </c:pt>
                      <c:pt idx="4669">
                        <c:v>-1.2592177291129101</c:v>
                      </c:pt>
                      <c:pt idx="4670">
                        <c:v>-1.2547811514151399</c:v>
                      </c:pt>
                      <c:pt idx="4671">
                        <c:v>-1.25034457371737</c:v>
                      </c:pt>
                      <c:pt idx="4672">
                        <c:v>-1.2459079960196</c:v>
                      </c:pt>
                      <c:pt idx="4673">
                        <c:v>-1.2414714183218301</c:v>
                      </c:pt>
                      <c:pt idx="4674">
                        <c:v>-1.2370348406240601</c:v>
                      </c:pt>
                      <c:pt idx="4675">
                        <c:v>-1.2325982629262899</c:v>
                      </c:pt>
                      <c:pt idx="4676">
                        <c:v>-1.22816168522852</c:v>
                      </c:pt>
                      <c:pt idx="4677">
                        <c:v>-1.22372510753075</c:v>
                      </c:pt>
                      <c:pt idx="4678">
                        <c:v>-1.2192885298329801</c:v>
                      </c:pt>
                      <c:pt idx="4679">
                        <c:v>-1.2148519521352099</c:v>
                      </c:pt>
                      <c:pt idx="4680">
                        <c:v>-1.21041537443744</c:v>
                      </c:pt>
                      <c:pt idx="4681">
                        <c:v>-1.20597879673968</c:v>
                      </c:pt>
                      <c:pt idx="4682">
                        <c:v>-1.2015422190419001</c:v>
                      </c:pt>
                      <c:pt idx="4683">
                        <c:v>-1.1971056413441299</c:v>
                      </c:pt>
                      <c:pt idx="4684">
                        <c:v>-1.1926690636463599</c:v>
                      </c:pt>
                      <c:pt idx="4685">
                        <c:v>-1.1882324859486</c:v>
                      </c:pt>
                      <c:pt idx="4686">
                        <c:v>-1.18379590825083</c:v>
                      </c:pt>
                      <c:pt idx="4687">
                        <c:v>-1.1793593305530601</c:v>
                      </c:pt>
                      <c:pt idx="4688">
                        <c:v>-1.1749227528552799</c:v>
                      </c:pt>
                      <c:pt idx="4689">
                        <c:v>-1.17048617515751</c:v>
                      </c:pt>
                      <c:pt idx="4690">
                        <c:v>-1.16604959745975</c:v>
                      </c:pt>
                      <c:pt idx="4691">
                        <c:v>-1.1616130197619801</c:v>
                      </c:pt>
                      <c:pt idx="4692">
                        <c:v>-1.1571764420642101</c:v>
                      </c:pt>
                      <c:pt idx="4693">
                        <c:v>-1.1527398643664299</c:v>
                      </c:pt>
                      <c:pt idx="4694">
                        <c:v>-1.14830328666866</c:v>
                      </c:pt>
                      <c:pt idx="4695">
                        <c:v>-1.1438667089709</c:v>
                      </c:pt>
                      <c:pt idx="4696">
                        <c:v>-1.1394301312731301</c:v>
                      </c:pt>
                      <c:pt idx="4697">
                        <c:v>-1.1349935535753599</c:v>
                      </c:pt>
                      <c:pt idx="4698">
                        <c:v>-1.13055697587759</c:v>
                      </c:pt>
                      <c:pt idx="4699">
                        <c:v>-1.12612039817981</c:v>
                      </c:pt>
                      <c:pt idx="4700">
                        <c:v>-1.1216838204820501</c:v>
                      </c:pt>
                      <c:pt idx="4701">
                        <c:v>-1.1172472427842799</c:v>
                      </c:pt>
                      <c:pt idx="4702">
                        <c:v>-1.1128106650865099</c:v>
                      </c:pt>
                      <c:pt idx="4703">
                        <c:v>-1.10837408738874</c:v>
                      </c:pt>
                      <c:pt idx="4704">
                        <c:v>-1.10393750969097</c:v>
                      </c:pt>
                      <c:pt idx="4705">
                        <c:v>-1.0995009319932001</c:v>
                      </c:pt>
                      <c:pt idx="4706">
                        <c:v>-1.0950643542954299</c:v>
                      </c:pt>
                      <c:pt idx="4707">
                        <c:v>-1.09062777659766</c:v>
                      </c:pt>
                      <c:pt idx="4708">
                        <c:v>-1.08619119889989</c:v>
                      </c:pt>
                      <c:pt idx="4709">
                        <c:v>-1.0817546212021201</c:v>
                      </c:pt>
                      <c:pt idx="4710">
                        <c:v>-1.0773180435043499</c:v>
                      </c:pt>
                      <c:pt idx="4711">
                        <c:v>-1.0728814658065799</c:v>
                      </c:pt>
                      <c:pt idx="4712">
                        <c:v>-1.06844488810881</c:v>
                      </c:pt>
                      <c:pt idx="4713">
                        <c:v>-1.06400831041104</c:v>
                      </c:pt>
                      <c:pt idx="4714">
                        <c:v>-1.0595717327132701</c:v>
                      </c:pt>
                      <c:pt idx="4715">
                        <c:v>-1.0551351550154999</c:v>
                      </c:pt>
                      <c:pt idx="4716">
                        <c:v>-1.05069857731773</c:v>
                      </c:pt>
                      <c:pt idx="4717">
                        <c:v>-1.04626199961996</c:v>
                      </c:pt>
                      <c:pt idx="4718">
                        <c:v>-1.0418254219221901</c:v>
                      </c:pt>
                      <c:pt idx="4719">
                        <c:v>-1.0373888442244199</c:v>
                      </c:pt>
                      <c:pt idx="4720">
                        <c:v>-1.03295226652665</c:v>
                      </c:pt>
                      <c:pt idx="4721">
                        <c:v>-1.02851568882888</c:v>
                      </c:pt>
                      <c:pt idx="4722">
                        <c:v>-1.0240791111311101</c:v>
                      </c:pt>
                      <c:pt idx="4723">
                        <c:v>-1.0196425334333401</c:v>
                      </c:pt>
                      <c:pt idx="4724">
                        <c:v>-1.0152059557355699</c:v>
                      </c:pt>
                      <c:pt idx="4725">
                        <c:v>-1.0107693780378</c:v>
                      </c:pt>
                      <c:pt idx="4726">
                        <c:v>-1.00633280034003</c:v>
                      </c:pt>
                      <c:pt idx="4727">
                        <c:v>-1.0018962226422601</c:v>
                      </c:pt>
                      <c:pt idx="4728">
                        <c:v>-0.99745964494449502</c:v>
                      </c:pt>
                      <c:pt idx="4729">
                        <c:v>-0.99302306724672496</c:v>
                      </c:pt>
                      <c:pt idx="4730">
                        <c:v>-0.98858648954895401</c:v>
                      </c:pt>
                      <c:pt idx="4731">
                        <c:v>-0.98414991185118295</c:v>
                      </c:pt>
                      <c:pt idx="4732">
                        <c:v>-0.979713334153413</c:v>
                      </c:pt>
                      <c:pt idx="4733">
                        <c:v>-0.97527675645564604</c:v>
                      </c:pt>
                      <c:pt idx="4734">
                        <c:v>-0.97084017875787498</c:v>
                      </c:pt>
                      <c:pt idx="4735">
                        <c:v>-0.96640360106010503</c:v>
                      </c:pt>
                      <c:pt idx="4736">
                        <c:v>-0.96196702336233397</c:v>
                      </c:pt>
                      <c:pt idx="4737">
                        <c:v>-0.95753044566456702</c:v>
                      </c:pt>
                      <c:pt idx="4738">
                        <c:v>-0.95309386796679596</c:v>
                      </c:pt>
                      <c:pt idx="4739">
                        <c:v>-0.94865729026902601</c:v>
                      </c:pt>
                      <c:pt idx="4740">
                        <c:v>-0.94422071257125495</c:v>
                      </c:pt>
                      <c:pt idx="4741">
                        <c:v>-0.939784134873484</c:v>
                      </c:pt>
                      <c:pt idx="4742">
                        <c:v>-0.93534755717571705</c:v>
                      </c:pt>
                      <c:pt idx="4743">
                        <c:v>-0.93091097947794699</c:v>
                      </c:pt>
                      <c:pt idx="4744">
                        <c:v>-0.92647440178017604</c:v>
                      </c:pt>
                      <c:pt idx="4745">
                        <c:v>-0.92203782408240498</c:v>
                      </c:pt>
                      <c:pt idx="4746">
                        <c:v>-0.91760124638463503</c:v>
                      </c:pt>
                      <c:pt idx="4747">
                        <c:v>-0.91316466868686796</c:v>
                      </c:pt>
                      <c:pt idx="4748">
                        <c:v>-0.90872809098909701</c:v>
                      </c:pt>
                      <c:pt idx="4749">
                        <c:v>-0.90429151329132695</c:v>
                      </c:pt>
                      <c:pt idx="4750">
                        <c:v>-0.899854935593556</c:v>
                      </c:pt>
                      <c:pt idx="4751">
                        <c:v>-0.89541835789578506</c:v>
                      </c:pt>
                      <c:pt idx="4752">
                        <c:v>-0.89098178019801799</c:v>
                      </c:pt>
                      <c:pt idx="4753">
                        <c:v>-0.88654520250024804</c:v>
                      </c:pt>
                      <c:pt idx="4754">
                        <c:v>-0.88210862480247698</c:v>
                      </c:pt>
                      <c:pt idx="4755">
                        <c:v>-0.87767204710470603</c:v>
                      </c:pt>
                      <c:pt idx="4756">
                        <c:v>-0.87323546940693897</c:v>
                      </c:pt>
                      <c:pt idx="4757">
                        <c:v>-0.86879889170916902</c:v>
                      </c:pt>
                      <c:pt idx="4758">
                        <c:v>-0.86436231401140196</c:v>
                      </c:pt>
                      <c:pt idx="4759">
                        <c:v>-0.85992573631363101</c:v>
                      </c:pt>
                      <c:pt idx="4760">
                        <c:v>-0.85548915861585995</c:v>
                      </c:pt>
                      <c:pt idx="4761">
                        <c:v>-0.85105258091809299</c:v>
                      </c:pt>
                      <c:pt idx="4762">
                        <c:v>-0.84661600322032304</c:v>
                      </c:pt>
                      <c:pt idx="4763">
                        <c:v>-0.84217942552255198</c:v>
                      </c:pt>
                      <c:pt idx="4764">
                        <c:v>-0.83774284782478203</c:v>
                      </c:pt>
                      <c:pt idx="4765">
                        <c:v>-0.83330627012701097</c:v>
                      </c:pt>
                      <c:pt idx="4766">
                        <c:v>-0.82886969242924402</c:v>
                      </c:pt>
                      <c:pt idx="4767">
                        <c:v>-0.82443311473147296</c:v>
                      </c:pt>
                      <c:pt idx="4768">
                        <c:v>-0.81999653703370301</c:v>
                      </c:pt>
                      <c:pt idx="4769">
                        <c:v>-0.81555995933593195</c:v>
                      </c:pt>
                      <c:pt idx="4770">
                        <c:v>-0.811123381638165</c:v>
                      </c:pt>
                      <c:pt idx="4771">
                        <c:v>-0.80668680394039405</c:v>
                      </c:pt>
                      <c:pt idx="4772">
                        <c:v>-0.80225022624262399</c:v>
                      </c:pt>
                      <c:pt idx="4773">
                        <c:v>-0.79781364854485304</c:v>
                      </c:pt>
                      <c:pt idx="4774">
                        <c:v>-0.79337707084708198</c:v>
                      </c:pt>
                      <c:pt idx="4775">
                        <c:v>-0.78894049314931503</c:v>
                      </c:pt>
                      <c:pt idx="4776">
                        <c:v>-0.78450391545154496</c:v>
                      </c:pt>
                      <c:pt idx="4777">
                        <c:v>-0.78006733775377401</c:v>
                      </c:pt>
                      <c:pt idx="4778">
                        <c:v>-0.77563076005600395</c:v>
                      </c:pt>
                      <c:pt idx="4779">
                        <c:v>-0.771194182358233</c:v>
                      </c:pt>
                      <c:pt idx="4780">
                        <c:v>-0.76675760466046605</c:v>
                      </c:pt>
                      <c:pt idx="4781">
                        <c:v>-0.76232102696269499</c:v>
                      </c:pt>
                      <c:pt idx="4782">
                        <c:v>-0.75788444926492504</c:v>
                      </c:pt>
                      <c:pt idx="4783">
                        <c:v>-0.75344787156715398</c:v>
                      </c:pt>
                      <c:pt idx="4784">
                        <c:v>-0.74901129386938303</c:v>
                      </c:pt>
                      <c:pt idx="4785">
                        <c:v>-0.74457471617161597</c:v>
                      </c:pt>
                      <c:pt idx="4786">
                        <c:v>-0.74013813847384602</c:v>
                      </c:pt>
                      <c:pt idx="4787">
                        <c:v>-0.73570156077607496</c:v>
                      </c:pt>
                      <c:pt idx="4788">
                        <c:v>-0.73126498307830501</c:v>
                      </c:pt>
                      <c:pt idx="4789">
                        <c:v>-0.72682840538053695</c:v>
                      </c:pt>
                      <c:pt idx="4790">
                        <c:v>-0.722391827682767</c:v>
                      </c:pt>
                      <c:pt idx="4791">
                        <c:v>-0.71795524998499605</c:v>
                      </c:pt>
                      <c:pt idx="4792">
                        <c:v>-0.71351867228722599</c:v>
                      </c:pt>
                      <c:pt idx="4793">
                        <c:v>-0.70908209458945504</c:v>
                      </c:pt>
                      <c:pt idx="4794">
                        <c:v>-0.70464551689168797</c:v>
                      </c:pt>
                      <c:pt idx="4795">
                        <c:v>-0.70020893919391702</c:v>
                      </c:pt>
                      <c:pt idx="4796">
                        <c:v>-0.69577236149614696</c:v>
                      </c:pt>
                      <c:pt idx="4797">
                        <c:v>-0.69133578379838001</c:v>
                      </c:pt>
                      <c:pt idx="4798">
                        <c:v>-0.68689920610060895</c:v>
                      </c:pt>
                      <c:pt idx="4799">
                        <c:v>-0.682462628402838</c:v>
                      </c:pt>
                      <c:pt idx="4800">
                        <c:v>-0.67802605070507105</c:v>
                      </c:pt>
                      <c:pt idx="4801">
                        <c:v>-0.67358947300730099</c:v>
                      </c:pt>
                      <c:pt idx="4802">
                        <c:v>-0.66915289530953004</c:v>
                      </c:pt>
                      <c:pt idx="4803">
                        <c:v>-0.66471631761175898</c:v>
                      </c:pt>
                      <c:pt idx="4804">
                        <c:v>-0.66027973991399203</c:v>
                      </c:pt>
                      <c:pt idx="4805">
                        <c:v>-0.65584316221622196</c:v>
                      </c:pt>
                      <c:pt idx="4806">
                        <c:v>-0.65140658451845102</c:v>
                      </c:pt>
                      <c:pt idx="4807">
                        <c:v>-0.64697000682068095</c:v>
                      </c:pt>
                      <c:pt idx="4808">
                        <c:v>-0.642533429122913</c:v>
                      </c:pt>
                      <c:pt idx="4809">
                        <c:v>-0.63809685142514305</c:v>
                      </c:pt>
                      <c:pt idx="4810">
                        <c:v>-0.63366027372737199</c:v>
                      </c:pt>
                      <c:pt idx="4811">
                        <c:v>-0.62922369602960204</c:v>
                      </c:pt>
                      <c:pt idx="4812">
                        <c:v>-0.62478711833183098</c:v>
                      </c:pt>
                      <c:pt idx="4813">
                        <c:v>-0.62035054063406403</c:v>
                      </c:pt>
                      <c:pt idx="4814">
                        <c:v>-0.61591396293629297</c:v>
                      </c:pt>
                      <c:pt idx="4815">
                        <c:v>-0.61147738523852302</c:v>
                      </c:pt>
                      <c:pt idx="4816">
                        <c:v>-0.60704080754075196</c:v>
                      </c:pt>
                      <c:pt idx="4817">
                        <c:v>-0.60260422984298201</c:v>
                      </c:pt>
                      <c:pt idx="4818">
                        <c:v>-0.59816765214521395</c:v>
                      </c:pt>
                      <c:pt idx="4819">
                        <c:v>-0.593731074447444</c:v>
                      </c:pt>
                      <c:pt idx="4820">
                        <c:v>-0.58929449674967305</c:v>
                      </c:pt>
                      <c:pt idx="4821">
                        <c:v>-0.58485791905190299</c:v>
                      </c:pt>
                      <c:pt idx="4822">
                        <c:v>-0.58042134135413204</c:v>
                      </c:pt>
                      <c:pt idx="4823">
                        <c:v>-0.57598476365636497</c:v>
                      </c:pt>
                      <c:pt idx="4824">
                        <c:v>-0.57154818595859402</c:v>
                      </c:pt>
                      <c:pt idx="4825">
                        <c:v>-0.56711160826082396</c:v>
                      </c:pt>
                      <c:pt idx="4826">
                        <c:v>-0.56267503056305301</c:v>
                      </c:pt>
                      <c:pt idx="4827">
                        <c:v>-0.55823845286528595</c:v>
                      </c:pt>
                      <c:pt idx="4828">
                        <c:v>-0.553801875167515</c:v>
                      </c:pt>
                      <c:pt idx="4829">
                        <c:v>-0.54936529746974505</c:v>
                      </c:pt>
                      <c:pt idx="4830">
                        <c:v>-0.54492871977197399</c:v>
                      </c:pt>
                      <c:pt idx="4831">
                        <c:v>-0.54049214207420404</c:v>
                      </c:pt>
                      <c:pt idx="4832">
                        <c:v>-0.53605556437643598</c:v>
                      </c:pt>
                      <c:pt idx="4833">
                        <c:v>-0.53161898667866603</c:v>
                      </c:pt>
                      <c:pt idx="4834">
                        <c:v>-0.52718240898089497</c:v>
                      </c:pt>
                      <c:pt idx="4835">
                        <c:v>-0.52274583128312502</c:v>
                      </c:pt>
                      <c:pt idx="4836">
                        <c:v>-0.51830925358535795</c:v>
                      </c:pt>
                      <c:pt idx="4837">
                        <c:v>-0.513872675887587</c:v>
                      </c:pt>
                      <c:pt idx="4838">
                        <c:v>-0.50943609818981594</c:v>
                      </c:pt>
                      <c:pt idx="4839">
                        <c:v>-0.50499952049204899</c:v>
                      </c:pt>
                      <c:pt idx="4840">
                        <c:v>-0.50056294279427904</c:v>
                      </c:pt>
                      <c:pt idx="4841">
                        <c:v>-0.49612636509650798</c:v>
                      </c:pt>
                      <c:pt idx="4842">
                        <c:v>-0.49168978739874097</c:v>
                      </c:pt>
                      <c:pt idx="4843">
                        <c:v>-0.48725320970097002</c:v>
                      </c:pt>
                      <c:pt idx="4844">
                        <c:v>-0.48281663200320002</c:v>
                      </c:pt>
                      <c:pt idx="4845">
                        <c:v>-0.47838005430542901</c:v>
                      </c:pt>
                      <c:pt idx="4846">
                        <c:v>-0.47394347660766201</c:v>
                      </c:pt>
                      <c:pt idx="4847">
                        <c:v>-0.469506898909891</c:v>
                      </c:pt>
                      <c:pt idx="4848">
                        <c:v>-0.465070321212121</c:v>
                      </c:pt>
                      <c:pt idx="4849">
                        <c:v>-0.46063374351434999</c:v>
                      </c:pt>
                      <c:pt idx="4850">
                        <c:v>-0.45619716581657999</c:v>
                      </c:pt>
                      <c:pt idx="4851">
                        <c:v>-0.45176058811881298</c:v>
                      </c:pt>
                      <c:pt idx="4852">
                        <c:v>-0.44732401042104197</c:v>
                      </c:pt>
                      <c:pt idx="4853">
                        <c:v>-0.44288743272327102</c:v>
                      </c:pt>
                      <c:pt idx="4854">
                        <c:v>-0.43845085502550102</c:v>
                      </c:pt>
                      <c:pt idx="4855">
                        <c:v>-0.43401427732773001</c:v>
                      </c:pt>
                      <c:pt idx="4856">
                        <c:v>-0.42957769962996301</c:v>
                      </c:pt>
                      <c:pt idx="4857">
                        <c:v>-0.425141121932192</c:v>
                      </c:pt>
                      <c:pt idx="4858">
                        <c:v>-0.420704544234422</c:v>
                      </c:pt>
                      <c:pt idx="4859">
                        <c:v>-0.41626796653665099</c:v>
                      </c:pt>
                      <c:pt idx="4860">
                        <c:v>-0.41183138883888398</c:v>
                      </c:pt>
                      <c:pt idx="4861">
                        <c:v>-0.40739481114111298</c:v>
                      </c:pt>
                      <c:pt idx="4862">
                        <c:v>-0.40295823344334297</c:v>
                      </c:pt>
                      <c:pt idx="4863">
                        <c:v>-0.39852165574557202</c:v>
                      </c:pt>
                      <c:pt idx="4864">
                        <c:v>-0.39408507804780202</c:v>
                      </c:pt>
                      <c:pt idx="4865">
                        <c:v>-0.38964850035003501</c:v>
                      </c:pt>
                      <c:pt idx="4866">
                        <c:v>-0.385211922652264</c:v>
                      </c:pt>
                      <c:pt idx="4867">
                        <c:v>-0.380775344954493</c:v>
                      </c:pt>
                      <c:pt idx="4868">
                        <c:v>-0.37633876725672299</c:v>
                      </c:pt>
                      <c:pt idx="4869">
                        <c:v>-0.37190218955895199</c:v>
                      </c:pt>
                      <c:pt idx="4870">
                        <c:v>-0.36746561186118498</c:v>
                      </c:pt>
                      <c:pt idx="4871">
                        <c:v>-0.36302903416341398</c:v>
                      </c:pt>
                      <c:pt idx="4872">
                        <c:v>-0.35859245646564403</c:v>
                      </c:pt>
                      <c:pt idx="4873">
                        <c:v>-0.35415587876787302</c:v>
                      </c:pt>
                      <c:pt idx="4874">
                        <c:v>-0.34971930107010302</c:v>
                      </c:pt>
                      <c:pt idx="4875">
                        <c:v>-0.34528272337233501</c:v>
                      </c:pt>
                      <c:pt idx="4876">
                        <c:v>-0.340846145674565</c:v>
                      </c:pt>
                      <c:pt idx="4877">
                        <c:v>-0.336409567976794</c:v>
                      </c:pt>
                      <c:pt idx="4878">
                        <c:v>-0.33197299027902699</c:v>
                      </c:pt>
                      <c:pt idx="4879">
                        <c:v>-0.32753641258125699</c:v>
                      </c:pt>
                      <c:pt idx="4880">
                        <c:v>-0.32309983488348598</c:v>
                      </c:pt>
                      <c:pt idx="4881">
                        <c:v>-0.31866325718571897</c:v>
                      </c:pt>
                      <c:pt idx="4882">
                        <c:v>-0.31422667948794802</c:v>
                      </c:pt>
                      <c:pt idx="4883">
                        <c:v>-0.30979010179017802</c:v>
                      </c:pt>
                      <c:pt idx="4884">
                        <c:v>-0.30535352409241101</c:v>
                      </c:pt>
                      <c:pt idx="4885">
                        <c:v>-0.30091694639464001</c:v>
                      </c:pt>
                      <c:pt idx="4886">
                        <c:v>-0.296480368696869</c:v>
                      </c:pt>
                      <c:pt idx="4887">
                        <c:v>-0.292043790999099</c:v>
                      </c:pt>
                      <c:pt idx="4888">
                        <c:v>-0.28760721330132799</c:v>
                      </c:pt>
                      <c:pt idx="4889">
                        <c:v>-0.28317063560356098</c:v>
                      </c:pt>
                      <c:pt idx="4890">
                        <c:v>-0.27873405790578998</c:v>
                      </c:pt>
                      <c:pt idx="4891">
                        <c:v>-0.27429748020801997</c:v>
                      </c:pt>
                      <c:pt idx="4892">
                        <c:v>-0.26986090251024902</c:v>
                      </c:pt>
                      <c:pt idx="4893">
                        <c:v>-0.26542432481248202</c:v>
                      </c:pt>
                      <c:pt idx="4894">
                        <c:v>-0.26098774711471201</c:v>
                      </c:pt>
                      <c:pt idx="4895">
                        <c:v>-0.25655116941694101</c:v>
                      </c:pt>
                      <c:pt idx="4896">
                        <c:v>-0.25211459171917</c:v>
                      </c:pt>
                      <c:pt idx="4897">
                        <c:v>-0.24767801402139999</c:v>
                      </c:pt>
                      <c:pt idx="4898">
                        <c:v>-0.24324143632363299</c:v>
                      </c:pt>
                      <c:pt idx="4899">
                        <c:v>-0.23880485862586201</c:v>
                      </c:pt>
                      <c:pt idx="4900">
                        <c:v>-0.23436828092809101</c:v>
                      </c:pt>
                      <c:pt idx="4901">
                        <c:v>-0.229931703230321</c:v>
                      </c:pt>
                      <c:pt idx="4902">
                        <c:v>-0.22549512553254999</c:v>
                      </c:pt>
                      <c:pt idx="4903">
                        <c:v>-0.22105854783478299</c:v>
                      </c:pt>
                      <c:pt idx="4904">
                        <c:v>-0.21662197013701201</c:v>
                      </c:pt>
                      <c:pt idx="4905">
                        <c:v>-0.212185392439242</c:v>
                      </c:pt>
                      <c:pt idx="4906">
                        <c:v>-0.207748814741471</c:v>
                      </c:pt>
                      <c:pt idx="4907">
                        <c:v>-0.20331223704370099</c:v>
                      </c:pt>
                      <c:pt idx="4908">
                        <c:v>-0.19887565934593401</c:v>
                      </c:pt>
                      <c:pt idx="4909">
                        <c:v>-0.19443908164816301</c:v>
                      </c:pt>
                      <c:pt idx="4910">
                        <c:v>-0.190002503950392</c:v>
                      </c:pt>
                      <c:pt idx="4911">
                        <c:v>-0.185565926252622</c:v>
                      </c:pt>
                      <c:pt idx="4912">
                        <c:v>-0.18112934855485499</c:v>
                      </c:pt>
                      <c:pt idx="4913">
                        <c:v>-0.17669277085708401</c:v>
                      </c:pt>
                      <c:pt idx="4914">
                        <c:v>-0.17225619315931301</c:v>
                      </c:pt>
                      <c:pt idx="4915">
                        <c:v>-0.167819615461543</c:v>
                      </c:pt>
                      <c:pt idx="4916">
                        <c:v>-0.163383037763772</c:v>
                      </c:pt>
                      <c:pt idx="4917">
                        <c:v>-0.15894646006600499</c:v>
                      </c:pt>
                      <c:pt idx="4918">
                        <c:v>-0.15450988236823399</c:v>
                      </c:pt>
                      <c:pt idx="4919">
                        <c:v>-0.15007330467046401</c:v>
                      </c:pt>
                      <c:pt idx="4920">
                        <c:v>-0.145636726972697</c:v>
                      </c:pt>
                      <c:pt idx="4921">
                        <c:v>-0.141200149274926</c:v>
                      </c:pt>
                      <c:pt idx="4922">
                        <c:v>-0.13676357157715599</c:v>
                      </c:pt>
                      <c:pt idx="4923">
                        <c:v>-0.13232699387938901</c:v>
                      </c:pt>
                      <c:pt idx="4924">
                        <c:v>-0.12789041618161801</c:v>
                      </c:pt>
                      <c:pt idx="4925">
                        <c:v>-0.123453838483847</c:v>
                      </c:pt>
                      <c:pt idx="4926">
                        <c:v>-0.11901726078607699</c:v>
                      </c:pt>
                      <c:pt idx="4927">
                        <c:v>-0.11458068308831</c:v>
                      </c:pt>
                      <c:pt idx="4928">
                        <c:v>-0.110144105390539</c:v>
                      </c:pt>
                      <c:pt idx="4929">
                        <c:v>-0.10570752769276801</c:v>
                      </c:pt>
                      <c:pt idx="4930">
                        <c:v>-0.101270949994998</c:v>
                      </c:pt>
                      <c:pt idx="4931">
                        <c:v>-9.68343722972307E-2</c:v>
                      </c:pt>
                      <c:pt idx="4932">
                        <c:v>-9.2397794599460098E-2</c:v>
                      </c:pt>
                      <c:pt idx="4933">
                        <c:v>-8.7961216901689496E-2</c:v>
                      </c:pt>
                      <c:pt idx="4934">
                        <c:v>-8.3524639203918796E-2</c:v>
                      </c:pt>
                      <c:pt idx="4935">
                        <c:v>-7.9088061506148194E-2</c:v>
                      </c:pt>
                      <c:pt idx="4936">
                        <c:v>-7.46514838083812E-2</c:v>
                      </c:pt>
                      <c:pt idx="4937">
                        <c:v>-7.02149061106105E-2</c:v>
                      </c:pt>
                      <c:pt idx="4938">
                        <c:v>-6.5778328412839898E-2</c:v>
                      </c:pt>
                      <c:pt idx="4939">
                        <c:v>-6.1341750715069303E-2</c:v>
                      </c:pt>
                      <c:pt idx="4940">
                        <c:v>-5.6905173017298701E-2</c:v>
                      </c:pt>
                      <c:pt idx="4941">
                        <c:v>-5.2468595319531602E-2</c:v>
                      </c:pt>
                      <c:pt idx="4942">
                        <c:v>-4.8032017621761E-2</c:v>
                      </c:pt>
                      <c:pt idx="4943">
                        <c:v>-4.3595439923990398E-2</c:v>
                      </c:pt>
                      <c:pt idx="4944">
                        <c:v>-3.9158862226219802E-2</c:v>
                      </c:pt>
                      <c:pt idx="4945">
                        <c:v>-3.4722284528452697E-2</c:v>
                      </c:pt>
                      <c:pt idx="4946">
                        <c:v>-3.0285706830682099E-2</c:v>
                      </c:pt>
                      <c:pt idx="4947">
                        <c:v>-2.58491291329115E-2</c:v>
                      </c:pt>
                      <c:pt idx="4948">
                        <c:v>-2.1412551435140901E-2</c:v>
                      </c:pt>
                      <c:pt idx="4949">
                        <c:v>-1.6975973737370299E-2</c:v>
                      </c:pt>
                      <c:pt idx="4950">
                        <c:v>-1.25393960396032E-2</c:v>
                      </c:pt>
                      <c:pt idx="4951">
                        <c:v>-8.1028183418325704E-3</c:v>
                      </c:pt>
                      <c:pt idx="4952">
                        <c:v>-3.6662406440619599E-3</c:v>
                      </c:pt>
                      <c:pt idx="4953">
                        <c:v>7.70337053708659E-4</c:v>
                      </c:pt>
                      <c:pt idx="4954">
                        <c:v>5.2069147514792798E-3</c:v>
                      </c:pt>
                      <c:pt idx="4955">
                        <c:v>9.6434924492463398E-3</c:v>
                      </c:pt>
                      <c:pt idx="4956">
                        <c:v>1.4080070147016999E-2</c:v>
                      </c:pt>
                      <c:pt idx="4957">
                        <c:v>1.8516647844787602E-2</c:v>
                      </c:pt>
                      <c:pt idx="4958">
                        <c:v>2.29532255425582E-2</c:v>
                      </c:pt>
                      <c:pt idx="4959">
                        <c:v>2.7389803240325299E-2</c:v>
                      </c:pt>
                      <c:pt idx="4960">
                        <c:v>3.1826380938095901E-2</c:v>
                      </c:pt>
                      <c:pt idx="4961">
                        <c:v>3.6262958635862902E-2</c:v>
                      </c:pt>
                      <c:pt idx="4962">
                        <c:v>4.0699536333633497E-2</c:v>
                      </c:pt>
                      <c:pt idx="4963">
                        <c:v>4.5136114031404197E-2</c:v>
                      </c:pt>
                      <c:pt idx="4964">
                        <c:v>4.9572691729171198E-2</c:v>
                      </c:pt>
                      <c:pt idx="4965">
                        <c:v>5.40092694269418E-2</c:v>
                      </c:pt>
                      <c:pt idx="4966">
                        <c:v>5.8445847124712499E-2</c:v>
                      </c:pt>
                      <c:pt idx="4967">
                        <c:v>6.2882424822483102E-2</c:v>
                      </c:pt>
                      <c:pt idx="4968">
                        <c:v>6.7319002520253704E-2</c:v>
                      </c:pt>
                      <c:pt idx="4969">
                        <c:v>7.1755580218020795E-2</c:v>
                      </c:pt>
                      <c:pt idx="4970">
                        <c:v>7.6192157915791398E-2</c:v>
                      </c:pt>
                      <c:pt idx="4971">
                        <c:v>8.0628735613562E-2</c:v>
                      </c:pt>
                      <c:pt idx="4972">
                        <c:v>8.5065313311332602E-2</c:v>
                      </c:pt>
                      <c:pt idx="4973">
                        <c:v>8.9501891009103204E-2</c:v>
                      </c:pt>
                      <c:pt idx="4974">
                        <c:v>9.3938468706870296E-2</c:v>
                      </c:pt>
                      <c:pt idx="4975">
                        <c:v>9.8375046404640898E-2</c:v>
                      </c:pt>
                      <c:pt idx="4976">
                        <c:v>0.102811624102412</c:v>
                      </c:pt>
                      <c:pt idx="4977">
                        <c:v>0.10724820180018201</c:v>
                      </c:pt>
                      <c:pt idx="4978">
                        <c:v>0.111684779497953</c:v>
                      </c:pt>
                      <c:pt idx="4979">
                        <c:v>0.11612135719572</c:v>
                      </c:pt>
                      <c:pt idx="4980">
                        <c:v>0.12055793489349</c:v>
                      </c:pt>
                      <c:pt idx="4981">
                        <c:v>0.124994512591261</c:v>
                      </c:pt>
                      <c:pt idx="4982">
                        <c:v>0.12943109028903199</c:v>
                      </c:pt>
                      <c:pt idx="4983">
                        <c:v>0.133867667986799</c:v>
                      </c:pt>
                      <c:pt idx="4984">
                        <c:v>0.138304245684569</c:v>
                      </c:pt>
                      <c:pt idx="4985">
                        <c:v>0.14274082338234001</c:v>
                      </c:pt>
                      <c:pt idx="4986">
                        <c:v>0.14717740108011099</c:v>
                      </c:pt>
                      <c:pt idx="4987">
                        <c:v>0.15161397877788099</c:v>
                      </c:pt>
                      <c:pt idx="4988">
                        <c:v>0.156050556475648</c:v>
                      </c:pt>
                      <c:pt idx="4989">
                        <c:v>0.160487134173419</c:v>
                      </c:pt>
                      <c:pt idx="4990">
                        <c:v>0.16492371187118901</c:v>
                      </c:pt>
                      <c:pt idx="4991">
                        <c:v>0.16936028956895999</c:v>
                      </c:pt>
                      <c:pt idx="4992">
                        <c:v>0.17379686726673099</c:v>
                      </c:pt>
                      <c:pt idx="4993">
                        <c:v>0.178233444964498</c:v>
                      </c:pt>
                      <c:pt idx="4994">
                        <c:v>0.18267002266226801</c:v>
                      </c:pt>
                      <c:pt idx="4995">
                        <c:v>0.18710660036003901</c:v>
                      </c:pt>
                      <c:pt idx="4996">
                        <c:v>0.19154317805780999</c:v>
                      </c:pt>
                      <c:pt idx="4997">
                        <c:v>0.195979755755577</c:v>
                      </c:pt>
                      <c:pt idx="4998">
                        <c:v>0.200416333453347</c:v>
                      </c:pt>
                      <c:pt idx="4999">
                        <c:v>0.20485291115111801</c:v>
                      </c:pt>
                      <c:pt idx="5000">
                        <c:v>0.20928948884888501</c:v>
                      </c:pt>
                      <c:pt idx="5001">
                        <c:v>0.21372606654665599</c:v>
                      </c:pt>
                      <c:pt idx="5002">
                        <c:v>0.218162644244426</c:v>
                      </c:pt>
                      <c:pt idx="5003">
                        <c:v>0.222599221942193</c:v>
                      </c:pt>
                      <c:pt idx="5004">
                        <c:v>0.22703579963996401</c:v>
                      </c:pt>
                      <c:pt idx="5005">
                        <c:v>0.23147237733773501</c:v>
                      </c:pt>
                      <c:pt idx="5006">
                        <c:v>0.23590895503550499</c:v>
                      </c:pt>
                      <c:pt idx="5007">
                        <c:v>0.240345532733272</c:v>
                      </c:pt>
                      <c:pt idx="5008">
                        <c:v>0.244782110431043</c:v>
                      </c:pt>
                      <c:pt idx="5009">
                        <c:v>0.24921868812881301</c:v>
                      </c:pt>
                      <c:pt idx="5010">
                        <c:v>0.25365526582658399</c:v>
                      </c:pt>
                      <c:pt idx="5011">
                        <c:v>0.25809184352435499</c:v>
                      </c:pt>
                      <c:pt idx="5012">
                        <c:v>0.262528421222122</c:v>
                      </c:pt>
                      <c:pt idx="5013">
                        <c:v>0.266964998919892</c:v>
                      </c:pt>
                      <c:pt idx="5014">
                        <c:v>0.27140157661766301</c:v>
                      </c:pt>
                      <c:pt idx="5015">
                        <c:v>0.27583815431543401</c:v>
                      </c:pt>
                      <c:pt idx="5016">
                        <c:v>0.28027473201320102</c:v>
                      </c:pt>
                      <c:pt idx="5017">
                        <c:v>0.28471130971097097</c:v>
                      </c:pt>
                      <c:pt idx="5018">
                        <c:v>0.28914788740874198</c:v>
                      </c:pt>
                      <c:pt idx="5019">
                        <c:v>0.29358446510651298</c:v>
                      </c:pt>
                      <c:pt idx="5020">
                        <c:v>0.29802104280428299</c:v>
                      </c:pt>
                      <c:pt idx="5021">
                        <c:v>0.30245762050205</c:v>
                      </c:pt>
                      <c:pt idx="5022">
                        <c:v>0.306894198199821</c:v>
                      </c:pt>
                      <c:pt idx="5023">
                        <c:v>0.31133077589759101</c:v>
                      </c:pt>
                      <c:pt idx="5024">
                        <c:v>0.31576735359536201</c:v>
                      </c:pt>
                      <c:pt idx="5025">
                        <c:v>0.32020393129313302</c:v>
                      </c:pt>
                      <c:pt idx="5026">
                        <c:v>0.32464050899090002</c:v>
                      </c:pt>
                      <c:pt idx="5027">
                        <c:v>0.32907708668866997</c:v>
                      </c:pt>
                      <c:pt idx="5028">
                        <c:v>0.33351366438644098</c:v>
                      </c:pt>
                      <c:pt idx="5029">
                        <c:v>0.33795024208421198</c:v>
                      </c:pt>
                      <c:pt idx="5030">
                        <c:v>0.34238681978198199</c:v>
                      </c:pt>
                      <c:pt idx="5031">
                        <c:v>0.346823397479749</c:v>
                      </c:pt>
                      <c:pt idx="5032">
                        <c:v>0.35125997517752</c:v>
                      </c:pt>
                      <c:pt idx="5033">
                        <c:v>0.35569655287529001</c:v>
                      </c:pt>
                      <c:pt idx="5034">
                        <c:v>0.36013313057306101</c:v>
                      </c:pt>
                      <c:pt idx="5035">
                        <c:v>0.36456970827082802</c:v>
                      </c:pt>
                      <c:pt idx="5036">
                        <c:v>0.36900628596859902</c:v>
                      </c:pt>
                      <c:pt idx="5037">
                        <c:v>0.37344286366636897</c:v>
                      </c:pt>
                      <c:pt idx="5038">
                        <c:v>0.37787944136413998</c:v>
                      </c:pt>
                      <c:pt idx="5039">
                        <c:v>0.38231601906190699</c:v>
                      </c:pt>
                      <c:pt idx="5040">
                        <c:v>0.38675259675967799</c:v>
                      </c:pt>
                      <c:pt idx="5041">
                        <c:v>0.391189174457448</c:v>
                      </c:pt>
                      <c:pt idx="5042">
                        <c:v>0.395625752155215</c:v>
                      </c:pt>
                      <c:pt idx="5043">
                        <c:v>0.40006232985298601</c:v>
                      </c:pt>
                      <c:pt idx="5044">
                        <c:v>0.40449890755075701</c:v>
                      </c:pt>
                      <c:pt idx="5045">
                        <c:v>0.40893548524852402</c:v>
                      </c:pt>
                      <c:pt idx="5046">
                        <c:v>0.41337206294629403</c:v>
                      </c:pt>
                      <c:pt idx="5047">
                        <c:v>0.41780864064406498</c:v>
                      </c:pt>
                      <c:pt idx="5048">
                        <c:v>0.42224521834183598</c:v>
                      </c:pt>
                      <c:pt idx="5049">
                        <c:v>0.42668179603960599</c:v>
                      </c:pt>
                      <c:pt idx="5050">
                        <c:v>0.431118373737373</c:v>
                      </c:pt>
                      <c:pt idx="5051">
                        <c:v>0.435554951435144</c:v>
                      </c:pt>
                      <c:pt idx="5052">
                        <c:v>0.43999152913291401</c:v>
                      </c:pt>
                      <c:pt idx="5053">
                        <c:v>0.44442810683068501</c:v>
                      </c:pt>
                      <c:pt idx="5054">
                        <c:v>0.44886468452845202</c:v>
                      </c:pt>
                      <c:pt idx="5055">
                        <c:v>0.45330126222622302</c:v>
                      </c:pt>
                      <c:pt idx="5056">
                        <c:v>0.45773783992399297</c:v>
                      </c:pt>
                      <c:pt idx="5057">
                        <c:v>0.46217441762176398</c:v>
                      </c:pt>
                      <c:pt idx="5058">
                        <c:v>0.46661099531953498</c:v>
                      </c:pt>
                      <c:pt idx="5059">
                        <c:v>0.47104757301730199</c:v>
                      </c:pt>
                      <c:pt idx="5060">
                        <c:v>0.475484150715072</c:v>
                      </c:pt>
                      <c:pt idx="5061">
                        <c:v>0.479920728412843</c:v>
                      </c:pt>
                      <c:pt idx="5062">
                        <c:v>0.48435730611061301</c:v>
                      </c:pt>
                      <c:pt idx="5063">
                        <c:v>0.48879388380838401</c:v>
                      </c:pt>
                      <c:pt idx="5064">
                        <c:v>0.49323046150615102</c:v>
                      </c:pt>
                      <c:pt idx="5065">
                        <c:v>0.49766703920392202</c:v>
                      </c:pt>
                      <c:pt idx="5066">
                        <c:v>0.50210361690169203</c:v>
                      </c:pt>
                      <c:pt idx="5067">
                        <c:v>0.50654019459946298</c:v>
                      </c:pt>
                      <c:pt idx="5068">
                        <c:v>0.51097677229723004</c:v>
                      </c:pt>
                      <c:pt idx="5069">
                        <c:v>0.51541334999500099</c:v>
                      </c:pt>
                      <c:pt idx="5070">
                        <c:v>0.51984992769277105</c:v>
                      </c:pt>
                      <c:pt idx="5071">
                        <c:v>0.524286505390542</c:v>
                      </c:pt>
                      <c:pt idx="5072">
                        <c:v>0.52872308308831295</c:v>
                      </c:pt>
                      <c:pt idx="5073">
                        <c:v>0.53315966078608001</c:v>
                      </c:pt>
                      <c:pt idx="5074">
                        <c:v>0.53759623848384996</c:v>
                      </c:pt>
                      <c:pt idx="5075">
                        <c:v>0.54203281618162102</c:v>
                      </c:pt>
                      <c:pt idx="5076">
                        <c:v>0.54646939387939097</c:v>
                      </c:pt>
                      <c:pt idx="5077">
                        <c:v>0.55090597157716203</c:v>
                      </c:pt>
                      <c:pt idx="5078">
                        <c:v>0.55534254927492899</c:v>
                      </c:pt>
                      <c:pt idx="5079">
                        <c:v>0.55977912697270005</c:v>
                      </c:pt>
                      <c:pt idx="5080">
                        <c:v>0.56421570467047</c:v>
                      </c:pt>
                      <c:pt idx="5081">
                        <c:v>0.56865228236823695</c:v>
                      </c:pt>
                      <c:pt idx="5082">
                        <c:v>0.57308886006600801</c:v>
                      </c:pt>
                      <c:pt idx="5083">
                        <c:v>0.57752543776377896</c:v>
                      </c:pt>
                      <c:pt idx="5084">
                        <c:v>0.58196201546154602</c:v>
                      </c:pt>
                      <c:pt idx="5085">
                        <c:v>0.58639859315931597</c:v>
                      </c:pt>
                      <c:pt idx="5086">
                        <c:v>0.59083517085708703</c:v>
                      </c:pt>
                      <c:pt idx="5087">
                        <c:v>0.59527174855485399</c:v>
                      </c:pt>
                      <c:pt idx="5088">
                        <c:v>0.59970832625262505</c:v>
                      </c:pt>
                      <c:pt idx="5089">
                        <c:v>0.604144903950395</c:v>
                      </c:pt>
                      <c:pt idx="5090">
                        <c:v>0.60858148164816595</c:v>
                      </c:pt>
                      <c:pt idx="5091">
                        <c:v>0.61301805934593701</c:v>
                      </c:pt>
                      <c:pt idx="5092">
                        <c:v>0.61745463704370396</c:v>
                      </c:pt>
                      <c:pt idx="5093">
                        <c:v>0.62189121474147402</c:v>
                      </c:pt>
                      <c:pt idx="5094">
                        <c:v>0.62632779243924497</c:v>
                      </c:pt>
                      <c:pt idx="5095">
                        <c:v>0.63076437013701503</c:v>
                      </c:pt>
                      <c:pt idx="5096">
                        <c:v>0.63520094783478598</c:v>
                      </c:pt>
                      <c:pt idx="5097">
                        <c:v>0.63963752553255304</c:v>
                      </c:pt>
                      <c:pt idx="5098">
                        <c:v>0.64407410323032399</c:v>
                      </c:pt>
                      <c:pt idx="5099">
                        <c:v>0.64851068092809405</c:v>
                      </c:pt>
                      <c:pt idx="5100">
                        <c:v>0.652947258625865</c:v>
                      </c:pt>
                      <c:pt idx="5101">
                        <c:v>0.65738383632363595</c:v>
                      </c:pt>
                      <c:pt idx="5102">
                        <c:v>0.66182041402140301</c:v>
                      </c:pt>
                      <c:pt idx="5103">
                        <c:v>0.66625699171917296</c:v>
                      </c:pt>
                      <c:pt idx="5104">
                        <c:v>0.67069356941694402</c:v>
                      </c:pt>
                      <c:pt idx="5105">
                        <c:v>0.67513014711471397</c:v>
                      </c:pt>
                      <c:pt idx="5106">
                        <c:v>0.67956672481248204</c:v>
                      </c:pt>
                      <c:pt idx="5107">
                        <c:v>0.68400330251025199</c:v>
                      </c:pt>
                      <c:pt idx="5108">
                        <c:v>0.68843988020802305</c:v>
                      </c:pt>
                      <c:pt idx="5109">
                        <c:v>0.692876457905793</c:v>
                      </c:pt>
                      <c:pt idx="5110">
                        <c:v>0.69731303560356395</c:v>
                      </c:pt>
                      <c:pt idx="5111">
                        <c:v>0.70174961330133101</c:v>
                      </c:pt>
                      <c:pt idx="5112">
                        <c:v>0.70618619099910196</c:v>
                      </c:pt>
                      <c:pt idx="5113">
                        <c:v>0.71062276869687202</c:v>
                      </c:pt>
                      <c:pt idx="5114">
                        <c:v>0.71505934639464297</c:v>
                      </c:pt>
                      <c:pt idx="5115">
                        <c:v>0.71949592409241403</c:v>
                      </c:pt>
                      <c:pt idx="5116">
                        <c:v>0.72393250179018098</c:v>
                      </c:pt>
                      <c:pt idx="5117">
                        <c:v>0.72836907948795104</c:v>
                      </c:pt>
                      <c:pt idx="5118">
                        <c:v>0.73280565718572199</c:v>
                      </c:pt>
                      <c:pt idx="5119">
                        <c:v>0.73724223488349205</c:v>
                      </c:pt>
                      <c:pt idx="5120">
                        <c:v>0.74167881258126001</c:v>
                      </c:pt>
                      <c:pt idx="5121">
                        <c:v>0.74611539027902996</c:v>
                      </c:pt>
                      <c:pt idx="5122">
                        <c:v>0.75055196797680102</c:v>
                      </c:pt>
                      <c:pt idx="5123">
                        <c:v>0.75498854567456797</c:v>
                      </c:pt>
                      <c:pt idx="5124">
                        <c:v>0.75942512337233803</c:v>
                      </c:pt>
                      <c:pt idx="5125">
                        <c:v>0.76386170107010898</c:v>
                      </c:pt>
                      <c:pt idx="5126">
                        <c:v>0.76829827876787604</c:v>
                      </c:pt>
                      <c:pt idx="5127">
                        <c:v>0.77273485646564699</c:v>
                      </c:pt>
                      <c:pt idx="5128">
                        <c:v>0.77717143416341705</c:v>
                      </c:pt>
                      <c:pt idx="5129">
                        <c:v>0.781608011861188</c:v>
                      </c:pt>
                      <c:pt idx="5130">
                        <c:v>0.78604458955895495</c:v>
                      </c:pt>
                      <c:pt idx="5131">
                        <c:v>0.79048116725672601</c:v>
                      </c:pt>
                      <c:pt idx="5132">
                        <c:v>0.79491774495449596</c:v>
                      </c:pt>
                      <c:pt idx="5133">
                        <c:v>0.79935432265226702</c:v>
                      </c:pt>
                      <c:pt idx="5134">
                        <c:v>0.80379090035003697</c:v>
                      </c:pt>
                      <c:pt idx="5135">
                        <c:v>0.80822747804780504</c:v>
                      </c:pt>
                      <c:pt idx="5136">
                        <c:v>0.81266405574557499</c:v>
                      </c:pt>
                      <c:pt idx="5137">
                        <c:v>0.81710063344334605</c:v>
                      </c:pt>
                      <c:pt idx="5138">
                        <c:v>0.821537211141116</c:v>
                      </c:pt>
                      <c:pt idx="5139">
                        <c:v>0.82597378883888295</c:v>
                      </c:pt>
                      <c:pt idx="5140">
                        <c:v>0.83041036653665401</c:v>
                      </c:pt>
                      <c:pt idx="5141">
                        <c:v>0.83484694423442496</c:v>
                      </c:pt>
                      <c:pt idx="5142">
                        <c:v>0.83928352193219502</c:v>
                      </c:pt>
                      <c:pt idx="5143">
                        <c:v>0.84372009962996597</c:v>
                      </c:pt>
                      <c:pt idx="5144">
                        <c:v>0.84815667732773303</c:v>
                      </c:pt>
                      <c:pt idx="5145">
                        <c:v>0.85259325502550398</c:v>
                      </c:pt>
                      <c:pt idx="5146">
                        <c:v>0.85702983272327404</c:v>
                      </c:pt>
                      <c:pt idx="5147">
                        <c:v>0.86146641042104499</c:v>
                      </c:pt>
                      <c:pt idx="5148">
                        <c:v>0.86590298811881505</c:v>
                      </c:pt>
                      <c:pt idx="5149">
                        <c:v>0.87033956581658201</c:v>
                      </c:pt>
                      <c:pt idx="5150">
                        <c:v>0.87477614351435296</c:v>
                      </c:pt>
                      <c:pt idx="5151">
                        <c:v>0.87921272121212402</c:v>
                      </c:pt>
                      <c:pt idx="5152">
                        <c:v>0.88364929890989397</c:v>
                      </c:pt>
                      <c:pt idx="5153">
                        <c:v>0.88808587660766503</c:v>
                      </c:pt>
                      <c:pt idx="5154">
                        <c:v>0.89252245430543198</c:v>
                      </c:pt>
                      <c:pt idx="5155">
                        <c:v>0.89695903200320304</c:v>
                      </c:pt>
                      <c:pt idx="5156">
                        <c:v>0.90139560970097299</c:v>
                      </c:pt>
                      <c:pt idx="5157">
                        <c:v>0.90583218739874405</c:v>
                      </c:pt>
                      <c:pt idx="5158">
                        <c:v>0.910268765096511</c:v>
                      </c:pt>
                      <c:pt idx="5159">
                        <c:v>0.91470534279428195</c:v>
                      </c:pt>
                      <c:pt idx="5160">
                        <c:v>0.91914192049205201</c:v>
                      </c:pt>
                      <c:pt idx="5161">
                        <c:v>0.92357849818982296</c:v>
                      </c:pt>
                      <c:pt idx="5162">
                        <c:v>0.92801507588759002</c:v>
                      </c:pt>
                      <c:pt idx="5163">
                        <c:v>0.93245165358535997</c:v>
                      </c:pt>
                      <c:pt idx="5164">
                        <c:v>0.93688823128312804</c:v>
                      </c:pt>
                      <c:pt idx="5165">
                        <c:v>0.94132480898089799</c:v>
                      </c:pt>
                      <c:pt idx="5166">
                        <c:v>0.94576138667866905</c:v>
                      </c:pt>
                      <c:pt idx="5167">
                        <c:v>0.950197964376439</c:v>
                      </c:pt>
                      <c:pt idx="5168">
                        <c:v>0.95463454207420595</c:v>
                      </c:pt>
                      <c:pt idx="5169">
                        <c:v>0.95907111977197701</c:v>
                      </c:pt>
                      <c:pt idx="5170">
                        <c:v>0.96350769746974796</c:v>
                      </c:pt>
                      <c:pt idx="5171">
                        <c:v>0.96794427516751802</c:v>
                      </c:pt>
                      <c:pt idx="5172">
                        <c:v>0.97238085286528897</c:v>
                      </c:pt>
                      <c:pt idx="5173">
                        <c:v>0.97681743056305603</c:v>
                      </c:pt>
                      <c:pt idx="5174">
                        <c:v>0.98125400826082698</c:v>
                      </c:pt>
                      <c:pt idx="5175">
                        <c:v>0.98569058595859704</c:v>
                      </c:pt>
                      <c:pt idx="5176">
                        <c:v>0.99012716365636799</c:v>
                      </c:pt>
                      <c:pt idx="5177">
                        <c:v>0.99456374135413494</c:v>
                      </c:pt>
                      <c:pt idx="5178">
                        <c:v>0.99900031905190501</c:v>
                      </c:pt>
                      <c:pt idx="5179">
                        <c:v>1.0034368967496801</c:v>
                      </c:pt>
                      <c:pt idx="5180">
                        <c:v>1.00787347444745</c:v>
                      </c:pt>
                      <c:pt idx="5181">
                        <c:v>1.01231005214522</c:v>
                      </c:pt>
                      <c:pt idx="5182">
                        <c:v>1.0167466298429799</c:v>
                      </c:pt>
                      <c:pt idx="5183">
                        <c:v>1.0211832075407601</c:v>
                      </c:pt>
                      <c:pt idx="5184">
                        <c:v>1.02561978523853</c:v>
                      </c:pt>
                      <c:pt idx="5185">
                        <c:v>1.0300563629363</c:v>
                      </c:pt>
                      <c:pt idx="5186">
                        <c:v>1.0344929406340699</c:v>
                      </c:pt>
                      <c:pt idx="5187">
                        <c:v>1.0389295183318299</c:v>
                      </c:pt>
                      <c:pt idx="5188">
                        <c:v>1.0433660960296001</c:v>
                      </c:pt>
                      <c:pt idx="5189">
                        <c:v>1.04780267372738</c:v>
                      </c:pt>
                      <c:pt idx="5190">
                        <c:v>1.05223925142515</c:v>
                      </c:pt>
                      <c:pt idx="5191">
                        <c:v>1.0566758291229099</c:v>
                      </c:pt>
                      <c:pt idx="5192">
                        <c:v>1.0611124068206801</c:v>
                      </c:pt>
                      <c:pt idx="5193">
                        <c:v>1.06554898451845</c:v>
                      </c:pt>
                      <c:pt idx="5194">
                        <c:v>1.06998556221622</c:v>
                      </c:pt>
                      <c:pt idx="5195">
                        <c:v>1.0744221399139999</c:v>
                      </c:pt>
                      <c:pt idx="5196">
                        <c:v>1.0788587176117601</c:v>
                      </c:pt>
                      <c:pt idx="5197">
                        <c:v>1.0832952953095301</c:v>
                      </c:pt>
                      <c:pt idx="5198">
                        <c:v>1.0877318730073</c:v>
                      </c:pt>
                      <c:pt idx="5199">
                        <c:v>1.09216845070507</c:v>
                      </c:pt>
                      <c:pt idx="5200">
                        <c:v>1.0966050284028399</c:v>
                      </c:pt>
                      <c:pt idx="5201">
                        <c:v>1.1010416061006101</c:v>
                      </c:pt>
                      <c:pt idx="5202">
                        <c:v>1.10547818379838</c:v>
                      </c:pt>
                      <c:pt idx="5203">
                        <c:v>1.10991476149615</c:v>
                      </c:pt>
                      <c:pt idx="5204">
                        <c:v>1.1143513391939199</c:v>
                      </c:pt>
                      <c:pt idx="5205">
                        <c:v>1.1187879168916901</c:v>
                      </c:pt>
                      <c:pt idx="5206">
                        <c:v>1.1232244945894601</c:v>
                      </c:pt>
                      <c:pt idx="5207">
                        <c:v>1.12766107228723</c:v>
                      </c:pt>
                      <c:pt idx="5208">
                        <c:v>1.132097649985</c:v>
                      </c:pt>
                      <c:pt idx="5209">
                        <c:v>1.1365342276827699</c:v>
                      </c:pt>
                      <c:pt idx="5210">
                        <c:v>1.1409708053805401</c:v>
                      </c:pt>
                      <c:pt idx="5211">
                        <c:v>1.14540738307831</c:v>
                      </c:pt>
                      <c:pt idx="5212">
                        <c:v>1.14984396077608</c:v>
                      </c:pt>
                      <c:pt idx="5213">
                        <c:v>1.1542805384738499</c:v>
                      </c:pt>
                      <c:pt idx="5214">
                        <c:v>1.1587171161716201</c:v>
                      </c:pt>
                      <c:pt idx="5215">
                        <c:v>1.16315369386939</c:v>
                      </c:pt>
                      <c:pt idx="5216">
                        <c:v>1.16759027156716</c:v>
                      </c:pt>
                      <c:pt idx="5217">
                        <c:v>1.1720268492649299</c:v>
                      </c:pt>
                      <c:pt idx="5218">
                        <c:v>1.1764634269626999</c:v>
                      </c:pt>
                      <c:pt idx="5219">
                        <c:v>1.1809000046604701</c:v>
                      </c:pt>
                      <c:pt idx="5220">
                        <c:v>1.18533658235824</c:v>
                      </c:pt>
                      <c:pt idx="5221">
                        <c:v>1.18977316005601</c:v>
                      </c:pt>
                      <c:pt idx="5222">
                        <c:v>1.1942097377537799</c:v>
                      </c:pt>
                      <c:pt idx="5223">
                        <c:v>1.1986463154515501</c:v>
                      </c:pt>
                      <c:pt idx="5224">
                        <c:v>1.20308289314932</c:v>
                      </c:pt>
                      <c:pt idx="5225">
                        <c:v>1.20751947084709</c:v>
                      </c:pt>
                      <c:pt idx="5226">
                        <c:v>1.2119560485448599</c:v>
                      </c:pt>
                      <c:pt idx="5227">
                        <c:v>1.2163926262426299</c:v>
                      </c:pt>
                      <c:pt idx="5228">
                        <c:v>1.2208292039404001</c:v>
                      </c:pt>
                      <c:pt idx="5229">
                        <c:v>1.22526578163816</c:v>
                      </c:pt>
                      <c:pt idx="5230">
                        <c:v>1.22970235933593</c:v>
                      </c:pt>
                      <c:pt idx="5231">
                        <c:v>1.2341389370337099</c:v>
                      </c:pt>
                      <c:pt idx="5232">
                        <c:v>1.2385755147314801</c:v>
                      </c:pt>
                      <c:pt idx="5233">
                        <c:v>1.24301209242925</c:v>
                      </c:pt>
                      <c:pt idx="5234">
                        <c:v>1.24744867012701</c:v>
                      </c:pt>
                      <c:pt idx="5235">
                        <c:v>1.2518852478247799</c:v>
                      </c:pt>
                      <c:pt idx="5236">
                        <c:v>1.2563218255225601</c:v>
                      </c:pt>
                      <c:pt idx="5237">
                        <c:v>1.2607584032203301</c:v>
                      </c:pt>
                      <c:pt idx="5238">
                        <c:v>1.2651949809181</c:v>
                      </c:pt>
                      <c:pt idx="5239">
                        <c:v>1.26963155861586</c:v>
                      </c:pt>
                      <c:pt idx="5240">
                        <c:v>1.2740681363136299</c:v>
                      </c:pt>
                      <c:pt idx="5241">
                        <c:v>1.2785047140114001</c:v>
                      </c:pt>
                      <c:pt idx="5242">
                        <c:v>1.28294129170917</c:v>
                      </c:pt>
                      <c:pt idx="5243">
                        <c:v>1.28737786940694</c:v>
                      </c:pt>
                      <c:pt idx="5244">
                        <c:v>1.2918144471047099</c:v>
                      </c:pt>
                      <c:pt idx="5245">
                        <c:v>1.2962510248024799</c:v>
                      </c:pt>
                      <c:pt idx="5246">
                        <c:v>1.3006876025002501</c:v>
                      </c:pt>
                      <c:pt idx="5247">
                        <c:v>1.30512418019802</c:v>
                      </c:pt>
                      <c:pt idx="5248">
                        <c:v>1.30956075789579</c:v>
                      </c:pt>
                      <c:pt idx="5249">
                        <c:v>1.3139973355935599</c:v>
                      </c:pt>
                      <c:pt idx="5250">
                        <c:v>1.3184339132913301</c:v>
                      </c:pt>
                      <c:pt idx="5251">
                        <c:v>1.3228704909891</c:v>
                      </c:pt>
                      <c:pt idx="5252">
                        <c:v>1.32730706868687</c:v>
                      </c:pt>
                      <c:pt idx="5253">
                        <c:v>1.3317436463846399</c:v>
                      </c:pt>
                      <c:pt idx="5254">
                        <c:v>1.3361802240824101</c:v>
                      </c:pt>
                      <c:pt idx="5255">
                        <c:v>1.3406168017801801</c:v>
                      </c:pt>
                      <c:pt idx="5256">
                        <c:v>1.34505337947795</c:v>
                      </c:pt>
                      <c:pt idx="5257">
                        <c:v>1.34948995717572</c:v>
                      </c:pt>
                      <c:pt idx="5258">
                        <c:v>1.3539265348734899</c:v>
                      </c:pt>
                      <c:pt idx="5259">
                        <c:v>1.3583631125712601</c:v>
                      </c:pt>
                      <c:pt idx="5260">
                        <c:v>1.36279969026903</c:v>
                      </c:pt>
                      <c:pt idx="5261">
                        <c:v>1.3672362679668</c:v>
                      </c:pt>
                      <c:pt idx="5262">
                        <c:v>1.3716728456645699</c:v>
                      </c:pt>
                      <c:pt idx="5263">
                        <c:v>1.3761094233623401</c:v>
                      </c:pt>
                      <c:pt idx="5264">
                        <c:v>1.3805460010601101</c:v>
                      </c:pt>
                      <c:pt idx="5265">
                        <c:v>1.38498257875788</c:v>
                      </c:pt>
                      <c:pt idx="5266">
                        <c:v>1.38941915645565</c:v>
                      </c:pt>
                      <c:pt idx="5267">
                        <c:v>1.3938557341534199</c:v>
                      </c:pt>
                      <c:pt idx="5268">
                        <c:v>1.3982923118511901</c:v>
                      </c:pt>
                      <c:pt idx="5269">
                        <c:v>1.40272888954896</c:v>
                      </c:pt>
                      <c:pt idx="5270">
                        <c:v>1.40716546724673</c:v>
                      </c:pt>
                      <c:pt idx="5271">
                        <c:v>1.4116020449444999</c:v>
                      </c:pt>
                      <c:pt idx="5272">
                        <c:v>1.4160386226422701</c:v>
                      </c:pt>
                      <c:pt idx="5273">
                        <c:v>1.42047520034004</c:v>
                      </c:pt>
                      <c:pt idx="5274">
                        <c:v>1.42491177803781</c:v>
                      </c:pt>
                      <c:pt idx="5275">
                        <c:v>1.4293483557355799</c:v>
                      </c:pt>
                      <c:pt idx="5276">
                        <c:v>1.4337849334333499</c:v>
                      </c:pt>
                      <c:pt idx="5277">
                        <c:v>1.4382215111311101</c:v>
                      </c:pt>
                      <c:pt idx="5278">
                        <c:v>1.44265808882889</c:v>
                      </c:pt>
                      <c:pt idx="5279">
                        <c:v>1.44709466652666</c:v>
                      </c:pt>
                      <c:pt idx="5280">
                        <c:v>1.4515312442244299</c:v>
                      </c:pt>
                      <c:pt idx="5281">
                        <c:v>1.4559678219221901</c:v>
                      </c:pt>
                      <c:pt idx="5282">
                        <c:v>1.46040439961996</c:v>
                      </c:pt>
                      <c:pt idx="5283">
                        <c:v>1.46484097731773</c:v>
                      </c:pt>
                      <c:pt idx="5284">
                        <c:v>1.4692775550154999</c:v>
                      </c:pt>
                      <c:pt idx="5285">
                        <c:v>1.4737141327132699</c:v>
                      </c:pt>
                      <c:pt idx="5286">
                        <c:v>1.4781507104110401</c:v>
                      </c:pt>
                      <c:pt idx="5287">
                        <c:v>1.48258728810881</c:v>
                      </c:pt>
                      <c:pt idx="5288">
                        <c:v>1.48702386580658</c:v>
                      </c:pt>
                      <c:pt idx="5289">
                        <c:v>1.4914604435043499</c:v>
                      </c:pt>
                      <c:pt idx="5290">
                        <c:v>1.4958970212021201</c:v>
                      </c:pt>
                      <c:pt idx="5291">
                        <c:v>1.50033359889989</c:v>
                      </c:pt>
                      <c:pt idx="5292">
                        <c:v>1.50477017659766</c:v>
                      </c:pt>
                      <c:pt idx="5293">
                        <c:v>1.5092067542954299</c:v>
                      </c:pt>
                      <c:pt idx="5294">
                        <c:v>1.5136433319931999</c:v>
                      </c:pt>
                      <c:pt idx="5295">
                        <c:v>1.5180799096909701</c:v>
                      </c:pt>
                      <c:pt idx="5296">
                        <c:v>1.52251648738874</c:v>
                      </c:pt>
                      <c:pt idx="5297">
                        <c:v>1.52695306508651</c:v>
                      </c:pt>
                      <c:pt idx="5298">
                        <c:v>1.5313896427842799</c:v>
                      </c:pt>
                      <c:pt idx="5299">
                        <c:v>1.5358262204820501</c:v>
                      </c:pt>
                      <c:pt idx="5300">
                        <c:v>1.54026279817982</c:v>
                      </c:pt>
                      <c:pt idx="5301">
                        <c:v>1.54469937587759</c:v>
                      </c:pt>
                      <c:pt idx="5302">
                        <c:v>1.5491359535753599</c:v>
                      </c:pt>
                      <c:pt idx="5303">
                        <c:v>1.5535725312731301</c:v>
                      </c:pt>
                      <c:pt idx="5304">
                        <c:v>1.5580091089709001</c:v>
                      </c:pt>
                      <c:pt idx="5305">
                        <c:v>1.56244568666867</c:v>
                      </c:pt>
                      <c:pt idx="5306">
                        <c:v>1.56688226436644</c:v>
                      </c:pt>
                      <c:pt idx="5307">
                        <c:v>1.5713188420642099</c:v>
                      </c:pt>
                      <c:pt idx="5308">
                        <c:v>1.5757554197619801</c:v>
                      </c:pt>
                      <c:pt idx="5309">
                        <c:v>1.58019199745975</c:v>
                      </c:pt>
                      <c:pt idx="5310">
                        <c:v>1.58462857515752</c:v>
                      </c:pt>
                      <c:pt idx="5311">
                        <c:v>1.5890651528552899</c:v>
                      </c:pt>
                      <c:pt idx="5312">
                        <c:v>1.5935017305530601</c:v>
                      </c:pt>
                      <c:pt idx="5313">
                        <c:v>1.5979383082508301</c:v>
                      </c:pt>
                      <c:pt idx="5314">
                        <c:v>1.6023748859486</c:v>
                      </c:pt>
                      <c:pt idx="5315">
                        <c:v>1.60681146364637</c:v>
                      </c:pt>
                      <c:pt idx="5316">
                        <c:v>1.6112480413441399</c:v>
                      </c:pt>
                      <c:pt idx="5317">
                        <c:v>1.6156846190419101</c:v>
                      </c:pt>
                      <c:pt idx="5318">
                        <c:v>1.62012119673968</c:v>
                      </c:pt>
                      <c:pt idx="5319">
                        <c:v>1.62455777443745</c:v>
                      </c:pt>
                      <c:pt idx="5320">
                        <c:v>1.6289943521352199</c:v>
                      </c:pt>
                      <c:pt idx="5321">
                        <c:v>1.6334309298329901</c:v>
                      </c:pt>
                      <c:pt idx="5322">
                        <c:v>1.63786750753076</c:v>
                      </c:pt>
                      <c:pt idx="5323">
                        <c:v>1.64230408522852</c:v>
                      </c:pt>
                      <c:pt idx="5324">
                        <c:v>1.64674066292629</c:v>
                      </c:pt>
                      <c:pt idx="5325">
                        <c:v>1.6511772406240699</c:v>
                      </c:pt>
                      <c:pt idx="5326">
                        <c:v>1.6556138183218301</c:v>
                      </c:pt>
                      <c:pt idx="5327">
                        <c:v>1.6600503960196</c:v>
                      </c:pt>
                      <c:pt idx="5328">
                        <c:v>1.66448697371737</c:v>
                      </c:pt>
                      <c:pt idx="5329">
                        <c:v>1.6689235514151399</c:v>
                      </c:pt>
                      <c:pt idx="5330">
                        <c:v>1.6733601291129101</c:v>
                      </c:pt>
                      <c:pt idx="5331">
                        <c:v>1.67779670681068</c:v>
                      </c:pt>
                      <c:pt idx="5332">
                        <c:v>1.68223328450845</c:v>
                      </c:pt>
                      <c:pt idx="5333">
                        <c:v>1.6866698622062199</c:v>
                      </c:pt>
                      <c:pt idx="5334">
                        <c:v>1.6911064399039899</c:v>
                      </c:pt>
                      <c:pt idx="5335">
                        <c:v>1.6955430176017601</c:v>
                      </c:pt>
                      <c:pt idx="5336">
                        <c:v>1.69997959529953</c:v>
                      </c:pt>
                      <c:pt idx="5337">
                        <c:v>1.7044161729973</c:v>
                      </c:pt>
                      <c:pt idx="5338">
                        <c:v>1.7088527506950699</c:v>
                      </c:pt>
                      <c:pt idx="5339">
                        <c:v>1.7132893283928401</c:v>
                      </c:pt>
                      <c:pt idx="5340">
                        <c:v>1.71772590609061</c:v>
                      </c:pt>
                      <c:pt idx="5341">
                        <c:v>1.72216248378838</c:v>
                      </c:pt>
                      <c:pt idx="5342">
                        <c:v>1.7265990614861499</c:v>
                      </c:pt>
                      <c:pt idx="5343">
                        <c:v>1.7310356391839199</c:v>
                      </c:pt>
                      <c:pt idx="5344">
                        <c:v>1.7354722168816901</c:v>
                      </c:pt>
                      <c:pt idx="5345">
                        <c:v>1.73990879457946</c:v>
                      </c:pt>
                      <c:pt idx="5346">
                        <c:v>1.74434537227723</c:v>
                      </c:pt>
                      <c:pt idx="5347">
                        <c:v>1.7487819499749999</c:v>
                      </c:pt>
                      <c:pt idx="5348">
                        <c:v>1.7532185276727701</c:v>
                      </c:pt>
                      <c:pt idx="5349">
                        <c:v>1.75765510537054</c:v>
                      </c:pt>
                      <c:pt idx="5350">
                        <c:v>1.76209168306831</c:v>
                      </c:pt>
                      <c:pt idx="5351">
                        <c:v>1.7665282607660799</c:v>
                      </c:pt>
                      <c:pt idx="5352">
                        <c:v>1.7709648384638501</c:v>
                      </c:pt>
                      <c:pt idx="5353">
                        <c:v>1.7754014161616201</c:v>
                      </c:pt>
                      <c:pt idx="5354">
                        <c:v>1.77983799385939</c:v>
                      </c:pt>
                      <c:pt idx="5355">
                        <c:v>1.78427457155716</c:v>
                      </c:pt>
                      <c:pt idx="5356">
                        <c:v>1.7887111492549299</c:v>
                      </c:pt>
                      <c:pt idx="5357">
                        <c:v>1.7931477269527001</c:v>
                      </c:pt>
                      <c:pt idx="5358">
                        <c:v>1.79758430465047</c:v>
                      </c:pt>
                      <c:pt idx="5359">
                        <c:v>1.80202088234824</c:v>
                      </c:pt>
                      <c:pt idx="5360">
                        <c:v>1.8064574600460099</c:v>
                      </c:pt>
                      <c:pt idx="5361">
                        <c:v>1.8108940377437801</c:v>
                      </c:pt>
                      <c:pt idx="5362">
                        <c:v>1.8153306154415501</c:v>
                      </c:pt>
                      <c:pt idx="5363">
                        <c:v>1.81976719313932</c:v>
                      </c:pt>
                      <c:pt idx="5364">
                        <c:v>1.82420377083709</c:v>
                      </c:pt>
                      <c:pt idx="5365">
                        <c:v>1.8286403485348499</c:v>
                      </c:pt>
                      <c:pt idx="5366">
                        <c:v>1.8330769262326301</c:v>
                      </c:pt>
                      <c:pt idx="5367">
                        <c:v>1.83751350393039</c:v>
                      </c:pt>
                      <c:pt idx="5368">
                        <c:v>1.84195008162816</c:v>
                      </c:pt>
                      <c:pt idx="5369">
                        <c:v>1.8463866593259299</c:v>
                      </c:pt>
                      <c:pt idx="5370">
                        <c:v>1.8508232370237001</c:v>
                      </c:pt>
                      <c:pt idx="5371">
                        <c:v>1.8552598147214701</c:v>
                      </c:pt>
                      <c:pt idx="5372">
                        <c:v>1.85969639241924</c:v>
                      </c:pt>
                      <c:pt idx="5373">
                        <c:v>1.86413297011701</c:v>
                      </c:pt>
                      <c:pt idx="5374">
                        <c:v>1.8685695478147799</c:v>
                      </c:pt>
                      <c:pt idx="5375">
                        <c:v>1.8730061255125501</c:v>
                      </c:pt>
                      <c:pt idx="5376">
                        <c:v>1.87744270321032</c:v>
                      </c:pt>
                      <c:pt idx="5377">
                        <c:v>1.88187928090809</c:v>
                      </c:pt>
                      <c:pt idx="5378">
                        <c:v>1.8863158586058599</c:v>
                      </c:pt>
                      <c:pt idx="5379">
                        <c:v>1.8907524363036301</c:v>
                      </c:pt>
                      <c:pt idx="5380">
                        <c:v>1.8951890140014001</c:v>
                      </c:pt>
                      <c:pt idx="5381">
                        <c:v>1.89962559169917</c:v>
                      </c:pt>
                      <c:pt idx="5382">
                        <c:v>1.90406216939694</c:v>
                      </c:pt>
                      <c:pt idx="5383">
                        <c:v>1.9084987470947099</c:v>
                      </c:pt>
                      <c:pt idx="5384">
                        <c:v>1.9129353247924801</c:v>
                      </c:pt>
                      <c:pt idx="5385">
                        <c:v>1.91737190249025</c:v>
                      </c:pt>
                      <c:pt idx="5386">
                        <c:v>1.92180848018802</c:v>
                      </c:pt>
                      <c:pt idx="5387">
                        <c:v>1.9262450578857899</c:v>
                      </c:pt>
                      <c:pt idx="5388">
                        <c:v>1.9306816355835601</c:v>
                      </c:pt>
                      <c:pt idx="5389">
                        <c:v>1.93511821328133</c:v>
                      </c:pt>
                      <c:pt idx="5390">
                        <c:v>1.9395547909791</c:v>
                      </c:pt>
                      <c:pt idx="5391">
                        <c:v>1.9439913686768699</c:v>
                      </c:pt>
                      <c:pt idx="5392">
                        <c:v>1.9484279463746399</c:v>
                      </c:pt>
                      <c:pt idx="5393">
                        <c:v>1.9528645240724101</c:v>
                      </c:pt>
                      <c:pt idx="5394">
                        <c:v>1.95730110177018</c:v>
                      </c:pt>
                      <c:pt idx="5395">
                        <c:v>1.96173767946795</c:v>
                      </c:pt>
                      <c:pt idx="5396">
                        <c:v>1.9661742571657199</c:v>
                      </c:pt>
                      <c:pt idx="5397">
                        <c:v>1.9706108348634901</c:v>
                      </c:pt>
                      <c:pt idx="5398">
                        <c:v>1.97504741256126</c:v>
                      </c:pt>
                      <c:pt idx="5399">
                        <c:v>1.97948399025903</c:v>
                      </c:pt>
                      <c:pt idx="5400">
                        <c:v>1.9839205679567999</c:v>
                      </c:pt>
                      <c:pt idx="5401">
                        <c:v>1.9883571456545699</c:v>
                      </c:pt>
                      <c:pt idx="5402">
                        <c:v>1.9927937233523401</c:v>
                      </c:pt>
                      <c:pt idx="5403">
                        <c:v>1.99723030105011</c:v>
                      </c:pt>
                      <c:pt idx="5404">
                        <c:v>2.00166687874788</c:v>
                      </c:pt>
                      <c:pt idx="5405">
                        <c:v>2.0061034564456501</c:v>
                      </c:pt>
                      <c:pt idx="5406">
                        <c:v>2.0105400341434101</c:v>
                      </c:pt>
                      <c:pt idx="5407">
                        <c:v>2.0149766118411798</c:v>
                      </c:pt>
                      <c:pt idx="5408">
                        <c:v>2.0194131895389602</c:v>
                      </c:pt>
                      <c:pt idx="5409">
                        <c:v>2.0238497672367202</c:v>
                      </c:pt>
                      <c:pt idx="5410">
                        <c:v>2.0282863449344899</c:v>
                      </c:pt>
                      <c:pt idx="5411">
                        <c:v>2.0327229226322601</c:v>
                      </c:pt>
                      <c:pt idx="5412">
                        <c:v>2.0371595003300298</c:v>
                      </c:pt>
                      <c:pt idx="5413">
                        <c:v>2.0415960780278102</c:v>
                      </c:pt>
                      <c:pt idx="5414">
                        <c:v>2.0460326557255701</c:v>
                      </c:pt>
                      <c:pt idx="5415">
                        <c:v>2.0504692334233399</c:v>
                      </c:pt>
                      <c:pt idx="5416">
                        <c:v>2.05490581112111</c:v>
                      </c:pt>
                      <c:pt idx="5417">
                        <c:v>2.0593423888188802</c:v>
                      </c:pt>
                      <c:pt idx="5418">
                        <c:v>2.0637789665166499</c:v>
                      </c:pt>
                      <c:pt idx="5419">
                        <c:v>2.0682155442144201</c:v>
                      </c:pt>
                      <c:pt idx="5420">
                        <c:v>2.0726521219121898</c:v>
                      </c:pt>
                      <c:pt idx="5421">
                        <c:v>2.07708869960996</c:v>
                      </c:pt>
                      <c:pt idx="5422">
                        <c:v>2.0815252773077302</c:v>
                      </c:pt>
                      <c:pt idx="5423">
                        <c:v>2.0859618550054999</c:v>
                      </c:pt>
                      <c:pt idx="5424">
                        <c:v>2.0903984327032701</c:v>
                      </c:pt>
                      <c:pt idx="5425">
                        <c:v>2.0948350104010398</c:v>
                      </c:pt>
                      <c:pt idx="5426">
                        <c:v>2.09927158809881</c:v>
                      </c:pt>
                      <c:pt idx="5427">
                        <c:v>2.1037081657965802</c:v>
                      </c:pt>
                      <c:pt idx="5428">
                        <c:v>2.1081447434943499</c:v>
                      </c:pt>
                      <c:pt idx="5429">
                        <c:v>2.1125813211921201</c:v>
                      </c:pt>
                      <c:pt idx="5430">
                        <c:v>2.1170178988898898</c:v>
                      </c:pt>
                      <c:pt idx="5431">
                        <c:v>2.12145447658766</c:v>
                      </c:pt>
                      <c:pt idx="5432">
                        <c:v>2.1258910542854301</c:v>
                      </c:pt>
                      <c:pt idx="5433">
                        <c:v>2.1303276319831999</c:v>
                      </c:pt>
                      <c:pt idx="5434">
                        <c:v>2.13476420968097</c:v>
                      </c:pt>
                      <c:pt idx="5435">
                        <c:v>2.1392007873787402</c:v>
                      </c:pt>
                      <c:pt idx="5436">
                        <c:v>2.1436373650765099</c:v>
                      </c:pt>
                      <c:pt idx="5437">
                        <c:v>2.1480739427742801</c:v>
                      </c:pt>
                      <c:pt idx="5438">
                        <c:v>2.1525105204720498</c:v>
                      </c:pt>
                      <c:pt idx="5439">
                        <c:v>2.15694709816982</c:v>
                      </c:pt>
                      <c:pt idx="5440">
                        <c:v>2.1613836758675902</c:v>
                      </c:pt>
                      <c:pt idx="5441">
                        <c:v>2.1658202535653599</c:v>
                      </c:pt>
                      <c:pt idx="5442">
                        <c:v>2.1702568312631301</c:v>
                      </c:pt>
                      <c:pt idx="5443">
                        <c:v>2.1746934089608998</c:v>
                      </c:pt>
                      <c:pt idx="5444">
                        <c:v>2.17912998665867</c:v>
                      </c:pt>
                      <c:pt idx="5445">
                        <c:v>2.1835665643564401</c:v>
                      </c:pt>
                      <c:pt idx="5446">
                        <c:v>2.1880031420542099</c:v>
                      </c:pt>
                      <c:pt idx="5447">
                        <c:v>2.19243971975198</c:v>
                      </c:pt>
                      <c:pt idx="5448">
                        <c:v>2.19687629744974</c:v>
                      </c:pt>
                      <c:pt idx="5449">
                        <c:v>2.2013128751475199</c:v>
                      </c:pt>
                      <c:pt idx="5450">
                        <c:v>2.2057494528452901</c:v>
                      </c:pt>
                      <c:pt idx="5451">
                        <c:v>2.2101860305430598</c:v>
                      </c:pt>
                      <c:pt idx="5452">
                        <c:v>2.2146226082408198</c:v>
                      </c:pt>
                      <c:pt idx="5453">
                        <c:v>2.21905918593859</c:v>
                      </c:pt>
                      <c:pt idx="5454">
                        <c:v>2.2234957636363601</c:v>
                      </c:pt>
                      <c:pt idx="5455">
                        <c:v>2.2279323413341401</c:v>
                      </c:pt>
                      <c:pt idx="5456">
                        <c:v>2.2323689190319</c:v>
                      </c:pt>
                      <c:pt idx="5457">
                        <c:v>2.2368054967296702</c:v>
                      </c:pt>
                      <c:pt idx="5458">
                        <c:v>2.2412420744274399</c:v>
                      </c:pt>
                      <c:pt idx="5459">
                        <c:v>2.2456786521252101</c:v>
                      </c:pt>
                      <c:pt idx="5460">
                        <c:v>2.2501152298229798</c:v>
                      </c:pt>
                      <c:pt idx="5461">
                        <c:v>2.25455180752075</c:v>
                      </c:pt>
                      <c:pt idx="5462">
                        <c:v>2.2589883852185202</c:v>
                      </c:pt>
                      <c:pt idx="5463">
                        <c:v>2.2634249629162899</c:v>
                      </c:pt>
                      <c:pt idx="5464">
                        <c:v>2.2678615406140601</c:v>
                      </c:pt>
                      <c:pt idx="5465">
                        <c:v>2.2722981183118298</c:v>
                      </c:pt>
                      <c:pt idx="5466">
                        <c:v>2.2767346960096</c:v>
                      </c:pt>
                      <c:pt idx="5467">
                        <c:v>2.2811712737073702</c:v>
                      </c:pt>
                      <c:pt idx="5468">
                        <c:v>2.2856078514051399</c:v>
                      </c:pt>
                      <c:pt idx="5469">
                        <c:v>2.2900444291029101</c:v>
                      </c:pt>
                      <c:pt idx="5470">
                        <c:v>2.2944810068006798</c:v>
                      </c:pt>
                      <c:pt idx="5471">
                        <c:v>2.29891758449845</c:v>
                      </c:pt>
                      <c:pt idx="5472">
                        <c:v>2.3033541621962201</c:v>
                      </c:pt>
                      <c:pt idx="5473">
                        <c:v>2.3077907398939899</c:v>
                      </c:pt>
                      <c:pt idx="5474">
                        <c:v>2.31222731759176</c:v>
                      </c:pt>
                      <c:pt idx="5475">
                        <c:v>2.3166638952895302</c:v>
                      </c:pt>
                      <c:pt idx="5476">
                        <c:v>2.3211004729872999</c:v>
                      </c:pt>
                      <c:pt idx="5477">
                        <c:v>2.3255370506850701</c:v>
                      </c:pt>
                      <c:pt idx="5478">
                        <c:v>2.3299736283828398</c:v>
                      </c:pt>
                      <c:pt idx="5479">
                        <c:v>2.33441020608061</c:v>
                      </c:pt>
                      <c:pt idx="5480">
                        <c:v>2.3388467837783802</c:v>
                      </c:pt>
                      <c:pt idx="5481">
                        <c:v>2.3432833614761499</c:v>
                      </c:pt>
                      <c:pt idx="5482">
                        <c:v>2.3477199391739201</c:v>
                      </c:pt>
                      <c:pt idx="5483">
                        <c:v>2.3521565168716898</c:v>
                      </c:pt>
                      <c:pt idx="5484">
                        <c:v>2.35659309456946</c:v>
                      </c:pt>
                      <c:pt idx="5485">
                        <c:v>2.3610296722672302</c:v>
                      </c:pt>
                      <c:pt idx="5486">
                        <c:v>2.3654662499649999</c:v>
                      </c:pt>
                      <c:pt idx="5487">
                        <c:v>2.3699028276627701</c:v>
                      </c:pt>
                      <c:pt idx="5488">
                        <c:v>2.3743394053605398</c:v>
                      </c:pt>
                      <c:pt idx="5489">
                        <c:v>2.37877598305831</c:v>
                      </c:pt>
                      <c:pt idx="5490">
                        <c:v>2.3832125607560801</c:v>
                      </c:pt>
                      <c:pt idx="5491">
                        <c:v>2.3876491384538499</c:v>
                      </c:pt>
                      <c:pt idx="5492">
                        <c:v>2.39208571615162</c:v>
                      </c:pt>
                      <c:pt idx="5493">
                        <c:v>2.3965222938493902</c:v>
                      </c:pt>
                      <c:pt idx="5494">
                        <c:v>2.4009588715471502</c:v>
                      </c:pt>
                      <c:pt idx="5495">
                        <c:v>2.4053954492449199</c:v>
                      </c:pt>
                      <c:pt idx="5496">
                        <c:v>2.4098320269426998</c:v>
                      </c:pt>
                      <c:pt idx="5497">
                        <c:v>2.41426860464047</c:v>
                      </c:pt>
                      <c:pt idx="5498">
                        <c:v>2.4187051823382402</c:v>
                      </c:pt>
                      <c:pt idx="5499">
                        <c:v>2.4231417600360001</c:v>
                      </c:pt>
                      <c:pt idx="5500">
                        <c:v>2.4275783377337699</c:v>
                      </c:pt>
                      <c:pt idx="5501">
                        <c:v>2.43201491543154</c:v>
                      </c:pt>
                      <c:pt idx="5502">
                        <c:v>2.43645149312932</c:v>
                      </c:pt>
                      <c:pt idx="5503">
                        <c:v>2.4408880708270901</c:v>
                      </c:pt>
                      <c:pt idx="5504">
                        <c:v>2.4453246485248501</c:v>
                      </c:pt>
                      <c:pt idx="5505">
                        <c:v>2.4497612262226198</c:v>
                      </c:pt>
                      <c:pt idx="5506">
                        <c:v>2.45419780392039</c:v>
                      </c:pt>
                      <c:pt idx="5507">
                        <c:v>2.4586343816181602</c:v>
                      </c:pt>
                      <c:pt idx="5508">
                        <c:v>2.4630709593159299</c:v>
                      </c:pt>
                      <c:pt idx="5509">
                        <c:v>2.4675075370137001</c:v>
                      </c:pt>
                      <c:pt idx="5510">
                        <c:v>2.4719441147114698</c:v>
                      </c:pt>
                      <c:pt idx="5511">
                        <c:v>2.47638069240924</c:v>
                      </c:pt>
                      <c:pt idx="5512">
                        <c:v>2.4808172701070101</c:v>
                      </c:pt>
                      <c:pt idx="5513">
                        <c:v>2.4852538478047799</c:v>
                      </c:pt>
                      <c:pt idx="5514">
                        <c:v>2.48969042550255</c:v>
                      </c:pt>
                      <c:pt idx="5515">
                        <c:v>2.4941270032003202</c:v>
                      </c:pt>
                      <c:pt idx="5516">
                        <c:v>2.4985635808980899</c:v>
                      </c:pt>
                      <c:pt idx="5517">
                        <c:v>2.5030001585958601</c:v>
                      </c:pt>
                      <c:pt idx="5518">
                        <c:v>2.5074367362936298</c:v>
                      </c:pt>
                      <c:pt idx="5519">
                        <c:v>2.5118733139914</c:v>
                      </c:pt>
                      <c:pt idx="5520">
                        <c:v>2.5163098916891702</c:v>
                      </c:pt>
                      <c:pt idx="5521">
                        <c:v>2.5207464693869399</c:v>
                      </c:pt>
                      <c:pt idx="5522">
                        <c:v>2.5251830470847101</c:v>
                      </c:pt>
                      <c:pt idx="5523">
                        <c:v>2.5296196247824798</c:v>
                      </c:pt>
                      <c:pt idx="5524">
                        <c:v>2.53405620248025</c:v>
                      </c:pt>
                      <c:pt idx="5525">
                        <c:v>2.5384927801780202</c:v>
                      </c:pt>
                      <c:pt idx="5526">
                        <c:v>2.5429293578757899</c:v>
                      </c:pt>
                      <c:pt idx="5527">
                        <c:v>2.5473659355735601</c:v>
                      </c:pt>
                      <c:pt idx="5528">
                        <c:v>2.5518025132713298</c:v>
                      </c:pt>
                      <c:pt idx="5529">
                        <c:v>2.5562390909691</c:v>
                      </c:pt>
                      <c:pt idx="5530">
                        <c:v>2.5606756686668701</c:v>
                      </c:pt>
                      <c:pt idx="5531">
                        <c:v>2.5651122463646399</c:v>
                      </c:pt>
                      <c:pt idx="5532">
                        <c:v>2.56954882406241</c:v>
                      </c:pt>
                      <c:pt idx="5533">
                        <c:v>2.5739854017601802</c:v>
                      </c:pt>
                      <c:pt idx="5534">
                        <c:v>2.5784219794579499</c:v>
                      </c:pt>
                      <c:pt idx="5535">
                        <c:v>2.5828585571557201</c:v>
                      </c:pt>
                      <c:pt idx="5536">
                        <c:v>2.5872951348534898</c:v>
                      </c:pt>
                      <c:pt idx="5537">
                        <c:v>2.5917317125512498</c:v>
                      </c:pt>
                      <c:pt idx="5538">
                        <c:v>2.5961682902490302</c:v>
                      </c:pt>
                      <c:pt idx="5539">
                        <c:v>2.6006048679467999</c:v>
                      </c:pt>
                      <c:pt idx="5540">
                        <c:v>2.6050414456445701</c:v>
                      </c:pt>
                      <c:pt idx="5541">
                        <c:v>2.60947802334233</c:v>
                      </c:pt>
                      <c:pt idx="5542">
                        <c:v>2.6139146010401002</c:v>
                      </c:pt>
                      <c:pt idx="5543">
                        <c:v>2.6183511787378801</c:v>
                      </c:pt>
                      <c:pt idx="5544">
                        <c:v>2.6227877564356499</c:v>
                      </c:pt>
                      <c:pt idx="5545">
                        <c:v>2.62722433413342</c:v>
                      </c:pt>
                      <c:pt idx="5546">
                        <c:v>2.63166091183118</c:v>
                      </c:pt>
                      <c:pt idx="5547">
                        <c:v>2.6360974895289502</c:v>
                      </c:pt>
                      <c:pt idx="5548">
                        <c:v>2.6405340672267199</c:v>
                      </c:pt>
                      <c:pt idx="5549">
                        <c:v>2.6449706449244998</c:v>
                      </c:pt>
                      <c:pt idx="5550">
                        <c:v>2.64940722262227</c:v>
                      </c:pt>
                      <c:pt idx="5551">
                        <c:v>2.65384380032003</c:v>
                      </c:pt>
                      <c:pt idx="5552">
                        <c:v>2.6582803780178001</c:v>
                      </c:pt>
                      <c:pt idx="5553">
                        <c:v>2.6627169557155699</c:v>
                      </c:pt>
                      <c:pt idx="5554">
                        <c:v>2.66715353341334</c:v>
                      </c:pt>
                      <c:pt idx="5555">
                        <c:v>2.67159011111112</c:v>
                      </c:pt>
                      <c:pt idx="5556">
                        <c:v>2.6760266888088799</c:v>
                      </c:pt>
                      <c:pt idx="5557">
                        <c:v>2.6804632665066501</c:v>
                      </c:pt>
                      <c:pt idx="5558">
                        <c:v>2.6848998442044198</c:v>
                      </c:pt>
                      <c:pt idx="5559">
                        <c:v>2.68933642190219</c:v>
                      </c:pt>
                      <c:pt idx="5560">
                        <c:v>2.6937729995999602</c:v>
                      </c:pt>
                      <c:pt idx="5561">
                        <c:v>2.6982095772977299</c:v>
                      </c:pt>
                      <c:pt idx="5562">
                        <c:v>2.7026461549955001</c:v>
                      </c:pt>
                      <c:pt idx="5563">
                        <c:v>2.7070827326932698</c:v>
                      </c:pt>
                      <c:pt idx="5564">
                        <c:v>2.71151931039104</c:v>
                      </c:pt>
                      <c:pt idx="5565">
                        <c:v>2.7159558880888102</c:v>
                      </c:pt>
                      <c:pt idx="5566">
                        <c:v>2.7203924657865799</c:v>
                      </c:pt>
                      <c:pt idx="5567">
                        <c:v>2.7248290434843501</c:v>
                      </c:pt>
                      <c:pt idx="5568">
                        <c:v>2.7292656211821198</c:v>
                      </c:pt>
                      <c:pt idx="5569">
                        <c:v>2.73370219887989</c:v>
                      </c:pt>
                      <c:pt idx="5570">
                        <c:v>2.7381387765776601</c:v>
                      </c:pt>
                      <c:pt idx="5571">
                        <c:v>2.7425753542754299</c:v>
                      </c:pt>
                      <c:pt idx="5572">
                        <c:v>2.7470119319732</c:v>
                      </c:pt>
                      <c:pt idx="5573">
                        <c:v>2.7514485096709702</c:v>
                      </c:pt>
                      <c:pt idx="5574">
                        <c:v>2.7558850873687399</c:v>
                      </c:pt>
                      <c:pt idx="5575">
                        <c:v>2.7603216650665101</c:v>
                      </c:pt>
                      <c:pt idx="5576">
                        <c:v>2.7647582427642798</c:v>
                      </c:pt>
                      <c:pt idx="5577">
                        <c:v>2.76919482046205</c:v>
                      </c:pt>
                      <c:pt idx="5578">
                        <c:v>2.7736313981598202</c:v>
                      </c:pt>
                      <c:pt idx="5579">
                        <c:v>2.7780679758575899</c:v>
                      </c:pt>
                      <c:pt idx="5580">
                        <c:v>2.7825045535553601</c:v>
                      </c:pt>
                      <c:pt idx="5581">
                        <c:v>2.7869411312531298</c:v>
                      </c:pt>
                      <c:pt idx="5582">
                        <c:v>2.7913777089509</c:v>
                      </c:pt>
                      <c:pt idx="5583">
                        <c:v>2.7958142866486702</c:v>
                      </c:pt>
                      <c:pt idx="5584">
                        <c:v>2.8002508643464301</c:v>
                      </c:pt>
                      <c:pt idx="5585">
                        <c:v>2.8046874420442101</c:v>
                      </c:pt>
                      <c:pt idx="5586">
                        <c:v>2.8091240197419798</c:v>
                      </c:pt>
                      <c:pt idx="5587">
                        <c:v>2.81356059743975</c:v>
                      </c:pt>
                      <c:pt idx="5588">
                        <c:v>2.8179971751375201</c:v>
                      </c:pt>
                      <c:pt idx="5589">
                        <c:v>2.8224337528352801</c:v>
                      </c:pt>
                      <c:pt idx="5590">
                        <c:v>2.8268703305330498</c:v>
                      </c:pt>
                      <c:pt idx="5591">
                        <c:v>2.8313069082308302</c:v>
                      </c:pt>
                      <c:pt idx="5592">
                        <c:v>2.8357434859285999</c:v>
                      </c:pt>
                      <c:pt idx="5593">
                        <c:v>2.8401800636263599</c:v>
                      </c:pt>
                      <c:pt idx="5594">
                        <c:v>2.8446166413241301</c:v>
                      </c:pt>
                      <c:pt idx="5595">
                        <c:v>2.8490532190218998</c:v>
                      </c:pt>
                      <c:pt idx="5596">
                        <c:v>2.8534897967196802</c:v>
                      </c:pt>
                      <c:pt idx="5597">
                        <c:v>2.8579263744174499</c:v>
                      </c:pt>
                      <c:pt idx="5598">
                        <c:v>2.8623629521152099</c:v>
                      </c:pt>
                      <c:pt idx="5599">
                        <c:v>2.86679952981298</c:v>
                      </c:pt>
                      <c:pt idx="5600">
                        <c:v>2.8712361075107502</c:v>
                      </c:pt>
                      <c:pt idx="5601">
                        <c:v>2.8756726852085199</c:v>
                      </c:pt>
                      <c:pt idx="5602">
                        <c:v>2.8801092629062999</c:v>
                      </c:pt>
                      <c:pt idx="5603">
                        <c:v>2.8845458406040598</c:v>
                      </c:pt>
                      <c:pt idx="5604">
                        <c:v>2.88898241830183</c:v>
                      </c:pt>
                      <c:pt idx="5605">
                        <c:v>2.8934189959996002</c:v>
                      </c:pt>
                      <c:pt idx="5606">
                        <c:v>2.8978555736973699</c:v>
                      </c:pt>
                      <c:pt idx="5607">
                        <c:v>2.9022921513951401</c:v>
                      </c:pt>
                      <c:pt idx="5608">
                        <c:v>2.9067287290929098</c:v>
                      </c:pt>
                      <c:pt idx="5609">
                        <c:v>2.91116530679068</c:v>
                      </c:pt>
                      <c:pt idx="5610">
                        <c:v>2.9156018844884501</c:v>
                      </c:pt>
                      <c:pt idx="5611">
                        <c:v>2.9200384621862199</c:v>
                      </c:pt>
                      <c:pt idx="5612">
                        <c:v>2.92447503988399</c:v>
                      </c:pt>
                      <c:pt idx="5613">
                        <c:v>2.9289116175817602</c:v>
                      </c:pt>
                      <c:pt idx="5614">
                        <c:v>2.9333481952795299</c:v>
                      </c:pt>
                      <c:pt idx="5615">
                        <c:v>2.9377847729773001</c:v>
                      </c:pt>
                      <c:pt idx="5616">
                        <c:v>2.9422213506750698</c:v>
                      </c:pt>
                      <c:pt idx="5617">
                        <c:v>2.94665792837284</c:v>
                      </c:pt>
                      <c:pt idx="5618">
                        <c:v>2.9510945060706102</c:v>
                      </c:pt>
                      <c:pt idx="5619">
                        <c:v>2.9555310837683799</c:v>
                      </c:pt>
                      <c:pt idx="5620">
                        <c:v>2.9599676614661501</c:v>
                      </c:pt>
                      <c:pt idx="5621">
                        <c:v>2.9644042391639198</c:v>
                      </c:pt>
                      <c:pt idx="5622">
                        <c:v>2.96884081686169</c:v>
                      </c:pt>
                      <c:pt idx="5623">
                        <c:v>2.9732773945594602</c:v>
                      </c:pt>
                      <c:pt idx="5624">
                        <c:v>2.9777139722572299</c:v>
                      </c:pt>
                      <c:pt idx="5625">
                        <c:v>2.9821505499550001</c:v>
                      </c:pt>
                      <c:pt idx="5626">
                        <c:v>2.9865871276527698</c:v>
                      </c:pt>
                      <c:pt idx="5627">
                        <c:v>2.99102370535054</c:v>
                      </c:pt>
                      <c:pt idx="5628">
                        <c:v>2.9954602830483101</c:v>
                      </c:pt>
                      <c:pt idx="5629">
                        <c:v>2.9998968607460799</c:v>
                      </c:pt>
                      <c:pt idx="5630">
                        <c:v>3.00433343844385</c:v>
                      </c:pt>
                      <c:pt idx="5631">
                        <c:v>3.00877001614161</c:v>
                      </c:pt>
                      <c:pt idx="5632">
                        <c:v>3.0132065938393899</c:v>
                      </c:pt>
                      <c:pt idx="5633">
                        <c:v>3.0176431715371601</c:v>
                      </c:pt>
                      <c:pt idx="5634">
                        <c:v>3.0220797492349298</c:v>
                      </c:pt>
                      <c:pt idx="5635">
                        <c:v>3.0265163269327</c:v>
                      </c:pt>
                      <c:pt idx="5636">
                        <c:v>3.03095290463046</c:v>
                      </c:pt>
                      <c:pt idx="5637">
                        <c:v>3.0353894823282301</c:v>
                      </c:pt>
                      <c:pt idx="5638">
                        <c:v>3.0398260600260101</c:v>
                      </c:pt>
                      <c:pt idx="5639">
                        <c:v>3.0442626377237798</c:v>
                      </c:pt>
                      <c:pt idx="5640">
                        <c:v>3.04869921542155</c:v>
                      </c:pt>
                      <c:pt idx="5641">
                        <c:v>3.0531357931193099</c:v>
                      </c:pt>
                      <c:pt idx="5642">
                        <c:v>3.0575723708170801</c:v>
                      </c:pt>
                      <c:pt idx="5643">
                        <c:v>3.0620089485148498</c:v>
                      </c:pt>
                      <c:pt idx="5644">
                        <c:v>3.0664455262126298</c:v>
                      </c:pt>
                      <c:pt idx="5645">
                        <c:v>3.0708821039103902</c:v>
                      </c:pt>
                      <c:pt idx="5646">
                        <c:v>3.0753186816081599</c:v>
                      </c:pt>
                      <c:pt idx="5647">
                        <c:v>3.0797552593059301</c:v>
                      </c:pt>
                      <c:pt idx="5648">
                        <c:v>3.0841918370036998</c:v>
                      </c:pt>
                      <c:pt idx="5649">
                        <c:v>3.08862841470147</c:v>
                      </c:pt>
                      <c:pt idx="5650">
                        <c:v>3.0930649923992402</c:v>
                      </c:pt>
                      <c:pt idx="5651">
                        <c:v>3.0975015700970099</c:v>
                      </c:pt>
                      <c:pt idx="5652">
                        <c:v>3.1019381477947801</c:v>
                      </c:pt>
                      <c:pt idx="5653">
                        <c:v>3.1063747254925498</c:v>
                      </c:pt>
                      <c:pt idx="5654">
                        <c:v>3.11081130319032</c:v>
                      </c:pt>
                      <c:pt idx="5655">
                        <c:v>3.1152478808880901</c:v>
                      </c:pt>
                      <c:pt idx="5656">
                        <c:v>3.1196844585858599</c:v>
                      </c:pt>
                      <c:pt idx="5657">
                        <c:v>3.12412103628363</c:v>
                      </c:pt>
                      <c:pt idx="5658">
                        <c:v>3.1285576139814002</c:v>
                      </c:pt>
                      <c:pt idx="5659">
                        <c:v>3.1329941916791699</c:v>
                      </c:pt>
                      <c:pt idx="5660">
                        <c:v>3.1374307693769401</c:v>
                      </c:pt>
                      <c:pt idx="5661">
                        <c:v>3.1418673470747098</c:v>
                      </c:pt>
                      <c:pt idx="5662">
                        <c:v>3.14630392477248</c:v>
                      </c:pt>
                      <c:pt idx="5663">
                        <c:v>3.1507405024702502</c:v>
                      </c:pt>
                      <c:pt idx="5664">
                        <c:v>3.1551770801680199</c:v>
                      </c:pt>
                      <c:pt idx="5665">
                        <c:v>3.1596136578657901</c:v>
                      </c:pt>
                      <c:pt idx="5666">
                        <c:v>3.1640502355635598</c:v>
                      </c:pt>
                      <c:pt idx="5667">
                        <c:v>3.16848681326133</c:v>
                      </c:pt>
                      <c:pt idx="5668">
                        <c:v>3.1729233909591001</c:v>
                      </c:pt>
                      <c:pt idx="5669">
                        <c:v>3.1773599686568699</c:v>
                      </c:pt>
                      <c:pt idx="5670">
                        <c:v>3.18179654635464</c:v>
                      </c:pt>
                      <c:pt idx="5671">
                        <c:v>3.1862331240524102</c:v>
                      </c:pt>
                      <c:pt idx="5672">
                        <c:v>3.1906697017501799</c:v>
                      </c:pt>
                      <c:pt idx="5673">
                        <c:v>3.1951062794479501</c:v>
                      </c:pt>
                      <c:pt idx="5674">
                        <c:v>3.1995428571457198</c:v>
                      </c:pt>
                      <c:pt idx="5675">
                        <c:v>3.20397943484349</c:v>
                      </c:pt>
                      <c:pt idx="5676">
                        <c:v>3.2084160125412602</c:v>
                      </c:pt>
                      <c:pt idx="5677">
                        <c:v>3.2128525902390299</c:v>
                      </c:pt>
                      <c:pt idx="5678">
                        <c:v>3.2172891679368001</c:v>
                      </c:pt>
                      <c:pt idx="5679">
                        <c:v>3.2217257456345698</c:v>
                      </c:pt>
                      <c:pt idx="5680">
                        <c:v>3.22616232333234</c:v>
                      </c:pt>
                      <c:pt idx="5681">
                        <c:v>3.2305989010301102</c:v>
                      </c:pt>
                      <c:pt idx="5682">
                        <c:v>3.2350354787278799</c:v>
                      </c:pt>
                      <c:pt idx="5683">
                        <c:v>3.2394720564256398</c:v>
                      </c:pt>
                      <c:pt idx="5684">
                        <c:v>3.24390863412341</c:v>
                      </c:pt>
                      <c:pt idx="5685">
                        <c:v>3.24834521182119</c:v>
                      </c:pt>
                      <c:pt idx="5686">
                        <c:v>3.2527817895189601</c:v>
                      </c:pt>
                      <c:pt idx="5687">
                        <c:v>3.2572183672167201</c:v>
                      </c:pt>
                      <c:pt idx="5688">
                        <c:v>3.2616549449144898</c:v>
                      </c:pt>
                      <c:pt idx="5689">
                        <c:v>3.26609152261226</c:v>
                      </c:pt>
                      <c:pt idx="5690">
                        <c:v>3.2705281003100302</c:v>
                      </c:pt>
                      <c:pt idx="5691">
                        <c:v>3.2749646780077999</c:v>
                      </c:pt>
                      <c:pt idx="5692">
                        <c:v>3.2794012557055701</c:v>
                      </c:pt>
                      <c:pt idx="5693">
                        <c:v>3.2838378334033398</c:v>
                      </c:pt>
                      <c:pt idx="5694">
                        <c:v>3.28827441110111</c:v>
                      </c:pt>
                      <c:pt idx="5695">
                        <c:v>3.2927109887988801</c:v>
                      </c:pt>
                      <c:pt idx="5696">
                        <c:v>3.2971475664966499</c:v>
                      </c:pt>
                      <c:pt idx="5697">
                        <c:v>3.30158414419442</c:v>
                      </c:pt>
                      <c:pt idx="5698">
                        <c:v>3.3060207218921902</c:v>
                      </c:pt>
                      <c:pt idx="5699">
                        <c:v>3.3104572995899599</c:v>
                      </c:pt>
                      <c:pt idx="5700">
                        <c:v>3.3148938772877301</c:v>
                      </c:pt>
                      <c:pt idx="5701">
                        <c:v>3.3193304549854998</c:v>
                      </c:pt>
                      <c:pt idx="5702">
                        <c:v>3.32376703268327</c:v>
                      </c:pt>
                      <c:pt idx="5703">
                        <c:v>3.3282036103810402</c:v>
                      </c:pt>
                      <c:pt idx="5704">
                        <c:v>3.3326401880788099</c:v>
                      </c:pt>
                      <c:pt idx="5705">
                        <c:v>3.3370767657765801</c:v>
                      </c:pt>
                      <c:pt idx="5706">
                        <c:v>3.3415133434743498</c:v>
                      </c:pt>
                      <c:pt idx="5707">
                        <c:v>3.34594992117212</c:v>
                      </c:pt>
                      <c:pt idx="5708">
                        <c:v>3.3503864988698902</c:v>
                      </c:pt>
                      <c:pt idx="5709">
                        <c:v>3.3548230765676599</c:v>
                      </c:pt>
                      <c:pt idx="5710">
                        <c:v>3.3592596542654301</c:v>
                      </c:pt>
                      <c:pt idx="5711">
                        <c:v>3.3636962319631998</c:v>
                      </c:pt>
                      <c:pt idx="5712">
                        <c:v>3.36813280966097</c:v>
                      </c:pt>
                      <c:pt idx="5713">
                        <c:v>3.3725693873587401</c:v>
                      </c:pt>
                      <c:pt idx="5714">
                        <c:v>3.3770059650565099</c:v>
                      </c:pt>
                      <c:pt idx="5715">
                        <c:v>3.38144254275428</c:v>
                      </c:pt>
                      <c:pt idx="5716">
                        <c:v>3.3858791204520502</c:v>
                      </c:pt>
                      <c:pt idx="5717">
                        <c:v>3.3903156981498199</c:v>
                      </c:pt>
                      <c:pt idx="5718">
                        <c:v>3.3947522758475901</c:v>
                      </c:pt>
                      <c:pt idx="5719">
                        <c:v>3.3991888535453598</c:v>
                      </c:pt>
                      <c:pt idx="5720">
                        <c:v>3.40362543124313</c:v>
                      </c:pt>
                      <c:pt idx="5721">
                        <c:v>3.4080620089409002</c:v>
                      </c:pt>
                      <c:pt idx="5722">
                        <c:v>3.4124985866386699</c:v>
                      </c:pt>
                      <c:pt idx="5723">
                        <c:v>3.4169351643364401</c:v>
                      </c:pt>
                      <c:pt idx="5724">
                        <c:v>3.4213717420342098</c:v>
                      </c:pt>
                      <c:pt idx="5725">
                        <c:v>3.42580831973198</c:v>
                      </c:pt>
                      <c:pt idx="5726">
                        <c:v>3.4302448974297501</c:v>
                      </c:pt>
                      <c:pt idx="5727">
                        <c:v>3.4346814751275199</c:v>
                      </c:pt>
                      <c:pt idx="5728">
                        <c:v>3.43911805282529</c:v>
                      </c:pt>
                      <c:pt idx="5729">
                        <c:v>3.44355463052305</c:v>
                      </c:pt>
                      <c:pt idx="5730">
                        <c:v>3.4479912082208202</c:v>
                      </c:pt>
                      <c:pt idx="5731">
                        <c:v>3.4524277859185899</c:v>
                      </c:pt>
                      <c:pt idx="5732">
                        <c:v>3.4568643636163601</c:v>
                      </c:pt>
                      <c:pt idx="5733">
                        <c:v>3.4613009413141298</c:v>
                      </c:pt>
                      <c:pt idx="5734">
                        <c:v>3.4657375190119</c:v>
                      </c:pt>
                      <c:pt idx="5735">
                        <c:v>3.4701740967096701</c:v>
                      </c:pt>
                      <c:pt idx="5736">
                        <c:v>3.4746106744074399</c:v>
                      </c:pt>
                      <c:pt idx="5737">
                        <c:v>3.47904725210521</c:v>
                      </c:pt>
                      <c:pt idx="5738">
                        <c:v>3.4834838298029802</c:v>
                      </c:pt>
                      <c:pt idx="5739">
                        <c:v>3.4879204075007499</c:v>
                      </c:pt>
                      <c:pt idx="5740">
                        <c:v>3.4923569851985201</c:v>
                      </c:pt>
                      <c:pt idx="5741">
                        <c:v>3.4967935628962898</c:v>
                      </c:pt>
                      <c:pt idx="5742">
                        <c:v>3.50123014059406</c:v>
                      </c:pt>
                      <c:pt idx="5743">
                        <c:v>3.5056667182918302</c:v>
                      </c:pt>
                      <c:pt idx="5744">
                        <c:v>3.5101032959895999</c:v>
                      </c:pt>
                      <c:pt idx="5745">
                        <c:v>3.5145398736873701</c:v>
                      </c:pt>
                      <c:pt idx="5746">
                        <c:v>3.5189764513851398</c:v>
                      </c:pt>
                      <c:pt idx="5747">
                        <c:v>3.52341302908291</c:v>
                      </c:pt>
                      <c:pt idx="5748">
                        <c:v>3.5278496067806802</c:v>
                      </c:pt>
                      <c:pt idx="5749">
                        <c:v>3.5322861844784499</c:v>
                      </c:pt>
                      <c:pt idx="5750">
                        <c:v>3.5367227621762201</c:v>
                      </c:pt>
                      <c:pt idx="5751">
                        <c:v>3.5411593398739898</c:v>
                      </c:pt>
                      <c:pt idx="5752">
                        <c:v>3.54559591757176</c:v>
                      </c:pt>
                      <c:pt idx="5753">
                        <c:v>3.5500324952695301</c:v>
                      </c:pt>
                      <c:pt idx="5754">
                        <c:v>3.5544690729672999</c:v>
                      </c:pt>
                      <c:pt idx="5755">
                        <c:v>3.55890565066507</c:v>
                      </c:pt>
                      <c:pt idx="5756">
                        <c:v>3.5633422283628402</c:v>
                      </c:pt>
                      <c:pt idx="5757">
                        <c:v>3.5677788060606099</c:v>
                      </c:pt>
                      <c:pt idx="5758">
                        <c:v>3.5722153837583801</c:v>
                      </c:pt>
                      <c:pt idx="5759">
                        <c:v>3.5766519614561498</c:v>
                      </c:pt>
                      <c:pt idx="5760">
                        <c:v>3.58108853915392</c:v>
                      </c:pt>
                      <c:pt idx="5761">
                        <c:v>3.5855251168516902</c:v>
                      </c:pt>
                      <c:pt idx="5762">
                        <c:v>3.5899616945494599</c:v>
                      </c:pt>
                      <c:pt idx="5763">
                        <c:v>3.5943982722472301</c:v>
                      </c:pt>
                      <c:pt idx="5764">
                        <c:v>3.5988348499449998</c:v>
                      </c:pt>
                      <c:pt idx="5765">
                        <c:v>3.60327142764277</c:v>
                      </c:pt>
                      <c:pt idx="5766">
                        <c:v>3.6077080053405401</c:v>
                      </c:pt>
                      <c:pt idx="5767">
                        <c:v>3.6121445830383099</c:v>
                      </c:pt>
                      <c:pt idx="5768">
                        <c:v>3.61658116073608</c:v>
                      </c:pt>
                      <c:pt idx="5769">
                        <c:v>3.6210177384338502</c:v>
                      </c:pt>
                      <c:pt idx="5770">
                        <c:v>3.6254543161316199</c:v>
                      </c:pt>
                      <c:pt idx="5771">
                        <c:v>3.6298908938293799</c:v>
                      </c:pt>
                      <c:pt idx="5772">
                        <c:v>3.6343274715271501</c:v>
                      </c:pt>
                      <c:pt idx="5773">
                        <c:v>3.6387640492249198</c:v>
                      </c:pt>
                      <c:pt idx="5774">
                        <c:v>3.64320062692269</c:v>
                      </c:pt>
                      <c:pt idx="5775">
                        <c:v>3.6476372046204601</c:v>
                      </c:pt>
                      <c:pt idx="5776">
                        <c:v>3.6520737823182299</c:v>
                      </c:pt>
                      <c:pt idx="5777">
                        <c:v>3.656510360016</c:v>
                      </c:pt>
                      <c:pt idx="5778">
                        <c:v>3.6609469377137702</c:v>
                      </c:pt>
                      <c:pt idx="5779">
                        <c:v>3.6653835154115399</c:v>
                      </c:pt>
                      <c:pt idx="5780">
                        <c:v>3.6698200931093101</c:v>
                      </c:pt>
                      <c:pt idx="5781">
                        <c:v>3.6742566708070798</c:v>
                      </c:pt>
                      <c:pt idx="5782">
                        <c:v>3.67869324850485</c:v>
                      </c:pt>
                      <c:pt idx="5783">
                        <c:v>3.6831298262026202</c:v>
                      </c:pt>
                      <c:pt idx="5784">
                        <c:v>3.6875664039003899</c:v>
                      </c:pt>
                      <c:pt idx="5785">
                        <c:v>3.6920029815981601</c:v>
                      </c:pt>
                      <c:pt idx="5786">
                        <c:v>3.6964395592959298</c:v>
                      </c:pt>
                      <c:pt idx="5787">
                        <c:v>3.7008761369937</c:v>
                      </c:pt>
                      <c:pt idx="5788">
                        <c:v>3.7053127146914702</c:v>
                      </c:pt>
                      <c:pt idx="5789">
                        <c:v>3.7097492923892399</c:v>
                      </c:pt>
                      <c:pt idx="5790">
                        <c:v>3.7141858700870101</c:v>
                      </c:pt>
                      <c:pt idx="5791">
                        <c:v>3.7186224477847798</c:v>
                      </c:pt>
                      <c:pt idx="5792">
                        <c:v>3.72305902548255</c:v>
                      </c:pt>
                      <c:pt idx="5793">
                        <c:v>3.7274956031803201</c:v>
                      </c:pt>
                      <c:pt idx="5794">
                        <c:v>3.7319321808780899</c:v>
                      </c:pt>
                      <c:pt idx="5795">
                        <c:v>3.73636875857586</c:v>
                      </c:pt>
                      <c:pt idx="5796">
                        <c:v>3.7408053362736302</c:v>
                      </c:pt>
                      <c:pt idx="5797">
                        <c:v>3.7452419139713999</c:v>
                      </c:pt>
                      <c:pt idx="5798">
                        <c:v>3.7496784916691701</c:v>
                      </c:pt>
                      <c:pt idx="5799">
                        <c:v>3.7541150693669398</c:v>
                      </c:pt>
                      <c:pt idx="5800">
                        <c:v>3.75855164706471</c:v>
                      </c:pt>
                      <c:pt idx="5801">
                        <c:v>3.7629882247624802</c:v>
                      </c:pt>
                      <c:pt idx="5802">
                        <c:v>3.7674248024602499</c:v>
                      </c:pt>
                      <c:pt idx="5803">
                        <c:v>3.7718613801580201</c:v>
                      </c:pt>
                      <c:pt idx="5804">
                        <c:v>3.7762979578557898</c:v>
                      </c:pt>
                      <c:pt idx="5805">
                        <c:v>3.78073453555356</c:v>
                      </c:pt>
                      <c:pt idx="5806">
                        <c:v>3.7851711132513302</c:v>
                      </c:pt>
                      <c:pt idx="5807">
                        <c:v>3.7896076909490999</c:v>
                      </c:pt>
                      <c:pt idx="5808">
                        <c:v>3.7940442686468701</c:v>
                      </c:pt>
                      <c:pt idx="5809">
                        <c:v>3.7984808463446398</c:v>
                      </c:pt>
                      <c:pt idx="5810">
                        <c:v>3.80291742404241</c:v>
                      </c:pt>
                      <c:pt idx="5811">
                        <c:v>3.8073540017401801</c:v>
                      </c:pt>
                      <c:pt idx="5812">
                        <c:v>3.8117905794379401</c:v>
                      </c:pt>
                      <c:pt idx="5813">
                        <c:v>3.8162271571357098</c:v>
                      </c:pt>
                      <c:pt idx="5814">
                        <c:v>3.82066373483348</c:v>
                      </c:pt>
                      <c:pt idx="5815">
                        <c:v>3.8251003125312599</c:v>
                      </c:pt>
                      <c:pt idx="5816">
                        <c:v>3.8295368902290199</c:v>
                      </c:pt>
                      <c:pt idx="5817">
                        <c:v>3.8339734679267901</c:v>
                      </c:pt>
                      <c:pt idx="5818">
                        <c:v>3.8384100456245598</c:v>
                      </c:pt>
                      <c:pt idx="5819">
                        <c:v>3.84284662332233</c:v>
                      </c:pt>
                      <c:pt idx="5820">
                        <c:v>3.8472832010201001</c:v>
                      </c:pt>
                      <c:pt idx="5821">
                        <c:v>3.8517197787178699</c:v>
                      </c:pt>
                      <c:pt idx="5822">
                        <c:v>3.85615635641564</c:v>
                      </c:pt>
                      <c:pt idx="5823">
                        <c:v>3.8605929341134102</c:v>
                      </c:pt>
                      <c:pt idx="5824">
                        <c:v>3.8650295118111799</c:v>
                      </c:pt>
                      <c:pt idx="5825">
                        <c:v>3.8694660895089501</c:v>
                      </c:pt>
                      <c:pt idx="5826">
                        <c:v>3.8739026672067198</c:v>
                      </c:pt>
                      <c:pt idx="5827">
                        <c:v>3.87833924490449</c:v>
                      </c:pt>
                      <c:pt idx="5828">
                        <c:v>3.8827758226022602</c:v>
                      </c:pt>
                      <c:pt idx="5829">
                        <c:v>3.8872124003000299</c:v>
                      </c:pt>
                      <c:pt idx="5830">
                        <c:v>3.8916489779978001</c:v>
                      </c:pt>
                      <c:pt idx="5831">
                        <c:v>3.8960855556955698</c:v>
                      </c:pt>
                      <c:pt idx="5832">
                        <c:v>3.90052213339334</c:v>
                      </c:pt>
                      <c:pt idx="5833">
                        <c:v>3.9049587110911101</c:v>
                      </c:pt>
                      <c:pt idx="5834">
                        <c:v>3.9093952887888799</c:v>
                      </c:pt>
                      <c:pt idx="5835">
                        <c:v>3.91383186648665</c:v>
                      </c:pt>
                      <c:pt idx="5836">
                        <c:v>3.9182684441844202</c:v>
                      </c:pt>
                      <c:pt idx="5837">
                        <c:v>3.9227050218821899</c:v>
                      </c:pt>
                      <c:pt idx="5838">
                        <c:v>3.9271415995799601</c:v>
                      </c:pt>
                      <c:pt idx="5839">
                        <c:v>3.9315781772777298</c:v>
                      </c:pt>
                      <c:pt idx="5840">
                        <c:v>3.9360147549755</c:v>
                      </c:pt>
                      <c:pt idx="5841">
                        <c:v>3.9404513326732702</c:v>
                      </c:pt>
                      <c:pt idx="5842">
                        <c:v>3.9448879103710399</c:v>
                      </c:pt>
                      <c:pt idx="5843">
                        <c:v>3.9493244880688101</c:v>
                      </c:pt>
                      <c:pt idx="5844">
                        <c:v>3.9537610657665798</c:v>
                      </c:pt>
                      <c:pt idx="5845">
                        <c:v>3.95819764346435</c:v>
                      </c:pt>
                      <c:pt idx="5846">
                        <c:v>3.9626342211621202</c:v>
                      </c:pt>
                      <c:pt idx="5847">
                        <c:v>3.9670707988598899</c:v>
                      </c:pt>
                      <c:pt idx="5848">
                        <c:v>3.9715073765576601</c:v>
                      </c:pt>
                      <c:pt idx="5849">
                        <c:v>3.9759439542554298</c:v>
                      </c:pt>
                      <c:pt idx="5850">
                        <c:v>3.9803805319532</c:v>
                      </c:pt>
                      <c:pt idx="5851">
                        <c:v>3.9848171096509701</c:v>
                      </c:pt>
                      <c:pt idx="5852">
                        <c:v>3.9892536873487399</c:v>
                      </c:pt>
                      <c:pt idx="5853">
                        <c:v>3.99369026504651</c:v>
                      </c:pt>
                      <c:pt idx="5854">
                        <c:v>3.99812684274427</c:v>
                      </c:pt>
                      <c:pt idx="5855">
                        <c:v>4.0025634204420397</c:v>
                      </c:pt>
                      <c:pt idx="5856">
                        <c:v>4.0069999981398201</c:v>
                      </c:pt>
                      <c:pt idx="5857">
                        <c:v>4.0114365758375898</c:v>
                      </c:pt>
                      <c:pt idx="5858">
                        <c:v>4.0158731535353498</c:v>
                      </c:pt>
                      <c:pt idx="5859">
                        <c:v>4.0203097312331204</c:v>
                      </c:pt>
                      <c:pt idx="5860">
                        <c:v>4.0247463089308901</c:v>
                      </c:pt>
                      <c:pt idx="5861">
                        <c:v>4.0291828866286599</c:v>
                      </c:pt>
                      <c:pt idx="5862">
                        <c:v>4.0336194643264403</c:v>
                      </c:pt>
                      <c:pt idx="5863">
                        <c:v>4.0380560420242002</c:v>
                      </c:pt>
                      <c:pt idx="5864">
                        <c:v>4.0424926197219699</c:v>
                      </c:pt>
                      <c:pt idx="5865">
                        <c:v>4.0469291974197397</c:v>
                      </c:pt>
                      <c:pt idx="5866">
                        <c:v>4.0513657751175103</c:v>
                      </c:pt>
                      <c:pt idx="5867">
                        <c:v>4.05580235281528</c:v>
                      </c:pt>
                      <c:pt idx="5868">
                        <c:v>4.0602389305130497</c:v>
                      </c:pt>
                      <c:pt idx="5869">
                        <c:v>4.0646755082108204</c:v>
                      </c:pt>
                      <c:pt idx="5870">
                        <c:v>4.0691120859085901</c:v>
                      </c:pt>
                      <c:pt idx="5871">
                        <c:v>4.0735486636063598</c:v>
                      </c:pt>
                      <c:pt idx="5872">
                        <c:v>4.0779852413041304</c:v>
                      </c:pt>
                      <c:pt idx="5873">
                        <c:v>4.0824218190019002</c:v>
                      </c:pt>
                      <c:pt idx="5874">
                        <c:v>4.0868583966996699</c:v>
                      </c:pt>
                      <c:pt idx="5875">
                        <c:v>4.0912949743974396</c:v>
                      </c:pt>
                      <c:pt idx="5876">
                        <c:v>4.0957315520952102</c:v>
                      </c:pt>
                      <c:pt idx="5877">
                        <c:v>4.10016812979298</c:v>
                      </c:pt>
                      <c:pt idx="5878">
                        <c:v>4.1046047074907497</c:v>
                      </c:pt>
                      <c:pt idx="5879">
                        <c:v>4.1090412851885203</c:v>
                      </c:pt>
                      <c:pt idx="5880">
                        <c:v>4.11347786288629</c:v>
                      </c:pt>
                      <c:pt idx="5881">
                        <c:v>4.1179144405840598</c:v>
                      </c:pt>
                      <c:pt idx="5882">
                        <c:v>4.1223510182818304</c:v>
                      </c:pt>
                      <c:pt idx="5883">
                        <c:v>4.1267875959796001</c:v>
                      </c:pt>
                      <c:pt idx="5884">
                        <c:v>4.1312241736773698</c:v>
                      </c:pt>
                      <c:pt idx="5885">
                        <c:v>4.1356607513751404</c:v>
                      </c:pt>
                      <c:pt idx="5886">
                        <c:v>4.1400973290729102</c:v>
                      </c:pt>
                      <c:pt idx="5887">
                        <c:v>4.1445339067706799</c:v>
                      </c:pt>
                      <c:pt idx="5888">
                        <c:v>4.1489704844684496</c:v>
                      </c:pt>
                      <c:pt idx="5889">
                        <c:v>4.1534070621662202</c:v>
                      </c:pt>
                      <c:pt idx="5890">
                        <c:v>4.15784363986399</c:v>
                      </c:pt>
                      <c:pt idx="5891">
                        <c:v>4.1622802175617597</c:v>
                      </c:pt>
                      <c:pt idx="5892">
                        <c:v>4.1667167952595303</c:v>
                      </c:pt>
                      <c:pt idx="5893">
                        <c:v>4.1711533729573</c:v>
                      </c:pt>
                      <c:pt idx="5894">
                        <c:v>4.1755899506550698</c:v>
                      </c:pt>
                      <c:pt idx="5895">
                        <c:v>4.1800265283528404</c:v>
                      </c:pt>
                      <c:pt idx="5896">
                        <c:v>4.1844631060506003</c:v>
                      </c:pt>
                      <c:pt idx="5897">
                        <c:v>4.1888996837483701</c:v>
                      </c:pt>
                      <c:pt idx="5898">
                        <c:v>4.1933362614461496</c:v>
                      </c:pt>
                      <c:pt idx="5899">
                        <c:v>4.1977728391439202</c:v>
                      </c:pt>
                      <c:pt idx="5900">
                        <c:v>4.2022094168416899</c:v>
                      </c:pt>
                      <c:pt idx="5901">
                        <c:v>4.2066459945394499</c:v>
                      </c:pt>
                      <c:pt idx="5902">
                        <c:v>4.2110825722372196</c:v>
                      </c:pt>
                      <c:pt idx="5903">
                        <c:v>4.215519149935</c:v>
                      </c:pt>
                      <c:pt idx="5904">
                        <c:v>4.2199557276327697</c:v>
                      </c:pt>
                      <c:pt idx="5905">
                        <c:v>4.2243923053305403</c:v>
                      </c:pt>
                      <c:pt idx="5906">
                        <c:v>4.2288288830283003</c:v>
                      </c:pt>
                      <c:pt idx="5907">
                        <c:v>4.23326546072607</c:v>
                      </c:pt>
                      <c:pt idx="5908">
                        <c:v>4.2377020384238397</c:v>
                      </c:pt>
                      <c:pt idx="5909">
                        <c:v>4.2421386161216201</c:v>
                      </c:pt>
                      <c:pt idx="5910">
                        <c:v>4.2465751938193801</c:v>
                      </c:pt>
                      <c:pt idx="5911">
                        <c:v>4.2510117715171498</c:v>
                      </c:pt>
                      <c:pt idx="5912">
                        <c:v>4.2554483492149204</c:v>
                      </c:pt>
                      <c:pt idx="5913">
                        <c:v>4.2598849269126902</c:v>
                      </c:pt>
                      <c:pt idx="5914">
                        <c:v>4.2643215046104599</c:v>
                      </c:pt>
                      <c:pt idx="5915">
                        <c:v>4.2687580823082403</c:v>
                      </c:pt>
                      <c:pt idx="5916">
                        <c:v>4.27319466000601</c:v>
                      </c:pt>
                      <c:pt idx="5917">
                        <c:v>4.27763123770377</c:v>
                      </c:pt>
                      <c:pt idx="5918">
                        <c:v>4.2820678154015397</c:v>
                      </c:pt>
                      <c:pt idx="5919">
                        <c:v>4.2865043930993103</c:v>
                      </c:pt>
                      <c:pt idx="5920">
                        <c:v>4.29094097079708</c:v>
                      </c:pt>
                      <c:pt idx="5921">
                        <c:v>4.2953775484948498</c:v>
                      </c:pt>
                      <c:pt idx="5922">
                        <c:v>4.2998141261926204</c:v>
                      </c:pt>
                      <c:pt idx="5923">
                        <c:v>4.3042507038903901</c:v>
                      </c:pt>
                      <c:pt idx="5924">
                        <c:v>4.3086872815881598</c:v>
                      </c:pt>
                      <c:pt idx="5925">
                        <c:v>4.3131238592859296</c:v>
                      </c:pt>
                      <c:pt idx="5926">
                        <c:v>4.3175604369837002</c:v>
                      </c:pt>
                      <c:pt idx="5927">
                        <c:v>4.3219970146814699</c:v>
                      </c:pt>
                      <c:pt idx="5928">
                        <c:v>4.3264335923792396</c:v>
                      </c:pt>
                      <c:pt idx="5929">
                        <c:v>4.3308701700770103</c:v>
                      </c:pt>
                      <c:pt idx="5930">
                        <c:v>4.33530674777478</c:v>
                      </c:pt>
                      <c:pt idx="5931">
                        <c:v>4.3397433254725497</c:v>
                      </c:pt>
                      <c:pt idx="5932">
                        <c:v>4.3441799031703203</c:v>
                      </c:pt>
                      <c:pt idx="5933">
                        <c:v>4.3486164808680901</c:v>
                      </c:pt>
                      <c:pt idx="5934">
                        <c:v>4.3530530585658598</c:v>
                      </c:pt>
                      <c:pt idx="5935">
                        <c:v>4.3574896362636304</c:v>
                      </c:pt>
                      <c:pt idx="5936">
                        <c:v>4.3619262139614001</c:v>
                      </c:pt>
                      <c:pt idx="5937">
                        <c:v>4.3663627916591699</c:v>
                      </c:pt>
                      <c:pt idx="5938">
                        <c:v>4.3707993693569298</c:v>
                      </c:pt>
                      <c:pt idx="5939">
                        <c:v>4.3752359470547102</c:v>
                      </c:pt>
                      <c:pt idx="5940">
                        <c:v>4.3796725247524799</c:v>
                      </c:pt>
                      <c:pt idx="5941">
                        <c:v>4.3841091024502497</c:v>
                      </c:pt>
                      <c:pt idx="5942">
                        <c:v>4.3885456801480203</c:v>
                      </c:pt>
                      <c:pt idx="5943">
                        <c:v>4.39298225784579</c:v>
                      </c:pt>
                      <c:pt idx="5944">
                        <c:v>4.3974188355435597</c:v>
                      </c:pt>
                      <c:pt idx="5945">
                        <c:v>4.4018554132413303</c:v>
                      </c:pt>
                      <c:pt idx="5946">
                        <c:v>4.4062919909390903</c:v>
                      </c:pt>
                      <c:pt idx="5947">
                        <c:v>4.41072856863686</c:v>
                      </c:pt>
                      <c:pt idx="5948">
                        <c:v>4.4151651463346298</c:v>
                      </c:pt>
                      <c:pt idx="5949">
                        <c:v>4.4196017240324004</c:v>
                      </c:pt>
                      <c:pt idx="5950">
                        <c:v>4.4240383017301701</c:v>
                      </c:pt>
                      <c:pt idx="5951">
                        <c:v>4.4284748794279496</c:v>
                      </c:pt>
                      <c:pt idx="5952">
                        <c:v>4.4329114571257202</c:v>
                      </c:pt>
                      <c:pt idx="5953">
                        <c:v>4.4373480348234899</c:v>
                      </c:pt>
                      <c:pt idx="5954">
                        <c:v>4.4417846125212597</c:v>
                      </c:pt>
                      <c:pt idx="5955">
                        <c:v>4.4462211902190196</c:v>
                      </c:pt>
                      <c:pt idx="5956">
                        <c:v>4.4506577679167902</c:v>
                      </c:pt>
                      <c:pt idx="5957">
                        <c:v>4.45509434561456</c:v>
                      </c:pt>
                      <c:pt idx="5958">
                        <c:v>4.4595309233123297</c:v>
                      </c:pt>
                      <c:pt idx="5959">
                        <c:v>4.4639675010101003</c:v>
                      </c:pt>
                      <c:pt idx="5960">
                        <c:v>4.46840407870787</c:v>
                      </c:pt>
                      <c:pt idx="5961">
                        <c:v>4.4728406564056398</c:v>
                      </c:pt>
                      <c:pt idx="5962">
                        <c:v>4.4772772341034202</c:v>
                      </c:pt>
                      <c:pt idx="5963">
                        <c:v>4.4817138118011899</c:v>
                      </c:pt>
                      <c:pt idx="5964">
                        <c:v>4.4861503894989596</c:v>
                      </c:pt>
                      <c:pt idx="5965">
                        <c:v>4.4905869671967196</c:v>
                      </c:pt>
                      <c:pt idx="5966">
                        <c:v>4.4950235448944902</c:v>
                      </c:pt>
                      <c:pt idx="5967">
                        <c:v>4.4994601225922599</c:v>
                      </c:pt>
                      <c:pt idx="5968">
                        <c:v>4.5038967002900296</c:v>
                      </c:pt>
                      <c:pt idx="5969">
                        <c:v>4.5083332779878003</c:v>
                      </c:pt>
                      <c:pt idx="5970">
                        <c:v>4.51276985568557</c:v>
                      </c:pt>
                      <c:pt idx="5971">
                        <c:v>4.5172064333833397</c:v>
                      </c:pt>
                      <c:pt idx="5972">
                        <c:v>4.5216430110811103</c:v>
                      </c:pt>
                      <c:pt idx="5973">
                        <c:v>4.5260795887788801</c:v>
                      </c:pt>
                      <c:pt idx="5974">
                        <c:v>4.5305161664766498</c:v>
                      </c:pt>
                      <c:pt idx="5975">
                        <c:v>4.5349527441744204</c:v>
                      </c:pt>
                      <c:pt idx="5976">
                        <c:v>4.5393893218721901</c:v>
                      </c:pt>
                      <c:pt idx="5977">
                        <c:v>4.5438258995699599</c:v>
                      </c:pt>
                      <c:pt idx="5978">
                        <c:v>4.5482624772677296</c:v>
                      </c:pt>
                      <c:pt idx="5979">
                        <c:v>4.5526990549655002</c:v>
                      </c:pt>
                      <c:pt idx="5980">
                        <c:v>4.5571356326632699</c:v>
                      </c:pt>
                      <c:pt idx="5981">
                        <c:v>4.5615722103610397</c:v>
                      </c:pt>
                      <c:pt idx="5982">
                        <c:v>4.5660087880588103</c:v>
                      </c:pt>
                      <c:pt idx="5983">
                        <c:v>4.57044536575658</c:v>
                      </c:pt>
                      <c:pt idx="5984">
                        <c:v>4.57488194345434</c:v>
                      </c:pt>
                      <c:pt idx="5985">
                        <c:v>4.5793185211521097</c:v>
                      </c:pt>
                      <c:pt idx="5986">
                        <c:v>4.5837550988498901</c:v>
                      </c:pt>
                      <c:pt idx="5987">
                        <c:v>4.5881916765476598</c:v>
                      </c:pt>
                      <c:pt idx="5988">
                        <c:v>4.5926282542454304</c:v>
                      </c:pt>
                      <c:pt idx="5989">
                        <c:v>4.5970648319432001</c:v>
                      </c:pt>
                      <c:pt idx="5990">
                        <c:v>4.6015014096409699</c:v>
                      </c:pt>
                      <c:pt idx="5991">
                        <c:v>4.6059379873387396</c:v>
                      </c:pt>
                      <c:pt idx="5992">
                        <c:v>4.6103745650365102</c:v>
                      </c:pt>
                      <c:pt idx="5993">
                        <c:v>4.6148111427342702</c:v>
                      </c:pt>
                      <c:pt idx="5994">
                        <c:v>4.6192477204320399</c:v>
                      </c:pt>
                      <c:pt idx="5995">
                        <c:v>4.6236842981298096</c:v>
                      </c:pt>
                      <c:pt idx="5996">
                        <c:v>4.6281208758275802</c:v>
                      </c:pt>
                      <c:pt idx="5997">
                        <c:v>4.63255745352535</c:v>
                      </c:pt>
                      <c:pt idx="5998">
                        <c:v>4.6369940312231304</c:v>
                      </c:pt>
                      <c:pt idx="5999">
                        <c:v>4.6414306089209001</c:v>
                      </c:pt>
                      <c:pt idx="6000">
                        <c:v>4.6458671866186698</c:v>
                      </c:pt>
                      <c:pt idx="6001">
                        <c:v>4.6503037643164404</c:v>
                      </c:pt>
                      <c:pt idx="6002">
                        <c:v>4.6547403420142102</c:v>
                      </c:pt>
                      <c:pt idx="6003">
                        <c:v>4.6591769197119701</c:v>
                      </c:pt>
                      <c:pt idx="6004">
                        <c:v>4.6636134974097398</c:v>
                      </c:pt>
                      <c:pt idx="6005">
                        <c:v>4.6680500751075096</c:v>
                      </c:pt>
                      <c:pt idx="6006">
                        <c:v>4.6724866528052802</c:v>
                      </c:pt>
                      <c:pt idx="6007">
                        <c:v>4.6769232305030499</c:v>
                      </c:pt>
                      <c:pt idx="6008">
                        <c:v>4.6813598082008196</c:v>
                      </c:pt>
                      <c:pt idx="6009">
                        <c:v>4.6857963858986</c:v>
                      </c:pt>
                      <c:pt idx="6010">
                        <c:v>4.69023296359636</c:v>
                      </c:pt>
                      <c:pt idx="6011">
                        <c:v>4.6946695412941297</c:v>
                      </c:pt>
                      <c:pt idx="6012">
                        <c:v>4.6991061189919003</c:v>
                      </c:pt>
                      <c:pt idx="6013">
                        <c:v>4.7035426966896701</c:v>
                      </c:pt>
                      <c:pt idx="6014">
                        <c:v>4.7079792743874398</c:v>
                      </c:pt>
                      <c:pt idx="6015">
                        <c:v>4.7124158520852104</c:v>
                      </c:pt>
                      <c:pt idx="6016">
                        <c:v>4.7168524297829801</c:v>
                      </c:pt>
                      <c:pt idx="6017">
                        <c:v>4.7212890074807499</c:v>
                      </c:pt>
                      <c:pt idx="6018">
                        <c:v>4.7257255851785196</c:v>
                      </c:pt>
                      <c:pt idx="6019">
                        <c:v>4.7301621628762902</c:v>
                      </c:pt>
                      <c:pt idx="6020">
                        <c:v>4.7345987405740599</c:v>
                      </c:pt>
                      <c:pt idx="6021">
                        <c:v>4.7390353182718297</c:v>
                      </c:pt>
                      <c:pt idx="6022">
                        <c:v>4.7434718959696003</c:v>
                      </c:pt>
                      <c:pt idx="6023">
                        <c:v>4.74790847366737</c:v>
                      </c:pt>
                      <c:pt idx="6024">
                        <c:v>4.7523450513651397</c:v>
                      </c:pt>
                      <c:pt idx="6025">
                        <c:v>4.7567816290629104</c:v>
                      </c:pt>
                      <c:pt idx="6026">
                        <c:v>4.7612182067606801</c:v>
                      </c:pt>
                      <c:pt idx="6027">
                        <c:v>4.7656547844584498</c:v>
                      </c:pt>
                      <c:pt idx="6028">
                        <c:v>4.7700913621562204</c:v>
                      </c:pt>
                      <c:pt idx="6029">
                        <c:v>4.7745279398539902</c:v>
                      </c:pt>
                      <c:pt idx="6030">
                        <c:v>4.7789645175517599</c:v>
                      </c:pt>
                      <c:pt idx="6031">
                        <c:v>4.7834010952495198</c:v>
                      </c:pt>
                      <c:pt idx="6032">
                        <c:v>4.7878376729472896</c:v>
                      </c:pt>
                      <c:pt idx="6033">
                        <c:v>4.79227425064507</c:v>
                      </c:pt>
                      <c:pt idx="6034">
                        <c:v>4.7967108283428397</c:v>
                      </c:pt>
                      <c:pt idx="6035">
                        <c:v>4.8011474060406103</c:v>
                      </c:pt>
                      <c:pt idx="6036">
                        <c:v>4.80558398373838</c:v>
                      </c:pt>
                      <c:pt idx="6037">
                        <c:v>4.8100205614361498</c:v>
                      </c:pt>
                      <c:pt idx="6038">
                        <c:v>4.8144571391339204</c:v>
                      </c:pt>
                      <c:pt idx="6039">
                        <c:v>4.8188937168316901</c:v>
                      </c:pt>
                      <c:pt idx="6040">
                        <c:v>4.8233302945294501</c:v>
                      </c:pt>
                      <c:pt idx="6041">
                        <c:v>4.8277668722272198</c:v>
                      </c:pt>
                      <c:pt idx="6042">
                        <c:v>4.8322034499249904</c:v>
                      </c:pt>
                      <c:pt idx="6043">
                        <c:v>4.8366400276227601</c:v>
                      </c:pt>
                      <c:pt idx="6044">
                        <c:v>4.8410766053205299</c:v>
                      </c:pt>
                      <c:pt idx="6045">
                        <c:v>4.8455131830183102</c:v>
                      </c:pt>
                      <c:pt idx="6046">
                        <c:v>4.84994976071608</c:v>
                      </c:pt>
                      <c:pt idx="6047">
                        <c:v>4.8543863384138497</c:v>
                      </c:pt>
                      <c:pt idx="6048">
                        <c:v>4.8588229161116203</c:v>
                      </c:pt>
                      <c:pt idx="6049">
                        <c:v>4.8632594938093803</c:v>
                      </c:pt>
                      <c:pt idx="6050">
                        <c:v>4.86769607150715</c:v>
                      </c:pt>
                      <c:pt idx="6051">
                        <c:v>4.8721326492049197</c:v>
                      </c:pt>
                      <c:pt idx="6052">
                        <c:v>4.8765692269026903</c:v>
                      </c:pt>
                      <c:pt idx="6053">
                        <c:v>4.8810058046004601</c:v>
                      </c:pt>
                      <c:pt idx="6054">
                        <c:v>4.8854423822982298</c:v>
                      </c:pt>
                      <c:pt idx="6055">
                        <c:v>4.8898789599960004</c:v>
                      </c:pt>
                      <c:pt idx="6056">
                        <c:v>4.8943155376937701</c:v>
                      </c:pt>
                      <c:pt idx="6057">
                        <c:v>4.8987521153915399</c:v>
                      </c:pt>
                      <c:pt idx="6058">
                        <c:v>4.9031886930893096</c:v>
                      </c:pt>
                      <c:pt idx="6059">
                        <c:v>4.9076252707870802</c:v>
                      </c:pt>
                      <c:pt idx="6060">
                        <c:v>4.9120618484848499</c:v>
                      </c:pt>
                      <c:pt idx="6061">
                        <c:v>4.9164984261826197</c:v>
                      </c:pt>
                      <c:pt idx="6062">
                        <c:v>4.9209350038803903</c:v>
                      </c:pt>
                      <c:pt idx="6063">
                        <c:v>4.92537158157816</c:v>
                      </c:pt>
                      <c:pt idx="6064">
                        <c:v>4.9298081592759297</c:v>
                      </c:pt>
                      <c:pt idx="6065">
                        <c:v>4.9342447369737004</c:v>
                      </c:pt>
                      <c:pt idx="6066">
                        <c:v>4.9386813146714701</c:v>
                      </c:pt>
                      <c:pt idx="6067">
                        <c:v>4.9431178923692398</c:v>
                      </c:pt>
                      <c:pt idx="6068">
                        <c:v>4.9475544700670104</c:v>
                      </c:pt>
                      <c:pt idx="6069">
                        <c:v>4.9519910477647802</c:v>
                      </c:pt>
                      <c:pt idx="6070">
                        <c:v>4.9564276254625499</c:v>
                      </c:pt>
                      <c:pt idx="6071">
                        <c:v>4.9608642031603196</c:v>
                      </c:pt>
                      <c:pt idx="6072">
                        <c:v>4.9653007808580902</c:v>
                      </c:pt>
                      <c:pt idx="6073">
                        <c:v>4.96973735855586</c:v>
                      </c:pt>
                      <c:pt idx="6074">
                        <c:v>4.9741739362536297</c:v>
                      </c:pt>
                      <c:pt idx="6075">
                        <c:v>4.9786105139514003</c:v>
                      </c:pt>
                      <c:pt idx="6076">
                        <c:v>4.98304709164917</c:v>
                      </c:pt>
                      <c:pt idx="6077">
                        <c:v>4.9874836693469398</c:v>
                      </c:pt>
                      <c:pt idx="6078">
                        <c:v>4.9919202470446997</c:v>
                      </c:pt>
                      <c:pt idx="6079">
                        <c:v>4.9963568247424703</c:v>
                      </c:pt>
                      <c:pt idx="6080">
                        <c:v>5.0007934024402401</c:v>
                      </c:pt>
                      <c:pt idx="6081">
                        <c:v>5.0052299801380196</c:v>
                      </c:pt>
                      <c:pt idx="6082">
                        <c:v>5.0096665578357902</c:v>
                      </c:pt>
                      <c:pt idx="6083">
                        <c:v>5.0141031355335599</c:v>
                      </c:pt>
                      <c:pt idx="6084">
                        <c:v>5.0185397132313296</c:v>
                      </c:pt>
                      <c:pt idx="6085">
                        <c:v>5.0229762909291003</c:v>
                      </c:pt>
                      <c:pt idx="6086">
                        <c:v>5.02741286862687</c:v>
                      </c:pt>
                      <c:pt idx="6087">
                        <c:v>5.0318494463246397</c:v>
                      </c:pt>
                      <c:pt idx="6088">
                        <c:v>5.0362860240223997</c:v>
                      </c:pt>
                      <c:pt idx="6089">
                        <c:v>5.0407226017201703</c:v>
                      </c:pt>
                      <c:pt idx="6090">
                        <c:v>5.04515917941794</c:v>
                      </c:pt>
                      <c:pt idx="6091">
                        <c:v>5.0495957571157097</c:v>
                      </c:pt>
                      <c:pt idx="6092">
                        <c:v>5.0540323348134901</c:v>
                      </c:pt>
                      <c:pt idx="6093">
                        <c:v>5.0584689125112501</c:v>
                      </c:pt>
                      <c:pt idx="6094">
                        <c:v>5.0629054902090198</c:v>
                      </c:pt>
                      <c:pt idx="6095">
                        <c:v>5.0673420679067904</c:v>
                      </c:pt>
                      <c:pt idx="6096">
                        <c:v>5.0717786456045602</c:v>
                      </c:pt>
                      <c:pt idx="6097">
                        <c:v>5.0762152233023299</c:v>
                      </c:pt>
                      <c:pt idx="6098">
                        <c:v>5.0806518010000996</c:v>
                      </c:pt>
                      <c:pt idx="6099">
                        <c:v>5.0850883786978702</c:v>
                      </c:pt>
                      <c:pt idx="6100">
                        <c:v>5.08952495639564</c:v>
                      </c:pt>
                      <c:pt idx="6101">
                        <c:v>5.0939615340934097</c:v>
                      </c:pt>
                      <c:pt idx="6102">
                        <c:v>5.0983981117911803</c:v>
                      </c:pt>
                      <c:pt idx="6103">
                        <c:v>5.10283468948895</c:v>
                      </c:pt>
                      <c:pt idx="6104">
                        <c:v>5.1072712671867198</c:v>
                      </c:pt>
                      <c:pt idx="6105">
                        <c:v>5.1117078448844904</c:v>
                      </c:pt>
                      <c:pt idx="6106">
                        <c:v>5.1161444225822601</c:v>
                      </c:pt>
                      <c:pt idx="6107">
                        <c:v>5.1205810002800298</c:v>
                      </c:pt>
                      <c:pt idx="6108">
                        <c:v>5.1250175779778004</c:v>
                      </c:pt>
                      <c:pt idx="6109">
                        <c:v>5.1294541556755702</c:v>
                      </c:pt>
                      <c:pt idx="6110">
                        <c:v>5.1338907333733399</c:v>
                      </c:pt>
                      <c:pt idx="6111">
                        <c:v>5.1383273110711096</c:v>
                      </c:pt>
                      <c:pt idx="6112">
                        <c:v>5.1427638887688802</c:v>
                      </c:pt>
                      <c:pt idx="6113">
                        <c:v>5.14720046646665</c:v>
                      </c:pt>
                      <c:pt idx="6114">
                        <c:v>5.1516370441644197</c:v>
                      </c:pt>
                      <c:pt idx="6115">
                        <c:v>5.1560736218621903</c:v>
                      </c:pt>
                      <c:pt idx="6116">
                        <c:v>5.16051019955996</c:v>
                      </c:pt>
                      <c:pt idx="6117">
                        <c:v>5.1649467772577298</c:v>
                      </c:pt>
                      <c:pt idx="6118">
                        <c:v>5.1693833549555004</c:v>
                      </c:pt>
                      <c:pt idx="6119">
                        <c:v>5.1738199326532701</c:v>
                      </c:pt>
                      <c:pt idx="6120">
                        <c:v>5.1782565103510398</c:v>
                      </c:pt>
                      <c:pt idx="6121">
                        <c:v>5.1826930880488096</c:v>
                      </c:pt>
                      <c:pt idx="6122">
                        <c:v>5.1871296657465802</c:v>
                      </c:pt>
                      <c:pt idx="6123">
                        <c:v>5.1915662434443499</c:v>
                      </c:pt>
                      <c:pt idx="6124">
                        <c:v>5.1960028211421196</c:v>
                      </c:pt>
                      <c:pt idx="6125">
                        <c:v>5.2004393988398903</c:v>
                      </c:pt>
                      <c:pt idx="6126">
                        <c:v>5.2048759765376502</c:v>
                      </c:pt>
                      <c:pt idx="6127">
                        <c:v>5.2093125542354199</c:v>
                      </c:pt>
                      <c:pt idx="6128">
                        <c:v>5.2137491319332003</c:v>
                      </c:pt>
                      <c:pt idx="6129">
                        <c:v>5.2181857096309701</c:v>
                      </c:pt>
                      <c:pt idx="6130">
                        <c:v>5.2226222873287398</c:v>
                      </c:pt>
                      <c:pt idx="6131">
                        <c:v>5.2270588650265104</c:v>
                      </c:pt>
                      <c:pt idx="6132">
                        <c:v>5.2314954427242704</c:v>
                      </c:pt>
                      <c:pt idx="6133">
                        <c:v>5.2359320204220401</c:v>
                      </c:pt>
                      <c:pt idx="6134">
                        <c:v>5.2403685981198196</c:v>
                      </c:pt>
                      <c:pt idx="6135">
                        <c:v>5.2448051758175804</c:v>
                      </c:pt>
                      <c:pt idx="6136">
                        <c:v>5.2492417535153502</c:v>
                      </c:pt>
                      <c:pt idx="6137">
                        <c:v>5.2536783312131199</c:v>
                      </c:pt>
                      <c:pt idx="6138">
                        <c:v>5.2581149089108896</c:v>
                      </c:pt>
                      <c:pt idx="6139">
                        <c:v>5.2625514866086602</c:v>
                      </c:pt>
                      <c:pt idx="6140">
                        <c:v>5.26698806430643</c:v>
                      </c:pt>
                      <c:pt idx="6141">
                        <c:v>5.2714246420041997</c:v>
                      </c:pt>
                      <c:pt idx="6142">
                        <c:v>5.2758612197019703</c:v>
                      </c:pt>
                      <c:pt idx="6143">
                        <c:v>5.28029779739974</c:v>
                      </c:pt>
                      <c:pt idx="6144">
                        <c:v>5.2847343750975098</c:v>
                      </c:pt>
                      <c:pt idx="6145">
                        <c:v>5.2891709527952804</c:v>
                      </c:pt>
                      <c:pt idx="6146">
                        <c:v>5.2936075304930501</c:v>
                      </c:pt>
                      <c:pt idx="6147">
                        <c:v>5.2980441081908198</c:v>
                      </c:pt>
                      <c:pt idx="6148">
                        <c:v>5.3024806858885896</c:v>
                      </c:pt>
                      <c:pt idx="6149">
                        <c:v>5.3069172635863602</c:v>
                      </c:pt>
                      <c:pt idx="6150">
                        <c:v>5.3113538412841299</c:v>
                      </c:pt>
                      <c:pt idx="6151">
                        <c:v>5.3157904189818996</c:v>
                      </c:pt>
                      <c:pt idx="6152">
                        <c:v>5.3202269966796703</c:v>
                      </c:pt>
                      <c:pt idx="6153">
                        <c:v>5.32466357437744</c:v>
                      </c:pt>
                      <c:pt idx="6154">
                        <c:v>5.3291001520752097</c:v>
                      </c:pt>
                      <c:pt idx="6155">
                        <c:v>5.3335367297729803</c:v>
                      </c:pt>
                      <c:pt idx="6156">
                        <c:v>5.3379733074707501</c:v>
                      </c:pt>
                      <c:pt idx="6157">
                        <c:v>5.3424098851685198</c:v>
                      </c:pt>
                      <c:pt idx="6158">
                        <c:v>5.3468464628662904</c:v>
                      </c:pt>
                      <c:pt idx="6159">
                        <c:v>5.3512830405640601</c:v>
                      </c:pt>
                      <c:pt idx="6160">
                        <c:v>5.3557196182618299</c:v>
                      </c:pt>
                      <c:pt idx="6161">
                        <c:v>5.3601561959595996</c:v>
                      </c:pt>
                      <c:pt idx="6162">
                        <c:v>5.3645927736573702</c:v>
                      </c:pt>
                      <c:pt idx="6163">
                        <c:v>5.3690293513551399</c:v>
                      </c:pt>
                      <c:pt idx="6164">
                        <c:v>5.3734659290529097</c:v>
                      </c:pt>
                      <c:pt idx="6165">
                        <c:v>5.3779025067506803</c:v>
                      </c:pt>
                      <c:pt idx="6166">
                        <c:v>5.38233908444845</c:v>
                      </c:pt>
                      <c:pt idx="6167">
                        <c:v>5.3867756621462197</c:v>
                      </c:pt>
                      <c:pt idx="6168">
                        <c:v>5.3912122398439903</c:v>
                      </c:pt>
                      <c:pt idx="6169">
                        <c:v>5.3956488175417601</c:v>
                      </c:pt>
                      <c:pt idx="6170">
                        <c:v>5.4000853952395298</c:v>
                      </c:pt>
                      <c:pt idx="6171">
                        <c:v>5.4045219729373004</c:v>
                      </c:pt>
                      <c:pt idx="6172">
                        <c:v>5.4089585506350701</c:v>
                      </c:pt>
                      <c:pt idx="6173">
                        <c:v>5.4133951283328301</c:v>
                      </c:pt>
                      <c:pt idx="6174">
                        <c:v>5.4178317060305998</c:v>
                      </c:pt>
                      <c:pt idx="6175">
                        <c:v>5.4222682837283802</c:v>
                      </c:pt>
                      <c:pt idx="6176">
                        <c:v>5.4267048614261499</c:v>
                      </c:pt>
                      <c:pt idx="6177">
                        <c:v>5.4311414391239099</c:v>
                      </c:pt>
                      <c:pt idx="6178">
                        <c:v>5.4355780168216796</c:v>
                      </c:pt>
                      <c:pt idx="6179">
                        <c:v>5.4400145945194502</c:v>
                      </c:pt>
                      <c:pt idx="6180">
                        <c:v>5.44445117221722</c:v>
                      </c:pt>
                      <c:pt idx="6181">
                        <c:v>5.4488877499150004</c:v>
                      </c:pt>
                      <c:pt idx="6182">
                        <c:v>5.4533243276127603</c:v>
                      </c:pt>
                      <c:pt idx="6183">
                        <c:v>5.45776090531053</c:v>
                      </c:pt>
                      <c:pt idx="6184">
                        <c:v>5.4621974830082998</c:v>
                      </c:pt>
                      <c:pt idx="6185">
                        <c:v>5.4666340607060704</c:v>
                      </c:pt>
                      <c:pt idx="6186">
                        <c:v>5.4710706384038401</c:v>
                      </c:pt>
                      <c:pt idx="6187">
                        <c:v>5.4755072161016098</c:v>
                      </c:pt>
                      <c:pt idx="6188">
                        <c:v>5.4799437937993796</c:v>
                      </c:pt>
                      <c:pt idx="6189">
                        <c:v>5.4843803714971502</c:v>
                      </c:pt>
                      <c:pt idx="6190">
                        <c:v>5.4888169491949199</c:v>
                      </c:pt>
                      <c:pt idx="6191">
                        <c:v>5.4932535268926896</c:v>
                      </c:pt>
                      <c:pt idx="6192">
                        <c:v>5.4976901045904603</c:v>
                      </c:pt>
                      <c:pt idx="6193">
                        <c:v>5.50212668228823</c:v>
                      </c:pt>
                      <c:pt idx="6194">
                        <c:v>5.5065632599859997</c:v>
                      </c:pt>
                      <c:pt idx="6195">
                        <c:v>5.5109998376837703</c:v>
                      </c:pt>
                      <c:pt idx="6196">
                        <c:v>5.5154364153815401</c:v>
                      </c:pt>
                      <c:pt idx="6197">
                        <c:v>5.5198729930793098</c:v>
                      </c:pt>
                      <c:pt idx="6198">
                        <c:v>5.5243095707770804</c:v>
                      </c:pt>
                      <c:pt idx="6199">
                        <c:v>5.5287461484748501</c:v>
                      </c:pt>
                      <c:pt idx="6200">
                        <c:v>5.5331827261726199</c:v>
                      </c:pt>
                      <c:pt idx="6201">
                        <c:v>5.5376193038703896</c:v>
                      </c:pt>
                      <c:pt idx="6202">
                        <c:v>5.5420558815681602</c:v>
                      </c:pt>
                      <c:pt idx="6203">
                        <c:v>5.5464924592659299</c:v>
                      </c:pt>
                      <c:pt idx="6204">
                        <c:v>5.5509290369636997</c:v>
                      </c:pt>
                      <c:pt idx="6205">
                        <c:v>5.5553656146614703</c:v>
                      </c:pt>
                      <c:pt idx="6206">
                        <c:v>5.55980219235924</c:v>
                      </c:pt>
                      <c:pt idx="6207">
                        <c:v>5.5642387700570097</c:v>
                      </c:pt>
                      <c:pt idx="6208">
                        <c:v>5.5686753477547803</c:v>
                      </c:pt>
                      <c:pt idx="6209">
                        <c:v>5.5731119254525501</c:v>
                      </c:pt>
                      <c:pt idx="6210">
                        <c:v>5.5775485031503198</c:v>
                      </c:pt>
                      <c:pt idx="6211">
                        <c:v>5.5819850808480904</c:v>
                      </c:pt>
                      <c:pt idx="6212">
                        <c:v>5.5864216585458601</c:v>
                      </c:pt>
                      <c:pt idx="6213">
                        <c:v>5.5908582362436299</c:v>
                      </c:pt>
                      <c:pt idx="6214">
                        <c:v>5.5952948139413996</c:v>
                      </c:pt>
                      <c:pt idx="6215">
                        <c:v>5.5997313916391702</c:v>
                      </c:pt>
                      <c:pt idx="6216">
                        <c:v>5.6041679693369399</c:v>
                      </c:pt>
                      <c:pt idx="6217">
                        <c:v>5.6086045470347097</c:v>
                      </c:pt>
                      <c:pt idx="6218">
                        <c:v>5.6130411247324803</c:v>
                      </c:pt>
                      <c:pt idx="6219">
                        <c:v>5.61747770243025</c:v>
                      </c:pt>
                      <c:pt idx="6220">
                        <c:v>5.62191428012801</c:v>
                      </c:pt>
                      <c:pt idx="6221">
                        <c:v>5.6263508578257797</c:v>
                      </c:pt>
                      <c:pt idx="6222">
                        <c:v>5.6307874355235503</c:v>
                      </c:pt>
                      <c:pt idx="6223">
                        <c:v>5.63522401322132</c:v>
                      </c:pt>
                      <c:pt idx="6224">
                        <c:v>5.6396605909190898</c:v>
                      </c:pt>
                      <c:pt idx="6225">
                        <c:v>5.6440971686168604</c:v>
                      </c:pt>
                      <c:pt idx="6226">
                        <c:v>5.6485337463146301</c:v>
                      </c:pt>
                      <c:pt idx="6227">
                        <c:v>5.6529703240123998</c:v>
                      </c:pt>
                      <c:pt idx="6228">
                        <c:v>5.6574069017101802</c:v>
                      </c:pt>
                      <c:pt idx="6229">
                        <c:v>5.66184347940795</c:v>
                      </c:pt>
                      <c:pt idx="6230">
                        <c:v>5.6662800571057099</c:v>
                      </c:pt>
                      <c:pt idx="6231">
                        <c:v>5.6707166348034796</c:v>
                      </c:pt>
                      <c:pt idx="6232">
                        <c:v>5.6751532125012503</c:v>
                      </c:pt>
                      <c:pt idx="6233">
                        <c:v>5.67958979019902</c:v>
                      </c:pt>
                      <c:pt idx="6234">
                        <c:v>5.6840263678967897</c:v>
                      </c:pt>
                      <c:pt idx="6235">
                        <c:v>5.6884629455945603</c:v>
                      </c:pt>
                      <c:pt idx="6236">
                        <c:v>5.6928995232923301</c:v>
                      </c:pt>
                      <c:pt idx="6237">
                        <c:v>5.6973361009900998</c:v>
                      </c:pt>
                      <c:pt idx="6238">
                        <c:v>5.7017726786878704</c:v>
                      </c:pt>
                      <c:pt idx="6239">
                        <c:v>5.7062092563856401</c:v>
                      </c:pt>
                      <c:pt idx="6240">
                        <c:v>5.7106458340834099</c:v>
                      </c:pt>
                      <c:pt idx="6241">
                        <c:v>5.7150824117811796</c:v>
                      </c:pt>
                      <c:pt idx="6242">
                        <c:v>5.7195189894789502</c:v>
                      </c:pt>
                      <c:pt idx="6243">
                        <c:v>5.7239555671767199</c:v>
                      </c:pt>
                      <c:pt idx="6244">
                        <c:v>5.7283921448744897</c:v>
                      </c:pt>
                      <c:pt idx="6245">
                        <c:v>5.7328287225722603</c:v>
                      </c:pt>
                      <c:pt idx="6246">
                        <c:v>5.73726530027003</c:v>
                      </c:pt>
                      <c:pt idx="6247">
                        <c:v>5.7417018779677997</c:v>
                      </c:pt>
                      <c:pt idx="6248">
                        <c:v>5.7461384556655704</c:v>
                      </c:pt>
                      <c:pt idx="6249">
                        <c:v>5.7505750333633401</c:v>
                      </c:pt>
                      <c:pt idx="6250">
                        <c:v>5.7550116110611098</c:v>
                      </c:pt>
                      <c:pt idx="6251">
                        <c:v>5.7594481887588804</c:v>
                      </c:pt>
                      <c:pt idx="6252">
                        <c:v>5.7638847664566502</c:v>
                      </c:pt>
                      <c:pt idx="6253">
                        <c:v>5.7683213441544199</c:v>
                      </c:pt>
                      <c:pt idx="6254">
                        <c:v>5.7727579218521896</c:v>
                      </c:pt>
                      <c:pt idx="6255">
                        <c:v>5.7771944995499602</c:v>
                      </c:pt>
                      <c:pt idx="6256">
                        <c:v>5.78163107724773</c:v>
                      </c:pt>
                      <c:pt idx="6257">
                        <c:v>5.7860676549454997</c:v>
                      </c:pt>
                      <c:pt idx="6258">
                        <c:v>5.7905042326432703</c:v>
                      </c:pt>
                      <c:pt idx="6259">
                        <c:v>5.79494081034104</c:v>
                      </c:pt>
                      <c:pt idx="6260">
                        <c:v>5.7993773880388</c:v>
                      </c:pt>
                      <c:pt idx="6261">
                        <c:v>5.8038139657365697</c:v>
                      </c:pt>
                      <c:pt idx="6262">
                        <c:v>5.8082505434343403</c:v>
                      </c:pt>
                      <c:pt idx="6263">
                        <c:v>5.8126871211321101</c:v>
                      </c:pt>
                      <c:pt idx="6264">
                        <c:v>5.8171236988298904</c:v>
                      </c:pt>
                      <c:pt idx="6265">
                        <c:v>5.8215602765276602</c:v>
                      </c:pt>
                      <c:pt idx="6266">
                        <c:v>5.8259968542254299</c:v>
                      </c:pt>
                      <c:pt idx="6267">
                        <c:v>5.8304334319231899</c:v>
                      </c:pt>
                      <c:pt idx="6268">
                        <c:v>5.8348700096209596</c:v>
                      </c:pt>
                      <c:pt idx="6269">
                        <c:v>5.8393065873187302</c:v>
                      </c:pt>
                      <c:pt idx="6270">
                        <c:v>5.8437431650164999</c:v>
                      </c:pt>
                      <c:pt idx="6271">
                        <c:v>5.8481797427142697</c:v>
                      </c:pt>
                      <c:pt idx="6272">
                        <c:v>5.8526163204120403</c:v>
                      </c:pt>
                      <c:pt idx="6273">
                        <c:v>5.85705289810981</c:v>
                      </c:pt>
                      <c:pt idx="6274">
                        <c:v>5.8614894758075797</c:v>
                      </c:pt>
                      <c:pt idx="6275">
                        <c:v>5.8659260535053601</c:v>
                      </c:pt>
                      <c:pt idx="6276">
                        <c:v>5.8703626312031298</c:v>
                      </c:pt>
                      <c:pt idx="6277">
                        <c:v>5.8747992089008898</c:v>
                      </c:pt>
                      <c:pt idx="6278">
                        <c:v>5.8792357865986604</c:v>
                      </c:pt>
                      <c:pt idx="6279">
                        <c:v>5.8836723642964301</c:v>
                      </c:pt>
                      <c:pt idx="6280">
                        <c:v>5.8881089419941999</c:v>
                      </c:pt>
                      <c:pt idx="6281">
                        <c:v>5.8925455196919696</c:v>
                      </c:pt>
                      <c:pt idx="6282">
                        <c:v>5.8969820973897402</c:v>
                      </c:pt>
                      <c:pt idx="6283">
                        <c:v>5.9014186750875099</c:v>
                      </c:pt>
                      <c:pt idx="6284">
                        <c:v>5.9058552527852797</c:v>
                      </c:pt>
                      <c:pt idx="6285">
                        <c:v>5.9102918304830503</c:v>
                      </c:pt>
                      <c:pt idx="6286">
                        <c:v>5.91472840818082</c:v>
                      </c:pt>
                      <c:pt idx="6287">
                        <c:v>5.9191649858785897</c:v>
                      </c:pt>
                      <c:pt idx="6288">
                        <c:v>5.9236015635763604</c:v>
                      </c:pt>
                      <c:pt idx="6289">
                        <c:v>5.9280381412741301</c:v>
                      </c:pt>
                      <c:pt idx="6290">
                        <c:v>5.9324747189718998</c:v>
                      </c:pt>
                      <c:pt idx="6291">
                        <c:v>5.9369112966696704</c:v>
                      </c:pt>
                      <c:pt idx="6292">
                        <c:v>5.9413478743674402</c:v>
                      </c:pt>
                      <c:pt idx="6293">
                        <c:v>5.9457844520652099</c:v>
                      </c:pt>
                      <c:pt idx="6294">
                        <c:v>5.9502210297629796</c:v>
                      </c:pt>
                      <c:pt idx="6295">
                        <c:v>5.9546576074607502</c:v>
                      </c:pt>
                      <c:pt idx="6296">
                        <c:v>5.95909418515852</c:v>
                      </c:pt>
                      <c:pt idx="6297">
                        <c:v>5.9635307628562897</c:v>
                      </c:pt>
                      <c:pt idx="6298">
                        <c:v>5.9679673405540603</c:v>
                      </c:pt>
                      <c:pt idx="6299">
                        <c:v>5.97240391825183</c:v>
                      </c:pt>
                      <c:pt idx="6300">
                        <c:v>5.9768404959495998</c:v>
                      </c:pt>
                      <c:pt idx="6301">
                        <c:v>5.9812770736473704</c:v>
                      </c:pt>
                      <c:pt idx="6302">
                        <c:v>5.9857136513451401</c:v>
                      </c:pt>
                      <c:pt idx="6303">
                        <c:v>5.9901502290429098</c:v>
                      </c:pt>
                      <c:pt idx="6304">
                        <c:v>5.9945868067406796</c:v>
                      </c:pt>
                      <c:pt idx="6305">
                        <c:v>5.9990233844384404</c:v>
                      </c:pt>
                      <c:pt idx="6306">
                        <c:v>6.0034599621362101</c:v>
                      </c:pt>
                      <c:pt idx="6307">
                        <c:v>6.0078965398339799</c:v>
                      </c:pt>
                      <c:pt idx="6308">
                        <c:v>6.0123331175317496</c:v>
                      </c:pt>
                      <c:pt idx="6309">
                        <c:v>6.0167696952295202</c:v>
                      </c:pt>
                      <c:pt idx="6310">
                        <c:v>6.0212062729272899</c:v>
                      </c:pt>
                      <c:pt idx="6311">
                        <c:v>6.0256428506250703</c:v>
                      </c:pt>
                      <c:pt idx="6312">
                        <c:v>6.0300794283228401</c:v>
                      </c:pt>
                      <c:pt idx="6313">
                        <c:v>6.0345160060206098</c:v>
                      </c:pt>
                      <c:pt idx="6314">
                        <c:v>6.0389525837183804</c:v>
                      </c:pt>
                      <c:pt idx="6315">
                        <c:v>6.0433891614161404</c:v>
                      </c:pt>
                      <c:pt idx="6316">
                        <c:v>6.0478257391139101</c:v>
                      </c:pt>
                      <c:pt idx="6317">
                        <c:v>6.0522623168116798</c:v>
                      </c:pt>
                      <c:pt idx="6318">
                        <c:v>6.0566988945094504</c:v>
                      </c:pt>
                      <c:pt idx="6319">
                        <c:v>6.0611354722072202</c:v>
                      </c:pt>
                      <c:pt idx="6320">
                        <c:v>6.0655720499049899</c:v>
                      </c:pt>
                      <c:pt idx="6321">
                        <c:v>6.0700086276027596</c:v>
                      </c:pt>
                      <c:pt idx="6322">
                        <c:v>6.07444520530054</c:v>
                      </c:pt>
                      <c:pt idx="6323">
                        <c:v>6.0788817829983097</c:v>
                      </c:pt>
                      <c:pt idx="6324">
                        <c:v>6.0833183606960697</c:v>
                      </c:pt>
                      <c:pt idx="6325">
                        <c:v>6.0877549383938403</c:v>
                      </c:pt>
                      <c:pt idx="6326">
                        <c:v>6.09219151609161</c:v>
                      </c:pt>
                      <c:pt idx="6327">
                        <c:v>6.0966280937893798</c:v>
                      </c:pt>
                      <c:pt idx="6328">
                        <c:v>6.1010646714871504</c:v>
                      </c:pt>
                      <c:pt idx="6329">
                        <c:v>6.1055012491849201</c:v>
                      </c:pt>
                      <c:pt idx="6330">
                        <c:v>6.1099378268826898</c:v>
                      </c:pt>
                      <c:pt idx="6331">
                        <c:v>6.1143744045804604</c:v>
                      </c:pt>
                      <c:pt idx="6332">
                        <c:v>6.1188109822782302</c:v>
                      </c:pt>
                      <c:pt idx="6333">
                        <c:v>6.1232475599759999</c:v>
                      </c:pt>
                      <c:pt idx="6334">
                        <c:v>6.1276841376737696</c:v>
                      </c:pt>
                      <c:pt idx="6335">
                        <c:v>6.1321207153715402</c:v>
                      </c:pt>
                      <c:pt idx="6336">
                        <c:v>6.13655729306931</c:v>
                      </c:pt>
                      <c:pt idx="6337">
                        <c:v>6.1409938707670797</c:v>
                      </c:pt>
                      <c:pt idx="6338">
                        <c:v>6.1454304484648503</c:v>
                      </c:pt>
                      <c:pt idx="6339">
                        <c:v>6.14986702616262</c:v>
                      </c:pt>
                      <c:pt idx="6340">
                        <c:v>6.1543036038603898</c:v>
                      </c:pt>
                      <c:pt idx="6341">
                        <c:v>6.1587401815581604</c:v>
                      </c:pt>
                      <c:pt idx="6342">
                        <c:v>6.1631767592559301</c:v>
                      </c:pt>
                      <c:pt idx="6343">
                        <c:v>6.1676133369536998</c:v>
                      </c:pt>
                      <c:pt idx="6344">
                        <c:v>6.1720499146514598</c:v>
                      </c:pt>
                      <c:pt idx="6345">
                        <c:v>6.1764864923492304</c:v>
                      </c:pt>
                      <c:pt idx="6346">
                        <c:v>6.1809230700470099</c:v>
                      </c:pt>
                      <c:pt idx="6347">
                        <c:v>6.1853596477447796</c:v>
                      </c:pt>
                      <c:pt idx="6348">
                        <c:v>6.1897962254425503</c:v>
                      </c:pt>
                      <c:pt idx="6349">
                        <c:v>6.19423280314032</c:v>
                      </c:pt>
                      <c:pt idx="6350">
                        <c:v>6.1986693808380897</c:v>
                      </c:pt>
                      <c:pt idx="6351">
                        <c:v>6.2031059585358603</c:v>
                      </c:pt>
                      <c:pt idx="6352">
                        <c:v>6.2075425362336301</c:v>
                      </c:pt>
                      <c:pt idx="6353">
                        <c:v>6.21197911393139</c:v>
                      </c:pt>
                      <c:pt idx="6354">
                        <c:v>6.2164156916291597</c:v>
                      </c:pt>
                      <c:pt idx="6355">
                        <c:v>6.2208522693269304</c:v>
                      </c:pt>
                      <c:pt idx="6356">
                        <c:v>6.2252888470247001</c:v>
                      </c:pt>
                      <c:pt idx="6357">
                        <c:v>6.2297254247224698</c:v>
                      </c:pt>
                      <c:pt idx="6358">
                        <c:v>6.2341620024202502</c:v>
                      </c:pt>
                      <c:pt idx="6359">
                        <c:v>6.2385985801180199</c:v>
                      </c:pt>
                      <c:pt idx="6360">
                        <c:v>6.2430351578157897</c:v>
                      </c:pt>
                      <c:pt idx="6361">
                        <c:v>6.2474717355135603</c:v>
                      </c:pt>
                      <c:pt idx="6362">
                        <c:v>6.2519083132113202</c:v>
                      </c:pt>
                      <c:pt idx="6363">
                        <c:v>6.25634489090909</c:v>
                      </c:pt>
                      <c:pt idx="6364">
                        <c:v>6.2607814686068597</c:v>
                      </c:pt>
                      <c:pt idx="6365">
                        <c:v>6.2652180463046303</c:v>
                      </c:pt>
                      <c:pt idx="6366">
                        <c:v>6.2696546240024</c:v>
                      </c:pt>
                      <c:pt idx="6367">
                        <c:v>6.2740912017001698</c:v>
                      </c:pt>
                      <c:pt idx="6368">
                        <c:v>6.2785277793979404</c:v>
                      </c:pt>
                      <c:pt idx="6369">
                        <c:v>6.2829643570957101</c:v>
                      </c:pt>
                      <c:pt idx="6370">
                        <c:v>6.2874009347934896</c:v>
                      </c:pt>
                      <c:pt idx="6371">
                        <c:v>6.2918375124912496</c:v>
                      </c:pt>
                      <c:pt idx="6372">
                        <c:v>6.2962740901890202</c:v>
                      </c:pt>
                      <c:pt idx="6373">
                        <c:v>6.3007106678867899</c:v>
                      </c:pt>
                      <c:pt idx="6374">
                        <c:v>6.3051472455845596</c:v>
                      </c:pt>
                      <c:pt idx="6375">
                        <c:v>6.3095838232823303</c:v>
                      </c:pt>
                      <c:pt idx="6376">
                        <c:v>6.3140204009801</c:v>
                      </c:pt>
                      <c:pt idx="6377">
                        <c:v>6.3184569786778697</c:v>
                      </c:pt>
                      <c:pt idx="6378">
                        <c:v>6.3228935563756403</c:v>
                      </c:pt>
                      <c:pt idx="6379">
                        <c:v>6.3273301340734101</c:v>
                      </c:pt>
                      <c:pt idx="6380">
                        <c:v>6.3317667117711798</c:v>
                      </c:pt>
                      <c:pt idx="6381">
                        <c:v>6.3362032894689504</c:v>
                      </c:pt>
                      <c:pt idx="6382">
                        <c:v>6.3406398671667201</c:v>
                      </c:pt>
                      <c:pt idx="6383">
                        <c:v>6.3450764448644899</c:v>
                      </c:pt>
                      <c:pt idx="6384">
                        <c:v>6.3495130225622596</c:v>
                      </c:pt>
                      <c:pt idx="6385">
                        <c:v>6.3539496002600302</c:v>
                      </c:pt>
                      <c:pt idx="6386">
                        <c:v>6.3583861779577999</c:v>
                      </c:pt>
                      <c:pt idx="6387">
                        <c:v>6.3628227556555697</c:v>
                      </c:pt>
                      <c:pt idx="6388">
                        <c:v>6.3672593333533403</c:v>
                      </c:pt>
                      <c:pt idx="6389">
                        <c:v>6.37169591105111</c:v>
                      </c:pt>
                      <c:pt idx="6390">
                        <c:v>6.37613248874887</c:v>
                      </c:pt>
                      <c:pt idx="6391">
                        <c:v>6.3805690664466397</c:v>
                      </c:pt>
                      <c:pt idx="6392">
                        <c:v>6.3850056441444103</c:v>
                      </c:pt>
                      <c:pt idx="6393">
                        <c:v>6.38944222184218</c:v>
                      </c:pt>
                      <c:pt idx="6394">
                        <c:v>6.3938787995399604</c:v>
                      </c:pt>
                      <c:pt idx="6395">
                        <c:v>6.3983153772377301</c:v>
                      </c:pt>
                      <c:pt idx="6396">
                        <c:v>6.4027519549354999</c:v>
                      </c:pt>
                      <c:pt idx="6397">
                        <c:v>6.4071885326332696</c:v>
                      </c:pt>
                      <c:pt idx="6398">
                        <c:v>6.4116251103310402</c:v>
                      </c:pt>
                      <c:pt idx="6399">
                        <c:v>6.4160616880288099</c:v>
                      </c:pt>
                      <c:pt idx="6400">
                        <c:v>6.4204982657265699</c:v>
                      </c:pt>
                      <c:pt idx="6401">
                        <c:v>6.4249348434243396</c:v>
                      </c:pt>
                      <c:pt idx="6402">
                        <c:v>6.4293714211221102</c:v>
                      </c:pt>
                      <c:pt idx="6403">
                        <c:v>6.43380799881988</c:v>
                      </c:pt>
                      <c:pt idx="6404">
                        <c:v>6.4382445765176497</c:v>
                      </c:pt>
                      <c:pt idx="6405">
                        <c:v>6.4426811542154301</c:v>
                      </c:pt>
                      <c:pt idx="6406">
                        <c:v>6.4471177319131998</c:v>
                      </c:pt>
                      <c:pt idx="6407">
                        <c:v>6.4515543096109704</c:v>
                      </c:pt>
                      <c:pt idx="6408">
                        <c:v>6.4559908873087402</c:v>
                      </c:pt>
                      <c:pt idx="6409">
                        <c:v>6.4604274650065001</c:v>
                      </c:pt>
                      <c:pt idx="6410">
                        <c:v>6.4648640427042698</c:v>
                      </c:pt>
                      <c:pt idx="6411">
                        <c:v>6.4693006204020396</c:v>
                      </c:pt>
                      <c:pt idx="6412">
                        <c:v>6.4737371980998102</c:v>
                      </c:pt>
                      <c:pt idx="6413">
                        <c:v>6.4781737757975799</c:v>
                      </c:pt>
                      <c:pt idx="6414">
                        <c:v>6.4826103534953496</c:v>
                      </c:pt>
                      <c:pt idx="6415">
                        <c:v>6.4870469311931203</c:v>
                      </c:pt>
                      <c:pt idx="6416">
                        <c:v>6.49148350889089</c:v>
                      </c:pt>
                      <c:pt idx="6417">
                        <c:v>6.4959200865886597</c:v>
                      </c:pt>
                      <c:pt idx="6418">
                        <c:v>6.5003566642864303</c:v>
                      </c:pt>
                      <c:pt idx="6419">
                        <c:v>6.5047932419842001</c:v>
                      </c:pt>
                      <c:pt idx="6420">
                        <c:v>6.5092298196819698</c:v>
                      </c:pt>
                      <c:pt idx="6421">
                        <c:v>6.5136663973797404</c:v>
                      </c:pt>
                      <c:pt idx="6422">
                        <c:v>6.5181029750775101</c:v>
                      </c:pt>
                      <c:pt idx="6423">
                        <c:v>6.5225395527752799</c:v>
                      </c:pt>
                      <c:pt idx="6424">
                        <c:v>6.5269761304730496</c:v>
                      </c:pt>
                      <c:pt idx="6425">
                        <c:v>6.5314127081708202</c:v>
                      </c:pt>
                      <c:pt idx="6426">
                        <c:v>6.5358492858685899</c:v>
                      </c:pt>
                      <c:pt idx="6427">
                        <c:v>6.5402858635663597</c:v>
                      </c:pt>
                      <c:pt idx="6428">
                        <c:v>6.5447224412641196</c:v>
                      </c:pt>
                      <c:pt idx="6429">
                        <c:v>6.5491590189619</c:v>
                      </c:pt>
                      <c:pt idx="6430">
                        <c:v>6.5535955966596697</c:v>
                      </c:pt>
                      <c:pt idx="6431">
                        <c:v>6.5580321743574403</c:v>
                      </c:pt>
                      <c:pt idx="6432">
                        <c:v>6.5624687520552101</c:v>
                      </c:pt>
                      <c:pt idx="6433">
                        <c:v>6.5669053297529798</c:v>
                      </c:pt>
                      <c:pt idx="6434">
                        <c:v>6.5713419074507504</c:v>
                      </c:pt>
                      <c:pt idx="6435">
                        <c:v>6.5757784851485201</c:v>
                      </c:pt>
                      <c:pt idx="6436">
                        <c:v>6.5802150628462899</c:v>
                      </c:pt>
                      <c:pt idx="6437">
                        <c:v>6.5846516405440596</c:v>
                      </c:pt>
                      <c:pt idx="6438">
                        <c:v>6.5890882182418196</c:v>
                      </c:pt>
                      <c:pt idx="6439">
                        <c:v>6.5935247959395902</c:v>
                      </c:pt>
                      <c:pt idx="6440">
                        <c:v>6.5979613736373599</c:v>
                      </c:pt>
                      <c:pt idx="6441">
                        <c:v>6.6023979513351403</c:v>
                      </c:pt>
                      <c:pt idx="6442">
                        <c:v>6.60683452903291</c:v>
                      </c:pt>
                      <c:pt idx="6443">
                        <c:v>6.6112711067306797</c:v>
                      </c:pt>
                      <c:pt idx="6444">
                        <c:v>6.6157076844284504</c:v>
                      </c:pt>
                      <c:pt idx="6445">
                        <c:v>6.6201442621262201</c:v>
                      </c:pt>
                      <c:pt idx="6446">
                        <c:v>6.6245808398239898</c:v>
                      </c:pt>
                      <c:pt idx="6447">
                        <c:v>6.6290174175217498</c:v>
                      </c:pt>
                      <c:pt idx="6448">
                        <c:v>6.6334539952195204</c:v>
                      </c:pt>
                      <c:pt idx="6449">
                        <c:v>6.6378905729172901</c:v>
                      </c:pt>
                      <c:pt idx="6450">
                        <c:v>6.6423271506150598</c:v>
                      </c:pt>
                      <c:pt idx="6451">
                        <c:v>6.6467637283128296</c:v>
                      </c:pt>
                      <c:pt idx="6452">
                        <c:v>6.65120030601061</c:v>
                      </c:pt>
                      <c:pt idx="6453">
                        <c:v>6.6556368837083797</c:v>
                      </c:pt>
                      <c:pt idx="6454">
                        <c:v>6.6600734614061503</c:v>
                      </c:pt>
                      <c:pt idx="6455">
                        <c:v>6.6645100391039103</c:v>
                      </c:pt>
                      <c:pt idx="6456">
                        <c:v>6.66894661680168</c:v>
                      </c:pt>
                      <c:pt idx="6457">
                        <c:v>6.6733831944994497</c:v>
                      </c:pt>
                      <c:pt idx="6458">
                        <c:v>6.6778197721972203</c:v>
                      </c:pt>
                      <c:pt idx="6459">
                        <c:v>6.6822563498949901</c:v>
                      </c:pt>
                      <c:pt idx="6460">
                        <c:v>6.6866929275927598</c:v>
                      </c:pt>
                      <c:pt idx="6461">
                        <c:v>6.6911295052905304</c:v>
                      </c:pt>
                      <c:pt idx="6462">
                        <c:v>6.6955660829883001</c:v>
                      </c:pt>
                      <c:pt idx="6463">
                        <c:v>6.7000026606860699</c:v>
                      </c:pt>
                      <c:pt idx="6464">
                        <c:v>6.7044392383838396</c:v>
                      </c:pt>
                      <c:pt idx="6465">
                        <c:v>6.7088758160816102</c:v>
                      </c:pt>
                      <c:pt idx="6466">
                        <c:v>6.7133123937793799</c:v>
                      </c:pt>
                      <c:pt idx="6467">
                        <c:v>6.7177489714771497</c:v>
                      </c:pt>
                      <c:pt idx="6468">
                        <c:v>6.7221855491749203</c:v>
                      </c:pt>
                      <c:pt idx="6469">
                        <c:v>6.72662212687269</c:v>
                      </c:pt>
                      <c:pt idx="6470">
                        <c:v>6.7310587045704597</c:v>
                      </c:pt>
                      <c:pt idx="6471">
                        <c:v>6.7354952822682304</c:v>
                      </c:pt>
                      <c:pt idx="6472">
                        <c:v>6.7399318599660001</c:v>
                      </c:pt>
                      <c:pt idx="6473">
                        <c:v>6.7443684376637698</c:v>
                      </c:pt>
                      <c:pt idx="6474">
                        <c:v>6.7488050153615404</c:v>
                      </c:pt>
                      <c:pt idx="6475">
                        <c:v>6.7532415930593102</c:v>
                      </c:pt>
                      <c:pt idx="6476">
                        <c:v>6.7576781707570701</c:v>
                      </c:pt>
                      <c:pt idx="6477">
                        <c:v>6.7621147484548496</c:v>
                      </c:pt>
                      <c:pt idx="6478">
                        <c:v>6.7665513261526202</c:v>
                      </c:pt>
                      <c:pt idx="6479">
                        <c:v>6.77098790385039</c:v>
                      </c:pt>
                      <c:pt idx="6480">
                        <c:v>6.7754244815481597</c:v>
                      </c:pt>
                      <c:pt idx="6481">
                        <c:v>6.7798610592459303</c:v>
                      </c:pt>
                      <c:pt idx="6482">
                        <c:v>6.7842976369437</c:v>
                      </c:pt>
                      <c:pt idx="6483">
                        <c:v>6.7887342146414698</c:v>
                      </c:pt>
                      <c:pt idx="6484">
                        <c:v>6.7931707923392404</c:v>
                      </c:pt>
                      <c:pt idx="6485">
                        <c:v>6.7976073700370003</c:v>
                      </c:pt>
                      <c:pt idx="6486">
                        <c:v>6.8020439477347701</c:v>
                      </c:pt>
                      <c:pt idx="6487">
                        <c:v>6.8064805254325398</c:v>
                      </c:pt>
                      <c:pt idx="6488">
                        <c:v>6.8109171031303202</c:v>
                      </c:pt>
                      <c:pt idx="6489">
                        <c:v>6.8153536808280899</c:v>
                      </c:pt>
                      <c:pt idx="6490">
                        <c:v>6.8197902585258596</c:v>
                      </c:pt>
                      <c:pt idx="6491">
                        <c:v>6.8242268362236302</c:v>
                      </c:pt>
                      <c:pt idx="6492">
                        <c:v>6.8286634139214</c:v>
                      </c:pt>
                      <c:pt idx="6493">
                        <c:v>6.8330999916191599</c:v>
                      </c:pt>
                      <c:pt idx="6494">
                        <c:v>6.8375365693169403</c:v>
                      </c:pt>
                      <c:pt idx="6495">
                        <c:v>6.8419731470147003</c:v>
                      </c:pt>
                      <c:pt idx="6496">
                        <c:v>6.84640972471247</c:v>
                      </c:pt>
                      <c:pt idx="6497">
                        <c:v>6.8508463024102397</c:v>
                      </c:pt>
                      <c:pt idx="6498">
                        <c:v>6.8552828801080103</c:v>
                      </c:pt>
                      <c:pt idx="6499">
                        <c:v>6.8597194578057801</c:v>
                      </c:pt>
                      <c:pt idx="6500">
                        <c:v>6.8641560355035498</c:v>
                      </c:pt>
                      <c:pt idx="6501">
                        <c:v>6.8685926132013204</c:v>
                      </c:pt>
                      <c:pt idx="6502">
                        <c:v>6.8730291908990901</c:v>
                      </c:pt>
                      <c:pt idx="6503">
                        <c:v>6.8774657685968599</c:v>
                      </c:pt>
                      <c:pt idx="6504">
                        <c:v>6.8819023462946296</c:v>
                      </c:pt>
                      <c:pt idx="6505">
                        <c:v>6.8863389239924002</c:v>
                      </c:pt>
                      <c:pt idx="6506">
                        <c:v>6.8907755016901699</c:v>
                      </c:pt>
                      <c:pt idx="6507">
                        <c:v>6.8952120793879397</c:v>
                      </c:pt>
                      <c:pt idx="6508">
                        <c:v>6.8996486570857103</c:v>
                      </c:pt>
                      <c:pt idx="6509">
                        <c:v>6.90408523478348</c:v>
                      </c:pt>
                      <c:pt idx="6510">
                        <c:v>6.9085218124812497</c:v>
                      </c:pt>
                      <c:pt idx="6511">
                        <c:v>6.9129583901790204</c:v>
                      </c:pt>
                      <c:pt idx="6512">
                        <c:v>6.9173949678767901</c:v>
                      </c:pt>
                      <c:pt idx="6513">
                        <c:v>6.9218315455745598</c:v>
                      </c:pt>
                      <c:pt idx="6514">
                        <c:v>6.9262681232723304</c:v>
                      </c:pt>
                      <c:pt idx="6515">
                        <c:v>6.9307047009701002</c:v>
                      </c:pt>
                      <c:pt idx="6516">
                        <c:v>6.9351412786678699</c:v>
                      </c:pt>
                      <c:pt idx="6517">
                        <c:v>6.9395778563656396</c:v>
                      </c:pt>
                      <c:pt idx="6518">
                        <c:v>6.9440144340634102</c:v>
                      </c:pt>
                      <c:pt idx="6519">
                        <c:v>6.94845101176118</c:v>
                      </c:pt>
                      <c:pt idx="6520">
                        <c:v>6.9528875894589497</c:v>
                      </c:pt>
                      <c:pt idx="6521">
                        <c:v>6.9573241671567203</c:v>
                      </c:pt>
                      <c:pt idx="6522">
                        <c:v>6.96176074485449</c:v>
                      </c:pt>
                      <c:pt idx="6523">
                        <c:v>6.96619732255225</c:v>
                      </c:pt>
                      <c:pt idx="6524">
                        <c:v>6.9706339002500304</c:v>
                      </c:pt>
                      <c:pt idx="6525">
                        <c:v>6.9750704779478001</c:v>
                      </c:pt>
                      <c:pt idx="6526">
                        <c:v>6.9795070556455698</c:v>
                      </c:pt>
                      <c:pt idx="6527">
                        <c:v>6.9839436333433396</c:v>
                      </c:pt>
                      <c:pt idx="6528">
                        <c:v>6.9883802110411102</c:v>
                      </c:pt>
                      <c:pt idx="6529">
                        <c:v>6.9928167887388799</c:v>
                      </c:pt>
                      <c:pt idx="6530">
                        <c:v>6.9972533664366496</c:v>
                      </c:pt>
                      <c:pt idx="6531">
                        <c:v>7.0016899441344203</c:v>
                      </c:pt>
                      <c:pt idx="6532">
                        <c:v>7.0061265218321802</c:v>
                      </c:pt>
                      <c:pt idx="6533">
                        <c:v>7.0105630995299499</c:v>
                      </c:pt>
                      <c:pt idx="6534">
                        <c:v>7.0149996772277197</c:v>
                      </c:pt>
                      <c:pt idx="6535">
                        <c:v>7.0194362549255001</c:v>
                      </c:pt>
                      <c:pt idx="6536">
                        <c:v>7.0238728326232698</c:v>
                      </c:pt>
                      <c:pt idx="6537">
                        <c:v>7.0283094103210404</c:v>
                      </c:pt>
                      <c:pt idx="6538">
                        <c:v>7.0327459880188004</c:v>
                      </c:pt>
                      <c:pt idx="6539">
                        <c:v>7.0371825657165701</c:v>
                      </c:pt>
                      <c:pt idx="6540">
                        <c:v>7.0416191434143398</c:v>
                      </c:pt>
                      <c:pt idx="6541">
                        <c:v>7.0460557211121202</c:v>
                      </c:pt>
                      <c:pt idx="6542">
                        <c:v>7.0504922988098802</c:v>
                      </c:pt>
                      <c:pt idx="6543">
                        <c:v>7.0549288765076499</c:v>
                      </c:pt>
                      <c:pt idx="6544">
                        <c:v>7.0593654542054196</c:v>
                      </c:pt>
                      <c:pt idx="6545">
                        <c:v>7.0638020319031902</c:v>
                      </c:pt>
                      <c:pt idx="6546">
                        <c:v>7.06823860960096</c:v>
                      </c:pt>
                      <c:pt idx="6547">
                        <c:v>7.0726751872987297</c:v>
                      </c:pt>
                      <c:pt idx="6548">
                        <c:v>7.0771117649965003</c:v>
                      </c:pt>
                      <c:pt idx="6549">
                        <c:v>7.08154834269427</c:v>
                      </c:pt>
                      <c:pt idx="6550">
                        <c:v>7.0859849203920398</c:v>
                      </c:pt>
                      <c:pt idx="6551">
                        <c:v>7.0904214980898104</c:v>
                      </c:pt>
                      <c:pt idx="6552">
                        <c:v>7.0948580757875801</c:v>
                      </c:pt>
                      <c:pt idx="6553">
                        <c:v>7.0992946534853498</c:v>
                      </c:pt>
                      <c:pt idx="6554">
                        <c:v>7.1037312311831204</c:v>
                      </c:pt>
                      <c:pt idx="6555">
                        <c:v>7.1081678088808902</c:v>
                      </c:pt>
                      <c:pt idx="6556">
                        <c:v>7.1126043865786599</c:v>
                      </c:pt>
                      <c:pt idx="6557">
                        <c:v>7.1170409642764296</c:v>
                      </c:pt>
                      <c:pt idx="6558">
                        <c:v>7.1214775419742002</c:v>
                      </c:pt>
                      <c:pt idx="6559">
                        <c:v>7.12591411967197</c:v>
                      </c:pt>
                      <c:pt idx="6560">
                        <c:v>7.1303506973697397</c:v>
                      </c:pt>
                      <c:pt idx="6561">
                        <c:v>7.1347872750675103</c:v>
                      </c:pt>
                      <c:pt idx="6562">
                        <c:v>7.13922385276528</c:v>
                      </c:pt>
                      <c:pt idx="6563">
                        <c:v>7.1436604304630498</c:v>
                      </c:pt>
                      <c:pt idx="6564">
                        <c:v>7.1480970081608204</c:v>
                      </c:pt>
                      <c:pt idx="6565">
                        <c:v>7.1525335858585901</c:v>
                      </c:pt>
                      <c:pt idx="6566">
                        <c:v>7.1569701635563598</c:v>
                      </c:pt>
                      <c:pt idx="6567">
                        <c:v>7.1614067412541296</c:v>
                      </c:pt>
                      <c:pt idx="6568">
                        <c:v>7.1658433189519002</c:v>
                      </c:pt>
                      <c:pt idx="6569">
                        <c:v>7.1702798966496699</c:v>
                      </c:pt>
                      <c:pt idx="6570">
                        <c:v>7.1747164743474299</c:v>
                      </c:pt>
                      <c:pt idx="6571">
                        <c:v>7.1791530520452103</c:v>
                      </c:pt>
                      <c:pt idx="6572">
                        <c:v>7.18358962974298</c:v>
                      </c:pt>
                      <c:pt idx="6573">
                        <c:v>7.1880262074407497</c:v>
                      </c:pt>
                      <c:pt idx="6574">
                        <c:v>7.1924627851385203</c:v>
                      </c:pt>
                      <c:pt idx="6575">
                        <c:v>7.1968993628362901</c:v>
                      </c:pt>
                      <c:pt idx="6576">
                        <c:v>7.2013359405340598</c:v>
                      </c:pt>
                      <c:pt idx="6577">
                        <c:v>7.2057725182318304</c:v>
                      </c:pt>
                      <c:pt idx="6578">
                        <c:v>7.2102090959296001</c:v>
                      </c:pt>
                      <c:pt idx="6579">
                        <c:v>7.2146456736273699</c:v>
                      </c:pt>
                      <c:pt idx="6580">
                        <c:v>7.2190822513251298</c:v>
                      </c:pt>
                      <c:pt idx="6581">
                        <c:v>7.2235188290229004</c:v>
                      </c:pt>
                      <c:pt idx="6582">
                        <c:v>7.2279554067206799</c:v>
                      </c:pt>
                      <c:pt idx="6583">
                        <c:v>7.2323919844184399</c:v>
                      </c:pt>
                      <c:pt idx="6584">
                        <c:v>7.2368285621162096</c:v>
                      </c:pt>
                      <c:pt idx="6585">
                        <c:v>7.2412651398139802</c:v>
                      </c:pt>
                      <c:pt idx="6586">
                        <c:v>7.24570171751175</c:v>
                      </c:pt>
                      <c:pt idx="6587">
                        <c:v>7.2501382952095197</c:v>
                      </c:pt>
                      <c:pt idx="6588">
                        <c:v>7.2545748729073001</c:v>
                      </c:pt>
                      <c:pt idx="6589">
                        <c:v>7.25901145060506</c:v>
                      </c:pt>
                      <c:pt idx="6590">
                        <c:v>7.2634480283028298</c:v>
                      </c:pt>
                      <c:pt idx="6591">
                        <c:v>7.2678846060006004</c:v>
                      </c:pt>
                      <c:pt idx="6592">
                        <c:v>7.2723211836983701</c:v>
                      </c:pt>
                      <c:pt idx="6593">
                        <c:v>7.2767577613961398</c:v>
                      </c:pt>
                      <c:pt idx="6594">
                        <c:v>7.2811943390939096</c:v>
                      </c:pt>
                      <c:pt idx="6595">
                        <c:v>7.2856309167916802</c:v>
                      </c:pt>
                      <c:pt idx="6596">
                        <c:v>7.2900674944894499</c:v>
                      </c:pt>
                      <c:pt idx="6597">
                        <c:v>7.2945040721872196</c:v>
                      </c:pt>
                      <c:pt idx="6598">
                        <c:v>7.2989406498849903</c:v>
                      </c:pt>
                      <c:pt idx="6599">
                        <c:v>7.30337722758276</c:v>
                      </c:pt>
                      <c:pt idx="6600">
                        <c:v>7.3078138052805297</c:v>
                      </c:pt>
                      <c:pt idx="6601">
                        <c:v>7.3122503829783003</c:v>
                      </c:pt>
                      <c:pt idx="6602">
                        <c:v>7.3166869606760701</c:v>
                      </c:pt>
                      <c:pt idx="6603">
                        <c:v>7.3211235383738398</c:v>
                      </c:pt>
                      <c:pt idx="6604">
                        <c:v>7.3255601160716104</c:v>
                      </c:pt>
                      <c:pt idx="6605">
                        <c:v>7.3299966937693801</c:v>
                      </c:pt>
                      <c:pt idx="6606">
                        <c:v>7.3344332714671499</c:v>
                      </c:pt>
                      <c:pt idx="6607">
                        <c:v>7.3388698491649196</c:v>
                      </c:pt>
                      <c:pt idx="6608">
                        <c:v>7.3433064268626902</c:v>
                      </c:pt>
                      <c:pt idx="6609">
                        <c:v>7.3477430045604599</c:v>
                      </c:pt>
                      <c:pt idx="6610">
                        <c:v>7.3521795822582297</c:v>
                      </c:pt>
                      <c:pt idx="6611">
                        <c:v>7.3566161599560003</c:v>
                      </c:pt>
                      <c:pt idx="6612">
                        <c:v>7.36105273765377</c:v>
                      </c:pt>
                      <c:pt idx="6613">
                        <c:v>7.3654893153515397</c:v>
                      </c:pt>
                      <c:pt idx="6614">
                        <c:v>7.3699258930493103</c:v>
                      </c:pt>
                      <c:pt idx="6615">
                        <c:v>7.3743624707470801</c:v>
                      </c:pt>
                      <c:pt idx="6616">
                        <c:v>7.3787990484448498</c:v>
                      </c:pt>
                      <c:pt idx="6617">
                        <c:v>7.3832356261426098</c:v>
                      </c:pt>
                      <c:pt idx="6618">
                        <c:v>7.3876722038403901</c:v>
                      </c:pt>
                      <c:pt idx="6619">
                        <c:v>7.3921087815381599</c:v>
                      </c:pt>
                      <c:pt idx="6620">
                        <c:v>7.3965453592359296</c:v>
                      </c:pt>
                      <c:pt idx="6621">
                        <c:v>7.4009819369337002</c:v>
                      </c:pt>
                      <c:pt idx="6622">
                        <c:v>7.4054185146314602</c:v>
                      </c:pt>
                      <c:pt idx="6623">
                        <c:v>7.4098550923292299</c:v>
                      </c:pt>
                      <c:pt idx="6624">
                        <c:v>7.4142916700270103</c:v>
                      </c:pt>
                      <c:pt idx="6625">
                        <c:v>7.41872824772478</c:v>
                      </c:pt>
                      <c:pt idx="6626">
                        <c:v>7.4231648254225497</c:v>
                      </c:pt>
                      <c:pt idx="6627">
                        <c:v>7.4276014031203097</c:v>
                      </c:pt>
                      <c:pt idx="6628">
                        <c:v>7.4320379808180803</c:v>
                      </c:pt>
                      <c:pt idx="6629">
                        <c:v>7.43647455851585</c:v>
                      </c:pt>
                      <c:pt idx="6630">
                        <c:v>7.4409111362136198</c:v>
                      </c:pt>
                      <c:pt idx="6631">
                        <c:v>7.4453477139113904</c:v>
                      </c:pt>
                      <c:pt idx="6632">
                        <c:v>7.4497842916091601</c:v>
                      </c:pt>
                      <c:pt idx="6633">
                        <c:v>7.4542208693069298</c:v>
                      </c:pt>
                      <c:pt idx="6634">
                        <c:v>7.4586574470046996</c:v>
                      </c:pt>
                      <c:pt idx="6635">
                        <c:v>7.46309402470248</c:v>
                      </c:pt>
                      <c:pt idx="6636">
                        <c:v>7.4675306024002399</c:v>
                      </c:pt>
                      <c:pt idx="6637">
                        <c:v>7.4719671800980096</c:v>
                      </c:pt>
                      <c:pt idx="6638">
                        <c:v>7.4764037577957803</c:v>
                      </c:pt>
                      <c:pt idx="6639">
                        <c:v>7.48084033549355</c:v>
                      </c:pt>
                      <c:pt idx="6640">
                        <c:v>7.4852769131913197</c:v>
                      </c:pt>
                      <c:pt idx="6641">
                        <c:v>7.4897134908890903</c:v>
                      </c:pt>
                      <c:pt idx="6642">
                        <c:v>7.4941500685868601</c:v>
                      </c:pt>
                      <c:pt idx="6643">
                        <c:v>7.4985866462846298</c:v>
                      </c:pt>
                      <c:pt idx="6644">
                        <c:v>7.5030232239824004</c:v>
                      </c:pt>
                      <c:pt idx="6645">
                        <c:v>7.5074598016801701</c:v>
                      </c:pt>
                      <c:pt idx="6646">
                        <c:v>7.5118963793779399</c:v>
                      </c:pt>
                      <c:pt idx="6647">
                        <c:v>7.5163329570757096</c:v>
                      </c:pt>
                      <c:pt idx="6648">
                        <c:v>7.5207695347734802</c:v>
                      </c:pt>
                      <c:pt idx="6649">
                        <c:v>7.5252061124712499</c:v>
                      </c:pt>
                      <c:pt idx="6650">
                        <c:v>7.5296426901690197</c:v>
                      </c:pt>
                      <c:pt idx="6651">
                        <c:v>7.5340792678667903</c:v>
                      </c:pt>
                      <c:pt idx="6652">
                        <c:v>7.53851584556456</c:v>
                      </c:pt>
                      <c:pt idx="6653">
                        <c:v>7.5429524232623297</c:v>
                      </c:pt>
                      <c:pt idx="6654">
                        <c:v>7.5473890009601003</c:v>
                      </c:pt>
                      <c:pt idx="6655">
                        <c:v>7.5518255786578701</c:v>
                      </c:pt>
                      <c:pt idx="6656">
                        <c:v>7.5562621563556398</c:v>
                      </c:pt>
                      <c:pt idx="6657">
                        <c:v>7.5606987340534104</c:v>
                      </c:pt>
                      <c:pt idx="6658">
                        <c:v>7.5651353117511801</c:v>
                      </c:pt>
                      <c:pt idx="6659">
                        <c:v>7.5695718894489499</c:v>
                      </c:pt>
                      <c:pt idx="6660">
                        <c:v>7.5740084671467196</c:v>
                      </c:pt>
                      <c:pt idx="6661">
                        <c:v>7.5784450448444902</c:v>
                      </c:pt>
                      <c:pt idx="6662">
                        <c:v>7.5828816225422599</c:v>
                      </c:pt>
                      <c:pt idx="6663">
                        <c:v>7.5873182002400297</c:v>
                      </c:pt>
                      <c:pt idx="6664">
                        <c:v>7.5917547779378003</c:v>
                      </c:pt>
                      <c:pt idx="6665">
                        <c:v>7.59619135563557</c:v>
                      </c:pt>
                      <c:pt idx="6666">
                        <c:v>7.60062793333333</c:v>
                      </c:pt>
                      <c:pt idx="6667">
                        <c:v>7.6050645110310997</c:v>
                      </c:pt>
                      <c:pt idx="6668">
                        <c:v>7.6095010887288703</c:v>
                      </c:pt>
                      <c:pt idx="6669">
                        <c:v>7.61393766642664</c:v>
                      </c:pt>
                      <c:pt idx="6670">
                        <c:v>7.6183742441244098</c:v>
                      </c:pt>
                      <c:pt idx="6671">
                        <c:v>7.6228108218221902</c:v>
                      </c:pt>
                      <c:pt idx="6672">
                        <c:v>7.6272473995199599</c:v>
                      </c:pt>
                      <c:pt idx="6673">
                        <c:v>7.6316839772177296</c:v>
                      </c:pt>
                      <c:pt idx="6674">
                        <c:v>7.6361205549154896</c:v>
                      </c:pt>
                      <c:pt idx="6675">
                        <c:v>7.6405571326132602</c:v>
                      </c:pt>
                      <c:pt idx="6676">
                        <c:v>7.6449937103110299</c:v>
                      </c:pt>
                      <c:pt idx="6677">
                        <c:v>7.6494302880087996</c:v>
                      </c:pt>
                      <c:pt idx="6678">
                        <c:v>7.6538668657065703</c:v>
                      </c:pt>
                      <c:pt idx="6679">
                        <c:v>7.65830344340434</c:v>
                      </c:pt>
                      <c:pt idx="6680">
                        <c:v>7.6627400211021097</c:v>
                      </c:pt>
                      <c:pt idx="6681">
                        <c:v>7.6671765987998803</c:v>
                      </c:pt>
                      <c:pt idx="6682">
                        <c:v>7.6716131764976501</c:v>
                      </c:pt>
                      <c:pt idx="6683">
                        <c:v>7.6760497541954296</c:v>
                      </c:pt>
                      <c:pt idx="6684">
                        <c:v>7.6804863318931904</c:v>
                      </c:pt>
                      <c:pt idx="6685">
                        <c:v>7.6849229095909601</c:v>
                      </c:pt>
                      <c:pt idx="6686">
                        <c:v>7.6893594872887299</c:v>
                      </c:pt>
                      <c:pt idx="6687">
                        <c:v>7.6937960649864996</c:v>
                      </c:pt>
                      <c:pt idx="6688">
                        <c:v>7.6982326426842702</c:v>
                      </c:pt>
                      <c:pt idx="6689">
                        <c:v>7.7026692203820399</c:v>
                      </c:pt>
                      <c:pt idx="6690">
                        <c:v>7.7071057980798097</c:v>
                      </c:pt>
                      <c:pt idx="6691">
                        <c:v>7.7115423757775803</c:v>
                      </c:pt>
                      <c:pt idx="6692">
                        <c:v>7.71597895347535</c:v>
                      </c:pt>
                      <c:pt idx="6693">
                        <c:v>7.7204155311731197</c:v>
                      </c:pt>
                      <c:pt idx="6694">
                        <c:v>7.7248521088708904</c:v>
                      </c:pt>
                      <c:pt idx="6695">
                        <c:v>7.7292886865686601</c:v>
                      </c:pt>
                      <c:pt idx="6696">
                        <c:v>7.7337252642664298</c:v>
                      </c:pt>
                      <c:pt idx="6697">
                        <c:v>7.7381618419642004</c:v>
                      </c:pt>
                      <c:pt idx="6698">
                        <c:v>7.7425984196619702</c:v>
                      </c:pt>
                      <c:pt idx="6699">
                        <c:v>7.7470349973597399</c:v>
                      </c:pt>
                      <c:pt idx="6700">
                        <c:v>7.7514715750575096</c:v>
                      </c:pt>
                      <c:pt idx="6701">
                        <c:v>7.7559081527552802</c:v>
                      </c:pt>
                      <c:pt idx="6702">
                        <c:v>7.76034473045305</c:v>
                      </c:pt>
                      <c:pt idx="6703">
                        <c:v>7.7647813081508197</c:v>
                      </c:pt>
                      <c:pt idx="6704">
                        <c:v>7.7692178858485903</c:v>
                      </c:pt>
                      <c:pt idx="6705">
                        <c:v>7.7736544635463503</c:v>
                      </c:pt>
                      <c:pt idx="6706">
                        <c:v>7.77809104124412</c:v>
                      </c:pt>
                      <c:pt idx="6707">
                        <c:v>7.7825276189419004</c:v>
                      </c:pt>
                      <c:pt idx="6708">
                        <c:v>7.7869641966396701</c:v>
                      </c:pt>
                      <c:pt idx="6709">
                        <c:v>7.7914007743374398</c:v>
                      </c:pt>
                      <c:pt idx="6710">
                        <c:v>7.7958373520352104</c:v>
                      </c:pt>
                      <c:pt idx="6711">
                        <c:v>7.8002739297329802</c:v>
                      </c:pt>
                      <c:pt idx="6712">
                        <c:v>7.8047105074307401</c:v>
                      </c:pt>
                      <c:pt idx="6713">
                        <c:v>7.8091470851285099</c:v>
                      </c:pt>
                      <c:pt idx="6714">
                        <c:v>7.8135836628262796</c:v>
                      </c:pt>
                      <c:pt idx="6715">
                        <c:v>7.8180202405240502</c:v>
                      </c:pt>
                      <c:pt idx="6716">
                        <c:v>7.8224568182218199</c:v>
                      </c:pt>
                      <c:pt idx="6717">
                        <c:v>7.8268933959195897</c:v>
                      </c:pt>
                      <c:pt idx="6718">
                        <c:v>7.83132997361737</c:v>
                      </c:pt>
                      <c:pt idx="6719">
                        <c:v>7.8357665513151398</c:v>
                      </c:pt>
                      <c:pt idx="6720">
                        <c:v>7.8402031290129104</c:v>
                      </c:pt>
                      <c:pt idx="6721">
                        <c:v>7.8446397067106801</c:v>
                      </c:pt>
                      <c:pt idx="6722">
                        <c:v>7.8490762844084401</c:v>
                      </c:pt>
                      <c:pt idx="6723">
                        <c:v>7.8535128621062098</c:v>
                      </c:pt>
                      <c:pt idx="6724">
                        <c:v>7.8579494398039804</c:v>
                      </c:pt>
                      <c:pt idx="6725">
                        <c:v>7.8623860175017501</c:v>
                      </c:pt>
                      <c:pt idx="6726">
                        <c:v>7.8668225951995199</c:v>
                      </c:pt>
                      <c:pt idx="6727">
                        <c:v>7.8712591728972896</c:v>
                      </c:pt>
                      <c:pt idx="6728">
                        <c:v>7.8756957505950602</c:v>
                      </c:pt>
                      <c:pt idx="6729">
                        <c:v>7.8801323282928299</c:v>
                      </c:pt>
                      <c:pt idx="6730">
                        <c:v>7.8845689059906103</c:v>
                      </c:pt>
                      <c:pt idx="6731">
                        <c:v>7.8890054836883703</c:v>
                      </c:pt>
                      <c:pt idx="6732">
                        <c:v>7.89344206138614</c:v>
                      </c:pt>
                      <c:pt idx="6733">
                        <c:v>7.8978786390839097</c:v>
                      </c:pt>
                      <c:pt idx="6734">
                        <c:v>7.9023152167816804</c:v>
                      </c:pt>
                      <c:pt idx="6735">
                        <c:v>7.9067517944794501</c:v>
                      </c:pt>
                      <c:pt idx="6736">
                        <c:v>7.9111883721772198</c:v>
                      </c:pt>
                      <c:pt idx="6737">
                        <c:v>7.9156249498749904</c:v>
                      </c:pt>
                      <c:pt idx="6738">
                        <c:v>7.9200615275727602</c:v>
                      </c:pt>
                      <c:pt idx="6739">
                        <c:v>7.9244981052705299</c:v>
                      </c:pt>
                      <c:pt idx="6740">
                        <c:v>7.9289346829682996</c:v>
                      </c:pt>
                      <c:pt idx="6741">
                        <c:v>7.9333712606660702</c:v>
                      </c:pt>
                      <c:pt idx="6742">
                        <c:v>7.93780783836384</c:v>
                      </c:pt>
                      <c:pt idx="6743">
                        <c:v>7.9422444160616097</c:v>
                      </c:pt>
                      <c:pt idx="6744">
                        <c:v>7.9466809937593803</c:v>
                      </c:pt>
                      <c:pt idx="6745">
                        <c:v>7.95111757145715</c:v>
                      </c:pt>
                      <c:pt idx="6746">
                        <c:v>7.9555541491549198</c:v>
                      </c:pt>
                      <c:pt idx="6747">
                        <c:v>7.9599907268526904</c:v>
                      </c:pt>
                      <c:pt idx="6748">
                        <c:v>7.9644273045504601</c:v>
                      </c:pt>
                      <c:pt idx="6749">
                        <c:v>7.9688638822482298</c:v>
                      </c:pt>
                      <c:pt idx="6750">
                        <c:v>7.9733004599459898</c:v>
                      </c:pt>
                      <c:pt idx="6751">
                        <c:v>7.9777370376437604</c:v>
                      </c:pt>
                      <c:pt idx="6752">
                        <c:v>7.9821736153415301</c:v>
                      </c:pt>
                      <c:pt idx="6753">
                        <c:v>7.9866101930392999</c:v>
                      </c:pt>
                      <c:pt idx="6754">
                        <c:v>7.9910467707370803</c:v>
                      </c:pt>
                      <c:pt idx="6755">
                        <c:v>7.99548334843485</c:v>
                      </c:pt>
                      <c:pt idx="6756">
                        <c:v>7.9999199261326197</c:v>
                      </c:pt>
                      <c:pt idx="6757">
                        <c:v>8.0043565038303903</c:v>
                      </c:pt>
                      <c:pt idx="6758">
                        <c:v>8.0087930815281592</c:v>
                      </c:pt>
                      <c:pt idx="6759">
                        <c:v>8.0132296592259191</c:v>
                      </c:pt>
                      <c:pt idx="6760">
                        <c:v>8.0176662369236897</c:v>
                      </c:pt>
                      <c:pt idx="6761">
                        <c:v>8.0221028146214604</c:v>
                      </c:pt>
                      <c:pt idx="6762">
                        <c:v>8.0265393923192292</c:v>
                      </c:pt>
                      <c:pt idx="6763">
                        <c:v>8.0309759700169998</c:v>
                      </c:pt>
                      <c:pt idx="6764">
                        <c:v>8.0354125477147704</c:v>
                      </c:pt>
                      <c:pt idx="6765">
                        <c:v>8.0398491254125499</c:v>
                      </c:pt>
                      <c:pt idx="6766">
                        <c:v>8.0442857031103205</c:v>
                      </c:pt>
                      <c:pt idx="6767">
                        <c:v>8.0487222808080894</c:v>
                      </c:pt>
                      <c:pt idx="6768">
                        <c:v>8.05315885850586</c:v>
                      </c:pt>
                      <c:pt idx="6769">
                        <c:v>8.05759543620362</c:v>
                      </c:pt>
                      <c:pt idx="6770">
                        <c:v>8.0620320139013906</c:v>
                      </c:pt>
                      <c:pt idx="6771">
                        <c:v>8.0664685915991594</c:v>
                      </c:pt>
                      <c:pt idx="6772">
                        <c:v>8.07090516929693</c:v>
                      </c:pt>
                      <c:pt idx="6773">
                        <c:v>8.0753417469947006</c:v>
                      </c:pt>
                      <c:pt idx="6774">
                        <c:v>8.0797783246924695</c:v>
                      </c:pt>
                      <c:pt idx="6775">
                        <c:v>8.0842149023902401</c:v>
                      </c:pt>
                      <c:pt idx="6776">
                        <c:v>8.0886514800880107</c:v>
                      </c:pt>
                      <c:pt idx="6777">
                        <c:v>8.0930880577857796</c:v>
                      </c:pt>
                      <c:pt idx="6778">
                        <c:v>8.0975246354835502</c:v>
                      </c:pt>
                      <c:pt idx="6779">
                        <c:v>8.1019612131813208</c:v>
                      </c:pt>
                      <c:pt idx="6780">
                        <c:v>8.1063977908790896</c:v>
                      </c:pt>
                      <c:pt idx="6781">
                        <c:v>8.1108343685768602</c:v>
                      </c:pt>
                      <c:pt idx="6782">
                        <c:v>8.1152709462746309</c:v>
                      </c:pt>
                      <c:pt idx="6783">
                        <c:v>8.1197075239723997</c:v>
                      </c:pt>
                      <c:pt idx="6784">
                        <c:v>8.1241441016701703</c:v>
                      </c:pt>
                      <c:pt idx="6785">
                        <c:v>8.1285806793679392</c:v>
                      </c:pt>
                      <c:pt idx="6786">
                        <c:v>8.1330172570657098</c:v>
                      </c:pt>
                      <c:pt idx="6787">
                        <c:v>8.1374538347634804</c:v>
                      </c:pt>
                      <c:pt idx="6788">
                        <c:v>8.1418904124612492</c:v>
                      </c:pt>
                      <c:pt idx="6789">
                        <c:v>8.1463269901590198</c:v>
                      </c:pt>
                      <c:pt idx="6790">
                        <c:v>8.1507635678567905</c:v>
                      </c:pt>
                      <c:pt idx="6791">
                        <c:v>8.1552001455545593</c:v>
                      </c:pt>
                      <c:pt idx="6792">
                        <c:v>8.1596367232523299</c:v>
                      </c:pt>
                      <c:pt idx="6793">
                        <c:v>8.1640733009501005</c:v>
                      </c:pt>
                      <c:pt idx="6794">
                        <c:v>8.1685098786478694</c:v>
                      </c:pt>
                      <c:pt idx="6795">
                        <c:v>8.17294645634564</c:v>
                      </c:pt>
                      <c:pt idx="6796">
                        <c:v>8.1773830340434106</c:v>
                      </c:pt>
                      <c:pt idx="6797">
                        <c:v>8.1818196117411706</c:v>
                      </c:pt>
                      <c:pt idx="6798">
                        <c:v>8.1862561894389394</c:v>
                      </c:pt>
                      <c:pt idx="6799">
                        <c:v>8.19069276713671</c:v>
                      </c:pt>
                      <c:pt idx="6800">
                        <c:v>8.1951293448344806</c:v>
                      </c:pt>
                      <c:pt idx="6801">
                        <c:v>8.1995659225322601</c:v>
                      </c:pt>
                      <c:pt idx="6802">
                        <c:v>8.2040025002300307</c:v>
                      </c:pt>
                      <c:pt idx="6803">
                        <c:v>8.2084390779277996</c:v>
                      </c:pt>
                      <c:pt idx="6804">
                        <c:v>8.2128756556255702</c:v>
                      </c:pt>
                      <c:pt idx="6805">
                        <c:v>8.2173122333233408</c:v>
                      </c:pt>
                      <c:pt idx="6806">
                        <c:v>8.2217488110211097</c:v>
                      </c:pt>
                      <c:pt idx="6807">
                        <c:v>8.2261853887188696</c:v>
                      </c:pt>
                      <c:pt idx="6808">
                        <c:v>8.2306219664166402</c:v>
                      </c:pt>
                      <c:pt idx="6809">
                        <c:v>8.2350585441144109</c:v>
                      </c:pt>
                      <c:pt idx="6810">
                        <c:v>8.2394951218121797</c:v>
                      </c:pt>
                      <c:pt idx="6811">
                        <c:v>8.2439316995099503</c:v>
                      </c:pt>
                      <c:pt idx="6812">
                        <c:v>8.2483682772077191</c:v>
                      </c:pt>
                      <c:pt idx="6813">
                        <c:v>8.2528048549055004</c:v>
                      </c:pt>
                      <c:pt idx="6814">
                        <c:v>8.2572414326032693</c:v>
                      </c:pt>
                      <c:pt idx="6815">
                        <c:v>8.2616780103010399</c:v>
                      </c:pt>
                      <c:pt idx="6816">
                        <c:v>8.2661145879987998</c:v>
                      </c:pt>
                      <c:pt idx="6817">
                        <c:v>8.2705511656965705</c:v>
                      </c:pt>
                      <c:pt idx="6818">
                        <c:v>8.2749877433943393</c:v>
                      </c:pt>
                      <c:pt idx="6819">
                        <c:v>8.2794243210921099</c:v>
                      </c:pt>
                      <c:pt idx="6820">
                        <c:v>8.2838608987898805</c:v>
                      </c:pt>
                      <c:pt idx="6821">
                        <c:v>8.2882974764876494</c:v>
                      </c:pt>
                      <c:pt idx="6822">
                        <c:v>8.29273405418542</c:v>
                      </c:pt>
                      <c:pt idx="6823">
                        <c:v>8.2971706318831906</c:v>
                      </c:pt>
                      <c:pt idx="6824">
                        <c:v>8.3016072095809594</c:v>
                      </c:pt>
                      <c:pt idx="6825">
                        <c:v>8.3060437872787301</c:v>
                      </c:pt>
                      <c:pt idx="6826">
                        <c:v>8.3104803649765007</c:v>
                      </c:pt>
                      <c:pt idx="6827">
                        <c:v>8.3149169426742695</c:v>
                      </c:pt>
                      <c:pt idx="6828">
                        <c:v>8.3193535203720401</c:v>
                      </c:pt>
                      <c:pt idx="6829">
                        <c:v>8.3237900980698107</c:v>
                      </c:pt>
                      <c:pt idx="6830">
                        <c:v>8.3282266757675796</c:v>
                      </c:pt>
                      <c:pt idx="6831">
                        <c:v>8.3326632534653502</c:v>
                      </c:pt>
                      <c:pt idx="6832">
                        <c:v>8.3370998311631208</c:v>
                      </c:pt>
                      <c:pt idx="6833">
                        <c:v>8.3415364088608897</c:v>
                      </c:pt>
                      <c:pt idx="6834">
                        <c:v>8.3459729865586603</c:v>
                      </c:pt>
                      <c:pt idx="6835">
                        <c:v>8.3504095642564202</c:v>
                      </c:pt>
                      <c:pt idx="6836">
                        <c:v>8.3548461419541908</c:v>
                      </c:pt>
                      <c:pt idx="6837">
                        <c:v>8.3592827196519703</c:v>
                      </c:pt>
                      <c:pt idx="6838">
                        <c:v>8.3637192973497392</c:v>
                      </c:pt>
                      <c:pt idx="6839">
                        <c:v>8.3681558750475098</c:v>
                      </c:pt>
                      <c:pt idx="6840">
                        <c:v>8.3725924527452804</c:v>
                      </c:pt>
                      <c:pt idx="6841">
                        <c:v>8.3770290304430493</c:v>
                      </c:pt>
                      <c:pt idx="6842">
                        <c:v>8.3814656081408199</c:v>
                      </c:pt>
                      <c:pt idx="6843">
                        <c:v>8.3859021858385905</c:v>
                      </c:pt>
                      <c:pt idx="6844">
                        <c:v>8.3903387635363593</c:v>
                      </c:pt>
                      <c:pt idx="6845">
                        <c:v>8.3947753412341193</c:v>
                      </c:pt>
                      <c:pt idx="6846">
                        <c:v>8.3992119189318899</c:v>
                      </c:pt>
                      <c:pt idx="6847">
                        <c:v>8.4036484966296605</c:v>
                      </c:pt>
                      <c:pt idx="6848">
                        <c:v>8.40808507432744</c:v>
                      </c:pt>
                      <c:pt idx="6849">
                        <c:v>8.4125216520252106</c:v>
                      </c:pt>
                      <c:pt idx="6850">
                        <c:v>8.4169582297229795</c:v>
                      </c:pt>
                      <c:pt idx="6851">
                        <c:v>8.4213948074207501</c:v>
                      </c:pt>
                      <c:pt idx="6852">
                        <c:v>8.4258313851185207</c:v>
                      </c:pt>
                      <c:pt idx="6853">
                        <c:v>8.4302679628162895</c:v>
                      </c:pt>
                      <c:pt idx="6854">
                        <c:v>8.4347045405140495</c:v>
                      </c:pt>
                      <c:pt idx="6855">
                        <c:v>8.4391411182118201</c:v>
                      </c:pt>
                      <c:pt idx="6856">
                        <c:v>8.4435776959095907</c:v>
                      </c:pt>
                      <c:pt idx="6857">
                        <c:v>8.4480142736073596</c:v>
                      </c:pt>
                      <c:pt idx="6858">
                        <c:v>8.4524508513051302</c:v>
                      </c:pt>
                      <c:pt idx="6859">
                        <c:v>8.4568874290029008</c:v>
                      </c:pt>
                      <c:pt idx="6860">
                        <c:v>8.4613240067006803</c:v>
                      </c:pt>
                      <c:pt idx="6861">
                        <c:v>8.4657605843984403</c:v>
                      </c:pt>
                      <c:pt idx="6862">
                        <c:v>8.4701971620962109</c:v>
                      </c:pt>
                      <c:pt idx="6863">
                        <c:v>8.4746337397939797</c:v>
                      </c:pt>
                      <c:pt idx="6864">
                        <c:v>8.4790703174917503</c:v>
                      </c:pt>
                      <c:pt idx="6865">
                        <c:v>8.4835068951895192</c:v>
                      </c:pt>
                      <c:pt idx="6866">
                        <c:v>8.4879434728872898</c:v>
                      </c:pt>
                      <c:pt idx="6867">
                        <c:v>8.4923800505850604</c:v>
                      </c:pt>
                      <c:pt idx="6868">
                        <c:v>8.4968166282828292</c:v>
                      </c:pt>
                      <c:pt idx="6869">
                        <c:v>8.5012532059805999</c:v>
                      </c:pt>
                      <c:pt idx="6870">
                        <c:v>8.5056897836783705</c:v>
                      </c:pt>
                      <c:pt idx="6871">
                        <c:v>8.5101263613761393</c:v>
                      </c:pt>
                      <c:pt idx="6872">
                        <c:v>8.5145629390739099</c:v>
                      </c:pt>
                      <c:pt idx="6873">
                        <c:v>8.5189995167716805</c:v>
                      </c:pt>
                      <c:pt idx="6874">
                        <c:v>8.5234360944694494</c:v>
                      </c:pt>
                      <c:pt idx="6875">
                        <c:v>8.52787267216722</c:v>
                      </c:pt>
                      <c:pt idx="6876">
                        <c:v>8.5323092498649906</c:v>
                      </c:pt>
                      <c:pt idx="6877">
                        <c:v>8.5367458275627595</c:v>
                      </c:pt>
                      <c:pt idx="6878">
                        <c:v>8.5411824052605301</c:v>
                      </c:pt>
                      <c:pt idx="6879">
                        <c:v>8.5456189829583007</c:v>
                      </c:pt>
                      <c:pt idx="6880">
                        <c:v>8.5500555606560695</c:v>
                      </c:pt>
                      <c:pt idx="6881">
                        <c:v>8.5544921383538401</c:v>
                      </c:pt>
                      <c:pt idx="6882">
                        <c:v>8.5589287160516001</c:v>
                      </c:pt>
                      <c:pt idx="6883">
                        <c:v>8.5633652937493707</c:v>
                      </c:pt>
                      <c:pt idx="6884">
                        <c:v>8.5678018714471502</c:v>
                      </c:pt>
                      <c:pt idx="6885">
                        <c:v>8.5722384491449208</c:v>
                      </c:pt>
                      <c:pt idx="6886">
                        <c:v>8.5766750268426897</c:v>
                      </c:pt>
                      <c:pt idx="6887">
                        <c:v>8.5811116045404603</c:v>
                      </c:pt>
                      <c:pt idx="6888">
                        <c:v>8.5855481822382291</c:v>
                      </c:pt>
                      <c:pt idx="6889">
                        <c:v>8.5899847599359997</c:v>
                      </c:pt>
                      <c:pt idx="6890">
                        <c:v>8.5944213376337704</c:v>
                      </c:pt>
                      <c:pt idx="6891">
                        <c:v>8.5988579153315392</c:v>
                      </c:pt>
                      <c:pt idx="6892">
                        <c:v>8.6032944930292992</c:v>
                      </c:pt>
                      <c:pt idx="6893">
                        <c:v>8.6077310707270698</c:v>
                      </c:pt>
                      <c:pt idx="6894">
                        <c:v>8.6121676484248404</c:v>
                      </c:pt>
                      <c:pt idx="6895">
                        <c:v>8.6166042261226199</c:v>
                      </c:pt>
                      <c:pt idx="6896">
                        <c:v>8.6210408038203905</c:v>
                      </c:pt>
                      <c:pt idx="6897">
                        <c:v>8.6254773815181593</c:v>
                      </c:pt>
                      <c:pt idx="6898">
                        <c:v>8.62991395921593</c:v>
                      </c:pt>
                      <c:pt idx="6899">
                        <c:v>8.6343505369136899</c:v>
                      </c:pt>
                      <c:pt idx="6900">
                        <c:v>8.6387871146114605</c:v>
                      </c:pt>
                      <c:pt idx="6901">
                        <c:v>8.6432236923092294</c:v>
                      </c:pt>
                      <c:pt idx="6902">
                        <c:v>8.647660270007</c:v>
                      </c:pt>
                      <c:pt idx="6903">
                        <c:v>8.6520968477047706</c:v>
                      </c:pt>
                      <c:pt idx="6904">
                        <c:v>8.6565334254025395</c:v>
                      </c:pt>
                      <c:pt idx="6905">
                        <c:v>8.6609700031003101</c:v>
                      </c:pt>
                      <c:pt idx="6906">
                        <c:v>8.6654065807980807</c:v>
                      </c:pt>
                      <c:pt idx="6907">
                        <c:v>8.6698431584958495</c:v>
                      </c:pt>
                      <c:pt idx="6908">
                        <c:v>8.6742797361936201</c:v>
                      </c:pt>
                      <c:pt idx="6909">
                        <c:v>8.6787163138913908</c:v>
                      </c:pt>
                      <c:pt idx="6910">
                        <c:v>8.6831528915891596</c:v>
                      </c:pt>
                      <c:pt idx="6911">
                        <c:v>8.6875894692869302</c:v>
                      </c:pt>
                      <c:pt idx="6912">
                        <c:v>8.6920260469847008</c:v>
                      </c:pt>
                      <c:pt idx="6913">
                        <c:v>8.6964626246824697</c:v>
                      </c:pt>
                      <c:pt idx="6914">
                        <c:v>8.7008992023802403</c:v>
                      </c:pt>
                      <c:pt idx="6915">
                        <c:v>8.7053357800780091</c:v>
                      </c:pt>
                      <c:pt idx="6916">
                        <c:v>8.7097723577757797</c:v>
                      </c:pt>
                      <c:pt idx="6917">
                        <c:v>8.7142089354735504</c:v>
                      </c:pt>
                      <c:pt idx="6918">
                        <c:v>8.7186455131713192</c:v>
                      </c:pt>
                      <c:pt idx="6919">
                        <c:v>8.7230820908690898</c:v>
                      </c:pt>
                      <c:pt idx="6920">
                        <c:v>8.7275186685668604</c:v>
                      </c:pt>
                      <c:pt idx="6921">
                        <c:v>8.7319552462646293</c:v>
                      </c:pt>
                      <c:pt idx="6922">
                        <c:v>8.7363918239623999</c:v>
                      </c:pt>
                      <c:pt idx="6923">
                        <c:v>8.7408284016601705</c:v>
                      </c:pt>
                      <c:pt idx="6924">
                        <c:v>8.7452649793579393</c:v>
                      </c:pt>
                      <c:pt idx="6925">
                        <c:v>8.74970155705571</c:v>
                      </c:pt>
                      <c:pt idx="6926">
                        <c:v>8.7541381347534806</c:v>
                      </c:pt>
                      <c:pt idx="6927">
                        <c:v>8.7585747124512494</c:v>
                      </c:pt>
                      <c:pt idx="6928">
                        <c:v>8.76301129014902</c:v>
                      </c:pt>
                      <c:pt idx="6929">
                        <c:v>8.7674478678467906</c:v>
                      </c:pt>
                      <c:pt idx="6930">
                        <c:v>8.7718844455445506</c:v>
                      </c:pt>
                      <c:pt idx="6931">
                        <c:v>8.7763210232423301</c:v>
                      </c:pt>
                      <c:pt idx="6932">
                        <c:v>8.7807576009401007</c:v>
                      </c:pt>
                      <c:pt idx="6933">
                        <c:v>8.7851941786378696</c:v>
                      </c:pt>
                      <c:pt idx="6934">
                        <c:v>8.7896307563356402</c:v>
                      </c:pt>
                      <c:pt idx="6935">
                        <c:v>8.7940673340334108</c:v>
                      </c:pt>
                      <c:pt idx="6936">
                        <c:v>8.7985039117311796</c:v>
                      </c:pt>
                      <c:pt idx="6937">
                        <c:v>8.8029404894289502</c:v>
                      </c:pt>
                      <c:pt idx="6938">
                        <c:v>8.8073770671267209</c:v>
                      </c:pt>
                      <c:pt idx="6939">
                        <c:v>8.8118136448244808</c:v>
                      </c:pt>
                      <c:pt idx="6940">
                        <c:v>8.8162502225222497</c:v>
                      </c:pt>
                      <c:pt idx="6941">
                        <c:v>8.8206868002200203</c:v>
                      </c:pt>
                      <c:pt idx="6942">
                        <c:v>8.8251233779177891</c:v>
                      </c:pt>
                      <c:pt idx="6943">
                        <c:v>8.8295599556155704</c:v>
                      </c:pt>
                      <c:pt idx="6944">
                        <c:v>8.8339965333133303</c:v>
                      </c:pt>
                      <c:pt idx="6945">
                        <c:v>8.8384331110110992</c:v>
                      </c:pt>
                      <c:pt idx="6946">
                        <c:v>8.8428696887088698</c:v>
                      </c:pt>
                      <c:pt idx="6947">
                        <c:v>8.8473062664066404</c:v>
                      </c:pt>
                      <c:pt idx="6948">
                        <c:v>8.8517428441044199</c:v>
                      </c:pt>
                      <c:pt idx="6949">
                        <c:v>8.8561794218021799</c:v>
                      </c:pt>
                      <c:pt idx="6950">
                        <c:v>8.8606159994999505</c:v>
                      </c:pt>
                      <c:pt idx="6951">
                        <c:v>8.8650525771977193</c:v>
                      </c:pt>
                      <c:pt idx="6952">
                        <c:v>8.8694891548954899</c:v>
                      </c:pt>
                      <c:pt idx="6953">
                        <c:v>8.8739257325932606</c:v>
                      </c:pt>
                      <c:pt idx="6954">
                        <c:v>8.8783623102910294</c:v>
                      </c:pt>
                      <c:pt idx="6955">
                        <c:v>8.8827988879888</c:v>
                      </c:pt>
                      <c:pt idx="6956">
                        <c:v>8.8872354656865706</c:v>
                      </c:pt>
                      <c:pt idx="6957">
                        <c:v>8.8916720433843395</c:v>
                      </c:pt>
                      <c:pt idx="6958">
                        <c:v>8.8961086210821101</c:v>
                      </c:pt>
                      <c:pt idx="6959">
                        <c:v>8.9005451987798807</c:v>
                      </c:pt>
                      <c:pt idx="6960">
                        <c:v>8.9049817764776495</c:v>
                      </c:pt>
                      <c:pt idx="6961">
                        <c:v>8.9094183541754202</c:v>
                      </c:pt>
                      <c:pt idx="6962">
                        <c:v>8.9138549318731908</c:v>
                      </c:pt>
                      <c:pt idx="6963">
                        <c:v>8.9182915095709596</c:v>
                      </c:pt>
                      <c:pt idx="6964">
                        <c:v>8.9227280872687302</c:v>
                      </c:pt>
                      <c:pt idx="6965">
                        <c:v>8.9271646649665009</c:v>
                      </c:pt>
                      <c:pt idx="6966">
                        <c:v>8.9316012426642697</c:v>
                      </c:pt>
                      <c:pt idx="6967">
                        <c:v>8.9360378203620403</c:v>
                      </c:pt>
                      <c:pt idx="6968">
                        <c:v>8.9404743980598091</c:v>
                      </c:pt>
                      <c:pt idx="6969">
                        <c:v>8.9449109757575798</c:v>
                      </c:pt>
                      <c:pt idx="6970">
                        <c:v>8.9493475534553504</c:v>
                      </c:pt>
                      <c:pt idx="6971">
                        <c:v>8.9537841311531192</c:v>
                      </c:pt>
                      <c:pt idx="6972">
                        <c:v>8.9582207088508898</c:v>
                      </c:pt>
                      <c:pt idx="6973">
                        <c:v>8.9626572865486605</c:v>
                      </c:pt>
                      <c:pt idx="6974">
                        <c:v>8.9670938642464293</c:v>
                      </c:pt>
                      <c:pt idx="6975">
                        <c:v>8.9715304419441999</c:v>
                      </c:pt>
                      <c:pt idx="6976">
                        <c:v>8.9759670196419705</c:v>
                      </c:pt>
                      <c:pt idx="6977">
                        <c:v>8.9804035973397305</c:v>
                      </c:pt>
                      <c:pt idx="6978">
                        <c:v>8.98484017503751</c:v>
                      </c:pt>
                      <c:pt idx="6979">
                        <c:v>8.9892767527352806</c:v>
                      </c:pt>
                      <c:pt idx="6980">
                        <c:v>8.9937133304330494</c:v>
                      </c:pt>
                      <c:pt idx="6981">
                        <c:v>8.9981499081308201</c:v>
                      </c:pt>
                      <c:pt idx="6982">
                        <c:v>9.0025864858285907</c:v>
                      </c:pt>
                      <c:pt idx="6983">
                        <c:v>9.0070230635263506</c:v>
                      </c:pt>
                      <c:pt idx="6984">
                        <c:v>9.0114596412241301</c:v>
                      </c:pt>
                      <c:pt idx="6985">
                        <c:v>9.0158962189219007</c:v>
                      </c:pt>
                      <c:pt idx="6986">
                        <c:v>9.0203327966196607</c:v>
                      </c:pt>
                      <c:pt idx="6987">
                        <c:v>9.0247693743174295</c:v>
                      </c:pt>
                      <c:pt idx="6988">
                        <c:v>9.0292059520152002</c:v>
                      </c:pt>
                      <c:pt idx="6989">
                        <c:v>9.0336425297129708</c:v>
                      </c:pt>
                      <c:pt idx="6990">
                        <c:v>9.0380791074107396</c:v>
                      </c:pt>
                      <c:pt idx="6991">
                        <c:v>9.0425156851085102</c:v>
                      </c:pt>
                      <c:pt idx="6992">
                        <c:v>9.0469522628062808</c:v>
                      </c:pt>
                      <c:pt idx="6993">
                        <c:v>9.0513888405040497</c:v>
                      </c:pt>
                      <c:pt idx="6994">
                        <c:v>9.0558254182018203</c:v>
                      </c:pt>
                      <c:pt idx="6995">
                        <c:v>9.0602619958995891</c:v>
                      </c:pt>
                      <c:pt idx="6996">
                        <c:v>9.0646985735973598</c:v>
                      </c:pt>
                      <c:pt idx="6997">
                        <c:v>9.0691351512951304</c:v>
                      </c:pt>
                      <c:pt idx="6998">
                        <c:v>9.0735717289928992</c:v>
                      </c:pt>
                      <c:pt idx="6999">
                        <c:v>9.0780083066906698</c:v>
                      </c:pt>
                      <c:pt idx="7000">
                        <c:v>9.0824448843884404</c:v>
                      </c:pt>
                      <c:pt idx="7001">
                        <c:v>9.0868814620862093</c:v>
                      </c:pt>
                      <c:pt idx="7002">
                        <c:v>9.0913180397839799</c:v>
                      </c:pt>
                      <c:pt idx="7003">
                        <c:v>9.0957546174817505</c:v>
                      </c:pt>
                      <c:pt idx="7004">
                        <c:v>9.1001911951795194</c:v>
                      </c:pt>
                      <c:pt idx="7005">
                        <c:v>9.10462777287729</c:v>
                      </c:pt>
                      <c:pt idx="7006">
                        <c:v>9.1090643505750606</c:v>
                      </c:pt>
                      <c:pt idx="7007">
                        <c:v>9.1135009282728294</c:v>
                      </c:pt>
                      <c:pt idx="7008">
                        <c:v>9.1179375059706</c:v>
                      </c:pt>
                      <c:pt idx="7009">
                        <c:v>9.1223740836683707</c:v>
                      </c:pt>
                      <c:pt idx="7010">
                        <c:v>9.1268106613661395</c:v>
                      </c:pt>
                      <c:pt idx="7011">
                        <c:v>9.1312472390639101</c:v>
                      </c:pt>
                      <c:pt idx="7012">
                        <c:v>9.1356838167616807</c:v>
                      </c:pt>
                      <c:pt idx="7013">
                        <c:v>9.1401203944594496</c:v>
                      </c:pt>
                      <c:pt idx="7014">
                        <c:v>9.1445569721572202</c:v>
                      </c:pt>
                      <c:pt idx="7015">
                        <c:v>9.1489935498549908</c:v>
                      </c:pt>
                      <c:pt idx="7016">
                        <c:v>9.1534301275527596</c:v>
                      </c:pt>
                      <c:pt idx="7017">
                        <c:v>9.1578667052505303</c:v>
                      </c:pt>
                      <c:pt idx="7018">
                        <c:v>9.1623032829483009</c:v>
                      </c:pt>
                      <c:pt idx="7019">
                        <c:v>9.1667398606460697</c:v>
                      </c:pt>
                      <c:pt idx="7020">
                        <c:v>9.1711764383438403</c:v>
                      </c:pt>
                      <c:pt idx="7021">
                        <c:v>9.1756130160416092</c:v>
                      </c:pt>
                      <c:pt idx="7022">
                        <c:v>9.1800495937393798</c:v>
                      </c:pt>
                      <c:pt idx="7023">
                        <c:v>9.1844861714371504</c:v>
                      </c:pt>
                      <c:pt idx="7024">
                        <c:v>9.1889227491349104</c:v>
                      </c:pt>
                      <c:pt idx="7025">
                        <c:v>9.1933593268326899</c:v>
                      </c:pt>
                      <c:pt idx="7026">
                        <c:v>9.1977959045304605</c:v>
                      </c:pt>
                      <c:pt idx="7027">
                        <c:v>9.2022324822282293</c:v>
                      </c:pt>
                      <c:pt idx="7028">
                        <c:v>9.2066690599259893</c:v>
                      </c:pt>
                      <c:pt idx="7029">
                        <c:v>9.2111056376237599</c:v>
                      </c:pt>
                      <c:pt idx="7030">
                        <c:v>9.2155422153215305</c:v>
                      </c:pt>
                      <c:pt idx="7031">
                        <c:v>9.21997879301931</c:v>
                      </c:pt>
                      <c:pt idx="7032">
                        <c:v>9.2244153707170806</c:v>
                      </c:pt>
                      <c:pt idx="7033">
                        <c:v>9.2288519484148495</c:v>
                      </c:pt>
                      <c:pt idx="7034">
                        <c:v>9.2332885261126094</c:v>
                      </c:pt>
                      <c:pt idx="7035">
                        <c:v>9.23772510381038</c:v>
                      </c:pt>
                      <c:pt idx="7036">
                        <c:v>9.2421616815081507</c:v>
                      </c:pt>
                      <c:pt idx="7037">
                        <c:v>9.2465982592059195</c:v>
                      </c:pt>
                      <c:pt idx="7038">
                        <c:v>9.2510348369036901</c:v>
                      </c:pt>
                      <c:pt idx="7039">
                        <c:v>9.2554714146014607</c:v>
                      </c:pt>
                      <c:pt idx="7040">
                        <c:v>9.2599079922992296</c:v>
                      </c:pt>
                      <c:pt idx="7041">
                        <c:v>9.2643445699970002</c:v>
                      </c:pt>
                      <c:pt idx="7042">
                        <c:v>9.2687811476947708</c:v>
                      </c:pt>
                      <c:pt idx="7043">
                        <c:v>9.2732177253925396</c:v>
                      </c:pt>
                      <c:pt idx="7044">
                        <c:v>9.2776543030903103</c:v>
                      </c:pt>
                      <c:pt idx="7045">
                        <c:v>9.2820908807880809</c:v>
                      </c:pt>
                      <c:pt idx="7046">
                        <c:v>9.2865274584858497</c:v>
                      </c:pt>
                      <c:pt idx="7047">
                        <c:v>9.2909640361836203</c:v>
                      </c:pt>
                      <c:pt idx="7048">
                        <c:v>9.2954006138813892</c:v>
                      </c:pt>
                      <c:pt idx="7049">
                        <c:v>9.2998371915791598</c:v>
                      </c:pt>
                      <c:pt idx="7050">
                        <c:v>9.3042737692769304</c:v>
                      </c:pt>
                      <c:pt idx="7051">
                        <c:v>9.3087103469746992</c:v>
                      </c:pt>
                      <c:pt idx="7052">
                        <c:v>9.3131469246724699</c:v>
                      </c:pt>
                      <c:pt idx="7053">
                        <c:v>9.3175835023702405</c:v>
                      </c:pt>
                      <c:pt idx="7054">
                        <c:v>9.3220200800680093</c:v>
                      </c:pt>
                      <c:pt idx="7055">
                        <c:v>9.3264566577657799</c:v>
                      </c:pt>
                      <c:pt idx="7056">
                        <c:v>9.3308932354635505</c:v>
                      </c:pt>
                      <c:pt idx="7057">
                        <c:v>9.3353298131613194</c:v>
                      </c:pt>
                      <c:pt idx="7058">
                        <c:v>9.33976639085909</c:v>
                      </c:pt>
                      <c:pt idx="7059">
                        <c:v>9.3442029685568606</c:v>
                      </c:pt>
                      <c:pt idx="7060">
                        <c:v>9.3486395462546295</c:v>
                      </c:pt>
                      <c:pt idx="7061">
                        <c:v>9.3530761239524001</c:v>
                      </c:pt>
                      <c:pt idx="7062">
                        <c:v>9.3575127016501707</c:v>
                      </c:pt>
                      <c:pt idx="7063">
                        <c:v>9.3619492793479395</c:v>
                      </c:pt>
                      <c:pt idx="7064">
                        <c:v>9.3663858570457101</c:v>
                      </c:pt>
                      <c:pt idx="7065">
                        <c:v>9.3708224347434808</c:v>
                      </c:pt>
                      <c:pt idx="7066">
                        <c:v>9.3752590124412407</c:v>
                      </c:pt>
                      <c:pt idx="7067">
                        <c:v>9.3796955901390202</c:v>
                      </c:pt>
                      <c:pt idx="7068">
                        <c:v>9.3841321678367908</c:v>
                      </c:pt>
                      <c:pt idx="7069">
                        <c:v>9.3885687455345597</c:v>
                      </c:pt>
                      <c:pt idx="7070">
                        <c:v>9.3930053232323303</c:v>
                      </c:pt>
                      <c:pt idx="7071">
                        <c:v>9.3974419009300991</c:v>
                      </c:pt>
                      <c:pt idx="7072">
                        <c:v>9.4018784786278609</c:v>
                      </c:pt>
                      <c:pt idx="7073">
                        <c:v>9.4063150563256297</c:v>
                      </c:pt>
                      <c:pt idx="7074">
                        <c:v>9.4107516340234003</c:v>
                      </c:pt>
                      <c:pt idx="7075">
                        <c:v>9.4151882117211692</c:v>
                      </c:pt>
                      <c:pt idx="7076">
                        <c:v>9.4196247894189398</c:v>
                      </c:pt>
                      <c:pt idx="7077">
                        <c:v>9.4240613671167104</c:v>
                      </c:pt>
                      <c:pt idx="7078">
                        <c:v>9.4284979448144899</c:v>
                      </c:pt>
                      <c:pt idx="7079">
                        <c:v>9.4329345225122605</c:v>
                      </c:pt>
                      <c:pt idx="7080">
                        <c:v>9.4373711002100293</c:v>
                      </c:pt>
                      <c:pt idx="7081">
                        <c:v>9.4418076779077893</c:v>
                      </c:pt>
                      <c:pt idx="7082">
                        <c:v>9.4462442556055599</c:v>
                      </c:pt>
                      <c:pt idx="7083">
                        <c:v>9.4506808333033305</c:v>
                      </c:pt>
                      <c:pt idx="7084">
                        <c:v>9.4551174110010994</c:v>
                      </c:pt>
                      <c:pt idx="7085">
                        <c:v>9.45955398869887</c:v>
                      </c:pt>
                      <c:pt idx="7086">
                        <c:v>9.4639905663966406</c:v>
                      </c:pt>
                      <c:pt idx="7087">
                        <c:v>9.4684271440944094</c:v>
                      </c:pt>
                      <c:pt idx="7088">
                        <c:v>9.4728637217921801</c:v>
                      </c:pt>
                      <c:pt idx="7089">
                        <c:v>9.4773002994899507</c:v>
                      </c:pt>
                      <c:pt idx="7090">
                        <c:v>9.4817368771877195</c:v>
                      </c:pt>
                      <c:pt idx="7091">
                        <c:v>9.4861734548854901</c:v>
                      </c:pt>
                      <c:pt idx="7092">
                        <c:v>9.4906100325832607</c:v>
                      </c:pt>
                      <c:pt idx="7093">
                        <c:v>9.4950466102810296</c:v>
                      </c:pt>
                      <c:pt idx="7094">
                        <c:v>9.4994831879788002</c:v>
                      </c:pt>
                      <c:pt idx="7095">
                        <c:v>9.5039197656765708</c:v>
                      </c:pt>
                      <c:pt idx="7096">
                        <c:v>9.5083563433743397</c:v>
                      </c:pt>
                      <c:pt idx="7097">
                        <c:v>9.5127929210721103</c:v>
                      </c:pt>
                      <c:pt idx="7098">
                        <c:v>9.5172294987698791</c:v>
                      </c:pt>
                      <c:pt idx="7099">
                        <c:v>9.5216660764676497</c:v>
                      </c:pt>
                      <c:pt idx="7100">
                        <c:v>9.5261026541654203</c:v>
                      </c:pt>
                      <c:pt idx="7101">
                        <c:v>9.5305392318631892</c:v>
                      </c:pt>
                      <c:pt idx="7102">
                        <c:v>9.5349758095609598</c:v>
                      </c:pt>
                      <c:pt idx="7103">
                        <c:v>9.5394123872587304</c:v>
                      </c:pt>
                      <c:pt idx="7104">
                        <c:v>9.5438489649564993</c:v>
                      </c:pt>
                      <c:pt idx="7105">
                        <c:v>9.5482855426542699</c:v>
                      </c:pt>
                      <c:pt idx="7106">
                        <c:v>9.5527221203520405</c:v>
                      </c:pt>
                      <c:pt idx="7107">
                        <c:v>9.5571586980498093</c:v>
                      </c:pt>
                      <c:pt idx="7108">
                        <c:v>9.5615952757475799</c:v>
                      </c:pt>
                      <c:pt idx="7109">
                        <c:v>9.5660318534453506</c:v>
                      </c:pt>
                      <c:pt idx="7110">
                        <c:v>9.5704684311431194</c:v>
                      </c:pt>
                      <c:pt idx="7111">
                        <c:v>9.5749050088408794</c:v>
                      </c:pt>
                      <c:pt idx="7112">
                        <c:v>9.57934158653865</c:v>
                      </c:pt>
                      <c:pt idx="7113">
                        <c:v>9.5837781642364206</c:v>
                      </c:pt>
                      <c:pt idx="7114">
                        <c:v>9.5882147419342001</c:v>
                      </c:pt>
                      <c:pt idx="7115">
                        <c:v>9.5926513196319707</c:v>
                      </c:pt>
                      <c:pt idx="7116">
                        <c:v>9.5970878973297395</c:v>
                      </c:pt>
                      <c:pt idx="7117">
                        <c:v>9.6015244750275102</c:v>
                      </c:pt>
                      <c:pt idx="7118">
                        <c:v>9.6059610527252808</c:v>
                      </c:pt>
                      <c:pt idx="7119">
                        <c:v>9.6103976304230407</c:v>
                      </c:pt>
                      <c:pt idx="7120">
                        <c:v>9.6148342081208096</c:v>
                      </c:pt>
                      <c:pt idx="7121">
                        <c:v>9.6192707858185802</c:v>
                      </c:pt>
                      <c:pt idx="7122">
                        <c:v>9.6237073635163508</c:v>
                      </c:pt>
                      <c:pt idx="7123">
                        <c:v>9.6281439412141196</c:v>
                      </c:pt>
                      <c:pt idx="7124">
                        <c:v>9.6325805189118903</c:v>
                      </c:pt>
                      <c:pt idx="7125">
                        <c:v>9.6370170966096609</c:v>
                      </c:pt>
                      <c:pt idx="7126">
                        <c:v>9.6414536743074404</c:v>
                      </c:pt>
                      <c:pt idx="7127">
                        <c:v>9.6458902520052092</c:v>
                      </c:pt>
                      <c:pt idx="7128">
                        <c:v>9.6503268297029692</c:v>
                      </c:pt>
                      <c:pt idx="7129">
                        <c:v>9.6547634074007398</c:v>
                      </c:pt>
                      <c:pt idx="7130">
                        <c:v>9.6591999850985104</c:v>
                      </c:pt>
                      <c:pt idx="7131">
                        <c:v>9.6636365627962793</c:v>
                      </c:pt>
                      <c:pt idx="7132">
                        <c:v>9.6680731404940499</c:v>
                      </c:pt>
                      <c:pt idx="7133">
                        <c:v>9.6725097181918205</c:v>
                      </c:pt>
                      <c:pt idx="7134">
                        <c:v>9.6769462958895893</c:v>
                      </c:pt>
                      <c:pt idx="7135">
                        <c:v>9.6813828735873599</c:v>
                      </c:pt>
                      <c:pt idx="7136">
                        <c:v>9.6858194512851306</c:v>
                      </c:pt>
                      <c:pt idx="7137">
                        <c:v>9.6902560289829101</c:v>
                      </c:pt>
                      <c:pt idx="7138">
                        <c:v>9.69469260668067</c:v>
                      </c:pt>
                      <c:pt idx="7139">
                        <c:v>9.6991291843784406</c:v>
                      </c:pt>
                      <c:pt idx="7140">
                        <c:v>9.7035657620762095</c:v>
                      </c:pt>
                      <c:pt idx="7141">
                        <c:v>9.7080023397739801</c:v>
                      </c:pt>
                      <c:pt idx="7142">
                        <c:v>9.7124389174717507</c:v>
                      </c:pt>
                      <c:pt idx="7143">
                        <c:v>9.7168754951695195</c:v>
                      </c:pt>
                      <c:pt idx="7144">
                        <c:v>9.7213120728672902</c:v>
                      </c:pt>
                      <c:pt idx="7145">
                        <c:v>9.7257486505650608</c:v>
                      </c:pt>
                      <c:pt idx="7146">
                        <c:v>9.7301852282628296</c:v>
                      </c:pt>
                      <c:pt idx="7147">
                        <c:v>9.7346218059606002</c:v>
                      </c:pt>
                      <c:pt idx="7148">
                        <c:v>9.7390583836583708</c:v>
                      </c:pt>
                      <c:pt idx="7149">
                        <c:v>9.7434949613561397</c:v>
                      </c:pt>
                      <c:pt idx="7150">
                        <c:v>9.7479315390539103</c:v>
                      </c:pt>
                      <c:pt idx="7151">
                        <c:v>9.7523681167516791</c:v>
                      </c:pt>
                      <c:pt idx="7152">
                        <c:v>9.7568046944494498</c:v>
                      </c:pt>
                      <c:pt idx="7153">
                        <c:v>9.7612412721472204</c:v>
                      </c:pt>
                      <c:pt idx="7154">
                        <c:v>9.7656778498449892</c:v>
                      </c:pt>
                      <c:pt idx="7155">
                        <c:v>9.7701144275427598</c:v>
                      </c:pt>
                      <c:pt idx="7156">
                        <c:v>9.7745510052405304</c:v>
                      </c:pt>
                      <c:pt idx="7157">
                        <c:v>9.7789875829382904</c:v>
                      </c:pt>
                      <c:pt idx="7158">
                        <c:v>9.7834241606360592</c:v>
                      </c:pt>
                      <c:pt idx="7159">
                        <c:v>9.7878607383338299</c:v>
                      </c:pt>
                      <c:pt idx="7160">
                        <c:v>9.7922973160316005</c:v>
                      </c:pt>
                      <c:pt idx="7161">
                        <c:v>9.79673389372938</c:v>
                      </c:pt>
                      <c:pt idx="7162">
                        <c:v>9.8011704714271506</c:v>
                      </c:pt>
                      <c:pt idx="7163">
                        <c:v>9.8056070491249194</c:v>
                      </c:pt>
                      <c:pt idx="7164">
                        <c:v>9.81004362682269</c:v>
                      </c:pt>
                      <c:pt idx="7165">
                        <c:v>9.8144802045204607</c:v>
                      </c:pt>
                      <c:pt idx="7166">
                        <c:v>9.8189167822182206</c:v>
                      </c:pt>
                      <c:pt idx="7167">
                        <c:v>9.8233533599159895</c:v>
                      </c:pt>
                      <c:pt idx="7168">
                        <c:v>9.8277899376137601</c:v>
                      </c:pt>
                      <c:pt idx="7169">
                        <c:v>9.8322265153115307</c:v>
                      </c:pt>
                      <c:pt idx="7170">
                        <c:v>9.8366630930092995</c:v>
                      </c:pt>
                      <c:pt idx="7171">
                        <c:v>9.8410996707070701</c:v>
                      </c:pt>
                      <c:pt idx="7172">
                        <c:v>9.8455362484048408</c:v>
                      </c:pt>
                      <c:pt idx="7173">
                        <c:v>9.8499728261026203</c:v>
                      </c:pt>
                      <c:pt idx="7174">
                        <c:v>9.8544094038003909</c:v>
                      </c:pt>
                      <c:pt idx="7175">
                        <c:v>9.8588459814981597</c:v>
                      </c:pt>
                      <c:pt idx="7176">
                        <c:v>9.8632825591959197</c:v>
                      </c:pt>
                      <c:pt idx="7177">
                        <c:v>9.8677191368936903</c:v>
                      </c:pt>
                      <c:pt idx="7178">
                        <c:v>9.8721557145914591</c:v>
                      </c:pt>
                      <c:pt idx="7179">
                        <c:v>9.8765922922892297</c:v>
                      </c:pt>
                      <c:pt idx="7180">
                        <c:v>9.8810288699870004</c:v>
                      </c:pt>
                      <c:pt idx="7181">
                        <c:v>9.8854654476847692</c:v>
                      </c:pt>
                      <c:pt idx="7182">
                        <c:v>9.8899020253825398</c:v>
                      </c:pt>
                      <c:pt idx="7183">
                        <c:v>9.8943386030803104</c:v>
                      </c:pt>
                      <c:pt idx="7184">
                        <c:v>9.8987751807780793</c:v>
                      </c:pt>
                      <c:pt idx="7185">
                        <c:v>9.9032117584758499</c:v>
                      </c:pt>
                      <c:pt idx="7186">
                        <c:v>9.9076483361736205</c:v>
                      </c:pt>
                      <c:pt idx="7187">
                        <c:v>9.9120849138713893</c:v>
                      </c:pt>
                      <c:pt idx="7188">
                        <c:v>9.91652149156916</c:v>
                      </c:pt>
                      <c:pt idx="7189">
                        <c:v>9.9209580692669306</c:v>
                      </c:pt>
                      <c:pt idx="7190">
                        <c:v>9.9253946469646994</c:v>
                      </c:pt>
                      <c:pt idx="7191">
                        <c:v>9.92983122466247</c:v>
                      </c:pt>
                      <c:pt idx="7192">
                        <c:v>9.9342678023602407</c:v>
                      </c:pt>
                      <c:pt idx="7193">
                        <c:v>9.9387043800580095</c:v>
                      </c:pt>
                      <c:pt idx="7194">
                        <c:v>9.9431409577557801</c:v>
                      </c:pt>
                      <c:pt idx="7195">
                        <c:v>9.9475775354535401</c:v>
                      </c:pt>
                      <c:pt idx="7196">
                        <c:v>9.9520141131513107</c:v>
                      </c:pt>
                      <c:pt idx="7197">
                        <c:v>9.9564506908490902</c:v>
                      </c:pt>
                      <c:pt idx="7198">
                        <c:v>9.9608872685468608</c:v>
                      </c:pt>
                      <c:pt idx="7199">
                        <c:v>9.9653238462446296</c:v>
                      </c:pt>
                      <c:pt idx="7200">
                        <c:v>9.9697604239424003</c:v>
                      </c:pt>
                      <c:pt idx="7201">
                        <c:v>9.9741970016401709</c:v>
                      </c:pt>
                      <c:pt idx="7202">
                        <c:v>9.9786335793379397</c:v>
                      </c:pt>
                      <c:pt idx="7203">
                        <c:v>9.9830701570357103</c:v>
                      </c:pt>
                      <c:pt idx="7204">
                        <c:v>9.9875067347334703</c:v>
                      </c:pt>
                      <c:pt idx="7205">
                        <c:v>9.9919433124312391</c:v>
                      </c:pt>
                      <c:pt idx="7206">
                        <c:v>9.9963798901290097</c:v>
                      </c:pt>
                      <c:pt idx="7207">
                        <c:v>10.0008164678268</c:v>
                      </c:pt>
                      <c:pt idx="7208">
                        <c:v>10.005253045524601</c:v>
                      </c:pt>
                      <c:pt idx="7209">
                        <c:v>10.0096896232223</c:v>
                      </c:pt>
                      <c:pt idx="7210">
                        <c:v>10.014126200920099</c:v>
                      </c:pt>
                      <c:pt idx="7211">
                        <c:v>10.0185627786179</c:v>
                      </c:pt>
                      <c:pt idx="7212">
                        <c:v>10.0229993563156</c:v>
                      </c:pt>
                      <c:pt idx="7213">
                        <c:v>10.0274359340134</c:v>
                      </c:pt>
                      <c:pt idx="7214">
                        <c:v>10.0318725117112</c:v>
                      </c:pt>
                      <c:pt idx="7215">
                        <c:v>10.036309089408901</c:v>
                      </c:pt>
                      <c:pt idx="7216">
                        <c:v>10.0407456671067</c:v>
                      </c:pt>
                      <c:pt idx="7217">
                        <c:v>10.045182244804501</c:v>
                      </c:pt>
                      <c:pt idx="7218">
                        <c:v>10.0496188225023</c:v>
                      </c:pt>
                      <c:pt idx="7219">
                        <c:v>10.054055400199999</c:v>
                      </c:pt>
                      <c:pt idx="7220">
                        <c:v>10.0584919778978</c:v>
                      </c:pt>
                      <c:pt idx="7221">
                        <c:v>10.062928555595599</c:v>
                      </c:pt>
                      <c:pt idx="7222">
                        <c:v>10.067365133293301</c:v>
                      </c:pt>
                      <c:pt idx="7223">
                        <c:v>10.0718017109911</c:v>
                      </c:pt>
                      <c:pt idx="7224">
                        <c:v>10.0762382886889</c:v>
                      </c:pt>
                      <c:pt idx="7225">
                        <c:v>10.0806748663866</c:v>
                      </c:pt>
                      <c:pt idx="7226">
                        <c:v>10.085111444084401</c:v>
                      </c:pt>
                      <c:pt idx="7227">
                        <c:v>10.0895480217822</c:v>
                      </c:pt>
                      <c:pt idx="7228">
                        <c:v>10.093984599480001</c:v>
                      </c:pt>
                      <c:pt idx="7229">
                        <c:v>10.0984211771777</c:v>
                      </c:pt>
                      <c:pt idx="7230">
                        <c:v>10.102857754875499</c:v>
                      </c:pt>
                      <c:pt idx="7231">
                        <c:v>10.1072943325733</c:v>
                      </c:pt>
                      <c:pt idx="7232">
                        <c:v>10.111730910271</c:v>
                      </c:pt>
                      <c:pt idx="7233">
                        <c:v>10.1161674879688</c:v>
                      </c:pt>
                      <c:pt idx="7234">
                        <c:v>10.120604065666599</c:v>
                      </c:pt>
                      <c:pt idx="7235">
                        <c:v>10.125040643364301</c:v>
                      </c:pt>
                      <c:pt idx="7236">
                        <c:v>10.1294772210621</c:v>
                      </c:pt>
                      <c:pt idx="7237">
                        <c:v>10.133913798759901</c:v>
                      </c:pt>
                      <c:pt idx="7238">
                        <c:v>10.1383503764577</c:v>
                      </c:pt>
                      <c:pt idx="7239">
                        <c:v>10.142786954155399</c:v>
                      </c:pt>
                      <c:pt idx="7240">
                        <c:v>10.1472235318532</c:v>
                      </c:pt>
                      <c:pt idx="7241">
                        <c:v>10.151660109551001</c:v>
                      </c:pt>
                      <c:pt idx="7242">
                        <c:v>10.1560966872487</c:v>
                      </c:pt>
                      <c:pt idx="7243">
                        <c:v>10.160533264946499</c:v>
                      </c:pt>
                      <c:pt idx="7244">
                        <c:v>10.1649698426443</c:v>
                      </c:pt>
                      <c:pt idx="7245">
                        <c:v>10.169406420342</c:v>
                      </c:pt>
                      <c:pt idx="7246">
                        <c:v>10.173842998039801</c:v>
                      </c:pt>
                      <c:pt idx="7247">
                        <c:v>10.1782795757376</c:v>
                      </c:pt>
                      <c:pt idx="7248">
                        <c:v>10.182716153435299</c:v>
                      </c:pt>
                      <c:pt idx="7249">
                        <c:v>10.1871527311331</c:v>
                      </c:pt>
                      <c:pt idx="7250">
                        <c:v>10.191589308830901</c:v>
                      </c:pt>
                      <c:pt idx="7251">
                        <c:v>10.1960258865287</c:v>
                      </c:pt>
                      <c:pt idx="7252">
                        <c:v>10.200462464226399</c:v>
                      </c:pt>
                      <c:pt idx="7253">
                        <c:v>10.2048990419242</c:v>
                      </c:pt>
                      <c:pt idx="7254">
                        <c:v>10.209335619621999</c:v>
                      </c:pt>
                      <c:pt idx="7255">
                        <c:v>10.213772197319701</c:v>
                      </c:pt>
                      <c:pt idx="7256">
                        <c:v>10.2182087750175</c:v>
                      </c:pt>
                      <c:pt idx="7257">
                        <c:v>10.222645352715301</c:v>
                      </c:pt>
                      <c:pt idx="7258">
                        <c:v>10.227081930413</c:v>
                      </c:pt>
                      <c:pt idx="7259">
                        <c:v>10.231518508110801</c:v>
                      </c:pt>
                      <c:pt idx="7260">
                        <c:v>10.2359550858086</c:v>
                      </c:pt>
                      <c:pt idx="7261">
                        <c:v>10.240391663506401</c:v>
                      </c:pt>
                      <c:pt idx="7262">
                        <c:v>10.2448282412041</c:v>
                      </c:pt>
                      <c:pt idx="7263">
                        <c:v>10.249264818901899</c:v>
                      </c:pt>
                      <c:pt idx="7264">
                        <c:v>10.2537013965997</c:v>
                      </c:pt>
                      <c:pt idx="7265">
                        <c:v>10.2581379742974</c:v>
                      </c:pt>
                      <c:pt idx="7266">
                        <c:v>10.262574551995201</c:v>
                      </c:pt>
                      <c:pt idx="7267">
                        <c:v>10.267011129693</c:v>
                      </c:pt>
                      <c:pt idx="7268">
                        <c:v>10.271447707390699</c:v>
                      </c:pt>
                      <c:pt idx="7269">
                        <c:v>10.2758842850885</c:v>
                      </c:pt>
                      <c:pt idx="7270">
                        <c:v>10.280320862786301</c:v>
                      </c:pt>
                      <c:pt idx="7271">
                        <c:v>10.2847574404841</c:v>
                      </c:pt>
                      <c:pt idx="7272">
                        <c:v>10.289194018181799</c:v>
                      </c:pt>
                      <c:pt idx="7273">
                        <c:v>10.2936305958796</c:v>
                      </c:pt>
                      <c:pt idx="7274">
                        <c:v>10.298067173577399</c:v>
                      </c:pt>
                      <c:pt idx="7275">
                        <c:v>10.302503751275101</c:v>
                      </c:pt>
                      <c:pt idx="7276">
                        <c:v>10.3069403289729</c:v>
                      </c:pt>
                      <c:pt idx="7277">
                        <c:v>10.3113769066707</c:v>
                      </c:pt>
                      <c:pt idx="7278">
                        <c:v>10.3158134843684</c:v>
                      </c:pt>
                      <c:pt idx="7279">
                        <c:v>10.320250062066201</c:v>
                      </c:pt>
                      <c:pt idx="7280">
                        <c:v>10.324686639764</c:v>
                      </c:pt>
                      <c:pt idx="7281">
                        <c:v>10.329123217461699</c:v>
                      </c:pt>
                      <c:pt idx="7282">
                        <c:v>10.3335597951595</c:v>
                      </c:pt>
                      <c:pt idx="7283">
                        <c:v>10.337996372857299</c:v>
                      </c:pt>
                      <c:pt idx="7284">
                        <c:v>10.3424329505551</c:v>
                      </c:pt>
                      <c:pt idx="7285">
                        <c:v>10.3468695282528</c:v>
                      </c:pt>
                      <c:pt idx="7286">
                        <c:v>10.3513061059506</c:v>
                      </c:pt>
                      <c:pt idx="7287">
                        <c:v>10.355742683648399</c:v>
                      </c:pt>
                      <c:pt idx="7288">
                        <c:v>10.360179261346101</c:v>
                      </c:pt>
                      <c:pt idx="7289">
                        <c:v>10.3646158390439</c:v>
                      </c:pt>
                      <c:pt idx="7290">
                        <c:v>10.369052416741701</c:v>
                      </c:pt>
                      <c:pt idx="7291">
                        <c:v>10.3734889944394</c:v>
                      </c:pt>
                      <c:pt idx="7292">
                        <c:v>10.377925572137199</c:v>
                      </c:pt>
                      <c:pt idx="7293">
                        <c:v>10.382362149835</c:v>
                      </c:pt>
                      <c:pt idx="7294">
                        <c:v>10.386798727532801</c:v>
                      </c:pt>
                      <c:pt idx="7295">
                        <c:v>10.3912353052305</c:v>
                      </c:pt>
                      <c:pt idx="7296">
                        <c:v>10.395671882928299</c:v>
                      </c:pt>
                      <c:pt idx="7297">
                        <c:v>10.4001084606261</c:v>
                      </c:pt>
                      <c:pt idx="7298">
                        <c:v>10.4045450383238</c:v>
                      </c:pt>
                      <c:pt idx="7299">
                        <c:v>10.408981616021601</c:v>
                      </c:pt>
                      <c:pt idx="7300">
                        <c:v>10.4134181937194</c:v>
                      </c:pt>
                      <c:pt idx="7301">
                        <c:v>10.417854771417099</c:v>
                      </c:pt>
                      <c:pt idx="7302">
                        <c:v>10.4222913491149</c:v>
                      </c:pt>
                      <c:pt idx="7303">
                        <c:v>10.426727926812701</c:v>
                      </c:pt>
                      <c:pt idx="7304">
                        <c:v>10.4311645045105</c:v>
                      </c:pt>
                      <c:pt idx="7305">
                        <c:v>10.435601082208199</c:v>
                      </c:pt>
                      <c:pt idx="7306">
                        <c:v>10.440037659906</c:v>
                      </c:pt>
                      <c:pt idx="7307">
                        <c:v>10.444474237603799</c:v>
                      </c:pt>
                      <c:pt idx="7308">
                        <c:v>10.448910815301501</c:v>
                      </c:pt>
                      <c:pt idx="7309">
                        <c:v>10.4533473929993</c:v>
                      </c:pt>
                      <c:pt idx="7310">
                        <c:v>10.457783970697101</c:v>
                      </c:pt>
                      <c:pt idx="7311">
                        <c:v>10.4622205483948</c:v>
                      </c:pt>
                      <c:pt idx="7312">
                        <c:v>10.466657126092599</c:v>
                      </c:pt>
                      <c:pt idx="7313">
                        <c:v>10.4710937037904</c:v>
                      </c:pt>
                      <c:pt idx="7314">
                        <c:v>10.475530281488201</c:v>
                      </c:pt>
                      <c:pt idx="7315">
                        <c:v>10.4799668591859</c:v>
                      </c:pt>
                      <c:pt idx="7316">
                        <c:v>10.484403436883699</c:v>
                      </c:pt>
                      <c:pt idx="7317">
                        <c:v>10.4888400145815</c:v>
                      </c:pt>
                      <c:pt idx="7318">
                        <c:v>10.4932765922792</c:v>
                      </c:pt>
                      <c:pt idx="7319">
                        <c:v>10.497713169977001</c:v>
                      </c:pt>
                      <c:pt idx="7320">
                        <c:v>10.5021497476748</c:v>
                      </c:pt>
                      <c:pt idx="7321">
                        <c:v>10.506586325372499</c:v>
                      </c:pt>
                      <c:pt idx="7322">
                        <c:v>10.5110229030703</c:v>
                      </c:pt>
                      <c:pt idx="7323">
                        <c:v>10.515459480768101</c:v>
                      </c:pt>
                      <c:pt idx="7324">
                        <c:v>10.5198960584659</c:v>
                      </c:pt>
                      <c:pt idx="7325">
                        <c:v>10.524332636163599</c:v>
                      </c:pt>
                      <c:pt idx="7326">
                        <c:v>10.5287692138614</c:v>
                      </c:pt>
                      <c:pt idx="7327">
                        <c:v>10.533205791559199</c:v>
                      </c:pt>
                      <c:pt idx="7328">
                        <c:v>10.537642369256901</c:v>
                      </c:pt>
                      <c:pt idx="7329">
                        <c:v>10.5420789469547</c:v>
                      </c:pt>
                      <c:pt idx="7330">
                        <c:v>10.5465155246525</c:v>
                      </c:pt>
                      <c:pt idx="7331">
                        <c:v>10.5509521023502</c:v>
                      </c:pt>
                      <c:pt idx="7332">
                        <c:v>10.555388680048001</c:v>
                      </c:pt>
                      <c:pt idx="7333">
                        <c:v>10.5598252577458</c:v>
                      </c:pt>
                      <c:pt idx="7334">
                        <c:v>10.564261835443499</c:v>
                      </c:pt>
                      <c:pt idx="7335">
                        <c:v>10.5686984131413</c:v>
                      </c:pt>
                      <c:pt idx="7336">
                        <c:v>10.573134990839099</c:v>
                      </c:pt>
                      <c:pt idx="7337">
                        <c:v>10.5775715685369</c:v>
                      </c:pt>
                      <c:pt idx="7338">
                        <c:v>10.5820081462346</c:v>
                      </c:pt>
                      <c:pt idx="7339">
                        <c:v>10.5864447239324</c:v>
                      </c:pt>
                      <c:pt idx="7340">
                        <c:v>10.590881301630199</c:v>
                      </c:pt>
                      <c:pt idx="7341">
                        <c:v>10.595317879327901</c:v>
                      </c:pt>
                      <c:pt idx="7342">
                        <c:v>10.5997544570257</c:v>
                      </c:pt>
                      <c:pt idx="7343">
                        <c:v>10.604191034723501</c:v>
                      </c:pt>
                      <c:pt idx="7344">
                        <c:v>10.6086276124212</c:v>
                      </c:pt>
                      <c:pt idx="7345">
                        <c:v>10.613064190118999</c:v>
                      </c:pt>
                      <c:pt idx="7346">
                        <c:v>10.6175007678168</c:v>
                      </c:pt>
                      <c:pt idx="7347">
                        <c:v>10.621937345514599</c:v>
                      </c:pt>
                      <c:pt idx="7348">
                        <c:v>10.6263739232123</c:v>
                      </c:pt>
                      <c:pt idx="7349">
                        <c:v>10.630810500910099</c:v>
                      </c:pt>
                      <c:pt idx="7350">
                        <c:v>10.6352470786079</c:v>
                      </c:pt>
                      <c:pt idx="7351">
                        <c:v>10.6396836563056</c:v>
                      </c:pt>
                      <c:pt idx="7352">
                        <c:v>10.644120234003401</c:v>
                      </c:pt>
                      <c:pt idx="7353">
                        <c:v>10.6485568117012</c:v>
                      </c:pt>
                      <c:pt idx="7354">
                        <c:v>10.652993389398899</c:v>
                      </c:pt>
                      <c:pt idx="7355">
                        <c:v>10.6574299670967</c:v>
                      </c:pt>
                      <c:pt idx="7356">
                        <c:v>10.661866544794499</c:v>
                      </c:pt>
                      <c:pt idx="7357">
                        <c:v>10.6663031224923</c:v>
                      </c:pt>
                      <c:pt idx="7358">
                        <c:v>10.67073970019</c:v>
                      </c:pt>
                      <c:pt idx="7359">
                        <c:v>10.6751762778878</c:v>
                      </c:pt>
                      <c:pt idx="7360">
                        <c:v>10.679612855585599</c:v>
                      </c:pt>
                      <c:pt idx="7361">
                        <c:v>10.684049433283301</c:v>
                      </c:pt>
                      <c:pt idx="7362">
                        <c:v>10.6884860109811</c:v>
                      </c:pt>
                      <c:pt idx="7363">
                        <c:v>10.692922588678901</c:v>
                      </c:pt>
                      <c:pt idx="7364">
                        <c:v>10.6973591663766</c:v>
                      </c:pt>
                      <c:pt idx="7365">
                        <c:v>10.701795744074399</c:v>
                      </c:pt>
                      <c:pt idx="7366">
                        <c:v>10.7062323217722</c:v>
                      </c:pt>
                      <c:pt idx="7367">
                        <c:v>10.710668899470001</c:v>
                      </c:pt>
                      <c:pt idx="7368">
                        <c:v>10.7151054771677</c:v>
                      </c:pt>
                      <c:pt idx="7369">
                        <c:v>10.719542054865499</c:v>
                      </c:pt>
                      <c:pt idx="7370">
                        <c:v>10.7239786325633</c:v>
                      </c:pt>
                      <c:pt idx="7371">
                        <c:v>10.728415210261</c:v>
                      </c:pt>
                      <c:pt idx="7372">
                        <c:v>10.732851787958801</c:v>
                      </c:pt>
                      <c:pt idx="7373">
                        <c:v>10.7372883656566</c:v>
                      </c:pt>
                      <c:pt idx="7374">
                        <c:v>10.741724943354299</c:v>
                      </c:pt>
                      <c:pt idx="7375">
                        <c:v>10.7461615210521</c:v>
                      </c:pt>
                      <c:pt idx="7376">
                        <c:v>10.750598098749901</c:v>
                      </c:pt>
                      <c:pt idx="7377">
                        <c:v>10.7550346764476</c:v>
                      </c:pt>
                      <c:pt idx="7378">
                        <c:v>10.759471254145399</c:v>
                      </c:pt>
                      <c:pt idx="7379">
                        <c:v>10.7639078318432</c:v>
                      </c:pt>
                      <c:pt idx="7380">
                        <c:v>10.768344409540999</c:v>
                      </c:pt>
                      <c:pt idx="7381">
                        <c:v>10.772780987238701</c:v>
                      </c:pt>
                      <c:pt idx="7382">
                        <c:v>10.7772175649365</c:v>
                      </c:pt>
                      <c:pt idx="7383">
                        <c:v>10.7816541426343</c:v>
                      </c:pt>
                      <c:pt idx="7384">
                        <c:v>10.786090720332</c:v>
                      </c:pt>
                      <c:pt idx="7385">
                        <c:v>10.790527298029801</c:v>
                      </c:pt>
                      <c:pt idx="7386">
                        <c:v>10.7949638757276</c:v>
                      </c:pt>
                      <c:pt idx="7387">
                        <c:v>10.799400453425299</c:v>
                      </c:pt>
                      <c:pt idx="7388">
                        <c:v>10.8038370311231</c:v>
                      </c:pt>
                      <c:pt idx="7389">
                        <c:v>10.808273608820899</c:v>
                      </c:pt>
                      <c:pt idx="7390">
                        <c:v>10.8127101865187</c:v>
                      </c:pt>
                      <c:pt idx="7391">
                        <c:v>10.8171467642164</c:v>
                      </c:pt>
                      <c:pt idx="7392">
                        <c:v>10.8215833419142</c:v>
                      </c:pt>
                      <c:pt idx="7393">
                        <c:v>10.826019919611999</c:v>
                      </c:pt>
                      <c:pt idx="7394">
                        <c:v>10.830456497309701</c:v>
                      </c:pt>
                      <c:pt idx="7395">
                        <c:v>10.8348930750075</c:v>
                      </c:pt>
                      <c:pt idx="7396">
                        <c:v>10.839329652705301</c:v>
                      </c:pt>
                      <c:pt idx="7397">
                        <c:v>10.843766230403</c:v>
                      </c:pt>
                      <c:pt idx="7398">
                        <c:v>10.848202808100799</c:v>
                      </c:pt>
                      <c:pt idx="7399">
                        <c:v>10.8526393857986</c:v>
                      </c:pt>
                      <c:pt idx="7400">
                        <c:v>10.857075963496399</c:v>
                      </c:pt>
                      <c:pt idx="7401">
                        <c:v>10.8615125411941</c:v>
                      </c:pt>
                      <c:pt idx="7402">
                        <c:v>10.8659491188919</c:v>
                      </c:pt>
                      <c:pt idx="7403">
                        <c:v>10.8703856965897</c:v>
                      </c:pt>
                      <c:pt idx="7404">
                        <c:v>10.8748222742874</c:v>
                      </c:pt>
                      <c:pt idx="7405">
                        <c:v>10.879258851985201</c:v>
                      </c:pt>
                      <c:pt idx="7406">
                        <c:v>10.883695429683</c:v>
                      </c:pt>
                      <c:pt idx="7407">
                        <c:v>10.888132007380699</c:v>
                      </c:pt>
                      <c:pt idx="7408">
                        <c:v>10.8925685850785</c:v>
                      </c:pt>
                      <c:pt idx="7409">
                        <c:v>10.897005162776299</c:v>
                      </c:pt>
                      <c:pt idx="7410">
                        <c:v>10.901441740474</c:v>
                      </c:pt>
                      <c:pt idx="7411">
                        <c:v>10.9058783181718</c:v>
                      </c:pt>
                      <c:pt idx="7412">
                        <c:v>10.9103148958696</c:v>
                      </c:pt>
                      <c:pt idx="7413">
                        <c:v>10.914751473567399</c:v>
                      </c:pt>
                      <c:pt idx="7414">
                        <c:v>10.919188051265101</c:v>
                      </c:pt>
                      <c:pt idx="7415">
                        <c:v>10.9236246289629</c:v>
                      </c:pt>
                      <c:pt idx="7416">
                        <c:v>10.928061206660701</c:v>
                      </c:pt>
                      <c:pt idx="7417">
                        <c:v>10.9324977843584</c:v>
                      </c:pt>
                      <c:pt idx="7418">
                        <c:v>10.936934362056199</c:v>
                      </c:pt>
                      <c:pt idx="7419">
                        <c:v>10.941370939754</c:v>
                      </c:pt>
                      <c:pt idx="7420">
                        <c:v>10.9458075174517</c:v>
                      </c:pt>
                      <c:pt idx="7421">
                        <c:v>10.9502440951495</c:v>
                      </c:pt>
                      <c:pt idx="7422">
                        <c:v>10.954680672847299</c:v>
                      </c:pt>
                      <c:pt idx="7423">
                        <c:v>10.9591172505451</c:v>
                      </c:pt>
                      <c:pt idx="7424">
                        <c:v>10.9635538282428</c:v>
                      </c:pt>
                      <c:pt idx="7425">
                        <c:v>10.967990405940601</c:v>
                      </c:pt>
                      <c:pt idx="7426">
                        <c:v>10.9724269836384</c:v>
                      </c:pt>
                      <c:pt idx="7427">
                        <c:v>10.976863561336099</c:v>
                      </c:pt>
                      <c:pt idx="7428">
                        <c:v>10.9813001390339</c:v>
                      </c:pt>
                      <c:pt idx="7429">
                        <c:v>10.985736716731701</c:v>
                      </c:pt>
                      <c:pt idx="7430">
                        <c:v>10.9901732944294</c:v>
                      </c:pt>
                      <c:pt idx="7431">
                        <c:v>10.994609872127199</c:v>
                      </c:pt>
                      <c:pt idx="7432">
                        <c:v>10.999046449825</c:v>
                      </c:pt>
                      <c:pt idx="7433">
                        <c:v>11.003483027522799</c:v>
                      </c:pt>
                      <c:pt idx="7434">
                        <c:v>11.007919605220501</c:v>
                      </c:pt>
                      <c:pt idx="7435">
                        <c:v>11.0123561829183</c:v>
                      </c:pt>
                      <c:pt idx="7436">
                        <c:v>11.0167927606161</c:v>
                      </c:pt>
                      <c:pt idx="7437">
                        <c:v>11.0212293383138</c:v>
                      </c:pt>
                      <c:pt idx="7438">
                        <c:v>11.025665916011601</c:v>
                      </c:pt>
                      <c:pt idx="7439">
                        <c:v>11.0301024937094</c:v>
                      </c:pt>
                      <c:pt idx="7440">
                        <c:v>11.034539071407099</c:v>
                      </c:pt>
                      <c:pt idx="7441">
                        <c:v>11.0389756491049</c:v>
                      </c:pt>
                      <c:pt idx="7442">
                        <c:v>11.043412226802699</c:v>
                      </c:pt>
                      <c:pt idx="7443">
                        <c:v>11.0478488045005</c:v>
                      </c:pt>
                      <c:pt idx="7444">
                        <c:v>11.0522853821982</c:v>
                      </c:pt>
                      <c:pt idx="7445">
                        <c:v>11.056721959896</c:v>
                      </c:pt>
                      <c:pt idx="7446">
                        <c:v>11.0611585375938</c:v>
                      </c:pt>
                      <c:pt idx="7447">
                        <c:v>11.065595115291501</c:v>
                      </c:pt>
                      <c:pt idx="7448">
                        <c:v>11.0700316929893</c:v>
                      </c:pt>
                      <c:pt idx="7449">
                        <c:v>11.074468270687101</c:v>
                      </c:pt>
                      <c:pt idx="7450">
                        <c:v>11.0789048483848</c:v>
                      </c:pt>
                      <c:pt idx="7451">
                        <c:v>11.083341426082599</c:v>
                      </c:pt>
                      <c:pt idx="7452">
                        <c:v>11.0877780037804</c:v>
                      </c:pt>
                      <c:pt idx="7453">
                        <c:v>11.0922145814781</c:v>
                      </c:pt>
                      <c:pt idx="7454">
                        <c:v>11.096651159175901</c:v>
                      </c:pt>
                      <c:pt idx="7455">
                        <c:v>11.1010877368737</c:v>
                      </c:pt>
                      <c:pt idx="7456">
                        <c:v>11.1055243145715</c:v>
                      </c:pt>
                      <c:pt idx="7457">
                        <c:v>11.1099608922692</c:v>
                      </c:pt>
                      <c:pt idx="7458">
                        <c:v>11.114397469967001</c:v>
                      </c:pt>
                      <c:pt idx="7459">
                        <c:v>11.1188340476648</c:v>
                      </c:pt>
                      <c:pt idx="7460">
                        <c:v>11.123270625362499</c:v>
                      </c:pt>
                      <c:pt idx="7461">
                        <c:v>11.1277072030603</c:v>
                      </c:pt>
                      <c:pt idx="7462">
                        <c:v>11.132143780758099</c:v>
                      </c:pt>
                      <c:pt idx="7463">
                        <c:v>11.136580358455801</c:v>
                      </c:pt>
                      <c:pt idx="7464">
                        <c:v>11.1410169361536</c:v>
                      </c:pt>
                      <c:pt idx="7465">
                        <c:v>11.1454535138514</c:v>
                      </c:pt>
                      <c:pt idx="7466">
                        <c:v>11.149890091549199</c:v>
                      </c:pt>
                      <c:pt idx="7467">
                        <c:v>11.154326669246901</c:v>
                      </c:pt>
                      <c:pt idx="7468">
                        <c:v>11.1587632469447</c:v>
                      </c:pt>
                      <c:pt idx="7469">
                        <c:v>11.163199824642501</c:v>
                      </c:pt>
                      <c:pt idx="7470">
                        <c:v>11.1676364023402</c:v>
                      </c:pt>
                      <c:pt idx="7471">
                        <c:v>11.172072980037999</c:v>
                      </c:pt>
                      <c:pt idx="7472">
                        <c:v>11.1765095577358</c:v>
                      </c:pt>
                      <c:pt idx="7473">
                        <c:v>11.1809461354335</c:v>
                      </c:pt>
                      <c:pt idx="7474">
                        <c:v>11.1853827131313</c:v>
                      </c:pt>
                      <c:pt idx="7475">
                        <c:v>11.189819290829099</c:v>
                      </c:pt>
                      <c:pt idx="7476">
                        <c:v>11.1942558685269</c:v>
                      </c:pt>
                      <c:pt idx="7477">
                        <c:v>11.1986924462246</c:v>
                      </c:pt>
                      <c:pt idx="7478">
                        <c:v>11.203129023922401</c:v>
                      </c:pt>
                      <c:pt idx="7479">
                        <c:v>11.2075656016202</c:v>
                      </c:pt>
                      <c:pt idx="7480">
                        <c:v>11.212002179317899</c:v>
                      </c:pt>
                      <c:pt idx="7481">
                        <c:v>11.2164387570157</c:v>
                      </c:pt>
                      <c:pt idx="7482">
                        <c:v>11.220875334713501</c:v>
                      </c:pt>
                      <c:pt idx="7483">
                        <c:v>11.2253119124112</c:v>
                      </c:pt>
                      <c:pt idx="7484">
                        <c:v>11.229748490108999</c:v>
                      </c:pt>
                      <c:pt idx="7485">
                        <c:v>11.2341850678068</c:v>
                      </c:pt>
                      <c:pt idx="7486">
                        <c:v>11.238621645504599</c:v>
                      </c:pt>
                      <c:pt idx="7487">
                        <c:v>11.243058223202301</c:v>
                      </c:pt>
                      <c:pt idx="7488">
                        <c:v>11.2474948009001</c:v>
                      </c:pt>
                      <c:pt idx="7489">
                        <c:v>11.2519313785979</c:v>
                      </c:pt>
                      <c:pt idx="7490">
                        <c:v>11.2563679562956</c:v>
                      </c:pt>
                      <c:pt idx="7491">
                        <c:v>11.260804533993401</c:v>
                      </c:pt>
                      <c:pt idx="7492">
                        <c:v>11.2652411116912</c:v>
                      </c:pt>
                      <c:pt idx="7493">
                        <c:v>11.269677689388899</c:v>
                      </c:pt>
                      <c:pt idx="7494">
                        <c:v>11.2741142670867</c:v>
                      </c:pt>
                      <c:pt idx="7495">
                        <c:v>11.278550844784499</c:v>
                      </c:pt>
                      <c:pt idx="7496">
                        <c:v>11.2829874224823</c:v>
                      </c:pt>
                      <c:pt idx="7497">
                        <c:v>11.28742400018</c:v>
                      </c:pt>
                      <c:pt idx="7498">
                        <c:v>11.291860577877801</c:v>
                      </c:pt>
                      <c:pt idx="7499">
                        <c:v>11.2962971555756</c:v>
                      </c:pt>
                      <c:pt idx="7500">
                        <c:v>11.300733733273301</c:v>
                      </c:pt>
                      <c:pt idx="7501">
                        <c:v>11.3051703109711</c:v>
                      </c:pt>
                      <c:pt idx="7502">
                        <c:v>11.309606888668901</c:v>
                      </c:pt>
                      <c:pt idx="7503">
                        <c:v>11.3140434663666</c:v>
                      </c:pt>
                      <c:pt idx="7504">
                        <c:v>11.318480044064399</c:v>
                      </c:pt>
                      <c:pt idx="7505">
                        <c:v>11.3229166217622</c:v>
                      </c:pt>
                      <c:pt idx="7506">
                        <c:v>11.327353199459999</c:v>
                      </c:pt>
                      <c:pt idx="7507">
                        <c:v>11.331789777157701</c:v>
                      </c:pt>
                      <c:pt idx="7508">
                        <c:v>11.3362263548555</c:v>
                      </c:pt>
                      <c:pt idx="7509">
                        <c:v>11.3406629325533</c:v>
                      </c:pt>
                      <c:pt idx="7510">
                        <c:v>11.345099510251</c:v>
                      </c:pt>
                      <c:pt idx="7511">
                        <c:v>11.349536087948801</c:v>
                      </c:pt>
                      <c:pt idx="7512">
                        <c:v>11.3539726656466</c:v>
                      </c:pt>
                      <c:pt idx="7513">
                        <c:v>11.358409243344299</c:v>
                      </c:pt>
                      <c:pt idx="7514">
                        <c:v>11.3628458210421</c:v>
                      </c:pt>
                      <c:pt idx="7515">
                        <c:v>11.367282398739899</c:v>
                      </c:pt>
                      <c:pt idx="7516">
                        <c:v>11.371718976437601</c:v>
                      </c:pt>
                      <c:pt idx="7517">
                        <c:v>11.3761555541354</c:v>
                      </c:pt>
                      <c:pt idx="7518">
                        <c:v>11.3805921318332</c:v>
                      </c:pt>
                      <c:pt idx="7519">
                        <c:v>11.385028709530999</c:v>
                      </c:pt>
                      <c:pt idx="7520">
                        <c:v>11.389465287228701</c:v>
                      </c:pt>
                      <c:pt idx="7521">
                        <c:v>11.3939018649265</c:v>
                      </c:pt>
                      <c:pt idx="7522">
                        <c:v>11.398338442624301</c:v>
                      </c:pt>
                      <c:pt idx="7523">
                        <c:v>11.402775020322</c:v>
                      </c:pt>
                      <c:pt idx="7524">
                        <c:v>11.407211598019799</c:v>
                      </c:pt>
                      <c:pt idx="7525">
                        <c:v>11.4116481757176</c:v>
                      </c:pt>
                      <c:pt idx="7526">
                        <c:v>11.4160847534153</c:v>
                      </c:pt>
                      <c:pt idx="7527">
                        <c:v>11.4205213311131</c:v>
                      </c:pt>
                      <c:pt idx="7528">
                        <c:v>11.424957908810899</c:v>
                      </c:pt>
                      <c:pt idx="7529">
                        <c:v>11.4293944865087</c:v>
                      </c:pt>
                      <c:pt idx="7530">
                        <c:v>11.4338310642064</c:v>
                      </c:pt>
                      <c:pt idx="7531">
                        <c:v>11.438267641904201</c:v>
                      </c:pt>
                      <c:pt idx="7532">
                        <c:v>11.442704219602</c:v>
                      </c:pt>
                      <c:pt idx="7533">
                        <c:v>11.447140797299699</c:v>
                      </c:pt>
                      <c:pt idx="7534">
                        <c:v>11.4515773749975</c:v>
                      </c:pt>
                      <c:pt idx="7535">
                        <c:v>11.456013952695301</c:v>
                      </c:pt>
                      <c:pt idx="7536">
                        <c:v>11.460450530393</c:v>
                      </c:pt>
                      <c:pt idx="7537">
                        <c:v>11.464887108090799</c:v>
                      </c:pt>
                      <c:pt idx="7538">
                        <c:v>11.4693236857886</c:v>
                      </c:pt>
                      <c:pt idx="7539">
                        <c:v>11.4737602634863</c:v>
                      </c:pt>
                      <c:pt idx="7540">
                        <c:v>11.478196841184101</c:v>
                      </c:pt>
                      <c:pt idx="7541">
                        <c:v>11.4826334188819</c:v>
                      </c:pt>
                      <c:pt idx="7542">
                        <c:v>11.487069996579701</c:v>
                      </c:pt>
                      <c:pt idx="7543">
                        <c:v>11.4915065742774</c:v>
                      </c:pt>
                      <c:pt idx="7544">
                        <c:v>11.495943151975199</c:v>
                      </c:pt>
                      <c:pt idx="7545">
                        <c:v>11.500379729673</c:v>
                      </c:pt>
                      <c:pt idx="7546">
                        <c:v>11.504816307370699</c:v>
                      </c:pt>
                      <c:pt idx="7547">
                        <c:v>11.5092528850685</c:v>
                      </c:pt>
                      <c:pt idx="7548">
                        <c:v>11.513689462766299</c:v>
                      </c:pt>
                      <c:pt idx="7549">
                        <c:v>11.518126040464001</c:v>
                      </c:pt>
                      <c:pt idx="7550">
                        <c:v>11.5225626181618</c:v>
                      </c:pt>
                      <c:pt idx="7551">
                        <c:v>11.526999195859601</c:v>
                      </c:pt>
                      <c:pt idx="7552">
                        <c:v>11.5314357735574</c:v>
                      </c:pt>
                      <c:pt idx="7553">
                        <c:v>11.535872351255099</c:v>
                      </c:pt>
                      <c:pt idx="7554">
                        <c:v>11.5403089289529</c:v>
                      </c:pt>
                      <c:pt idx="7555">
                        <c:v>11.544745506650701</c:v>
                      </c:pt>
                      <c:pt idx="7556">
                        <c:v>11.5491820843484</c:v>
                      </c:pt>
                      <c:pt idx="7557">
                        <c:v>11.553618662046199</c:v>
                      </c:pt>
                      <c:pt idx="7558">
                        <c:v>11.558055239744</c:v>
                      </c:pt>
                      <c:pt idx="7559">
                        <c:v>11.5624918174417</c:v>
                      </c:pt>
                      <c:pt idx="7560">
                        <c:v>11.566928395139501</c:v>
                      </c:pt>
                      <c:pt idx="7561">
                        <c:v>11.5713649728373</c:v>
                      </c:pt>
                      <c:pt idx="7562">
                        <c:v>11.5758015505351</c:v>
                      </c:pt>
                      <c:pt idx="7563">
                        <c:v>11.5802381282328</c:v>
                      </c:pt>
                      <c:pt idx="7564">
                        <c:v>11.584674705930601</c:v>
                      </c:pt>
                      <c:pt idx="7565">
                        <c:v>11.5891112836284</c:v>
                      </c:pt>
                      <c:pt idx="7566">
                        <c:v>11.593547861326099</c:v>
                      </c:pt>
                      <c:pt idx="7567">
                        <c:v>11.5979844390239</c:v>
                      </c:pt>
                      <c:pt idx="7568">
                        <c:v>11.602421016721699</c:v>
                      </c:pt>
                      <c:pt idx="7569">
                        <c:v>11.606857594419401</c:v>
                      </c:pt>
                      <c:pt idx="7570">
                        <c:v>11.6112941721172</c:v>
                      </c:pt>
                      <c:pt idx="7571">
                        <c:v>11.615730749815</c:v>
                      </c:pt>
                      <c:pt idx="7572">
                        <c:v>11.620167327512799</c:v>
                      </c:pt>
                      <c:pt idx="7573">
                        <c:v>11.624603905210501</c:v>
                      </c:pt>
                      <c:pt idx="7574">
                        <c:v>11.6290404829083</c:v>
                      </c:pt>
                      <c:pt idx="7575">
                        <c:v>11.633477060606101</c:v>
                      </c:pt>
                      <c:pt idx="7576">
                        <c:v>11.6379136383038</c:v>
                      </c:pt>
                      <c:pt idx="7577">
                        <c:v>11.642350216001599</c:v>
                      </c:pt>
                      <c:pt idx="7578">
                        <c:v>11.6467867936994</c:v>
                      </c:pt>
                      <c:pt idx="7579">
                        <c:v>11.6512233713971</c:v>
                      </c:pt>
                      <c:pt idx="7580">
                        <c:v>11.6556599490949</c:v>
                      </c:pt>
                      <c:pt idx="7581">
                        <c:v>11.660096526792699</c:v>
                      </c:pt>
                      <c:pt idx="7582">
                        <c:v>11.664533104490401</c:v>
                      </c:pt>
                      <c:pt idx="7583">
                        <c:v>11.6689696821882</c:v>
                      </c:pt>
                      <c:pt idx="7584">
                        <c:v>11.673406259886001</c:v>
                      </c:pt>
                      <c:pt idx="7585">
                        <c:v>11.6778428375838</c:v>
                      </c:pt>
                      <c:pt idx="7586">
                        <c:v>11.682279415281499</c:v>
                      </c:pt>
                      <c:pt idx="7587">
                        <c:v>11.6867159929793</c:v>
                      </c:pt>
                      <c:pt idx="7588">
                        <c:v>11.691152570677099</c:v>
                      </c:pt>
                      <c:pt idx="7589">
                        <c:v>11.6955891483748</c:v>
                      </c:pt>
                      <c:pt idx="7590">
                        <c:v>11.700025726072599</c:v>
                      </c:pt>
                      <c:pt idx="7591">
                        <c:v>11.7044623037704</c:v>
                      </c:pt>
                      <c:pt idx="7592">
                        <c:v>11.7088988814681</c:v>
                      </c:pt>
                      <c:pt idx="7593">
                        <c:v>11.713335459165901</c:v>
                      </c:pt>
                      <c:pt idx="7594">
                        <c:v>11.7177720368637</c:v>
                      </c:pt>
                      <c:pt idx="7595">
                        <c:v>11.722208614561501</c:v>
                      </c:pt>
                      <c:pt idx="7596">
                        <c:v>11.7266451922592</c:v>
                      </c:pt>
                      <c:pt idx="7597">
                        <c:v>11.731081769956999</c:v>
                      </c:pt>
                      <c:pt idx="7598">
                        <c:v>11.7355183476548</c:v>
                      </c:pt>
                      <c:pt idx="7599">
                        <c:v>11.7399549253525</c:v>
                      </c:pt>
                      <c:pt idx="7600">
                        <c:v>11.7443915030503</c:v>
                      </c:pt>
                      <c:pt idx="7601">
                        <c:v>11.748828080748099</c:v>
                      </c:pt>
                      <c:pt idx="7602">
                        <c:v>11.753264658445801</c:v>
                      </c:pt>
                      <c:pt idx="7603">
                        <c:v>11.7577012361436</c:v>
                      </c:pt>
                      <c:pt idx="7604">
                        <c:v>11.762137813841401</c:v>
                      </c:pt>
                      <c:pt idx="7605">
                        <c:v>11.7665743915392</c:v>
                      </c:pt>
                      <c:pt idx="7606">
                        <c:v>11.771010969236899</c:v>
                      </c:pt>
                      <c:pt idx="7607">
                        <c:v>11.7754475469347</c:v>
                      </c:pt>
                      <c:pt idx="7608">
                        <c:v>11.779884124632501</c:v>
                      </c:pt>
                      <c:pt idx="7609">
                        <c:v>11.7843207023302</c:v>
                      </c:pt>
                      <c:pt idx="7610">
                        <c:v>11.788757280027999</c:v>
                      </c:pt>
                      <c:pt idx="7611">
                        <c:v>11.7931938577258</c:v>
                      </c:pt>
                      <c:pt idx="7612">
                        <c:v>11.7976304354235</c:v>
                      </c:pt>
                      <c:pt idx="7613">
                        <c:v>11.802067013121301</c:v>
                      </c:pt>
                      <c:pt idx="7614">
                        <c:v>11.8065035908191</c:v>
                      </c:pt>
                      <c:pt idx="7615">
                        <c:v>11.8109401685169</c:v>
                      </c:pt>
                      <c:pt idx="7616">
                        <c:v>11.8153767462146</c:v>
                      </c:pt>
                      <c:pt idx="7617">
                        <c:v>11.819813323912401</c:v>
                      </c:pt>
                      <c:pt idx="7618">
                        <c:v>11.8242499016102</c:v>
                      </c:pt>
                      <c:pt idx="7619">
                        <c:v>11.828686479307899</c:v>
                      </c:pt>
                      <c:pt idx="7620">
                        <c:v>11.8331230570057</c:v>
                      </c:pt>
                      <c:pt idx="7621">
                        <c:v>11.837559634703499</c:v>
                      </c:pt>
                      <c:pt idx="7622">
                        <c:v>11.841996212401201</c:v>
                      </c:pt>
                      <c:pt idx="7623">
                        <c:v>11.846432790099</c:v>
                      </c:pt>
                      <c:pt idx="7624">
                        <c:v>11.8508693677968</c:v>
                      </c:pt>
                      <c:pt idx="7625">
                        <c:v>11.855305945494599</c:v>
                      </c:pt>
                      <c:pt idx="7626">
                        <c:v>11.859742523192301</c:v>
                      </c:pt>
                      <c:pt idx="7627">
                        <c:v>11.8641791008901</c:v>
                      </c:pt>
                      <c:pt idx="7628">
                        <c:v>11.868615678587901</c:v>
                      </c:pt>
                      <c:pt idx="7629">
                        <c:v>11.8730522562856</c:v>
                      </c:pt>
                      <c:pt idx="7630">
                        <c:v>11.877488833983399</c:v>
                      </c:pt>
                      <c:pt idx="7631">
                        <c:v>11.8819254116812</c:v>
                      </c:pt>
                      <c:pt idx="7632">
                        <c:v>11.8863619893789</c:v>
                      </c:pt>
                      <c:pt idx="7633">
                        <c:v>11.8907985670767</c:v>
                      </c:pt>
                      <c:pt idx="7634">
                        <c:v>11.8952351447745</c:v>
                      </c:pt>
                      <c:pt idx="7635">
                        <c:v>11.899671722472201</c:v>
                      </c:pt>
                      <c:pt idx="7636">
                        <c:v>11.90410830017</c:v>
                      </c:pt>
                      <c:pt idx="7637">
                        <c:v>11.908544877867801</c:v>
                      </c:pt>
                      <c:pt idx="7638">
                        <c:v>11.9129814555656</c:v>
                      </c:pt>
                      <c:pt idx="7639">
                        <c:v>11.917418033263299</c:v>
                      </c:pt>
                      <c:pt idx="7640">
                        <c:v>11.9218546109611</c:v>
                      </c:pt>
                      <c:pt idx="7641">
                        <c:v>11.926291188658899</c:v>
                      </c:pt>
                      <c:pt idx="7642">
                        <c:v>11.9307277663566</c:v>
                      </c:pt>
                      <c:pt idx="7643">
                        <c:v>11.9351643440544</c:v>
                      </c:pt>
                      <c:pt idx="7644">
                        <c:v>11.9396009217522</c:v>
                      </c:pt>
                      <c:pt idx="7645">
                        <c:v>11.9440374994499</c:v>
                      </c:pt>
                      <c:pt idx="7646">
                        <c:v>11.948474077147701</c:v>
                      </c:pt>
                      <c:pt idx="7647">
                        <c:v>11.9529106548455</c:v>
                      </c:pt>
                      <c:pt idx="7648">
                        <c:v>11.957347232543301</c:v>
                      </c:pt>
                      <c:pt idx="7649">
                        <c:v>11.961783810241</c:v>
                      </c:pt>
                      <c:pt idx="7650">
                        <c:v>11.966220387938799</c:v>
                      </c:pt>
                      <c:pt idx="7651">
                        <c:v>11.9706569656366</c:v>
                      </c:pt>
                      <c:pt idx="7652">
                        <c:v>11.9750935433343</c:v>
                      </c:pt>
                      <c:pt idx="7653">
                        <c:v>11.9795301210321</c:v>
                      </c:pt>
                      <c:pt idx="7654">
                        <c:v>11.983966698729899</c:v>
                      </c:pt>
                      <c:pt idx="7655">
                        <c:v>11.988403276427601</c:v>
                      </c:pt>
                      <c:pt idx="7656">
                        <c:v>11.9928398541254</c:v>
                      </c:pt>
                      <c:pt idx="7657">
                        <c:v>11.997276431823201</c:v>
                      </c:pt>
                      <c:pt idx="7658">
                        <c:v>12.001713009521</c:v>
                      </c:pt>
                      <c:pt idx="7659">
                        <c:v>12.006149587218699</c:v>
                      </c:pt>
                      <c:pt idx="7660">
                        <c:v>12.0105861649165</c:v>
                      </c:pt>
                      <c:pt idx="7661">
                        <c:v>12.015022742614301</c:v>
                      </c:pt>
                      <c:pt idx="7662">
                        <c:v>12.019459320312</c:v>
                      </c:pt>
                      <c:pt idx="7663">
                        <c:v>12.023895898009799</c:v>
                      </c:pt>
                      <c:pt idx="7664">
                        <c:v>12.0283324757076</c:v>
                      </c:pt>
                      <c:pt idx="7665">
                        <c:v>12.0327690534053</c:v>
                      </c:pt>
                      <c:pt idx="7666">
                        <c:v>12.037205631103101</c:v>
                      </c:pt>
                      <c:pt idx="7667">
                        <c:v>12.0416422088009</c:v>
                      </c:pt>
                      <c:pt idx="7668">
                        <c:v>12.046078786498599</c:v>
                      </c:pt>
                      <c:pt idx="7669">
                        <c:v>12.0505153641964</c:v>
                      </c:pt>
                      <c:pt idx="7670">
                        <c:v>12.054951941894201</c:v>
                      </c:pt>
                      <c:pt idx="7671">
                        <c:v>12.059388519592</c:v>
                      </c:pt>
                      <c:pt idx="7672">
                        <c:v>12.063825097289699</c:v>
                      </c:pt>
                      <c:pt idx="7673">
                        <c:v>12.0682616749875</c:v>
                      </c:pt>
                      <c:pt idx="7674">
                        <c:v>12.072698252685299</c:v>
                      </c:pt>
                      <c:pt idx="7675">
                        <c:v>12.077134830383001</c:v>
                      </c:pt>
                      <c:pt idx="7676">
                        <c:v>12.0815714080808</c:v>
                      </c:pt>
                      <c:pt idx="7677">
                        <c:v>12.0860079857786</c:v>
                      </c:pt>
                      <c:pt idx="7678">
                        <c:v>12.0904445634763</c:v>
                      </c:pt>
                      <c:pt idx="7679">
                        <c:v>12.094881141174101</c:v>
                      </c:pt>
                      <c:pt idx="7680">
                        <c:v>12.0993177188719</c:v>
                      </c:pt>
                      <c:pt idx="7681">
                        <c:v>12.103754296569701</c:v>
                      </c:pt>
                      <c:pt idx="7682">
                        <c:v>12.1081908742674</c:v>
                      </c:pt>
                      <c:pt idx="7683">
                        <c:v>12.112627451965199</c:v>
                      </c:pt>
                      <c:pt idx="7684">
                        <c:v>12.117064029663</c:v>
                      </c:pt>
                      <c:pt idx="7685">
                        <c:v>12.1215006073607</c:v>
                      </c:pt>
                      <c:pt idx="7686">
                        <c:v>12.1259371850585</c:v>
                      </c:pt>
                      <c:pt idx="7687">
                        <c:v>12.1303737627563</c:v>
                      </c:pt>
                      <c:pt idx="7688">
                        <c:v>12.134810340454001</c:v>
                      </c:pt>
                      <c:pt idx="7689">
                        <c:v>12.1392469181518</c:v>
                      </c:pt>
                      <c:pt idx="7690">
                        <c:v>12.143683495849601</c:v>
                      </c:pt>
                      <c:pt idx="7691">
                        <c:v>12.1481200735474</c:v>
                      </c:pt>
                      <c:pt idx="7692">
                        <c:v>12.152556651245099</c:v>
                      </c:pt>
                      <c:pt idx="7693">
                        <c:v>12.1569932289429</c:v>
                      </c:pt>
                      <c:pt idx="7694">
                        <c:v>12.161429806640699</c:v>
                      </c:pt>
                      <c:pt idx="7695">
                        <c:v>12.165866384338401</c:v>
                      </c:pt>
                      <c:pt idx="7696">
                        <c:v>12.1703029620362</c:v>
                      </c:pt>
                      <c:pt idx="7697">
                        <c:v>12.174739539734</c:v>
                      </c:pt>
                      <c:pt idx="7698">
                        <c:v>12.1791761174317</c:v>
                      </c:pt>
                      <c:pt idx="7699">
                        <c:v>12.183612695129501</c:v>
                      </c:pt>
                      <c:pt idx="7700">
                        <c:v>12.1880492728273</c:v>
                      </c:pt>
                      <c:pt idx="7701">
                        <c:v>12.192485850525101</c:v>
                      </c:pt>
                      <c:pt idx="7702">
                        <c:v>12.1969224282228</c:v>
                      </c:pt>
                      <c:pt idx="7703">
                        <c:v>12.201359005920599</c:v>
                      </c:pt>
                      <c:pt idx="7704">
                        <c:v>12.2057955836184</c:v>
                      </c:pt>
                      <c:pt idx="7705">
                        <c:v>12.2102321613161</c:v>
                      </c:pt>
                      <c:pt idx="7706">
                        <c:v>12.2146687390139</c:v>
                      </c:pt>
                      <c:pt idx="7707">
                        <c:v>12.219105316711699</c:v>
                      </c:pt>
                      <c:pt idx="7708">
                        <c:v>12.223541894409401</c:v>
                      </c:pt>
                      <c:pt idx="7709">
                        <c:v>12.2279784721072</c:v>
                      </c:pt>
                      <c:pt idx="7710">
                        <c:v>12.232415049805001</c:v>
                      </c:pt>
                      <c:pt idx="7711">
                        <c:v>12.2368516275028</c:v>
                      </c:pt>
                      <c:pt idx="7712">
                        <c:v>12.241288205200499</c:v>
                      </c:pt>
                      <c:pt idx="7713">
                        <c:v>12.2457247828983</c:v>
                      </c:pt>
                      <c:pt idx="7714">
                        <c:v>12.250161360596101</c:v>
                      </c:pt>
                      <c:pt idx="7715">
                        <c:v>12.2545979382938</c:v>
                      </c:pt>
                      <c:pt idx="7716">
                        <c:v>12.259034515991599</c:v>
                      </c:pt>
                      <c:pt idx="7717">
                        <c:v>12.2634710936894</c:v>
                      </c:pt>
                      <c:pt idx="7718">
                        <c:v>12.2679076713871</c:v>
                      </c:pt>
                      <c:pt idx="7719">
                        <c:v>12.272344249084901</c:v>
                      </c:pt>
                      <c:pt idx="7720">
                        <c:v>12.2767808267827</c:v>
                      </c:pt>
                      <c:pt idx="7721">
                        <c:v>12.2812174044805</c:v>
                      </c:pt>
                      <c:pt idx="7722">
                        <c:v>12.2856539821782</c:v>
                      </c:pt>
                      <c:pt idx="7723">
                        <c:v>12.290090559876001</c:v>
                      </c:pt>
                      <c:pt idx="7724">
                        <c:v>12.2945271375738</c:v>
                      </c:pt>
                      <c:pt idx="7725">
                        <c:v>12.298963715271499</c:v>
                      </c:pt>
                      <c:pt idx="7726">
                        <c:v>12.3034002929693</c:v>
                      </c:pt>
                      <c:pt idx="7727">
                        <c:v>12.307836870667099</c:v>
                      </c:pt>
                      <c:pt idx="7728">
                        <c:v>12.312273448364801</c:v>
                      </c:pt>
                      <c:pt idx="7729">
                        <c:v>12.3167100260626</c:v>
                      </c:pt>
                      <c:pt idx="7730">
                        <c:v>12.3211466037604</c:v>
                      </c:pt>
                      <c:pt idx="7731">
                        <c:v>12.3255831814582</c:v>
                      </c:pt>
                      <c:pt idx="7732">
                        <c:v>12.330019759155901</c:v>
                      </c:pt>
                      <c:pt idx="7733">
                        <c:v>12.3344563368537</c:v>
                      </c:pt>
                      <c:pt idx="7734">
                        <c:v>12.338892914551501</c:v>
                      </c:pt>
                      <c:pt idx="7735">
                        <c:v>12.3433294922492</c:v>
                      </c:pt>
                      <c:pt idx="7736">
                        <c:v>12.347766069946999</c:v>
                      </c:pt>
                      <c:pt idx="7737">
                        <c:v>12.3522026476448</c:v>
                      </c:pt>
                      <c:pt idx="7738">
                        <c:v>12.3566392253425</c:v>
                      </c:pt>
                      <c:pt idx="7739">
                        <c:v>12.361075803040301</c:v>
                      </c:pt>
                      <c:pt idx="7740">
                        <c:v>12.3655123807381</c:v>
                      </c:pt>
                      <c:pt idx="7741">
                        <c:v>12.369948958435799</c:v>
                      </c:pt>
                      <c:pt idx="7742">
                        <c:v>12.3743855361336</c:v>
                      </c:pt>
                      <c:pt idx="7743">
                        <c:v>12.378822113831401</c:v>
                      </c:pt>
                      <c:pt idx="7744">
                        <c:v>12.3832586915292</c:v>
                      </c:pt>
                      <c:pt idx="7745">
                        <c:v>12.387695269226899</c:v>
                      </c:pt>
                      <c:pt idx="7746">
                        <c:v>12.3921318469247</c:v>
                      </c:pt>
                      <c:pt idx="7747">
                        <c:v>12.396568424622499</c:v>
                      </c:pt>
                      <c:pt idx="7748">
                        <c:v>12.401005002320201</c:v>
                      </c:pt>
                      <c:pt idx="7749">
                        <c:v>12.405441580018</c:v>
                      </c:pt>
                      <c:pt idx="7750">
                        <c:v>12.4098781577158</c:v>
                      </c:pt>
                      <c:pt idx="7751">
                        <c:v>12.4143147354135</c:v>
                      </c:pt>
                      <c:pt idx="7752">
                        <c:v>12.418751313111301</c:v>
                      </c:pt>
                      <c:pt idx="7753">
                        <c:v>12.4231878908091</c:v>
                      </c:pt>
                      <c:pt idx="7754">
                        <c:v>12.427624468506799</c:v>
                      </c:pt>
                      <c:pt idx="7755">
                        <c:v>12.4320610462046</c:v>
                      </c:pt>
                      <c:pt idx="7756">
                        <c:v>12.436497623902399</c:v>
                      </c:pt>
                      <c:pt idx="7757">
                        <c:v>12.4409342016002</c:v>
                      </c:pt>
                      <c:pt idx="7758">
                        <c:v>12.4453707792979</c:v>
                      </c:pt>
                      <c:pt idx="7759">
                        <c:v>12.4498073569957</c:v>
                      </c:pt>
                      <c:pt idx="7760">
                        <c:v>12.454243934693499</c:v>
                      </c:pt>
                      <c:pt idx="7761">
                        <c:v>12.458680512391201</c:v>
                      </c:pt>
                      <c:pt idx="7762">
                        <c:v>12.463117090089</c:v>
                      </c:pt>
                      <c:pt idx="7763">
                        <c:v>12.467553667786801</c:v>
                      </c:pt>
                      <c:pt idx="7764">
                        <c:v>12.4719902454845</c:v>
                      </c:pt>
                      <c:pt idx="7765">
                        <c:v>12.476426823182299</c:v>
                      </c:pt>
                      <c:pt idx="7766">
                        <c:v>12.4808634008801</c:v>
                      </c:pt>
                      <c:pt idx="7767">
                        <c:v>12.485299978577901</c:v>
                      </c:pt>
                      <c:pt idx="7768">
                        <c:v>12.4897365562756</c:v>
                      </c:pt>
                      <c:pt idx="7769">
                        <c:v>12.494173133973399</c:v>
                      </c:pt>
                      <c:pt idx="7770">
                        <c:v>12.4986097116712</c:v>
                      </c:pt>
                      <c:pt idx="7771">
                        <c:v>12.5030462893689</c:v>
                      </c:pt>
                      <c:pt idx="7772">
                        <c:v>12.507482867066701</c:v>
                      </c:pt>
                      <c:pt idx="7773">
                        <c:v>12.5119194447645</c:v>
                      </c:pt>
                      <c:pt idx="7774">
                        <c:v>12.516356022462199</c:v>
                      </c:pt>
                      <c:pt idx="7775">
                        <c:v>12.52079260016</c:v>
                      </c:pt>
                      <c:pt idx="7776">
                        <c:v>12.525229177857801</c:v>
                      </c:pt>
                      <c:pt idx="7777">
                        <c:v>12.5296657555556</c:v>
                      </c:pt>
                      <c:pt idx="7778">
                        <c:v>12.534102333253299</c:v>
                      </c:pt>
                      <c:pt idx="7779">
                        <c:v>12.5385389109511</c:v>
                      </c:pt>
                      <c:pt idx="7780">
                        <c:v>12.542975488648899</c:v>
                      </c:pt>
                      <c:pt idx="7781">
                        <c:v>12.547412066346601</c:v>
                      </c:pt>
                      <c:pt idx="7782">
                        <c:v>12.5518486440444</c:v>
                      </c:pt>
                      <c:pt idx="7783">
                        <c:v>12.556285221742201</c:v>
                      </c:pt>
                      <c:pt idx="7784">
                        <c:v>12.5607217994399</c:v>
                      </c:pt>
                      <c:pt idx="7785">
                        <c:v>12.565158377137699</c:v>
                      </c:pt>
                      <c:pt idx="7786">
                        <c:v>12.5695949548355</c:v>
                      </c:pt>
                      <c:pt idx="7787">
                        <c:v>12.574031532533301</c:v>
                      </c:pt>
                      <c:pt idx="7788">
                        <c:v>12.578468110231</c:v>
                      </c:pt>
                      <c:pt idx="7789">
                        <c:v>12.582904687928799</c:v>
                      </c:pt>
                      <c:pt idx="7790">
                        <c:v>12.5873412656266</c:v>
                      </c:pt>
                      <c:pt idx="7791">
                        <c:v>12.5917778433243</c:v>
                      </c:pt>
                      <c:pt idx="7792">
                        <c:v>12.596214421022101</c:v>
                      </c:pt>
                      <c:pt idx="7793">
                        <c:v>12.6006509987199</c:v>
                      </c:pt>
                      <c:pt idx="7794">
                        <c:v>12.605087576417599</c:v>
                      </c:pt>
                      <c:pt idx="7795">
                        <c:v>12.6095241541154</c:v>
                      </c:pt>
                      <c:pt idx="7796">
                        <c:v>12.613960731813201</c:v>
                      </c:pt>
                      <c:pt idx="7797">
                        <c:v>12.618397309511</c:v>
                      </c:pt>
                      <c:pt idx="7798">
                        <c:v>12.622833887208699</c:v>
                      </c:pt>
                      <c:pt idx="7799">
                        <c:v>12.6272704649065</c:v>
                      </c:pt>
                      <c:pt idx="7800">
                        <c:v>12.631707042604299</c:v>
                      </c:pt>
                      <c:pt idx="7801">
                        <c:v>12.636143620302001</c:v>
                      </c:pt>
                      <c:pt idx="7802">
                        <c:v>12.6405801979998</c:v>
                      </c:pt>
                      <c:pt idx="7803">
                        <c:v>12.6450167756976</c:v>
                      </c:pt>
                      <c:pt idx="7804">
                        <c:v>12.6494533533953</c:v>
                      </c:pt>
                      <c:pt idx="7805">
                        <c:v>12.653889931093101</c:v>
                      </c:pt>
                      <c:pt idx="7806">
                        <c:v>12.6583265087909</c:v>
                      </c:pt>
                      <c:pt idx="7807">
                        <c:v>12.662763086488701</c:v>
                      </c:pt>
                      <c:pt idx="7808">
                        <c:v>12.6671996641864</c:v>
                      </c:pt>
                      <c:pt idx="7809">
                        <c:v>12.671636241884199</c:v>
                      </c:pt>
                      <c:pt idx="7810">
                        <c:v>12.676072819582</c:v>
                      </c:pt>
                      <c:pt idx="7811">
                        <c:v>12.6805093972797</c:v>
                      </c:pt>
                      <c:pt idx="7812">
                        <c:v>12.6849459749775</c:v>
                      </c:pt>
                      <c:pt idx="7813">
                        <c:v>12.689382552675299</c:v>
                      </c:pt>
                      <c:pt idx="7814">
                        <c:v>12.693819130373001</c:v>
                      </c:pt>
                      <c:pt idx="7815">
                        <c:v>12.6982557080708</c:v>
                      </c:pt>
                      <c:pt idx="7816">
                        <c:v>12.702692285768601</c:v>
                      </c:pt>
                      <c:pt idx="7817">
                        <c:v>12.7071288634664</c:v>
                      </c:pt>
                      <c:pt idx="7818">
                        <c:v>12.711565441164099</c:v>
                      </c:pt>
                      <c:pt idx="7819">
                        <c:v>12.7160020188619</c:v>
                      </c:pt>
                      <c:pt idx="7820">
                        <c:v>12.720438596559701</c:v>
                      </c:pt>
                      <c:pt idx="7821">
                        <c:v>12.7248751742574</c:v>
                      </c:pt>
                      <c:pt idx="7822">
                        <c:v>12.729311751955199</c:v>
                      </c:pt>
                      <c:pt idx="7823">
                        <c:v>12.733748329653</c:v>
                      </c:pt>
                      <c:pt idx="7824">
                        <c:v>12.7381849073507</c:v>
                      </c:pt>
                      <c:pt idx="7825">
                        <c:v>12.742621485048501</c:v>
                      </c:pt>
                      <c:pt idx="7826">
                        <c:v>12.7470580627463</c:v>
                      </c:pt>
                      <c:pt idx="7827">
                        <c:v>12.751494640444101</c:v>
                      </c:pt>
                      <c:pt idx="7828">
                        <c:v>12.7559312181418</c:v>
                      </c:pt>
                      <c:pt idx="7829">
                        <c:v>12.760367795839599</c:v>
                      </c:pt>
                      <c:pt idx="7830">
                        <c:v>12.7648043735374</c:v>
                      </c:pt>
                      <c:pt idx="7831">
                        <c:v>12.7692409512351</c:v>
                      </c:pt>
                      <c:pt idx="7832">
                        <c:v>12.7736775289329</c:v>
                      </c:pt>
                      <c:pt idx="7833">
                        <c:v>12.778114106630699</c:v>
                      </c:pt>
                      <c:pt idx="7834">
                        <c:v>12.782550684328401</c:v>
                      </c:pt>
                      <c:pt idx="7835">
                        <c:v>12.7869872620262</c:v>
                      </c:pt>
                      <c:pt idx="7836">
                        <c:v>12.791423839724001</c:v>
                      </c:pt>
                      <c:pt idx="7837">
                        <c:v>12.7958604174218</c:v>
                      </c:pt>
                      <c:pt idx="7838">
                        <c:v>12.800296995119499</c:v>
                      </c:pt>
                      <c:pt idx="7839">
                        <c:v>12.8047335728173</c:v>
                      </c:pt>
                      <c:pt idx="7840">
                        <c:v>12.809170150515101</c:v>
                      </c:pt>
                      <c:pt idx="7841">
                        <c:v>12.8136067282128</c:v>
                      </c:pt>
                      <c:pt idx="7842">
                        <c:v>12.818043305910599</c:v>
                      </c:pt>
                      <c:pt idx="7843">
                        <c:v>12.8224798836084</c:v>
                      </c:pt>
                      <c:pt idx="7844">
                        <c:v>12.8269164613061</c:v>
                      </c:pt>
                      <c:pt idx="7845">
                        <c:v>12.831353039003901</c:v>
                      </c:pt>
                      <c:pt idx="7846">
                        <c:v>12.8357896167017</c:v>
                      </c:pt>
                      <c:pt idx="7847">
                        <c:v>12.840226194399399</c:v>
                      </c:pt>
                      <c:pt idx="7848">
                        <c:v>12.8446627720972</c:v>
                      </c:pt>
                      <c:pt idx="7849">
                        <c:v>12.849099349795001</c:v>
                      </c:pt>
                      <c:pt idx="7850">
                        <c:v>12.8535359274928</c:v>
                      </c:pt>
                      <c:pt idx="7851">
                        <c:v>12.857972505190499</c:v>
                      </c:pt>
                      <c:pt idx="7852">
                        <c:v>12.8624090828883</c:v>
                      </c:pt>
                      <c:pt idx="7853">
                        <c:v>12.866845660586099</c:v>
                      </c:pt>
                      <c:pt idx="7854">
                        <c:v>12.871282238283801</c:v>
                      </c:pt>
                      <c:pt idx="7855">
                        <c:v>12.8757188159816</c:v>
                      </c:pt>
                      <c:pt idx="7856">
                        <c:v>12.8801553936794</c:v>
                      </c:pt>
                      <c:pt idx="7857">
                        <c:v>12.8845919713771</c:v>
                      </c:pt>
                      <c:pt idx="7858">
                        <c:v>12.889028549074901</c:v>
                      </c:pt>
                      <c:pt idx="7859">
                        <c:v>12.8934651267727</c:v>
                      </c:pt>
                      <c:pt idx="7860">
                        <c:v>12.897901704470501</c:v>
                      </c:pt>
                      <c:pt idx="7861">
                        <c:v>12.9023382821682</c:v>
                      </c:pt>
                      <c:pt idx="7862">
                        <c:v>12.906774859865999</c:v>
                      </c:pt>
                      <c:pt idx="7863">
                        <c:v>12.9112114375638</c:v>
                      </c:pt>
                      <c:pt idx="7864">
                        <c:v>12.9156480152615</c:v>
                      </c:pt>
                      <c:pt idx="7865">
                        <c:v>12.9200845929593</c:v>
                      </c:pt>
                      <c:pt idx="7866">
                        <c:v>12.924521170657099</c:v>
                      </c:pt>
                      <c:pt idx="7867">
                        <c:v>12.928957748354801</c:v>
                      </c:pt>
                      <c:pt idx="7868">
                        <c:v>12.9333943260526</c:v>
                      </c:pt>
                      <c:pt idx="7869">
                        <c:v>12.937830903750401</c:v>
                      </c:pt>
                      <c:pt idx="7870">
                        <c:v>12.9422674814481</c:v>
                      </c:pt>
                      <c:pt idx="7871">
                        <c:v>12.946704059145899</c:v>
                      </c:pt>
                      <c:pt idx="7872">
                        <c:v>12.9511406368437</c:v>
                      </c:pt>
                      <c:pt idx="7873">
                        <c:v>12.955577214541499</c:v>
                      </c:pt>
                      <c:pt idx="7874">
                        <c:v>12.9600137922392</c:v>
                      </c:pt>
                      <c:pt idx="7875">
                        <c:v>12.964450369937</c:v>
                      </c:pt>
                      <c:pt idx="7876">
                        <c:v>12.9688869476348</c:v>
                      </c:pt>
                      <c:pt idx="7877">
                        <c:v>12.9733235253325</c:v>
                      </c:pt>
                      <c:pt idx="7878">
                        <c:v>12.977760103030301</c:v>
                      </c:pt>
                      <c:pt idx="7879">
                        <c:v>12.9821966807281</c:v>
                      </c:pt>
                      <c:pt idx="7880">
                        <c:v>12.986633258425799</c:v>
                      </c:pt>
                      <c:pt idx="7881">
                        <c:v>12.9910698361236</c:v>
                      </c:pt>
                      <c:pt idx="7882">
                        <c:v>12.995506413821399</c:v>
                      </c:pt>
                      <c:pt idx="7883">
                        <c:v>12.9999429915192</c:v>
                      </c:pt>
                      <c:pt idx="7884">
                        <c:v>13.0043795692169</c:v>
                      </c:pt>
                      <c:pt idx="7885">
                        <c:v>13.0088161469147</c:v>
                      </c:pt>
                      <c:pt idx="7886">
                        <c:v>13.013252724612499</c:v>
                      </c:pt>
                      <c:pt idx="7887">
                        <c:v>13.017689302310201</c:v>
                      </c:pt>
                      <c:pt idx="7888">
                        <c:v>13.022125880008</c:v>
                      </c:pt>
                      <c:pt idx="7889">
                        <c:v>13.026562457705801</c:v>
                      </c:pt>
                      <c:pt idx="7890">
                        <c:v>13.0309990354035</c:v>
                      </c:pt>
                      <c:pt idx="7891">
                        <c:v>13.035435613101299</c:v>
                      </c:pt>
                      <c:pt idx="7892">
                        <c:v>13.0398721907991</c:v>
                      </c:pt>
                      <c:pt idx="7893">
                        <c:v>13.044308768496901</c:v>
                      </c:pt>
                      <c:pt idx="7894">
                        <c:v>13.0487453461946</c:v>
                      </c:pt>
                      <c:pt idx="7895">
                        <c:v>13.053181923892399</c:v>
                      </c:pt>
                      <c:pt idx="7896">
                        <c:v>13.0576185015902</c:v>
                      </c:pt>
                      <c:pt idx="7897">
                        <c:v>13.0620550792879</c:v>
                      </c:pt>
                      <c:pt idx="7898">
                        <c:v>13.066491656985701</c:v>
                      </c:pt>
                      <c:pt idx="7899">
                        <c:v>13.0709282346835</c:v>
                      </c:pt>
                      <c:pt idx="7900">
                        <c:v>13.075364812381199</c:v>
                      </c:pt>
                      <c:pt idx="7901">
                        <c:v>13.079801390079</c:v>
                      </c:pt>
                      <c:pt idx="7902">
                        <c:v>13.084237967776801</c:v>
                      </c:pt>
                      <c:pt idx="7903">
                        <c:v>13.0886745454746</c:v>
                      </c:pt>
                      <c:pt idx="7904">
                        <c:v>13.093111123172299</c:v>
                      </c:pt>
                      <c:pt idx="7905">
                        <c:v>13.0975477008701</c:v>
                      </c:pt>
                      <c:pt idx="7906">
                        <c:v>13.101984278567899</c:v>
                      </c:pt>
                      <c:pt idx="7907">
                        <c:v>13.106420856265601</c:v>
                      </c:pt>
                      <c:pt idx="7908">
                        <c:v>13.1108574339634</c:v>
                      </c:pt>
                      <c:pt idx="7909">
                        <c:v>13.1152940116612</c:v>
                      </c:pt>
                      <c:pt idx="7910">
                        <c:v>13.1197305893589</c:v>
                      </c:pt>
                      <c:pt idx="7911">
                        <c:v>13.124167167056701</c:v>
                      </c:pt>
                      <c:pt idx="7912">
                        <c:v>13.1286037447545</c:v>
                      </c:pt>
                      <c:pt idx="7913">
                        <c:v>13.133040322452199</c:v>
                      </c:pt>
                      <c:pt idx="7914">
                        <c:v>13.13747690015</c:v>
                      </c:pt>
                      <c:pt idx="7915">
                        <c:v>13.141913477847799</c:v>
                      </c:pt>
                      <c:pt idx="7916">
                        <c:v>13.1463500555456</c:v>
                      </c:pt>
                      <c:pt idx="7917">
                        <c:v>13.1507866332433</c:v>
                      </c:pt>
                      <c:pt idx="7918">
                        <c:v>13.1552232109411</c:v>
                      </c:pt>
                      <c:pt idx="7919">
                        <c:v>13.1596597886389</c:v>
                      </c:pt>
                      <c:pt idx="7920">
                        <c:v>13.164096366336601</c:v>
                      </c:pt>
                      <c:pt idx="7921">
                        <c:v>13.1685329440344</c:v>
                      </c:pt>
                      <c:pt idx="7922">
                        <c:v>13.172969521732201</c:v>
                      </c:pt>
                      <c:pt idx="7923">
                        <c:v>13.1774060994299</c:v>
                      </c:pt>
                      <c:pt idx="7924">
                        <c:v>13.181842677127699</c:v>
                      </c:pt>
                      <c:pt idx="7925">
                        <c:v>13.1862792548255</c:v>
                      </c:pt>
                      <c:pt idx="7926">
                        <c:v>13.190715832523299</c:v>
                      </c:pt>
                      <c:pt idx="7927">
                        <c:v>13.195152410221</c:v>
                      </c:pt>
                      <c:pt idx="7928">
                        <c:v>13.1995889879188</c:v>
                      </c:pt>
                      <c:pt idx="7929">
                        <c:v>13.2040255656166</c:v>
                      </c:pt>
                      <c:pt idx="7930">
                        <c:v>13.2084621433143</c:v>
                      </c:pt>
                      <c:pt idx="7931">
                        <c:v>13.212898721012101</c:v>
                      </c:pt>
                      <c:pt idx="7932">
                        <c:v>13.2173352987099</c:v>
                      </c:pt>
                      <c:pt idx="7933">
                        <c:v>13.221771876407599</c:v>
                      </c:pt>
                      <c:pt idx="7934">
                        <c:v>13.2262084541054</c:v>
                      </c:pt>
                      <c:pt idx="7935">
                        <c:v>13.230645031803199</c:v>
                      </c:pt>
                      <c:pt idx="7936">
                        <c:v>13.235081609501</c:v>
                      </c:pt>
                      <c:pt idx="7937">
                        <c:v>13.2395181871987</c:v>
                      </c:pt>
                      <c:pt idx="7938">
                        <c:v>13.2439547648965</c:v>
                      </c:pt>
                      <c:pt idx="7939">
                        <c:v>13.248391342594299</c:v>
                      </c:pt>
                      <c:pt idx="7940">
                        <c:v>13.252827920292001</c:v>
                      </c:pt>
                      <c:pt idx="7941">
                        <c:v>13.2572644979898</c:v>
                      </c:pt>
                      <c:pt idx="7942">
                        <c:v>13.261701075687601</c:v>
                      </c:pt>
                      <c:pt idx="7943">
                        <c:v>13.2661376533853</c:v>
                      </c:pt>
                      <c:pt idx="7944">
                        <c:v>13.270574231083099</c:v>
                      </c:pt>
                      <c:pt idx="7945">
                        <c:v>13.2750108087809</c:v>
                      </c:pt>
                      <c:pt idx="7946">
                        <c:v>13.279447386478701</c:v>
                      </c:pt>
                      <c:pt idx="7947">
                        <c:v>13.2838839641764</c:v>
                      </c:pt>
                      <c:pt idx="7948">
                        <c:v>13.288320541874199</c:v>
                      </c:pt>
                      <c:pt idx="7949">
                        <c:v>13.292757119572</c:v>
                      </c:pt>
                      <c:pt idx="7950">
                        <c:v>13.2971936972697</c:v>
                      </c:pt>
                      <c:pt idx="7951">
                        <c:v>13.301630274967501</c:v>
                      </c:pt>
                      <c:pt idx="7952">
                        <c:v>13.3060668526653</c:v>
                      </c:pt>
                      <c:pt idx="7953">
                        <c:v>13.310503430362999</c:v>
                      </c:pt>
                      <c:pt idx="7954">
                        <c:v>13.3149400080608</c:v>
                      </c:pt>
                      <c:pt idx="7955">
                        <c:v>13.319376585758601</c:v>
                      </c:pt>
                      <c:pt idx="7956">
                        <c:v>13.3238131634564</c:v>
                      </c:pt>
                      <c:pt idx="7957">
                        <c:v>13.328249741154099</c:v>
                      </c:pt>
                      <c:pt idx="7958">
                        <c:v>13.3326863188519</c:v>
                      </c:pt>
                      <c:pt idx="7959">
                        <c:v>13.337122896549699</c:v>
                      </c:pt>
                      <c:pt idx="7960">
                        <c:v>13.341559474247401</c:v>
                      </c:pt>
                      <c:pt idx="7961">
                        <c:v>13.3459960519452</c:v>
                      </c:pt>
                      <c:pt idx="7962">
                        <c:v>13.350432629643</c:v>
                      </c:pt>
                      <c:pt idx="7963">
                        <c:v>13.3548692073407</c:v>
                      </c:pt>
                      <c:pt idx="7964">
                        <c:v>13.359305785038501</c:v>
                      </c:pt>
                      <c:pt idx="7965">
                        <c:v>13.3637423627363</c:v>
                      </c:pt>
                      <c:pt idx="7966">
                        <c:v>13.368178940434101</c:v>
                      </c:pt>
                      <c:pt idx="7967">
                        <c:v>13.3726155181318</c:v>
                      </c:pt>
                      <c:pt idx="7968">
                        <c:v>13.377052095829599</c:v>
                      </c:pt>
                      <c:pt idx="7969">
                        <c:v>13.3814886735274</c:v>
                      </c:pt>
                      <c:pt idx="7970">
                        <c:v>13.3859252512251</c:v>
                      </c:pt>
                      <c:pt idx="7971">
                        <c:v>13.390361828922901</c:v>
                      </c:pt>
                      <c:pt idx="7972">
                        <c:v>13.3947984066207</c:v>
                      </c:pt>
                      <c:pt idx="7973">
                        <c:v>13.399234984318401</c:v>
                      </c:pt>
                      <c:pt idx="7974">
                        <c:v>13.4036715620162</c:v>
                      </c:pt>
                      <c:pt idx="7975">
                        <c:v>13.408108139714001</c:v>
                      </c:pt>
                      <c:pt idx="7976">
                        <c:v>13.4125447174117</c:v>
                      </c:pt>
                      <c:pt idx="7977">
                        <c:v>13.416981295109499</c:v>
                      </c:pt>
                      <c:pt idx="7978">
                        <c:v>13.4214178728073</c:v>
                      </c:pt>
                      <c:pt idx="7979">
                        <c:v>13.425854450505099</c:v>
                      </c:pt>
                      <c:pt idx="7980">
                        <c:v>13.430291028202801</c:v>
                      </c:pt>
                      <c:pt idx="7981">
                        <c:v>13.4347276059006</c:v>
                      </c:pt>
                      <c:pt idx="7982">
                        <c:v>13.4391641835984</c:v>
                      </c:pt>
                      <c:pt idx="7983">
                        <c:v>13.4436007612961</c:v>
                      </c:pt>
                      <c:pt idx="7984">
                        <c:v>13.448037338993901</c:v>
                      </c:pt>
                      <c:pt idx="7985">
                        <c:v>13.4524739166917</c:v>
                      </c:pt>
                      <c:pt idx="7986">
                        <c:v>13.456910494389399</c:v>
                      </c:pt>
                      <c:pt idx="7987">
                        <c:v>13.4613470720872</c:v>
                      </c:pt>
                      <c:pt idx="7988">
                        <c:v>13.465783649784999</c:v>
                      </c:pt>
                      <c:pt idx="7989">
                        <c:v>13.470220227482701</c:v>
                      </c:pt>
                      <c:pt idx="7990">
                        <c:v>13.4746568051805</c:v>
                      </c:pt>
                      <c:pt idx="7991">
                        <c:v>13.4790933828783</c:v>
                      </c:pt>
                      <c:pt idx="7992">
                        <c:v>13.483529960576099</c:v>
                      </c:pt>
                      <c:pt idx="7993">
                        <c:v>13.487966538273801</c:v>
                      </c:pt>
                      <c:pt idx="7994">
                        <c:v>13.4924031159716</c:v>
                      </c:pt>
                      <c:pt idx="7995">
                        <c:v>13.496839693669401</c:v>
                      </c:pt>
                      <c:pt idx="7996">
                        <c:v>13.5012762713671</c:v>
                      </c:pt>
                      <c:pt idx="7997">
                        <c:v>13.505712849064899</c:v>
                      </c:pt>
                      <c:pt idx="7998">
                        <c:v>13.5101494267627</c:v>
                      </c:pt>
                      <c:pt idx="7999">
                        <c:v>13.5145860044604</c:v>
                      </c:pt>
                      <c:pt idx="8000">
                        <c:v>13.5190225821582</c:v>
                      </c:pt>
                      <c:pt idx="8001">
                        <c:v>13.523459159855999</c:v>
                      </c:pt>
                      <c:pt idx="8002">
                        <c:v>13.5278957375538</c:v>
                      </c:pt>
                      <c:pt idx="8003">
                        <c:v>13.5323323152515</c:v>
                      </c:pt>
                      <c:pt idx="8004">
                        <c:v>13.536768892949301</c:v>
                      </c:pt>
                      <c:pt idx="8005">
                        <c:v>13.5412054706471</c:v>
                      </c:pt>
                      <c:pt idx="8006">
                        <c:v>13.545642048344799</c:v>
                      </c:pt>
                      <c:pt idx="8007">
                        <c:v>13.5500786260426</c:v>
                      </c:pt>
                      <c:pt idx="8008">
                        <c:v>13.554515203740401</c:v>
                      </c:pt>
                      <c:pt idx="8009">
                        <c:v>13.5589517814381</c:v>
                      </c:pt>
                      <c:pt idx="8010">
                        <c:v>13.563388359135899</c:v>
                      </c:pt>
                      <c:pt idx="8011">
                        <c:v>13.5678249368337</c:v>
                      </c:pt>
                      <c:pt idx="8012">
                        <c:v>13.572261514531499</c:v>
                      </c:pt>
                      <c:pt idx="8013">
                        <c:v>13.576698092229201</c:v>
                      </c:pt>
                      <c:pt idx="8014">
                        <c:v>13.581134669927</c:v>
                      </c:pt>
                      <c:pt idx="8015">
                        <c:v>13.585571247624801</c:v>
                      </c:pt>
                      <c:pt idx="8016">
                        <c:v>13.5900078253225</c:v>
                      </c:pt>
                      <c:pt idx="8017">
                        <c:v>13.594444403020301</c:v>
                      </c:pt>
                      <c:pt idx="8018">
                        <c:v>13.5988809807181</c:v>
                      </c:pt>
                      <c:pt idx="8019">
                        <c:v>13.603317558415799</c:v>
                      </c:pt>
                      <c:pt idx="8020">
                        <c:v>13.6077541361136</c:v>
                      </c:pt>
                      <c:pt idx="8021">
                        <c:v>13.612190713811399</c:v>
                      </c:pt>
                      <c:pt idx="8022">
                        <c:v>13.6166272915092</c:v>
                      </c:pt>
                      <c:pt idx="8023">
                        <c:v>13.6210638692069</c:v>
                      </c:pt>
                      <c:pt idx="8024">
                        <c:v>13.625500446904701</c:v>
                      </c:pt>
                      <c:pt idx="8025">
                        <c:v>13.6299370246025</c:v>
                      </c:pt>
                      <c:pt idx="8026">
                        <c:v>13.634373602300199</c:v>
                      </c:pt>
                      <c:pt idx="8027">
                        <c:v>13.638810179998</c:v>
                      </c:pt>
                      <c:pt idx="8028">
                        <c:v>13.643246757695801</c:v>
                      </c:pt>
                      <c:pt idx="8029">
                        <c:v>13.6476833353935</c:v>
                      </c:pt>
                      <c:pt idx="8030">
                        <c:v>13.652119913091299</c:v>
                      </c:pt>
                      <c:pt idx="8031">
                        <c:v>13.6565564907891</c:v>
                      </c:pt>
                      <c:pt idx="8032">
                        <c:v>13.660993068486899</c:v>
                      </c:pt>
                      <c:pt idx="8033">
                        <c:v>13.665429646184601</c:v>
                      </c:pt>
                      <c:pt idx="8034">
                        <c:v>13.6698662238824</c:v>
                      </c:pt>
                      <c:pt idx="8035">
                        <c:v>13.6743028015802</c:v>
                      </c:pt>
                      <c:pt idx="8036">
                        <c:v>13.6787393792779</c:v>
                      </c:pt>
                      <c:pt idx="8037">
                        <c:v>13.683175956975701</c:v>
                      </c:pt>
                      <c:pt idx="8038">
                        <c:v>13.6876125346735</c:v>
                      </c:pt>
                      <c:pt idx="8039">
                        <c:v>13.692049112371199</c:v>
                      </c:pt>
                      <c:pt idx="8040">
                        <c:v>13.696485690069</c:v>
                      </c:pt>
                      <c:pt idx="8041">
                        <c:v>13.700922267766799</c:v>
                      </c:pt>
                      <c:pt idx="8042">
                        <c:v>13.7053588454646</c:v>
                      </c:pt>
                      <c:pt idx="8043">
                        <c:v>13.7097954231623</c:v>
                      </c:pt>
                      <c:pt idx="8044">
                        <c:v>13.7142320008601</c:v>
                      </c:pt>
                      <c:pt idx="8045">
                        <c:v>13.718668578557899</c:v>
                      </c:pt>
                      <c:pt idx="8046">
                        <c:v>13.723105156255601</c:v>
                      </c:pt>
                      <c:pt idx="8047">
                        <c:v>13.7275417339534</c:v>
                      </c:pt>
                      <c:pt idx="8048">
                        <c:v>13.731978311651201</c:v>
                      </c:pt>
                      <c:pt idx="8049">
                        <c:v>13.7364148893489</c:v>
                      </c:pt>
                      <c:pt idx="8050">
                        <c:v>13.740851467046699</c:v>
                      </c:pt>
                      <c:pt idx="8051">
                        <c:v>13.7452880447445</c:v>
                      </c:pt>
                      <c:pt idx="8052">
                        <c:v>13.749724622442301</c:v>
                      </c:pt>
                      <c:pt idx="8053">
                        <c:v>13.75416120014</c:v>
                      </c:pt>
                      <c:pt idx="8054">
                        <c:v>13.758597777837799</c:v>
                      </c:pt>
                      <c:pt idx="8055">
                        <c:v>13.7630343555356</c:v>
                      </c:pt>
                      <c:pt idx="8056">
                        <c:v>13.7674709332333</c:v>
                      </c:pt>
                      <c:pt idx="8057">
                        <c:v>13.771907510931101</c:v>
                      </c:pt>
                      <c:pt idx="8058">
                        <c:v>13.7763440886289</c:v>
                      </c:pt>
                      <c:pt idx="8059">
                        <c:v>13.780780666326599</c:v>
                      </c:pt>
                      <c:pt idx="8060">
                        <c:v>13.7852172440244</c:v>
                      </c:pt>
                      <c:pt idx="8061">
                        <c:v>13.789653821722201</c:v>
                      </c:pt>
                      <c:pt idx="8062">
                        <c:v>13.7940903994199</c:v>
                      </c:pt>
                      <c:pt idx="8063">
                        <c:v>13.798526977117699</c:v>
                      </c:pt>
                      <c:pt idx="8064">
                        <c:v>13.8029635548155</c:v>
                      </c:pt>
                      <c:pt idx="8065">
                        <c:v>13.807400132513299</c:v>
                      </c:pt>
                      <c:pt idx="8066">
                        <c:v>13.811836710211001</c:v>
                      </c:pt>
                      <c:pt idx="8067">
                        <c:v>13.8162732879088</c:v>
                      </c:pt>
                      <c:pt idx="8068">
                        <c:v>13.820709865606601</c:v>
                      </c:pt>
                      <c:pt idx="8069">
                        <c:v>13.8251464433043</c:v>
                      </c:pt>
                      <c:pt idx="8070">
                        <c:v>13.829583021002099</c:v>
                      </c:pt>
                      <c:pt idx="8071">
                        <c:v>13.8340195986999</c:v>
                      </c:pt>
                      <c:pt idx="8072">
                        <c:v>13.8384561763976</c:v>
                      </c:pt>
                      <c:pt idx="8073">
                        <c:v>13.8428927540954</c:v>
                      </c:pt>
                      <c:pt idx="8074">
                        <c:v>13.847329331793199</c:v>
                      </c:pt>
                      <c:pt idx="8075">
                        <c:v>13.851765909491</c:v>
                      </c:pt>
                      <c:pt idx="8076">
                        <c:v>13.8562024871887</c:v>
                      </c:pt>
                      <c:pt idx="8077">
                        <c:v>13.860639064886501</c:v>
                      </c:pt>
                      <c:pt idx="8078">
                        <c:v>13.8650756425843</c:v>
                      </c:pt>
                      <c:pt idx="8079">
                        <c:v>13.869512220281999</c:v>
                      </c:pt>
                      <c:pt idx="8080">
                        <c:v>13.8739487979798</c:v>
                      </c:pt>
                      <c:pt idx="8081">
                        <c:v>13.878385375677601</c:v>
                      </c:pt>
                      <c:pt idx="8082">
                        <c:v>13.8828219533753</c:v>
                      </c:pt>
                      <c:pt idx="8083">
                        <c:v>13.887258531073099</c:v>
                      </c:pt>
                      <c:pt idx="8084">
                        <c:v>13.8916951087709</c:v>
                      </c:pt>
                      <c:pt idx="8085">
                        <c:v>13.896131686468699</c:v>
                      </c:pt>
                      <c:pt idx="8086">
                        <c:v>13.900568264166401</c:v>
                      </c:pt>
                      <c:pt idx="8087">
                        <c:v>13.9050048418642</c:v>
                      </c:pt>
                      <c:pt idx="8088">
                        <c:v>13.909441419562</c:v>
                      </c:pt>
                      <c:pt idx="8089">
                        <c:v>13.9138779972597</c:v>
                      </c:pt>
                      <c:pt idx="8090">
                        <c:v>13.918314574957501</c:v>
                      </c:pt>
                      <c:pt idx="8091">
                        <c:v>13.9227511526553</c:v>
                      </c:pt>
                      <c:pt idx="8092">
                        <c:v>13.927187730352999</c:v>
                      </c:pt>
                      <c:pt idx="8093">
                        <c:v>13.9316243080508</c:v>
                      </c:pt>
                      <c:pt idx="8094">
                        <c:v>13.936060885748599</c:v>
                      </c:pt>
                      <c:pt idx="8095">
                        <c:v>13.940497463446301</c:v>
                      </c:pt>
                      <c:pt idx="8096">
                        <c:v>13.9449340411441</c:v>
                      </c:pt>
                      <c:pt idx="8097">
                        <c:v>13.9493706188419</c:v>
                      </c:pt>
                      <c:pt idx="8098">
                        <c:v>13.953807196539699</c:v>
                      </c:pt>
                      <c:pt idx="8099">
                        <c:v>13.958243774237401</c:v>
                      </c:pt>
                      <c:pt idx="8100">
                        <c:v>13.9626803519352</c:v>
                      </c:pt>
                      <c:pt idx="8101">
                        <c:v>13.967116929633001</c:v>
                      </c:pt>
                      <c:pt idx="8102">
                        <c:v>13.9715535073307</c:v>
                      </c:pt>
                      <c:pt idx="8103">
                        <c:v>13.975990085028499</c:v>
                      </c:pt>
                      <c:pt idx="8104">
                        <c:v>13.9804266627263</c:v>
                      </c:pt>
                      <c:pt idx="8105">
                        <c:v>13.984863240424</c:v>
                      </c:pt>
                      <c:pt idx="8106">
                        <c:v>13.9892998181218</c:v>
                      </c:pt>
                      <c:pt idx="8107">
                        <c:v>13.993736395819599</c:v>
                      </c:pt>
                      <c:pt idx="8108">
                        <c:v>13.9981729735174</c:v>
                      </c:pt>
                      <c:pt idx="8109">
                        <c:v>14.0026095512151</c:v>
                      </c:pt>
                      <c:pt idx="8110">
                        <c:v>14.007046128912901</c:v>
                      </c:pt>
                      <c:pt idx="8111">
                        <c:v>14.0114827066107</c:v>
                      </c:pt>
                      <c:pt idx="8112">
                        <c:v>14.015919284308399</c:v>
                      </c:pt>
                      <c:pt idx="8113">
                        <c:v>14.0203558620062</c:v>
                      </c:pt>
                      <c:pt idx="8114">
                        <c:v>14.024792439703999</c:v>
                      </c:pt>
                      <c:pt idx="8115">
                        <c:v>14.0292290174017</c:v>
                      </c:pt>
                      <c:pt idx="8116">
                        <c:v>14.0336655950995</c:v>
                      </c:pt>
                      <c:pt idx="8117">
                        <c:v>14.0381021727973</c:v>
                      </c:pt>
                      <c:pt idx="8118">
                        <c:v>14.042538750495099</c:v>
                      </c:pt>
                      <c:pt idx="8119">
                        <c:v>14.046975328192801</c:v>
                      </c:pt>
                      <c:pt idx="8120">
                        <c:v>14.0514119058906</c:v>
                      </c:pt>
                      <c:pt idx="8121">
                        <c:v>14.055848483588401</c:v>
                      </c:pt>
                      <c:pt idx="8122">
                        <c:v>14.0602850612861</c:v>
                      </c:pt>
                      <c:pt idx="8123">
                        <c:v>14.064721638983899</c:v>
                      </c:pt>
                      <c:pt idx="8124">
                        <c:v>14.0691582166817</c:v>
                      </c:pt>
                      <c:pt idx="8125">
                        <c:v>14.0735947943794</c:v>
                      </c:pt>
                      <c:pt idx="8126">
                        <c:v>14.0780313720772</c:v>
                      </c:pt>
                      <c:pt idx="8127">
                        <c:v>14.082467949774999</c:v>
                      </c:pt>
                      <c:pt idx="8128">
                        <c:v>14.0869045274728</c:v>
                      </c:pt>
                      <c:pt idx="8129">
                        <c:v>14.0913411051705</c:v>
                      </c:pt>
                      <c:pt idx="8130">
                        <c:v>14.095777682868301</c:v>
                      </c:pt>
                      <c:pt idx="8131">
                        <c:v>14.1002142605661</c:v>
                      </c:pt>
                      <c:pt idx="8132">
                        <c:v>14.104650838263799</c:v>
                      </c:pt>
                      <c:pt idx="8133">
                        <c:v>14.1090874159616</c:v>
                      </c:pt>
                      <c:pt idx="8134">
                        <c:v>14.113523993659401</c:v>
                      </c:pt>
                      <c:pt idx="8135">
                        <c:v>14.1179605713571</c:v>
                      </c:pt>
                      <c:pt idx="8136">
                        <c:v>14.122397149054899</c:v>
                      </c:pt>
                      <c:pt idx="8137">
                        <c:v>14.1268337267527</c:v>
                      </c:pt>
                      <c:pt idx="8138">
                        <c:v>14.1312703044504</c:v>
                      </c:pt>
                      <c:pt idx="8139">
                        <c:v>14.135706882148201</c:v>
                      </c:pt>
                      <c:pt idx="8140">
                        <c:v>14.140143459846</c:v>
                      </c:pt>
                      <c:pt idx="8141">
                        <c:v>14.1445800375438</c:v>
                      </c:pt>
                      <c:pt idx="8142">
                        <c:v>14.1490166152415</c:v>
                      </c:pt>
                      <c:pt idx="8143">
                        <c:v>14.153453192939301</c:v>
                      </c:pt>
                      <c:pt idx="8144">
                        <c:v>14.1578897706371</c:v>
                      </c:pt>
                      <c:pt idx="8145">
                        <c:v>14.162326348334799</c:v>
                      </c:pt>
                      <c:pt idx="8146">
                        <c:v>14.1667629260326</c:v>
                      </c:pt>
                      <c:pt idx="8147">
                        <c:v>14.171199503730399</c:v>
                      </c:pt>
                      <c:pt idx="8148">
                        <c:v>14.175636081428101</c:v>
                      </c:pt>
                      <c:pt idx="8149">
                        <c:v>14.1800726591259</c:v>
                      </c:pt>
                      <c:pt idx="8150">
                        <c:v>14.1845092368237</c:v>
                      </c:pt>
                      <c:pt idx="8151">
                        <c:v>14.188945814521499</c:v>
                      </c:pt>
                      <c:pt idx="8152">
                        <c:v>14.193382392219201</c:v>
                      </c:pt>
                      <c:pt idx="8153">
                        <c:v>14.197818969917</c:v>
                      </c:pt>
                      <c:pt idx="8154">
                        <c:v>14.202255547614801</c:v>
                      </c:pt>
                      <c:pt idx="8155">
                        <c:v>14.2066921253125</c:v>
                      </c:pt>
                      <c:pt idx="8156">
                        <c:v>14.211128703010299</c:v>
                      </c:pt>
                      <c:pt idx="8157">
                        <c:v>14.2155652807081</c:v>
                      </c:pt>
                      <c:pt idx="8158">
                        <c:v>14.2200018584058</c:v>
                      </c:pt>
                      <c:pt idx="8159">
                        <c:v>14.2244384361036</c:v>
                      </c:pt>
                      <c:pt idx="8160">
                        <c:v>14.2288750138014</c:v>
                      </c:pt>
                      <c:pt idx="8161">
                        <c:v>14.2333115914992</c:v>
                      </c:pt>
                      <c:pt idx="8162">
                        <c:v>14.2377481691969</c:v>
                      </c:pt>
                      <c:pt idx="8163">
                        <c:v>14.242184746894701</c:v>
                      </c:pt>
                      <c:pt idx="8164">
                        <c:v>14.2466213245925</c:v>
                      </c:pt>
                      <c:pt idx="8165">
                        <c:v>14.251057902290199</c:v>
                      </c:pt>
                      <c:pt idx="8166">
                        <c:v>14.255494479988</c:v>
                      </c:pt>
                      <c:pt idx="8167">
                        <c:v>14.259931057685799</c:v>
                      </c:pt>
                      <c:pt idx="8168">
                        <c:v>14.2643676353835</c:v>
                      </c:pt>
                      <c:pt idx="8169">
                        <c:v>14.2688042130813</c:v>
                      </c:pt>
                      <c:pt idx="8170">
                        <c:v>14.2732407907791</c:v>
                      </c:pt>
                      <c:pt idx="8171">
                        <c:v>14.277677368476899</c:v>
                      </c:pt>
                      <c:pt idx="8172">
                        <c:v>14.282113946174601</c:v>
                      </c:pt>
                      <c:pt idx="8173">
                        <c:v>14.2865505238724</c:v>
                      </c:pt>
                      <c:pt idx="8174">
                        <c:v>14.290987101570201</c:v>
                      </c:pt>
                      <c:pt idx="8175">
                        <c:v>14.2954236792679</c:v>
                      </c:pt>
                      <c:pt idx="8176">
                        <c:v>14.299860256965699</c:v>
                      </c:pt>
                      <c:pt idx="8177">
                        <c:v>14.3042968346635</c:v>
                      </c:pt>
                      <c:pt idx="8178">
                        <c:v>14.3087334123612</c:v>
                      </c:pt>
                      <c:pt idx="8179">
                        <c:v>14.313169990059</c:v>
                      </c:pt>
                      <c:pt idx="8180">
                        <c:v>14.317606567756799</c:v>
                      </c:pt>
                      <c:pt idx="8181">
                        <c:v>14.3220431454546</c:v>
                      </c:pt>
                      <c:pt idx="8182">
                        <c:v>14.3264797231523</c:v>
                      </c:pt>
                      <c:pt idx="8183">
                        <c:v>14.330916300850101</c:v>
                      </c:pt>
                      <c:pt idx="8184">
                        <c:v>14.3353528785479</c:v>
                      </c:pt>
                      <c:pt idx="8185">
                        <c:v>14.339789456245599</c:v>
                      </c:pt>
                      <c:pt idx="8186">
                        <c:v>14.3442260339434</c:v>
                      </c:pt>
                      <c:pt idx="8187">
                        <c:v>14.348662611641201</c:v>
                      </c:pt>
                      <c:pt idx="8188">
                        <c:v>14.3530991893389</c:v>
                      </c:pt>
                      <c:pt idx="8189">
                        <c:v>14.357535767036699</c:v>
                      </c:pt>
                      <c:pt idx="8190">
                        <c:v>14.3619723447345</c:v>
                      </c:pt>
                      <c:pt idx="8191">
                        <c:v>14.3664089224322</c:v>
                      </c:pt>
                      <c:pt idx="8192">
                        <c:v>14.370845500130001</c:v>
                      </c:pt>
                      <c:pt idx="8193">
                        <c:v>14.3752820778278</c:v>
                      </c:pt>
                      <c:pt idx="8194">
                        <c:v>14.3797186555256</c:v>
                      </c:pt>
                      <c:pt idx="8195">
                        <c:v>14.3841552332233</c:v>
                      </c:pt>
                      <c:pt idx="8196">
                        <c:v>14.388591810921101</c:v>
                      </c:pt>
                      <c:pt idx="8197">
                        <c:v>14.3930283886189</c:v>
                      </c:pt>
                      <c:pt idx="8198">
                        <c:v>14.397464966316599</c:v>
                      </c:pt>
                      <c:pt idx="8199">
                        <c:v>14.4019015440144</c:v>
                      </c:pt>
                      <c:pt idx="8200">
                        <c:v>14.406338121712199</c:v>
                      </c:pt>
                      <c:pt idx="8201">
                        <c:v>14.410774699409901</c:v>
                      </c:pt>
                      <c:pt idx="8202">
                        <c:v>14.4152112771077</c:v>
                      </c:pt>
                      <c:pt idx="8203">
                        <c:v>14.4196478548055</c:v>
                      </c:pt>
                      <c:pt idx="8204">
                        <c:v>14.4240844325033</c:v>
                      </c:pt>
                      <c:pt idx="8205">
                        <c:v>14.428521010201001</c:v>
                      </c:pt>
                      <c:pt idx="8206">
                        <c:v>14.4329575878988</c:v>
                      </c:pt>
                      <c:pt idx="8207">
                        <c:v>14.437394165596601</c:v>
                      </c:pt>
                      <c:pt idx="8208">
                        <c:v>14.4418307432943</c:v>
                      </c:pt>
                      <c:pt idx="8209">
                        <c:v>14.446267320992099</c:v>
                      </c:pt>
                      <c:pt idx="8210">
                        <c:v>14.4507038986899</c:v>
                      </c:pt>
                      <c:pt idx="8211">
                        <c:v>14.4551404763876</c:v>
                      </c:pt>
                      <c:pt idx="8212">
                        <c:v>14.459577054085401</c:v>
                      </c:pt>
                      <c:pt idx="8213">
                        <c:v>14.4640136317832</c:v>
                      </c:pt>
                      <c:pt idx="8214">
                        <c:v>14.468450209481</c:v>
                      </c:pt>
                      <c:pt idx="8215">
                        <c:v>14.4728867871787</c:v>
                      </c:pt>
                      <c:pt idx="8216">
                        <c:v>14.477323364876501</c:v>
                      </c:pt>
                      <c:pt idx="8217">
                        <c:v>14.4817599425743</c:v>
                      </c:pt>
                      <c:pt idx="8218">
                        <c:v>14.486196520271999</c:v>
                      </c:pt>
                      <c:pt idx="8219">
                        <c:v>14.4906330979698</c:v>
                      </c:pt>
                      <c:pt idx="8220">
                        <c:v>14.495069675667599</c:v>
                      </c:pt>
                      <c:pt idx="8221">
                        <c:v>14.499506253365301</c:v>
                      </c:pt>
                      <c:pt idx="8222">
                        <c:v>14.5039428310631</c:v>
                      </c:pt>
                      <c:pt idx="8223">
                        <c:v>14.5083794087609</c:v>
                      </c:pt>
                      <c:pt idx="8224">
                        <c:v>14.5128159864586</c:v>
                      </c:pt>
                      <c:pt idx="8225">
                        <c:v>14.517252564156401</c:v>
                      </c:pt>
                      <c:pt idx="8226">
                        <c:v>14.5216891418542</c:v>
                      </c:pt>
                      <c:pt idx="8227">
                        <c:v>14.526125719552001</c:v>
                      </c:pt>
                      <c:pt idx="8228">
                        <c:v>14.5305622972497</c:v>
                      </c:pt>
                      <c:pt idx="8229">
                        <c:v>14.534998874947499</c:v>
                      </c:pt>
                      <c:pt idx="8230">
                        <c:v>14.5394354526453</c:v>
                      </c:pt>
                      <c:pt idx="8231">
                        <c:v>14.543872030343</c:v>
                      </c:pt>
                      <c:pt idx="8232">
                        <c:v>14.5483086080408</c:v>
                      </c:pt>
                      <c:pt idx="8233">
                        <c:v>14.552745185738599</c:v>
                      </c:pt>
                      <c:pt idx="8234">
                        <c:v>14.557181763436301</c:v>
                      </c:pt>
                      <c:pt idx="8235">
                        <c:v>14.5616183411341</c:v>
                      </c:pt>
                      <c:pt idx="8236">
                        <c:v>14.566054918831901</c:v>
                      </c:pt>
                      <c:pt idx="8237">
                        <c:v>14.5704914965297</c:v>
                      </c:pt>
                      <c:pt idx="8238">
                        <c:v>14.574928074227399</c:v>
                      </c:pt>
                      <c:pt idx="8239">
                        <c:v>14.5793646519252</c:v>
                      </c:pt>
                      <c:pt idx="8240">
                        <c:v>14.583801229623001</c:v>
                      </c:pt>
                      <c:pt idx="8241">
                        <c:v>14.5882378073207</c:v>
                      </c:pt>
                      <c:pt idx="8242">
                        <c:v>14.592674385018499</c:v>
                      </c:pt>
                      <c:pt idx="8243">
                        <c:v>14.5971109627163</c:v>
                      </c:pt>
                      <c:pt idx="8244">
                        <c:v>14.601547540414</c:v>
                      </c:pt>
                      <c:pt idx="8245">
                        <c:v>14.605984118111801</c:v>
                      </c:pt>
                      <c:pt idx="8246">
                        <c:v>14.6104206958096</c:v>
                      </c:pt>
                      <c:pt idx="8247">
                        <c:v>14.6148572735074</c:v>
                      </c:pt>
                      <c:pt idx="8248">
                        <c:v>14.6192938512051</c:v>
                      </c:pt>
                      <c:pt idx="8249">
                        <c:v>14.623730428902901</c:v>
                      </c:pt>
                      <c:pt idx="8250">
                        <c:v>14.6281670066007</c:v>
                      </c:pt>
                      <c:pt idx="8251">
                        <c:v>14.632603584298399</c:v>
                      </c:pt>
                      <c:pt idx="8252">
                        <c:v>14.6370401619962</c:v>
                      </c:pt>
                      <c:pt idx="8253">
                        <c:v>14.641476739693999</c:v>
                      </c:pt>
                      <c:pt idx="8254">
                        <c:v>14.645913317391701</c:v>
                      </c:pt>
                      <c:pt idx="8255">
                        <c:v>14.6503498950895</c:v>
                      </c:pt>
                      <c:pt idx="8256">
                        <c:v>14.654786472787301</c:v>
                      </c:pt>
                      <c:pt idx="8257">
                        <c:v>14.6592230504851</c:v>
                      </c:pt>
                      <c:pt idx="8258">
                        <c:v>14.663659628182801</c:v>
                      </c:pt>
                      <c:pt idx="8259">
                        <c:v>14.6680962058806</c:v>
                      </c:pt>
                      <c:pt idx="8260">
                        <c:v>14.672532783578401</c:v>
                      </c:pt>
                      <c:pt idx="8261">
                        <c:v>14.6769693612761</c:v>
                      </c:pt>
                      <c:pt idx="8262">
                        <c:v>14.681405938973899</c:v>
                      </c:pt>
                      <c:pt idx="8263">
                        <c:v>14.6858425166717</c:v>
                      </c:pt>
                      <c:pt idx="8264">
                        <c:v>14.6902790943694</c:v>
                      </c:pt>
                      <c:pt idx="8265">
                        <c:v>14.694715672067201</c:v>
                      </c:pt>
                      <c:pt idx="8266">
                        <c:v>14.699152249765</c:v>
                      </c:pt>
                      <c:pt idx="8267">
                        <c:v>14.703588827462699</c:v>
                      </c:pt>
                      <c:pt idx="8268">
                        <c:v>14.7080254051605</c:v>
                      </c:pt>
                      <c:pt idx="8269">
                        <c:v>14.712461982858301</c:v>
                      </c:pt>
                      <c:pt idx="8270">
                        <c:v>14.7168985605561</c:v>
                      </c:pt>
                      <c:pt idx="8271">
                        <c:v>14.721335138253799</c:v>
                      </c:pt>
                      <c:pt idx="8272">
                        <c:v>14.7257717159516</c:v>
                      </c:pt>
                      <c:pt idx="8273">
                        <c:v>14.730208293649399</c:v>
                      </c:pt>
                      <c:pt idx="8274">
                        <c:v>14.734644871347101</c:v>
                      </c:pt>
                      <c:pt idx="8275">
                        <c:v>14.7390814490449</c:v>
                      </c:pt>
                      <c:pt idx="8276">
                        <c:v>14.7435180267427</c:v>
                      </c:pt>
                      <c:pt idx="8277">
                        <c:v>14.7479546044404</c:v>
                      </c:pt>
                      <c:pt idx="8278">
                        <c:v>14.752391182138201</c:v>
                      </c:pt>
                      <c:pt idx="8279">
                        <c:v>14.756827759836</c:v>
                      </c:pt>
                      <c:pt idx="8280">
                        <c:v>14.761264337533801</c:v>
                      </c:pt>
                      <c:pt idx="8281">
                        <c:v>14.7657009152315</c:v>
                      </c:pt>
                      <c:pt idx="8282">
                        <c:v>14.770137492929299</c:v>
                      </c:pt>
                      <c:pt idx="8283">
                        <c:v>14.7745740706271</c:v>
                      </c:pt>
                      <c:pt idx="8284">
                        <c:v>14.7790106483248</c:v>
                      </c:pt>
                      <c:pt idx="8285">
                        <c:v>14.7834472260226</c:v>
                      </c:pt>
                      <c:pt idx="8286">
                        <c:v>14.787883803720399</c:v>
                      </c:pt>
                      <c:pt idx="8287">
                        <c:v>14.792320381418101</c:v>
                      </c:pt>
                      <c:pt idx="8288">
                        <c:v>14.7967569591159</c:v>
                      </c:pt>
                      <c:pt idx="8289">
                        <c:v>14.801193536813701</c:v>
                      </c:pt>
                      <c:pt idx="8290">
                        <c:v>14.8056301145115</c:v>
                      </c:pt>
                      <c:pt idx="8291">
                        <c:v>14.810066692209199</c:v>
                      </c:pt>
                      <c:pt idx="8292">
                        <c:v>14.814503269907</c:v>
                      </c:pt>
                      <c:pt idx="8293">
                        <c:v>14.818939847604801</c:v>
                      </c:pt>
                      <c:pt idx="8294">
                        <c:v>14.8233764253025</c:v>
                      </c:pt>
                      <c:pt idx="8295">
                        <c:v>14.827813003000299</c:v>
                      </c:pt>
                      <c:pt idx="8296">
                        <c:v>14.8322495806981</c:v>
                      </c:pt>
                      <c:pt idx="8297">
                        <c:v>14.8366861583958</c:v>
                      </c:pt>
                      <c:pt idx="8298">
                        <c:v>14.841122736093601</c:v>
                      </c:pt>
                      <c:pt idx="8299">
                        <c:v>14.8455593137914</c:v>
                      </c:pt>
                      <c:pt idx="8300">
                        <c:v>14.849995891489201</c:v>
                      </c:pt>
                      <c:pt idx="8301">
                        <c:v>14.8544324691869</c:v>
                      </c:pt>
                      <c:pt idx="8302">
                        <c:v>14.858869046884699</c:v>
                      </c:pt>
                      <c:pt idx="8303">
                        <c:v>14.8633056245825</c:v>
                      </c:pt>
                      <c:pt idx="8304">
                        <c:v>14.867742202280199</c:v>
                      </c:pt>
                      <c:pt idx="8305">
                        <c:v>14.872178779978</c:v>
                      </c:pt>
                      <c:pt idx="8306">
                        <c:v>14.876615357675799</c:v>
                      </c:pt>
                      <c:pt idx="8307">
                        <c:v>14.881051935373501</c:v>
                      </c:pt>
                      <c:pt idx="8308">
                        <c:v>14.8854885130713</c:v>
                      </c:pt>
                      <c:pt idx="8309">
                        <c:v>14.889925090769101</c:v>
                      </c:pt>
                      <c:pt idx="8310">
                        <c:v>14.8943616684669</c:v>
                      </c:pt>
                      <c:pt idx="8311">
                        <c:v>14.898798246164599</c:v>
                      </c:pt>
                      <c:pt idx="8312">
                        <c:v>14.9032348238624</c:v>
                      </c:pt>
                      <c:pt idx="8313">
                        <c:v>14.907671401560201</c:v>
                      </c:pt>
                      <c:pt idx="8314">
                        <c:v>14.9121079792579</c:v>
                      </c:pt>
                      <c:pt idx="8315">
                        <c:v>14.916544556955699</c:v>
                      </c:pt>
                      <c:pt idx="8316">
                        <c:v>14.9209811346535</c:v>
                      </c:pt>
                      <c:pt idx="8317">
                        <c:v>14.9254177123512</c:v>
                      </c:pt>
                      <c:pt idx="8318">
                        <c:v>14.929854290049001</c:v>
                      </c:pt>
                      <c:pt idx="8319">
                        <c:v>14.9342908677468</c:v>
                      </c:pt>
                      <c:pt idx="8320">
                        <c:v>14.938727445444499</c:v>
                      </c:pt>
                      <c:pt idx="8321">
                        <c:v>14.9431640231423</c:v>
                      </c:pt>
                      <c:pt idx="8322">
                        <c:v>14.947600600840101</c:v>
                      </c:pt>
                      <c:pt idx="8323">
                        <c:v>14.9520371785379</c:v>
                      </c:pt>
                      <c:pt idx="8324">
                        <c:v>14.956473756235599</c:v>
                      </c:pt>
                      <c:pt idx="8325">
                        <c:v>14.9609103339334</c:v>
                      </c:pt>
                      <c:pt idx="8326">
                        <c:v>14.965346911631199</c:v>
                      </c:pt>
                      <c:pt idx="8327">
                        <c:v>14.969783489328901</c:v>
                      </c:pt>
                      <c:pt idx="8328">
                        <c:v>14.9742200670267</c:v>
                      </c:pt>
                      <c:pt idx="8329">
                        <c:v>14.9786566447245</c:v>
                      </c:pt>
                      <c:pt idx="8330">
                        <c:v>14.9830932224222</c:v>
                      </c:pt>
                      <c:pt idx="8331">
                        <c:v>14.987529800120001</c:v>
                      </c:pt>
                      <c:pt idx="8332">
                        <c:v>14.9919663778178</c:v>
                      </c:pt>
                      <c:pt idx="8333">
                        <c:v>14.996402955515601</c:v>
                      </c:pt>
                      <c:pt idx="8334">
                        <c:v>15.0008395332133</c:v>
                      </c:pt>
                      <c:pt idx="8335">
                        <c:v>15.005276110911099</c:v>
                      </c:pt>
                      <c:pt idx="8336">
                        <c:v>15.0097126886089</c:v>
                      </c:pt>
                      <c:pt idx="8337">
                        <c:v>15.0141492663066</c:v>
                      </c:pt>
                      <c:pt idx="8338">
                        <c:v>15.0185858440044</c:v>
                      </c:pt>
                      <c:pt idx="8339">
                        <c:v>15.023022421702199</c:v>
                      </c:pt>
                      <c:pt idx="8340">
                        <c:v>15.027458999399901</c:v>
                      </c:pt>
                      <c:pt idx="8341">
                        <c:v>15.0318955770977</c:v>
                      </c:pt>
                      <c:pt idx="8342">
                        <c:v>15.036332154795501</c:v>
                      </c:pt>
                      <c:pt idx="8343">
                        <c:v>15.0407687324932</c:v>
                      </c:pt>
                      <c:pt idx="8344">
                        <c:v>15.045205310190999</c:v>
                      </c:pt>
                      <c:pt idx="8345">
                        <c:v>15.0496418878888</c:v>
                      </c:pt>
                      <c:pt idx="8346">
                        <c:v>15.054078465586599</c:v>
                      </c:pt>
                      <c:pt idx="8347">
                        <c:v>15.0585150432843</c:v>
                      </c:pt>
                      <c:pt idx="8348">
                        <c:v>15.062951620982099</c:v>
                      </c:pt>
                      <c:pt idx="8349">
                        <c:v>15.0673881986799</c:v>
                      </c:pt>
                      <c:pt idx="8350">
                        <c:v>15.0718247763776</c:v>
                      </c:pt>
                      <c:pt idx="8351">
                        <c:v>15.076261354075401</c:v>
                      </c:pt>
                      <c:pt idx="8352">
                        <c:v>15.0806979317732</c:v>
                      </c:pt>
                      <c:pt idx="8353">
                        <c:v>15.085134509470899</c:v>
                      </c:pt>
                      <c:pt idx="8354">
                        <c:v>15.0895710871687</c:v>
                      </c:pt>
                      <c:pt idx="8355">
                        <c:v>15.094007664866499</c:v>
                      </c:pt>
                      <c:pt idx="8356">
                        <c:v>15.0984442425643</c:v>
                      </c:pt>
                      <c:pt idx="8357">
                        <c:v>15.102880820262</c:v>
                      </c:pt>
                      <c:pt idx="8358">
                        <c:v>15.1073173979598</c:v>
                      </c:pt>
                      <c:pt idx="8359">
                        <c:v>15.111753975657599</c:v>
                      </c:pt>
                      <c:pt idx="8360">
                        <c:v>15.116190553355301</c:v>
                      </c:pt>
                      <c:pt idx="8361">
                        <c:v>15.1206271310531</c:v>
                      </c:pt>
                      <c:pt idx="8362">
                        <c:v>15.125063708750901</c:v>
                      </c:pt>
                      <c:pt idx="8363">
                        <c:v>15.1295002864486</c:v>
                      </c:pt>
                      <c:pt idx="8364">
                        <c:v>15.133936864146399</c:v>
                      </c:pt>
                      <c:pt idx="8365">
                        <c:v>15.1383734418442</c:v>
                      </c:pt>
                      <c:pt idx="8366">
                        <c:v>15.142810019542001</c:v>
                      </c:pt>
                      <c:pt idx="8367">
                        <c:v>15.1472465972397</c:v>
                      </c:pt>
                      <c:pt idx="8368">
                        <c:v>15.151683174937499</c:v>
                      </c:pt>
                      <c:pt idx="8369">
                        <c:v>15.1561197526353</c:v>
                      </c:pt>
                      <c:pt idx="8370">
                        <c:v>15.160556330333</c:v>
                      </c:pt>
                      <c:pt idx="8371">
                        <c:v>15.164992908030801</c:v>
                      </c:pt>
                      <c:pt idx="8372">
                        <c:v>15.1694294857286</c:v>
                      </c:pt>
                      <c:pt idx="8373">
                        <c:v>15.173866063426299</c:v>
                      </c:pt>
                      <c:pt idx="8374">
                        <c:v>15.1783026411241</c:v>
                      </c:pt>
                      <c:pt idx="8375">
                        <c:v>15.182739218821901</c:v>
                      </c:pt>
                      <c:pt idx="8376">
                        <c:v>15.1871757965197</c:v>
                      </c:pt>
                      <c:pt idx="8377">
                        <c:v>15.191612374217399</c:v>
                      </c:pt>
                      <c:pt idx="8378">
                        <c:v>15.1960489519152</c:v>
                      </c:pt>
                      <c:pt idx="8379">
                        <c:v>15.200485529612999</c:v>
                      </c:pt>
                      <c:pt idx="8380">
                        <c:v>15.204922107310701</c:v>
                      </c:pt>
                      <c:pt idx="8381">
                        <c:v>15.2093586850085</c:v>
                      </c:pt>
                      <c:pt idx="8382">
                        <c:v>15.2137952627063</c:v>
                      </c:pt>
                      <c:pt idx="8383">
                        <c:v>15.218231840404</c:v>
                      </c:pt>
                      <c:pt idx="8384">
                        <c:v>15.222668418101801</c:v>
                      </c:pt>
                      <c:pt idx="8385">
                        <c:v>15.2271049957996</c:v>
                      </c:pt>
                      <c:pt idx="8386">
                        <c:v>15.231541573497401</c:v>
                      </c:pt>
                      <c:pt idx="8387">
                        <c:v>15.2359781511951</c:v>
                      </c:pt>
                      <c:pt idx="8388">
                        <c:v>15.240414728892899</c:v>
                      </c:pt>
                      <c:pt idx="8389">
                        <c:v>15.2448513065907</c:v>
                      </c:pt>
                      <c:pt idx="8390">
                        <c:v>15.2492878842884</c:v>
                      </c:pt>
                      <c:pt idx="8391">
                        <c:v>15.2537244619862</c:v>
                      </c:pt>
                      <c:pt idx="8392">
                        <c:v>15.258161039684</c:v>
                      </c:pt>
                      <c:pt idx="8393">
                        <c:v>15.262597617381701</c:v>
                      </c:pt>
                      <c:pt idx="8394">
                        <c:v>15.2670341950795</c:v>
                      </c:pt>
                      <c:pt idx="8395">
                        <c:v>15.271470772777301</c:v>
                      </c:pt>
                      <c:pt idx="8396">
                        <c:v>15.275907350475</c:v>
                      </c:pt>
                      <c:pt idx="8397">
                        <c:v>15.280343928172799</c:v>
                      </c:pt>
                      <c:pt idx="8398">
                        <c:v>15.2847805058706</c:v>
                      </c:pt>
                      <c:pt idx="8399">
                        <c:v>15.289217083568399</c:v>
                      </c:pt>
                      <c:pt idx="8400">
                        <c:v>15.2936536612661</c:v>
                      </c:pt>
                      <c:pt idx="8401">
                        <c:v>15.2980902389639</c:v>
                      </c:pt>
                      <c:pt idx="8402">
                        <c:v>15.3025268166617</c:v>
                      </c:pt>
                      <c:pt idx="8403">
                        <c:v>15.3069633943594</c:v>
                      </c:pt>
                      <c:pt idx="8404">
                        <c:v>15.311399972057201</c:v>
                      </c:pt>
                      <c:pt idx="8405">
                        <c:v>15.315836549755</c:v>
                      </c:pt>
                      <c:pt idx="8406">
                        <c:v>15.320273127452699</c:v>
                      </c:pt>
                      <c:pt idx="8407">
                        <c:v>15.3247097051505</c:v>
                      </c:pt>
                      <c:pt idx="8408">
                        <c:v>15.329146282848299</c:v>
                      </c:pt>
                      <c:pt idx="8409">
                        <c:v>15.3335828605461</c:v>
                      </c:pt>
                      <c:pt idx="8410">
                        <c:v>15.3380194382438</c:v>
                      </c:pt>
                      <c:pt idx="8411">
                        <c:v>15.3424560159416</c:v>
                      </c:pt>
                      <c:pt idx="8412">
                        <c:v>15.346892593639399</c:v>
                      </c:pt>
                      <c:pt idx="8413">
                        <c:v>15.351329171337101</c:v>
                      </c:pt>
                      <c:pt idx="8414">
                        <c:v>15.3557657490349</c:v>
                      </c:pt>
                      <c:pt idx="8415">
                        <c:v>15.360202326732701</c:v>
                      </c:pt>
                      <c:pt idx="8416">
                        <c:v>15.3646389044304</c:v>
                      </c:pt>
                      <c:pt idx="8417">
                        <c:v>15.369075482128199</c:v>
                      </c:pt>
                      <c:pt idx="8418">
                        <c:v>15.373512059826</c:v>
                      </c:pt>
                      <c:pt idx="8419">
                        <c:v>15.377948637523801</c:v>
                      </c:pt>
                      <c:pt idx="8420">
                        <c:v>15.3823852152215</c:v>
                      </c:pt>
                      <c:pt idx="8421">
                        <c:v>15.386821792919299</c:v>
                      </c:pt>
                      <c:pt idx="8422">
                        <c:v>15.3912583706171</c:v>
                      </c:pt>
                      <c:pt idx="8423">
                        <c:v>15.3956949483148</c:v>
                      </c:pt>
                      <c:pt idx="8424">
                        <c:v>15.400131526012601</c:v>
                      </c:pt>
                      <c:pt idx="8425">
                        <c:v>15.4045681037104</c:v>
                      </c:pt>
                      <c:pt idx="8426">
                        <c:v>15.409004681408099</c:v>
                      </c:pt>
                      <c:pt idx="8427">
                        <c:v>15.4134412591059</c:v>
                      </c:pt>
                      <c:pt idx="8428">
                        <c:v>15.417877836803701</c:v>
                      </c:pt>
                      <c:pt idx="8429">
                        <c:v>15.4223144145015</c:v>
                      </c:pt>
                      <c:pt idx="8430">
                        <c:v>15.426750992199199</c:v>
                      </c:pt>
                      <c:pt idx="8431">
                        <c:v>15.431187569897</c:v>
                      </c:pt>
                      <c:pt idx="8432">
                        <c:v>15.435624147594799</c:v>
                      </c:pt>
                      <c:pt idx="8433">
                        <c:v>15.440060725292501</c:v>
                      </c:pt>
                      <c:pt idx="8434">
                        <c:v>15.4444973029903</c:v>
                      </c:pt>
                      <c:pt idx="8435">
                        <c:v>15.4489338806881</c:v>
                      </c:pt>
                      <c:pt idx="8436">
                        <c:v>15.4533704583858</c:v>
                      </c:pt>
                      <c:pt idx="8437">
                        <c:v>15.457807036083601</c:v>
                      </c:pt>
                      <c:pt idx="8438">
                        <c:v>15.4622436137814</c:v>
                      </c:pt>
                      <c:pt idx="8439">
                        <c:v>15.466680191479201</c:v>
                      </c:pt>
                      <c:pt idx="8440">
                        <c:v>15.4711167691769</c:v>
                      </c:pt>
                      <c:pt idx="8441">
                        <c:v>15.475553346874699</c:v>
                      </c:pt>
                      <c:pt idx="8442">
                        <c:v>15.4799899245725</c:v>
                      </c:pt>
                      <c:pt idx="8443">
                        <c:v>15.4844265022702</c:v>
                      </c:pt>
                      <c:pt idx="8444">
                        <c:v>15.488863079968</c:v>
                      </c:pt>
                      <c:pt idx="8445">
                        <c:v>15.4932996576658</c:v>
                      </c:pt>
                      <c:pt idx="8446">
                        <c:v>15.497736235363501</c:v>
                      </c:pt>
                      <c:pt idx="8447">
                        <c:v>15.5021728130613</c:v>
                      </c:pt>
                      <c:pt idx="8448">
                        <c:v>15.506609390759101</c:v>
                      </c:pt>
                      <c:pt idx="8449">
                        <c:v>15.5110459684568</c:v>
                      </c:pt>
                      <c:pt idx="8450">
                        <c:v>15.515482546154599</c:v>
                      </c:pt>
                      <c:pt idx="8451">
                        <c:v>15.5199191238524</c:v>
                      </c:pt>
                      <c:pt idx="8452">
                        <c:v>15.524355701550199</c:v>
                      </c:pt>
                      <c:pt idx="8453">
                        <c:v>15.528792279247901</c:v>
                      </c:pt>
                      <c:pt idx="8454">
                        <c:v>15.5332288569457</c:v>
                      </c:pt>
                      <c:pt idx="8455">
                        <c:v>15.5376654346435</c:v>
                      </c:pt>
                      <c:pt idx="8456">
                        <c:v>15.5421020123412</c:v>
                      </c:pt>
                      <c:pt idx="8457">
                        <c:v>15.546538590039001</c:v>
                      </c:pt>
                      <c:pt idx="8458">
                        <c:v>15.5509751677368</c:v>
                      </c:pt>
                      <c:pt idx="8459">
                        <c:v>15.555411745434499</c:v>
                      </c:pt>
                      <c:pt idx="8460">
                        <c:v>15.5598483231323</c:v>
                      </c:pt>
                      <c:pt idx="8461">
                        <c:v>15.564284900830099</c:v>
                      </c:pt>
                      <c:pt idx="8462">
                        <c:v>15.5687214785279</c:v>
                      </c:pt>
                      <c:pt idx="8463">
                        <c:v>15.5731580562256</c:v>
                      </c:pt>
                      <c:pt idx="8464">
                        <c:v>15.5775946339234</c:v>
                      </c:pt>
                      <c:pt idx="8465">
                        <c:v>15.582031211621199</c:v>
                      </c:pt>
                      <c:pt idx="8466">
                        <c:v>15.586467789318901</c:v>
                      </c:pt>
                      <c:pt idx="8467">
                        <c:v>15.5909043670167</c:v>
                      </c:pt>
                      <c:pt idx="8468">
                        <c:v>15.595340944714501</c:v>
                      </c:pt>
                      <c:pt idx="8469">
                        <c:v>15.5997775224122</c:v>
                      </c:pt>
                      <c:pt idx="8470">
                        <c:v>15.604214100109999</c:v>
                      </c:pt>
                      <c:pt idx="8471">
                        <c:v>15.6086506778078</c:v>
                      </c:pt>
                      <c:pt idx="8472">
                        <c:v>15.6130872555055</c:v>
                      </c:pt>
                      <c:pt idx="8473">
                        <c:v>15.6175238332033</c:v>
                      </c:pt>
                      <c:pt idx="8474">
                        <c:v>15.621960410901099</c:v>
                      </c:pt>
                      <c:pt idx="8475">
                        <c:v>15.6263969885989</c:v>
                      </c:pt>
                      <c:pt idx="8476">
                        <c:v>15.6308335662966</c:v>
                      </c:pt>
                      <c:pt idx="8477">
                        <c:v>15.635270143994401</c:v>
                      </c:pt>
                      <c:pt idx="8478">
                        <c:v>15.6397067216922</c:v>
                      </c:pt>
                      <c:pt idx="8479">
                        <c:v>15.644143299389899</c:v>
                      </c:pt>
                      <c:pt idx="8480">
                        <c:v>15.6485798770877</c:v>
                      </c:pt>
                      <c:pt idx="8481">
                        <c:v>15.653016454785501</c:v>
                      </c:pt>
                      <c:pt idx="8482">
                        <c:v>15.6574530324832</c:v>
                      </c:pt>
                      <c:pt idx="8483">
                        <c:v>15.661889610180999</c:v>
                      </c:pt>
                      <c:pt idx="8484">
                        <c:v>15.6663261878788</c:v>
                      </c:pt>
                      <c:pt idx="8485">
                        <c:v>15.670762765576599</c:v>
                      </c:pt>
                      <c:pt idx="8486">
                        <c:v>15.675199343274301</c:v>
                      </c:pt>
                      <c:pt idx="8487">
                        <c:v>15.6796359209721</c:v>
                      </c:pt>
                      <c:pt idx="8488">
                        <c:v>15.6840724986699</c:v>
                      </c:pt>
                      <c:pt idx="8489">
                        <c:v>15.6885090763676</c:v>
                      </c:pt>
                      <c:pt idx="8490">
                        <c:v>15.692945654065401</c:v>
                      </c:pt>
                      <c:pt idx="8491">
                        <c:v>15.6973822317632</c:v>
                      </c:pt>
                      <c:pt idx="8492">
                        <c:v>15.701818809460899</c:v>
                      </c:pt>
                      <c:pt idx="8493">
                        <c:v>15.7062553871587</c:v>
                      </c:pt>
                      <c:pt idx="8494">
                        <c:v>15.710691964856499</c:v>
                      </c:pt>
                      <c:pt idx="8495">
                        <c:v>15.7151285425543</c:v>
                      </c:pt>
                      <c:pt idx="8496">
                        <c:v>15.719565120252</c:v>
                      </c:pt>
                      <c:pt idx="8497">
                        <c:v>15.724001697949801</c:v>
                      </c:pt>
                      <c:pt idx="8498">
                        <c:v>15.7284382756476</c:v>
                      </c:pt>
                      <c:pt idx="8499">
                        <c:v>15.732874853345299</c:v>
                      </c:pt>
                      <c:pt idx="8500">
                        <c:v>15.7373114310431</c:v>
                      </c:pt>
                      <c:pt idx="8501">
                        <c:v>15.741748008740901</c:v>
                      </c:pt>
                      <c:pt idx="8502">
                        <c:v>15.7461845864386</c:v>
                      </c:pt>
                      <c:pt idx="8503">
                        <c:v>15.750621164136399</c:v>
                      </c:pt>
                      <c:pt idx="8504">
                        <c:v>15.7550577418342</c:v>
                      </c:pt>
                      <c:pt idx="8505">
                        <c:v>15.759494319531999</c:v>
                      </c:pt>
                      <c:pt idx="8506">
                        <c:v>15.763930897229701</c:v>
                      </c:pt>
                      <c:pt idx="8507">
                        <c:v>15.7683674749275</c:v>
                      </c:pt>
                      <c:pt idx="8508">
                        <c:v>15.7728040526253</c:v>
                      </c:pt>
                      <c:pt idx="8509">
                        <c:v>15.777240630323</c:v>
                      </c:pt>
                      <c:pt idx="8510">
                        <c:v>15.781677208020801</c:v>
                      </c:pt>
                      <c:pt idx="8511">
                        <c:v>15.7861137857186</c:v>
                      </c:pt>
                      <c:pt idx="8512">
                        <c:v>15.790550363416299</c:v>
                      </c:pt>
                      <c:pt idx="8513">
                        <c:v>15.7949869411141</c:v>
                      </c:pt>
                      <c:pt idx="8514">
                        <c:v>15.799423518811899</c:v>
                      </c:pt>
                      <c:pt idx="8515">
                        <c:v>15.8038600965097</c:v>
                      </c:pt>
                      <c:pt idx="8516">
                        <c:v>15.8082966742074</c:v>
                      </c:pt>
                      <c:pt idx="8517">
                        <c:v>15.8127332519052</c:v>
                      </c:pt>
                      <c:pt idx="8518">
                        <c:v>15.817169829602999</c:v>
                      </c:pt>
                      <c:pt idx="8519">
                        <c:v>15.821606407300701</c:v>
                      </c:pt>
                      <c:pt idx="8520">
                        <c:v>15.8260429849985</c:v>
                      </c:pt>
                      <c:pt idx="8521">
                        <c:v>15.830479562696301</c:v>
                      </c:pt>
                      <c:pt idx="8522">
                        <c:v>15.834916140394</c:v>
                      </c:pt>
                      <c:pt idx="8523">
                        <c:v>15.839352718091799</c:v>
                      </c:pt>
                      <c:pt idx="8524">
                        <c:v>15.8437892957896</c:v>
                      </c:pt>
                      <c:pt idx="8525">
                        <c:v>15.848225873487401</c:v>
                      </c:pt>
                      <c:pt idx="8526">
                        <c:v>15.8526624511851</c:v>
                      </c:pt>
                      <c:pt idx="8527">
                        <c:v>15.857099028882899</c:v>
                      </c:pt>
                      <c:pt idx="8528">
                        <c:v>15.8615356065807</c:v>
                      </c:pt>
                      <c:pt idx="8529">
                        <c:v>15.8659721842784</c:v>
                      </c:pt>
                      <c:pt idx="8530">
                        <c:v>15.870408761976201</c:v>
                      </c:pt>
                      <c:pt idx="8531">
                        <c:v>15.874845339674</c:v>
                      </c:pt>
                      <c:pt idx="8532">
                        <c:v>15.879281917371699</c:v>
                      </c:pt>
                      <c:pt idx="8533">
                        <c:v>15.8837184950695</c:v>
                      </c:pt>
                      <c:pt idx="8534">
                        <c:v>15.888155072767301</c:v>
                      </c:pt>
                      <c:pt idx="8535">
                        <c:v>15.8925916504651</c:v>
                      </c:pt>
                      <c:pt idx="8536">
                        <c:v>15.897028228162799</c:v>
                      </c:pt>
                      <c:pt idx="8537">
                        <c:v>15.9014648058606</c:v>
                      </c:pt>
                      <c:pt idx="8538">
                        <c:v>15.905901383558399</c:v>
                      </c:pt>
                      <c:pt idx="8539">
                        <c:v>15.910337961256101</c:v>
                      </c:pt>
                      <c:pt idx="8540">
                        <c:v>15.9147745389539</c:v>
                      </c:pt>
                      <c:pt idx="8541">
                        <c:v>15.919211116651701</c:v>
                      </c:pt>
                      <c:pt idx="8542">
                        <c:v>15.9236476943494</c:v>
                      </c:pt>
                      <c:pt idx="8543">
                        <c:v>15.928084272047199</c:v>
                      </c:pt>
                      <c:pt idx="8544">
                        <c:v>15.932520849745</c:v>
                      </c:pt>
                      <c:pt idx="8545">
                        <c:v>15.936957427442801</c:v>
                      </c:pt>
                      <c:pt idx="8546">
                        <c:v>15.9413940051405</c:v>
                      </c:pt>
                      <c:pt idx="8547">
                        <c:v>15.945830582838299</c:v>
                      </c:pt>
                      <c:pt idx="8548">
                        <c:v>15.9502671605361</c:v>
                      </c:pt>
                      <c:pt idx="8549">
                        <c:v>15.9547037382338</c:v>
                      </c:pt>
                      <c:pt idx="8550">
                        <c:v>15.959140315931601</c:v>
                      </c:pt>
                      <c:pt idx="8551">
                        <c:v>15.9635768936294</c:v>
                      </c:pt>
                      <c:pt idx="8552">
                        <c:v>15.968013471327099</c:v>
                      </c:pt>
                      <c:pt idx="8553">
                        <c:v>15.9724500490249</c:v>
                      </c:pt>
                      <c:pt idx="8554">
                        <c:v>15.976886626722701</c:v>
                      </c:pt>
                      <c:pt idx="8555">
                        <c:v>15.9813232044204</c:v>
                      </c:pt>
                      <c:pt idx="8556">
                        <c:v>15.985759782118199</c:v>
                      </c:pt>
                      <c:pt idx="8557">
                        <c:v>15.990196359816</c:v>
                      </c:pt>
                      <c:pt idx="8558">
                        <c:v>15.994632937513799</c:v>
                      </c:pt>
                      <c:pt idx="8559">
                        <c:v>15.999069515211501</c:v>
                      </c:pt>
                      <c:pt idx="8560">
                        <c:v>16.003506092909301</c:v>
                      </c:pt>
                      <c:pt idx="8561">
                        <c:v>16.0079426706071</c:v>
                      </c:pt>
                      <c:pt idx="8562">
                        <c:v>16.0123792483048</c:v>
                      </c:pt>
                      <c:pt idx="8563">
                        <c:v>16.016815826002599</c:v>
                      </c:pt>
                      <c:pt idx="8564">
                        <c:v>16.021252403700402</c:v>
                      </c:pt>
                      <c:pt idx="8565">
                        <c:v>16.025688981398101</c:v>
                      </c:pt>
                      <c:pt idx="8566">
                        <c:v>16.0301255590959</c:v>
                      </c:pt>
                      <c:pt idx="8567">
                        <c:v>16.034562136793699</c:v>
                      </c:pt>
                      <c:pt idx="8568">
                        <c:v>16.038998714491498</c:v>
                      </c:pt>
                      <c:pt idx="8569">
                        <c:v>16.043435292189201</c:v>
                      </c:pt>
                      <c:pt idx="8570">
                        <c:v>16.047871869887</c:v>
                      </c:pt>
                      <c:pt idx="8571">
                        <c:v>16.052308447584799</c:v>
                      </c:pt>
                      <c:pt idx="8572">
                        <c:v>16.056745025282499</c:v>
                      </c:pt>
                      <c:pt idx="8573">
                        <c:v>16.061181602980302</c:v>
                      </c:pt>
                      <c:pt idx="8574">
                        <c:v>16.065618180678101</c:v>
                      </c:pt>
                      <c:pt idx="8575">
                        <c:v>16.0700547583758</c:v>
                      </c:pt>
                      <c:pt idx="8576">
                        <c:v>16.074491336073599</c:v>
                      </c:pt>
                      <c:pt idx="8577">
                        <c:v>16.078927913771398</c:v>
                      </c:pt>
                      <c:pt idx="8578">
                        <c:v>16.083364491469101</c:v>
                      </c:pt>
                      <c:pt idx="8579">
                        <c:v>16.0878010691669</c:v>
                      </c:pt>
                      <c:pt idx="8580">
                        <c:v>16.092237646864699</c:v>
                      </c:pt>
                      <c:pt idx="8581">
                        <c:v>16.096674224562499</c:v>
                      </c:pt>
                      <c:pt idx="8582">
                        <c:v>16.101110802260202</c:v>
                      </c:pt>
                      <c:pt idx="8583">
                        <c:v>16.105547379958001</c:v>
                      </c:pt>
                      <c:pt idx="8584">
                        <c:v>16.1099839576558</c:v>
                      </c:pt>
                      <c:pt idx="8585">
                        <c:v>16.114420535353499</c:v>
                      </c:pt>
                      <c:pt idx="8586">
                        <c:v>16.118857113051298</c:v>
                      </c:pt>
                      <c:pt idx="8587">
                        <c:v>16.123293690749101</c:v>
                      </c:pt>
                      <c:pt idx="8588">
                        <c:v>16.1277302684468</c:v>
                      </c:pt>
                      <c:pt idx="8589">
                        <c:v>16.1321668461446</c:v>
                      </c:pt>
                      <c:pt idx="8590">
                        <c:v>16.136603423842399</c:v>
                      </c:pt>
                      <c:pt idx="8591">
                        <c:v>16.141040001540201</c:v>
                      </c:pt>
                      <c:pt idx="8592">
                        <c:v>16.145476579237901</c:v>
                      </c:pt>
                      <c:pt idx="8593">
                        <c:v>16.1499131569357</c:v>
                      </c:pt>
                      <c:pt idx="8594">
                        <c:v>16.154349734633499</c:v>
                      </c:pt>
                      <c:pt idx="8595">
                        <c:v>16.158786312331198</c:v>
                      </c:pt>
                      <c:pt idx="8596">
                        <c:v>16.163222890029001</c:v>
                      </c:pt>
                      <c:pt idx="8597">
                        <c:v>16.1676594677268</c:v>
                      </c:pt>
                      <c:pt idx="8598">
                        <c:v>16.1720960454245</c:v>
                      </c:pt>
                      <c:pt idx="8599">
                        <c:v>16.176532623122299</c:v>
                      </c:pt>
                      <c:pt idx="8600">
                        <c:v>16.180969200820101</c:v>
                      </c:pt>
                      <c:pt idx="8601">
                        <c:v>16.1854057785179</c:v>
                      </c:pt>
                      <c:pt idx="8602">
                        <c:v>16.1898423562156</c:v>
                      </c:pt>
                      <c:pt idx="8603">
                        <c:v>16.194278933913399</c:v>
                      </c:pt>
                      <c:pt idx="8604">
                        <c:v>16.198715511611201</c:v>
                      </c:pt>
                      <c:pt idx="8605">
                        <c:v>16.203152089308901</c:v>
                      </c:pt>
                      <c:pt idx="8606">
                        <c:v>16.2075886670067</c:v>
                      </c:pt>
                      <c:pt idx="8607">
                        <c:v>16.212025244704499</c:v>
                      </c:pt>
                      <c:pt idx="8608">
                        <c:v>16.216461822402199</c:v>
                      </c:pt>
                      <c:pt idx="8609">
                        <c:v>16.220898400100001</c:v>
                      </c:pt>
                      <c:pt idx="8610">
                        <c:v>16.2253349777978</c:v>
                      </c:pt>
                      <c:pt idx="8611">
                        <c:v>16.229771555495599</c:v>
                      </c:pt>
                      <c:pt idx="8612">
                        <c:v>16.234208133193299</c:v>
                      </c:pt>
                      <c:pt idx="8613">
                        <c:v>16.238644710891101</c:v>
                      </c:pt>
                      <c:pt idx="8614">
                        <c:v>16.2430812885889</c:v>
                      </c:pt>
                      <c:pt idx="8615">
                        <c:v>16.2475178662866</c:v>
                      </c:pt>
                      <c:pt idx="8616">
                        <c:v>16.251954443984399</c:v>
                      </c:pt>
                      <c:pt idx="8617">
                        <c:v>16.256391021682202</c:v>
                      </c:pt>
                      <c:pt idx="8618">
                        <c:v>16.260827599379901</c:v>
                      </c:pt>
                      <c:pt idx="8619">
                        <c:v>16.2652641770777</c:v>
                      </c:pt>
                      <c:pt idx="8620">
                        <c:v>16.269700754775499</c:v>
                      </c:pt>
                      <c:pt idx="8621">
                        <c:v>16.274137332473298</c:v>
                      </c:pt>
                      <c:pt idx="8622">
                        <c:v>16.278573910171001</c:v>
                      </c:pt>
                      <c:pt idx="8623">
                        <c:v>16.2830104878688</c:v>
                      </c:pt>
                      <c:pt idx="8624">
                        <c:v>16.287447065566599</c:v>
                      </c:pt>
                      <c:pt idx="8625">
                        <c:v>16.291883643264299</c:v>
                      </c:pt>
                      <c:pt idx="8626">
                        <c:v>16.296320220962102</c:v>
                      </c:pt>
                      <c:pt idx="8627">
                        <c:v>16.300756798659901</c:v>
                      </c:pt>
                      <c:pt idx="8628">
                        <c:v>16.3051933763576</c:v>
                      </c:pt>
                      <c:pt idx="8629">
                        <c:v>16.309629954055399</c:v>
                      </c:pt>
                      <c:pt idx="8630">
                        <c:v>16.314066531753198</c:v>
                      </c:pt>
                      <c:pt idx="8631">
                        <c:v>16.318503109451001</c:v>
                      </c:pt>
                      <c:pt idx="8632">
                        <c:v>16.3229396871487</c:v>
                      </c:pt>
                      <c:pt idx="8633">
                        <c:v>16.3273762648465</c:v>
                      </c:pt>
                      <c:pt idx="8634">
                        <c:v>16.331812842544299</c:v>
                      </c:pt>
                      <c:pt idx="8635">
                        <c:v>16.336249420242002</c:v>
                      </c:pt>
                      <c:pt idx="8636">
                        <c:v>16.340685997939801</c:v>
                      </c:pt>
                      <c:pt idx="8637">
                        <c:v>16.3451225756376</c:v>
                      </c:pt>
                      <c:pt idx="8638">
                        <c:v>16.349559153335299</c:v>
                      </c:pt>
                      <c:pt idx="8639">
                        <c:v>16.353995731033098</c:v>
                      </c:pt>
                      <c:pt idx="8640">
                        <c:v>16.358432308730901</c:v>
                      </c:pt>
                      <c:pt idx="8641">
                        <c:v>16.3628688864287</c:v>
                      </c:pt>
                      <c:pt idx="8642">
                        <c:v>16.3673054641264</c:v>
                      </c:pt>
                      <c:pt idx="8643">
                        <c:v>16.371742041824199</c:v>
                      </c:pt>
                      <c:pt idx="8644">
                        <c:v>16.376178619522001</c:v>
                      </c:pt>
                      <c:pt idx="8645">
                        <c:v>16.380615197219701</c:v>
                      </c:pt>
                      <c:pt idx="8646">
                        <c:v>16.3850517749175</c:v>
                      </c:pt>
                      <c:pt idx="8647">
                        <c:v>16.389488352615299</c:v>
                      </c:pt>
                      <c:pt idx="8648">
                        <c:v>16.393924930312998</c:v>
                      </c:pt>
                      <c:pt idx="8649">
                        <c:v>16.398361508010801</c:v>
                      </c:pt>
                      <c:pt idx="8650">
                        <c:v>16.4027980857086</c:v>
                      </c:pt>
                      <c:pt idx="8651">
                        <c:v>16.4072346634063</c:v>
                      </c:pt>
                      <c:pt idx="8652">
                        <c:v>16.411671241104099</c:v>
                      </c:pt>
                      <c:pt idx="8653">
                        <c:v>16.416107818801901</c:v>
                      </c:pt>
                      <c:pt idx="8654">
                        <c:v>16.4205443964997</c:v>
                      </c:pt>
                      <c:pt idx="8655">
                        <c:v>16.4249809741974</c:v>
                      </c:pt>
                      <c:pt idx="8656">
                        <c:v>16.429417551895199</c:v>
                      </c:pt>
                      <c:pt idx="8657">
                        <c:v>16.433854129593001</c:v>
                      </c:pt>
                      <c:pt idx="8658">
                        <c:v>16.438290707290701</c:v>
                      </c:pt>
                      <c:pt idx="8659">
                        <c:v>16.4427272849885</c:v>
                      </c:pt>
                      <c:pt idx="8660">
                        <c:v>16.447163862686299</c:v>
                      </c:pt>
                      <c:pt idx="8661">
                        <c:v>16.451600440383999</c:v>
                      </c:pt>
                      <c:pt idx="8662">
                        <c:v>16.456037018081801</c:v>
                      </c:pt>
                      <c:pt idx="8663">
                        <c:v>16.4604735957796</c:v>
                      </c:pt>
                      <c:pt idx="8664">
                        <c:v>16.464910173477399</c:v>
                      </c:pt>
                      <c:pt idx="8665">
                        <c:v>16.469346751175099</c:v>
                      </c:pt>
                      <c:pt idx="8666">
                        <c:v>16.473783328872901</c:v>
                      </c:pt>
                      <c:pt idx="8667">
                        <c:v>16.4782199065707</c:v>
                      </c:pt>
                      <c:pt idx="8668">
                        <c:v>16.4826564842684</c:v>
                      </c:pt>
                      <c:pt idx="8669">
                        <c:v>16.487093061966199</c:v>
                      </c:pt>
                      <c:pt idx="8670">
                        <c:v>16.491529639664002</c:v>
                      </c:pt>
                      <c:pt idx="8671">
                        <c:v>16.495966217361701</c:v>
                      </c:pt>
                      <c:pt idx="8672">
                        <c:v>16.5004027950595</c:v>
                      </c:pt>
                      <c:pt idx="8673">
                        <c:v>16.504839372757299</c:v>
                      </c:pt>
                      <c:pt idx="8674">
                        <c:v>16.509275950455098</c:v>
                      </c:pt>
                      <c:pt idx="8675">
                        <c:v>16.513712528152801</c:v>
                      </c:pt>
                      <c:pt idx="8676">
                        <c:v>16.5181491058506</c:v>
                      </c:pt>
                      <c:pt idx="8677">
                        <c:v>16.5225856835484</c:v>
                      </c:pt>
                      <c:pt idx="8678">
                        <c:v>16.527022261246099</c:v>
                      </c:pt>
                      <c:pt idx="8679">
                        <c:v>16.531458838943902</c:v>
                      </c:pt>
                      <c:pt idx="8680">
                        <c:v>16.535895416641701</c:v>
                      </c:pt>
                      <c:pt idx="8681">
                        <c:v>16.5403319943394</c:v>
                      </c:pt>
                      <c:pt idx="8682">
                        <c:v>16.544768572037199</c:v>
                      </c:pt>
                      <c:pt idx="8683">
                        <c:v>16.549205149734998</c:v>
                      </c:pt>
                      <c:pt idx="8684">
                        <c:v>16.553641727432701</c:v>
                      </c:pt>
                      <c:pt idx="8685">
                        <c:v>16.5580783051305</c:v>
                      </c:pt>
                      <c:pt idx="8686">
                        <c:v>16.5625148828283</c:v>
                      </c:pt>
                      <c:pt idx="8687">
                        <c:v>16.566951460526099</c:v>
                      </c:pt>
                      <c:pt idx="8688">
                        <c:v>16.571388038223802</c:v>
                      </c:pt>
                      <c:pt idx="8689">
                        <c:v>16.575824615921601</c:v>
                      </c:pt>
                      <c:pt idx="8690">
                        <c:v>16.5802611936194</c:v>
                      </c:pt>
                      <c:pt idx="8691">
                        <c:v>16.584697771317099</c:v>
                      </c:pt>
                      <c:pt idx="8692">
                        <c:v>16.589134349014898</c:v>
                      </c:pt>
                      <c:pt idx="8693">
                        <c:v>16.593570926712701</c:v>
                      </c:pt>
                      <c:pt idx="8694">
                        <c:v>16.598007504410401</c:v>
                      </c:pt>
                      <c:pt idx="8695">
                        <c:v>16.6024440821082</c:v>
                      </c:pt>
                      <c:pt idx="8696">
                        <c:v>16.606880659805999</c:v>
                      </c:pt>
                      <c:pt idx="8697">
                        <c:v>16.611317237503801</c:v>
                      </c:pt>
                      <c:pt idx="8698">
                        <c:v>16.615753815201501</c:v>
                      </c:pt>
                      <c:pt idx="8699">
                        <c:v>16.6201903928993</c:v>
                      </c:pt>
                      <c:pt idx="8700">
                        <c:v>16.624626970597099</c:v>
                      </c:pt>
                      <c:pt idx="8701">
                        <c:v>16.629063548294798</c:v>
                      </c:pt>
                      <c:pt idx="8702">
                        <c:v>16.633500125992601</c:v>
                      </c:pt>
                      <c:pt idx="8703">
                        <c:v>16.6379367036904</c:v>
                      </c:pt>
                      <c:pt idx="8704">
                        <c:v>16.6423732813881</c:v>
                      </c:pt>
                      <c:pt idx="8705">
                        <c:v>16.646809859085899</c:v>
                      </c:pt>
                      <c:pt idx="8706">
                        <c:v>16.651246436783701</c:v>
                      </c:pt>
                      <c:pt idx="8707">
                        <c:v>16.6556830144815</c:v>
                      </c:pt>
                      <c:pt idx="8708">
                        <c:v>16.6601195921792</c:v>
                      </c:pt>
                      <c:pt idx="8709">
                        <c:v>16.664556169876999</c:v>
                      </c:pt>
                      <c:pt idx="8710">
                        <c:v>16.668992747574801</c:v>
                      </c:pt>
                      <c:pt idx="8711">
                        <c:v>16.673429325272501</c:v>
                      </c:pt>
                      <c:pt idx="8712">
                        <c:v>16.6778659029703</c:v>
                      </c:pt>
                      <c:pt idx="8713">
                        <c:v>16.682302480668099</c:v>
                      </c:pt>
                      <c:pt idx="8714">
                        <c:v>16.686739058365799</c:v>
                      </c:pt>
                      <c:pt idx="8715">
                        <c:v>16.691175636063601</c:v>
                      </c:pt>
                      <c:pt idx="8716">
                        <c:v>16.6956122137614</c:v>
                      </c:pt>
                      <c:pt idx="8717">
                        <c:v>16.700048791459199</c:v>
                      </c:pt>
                      <c:pt idx="8718">
                        <c:v>16.704485369156899</c:v>
                      </c:pt>
                      <c:pt idx="8719">
                        <c:v>16.708921946854701</c:v>
                      </c:pt>
                      <c:pt idx="8720">
                        <c:v>16.7133585245525</c:v>
                      </c:pt>
                      <c:pt idx="8721">
                        <c:v>16.7177951022502</c:v>
                      </c:pt>
                      <c:pt idx="8722">
                        <c:v>16.722231679947999</c:v>
                      </c:pt>
                      <c:pt idx="8723">
                        <c:v>16.726668257645802</c:v>
                      </c:pt>
                      <c:pt idx="8724">
                        <c:v>16.731104835343501</c:v>
                      </c:pt>
                      <c:pt idx="8725">
                        <c:v>16.7355414130413</c:v>
                      </c:pt>
                      <c:pt idx="8726">
                        <c:v>16.739977990739099</c:v>
                      </c:pt>
                      <c:pt idx="8727">
                        <c:v>16.744414568436799</c:v>
                      </c:pt>
                      <c:pt idx="8728">
                        <c:v>16.748851146134601</c:v>
                      </c:pt>
                      <c:pt idx="8729">
                        <c:v>16.753287723832401</c:v>
                      </c:pt>
                      <c:pt idx="8730">
                        <c:v>16.7577243015302</c:v>
                      </c:pt>
                      <c:pt idx="8731">
                        <c:v>16.762160879227899</c:v>
                      </c:pt>
                      <c:pt idx="8732">
                        <c:v>16.766597456925702</c:v>
                      </c:pt>
                      <c:pt idx="8733">
                        <c:v>16.771034034623501</c:v>
                      </c:pt>
                      <c:pt idx="8734">
                        <c:v>16.7754706123212</c:v>
                      </c:pt>
                      <c:pt idx="8735">
                        <c:v>16.779907190018999</c:v>
                      </c:pt>
                      <c:pt idx="8736">
                        <c:v>16.784343767716798</c:v>
                      </c:pt>
                      <c:pt idx="8737">
                        <c:v>16.788780345414501</c:v>
                      </c:pt>
                      <c:pt idx="8738">
                        <c:v>16.793216923112301</c:v>
                      </c:pt>
                      <c:pt idx="8739">
                        <c:v>16.7976535008101</c:v>
                      </c:pt>
                      <c:pt idx="8740">
                        <c:v>16.802090078507899</c:v>
                      </c:pt>
                      <c:pt idx="8741">
                        <c:v>16.806526656205602</c:v>
                      </c:pt>
                      <c:pt idx="8742">
                        <c:v>16.810963233903401</c:v>
                      </c:pt>
                      <c:pt idx="8743">
                        <c:v>16.8153998116012</c:v>
                      </c:pt>
                      <c:pt idx="8744">
                        <c:v>16.819836389298899</c:v>
                      </c:pt>
                      <c:pt idx="8745">
                        <c:v>16.824272966996698</c:v>
                      </c:pt>
                      <c:pt idx="8746">
                        <c:v>16.828709544694501</c:v>
                      </c:pt>
                      <c:pt idx="8747">
                        <c:v>16.833146122392201</c:v>
                      </c:pt>
                      <c:pt idx="8748">
                        <c:v>16.83758270009</c:v>
                      </c:pt>
                      <c:pt idx="8749">
                        <c:v>16.842019277787799</c:v>
                      </c:pt>
                      <c:pt idx="8750">
                        <c:v>16.846455855485601</c:v>
                      </c:pt>
                      <c:pt idx="8751">
                        <c:v>16.850892433183301</c:v>
                      </c:pt>
                      <c:pt idx="8752">
                        <c:v>16.8553290108811</c:v>
                      </c:pt>
                      <c:pt idx="8753">
                        <c:v>16.859765588578899</c:v>
                      </c:pt>
                      <c:pt idx="8754">
                        <c:v>16.864202166276598</c:v>
                      </c:pt>
                      <c:pt idx="8755">
                        <c:v>16.868638743974401</c:v>
                      </c:pt>
                      <c:pt idx="8756">
                        <c:v>16.8730753216722</c:v>
                      </c:pt>
                      <c:pt idx="8757">
                        <c:v>16.8775118993699</c:v>
                      </c:pt>
                      <c:pt idx="8758">
                        <c:v>16.881948477067699</c:v>
                      </c:pt>
                      <c:pt idx="8759">
                        <c:v>16.886385054765501</c:v>
                      </c:pt>
                      <c:pt idx="8760">
                        <c:v>16.8908216324633</c:v>
                      </c:pt>
                      <c:pt idx="8761">
                        <c:v>16.895258210161</c:v>
                      </c:pt>
                      <c:pt idx="8762">
                        <c:v>16.899694787858799</c:v>
                      </c:pt>
                      <c:pt idx="8763">
                        <c:v>16.904131365556601</c:v>
                      </c:pt>
                      <c:pt idx="8764">
                        <c:v>16.908567943254301</c:v>
                      </c:pt>
                      <c:pt idx="8765">
                        <c:v>16.9130045209521</c:v>
                      </c:pt>
                      <c:pt idx="8766">
                        <c:v>16.917441098649899</c:v>
                      </c:pt>
                      <c:pt idx="8767">
                        <c:v>16.921877676347599</c:v>
                      </c:pt>
                      <c:pt idx="8768">
                        <c:v>16.926314254045401</c:v>
                      </c:pt>
                      <c:pt idx="8769">
                        <c:v>16.9307508317432</c:v>
                      </c:pt>
                      <c:pt idx="8770">
                        <c:v>16.935187409440999</c:v>
                      </c:pt>
                      <c:pt idx="8771">
                        <c:v>16.939623987138699</c:v>
                      </c:pt>
                      <c:pt idx="8772">
                        <c:v>16.944060564836501</c:v>
                      </c:pt>
                      <c:pt idx="8773">
                        <c:v>16.948497142534301</c:v>
                      </c:pt>
                      <c:pt idx="8774">
                        <c:v>16.952933720232</c:v>
                      </c:pt>
                      <c:pt idx="8775">
                        <c:v>16.957370297929799</c:v>
                      </c:pt>
                      <c:pt idx="8776">
                        <c:v>16.961806875627602</c:v>
                      </c:pt>
                      <c:pt idx="8777">
                        <c:v>16.966243453325301</c:v>
                      </c:pt>
                      <c:pt idx="8778">
                        <c:v>16.9706800310231</c:v>
                      </c:pt>
                      <c:pt idx="8779">
                        <c:v>16.975116608720899</c:v>
                      </c:pt>
                      <c:pt idx="8780">
                        <c:v>16.979553186418698</c:v>
                      </c:pt>
                      <c:pt idx="8781">
                        <c:v>16.983989764116401</c:v>
                      </c:pt>
                      <c:pt idx="8782">
                        <c:v>16.988426341814201</c:v>
                      </c:pt>
                      <c:pt idx="8783">
                        <c:v>16.992862919512</c:v>
                      </c:pt>
                      <c:pt idx="8784">
                        <c:v>16.997299497209699</c:v>
                      </c:pt>
                      <c:pt idx="8785">
                        <c:v>17.001736074907502</c:v>
                      </c:pt>
                      <c:pt idx="8786">
                        <c:v>17.006172652605301</c:v>
                      </c:pt>
                      <c:pt idx="8787">
                        <c:v>17.010609230303</c:v>
                      </c:pt>
                      <c:pt idx="8788">
                        <c:v>17.015045808000799</c:v>
                      </c:pt>
                      <c:pt idx="8789">
                        <c:v>17.019482385698598</c:v>
                      </c:pt>
                      <c:pt idx="8790">
                        <c:v>17.023918963396302</c:v>
                      </c:pt>
                      <c:pt idx="8791">
                        <c:v>17.028355541094101</c:v>
                      </c:pt>
                      <c:pt idx="8792">
                        <c:v>17.0327921187919</c:v>
                      </c:pt>
                      <c:pt idx="8793">
                        <c:v>17.037228696489699</c:v>
                      </c:pt>
                      <c:pt idx="8794">
                        <c:v>17.041665274187402</c:v>
                      </c:pt>
                      <c:pt idx="8795">
                        <c:v>17.046101851885201</c:v>
                      </c:pt>
                      <c:pt idx="8796">
                        <c:v>17.050538429583</c:v>
                      </c:pt>
                      <c:pt idx="8797">
                        <c:v>17.054975007280699</c:v>
                      </c:pt>
                      <c:pt idx="8798">
                        <c:v>17.059411584978498</c:v>
                      </c:pt>
                      <c:pt idx="8799">
                        <c:v>17.063848162676301</c:v>
                      </c:pt>
                      <c:pt idx="8800">
                        <c:v>17.068284740374001</c:v>
                      </c:pt>
                      <c:pt idx="8801">
                        <c:v>17.0727213180718</c:v>
                      </c:pt>
                      <c:pt idx="8802">
                        <c:v>17.077157895769599</c:v>
                      </c:pt>
                      <c:pt idx="8803">
                        <c:v>17.081594473467302</c:v>
                      </c:pt>
                      <c:pt idx="8804">
                        <c:v>17.086031051165101</c:v>
                      </c:pt>
                      <c:pt idx="8805">
                        <c:v>17.0904676288629</c:v>
                      </c:pt>
                      <c:pt idx="8806">
                        <c:v>17.094904206560699</c:v>
                      </c:pt>
                      <c:pt idx="8807">
                        <c:v>17.099340784258398</c:v>
                      </c:pt>
                      <c:pt idx="8808">
                        <c:v>17.103777361956201</c:v>
                      </c:pt>
                      <c:pt idx="8809">
                        <c:v>17.108213939654</c:v>
                      </c:pt>
                      <c:pt idx="8810">
                        <c:v>17.1126505173517</c:v>
                      </c:pt>
                      <c:pt idx="8811">
                        <c:v>17.117087095049499</c:v>
                      </c:pt>
                      <c:pt idx="8812">
                        <c:v>17.121523672747301</c:v>
                      </c:pt>
                      <c:pt idx="8813">
                        <c:v>17.125960250445001</c:v>
                      </c:pt>
                      <c:pt idx="8814">
                        <c:v>17.1303968281428</c:v>
                      </c:pt>
                      <c:pt idx="8815">
                        <c:v>17.134833405840599</c:v>
                      </c:pt>
                      <c:pt idx="8816">
                        <c:v>17.139269983538401</c:v>
                      </c:pt>
                      <c:pt idx="8817">
                        <c:v>17.143706561236101</c:v>
                      </c:pt>
                      <c:pt idx="8818">
                        <c:v>17.1481431389339</c:v>
                      </c:pt>
                      <c:pt idx="8819">
                        <c:v>17.152579716631699</c:v>
                      </c:pt>
                      <c:pt idx="8820">
                        <c:v>17.157016294329399</c:v>
                      </c:pt>
                      <c:pt idx="8821">
                        <c:v>17.161452872027201</c:v>
                      </c:pt>
                      <c:pt idx="8822">
                        <c:v>17.165889449725</c:v>
                      </c:pt>
                      <c:pt idx="8823">
                        <c:v>17.1703260274227</c:v>
                      </c:pt>
                      <c:pt idx="8824">
                        <c:v>17.174762605120499</c:v>
                      </c:pt>
                      <c:pt idx="8825">
                        <c:v>17.179199182818301</c:v>
                      </c:pt>
                      <c:pt idx="8826">
                        <c:v>17.183635760516101</c:v>
                      </c:pt>
                      <c:pt idx="8827">
                        <c:v>17.1880723382138</c:v>
                      </c:pt>
                      <c:pt idx="8828">
                        <c:v>17.192508915911599</c:v>
                      </c:pt>
                      <c:pt idx="8829">
                        <c:v>17.196945493609402</c:v>
                      </c:pt>
                      <c:pt idx="8830">
                        <c:v>17.201382071307101</c:v>
                      </c:pt>
                      <c:pt idx="8831">
                        <c:v>17.2058186490049</c:v>
                      </c:pt>
                      <c:pt idx="8832">
                        <c:v>17.210255226702699</c:v>
                      </c:pt>
                      <c:pt idx="8833">
                        <c:v>17.214691804400399</c:v>
                      </c:pt>
                      <c:pt idx="8834">
                        <c:v>17.219128382098202</c:v>
                      </c:pt>
                      <c:pt idx="8835">
                        <c:v>17.223564959796001</c:v>
                      </c:pt>
                      <c:pt idx="8836">
                        <c:v>17.2280015374938</c:v>
                      </c:pt>
                      <c:pt idx="8837">
                        <c:v>17.232438115191499</c:v>
                      </c:pt>
                      <c:pt idx="8838">
                        <c:v>17.236874692889302</c:v>
                      </c:pt>
                      <c:pt idx="8839">
                        <c:v>17.241311270587101</c:v>
                      </c:pt>
                      <c:pt idx="8840">
                        <c:v>17.2457478482848</c:v>
                      </c:pt>
                      <c:pt idx="8841">
                        <c:v>17.250184425982599</c:v>
                      </c:pt>
                      <c:pt idx="8842">
                        <c:v>17.254621003680398</c:v>
                      </c:pt>
                      <c:pt idx="8843">
                        <c:v>17.259057581378102</c:v>
                      </c:pt>
                      <c:pt idx="8844">
                        <c:v>17.263494159075901</c:v>
                      </c:pt>
                      <c:pt idx="8845">
                        <c:v>17.2679307367737</c:v>
                      </c:pt>
                      <c:pt idx="8846">
                        <c:v>17.272367314471499</c:v>
                      </c:pt>
                      <c:pt idx="8847">
                        <c:v>17.276803892169202</c:v>
                      </c:pt>
                      <c:pt idx="8848">
                        <c:v>17.281240469867001</c:v>
                      </c:pt>
                      <c:pt idx="8849">
                        <c:v>17.2856770475648</c:v>
                      </c:pt>
                      <c:pt idx="8850">
                        <c:v>17.290113625262499</c:v>
                      </c:pt>
                      <c:pt idx="8851">
                        <c:v>17.294550202960298</c:v>
                      </c:pt>
                      <c:pt idx="8852">
                        <c:v>17.298986780658101</c:v>
                      </c:pt>
                      <c:pt idx="8853">
                        <c:v>17.303423358355801</c:v>
                      </c:pt>
                      <c:pt idx="8854">
                        <c:v>17.3078599360536</c:v>
                      </c:pt>
                      <c:pt idx="8855">
                        <c:v>17.312296513751399</c:v>
                      </c:pt>
                      <c:pt idx="8856">
                        <c:v>17.316733091449201</c:v>
                      </c:pt>
                      <c:pt idx="8857">
                        <c:v>17.321169669146901</c:v>
                      </c:pt>
                      <c:pt idx="8858">
                        <c:v>17.3256062468447</c:v>
                      </c:pt>
                      <c:pt idx="8859">
                        <c:v>17.330042824542499</c:v>
                      </c:pt>
                      <c:pt idx="8860">
                        <c:v>17.334479402240198</c:v>
                      </c:pt>
                      <c:pt idx="8861">
                        <c:v>17.338915979938001</c:v>
                      </c:pt>
                      <c:pt idx="8862">
                        <c:v>17.3433525576358</c:v>
                      </c:pt>
                      <c:pt idx="8863">
                        <c:v>17.3477891353335</c:v>
                      </c:pt>
                      <c:pt idx="8864">
                        <c:v>17.352225713031299</c:v>
                      </c:pt>
                      <c:pt idx="8865">
                        <c:v>17.356662290729101</c:v>
                      </c:pt>
                      <c:pt idx="8866">
                        <c:v>17.361098868426801</c:v>
                      </c:pt>
                      <c:pt idx="8867">
                        <c:v>17.3655354461246</c:v>
                      </c:pt>
                      <c:pt idx="8868">
                        <c:v>17.369972023822399</c:v>
                      </c:pt>
                      <c:pt idx="8869">
                        <c:v>17.374408601520202</c:v>
                      </c:pt>
                      <c:pt idx="8870">
                        <c:v>17.378845179217901</c:v>
                      </c:pt>
                      <c:pt idx="8871">
                        <c:v>17.3832817569157</c:v>
                      </c:pt>
                      <c:pt idx="8872">
                        <c:v>17.387718334613499</c:v>
                      </c:pt>
                      <c:pt idx="8873">
                        <c:v>17.392154912311199</c:v>
                      </c:pt>
                      <c:pt idx="8874">
                        <c:v>17.396591490009001</c:v>
                      </c:pt>
                      <c:pt idx="8875">
                        <c:v>17.4010280677068</c:v>
                      </c:pt>
                      <c:pt idx="8876">
                        <c:v>17.4054646454045</c:v>
                      </c:pt>
                      <c:pt idx="8877">
                        <c:v>17.409901223102299</c:v>
                      </c:pt>
                      <c:pt idx="8878">
                        <c:v>17.414337800800102</c:v>
                      </c:pt>
                      <c:pt idx="8879">
                        <c:v>17.418774378497901</c:v>
                      </c:pt>
                      <c:pt idx="8880">
                        <c:v>17.4232109561956</c:v>
                      </c:pt>
                      <c:pt idx="8881">
                        <c:v>17.427647533893399</c:v>
                      </c:pt>
                      <c:pt idx="8882">
                        <c:v>17.432084111591202</c:v>
                      </c:pt>
                      <c:pt idx="8883">
                        <c:v>17.436520689288901</c:v>
                      </c:pt>
                      <c:pt idx="8884">
                        <c:v>17.4409572669867</c:v>
                      </c:pt>
                      <c:pt idx="8885">
                        <c:v>17.445393844684499</c:v>
                      </c:pt>
                      <c:pt idx="8886">
                        <c:v>17.449830422382199</c:v>
                      </c:pt>
                      <c:pt idx="8887">
                        <c:v>17.454267000080002</c:v>
                      </c:pt>
                      <c:pt idx="8888">
                        <c:v>17.458703577777801</c:v>
                      </c:pt>
                      <c:pt idx="8889">
                        <c:v>17.4631401554756</c:v>
                      </c:pt>
                      <c:pt idx="8890">
                        <c:v>17.467576733173299</c:v>
                      </c:pt>
                      <c:pt idx="8891">
                        <c:v>17.472013310871102</c:v>
                      </c:pt>
                      <c:pt idx="8892">
                        <c:v>17.476449888568901</c:v>
                      </c:pt>
                      <c:pt idx="8893">
                        <c:v>17.4808864662666</c:v>
                      </c:pt>
                      <c:pt idx="8894">
                        <c:v>17.485323043964399</c:v>
                      </c:pt>
                      <c:pt idx="8895">
                        <c:v>17.489759621662198</c:v>
                      </c:pt>
                      <c:pt idx="8896">
                        <c:v>17.494196199359902</c:v>
                      </c:pt>
                      <c:pt idx="8897">
                        <c:v>17.498632777057701</c:v>
                      </c:pt>
                      <c:pt idx="8898">
                        <c:v>17.5030693547555</c:v>
                      </c:pt>
                      <c:pt idx="8899">
                        <c:v>17.507505932453299</c:v>
                      </c:pt>
                      <c:pt idx="8900">
                        <c:v>17.511942510150998</c:v>
                      </c:pt>
                      <c:pt idx="8901">
                        <c:v>17.516379087848801</c:v>
                      </c:pt>
                      <c:pt idx="8902">
                        <c:v>17.5208156655466</c:v>
                      </c:pt>
                      <c:pt idx="8903">
                        <c:v>17.525252243244299</c:v>
                      </c:pt>
                      <c:pt idx="8904">
                        <c:v>17.529688820942098</c:v>
                      </c:pt>
                      <c:pt idx="8905">
                        <c:v>17.534125398639901</c:v>
                      </c:pt>
                      <c:pt idx="8906">
                        <c:v>17.538561976337601</c:v>
                      </c:pt>
                      <c:pt idx="8907">
                        <c:v>17.5429985540354</c:v>
                      </c:pt>
                      <c:pt idx="8908">
                        <c:v>17.547435131733199</c:v>
                      </c:pt>
                      <c:pt idx="8909">
                        <c:v>17.551871709430898</c:v>
                      </c:pt>
                      <c:pt idx="8910">
                        <c:v>17.556308287128701</c:v>
                      </c:pt>
                      <c:pt idx="8911">
                        <c:v>17.5607448648265</c:v>
                      </c:pt>
                      <c:pt idx="8912">
                        <c:v>17.565181442524299</c:v>
                      </c:pt>
                      <c:pt idx="8913">
                        <c:v>17.569618020221998</c:v>
                      </c:pt>
                      <c:pt idx="8914">
                        <c:v>17.574054597919801</c:v>
                      </c:pt>
                      <c:pt idx="8915">
                        <c:v>17.5784911756176</c:v>
                      </c:pt>
                      <c:pt idx="8916">
                        <c:v>17.5829277533153</c:v>
                      </c:pt>
                      <c:pt idx="8917">
                        <c:v>17.587364331013099</c:v>
                      </c:pt>
                      <c:pt idx="8918">
                        <c:v>17.591800908710901</c:v>
                      </c:pt>
                      <c:pt idx="8919">
                        <c:v>17.596237486408601</c:v>
                      </c:pt>
                      <c:pt idx="8920">
                        <c:v>17.6006740641064</c:v>
                      </c:pt>
                      <c:pt idx="8921">
                        <c:v>17.605110641804199</c:v>
                      </c:pt>
                      <c:pt idx="8922">
                        <c:v>17.609547219502002</c:v>
                      </c:pt>
                      <c:pt idx="8923">
                        <c:v>17.613983797199701</c:v>
                      </c:pt>
                      <c:pt idx="8924">
                        <c:v>17.6184203748975</c:v>
                      </c:pt>
                      <c:pt idx="8925">
                        <c:v>17.622856952595299</c:v>
                      </c:pt>
                      <c:pt idx="8926">
                        <c:v>17.627293530292999</c:v>
                      </c:pt>
                      <c:pt idx="8927">
                        <c:v>17.631730107990801</c:v>
                      </c:pt>
                      <c:pt idx="8928">
                        <c:v>17.6361666856886</c:v>
                      </c:pt>
                      <c:pt idx="8929">
                        <c:v>17.6406032633863</c:v>
                      </c:pt>
                      <c:pt idx="8930">
                        <c:v>17.645039841084099</c:v>
                      </c:pt>
                      <c:pt idx="8931">
                        <c:v>17.649476418781902</c:v>
                      </c:pt>
                      <c:pt idx="8932">
                        <c:v>17.653912996479701</c:v>
                      </c:pt>
                      <c:pt idx="8933">
                        <c:v>17.6583495741774</c:v>
                      </c:pt>
                      <c:pt idx="8934">
                        <c:v>17.662786151875199</c:v>
                      </c:pt>
                      <c:pt idx="8935">
                        <c:v>17.667222729573002</c:v>
                      </c:pt>
                      <c:pt idx="8936">
                        <c:v>17.671659307270701</c:v>
                      </c:pt>
                      <c:pt idx="8937">
                        <c:v>17.6760958849685</c:v>
                      </c:pt>
                      <c:pt idx="8938">
                        <c:v>17.680532462666299</c:v>
                      </c:pt>
                      <c:pt idx="8939">
                        <c:v>17.684969040363999</c:v>
                      </c:pt>
                      <c:pt idx="8940">
                        <c:v>17.689405618061802</c:v>
                      </c:pt>
                      <c:pt idx="8941">
                        <c:v>17.693842195759601</c:v>
                      </c:pt>
                      <c:pt idx="8942">
                        <c:v>17.6982787734574</c:v>
                      </c:pt>
                      <c:pt idx="8943">
                        <c:v>17.702715351155099</c:v>
                      </c:pt>
                      <c:pt idx="8944">
                        <c:v>17.707151928852898</c:v>
                      </c:pt>
                      <c:pt idx="8945">
                        <c:v>17.711588506550701</c:v>
                      </c:pt>
                      <c:pt idx="8946">
                        <c:v>17.7160250842484</c:v>
                      </c:pt>
                      <c:pt idx="8947">
                        <c:v>17.720461661946199</c:v>
                      </c:pt>
                      <c:pt idx="8948">
                        <c:v>17.724898239643998</c:v>
                      </c:pt>
                      <c:pt idx="8949">
                        <c:v>17.729334817341702</c:v>
                      </c:pt>
                      <c:pt idx="8950">
                        <c:v>17.733771395039501</c:v>
                      </c:pt>
                      <c:pt idx="8951">
                        <c:v>17.7382079727373</c:v>
                      </c:pt>
                      <c:pt idx="8952">
                        <c:v>17.742644550434999</c:v>
                      </c:pt>
                      <c:pt idx="8953">
                        <c:v>17.747081128132798</c:v>
                      </c:pt>
                      <c:pt idx="8954">
                        <c:v>17.751517705830601</c:v>
                      </c:pt>
                      <c:pt idx="8955">
                        <c:v>17.7559542835284</c:v>
                      </c:pt>
                      <c:pt idx="8956">
                        <c:v>17.760390861226099</c:v>
                      </c:pt>
                      <c:pt idx="8957">
                        <c:v>17.764827438923898</c:v>
                      </c:pt>
                      <c:pt idx="8958">
                        <c:v>17.769264016621701</c:v>
                      </c:pt>
                      <c:pt idx="8959">
                        <c:v>17.773700594319401</c:v>
                      </c:pt>
                      <c:pt idx="8960">
                        <c:v>17.7781371720172</c:v>
                      </c:pt>
                      <c:pt idx="8961">
                        <c:v>17.782573749714999</c:v>
                      </c:pt>
                      <c:pt idx="8962">
                        <c:v>17.787010327412698</c:v>
                      </c:pt>
                      <c:pt idx="8963">
                        <c:v>17.791446905110501</c:v>
                      </c:pt>
                      <c:pt idx="8964">
                        <c:v>17.7958834828083</c:v>
                      </c:pt>
                      <c:pt idx="8965">
                        <c:v>17.800320060506099</c:v>
                      </c:pt>
                      <c:pt idx="8966">
                        <c:v>17.804756638203799</c:v>
                      </c:pt>
                      <c:pt idx="8967">
                        <c:v>17.809193215901601</c:v>
                      </c:pt>
                      <c:pt idx="8968">
                        <c:v>17.8136297935994</c:v>
                      </c:pt>
                      <c:pt idx="8969">
                        <c:v>17.8180663712971</c:v>
                      </c:pt>
                      <c:pt idx="8970">
                        <c:v>17.822502948994899</c:v>
                      </c:pt>
                      <c:pt idx="8971">
                        <c:v>17.826939526692701</c:v>
                      </c:pt>
                      <c:pt idx="8972">
                        <c:v>17.831376104390401</c:v>
                      </c:pt>
                      <c:pt idx="8973">
                        <c:v>17.8358126820882</c:v>
                      </c:pt>
                      <c:pt idx="8974">
                        <c:v>17.840249259785999</c:v>
                      </c:pt>
                      <c:pt idx="8975">
                        <c:v>17.844685837483802</c:v>
                      </c:pt>
                      <c:pt idx="8976">
                        <c:v>17.849122415181501</c:v>
                      </c:pt>
                      <c:pt idx="8977">
                        <c:v>17.8535589928793</c:v>
                      </c:pt>
                      <c:pt idx="8978">
                        <c:v>17.857995570577099</c:v>
                      </c:pt>
                      <c:pt idx="8979">
                        <c:v>17.862432148274799</c:v>
                      </c:pt>
                      <c:pt idx="8980">
                        <c:v>17.866868725972601</c:v>
                      </c:pt>
                      <c:pt idx="8981">
                        <c:v>17.8713053036704</c:v>
                      </c:pt>
                      <c:pt idx="8982">
                        <c:v>17.8757418813681</c:v>
                      </c:pt>
                      <c:pt idx="8983">
                        <c:v>17.880178459065899</c:v>
                      </c:pt>
                      <c:pt idx="8984">
                        <c:v>17.884615036763702</c:v>
                      </c:pt>
                      <c:pt idx="8985">
                        <c:v>17.889051614461501</c:v>
                      </c:pt>
                      <c:pt idx="8986">
                        <c:v>17.8934881921592</c:v>
                      </c:pt>
                      <c:pt idx="8987">
                        <c:v>17.897924769856999</c:v>
                      </c:pt>
                      <c:pt idx="8988">
                        <c:v>17.902361347554798</c:v>
                      </c:pt>
                      <c:pt idx="8989">
                        <c:v>17.906797925252501</c:v>
                      </c:pt>
                      <c:pt idx="8990">
                        <c:v>17.9112345029503</c:v>
                      </c:pt>
                      <c:pt idx="8991">
                        <c:v>17.915671080648099</c:v>
                      </c:pt>
                      <c:pt idx="8992">
                        <c:v>17.920107658345799</c:v>
                      </c:pt>
                      <c:pt idx="8993">
                        <c:v>17.924544236043602</c:v>
                      </c:pt>
                      <c:pt idx="8994">
                        <c:v>17.928980813741401</c:v>
                      </c:pt>
                      <c:pt idx="8995">
                        <c:v>17.9334173914391</c:v>
                      </c:pt>
                      <c:pt idx="8996">
                        <c:v>17.937853969136899</c:v>
                      </c:pt>
                      <c:pt idx="8997">
                        <c:v>17.942290546834698</c:v>
                      </c:pt>
                      <c:pt idx="8998">
                        <c:v>17.946727124532501</c:v>
                      </c:pt>
                      <c:pt idx="8999">
                        <c:v>17.9511637022302</c:v>
                      </c:pt>
                      <c:pt idx="9000">
                        <c:v>17.955600279927999</c:v>
                      </c:pt>
                      <c:pt idx="9001">
                        <c:v>17.960036857625798</c:v>
                      </c:pt>
                      <c:pt idx="9002">
                        <c:v>17.964473435323502</c:v>
                      </c:pt>
                      <c:pt idx="9003">
                        <c:v>17.968910013021301</c:v>
                      </c:pt>
                      <c:pt idx="9004">
                        <c:v>17.9733465907191</c:v>
                      </c:pt>
                      <c:pt idx="9005">
                        <c:v>17.977783168416799</c:v>
                      </c:pt>
                      <c:pt idx="9006">
                        <c:v>17.982219746114598</c:v>
                      </c:pt>
                      <c:pt idx="9007">
                        <c:v>17.986656323812401</c:v>
                      </c:pt>
                      <c:pt idx="9008">
                        <c:v>17.9910929015102</c:v>
                      </c:pt>
                      <c:pt idx="9009">
                        <c:v>17.995529479207899</c:v>
                      </c:pt>
                      <c:pt idx="9010">
                        <c:v>17.999966056905699</c:v>
                      </c:pt>
                      <c:pt idx="9011">
                        <c:v>18.004402634603501</c:v>
                      </c:pt>
                      <c:pt idx="9012">
                        <c:v>18.008839212301201</c:v>
                      </c:pt>
                      <c:pt idx="9013">
                        <c:v>18.013275789999</c:v>
                      </c:pt>
                      <c:pt idx="9014">
                        <c:v>18.017712367696799</c:v>
                      </c:pt>
                      <c:pt idx="9015">
                        <c:v>18.022148945394498</c:v>
                      </c:pt>
                      <c:pt idx="9016">
                        <c:v>18.026585523092301</c:v>
                      </c:pt>
                      <c:pt idx="9017">
                        <c:v>18.0310221007901</c:v>
                      </c:pt>
                      <c:pt idx="9018">
                        <c:v>18.035458678487899</c:v>
                      </c:pt>
                      <c:pt idx="9019">
                        <c:v>18.039895256185599</c:v>
                      </c:pt>
                      <c:pt idx="9020">
                        <c:v>18.044331833883401</c:v>
                      </c:pt>
                      <c:pt idx="9021">
                        <c:v>18.0487684115812</c:v>
                      </c:pt>
                      <c:pt idx="9022">
                        <c:v>18.0532049892789</c:v>
                      </c:pt>
                      <c:pt idx="9023">
                        <c:v>18.057641566976699</c:v>
                      </c:pt>
                      <c:pt idx="9024">
                        <c:v>18.062078144674501</c:v>
                      </c:pt>
                      <c:pt idx="9025">
                        <c:v>18.066514722372201</c:v>
                      </c:pt>
                      <c:pt idx="9026">
                        <c:v>18.07095130007</c:v>
                      </c:pt>
                      <c:pt idx="9027">
                        <c:v>18.075387877767799</c:v>
                      </c:pt>
                      <c:pt idx="9028">
                        <c:v>18.079824455465602</c:v>
                      </c:pt>
                      <c:pt idx="9029">
                        <c:v>18.084261033163301</c:v>
                      </c:pt>
                      <c:pt idx="9030">
                        <c:v>18.0886976108611</c:v>
                      </c:pt>
                      <c:pt idx="9031">
                        <c:v>18.093134188558899</c:v>
                      </c:pt>
                      <c:pt idx="9032">
                        <c:v>18.097570766256599</c:v>
                      </c:pt>
                      <c:pt idx="9033">
                        <c:v>18.102007343954401</c:v>
                      </c:pt>
                      <c:pt idx="9034">
                        <c:v>18.1064439216522</c:v>
                      </c:pt>
                      <c:pt idx="9035">
                        <c:v>18.1108804993499</c:v>
                      </c:pt>
                      <c:pt idx="9036">
                        <c:v>18.115317077047699</c:v>
                      </c:pt>
                      <c:pt idx="9037">
                        <c:v>18.119753654745502</c:v>
                      </c:pt>
                      <c:pt idx="9038">
                        <c:v>18.124190232443201</c:v>
                      </c:pt>
                      <c:pt idx="9039">
                        <c:v>18.128626810141</c:v>
                      </c:pt>
                      <c:pt idx="9040">
                        <c:v>18.133063387838799</c:v>
                      </c:pt>
                      <c:pt idx="9041">
                        <c:v>18.137499965536598</c:v>
                      </c:pt>
                      <c:pt idx="9042">
                        <c:v>18.141936543234301</c:v>
                      </c:pt>
                      <c:pt idx="9043">
                        <c:v>18.1463731209321</c:v>
                      </c:pt>
                      <c:pt idx="9044">
                        <c:v>18.150809698629899</c:v>
                      </c:pt>
                      <c:pt idx="9045">
                        <c:v>18.155246276327599</c:v>
                      </c:pt>
                      <c:pt idx="9046">
                        <c:v>18.159682854025402</c:v>
                      </c:pt>
                      <c:pt idx="9047">
                        <c:v>18.164119431723201</c:v>
                      </c:pt>
                      <c:pt idx="9048">
                        <c:v>18.1685560094209</c:v>
                      </c:pt>
                      <c:pt idx="9049">
                        <c:v>18.172992587118699</c:v>
                      </c:pt>
                      <c:pt idx="9050">
                        <c:v>18.177429164816498</c:v>
                      </c:pt>
                      <c:pt idx="9051">
                        <c:v>18.181865742514301</c:v>
                      </c:pt>
                      <c:pt idx="9052">
                        <c:v>18.186302320212</c:v>
                      </c:pt>
                      <c:pt idx="9053">
                        <c:v>18.190738897909799</c:v>
                      </c:pt>
                      <c:pt idx="9054">
                        <c:v>18.195175475607599</c:v>
                      </c:pt>
                      <c:pt idx="9055">
                        <c:v>18.199612053305302</c:v>
                      </c:pt>
                      <c:pt idx="9056">
                        <c:v>18.204048631003101</c:v>
                      </c:pt>
                      <c:pt idx="9057">
                        <c:v>18.2084852087009</c:v>
                      </c:pt>
                      <c:pt idx="9058">
                        <c:v>18.212921786398599</c:v>
                      </c:pt>
                      <c:pt idx="9059">
                        <c:v>18.217358364096398</c:v>
                      </c:pt>
                      <c:pt idx="9060">
                        <c:v>18.221794941794201</c:v>
                      </c:pt>
                      <c:pt idx="9061">
                        <c:v>18.226231519492</c:v>
                      </c:pt>
                      <c:pt idx="9062">
                        <c:v>18.230668097189699</c:v>
                      </c:pt>
                      <c:pt idx="9063">
                        <c:v>18.235104674887499</c:v>
                      </c:pt>
                      <c:pt idx="9064">
                        <c:v>18.239541252585301</c:v>
                      </c:pt>
                      <c:pt idx="9065">
                        <c:v>18.243977830283001</c:v>
                      </c:pt>
                      <c:pt idx="9066">
                        <c:v>18.2484144079808</c:v>
                      </c:pt>
                      <c:pt idx="9067">
                        <c:v>18.252850985678599</c:v>
                      </c:pt>
                      <c:pt idx="9068">
                        <c:v>18.257287563376298</c:v>
                      </c:pt>
                      <c:pt idx="9069">
                        <c:v>18.261724141074101</c:v>
                      </c:pt>
                      <c:pt idx="9070">
                        <c:v>18.2661607187719</c:v>
                      </c:pt>
                      <c:pt idx="9071">
                        <c:v>18.2705972964696</c:v>
                      </c:pt>
                      <c:pt idx="9072">
                        <c:v>18.275033874167399</c:v>
                      </c:pt>
                      <c:pt idx="9073">
                        <c:v>18.279470451865201</c:v>
                      </c:pt>
                      <c:pt idx="9074">
                        <c:v>18.283907029563</c:v>
                      </c:pt>
                      <c:pt idx="9075">
                        <c:v>18.2883436072607</c:v>
                      </c:pt>
                      <c:pt idx="9076">
                        <c:v>18.292780184958499</c:v>
                      </c:pt>
                      <c:pt idx="9077">
                        <c:v>18.297216762656301</c:v>
                      </c:pt>
                      <c:pt idx="9078">
                        <c:v>18.301653340354001</c:v>
                      </c:pt>
                      <c:pt idx="9079">
                        <c:v>18.3060899180518</c:v>
                      </c:pt>
                      <c:pt idx="9080">
                        <c:v>18.310526495749599</c:v>
                      </c:pt>
                      <c:pt idx="9081">
                        <c:v>18.314963073447299</c:v>
                      </c:pt>
                      <c:pt idx="9082">
                        <c:v>18.319399651145101</c:v>
                      </c:pt>
                      <c:pt idx="9083">
                        <c:v>18.3238362288429</c:v>
                      </c:pt>
                      <c:pt idx="9084">
                        <c:v>18.328272806540699</c:v>
                      </c:pt>
                      <c:pt idx="9085">
                        <c:v>18.332709384238399</c:v>
                      </c:pt>
                      <c:pt idx="9086">
                        <c:v>18.337145961936201</c:v>
                      </c:pt>
                      <c:pt idx="9087">
                        <c:v>18.341582539634</c:v>
                      </c:pt>
                      <c:pt idx="9088">
                        <c:v>18.3460191173317</c:v>
                      </c:pt>
                      <c:pt idx="9089">
                        <c:v>18.350455695029499</c:v>
                      </c:pt>
                      <c:pt idx="9090">
                        <c:v>18.354892272727302</c:v>
                      </c:pt>
                      <c:pt idx="9091">
                        <c:v>18.359328850425001</c:v>
                      </c:pt>
                      <c:pt idx="9092">
                        <c:v>18.3637654281228</c:v>
                      </c:pt>
                      <c:pt idx="9093">
                        <c:v>18.368202005820599</c:v>
                      </c:pt>
                      <c:pt idx="9094">
                        <c:v>18.372638583518398</c:v>
                      </c:pt>
                      <c:pt idx="9095">
                        <c:v>18.377075161216101</c:v>
                      </c:pt>
                      <c:pt idx="9096">
                        <c:v>18.3815117389139</c:v>
                      </c:pt>
                      <c:pt idx="9097">
                        <c:v>18.385948316611699</c:v>
                      </c:pt>
                      <c:pt idx="9098">
                        <c:v>18.390384894309399</c:v>
                      </c:pt>
                      <c:pt idx="9099">
                        <c:v>18.394821472007202</c:v>
                      </c:pt>
                      <c:pt idx="9100">
                        <c:v>18.399258049705001</c:v>
                      </c:pt>
                      <c:pt idx="9101">
                        <c:v>18.4036946274027</c:v>
                      </c:pt>
                      <c:pt idx="9102">
                        <c:v>18.408131205100499</c:v>
                      </c:pt>
                      <c:pt idx="9103">
                        <c:v>18.412567782798298</c:v>
                      </c:pt>
                      <c:pt idx="9104">
                        <c:v>18.417004360496101</c:v>
                      </c:pt>
                      <c:pt idx="9105">
                        <c:v>18.4214409381938</c:v>
                      </c:pt>
                      <c:pt idx="9106">
                        <c:v>18.4258775158916</c:v>
                      </c:pt>
                      <c:pt idx="9107">
                        <c:v>18.430314093589399</c:v>
                      </c:pt>
                      <c:pt idx="9108">
                        <c:v>18.434750671287102</c:v>
                      </c:pt>
                      <c:pt idx="9109">
                        <c:v>18.439187248984901</c:v>
                      </c:pt>
                      <c:pt idx="9110">
                        <c:v>18.4436238266827</c:v>
                      </c:pt>
                      <c:pt idx="9111">
                        <c:v>18.448060404380399</c:v>
                      </c:pt>
                      <c:pt idx="9112">
                        <c:v>18.452496982078198</c:v>
                      </c:pt>
                      <c:pt idx="9113">
                        <c:v>18.456933559776001</c:v>
                      </c:pt>
                      <c:pt idx="9114">
                        <c:v>18.4613701374738</c:v>
                      </c:pt>
                      <c:pt idx="9115">
                        <c:v>18.4658067151715</c:v>
                      </c:pt>
                      <c:pt idx="9116">
                        <c:v>18.470243292869299</c:v>
                      </c:pt>
                      <c:pt idx="9117">
                        <c:v>18.474679870567101</c:v>
                      </c:pt>
                      <c:pt idx="9118">
                        <c:v>18.479116448264801</c:v>
                      </c:pt>
                      <c:pt idx="9119">
                        <c:v>18.4835530259626</c:v>
                      </c:pt>
                      <c:pt idx="9120">
                        <c:v>18.487989603660399</c:v>
                      </c:pt>
                      <c:pt idx="9121">
                        <c:v>18.492426181358098</c:v>
                      </c:pt>
                      <c:pt idx="9122">
                        <c:v>18.496862759055901</c:v>
                      </c:pt>
                      <c:pt idx="9123">
                        <c:v>18.5012993367537</c:v>
                      </c:pt>
                      <c:pt idx="9124">
                        <c:v>18.5057359144514</c:v>
                      </c:pt>
                      <c:pt idx="9125">
                        <c:v>18.510172492149199</c:v>
                      </c:pt>
                      <c:pt idx="9126">
                        <c:v>18.514609069847001</c:v>
                      </c:pt>
                      <c:pt idx="9127">
                        <c:v>18.5190456475448</c:v>
                      </c:pt>
                      <c:pt idx="9128">
                        <c:v>18.5234822252425</c:v>
                      </c:pt>
                      <c:pt idx="9129">
                        <c:v>18.527918802940299</c:v>
                      </c:pt>
                      <c:pt idx="9130">
                        <c:v>18.532355380638101</c:v>
                      </c:pt>
                      <c:pt idx="9131">
                        <c:v>18.536791958335801</c:v>
                      </c:pt>
                      <c:pt idx="9132">
                        <c:v>18.5412285360336</c:v>
                      </c:pt>
                      <c:pt idx="9133">
                        <c:v>18.545665113731399</c:v>
                      </c:pt>
                      <c:pt idx="9134">
                        <c:v>18.550101691429099</c:v>
                      </c:pt>
                      <c:pt idx="9135">
                        <c:v>18.554538269126901</c:v>
                      </c:pt>
                      <c:pt idx="9136">
                        <c:v>18.5589748468247</c:v>
                      </c:pt>
                      <c:pt idx="9137">
                        <c:v>18.563411424522499</c:v>
                      </c:pt>
                      <c:pt idx="9138">
                        <c:v>18.567848002220199</c:v>
                      </c:pt>
                      <c:pt idx="9139">
                        <c:v>18.572284579918001</c:v>
                      </c:pt>
                      <c:pt idx="9140">
                        <c:v>18.5767211576158</c:v>
                      </c:pt>
                      <c:pt idx="9141">
                        <c:v>18.5811577353135</c:v>
                      </c:pt>
                      <c:pt idx="9142">
                        <c:v>18.585594313011299</c:v>
                      </c:pt>
                      <c:pt idx="9143">
                        <c:v>18.590030890709102</c:v>
                      </c:pt>
                      <c:pt idx="9144">
                        <c:v>18.594467468406801</c:v>
                      </c:pt>
                      <c:pt idx="9145">
                        <c:v>18.5989040461046</c:v>
                      </c:pt>
                      <c:pt idx="9146">
                        <c:v>18.603340623802399</c:v>
                      </c:pt>
                      <c:pt idx="9147">
                        <c:v>18.607777201500198</c:v>
                      </c:pt>
                      <c:pt idx="9148">
                        <c:v>18.612213779197901</c:v>
                      </c:pt>
                      <c:pt idx="9149">
                        <c:v>18.6166503568957</c:v>
                      </c:pt>
                      <c:pt idx="9150">
                        <c:v>18.6210869345935</c:v>
                      </c:pt>
                      <c:pt idx="9151">
                        <c:v>18.625523512291199</c:v>
                      </c:pt>
                      <c:pt idx="9152">
                        <c:v>18.629960089989002</c:v>
                      </c:pt>
                      <c:pt idx="9153">
                        <c:v>18.634396667686801</c:v>
                      </c:pt>
                      <c:pt idx="9154">
                        <c:v>18.6388332453845</c:v>
                      </c:pt>
                      <c:pt idx="9155">
                        <c:v>18.643269823082299</c:v>
                      </c:pt>
                      <c:pt idx="9156">
                        <c:v>18.647706400780098</c:v>
                      </c:pt>
                      <c:pt idx="9157">
                        <c:v>18.652142978477801</c:v>
                      </c:pt>
                      <c:pt idx="9158">
                        <c:v>18.6565795561756</c:v>
                      </c:pt>
                      <c:pt idx="9159">
                        <c:v>18.6610161338734</c:v>
                      </c:pt>
                      <c:pt idx="9160">
                        <c:v>18.665452711571199</c:v>
                      </c:pt>
                      <c:pt idx="9161">
                        <c:v>18.669889289268902</c:v>
                      </c:pt>
                      <c:pt idx="9162">
                        <c:v>18.674325866966701</c:v>
                      </c:pt>
                      <c:pt idx="9163">
                        <c:v>18.6787624446645</c:v>
                      </c:pt>
                      <c:pt idx="9164">
                        <c:v>18.683199022362199</c:v>
                      </c:pt>
                      <c:pt idx="9165">
                        <c:v>18.687635600059998</c:v>
                      </c:pt>
                      <c:pt idx="9166">
                        <c:v>18.692072177757801</c:v>
                      </c:pt>
                      <c:pt idx="9167">
                        <c:v>18.696508755455501</c:v>
                      </c:pt>
                      <c:pt idx="9168">
                        <c:v>18.7009453331533</c:v>
                      </c:pt>
                      <c:pt idx="9169">
                        <c:v>18.705381910851099</c:v>
                      </c:pt>
                      <c:pt idx="9170">
                        <c:v>18.709818488548901</c:v>
                      </c:pt>
                      <c:pt idx="9171">
                        <c:v>18.714255066246601</c:v>
                      </c:pt>
                      <c:pt idx="9172">
                        <c:v>18.7186916439444</c:v>
                      </c:pt>
                      <c:pt idx="9173">
                        <c:v>18.723128221642199</c:v>
                      </c:pt>
                      <c:pt idx="9174">
                        <c:v>18.727564799339898</c:v>
                      </c:pt>
                      <c:pt idx="9175">
                        <c:v>18.732001377037701</c:v>
                      </c:pt>
                      <c:pt idx="9176">
                        <c:v>18.7364379547355</c:v>
                      </c:pt>
                      <c:pt idx="9177">
                        <c:v>18.7408745324332</c:v>
                      </c:pt>
                      <c:pt idx="9178">
                        <c:v>18.745311110130999</c:v>
                      </c:pt>
                      <c:pt idx="9179">
                        <c:v>18.749747687828801</c:v>
                      </c:pt>
                      <c:pt idx="9180">
                        <c:v>18.7541842655266</c:v>
                      </c:pt>
                      <c:pt idx="9181">
                        <c:v>18.7586208432243</c:v>
                      </c:pt>
                      <c:pt idx="9182">
                        <c:v>18.763057420922099</c:v>
                      </c:pt>
                      <c:pt idx="9183">
                        <c:v>18.767493998619901</c:v>
                      </c:pt>
                      <c:pt idx="9184">
                        <c:v>18.771930576317601</c:v>
                      </c:pt>
                      <c:pt idx="9185">
                        <c:v>18.7763671540154</c:v>
                      </c:pt>
                      <c:pt idx="9186">
                        <c:v>18.780803731713199</c:v>
                      </c:pt>
                      <c:pt idx="9187">
                        <c:v>18.785240309410899</c:v>
                      </c:pt>
                      <c:pt idx="9188">
                        <c:v>18.789676887108701</c:v>
                      </c:pt>
                      <c:pt idx="9189">
                        <c:v>18.7941134648065</c:v>
                      </c:pt>
                      <c:pt idx="9190">
                        <c:v>18.798550042504299</c:v>
                      </c:pt>
                      <c:pt idx="9191">
                        <c:v>18.802986620201999</c:v>
                      </c:pt>
                      <c:pt idx="9192">
                        <c:v>18.807423197899801</c:v>
                      </c:pt>
                      <c:pt idx="9193">
                        <c:v>18.8118597755976</c:v>
                      </c:pt>
                      <c:pt idx="9194">
                        <c:v>18.8162963532953</c:v>
                      </c:pt>
                      <c:pt idx="9195">
                        <c:v>18.820732930993099</c:v>
                      </c:pt>
                      <c:pt idx="9196">
                        <c:v>18.825169508690902</c:v>
                      </c:pt>
                      <c:pt idx="9197">
                        <c:v>18.829606086388601</c:v>
                      </c:pt>
                      <c:pt idx="9198">
                        <c:v>18.8340426640864</c:v>
                      </c:pt>
                      <c:pt idx="9199">
                        <c:v>18.838479241784199</c:v>
                      </c:pt>
                      <c:pt idx="9200">
                        <c:v>18.842915819481899</c:v>
                      </c:pt>
                      <c:pt idx="9201">
                        <c:v>18.847352397179701</c:v>
                      </c:pt>
                      <c:pt idx="9202">
                        <c:v>18.8517889748775</c:v>
                      </c:pt>
                      <c:pt idx="9203">
                        <c:v>18.8562255525753</c:v>
                      </c:pt>
                      <c:pt idx="9204">
                        <c:v>18.860662130272999</c:v>
                      </c:pt>
                      <c:pt idx="9205">
                        <c:v>18.865098707970802</c:v>
                      </c:pt>
                      <c:pt idx="9206">
                        <c:v>18.869535285668601</c:v>
                      </c:pt>
                      <c:pt idx="9207">
                        <c:v>18.8739718633663</c:v>
                      </c:pt>
                      <c:pt idx="9208">
                        <c:v>18.878408441064099</c:v>
                      </c:pt>
                      <c:pt idx="9209">
                        <c:v>18.882845018761898</c:v>
                      </c:pt>
                      <c:pt idx="9210">
                        <c:v>18.887281596459601</c:v>
                      </c:pt>
                      <c:pt idx="9211">
                        <c:v>18.891718174157401</c:v>
                      </c:pt>
                      <c:pt idx="9212">
                        <c:v>18.8961547518552</c:v>
                      </c:pt>
                      <c:pt idx="9213">
                        <c:v>18.900591329552999</c:v>
                      </c:pt>
                      <c:pt idx="9214">
                        <c:v>18.905027907250702</c:v>
                      </c:pt>
                      <c:pt idx="9215">
                        <c:v>18.909464484948501</c:v>
                      </c:pt>
                      <c:pt idx="9216">
                        <c:v>18.9139010626463</c:v>
                      </c:pt>
                      <c:pt idx="9217">
                        <c:v>18.918337640343999</c:v>
                      </c:pt>
                      <c:pt idx="9218">
                        <c:v>18.922774218041798</c:v>
                      </c:pt>
                      <c:pt idx="9219">
                        <c:v>18.927210795739601</c:v>
                      </c:pt>
                      <c:pt idx="9220">
                        <c:v>18.931647373437301</c:v>
                      </c:pt>
                      <c:pt idx="9221">
                        <c:v>18.9360839511351</c:v>
                      </c:pt>
                      <c:pt idx="9222">
                        <c:v>18.940520528832899</c:v>
                      </c:pt>
                      <c:pt idx="9223">
                        <c:v>18.944957106530701</c:v>
                      </c:pt>
                      <c:pt idx="9224">
                        <c:v>18.949393684228401</c:v>
                      </c:pt>
                      <c:pt idx="9225">
                        <c:v>18.9538302619262</c:v>
                      </c:pt>
                      <c:pt idx="9226">
                        <c:v>18.958266839623999</c:v>
                      </c:pt>
                      <c:pt idx="9227">
                        <c:v>18.962703417321698</c:v>
                      </c:pt>
                      <c:pt idx="9228">
                        <c:v>18.967139995019501</c:v>
                      </c:pt>
                      <c:pt idx="9229">
                        <c:v>18.9715765727173</c:v>
                      </c:pt>
                      <c:pt idx="9230">
                        <c:v>18.976013150415</c:v>
                      </c:pt>
                      <c:pt idx="9231">
                        <c:v>18.980449728112799</c:v>
                      </c:pt>
                      <c:pt idx="9232">
                        <c:v>18.984886305810601</c:v>
                      </c:pt>
                      <c:pt idx="9233">
                        <c:v>18.9893228835084</c:v>
                      </c:pt>
                      <c:pt idx="9234">
                        <c:v>18.9937594612061</c:v>
                      </c:pt>
                      <c:pt idx="9235">
                        <c:v>18.998196038903899</c:v>
                      </c:pt>
                      <c:pt idx="9236">
                        <c:v>19.002632616601701</c:v>
                      </c:pt>
                      <c:pt idx="9237">
                        <c:v>19.007069194299401</c:v>
                      </c:pt>
                      <c:pt idx="9238">
                        <c:v>19.0115057719972</c:v>
                      </c:pt>
                      <c:pt idx="9239">
                        <c:v>19.015942349694999</c:v>
                      </c:pt>
                      <c:pt idx="9240">
                        <c:v>19.020378927392699</c:v>
                      </c:pt>
                      <c:pt idx="9241">
                        <c:v>19.024815505090501</c:v>
                      </c:pt>
                      <c:pt idx="9242">
                        <c:v>19.0292520827883</c:v>
                      </c:pt>
                      <c:pt idx="9243">
                        <c:v>19.033688660486099</c:v>
                      </c:pt>
                      <c:pt idx="9244">
                        <c:v>19.038125238183799</c:v>
                      </c:pt>
                      <c:pt idx="9245">
                        <c:v>19.042561815881601</c:v>
                      </c:pt>
                      <c:pt idx="9246">
                        <c:v>19.0469983935794</c:v>
                      </c:pt>
                      <c:pt idx="9247">
                        <c:v>19.0514349712771</c:v>
                      </c:pt>
                      <c:pt idx="9248">
                        <c:v>19.055871548974899</c:v>
                      </c:pt>
                      <c:pt idx="9249">
                        <c:v>19.060308126672702</c:v>
                      </c:pt>
                      <c:pt idx="9250">
                        <c:v>19.064744704370401</c:v>
                      </c:pt>
                      <c:pt idx="9251">
                        <c:v>19.0691812820682</c:v>
                      </c:pt>
                      <c:pt idx="9252">
                        <c:v>19.073617859765999</c:v>
                      </c:pt>
                      <c:pt idx="9253">
                        <c:v>19.078054437463798</c:v>
                      </c:pt>
                      <c:pt idx="9254">
                        <c:v>19.082491015161501</c:v>
                      </c:pt>
                      <c:pt idx="9255">
                        <c:v>19.086927592859301</c:v>
                      </c:pt>
                      <c:pt idx="9256">
                        <c:v>19.0913641705571</c:v>
                      </c:pt>
                      <c:pt idx="9257">
                        <c:v>19.095800748254799</c:v>
                      </c:pt>
                      <c:pt idx="9258">
                        <c:v>19.100237325952602</c:v>
                      </c:pt>
                      <c:pt idx="9259">
                        <c:v>19.104673903650401</c:v>
                      </c:pt>
                      <c:pt idx="9260">
                        <c:v>19.1091104813481</c:v>
                      </c:pt>
                      <c:pt idx="9261">
                        <c:v>19.113547059045899</c:v>
                      </c:pt>
                      <c:pt idx="9262">
                        <c:v>19.117983636743698</c:v>
                      </c:pt>
                      <c:pt idx="9263">
                        <c:v>19.122420214441401</c:v>
                      </c:pt>
                      <c:pt idx="9264">
                        <c:v>19.126856792139201</c:v>
                      </c:pt>
                      <c:pt idx="9265">
                        <c:v>19.131293369837</c:v>
                      </c:pt>
                      <c:pt idx="9266">
                        <c:v>19.135729947534799</c:v>
                      </c:pt>
                      <c:pt idx="9267">
                        <c:v>19.140166525232502</c:v>
                      </c:pt>
                      <c:pt idx="9268">
                        <c:v>19.144603102930301</c:v>
                      </c:pt>
                      <c:pt idx="9269">
                        <c:v>19.1490396806281</c:v>
                      </c:pt>
                      <c:pt idx="9270">
                        <c:v>19.153476258325799</c:v>
                      </c:pt>
                      <c:pt idx="9271">
                        <c:v>19.157912836023598</c:v>
                      </c:pt>
                      <c:pt idx="9272">
                        <c:v>19.162349413721401</c:v>
                      </c:pt>
                      <c:pt idx="9273">
                        <c:v>19.166785991419101</c:v>
                      </c:pt>
                      <c:pt idx="9274">
                        <c:v>19.1712225691169</c:v>
                      </c:pt>
                      <c:pt idx="9275">
                        <c:v>19.175659146814699</c:v>
                      </c:pt>
                      <c:pt idx="9276">
                        <c:v>19.180095724512501</c:v>
                      </c:pt>
                      <c:pt idx="9277">
                        <c:v>19.184532302210201</c:v>
                      </c:pt>
                      <c:pt idx="9278">
                        <c:v>19.188968879908</c:v>
                      </c:pt>
                      <c:pt idx="9279">
                        <c:v>19.193405457605799</c:v>
                      </c:pt>
                      <c:pt idx="9280">
                        <c:v>19.197842035303498</c:v>
                      </c:pt>
                      <c:pt idx="9281">
                        <c:v>19.202278613001301</c:v>
                      </c:pt>
                      <c:pt idx="9282">
                        <c:v>19.2067151906991</c:v>
                      </c:pt>
                      <c:pt idx="9283">
                        <c:v>19.2111517683968</c:v>
                      </c:pt>
                      <c:pt idx="9284">
                        <c:v>19.215588346094599</c:v>
                      </c:pt>
                      <c:pt idx="9285">
                        <c:v>19.220024923792401</c:v>
                      </c:pt>
                      <c:pt idx="9286">
                        <c:v>19.224461501490101</c:v>
                      </c:pt>
                      <c:pt idx="9287">
                        <c:v>19.2288980791879</c:v>
                      </c:pt>
                      <c:pt idx="9288">
                        <c:v>19.233334656885699</c:v>
                      </c:pt>
                      <c:pt idx="9289">
                        <c:v>19.237771234583501</c:v>
                      </c:pt>
                      <c:pt idx="9290">
                        <c:v>19.242207812281201</c:v>
                      </c:pt>
                      <c:pt idx="9291">
                        <c:v>19.246644389979</c:v>
                      </c:pt>
                      <c:pt idx="9292">
                        <c:v>19.251080967676799</c:v>
                      </c:pt>
                      <c:pt idx="9293">
                        <c:v>19.255517545374499</c:v>
                      </c:pt>
                      <c:pt idx="9294">
                        <c:v>19.259954123072301</c:v>
                      </c:pt>
                      <c:pt idx="9295">
                        <c:v>19.2643907007701</c:v>
                      </c:pt>
                      <c:pt idx="9296">
                        <c:v>19.2688272784678</c:v>
                      </c:pt>
                      <c:pt idx="9297">
                        <c:v>19.273263856165599</c:v>
                      </c:pt>
                      <c:pt idx="9298">
                        <c:v>19.277700433863401</c:v>
                      </c:pt>
                      <c:pt idx="9299">
                        <c:v>19.282137011561201</c:v>
                      </c:pt>
                      <c:pt idx="9300">
                        <c:v>19.2865735892589</c:v>
                      </c:pt>
                      <c:pt idx="9301">
                        <c:v>19.291010166956699</c:v>
                      </c:pt>
                      <c:pt idx="9302">
                        <c:v>19.295446744654502</c:v>
                      </c:pt>
                      <c:pt idx="9303">
                        <c:v>19.299883322352201</c:v>
                      </c:pt>
                      <c:pt idx="9304">
                        <c:v>19.30431990005</c:v>
                      </c:pt>
                      <c:pt idx="9305">
                        <c:v>19.308756477747799</c:v>
                      </c:pt>
                      <c:pt idx="9306">
                        <c:v>19.313193055445499</c:v>
                      </c:pt>
                      <c:pt idx="9307">
                        <c:v>19.317629633143302</c:v>
                      </c:pt>
                      <c:pt idx="9308">
                        <c:v>19.322066210841101</c:v>
                      </c:pt>
                      <c:pt idx="9309">
                        <c:v>19.3265027885389</c:v>
                      </c:pt>
                      <c:pt idx="9310">
                        <c:v>19.330939366236599</c:v>
                      </c:pt>
                      <c:pt idx="9311">
                        <c:v>19.335375943934402</c:v>
                      </c:pt>
                      <c:pt idx="9312">
                        <c:v>19.339812521632201</c:v>
                      </c:pt>
                      <c:pt idx="9313">
                        <c:v>19.3442490993299</c:v>
                      </c:pt>
                      <c:pt idx="9314">
                        <c:v>19.348685677027699</c:v>
                      </c:pt>
                      <c:pt idx="9315">
                        <c:v>19.353122254725498</c:v>
                      </c:pt>
                      <c:pt idx="9316">
                        <c:v>19.357558832423202</c:v>
                      </c:pt>
                      <c:pt idx="9317">
                        <c:v>19.361995410121001</c:v>
                      </c:pt>
                      <c:pt idx="9318">
                        <c:v>19.3664319878188</c:v>
                      </c:pt>
                      <c:pt idx="9319">
                        <c:v>19.370868565516599</c:v>
                      </c:pt>
                      <c:pt idx="9320">
                        <c:v>19.375305143214302</c:v>
                      </c:pt>
                      <c:pt idx="9321">
                        <c:v>19.379741720912101</c:v>
                      </c:pt>
                      <c:pt idx="9322">
                        <c:v>19.3841782986099</c:v>
                      </c:pt>
                      <c:pt idx="9323">
                        <c:v>19.388614876307599</c:v>
                      </c:pt>
                      <c:pt idx="9324">
                        <c:v>19.393051454005398</c:v>
                      </c:pt>
                      <c:pt idx="9325">
                        <c:v>19.397488031703201</c:v>
                      </c:pt>
                      <c:pt idx="9326">
                        <c:v>19.401924609400901</c:v>
                      </c:pt>
                      <c:pt idx="9327">
                        <c:v>19.4063611870987</c:v>
                      </c:pt>
                      <c:pt idx="9328">
                        <c:v>19.410797764796499</c:v>
                      </c:pt>
                      <c:pt idx="9329">
                        <c:v>19.415234342494301</c:v>
                      </c:pt>
                      <c:pt idx="9330">
                        <c:v>19.419670920192001</c:v>
                      </c:pt>
                      <c:pt idx="9331">
                        <c:v>19.4241074978898</c:v>
                      </c:pt>
                      <c:pt idx="9332">
                        <c:v>19.428544075587599</c:v>
                      </c:pt>
                      <c:pt idx="9333">
                        <c:v>19.432980653285298</c:v>
                      </c:pt>
                      <c:pt idx="9334">
                        <c:v>19.437417230983101</c:v>
                      </c:pt>
                      <c:pt idx="9335">
                        <c:v>19.4418538086809</c:v>
                      </c:pt>
                      <c:pt idx="9336">
                        <c:v>19.4462903863786</c:v>
                      </c:pt>
                      <c:pt idx="9337">
                        <c:v>19.450726964076399</c:v>
                      </c:pt>
                      <c:pt idx="9338">
                        <c:v>19.455163541774201</c:v>
                      </c:pt>
                      <c:pt idx="9339">
                        <c:v>19.459600119472</c:v>
                      </c:pt>
                      <c:pt idx="9340">
                        <c:v>19.4640366971697</c:v>
                      </c:pt>
                      <c:pt idx="9341">
                        <c:v>19.468473274867499</c:v>
                      </c:pt>
                      <c:pt idx="9342">
                        <c:v>19.472909852565301</c:v>
                      </c:pt>
                      <c:pt idx="9343">
                        <c:v>19.477346430263001</c:v>
                      </c:pt>
                      <c:pt idx="9344">
                        <c:v>19.4817830079608</c:v>
                      </c:pt>
                      <c:pt idx="9345">
                        <c:v>19.486219585658599</c:v>
                      </c:pt>
                      <c:pt idx="9346">
                        <c:v>19.490656163356299</c:v>
                      </c:pt>
                      <c:pt idx="9347">
                        <c:v>19.495092741054101</c:v>
                      </c:pt>
                      <c:pt idx="9348">
                        <c:v>19.4995293187519</c:v>
                      </c:pt>
                      <c:pt idx="9349">
                        <c:v>19.503965896449699</c:v>
                      </c:pt>
                      <c:pt idx="9350">
                        <c:v>19.508402474147399</c:v>
                      </c:pt>
                      <c:pt idx="9351">
                        <c:v>19.512839051845202</c:v>
                      </c:pt>
                      <c:pt idx="9352">
                        <c:v>19.517275629543001</c:v>
                      </c:pt>
                      <c:pt idx="9353">
                        <c:v>19.5217122072407</c:v>
                      </c:pt>
                      <c:pt idx="9354">
                        <c:v>19.526148784938499</c:v>
                      </c:pt>
                      <c:pt idx="9355">
                        <c:v>19.530585362636302</c:v>
                      </c:pt>
                      <c:pt idx="9356">
                        <c:v>19.535021940334001</c:v>
                      </c:pt>
                      <c:pt idx="9357">
                        <c:v>19.5394585180318</c:v>
                      </c:pt>
                      <c:pt idx="9358">
                        <c:v>19.543895095729599</c:v>
                      </c:pt>
                      <c:pt idx="9359">
                        <c:v>19.548331673427398</c:v>
                      </c:pt>
                      <c:pt idx="9360">
                        <c:v>19.552768251125102</c:v>
                      </c:pt>
                      <c:pt idx="9361">
                        <c:v>19.557204828822901</c:v>
                      </c:pt>
                      <c:pt idx="9362">
                        <c:v>19.5616414065207</c:v>
                      </c:pt>
                      <c:pt idx="9363">
                        <c:v>19.566077984218399</c:v>
                      </c:pt>
                      <c:pt idx="9364">
                        <c:v>19.570514561916202</c:v>
                      </c:pt>
                      <c:pt idx="9365">
                        <c:v>19.574951139614001</c:v>
                      </c:pt>
                      <c:pt idx="9366">
                        <c:v>19.5793877173117</c:v>
                      </c:pt>
                      <c:pt idx="9367">
                        <c:v>19.583824295009499</c:v>
                      </c:pt>
                      <c:pt idx="9368">
                        <c:v>19.588260872707298</c:v>
                      </c:pt>
                      <c:pt idx="9369">
                        <c:v>19.592697450405002</c:v>
                      </c:pt>
                      <c:pt idx="9370">
                        <c:v>19.597134028102801</c:v>
                      </c:pt>
                      <c:pt idx="9371">
                        <c:v>19.6015706058006</c:v>
                      </c:pt>
                      <c:pt idx="9372">
                        <c:v>19.606007183498399</c:v>
                      </c:pt>
                      <c:pt idx="9373">
                        <c:v>19.610443761196102</c:v>
                      </c:pt>
                      <c:pt idx="9374">
                        <c:v>19.614880338893901</c:v>
                      </c:pt>
                      <c:pt idx="9375">
                        <c:v>19.6193169165917</c:v>
                      </c:pt>
                      <c:pt idx="9376">
                        <c:v>19.623753494289399</c:v>
                      </c:pt>
                      <c:pt idx="9377">
                        <c:v>19.628190071987198</c:v>
                      </c:pt>
                      <c:pt idx="9378">
                        <c:v>19.632626649685001</c:v>
                      </c:pt>
                      <c:pt idx="9379">
                        <c:v>19.637063227382701</c:v>
                      </c:pt>
                      <c:pt idx="9380">
                        <c:v>19.6414998050805</c:v>
                      </c:pt>
                      <c:pt idx="9381">
                        <c:v>19.645936382778299</c:v>
                      </c:pt>
                      <c:pt idx="9382">
                        <c:v>19.650372960475998</c:v>
                      </c:pt>
                      <c:pt idx="9383">
                        <c:v>19.654809538173801</c:v>
                      </c:pt>
                      <c:pt idx="9384">
                        <c:v>19.6592461158716</c:v>
                      </c:pt>
                      <c:pt idx="9385">
                        <c:v>19.663682693569399</c:v>
                      </c:pt>
                      <c:pt idx="9386">
                        <c:v>19.668119271267098</c:v>
                      </c:pt>
                      <c:pt idx="9387">
                        <c:v>19.672555848964901</c:v>
                      </c:pt>
                      <c:pt idx="9388">
                        <c:v>19.6769924266627</c:v>
                      </c:pt>
                      <c:pt idx="9389">
                        <c:v>19.6814290043604</c:v>
                      </c:pt>
                      <c:pt idx="9390">
                        <c:v>19.685865582058199</c:v>
                      </c:pt>
                      <c:pt idx="9391">
                        <c:v>19.690302159756001</c:v>
                      </c:pt>
                      <c:pt idx="9392">
                        <c:v>19.694738737453701</c:v>
                      </c:pt>
                      <c:pt idx="9393">
                        <c:v>19.6991753151515</c:v>
                      </c:pt>
                      <c:pt idx="9394">
                        <c:v>19.703611892849299</c:v>
                      </c:pt>
                      <c:pt idx="9395">
                        <c:v>19.708048470547102</c:v>
                      </c:pt>
                      <c:pt idx="9396">
                        <c:v>19.712485048244801</c:v>
                      </c:pt>
                      <c:pt idx="9397">
                        <c:v>19.7169216259426</c:v>
                      </c:pt>
                      <c:pt idx="9398">
                        <c:v>19.721358203640399</c:v>
                      </c:pt>
                      <c:pt idx="9399">
                        <c:v>19.725794781338099</c:v>
                      </c:pt>
                      <c:pt idx="9400">
                        <c:v>19.730231359035901</c:v>
                      </c:pt>
                      <c:pt idx="9401">
                        <c:v>19.7346679367337</c:v>
                      </c:pt>
                      <c:pt idx="9402">
                        <c:v>19.7391045144314</c:v>
                      </c:pt>
                      <c:pt idx="9403">
                        <c:v>19.743541092129199</c:v>
                      </c:pt>
                      <c:pt idx="9404">
                        <c:v>19.747977669827002</c:v>
                      </c:pt>
                      <c:pt idx="9405">
                        <c:v>19.752414247524801</c:v>
                      </c:pt>
                      <c:pt idx="9406">
                        <c:v>19.7568508252225</c:v>
                      </c:pt>
                      <c:pt idx="9407">
                        <c:v>19.761287402920299</c:v>
                      </c:pt>
                      <c:pt idx="9408">
                        <c:v>19.765723980618102</c:v>
                      </c:pt>
                      <c:pt idx="9409">
                        <c:v>19.770160558315801</c:v>
                      </c:pt>
                      <c:pt idx="9410">
                        <c:v>19.7745971360136</c:v>
                      </c:pt>
                      <c:pt idx="9411">
                        <c:v>19.779033713711399</c:v>
                      </c:pt>
                      <c:pt idx="9412">
                        <c:v>19.783470291409099</c:v>
                      </c:pt>
                      <c:pt idx="9413">
                        <c:v>19.787906869106902</c:v>
                      </c:pt>
                      <c:pt idx="9414">
                        <c:v>19.792343446804701</c:v>
                      </c:pt>
                      <c:pt idx="9415">
                        <c:v>19.7967800245025</c:v>
                      </c:pt>
                      <c:pt idx="9416">
                        <c:v>19.801216602200199</c:v>
                      </c:pt>
                      <c:pt idx="9417">
                        <c:v>19.805653179897998</c:v>
                      </c:pt>
                      <c:pt idx="9418">
                        <c:v>19.810089757595801</c:v>
                      </c:pt>
                      <c:pt idx="9419">
                        <c:v>19.8145263352935</c:v>
                      </c:pt>
                      <c:pt idx="9420">
                        <c:v>19.818962912991299</c:v>
                      </c:pt>
                      <c:pt idx="9421">
                        <c:v>19.823399490689098</c:v>
                      </c:pt>
                      <c:pt idx="9422">
                        <c:v>19.827836068386802</c:v>
                      </c:pt>
                      <c:pt idx="9423">
                        <c:v>19.832272646084601</c:v>
                      </c:pt>
                      <c:pt idx="9424">
                        <c:v>19.8367092237824</c:v>
                      </c:pt>
                      <c:pt idx="9425">
                        <c:v>19.841145801480199</c:v>
                      </c:pt>
                      <c:pt idx="9426">
                        <c:v>19.845582379177898</c:v>
                      </c:pt>
                      <c:pt idx="9427">
                        <c:v>19.850018956875701</c:v>
                      </c:pt>
                      <c:pt idx="9428">
                        <c:v>19.8544555345735</c:v>
                      </c:pt>
                      <c:pt idx="9429">
                        <c:v>19.858892112271199</c:v>
                      </c:pt>
                      <c:pt idx="9430">
                        <c:v>19.863328689968998</c:v>
                      </c:pt>
                      <c:pt idx="9431">
                        <c:v>19.867765267666801</c:v>
                      </c:pt>
                      <c:pt idx="9432">
                        <c:v>19.872201845364501</c:v>
                      </c:pt>
                      <c:pt idx="9433">
                        <c:v>19.8766384230623</c:v>
                      </c:pt>
                      <c:pt idx="9434">
                        <c:v>19.881075000760099</c:v>
                      </c:pt>
                      <c:pt idx="9435">
                        <c:v>19.885511578457901</c:v>
                      </c:pt>
                      <c:pt idx="9436">
                        <c:v>19.889948156155601</c:v>
                      </c:pt>
                      <c:pt idx="9437">
                        <c:v>19.8943847338534</c:v>
                      </c:pt>
                      <c:pt idx="9438">
                        <c:v>19.898821311551199</c:v>
                      </c:pt>
                      <c:pt idx="9439">
                        <c:v>19.903257889248898</c:v>
                      </c:pt>
                      <c:pt idx="9440">
                        <c:v>19.907694466946701</c:v>
                      </c:pt>
                      <c:pt idx="9441">
                        <c:v>19.9121310446445</c:v>
                      </c:pt>
                      <c:pt idx="9442">
                        <c:v>19.9165676223422</c:v>
                      </c:pt>
                      <c:pt idx="9443">
                        <c:v>19.921004200039999</c:v>
                      </c:pt>
                      <c:pt idx="9444">
                        <c:v>19.925440777737801</c:v>
                      </c:pt>
                      <c:pt idx="9445">
                        <c:v>19.9298773554356</c:v>
                      </c:pt>
                      <c:pt idx="9446">
                        <c:v>19.9343139331333</c:v>
                      </c:pt>
                      <c:pt idx="9447">
                        <c:v>19.938750510831099</c:v>
                      </c:pt>
                      <c:pt idx="9448">
                        <c:v>19.943187088528902</c:v>
                      </c:pt>
                      <c:pt idx="9449">
                        <c:v>19.947623666226601</c:v>
                      </c:pt>
                      <c:pt idx="9450">
                        <c:v>19.9520602439244</c:v>
                      </c:pt>
                      <c:pt idx="9451">
                        <c:v>19.956496821622199</c:v>
                      </c:pt>
                      <c:pt idx="9452">
                        <c:v>19.960933399319899</c:v>
                      </c:pt>
                      <c:pt idx="9453">
                        <c:v>19.965369977017701</c:v>
                      </c:pt>
                      <c:pt idx="9454">
                        <c:v>19.9698065547155</c:v>
                      </c:pt>
                      <c:pt idx="9455">
                        <c:v>19.9742431324132</c:v>
                      </c:pt>
                      <c:pt idx="9456">
                        <c:v>19.978679710110999</c:v>
                      </c:pt>
                      <c:pt idx="9457">
                        <c:v>19.983116287808802</c:v>
                      </c:pt>
                      <c:pt idx="9458">
                        <c:v>19.987552865506601</c:v>
                      </c:pt>
                      <c:pt idx="9459">
                        <c:v>19.9919894432043</c:v>
                      </c:pt>
                      <c:pt idx="9460">
                        <c:v>19.996426020902099</c:v>
                      </c:pt>
                      <c:pt idx="9461">
                        <c:v>20.000862598599898</c:v>
                      </c:pt>
                      <c:pt idx="9462">
                        <c:v>20.005299176297601</c:v>
                      </c:pt>
                      <c:pt idx="9463">
                        <c:v>20.0097357539954</c:v>
                      </c:pt>
                      <c:pt idx="9464">
                        <c:v>20.014172331693199</c:v>
                      </c:pt>
                      <c:pt idx="9465">
                        <c:v>20.018608909390899</c:v>
                      </c:pt>
                      <c:pt idx="9466">
                        <c:v>20.023045487088702</c:v>
                      </c:pt>
                      <c:pt idx="9467">
                        <c:v>20.027482064786501</c:v>
                      </c:pt>
                      <c:pt idx="9468">
                        <c:v>20.0319186424843</c:v>
                      </c:pt>
                      <c:pt idx="9469">
                        <c:v>20.036355220181999</c:v>
                      </c:pt>
                      <c:pt idx="9470">
                        <c:v>20.040791797879798</c:v>
                      </c:pt>
                      <c:pt idx="9471">
                        <c:v>20.045228375577601</c:v>
                      </c:pt>
                      <c:pt idx="9472">
                        <c:v>20.0496649532753</c:v>
                      </c:pt>
                      <c:pt idx="9473">
                        <c:v>20.054101530973099</c:v>
                      </c:pt>
                      <c:pt idx="9474">
                        <c:v>20.058538108670898</c:v>
                      </c:pt>
                      <c:pt idx="9475">
                        <c:v>20.062974686368602</c:v>
                      </c:pt>
                      <c:pt idx="9476">
                        <c:v>20.067411264066401</c:v>
                      </c:pt>
                      <c:pt idx="9477">
                        <c:v>20.0718478417642</c:v>
                      </c:pt>
                      <c:pt idx="9478">
                        <c:v>20.076284419461999</c:v>
                      </c:pt>
                      <c:pt idx="9479">
                        <c:v>20.080720997159698</c:v>
                      </c:pt>
                      <c:pt idx="9480">
                        <c:v>20.085157574857501</c:v>
                      </c:pt>
                      <c:pt idx="9481">
                        <c:v>20.0895941525553</c:v>
                      </c:pt>
                      <c:pt idx="9482">
                        <c:v>20.094030730252999</c:v>
                      </c:pt>
                      <c:pt idx="9483">
                        <c:v>20.098467307950798</c:v>
                      </c:pt>
                      <c:pt idx="9484">
                        <c:v>20.102903885648601</c:v>
                      </c:pt>
                      <c:pt idx="9485">
                        <c:v>20.107340463346301</c:v>
                      </c:pt>
                      <c:pt idx="9486">
                        <c:v>20.1117770410441</c:v>
                      </c:pt>
                      <c:pt idx="9487">
                        <c:v>20.116213618741899</c:v>
                      </c:pt>
                      <c:pt idx="9488">
                        <c:v>20.120650196439598</c:v>
                      </c:pt>
                      <c:pt idx="9489">
                        <c:v>20.125086774137401</c:v>
                      </c:pt>
                      <c:pt idx="9490">
                        <c:v>20.1295233518352</c:v>
                      </c:pt>
                      <c:pt idx="9491">
                        <c:v>20.133959929532999</c:v>
                      </c:pt>
                      <c:pt idx="9492">
                        <c:v>20.138396507230699</c:v>
                      </c:pt>
                      <c:pt idx="9493">
                        <c:v>20.142833084928501</c:v>
                      </c:pt>
                      <c:pt idx="9494">
                        <c:v>20.1472696626263</c:v>
                      </c:pt>
                      <c:pt idx="9495">
                        <c:v>20.151706240324</c:v>
                      </c:pt>
                      <c:pt idx="9496">
                        <c:v>20.156142818021799</c:v>
                      </c:pt>
                      <c:pt idx="9497">
                        <c:v>20.160579395719601</c:v>
                      </c:pt>
                      <c:pt idx="9498">
                        <c:v>20.165015973417301</c:v>
                      </c:pt>
                      <c:pt idx="9499">
                        <c:v>20.1694525511151</c:v>
                      </c:pt>
                      <c:pt idx="9500">
                        <c:v>20.173889128812899</c:v>
                      </c:pt>
                      <c:pt idx="9501">
                        <c:v>20.178325706510702</c:v>
                      </c:pt>
                      <c:pt idx="9502">
                        <c:v>20.182762284208401</c:v>
                      </c:pt>
                      <c:pt idx="9503">
                        <c:v>20.1871988619062</c:v>
                      </c:pt>
                      <c:pt idx="9504">
                        <c:v>20.191635439603999</c:v>
                      </c:pt>
                      <c:pt idx="9505">
                        <c:v>20.196072017301699</c:v>
                      </c:pt>
                      <c:pt idx="9506">
                        <c:v>20.200508594999501</c:v>
                      </c:pt>
                      <c:pt idx="9507">
                        <c:v>20.2049451726973</c:v>
                      </c:pt>
                      <c:pt idx="9508">
                        <c:v>20.209381750395</c:v>
                      </c:pt>
                      <c:pt idx="9509">
                        <c:v>20.213818328092799</c:v>
                      </c:pt>
                      <c:pt idx="9510">
                        <c:v>20.218254905790602</c:v>
                      </c:pt>
                      <c:pt idx="9511">
                        <c:v>20.222691483488401</c:v>
                      </c:pt>
                      <c:pt idx="9512">
                        <c:v>20.2271280611861</c:v>
                      </c:pt>
                      <c:pt idx="9513">
                        <c:v>20.231564638883899</c:v>
                      </c:pt>
                      <c:pt idx="9514">
                        <c:v>20.236001216581698</c:v>
                      </c:pt>
                      <c:pt idx="9515">
                        <c:v>20.240437794279401</c:v>
                      </c:pt>
                      <c:pt idx="9516">
                        <c:v>20.2448743719772</c:v>
                      </c:pt>
                      <c:pt idx="9517">
                        <c:v>20.249310949674999</c:v>
                      </c:pt>
                      <c:pt idx="9518">
                        <c:v>20.253747527372699</c:v>
                      </c:pt>
                      <c:pt idx="9519">
                        <c:v>20.258184105070502</c:v>
                      </c:pt>
                      <c:pt idx="9520">
                        <c:v>20.262620682768301</c:v>
                      </c:pt>
                      <c:pt idx="9521">
                        <c:v>20.2670572604661</c:v>
                      </c:pt>
                      <c:pt idx="9522">
                        <c:v>20.271493838163799</c:v>
                      </c:pt>
                      <c:pt idx="9523">
                        <c:v>20.275930415861598</c:v>
                      </c:pt>
                      <c:pt idx="9524">
                        <c:v>20.280366993559401</c:v>
                      </c:pt>
                      <c:pt idx="9525">
                        <c:v>20.2848035712571</c:v>
                      </c:pt>
                      <c:pt idx="9526">
                        <c:v>20.289240148954899</c:v>
                      </c:pt>
                      <c:pt idx="9527">
                        <c:v>20.293676726652699</c:v>
                      </c:pt>
                      <c:pt idx="9528">
                        <c:v>20.298113304350402</c:v>
                      </c:pt>
                      <c:pt idx="9529">
                        <c:v>20.302549882048201</c:v>
                      </c:pt>
                      <c:pt idx="9530">
                        <c:v>20.306986459746</c:v>
                      </c:pt>
                      <c:pt idx="9531">
                        <c:v>20.311423037443699</c:v>
                      </c:pt>
                      <c:pt idx="9532">
                        <c:v>20.315859615141498</c:v>
                      </c:pt>
                      <c:pt idx="9533">
                        <c:v>20.320296192839301</c:v>
                      </c:pt>
                      <c:pt idx="9534">
                        <c:v>20.3247327705371</c:v>
                      </c:pt>
                      <c:pt idx="9535">
                        <c:v>20.329169348234799</c:v>
                      </c:pt>
                      <c:pt idx="9536">
                        <c:v>20.333605925932599</c:v>
                      </c:pt>
                      <c:pt idx="9537">
                        <c:v>20.338042503630401</c:v>
                      </c:pt>
                      <c:pt idx="9538">
                        <c:v>20.342479081328101</c:v>
                      </c:pt>
                      <c:pt idx="9539">
                        <c:v>20.3469156590259</c:v>
                      </c:pt>
                      <c:pt idx="9540">
                        <c:v>20.351352236723699</c:v>
                      </c:pt>
                      <c:pt idx="9541">
                        <c:v>20.355788814421398</c:v>
                      </c:pt>
                      <c:pt idx="9542">
                        <c:v>20.360225392119201</c:v>
                      </c:pt>
                      <c:pt idx="9543">
                        <c:v>20.364661969817</c:v>
                      </c:pt>
                      <c:pt idx="9544">
                        <c:v>20.369098547514799</c:v>
                      </c:pt>
                      <c:pt idx="9545">
                        <c:v>20.373535125212499</c:v>
                      </c:pt>
                      <c:pt idx="9546">
                        <c:v>20.377971702910301</c:v>
                      </c:pt>
                      <c:pt idx="9547">
                        <c:v>20.3824082806081</c:v>
                      </c:pt>
                      <c:pt idx="9548">
                        <c:v>20.3868448583058</c:v>
                      </c:pt>
                      <c:pt idx="9549">
                        <c:v>20.391281436003599</c:v>
                      </c:pt>
                      <c:pt idx="9550">
                        <c:v>20.395718013701401</c:v>
                      </c:pt>
                      <c:pt idx="9551">
                        <c:v>20.400154591399101</c:v>
                      </c:pt>
                      <c:pt idx="9552">
                        <c:v>20.4045911690969</c:v>
                      </c:pt>
                      <c:pt idx="9553">
                        <c:v>20.409027746794699</c:v>
                      </c:pt>
                      <c:pt idx="9554">
                        <c:v>20.413464324492502</c:v>
                      </c:pt>
                      <c:pt idx="9555">
                        <c:v>20.417900902190201</c:v>
                      </c:pt>
                      <c:pt idx="9556">
                        <c:v>20.422337479888</c:v>
                      </c:pt>
                      <c:pt idx="9557">
                        <c:v>20.426774057585799</c:v>
                      </c:pt>
                      <c:pt idx="9558">
                        <c:v>20.431210635283499</c:v>
                      </c:pt>
                      <c:pt idx="9559">
                        <c:v>20.435647212981301</c:v>
                      </c:pt>
                      <c:pt idx="9560">
                        <c:v>20.4400837906791</c:v>
                      </c:pt>
                      <c:pt idx="9561">
                        <c:v>20.4445203683768</c:v>
                      </c:pt>
                      <c:pt idx="9562">
                        <c:v>20.448956946074599</c:v>
                      </c:pt>
                      <c:pt idx="9563">
                        <c:v>20.453393523772402</c:v>
                      </c:pt>
                      <c:pt idx="9564">
                        <c:v>20.457830101470201</c:v>
                      </c:pt>
                      <c:pt idx="9565">
                        <c:v>20.4622666791679</c:v>
                      </c:pt>
                      <c:pt idx="9566">
                        <c:v>20.466703256865699</c:v>
                      </c:pt>
                      <c:pt idx="9567">
                        <c:v>20.471139834563498</c:v>
                      </c:pt>
                      <c:pt idx="9568">
                        <c:v>20.475576412261201</c:v>
                      </c:pt>
                      <c:pt idx="9569">
                        <c:v>20.480012989959</c:v>
                      </c:pt>
                      <c:pt idx="9570">
                        <c:v>20.484449567656799</c:v>
                      </c:pt>
                      <c:pt idx="9571">
                        <c:v>20.488886145354499</c:v>
                      </c:pt>
                      <c:pt idx="9572">
                        <c:v>20.493322723052302</c:v>
                      </c:pt>
                      <c:pt idx="9573">
                        <c:v>20.497759300750101</c:v>
                      </c:pt>
                      <c:pt idx="9574">
                        <c:v>20.5021958784479</c:v>
                      </c:pt>
                      <c:pt idx="9575">
                        <c:v>20.506632456145599</c:v>
                      </c:pt>
                      <c:pt idx="9576">
                        <c:v>20.511069033843398</c:v>
                      </c:pt>
                      <c:pt idx="9577">
                        <c:v>20.515505611541201</c:v>
                      </c:pt>
                      <c:pt idx="9578">
                        <c:v>20.5199421892389</c:v>
                      </c:pt>
                      <c:pt idx="9579">
                        <c:v>20.524378766936699</c:v>
                      </c:pt>
                      <c:pt idx="9580">
                        <c:v>20.528815344634499</c:v>
                      </c:pt>
                      <c:pt idx="9581">
                        <c:v>20.533251922332202</c:v>
                      </c:pt>
                      <c:pt idx="9582">
                        <c:v>20.537688500030001</c:v>
                      </c:pt>
                      <c:pt idx="9583">
                        <c:v>20.5421250777278</c:v>
                      </c:pt>
                      <c:pt idx="9584">
                        <c:v>20.546561655425599</c:v>
                      </c:pt>
                      <c:pt idx="9585">
                        <c:v>20.550998233123298</c:v>
                      </c:pt>
                      <c:pt idx="9586">
                        <c:v>20.555434810821101</c:v>
                      </c:pt>
                      <c:pt idx="9587">
                        <c:v>20.5598713885189</c:v>
                      </c:pt>
                      <c:pt idx="9588">
                        <c:v>20.5643079662166</c:v>
                      </c:pt>
                      <c:pt idx="9589">
                        <c:v>20.568744543914399</c:v>
                      </c:pt>
                      <c:pt idx="9590">
                        <c:v>20.573181121612201</c:v>
                      </c:pt>
                      <c:pt idx="9591">
                        <c:v>20.577617699309901</c:v>
                      </c:pt>
                      <c:pt idx="9592">
                        <c:v>20.5820542770077</c:v>
                      </c:pt>
                      <c:pt idx="9593">
                        <c:v>20.586490854705499</c:v>
                      </c:pt>
                      <c:pt idx="9594">
                        <c:v>20.590927432403198</c:v>
                      </c:pt>
                      <c:pt idx="9595">
                        <c:v>20.595364010101001</c:v>
                      </c:pt>
                      <c:pt idx="9596">
                        <c:v>20.5998005877988</c:v>
                      </c:pt>
                      <c:pt idx="9597">
                        <c:v>20.604237165496599</c:v>
                      </c:pt>
                      <c:pt idx="9598">
                        <c:v>20.608673743194299</c:v>
                      </c:pt>
                      <c:pt idx="9599">
                        <c:v>20.613110320892101</c:v>
                      </c:pt>
                      <c:pt idx="9600">
                        <c:v>20.6175468985899</c:v>
                      </c:pt>
                      <c:pt idx="9601">
                        <c:v>20.6219834762876</c:v>
                      </c:pt>
                      <c:pt idx="9602">
                        <c:v>20.626420053985399</c:v>
                      </c:pt>
                      <c:pt idx="9603">
                        <c:v>20.630856631683201</c:v>
                      </c:pt>
                      <c:pt idx="9604">
                        <c:v>20.635293209380901</c:v>
                      </c:pt>
                      <c:pt idx="9605">
                        <c:v>20.6397297870787</c:v>
                      </c:pt>
                      <c:pt idx="9606">
                        <c:v>20.644166364776499</c:v>
                      </c:pt>
                      <c:pt idx="9607">
                        <c:v>20.648602942474302</c:v>
                      </c:pt>
                      <c:pt idx="9608">
                        <c:v>20.653039520172001</c:v>
                      </c:pt>
                      <c:pt idx="9609">
                        <c:v>20.6574760978698</c:v>
                      </c:pt>
                      <c:pt idx="9610">
                        <c:v>20.661912675567599</c:v>
                      </c:pt>
                      <c:pt idx="9611">
                        <c:v>20.666349253265299</c:v>
                      </c:pt>
                      <c:pt idx="9612">
                        <c:v>20.670785830963101</c:v>
                      </c:pt>
                      <c:pt idx="9613">
                        <c:v>20.6752224086609</c:v>
                      </c:pt>
                      <c:pt idx="9614">
                        <c:v>20.6796589863586</c:v>
                      </c:pt>
                      <c:pt idx="9615">
                        <c:v>20.684095564056399</c:v>
                      </c:pt>
                      <c:pt idx="9616">
                        <c:v>20.688532141754202</c:v>
                      </c:pt>
                      <c:pt idx="9617">
                        <c:v>20.692968719451901</c:v>
                      </c:pt>
                      <c:pt idx="9618">
                        <c:v>20.6974052971497</c:v>
                      </c:pt>
                      <c:pt idx="9619">
                        <c:v>20.701841874847499</c:v>
                      </c:pt>
                      <c:pt idx="9620">
                        <c:v>20.706278452545298</c:v>
                      </c:pt>
                      <c:pt idx="9621">
                        <c:v>20.710715030243001</c:v>
                      </c:pt>
                      <c:pt idx="9622">
                        <c:v>20.7151516079408</c:v>
                      </c:pt>
                      <c:pt idx="9623">
                        <c:v>20.719588185638599</c:v>
                      </c:pt>
                      <c:pt idx="9624">
                        <c:v>20.724024763336299</c:v>
                      </c:pt>
                      <c:pt idx="9625">
                        <c:v>20.728461341034102</c:v>
                      </c:pt>
                      <c:pt idx="9626">
                        <c:v>20.732897918731901</c:v>
                      </c:pt>
                      <c:pt idx="9627">
                        <c:v>20.7373344964296</c:v>
                      </c:pt>
                      <c:pt idx="9628">
                        <c:v>20.741771074127399</c:v>
                      </c:pt>
                      <c:pt idx="9629">
                        <c:v>20.746207651825198</c:v>
                      </c:pt>
                      <c:pt idx="9630">
                        <c:v>20.750644229523001</c:v>
                      </c:pt>
                      <c:pt idx="9631">
                        <c:v>20.7550808072207</c:v>
                      </c:pt>
                      <c:pt idx="9632">
                        <c:v>20.7595173849185</c:v>
                      </c:pt>
                      <c:pt idx="9633">
                        <c:v>20.763953962616299</c:v>
                      </c:pt>
                      <c:pt idx="9634">
                        <c:v>20.768390540314002</c:v>
                      </c:pt>
                      <c:pt idx="9635">
                        <c:v>20.772827118011801</c:v>
                      </c:pt>
                      <c:pt idx="9636">
                        <c:v>20.7772636957096</c:v>
                      </c:pt>
                      <c:pt idx="9637">
                        <c:v>20.781700273407299</c:v>
                      </c:pt>
                      <c:pt idx="9638">
                        <c:v>20.786136851105098</c:v>
                      </c:pt>
                      <c:pt idx="9639">
                        <c:v>20.790573428802901</c:v>
                      </c:pt>
                      <c:pt idx="9640">
                        <c:v>20.7950100065007</c:v>
                      </c:pt>
                      <c:pt idx="9641">
                        <c:v>20.7994465841984</c:v>
                      </c:pt>
                      <c:pt idx="9642">
                        <c:v>20.803883161896199</c:v>
                      </c:pt>
                      <c:pt idx="9643">
                        <c:v>20.808319739594001</c:v>
                      </c:pt>
                      <c:pt idx="9644">
                        <c:v>20.812756317291701</c:v>
                      </c:pt>
                      <c:pt idx="9645">
                        <c:v>20.8171928949895</c:v>
                      </c:pt>
                      <c:pt idx="9646">
                        <c:v>20.821629472687299</c:v>
                      </c:pt>
                      <c:pt idx="9647">
                        <c:v>20.826066050384998</c:v>
                      </c:pt>
                      <c:pt idx="9648">
                        <c:v>20.830502628082801</c:v>
                      </c:pt>
                      <c:pt idx="9649">
                        <c:v>20.8349392057806</c:v>
                      </c:pt>
                      <c:pt idx="9650">
                        <c:v>20.839375783478399</c:v>
                      </c:pt>
                      <c:pt idx="9651">
                        <c:v>20.843812361176099</c:v>
                      </c:pt>
                      <c:pt idx="9652">
                        <c:v>20.848248938873901</c:v>
                      </c:pt>
                      <c:pt idx="9653">
                        <c:v>20.8526855165717</c:v>
                      </c:pt>
                      <c:pt idx="9654">
                        <c:v>20.8571220942694</c:v>
                      </c:pt>
                      <c:pt idx="9655">
                        <c:v>20.861558671967199</c:v>
                      </c:pt>
                      <c:pt idx="9656">
                        <c:v>20.865995249665001</c:v>
                      </c:pt>
                      <c:pt idx="9657">
                        <c:v>20.870431827362701</c:v>
                      </c:pt>
                      <c:pt idx="9658">
                        <c:v>20.8748684050605</c:v>
                      </c:pt>
                      <c:pt idx="9659">
                        <c:v>20.879304982758299</c:v>
                      </c:pt>
                      <c:pt idx="9660">
                        <c:v>20.883741560456102</c:v>
                      </c:pt>
                      <c:pt idx="9661">
                        <c:v>20.888178138153801</c:v>
                      </c:pt>
                      <c:pt idx="9662">
                        <c:v>20.8926147158516</c:v>
                      </c:pt>
                      <c:pt idx="9663">
                        <c:v>20.897051293549399</c:v>
                      </c:pt>
                      <c:pt idx="9664">
                        <c:v>20.901487871247099</c:v>
                      </c:pt>
                      <c:pt idx="9665">
                        <c:v>20.905924448944901</c:v>
                      </c:pt>
                      <c:pt idx="9666">
                        <c:v>20.9103610266427</c:v>
                      </c:pt>
                      <c:pt idx="9667">
                        <c:v>20.9147976043404</c:v>
                      </c:pt>
                      <c:pt idx="9668">
                        <c:v>20.919234182038199</c:v>
                      </c:pt>
                      <c:pt idx="9669">
                        <c:v>20.923670759736002</c:v>
                      </c:pt>
                      <c:pt idx="9670">
                        <c:v>20.928107337433801</c:v>
                      </c:pt>
                      <c:pt idx="9671">
                        <c:v>20.9325439151315</c:v>
                      </c:pt>
                      <c:pt idx="9672">
                        <c:v>20.936980492829299</c:v>
                      </c:pt>
                      <c:pt idx="9673">
                        <c:v>20.941417070527098</c:v>
                      </c:pt>
                      <c:pt idx="9674">
                        <c:v>20.945853648224801</c:v>
                      </c:pt>
                      <c:pt idx="9675">
                        <c:v>20.9502902259226</c:v>
                      </c:pt>
                      <c:pt idx="9676">
                        <c:v>20.9547268036204</c:v>
                      </c:pt>
                      <c:pt idx="9677">
                        <c:v>20.959163381318099</c:v>
                      </c:pt>
                      <c:pt idx="9678">
                        <c:v>20.963599959015902</c:v>
                      </c:pt>
                      <c:pt idx="9679">
                        <c:v>20.968036536713701</c:v>
                      </c:pt>
                      <c:pt idx="9680">
                        <c:v>20.9724731144114</c:v>
                      </c:pt>
                      <c:pt idx="9681">
                        <c:v>20.976909692109199</c:v>
                      </c:pt>
                      <c:pt idx="9682">
                        <c:v>20.981346269806998</c:v>
                      </c:pt>
                      <c:pt idx="9683">
                        <c:v>20.985782847504801</c:v>
                      </c:pt>
                      <c:pt idx="9684">
                        <c:v>20.990219425202501</c:v>
                      </c:pt>
                      <c:pt idx="9685">
                        <c:v>20.9946560029003</c:v>
                      </c:pt>
                      <c:pt idx="9686">
                        <c:v>20.999092580598099</c:v>
                      </c:pt>
                      <c:pt idx="9687">
                        <c:v>21.003529158295802</c:v>
                      </c:pt>
                      <c:pt idx="9688">
                        <c:v>21.007965735993601</c:v>
                      </c:pt>
                      <c:pt idx="9689">
                        <c:v>21.0124023136914</c:v>
                      </c:pt>
                      <c:pt idx="9690">
                        <c:v>21.016838891389099</c:v>
                      </c:pt>
                      <c:pt idx="9691">
                        <c:v>21.021275469086898</c:v>
                      </c:pt>
                      <c:pt idx="9692">
                        <c:v>21.025712046784701</c:v>
                      </c:pt>
                      <c:pt idx="9693">
                        <c:v>21.0301486244825</c:v>
                      </c:pt>
                      <c:pt idx="9694">
                        <c:v>21.0345852021802</c:v>
                      </c:pt>
                      <c:pt idx="9695">
                        <c:v>21.039021779877999</c:v>
                      </c:pt>
                      <c:pt idx="9696">
                        <c:v>21.043458357575801</c:v>
                      </c:pt>
                      <c:pt idx="9697">
                        <c:v>21.047894935273501</c:v>
                      </c:pt>
                      <c:pt idx="9698">
                        <c:v>21.0523315129713</c:v>
                      </c:pt>
                      <c:pt idx="9699">
                        <c:v>21.056768090669099</c:v>
                      </c:pt>
                      <c:pt idx="9700">
                        <c:v>21.061204668366798</c:v>
                      </c:pt>
                      <c:pt idx="9701">
                        <c:v>21.065641246064601</c:v>
                      </c:pt>
                      <c:pt idx="9702">
                        <c:v>21.0700778237624</c:v>
                      </c:pt>
                      <c:pt idx="9703">
                        <c:v>21.074514401460199</c:v>
                      </c:pt>
                      <c:pt idx="9704">
                        <c:v>21.078950979157899</c:v>
                      </c:pt>
                      <c:pt idx="9705">
                        <c:v>21.083387556855701</c:v>
                      </c:pt>
                      <c:pt idx="9706">
                        <c:v>21.0878241345535</c:v>
                      </c:pt>
                      <c:pt idx="9707">
                        <c:v>21.0922607122512</c:v>
                      </c:pt>
                      <c:pt idx="9708">
                        <c:v>21.096697289948999</c:v>
                      </c:pt>
                      <c:pt idx="9709">
                        <c:v>21.101133867646801</c:v>
                      </c:pt>
                      <c:pt idx="9710">
                        <c:v>21.105570445344501</c:v>
                      </c:pt>
                      <c:pt idx="9711">
                        <c:v>21.1100070230423</c:v>
                      </c:pt>
                      <c:pt idx="9712">
                        <c:v>21.114443600740099</c:v>
                      </c:pt>
                      <c:pt idx="9713">
                        <c:v>21.118880178437902</c:v>
                      </c:pt>
                      <c:pt idx="9714">
                        <c:v>21.123316756135601</c:v>
                      </c:pt>
                      <c:pt idx="9715">
                        <c:v>21.1277533338334</c:v>
                      </c:pt>
                      <c:pt idx="9716">
                        <c:v>21.132189911531199</c:v>
                      </c:pt>
                      <c:pt idx="9717">
                        <c:v>21.136626489228899</c:v>
                      </c:pt>
                      <c:pt idx="9718">
                        <c:v>21.141063066926701</c:v>
                      </c:pt>
                      <c:pt idx="9719">
                        <c:v>21.1454996446245</c:v>
                      </c:pt>
                      <c:pt idx="9720">
                        <c:v>21.1499362223222</c:v>
                      </c:pt>
                      <c:pt idx="9721">
                        <c:v>21.154372800019999</c:v>
                      </c:pt>
                      <c:pt idx="9722">
                        <c:v>21.158809377717802</c:v>
                      </c:pt>
                      <c:pt idx="9723">
                        <c:v>21.163245955415501</c:v>
                      </c:pt>
                      <c:pt idx="9724">
                        <c:v>21.1676825331133</c:v>
                      </c:pt>
                      <c:pt idx="9725">
                        <c:v>21.172119110811099</c:v>
                      </c:pt>
                      <c:pt idx="9726">
                        <c:v>21.176555688508898</c:v>
                      </c:pt>
                      <c:pt idx="9727">
                        <c:v>21.180992266206601</c:v>
                      </c:pt>
                      <c:pt idx="9728">
                        <c:v>21.185428843904401</c:v>
                      </c:pt>
                      <c:pt idx="9729">
                        <c:v>21.1898654216022</c:v>
                      </c:pt>
                      <c:pt idx="9730">
                        <c:v>21.194301999299899</c:v>
                      </c:pt>
                      <c:pt idx="9731">
                        <c:v>21.198738576997702</c:v>
                      </c:pt>
                      <c:pt idx="9732">
                        <c:v>21.203175154695501</c:v>
                      </c:pt>
                      <c:pt idx="9733">
                        <c:v>21.2076117323932</c:v>
                      </c:pt>
                      <c:pt idx="9734">
                        <c:v>21.212048310090999</c:v>
                      </c:pt>
                      <c:pt idx="9735">
                        <c:v>21.216484887788798</c:v>
                      </c:pt>
                      <c:pt idx="9736">
                        <c:v>21.220921465486601</c:v>
                      </c:pt>
                      <c:pt idx="9737">
                        <c:v>21.225358043184301</c:v>
                      </c:pt>
                      <c:pt idx="9738">
                        <c:v>21.2297946208821</c:v>
                      </c:pt>
                      <c:pt idx="9739">
                        <c:v>21.234231198579899</c:v>
                      </c:pt>
                      <c:pt idx="9740">
                        <c:v>21.238667776277602</c:v>
                      </c:pt>
                      <c:pt idx="9741">
                        <c:v>21.243104353975401</c:v>
                      </c:pt>
                      <c:pt idx="9742">
                        <c:v>21.2475409316732</c:v>
                      </c:pt>
                      <c:pt idx="9743">
                        <c:v>21.251977509370899</c:v>
                      </c:pt>
                      <c:pt idx="9744">
                        <c:v>21.256414087068698</c:v>
                      </c:pt>
                      <c:pt idx="9745">
                        <c:v>21.260850664766501</c:v>
                      </c:pt>
                      <c:pt idx="9746">
                        <c:v>21.2652872424643</c:v>
                      </c:pt>
                      <c:pt idx="9747">
                        <c:v>21.269723820162</c:v>
                      </c:pt>
                      <c:pt idx="9748">
                        <c:v>21.274160397859799</c:v>
                      </c:pt>
                      <c:pt idx="9749">
                        <c:v>21.278596975557601</c:v>
                      </c:pt>
                      <c:pt idx="9750">
                        <c:v>21.283033553255301</c:v>
                      </c:pt>
                      <c:pt idx="9751">
                        <c:v>21.2874701309531</c:v>
                      </c:pt>
                      <c:pt idx="9752">
                        <c:v>21.291906708650899</c:v>
                      </c:pt>
                      <c:pt idx="9753">
                        <c:v>21.296343286348598</c:v>
                      </c:pt>
                      <c:pt idx="9754">
                        <c:v>21.300779864046401</c:v>
                      </c:pt>
                      <c:pt idx="9755">
                        <c:v>21.3052164417442</c:v>
                      </c:pt>
                      <c:pt idx="9756">
                        <c:v>21.3096530194419</c:v>
                      </c:pt>
                      <c:pt idx="9757">
                        <c:v>21.314089597139699</c:v>
                      </c:pt>
                      <c:pt idx="9758">
                        <c:v>21.318526174837501</c:v>
                      </c:pt>
                      <c:pt idx="9759">
                        <c:v>21.3229627525353</c:v>
                      </c:pt>
                      <c:pt idx="9760">
                        <c:v>21.327399330233</c:v>
                      </c:pt>
                      <c:pt idx="9761">
                        <c:v>21.331835907930799</c:v>
                      </c:pt>
                      <c:pt idx="9762">
                        <c:v>21.336272485628601</c:v>
                      </c:pt>
                      <c:pt idx="9763">
                        <c:v>21.340709063326301</c:v>
                      </c:pt>
                      <c:pt idx="9764">
                        <c:v>21.3451456410241</c:v>
                      </c:pt>
                      <c:pt idx="9765">
                        <c:v>21.349582218721899</c:v>
                      </c:pt>
                      <c:pt idx="9766">
                        <c:v>21.354018796419599</c:v>
                      </c:pt>
                      <c:pt idx="9767">
                        <c:v>21.358455374117401</c:v>
                      </c:pt>
                      <c:pt idx="9768">
                        <c:v>21.3628919518152</c:v>
                      </c:pt>
                      <c:pt idx="9769">
                        <c:v>21.367328529512999</c:v>
                      </c:pt>
                      <c:pt idx="9770">
                        <c:v>21.371765107210699</c:v>
                      </c:pt>
                      <c:pt idx="9771">
                        <c:v>21.376201684908501</c:v>
                      </c:pt>
                      <c:pt idx="9772">
                        <c:v>21.380638262606301</c:v>
                      </c:pt>
                      <c:pt idx="9773">
                        <c:v>21.385074840304</c:v>
                      </c:pt>
                      <c:pt idx="9774">
                        <c:v>21.389511418001799</c:v>
                      </c:pt>
                      <c:pt idx="9775">
                        <c:v>21.393947995699602</c:v>
                      </c:pt>
                      <c:pt idx="9776">
                        <c:v>21.398384573397301</c:v>
                      </c:pt>
                      <c:pt idx="9777">
                        <c:v>21.4028211510951</c:v>
                      </c:pt>
                      <c:pt idx="9778">
                        <c:v>21.407257728792899</c:v>
                      </c:pt>
                      <c:pt idx="9779">
                        <c:v>21.411694306490698</c:v>
                      </c:pt>
                      <c:pt idx="9780">
                        <c:v>21.416130884188401</c:v>
                      </c:pt>
                      <c:pt idx="9781">
                        <c:v>21.420567461886201</c:v>
                      </c:pt>
                      <c:pt idx="9782">
                        <c:v>21.425004039584</c:v>
                      </c:pt>
                      <c:pt idx="9783">
                        <c:v>21.429440617281699</c:v>
                      </c:pt>
                      <c:pt idx="9784">
                        <c:v>21.433877194979502</c:v>
                      </c:pt>
                      <c:pt idx="9785">
                        <c:v>21.438313772677301</c:v>
                      </c:pt>
                      <c:pt idx="9786">
                        <c:v>21.442750350375</c:v>
                      </c:pt>
                      <c:pt idx="9787">
                        <c:v>21.447186928072799</c:v>
                      </c:pt>
                      <c:pt idx="9788">
                        <c:v>21.451623505770598</c:v>
                      </c:pt>
                      <c:pt idx="9789">
                        <c:v>21.456060083468401</c:v>
                      </c:pt>
                      <c:pt idx="9790">
                        <c:v>21.460496661166101</c:v>
                      </c:pt>
                      <c:pt idx="9791">
                        <c:v>21.4649332388639</c:v>
                      </c:pt>
                      <c:pt idx="9792">
                        <c:v>21.469369816561699</c:v>
                      </c:pt>
                      <c:pt idx="9793">
                        <c:v>21.473806394259402</c:v>
                      </c:pt>
                      <c:pt idx="9794">
                        <c:v>21.478242971957201</c:v>
                      </c:pt>
                      <c:pt idx="9795">
                        <c:v>21.482679549655</c:v>
                      </c:pt>
                      <c:pt idx="9796">
                        <c:v>21.487116127352699</c:v>
                      </c:pt>
                      <c:pt idx="9797">
                        <c:v>21.491552705050498</c:v>
                      </c:pt>
                      <c:pt idx="9798">
                        <c:v>21.495989282748301</c:v>
                      </c:pt>
                      <c:pt idx="9799">
                        <c:v>21.5004258604461</c:v>
                      </c:pt>
                      <c:pt idx="9800">
                        <c:v>21.5048624381438</c:v>
                      </c:pt>
                      <c:pt idx="9801">
                        <c:v>21.509299015841599</c:v>
                      </c:pt>
                      <c:pt idx="9802">
                        <c:v>21.513735593539401</c:v>
                      </c:pt>
                      <c:pt idx="9803">
                        <c:v>21.518172171237101</c:v>
                      </c:pt>
                      <c:pt idx="9804">
                        <c:v>21.5226087489349</c:v>
                      </c:pt>
                      <c:pt idx="9805">
                        <c:v>21.527045326632699</c:v>
                      </c:pt>
                      <c:pt idx="9806">
                        <c:v>21.531481904330398</c:v>
                      </c:pt>
                      <c:pt idx="9807">
                        <c:v>21.535918482028201</c:v>
                      </c:pt>
                      <c:pt idx="9808">
                        <c:v>21.540355059726</c:v>
                      </c:pt>
                      <c:pt idx="9809">
                        <c:v>21.5447916374237</c:v>
                      </c:pt>
                      <c:pt idx="9810">
                        <c:v>21.549228215121499</c:v>
                      </c:pt>
                      <c:pt idx="9811">
                        <c:v>21.553664792819301</c:v>
                      </c:pt>
                      <c:pt idx="9812">
                        <c:v>21.5581013705171</c:v>
                      </c:pt>
                      <c:pt idx="9813">
                        <c:v>21.5625379482148</c:v>
                      </c:pt>
                      <c:pt idx="9814">
                        <c:v>21.566974525912599</c:v>
                      </c:pt>
                      <c:pt idx="9815">
                        <c:v>21.571411103610401</c:v>
                      </c:pt>
                      <c:pt idx="9816">
                        <c:v>21.575847681308101</c:v>
                      </c:pt>
                      <c:pt idx="9817">
                        <c:v>21.5802842590059</c:v>
                      </c:pt>
                      <c:pt idx="9818">
                        <c:v>21.584720836703699</c:v>
                      </c:pt>
                      <c:pt idx="9819">
                        <c:v>21.589157414401399</c:v>
                      </c:pt>
                      <c:pt idx="9820">
                        <c:v>21.593593992099201</c:v>
                      </c:pt>
                      <c:pt idx="9821">
                        <c:v>21.598030569797</c:v>
                      </c:pt>
                      <c:pt idx="9822">
                        <c:v>21.602467147494799</c:v>
                      </c:pt>
                      <c:pt idx="9823">
                        <c:v>21.606903725192499</c:v>
                      </c:pt>
                      <c:pt idx="9824">
                        <c:v>21.611340302890302</c:v>
                      </c:pt>
                      <c:pt idx="9825">
                        <c:v>21.615776880588101</c:v>
                      </c:pt>
                      <c:pt idx="9826">
                        <c:v>21.6202134582858</c:v>
                      </c:pt>
                      <c:pt idx="9827">
                        <c:v>21.624650035983599</c:v>
                      </c:pt>
                      <c:pt idx="9828">
                        <c:v>21.629086613681402</c:v>
                      </c:pt>
                      <c:pt idx="9829">
                        <c:v>21.633523191379101</c:v>
                      </c:pt>
                      <c:pt idx="9830">
                        <c:v>21.6379597690769</c:v>
                      </c:pt>
                      <c:pt idx="9831">
                        <c:v>21.642396346774699</c:v>
                      </c:pt>
                      <c:pt idx="9832">
                        <c:v>21.646832924472498</c:v>
                      </c:pt>
                      <c:pt idx="9833">
                        <c:v>21.651269502170202</c:v>
                      </c:pt>
                      <c:pt idx="9834">
                        <c:v>21.655706079868001</c:v>
                      </c:pt>
                      <c:pt idx="9835">
                        <c:v>21.6601426575658</c:v>
                      </c:pt>
                      <c:pt idx="9836">
                        <c:v>21.664579235263499</c:v>
                      </c:pt>
                      <c:pt idx="9837">
                        <c:v>21.669015812961302</c:v>
                      </c:pt>
                      <c:pt idx="9838">
                        <c:v>21.673452390659101</c:v>
                      </c:pt>
                      <c:pt idx="9839">
                        <c:v>21.6778889683568</c:v>
                      </c:pt>
                      <c:pt idx="9840">
                        <c:v>21.682325546054599</c:v>
                      </c:pt>
                      <c:pt idx="9841">
                        <c:v>21.686762123752398</c:v>
                      </c:pt>
                      <c:pt idx="9842">
                        <c:v>21.691198701450102</c:v>
                      </c:pt>
                      <c:pt idx="9843">
                        <c:v>21.695635279147901</c:v>
                      </c:pt>
                      <c:pt idx="9844">
                        <c:v>21.7000718568457</c:v>
                      </c:pt>
                      <c:pt idx="9845">
                        <c:v>21.704508434543499</c:v>
                      </c:pt>
                      <c:pt idx="9846">
                        <c:v>21.708945012241202</c:v>
                      </c:pt>
                      <c:pt idx="9847">
                        <c:v>21.713381589939001</c:v>
                      </c:pt>
                      <c:pt idx="9848">
                        <c:v>21.7178181676368</c:v>
                      </c:pt>
                      <c:pt idx="9849">
                        <c:v>21.722254745334499</c:v>
                      </c:pt>
                      <c:pt idx="9850">
                        <c:v>21.726691323032298</c:v>
                      </c:pt>
                      <c:pt idx="9851">
                        <c:v>21.731127900730101</c:v>
                      </c:pt>
                      <c:pt idx="9852">
                        <c:v>21.735564478427801</c:v>
                      </c:pt>
                      <c:pt idx="9853">
                        <c:v>21.7400010561256</c:v>
                      </c:pt>
                      <c:pt idx="9854">
                        <c:v>21.744437633823399</c:v>
                      </c:pt>
                      <c:pt idx="9855">
                        <c:v>21.748874211521201</c:v>
                      </c:pt>
                      <c:pt idx="9856">
                        <c:v>21.753310789218901</c:v>
                      </c:pt>
                      <c:pt idx="9857">
                        <c:v>21.7577473669167</c:v>
                      </c:pt>
                      <c:pt idx="9858">
                        <c:v>21.762183944614499</c:v>
                      </c:pt>
                      <c:pt idx="9859">
                        <c:v>21.766620522312198</c:v>
                      </c:pt>
                      <c:pt idx="9860">
                        <c:v>21.771057100010001</c:v>
                      </c:pt>
                      <c:pt idx="9861">
                        <c:v>21.7754936777078</c:v>
                      </c:pt>
                      <c:pt idx="9862">
                        <c:v>21.7799302554055</c:v>
                      </c:pt>
                      <c:pt idx="9863">
                        <c:v>21.784366833103299</c:v>
                      </c:pt>
                      <c:pt idx="9864">
                        <c:v>21.788803410801101</c:v>
                      </c:pt>
                      <c:pt idx="9865">
                        <c:v>21.7932399884989</c:v>
                      </c:pt>
                      <c:pt idx="9866">
                        <c:v>21.7976765661966</c:v>
                      </c:pt>
                      <c:pt idx="9867">
                        <c:v>21.802113143894399</c:v>
                      </c:pt>
                      <c:pt idx="9868">
                        <c:v>21.806549721592202</c:v>
                      </c:pt>
                      <c:pt idx="9869">
                        <c:v>21.810986299289901</c:v>
                      </c:pt>
                      <c:pt idx="9870">
                        <c:v>21.8154228769877</c:v>
                      </c:pt>
                      <c:pt idx="9871">
                        <c:v>21.819859454685499</c:v>
                      </c:pt>
                      <c:pt idx="9872">
                        <c:v>21.824296032383199</c:v>
                      </c:pt>
                      <c:pt idx="9873">
                        <c:v>21.828732610081001</c:v>
                      </c:pt>
                      <c:pt idx="9874">
                        <c:v>21.8331691877788</c:v>
                      </c:pt>
                      <c:pt idx="9875">
                        <c:v>21.837605765476599</c:v>
                      </c:pt>
                      <c:pt idx="9876">
                        <c:v>21.842042343174299</c:v>
                      </c:pt>
                      <c:pt idx="9877">
                        <c:v>21.846478920872102</c:v>
                      </c:pt>
                      <c:pt idx="9878">
                        <c:v>21.850915498569901</c:v>
                      </c:pt>
                      <c:pt idx="9879">
                        <c:v>21.8553520762676</c:v>
                      </c:pt>
                      <c:pt idx="9880">
                        <c:v>21.859788653965399</c:v>
                      </c:pt>
                      <c:pt idx="9881">
                        <c:v>21.864225231663202</c:v>
                      </c:pt>
                      <c:pt idx="9882">
                        <c:v>21.868661809360901</c:v>
                      </c:pt>
                      <c:pt idx="9883">
                        <c:v>21.8730983870587</c:v>
                      </c:pt>
                      <c:pt idx="9884">
                        <c:v>21.877534964756499</c:v>
                      </c:pt>
                      <c:pt idx="9885">
                        <c:v>21.881971542454199</c:v>
                      </c:pt>
                      <c:pt idx="9886">
                        <c:v>21.886408120152002</c:v>
                      </c:pt>
                      <c:pt idx="9887">
                        <c:v>21.890844697849801</c:v>
                      </c:pt>
                      <c:pt idx="9888">
                        <c:v>21.8952812755476</c:v>
                      </c:pt>
                      <c:pt idx="9889">
                        <c:v>21.899717853245299</c:v>
                      </c:pt>
                      <c:pt idx="9890">
                        <c:v>21.904154430943102</c:v>
                      </c:pt>
                      <c:pt idx="9891">
                        <c:v>21.908591008640901</c:v>
                      </c:pt>
                      <c:pt idx="9892">
                        <c:v>21.9130275863386</c:v>
                      </c:pt>
                      <c:pt idx="9893">
                        <c:v>21.917464164036399</c:v>
                      </c:pt>
                      <c:pt idx="9894">
                        <c:v>21.921900741734198</c:v>
                      </c:pt>
                      <c:pt idx="9895">
                        <c:v>21.926337319431902</c:v>
                      </c:pt>
                      <c:pt idx="9896">
                        <c:v>21.930773897129701</c:v>
                      </c:pt>
                      <c:pt idx="9897">
                        <c:v>21.9352104748275</c:v>
                      </c:pt>
                      <c:pt idx="9898">
                        <c:v>21.939647052525299</c:v>
                      </c:pt>
                      <c:pt idx="9899">
                        <c:v>21.944083630222998</c:v>
                      </c:pt>
                      <c:pt idx="9900">
                        <c:v>21.948520207920801</c:v>
                      </c:pt>
                      <c:pt idx="9901">
                        <c:v>21.9529567856186</c:v>
                      </c:pt>
                      <c:pt idx="9902">
                        <c:v>21.957393363316299</c:v>
                      </c:pt>
                      <c:pt idx="9903">
                        <c:v>21.961829941014098</c:v>
                      </c:pt>
                      <c:pt idx="9904">
                        <c:v>21.966266518711901</c:v>
                      </c:pt>
                      <c:pt idx="9905">
                        <c:v>21.970703096409601</c:v>
                      </c:pt>
                      <c:pt idx="9906">
                        <c:v>21.9751396741074</c:v>
                      </c:pt>
                      <c:pt idx="9907">
                        <c:v>21.979576251805199</c:v>
                      </c:pt>
                      <c:pt idx="9908">
                        <c:v>21.984012829503001</c:v>
                      </c:pt>
                      <c:pt idx="9909">
                        <c:v>21.988449407200701</c:v>
                      </c:pt>
                      <c:pt idx="9910">
                        <c:v>21.9928859848985</c:v>
                      </c:pt>
                      <c:pt idx="9911">
                        <c:v>21.997322562596299</c:v>
                      </c:pt>
                      <c:pt idx="9912">
                        <c:v>22.001759140293998</c:v>
                      </c:pt>
                      <c:pt idx="9913">
                        <c:v>22.006195717991801</c:v>
                      </c:pt>
                      <c:pt idx="9914">
                        <c:v>22.0106322956896</c:v>
                      </c:pt>
                      <c:pt idx="9915">
                        <c:v>22.0150688733873</c:v>
                      </c:pt>
                      <c:pt idx="9916">
                        <c:v>22.019505451085099</c:v>
                      </c:pt>
                      <c:pt idx="9917">
                        <c:v>22.023942028782901</c:v>
                      </c:pt>
                      <c:pt idx="9918">
                        <c:v>22.0283786064807</c:v>
                      </c:pt>
                      <c:pt idx="9919">
                        <c:v>22.0328151841784</c:v>
                      </c:pt>
                      <c:pt idx="9920">
                        <c:v>22.037251761876199</c:v>
                      </c:pt>
                      <c:pt idx="9921">
                        <c:v>22.041688339574002</c:v>
                      </c:pt>
                      <c:pt idx="9922">
                        <c:v>22.046124917271701</c:v>
                      </c:pt>
                      <c:pt idx="9923">
                        <c:v>22.0505614949695</c:v>
                      </c:pt>
                      <c:pt idx="9924">
                        <c:v>22.054998072667299</c:v>
                      </c:pt>
                      <c:pt idx="9925">
                        <c:v>22.059434650364999</c:v>
                      </c:pt>
                      <c:pt idx="9926">
                        <c:v>22.063871228062801</c:v>
                      </c:pt>
                      <c:pt idx="9927">
                        <c:v>22.0683078057606</c:v>
                      </c:pt>
                      <c:pt idx="9928">
                        <c:v>22.0727443834583</c:v>
                      </c:pt>
                      <c:pt idx="9929">
                        <c:v>22.077180961156099</c:v>
                      </c:pt>
                      <c:pt idx="9930">
                        <c:v>22.081617538853902</c:v>
                      </c:pt>
                      <c:pt idx="9931">
                        <c:v>22.086054116551701</c:v>
                      </c:pt>
                      <c:pt idx="9932">
                        <c:v>22.0904906942494</c:v>
                      </c:pt>
                      <c:pt idx="9933">
                        <c:v>22.094927271947199</c:v>
                      </c:pt>
                      <c:pt idx="9934">
                        <c:v>22.099363849644998</c:v>
                      </c:pt>
                      <c:pt idx="9935">
                        <c:v>22.103800427342701</c:v>
                      </c:pt>
                      <c:pt idx="9936">
                        <c:v>22.1082370050405</c:v>
                      </c:pt>
                      <c:pt idx="9937">
                        <c:v>22.112673582738299</c:v>
                      </c:pt>
                      <c:pt idx="9938">
                        <c:v>22.117110160435999</c:v>
                      </c:pt>
                      <c:pt idx="9939">
                        <c:v>22.121546738133802</c:v>
                      </c:pt>
                      <c:pt idx="9940">
                        <c:v>22.125983315831601</c:v>
                      </c:pt>
                      <c:pt idx="9941">
                        <c:v>22.1304198935294</c:v>
                      </c:pt>
                      <c:pt idx="9942">
                        <c:v>22.134856471227099</c:v>
                      </c:pt>
                      <c:pt idx="9943">
                        <c:v>22.139293048924898</c:v>
                      </c:pt>
                      <c:pt idx="9944">
                        <c:v>22.143729626622701</c:v>
                      </c:pt>
                      <c:pt idx="9945">
                        <c:v>22.1481662043204</c:v>
                      </c:pt>
                      <c:pt idx="9946">
                        <c:v>22.152602782018199</c:v>
                      </c:pt>
                      <c:pt idx="9947">
                        <c:v>22.157039359715998</c:v>
                      </c:pt>
                      <c:pt idx="9948">
                        <c:v>22.161475937413702</c:v>
                      </c:pt>
                      <c:pt idx="9949">
                        <c:v>22.165912515111501</c:v>
                      </c:pt>
                      <c:pt idx="9950">
                        <c:v>22.1703490928093</c:v>
                      </c:pt>
                      <c:pt idx="9951">
                        <c:v>22.174785670507099</c:v>
                      </c:pt>
                      <c:pt idx="9952">
                        <c:v>22.179222248204798</c:v>
                      </c:pt>
                      <c:pt idx="9953">
                        <c:v>22.183658825902601</c:v>
                      </c:pt>
                      <c:pt idx="9954">
                        <c:v>22.1880954036004</c:v>
                      </c:pt>
                      <c:pt idx="9955">
                        <c:v>22.192531981298099</c:v>
                      </c:pt>
                      <c:pt idx="9956">
                        <c:v>22.196968558995898</c:v>
                      </c:pt>
                      <c:pt idx="9957">
                        <c:v>22.201405136693701</c:v>
                      </c:pt>
                      <c:pt idx="9958">
                        <c:v>22.205841714391401</c:v>
                      </c:pt>
                      <c:pt idx="9959">
                        <c:v>22.2102782920892</c:v>
                      </c:pt>
                      <c:pt idx="9960">
                        <c:v>22.214714869786999</c:v>
                      </c:pt>
                      <c:pt idx="9961">
                        <c:v>22.219151447484698</c:v>
                      </c:pt>
                      <c:pt idx="9962">
                        <c:v>22.223588025182501</c:v>
                      </c:pt>
                      <c:pt idx="9963">
                        <c:v>22.2280246028803</c:v>
                      </c:pt>
                      <c:pt idx="9964">
                        <c:v>22.232461180578099</c:v>
                      </c:pt>
                      <c:pt idx="9965">
                        <c:v>22.236897758275799</c:v>
                      </c:pt>
                      <c:pt idx="9966">
                        <c:v>22.241334335973601</c:v>
                      </c:pt>
                      <c:pt idx="9967">
                        <c:v>22.2457709136714</c:v>
                      </c:pt>
                      <c:pt idx="9968">
                        <c:v>22.2502074913691</c:v>
                      </c:pt>
                      <c:pt idx="9969">
                        <c:v>22.254644069066899</c:v>
                      </c:pt>
                      <c:pt idx="9970">
                        <c:v>22.259080646764701</c:v>
                      </c:pt>
                      <c:pt idx="9971">
                        <c:v>22.263517224462401</c:v>
                      </c:pt>
                      <c:pt idx="9972">
                        <c:v>22.2679538021602</c:v>
                      </c:pt>
                      <c:pt idx="9973">
                        <c:v>22.272390379857999</c:v>
                      </c:pt>
                      <c:pt idx="9974">
                        <c:v>22.276826957555802</c:v>
                      </c:pt>
                      <c:pt idx="9975">
                        <c:v>22.281263535253501</c:v>
                      </c:pt>
                      <c:pt idx="9976">
                        <c:v>22.2857001129513</c:v>
                      </c:pt>
                      <c:pt idx="9977">
                        <c:v>22.290136690649099</c:v>
                      </c:pt>
                      <c:pt idx="9978">
                        <c:v>22.294573268346799</c:v>
                      </c:pt>
                      <c:pt idx="9979">
                        <c:v>22.299009846044601</c:v>
                      </c:pt>
                      <c:pt idx="9980">
                        <c:v>22.3034464237424</c:v>
                      </c:pt>
                      <c:pt idx="9981">
                        <c:v>22.3078830014401</c:v>
                      </c:pt>
                      <c:pt idx="9982">
                        <c:v>22.312319579137899</c:v>
                      </c:pt>
                      <c:pt idx="9983">
                        <c:v>22.316756156835702</c:v>
                      </c:pt>
                      <c:pt idx="9984">
                        <c:v>22.321192734533501</c:v>
                      </c:pt>
                      <c:pt idx="9985">
                        <c:v>22.3256293122312</c:v>
                      </c:pt>
                      <c:pt idx="9986">
                        <c:v>22.330065889928999</c:v>
                      </c:pt>
                      <c:pt idx="9987">
                        <c:v>22.334502467626798</c:v>
                      </c:pt>
                      <c:pt idx="9988">
                        <c:v>22.338939045324501</c:v>
                      </c:pt>
                      <c:pt idx="9989">
                        <c:v>22.3433756230223</c:v>
                      </c:pt>
                      <c:pt idx="9990">
                        <c:v>22.347812200720099</c:v>
                      </c:pt>
                      <c:pt idx="9991">
                        <c:v>22.352248778417799</c:v>
                      </c:pt>
                      <c:pt idx="9992">
                        <c:v>22.356685356115602</c:v>
                      </c:pt>
                      <c:pt idx="9993">
                        <c:v>22.361121933813401</c:v>
                      </c:pt>
                      <c:pt idx="9994">
                        <c:v>22.3655585115112</c:v>
                      </c:pt>
                      <c:pt idx="9995">
                        <c:v>22.369995089208899</c:v>
                      </c:pt>
                      <c:pt idx="9996">
                        <c:v>22.374431666906698</c:v>
                      </c:pt>
                      <c:pt idx="9997">
                        <c:v>22.378868244604501</c:v>
                      </c:pt>
                      <c:pt idx="9998">
                        <c:v>22.3833048223022</c:v>
                      </c:pt>
                      <c:pt idx="9999">
                        <c:v>22.387741399999999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'VPIAN + VPNCA Downstream'!$K$2:$K$10001</c15:sqref>
                        </c15:formulaRef>
                      </c:ext>
                    </c:extLst>
                    <c:numCache>
                      <c:formatCode>0.00E+00</c:formatCode>
                      <c:ptCount val="10000"/>
                      <c:pt idx="0">
                        <c:v>3.8483136822218466E-11</c:v>
                      </c:pt>
                      <c:pt idx="1">
                        <c:v>3.8595084046641917E-11</c:v>
                      </c:pt>
                      <c:pt idx="2">
                        <c:v>3.8704298725572569E-11</c:v>
                      </c:pt>
                      <c:pt idx="3">
                        <c:v>3.8810780859010417E-11</c:v>
                      </c:pt>
                      <c:pt idx="4">
                        <c:v>3.891453044695564E-11</c:v>
                      </c:pt>
                      <c:pt idx="5">
                        <c:v>3.9015547489408052E-11</c:v>
                      </c:pt>
                      <c:pt idx="6">
                        <c:v>3.9113831986367834E-11</c:v>
                      </c:pt>
                      <c:pt idx="7">
                        <c:v>3.9209383937835005E-11</c:v>
                      </c:pt>
                      <c:pt idx="8">
                        <c:v>3.9302203343809177E-11</c:v>
                      </c:pt>
                      <c:pt idx="9">
                        <c:v>3.9392290204290912E-11</c:v>
                      </c:pt>
                      <c:pt idx="10">
                        <c:v>3.9479644519279674E-11</c:v>
                      </c:pt>
                      <c:pt idx="11">
                        <c:v>3.9564266288775787E-11</c:v>
                      </c:pt>
                      <c:pt idx="12">
                        <c:v>3.9646155512779288E-11</c:v>
                      </c:pt>
                      <c:pt idx="13">
                        <c:v>3.9725312191289985E-11</c:v>
                      </c:pt>
                      <c:pt idx="14">
                        <c:v>3.9801736324307857E-11</c:v>
                      </c:pt>
                      <c:pt idx="15">
                        <c:v>3.9875427911833132E-11</c:v>
                      </c:pt>
                      <c:pt idx="16">
                        <c:v>3.9946386953865762E-11</c:v>
                      </c:pt>
                      <c:pt idx="17">
                        <c:v>4.0014613450405407E-11</c:v>
                      </c:pt>
                      <c:pt idx="18">
                        <c:v>4.0080107401452622E-11</c:v>
                      </c:pt>
                      <c:pt idx="19">
                        <c:v>4.0142868807006832E-11</c:v>
                      </c:pt>
                      <c:pt idx="20">
                        <c:v>4.0202897667068624E-11</c:v>
                      </c:pt>
                      <c:pt idx="21">
                        <c:v>4.0260193981637405E-11</c:v>
                      </c:pt>
                      <c:pt idx="22">
                        <c:v>4.0314757750713569E-11</c:v>
                      </c:pt>
                      <c:pt idx="23">
                        <c:v>4.0366588974297108E-11</c:v>
                      </c:pt>
                      <c:pt idx="24">
                        <c:v>4.0415687652387849E-11</c:v>
                      </c:pt>
                      <c:pt idx="25">
                        <c:v>4.0462053784985765E-11</c:v>
                      </c:pt>
                      <c:pt idx="26">
                        <c:v>4.0505687372091077E-11</c:v>
                      </c:pt>
                      <c:pt idx="27">
                        <c:v>4.0546588413703565E-11</c:v>
                      </c:pt>
                      <c:pt idx="28">
                        <c:v>4.0584756909823435E-11</c:v>
                      </c:pt>
                      <c:pt idx="29">
                        <c:v>4.0620192860450494E-11</c:v>
                      </c:pt>
                      <c:pt idx="30">
                        <c:v>4.0652896265584942E-11</c:v>
                      </c:pt>
                      <c:pt idx="31">
                        <c:v>4.0682867125226578E-11</c:v>
                      </c:pt>
                      <c:pt idx="32">
                        <c:v>4.0710105439375604E-11</c:v>
                      </c:pt>
                      <c:pt idx="33">
                        <c:v>4.0734611208031811E-11</c:v>
                      </c:pt>
                      <c:pt idx="34">
                        <c:v>4.0756384431195188E-11</c:v>
                      </c:pt>
                      <c:pt idx="35">
                        <c:v>4.0775425108865973E-11</c:v>
                      </c:pt>
                      <c:pt idx="36">
                        <c:v>4.0791733241043947E-11</c:v>
                      </c:pt>
                      <c:pt idx="37">
                        <c:v>4.080530882772929E-11</c:v>
                      </c:pt>
                      <c:pt idx="38">
                        <c:v>4.0816151868921822E-11</c:v>
                      </c:pt>
                      <c:pt idx="39">
                        <c:v>4.0824262364621737E-11</c:v>
                      </c:pt>
                      <c:pt idx="40">
                        <c:v>4.0829640314828846E-11</c:v>
                      </c:pt>
                      <c:pt idx="41">
                        <c:v>4.0832285719543325E-11</c:v>
                      </c:pt>
                      <c:pt idx="42">
                        <c:v>4.0832198578765006E-11</c:v>
                      </c:pt>
                      <c:pt idx="43">
                        <c:v>4.082939731883131E-11</c:v>
                      </c:pt>
                      <c:pt idx="44">
                        <c:v>4.0824663876178796E-11</c:v>
                      </c:pt>
                      <c:pt idx="45">
                        <c:v>4.081841235269702E-11</c:v>
                      </c:pt>
                      <c:pt idx="46">
                        <c:v>4.0810642748385799E-11</c:v>
                      </c:pt>
                      <c:pt idx="47">
                        <c:v>4.0801355063245523E-11</c:v>
                      </c:pt>
                      <c:pt idx="48">
                        <c:v>4.079054929727579E-11</c:v>
                      </c:pt>
                      <c:pt idx="49">
                        <c:v>4.0778225450476807E-11</c:v>
                      </c:pt>
                      <c:pt idx="50">
                        <c:v>4.0764383522848561E-11</c:v>
                      </c:pt>
                      <c:pt idx="51">
                        <c:v>4.0749023514391072E-11</c:v>
                      </c:pt>
                      <c:pt idx="52">
                        <c:v>4.0732145425104333E-11</c:v>
                      </c:pt>
                      <c:pt idx="53">
                        <c:v>4.0713749254988143E-11</c:v>
                      </c:pt>
                      <c:pt idx="54">
                        <c:v>4.0693835004042698E-11</c:v>
                      </c:pt>
                      <c:pt idx="55">
                        <c:v>4.0672402672268002E-11</c:v>
                      </c:pt>
                      <c:pt idx="56">
                        <c:v>4.0649452259664037E-11</c:v>
                      </c:pt>
                      <c:pt idx="57">
                        <c:v>4.0624983766230628E-11</c:v>
                      </c:pt>
                      <c:pt idx="58">
                        <c:v>4.0598997191968177E-11</c:v>
                      </c:pt>
                      <c:pt idx="59">
                        <c:v>4.0571492536876268E-11</c:v>
                      </c:pt>
                      <c:pt idx="60">
                        <c:v>4.0542469800955103E-11</c:v>
                      </c:pt>
                      <c:pt idx="61">
                        <c:v>4.0511928984204689E-11</c:v>
                      </c:pt>
                      <c:pt idx="62">
                        <c:v>4.047987008662483E-11</c:v>
                      </c:pt>
                      <c:pt idx="63">
                        <c:v>4.0446293108215909E-11</c:v>
                      </c:pt>
                      <c:pt idx="64">
                        <c:v>4.0411198048977538E-11</c:v>
                      </c:pt>
                      <c:pt idx="65">
                        <c:v>4.0374584908909923E-11</c:v>
                      </c:pt>
                      <c:pt idx="66">
                        <c:v>4.0336453688013046E-11</c:v>
                      </c:pt>
                      <c:pt idx="67">
                        <c:v>4.0296804386286906E-11</c:v>
                      </c:pt>
                      <c:pt idx="68">
                        <c:v>4.0255637003731334E-11</c:v>
                      </c:pt>
                      <c:pt idx="69">
                        <c:v>4.0198035172616778E-11</c:v>
                      </c:pt>
                      <c:pt idx="70">
                        <c:v>4.0095560535912035E-11</c:v>
                      </c:pt>
                      <c:pt idx="71">
                        <c:v>3.9992546137134724E-11</c:v>
                      </c:pt>
                      <c:pt idx="72">
                        <c:v>3.9888991976284858E-11</c:v>
                      </c:pt>
                      <c:pt idx="73">
                        <c:v>3.9784898053362223E-11</c:v>
                      </c:pt>
                      <c:pt idx="74">
                        <c:v>3.9680264368366852E-11</c:v>
                      </c:pt>
                      <c:pt idx="75">
                        <c:v>3.9575090921298906E-11</c:v>
                      </c:pt>
                      <c:pt idx="76">
                        <c:v>3.9469377712158392E-11</c:v>
                      </c:pt>
                      <c:pt idx="77">
                        <c:v>3.9363124740945309E-11</c:v>
                      </c:pt>
                      <c:pt idx="78">
                        <c:v>3.9256332007659483E-11</c:v>
                      </c:pt>
                      <c:pt idx="79">
                        <c:v>3.9148999512301083E-11</c:v>
                      </c:pt>
                      <c:pt idx="80">
                        <c:v>3.904112725486994E-11</c:v>
                      </c:pt>
                      <c:pt idx="81">
                        <c:v>3.8932715235366222E-11</c:v>
                      </c:pt>
                      <c:pt idx="82">
                        <c:v>3.8823763453789748E-11</c:v>
                      </c:pt>
                      <c:pt idx="83">
                        <c:v>3.8714271910140907E-11</c:v>
                      </c:pt>
                      <c:pt idx="84">
                        <c:v>3.8604240604419122E-11</c:v>
                      </c:pt>
                      <c:pt idx="85">
                        <c:v>3.8493669536624963E-11</c:v>
                      </c:pt>
                      <c:pt idx="86">
                        <c:v>3.8382558706758041E-11</c:v>
                      </c:pt>
                      <c:pt idx="87">
                        <c:v>3.8270908114818558E-11</c:v>
                      </c:pt>
                      <c:pt idx="88">
                        <c:v>3.8158717760806319E-11</c:v>
                      </c:pt>
                      <c:pt idx="89">
                        <c:v>3.8045987644721524E-11</c:v>
                      </c:pt>
                      <c:pt idx="90">
                        <c:v>3.7932717766563967E-11</c:v>
                      </c:pt>
                      <c:pt idx="91">
                        <c:v>3.7818908126333836E-11</c:v>
                      </c:pt>
                      <c:pt idx="92">
                        <c:v>3.7704558724031149E-11</c:v>
                      </c:pt>
                      <c:pt idx="93">
                        <c:v>3.7589669559655907E-11</c:v>
                      </c:pt>
                      <c:pt idx="94">
                        <c:v>3.7474240633207908E-11</c:v>
                      </c:pt>
                      <c:pt idx="95">
                        <c:v>3.7358271944687142E-11</c:v>
                      </c:pt>
                      <c:pt idx="96">
                        <c:v>3.7241763494093813E-11</c:v>
                      </c:pt>
                      <c:pt idx="97">
                        <c:v>3.7124715281427923E-11</c:v>
                      </c:pt>
                      <c:pt idx="98">
                        <c:v>3.700712730668947E-11</c:v>
                      </c:pt>
                      <c:pt idx="99">
                        <c:v>3.6888999569878262E-11</c:v>
                      </c:pt>
                      <c:pt idx="100">
                        <c:v>3.6770332070994492E-11</c:v>
                      </c:pt>
                      <c:pt idx="101">
                        <c:v>3.665112481003796E-11</c:v>
                      </c:pt>
                      <c:pt idx="102">
                        <c:v>3.6531377787008866E-11</c:v>
                      </c:pt>
                      <c:pt idx="103">
                        <c:v>3.6411091001907029E-11</c:v>
                      </c:pt>
                      <c:pt idx="104">
                        <c:v>3.6290264454732811E-11</c:v>
                      </c:pt>
                      <c:pt idx="105">
                        <c:v>3.6168898145485638E-11</c:v>
                      </c:pt>
                      <c:pt idx="106">
                        <c:v>3.6046992074166096E-11</c:v>
                      </c:pt>
                      <c:pt idx="107">
                        <c:v>3.5924546240773798E-11</c:v>
                      </c:pt>
                      <c:pt idx="108">
                        <c:v>3.5801560645308939E-11</c:v>
                      </c:pt>
                      <c:pt idx="109">
                        <c:v>3.5678035287771324E-11</c:v>
                      </c:pt>
                      <c:pt idx="110">
                        <c:v>3.5553970168161134E-11</c:v>
                      </c:pt>
                      <c:pt idx="111">
                        <c:v>3.5429365286478214E-11</c:v>
                      </c:pt>
                      <c:pt idx="112">
                        <c:v>3.53042206427229E-11</c:v>
                      </c:pt>
                      <c:pt idx="113">
                        <c:v>3.5178536236894643E-11</c:v>
                      </c:pt>
                      <c:pt idx="114">
                        <c:v>3.5052312068994018E-11</c:v>
                      </c:pt>
                      <c:pt idx="115">
                        <c:v>3.4925548139020631E-11</c:v>
                      </c:pt>
                      <c:pt idx="116">
                        <c:v>3.4798244446974508E-11</c:v>
                      </c:pt>
                      <c:pt idx="117">
                        <c:v>3.4670400992855977E-11</c:v>
                      </c:pt>
                      <c:pt idx="118">
                        <c:v>3.4542017776664717E-11</c:v>
                      </c:pt>
                      <c:pt idx="119">
                        <c:v>3.4413094798400701E-11</c:v>
                      </c:pt>
                      <c:pt idx="120">
                        <c:v>3.4283632058064111E-11</c:v>
                      </c:pt>
                      <c:pt idx="121">
                        <c:v>3.4153629555654965E-11</c:v>
                      </c:pt>
                      <c:pt idx="122">
                        <c:v>3.4023087291173063E-11</c:v>
                      </c:pt>
                      <c:pt idx="123">
                        <c:v>3.389200526461858E-11</c:v>
                      </c:pt>
                      <c:pt idx="124">
                        <c:v>3.3760383475991554E-11</c:v>
                      </c:pt>
                      <c:pt idx="125">
                        <c:v>3.3628221925291754E-11</c:v>
                      </c:pt>
                      <c:pt idx="126">
                        <c:v>3.3495520612519398E-11</c:v>
                      </c:pt>
                      <c:pt idx="127">
                        <c:v>3.3362279537674292E-11</c:v>
                      </c:pt>
                      <c:pt idx="128">
                        <c:v>3.3228498700756625E-11</c:v>
                      </c:pt>
                      <c:pt idx="129">
                        <c:v>3.3094178101766383E-11</c:v>
                      </c:pt>
                      <c:pt idx="130">
                        <c:v>3.2959317740703392E-11</c:v>
                      </c:pt>
                      <c:pt idx="131">
                        <c:v>3.2823917617567832E-11</c:v>
                      </c:pt>
                      <c:pt idx="132">
                        <c:v>3.2687977732359717E-11</c:v>
                      </c:pt>
                      <c:pt idx="133">
                        <c:v>3.2551498085078834E-11</c:v>
                      </c:pt>
                      <c:pt idx="134">
                        <c:v>3.2414478675725388E-11</c:v>
                      </c:pt>
                      <c:pt idx="135">
                        <c:v>3.22769195042992E-11</c:v>
                      </c:pt>
                      <c:pt idx="136">
                        <c:v>3.213882057080043E-11</c:v>
                      </c:pt>
                      <c:pt idx="137">
                        <c:v>3.2000181875229111E-11</c:v>
                      </c:pt>
                      <c:pt idx="138">
                        <c:v>3.1861003417585031E-11</c:v>
                      </c:pt>
                      <c:pt idx="139">
                        <c:v>3.1721285197868381E-11</c:v>
                      </c:pt>
                      <c:pt idx="140">
                        <c:v>3.1581027216079177E-11</c:v>
                      </c:pt>
                      <c:pt idx="141">
                        <c:v>3.144022947221721E-11</c:v>
                      </c:pt>
                      <c:pt idx="142">
                        <c:v>3.1298891966282695E-11</c:v>
                      </c:pt>
                      <c:pt idx="143">
                        <c:v>3.1157014698275397E-11</c:v>
                      </c:pt>
                      <c:pt idx="144">
                        <c:v>3.1014597668195558E-11</c:v>
                      </c:pt>
                      <c:pt idx="145">
                        <c:v>3.0871640876043137E-11</c:v>
                      </c:pt>
                      <c:pt idx="146">
                        <c:v>3.0728144321817979E-11</c:v>
                      </c:pt>
                      <c:pt idx="147">
                        <c:v>3.0584108005520234E-11</c:v>
                      </c:pt>
                      <c:pt idx="148">
                        <c:v>3.0439531927149753E-11</c:v>
                      </c:pt>
                      <c:pt idx="149">
                        <c:v>3.0294416086706703E-11</c:v>
                      </c:pt>
                      <c:pt idx="150">
                        <c:v>3.0148760484191091E-11</c:v>
                      </c:pt>
                      <c:pt idx="151">
                        <c:v>3.0002565119602711E-11</c:v>
                      </c:pt>
                      <c:pt idx="152">
                        <c:v>2.9855829992941782E-11</c:v>
                      </c:pt>
                      <c:pt idx="153">
                        <c:v>2.9708555104208278E-11</c:v>
                      </c:pt>
                      <c:pt idx="154">
                        <c:v>2.9560740453402011E-11</c:v>
                      </c:pt>
                      <c:pt idx="155">
                        <c:v>2.9412386040523203E-11</c:v>
                      </c:pt>
                      <c:pt idx="156">
                        <c:v>2.9263491865571625E-11</c:v>
                      </c:pt>
                      <c:pt idx="157">
                        <c:v>2.9114057928547486E-11</c:v>
                      </c:pt>
                      <c:pt idx="158">
                        <c:v>2.8964084229450785E-11</c:v>
                      </c:pt>
                      <c:pt idx="159">
                        <c:v>2.8813570768281335E-11</c:v>
                      </c:pt>
                      <c:pt idx="160">
                        <c:v>2.8662517545039313E-11</c:v>
                      </c:pt>
                      <c:pt idx="161">
                        <c:v>2.8510924559724716E-11</c:v>
                      </c:pt>
                      <c:pt idx="162">
                        <c:v>2.8358791812337376E-11</c:v>
                      </c:pt>
                      <c:pt idx="163">
                        <c:v>2.8206119302877472E-11</c:v>
                      </c:pt>
                      <c:pt idx="164">
                        <c:v>2.8052907031344805E-11</c:v>
                      </c:pt>
                      <c:pt idx="165">
                        <c:v>2.7899154997739576E-11</c:v>
                      </c:pt>
                      <c:pt idx="166">
                        <c:v>2.7744863202061785E-11</c:v>
                      </c:pt>
                      <c:pt idx="167">
                        <c:v>2.7590031644311242E-11</c:v>
                      </c:pt>
                      <c:pt idx="168">
                        <c:v>2.7434660324488137E-11</c:v>
                      </c:pt>
                      <c:pt idx="169">
                        <c:v>2.727874924259227E-11</c:v>
                      </c:pt>
                      <c:pt idx="170">
                        <c:v>2.712229839862385E-11</c:v>
                      </c:pt>
                      <c:pt idx="171">
                        <c:v>2.6965307792582847E-11</c:v>
                      </c:pt>
                      <c:pt idx="172">
                        <c:v>2.6807777424469097E-11</c:v>
                      </c:pt>
                      <c:pt idx="173">
                        <c:v>2.6649707294282785E-11</c:v>
                      </c:pt>
                      <c:pt idx="174">
                        <c:v>2.6491097402023905E-11</c:v>
                      </c:pt>
                      <c:pt idx="175">
                        <c:v>2.6331947747692275E-11</c:v>
                      </c:pt>
                      <c:pt idx="176">
                        <c:v>2.6152808912500432E-11</c:v>
                      </c:pt>
                      <c:pt idx="177">
                        <c:v>2.5891919767124489E-11</c:v>
                      </c:pt>
                      <c:pt idx="178">
                        <c:v>2.5634380305271404E-11</c:v>
                      </c:pt>
                      <c:pt idx="179">
                        <c:v>2.5380102683025121E-11</c:v>
                      </c:pt>
                      <c:pt idx="180">
                        <c:v>2.5128999072250706E-11</c:v>
                      </c:pt>
                      <c:pt idx="181">
                        <c:v>2.4880988274551825E-11</c:v>
                      </c:pt>
                      <c:pt idx="182">
                        <c:v>2.4636003215727726E-11</c:v>
                      </c:pt>
                      <c:pt idx="183">
                        <c:v>2.4393978302408341E-11</c:v>
                      </c:pt>
                      <c:pt idx="184">
                        <c:v>2.4154847941223252E-11</c:v>
                      </c:pt>
                      <c:pt idx="185">
                        <c:v>2.3918549950329707E-11</c:v>
                      </c:pt>
                      <c:pt idx="186">
                        <c:v>2.3685032007462248E-11</c:v>
                      </c:pt>
                      <c:pt idx="187">
                        <c:v>2.3454243264927963E-11</c:v>
                      </c:pt>
                      <c:pt idx="188">
                        <c:v>2.3226132874980249E-11</c:v>
                      </c:pt>
                      <c:pt idx="189">
                        <c:v>2.3000651699732536E-11</c:v>
                      </c:pt>
                      <c:pt idx="190">
                        <c:v>2.2777757346056953E-11</c:v>
                      </c:pt>
                      <c:pt idx="191">
                        <c:v>2.255740885891299E-11</c:v>
                      </c:pt>
                      <c:pt idx="192">
                        <c:v>2.233956527782401E-11</c:v>
                      </c:pt>
                      <c:pt idx="193">
                        <c:v>2.2124186482474243E-11</c:v>
                      </c:pt>
                      <c:pt idx="194">
                        <c:v>2.1911236889999217E-11</c:v>
                      </c:pt>
                      <c:pt idx="195">
                        <c:v>2.1700682285401871E-11</c:v>
                      </c:pt>
                      <c:pt idx="196">
                        <c:v>2.1492488445334406E-11</c:v>
                      </c:pt>
                      <c:pt idx="197">
                        <c:v>2.1286621549251774E-11</c:v>
                      </c:pt>
                      <c:pt idx="198">
                        <c:v>2.1083050802208436E-11</c:v>
                      </c:pt>
                      <c:pt idx="199">
                        <c:v>2.0881746674648252E-11</c:v>
                      </c:pt>
                      <c:pt idx="200">
                        <c:v>2.0682679632989309E-11</c:v>
                      </c:pt>
                      <c:pt idx="201">
                        <c:v>2.0485820330547007E-11</c:v>
                      </c:pt>
                      <c:pt idx="202">
                        <c:v>2.0291141433083704E-11</c:v>
                      </c:pt>
                      <c:pt idx="203">
                        <c:v>2.0098616755103871E-11</c:v>
                      </c:pt>
                      <c:pt idx="204">
                        <c:v>1.9908220117571813E-11</c:v>
                      </c:pt>
                      <c:pt idx="205">
                        <c:v>1.9719925424151945E-11</c:v>
                      </c:pt>
                      <c:pt idx="206">
                        <c:v>1.9533707920175437E-11</c:v>
                      </c:pt>
                      <c:pt idx="207">
                        <c:v>1.9349543884873401E-11</c:v>
                      </c:pt>
                      <c:pt idx="208">
                        <c:v>1.9167409618621833E-11</c:v>
                      </c:pt>
                      <c:pt idx="209">
                        <c:v>1.8987281455754133E-11</c:v>
                      </c:pt>
                      <c:pt idx="210">
                        <c:v>1.8809136629608329E-11</c:v>
                      </c:pt>
                      <c:pt idx="211">
                        <c:v>1.8632953303567543E-11</c:v>
                      </c:pt>
                      <c:pt idx="212">
                        <c:v>1.8458709679725369E-11</c:v>
                      </c:pt>
                      <c:pt idx="213">
                        <c:v>1.8286383972439378E-11</c:v>
                      </c:pt>
                      <c:pt idx="214">
                        <c:v>1.8115955001494782E-11</c:v>
                      </c:pt>
                      <c:pt idx="215">
                        <c:v>1.794740242683095E-11</c:v>
                      </c:pt>
                      <c:pt idx="216">
                        <c:v>1.7780705967045602E-11</c:v>
                      </c:pt>
                      <c:pt idx="217">
                        <c:v>1.761584534420012E-11</c:v>
                      </c:pt>
                      <c:pt idx="218">
                        <c:v>1.7452800688835646E-11</c:v>
                      </c:pt>
                      <c:pt idx="219">
                        <c:v>1.7291552894505166E-11</c:v>
                      </c:pt>
                      <c:pt idx="220">
                        <c:v>1.7132082935836343E-11</c:v>
                      </c:pt>
                      <c:pt idx="221">
                        <c:v>1.6974371788002528E-11</c:v>
                      </c:pt>
                      <c:pt idx="222">
                        <c:v>1.6818400700701873E-11</c:v>
                      </c:pt>
                      <c:pt idx="223">
                        <c:v>1.6664151618783339E-11</c:v>
                      </c:pt>
                      <c:pt idx="224">
                        <c:v>1.6511606593442303E-11</c:v>
                      </c:pt>
                      <c:pt idx="225">
                        <c:v>1.6360747675876913E-11</c:v>
                      </c:pt>
                      <c:pt idx="226">
                        <c:v>1.6211557099947353E-11</c:v>
                      </c:pt>
                      <c:pt idx="227">
                        <c:v>1.6064017731786169E-11</c:v>
                      </c:pt>
                      <c:pt idx="228">
                        <c:v>1.5918112572472031E-11</c:v>
                      </c:pt>
                      <c:pt idx="229">
                        <c:v>1.5773824623083676E-11</c:v>
                      </c:pt>
                      <c:pt idx="230">
                        <c:v>1.5631137005031151E-11</c:v>
                      </c:pt>
                      <c:pt idx="231">
                        <c:v>1.5490033409803841E-11</c:v>
                      </c:pt>
                      <c:pt idx="232">
                        <c:v>1.5350497696229582E-11</c:v>
                      </c:pt>
                      <c:pt idx="233">
                        <c:v>1.5212513723127319E-11</c:v>
                      </c:pt>
                      <c:pt idx="234">
                        <c:v>1.5076065427507221E-11</c:v>
                      </c:pt>
                      <c:pt idx="235">
                        <c:v>1.4941137254211527E-11</c:v>
                      </c:pt>
                      <c:pt idx="236">
                        <c:v>1.4807713849941224E-11</c:v>
                      </c:pt>
                      <c:pt idx="237">
                        <c:v>1.4675779861868164E-11</c:v>
                      </c:pt>
                      <c:pt idx="238">
                        <c:v>1.4545319986621782E-11</c:v>
                      </c:pt>
                      <c:pt idx="239">
                        <c:v>1.4416319367297757E-11</c:v>
                      </c:pt>
                      <c:pt idx="240">
                        <c:v>1.4288763383068671E-11</c:v>
                      </c:pt>
                      <c:pt idx="241">
                        <c:v>1.4162637415204389E-11</c:v>
                      </c:pt>
                      <c:pt idx="242">
                        <c:v>1.4037926874936708E-11</c:v>
                      </c:pt>
                      <c:pt idx="243">
                        <c:v>1.3914617560051275E-11</c:v>
                      </c:pt>
                      <c:pt idx="244">
                        <c:v>1.3792695536510651E-11</c:v>
                      </c:pt>
                      <c:pt idx="245">
                        <c:v>1.3672146875624254E-11</c:v>
                      </c:pt>
                      <c:pt idx="246">
                        <c:v>1.3552957665714978E-11</c:v>
                      </c:pt>
                      <c:pt idx="247">
                        <c:v>1.3435114323812835E-11</c:v>
                      </c:pt>
                      <c:pt idx="248">
                        <c:v>1.3318603563609968E-11</c:v>
                      </c:pt>
                      <c:pt idx="249">
                        <c:v>1.3203412109391011E-11</c:v>
                      </c:pt>
                      <c:pt idx="250">
                        <c:v>1.3089526694209262E-11</c:v>
                      </c:pt>
                      <c:pt idx="251">
                        <c:v>1.2976934324788938E-11</c:v>
                      </c:pt>
                      <c:pt idx="252">
                        <c:v>1.2865622328100894E-11</c:v>
                      </c:pt>
                      <c:pt idx="253">
                        <c:v>1.2755578049252245E-11</c:v>
                      </c:pt>
                      <c:pt idx="254">
                        <c:v>1.2646788837233465E-11</c:v>
                      </c:pt>
                      <c:pt idx="255">
                        <c:v>1.2539242263329489E-11</c:v>
                      </c:pt>
                      <c:pt idx="256">
                        <c:v>1.2432926236645843E-11</c:v>
                      </c:pt>
                      <c:pt idx="257">
                        <c:v>1.2327828694511409E-11</c:v>
                      </c:pt>
                      <c:pt idx="258">
                        <c:v>1.2223937575578629E-11</c:v>
                      </c:pt>
                      <c:pt idx="259">
                        <c:v>1.2121240993965729E-11</c:v>
                      </c:pt>
                      <c:pt idx="260">
                        <c:v>1.2019727412233987E-11</c:v>
                      </c:pt>
                      <c:pt idx="261">
                        <c:v>1.1919385333993343E-11</c:v>
                      </c:pt>
                      <c:pt idx="262">
                        <c:v>1.1820203263113059E-11</c:v>
                      </c:pt>
                      <c:pt idx="263">
                        <c:v>1.1722169837515347E-11</c:v>
                      </c:pt>
                      <c:pt idx="264">
                        <c:v>1.1625274046458766E-11</c:v>
                      </c:pt>
                      <c:pt idx="265">
                        <c:v>1.1529504935963674E-11</c:v>
                      </c:pt>
                      <c:pt idx="266">
                        <c:v>1.1434851552056525E-11</c:v>
                      </c:pt>
                      <c:pt idx="267">
                        <c:v>1.1341303039622652E-11</c:v>
                      </c:pt>
                      <c:pt idx="268">
                        <c:v>1.1248848889426434E-11</c:v>
                      </c:pt>
                      <c:pt idx="269">
                        <c:v>1.1157478667703599E-11</c:v>
                      </c:pt>
                      <c:pt idx="270">
                        <c:v>1.1067181940689826E-11</c:v>
                      </c:pt>
                      <c:pt idx="271">
                        <c:v>1.0977948345176439E-11</c:v>
                      </c:pt>
                      <c:pt idx="272">
                        <c:v>1.0889767849606172E-11</c:v>
                      </c:pt>
                      <c:pt idx="273">
                        <c:v>1.0802630519633449E-11</c:v>
                      </c:pt>
                      <c:pt idx="274">
                        <c:v>1.071652642092241E-11</c:v>
                      </c:pt>
                      <c:pt idx="275">
                        <c:v>1.0631445667912771E-11</c:v>
                      </c:pt>
                      <c:pt idx="276">
                        <c:v>1.0547378684807892E-11</c:v>
                      </c:pt>
                      <c:pt idx="277">
                        <c:v>1.0464316016864202E-11</c:v>
                      </c:pt>
                      <c:pt idx="278">
                        <c:v>1.0382248209610555E-11</c:v>
                      </c:pt>
                      <c:pt idx="279">
                        <c:v>1.030116584097809E-11</c:v>
                      </c:pt>
                      <c:pt idx="280">
                        <c:v>1.0221059771297367E-11</c:v>
                      </c:pt>
                      <c:pt idx="281">
                        <c:v>1.014192100629823E-11</c:v>
                      </c:pt>
                      <c:pt idx="282">
                        <c:v>1.0063740552902547E-11</c:v>
                      </c:pt>
                      <c:pt idx="283">
                        <c:v>9.9865094384794328E-12</c:v>
                      </c:pt>
                      <c:pt idx="284">
                        <c:v>9.9102189418875699E-12</c:v>
                      </c:pt>
                      <c:pt idx="285">
                        <c:v>9.8348605108517302E-12</c:v>
                      </c:pt>
                      <c:pt idx="286">
                        <c:v>9.7604255962111934E-12</c:v>
                      </c:pt>
                      <c:pt idx="287">
                        <c:v>9.6869056608533575E-12</c:v>
                      </c:pt>
                      <c:pt idx="288">
                        <c:v>9.6142923863769436E-12</c:v>
                      </c:pt>
                      <c:pt idx="289">
                        <c:v>9.5425776446554473E-12</c:v>
                      </c:pt>
                      <c:pt idx="290">
                        <c:v>9.4717533138936178E-12</c:v>
                      </c:pt>
                      <c:pt idx="291">
                        <c:v>9.4018112420646849E-12</c:v>
                      </c:pt>
                      <c:pt idx="292">
                        <c:v>9.3327432882179434E-12</c:v>
                      </c:pt>
                      <c:pt idx="293">
                        <c:v>9.2645418609933227E-12</c:v>
                      </c:pt>
                      <c:pt idx="294">
                        <c:v>9.197199448683917E-12</c:v>
                      </c:pt>
                      <c:pt idx="295">
                        <c:v>9.13070853958289E-12</c:v>
                      </c:pt>
                      <c:pt idx="296">
                        <c:v>9.0650616219833602E-12</c:v>
                      </c:pt>
                      <c:pt idx="297">
                        <c:v>9.0002511841784866E-12</c:v>
                      </c:pt>
                      <c:pt idx="298">
                        <c:v>8.9362697144613891E-12</c:v>
                      </c:pt>
                      <c:pt idx="299">
                        <c:v>8.8731097041654192E-12</c:v>
                      </c:pt>
                      <c:pt idx="300">
                        <c:v>8.8107639085829615E-12</c:v>
                      </c:pt>
                      <c:pt idx="301">
                        <c:v>8.7492255378169246E-12</c:v>
                      </c:pt>
                      <c:pt idx="302">
                        <c:v>8.6884878459970184E-12</c:v>
                      </c:pt>
                      <c:pt idx="303">
                        <c:v>8.6285440872529398E-12</c:v>
                      </c:pt>
                      <c:pt idx="304">
                        <c:v>8.5693875157144326E-12</c:v>
                      </c:pt>
                      <c:pt idx="305">
                        <c:v>8.5110113855112325E-12</c:v>
                      </c:pt>
                      <c:pt idx="306">
                        <c:v>8.4534089507730365E-12</c:v>
                      </c:pt>
                      <c:pt idx="307">
                        <c:v>8.3965734639995302E-12</c:v>
                      </c:pt>
                      <c:pt idx="308">
                        <c:v>8.3404976586071052E-12</c:v>
                      </c:pt>
                      <c:pt idx="309">
                        <c:v>8.2851750910160411E-12</c:v>
                      </c:pt>
                      <c:pt idx="310">
                        <c:v>8.2306000630081948E-12</c:v>
                      </c:pt>
                      <c:pt idx="311">
                        <c:v>8.1767668763654215E-12</c:v>
                      </c:pt>
                      <c:pt idx="312">
                        <c:v>8.1236698328695893E-12</c:v>
                      </c:pt>
                      <c:pt idx="313">
                        <c:v>8.0713032343025632E-12</c:v>
                      </c:pt>
                      <c:pt idx="314">
                        <c:v>8.0196613824461758E-12</c:v>
                      </c:pt>
                      <c:pt idx="315">
                        <c:v>7.9687385790823357E-12</c:v>
                      </c:pt>
                      <c:pt idx="316">
                        <c:v>7.9185291259928479E-12</c:v>
                      </c:pt>
                      <c:pt idx="317">
                        <c:v>7.8690273249596193E-12</c:v>
                      </c:pt>
                      <c:pt idx="318">
                        <c:v>7.8202274777644843E-12</c:v>
                      </c:pt>
                      <c:pt idx="319">
                        <c:v>7.7721238861893271E-12</c:v>
                      </c:pt>
                      <c:pt idx="320">
                        <c:v>7.7247108520159916E-12</c:v>
                      </c:pt>
                      <c:pt idx="321">
                        <c:v>7.6779826770263363E-12</c:v>
                      </c:pt>
                      <c:pt idx="322">
                        <c:v>7.6319336630022148E-12</c:v>
                      </c:pt>
                      <c:pt idx="323">
                        <c:v>7.5865581117255066E-12</c:v>
                      </c:pt>
                      <c:pt idx="324">
                        <c:v>7.5418504304069308E-12</c:v>
                      </c:pt>
                      <c:pt idx="325">
                        <c:v>7.4978058490400132E-12</c:v>
                      </c:pt>
                      <c:pt idx="326">
                        <c:v>7.4544199283479138E-12</c:v>
                      </c:pt>
                      <c:pt idx="327">
                        <c:v>7.4116882249998058E-12</c:v>
                      </c:pt>
                      <c:pt idx="328">
                        <c:v>7.3696062956648272E-12</c:v>
                      </c:pt>
                      <c:pt idx="329">
                        <c:v>7.3281696970121708E-12</c:v>
                      </c:pt>
                      <c:pt idx="330">
                        <c:v>7.2873739857109567E-12</c:v>
                      </c:pt>
                      <c:pt idx="331">
                        <c:v>7.2472147184303907E-12</c:v>
                      </c:pt>
                      <c:pt idx="332">
                        <c:v>7.2076874518395953E-12</c:v>
                      </c:pt>
                      <c:pt idx="333">
                        <c:v>7.1687877426077544E-12</c:v>
                      </c:pt>
                      <c:pt idx="334">
                        <c:v>7.1305111474040196E-12</c:v>
                      </c:pt>
                      <c:pt idx="335">
                        <c:v>7.0928532228975305E-12</c:v>
                      </c:pt>
                      <c:pt idx="336">
                        <c:v>7.0558095257574888E-12</c:v>
                      </c:pt>
                      <c:pt idx="337">
                        <c:v>7.019375612653004E-12</c:v>
                      </c:pt>
                      <c:pt idx="338">
                        <c:v>6.9835470402532747E-12</c:v>
                      </c:pt>
                      <c:pt idx="339">
                        <c:v>6.9483193652274371E-12</c:v>
                      </c:pt>
                      <c:pt idx="340">
                        <c:v>6.9136880929380101E-12</c:v>
                      </c:pt>
                      <c:pt idx="341">
                        <c:v>6.8796481341306209E-12</c:v>
                      </c:pt>
                      <c:pt idx="342">
                        <c:v>6.8461959036951383E-12</c:v>
                      </c:pt>
                      <c:pt idx="343">
                        <c:v>6.8133283335932076E-12</c:v>
                      </c:pt>
                      <c:pt idx="344">
                        <c:v>6.7810423557864124E-12</c:v>
                      </c:pt>
                      <c:pt idx="345">
                        <c:v>6.7493349022363505E-12</c:v>
                      </c:pt>
                      <c:pt idx="346">
                        <c:v>6.7182029049046255E-12</c:v>
                      </c:pt>
                      <c:pt idx="347">
                        <c:v>6.6876432957528563E-12</c:v>
                      </c:pt>
                      <c:pt idx="348">
                        <c:v>6.6576530067426248E-12</c:v>
                      </c:pt>
                      <c:pt idx="349">
                        <c:v>6.6282289698355246E-12</c:v>
                      </c:pt>
                      <c:pt idx="350">
                        <c:v>6.5993681169931798E-12</c:v>
                      </c:pt>
                      <c:pt idx="351">
                        <c:v>6.5710673801771711E-12</c:v>
                      </c:pt>
                      <c:pt idx="352">
                        <c:v>6.5433236913491312E-12</c:v>
                      </c:pt>
                      <c:pt idx="353">
                        <c:v>6.5161339824706089E-12</c:v>
                      </c:pt>
                      <c:pt idx="354">
                        <c:v>6.4894951855032601E-12</c:v>
                      </c:pt>
                      <c:pt idx="355">
                        <c:v>6.4634042324086675E-12</c:v>
                      </c:pt>
                      <c:pt idx="356">
                        <c:v>6.4378580551484031E-12</c:v>
                      </c:pt>
                      <c:pt idx="357">
                        <c:v>6.4128535856841117E-12</c:v>
                      </c:pt>
                      <c:pt idx="358">
                        <c:v>6.3883877559773775E-12</c:v>
                      </c:pt>
                      <c:pt idx="359">
                        <c:v>6.3644574979897894E-12</c:v>
                      </c:pt>
                      <c:pt idx="360">
                        <c:v>6.3410597436829577E-12</c:v>
                      </c:pt>
                      <c:pt idx="361">
                        <c:v>6.318191425018497E-12</c:v>
                      </c:pt>
                      <c:pt idx="362">
                        <c:v>6.2958494739579861E-12</c:v>
                      </c:pt>
                      <c:pt idx="363">
                        <c:v>6.2740308224630461E-12</c:v>
                      </c:pt>
                      <c:pt idx="364">
                        <c:v>6.2527324024952605E-12</c:v>
                      </c:pt>
                      <c:pt idx="365">
                        <c:v>6.231951297209399E-12</c:v>
                      </c:pt>
                      <c:pt idx="366">
                        <c:v>6.211685601394503E-12</c:v>
                      </c:pt>
                      <c:pt idx="367">
                        <c:v>6.1919337248528119E-12</c:v>
                      </c:pt>
                      <c:pt idx="368">
                        <c:v>6.1726940684825946E-12</c:v>
                      </c:pt>
                      <c:pt idx="369">
                        <c:v>6.1539650331821837E-12</c:v>
                      </c:pt>
                      <c:pt idx="370">
                        <c:v>6.1357450198498325E-12</c:v>
                      </c:pt>
                      <c:pt idx="371">
                        <c:v>6.1180324293838809E-12</c:v>
                      </c:pt>
                      <c:pt idx="372">
                        <c:v>6.1008256626825968E-12</c:v>
                      </c:pt>
                      <c:pt idx="373">
                        <c:v>6.0841231206442732E-12</c:v>
                      </c:pt>
                      <c:pt idx="374">
                        <c:v>6.0679232041672233E-12</c:v>
                      </c:pt>
                      <c:pt idx="375">
                        <c:v>6.0522243141497216E-12</c:v>
                      </c:pt>
                      <c:pt idx="376">
                        <c:v>6.0370248514900859E-12</c:v>
                      </c:pt>
                      <c:pt idx="377">
                        <c:v>6.0223232170865876E-12</c:v>
                      </c:pt>
                      <c:pt idx="378">
                        <c:v>6.0081178118375495E-12</c:v>
                      </c:pt>
                      <c:pt idx="379">
                        <c:v>5.9944070366412266E-12</c:v>
                      </c:pt>
                      <c:pt idx="380">
                        <c:v>5.9811892923959498E-12</c:v>
                      </c:pt>
                      <c:pt idx="381">
                        <c:v>5.9684629800000106E-12</c:v>
                      </c:pt>
                      <c:pt idx="382">
                        <c:v>5.956226500351668E-12</c:v>
                      </c:pt>
                      <c:pt idx="383">
                        <c:v>5.9444782543492659E-12</c:v>
                      </c:pt>
                      <c:pt idx="384">
                        <c:v>5.9332166428910746E-12</c:v>
                      </c:pt>
                      <c:pt idx="385">
                        <c:v>5.9224400668753937E-12</c:v>
                      </c:pt>
                      <c:pt idx="386">
                        <c:v>5.912146927200499E-12</c:v>
                      </c:pt>
                      <c:pt idx="387">
                        <c:v>5.9023356247647248E-12</c:v>
                      </c:pt>
                      <c:pt idx="388">
                        <c:v>5.8930045604663311E-12</c:v>
                      </c:pt>
                      <c:pt idx="389">
                        <c:v>5.8841521417500626E-12</c:v>
                      </c:pt>
                      <c:pt idx="390">
                        <c:v>5.8757779688206109E-12</c:v>
                      </c:pt>
                      <c:pt idx="391">
                        <c:v>5.8678821192013139E-12</c:v>
                      </c:pt>
                      <c:pt idx="392">
                        <c:v>5.8604641296382854E-12</c:v>
                      </c:pt>
                      <c:pt idx="393">
                        <c:v>5.8535235368775748E-12</c:v>
                      </c:pt>
                      <c:pt idx="394">
                        <c:v>5.847059877665265E-12</c:v>
                      </c:pt>
                      <c:pt idx="395">
                        <c:v>5.8410726887474395E-12</c:v>
                      </c:pt>
                      <c:pt idx="396">
                        <c:v>5.8355615068701868E-12</c:v>
                      </c:pt>
                      <c:pt idx="397">
                        <c:v>5.8305258687795758E-12</c:v>
                      </c:pt>
                      <c:pt idx="398">
                        <c:v>5.8259653112216838E-12</c:v>
                      </c:pt>
                      <c:pt idx="399">
                        <c:v>5.8218793709426079E-12</c:v>
                      </c:pt>
                      <c:pt idx="400">
                        <c:v>5.8182675846883867E-12</c:v>
                      </c:pt>
                      <c:pt idx="401">
                        <c:v>5.815129489205143E-12</c:v>
                      </c:pt>
                      <c:pt idx="402">
                        <c:v>5.8124646212389284E-12</c:v>
                      </c:pt>
                      <c:pt idx="403">
                        <c:v>5.8102725175358351E-12</c:v>
                      </c:pt>
                      <c:pt idx="404">
                        <c:v>5.8085527148419526E-12</c:v>
                      </c:pt>
                      <c:pt idx="405">
                        <c:v>5.807304749903318E-12</c:v>
                      </c:pt>
                      <c:pt idx="406">
                        <c:v>5.8065282095465364E-12</c:v>
                      </c:pt>
                      <c:pt idx="407">
                        <c:v>5.8062232033580258E-12</c:v>
                      </c:pt>
                      <c:pt idx="408">
                        <c:v>5.8063901519585843E-12</c:v>
                      </c:pt>
                      <c:pt idx="409">
                        <c:v>5.8070294800922521E-12</c:v>
                      </c:pt>
                      <c:pt idx="410">
                        <c:v>5.8081416125030737E-12</c:v>
                      </c:pt>
                      <c:pt idx="411">
                        <c:v>5.8097269739350966E-12</c:v>
                      </c:pt>
                      <c:pt idx="412">
                        <c:v>5.8117859891323629E-12</c:v>
                      </c:pt>
                      <c:pt idx="413">
                        <c:v>5.8143190828389121E-12</c:v>
                      </c:pt>
                      <c:pt idx="414">
                        <c:v>5.8173266797987925E-12</c:v>
                      </c:pt>
                      <c:pt idx="415">
                        <c:v>5.8208092047560487E-12</c:v>
                      </c:pt>
                      <c:pt idx="416">
                        <c:v>5.8247670824547055E-12</c:v>
                      </c:pt>
                      <c:pt idx="417">
                        <c:v>5.829200737638839E-12</c:v>
                      </c:pt>
                      <c:pt idx="418">
                        <c:v>5.8341105950524417E-12</c:v>
                      </c:pt>
                      <c:pt idx="419">
                        <c:v>5.8394970794396082E-12</c:v>
                      </c:pt>
                      <c:pt idx="420">
                        <c:v>5.8453606155443506E-12</c:v>
                      </c:pt>
                      <c:pt idx="421">
                        <c:v>5.851701628110714E-12</c:v>
                      </c:pt>
                      <c:pt idx="422">
                        <c:v>5.858520471562362E-12</c:v>
                      </c:pt>
                      <c:pt idx="423">
                        <c:v>5.865816806263626E-12</c:v>
                      </c:pt>
                      <c:pt idx="424">
                        <c:v>5.8735917293685246E-12</c:v>
                      </c:pt>
                      <c:pt idx="425">
                        <c:v>5.881846799732978E-12</c:v>
                      </c:pt>
                      <c:pt idx="426">
                        <c:v>5.890583576212962E-12</c:v>
                      </c:pt>
                      <c:pt idx="427">
                        <c:v>5.8998036176644258E-12</c:v>
                      </c:pt>
                      <c:pt idx="428">
                        <c:v>5.9095084829433535E-12</c:v>
                      </c:pt>
                      <c:pt idx="429">
                        <c:v>5.9196997309056569E-12</c:v>
                      </c:pt>
                      <c:pt idx="430">
                        <c:v>5.930378920407346E-12</c:v>
                      </c:pt>
                      <c:pt idx="431">
                        <c:v>5.9415476103043433E-12</c:v>
                      </c:pt>
                      <c:pt idx="432">
                        <c:v>5.953207359452606E-12</c:v>
                      </c:pt>
                      <c:pt idx="433">
                        <c:v>5.9653597267081245E-12</c:v>
                      </c:pt>
                      <c:pt idx="434">
                        <c:v>5.9780062709268425E-12</c:v>
                      </c:pt>
                      <c:pt idx="435">
                        <c:v>5.9911485509647034E-12</c:v>
                      </c:pt>
                      <c:pt idx="436">
                        <c:v>6.0047881256776782E-12</c:v>
                      </c:pt>
                      <c:pt idx="437">
                        <c:v>6.0189265539217098E-12</c:v>
                      </c:pt>
                      <c:pt idx="438">
                        <c:v>6.0335653945527772E-12</c:v>
                      </c:pt>
                      <c:pt idx="439">
                        <c:v>6.0487062064268507E-12</c:v>
                      </c:pt>
                      <c:pt idx="440">
                        <c:v>6.0643505483998502E-12</c:v>
                      </c:pt>
                      <c:pt idx="441">
                        <c:v>6.0804999793277712E-12</c:v>
                      </c:pt>
                      <c:pt idx="442">
                        <c:v>6.0971560580665361E-12</c:v>
                      </c:pt>
                      <c:pt idx="443">
                        <c:v>6.1143203434721337E-12</c:v>
                      </c:pt>
                      <c:pt idx="444">
                        <c:v>6.131994394400506E-12</c:v>
                      </c:pt>
                      <c:pt idx="445">
                        <c:v>6.1501797697076312E-12</c:v>
                      </c:pt>
                      <c:pt idx="446">
                        <c:v>6.1688780282494457E-12</c:v>
                      </c:pt>
                      <c:pt idx="447">
                        <c:v>6.1880907356008621E-12</c:v>
                      </c:pt>
                      <c:pt idx="448">
                        <c:v>6.2078201870022297E-12</c:v>
                      </c:pt>
                      <c:pt idx="449">
                        <c:v>6.2280693869168334E-12</c:v>
                      </c:pt>
                      <c:pt idx="450">
                        <c:v>6.2488413585553484E-12</c:v>
                      </c:pt>
                      <c:pt idx="451">
                        <c:v>6.2701391251285418E-12</c:v>
                      </c:pt>
                      <c:pt idx="452">
                        <c:v>6.2919657098471537E-12</c:v>
                      </c:pt>
                      <c:pt idx="453">
                        <c:v>6.3143241359218816E-12</c:v>
                      </c:pt>
                      <c:pt idx="454">
                        <c:v>6.3372174265634801E-12</c:v>
                      </c:pt>
                      <c:pt idx="455">
                        <c:v>6.360648604982692E-12</c:v>
                      </c:pt>
                      <c:pt idx="456">
                        <c:v>6.3846206943902145E-12</c:v>
                      </c:pt>
                      <c:pt idx="457">
                        <c:v>6.4091367179967994E-12</c:v>
                      </c:pt>
                      <c:pt idx="458">
                        <c:v>6.4341996990131937E-12</c:v>
                      </c:pt>
                      <c:pt idx="459">
                        <c:v>6.4598126606501011E-12</c:v>
                      </c:pt>
                      <c:pt idx="460">
                        <c:v>6.4859786261182547E-12</c:v>
                      </c:pt>
                      <c:pt idx="461">
                        <c:v>6.5127006186284009E-12</c:v>
                      </c:pt>
                      <c:pt idx="462">
                        <c:v>6.5399816613912826E-12</c:v>
                      </c:pt>
                      <c:pt idx="463">
                        <c:v>6.5678247776175841E-12</c:v>
                      </c:pt>
                      <c:pt idx="464">
                        <c:v>6.5962329905180967E-12</c:v>
                      </c:pt>
                      <c:pt idx="465">
                        <c:v>6.6252093233034907E-12</c:v>
                      </c:pt>
                      <c:pt idx="466">
                        <c:v>6.6547567991845611E-12</c:v>
                      </c:pt>
                      <c:pt idx="467">
                        <c:v>6.6848784413719811E-12</c:v>
                      </c:pt>
                      <c:pt idx="468">
                        <c:v>6.7155772730765207E-12</c:v>
                      </c:pt>
                      <c:pt idx="469">
                        <c:v>6.7468563175088808E-12</c:v>
                      </c:pt>
                      <c:pt idx="470">
                        <c:v>6.7787185978798343E-12</c:v>
                      </c:pt>
                      <c:pt idx="471">
                        <c:v>6.8111671504713874E-12</c:v>
                      </c:pt>
                      <c:pt idx="472">
                        <c:v>6.8442062848045167E-12</c:v>
                      </c:pt>
                      <c:pt idx="473">
                        <c:v>6.8778408419380366E-12</c:v>
                      </c:pt>
                      <c:pt idx="474">
                        <c:v>6.9120752142917869E-12</c:v>
                      </c:pt>
                      <c:pt idx="475">
                        <c:v>6.9469137942855396E-12</c:v>
                      </c:pt>
                      <c:pt idx="476">
                        <c:v>6.9823609743391294E-12</c:v>
                      </c:pt>
                      <c:pt idx="477">
                        <c:v>7.0184211468723366E-12</c:v>
                      </c:pt>
                      <c:pt idx="478">
                        <c:v>7.0550987043050071E-12</c:v>
                      </c:pt>
                      <c:pt idx="479">
                        <c:v>7.0923980390569195E-12</c:v>
                      </c:pt>
                      <c:pt idx="480">
                        <c:v>7.1303235435479055E-12</c:v>
                      </c:pt>
                      <c:pt idx="481">
                        <c:v>7.1688796101977514E-12</c:v>
                      </c:pt>
                      <c:pt idx="482">
                        <c:v>7.2080706314262817E-12</c:v>
                      </c:pt>
                      <c:pt idx="483">
                        <c:v>7.2479009996532869E-12</c:v>
                      </c:pt>
                      <c:pt idx="484">
                        <c:v>7.2883751072985915E-12</c:v>
                      </c:pt>
                      <c:pt idx="485">
                        <c:v>7.3294973467819874E-12</c:v>
                      </c:pt>
                      <c:pt idx="486">
                        <c:v>7.3712721105233033E-12</c:v>
                      </c:pt>
                      <c:pt idx="487">
                        <c:v>7.4137037909423521E-12</c:v>
                      </c:pt>
                      <c:pt idx="488">
                        <c:v>7.4567971550537943E-12</c:v>
                      </c:pt>
                      <c:pt idx="489">
                        <c:v>7.5005580207623826E-12</c:v>
                      </c:pt>
                      <c:pt idx="490">
                        <c:v>7.544991735186444E-12</c:v>
                      </c:pt>
                      <c:pt idx="491">
                        <c:v>7.5901036071380386E-12</c:v>
                      </c:pt>
                      <c:pt idx="492">
                        <c:v>7.6358989454291857E-12</c:v>
                      </c:pt>
                      <c:pt idx="493">
                        <c:v>7.6823830588719454E-12</c:v>
                      </c:pt>
                      <c:pt idx="494">
                        <c:v>7.7295612562783355E-12</c:v>
                      </c:pt>
                      <c:pt idx="495">
                        <c:v>7.7774388464604321E-12</c:v>
                      </c:pt>
                      <c:pt idx="496">
                        <c:v>7.8260211511694646E-12</c:v>
                      </c:pt>
                      <c:pt idx="497">
                        <c:v>7.8753138078524438E-12</c:v>
                      </c:pt>
                      <c:pt idx="498">
                        <c:v>7.9253227750734632E-12</c:v>
                      </c:pt>
                      <c:pt idx="499">
                        <c:v>7.9760540254692203E-12</c:v>
                      </c:pt>
                      <c:pt idx="500">
                        <c:v>8.0275135316763787E-12</c:v>
                      </c:pt>
                      <c:pt idx="501">
                        <c:v>8.0797072663316361E-12</c:v>
                      </c:pt>
                      <c:pt idx="502">
                        <c:v>8.1326412020716543E-12</c:v>
                      </c:pt>
                      <c:pt idx="503">
                        <c:v>8.1863213115331488E-12</c:v>
                      </c:pt>
                      <c:pt idx="504">
                        <c:v>8.2407535910303403E-12</c:v>
                      </c:pt>
                      <c:pt idx="505">
                        <c:v>8.2959444649051496E-12</c:v>
                      </c:pt>
                      <c:pt idx="506">
                        <c:v>8.3519004818074103E-12</c:v>
                      </c:pt>
                      <c:pt idx="507">
                        <c:v>8.4086281406137809E-12</c:v>
                      </c:pt>
                      <c:pt idx="508">
                        <c:v>8.4661339409566398E-12</c:v>
                      </c:pt>
                      <c:pt idx="509">
                        <c:v>8.5244244938258576E-12</c:v>
                      </c:pt>
                      <c:pt idx="510">
                        <c:v>8.583506637693602E-12</c:v>
                      </c:pt>
                      <c:pt idx="511">
                        <c:v>8.643387238772331E-12</c:v>
                      </c:pt>
                      <c:pt idx="512">
                        <c:v>8.7040731634209589E-12</c:v>
                      </c:pt>
                      <c:pt idx="513">
                        <c:v>8.7655713697435154E-12</c:v>
                      </c:pt>
                      <c:pt idx="514">
                        <c:v>8.8278890633292899E-12</c:v>
                      </c:pt>
                      <c:pt idx="515">
                        <c:v>8.8910334910322037E-12</c:v>
                      </c:pt>
                      <c:pt idx="516">
                        <c:v>8.9550118997076677E-12</c:v>
                      </c:pt>
                      <c:pt idx="517">
                        <c:v>9.0198316091217145E-12</c:v>
                      </c:pt>
                      <c:pt idx="518">
                        <c:v>9.0855002017840393E-12</c:v>
                      </c:pt>
                      <c:pt idx="519">
                        <c:v>9.1520253192904931E-12</c:v>
                      </c:pt>
                      <c:pt idx="520">
                        <c:v>9.2194146032370094E-12</c:v>
                      </c:pt>
                      <c:pt idx="521">
                        <c:v>9.2876757512991633E-12</c:v>
                      </c:pt>
                      <c:pt idx="522">
                        <c:v>9.3568167327555362E-12</c:v>
                      </c:pt>
                      <c:pt idx="523">
                        <c:v>9.4268455988857843E-12</c:v>
                      </c:pt>
                      <c:pt idx="524">
                        <c:v>9.4977704009850025E-12</c:v>
                      </c:pt>
                      <c:pt idx="525">
                        <c:v>9.569599232097466E-12</c:v>
                      </c:pt>
                      <c:pt idx="526">
                        <c:v>9.6423404588210869E-12</c:v>
                      </c:pt>
                      <c:pt idx="527">
                        <c:v>9.7160025577526785E-12</c:v>
                      </c:pt>
                      <c:pt idx="528">
                        <c:v>9.7905940057835641E-12</c:v>
                      </c:pt>
                      <c:pt idx="529">
                        <c:v>9.8661233096392006E-12</c:v>
                      </c:pt>
                      <c:pt idx="530">
                        <c:v>9.9425992450632565E-12</c:v>
                      </c:pt>
                      <c:pt idx="531">
                        <c:v>1.0020030730205251E-11</c:v>
                      </c:pt>
                      <c:pt idx="532">
                        <c:v>1.0098426684503917E-11</c:v>
                      </c:pt>
                      <c:pt idx="533">
                        <c:v>1.0177796047617679E-11</c:v>
                      </c:pt>
                      <c:pt idx="534">
                        <c:v>1.025814801773729E-11</c:v>
                      </c:pt>
                      <c:pt idx="535">
                        <c:v>1.0339491971487802E-11</c:v>
                      </c:pt>
                      <c:pt idx="536">
                        <c:v>1.0421837289023346E-11</c:v>
                      </c:pt>
                      <c:pt idx="537">
                        <c:v>1.0505193363259749E-11</c:v>
                      </c:pt>
                      <c:pt idx="538">
                        <c:v>1.0589569829863452E-11</c:v>
                      </c:pt>
                      <c:pt idx="539">
                        <c:v>1.0674976541687852E-11</c:v>
                      </c:pt>
                      <c:pt idx="540">
                        <c:v>1.076142335922396E-11</c:v>
                      </c:pt>
                      <c:pt idx="541">
                        <c:v>1.0848920150244201E-11</c:v>
                      </c:pt>
                      <c:pt idx="542">
                        <c:v>1.0937477004981906E-11</c:v>
                      </c:pt>
                      <c:pt idx="543">
                        <c:v>1.1027104271330237E-11</c:v>
                      </c:pt>
                      <c:pt idx="544">
                        <c:v>1.1117812311542341E-11</c:v>
                      </c:pt>
                      <c:pt idx="545">
                        <c:v>1.1209611491431578E-11</c:v>
                      </c:pt>
                      <c:pt idx="546">
                        <c:v>1.1302512375409611E-11</c:v>
                      </c:pt>
                      <c:pt idx="547">
                        <c:v>1.1396525826637512E-11</c:v>
                      </c:pt>
                      <c:pt idx="548">
                        <c:v>1.1491662732885351E-11</c:v>
                      </c:pt>
                      <c:pt idx="549">
                        <c:v>1.1587933983256091E-11</c:v>
                      </c:pt>
                      <c:pt idx="550">
                        <c:v>1.1685350639115069E-11</c:v>
                      </c:pt>
                      <c:pt idx="551">
                        <c:v>1.1783924101086053E-11</c:v>
                      </c:pt>
                      <c:pt idx="552">
                        <c:v>1.1883665809336942E-11</c:v>
                      </c:pt>
                      <c:pt idx="553">
                        <c:v>1.1984587204313558E-11</c:v>
                      </c:pt>
                      <c:pt idx="554">
                        <c:v>1.2086699871208486E-11</c:v>
                      </c:pt>
                      <c:pt idx="555">
                        <c:v>1.2190015773098106E-11</c:v>
                      </c:pt>
                      <c:pt idx="556">
                        <c:v>1.2294546933770833E-11</c:v>
                      </c:pt>
                      <c:pt idx="557">
                        <c:v>1.2400305377014298E-11</c:v>
                      </c:pt>
                      <c:pt idx="558">
                        <c:v>1.250730324421744E-11</c:v>
                      </c:pt>
                      <c:pt idx="559">
                        <c:v>1.2615553089921152E-11</c:v>
                      </c:pt>
                      <c:pt idx="560">
                        <c:v>1.2725067558963158E-11</c:v>
                      </c:pt>
                      <c:pt idx="561">
                        <c:v>1.2835859296181184E-11</c:v>
                      </c:pt>
                      <c:pt idx="562">
                        <c:v>1.2947941039139401E-11</c:v>
                      </c:pt>
                      <c:pt idx="563">
                        <c:v>1.306132596869542E-11</c:v>
                      </c:pt>
                      <c:pt idx="564">
                        <c:v>1.3176027397227426E-11</c:v>
                      </c:pt>
                      <c:pt idx="565">
                        <c:v>1.3292058637125877E-11</c:v>
                      </c:pt>
                      <c:pt idx="566">
                        <c:v>1.3409433071880948E-11</c:v>
                      </c:pt>
                      <c:pt idx="567">
                        <c:v>1.3528164553124784E-11</c:v>
                      </c:pt>
                      <c:pt idx="568">
                        <c:v>1.3648267120342752E-11</c:v>
                      </c:pt>
                      <c:pt idx="569">
                        <c:v>1.3769754813480083E-11</c:v>
                      </c:pt>
                      <c:pt idx="570">
                        <c:v>1.3892641725004145E-11</c:v>
                      </c:pt>
                      <c:pt idx="571">
                        <c:v>1.4016942436836989E-11</c:v>
                      </c:pt>
                      <c:pt idx="572">
                        <c:v>1.4142671794398962E-11</c:v>
                      </c:pt>
                      <c:pt idx="573">
                        <c:v>1.4269844645524393E-11</c:v>
                      </c:pt>
                      <c:pt idx="574">
                        <c:v>1.4398475874814749E-11</c:v>
                      </c:pt>
                      <c:pt idx="575">
                        <c:v>1.4528580875921122E-11</c:v>
                      </c:pt>
                      <c:pt idx="576">
                        <c:v>1.4660175408131213E-11</c:v>
                      </c:pt>
                      <c:pt idx="577">
                        <c:v>1.4793275238403335E-11</c:v>
                      </c:pt>
                      <c:pt idx="578">
                        <c:v>1.4927896157316696E-11</c:v>
                      </c:pt>
                      <c:pt idx="579">
                        <c:v>1.5064054483941783E-11</c:v>
                      </c:pt>
                      <c:pt idx="580">
                        <c:v>1.5201767043374894E-11</c:v>
                      </c:pt>
                      <c:pt idx="581">
                        <c:v>1.5341050680187992E-11</c:v>
                      </c:pt>
                      <c:pt idx="582">
                        <c:v>1.5481922251911269E-11</c:v>
                      </c:pt>
                      <c:pt idx="583">
                        <c:v>1.5624399164655891E-11</c:v>
                      </c:pt>
                      <c:pt idx="584">
                        <c:v>1.5768499527715769E-11</c:v>
                      </c:pt>
                      <c:pt idx="585">
                        <c:v>1.591424149434314E-11</c:v>
                      </c:pt>
                      <c:pt idx="586">
                        <c:v>1.6061643222625845E-11</c:v>
                      </c:pt>
                      <c:pt idx="587">
                        <c:v>1.6210723439339391E-11</c:v>
                      </c:pt>
                      <c:pt idx="588">
                        <c:v>1.6361501856370026E-11</c:v>
                      </c:pt>
                      <c:pt idx="589">
                        <c:v>1.6513998278515115E-11</c:v>
                      </c:pt>
                      <c:pt idx="590">
                        <c:v>1.6668232510123114E-11</c:v>
                      </c:pt>
                      <c:pt idx="591">
                        <c:v>1.6824224941660805E-11</c:v>
                      </c:pt>
                      <c:pt idx="592">
                        <c:v>1.6981997355810169E-11</c:v>
                      </c:pt>
                      <c:pt idx="593">
                        <c:v>1.7141571724338372E-11</c:v>
                      </c:pt>
                      <c:pt idx="594">
                        <c:v>1.7302970016533275E-11</c:v>
                      </c:pt>
                      <c:pt idx="595">
                        <c:v>1.7466214797837189E-11</c:v>
                      </c:pt>
                      <c:pt idx="596">
                        <c:v>1.7631330612983579E-11</c:v>
                      </c:pt>
                      <c:pt idx="597">
                        <c:v>1.7798342382842758E-11</c:v>
                      </c:pt>
                      <c:pt idx="598">
                        <c:v>1.7967275026874727E-11</c:v>
                      </c:pt>
                      <c:pt idx="599">
                        <c:v>1.8138154058861402E-11</c:v>
                      </c:pt>
                      <c:pt idx="600">
                        <c:v>1.8311007806446603E-11</c:v>
                      </c:pt>
                      <c:pt idx="601">
                        <c:v>1.8485865334341192E-11</c:v>
                      </c:pt>
                      <c:pt idx="602">
                        <c:v>1.8662755707255981E-11</c:v>
                      </c:pt>
                      <c:pt idx="603">
                        <c:v>1.8841708574060127E-11</c:v>
                      </c:pt>
                      <c:pt idx="604">
                        <c:v>1.9022757548898396E-11</c:v>
                      </c:pt>
                      <c:pt idx="605">
                        <c:v>1.9205937673704647E-11</c:v>
                      </c:pt>
                      <c:pt idx="606">
                        <c:v>1.9391283990472267E-11</c:v>
                      </c:pt>
                      <c:pt idx="607">
                        <c:v>1.9578832103957532E-11</c:v>
                      </c:pt>
                      <c:pt idx="608">
                        <c:v>1.9768623143896821E-11</c:v>
                      </c:pt>
                      <c:pt idx="609">
                        <c:v>1.9960700942929794E-11</c:v>
                      </c:pt>
                      <c:pt idx="610">
                        <c:v>2.0155109342893799E-11</c:v>
                      </c:pt>
                      <c:pt idx="611">
                        <c:v>2.0351892698555995E-11</c:v>
                      </c:pt>
                      <c:pt idx="612">
                        <c:v>2.0551102977673878E-11</c:v>
                      </c:pt>
                      <c:pt idx="613">
                        <c:v>2.0752797117030617E-11</c:v>
                      </c:pt>
                      <c:pt idx="614">
                        <c:v>2.095703211308412E-11</c:v>
                      </c:pt>
                      <c:pt idx="615">
                        <c:v>2.1163865385834865E-11</c:v>
                      </c:pt>
                      <c:pt idx="616">
                        <c:v>2.1373364690822916E-11</c:v>
                      </c:pt>
                      <c:pt idx="617">
                        <c:v>2.1585606679281061E-11</c:v>
                      </c:pt>
                      <c:pt idx="618">
                        <c:v>2.1800668231025683E-11</c:v>
                      </c:pt>
                      <c:pt idx="619">
                        <c:v>2.1954875487167433E-11</c:v>
                      </c:pt>
                      <c:pt idx="620">
                        <c:v>2.2064626712615885E-11</c:v>
                      </c:pt>
                      <c:pt idx="621">
                        <c:v>2.2172209022251325E-11</c:v>
                      </c:pt>
                      <c:pt idx="622">
                        <c:v>2.2277622416073955E-11</c:v>
                      </c:pt>
                      <c:pt idx="623">
                        <c:v>2.2380866894083772E-11</c:v>
                      </c:pt>
                      <c:pt idx="624">
                        <c:v>2.2481942456280583E-11</c:v>
                      </c:pt>
                      <c:pt idx="625">
                        <c:v>2.2580849102664578E-11</c:v>
                      </c:pt>
                      <c:pt idx="626">
                        <c:v>2.2677586833235764E-11</c:v>
                      </c:pt>
                      <c:pt idx="627">
                        <c:v>2.2772155647993943E-11</c:v>
                      </c:pt>
                      <c:pt idx="628">
                        <c:v>2.2864555546939306E-11</c:v>
                      </c:pt>
                      <c:pt idx="629">
                        <c:v>2.2954786530071857E-11</c:v>
                      </c:pt>
                      <c:pt idx="630">
                        <c:v>2.3042848597391407E-11</c:v>
                      </c:pt>
                      <c:pt idx="631">
                        <c:v>2.3128741748898145E-11</c:v>
                      </c:pt>
                      <c:pt idx="632">
                        <c:v>2.321246598459206E-11</c:v>
                      </c:pt>
                      <c:pt idx="633">
                        <c:v>2.3294021304472982E-11</c:v>
                      </c:pt>
                      <c:pt idx="634">
                        <c:v>2.3373407708541275E-11</c:v>
                      </c:pt>
                      <c:pt idx="635">
                        <c:v>2.3450625196796371E-11</c:v>
                      </c:pt>
                      <c:pt idx="636">
                        <c:v>2.3525673769238845E-11</c:v>
                      </c:pt>
                      <c:pt idx="637">
                        <c:v>2.3598553425868319E-11</c:v>
                      </c:pt>
                      <c:pt idx="638">
                        <c:v>2.3669264166684971E-11</c:v>
                      </c:pt>
                      <c:pt idx="639">
                        <c:v>2.3737805991688628E-11</c:v>
                      </c:pt>
                      <c:pt idx="640">
                        <c:v>2.3804178900879467E-11</c:v>
                      </c:pt>
                      <c:pt idx="641">
                        <c:v>2.3868382894257493E-11</c:v>
                      </c:pt>
                      <c:pt idx="642">
                        <c:v>2.3930417971822707E-11</c:v>
                      </c:pt>
                      <c:pt idx="643">
                        <c:v>2.3990284133574917E-11</c:v>
                      </c:pt>
                      <c:pt idx="644">
                        <c:v>2.4047981379514315E-11</c:v>
                      </c:pt>
                      <c:pt idx="645">
                        <c:v>2.4103509709640896E-11</c:v>
                      </c:pt>
                      <c:pt idx="646">
                        <c:v>2.4156869123954465E-11</c:v>
                      </c:pt>
                      <c:pt idx="647">
                        <c:v>2.420805962245523E-11</c:v>
                      </c:pt>
                      <c:pt idx="648">
                        <c:v>2.425708120514318E-11</c:v>
                      </c:pt>
                      <c:pt idx="649">
                        <c:v>2.430393387201813E-11</c:v>
                      </c:pt>
                      <c:pt idx="650">
                        <c:v>2.4348617623080257E-11</c:v>
                      </c:pt>
                      <c:pt idx="651">
                        <c:v>2.4391132458329578E-11</c:v>
                      </c:pt>
                      <c:pt idx="652">
                        <c:v>2.4431478377765886E-11</c:v>
                      </c:pt>
                      <c:pt idx="653">
                        <c:v>2.4469655381389388E-11</c:v>
                      </c:pt>
                      <c:pt idx="654">
                        <c:v>2.4505663469200084E-11</c:v>
                      </c:pt>
                      <c:pt idx="655">
                        <c:v>2.4539502641197766E-11</c:v>
                      </c:pt>
                      <c:pt idx="656">
                        <c:v>2.4571172897382633E-11</c:v>
                      </c:pt>
                      <c:pt idx="657">
                        <c:v>2.4600674237754687E-11</c:v>
                      </c:pt>
                      <c:pt idx="658">
                        <c:v>2.4628006662313738E-11</c:v>
                      </c:pt>
                      <c:pt idx="659">
                        <c:v>2.4653170171060164E-11</c:v>
                      </c:pt>
                      <c:pt idx="660">
                        <c:v>2.4676164763993398E-11</c:v>
                      </c:pt>
                      <c:pt idx="661">
                        <c:v>2.4696990441114005E-11</c:v>
                      </c:pt>
                      <c:pt idx="662">
                        <c:v>2.4715647202421611E-11</c:v>
                      </c:pt>
                      <c:pt idx="663">
                        <c:v>2.4732135047916408E-11</c:v>
                      </c:pt>
                      <c:pt idx="664">
                        <c:v>2.4746453977598198E-11</c:v>
                      </c:pt>
                      <c:pt idx="665">
                        <c:v>2.4758603991467356E-11</c:v>
                      </c:pt>
                      <c:pt idx="666">
                        <c:v>2.4768585089523515E-11</c:v>
                      </c:pt>
                      <c:pt idx="667">
                        <c:v>2.477639727176667E-11</c:v>
                      </c:pt>
                      <c:pt idx="668">
                        <c:v>2.4782040538197019E-11</c:v>
                      </c:pt>
                      <c:pt idx="669">
                        <c:v>2.4785514888814549E-11</c:v>
                      </c:pt>
                      <c:pt idx="670">
                        <c:v>2.4786820323619256E-11</c:v>
                      </c:pt>
                      <c:pt idx="671">
                        <c:v>2.478595684261097E-11</c:v>
                      </c:pt>
                      <c:pt idx="672">
                        <c:v>2.4782924445789877E-11</c:v>
                      </c:pt>
                      <c:pt idx="673">
                        <c:v>2.4777723133155959E-11</c:v>
                      </c:pt>
                      <c:pt idx="674">
                        <c:v>2.4770352904709038E-11</c:v>
                      </c:pt>
                      <c:pt idx="675">
                        <c:v>2.4760813760449304E-11</c:v>
                      </c:pt>
                      <c:pt idx="676">
                        <c:v>2.4749105700376751E-11</c:v>
                      </c:pt>
                      <c:pt idx="677">
                        <c:v>2.4735228724491198E-11</c:v>
                      </c:pt>
                      <c:pt idx="678">
                        <c:v>2.4719182832793029E-11</c:v>
                      </c:pt>
                      <c:pt idx="679">
                        <c:v>2.4700968025281653E-11</c:v>
                      </c:pt>
                      <c:pt idx="680">
                        <c:v>2.4680584301957669E-11</c:v>
                      </c:pt>
                      <c:pt idx="681">
                        <c:v>2.4658031662820674E-11</c:v>
                      </c:pt>
                      <c:pt idx="682">
                        <c:v>2.4627521127051659E-11</c:v>
                      </c:pt>
                      <c:pt idx="683">
                        <c:v>2.4589850381677022E-11</c:v>
                      </c:pt>
                      <c:pt idx="684">
                        <c:v>2.4551611783402206E-11</c:v>
                      </c:pt>
                      <c:pt idx="685">
                        <c:v>2.4512805332227217E-11</c:v>
                      </c:pt>
                      <c:pt idx="686">
                        <c:v>2.4473431028152036E-11</c:v>
                      </c:pt>
                      <c:pt idx="687">
                        <c:v>2.4433488871176505E-11</c:v>
                      </c:pt>
                      <c:pt idx="688">
                        <c:v>2.4392978861300985E-11</c:v>
                      </c:pt>
                      <c:pt idx="689">
                        <c:v>2.4351900998525283E-11</c:v>
                      </c:pt>
                      <c:pt idx="690">
                        <c:v>2.4310255282849408E-11</c:v>
                      </c:pt>
                      <c:pt idx="691">
                        <c:v>2.4268041714273167E-11</c:v>
                      </c:pt>
                      <c:pt idx="692">
                        <c:v>2.4225260292796941E-11</c:v>
                      </c:pt>
                      <c:pt idx="693">
                        <c:v>2.4181911018420345E-11</c:v>
                      </c:pt>
                      <c:pt idx="694">
                        <c:v>2.4137993891143773E-11</c:v>
                      </c:pt>
                      <c:pt idx="695">
                        <c:v>2.4093508910966823E-11</c:v>
                      </c:pt>
                      <c:pt idx="696">
                        <c:v>2.4048456077889893E-11</c:v>
                      </c:pt>
                      <c:pt idx="697">
                        <c:v>2.400283539191259E-11</c:v>
                      </c:pt>
                      <c:pt idx="698">
                        <c:v>2.3956646853035302E-11</c:v>
                      </c:pt>
                      <c:pt idx="699">
                        <c:v>2.3921102254631279E-11</c:v>
                      </c:pt>
                      <c:pt idx="700">
                        <c:v>2.3892077177736755E-11</c:v>
                      </c:pt>
                      <c:pt idx="701">
                        <c:v>2.3861125992398213E-11</c:v>
                      </c:pt>
                      <c:pt idx="702">
                        <c:v>2.3828248698615846E-11</c:v>
                      </c:pt>
                      <c:pt idx="703">
                        <c:v>2.3793445296389862E-11</c:v>
                      </c:pt>
                      <c:pt idx="704">
                        <c:v>2.3756715785719862E-11</c:v>
                      </c:pt>
                      <c:pt idx="705">
                        <c:v>2.3718060166606048E-11</c:v>
                      </c:pt>
                      <c:pt idx="706">
                        <c:v>2.3677478439048419E-11</c:v>
                      </c:pt>
                      <c:pt idx="707">
                        <c:v>2.3634970603046968E-11</c:v>
                      </c:pt>
                      <c:pt idx="708">
                        <c:v>2.3590536658601506E-11</c:v>
                      </c:pt>
                      <c:pt idx="709">
                        <c:v>2.3544176605712423E-11</c:v>
                      </c:pt>
                      <c:pt idx="710">
                        <c:v>2.3495890444379321E-11</c:v>
                      </c:pt>
                      <c:pt idx="711">
                        <c:v>2.3445678174602608E-11</c:v>
                      </c:pt>
                      <c:pt idx="712">
                        <c:v>2.3393539796381877E-11</c:v>
                      </c:pt>
                      <c:pt idx="713">
                        <c:v>2.3339475309717328E-11</c:v>
                      </c:pt>
                      <c:pt idx="714">
                        <c:v>2.3283484714608964E-11</c:v>
                      </c:pt>
                      <c:pt idx="715">
                        <c:v>2.3225568011056779E-11</c:v>
                      </c:pt>
                      <c:pt idx="716">
                        <c:v>2.3165725199060588E-11</c:v>
                      </c:pt>
                      <c:pt idx="717">
                        <c:v>2.3103956278620763E-11</c:v>
                      </c:pt>
                      <c:pt idx="718">
                        <c:v>2.3040261249737127E-11</c:v>
                      </c:pt>
                      <c:pt idx="719">
                        <c:v>2.2974640112409482E-11</c:v>
                      </c:pt>
                      <c:pt idx="720">
                        <c:v>2.2907092866638013E-11</c:v>
                      </c:pt>
                      <c:pt idx="721">
                        <c:v>2.2837619512422732E-11</c:v>
                      </c:pt>
                      <c:pt idx="722">
                        <c:v>2.276622004976363E-11</c:v>
                      </c:pt>
                      <c:pt idx="723">
                        <c:v>2.2692894478660706E-11</c:v>
                      </c:pt>
                      <c:pt idx="724">
                        <c:v>2.2617642799113978E-11</c:v>
                      </c:pt>
                      <c:pt idx="725">
                        <c:v>2.2540465011123428E-11</c:v>
                      </c:pt>
                      <c:pt idx="726">
                        <c:v>2.246136111468886E-11</c:v>
                      </c:pt>
                      <c:pt idx="727">
                        <c:v>2.2380331109810667E-11</c:v>
                      </c:pt>
                      <c:pt idx="728">
                        <c:v>2.229737499648847E-11</c:v>
                      </c:pt>
                      <c:pt idx="729">
                        <c:v>2.2212492774722648E-11</c:v>
                      </c:pt>
                      <c:pt idx="730">
                        <c:v>2.2125684444512804E-11</c:v>
                      </c:pt>
                      <c:pt idx="731">
                        <c:v>2.2036950005859159E-11</c:v>
                      </c:pt>
                      <c:pt idx="732">
                        <c:v>2.1946289458761682E-11</c:v>
                      </c:pt>
                      <c:pt idx="733">
                        <c:v>2.1853702803220207E-11</c:v>
                      </c:pt>
                      <c:pt idx="734">
                        <c:v>2.1759190039235094E-11</c:v>
                      </c:pt>
                      <c:pt idx="735">
                        <c:v>2.1662751166806177E-11</c:v>
                      </c:pt>
                      <c:pt idx="736">
                        <c:v>2.1564386185933247E-11</c:v>
                      </c:pt>
                      <c:pt idx="737">
                        <c:v>2.1464095096616493E-11</c:v>
                      </c:pt>
                      <c:pt idx="738">
                        <c:v>2.1361877898856109E-11</c:v>
                      </c:pt>
                      <c:pt idx="739">
                        <c:v>2.1257734592651725E-11</c:v>
                      </c:pt>
                      <c:pt idx="740">
                        <c:v>2.1151665178003524E-11</c:v>
                      </c:pt>
                      <c:pt idx="741">
                        <c:v>2.104366965491131E-11</c:v>
                      </c:pt>
                      <c:pt idx="742">
                        <c:v>2.0933748023375463E-11</c:v>
                      </c:pt>
                      <c:pt idx="743">
                        <c:v>2.0821900283395807E-11</c:v>
                      </c:pt>
                      <c:pt idx="744">
                        <c:v>2.0708126434972198E-11</c:v>
                      </c:pt>
                      <c:pt idx="745">
                        <c:v>2.0592426478104789E-11</c:v>
                      </c:pt>
                      <c:pt idx="746">
                        <c:v>2.0474800412793541E-11</c:v>
                      </c:pt>
                      <c:pt idx="747">
                        <c:v>2.0355248239038464E-11</c:v>
                      </c:pt>
                      <c:pt idx="748">
                        <c:v>2.0233769956839524E-11</c:v>
                      </c:pt>
                      <c:pt idx="749">
                        <c:v>2.0110365566196747E-11</c:v>
                      </c:pt>
                      <c:pt idx="750">
                        <c:v>1.9985035067110129E-11</c:v>
                      </c:pt>
                      <c:pt idx="751">
                        <c:v>1.9857778459579681E-11</c:v>
                      </c:pt>
                      <c:pt idx="752">
                        <c:v>1.9728595743605394E-11</c:v>
                      </c:pt>
                      <c:pt idx="753">
                        <c:v>1.9597486919187274E-11</c:v>
                      </c:pt>
                      <c:pt idx="754">
                        <c:v>1.946445198632531E-11</c:v>
                      </c:pt>
                      <c:pt idx="755">
                        <c:v>1.9329490945019492E-11</c:v>
                      </c:pt>
                      <c:pt idx="756">
                        <c:v>1.919260379526982E-11</c:v>
                      </c:pt>
                      <c:pt idx="757">
                        <c:v>1.9053790537076344E-11</c:v>
                      </c:pt>
                      <c:pt idx="758">
                        <c:v>1.891305117043902E-11</c:v>
                      </c:pt>
                      <c:pt idx="759">
                        <c:v>1.877038569535783E-11</c:v>
                      </c:pt>
                      <c:pt idx="760">
                        <c:v>1.8625794111832835E-11</c:v>
                      </c:pt>
                      <c:pt idx="761">
                        <c:v>1.8479276419863992E-11</c:v>
                      </c:pt>
                      <c:pt idx="762">
                        <c:v>1.8345514904391003E-11</c:v>
                      </c:pt>
                      <c:pt idx="763">
                        <c:v>1.8228687356888823E-11</c:v>
                      </c:pt>
                      <c:pt idx="764">
                        <c:v>1.8112795796098297E-11</c:v>
                      </c:pt>
                      <c:pt idx="765">
                        <c:v>1.7997826558517207E-11</c:v>
                      </c:pt>
                      <c:pt idx="766">
                        <c:v>1.7883765980643369E-11</c:v>
                      </c:pt>
                      <c:pt idx="767">
                        <c:v>1.7770600398974578E-11</c:v>
                      </c:pt>
                      <c:pt idx="768">
                        <c:v>1.7658316184097502E-11</c:v>
                      </c:pt>
                      <c:pt idx="769">
                        <c:v>1.7546901150051653E-11</c:v>
                      </c:pt>
                      <c:pt idx="770">
                        <c:v>1.7436344695856727E-11</c:v>
                      </c:pt>
                      <c:pt idx="771">
                        <c:v>1.7326636248895851E-11</c:v>
                      </c:pt>
                      <c:pt idx="772">
                        <c:v>1.7217765236552235E-11</c:v>
                      </c:pt>
                      <c:pt idx="773">
                        <c:v>1.7109721086209012E-11</c:v>
                      </c:pt>
                      <c:pt idx="774">
                        <c:v>1.7002493226626008E-11</c:v>
                      </c:pt>
                      <c:pt idx="775">
                        <c:v>1.6896071755606617E-11</c:v>
                      </c:pt>
                      <c:pt idx="776">
                        <c:v>1.6790448084139424E-11</c:v>
                      </c:pt>
                      <c:pt idx="777">
                        <c:v>1.6685613717380258E-11</c:v>
                      </c:pt>
                      <c:pt idx="778">
                        <c:v>1.6581560160484905E-11</c:v>
                      </c:pt>
                      <c:pt idx="779">
                        <c:v>1.6478278918609204E-11</c:v>
                      </c:pt>
                      <c:pt idx="780">
                        <c:v>1.6375761496909002E-11</c:v>
                      </c:pt>
                      <c:pt idx="781">
                        <c:v>1.6273999668182056E-11</c:v>
                      </c:pt>
                      <c:pt idx="782">
                        <c:v>1.6172986190639662E-11</c:v>
                      </c:pt>
                      <c:pt idx="783">
                        <c:v>1.6072713988580829E-11</c:v>
                      </c:pt>
                      <c:pt idx="784">
                        <c:v>1.5973175984769255E-11</c:v>
                      </c:pt>
                      <c:pt idx="785">
                        <c:v>1.587436510196855E-11</c:v>
                      </c:pt>
                      <c:pt idx="786">
                        <c:v>1.5776274262942338E-11</c:v>
                      </c:pt>
                      <c:pt idx="787">
                        <c:v>1.5678896485479637E-11</c:v>
                      </c:pt>
                      <c:pt idx="788">
                        <c:v>1.558222544875487E-11</c:v>
                      </c:pt>
                      <c:pt idx="789">
                        <c:v>1.5486255065746292E-11</c:v>
                      </c:pt>
                      <c:pt idx="790">
                        <c:v>1.5390979245710066E-11</c:v>
                      </c:pt>
                      <c:pt idx="791">
                        <c:v>1.5296391897902334E-11</c:v>
                      </c:pt>
                      <c:pt idx="792">
                        <c:v>1.5202486931579246E-11</c:v>
                      </c:pt>
                      <c:pt idx="793">
                        <c:v>1.5109258283940351E-11</c:v>
                      </c:pt>
                      <c:pt idx="794">
                        <c:v>1.5016700299174621E-11</c:v>
                      </c:pt>
                      <c:pt idx="795">
                        <c:v>1.4924807590305241E-11</c:v>
                      </c:pt>
                      <c:pt idx="796">
                        <c:v>1.4833574770650495E-11</c:v>
                      </c:pt>
                      <c:pt idx="797">
                        <c:v>1.4742996453528654E-11</c:v>
                      </c:pt>
                      <c:pt idx="798">
                        <c:v>1.465306725225802E-11</c:v>
                      </c:pt>
                      <c:pt idx="799">
                        <c:v>1.4563781785745809E-11</c:v>
                      </c:pt>
                      <c:pt idx="800">
                        <c:v>1.4475134903071613E-11</c:v>
                      </c:pt>
                      <c:pt idx="801">
                        <c:v>1.4387121724730777E-11</c:v>
                      </c:pt>
                      <c:pt idx="802">
                        <c:v>1.4299737382229363E-11</c:v>
                      </c:pt>
                      <c:pt idx="803">
                        <c:v>1.4212977007073299E-11</c:v>
                      </c:pt>
                      <c:pt idx="804">
                        <c:v>1.4126835730768574E-11</c:v>
                      </c:pt>
                      <c:pt idx="805">
                        <c:v>1.40413086851425E-11</c:v>
                      </c:pt>
                      <c:pt idx="806">
                        <c:v>1.395639111946325E-11</c:v>
                      </c:pt>
                      <c:pt idx="807">
                        <c:v>1.3872078533130292E-11</c:v>
                      </c:pt>
                      <c:pt idx="808">
                        <c:v>1.3788366452703425E-11</c:v>
                      </c:pt>
                      <c:pt idx="809">
                        <c:v>1.3705250404742433E-11</c:v>
                      </c:pt>
                      <c:pt idx="810">
                        <c:v>1.3622725915807118E-11</c:v>
                      </c:pt>
                      <c:pt idx="811">
                        <c:v>1.3540788512457297E-11</c:v>
                      </c:pt>
                      <c:pt idx="812">
                        <c:v>1.3459433773981172E-11</c:v>
                      </c:pt>
                      <c:pt idx="813">
                        <c:v>1.337865749158247E-11</c:v>
                      </c:pt>
                      <c:pt idx="814">
                        <c:v>1.3298455504657415E-11</c:v>
                      </c:pt>
                      <c:pt idx="815">
                        <c:v>1.3218823652489171E-11</c:v>
                      </c:pt>
                      <c:pt idx="816">
                        <c:v>1.3139757774360897E-11</c:v>
                      </c:pt>
                      <c:pt idx="817">
                        <c:v>1.3061253709555805E-11</c:v>
                      </c:pt>
                      <c:pt idx="818">
                        <c:v>1.2983307318573495E-11</c:v>
                      </c:pt>
                      <c:pt idx="819">
                        <c:v>1.2905914625404252E-11</c:v>
                      </c:pt>
                      <c:pt idx="820">
                        <c:v>1.28290717262422E-11</c:v>
                      </c:pt>
                      <c:pt idx="821">
                        <c:v>1.2752774717334085E-11</c:v>
                      </c:pt>
                      <c:pt idx="822">
                        <c:v>1.2677019694926646E-11</c:v>
                      </c:pt>
                      <c:pt idx="823">
                        <c:v>1.2601802755266661E-11</c:v>
                      </c:pt>
                      <c:pt idx="824">
                        <c:v>1.2527120001714239E-11</c:v>
                      </c:pt>
                      <c:pt idx="825">
                        <c:v>1.245296765439783E-11</c:v>
                      </c:pt>
                      <c:pt idx="826">
                        <c:v>1.2379342025864634E-11</c:v>
                      </c:pt>
                      <c:pt idx="827">
                        <c:v>1.230623943090006E-11</c:v>
                      </c:pt>
                      <c:pt idx="828">
                        <c:v>1.2233656184289562E-11</c:v>
                      </c:pt>
                      <c:pt idx="829">
                        <c:v>1.2161588600818554E-11</c:v>
                      </c:pt>
                      <c:pt idx="830">
                        <c:v>1.2090032996899302E-11</c:v>
                      </c:pt>
                      <c:pt idx="831">
                        <c:v>1.2018985765796652E-11</c:v>
                      </c:pt>
                      <c:pt idx="832">
                        <c:v>1.1948443406383118E-11</c:v>
                      </c:pt>
                      <c:pt idx="833">
                        <c:v>1.1878402424898452E-11</c:v>
                      </c:pt>
                      <c:pt idx="834">
                        <c:v>1.1808859327582423E-11</c:v>
                      </c:pt>
                      <c:pt idx="835">
                        <c:v>1.1739810620674825E-11</c:v>
                      </c:pt>
                      <c:pt idx="836">
                        <c:v>1.16712528105344E-11</c:v>
                      </c:pt>
                      <c:pt idx="837">
                        <c:v>1.1603182449080706E-11</c:v>
                      </c:pt>
                      <c:pt idx="838">
                        <c:v>1.1535596198398632E-11</c:v>
                      </c:pt>
                      <c:pt idx="839">
                        <c:v>1.1468490736546532E-11</c:v>
                      </c:pt>
                      <c:pt idx="840">
                        <c:v>1.1401862741582646E-11</c:v>
                      </c:pt>
                      <c:pt idx="841">
                        <c:v>1.1335708891565327E-11</c:v>
                      </c:pt>
                      <c:pt idx="842">
                        <c:v>1.1270025864552859E-11</c:v>
                      </c:pt>
                      <c:pt idx="843">
                        <c:v>1.1204810362361391E-11</c:v>
                      </c:pt>
                      <c:pt idx="844">
                        <c:v>1.1140059191658347E-11</c:v>
                      </c:pt>
                      <c:pt idx="845">
                        <c:v>1.1075769187612611E-11</c:v>
                      </c:pt>
                      <c:pt idx="846">
                        <c:v>1.1011937185385615E-11</c:v>
                      </c:pt>
                      <c:pt idx="847">
                        <c:v>1.0948560020138747E-11</c:v>
                      </c:pt>
                      <c:pt idx="848">
                        <c:v>1.0885634527033443E-11</c:v>
                      </c:pt>
                      <c:pt idx="849">
                        <c:v>1.0823157552176076E-11</c:v>
                      </c:pt>
                      <c:pt idx="850">
                        <c:v>1.0761126031993101E-11</c:v>
                      </c:pt>
                      <c:pt idx="851">
                        <c:v>1.0699536947033406E-11</c:v>
                      </c:pt>
                      <c:pt idx="852">
                        <c:v>1.0638387278123013E-11</c:v>
                      </c:pt>
                      <c:pt idx="853">
                        <c:v>1.057767400608799E-11</c:v>
                      </c:pt>
                      <c:pt idx="854">
                        <c:v>1.0517394111754376E-11</c:v>
                      </c:pt>
                      <c:pt idx="855">
                        <c:v>1.0457544580092648E-11</c:v>
                      </c:pt>
                      <c:pt idx="856">
                        <c:v>1.0398122467165511E-11</c:v>
                      </c:pt>
                      <c:pt idx="857">
                        <c:v>1.0339124888439106E-11</c:v>
                      </c:pt>
                      <c:pt idx="858">
                        <c:v>1.0280548961173101E-11</c:v>
                      </c:pt>
                      <c:pt idx="859">
                        <c:v>1.0222391802627142E-11</c:v>
                      </c:pt>
                      <c:pt idx="860">
                        <c:v>1.0164650530060885E-11</c:v>
                      </c:pt>
                      <c:pt idx="861">
                        <c:v>1.0107322261804137E-11</c:v>
                      </c:pt>
                      <c:pt idx="862">
                        <c:v>1.0050404167023675E-11</c:v>
                      </c:pt>
                      <c:pt idx="863">
                        <c:v>9.9938934863680695E-12</c:v>
                      </c:pt>
                      <c:pt idx="864">
                        <c:v>9.9377874658099749E-12</c:v>
                      </c:pt>
                      <c:pt idx="865">
                        <c:v>9.8820833513219878E-12</c:v>
                      </c:pt>
                      <c:pt idx="866">
                        <c:v>9.8267783888767114E-12</c:v>
                      </c:pt>
                      <c:pt idx="867">
                        <c:v>9.7718698245449908E-12</c:v>
                      </c:pt>
                      <c:pt idx="868">
                        <c:v>9.7173549367610369E-12</c:v>
                      </c:pt>
                      <c:pt idx="869">
                        <c:v>9.6632310820634055E-12</c:v>
                      </c:pt>
                      <c:pt idx="870">
                        <c:v>9.6094956284720923E-12</c:v>
                      </c:pt>
                      <c:pt idx="871">
                        <c:v>9.5561459440070849E-12</c:v>
                      </c:pt>
                      <c:pt idx="872">
                        <c:v>9.5031793966883965E-12</c:v>
                      </c:pt>
                      <c:pt idx="873">
                        <c:v>9.4505933545360116E-12</c:v>
                      </c:pt>
                      <c:pt idx="874">
                        <c:v>9.3983852035226322E-12</c:v>
                      </c:pt>
                      <c:pt idx="875">
                        <c:v>9.3465524070472433E-12</c:v>
                      </c:pt>
                      <c:pt idx="876">
                        <c:v>9.2950924492694238E-12</c:v>
                      </c:pt>
                      <c:pt idx="877">
                        <c:v>9.2440028143475598E-12</c:v>
                      </c:pt>
                      <c:pt idx="878">
                        <c:v>9.1932809864400152E-12</c:v>
                      </c:pt>
                      <c:pt idx="879">
                        <c:v>9.1429244497051829E-12</c:v>
                      </c:pt>
                      <c:pt idx="880">
                        <c:v>9.0929306970210719E-12</c:v>
                      </c:pt>
                      <c:pt idx="881">
                        <c:v>9.0432972903708265E-12</c:v>
                      </c:pt>
                      <c:pt idx="882">
                        <c:v>8.9940218245115922E-12</c:v>
                      </c:pt>
                      <c:pt idx="883">
                        <c:v>8.9451018943911987E-12</c:v>
                      </c:pt>
                      <c:pt idx="884">
                        <c:v>8.8965350949575195E-12</c:v>
                      </c:pt>
                      <c:pt idx="885">
                        <c:v>8.8483190211583247E-12</c:v>
                      </c:pt>
                      <c:pt idx="886">
                        <c:v>8.8004512714282915E-12</c:v>
                      </c:pt>
                      <c:pt idx="887">
                        <c:v>8.7529295002520801E-12</c:v>
                      </c:pt>
                      <c:pt idx="888">
                        <c:v>8.7057514071837855E-12</c:v>
                      </c:pt>
                      <c:pt idx="889">
                        <c:v>8.6589146930415105E-12</c:v>
                      </c:pt>
                      <c:pt idx="890">
                        <c:v>8.612417058643363E-12</c:v>
                      </c:pt>
                      <c:pt idx="891">
                        <c:v>8.5662562048074507E-12</c:v>
                      </c:pt>
                      <c:pt idx="892">
                        <c:v>8.5204298333244082E-12</c:v>
                      </c:pt>
                      <c:pt idx="893">
                        <c:v>8.4749356871524312E-12</c:v>
                      </c:pt>
                      <c:pt idx="894">
                        <c:v>8.4297715645396598E-12</c:v>
                      </c:pt>
                      <c:pt idx="895">
                        <c:v>8.3849352675978137E-12</c:v>
                      </c:pt>
                      <c:pt idx="896">
                        <c:v>8.3404245984385948E-12</c:v>
                      </c:pt>
                      <c:pt idx="897">
                        <c:v>8.2962373591736954E-12</c:v>
                      </c:pt>
                      <c:pt idx="898">
                        <c:v>8.252371352024566E-12</c:v>
                      </c:pt>
                      <c:pt idx="899">
                        <c:v>8.2088244061093911E-12</c:v>
                      </c:pt>
                      <c:pt idx="900">
                        <c:v>8.1655944120236379E-12</c:v>
                      </c:pt>
                      <c:pt idx="901">
                        <c:v>8.1226792688792155E-12</c:v>
                      </c:pt>
                      <c:pt idx="902">
                        <c:v>8.0800768757880247E-12</c:v>
                      </c:pt>
                      <c:pt idx="903">
                        <c:v>8.0377851318619873E-12</c:v>
                      </c:pt>
                      <c:pt idx="904">
                        <c:v>7.9958019362130429E-12</c:v>
                      </c:pt>
                      <c:pt idx="905">
                        <c:v>7.9541252032430495E-12</c:v>
                      </c:pt>
                      <c:pt idx="906">
                        <c:v>7.9127529093620248E-12</c:v>
                      </c:pt>
                      <c:pt idx="907">
                        <c:v>7.8716830466315864E-12</c:v>
                      </c:pt>
                      <c:pt idx="908">
                        <c:v>7.8309136071129401E-12</c:v>
                      </c:pt>
                      <c:pt idx="909">
                        <c:v>7.7904425828672881E-12</c:v>
                      </c:pt>
                      <c:pt idx="910">
                        <c:v>7.7502679659558765E-12</c:v>
                      </c:pt>
                      <c:pt idx="911">
                        <c:v>7.7103877560433421E-12</c:v>
                      </c:pt>
                      <c:pt idx="912">
                        <c:v>7.670800009039311E-12</c:v>
                      </c:pt>
                      <c:pt idx="913">
                        <c:v>7.6315028060036045E-12</c:v>
                      </c:pt>
                      <c:pt idx="914">
                        <c:v>7.5924942281093325E-12</c:v>
                      </c:pt>
                      <c:pt idx="915">
                        <c:v>7.553772356529669E-12</c:v>
                      </c:pt>
                      <c:pt idx="916">
                        <c:v>7.5153352724377627E-12</c:v>
                      </c:pt>
                      <c:pt idx="917">
                        <c:v>7.4771810601498721E-12</c:v>
                      </c:pt>
                      <c:pt idx="918">
                        <c:v>7.4393078502751233E-12</c:v>
                      </c:pt>
                      <c:pt idx="919">
                        <c:v>7.4017138085841401E-12</c:v>
                      </c:pt>
                      <c:pt idx="920">
                        <c:v>7.3643971017172637E-12</c:v>
                      </c:pt>
                      <c:pt idx="921">
                        <c:v>7.327355896314803E-12</c:v>
                      </c:pt>
                      <c:pt idx="922">
                        <c:v>7.290588359017046E-12</c:v>
                      </c:pt>
                      <c:pt idx="923">
                        <c:v>7.2540926486558547E-12</c:v>
                      </c:pt>
                      <c:pt idx="924">
                        <c:v>7.2178668944236662E-12</c:v>
                      </c:pt>
                      <c:pt idx="925">
                        <c:v>7.1819093573455901E-12</c:v>
                      </c:pt>
                      <c:pt idx="926">
                        <c:v>7.1462183254090179E-12</c:v>
                      </c:pt>
                      <c:pt idx="927">
                        <c:v>7.110792086601378E-12</c:v>
                      </c:pt>
                      <c:pt idx="928">
                        <c:v>7.0756289289100779E-12</c:v>
                      </c:pt>
                      <c:pt idx="929">
                        <c:v>7.0407271403225535E-12</c:v>
                      </c:pt>
                      <c:pt idx="930">
                        <c:v>7.006085008826188E-12</c:v>
                      </c:pt>
                      <c:pt idx="931">
                        <c:v>6.9717008224084293E-12</c:v>
                      </c:pt>
                      <c:pt idx="932">
                        <c:v>6.9375728690566535E-12</c:v>
                      </c:pt>
                      <c:pt idx="933">
                        <c:v>6.9036994367583173E-12</c:v>
                      </c:pt>
                      <c:pt idx="934">
                        <c:v>6.8700788135008226E-12</c:v>
                      </c:pt>
                      <c:pt idx="935">
                        <c:v>6.8367092872715688E-12</c:v>
                      </c:pt>
                      <c:pt idx="936">
                        <c:v>6.8035891773881706E-12</c:v>
                      </c:pt>
                      <c:pt idx="937">
                        <c:v>6.770716904007421E-12</c:v>
                      </c:pt>
                      <c:pt idx="938">
                        <c:v>6.7380909062828977E-12</c:v>
                      </c:pt>
                      <c:pt idx="939">
                        <c:v>6.7057096233681167E-12</c:v>
                      </c:pt>
                      <c:pt idx="940">
                        <c:v>6.6735714944166099E-12</c:v>
                      </c:pt>
                      <c:pt idx="941">
                        <c:v>6.6416749585819301E-12</c:v>
                      </c:pt>
                      <c:pt idx="942">
                        <c:v>6.6100184550176013E-12</c:v>
                      </c:pt>
                      <c:pt idx="943">
                        <c:v>6.57860042287714E-12</c:v>
                      </c:pt>
                      <c:pt idx="944">
                        <c:v>6.547419301314104E-12</c:v>
                      </c:pt>
                      <c:pt idx="945">
                        <c:v>6.516473529481997E-12</c:v>
                      </c:pt>
                      <c:pt idx="946">
                        <c:v>6.4857615465343856E-12</c:v>
                      </c:pt>
                      <c:pt idx="947">
                        <c:v>6.4552817916248009E-12</c:v>
                      </c:pt>
                      <c:pt idx="948">
                        <c:v>6.4250327112279025E-12</c:v>
                      </c:pt>
                      <c:pt idx="949">
                        <c:v>6.3950128338622082E-12</c:v>
                      </c:pt>
                      <c:pt idx="950">
                        <c:v>6.3652207375879944E-12</c:v>
                      </c:pt>
                      <c:pt idx="951">
                        <c:v>6.3356550009845154E-12</c:v>
                      </c:pt>
                      <c:pt idx="952">
                        <c:v>6.3063142026309849E-12</c:v>
                      </c:pt>
                      <c:pt idx="953">
                        <c:v>6.2771969211066602E-12</c:v>
                      </c:pt>
                      <c:pt idx="954">
                        <c:v>6.2483017349907784E-12</c:v>
                      </c:pt>
                      <c:pt idx="955">
                        <c:v>6.2196272228625736E-12</c:v>
                      </c:pt>
                      <c:pt idx="956">
                        <c:v>6.1911719633012562E-12</c:v>
                      </c:pt>
                      <c:pt idx="957">
                        <c:v>6.1629345348860899E-12</c:v>
                      </c:pt>
                      <c:pt idx="958">
                        <c:v>6.1349135161963072E-12</c:v>
                      </c:pt>
                      <c:pt idx="959">
                        <c:v>6.1071074858111452E-12</c:v>
                      </c:pt>
                      <c:pt idx="960">
                        <c:v>6.0795150143628809E-12</c:v>
                      </c:pt>
                      <c:pt idx="961">
                        <c:v>6.0521344991382892E-12</c:v>
                      </c:pt>
                      <c:pt idx="962">
                        <c:v>6.0249645832182377E-12</c:v>
                      </c:pt>
                      <c:pt idx="963">
                        <c:v>5.998004033453163E-12</c:v>
                      </c:pt>
                      <c:pt idx="964">
                        <c:v>5.9712516166934581E-12</c:v>
                      </c:pt>
                      <c:pt idx="965">
                        <c:v>5.9447060997895821E-12</c:v>
                      </c:pt>
                      <c:pt idx="966">
                        <c:v>5.9183662495919538E-12</c:v>
                      </c:pt>
                      <c:pt idx="967">
                        <c:v>5.8922308329509742E-12</c:v>
                      </c:pt>
                      <c:pt idx="968">
                        <c:v>5.8662986167171034E-12</c:v>
                      </c:pt>
                      <c:pt idx="969">
                        <c:v>5.8405683677407287E-12</c:v>
                      </c:pt>
                      <c:pt idx="970">
                        <c:v>5.8150388528722954E-12</c:v>
                      </c:pt>
                      <c:pt idx="971">
                        <c:v>5.7897088389622377E-12</c:v>
                      </c:pt>
                      <c:pt idx="972">
                        <c:v>5.7645770928609535E-12</c:v>
                      </c:pt>
                      <c:pt idx="973">
                        <c:v>5.739642381418893E-12</c:v>
                      </c:pt>
                      <c:pt idx="974">
                        <c:v>5.7149034714864669E-12</c:v>
                      </c:pt>
                      <c:pt idx="975">
                        <c:v>5.6903591299141006E-12</c:v>
                      </c:pt>
                      <c:pt idx="976">
                        <c:v>5.6660081235522248E-12</c:v>
                      </c:pt>
                      <c:pt idx="977">
                        <c:v>5.6418492192512698E-12</c:v>
                      </c:pt>
                      <c:pt idx="978">
                        <c:v>5.6178811838616479E-12</c:v>
                      </c:pt>
                      <c:pt idx="979">
                        <c:v>5.5941027842337899E-12</c:v>
                      </c:pt>
                      <c:pt idx="980">
                        <c:v>5.5705127872181162E-12</c:v>
                      </c:pt>
                      <c:pt idx="981">
                        <c:v>5.547109959665066E-12</c:v>
                      </c:pt>
                      <c:pt idx="982">
                        <c:v>5.5238930684250297E-12</c:v>
                      </c:pt>
                      <c:pt idx="983">
                        <c:v>5.5008608803484737E-12</c:v>
                      </c:pt>
                      <c:pt idx="984">
                        <c:v>5.4780121622858111E-12</c:v>
                      </c:pt>
                      <c:pt idx="985">
                        <c:v>5.4553456445220841E-12</c:v>
                      </c:pt>
                      <c:pt idx="986">
                        <c:v>5.4328598979378475E-12</c:v>
                      </c:pt>
                      <c:pt idx="987">
                        <c:v>5.4105538828547645E-12</c:v>
                      </c:pt>
                      <c:pt idx="988">
                        <c:v>5.3884266357348543E-12</c:v>
                      </c:pt>
                      <c:pt idx="989">
                        <c:v>5.3664771930400995E-12</c:v>
                      </c:pt>
                      <c:pt idx="990">
                        <c:v>5.3447045912324658E-12</c:v>
                      </c:pt>
                      <c:pt idx="991">
                        <c:v>5.3231078667739779E-12</c:v>
                      </c:pt>
                      <c:pt idx="992">
                        <c:v>5.3016860561266E-12</c:v>
                      </c:pt>
                      <c:pt idx="993">
                        <c:v>5.280438195752326E-12</c:v>
                      </c:pt>
                      <c:pt idx="994">
                        <c:v>5.2593633221131435E-12</c:v>
                      </c:pt>
                      <c:pt idx="995">
                        <c:v>5.2384604716710546E-12</c:v>
                      </c:pt>
                      <c:pt idx="996">
                        <c:v>5.2177286808880459E-12</c:v>
                      </c:pt>
                      <c:pt idx="997">
                        <c:v>5.197166986226114E-12</c:v>
                      </c:pt>
                      <c:pt idx="998">
                        <c:v>5.1767744241472334E-12</c:v>
                      </c:pt>
                      <c:pt idx="999">
                        <c:v>5.1565500311133901E-12</c:v>
                      </c:pt>
                      <c:pt idx="1000">
                        <c:v>5.1364928435865941E-12</c:v>
                      </c:pt>
                      <c:pt idx="1001">
                        <c:v>5.1166018980288081E-12</c:v>
                      </c:pt>
                      <c:pt idx="1002">
                        <c:v>5.0968762309020454E-12</c:v>
                      </c:pt>
                      <c:pt idx="1003">
                        <c:v>5.0773148786682999E-12</c:v>
                      </c:pt>
                      <c:pt idx="1004">
                        <c:v>5.0579168777895391E-12</c:v>
                      </c:pt>
                      <c:pt idx="1005">
                        <c:v>5.0386812647277723E-12</c:v>
                      </c:pt>
                      <c:pt idx="1006">
                        <c:v>5.0196070759449619E-12</c:v>
                      </c:pt>
                      <c:pt idx="1007">
                        <c:v>5.0006933479031295E-12</c:v>
                      </c:pt>
                      <c:pt idx="1008">
                        <c:v>4.9819391170642416E-12</c:v>
                      </c:pt>
                      <c:pt idx="1009">
                        <c:v>4.9633434198903059E-12</c:v>
                      </c:pt>
                      <c:pt idx="1010">
                        <c:v>4.9449052928433051E-12</c:v>
                      </c:pt>
                      <c:pt idx="1011">
                        <c:v>4.9266237723852195E-12</c:v>
                      </c:pt>
                      <c:pt idx="1012">
                        <c:v>4.9084978949780649E-12</c:v>
                      </c:pt>
                      <c:pt idx="1013">
                        <c:v>4.8905266970837892E-12</c:v>
                      </c:pt>
                      <c:pt idx="1014">
                        <c:v>4.8727092151644203E-12</c:v>
                      </c:pt>
                      <c:pt idx="1015">
                        <c:v>4.8550444856819395E-12</c:v>
                      </c:pt>
                      <c:pt idx="1016">
                        <c:v>4.8375315450983276E-12</c:v>
                      </c:pt>
                      <c:pt idx="1017">
                        <c:v>4.8201694298755626E-12</c:v>
                      </c:pt>
                      <c:pt idx="1018">
                        <c:v>4.8029571764756684E-12</c:v>
                      </c:pt>
                      <c:pt idx="1019">
                        <c:v>4.7858938213606138E-12</c:v>
                      </c:pt>
                      <c:pt idx="1020">
                        <c:v>4.7689784009923825E-12</c:v>
                      </c:pt>
                      <c:pt idx="1021">
                        <c:v>4.7522099518329741E-12</c:v>
                      </c:pt>
                      <c:pt idx="1022">
                        <c:v>4.7355874876329868E-12</c:v>
                      </c:pt>
                      <c:pt idx="1023">
                        <c:v>4.7191096744133277E-12</c:v>
                      </c:pt>
                      <c:pt idx="1024">
                        <c:v>4.7027756639934744E-12</c:v>
                      </c:pt>
                      <c:pt idx="1025">
                        <c:v>4.6865848162900975E-12</c:v>
                      </c:pt>
                      <c:pt idx="1026">
                        <c:v>4.6705364912197634E-12</c:v>
                      </c:pt>
                      <c:pt idx="1027">
                        <c:v>4.65463004869909E-12</c:v>
                      </c:pt>
                      <c:pt idx="1028">
                        <c:v>4.6388648486447165E-12</c:v>
                      </c:pt>
                      <c:pt idx="1029">
                        <c:v>4.6232402509732181E-12</c:v>
                      </c:pt>
                      <c:pt idx="1030">
                        <c:v>4.6077556156012443E-12</c:v>
                      </c:pt>
                      <c:pt idx="1031">
                        <c:v>4.5924103024453777E-12</c:v>
                      </c:pt>
                      <c:pt idx="1032">
                        <c:v>4.5772036714222613E-12</c:v>
                      </c:pt>
                      <c:pt idx="1033">
                        <c:v>4.5621350824484712E-12</c:v>
                      </c:pt>
                      <c:pt idx="1034">
                        <c:v>4.5472038954406561E-12</c:v>
                      </c:pt>
                      <c:pt idx="1035">
                        <c:v>4.5324094703154195E-12</c:v>
                      </c:pt>
                      <c:pt idx="1036">
                        <c:v>4.5177511669893633E-12</c:v>
                      </c:pt>
                      <c:pt idx="1037">
                        <c:v>4.5032283453790919E-12</c:v>
                      </c:pt>
                      <c:pt idx="1038">
                        <c:v>4.4888403654012604E-12</c:v>
                      </c:pt>
                      <c:pt idx="1039">
                        <c:v>4.4745865869724368E-12</c:v>
                      </c:pt>
                      <c:pt idx="1040">
                        <c:v>4.4604663700092649E-12</c:v>
                      </c:pt>
                      <c:pt idx="1041">
                        <c:v>4.4464790744283493E-12</c:v>
                      </c:pt>
                      <c:pt idx="1042">
                        <c:v>4.43262406014629E-12</c:v>
                      </c:pt>
                      <c:pt idx="1043">
                        <c:v>4.4189006870797051E-12</c:v>
                      </c:pt>
                      <c:pt idx="1044">
                        <c:v>4.4053083151452232E-12</c:v>
                      </c:pt>
                      <c:pt idx="1045">
                        <c:v>4.3918463042594462E-12</c:v>
                      </c:pt>
                      <c:pt idx="1046">
                        <c:v>4.378514014338997E-12</c:v>
                      </c:pt>
                      <c:pt idx="1047">
                        <c:v>4.3653108053004604E-12</c:v>
                      </c:pt>
                      <c:pt idx="1048">
                        <c:v>4.35223603706047E-12</c:v>
                      </c:pt>
                      <c:pt idx="1049">
                        <c:v>4.3392890695356566E-12</c:v>
                      </c:pt>
                      <c:pt idx="1050">
                        <c:v>4.326469262642602E-12</c:v>
                      </c:pt>
                      <c:pt idx="1051">
                        <c:v>4.3137759762979307E-12</c:v>
                      </c:pt>
                      <c:pt idx="1052">
                        <c:v>4.3012085704182575E-12</c:v>
                      </c:pt>
                      <c:pt idx="1053">
                        <c:v>4.2887664049202109E-12</c:v>
                      </c:pt>
                      <c:pt idx="1054">
                        <c:v>4.2764488397203815E-12</c:v>
                      </c:pt>
                      <c:pt idx="1055">
                        <c:v>4.2642552347353721E-12</c:v>
                      </c:pt>
                      <c:pt idx="1056">
                        <c:v>4.2521849498818256E-12</c:v>
                      </c:pt>
                      <c:pt idx="1057">
                        <c:v>4.2402373450763554E-12</c:v>
                      </c:pt>
                      <c:pt idx="1058">
                        <c:v>4.2284117802355431E-12</c:v>
                      </c:pt>
                      <c:pt idx="1059">
                        <c:v>4.2167076152760326E-12</c:v>
                      </c:pt>
                      <c:pt idx="1060">
                        <c:v>4.2051242101144299E-12</c:v>
                      </c:pt>
                      <c:pt idx="1061">
                        <c:v>4.1936609246673295E-12</c:v>
                      </c:pt>
                      <c:pt idx="1062">
                        <c:v>4.1823171188513672E-12</c:v>
                      </c:pt>
                      <c:pt idx="1063">
                        <c:v>4.1710921525831362E-12</c:v>
                      </c:pt>
                      <c:pt idx="1064">
                        <c:v>4.1599853857792794E-12</c:v>
                      </c:pt>
                      <c:pt idx="1065">
                        <c:v>4.1489961783563851E-12</c:v>
                      </c:pt>
                      <c:pt idx="1066">
                        <c:v>4.1381238902310672E-12</c:v>
                      </c:pt>
                      <c:pt idx="1067">
                        <c:v>4.1273678813199414E-12</c:v>
                      </c:pt>
                      <c:pt idx="1068">
                        <c:v>4.116727511539637E-12</c:v>
                      </c:pt>
                      <c:pt idx="1069">
                        <c:v>4.1062021408067462E-12</c:v>
                      </c:pt>
                      <c:pt idx="1070">
                        <c:v>4.0957911290379081E-12</c:v>
                      </c:pt>
                      <c:pt idx="1071">
                        <c:v>4.0854938361497003E-12</c:v>
                      </c:pt>
                      <c:pt idx="1072">
                        <c:v>4.0753096220587579E-12</c:v>
                      </c:pt>
                      <c:pt idx="1073">
                        <c:v>4.0652378466816916E-12</c:v>
                      </c:pt>
                      <c:pt idx="1074">
                        <c:v>4.0552778699351114E-12</c:v>
                      </c:pt>
                      <c:pt idx="1075">
                        <c:v>4.045429051735632E-12</c:v>
                      </c:pt>
                      <c:pt idx="1076">
                        <c:v>4.0356907519998701E-12</c:v>
                      </c:pt>
                      <c:pt idx="1077">
                        <c:v>4.0260623306444346E-12</c:v>
                      </c:pt>
                      <c:pt idx="1078">
                        <c:v>4.0165431973907678E-12</c:v>
                      </c:pt>
                      <c:pt idx="1079">
                        <c:v>4.0071331204692324E-12</c:v>
                      </c:pt>
                      <c:pt idx="1080">
                        <c:v>3.9978318001158178E-12</c:v>
                      </c:pt>
                      <c:pt idx="1081">
                        <c:v>3.988638901058771E-12</c:v>
                      </c:pt>
                      <c:pt idx="1082">
                        <c:v>3.9795540880263747E-12</c:v>
                      </c:pt>
                      <c:pt idx="1083">
                        <c:v>3.9705770257468889E-12</c:v>
                      </c:pt>
                      <c:pt idx="1084">
                        <c:v>3.9617073789485541E-12</c:v>
                      </c:pt>
                      <c:pt idx="1085">
                        <c:v>3.952944812359653E-12</c:v>
                      </c:pt>
                      <c:pt idx="1086">
                        <c:v>3.9442889907084124E-12</c:v>
                      </c:pt>
                      <c:pt idx="1087">
                        <c:v>3.9357395787231295E-12</c:v>
                      </c:pt>
                      <c:pt idx="1088">
                        <c:v>3.9272962411320264E-12</c:v>
                      </c:pt>
                      <c:pt idx="1089">
                        <c:v>3.9189586426633903E-12</c:v>
                      </c:pt>
                      <c:pt idx="1090">
                        <c:v>3.9107264480454718E-12</c:v>
                      </c:pt>
                      <c:pt idx="1091">
                        <c:v>3.9025993220065129E-12</c:v>
                      </c:pt>
                      <c:pt idx="1092">
                        <c:v>3.8945769292747931E-12</c:v>
                      </c:pt>
                      <c:pt idx="1093">
                        <c:v>3.8866589345785723E-12</c:v>
                      </c:pt>
                      <c:pt idx="1094">
                        <c:v>3.8788450026461E-12</c:v>
                      </c:pt>
                      <c:pt idx="1095">
                        <c:v>3.871134798205646E-12</c:v>
                      </c:pt>
                      <c:pt idx="1096">
                        <c:v>3.8635279859854645E-12</c:v>
                      </c:pt>
                      <c:pt idx="1097">
                        <c:v>3.8560242307137969E-12</c:v>
                      </c:pt>
                      <c:pt idx="1098">
                        <c:v>3.8486231971189397E-12</c:v>
                      </c:pt>
                      <c:pt idx="1099">
                        <c:v>3.8413245499291091E-12</c:v>
                      </c:pt>
                      <c:pt idx="1100">
                        <c:v>3.834127953872587E-12</c:v>
                      </c:pt>
                      <c:pt idx="1101">
                        <c:v>3.8270330736776325E-12</c:v>
                      </c:pt>
                      <c:pt idx="1102">
                        <c:v>3.8200395740725065E-12</c:v>
                      </c:pt>
                      <c:pt idx="1103">
                        <c:v>3.813147119785477E-12</c:v>
                      </c:pt>
                      <c:pt idx="1104">
                        <c:v>3.8063553755447603E-12</c:v>
                      </c:pt>
                      <c:pt idx="1105">
                        <c:v>3.799664006078661E-12</c:v>
                      </c:pt>
                      <c:pt idx="1106">
                        <c:v>3.7930726761154414E-12</c:v>
                      </c:pt>
                      <c:pt idx="1107">
                        <c:v>3.7865810503833235E-12</c:v>
                      </c:pt>
                      <c:pt idx="1108">
                        <c:v>3.7801887936105795E-12</c:v>
                      </c:pt>
                      <c:pt idx="1109">
                        <c:v>3.7738955705254733E-12</c:v>
                      </c:pt>
                      <c:pt idx="1110">
                        <c:v>3.7677010458562698E-12</c:v>
                      </c:pt>
                      <c:pt idx="1111">
                        <c:v>3.7616048843312355E-12</c:v>
                      </c:pt>
                      <c:pt idx="1112">
                        <c:v>3.7556067506785908E-12</c:v>
                      </c:pt>
                      <c:pt idx="1113">
                        <c:v>3.749706309626644E-12</c:v>
                      </c:pt>
                      <c:pt idx="1114">
                        <c:v>3.7439032259036238E-12</c:v>
                      </c:pt>
                      <c:pt idx="1115">
                        <c:v>3.7381971642377925E-12</c:v>
                      </c:pt>
                      <c:pt idx="1116">
                        <c:v>3.732587789357415E-12</c:v>
                      </c:pt>
                      <c:pt idx="1117">
                        <c:v>3.7270747659907423E-12</c:v>
                      </c:pt>
                      <c:pt idx="1118">
                        <c:v>3.7216577588660514E-12</c:v>
                      </c:pt>
                      <c:pt idx="1119">
                        <c:v>3.7163364327115862E-12</c:v>
                      </c:pt>
                      <c:pt idx="1120">
                        <c:v>3.7111104522555864E-12</c:v>
                      </c:pt>
                      <c:pt idx="1121">
                        <c:v>3.7059794822263678E-12</c:v>
                      </c:pt>
                      <c:pt idx="1122">
                        <c:v>3.7009431873521322E-12</c:v>
                      </c:pt>
                      <c:pt idx="1123">
                        <c:v>3.6960012323611711E-12</c:v>
                      </c:pt>
                      <c:pt idx="1124">
                        <c:v>3.6911532819817492E-12</c:v>
                      </c:pt>
                      <c:pt idx="1125">
                        <c:v>3.6863990009420872E-12</c:v>
                      </c:pt>
                      <c:pt idx="1126">
                        <c:v>3.6817380539704812E-12</c:v>
                      </c:pt>
                      <c:pt idx="1127">
                        <c:v>3.6771701057951654E-12</c:v>
                      </c:pt>
                      <c:pt idx="1128">
                        <c:v>3.6726948211444241E-12</c:v>
                      </c:pt>
                      <c:pt idx="1129">
                        <c:v>3.6683118647464913E-12</c:v>
                      </c:pt>
                      <c:pt idx="1130">
                        <c:v>3.6640209013296481E-12</c:v>
                      </c:pt>
                      <c:pt idx="1131">
                        <c:v>3.6598215956221383E-12</c:v>
                      </c:pt>
                      <c:pt idx="1132">
                        <c:v>3.6557136123522235E-12</c:v>
                      </c:pt>
                      <c:pt idx="1133">
                        <c:v>3.6516966162481629E-12</c:v>
                      </c:pt>
                      <c:pt idx="1134">
                        <c:v>3.6477705748353675E-12</c:v>
                      </c:pt>
                      <c:pt idx="1135">
                        <c:v>3.6439359963790844E-12</c:v>
                      </c:pt>
                      <c:pt idx="1136">
                        <c:v>3.640192764991523E-12</c:v>
                      </c:pt>
                      <c:pt idx="1137">
                        <c:v>3.6365407319073101E-12</c:v>
                      </c:pt>
                      <c:pt idx="1138">
                        <c:v>3.632979748361064E-12</c:v>
                      </c:pt>
                      <c:pt idx="1139">
                        <c:v>3.6295096655874223E-12</c:v>
                      </c:pt>
                      <c:pt idx="1140">
                        <c:v>3.6261303348209961E-12</c:v>
                      </c:pt>
                      <c:pt idx="1141">
                        <c:v>3.6228416072964197E-12</c:v>
                      </c:pt>
                      <c:pt idx="1142">
                        <c:v>3.6196433342483151E-12</c:v>
                      </c:pt>
                      <c:pt idx="1143">
                        <c:v>3.6165353669113033E-12</c:v>
                      </c:pt>
                      <c:pt idx="1144">
                        <c:v>3.6135175565200233E-12</c:v>
                      </c:pt>
                      <c:pt idx="1145">
                        <c:v>3.6105897543090836E-12</c:v>
                      </c:pt>
                      <c:pt idx="1146">
                        <c:v>3.6077518115131199E-12</c:v>
                      </c:pt>
                      <c:pt idx="1147">
                        <c:v>3.605003579366754E-12</c:v>
                      </c:pt>
                      <c:pt idx="1148">
                        <c:v>3.6023449091046088E-12</c:v>
                      </c:pt>
                      <c:pt idx="1149">
                        <c:v>3.5997756519613128E-12</c:v>
                      </c:pt>
                      <c:pt idx="1150">
                        <c:v>3.5972956591714926E-12</c:v>
                      </c:pt>
                      <c:pt idx="1151">
                        <c:v>3.5949047819697732E-12</c:v>
                      </c:pt>
                      <c:pt idx="1152">
                        <c:v>3.5926028715907766E-12</c:v>
                      </c:pt>
                      <c:pt idx="1153">
                        <c:v>3.5903897792691327E-12</c:v>
                      </c:pt>
                      <c:pt idx="1154">
                        <c:v>3.5882653562394574E-12</c:v>
                      </c:pt>
                      <c:pt idx="1155">
                        <c:v>3.5862294537363852E-12</c:v>
                      </c:pt>
                      <c:pt idx="1156">
                        <c:v>3.584281922994539E-12</c:v>
                      </c:pt>
                      <c:pt idx="1157">
                        <c:v>3.5824226152485365E-12</c:v>
                      </c:pt>
                      <c:pt idx="1158">
                        <c:v>3.5806513817330184E-12</c:v>
                      </c:pt>
                      <c:pt idx="1159">
                        <c:v>3.5789680924573101E-12</c:v>
                      </c:pt>
                      <c:pt idx="1160">
                        <c:v>3.5773726890068069E-12</c:v>
                      </c:pt>
                      <c:pt idx="1161">
                        <c:v>3.5758651295756503E-12</c:v>
                      </c:pt>
                      <c:pt idx="1162">
                        <c:v>3.5744453723551806E-12</c:v>
                      </c:pt>
                      <c:pt idx="1163">
                        <c:v>3.5731133755367258E-12</c:v>
                      </c:pt>
                      <c:pt idx="1164">
                        <c:v>3.5718690973116356E-12</c:v>
                      </c:pt>
                      <c:pt idx="1165">
                        <c:v>3.5707124958712415E-12</c:v>
                      </c:pt>
                      <c:pt idx="1166">
                        <c:v>3.569643529406886E-12</c:v>
                      </c:pt>
                      <c:pt idx="1167">
                        <c:v>3.5686621561099049E-12</c:v>
                      </c:pt>
                      <c:pt idx="1168">
                        <c:v>3.5677683341716305E-12</c:v>
                      </c:pt>
                      <c:pt idx="1169">
                        <c:v>3.5669620217834051E-12</c:v>
                      </c:pt>
                      <c:pt idx="1170">
                        <c:v>3.5662431771365689E-12</c:v>
                      </c:pt>
                      <c:pt idx="1171">
                        <c:v>3.5656117584224596E-12</c:v>
                      </c:pt>
                      <c:pt idx="1172">
                        <c:v>3.5650677238324089E-12</c:v>
                      </c:pt>
                      <c:pt idx="1173">
                        <c:v>3.5646110315577654E-12</c:v>
                      </c:pt>
                      <c:pt idx="1174">
                        <c:v>3.5642416397898543E-12</c:v>
                      </c:pt>
                      <c:pt idx="1175">
                        <c:v>3.5639595067200204E-12</c:v>
                      </c:pt>
                      <c:pt idx="1176">
                        <c:v>3.5637645905396028E-12</c:v>
                      </c:pt>
                      <c:pt idx="1177">
                        <c:v>3.5636568494399337E-12</c:v>
                      </c:pt>
                      <c:pt idx="1178">
                        <c:v>3.563636241612352E-12</c:v>
                      </c:pt>
                      <c:pt idx="1179">
                        <c:v>3.5637027252482008E-12</c:v>
                      </c:pt>
                      <c:pt idx="1180">
                        <c:v>3.5638562585388174E-12</c:v>
                      </c:pt>
                      <c:pt idx="1181">
                        <c:v>3.5640967996755359E-12</c:v>
                      </c:pt>
                      <c:pt idx="1182">
                        <c:v>3.5644243068496936E-12</c:v>
                      </c:pt>
                      <c:pt idx="1183">
                        <c:v>3.5648387383506406E-12</c:v>
                      </c:pt>
                      <c:pt idx="1184">
                        <c:v>3.5653400808291885E-12</c:v>
                      </c:pt>
                      <c:pt idx="1185">
                        <c:v>3.565928388373423E-12</c:v>
                      </c:pt>
                      <c:pt idx="1186">
                        <c:v>3.5666037248743989E-12</c:v>
                      </c:pt>
                      <c:pt idx="1187">
                        <c:v>3.5673661542231817E-12</c:v>
                      </c:pt>
                      <c:pt idx="1188">
                        <c:v>3.5682157403108246E-12</c:v>
                      </c:pt>
                      <c:pt idx="1189">
                        <c:v>3.569152547028389E-12</c:v>
                      </c:pt>
                      <c:pt idx="1190">
                        <c:v>3.570176638266931E-12</c:v>
                      </c:pt>
                      <c:pt idx="1191">
                        <c:v>3.5712880779175047E-12</c:v>
                      </c:pt>
                      <c:pt idx="1192">
                        <c:v>3.5724869298711831E-12</c:v>
                      </c:pt>
                      <c:pt idx="1193">
                        <c:v>3.5737732580190098E-12</c:v>
                      </c:pt>
                      <c:pt idx="1194">
                        <c:v>3.5751471262520495E-12</c:v>
                      </c:pt>
                      <c:pt idx="1195">
                        <c:v>3.5766085984613565E-12</c:v>
                      </c:pt>
                      <c:pt idx="1196">
                        <c:v>3.5781577385380011E-12</c:v>
                      </c:pt>
                      <c:pt idx="1197">
                        <c:v>3.5797946103730281E-12</c:v>
                      </c:pt>
                      <c:pt idx="1198">
                        <c:v>3.5815192778575082E-12</c:v>
                      </c:pt>
                      <c:pt idx="1199">
                        <c:v>3.5833318048824825E-12</c:v>
                      </c:pt>
                      <c:pt idx="1200">
                        <c:v>3.5852322553390277E-12</c:v>
                      </c:pt>
                      <c:pt idx="1201">
                        <c:v>3.5872206931181963E-12</c:v>
                      </c:pt>
                      <c:pt idx="1202">
                        <c:v>3.5892971821110411E-12</c:v>
                      </c:pt>
                      <c:pt idx="1203">
                        <c:v>3.5914617862086248E-12</c:v>
                      </c:pt>
                      <c:pt idx="1204">
                        <c:v>3.593714569302009E-12</c:v>
                      </c:pt>
                      <c:pt idx="1205">
                        <c:v>3.5960555952822499E-12</c:v>
                      </c:pt>
                      <c:pt idx="1206">
                        <c:v>3.5984849280404007E-12</c:v>
                      </c:pt>
                      <c:pt idx="1207">
                        <c:v>3.6010026314675265E-12</c:v>
                      </c:pt>
                      <c:pt idx="1208">
                        <c:v>3.6036087700350091E-12</c:v>
                      </c:pt>
                      <c:pt idx="1209">
                        <c:v>3.6063034482219459E-12</c:v>
                      </c:pt>
                      <c:pt idx="1210">
                        <c:v>3.6090868324169223E-12</c:v>
                      </c:pt>
                      <c:pt idx="1211">
                        <c:v>3.6119590941329713E-12</c:v>
                      </c:pt>
                      <c:pt idx="1212">
                        <c:v>3.6149204048831347E-12</c:v>
                      </c:pt>
                      <c:pt idx="1213">
                        <c:v>3.6179709361804501E-12</c:v>
                      </c:pt>
                      <c:pt idx="1214">
                        <c:v>3.6211108595379553E-12</c:v>
                      </c:pt>
                      <c:pt idx="1215">
                        <c:v>3.6243403464686849E-12</c:v>
                      </c:pt>
                      <c:pt idx="1216">
                        <c:v>3.627659568485672E-12</c:v>
                      </c:pt>
                      <c:pt idx="1217">
                        <c:v>3.6310686971019609E-12</c:v>
                      </c:pt>
                      <c:pt idx="1218">
                        <c:v>3.6345679038305837E-12</c:v>
                      </c:pt>
                      <c:pt idx="1219">
                        <c:v>3.6381573601845829E-12</c:v>
                      </c:pt>
                      <c:pt idx="1220">
                        <c:v>3.6418372376769918E-12</c:v>
                      </c:pt>
                      <c:pt idx="1221">
                        <c:v>3.6456077078208426E-12</c:v>
                      </c:pt>
                      <c:pt idx="1222">
                        <c:v>3.6494689421291782E-12</c:v>
                      </c:pt>
                      <c:pt idx="1223">
                        <c:v>3.6534211121150365E-12</c:v>
                      </c:pt>
                      <c:pt idx="1224">
                        <c:v>3.657464389291454E-12</c:v>
                      </c:pt>
                      <c:pt idx="1225">
                        <c:v>3.6615989451714607E-12</c:v>
                      </c:pt>
                      <c:pt idx="1226">
                        <c:v>3.6658249512681073E-12</c:v>
                      </c:pt>
                      <c:pt idx="1227">
                        <c:v>3.6701425790944182E-12</c:v>
                      </c:pt>
                      <c:pt idx="1228">
                        <c:v>3.6745520001634363E-12</c:v>
                      </c:pt>
                      <c:pt idx="1229">
                        <c:v>3.6790533859881914E-12</c:v>
                      </c:pt>
                      <c:pt idx="1230">
                        <c:v>3.6836469080817345E-12</c:v>
                      </c:pt>
                      <c:pt idx="1231">
                        <c:v>3.688332737957089E-12</c:v>
                      </c:pt>
                      <c:pt idx="1232">
                        <c:v>3.6931110471272987E-12</c:v>
                      </c:pt>
                      <c:pt idx="1233">
                        <c:v>3.6979820088890758E-12</c:v>
                      </c:pt>
                      <c:pt idx="1234">
                        <c:v>3.7029458509572298E-12</c:v>
                      </c:pt>
                      <c:pt idx="1235">
                        <c:v>3.7080028555956781E-12</c:v>
                      </c:pt>
                      <c:pt idx="1236">
                        <c:v>3.7131533071026829E-12</c:v>
                      </c:pt>
                      <c:pt idx="1237">
                        <c:v>3.7183974897764444E-12</c:v>
                      </c:pt>
                      <c:pt idx="1238">
                        <c:v>3.7237356879152006E-12</c:v>
                      </c:pt>
                      <c:pt idx="1239">
                        <c:v>3.7291681858172058E-12</c:v>
                      </c:pt>
                      <c:pt idx="1240">
                        <c:v>3.7346952677806567E-12</c:v>
                      </c:pt>
                      <c:pt idx="1241">
                        <c:v>3.7403172181038118E-12</c:v>
                      </c:pt>
                      <c:pt idx="1242">
                        <c:v>3.746034321084892E-12</c:v>
                      </c:pt>
                      <c:pt idx="1243">
                        <c:v>3.7518468610221338E-12</c:v>
                      </c:pt>
                      <c:pt idx="1244">
                        <c:v>3.7577551222137568E-12</c:v>
                      </c:pt>
                      <c:pt idx="1245">
                        <c:v>3.763759388958011E-12</c:v>
                      </c:pt>
                      <c:pt idx="1246">
                        <c:v>3.7698599455531015E-12</c:v>
                      </c:pt>
                      <c:pt idx="1247">
                        <c:v>3.7760570762972647E-12</c:v>
                      </c:pt>
                      <c:pt idx="1248">
                        <c:v>3.7823510654887596E-12</c:v>
                      </c:pt>
                      <c:pt idx="1249">
                        <c:v>3.7887421974257775E-12</c:v>
                      </c:pt>
                      <c:pt idx="1250">
                        <c:v>3.7952307564065694E-12</c:v>
                      </c:pt>
                      <c:pt idx="1251">
                        <c:v>3.8018170267293773E-12</c:v>
                      </c:pt>
                      <c:pt idx="1252">
                        <c:v>3.8085012926924087E-12</c:v>
                      </c:pt>
                      <c:pt idx="1253">
                        <c:v>3.8152838385939145E-12</c:v>
                      </c:pt>
                      <c:pt idx="1254">
                        <c:v>3.8221649487321231E-12</c:v>
                      </c:pt>
                      <c:pt idx="1255">
                        <c:v>3.8291449074052427E-12</c:v>
                      </c:pt>
                      <c:pt idx="1256">
                        <c:v>3.8362239989115154E-12</c:v>
                      </c:pt>
                      <c:pt idx="1257">
                        <c:v>3.8434025075491994E-12</c:v>
                      </c:pt>
                      <c:pt idx="1258">
                        <c:v>3.8506807887568597E-12</c:v>
                      </c:pt>
                      <c:pt idx="1259">
                        <c:v>3.8580593054300597E-12</c:v>
                      </c:pt>
                      <c:pt idx="1260">
                        <c:v>3.8655384337420728E-12</c:v>
                      </c:pt>
                      <c:pt idx="1261">
                        <c:v>3.8731185476611524E-12</c:v>
                      </c:pt>
                      <c:pt idx="1262">
                        <c:v>3.8808000211555579E-12</c:v>
                      </c:pt>
                      <c:pt idx="1263">
                        <c:v>3.8885832281935022E-12</c:v>
                      </c:pt>
                      <c:pt idx="1264">
                        <c:v>3.8964685427432392E-12</c:v>
                      </c:pt>
                      <c:pt idx="1265">
                        <c:v>3.9044563387730108E-12</c:v>
                      </c:pt>
                      <c:pt idx="1266">
                        <c:v>3.9125469902510692E-12</c:v>
                      </c:pt>
                      <c:pt idx="1267">
                        <c:v>3.9207408711456185E-12</c:v>
                      </c:pt>
                      <c:pt idx="1268">
                        <c:v>3.9290383554249464E-12</c:v>
                      </c:pt>
                      <c:pt idx="1269">
                        <c:v>3.9374398170572511E-12</c:v>
                      </c:pt>
                      <c:pt idx="1270">
                        <c:v>3.9459456306477716E-12</c:v>
                      </c:pt>
                      <c:pt idx="1271">
                        <c:v>3.9545561970735908E-12</c:v>
                      </c:pt>
                      <c:pt idx="1272">
                        <c:v>3.9632719514510406E-12</c:v>
                      </c:pt>
                      <c:pt idx="1273">
                        <c:v>3.9720933311446257E-12</c:v>
                      </c:pt>
                      <c:pt idx="1274">
                        <c:v>3.9810207735188297E-12</c:v>
                      </c:pt>
                      <c:pt idx="1275">
                        <c:v>3.9900547159380941E-12</c:v>
                      </c:pt>
                      <c:pt idx="1276">
                        <c:v>3.9991955957669121E-12</c:v>
                      </c:pt>
                      <c:pt idx="1277">
                        <c:v>4.0084438503697385E-12</c:v>
                      </c:pt>
                      <c:pt idx="1278">
                        <c:v>4.017799917111076E-12</c:v>
                      </c:pt>
                      <c:pt idx="1279">
                        <c:v>4.027264233355384E-12</c:v>
                      </c:pt>
                      <c:pt idx="1280">
                        <c:v>4.0368372364671333E-12</c:v>
                      </c:pt>
                      <c:pt idx="1281">
                        <c:v>4.0465193638108139E-12</c:v>
                      </c:pt>
                      <c:pt idx="1282">
                        <c:v>4.0563110528373045E-12</c:v>
                      </c:pt>
                      <c:pt idx="1283">
                        <c:v>4.0662127782569395E-12</c:v>
                      </c:pt>
                      <c:pt idx="1284">
                        <c:v>4.0762250421283149E-12</c:v>
                      </c:pt>
                      <c:pt idx="1285">
                        <c:v>4.0863483314060406E-12</c:v>
                      </c:pt>
                      <c:pt idx="1286">
                        <c:v>4.0965831330447241E-12</c:v>
                      </c:pt>
                      <c:pt idx="1287">
                        <c:v>4.1069299339990167E-12</c:v>
                      </c:pt>
                      <c:pt idx="1288">
                        <c:v>4.1173892212235162E-12</c:v>
                      </c:pt>
                      <c:pt idx="1289">
                        <c:v>4.1279614851594522E-12</c:v>
                      </c:pt>
                      <c:pt idx="1290">
                        <c:v>4.1386472383834826E-12</c:v>
                      </c:pt>
                      <c:pt idx="1291">
                        <c:v>4.1494470021174957E-12</c:v>
                      </c:pt>
                      <c:pt idx="1292">
                        <c:v>4.1603612976027387E-12</c:v>
                      </c:pt>
                      <c:pt idx="1293">
                        <c:v>4.1713906460805105E-12</c:v>
                      </c:pt>
                      <c:pt idx="1294">
                        <c:v>4.1825355687920591E-12</c:v>
                      </c:pt>
                      <c:pt idx="1295">
                        <c:v>4.1937965886088496E-12</c:v>
                      </c:pt>
                      <c:pt idx="1296">
                        <c:v>4.2051742484153905E-12</c:v>
                      </c:pt>
                      <c:pt idx="1297">
                        <c:v>4.2166691045091004E-12</c:v>
                      </c:pt>
                      <c:pt idx="1298">
                        <c:v>4.2282817134333158E-12</c:v>
                      </c:pt>
                      <c:pt idx="1299">
                        <c:v>4.2400126317313476E-12</c:v>
                      </c:pt>
                      <c:pt idx="1300">
                        <c:v>4.2518624159465427E-12</c:v>
                      </c:pt>
                      <c:pt idx="1301">
                        <c:v>4.2638316231956753E-12</c:v>
                      </c:pt>
                      <c:pt idx="1302">
                        <c:v>4.2759208270267253E-12</c:v>
                      </c:pt>
                      <c:pt idx="1303">
                        <c:v>4.2881306194137187E-12</c:v>
                      </c:pt>
                      <c:pt idx="1304">
                        <c:v>4.3004615933043184E-12</c:v>
                      </c:pt>
                      <c:pt idx="1305">
                        <c:v>4.3129143416461775E-12</c:v>
                      </c:pt>
                      <c:pt idx="1306">
                        <c:v>4.3254894573869087E-12</c:v>
                      </c:pt>
                      <c:pt idx="1307">
                        <c:v>4.3381875335825703E-12</c:v>
                      </c:pt>
                      <c:pt idx="1308">
                        <c:v>4.3510091753805192E-12</c:v>
                      </c:pt>
                      <c:pt idx="1309">
                        <c:v>4.363955010797318E-12</c:v>
                      </c:pt>
                      <c:pt idx="1310">
                        <c:v>4.377025670387228E-12</c:v>
                      </c:pt>
                      <c:pt idx="1311">
                        <c:v>4.3902217847045694E-12</c:v>
                      </c:pt>
                      <c:pt idx="1312">
                        <c:v>4.4035439843036722E-12</c:v>
                      </c:pt>
                      <c:pt idx="1313">
                        <c:v>4.4169928997399343E-12</c:v>
                      </c:pt>
                      <c:pt idx="1314">
                        <c:v>4.4305691693568867E-12</c:v>
                      </c:pt>
                      <c:pt idx="1315">
                        <c:v>4.4442734573111202E-12</c:v>
                      </c:pt>
                      <c:pt idx="1316">
                        <c:v>4.4581064330855078E-12</c:v>
                      </c:pt>
                      <c:pt idx="1317">
                        <c:v>4.4720687661629602E-12</c:v>
                      </c:pt>
                      <c:pt idx="1318">
                        <c:v>4.4861611260263649E-12</c:v>
                      </c:pt>
                      <c:pt idx="1319">
                        <c:v>4.5003841821586458E-12</c:v>
                      </c:pt>
                      <c:pt idx="1320">
                        <c:v>4.5147386084159232E-12</c:v>
                      </c:pt>
                      <c:pt idx="1321">
                        <c:v>4.5292251049281931E-12</c:v>
                      </c:pt>
                      <c:pt idx="1322">
                        <c:v>4.543844381562493E-12</c:v>
                      </c:pt>
                      <c:pt idx="1323">
                        <c:v>4.5585971482008599E-12</c:v>
                      </c:pt>
                      <c:pt idx="1324">
                        <c:v>4.5734841147253933E-12</c:v>
                      </c:pt>
                      <c:pt idx="1325">
                        <c:v>4.5885059910181578E-12</c:v>
                      </c:pt>
                      <c:pt idx="1326">
                        <c:v>4.6036634890554689E-12</c:v>
                      </c:pt>
                      <c:pt idx="1327">
                        <c:v>4.6189573450245038E-12</c:v>
                      </c:pt>
                      <c:pt idx="1328">
                        <c:v>4.6343883106189879E-12</c:v>
                      </c:pt>
                      <c:pt idx="1329">
                        <c:v>4.6499571377831733E-12</c:v>
                      </c:pt>
                      <c:pt idx="1330">
                        <c:v>4.6656645784612791E-12</c:v>
                      </c:pt>
                      <c:pt idx="1331">
                        <c:v>4.6815113845975669E-12</c:v>
                      </c:pt>
                      <c:pt idx="1332">
                        <c:v>4.6974983088972443E-12</c:v>
                      </c:pt>
                      <c:pt idx="1333">
                        <c:v>4.7136261243492707E-12</c:v>
                      </c:pt>
                      <c:pt idx="1334">
                        <c:v>4.7298956258051034E-12</c:v>
                      </c:pt>
                      <c:pt idx="1335">
                        <c:v>4.7463076091928952E-12</c:v>
                      </c:pt>
                      <c:pt idx="1336">
                        <c:v>4.7628628704407879E-12</c:v>
                      </c:pt>
                      <c:pt idx="1337">
                        <c:v>4.7795622054769498E-12</c:v>
                      </c:pt>
                      <c:pt idx="1338">
                        <c:v>4.7964064103801083E-12</c:v>
                      </c:pt>
                      <c:pt idx="1339">
                        <c:v>4.8133962964876715E-12</c:v>
                      </c:pt>
                      <c:pt idx="1340">
                        <c:v>4.8305327030358021E-12</c:v>
                      </c:pt>
                      <c:pt idx="1341">
                        <c:v>4.8478164722180844E-12</c:v>
                      </c:pt>
                      <c:pt idx="1342">
                        <c:v>4.8652484462281142E-12</c:v>
                      </c:pt>
                      <c:pt idx="1343">
                        <c:v>4.8828294672594985E-12</c:v>
                      </c:pt>
                      <c:pt idx="1344">
                        <c:v>4.9005603775063735E-12</c:v>
                      </c:pt>
                      <c:pt idx="1345">
                        <c:v>4.918442029209597E-12</c:v>
                      </c:pt>
                      <c:pt idx="1346">
                        <c:v>4.9364753071167353E-12</c:v>
                      </c:pt>
                      <c:pt idx="1347">
                        <c:v>4.9546611024826587E-12</c:v>
                      </c:pt>
                      <c:pt idx="1348">
                        <c:v>4.973000306562288E-12</c:v>
                      </c:pt>
                      <c:pt idx="1349">
                        <c:v>4.991493810610471E-12</c:v>
                      </c:pt>
                      <c:pt idx="1350">
                        <c:v>5.0101425058821505E-12</c:v>
                      </c:pt>
                      <c:pt idx="1351">
                        <c:v>5.0289472893717768E-12</c:v>
                      </c:pt>
                      <c:pt idx="1352">
                        <c:v>5.0479090923860387E-12</c:v>
                      </c:pt>
                      <c:pt idx="1353">
                        <c:v>5.0670288587733149E-12</c:v>
                      </c:pt>
                      <c:pt idx="1354">
                        <c:v>5.0863075323968459E-12</c:v>
                      </c:pt>
                      <c:pt idx="1355">
                        <c:v>5.1057460571199497E-12</c:v>
                      </c:pt>
                      <c:pt idx="1356">
                        <c:v>5.125345376805904E-12</c:v>
                      </c:pt>
                      <c:pt idx="1357">
                        <c:v>5.1451064380880358E-12</c:v>
                      </c:pt>
                      <c:pt idx="1358">
                        <c:v>5.1650302205262991E-12</c:v>
                      </c:pt>
                      <c:pt idx="1359">
                        <c:v>5.1851177249186167E-12</c:v>
                      </c:pt>
                      <c:pt idx="1360">
                        <c:v>5.2053699523988594E-12</c:v>
                      </c:pt>
                      <c:pt idx="1361">
                        <c:v>5.2257879041009103E-12</c:v>
                      </c:pt>
                      <c:pt idx="1362">
                        <c:v>5.2463725811585901E-12</c:v>
                      </c:pt>
                      <c:pt idx="1363">
                        <c:v>5.2671249856713346E-12</c:v>
                      </c:pt>
                      <c:pt idx="1364">
                        <c:v>5.2880461486080627E-12</c:v>
                      </c:pt>
                      <c:pt idx="1365">
                        <c:v>5.30913713308658E-12</c:v>
                      </c:pt>
                      <c:pt idx="1366">
                        <c:v>5.3303990038480105E-12</c:v>
                      </c:pt>
                      <c:pt idx="1367">
                        <c:v>5.3518328256335463E-12</c:v>
                      </c:pt>
                      <c:pt idx="1368">
                        <c:v>5.3734396631843001E-12</c:v>
                      </c:pt>
                      <c:pt idx="1369">
                        <c:v>5.395220581366209E-12</c:v>
                      </c:pt>
                      <c:pt idx="1370">
                        <c:v>5.4171766677979697E-12</c:v>
                      </c:pt>
                      <c:pt idx="1371">
                        <c:v>5.4393090547193486E-12</c:v>
                      </c:pt>
                      <c:pt idx="1372">
                        <c:v>5.4616188793510028E-12</c:v>
                      </c:pt>
                      <c:pt idx="1373">
                        <c:v>5.4841072789136283E-12</c:v>
                      </c:pt>
                      <c:pt idx="1374">
                        <c:v>5.5067753906278404E-12</c:v>
                      </c:pt>
                      <c:pt idx="1375">
                        <c:v>5.529624351679413E-12</c:v>
                      </c:pt>
                      <c:pt idx="1376">
                        <c:v>5.5526553147769701E-12</c:v>
                      </c:pt>
                      <c:pt idx="1377">
                        <c:v>5.5758694899530694E-12</c:v>
                      </c:pt>
                      <c:pt idx="1378">
                        <c:v>5.5992680996413796E-12</c:v>
                      </c:pt>
                      <c:pt idx="1379">
                        <c:v>5.6228523662755792E-12</c:v>
                      </c:pt>
                      <c:pt idx="1380">
                        <c:v>5.6466235122893259E-12</c:v>
                      </c:pt>
                      <c:pt idx="1381">
                        <c:v>5.6705827601163157E-12</c:v>
                      </c:pt>
                      <c:pt idx="1382">
                        <c:v>5.6947313411862794E-12</c:v>
                      </c:pt>
                      <c:pt idx="1383">
                        <c:v>5.7190705542316279E-12</c:v>
                      </c:pt>
                      <c:pt idx="1384">
                        <c:v>5.7436017255047854E-12</c:v>
                      </c:pt>
                      <c:pt idx="1385">
                        <c:v>5.7683261812895434E-12</c:v>
                      </c:pt>
                      <c:pt idx="1386">
                        <c:v>5.7932452478696976E-12</c:v>
                      </c:pt>
                      <c:pt idx="1387">
                        <c:v>5.8183602515290288E-12</c:v>
                      </c:pt>
                      <c:pt idx="1388">
                        <c:v>5.8436725226240527E-12</c:v>
                      </c:pt>
                      <c:pt idx="1389">
                        <c:v>5.8691834640150885E-12</c:v>
                      </c:pt>
                      <c:pt idx="1390">
                        <c:v>5.8948945325299389E-12</c:v>
                      </c:pt>
                      <c:pt idx="1391">
                        <c:v>5.9208071859902137E-12</c:v>
                      </c:pt>
                      <c:pt idx="1392">
                        <c:v>5.9469228822174258E-12</c:v>
                      </c:pt>
                      <c:pt idx="1393">
                        <c:v>5.9732430790331835E-12</c:v>
                      </c:pt>
                      <c:pt idx="1394">
                        <c:v>5.9997692350079051E-12</c:v>
                      </c:pt>
                      <c:pt idx="1395">
                        <c:v>6.0265028804095817E-12</c:v>
                      </c:pt>
                      <c:pt idx="1396">
                        <c:v>6.0534456406747912E-12</c:v>
                      </c:pt>
                      <c:pt idx="1397">
                        <c:v>6.0805991467512563E-12</c:v>
                      </c:pt>
                      <c:pt idx="1398">
                        <c:v>6.1079650295866149E-12</c:v>
                      </c:pt>
                      <c:pt idx="1399">
                        <c:v>6.1355449201286158E-12</c:v>
                      </c:pt>
                      <c:pt idx="1400">
                        <c:v>6.1633404485735591E-12</c:v>
                      </c:pt>
                      <c:pt idx="1401">
                        <c:v>6.19135330818956E-12</c:v>
                      </c:pt>
                      <c:pt idx="1402">
                        <c:v>6.2195853465731203E-12</c:v>
                      </c:pt>
                      <c:pt idx="1403">
                        <c:v>6.2480384307628934E-12</c:v>
                      </c:pt>
                      <c:pt idx="1404">
                        <c:v>6.2767144277975288E-12</c:v>
                      </c:pt>
                      <c:pt idx="1405">
                        <c:v>6.3056152047157114E-12</c:v>
                      </c:pt>
                      <c:pt idx="1406">
                        <c:v>6.3347426280511405E-12</c:v>
                      </c:pt>
                      <c:pt idx="1407">
                        <c:v>6.3640986106044727E-12</c:v>
                      </c:pt>
                      <c:pt idx="1408">
                        <c:v>6.3936852957424445E-12</c:v>
                      </c:pt>
                      <c:pt idx="1409">
                        <c:v>6.4235048824600651E-12</c:v>
                      </c:pt>
                      <c:pt idx="1410">
                        <c:v>6.4535595697524122E-12</c:v>
                      </c:pt>
                      <c:pt idx="1411">
                        <c:v>6.4838515566144885E-12</c:v>
                      </c:pt>
                      <c:pt idx="1412">
                        <c:v>6.5143830420413347E-12</c:v>
                      </c:pt>
                      <c:pt idx="1413">
                        <c:v>6.5451562522811733E-12</c:v>
                      </c:pt>
                      <c:pt idx="1414">
                        <c:v>6.5761737238216937E-12</c:v>
                      </c:pt>
                      <c:pt idx="1415">
                        <c:v>6.6074381340505471E-12</c:v>
                      </c:pt>
                      <c:pt idx="1416">
                        <c:v>6.6389521604508439E-12</c:v>
                      </c:pt>
                      <c:pt idx="1417">
                        <c:v>6.670718480505698E-12</c:v>
                      </c:pt>
                      <c:pt idx="1418">
                        <c:v>6.7027397716981972E-12</c:v>
                      </c:pt>
                      <c:pt idx="1419">
                        <c:v>6.7350187218692339E-12</c:v>
                      </c:pt>
                      <c:pt idx="1420">
                        <c:v>6.767558396260401E-12</c:v>
                      </c:pt>
                      <c:pt idx="1421">
                        <c:v>6.8003621697553251E-12</c:v>
                      </c:pt>
                      <c:pt idx="1422">
                        <c:v>6.833433422911971E-12</c:v>
                      </c:pt>
                      <c:pt idx="1423">
                        <c:v>6.8667755362883208E-12</c:v>
                      </c:pt>
                      <c:pt idx="1424">
                        <c:v>6.9003918904424023E-12</c:v>
                      </c:pt>
                      <c:pt idx="1425">
                        <c:v>6.9342858624960676E-12</c:v>
                      </c:pt>
                      <c:pt idx="1426">
                        <c:v>6.9684612450911604E-12</c:v>
                      </c:pt>
                      <c:pt idx="1427">
                        <c:v>7.0029224317430847E-12</c:v>
                      </c:pt>
                      <c:pt idx="1428">
                        <c:v>7.0376738509524012E-12</c:v>
                      </c:pt>
                      <c:pt idx="1429">
                        <c:v>7.0727199312196875E-12</c:v>
                      </c:pt>
                      <c:pt idx="1430">
                        <c:v>7.1080651010454816E-12</c:v>
                      </c:pt>
                      <c:pt idx="1431">
                        <c:v>7.1431681022549459E-12</c:v>
                      </c:pt>
                      <c:pt idx="1432">
                        <c:v>7.1762389029525855E-12</c:v>
                      </c:pt>
                      <c:pt idx="1433">
                        <c:v>7.2075575996045736E-12</c:v>
                      </c:pt>
                      <c:pt idx="1434">
                        <c:v>7.2371241922109295E-12</c:v>
                      </c:pt>
                      <c:pt idx="1435">
                        <c:v>7.2649386807716571E-12</c:v>
                      </c:pt>
                      <c:pt idx="1436">
                        <c:v>7.2910010652867139E-12</c:v>
                      </c:pt>
                      <c:pt idx="1437">
                        <c:v>7.3153113457561368E-12</c:v>
                      </c:pt>
                      <c:pt idx="1438">
                        <c:v>7.3378695221799339E-12</c:v>
                      </c:pt>
                      <c:pt idx="1439">
                        <c:v>7.3586755945580795E-12</c:v>
                      </c:pt>
                      <c:pt idx="1440">
                        <c:v>7.3777295628905767E-12</c:v>
                      </c:pt>
                      <c:pt idx="1441">
                        <c:v>7.3950314271774224E-12</c:v>
                      </c:pt>
                      <c:pt idx="1442">
                        <c:v>7.4105811874186342E-12</c:v>
                      </c:pt>
                      <c:pt idx="1443">
                        <c:v>7.4243788436142025E-12</c:v>
                      </c:pt>
                      <c:pt idx="1444">
                        <c:v>7.4364243957641176E-12</c:v>
                      </c:pt>
                      <c:pt idx="1445">
                        <c:v>7.4467178438684021E-12</c:v>
                      </c:pt>
                      <c:pt idx="1446">
                        <c:v>7.4552591879270383E-12</c:v>
                      </c:pt>
                      <c:pt idx="1447">
                        <c:v>7.462048427940039E-12</c:v>
                      </c:pt>
                      <c:pt idx="1448">
                        <c:v>7.4670855639073946E-12</c:v>
                      </c:pt>
                      <c:pt idx="1449">
                        <c:v>7.4703705958290986E-12</c:v>
                      </c:pt>
                      <c:pt idx="1450">
                        <c:v>7.4719035237051543E-12</c:v>
                      </c:pt>
                      <c:pt idx="1451">
                        <c:v>7.471684347535581E-12</c:v>
                      </c:pt>
                      <c:pt idx="1452">
                        <c:v>7.4697130673203739E-12</c:v>
                      </c:pt>
                      <c:pt idx="1453">
                        <c:v>7.4659896830594958E-12</c:v>
                      </c:pt>
                      <c:pt idx="1454">
                        <c:v>7.4605141947529887E-12</c:v>
                      </c:pt>
                      <c:pt idx="1455">
                        <c:v>7.45328660240083E-12</c:v>
                      </c:pt>
                      <c:pt idx="1456">
                        <c:v>7.4443069060030424E-12</c:v>
                      </c:pt>
                      <c:pt idx="1457">
                        <c:v>7.4335751055596032E-12</c:v>
                      </c:pt>
                      <c:pt idx="1458">
                        <c:v>7.4210912010705189E-12</c:v>
                      </c:pt>
                      <c:pt idx="1459">
                        <c:v>7.4068551925357975E-12</c:v>
                      </c:pt>
                      <c:pt idx="1460">
                        <c:v>7.3908670799554342E-12</c:v>
                      </c:pt>
                      <c:pt idx="1461">
                        <c:v>7.373126863329429E-12</c:v>
                      </c:pt>
                      <c:pt idx="1462">
                        <c:v>7.3536345426577674E-12</c:v>
                      </c:pt>
                      <c:pt idx="1463">
                        <c:v>7.3323901179404833E-12</c:v>
                      </c:pt>
                      <c:pt idx="1464">
                        <c:v>7.3093935891775363E-12</c:v>
                      </c:pt>
                      <c:pt idx="1465">
                        <c:v>7.2846449563689587E-12</c:v>
                      </c:pt>
                      <c:pt idx="1466">
                        <c:v>7.2581442195147263E-12</c:v>
                      </c:pt>
                      <c:pt idx="1467">
                        <c:v>7.2298913786148697E-12</c:v>
                      </c:pt>
                      <c:pt idx="1468">
                        <c:v>7.199886433669339E-12</c:v>
                      </c:pt>
                      <c:pt idx="1469">
                        <c:v>7.1681293846781785E-12</c:v>
                      </c:pt>
                      <c:pt idx="1470">
                        <c:v>7.1346202316413866E-12</c:v>
                      </c:pt>
                      <c:pt idx="1471">
                        <c:v>7.0993589745589479E-12</c:v>
                      </c:pt>
                      <c:pt idx="1472">
                        <c:v>7.0630030640232626E-12</c:v>
                      </c:pt>
                      <c:pt idx="1473">
                        <c:v>7.0269007704587065E-12</c:v>
                      </c:pt>
                      <c:pt idx="1474">
                        <c:v>6.9910882825701741E-12</c:v>
                      </c:pt>
                      <c:pt idx="1475">
                        <c:v>6.9555612767164331E-12</c:v>
                      </c:pt>
                      <c:pt idx="1476">
                        <c:v>6.9203154292563038E-12</c:v>
                      </c:pt>
                      <c:pt idx="1477">
                        <c:v>6.8853464165485942E-12</c:v>
                      </c:pt>
                      <c:pt idx="1478">
                        <c:v>6.850649988941086E-12</c:v>
                      </c:pt>
                      <c:pt idx="1479">
                        <c:v>6.8162225507010219E-12</c:v>
                      </c:pt>
                      <c:pt idx="1480">
                        <c:v>6.7820607812208808E-12</c:v>
                      </c:pt>
                      <c:pt idx="1481">
                        <c:v>6.7481613540301937E-12</c:v>
                      </c:pt>
                      <c:pt idx="1482">
                        <c:v>6.7145209426585767E-12</c:v>
                      </c:pt>
                      <c:pt idx="1483">
                        <c:v>6.6811362206356131E-12</c:v>
                      </c:pt>
                      <c:pt idx="1484">
                        <c:v>6.6480038802964025E-12</c:v>
                      </c:pt>
                      <c:pt idx="1485">
                        <c:v>6.6151209847236551E-12</c:v>
                      </c:pt>
                      <c:pt idx="1486">
                        <c:v>6.5824848794470397E-12</c:v>
                      </c:pt>
                      <c:pt idx="1487">
                        <c:v>6.5500929095862354E-12</c:v>
                      </c:pt>
                      <c:pt idx="1488">
                        <c:v>6.5179424202609031E-12</c:v>
                      </c:pt>
                      <c:pt idx="1489">
                        <c:v>6.4860307565907178E-12</c:v>
                      </c:pt>
                      <c:pt idx="1490">
                        <c:v>6.4543552664213443E-12</c:v>
                      </c:pt>
                      <c:pt idx="1491">
                        <c:v>6.4229134878467342E-12</c:v>
                      </c:pt>
                      <c:pt idx="1492">
                        <c:v>6.3917032146279372E-12</c:v>
                      </c:pt>
                      <c:pt idx="1493">
                        <c:v>6.3607222504615664E-12</c:v>
                      </c:pt>
                      <c:pt idx="1494">
                        <c:v>6.3299683990443093E-12</c:v>
                      </c:pt>
                      <c:pt idx="1495">
                        <c:v>6.2994394640727791E-12</c:v>
                      </c:pt>
                      <c:pt idx="1496">
                        <c:v>6.2691332492523937E-12</c:v>
                      </c:pt>
                      <c:pt idx="1497">
                        <c:v>6.2390476441778735E-12</c:v>
                      </c:pt>
                      <c:pt idx="1498">
                        <c:v>6.2091807490229567E-12</c:v>
                      </c:pt>
                      <c:pt idx="1499">
                        <c:v>6.1795306864251959E-12</c:v>
                      </c:pt>
                      <c:pt idx="1500">
                        <c:v>6.1500955790221759E-12</c:v>
                      </c:pt>
                      <c:pt idx="1501">
                        <c:v>6.1208735494514807E-12</c:v>
                      </c:pt>
                      <c:pt idx="1502">
                        <c:v>6.0918627203506724E-12</c:v>
                      </c:pt>
                      <c:pt idx="1503">
                        <c:v>6.0630612482610064E-12</c:v>
                      </c:pt>
                      <c:pt idx="1504">
                        <c:v>6.0344674463782668E-12</c:v>
                      </c:pt>
                      <c:pt idx="1505">
                        <c:v>6.0060796648799202E-12</c:v>
                      </c:pt>
                      <c:pt idx="1506">
                        <c:v>5.9778962535510101E-12</c:v>
                      </c:pt>
                      <c:pt idx="1507">
                        <c:v>5.9499155621765251E-12</c:v>
                      </c:pt>
                      <c:pt idx="1508">
                        <c:v>5.9221359405414936E-12</c:v>
                      </c:pt>
                      <c:pt idx="1509">
                        <c:v>5.8945557502140207E-12</c:v>
                      </c:pt>
                      <c:pt idx="1510">
                        <c:v>5.8671734584941189E-12</c:v>
                      </c:pt>
                      <c:pt idx="1511">
                        <c:v>5.8399875820428543E-12</c:v>
                      </c:pt>
                      <c:pt idx="1512">
                        <c:v>5.8129966372044159E-12</c:v>
                      </c:pt>
                      <c:pt idx="1513">
                        <c:v>5.7861991403230935E-12</c:v>
                      </c:pt>
                      <c:pt idx="1514">
                        <c:v>5.7595936077430553E-12</c:v>
                      </c:pt>
                      <c:pt idx="1515">
                        <c:v>5.7331785590605458E-12</c:v>
                      </c:pt>
                      <c:pt idx="1516">
                        <c:v>5.7069525798266561E-12</c:v>
                      </c:pt>
                      <c:pt idx="1517">
                        <c:v>5.680914311570522E-12</c:v>
                      </c:pt>
                      <c:pt idx="1518">
                        <c:v>5.6550623969717953E-12</c:v>
                      </c:pt>
                      <c:pt idx="1519">
                        <c:v>5.6293954787101151E-12</c:v>
                      </c:pt>
                      <c:pt idx="1520">
                        <c:v>5.6039121994652198E-12</c:v>
                      </c:pt>
                      <c:pt idx="1521">
                        <c:v>5.5786112024487701E-12</c:v>
                      </c:pt>
                      <c:pt idx="1522">
                        <c:v>5.5534911686667E-12</c:v>
                      </c:pt>
                      <c:pt idx="1523">
                        <c:v>5.5285508361258195E-12</c:v>
                      </c:pt>
                      <c:pt idx="1524">
                        <c:v>5.5037889469178274E-12</c:v>
                      </c:pt>
                      <c:pt idx="1525">
                        <c:v>5.4792042431343463E-12</c:v>
                      </c:pt>
                      <c:pt idx="1526">
                        <c:v>5.4547954668670063E-12</c:v>
                      </c:pt>
                      <c:pt idx="1527">
                        <c:v>5.4305613602146694E-12</c:v>
                      </c:pt>
                      <c:pt idx="1528">
                        <c:v>5.4065006846702681E-12</c:v>
                      </c:pt>
                      <c:pt idx="1529">
                        <c:v>5.3826122551147226E-12</c:v>
                      </c:pt>
                      <c:pt idx="1530">
                        <c:v>5.3588948948248285E-12</c:v>
                      </c:pt>
                      <c:pt idx="1531">
                        <c:v>5.33534742707737E-12</c:v>
                      </c:pt>
                      <c:pt idx="1532">
                        <c:v>5.3119686751491644E-12</c:v>
                      </c:pt>
                      <c:pt idx="1533">
                        <c:v>5.2887574623169523E-12</c:v>
                      </c:pt>
                      <c:pt idx="1534">
                        <c:v>5.2657126206796123E-12</c:v>
                      </c:pt>
                      <c:pt idx="1535">
                        <c:v>5.2428330280556148E-12</c:v>
                      </c:pt>
                      <c:pt idx="1536">
                        <c:v>5.2201175763979692E-12</c:v>
                      </c:pt>
                      <c:pt idx="1537">
                        <c:v>5.1975651576377993E-12</c:v>
                      </c:pt>
                      <c:pt idx="1538">
                        <c:v>5.1751746637062405E-12</c:v>
                      </c:pt>
                      <c:pt idx="1539">
                        <c:v>5.1529449865344166E-12</c:v>
                      </c:pt>
                      <c:pt idx="1540">
                        <c:v>5.1308750215948032E-12</c:v>
                      </c:pt>
                      <c:pt idx="1541">
                        <c:v>5.1089637001802157E-12</c:v>
                      </c:pt>
                      <c:pt idx="1542">
                        <c:v>5.0872099738904621E-12</c:v>
                      </c:pt>
                      <c:pt idx="1543">
                        <c:v>5.0656127945201408E-12</c:v>
                      </c:pt>
                      <c:pt idx="1544">
                        <c:v>5.0441711138638808E-12</c:v>
                      </c:pt>
                      <c:pt idx="1545">
                        <c:v>5.0228838837163146E-12</c:v>
                      </c:pt>
                      <c:pt idx="1546">
                        <c:v>5.0017500569967575E-12</c:v>
                      </c:pt>
                      <c:pt idx="1547">
                        <c:v>4.9807686125224365E-12</c:v>
                      </c:pt>
                      <c:pt idx="1548">
                        <c:v>4.9599385545904735E-12</c:v>
                      </c:pt>
                      <c:pt idx="1549">
                        <c:v>4.9392588885324994E-12</c:v>
                      </c:pt>
                      <c:pt idx="1550">
                        <c:v>4.9187286196801838E-12</c:v>
                      </c:pt>
                      <c:pt idx="1551">
                        <c:v>4.8983467533651623E-12</c:v>
                      </c:pt>
                      <c:pt idx="1552">
                        <c:v>4.878112295131157E-12</c:v>
                      </c:pt>
                      <c:pt idx="1553">
                        <c:v>4.8580242675879552E-12</c:v>
                      </c:pt>
                      <c:pt idx="1554">
                        <c:v>4.8380817221760366E-12</c:v>
                      </c:pt>
                      <c:pt idx="1555">
                        <c:v>4.8182837130698855E-12</c:v>
                      </c:pt>
                      <c:pt idx="1556">
                        <c:v>4.7986292944439443E-12</c:v>
                      </c:pt>
                      <c:pt idx="1557">
                        <c:v>4.7791175204726803E-12</c:v>
                      </c:pt>
                      <c:pt idx="1558">
                        <c:v>4.7597474453358681E-12</c:v>
                      </c:pt>
                      <c:pt idx="1559">
                        <c:v>4.7405181331975535E-12</c:v>
                      </c:pt>
                      <c:pt idx="1560">
                        <c:v>4.7214286780029201E-12</c:v>
                      </c:pt>
                      <c:pt idx="1561">
                        <c:v>4.7024781791640835E-12</c:v>
                      </c:pt>
                      <c:pt idx="1562">
                        <c:v>4.6836657360932004E-12</c:v>
                      </c:pt>
                      <c:pt idx="1563">
                        <c:v>4.6649904482023897E-12</c:v>
                      </c:pt>
                      <c:pt idx="1564">
                        <c:v>4.6464514149038146E-12</c:v>
                      </c:pt>
                      <c:pt idx="1565">
                        <c:v>4.6280477407366371E-12</c:v>
                      </c:pt>
                      <c:pt idx="1566">
                        <c:v>4.6097785581156157E-12</c:v>
                      </c:pt>
                      <c:pt idx="1567">
                        <c:v>4.5916430088150955E-12</c:v>
                      </c:pt>
                      <c:pt idx="1568">
                        <c:v>4.5736402346138627E-12</c:v>
                      </c:pt>
                      <c:pt idx="1569">
                        <c:v>4.555769377290748E-12</c:v>
                      </c:pt>
                      <c:pt idx="1570">
                        <c:v>4.5380295786246339E-12</c:v>
                      </c:pt>
                      <c:pt idx="1571">
                        <c:v>4.5204199826804061E-12</c:v>
                      </c:pt>
                      <c:pt idx="1572">
                        <c:v>4.5029397571644129E-12</c:v>
                      </c:pt>
                      <c:pt idx="1573">
                        <c:v>4.4855880836800373E-12</c:v>
                      </c:pt>
                      <c:pt idx="1574">
                        <c:v>4.4683641440038575E-12</c:v>
                      </c:pt>
                      <c:pt idx="1575">
                        <c:v>4.451267119912379E-12</c:v>
                      </c:pt>
                      <c:pt idx="1576">
                        <c:v>4.4342961931821621E-12</c:v>
                      </c:pt>
                      <c:pt idx="1577">
                        <c:v>4.4174505463902988E-12</c:v>
                      </c:pt>
                      <c:pt idx="1578">
                        <c:v>4.4007293803940109E-12</c:v>
                      </c:pt>
                      <c:pt idx="1579">
                        <c:v>4.384131914178745E-12</c:v>
                      </c:pt>
                      <c:pt idx="1580">
                        <c:v>4.3676573674995431E-12</c:v>
                      </c:pt>
                      <c:pt idx="1581">
                        <c:v>4.3513049601114706E-12</c:v>
                      </c:pt>
                      <c:pt idx="1582">
                        <c:v>4.3350739117696107E-12</c:v>
                      </c:pt>
                      <c:pt idx="1583">
                        <c:v>4.3189634423991121E-12</c:v>
                      </c:pt>
                      <c:pt idx="1584">
                        <c:v>4.3029727846777128E-12</c:v>
                      </c:pt>
                      <c:pt idx="1585">
                        <c:v>4.2871011925605872E-12</c:v>
                      </c:pt>
                      <c:pt idx="1586">
                        <c:v>4.2713479220119736E-12</c:v>
                      </c:pt>
                      <c:pt idx="1587">
                        <c:v>4.255712228996061E-12</c:v>
                      </c:pt>
                      <c:pt idx="1588">
                        <c:v>4.2401933694770595E-12</c:v>
                      </c:pt>
                      <c:pt idx="1589">
                        <c:v>4.2247905994259711E-12</c:v>
                      </c:pt>
                      <c:pt idx="1590">
                        <c:v>4.2095031826581189E-12</c:v>
                      </c:pt>
                      <c:pt idx="1591">
                        <c:v>4.194330405694045E-12</c:v>
                      </c:pt>
                      <c:pt idx="1592">
                        <c:v>4.1792715591215241E-12</c:v>
                      </c:pt>
                      <c:pt idx="1593">
                        <c:v>4.1643259335283254E-12</c:v>
                      </c:pt>
                      <c:pt idx="1594">
                        <c:v>4.1494928195022074E-12</c:v>
                      </c:pt>
                      <c:pt idx="1595">
                        <c:v>4.1347715076309797E-12</c:v>
                      </c:pt>
                      <c:pt idx="1596">
                        <c:v>4.1201612927065624E-12</c:v>
                      </c:pt>
                      <c:pt idx="1597">
                        <c:v>4.1056614914135621E-12</c:v>
                      </c:pt>
                      <c:pt idx="1598">
                        <c:v>4.0912714275149144E-12</c:v>
                      </c:pt>
                      <c:pt idx="1599">
                        <c:v>4.0769904247763509E-12</c:v>
                      </c:pt>
                      <c:pt idx="1600">
                        <c:v>4.0628178069636295E-12</c:v>
                      </c:pt>
                      <c:pt idx="1601">
                        <c:v>4.0487528978425059E-12</c:v>
                      </c:pt>
                      <c:pt idx="1602">
                        <c:v>4.0347950231313207E-12</c:v>
                      </c:pt>
                      <c:pt idx="1603">
                        <c:v>4.0209435275975923E-12</c:v>
                      </c:pt>
                      <c:pt idx="1604">
                        <c:v>4.0071977667321428E-12</c:v>
                      </c:pt>
                      <c:pt idx="1605">
                        <c:v>3.9935570961438146E-12</c:v>
                      </c:pt>
                      <c:pt idx="1606">
                        <c:v>3.9800208714415243E-12</c:v>
                      </c:pt>
                      <c:pt idx="1607">
                        <c:v>3.9665884482341167E-12</c:v>
                      </c:pt>
                      <c:pt idx="1608">
                        <c:v>3.9532591828495086E-12</c:v>
                      </c:pt>
                      <c:pt idx="1609">
                        <c:v>3.9400324466839217E-12</c:v>
                      </c:pt>
                      <c:pt idx="1610">
                        <c:v>3.9269076253888489E-12</c:v>
                      </c:pt>
                      <c:pt idx="1611">
                        <c:v>3.9138841051723699E-12</c:v>
                      </c:pt>
                      <c:pt idx="1612">
                        <c:v>3.9009612722424746E-12</c:v>
                      </c:pt>
                      <c:pt idx="1613">
                        <c:v>3.8881385128072241E-12</c:v>
                      </c:pt>
                      <c:pt idx="1614">
                        <c:v>3.8754152132419315E-12</c:v>
                      </c:pt>
                      <c:pt idx="1615">
                        <c:v>3.8627907706678657E-12</c:v>
                      </c:pt>
                      <c:pt idx="1616">
                        <c:v>3.850264599223956E-12</c:v>
                      </c:pt>
                      <c:pt idx="1617">
                        <c:v>3.8378361145508173E-12</c:v>
                      </c:pt>
                      <c:pt idx="1618">
                        <c:v>3.8255047322889759E-12</c:v>
                      </c:pt>
                      <c:pt idx="1619">
                        <c:v>3.8132698680790104E-12</c:v>
                      </c:pt>
                      <c:pt idx="1620">
                        <c:v>3.8011309373187543E-12</c:v>
                      </c:pt>
                      <c:pt idx="1621">
                        <c:v>3.7890873403917572E-12</c:v>
                      </c:pt>
                      <c:pt idx="1622">
                        <c:v>3.7771385135767575E-12</c:v>
                      </c:pt>
                      <c:pt idx="1623">
                        <c:v>3.765283914496077E-12</c:v>
                      </c:pt>
                      <c:pt idx="1624">
                        <c:v>3.7535230007720492E-12</c:v>
                      </c:pt>
                      <c:pt idx="1625">
                        <c:v>3.7418552300269782E-12</c:v>
                      </c:pt>
                      <c:pt idx="1626">
                        <c:v>3.7302800598831981E-12</c:v>
                      </c:pt>
                      <c:pt idx="1627">
                        <c:v>3.7187969479630675E-12</c:v>
                      </c:pt>
                      <c:pt idx="1628">
                        <c:v>3.7074053518888516E-12</c:v>
                      </c:pt>
                      <c:pt idx="1629">
                        <c:v>3.6961047292829258E-12</c:v>
                      </c:pt>
                      <c:pt idx="1630">
                        <c:v>3.6848945377675936E-12</c:v>
                      </c:pt>
                      <c:pt idx="1631">
                        <c:v>3.6737742349651915E-12</c:v>
                      </c:pt>
                      <c:pt idx="1632">
                        <c:v>3.6627432784980342E-12</c:v>
                      </c:pt>
                      <c:pt idx="1633">
                        <c:v>3.651801130280625E-12</c:v>
                      </c:pt>
                      <c:pt idx="1634">
                        <c:v>3.6409472855191902E-12</c:v>
                      </c:pt>
                      <c:pt idx="1635">
                        <c:v>3.6301812544519819E-12</c:v>
                      </c:pt>
                      <c:pt idx="1636">
                        <c:v>3.6195025473554857E-12</c:v>
                      </c:pt>
                      <c:pt idx="1637">
                        <c:v>3.6089106745061887E-12</c:v>
                      </c:pt>
                      <c:pt idx="1638">
                        <c:v>3.5984051461805955E-12</c:v>
                      </c:pt>
                      <c:pt idx="1639">
                        <c:v>3.5879854726551911E-12</c:v>
                      </c:pt>
                      <c:pt idx="1640">
                        <c:v>3.5776511642064672E-12</c:v>
                      </c:pt>
                      <c:pt idx="1641">
                        <c:v>3.5674017311109197E-12</c:v>
                      </c:pt>
                      <c:pt idx="1642">
                        <c:v>3.557236683645037E-12</c:v>
                      </c:pt>
                      <c:pt idx="1643">
                        <c:v>3.5471555320853196E-12</c:v>
                      </c:pt>
                      <c:pt idx="1644">
                        <c:v>3.5371577867082494E-12</c:v>
                      </c:pt>
                      <c:pt idx="1645">
                        <c:v>3.5272429508187803E-12</c:v>
                      </c:pt>
                      <c:pt idx="1646">
                        <c:v>3.5174104629668157E-12</c:v>
                      </c:pt>
                      <c:pt idx="1647">
                        <c:v>3.507659870927833E-12</c:v>
                      </c:pt>
                      <c:pt idx="1648">
                        <c:v>3.4979907569005125E-12</c:v>
                      </c:pt>
                      <c:pt idx="1649">
                        <c:v>3.4884027030835014E-12</c:v>
                      </c:pt>
                      <c:pt idx="1650">
                        <c:v>3.4788952916754815E-12</c:v>
                      </c:pt>
                      <c:pt idx="1651">
                        <c:v>3.4694681048751019E-12</c:v>
                      </c:pt>
                      <c:pt idx="1652">
                        <c:v>3.4601207248810435E-12</c:v>
                      </c:pt>
                      <c:pt idx="1653">
                        <c:v>3.4508527338919577E-12</c:v>
                      </c:pt>
                      <c:pt idx="1654">
                        <c:v>3.4416637141065162E-12</c:v>
                      </c:pt>
                      <c:pt idx="1655">
                        <c:v>3.4325532477233952E-12</c:v>
                      </c:pt>
                      <c:pt idx="1656">
                        <c:v>3.4235209169412386E-12</c:v>
                      </c:pt>
                      <c:pt idx="1657">
                        <c:v>3.4145663039587292E-12</c:v>
                      </c:pt>
                      <c:pt idx="1658">
                        <c:v>3.4056889909745249E-12</c:v>
                      </c:pt>
                      <c:pt idx="1659">
                        <c:v>3.3968885601872935E-12</c:v>
                      </c:pt>
                      <c:pt idx="1660">
                        <c:v>3.3881645937956924E-12</c:v>
                      </c:pt>
                      <c:pt idx="1661">
                        <c:v>3.3795166739983968E-12</c:v>
                      </c:pt>
                      <c:pt idx="1662">
                        <c:v>3.3709443829940745E-12</c:v>
                      </c:pt>
                      <c:pt idx="1663">
                        <c:v>3.3624473029813792E-12</c:v>
                      </c:pt>
                      <c:pt idx="1664">
                        <c:v>3.3540250161589829E-12</c:v>
                      </c:pt>
                      <c:pt idx="1665">
                        <c:v>3.3456771047255527E-12</c:v>
                      </c:pt>
                      <c:pt idx="1666">
                        <c:v>3.3374031508797467E-12</c:v>
                      </c:pt>
                      <c:pt idx="1667">
                        <c:v>3.3292027368202417E-12</c:v>
                      </c:pt>
                      <c:pt idx="1668">
                        <c:v>3.3210754447456894E-12</c:v>
                      </c:pt>
                      <c:pt idx="1669">
                        <c:v>3.3130208568547678E-12</c:v>
                      </c:pt>
                      <c:pt idx="1670">
                        <c:v>3.3050385611010455E-12</c:v>
                      </c:pt>
                      <c:pt idx="1671">
                        <c:v>3.2971282026806394E-12</c:v>
                      </c:pt>
                      <c:pt idx="1672">
                        <c:v>3.2892894507000275E-12</c:v>
                      </c:pt>
                      <c:pt idx="1673">
                        <c:v>3.2815219732671506E-12</c:v>
                      </c:pt>
                      <c:pt idx="1674">
                        <c:v>3.2738254384899282E-12</c:v>
                      </c:pt>
                      <c:pt idx="1675">
                        <c:v>3.266199514476288E-12</c:v>
                      </c:pt>
                      <c:pt idx="1676">
                        <c:v>3.2586438693341607E-12</c:v>
                      </c:pt>
                      <c:pt idx="1677">
                        <c:v>3.2511581711714755E-12</c:v>
                      </c:pt>
                      <c:pt idx="1678">
                        <c:v>3.2437420880961549E-12</c:v>
                      </c:pt>
                      <c:pt idx="1679">
                        <c:v>3.2363952882161283E-12</c:v>
                      </c:pt>
                      <c:pt idx="1680">
                        <c:v>3.2291174396393136E-12</c:v>
                      </c:pt>
                      <c:pt idx="1681">
                        <c:v>3.221908210473658E-12</c:v>
                      </c:pt>
                      <c:pt idx="1682">
                        <c:v>3.2147672688270719E-12</c:v>
                      </c:pt>
                      <c:pt idx="1683">
                        <c:v>3.2076942828074889E-12</c:v>
                      </c:pt>
                      <c:pt idx="1684">
                        <c:v>3.2006889205228368E-12</c:v>
                      </c:pt>
                      <c:pt idx="1685">
                        <c:v>3.1937508500810402E-12</c:v>
                      </c:pt>
                      <c:pt idx="1686">
                        <c:v>3.1868797395900298E-12</c:v>
                      </c:pt>
                      <c:pt idx="1687">
                        <c:v>3.1800752571577332E-12</c:v>
                      </c:pt>
                      <c:pt idx="1688">
                        <c:v>3.1733370708920706E-12</c:v>
                      </c:pt>
                      <c:pt idx="1689">
                        <c:v>3.1666648489009804E-12</c:v>
                      </c:pt>
                      <c:pt idx="1690">
                        <c:v>3.1600582592923765E-12</c:v>
                      </c:pt>
                      <c:pt idx="1691">
                        <c:v>3.1535169701741959E-12</c:v>
                      </c:pt>
                      <c:pt idx="1692">
                        <c:v>3.1470406496543668E-12</c:v>
                      </c:pt>
                      <c:pt idx="1693">
                        <c:v>3.1406289658408112E-12</c:v>
                      </c:pt>
                      <c:pt idx="1694">
                        <c:v>3.1342815868414592E-12</c:v>
                      </c:pt>
                      <c:pt idx="1695">
                        <c:v>3.1279981407636889E-12</c:v>
                      </c:pt>
                      <c:pt idx="1696">
                        <c:v>3.1217782517898111E-12</c:v>
                      </c:pt>
                      <c:pt idx="1697">
                        <c:v>3.1156216769888283E-12</c:v>
                      </c:pt>
                      <c:pt idx="1698">
                        <c:v>3.1095281780076341E-12</c:v>
                      </c:pt>
                      <c:pt idx="1699">
                        <c:v>3.1034975164931341E-12</c:v>
                      </c:pt>
                      <c:pt idx="1700">
                        <c:v>3.0975294540922221E-12</c:v>
                      </c:pt>
                      <c:pt idx="1701">
                        <c:v>3.0916237524517947E-12</c:v>
                      </c:pt>
                      <c:pt idx="1702">
                        <c:v>3.0857801732187565E-12</c:v>
                      </c:pt>
                      <c:pt idx="1703">
                        <c:v>3.0799984780399955E-12</c:v>
                      </c:pt>
                      <c:pt idx="1704">
                        <c:v>3.07427842856241E-12</c:v>
                      </c:pt>
                      <c:pt idx="1705">
                        <c:v>3.0686197864329021E-12</c:v>
                      </c:pt>
                      <c:pt idx="1706">
                        <c:v>3.0630223132983639E-12</c:v>
                      </c:pt>
                      <c:pt idx="1707">
                        <c:v>3.0574857708056996E-12</c:v>
                      </c:pt>
                      <c:pt idx="1708">
                        <c:v>3.0520099206017999E-12</c:v>
                      </c:pt>
                      <c:pt idx="1709">
                        <c:v>3.0465945243335683E-12</c:v>
                      </c:pt>
                      <c:pt idx="1710">
                        <c:v>3.0412393436478952E-12</c:v>
                      </c:pt>
                      <c:pt idx="1711">
                        <c:v>3.0359441401916829E-12</c:v>
                      </c:pt>
                      <c:pt idx="1712">
                        <c:v>3.0307086756118295E-12</c:v>
                      </c:pt>
                      <c:pt idx="1713">
                        <c:v>3.0255327115552288E-12</c:v>
                      </c:pt>
                      <c:pt idx="1714">
                        <c:v>3.020416009668782E-12</c:v>
                      </c:pt>
                      <c:pt idx="1715">
                        <c:v>3.015358331599377E-12</c:v>
                      </c:pt>
                      <c:pt idx="1716">
                        <c:v>3.0103594389939235E-12</c:v>
                      </c:pt>
                      <c:pt idx="1717">
                        <c:v>3.0054190934993166E-12</c:v>
                      </c:pt>
                      <c:pt idx="1718">
                        <c:v>3.0005370567624491E-12</c:v>
                      </c:pt>
                      <c:pt idx="1719">
                        <c:v>2.995713090430216E-12</c:v>
                      </c:pt>
                      <c:pt idx="1720">
                        <c:v>2.9909469561495221E-12</c:v>
                      </c:pt>
                      <c:pt idx="1721">
                        <c:v>2.986238415567266E-12</c:v>
                      </c:pt>
                      <c:pt idx="1722">
                        <c:v>2.9815872303303357E-12</c:v>
                      </c:pt>
                      <c:pt idx="1723">
                        <c:v>2.9769931620856346E-12</c:v>
                      </c:pt>
                      <c:pt idx="1724">
                        <c:v>2.9724559724800578E-12</c:v>
                      </c:pt>
                      <c:pt idx="1725">
                        <c:v>2.9679754231605044E-12</c:v>
                      </c:pt>
                      <c:pt idx="1726">
                        <c:v>2.9635512757738737E-12</c:v>
                      </c:pt>
                      <c:pt idx="1727">
                        <c:v>2.9591832919670578E-12</c:v>
                      </c:pt>
                      <c:pt idx="1728">
                        <c:v>2.9548712333869601E-12</c:v>
                      </c:pt>
                      <c:pt idx="1729">
                        <c:v>2.9506148616804705E-12</c:v>
                      </c:pt>
                      <c:pt idx="1730">
                        <c:v>2.9464139384944961E-12</c:v>
                      </c:pt>
                      <c:pt idx="1731">
                        <c:v>2.9422682254759248E-12</c:v>
                      </c:pt>
                      <c:pt idx="1732">
                        <c:v>2.9381774945144868E-12</c:v>
                      </c:pt>
                      <c:pt idx="1733">
                        <c:v>2.9341415920719758E-12</c:v>
                      </c:pt>
                      <c:pt idx="1734">
                        <c:v>2.930160380564698E-12</c:v>
                      </c:pt>
                      <c:pt idx="1735">
                        <c:v>2.9262337203387418E-12</c:v>
                      </c:pt>
                      <c:pt idx="1736">
                        <c:v>2.9223614717401892E-12</c:v>
                      </c:pt>
                      <c:pt idx="1737">
                        <c:v>2.9185434951151154E-12</c:v>
                      </c:pt>
                      <c:pt idx="1738">
                        <c:v>2.9147796508096047E-12</c:v>
                      </c:pt>
                      <c:pt idx="1739">
                        <c:v>2.91106979916974E-12</c:v>
                      </c:pt>
                      <c:pt idx="1740">
                        <c:v>2.90741380054161E-12</c:v>
                      </c:pt>
                      <c:pt idx="1741">
                        <c:v>2.9038115152712853E-12</c:v>
                      </c:pt>
                      <c:pt idx="1742">
                        <c:v>2.9002628037048503E-12</c:v>
                      </c:pt>
                      <c:pt idx="1743">
                        <c:v>2.8967675261883929E-12</c:v>
                      </c:pt>
                      <c:pt idx="1744">
                        <c:v>2.8933255430679882E-12</c:v>
                      </c:pt>
                      <c:pt idx="1745">
                        <c:v>2.889936714689725E-12</c:v>
                      </c:pt>
                      <c:pt idx="1746">
                        <c:v>2.8866009013996792E-12</c:v>
                      </c:pt>
                      <c:pt idx="1747">
                        <c:v>2.8833179635439386E-12</c:v>
                      </c:pt>
                      <c:pt idx="1748">
                        <c:v>2.8800877614685793E-12</c:v>
                      </c:pt>
                      <c:pt idx="1749">
                        <c:v>2.8769101555196876E-12</c:v>
                      </c:pt>
                      <c:pt idx="1750">
                        <c:v>2.8737850060433411E-12</c:v>
                      </c:pt>
                      <c:pt idx="1751">
                        <c:v>2.8707121733856278E-12</c:v>
                      </c:pt>
                      <c:pt idx="1752">
                        <c:v>2.8676915178926254E-12</c:v>
                      </c:pt>
                      <c:pt idx="1753">
                        <c:v>2.8647228999104165E-12</c:v>
                      </c:pt>
                      <c:pt idx="1754">
                        <c:v>2.8618061797850837E-12</c:v>
                      </c:pt>
                      <c:pt idx="1755">
                        <c:v>2.8589412178627038E-12</c:v>
                      </c:pt>
                      <c:pt idx="1756">
                        <c:v>2.8561278744893693E-12</c:v>
                      </c:pt>
                      <c:pt idx="1757">
                        <c:v>2.853366010011157E-12</c:v>
                      </c:pt>
                      <c:pt idx="1758">
                        <c:v>2.8506554847741456E-12</c:v>
                      </c:pt>
                      <c:pt idx="1759">
                        <c:v>2.8479961591244183E-12</c:v>
                      </c:pt>
                      <c:pt idx="1760">
                        <c:v>2.8453878934080602E-12</c:v>
                      </c:pt>
                      <c:pt idx="1761">
                        <c:v>2.8428305479711552E-12</c:v>
                      </c:pt>
                      <c:pt idx="1762">
                        <c:v>2.8403239831597725E-12</c:v>
                      </c:pt>
                      <c:pt idx="1763">
                        <c:v>2.837868059320014E-12</c:v>
                      </c:pt>
                      <c:pt idx="1764">
                        <c:v>2.835462636797947E-12</c:v>
                      </c:pt>
                      <c:pt idx="1765">
                        <c:v>2.8331075759396526E-12</c:v>
                      </c:pt>
                      <c:pt idx="1766">
                        <c:v>2.8308027370912225E-12</c:v>
                      </c:pt>
                      <c:pt idx="1767">
                        <c:v>2.8285479805987317E-12</c:v>
                      </c:pt>
                      <c:pt idx="1768">
                        <c:v>2.8263431668082681E-12</c:v>
                      </c:pt>
                      <c:pt idx="1769">
                        <c:v>2.8241881719712467E-12</c:v>
                      </c:pt>
                      <c:pt idx="1770">
                        <c:v>2.8220830145455988E-12</c:v>
                      </c:pt>
                      <c:pt idx="1771">
                        <c:v>2.8200276555207665E-12</c:v>
                      </c:pt>
                      <c:pt idx="1772">
                        <c:v>2.8180220302436256E-12</c:v>
                      </c:pt>
                      <c:pt idx="1773">
                        <c:v>2.8160660740610627E-12</c:v>
                      </c:pt>
                      <c:pt idx="1774">
                        <c:v>2.8141597223199522E-12</c:v>
                      </c:pt>
                      <c:pt idx="1775">
                        <c:v>2.8123029103671718E-12</c:v>
                      </c:pt>
                      <c:pt idx="1776">
                        <c:v>2.8104955735495942E-12</c:v>
                      </c:pt>
                      <c:pt idx="1777">
                        <c:v>2.8087376472141093E-12</c:v>
                      </c:pt>
                      <c:pt idx="1778">
                        <c:v>2.8070290667075906E-12</c:v>
                      </c:pt>
                      <c:pt idx="1779">
                        <c:v>2.8053697673769136E-12</c:v>
                      </c:pt>
                      <c:pt idx="1780">
                        <c:v>2.8037596845689558E-12</c:v>
                      </c:pt>
                      <c:pt idx="1781">
                        <c:v>2.8021987536305995E-12</c:v>
                      </c:pt>
                      <c:pt idx="1782">
                        <c:v>2.8006869099087268E-12</c:v>
                      </c:pt>
                      <c:pt idx="1783">
                        <c:v>2.7992240887502017E-12</c:v>
                      </c:pt>
                      <c:pt idx="1784">
                        <c:v>2.7978102255019216E-12</c:v>
                      </c:pt>
                      <c:pt idx="1785">
                        <c:v>2.7964452555107467E-12</c:v>
                      </c:pt>
                      <c:pt idx="1786">
                        <c:v>2.7951291141235717E-12</c:v>
                      </c:pt>
                      <c:pt idx="1787">
                        <c:v>2.7938617366872593E-12</c:v>
                      </c:pt>
                      <c:pt idx="1788">
                        <c:v>2.7926430585487035E-12</c:v>
                      </c:pt>
                      <c:pt idx="1789">
                        <c:v>2.7914730150547664E-12</c:v>
                      </c:pt>
                      <c:pt idx="1790">
                        <c:v>2.7903515415523455E-12</c:v>
                      </c:pt>
                      <c:pt idx="1791">
                        <c:v>2.7892785733882983E-12</c:v>
                      </c:pt>
                      <c:pt idx="1792">
                        <c:v>2.788254045909517E-12</c:v>
                      </c:pt>
                      <c:pt idx="1793">
                        <c:v>2.7872778944628794E-12</c:v>
                      </c:pt>
                      <c:pt idx="1794">
                        <c:v>2.7863500573629582E-12</c:v>
                      </c:pt>
                      <c:pt idx="1795">
                        <c:v>2.7854705063236978E-12</c:v>
                      </c:pt>
                      <c:pt idx="1796">
                        <c:v>2.7846392339137699E-12</c:v>
                      </c:pt>
                      <c:pt idx="1797">
                        <c:v>2.7838562330062945E-12</c:v>
                      </c:pt>
                      <c:pt idx="1798">
                        <c:v>2.7831214964743894E-12</c:v>
                      </c:pt>
                      <c:pt idx="1799">
                        <c:v>2.7824350171911755E-12</c:v>
                      </c:pt>
                      <c:pt idx="1800">
                        <c:v>2.7817967880297784E-12</c:v>
                      </c:pt>
                      <c:pt idx="1801">
                        <c:v>2.7812068018633235E-12</c:v>
                      </c:pt>
                      <c:pt idx="1802">
                        <c:v>2.7806650515649167E-12</c:v>
                      </c:pt>
                      <c:pt idx="1803">
                        <c:v>2.7801715300077025E-12</c:v>
                      </c:pt>
                      <c:pt idx="1804">
                        <c:v>2.7797262300647858E-12</c:v>
                      </c:pt>
                      <c:pt idx="1805">
                        <c:v>2.779329144609293E-12</c:v>
                      </c:pt>
                      <c:pt idx="1806">
                        <c:v>2.7789802665143472E-12</c:v>
                      </c:pt>
                      <c:pt idx="1807">
                        <c:v>2.7786795886530682E-12</c:v>
                      </c:pt>
                      <c:pt idx="1808">
                        <c:v>2.7784271038985756E-12</c:v>
                      </c:pt>
                      <c:pt idx="1809">
                        <c:v>2.7782228051240037E-12</c:v>
                      </c:pt>
                      <c:pt idx="1810">
                        <c:v>2.7780666852024584E-12</c:v>
                      </c:pt>
                      <c:pt idx="1811">
                        <c:v>2.7779587370070687E-12</c:v>
                      </c:pt>
                      <c:pt idx="1812">
                        <c:v>2.7778989534109603E-12</c:v>
                      </c:pt>
                      <c:pt idx="1813">
                        <c:v>2.7778873272872469E-12</c:v>
                      </c:pt>
                      <c:pt idx="1814">
                        <c:v>2.7779238515090591E-12</c:v>
                      </c:pt>
                      <c:pt idx="1815">
                        <c:v>2.7780085189495092E-12</c:v>
                      </c:pt>
                      <c:pt idx="1816">
                        <c:v>2.778141322481721E-12</c:v>
                      </c:pt>
                      <c:pt idx="1817">
                        <c:v>2.7783222549788214E-12</c:v>
                      </c:pt>
                      <c:pt idx="1818">
                        <c:v>2.7785513093139326E-12</c:v>
                      </c:pt>
                      <c:pt idx="1819">
                        <c:v>2.7788284295420799E-12</c:v>
                      </c:pt>
                      <c:pt idx="1820">
                        <c:v>2.7791535678864313E-12</c:v>
                      </c:pt>
                      <c:pt idx="1821">
                        <c:v>2.779526787583812E-12</c:v>
                      </c:pt>
                      <c:pt idx="1822">
                        <c:v>2.7799481534156673E-12</c:v>
                      </c:pt>
                      <c:pt idx="1823">
                        <c:v>2.7804177301634511E-12</c:v>
                      </c:pt>
                      <c:pt idx="1824">
                        <c:v>2.7809355826086047E-12</c:v>
                      </c:pt>
                      <c:pt idx="1825">
                        <c:v>2.7815017755325832E-12</c:v>
                      </c:pt>
                      <c:pt idx="1826">
                        <c:v>2.782116373716825E-12</c:v>
                      </c:pt>
                      <c:pt idx="1827">
                        <c:v>2.7827794419427855E-12</c:v>
                      </c:pt>
                      <c:pt idx="1828">
                        <c:v>2.7834910449919049E-12</c:v>
                      </c:pt>
                      <c:pt idx="1829">
                        <c:v>2.7842512476456359E-12</c:v>
                      </c:pt>
                      <c:pt idx="1830">
                        <c:v>2.7850601146854212E-12</c:v>
                      </c:pt>
                      <c:pt idx="1831">
                        <c:v>2.7859177108927095E-12</c:v>
                      </c:pt>
                      <c:pt idx="1832">
                        <c:v>2.7868241010489587E-12</c:v>
                      </c:pt>
                      <c:pt idx="1833">
                        <c:v>2.7877793499355979E-12</c:v>
                      </c:pt>
                      <c:pt idx="1834">
                        <c:v>2.7887835223340847E-12</c:v>
                      </c:pt>
                      <c:pt idx="1835">
                        <c:v>2.7898366830258712E-12</c:v>
                      </c:pt>
                      <c:pt idx="1836">
                        <c:v>2.7909388967923971E-12</c:v>
                      </c:pt>
                      <c:pt idx="1837">
                        <c:v>2.7920902284151074E-12</c:v>
                      </c:pt>
                      <c:pt idx="1838">
                        <c:v>2.7932907426754572E-12</c:v>
                      </c:pt>
                      <c:pt idx="1839">
                        <c:v>2.7945405043548876E-12</c:v>
                      </c:pt>
                      <c:pt idx="1840">
                        <c:v>2.7958395782348522E-12</c:v>
                      </c:pt>
                      <c:pt idx="1841">
                        <c:v>2.7971880290967968E-12</c:v>
                      </c:pt>
                      <c:pt idx="1842">
                        <c:v>2.7985859217221641E-12</c:v>
                      </c:pt>
                      <c:pt idx="1843">
                        <c:v>2.8000333208924033E-12</c:v>
                      </c:pt>
                      <c:pt idx="1844">
                        <c:v>2.8015302913889661E-12</c:v>
                      </c:pt>
                      <c:pt idx="1845">
                        <c:v>2.8030768979932926E-12</c:v>
                      </c:pt>
                      <c:pt idx="1846">
                        <c:v>2.8046732054868387E-12</c:v>
                      </c:pt>
                      <c:pt idx="1847">
                        <c:v>2.8063192786510436E-12</c:v>
                      </c:pt>
                      <c:pt idx="1848">
                        <c:v>2.808015182267356E-12</c:v>
                      </c:pt>
                      <c:pt idx="1849">
                        <c:v>2.8097609811172346E-12</c:v>
                      </c:pt>
                      <c:pt idx="1850">
                        <c:v>2.8115567399821096E-12</c:v>
                      </c:pt>
                      <c:pt idx="1851">
                        <c:v>2.8134025236434387E-12</c:v>
                      </c:pt>
                      <c:pt idx="1852">
                        <c:v>2.8152983968826691E-12</c:v>
                      </c:pt>
                      <c:pt idx="1853">
                        <c:v>2.8172444244812466E-12</c:v>
                      </c:pt>
                      <c:pt idx="1854">
                        <c:v>2.8192406712206146E-12</c:v>
                      </c:pt>
                      <c:pt idx="1855">
                        <c:v>2.8212872018822273E-12</c:v>
                      </c:pt>
                      <c:pt idx="1856">
                        <c:v>2.8233840808539697E-12</c:v>
                      </c:pt>
                      <c:pt idx="1857">
                        <c:v>2.8255314146888754E-12</c:v>
                      </c:pt>
                      <c:pt idx="1858">
                        <c:v>2.8277293571539755E-12</c:v>
                      </c:pt>
                      <c:pt idx="1859">
                        <c:v>2.8299780635732108E-12</c:v>
                      </c:pt>
                      <c:pt idx="1860">
                        <c:v>2.8322776892705046E-12</c:v>
                      </c:pt>
                      <c:pt idx="1861">
                        <c:v>2.8346283895697791E-12</c:v>
                      </c:pt>
                      <c:pt idx="1862">
                        <c:v>2.8370303197949743E-12</c:v>
                      </c:pt>
                      <c:pt idx="1863">
                        <c:v>2.8394836352700059E-12</c:v>
                      </c:pt>
                      <c:pt idx="1864">
                        <c:v>2.8419884913188175E-12</c:v>
                      </c:pt>
                      <c:pt idx="1865">
                        <c:v>2.8445450432653273E-12</c:v>
                      </c:pt>
                      <c:pt idx="1866">
                        <c:v>2.8471534464334638E-12</c:v>
                      </c:pt>
                      <c:pt idx="1867">
                        <c:v>2.8498138561471557E-12</c:v>
                      </c:pt>
                      <c:pt idx="1868">
                        <c:v>2.8525264277303404E-12</c:v>
                      </c:pt>
                      <c:pt idx="1869">
                        <c:v>2.8552913165069356E-12</c:v>
                      </c:pt>
                      <c:pt idx="1870">
                        <c:v>2.8581086778008742E-12</c:v>
                      </c:pt>
                      <c:pt idx="1871">
                        <c:v>2.8609786669360887E-12</c:v>
                      </c:pt>
                      <c:pt idx="1872">
                        <c:v>2.8639014392365017E-12</c:v>
                      </c:pt>
                      <c:pt idx="1873">
                        <c:v>2.8668771500260461E-12</c:v>
                      </c:pt>
                      <c:pt idx="1874">
                        <c:v>2.8699059546286457E-12</c:v>
                      </c:pt>
                      <c:pt idx="1875">
                        <c:v>2.8729880083682299E-12</c:v>
                      </c:pt>
                      <c:pt idx="1876">
                        <c:v>2.8761234665687331E-12</c:v>
                      </c:pt>
                      <c:pt idx="1877">
                        <c:v>2.879312484554077E-12</c:v>
                      </c:pt>
                      <c:pt idx="1878">
                        <c:v>2.8825552176481959E-12</c:v>
                      </c:pt>
                      <c:pt idx="1879">
                        <c:v>2.885851821175018E-12</c:v>
                      </c:pt>
                      <c:pt idx="1880">
                        <c:v>2.8892024504584685E-12</c:v>
                      </c:pt>
                      <c:pt idx="1881">
                        <c:v>2.8926072608224742E-12</c:v>
                      </c:pt>
                      <c:pt idx="1882">
                        <c:v>2.8960664075909676E-12</c:v>
                      </c:pt>
                      <c:pt idx="1883">
                        <c:v>2.8995800460878785E-12</c:v>
                      </c:pt>
                      <c:pt idx="1884">
                        <c:v>2.9031483316371297E-12</c:v>
                      </c:pt>
                      <c:pt idx="1885">
                        <c:v>2.906771419562654E-12</c:v>
                      </c:pt>
                      <c:pt idx="1886">
                        <c:v>2.9104494651883843E-12</c:v>
                      </c:pt>
                      <c:pt idx="1887">
                        <c:v>2.9141826238382381E-12</c:v>
                      </c:pt>
                      <c:pt idx="1888">
                        <c:v>2.9179710508361501E-12</c:v>
                      </c:pt>
                      <c:pt idx="1889">
                        <c:v>2.9218149015060572E-12</c:v>
                      </c:pt>
                      <c:pt idx="1890">
                        <c:v>2.9257143311718697E-12</c:v>
                      </c:pt>
                      <c:pt idx="1891">
                        <c:v>2.9296694951575289E-12</c:v>
                      </c:pt>
                      <c:pt idx="1892">
                        <c:v>2.9336805487869679E-12</c:v>
                      </c:pt>
                      <c:pt idx="1893">
                        <c:v>2.9377476689499392E-12</c:v>
                      </c:pt>
                      <c:pt idx="1894">
                        <c:v>2.9418711644207551E-12</c:v>
                      </c:pt>
                      <c:pt idx="1895">
                        <c:v>2.9460512890722634E-12</c:v>
                      </c:pt>
                      <c:pt idx="1896">
                        <c:v>2.9502882809304954E-12</c:v>
                      </c:pt>
                      <c:pt idx="1897">
                        <c:v>2.9545823780214766E-12</c:v>
                      </c:pt>
                      <c:pt idx="1898">
                        <c:v>2.9589338183712339E-12</c:v>
                      </c:pt>
                      <c:pt idx="1899">
                        <c:v>2.9633428400058037E-12</c:v>
                      </c:pt>
                      <c:pt idx="1900">
                        <c:v>2.9678096809512146E-12</c:v>
                      </c:pt>
                      <c:pt idx="1901">
                        <c:v>2.9723345792334954E-12</c:v>
                      </c:pt>
                      <c:pt idx="1902">
                        <c:v>2.976917772878674E-12</c:v>
                      </c:pt>
                      <c:pt idx="1903">
                        <c:v>2.9815594999127859E-12</c:v>
                      </c:pt>
                      <c:pt idx="1904">
                        <c:v>2.9862599983618567E-12</c:v>
                      </c:pt>
                      <c:pt idx="1905">
                        <c:v>2.99101950625192E-12</c:v>
                      </c:pt>
                      <c:pt idx="1906">
                        <c:v>2.9958382616090026E-12</c:v>
                      </c:pt>
                      <c:pt idx="1907">
                        <c:v>3.000716502459137E-12</c:v>
                      </c:pt>
                      <c:pt idx="1908">
                        <c:v>3.0056544668283489E-12</c:v>
                      </c:pt>
                      <c:pt idx="1909">
                        <c:v>3.0106523927426752E-12</c:v>
                      </c:pt>
                      <c:pt idx="1910">
                        <c:v>3.0157105182281371E-12</c:v>
                      </c:pt>
                      <c:pt idx="1911">
                        <c:v>3.0208290813107706E-12</c:v>
                      </c:pt>
                      <c:pt idx="1912">
                        <c:v>3.0260083200166037E-12</c:v>
                      </c:pt>
                      <c:pt idx="1913">
                        <c:v>3.0312484723716727E-12</c:v>
                      </c:pt>
                      <c:pt idx="1914">
                        <c:v>3.0365497764019975E-12</c:v>
                      </c:pt>
                      <c:pt idx="1915">
                        <c:v>3.0419124701336118E-12</c:v>
                      </c:pt>
                      <c:pt idx="1916">
                        <c:v>3.0473367915925492E-12</c:v>
                      </c:pt>
                      <c:pt idx="1917">
                        <c:v>3.052822978804841E-12</c:v>
                      </c:pt>
                      <c:pt idx="1918">
                        <c:v>3.0583712701910025E-12</c:v>
                      </c:pt>
                      <c:pt idx="1919">
                        <c:v>3.0639819418998007E-12</c:v>
                      </c:pt>
                      <c:pt idx="1920">
                        <c:v>3.0696553051851641E-12</c:v>
                      </c:pt>
                      <c:pt idx="1921">
                        <c:v>3.075391672123034E-12</c:v>
                      </c:pt>
                      <c:pt idx="1922">
                        <c:v>3.08119135478935E-12</c:v>
                      </c:pt>
                      <c:pt idx="1923">
                        <c:v>3.0870546652600518E-12</c:v>
                      </c:pt>
                      <c:pt idx="1924">
                        <c:v>3.0929819156110844E-12</c:v>
                      </c:pt>
                      <c:pt idx="1925">
                        <c:v>3.0989734179183828E-12</c:v>
                      </c:pt>
                      <c:pt idx="1926">
                        <c:v>3.1050294842578921E-12</c:v>
                      </c:pt>
                      <c:pt idx="1927">
                        <c:v>3.1111504267055466E-12</c:v>
                      </c:pt>
                      <c:pt idx="1928">
                        <c:v>3.1173365573372957E-12</c:v>
                      </c:pt>
                      <c:pt idx="1929">
                        <c:v>3.1235881882290714E-12</c:v>
                      </c:pt>
                      <c:pt idx="1930">
                        <c:v>3.1299056314568154E-12</c:v>
                      </c:pt>
                      <c:pt idx="1931">
                        <c:v>3.1362891990964705E-12</c:v>
                      </c:pt>
                      <c:pt idx="1932">
                        <c:v>3.1427392032239852E-12</c:v>
                      </c:pt>
                      <c:pt idx="1933">
                        <c:v>3.1492559559152872E-12</c:v>
                      </c:pt>
                      <c:pt idx="1934">
                        <c:v>3.1558397692463202E-12</c:v>
                      </c:pt>
                      <c:pt idx="1935">
                        <c:v>3.1624909552930281E-12</c:v>
                      </c:pt>
                      <c:pt idx="1936">
                        <c:v>3.1692098261313535E-12</c:v>
                      </c:pt>
                      <c:pt idx="1937">
                        <c:v>3.1759966938372313E-12</c:v>
                      </c:pt>
                      <c:pt idx="1938">
                        <c:v>3.1828518704866039E-12</c:v>
                      </c:pt>
                      <c:pt idx="1939">
                        <c:v>3.1897756681554121E-12</c:v>
                      </c:pt>
                      <c:pt idx="1940">
                        <c:v>3.1967683989195965E-12</c:v>
                      </c:pt>
                      <c:pt idx="1941">
                        <c:v>3.2038303748550967E-12</c:v>
                      </c:pt>
                      <c:pt idx="1942">
                        <c:v>3.2109619080378559E-12</c:v>
                      </c:pt>
                      <c:pt idx="1943">
                        <c:v>3.2181633128123116E-12</c:v>
                      </c:pt>
                      <c:pt idx="1944">
                        <c:v>3.2254349568754836E-12</c:v>
                      </c:pt>
                      <c:pt idx="1945">
                        <c:v>3.2327772355238638E-12</c:v>
                      </c:pt>
                      <c:pt idx="1946">
                        <c:v>3.2401905440795619E-12</c:v>
                      </c:pt>
                      <c:pt idx="1947">
                        <c:v>3.2476752778647008E-12</c:v>
                      </c:pt>
                      <c:pt idx="1948">
                        <c:v>3.2552318322013818E-12</c:v>
                      </c:pt>
                      <c:pt idx="1949">
                        <c:v>3.2628606024117223E-12</c:v>
                      </c:pt>
                      <c:pt idx="1950">
                        <c:v>3.270561983817846E-12</c:v>
                      </c:pt>
                      <c:pt idx="1951">
                        <c:v>3.2783363717418485E-12</c:v>
                      </c:pt>
                      <c:pt idx="1952">
                        <c:v>3.2861841615058545E-12</c:v>
                      </c:pt>
                      <c:pt idx="1953">
                        <c:v>3.2941057484319749E-12</c:v>
                      </c:pt>
                      <c:pt idx="1954">
                        <c:v>3.3021015278423189E-12</c:v>
                      </c:pt>
                      <c:pt idx="1955">
                        <c:v>3.3101718950589975E-12</c:v>
                      </c:pt>
                      <c:pt idx="1956">
                        <c:v>3.3183172454041364E-12</c:v>
                      </c:pt>
                      <c:pt idx="1957">
                        <c:v>3.3265379741998358E-12</c:v>
                      </c:pt>
                      <c:pt idx="1958">
                        <c:v>3.3348344767682201E-12</c:v>
                      </c:pt>
                      <c:pt idx="1959">
                        <c:v>3.343207148431398E-12</c:v>
                      </c:pt>
                      <c:pt idx="1960">
                        <c:v>3.3516563845114702E-12</c:v>
                      </c:pt>
                      <c:pt idx="1961">
                        <c:v>3.3601825803305718E-12</c:v>
                      </c:pt>
                      <c:pt idx="1962">
                        <c:v>3.3687861312107923E-12</c:v>
                      </c:pt>
                      <c:pt idx="1963">
                        <c:v>3.3774674324742694E-12</c:v>
                      </c:pt>
                      <c:pt idx="1964">
                        <c:v>3.3862268794430969E-12</c:v>
                      </c:pt>
                      <c:pt idx="1965">
                        <c:v>3.3950648674393982E-12</c:v>
                      </c:pt>
                      <c:pt idx="1966">
                        <c:v>3.4039817917852791E-12</c:v>
                      </c:pt>
                      <c:pt idx="1967">
                        <c:v>3.4129780498011826E-12</c:v>
                      </c:pt>
                      <c:pt idx="1968">
                        <c:v>3.4220541402511178E-12</c:v>
                      </c:pt>
                      <c:pt idx="1969">
                        <c:v>3.4312105668641873E-12</c:v>
                      </c:pt>
                      <c:pt idx="1970">
                        <c:v>3.4404477944801699E-12</c:v>
                      </c:pt>
                      <c:pt idx="1971">
                        <c:v>3.4497662879388302E-12</c:v>
                      </c:pt>
                      <c:pt idx="1972">
                        <c:v>3.4591665120799369E-12</c:v>
                      </c:pt>
                      <c:pt idx="1973">
                        <c:v>3.4686489317432704E-12</c:v>
                      </c:pt>
                      <c:pt idx="1974">
                        <c:v>3.4782140117686042E-12</c:v>
                      </c:pt>
                      <c:pt idx="1975">
                        <c:v>3.4878622169956932E-12</c:v>
                      </c:pt>
                      <c:pt idx="1976">
                        <c:v>3.4975940122643288E-12</c:v>
                      </c:pt>
                      <c:pt idx="1977">
                        <c:v>3.5074098624142751E-12</c:v>
                      </c:pt>
                      <c:pt idx="1978">
                        <c:v>3.5173102322852989E-12</c:v>
                      </c:pt>
                      <c:pt idx="1979">
                        <c:v>3.5272955867171745E-12</c:v>
                      </c:pt>
                      <c:pt idx="1980">
                        <c:v>3.5373663934332993E-12</c:v>
                      </c:pt>
                      <c:pt idx="1981">
                        <c:v>3.5475231504752993E-12</c:v>
                      </c:pt>
                      <c:pt idx="1982">
                        <c:v>3.5577663733134135E-12</c:v>
                      </c:pt>
                      <c:pt idx="1983">
                        <c:v>3.5680965775978158E-12</c:v>
                      </c:pt>
                      <c:pt idx="1984">
                        <c:v>3.5785142789786902E-12</c:v>
                      </c:pt>
                      <c:pt idx="1985">
                        <c:v>3.5890199931062162E-12</c:v>
                      </c:pt>
                      <c:pt idx="1986">
                        <c:v>3.5996142356305672E-12</c:v>
                      </c:pt>
                      <c:pt idx="1987">
                        <c:v>3.6102975222019358E-12</c:v>
                      </c:pt>
                      <c:pt idx="1988">
                        <c:v>3.6210703684704841E-12</c:v>
                      </c:pt>
                      <c:pt idx="1989">
                        <c:v>3.6319332900864049E-12</c:v>
                      </c:pt>
                      <c:pt idx="1990">
                        <c:v>3.6428868026998786E-12</c:v>
                      </c:pt>
                      <c:pt idx="1991">
                        <c:v>3.6539314219610753E-12</c:v>
                      </c:pt>
                      <c:pt idx="1992">
                        <c:v>3.6650676669595966E-12</c:v>
                      </c:pt>
                      <c:pt idx="1993">
                        <c:v>3.6762960997780577E-12</c:v>
                      </c:pt>
                      <c:pt idx="1994">
                        <c:v>3.6876172824584485E-12</c:v>
                      </c:pt>
                      <c:pt idx="1995">
                        <c:v>3.6990317711271356E-12</c:v>
                      </c:pt>
                      <c:pt idx="1996">
                        <c:v>3.710540121910441E-12</c:v>
                      </c:pt>
                      <c:pt idx="1997">
                        <c:v>3.722142890934732E-12</c:v>
                      </c:pt>
                      <c:pt idx="1998">
                        <c:v>3.7338406343505556E-12</c:v>
                      </c:pt>
                      <c:pt idx="1999">
                        <c:v>3.7456339158698598E-12</c:v>
                      </c:pt>
                      <c:pt idx="2000">
                        <c:v>3.757523317327152E-12</c:v>
                      </c:pt>
                      <c:pt idx="2001">
                        <c:v>3.7695094232080051E-12</c:v>
                      </c:pt>
                      <c:pt idx="2002">
                        <c:v>3.7815928179978893E-12</c:v>
                      </c:pt>
                      <c:pt idx="2003">
                        <c:v>3.7937740861823565E-12</c:v>
                      </c:pt>
                      <c:pt idx="2004">
                        <c:v>3.806053812246897E-12</c:v>
                      </c:pt>
                      <c:pt idx="2005">
                        <c:v>3.8184325852804925E-12</c:v>
                      </c:pt>
                      <c:pt idx="2006">
                        <c:v>3.8309110140181374E-12</c:v>
                      </c:pt>
                      <c:pt idx="2007">
                        <c:v>3.8434897124158514E-12</c:v>
                      </c:pt>
                      <c:pt idx="2008">
                        <c:v>3.8561692944297186E-12</c:v>
                      </c:pt>
                      <c:pt idx="2009">
                        <c:v>3.8689503740158451E-12</c:v>
                      </c:pt>
                      <c:pt idx="2010">
                        <c:v>3.8818335651302755E-12</c:v>
                      </c:pt>
                      <c:pt idx="2011">
                        <c:v>3.8948194841778337E-12</c:v>
                      </c:pt>
                      <c:pt idx="2012">
                        <c:v>3.9079087667244859E-12</c:v>
                      </c:pt>
                      <c:pt idx="2013">
                        <c:v>3.9211020573319649E-12</c:v>
                      </c:pt>
                      <c:pt idx="2014">
                        <c:v>3.9344000006127388E-12</c:v>
                      </c:pt>
                      <c:pt idx="2015">
                        <c:v>3.9478032411793224E-12</c:v>
                      </c:pt>
                      <c:pt idx="2016">
                        <c:v>3.9613124236442017E-12</c:v>
                      </c:pt>
                      <c:pt idx="2017">
                        <c:v>3.9749281936921792E-12</c:v>
                      </c:pt>
                      <c:pt idx="2018">
                        <c:v>3.9886512139799791E-12</c:v>
                      </c:pt>
                      <c:pt idx="2019">
                        <c:v>4.0024821606781252E-12</c:v>
                      </c:pt>
                      <c:pt idx="2020">
                        <c:v>4.0164217103289762E-12</c:v>
                      </c:pt>
                      <c:pt idx="2021">
                        <c:v>4.0304705394748721E-12</c:v>
                      </c:pt>
                      <c:pt idx="2022">
                        <c:v>4.0446293246581489E-12</c:v>
                      </c:pt>
                      <c:pt idx="2023">
                        <c:v>4.0588987427490285E-12</c:v>
                      </c:pt>
                      <c:pt idx="2024">
                        <c:v>4.0732794842287029E-12</c:v>
                      </c:pt>
                      <c:pt idx="2025">
                        <c:v>4.0877722576989389E-12</c:v>
                      </c:pt>
                      <c:pt idx="2026">
                        <c:v>4.1023777730119926E-12</c:v>
                      </c:pt>
                      <c:pt idx="2027">
                        <c:v>4.1170967400201132E-12</c:v>
                      </c:pt>
                      <c:pt idx="2028">
                        <c:v>4.1319298685754922E-12</c:v>
                      </c:pt>
                      <c:pt idx="2029">
                        <c:v>4.1468778685708015E-12</c:v>
                      </c:pt>
                      <c:pt idx="2030">
                        <c:v>4.1619414596082291E-12</c:v>
                      </c:pt>
                      <c:pt idx="2031">
                        <c:v>4.1771213833347367E-12</c:v>
                      </c:pt>
                      <c:pt idx="2032">
                        <c:v>4.1924183844273927E-12</c:v>
                      </c:pt>
                      <c:pt idx="2033">
                        <c:v>4.2078332075631568E-12</c:v>
                      </c:pt>
                      <c:pt idx="2034">
                        <c:v>4.2233665974190697E-12</c:v>
                      </c:pt>
                      <c:pt idx="2035">
                        <c:v>4.239019298671921E-12</c:v>
                      </c:pt>
                      <c:pt idx="2036">
                        <c:v>4.2547920620185775E-12</c:v>
                      </c:pt>
                      <c:pt idx="2037">
                        <c:v>4.2706856625230841E-12</c:v>
                      </c:pt>
                      <c:pt idx="2038">
                        <c:v>4.286700881379061E-12</c:v>
                      </c:pt>
                      <c:pt idx="2039">
                        <c:v>4.3028384997801964E-12</c:v>
                      </c:pt>
                      <c:pt idx="2040">
                        <c:v>4.3190992989201396E-12</c:v>
                      </c:pt>
                      <c:pt idx="2041">
                        <c:v>4.335484059992515E-12</c:v>
                      </c:pt>
                      <c:pt idx="2042">
                        <c:v>4.3519935674491314E-12</c:v>
                      </c:pt>
                      <c:pt idx="2043">
                        <c:v>4.3686286300008797E-12</c:v>
                      </c:pt>
                      <c:pt idx="2044">
                        <c:v>4.3853900672413126E-12</c:v>
                      </c:pt>
                      <c:pt idx="2045">
                        <c:v>4.4022786988132262E-12</c:v>
                      </c:pt>
                      <c:pt idx="2046">
                        <c:v>4.41929534435938E-12</c:v>
                      </c:pt>
                      <c:pt idx="2047">
                        <c:v>4.4364408235225319E-12</c:v>
                      </c:pt>
                      <c:pt idx="2048">
                        <c:v>4.4537159574009015E-12</c:v>
                      </c:pt>
                      <c:pt idx="2049">
                        <c:v>4.4711215890502546E-12</c:v>
                      </c:pt>
                      <c:pt idx="2050">
                        <c:v>4.4886585784060963E-12</c:v>
                      </c:pt>
                      <c:pt idx="2051">
                        <c:v>4.5063277858297828E-12</c:v>
                      </c:pt>
                      <c:pt idx="2052">
                        <c:v>4.5241300716826233E-12</c:v>
                      </c:pt>
                      <c:pt idx="2053">
                        <c:v>4.542066296325907E-12</c:v>
                      </c:pt>
                      <c:pt idx="2054">
                        <c:v>4.5601373205726669E-12</c:v>
                      </c:pt>
                      <c:pt idx="2055">
                        <c:v>4.5783440232712991E-12</c:v>
                      </c:pt>
                      <c:pt idx="2056">
                        <c:v>4.5966873067067008E-12</c:v>
                      </c:pt>
                      <c:pt idx="2057">
                        <c:v>4.6151680747117325E-12</c:v>
                      </c:pt>
                      <c:pt idx="2058">
                        <c:v>4.6337872311192946E-12</c:v>
                      </c:pt>
                      <c:pt idx="2059">
                        <c:v>4.6525456797622944E-12</c:v>
                      </c:pt>
                      <c:pt idx="2060">
                        <c:v>4.6714443245244594E-12</c:v>
                      </c:pt>
                      <c:pt idx="2061">
                        <c:v>4.6904840824813821E-12</c:v>
                      </c:pt>
                      <c:pt idx="2062">
                        <c:v>4.7096659003964587E-12</c:v>
                      </c:pt>
                      <c:pt idx="2063">
                        <c:v>4.7289907290345807E-12</c:v>
                      </c:pt>
                      <c:pt idx="2064">
                        <c:v>4.74845951916057E-12</c:v>
                      </c:pt>
                      <c:pt idx="2065">
                        <c:v>4.768073221539314E-12</c:v>
                      </c:pt>
                      <c:pt idx="2066">
                        <c:v>4.7878327869336674E-12</c:v>
                      </c:pt>
                      <c:pt idx="2067">
                        <c:v>4.8077391744536773E-12</c:v>
                      </c:pt>
                      <c:pt idx="2068">
                        <c:v>4.827793377635443E-12</c:v>
                      </c:pt>
                      <c:pt idx="2069">
                        <c:v>4.8479963986854734E-12</c:v>
                      </c:pt>
                      <c:pt idx="2070">
                        <c:v>4.8683492398103735E-12</c:v>
                      </c:pt>
                      <c:pt idx="2071">
                        <c:v>4.8888529032166895E-12</c:v>
                      </c:pt>
                      <c:pt idx="2072">
                        <c:v>4.9095083911109786E-12</c:v>
                      </c:pt>
                      <c:pt idx="2073">
                        <c:v>4.9303167102689389E-12</c:v>
                      </c:pt>
                      <c:pt idx="2074">
                        <c:v>4.9512789036496627E-12</c:v>
                      </c:pt>
                      <c:pt idx="2075">
                        <c:v>4.9723960309108439E-12</c:v>
                      </c:pt>
                      <c:pt idx="2076">
                        <c:v>4.9936691517833687E-12</c:v>
                      </c:pt>
                      <c:pt idx="2077">
                        <c:v>5.0150993259981169E-12</c:v>
                      </c:pt>
                      <c:pt idx="2078">
                        <c:v>5.0366876132859378E-12</c:v>
                      </c:pt>
                      <c:pt idx="2079">
                        <c:v>5.058435075359916E-12</c:v>
                      </c:pt>
                      <c:pt idx="2080">
                        <c:v>5.0803428087806532E-12</c:v>
                      </c:pt>
                      <c:pt idx="2081">
                        <c:v>5.102411938501957E-12</c:v>
                      </c:pt>
                      <c:pt idx="2082">
                        <c:v>5.124643590236403E-12</c:v>
                      </c:pt>
                      <c:pt idx="2083">
                        <c:v>5.1470388896966314E-12</c:v>
                      </c:pt>
                      <c:pt idx="2084">
                        <c:v>5.1695989625952929E-12</c:v>
                      </c:pt>
                      <c:pt idx="2085">
                        <c:v>5.1923249351218205E-12</c:v>
                      </c:pt>
                      <c:pt idx="2086">
                        <c:v>5.2152179640807891E-12</c:v>
                      </c:pt>
                      <c:pt idx="2087">
                        <c:v>5.2382792500897496E-12</c:v>
                      </c:pt>
                      <c:pt idx="2088">
                        <c:v>5.2615099969046819E-12</c:v>
                      </c:pt>
                      <c:pt idx="2089">
                        <c:v>5.2849114082816442E-12</c:v>
                      </c:pt>
                      <c:pt idx="2090">
                        <c:v>5.3084846879765759E-12</c:v>
                      </c:pt>
                      <c:pt idx="2091">
                        <c:v>5.3322310396582564E-12</c:v>
                      </c:pt>
                      <c:pt idx="2092">
                        <c:v>5.3561516908178967E-12</c:v>
                      </c:pt>
                      <c:pt idx="2093">
                        <c:v>5.3802479315081127E-12</c:v>
                      </c:pt>
                      <c:pt idx="2094">
                        <c:v>5.4045210610792687E-12</c:v>
                      </c:pt>
                      <c:pt idx="2095">
                        <c:v>5.4289723788818033E-12</c:v>
                      </c:pt>
                      <c:pt idx="2096">
                        <c:v>5.4536031842660792E-12</c:v>
                      </c:pt>
                      <c:pt idx="2097">
                        <c:v>5.4784147765505075E-12</c:v>
                      </c:pt>
                      <c:pt idx="2098">
                        <c:v>5.5034084706512815E-12</c:v>
                      </c:pt>
                      <c:pt idx="2099">
                        <c:v>5.5285856640680177E-12</c:v>
                      </c:pt>
                      <c:pt idx="2100">
                        <c:v>5.5539477776778515E-12</c:v>
                      </c:pt>
                      <c:pt idx="2101">
                        <c:v>5.5794962323579445E-12</c:v>
                      </c:pt>
                      <c:pt idx="2102">
                        <c:v>5.6052324489854126E-12</c:v>
                      </c:pt>
                      <c:pt idx="2103">
                        <c:v>5.6311578484373948E-12</c:v>
                      </c:pt>
                      <c:pt idx="2104">
                        <c:v>5.6572738601093236E-12</c:v>
                      </c:pt>
                      <c:pt idx="2105">
                        <c:v>5.6835820122813313E-12</c:v>
                      </c:pt>
                      <c:pt idx="2106">
                        <c:v>5.7100838858596961E-12</c:v>
                      </c:pt>
                      <c:pt idx="2107">
                        <c:v>5.7367810619988767E-12</c:v>
                      </c:pt>
                      <c:pt idx="2108">
                        <c:v>5.7636751218533249E-12</c:v>
                      </c:pt>
                      <c:pt idx="2109">
                        <c:v>5.7907676465775021E-12</c:v>
                      </c:pt>
                      <c:pt idx="2110">
                        <c:v>5.8180602202328108E-12</c:v>
                      </c:pt>
                      <c:pt idx="2111">
                        <c:v>5.8455545356997974E-12</c:v>
                      </c:pt>
                      <c:pt idx="2112">
                        <c:v>5.8732523896704739E-12</c:v>
                      </c:pt>
                      <c:pt idx="2113">
                        <c:v>5.9011555819538143E-12</c:v>
                      </c:pt>
                      <c:pt idx="2114">
                        <c:v>5.9292659123587556E-12</c:v>
                      </c:pt>
                      <c:pt idx="2115">
                        <c:v>5.957585180694283E-12</c:v>
                      </c:pt>
                      <c:pt idx="2116">
                        <c:v>5.9861151860180377E-12</c:v>
                      </c:pt>
                      <c:pt idx="2117">
                        <c:v>6.0148578358786481E-12</c:v>
                      </c:pt>
                      <c:pt idx="2118">
                        <c:v>6.0438152226494537E-12</c:v>
                      </c:pt>
                      <c:pt idx="2119">
                        <c:v>6.0729894532459311E-12</c:v>
                      </c:pt>
                      <c:pt idx="2120">
                        <c:v>6.1023826345834561E-12</c:v>
                      </c:pt>
                      <c:pt idx="2121">
                        <c:v>6.1319968735774262E-12</c:v>
                      </c:pt>
                      <c:pt idx="2122">
                        <c:v>6.1618342753728099E-12</c:v>
                      </c:pt>
                      <c:pt idx="2123">
                        <c:v>6.1918970387712346E-12</c:v>
                      </c:pt>
                      <c:pt idx="2124">
                        <c:v>6.2221876641458459E-12</c:v>
                      </c:pt>
                      <c:pt idx="2125">
                        <c:v>6.2527087000800321E-12</c:v>
                      </c:pt>
                      <c:pt idx="2126">
                        <c:v>6.2834626951572633E-12</c:v>
                      </c:pt>
                      <c:pt idx="2127">
                        <c:v>6.3144521979609643E-12</c:v>
                      </c:pt>
                      <c:pt idx="2128">
                        <c:v>6.3456797566053699E-12</c:v>
                      </c:pt>
                      <c:pt idx="2129">
                        <c:v>6.377147984041201E-12</c:v>
                      </c:pt>
                      <c:pt idx="2130">
                        <c:v>6.4088599416035802E-12</c:v>
                      </c:pt>
                      <c:pt idx="2131">
                        <c:v>6.4408188248249707E-12</c:v>
                      </c:pt>
                      <c:pt idx="2132">
                        <c:v>6.4730278292377653E-12</c:v>
                      </c:pt>
                      <c:pt idx="2133">
                        <c:v>6.5054901503744354E-12</c:v>
                      </c:pt>
                      <c:pt idx="2134">
                        <c:v>6.5382089837674094E-12</c:v>
                      </c:pt>
                      <c:pt idx="2135">
                        <c:v>6.5711875604983972E-12</c:v>
                      </c:pt>
                      <c:pt idx="2136">
                        <c:v>6.604429704644854E-12</c:v>
                      </c:pt>
                      <c:pt idx="2137">
                        <c:v>6.637939571229456E-12</c:v>
                      </c:pt>
                      <c:pt idx="2138">
                        <c:v>6.6717213165054066E-12</c:v>
                      </c:pt>
                      <c:pt idx="2139">
                        <c:v>6.7057790967259658E-12</c:v>
                      </c:pt>
                      <c:pt idx="2140">
                        <c:v>6.7401170681443009E-12</c:v>
                      </c:pt>
                      <c:pt idx="2141">
                        <c:v>6.7779159272177491E-12</c:v>
                      </c:pt>
                      <c:pt idx="2142">
                        <c:v>6.8154739104587732E-12</c:v>
                      </c:pt>
                      <c:pt idx="2143">
                        <c:v>6.8511109458805808E-12</c:v>
                      </c:pt>
                      <c:pt idx="2144">
                        <c:v>6.8848270334830928E-12</c:v>
                      </c:pt>
                      <c:pt idx="2145">
                        <c:v>6.9166221732663891E-12</c:v>
                      </c:pt>
                      <c:pt idx="2146">
                        <c:v>6.9464963652304092E-12</c:v>
                      </c:pt>
                      <c:pt idx="2147">
                        <c:v>6.9744496093751756E-12</c:v>
                      </c:pt>
                      <c:pt idx="2148">
                        <c:v>7.000481905700711E-12</c:v>
                      </c:pt>
                      <c:pt idx="2149">
                        <c:v>7.0245932542069678E-12</c:v>
                      </c:pt>
                      <c:pt idx="2150">
                        <c:v>7.0467836548939911E-12</c:v>
                      </c:pt>
                      <c:pt idx="2151">
                        <c:v>7.0670531077617439E-12</c:v>
                      </c:pt>
                      <c:pt idx="2152">
                        <c:v>7.0854016128102567E-12</c:v>
                      </c:pt>
                      <c:pt idx="2153">
                        <c:v>7.1018291700395176E-12</c:v>
                      </c:pt>
                      <c:pt idx="2154">
                        <c:v>7.1163357794495232E-12</c:v>
                      </c:pt>
                      <c:pt idx="2155">
                        <c:v>7.1289214410402719E-12</c:v>
                      </c:pt>
                      <c:pt idx="2156">
                        <c:v>7.1395861548117711E-12</c:v>
                      </c:pt>
                      <c:pt idx="2157">
                        <c:v>7.1483299207640142E-12</c:v>
                      </c:pt>
                      <c:pt idx="2158">
                        <c:v>7.1551527388970021E-12</c:v>
                      </c:pt>
                      <c:pt idx="2159">
                        <c:v>7.1600546092107355E-12</c:v>
                      </c:pt>
                      <c:pt idx="2160">
                        <c:v>7.1630355317052088E-12</c:v>
                      </c:pt>
                      <c:pt idx="2161">
                        <c:v>7.1640955063804528E-12</c:v>
                      </c:pt>
                      <c:pt idx="2162">
                        <c:v>7.1632345332364237E-12</c:v>
                      </c:pt>
                      <c:pt idx="2163">
                        <c:v>7.1604526122731539E-12</c:v>
                      </c:pt>
                      <c:pt idx="2164">
                        <c:v>7.1557497434906128E-12</c:v>
                      </c:pt>
                      <c:pt idx="2165">
                        <c:v>7.1491259268888398E-12</c:v>
                      </c:pt>
                      <c:pt idx="2166">
                        <c:v>7.1405811624678083E-12</c:v>
                      </c:pt>
                      <c:pt idx="2167">
                        <c:v>7.1301154502275241E-12</c:v>
                      </c:pt>
                      <c:pt idx="2168">
                        <c:v>7.1177287901679854E-12</c:v>
                      </c:pt>
                      <c:pt idx="2169">
                        <c:v>7.1034211822891906E-12</c:v>
                      </c:pt>
                      <c:pt idx="2170">
                        <c:v>7.0871926265911446E-12</c:v>
                      </c:pt>
                      <c:pt idx="2171">
                        <c:v>7.069043123073837E-12</c:v>
                      </c:pt>
                      <c:pt idx="2172">
                        <c:v>7.0489726717372781E-12</c:v>
                      </c:pt>
                      <c:pt idx="2173">
                        <c:v>7.0269812725814688E-12</c:v>
                      </c:pt>
                      <c:pt idx="2174">
                        <c:v>7.0030689256064237E-12</c:v>
                      </c:pt>
                      <c:pt idx="2175">
                        <c:v>6.977235630812104E-12</c:v>
                      </c:pt>
                      <c:pt idx="2176">
                        <c:v>6.9494813881985411E-12</c:v>
                      </c:pt>
                      <c:pt idx="2177">
                        <c:v>6.9198061977657133E-12</c:v>
                      </c:pt>
                      <c:pt idx="2178">
                        <c:v>6.888210059513648E-12</c:v>
                      </c:pt>
                      <c:pt idx="2179">
                        <c:v>6.8546929734423234E-12</c:v>
                      </c:pt>
                      <c:pt idx="2180">
                        <c:v>6.8192549395517533E-12</c:v>
                      </c:pt>
                      <c:pt idx="2181">
                        <c:v>6.7819339986923929E-12</c:v>
                      </c:pt>
                      <c:pt idx="2182">
                        <c:v>6.744211101215627E-12</c:v>
                      </c:pt>
                      <c:pt idx="2183">
                        <c:v>6.7068013545899626E-12</c:v>
                      </c:pt>
                      <c:pt idx="2184">
                        <c:v>6.6696999207678517E-12</c:v>
                      </c:pt>
                      <c:pt idx="2185">
                        <c:v>6.6329019617017029E-12</c:v>
                      </c:pt>
                      <c:pt idx="2186">
                        <c:v>6.5964026393439859E-12</c:v>
                      </c:pt>
                      <c:pt idx="2187">
                        <c:v>6.5601971156471611E-12</c:v>
                      </c:pt>
                      <c:pt idx="2188">
                        <c:v>6.5242805525636254E-12</c:v>
                      </c:pt>
                      <c:pt idx="2189">
                        <c:v>6.4886483703728156E-12</c:v>
                      </c:pt>
                      <c:pt idx="2190">
                        <c:v>6.4532969513818749E-12</c:v>
                      </c:pt>
                      <c:pt idx="2191">
                        <c:v>6.4182227800396113E-12</c:v>
                      </c:pt>
                      <c:pt idx="2192">
                        <c:v>6.3834223359155388E-12</c:v>
                      </c:pt>
                      <c:pt idx="2193">
                        <c:v>6.3488920985790528E-12</c:v>
                      </c:pt>
                      <c:pt idx="2194">
                        <c:v>6.3146285475996964E-12</c:v>
                      </c:pt>
                      <c:pt idx="2195">
                        <c:v>6.2806281625468805E-12</c:v>
                      </c:pt>
                      <c:pt idx="2196">
                        <c:v>6.2468874738572056E-12</c:v>
                      </c:pt>
                      <c:pt idx="2197">
                        <c:v>6.2134035550583191E-12</c:v>
                      </c:pt>
                      <c:pt idx="2198">
                        <c:v>6.1801737089697568E-12</c:v>
                      </c:pt>
                      <c:pt idx="2199">
                        <c:v>6.1471952263547708E-12</c:v>
                      </c:pt>
                      <c:pt idx="2200">
                        <c:v>6.1144653979765955E-12</c:v>
                      </c:pt>
                      <c:pt idx="2201">
                        <c:v>6.0819815145985333E-12</c:v>
                      </c:pt>
                      <c:pt idx="2202">
                        <c:v>6.0497408669837831E-12</c:v>
                      </c:pt>
                      <c:pt idx="2203">
                        <c:v>6.0177407500035739E-12</c:v>
                      </c:pt>
                      <c:pt idx="2204">
                        <c:v>5.9859786982092642E-12</c:v>
                      </c:pt>
                      <c:pt idx="2205">
                        <c:v>5.9544525151688794E-12</c:v>
                      </c:pt>
                      <c:pt idx="2206">
                        <c:v>5.9231600027023821E-12</c:v>
                      </c:pt>
                      <c:pt idx="2207">
                        <c:v>5.8920989626296118E-12</c:v>
                      </c:pt>
                      <c:pt idx="2208">
                        <c:v>5.8612671967705093E-12</c:v>
                      </c:pt>
                      <c:pt idx="2209">
                        <c:v>5.8306625069449627E-12</c:v>
                      </c:pt>
                      <c:pt idx="2210">
                        <c:v>5.8002826949728893E-12</c:v>
                      </c:pt>
                      <c:pt idx="2211">
                        <c:v>5.7701256391262638E-12</c:v>
                      </c:pt>
                      <c:pt idx="2212">
                        <c:v>5.7401894506114744E-12</c:v>
                      </c:pt>
                      <c:pt idx="2213">
                        <c:v>5.7104722640809559E-12</c:v>
                      </c:pt>
                      <c:pt idx="2214">
                        <c:v>5.6809722139000026E-12</c:v>
                      </c:pt>
                      <c:pt idx="2215">
                        <c:v>5.6516874344339321E-12</c:v>
                      </c:pt>
                      <c:pt idx="2216">
                        <c:v>5.6226160600480734E-12</c:v>
                      </c:pt>
                      <c:pt idx="2217">
                        <c:v>5.5937562251077181E-12</c:v>
                      </c:pt>
                      <c:pt idx="2218">
                        <c:v>5.5651060815688744E-12</c:v>
                      </c:pt>
                      <c:pt idx="2219">
                        <c:v>5.5366639315150548E-12</c:v>
                      </c:pt>
                      <c:pt idx="2220">
                        <c:v>5.5084281366565915E-12</c:v>
                      </c:pt>
                      <c:pt idx="2221">
                        <c:v>5.4803970571366727E-12</c:v>
                      </c:pt>
                      <c:pt idx="2222">
                        <c:v>5.4525690530986165E-12</c:v>
                      </c:pt>
                      <c:pt idx="2223">
                        <c:v>5.4249424846856249E-12</c:v>
                      </c:pt>
                      <c:pt idx="2224">
                        <c:v>5.3975157120409541E-12</c:v>
                      </c:pt>
                      <c:pt idx="2225">
                        <c:v>5.3702870974332554E-12</c:v>
                      </c:pt>
                      <c:pt idx="2226">
                        <c:v>5.3432550796922527E-12</c:v>
                      </c:pt>
                      <c:pt idx="2227">
                        <c:v>5.3164181785567533E-12</c:v>
                      </c:pt>
                      <c:pt idx="2228">
                        <c:v>5.2897749155317745E-12</c:v>
                      </c:pt>
                      <c:pt idx="2229">
                        <c:v>5.2633238121223917E-12</c:v>
                      </c:pt>
                      <c:pt idx="2230">
                        <c:v>5.2370633898336157E-12</c:v>
                      </c:pt>
                      <c:pt idx="2231">
                        <c:v>5.210992170170484E-12</c:v>
                      </c:pt>
                      <c:pt idx="2232">
                        <c:v>5.185108674638043E-12</c:v>
                      </c:pt>
                      <c:pt idx="2233">
                        <c:v>5.1594114542269981E-12</c:v>
                      </c:pt>
                      <c:pt idx="2234">
                        <c:v>5.1338991413326025E-12</c:v>
                      </c:pt>
                      <c:pt idx="2235">
                        <c:v>5.1085703794361609E-12</c:v>
                      </c:pt>
                      <c:pt idx="2236">
                        <c:v>5.0834238120189221E-12</c:v>
                      </c:pt>
                      <c:pt idx="2237">
                        <c:v>5.05845808256214E-12</c:v>
                      </c:pt>
                      <c:pt idx="2238">
                        <c:v>5.033671834547074E-12</c:v>
                      </c:pt>
                      <c:pt idx="2239">
                        <c:v>5.0090637114549609E-12</c:v>
                      </c:pt>
                      <c:pt idx="2240">
                        <c:v>4.9846323650090707E-12</c:v>
                      </c:pt>
                      <c:pt idx="2241">
                        <c:v>4.9603765096883294E-12</c:v>
                      </c:pt>
                      <c:pt idx="2242">
                        <c:v>4.9362948864738034E-12</c:v>
                      </c:pt>
                      <c:pt idx="2243">
                        <c:v>4.9123862362594396E-12</c:v>
                      </c:pt>
                      <c:pt idx="2244">
                        <c:v>4.8886492999392501E-12</c:v>
                      </c:pt>
                      <c:pt idx="2245">
                        <c:v>4.8650828184072155E-12</c:v>
                      </c:pt>
                      <c:pt idx="2246">
                        <c:v>4.8416855325573418E-12</c:v>
                      </c:pt>
                      <c:pt idx="2247">
                        <c:v>4.8184561846640414E-12</c:v>
                      </c:pt>
                      <c:pt idx="2248">
                        <c:v>4.7953935553513802E-12</c:v>
                      </c:pt>
                      <c:pt idx="2249">
                        <c:v>4.7724964654982903E-12</c:v>
                      </c:pt>
                      <c:pt idx="2250">
                        <c:v>4.7497637376520117E-12</c:v>
                      </c:pt>
                      <c:pt idx="2251">
                        <c:v>4.7271941943597286E-12</c:v>
                      </c:pt>
                      <c:pt idx="2252">
                        <c:v>4.7047866581686431E-12</c:v>
                      </c:pt>
                      <c:pt idx="2253">
                        <c:v>4.6825399516259426E-12</c:v>
                      </c:pt>
                      <c:pt idx="2254">
                        <c:v>4.6604528973043715E-12</c:v>
                      </c:pt>
                      <c:pt idx="2255">
                        <c:v>4.6385243358703132E-12</c:v>
                      </c:pt>
                      <c:pt idx="2256">
                        <c:v>4.6167531541142573E-12</c:v>
                      </c:pt>
                      <c:pt idx="2257">
                        <c:v>4.5951382457319083E-12</c:v>
                      </c:pt>
                      <c:pt idx="2258">
                        <c:v>4.5736785044189328E-12</c:v>
                      </c:pt>
                      <c:pt idx="2259">
                        <c:v>4.5523728238709901E-12</c:v>
                      </c:pt>
                      <c:pt idx="2260">
                        <c:v>4.5312200977837273E-12</c:v>
                      </c:pt>
                      <c:pt idx="2261">
                        <c:v>4.5102192198528441E-12</c:v>
                      </c:pt>
                      <c:pt idx="2262">
                        <c:v>4.4893690899571636E-12</c:v>
                      </c:pt>
                      <c:pt idx="2263">
                        <c:v>4.4686686491424954E-12</c:v>
                      </c:pt>
                      <c:pt idx="2264">
                        <c:v>4.4481168548865832E-12</c:v>
                      </c:pt>
                      <c:pt idx="2265">
                        <c:v>4.4277126646892218E-12</c:v>
                      </c:pt>
                      <c:pt idx="2266">
                        <c:v>4.4074550360501259E-12</c:v>
                      </c:pt>
                      <c:pt idx="2267">
                        <c:v>4.3873429264691041E-12</c:v>
                      </c:pt>
                      <c:pt idx="2268">
                        <c:v>4.3673752934459391E-12</c:v>
                      </c:pt>
                      <c:pt idx="2269">
                        <c:v>4.3475510958456266E-12</c:v>
                      </c:pt>
                      <c:pt idx="2270">
                        <c:v>4.327869321409897E-12</c:v>
                      </c:pt>
                      <c:pt idx="2271">
                        <c:v>4.308328985008332E-12</c:v>
                      </c:pt>
                      <c:pt idx="2272">
                        <c:v>4.288929102523713E-12</c:v>
                      </c:pt>
                      <c:pt idx="2273">
                        <c:v>4.2696686898387481E-12</c:v>
                      </c:pt>
                      <c:pt idx="2274">
                        <c:v>4.2505467628361593E-12</c:v>
                      </c:pt>
                      <c:pt idx="2275">
                        <c:v>4.2315623373986844E-12</c:v>
                      </c:pt>
                      <c:pt idx="2276">
                        <c:v>4.2127144294868836E-12</c:v>
                      </c:pt>
                      <c:pt idx="2277">
                        <c:v>4.1940020707901585E-12</c:v>
                      </c:pt>
                      <c:pt idx="2278">
                        <c:v>4.1754243269809938E-12</c:v>
                      </c:pt>
                      <c:pt idx="2279">
                        <c:v>4.1569802680952077E-12</c:v>
                      </c:pt>
                      <c:pt idx="2280">
                        <c:v>4.1386689641686656E-12</c:v>
                      </c:pt>
                      <c:pt idx="2281">
                        <c:v>4.1204894852372027E-12</c:v>
                      </c:pt>
                      <c:pt idx="2282">
                        <c:v>4.1024409013366481E-12</c:v>
                      </c:pt>
                      <c:pt idx="2283">
                        <c:v>4.0845222825028692E-12</c:v>
                      </c:pt>
                      <c:pt idx="2284">
                        <c:v>4.0667327049750595E-12</c:v>
                      </c:pt>
                      <c:pt idx="2285">
                        <c:v>4.049071278393717E-12</c:v>
                      </c:pt>
                      <c:pt idx="2286">
                        <c:v>4.0315371234721861E-12</c:v>
                      </c:pt>
                      <c:pt idx="2287">
                        <c:v>4.0141293609267191E-12</c:v>
                      </c:pt>
                      <c:pt idx="2288">
                        <c:v>3.9968471114736355E-12</c:v>
                      </c:pt>
                      <c:pt idx="2289">
                        <c:v>3.9796894958292209E-12</c:v>
                      </c:pt>
                      <c:pt idx="2290">
                        <c:v>3.9626556347097456E-12</c:v>
                      </c:pt>
                      <c:pt idx="2291">
                        <c:v>3.9457446505009047E-12</c:v>
                      </c:pt>
                      <c:pt idx="2292">
                        <c:v>3.9289556912109186E-12</c:v>
                      </c:pt>
                      <c:pt idx="2293">
                        <c:v>3.9122879247526577E-12</c:v>
                      </c:pt>
                      <c:pt idx="2294">
                        <c:v>3.895740519548816E-12</c:v>
                      </c:pt>
                      <c:pt idx="2295">
                        <c:v>3.8793126440221445E-12</c:v>
                      </c:pt>
                      <c:pt idx="2296">
                        <c:v>3.86300346659541E-12</c:v>
                      </c:pt>
                      <c:pt idx="2297">
                        <c:v>3.8468121556913054E-12</c:v>
                      </c:pt>
                      <c:pt idx="2298">
                        <c:v>3.8307378799089291E-12</c:v>
                      </c:pt>
                      <c:pt idx="2299">
                        <c:v>3.8147798232354201E-12</c:v>
                      </c:pt>
                      <c:pt idx="2300">
                        <c:v>3.7989371964990917E-12</c:v>
                      </c:pt>
                      <c:pt idx="2301">
                        <c:v>3.7832092131989187E-12</c:v>
                      </c:pt>
                      <c:pt idx="2302">
                        <c:v>3.7675950868338573E-12</c:v>
                      </c:pt>
                      <c:pt idx="2303">
                        <c:v>3.7520940309028953E-12</c:v>
                      </c:pt>
                      <c:pt idx="2304">
                        <c:v>3.7367052589049905E-12</c:v>
                      </c:pt>
                      <c:pt idx="2305">
                        <c:v>3.7214279843391485E-12</c:v>
                      </c:pt>
                      <c:pt idx="2306">
                        <c:v>3.7062614274655415E-12</c:v>
                      </c:pt>
                      <c:pt idx="2307">
                        <c:v>3.6912048370402712E-12</c:v>
                      </c:pt>
                      <c:pt idx="2308">
                        <c:v>3.6762574692591695E-12</c:v>
                      </c:pt>
                      <c:pt idx="2309">
                        <c:v>3.6614185803172793E-12</c:v>
                      </c:pt>
                      <c:pt idx="2310">
                        <c:v>3.6466874264096682E-12</c:v>
                      </c:pt>
                      <c:pt idx="2311">
                        <c:v>3.6320632637313747E-12</c:v>
                      </c:pt>
                      <c:pt idx="2312">
                        <c:v>3.6175453484774479E-12</c:v>
                      </c:pt>
                      <c:pt idx="2313">
                        <c:v>3.6031329389405079E-12</c:v>
                      </c:pt>
                      <c:pt idx="2314">
                        <c:v>3.5888253169289074E-12</c:v>
                      </c:pt>
                      <c:pt idx="2315">
                        <c:v>3.5746217789291558E-12</c:v>
                      </c:pt>
                      <c:pt idx="2316">
                        <c:v>3.5605216216447591E-12</c:v>
                      </c:pt>
                      <c:pt idx="2317">
                        <c:v>3.5465241417791766E-12</c:v>
                      </c:pt>
                      <c:pt idx="2318">
                        <c:v>3.5326286360358985E-12</c:v>
                      </c:pt>
                      <c:pt idx="2319">
                        <c:v>3.5188344011184197E-12</c:v>
                      </c:pt>
                      <c:pt idx="2320">
                        <c:v>3.5051407340578751E-12</c:v>
                      </c:pt>
                      <c:pt idx="2321">
                        <c:v>3.4915469471672072E-12</c:v>
                      </c:pt>
                      <c:pt idx="2322">
                        <c:v>3.4780523740623894E-12</c:v>
                      </c:pt>
                      <c:pt idx="2323">
                        <c:v>3.4646563499241133E-12</c:v>
                      </c:pt>
                      <c:pt idx="2324">
                        <c:v>3.4513582099331004E-12</c:v>
                      </c:pt>
                      <c:pt idx="2325">
                        <c:v>3.4381572892700409E-12</c:v>
                      </c:pt>
                      <c:pt idx="2326">
                        <c:v>3.4250529231156405E-12</c:v>
                      </c:pt>
                      <c:pt idx="2327">
                        <c:v>3.4120444466066097E-12</c:v>
                      </c:pt>
                      <c:pt idx="2328">
                        <c:v>3.3991311717632881E-12</c:v>
                      </c:pt>
                      <c:pt idx="2329">
                        <c:v>3.3863124510758346E-12</c:v>
                      </c:pt>
                      <c:pt idx="2330">
                        <c:v>3.3735876737033062E-12</c:v>
                      </c:pt>
                      <c:pt idx="2331">
                        <c:v>3.3609562288048092E-12</c:v>
                      </c:pt>
                      <c:pt idx="2332">
                        <c:v>3.3484175055394203E-12</c:v>
                      </c:pt>
                      <c:pt idx="2333">
                        <c:v>3.3359708930662394E-12</c:v>
                      </c:pt>
                      <c:pt idx="2334">
                        <c:v>3.3236157805443371E-12</c:v>
                      </c:pt>
                      <c:pt idx="2335">
                        <c:v>3.3113515571328084E-12</c:v>
                      </c:pt>
                      <c:pt idx="2336">
                        <c:v>3.2991776119907483E-12</c:v>
                      </c:pt>
                      <c:pt idx="2337">
                        <c:v>3.2870933342772359E-12</c:v>
                      </c:pt>
                      <c:pt idx="2338">
                        <c:v>3.2750981131513552E-12</c:v>
                      </c:pt>
                      <c:pt idx="2339">
                        <c:v>3.263191337772209E-12</c:v>
                      </c:pt>
                      <c:pt idx="2340">
                        <c:v>3.2513723972988577E-12</c:v>
                      </c:pt>
                      <c:pt idx="2341">
                        <c:v>3.2396406808904142E-12</c:v>
                      </c:pt>
                      <c:pt idx="2342">
                        <c:v>3.2279955793042988E-12</c:v>
                      </c:pt>
                      <c:pt idx="2343">
                        <c:v>3.2164365172100746E-12</c:v>
                      </c:pt>
                      <c:pt idx="2344">
                        <c:v>3.2049629492953045E-12</c:v>
                      </c:pt>
                      <c:pt idx="2345">
                        <c:v>3.1935743310154579E-12</c:v>
                      </c:pt>
                      <c:pt idx="2346">
                        <c:v>3.1822701178260221E-12</c:v>
                      </c:pt>
                      <c:pt idx="2347">
                        <c:v>3.1710497651824803E-12</c:v>
                      </c:pt>
                      <c:pt idx="2348">
                        <c:v>3.1599127285403164E-12</c:v>
                      </c:pt>
                      <c:pt idx="2349">
                        <c:v>3.1488584633549993E-12</c:v>
                      </c:pt>
                      <c:pt idx="2350">
                        <c:v>3.1378864250820286E-12</c:v>
                      </c:pt>
                      <c:pt idx="2351">
                        <c:v>3.1269960691768683E-12</c:v>
                      </c:pt>
                      <c:pt idx="2352">
                        <c:v>3.1161868510950123E-12</c:v>
                      </c:pt>
                      <c:pt idx="2353">
                        <c:v>3.1054582262919355E-12</c:v>
                      </c:pt>
                      <c:pt idx="2354">
                        <c:v>3.0948096502231259E-12</c:v>
                      </c:pt>
                      <c:pt idx="2355">
                        <c:v>3.0842405783440595E-12</c:v>
                      </c:pt>
                      <c:pt idx="2356">
                        <c:v>3.0737504661102227E-12</c:v>
                      </c:pt>
                      <c:pt idx="2357">
                        <c:v>3.0633387768554613E-12</c:v>
                      </c:pt>
                      <c:pt idx="2358">
                        <c:v>3.053005014434475E-12</c:v>
                      </c:pt>
                      <c:pt idx="2359">
                        <c:v>3.0427486945251199E-12</c:v>
                      </c:pt>
                      <c:pt idx="2360">
                        <c:v>3.0325693327497581E-12</c:v>
                      </c:pt>
                      <c:pt idx="2361">
                        <c:v>3.0224664447307845E-12</c:v>
                      </c:pt>
                      <c:pt idx="2362">
                        <c:v>3.0124395460905649E-12</c:v>
                      </c:pt>
                      <c:pt idx="2363">
                        <c:v>3.0024881524514873E-12</c:v>
                      </c:pt>
                      <c:pt idx="2364">
                        <c:v>2.9926117794359357E-12</c:v>
                      </c:pt>
                      <c:pt idx="2365">
                        <c:v>2.9828099426662767E-12</c:v>
                      </c:pt>
                      <c:pt idx="2366">
                        <c:v>2.9730821577648956E-12</c:v>
                      </c:pt>
                      <c:pt idx="2367">
                        <c:v>2.9634279403541783E-12</c:v>
                      </c:pt>
                      <c:pt idx="2368">
                        <c:v>2.9538468060564918E-12</c:v>
                      </c:pt>
                      <c:pt idx="2369">
                        <c:v>2.944338270494225E-12</c:v>
                      </c:pt>
                      <c:pt idx="2370">
                        <c:v>2.9349018492897546E-12</c:v>
                      </c:pt>
                      <c:pt idx="2371">
                        <c:v>2.9255370582881623E-12</c:v>
                      </c:pt>
                      <c:pt idx="2372">
                        <c:v>2.9162434331800202E-12</c:v>
                      </c:pt>
                      <c:pt idx="2373">
                        <c:v>2.9070205417673123E-12</c:v>
                      </c:pt>
                      <c:pt idx="2374">
                        <c:v>2.8978679544007213E-12</c:v>
                      </c:pt>
                      <c:pt idx="2375">
                        <c:v>2.8887852414309528E-12</c:v>
                      </c:pt>
                      <c:pt idx="2376">
                        <c:v>2.879771973208716E-12</c:v>
                      </c:pt>
                      <c:pt idx="2377">
                        <c:v>2.8708277200846877E-12</c:v>
                      </c:pt>
                      <c:pt idx="2378">
                        <c:v>2.861952052409594E-12</c:v>
                      </c:pt>
                      <c:pt idx="2379">
                        <c:v>2.8531445405341129E-12</c:v>
                      </c:pt>
                      <c:pt idx="2380">
                        <c:v>2.8444047548089528E-12</c:v>
                      </c:pt>
                      <c:pt idx="2381">
                        <c:v>2.835732265584818E-12</c:v>
                      </c:pt>
                      <c:pt idx="2382">
                        <c:v>2.8271266432123986E-12</c:v>
                      </c:pt>
                      <c:pt idx="2383">
                        <c:v>2.8185874580423998E-12</c:v>
                      </c:pt>
                      <c:pt idx="2384">
                        <c:v>2.8101142804255189E-12</c:v>
                      </c:pt>
                      <c:pt idx="2385">
                        <c:v>2.8017066807124563E-12</c:v>
                      </c:pt>
                      <c:pt idx="2386">
                        <c:v>2.7933642031696944E-12</c:v>
                      </c:pt>
                      <c:pt idx="2387">
                        <c:v>2.7850863424278385E-12</c:v>
                      </c:pt>
                      <c:pt idx="2388">
                        <c:v>2.7768727281604487E-12</c:v>
                      </c:pt>
                      <c:pt idx="2389">
                        <c:v>2.7687230034535243E-12</c:v>
                      </c:pt>
                      <c:pt idx="2390">
                        <c:v>2.7606368113930898E-12</c:v>
                      </c:pt>
                      <c:pt idx="2391">
                        <c:v>2.7526137950651601E-12</c:v>
                      </c:pt>
                      <c:pt idx="2392">
                        <c:v>2.7446535975557609E-12</c:v>
                      </c:pt>
                      <c:pt idx="2393">
                        <c:v>2.736755861950913E-12</c:v>
                      </c:pt>
                      <c:pt idx="2394">
                        <c:v>2.7289202313366274E-12</c:v>
                      </c:pt>
                      <c:pt idx="2395">
                        <c:v>2.7211463487989252E-12</c:v>
                      </c:pt>
                      <c:pt idx="2396">
                        <c:v>2.7134338574238251E-12</c:v>
                      </c:pt>
                      <c:pt idx="2397">
                        <c:v>2.7057824002973464E-12</c:v>
                      </c:pt>
                      <c:pt idx="2398">
                        <c:v>2.6981916205055036E-12</c:v>
                      </c:pt>
                      <c:pt idx="2399">
                        <c:v>2.690661161134324E-12</c:v>
                      </c:pt>
                      <c:pt idx="2400">
                        <c:v>2.6831906652698211E-12</c:v>
                      </c:pt>
                      <c:pt idx="2401">
                        <c:v>2.6757797759980136E-12</c:v>
                      </c:pt>
                      <c:pt idx="2402">
                        <c:v>2.6684281364049218E-12</c:v>
                      </c:pt>
                      <c:pt idx="2403">
                        <c:v>2.6611353895765625E-12</c:v>
                      </c:pt>
                      <c:pt idx="2404">
                        <c:v>2.6539011785989571E-12</c:v>
                      </c:pt>
                      <c:pt idx="2405">
                        <c:v>2.6467251465581168E-12</c:v>
                      </c:pt>
                      <c:pt idx="2406">
                        <c:v>2.63960693654007E-12</c:v>
                      </c:pt>
                      <c:pt idx="2407">
                        <c:v>2.6325461916308313E-12</c:v>
                      </c:pt>
                      <c:pt idx="2408">
                        <c:v>2.6255425549164191E-12</c:v>
                      </c:pt>
                      <c:pt idx="2409">
                        <c:v>2.6185956694828536E-12</c:v>
                      </c:pt>
                      <c:pt idx="2410">
                        <c:v>2.6117051784161485E-12</c:v>
                      </c:pt>
                      <c:pt idx="2411">
                        <c:v>2.6048707248023289E-12</c:v>
                      </c:pt>
                      <c:pt idx="2412">
                        <c:v>2.5980919517274118E-12</c:v>
                      </c:pt>
                      <c:pt idx="2413">
                        <c:v>2.5913685022774157E-12</c:v>
                      </c:pt>
                      <c:pt idx="2414">
                        <c:v>2.5847000195383584E-12</c:v>
                      </c:pt>
                      <c:pt idx="2415">
                        <c:v>2.5780861339338186E-12</c:v>
                      </c:pt>
                      <c:pt idx="2416">
                        <c:v>2.5715263939114595E-12</c:v>
                      </c:pt>
                      <c:pt idx="2417">
                        <c:v>2.5650205055384356E-12</c:v>
                      </c:pt>
                      <c:pt idx="2418">
                        <c:v>2.5585682143163928E-12</c:v>
                      </c:pt>
                      <c:pt idx="2419">
                        <c:v>2.5521692657469573E-12</c:v>
                      </c:pt>
                      <c:pt idx="2420">
                        <c:v>2.5458234053317709E-12</c:v>
                      </c:pt>
                      <c:pt idx="2421">
                        <c:v>2.5395303785724735E-12</c:v>
                      </c:pt>
                      <c:pt idx="2422">
                        <c:v>2.5332899309706975E-12</c:v>
                      </c:pt>
                      <c:pt idx="2423">
                        <c:v>2.5271018080280789E-12</c:v>
                      </c:pt>
                      <c:pt idx="2424">
                        <c:v>2.520965755246252E-12</c:v>
                      </c:pt>
                      <c:pt idx="2425">
                        <c:v>2.5148815181268508E-12</c:v>
                      </c:pt>
                      <c:pt idx="2426">
                        <c:v>2.508848842171525E-12</c:v>
                      </c:pt>
                      <c:pt idx="2427">
                        <c:v>2.5028674728819038E-12</c:v>
                      </c:pt>
                      <c:pt idx="2428">
                        <c:v>2.4969371557596239E-12</c:v>
                      </c:pt>
                      <c:pt idx="2429">
                        <c:v>2.4910576363063141E-12</c:v>
                      </c:pt>
                      <c:pt idx="2430">
                        <c:v>2.4852286600236243E-12</c:v>
                      </c:pt>
                      <c:pt idx="2431">
                        <c:v>2.4794499724131787E-12</c:v>
                      </c:pt>
                      <c:pt idx="2432">
                        <c:v>2.473721318976617E-12</c:v>
                      </c:pt>
                      <c:pt idx="2433">
                        <c:v>2.4680424452155844E-12</c:v>
                      </c:pt>
                      <c:pt idx="2434">
                        <c:v>2.4624130966317064E-12</c:v>
                      </c:pt>
                      <c:pt idx="2435">
                        <c:v>2.4568330187266274E-12</c:v>
                      </c:pt>
                      <c:pt idx="2436">
                        <c:v>2.4513019570019795E-12</c:v>
                      </c:pt>
                      <c:pt idx="2437">
                        <c:v>2.4458196569594009E-12</c:v>
                      </c:pt>
                      <c:pt idx="2438">
                        <c:v>2.4403858641005285E-12</c:v>
                      </c:pt>
                      <c:pt idx="2439">
                        <c:v>2.4350003239269939E-12</c:v>
                      </c:pt>
                      <c:pt idx="2440">
                        <c:v>2.4296627819404407E-12</c:v>
                      </c:pt>
                      <c:pt idx="2441">
                        <c:v>2.4243729836424984E-12</c:v>
                      </c:pt>
                      <c:pt idx="2442">
                        <c:v>2.4191306745348123E-12</c:v>
                      </c:pt>
                      <c:pt idx="2443">
                        <c:v>2.413935600119009E-12</c:v>
                      </c:pt>
                      <c:pt idx="2444">
                        <c:v>2.4087875058967335E-12</c:v>
                      </c:pt>
                      <c:pt idx="2445">
                        <c:v>2.4036861373696112E-12</c:v>
                      </c:pt>
                      <c:pt idx="2446">
                        <c:v>2.3986312400392924E-12</c:v>
                      </c:pt>
                      <c:pt idx="2447">
                        <c:v>2.3936225594074006E-12</c:v>
                      </c:pt>
                      <c:pt idx="2448">
                        <c:v>2.388659840975581E-12</c:v>
                      </c:pt>
                      <c:pt idx="2449">
                        <c:v>2.3837428302454727E-12</c:v>
                      </c:pt>
                      <c:pt idx="2450">
                        <c:v>2.3788712727187024E-12</c:v>
                      </c:pt>
                      <c:pt idx="2451">
                        <c:v>2.3740449138969088E-12</c:v>
                      </c:pt>
                      <c:pt idx="2452">
                        <c:v>2.3692634992817362E-12</c:v>
                      </c:pt>
                      <c:pt idx="2453">
                        <c:v>2.3645267743748114E-12</c:v>
                      </c:pt>
                      <c:pt idx="2454">
                        <c:v>2.3598344846777795E-12</c:v>
                      </c:pt>
                      <c:pt idx="2455">
                        <c:v>2.3551863756922691E-12</c:v>
                      </c:pt>
                      <c:pt idx="2456">
                        <c:v>2.3505821929199191E-12</c:v>
                      </c:pt>
                      <c:pt idx="2457">
                        <c:v>2.3460216818623698E-12</c:v>
                      </c:pt>
                      <c:pt idx="2458">
                        <c:v>2.3415045880212529E-12</c:v>
                      </c:pt>
                      <c:pt idx="2459">
                        <c:v>2.3370306712556423E-12</c:v>
                      </c:pt>
                      <c:pt idx="2460">
                        <c:v>2.3325997872828682E-12</c:v>
                      </c:pt>
                      <c:pt idx="2461">
                        <c:v>2.3282117882844052E-12</c:v>
                      </c:pt>
                      <c:pt idx="2462">
                        <c:v>2.3238665205483784E-12</c:v>
                      </c:pt>
                      <c:pt idx="2463">
                        <c:v>2.319563830362906E-12</c:v>
                      </c:pt>
                      <c:pt idx="2464">
                        <c:v>2.3153035640160953E-12</c:v>
                      </c:pt>
                      <c:pt idx="2465">
                        <c:v>2.3110855677960734E-12</c:v>
                      </c:pt>
                      <c:pt idx="2466">
                        <c:v>2.3069096879909593E-12</c:v>
                      </c:pt>
                      <c:pt idx="2467">
                        <c:v>2.3027757708888639E-12</c:v>
                      </c:pt>
                      <c:pt idx="2468">
                        <c:v>2.2986836627779078E-12</c:v>
                      </c:pt>
                      <c:pt idx="2469">
                        <c:v>2.2946332099462117E-12</c:v>
                      </c:pt>
                      <c:pt idx="2470">
                        <c:v>2.2906242586818896E-12</c:v>
                      </c:pt>
                      <c:pt idx="2471">
                        <c:v>2.2866566552730623E-12</c:v>
                      </c:pt>
                      <c:pt idx="2472">
                        <c:v>2.2827302460078455E-12</c:v>
                      </c:pt>
                      <c:pt idx="2473">
                        <c:v>2.2788448771743545E-12</c:v>
                      </c:pt>
                      <c:pt idx="2474">
                        <c:v>2.2750003950607128E-12</c:v>
                      </c:pt>
                      <c:pt idx="2475">
                        <c:v>2.2711966459550346E-12</c:v>
                      </c:pt>
                      <c:pt idx="2476">
                        <c:v>2.2674334761454401E-12</c:v>
                      </c:pt>
                      <c:pt idx="2477">
                        <c:v>2.2637107319200459E-12</c:v>
                      </c:pt>
                      <c:pt idx="2478">
                        <c:v>2.2600282595669644E-12</c:v>
                      </c:pt>
                      <c:pt idx="2479">
                        <c:v>2.2563859053743228E-12</c:v>
                      </c:pt>
                      <c:pt idx="2480">
                        <c:v>2.2527835156302405E-12</c:v>
                      </c:pt>
                      <c:pt idx="2481">
                        <c:v>2.2492209366228199E-12</c:v>
                      </c:pt>
                      <c:pt idx="2482">
                        <c:v>2.245698014640191E-12</c:v>
                      </c:pt>
                      <c:pt idx="2483">
                        <c:v>2.2422145959704719E-12</c:v>
                      </c:pt>
                      <c:pt idx="2484">
                        <c:v>2.2387705269017743E-12</c:v>
                      </c:pt>
                      <c:pt idx="2485">
                        <c:v>2.2353656537222186E-12</c:v>
                      </c:pt>
                      <c:pt idx="2486">
                        <c:v>2.2319998227199248E-12</c:v>
                      </c:pt>
                      <c:pt idx="2487">
                        <c:v>2.2286728801830084E-12</c:v>
                      </c:pt>
                      <c:pt idx="2488">
                        <c:v>2.22538467239959E-12</c:v>
                      </c:pt>
                      <c:pt idx="2489">
                        <c:v>2.2221350456577812E-12</c:v>
                      </c:pt>
                      <c:pt idx="2490">
                        <c:v>2.2189238462457049E-12</c:v>
                      </c:pt>
                      <c:pt idx="2491">
                        <c:v>2.2157509204514791E-12</c:v>
                      </c:pt>
                      <c:pt idx="2492">
                        <c:v>2.2126161145632192E-12</c:v>
                      </c:pt>
                      <c:pt idx="2493">
                        <c:v>2.2095192748690458E-12</c:v>
                      </c:pt>
                      <c:pt idx="2494">
                        <c:v>2.2064602476570739E-12</c:v>
                      </c:pt>
                      <c:pt idx="2495">
                        <c:v>2.203438879215425E-12</c:v>
                      </c:pt>
                      <c:pt idx="2496">
                        <c:v>2.2004550158322051E-12</c:v>
                      </c:pt>
                      <c:pt idx="2497">
                        <c:v>2.1975085037955525E-12</c:v>
                      </c:pt>
                      <c:pt idx="2498">
                        <c:v>2.1945991893935654E-12</c:v>
                      </c:pt>
                      <c:pt idx="2499">
                        <c:v>2.1917269189143775E-12</c:v>
                      </c:pt>
                      <c:pt idx="2500">
                        <c:v>2.1888915386460923E-12</c:v>
                      </c:pt>
                      <c:pt idx="2501">
                        <c:v>2.1860928948768368E-12</c:v>
                      </c:pt>
                      <c:pt idx="2502">
                        <c:v>2.1833308338947315E-12</c:v>
                      </c:pt>
                      <c:pt idx="2503">
                        <c:v>2.1806052600196945E-12</c:v>
                      </c:pt>
                      <c:pt idx="2504">
                        <c:v>2.1779162083574261E-12</c:v>
                      </c:pt>
                      <c:pt idx="2505">
                        <c:v>2.17526360430505E-12</c:v>
                      </c:pt>
                      <c:pt idx="2506">
                        <c:v>2.1726473660145589E-12</c:v>
                      </c:pt>
                      <c:pt idx="2507">
                        <c:v>2.1700674116379497E-12</c:v>
                      </c:pt>
                      <c:pt idx="2508">
                        <c:v>2.1675236593272083E-12</c:v>
                      </c:pt>
                      <c:pt idx="2509">
                        <c:v>2.165016027234347E-12</c:v>
                      </c:pt>
                      <c:pt idx="2510">
                        <c:v>2.1625444335113423E-12</c:v>
                      </c:pt>
                      <c:pt idx="2511">
                        <c:v>2.1601087963102041E-12</c:v>
                      </c:pt>
                      <c:pt idx="2512">
                        <c:v>2.1577090337829249E-12</c:v>
                      </c:pt>
                      <c:pt idx="2513">
                        <c:v>2.1553450640814963E-12</c:v>
                      </c:pt>
                      <c:pt idx="2514">
                        <c:v>2.1530168053579124E-12</c:v>
                      </c:pt>
                      <c:pt idx="2515">
                        <c:v>2.1507241757641731E-12</c:v>
                      </c:pt>
                      <c:pt idx="2516">
                        <c:v>2.1484670934522705E-12</c:v>
                      </c:pt>
                      <c:pt idx="2517">
                        <c:v>2.146245476574205E-12</c:v>
                      </c:pt>
                      <c:pt idx="2518">
                        <c:v>2.1440592432819638E-12</c:v>
                      </c:pt>
                      <c:pt idx="2519">
                        <c:v>2.1419083117275433E-12</c:v>
                      </c:pt>
                      <c:pt idx="2520">
                        <c:v>2.1397926000629477E-12</c:v>
                      </c:pt>
                      <c:pt idx="2521">
                        <c:v>2.1377120264401612E-12</c:v>
                      </c:pt>
                      <c:pt idx="2522">
                        <c:v>2.1356665090111884E-12</c:v>
                      </c:pt>
                      <c:pt idx="2523">
                        <c:v>2.1336559659280171E-12</c:v>
                      </c:pt>
                      <c:pt idx="2524">
                        <c:v>2.1316803153426444E-12</c:v>
                      </c:pt>
                      <c:pt idx="2525">
                        <c:v>2.1297394754070713E-12</c:v>
                      </c:pt>
                      <c:pt idx="2526">
                        <c:v>2.1278333642732843E-12</c:v>
                      </c:pt>
                      <c:pt idx="2527">
                        <c:v>2.1259619000932859E-12</c:v>
                      </c:pt>
                      <c:pt idx="2528">
                        <c:v>2.1241250010190664E-12</c:v>
                      </c:pt>
                      <c:pt idx="2529">
                        <c:v>2.1223225852026214E-12</c:v>
                      </c:pt>
                      <c:pt idx="2530">
                        <c:v>2.1205545707959516E-12</c:v>
                      </c:pt>
                      <c:pt idx="2531">
                        <c:v>2.1188208759510523E-12</c:v>
                      </c:pt>
                      <c:pt idx="2532">
                        <c:v>2.1171214207635579E-12</c:v>
                      </c:pt>
                      <c:pt idx="2533">
                        <c:v>2.1154561546841374E-12</c:v>
                      </c:pt>
                      <c:pt idx="2534">
                        <c:v>2.1138250483816628E-12</c:v>
                      </c:pt>
                      <c:pt idx="2535">
                        <c:v>2.1122280728404522E-12</c:v>
                      </c:pt>
                      <c:pt idx="2536">
                        <c:v>2.1106651990448305E-12</c:v>
                      </c:pt>
                      <c:pt idx="2537">
                        <c:v>2.1091363979791287E-12</c:v>
                      </c:pt>
                      <c:pt idx="2538">
                        <c:v>2.107641640627661E-12</c:v>
                      </c:pt>
                      <c:pt idx="2539">
                        <c:v>2.1061808979747597E-12</c:v>
                      </c:pt>
                      <c:pt idx="2540">
                        <c:v>2.1047541410047455E-12</c:v>
                      </c:pt>
                      <c:pt idx="2541">
                        <c:v>2.1033613407019447E-12</c:v>
                      </c:pt>
                      <c:pt idx="2542">
                        <c:v>2.1020024680506714E-12</c:v>
                      </c:pt>
                      <c:pt idx="2543">
                        <c:v>2.1006774940352669E-12</c:v>
                      </c:pt>
                      <c:pt idx="2544">
                        <c:v>2.0993863896400369E-12</c:v>
                      </c:pt>
                      <c:pt idx="2545">
                        <c:v>2.0981291258493206E-12</c:v>
                      </c:pt>
                      <c:pt idx="2546">
                        <c:v>2.0969056736474387E-12</c:v>
                      </c:pt>
                      <c:pt idx="2547">
                        <c:v>2.0957160040187092E-12</c:v>
                      </c:pt>
                      <c:pt idx="2548">
                        <c:v>2.0945600879474602E-12</c:v>
                      </c:pt>
                      <c:pt idx="2549">
                        <c:v>2.0934378964180184E-12</c:v>
                      </c:pt>
                      <c:pt idx="2550">
                        <c:v>2.0923494004147032E-12</c:v>
                      </c:pt>
                      <c:pt idx="2551">
                        <c:v>2.0912945709218432E-12</c:v>
                      </c:pt>
                      <c:pt idx="2552">
                        <c:v>2.090273378923758E-12</c:v>
                      </c:pt>
                      <c:pt idx="2553">
                        <c:v>2.0892857954047733E-12</c:v>
                      </c:pt>
                      <c:pt idx="2554">
                        <c:v>2.0883317913492168E-12</c:v>
                      </c:pt>
                      <c:pt idx="2555">
                        <c:v>2.0874113377414065E-12</c:v>
                      </c:pt>
                      <c:pt idx="2556">
                        <c:v>2.0865244055656726E-12</c:v>
                      </c:pt>
                      <c:pt idx="2557">
                        <c:v>2.0856709658063355E-12</c:v>
                      </c:pt>
                      <c:pt idx="2558">
                        <c:v>2.0848509894477172E-12</c:v>
                      </c:pt>
                      <c:pt idx="2559">
                        <c:v>2.0840644474741499E-12</c:v>
                      </c:pt>
                      <c:pt idx="2560">
                        <c:v>2.0833113108699496E-12</c:v>
                      </c:pt>
                      <c:pt idx="2561">
                        <c:v>2.0825915508456516E-12</c:v>
                      </c:pt>
                      <c:pt idx="2562">
                        <c:v>2.0819051564727012E-12</c:v>
                      </c:pt>
                      <c:pt idx="2563">
                        <c:v>2.0812521472890103E-12</c:v>
                      </c:pt>
                      <c:pt idx="2564">
                        <c:v>2.0806325458065364E-12</c:v>
                      </c:pt>
                      <c:pt idx="2565">
                        <c:v>2.0800463745372499E-12</c:v>
                      </c:pt>
                      <c:pt idx="2566">
                        <c:v>2.0794936559931204E-12</c:v>
                      </c:pt>
                      <c:pt idx="2567">
                        <c:v>2.0789744126861125E-12</c:v>
                      </c:pt>
                      <c:pt idx="2568">
                        <c:v>2.0784886671281967E-12</c:v>
                      </c:pt>
                      <c:pt idx="2569">
                        <c:v>2.0780364418313361E-12</c:v>
                      </c:pt>
                      <c:pt idx="2570">
                        <c:v>2.0776177593074949E-12</c:v>
                      </c:pt>
                      <c:pt idx="2571">
                        <c:v>2.0772326420686485E-12</c:v>
                      </c:pt>
                      <c:pt idx="2572">
                        <c:v>2.0768811126267567E-12</c:v>
                      </c:pt>
                      <c:pt idx="2573">
                        <c:v>2.0765631934937948E-12</c:v>
                      </c:pt>
                      <c:pt idx="2574">
                        <c:v>2.0762789071817193E-12</c:v>
                      </c:pt>
                      <c:pt idx="2575">
                        <c:v>2.0760282762025035E-12</c:v>
                      </c:pt>
                      <c:pt idx="2576">
                        <c:v>2.0758113230681158E-12</c:v>
                      </c:pt>
                      <c:pt idx="2577">
                        <c:v>2.0756280702905173E-12</c:v>
                      </c:pt>
                      <c:pt idx="2578">
                        <c:v>2.0754785403816843E-12</c:v>
                      </c:pt>
                      <c:pt idx="2579">
                        <c:v>2.0753627558535756E-12</c:v>
                      </c:pt>
                      <c:pt idx="2580">
                        <c:v>2.0752807392181628E-12</c:v>
                      </c:pt>
                      <c:pt idx="2581">
                        <c:v>2.0752325129874106E-12</c:v>
                      </c:pt>
                      <c:pt idx="2582">
                        <c:v>2.0752180996732817E-12</c:v>
                      </c:pt>
                      <c:pt idx="2583">
                        <c:v>2.0752375217877545E-12</c:v>
                      </c:pt>
                      <c:pt idx="2584">
                        <c:v>2.0752908018427849E-12</c:v>
                      </c:pt>
                      <c:pt idx="2585">
                        <c:v>2.0753779623503506E-12</c:v>
                      </c:pt>
                      <c:pt idx="2586">
                        <c:v>2.0754990258224086E-12</c:v>
                      </c:pt>
                      <c:pt idx="2587">
                        <c:v>2.0756540147709285E-12</c:v>
                      </c:pt>
                      <c:pt idx="2588">
                        <c:v>2.0758429517078818E-12</c:v>
                      </c:pt>
                      <c:pt idx="2589">
                        <c:v>2.076065859145229E-12</c:v>
                      </c:pt>
                      <c:pt idx="2590">
                        <c:v>2.0763227591403112E-12</c:v>
                      </c:pt>
                      <c:pt idx="2591">
                        <c:v>2.0766135886576478E-12</c:v>
                      </c:pt>
                      <c:pt idx="2592">
                        <c:v>2.0769383524914661E-12</c:v>
                      </c:pt>
                      <c:pt idx="2593">
                        <c:v>2.077297139466386E-12</c:v>
                      </c:pt>
                      <c:pt idx="2594">
                        <c:v>2.0776900384070139E-12</c:v>
                      </c:pt>
                      <c:pt idx="2595">
                        <c:v>2.0781171381379699E-12</c:v>
                      </c:pt>
                      <c:pt idx="2596">
                        <c:v>2.0785785274838576E-12</c:v>
                      </c:pt>
                      <c:pt idx="2597">
                        <c:v>2.0790742952693E-12</c:v>
                      </c:pt>
                      <c:pt idx="2598">
                        <c:v>2.0796045303189021E-12</c:v>
                      </c:pt>
                      <c:pt idx="2599">
                        <c:v>2.0801693214572776E-12</c:v>
                      </c:pt>
                      <c:pt idx="2600">
                        <c:v>2.0807687575090458E-12</c:v>
                      </c:pt>
                      <c:pt idx="2601">
                        <c:v>2.0814029272988105E-12</c:v>
                      </c:pt>
                      <c:pt idx="2602">
                        <c:v>2.0820719196511954E-12</c:v>
                      </c:pt>
                      <c:pt idx="2603">
                        <c:v>2.0827758233908023E-12</c:v>
                      </c:pt>
                      <c:pt idx="2604">
                        <c:v>2.0835147273422489E-12</c:v>
                      </c:pt>
                      <c:pt idx="2605">
                        <c:v>2.0842887203301505E-12</c:v>
                      </c:pt>
                      <c:pt idx="2606">
                        <c:v>2.0850978911791173E-12</c:v>
                      </c:pt>
                      <c:pt idx="2607">
                        <c:v>2.0859423287137635E-12</c:v>
                      </c:pt>
                      <c:pt idx="2608">
                        <c:v>2.0868221217587011E-12</c:v>
                      </c:pt>
                      <c:pt idx="2609">
                        <c:v>2.0877373591385398E-12</c:v>
                      </c:pt>
                      <c:pt idx="2610">
                        <c:v>2.0886881296778996E-12</c:v>
                      </c:pt>
                      <c:pt idx="2611">
                        <c:v>2.089674522201394E-12</c:v>
                      </c:pt>
                      <c:pt idx="2612">
                        <c:v>2.0906966255336244E-12</c:v>
                      </c:pt>
                      <c:pt idx="2613">
                        <c:v>2.0917545284992184E-12</c:v>
                      </c:pt>
                      <c:pt idx="2614">
                        <c:v>2.0928483199227736E-12</c:v>
                      </c:pt>
                      <c:pt idx="2615">
                        <c:v>2.0939780886289138E-12</c:v>
                      </c:pt>
                      <c:pt idx="2616">
                        <c:v>2.0951439234422486E-12</c:v>
                      </c:pt>
                      <c:pt idx="2617">
                        <c:v>2.0963459131873941E-12</c:v>
                      </c:pt>
                      <c:pt idx="2618">
                        <c:v>2.097584146688958E-12</c:v>
                      </c:pt>
                      <c:pt idx="2619">
                        <c:v>2.0988587127715587E-12</c:v>
                      </c:pt>
                      <c:pt idx="2620">
                        <c:v>2.1001697002598023E-12</c:v>
                      </c:pt>
                      <c:pt idx="2621">
                        <c:v>2.1015171979783037E-12</c:v>
                      </c:pt>
                      <c:pt idx="2622">
                        <c:v>2.1029012947516846E-12</c:v>
                      </c:pt>
                      <c:pt idx="2623">
                        <c:v>2.1043220794045494E-12</c:v>
                      </c:pt>
                      <c:pt idx="2624">
                        <c:v>2.1057796407615071E-12</c:v>
                      </c:pt>
                      <c:pt idx="2625">
                        <c:v>2.1072740676471783E-12</c:v>
                      </c:pt>
                      <c:pt idx="2626">
                        <c:v>2.1088054488861795E-12</c:v>
                      </c:pt>
                      <c:pt idx="2627">
                        <c:v>2.1103738733031143E-12</c:v>
                      </c:pt>
                      <c:pt idx="2628">
                        <c:v>2.1119794297225956E-12</c:v>
                      </c:pt>
                      <c:pt idx="2629">
                        <c:v>2.1136222069692431E-12</c:v>
                      </c:pt>
                      <c:pt idx="2630">
                        <c:v>2.1153022938676648E-12</c:v>
                      </c:pt>
                      <c:pt idx="2631">
                        <c:v>2.1170197792424737E-12</c:v>
                      </c:pt>
                      <c:pt idx="2632">
                        <c:v>2.1187747519182874E-12</c:v>
                      </c:pt>
                      <c:pt idx="2633">
                        <c:v>2.1205673007197196E-12</c:v>
                      </c:pt>
                      <c:pt idx="2634">
                        <c:v>2.1223975092245369E-12</c:v>
                      </c:pt>
                      <c:pt idx="2635">
                        <c:v>2.1242653713227003E-12</c:v>
                      </c:pt>
                      <c:pt idx="2636">
                        <c:v>2.1261710132820607E-12</c:v>
                      </c:pt>
                      <c:pt idx="2637">
                        <c:v>2.1281146204375037E-12</c:v>
                      </c:pt>
                      <c:pt idx="2638">
                        <c:v>2.1300963781238996E-12</c:v>
                      </c:pt>
                      <c:pt idx="2639">
                        <c:v>2.1321164716761209E-12</c:v>
                      </c:pt>
                      <c:pt idx="2640">
                        <c:v>2.1341750864290484E-12</c:v>
                      </c:pt>
                      <c:pt idx="2641">
                        <c:v>2.1362724077175591E-12</c:v>
                      </c:pt>
                      <c:pt idx="2642">
                        <c:v>2.1384086208765244E-12</c:v>
                      </c:pt>
                      <c:pt idx="2643">
                        <c:v>2.1405839112408259E-12</c:v>
                      </c:pt>
                      <c:pt idx="2644">
                        <c:v>2.1427984641453382E-12</c:v>
                      </c:pt>
                      <c:pt idx="2645">
                        <c:v>2.1450524649249432E-12</c:v>
                      </c:pt>
                      <c:pt idx="2646">
                        <c:v>2.1473460989145039E-12</c:v>
                      </c:pt>
                      <c:pt idx="2647">
                        <c:v>2.149679551448911E-12</c:v>
                      </c:pt>
                      <c:pt idx="2648">
                        <c:v>2.1520530078630355E-12</c:v>
                      </c:pt>
                      <c:pt idx="2649">
                        <c:v>2.1544666534917526E-12</c:v>
                      </c:pt>
                      <c:pt idx="2650">
                        <c:v>2.1569206736699385E-12</c:v>
                      </c:pt>
                      <c:pt idx="2651">
                        <c:v>2.159415253732473E-12</c:v>
                      </c:pt>
                      <c:pt idx="2652">
                        <c:v>2.1619505790142308E-12</c:v>
                      </c:pt>
                      <c:pt idx="2653">
                        <c:v>2.1645268348500886E-12</c:v>
                      </c:pt>
                      <c:pt idx="2654">
                        <c:v>2.167144206574921E-12</c:v>
                      </c:pt>
                      <c:pt idx="2655">
                        <c:v>2.16980287952361E-12</c:v>
                      </c:pt>
                      <c:pt idx="2656">
                        <c:v>2.1725030390310192E-12</c:v>
                      </c:pt>
                      <c:pt idx="2657">
                        <c:v>2.1752448704320444E-12</c:v>
                      </c:pt>
                      <c:pt idx="2658">
                        <c:v>2.1780285590615428E-12</c:v>
                      </c:pt>
                      <c:pt idx="2659">
                        <c:v>2.1808542902544048E-12</c:v>
                      </c:pt>
                      <c:pt idx="2660">
                        <c:v>2.1837222493455022E-12</c:v>
                      </c:pt>
                      <c:pt idx="2661">
                        <c:v>2.1866326216697109E-12</c:v>
                      </c:pt>
                      <c:pt idx="2662">
                        <c:v>2.1895855925619035E-12</c:v>
                      </c:pt>
                      <c:pt idx="2663">
                        <c:v>2.1925813473569656E-12</c:v>
                      </c:pt>
                      <c:pt idx="2664">
                        <c:v>2.1956200713897657E-12</c:v>
                      </c:pt>
                      <c:pt idx="2665">
                        <c:v>2.1987019499951854E-12</c:v>
                      </c:pt>
                      <c:pt idx="2666">
                        <c:v>2.2018271685080993E-12</c:v>
                      </c:pt>
                      <c:pt idx="2667">
                        <c:v>2.2049959122633804E-12</c:v>
                      </c:pt>
                      <c:pt idx="2668">
                        <c:v>2.2082083665959118E-12</c:v>
                      </c:pt>
                      <c:pt idx="2669">
                        <c:v>2.2114647168405639E-12</c:v>
                      </c:pt>
                      <c:pt idx="2670">
                        <c:v>2.2147651483322196E-12</c:v>
                      </c:pt>
                      <c:pt idx="2671">
                        <c:v>2.2181098464057508E-12</c:v>
                      </c:pt>
                      <c:pt idx="2672">
                        <c:v>2.2214989963960298E-12</c:v>
                      </c:pt>
                      <c:pt idx="2673">
                        <c:v>2.2249327836379433E-12</c:v>
                      </c:pt>
                      <c:pt idx="2674">
                        <c:v>2.2284113934663611E-12</c:v>
                      </c:pt>
                      <c:pt idx="2675">
                        <c:v>2.231935011216163E-12</c:v>
                      </c:pt>
                      <c:pt idx="2676">
                        <c:v>2.2355038222222222E-12</c:v>
                      </c:pt>
                      <c:pt idx="2677">
                        <c:v>2.2391180118194205E-12</c:v>
                      </c:pt>
                      <c:pt idx="2678">
                        <c:v>2.2427777653426274E-12</c:v>
                      </c:pt>
                      <c:pt idx="2679">
                        <c:v>2.2464832681267194E-12</c:v>
                      </c:pt>
                      <c:pt idx="2680">
                        <c:v>2.2502347055065834E-12</c:v>
                      </c:pt>
                      <c:pt idx="2681">
                        <c:v>2.2540322628170827E-12</c:v>
                      </c:pt>
                      <c:pt idx="2682">
                        <c:v>2.2578761253931045E-12</c:v>
                      </c:pt>
                      <c:pt idx="2683">
                        <c:v>2.2617664785695157E-12</c:v>
                      </c:pt>
                      <c:pt idx="2684">
                        <c:v>2.2657035076811971E-12</c:v>
                      </c:pt>
                      <c:pt idx="2685">
                        <c:v>2.2696873971768733E-12</c:v>
                      </c:pt>
                      <c:pt idx="2686">
                        <c:v>2.2737182752753941E-12</c:v>
                      </c:pt>
                      <c:pt idx="2687">
                        <c:v>2.2777963843975018E-12</c:v>
                      </c:pt>
                      <c:pt idx="2688">
                        <c:v>2.2819220388099823E-12</c:v>
                      </c:pt>
                      <c:pt idx="2689">
                        <c:v>2.2860955527796334E-12</c:v>
                      </c:pt>
                      <c:pt idx="2690">
                        <c:v>2.2903172405732566E-12</c:v>
                      </c:pt>
                      <c:pt idx="2691">
                        <c:v>2.2945874164576423E-12</c:v>
                      </c:pt>
                      <c:pt idx="2692">
                        <c:v>2.2989063946995945E-12</c:v>
                      </c:pt>
                      <c:pt idx="2693">
                        <c:v>2.3032744895659004E-12</c:v>
                      </c:pt>
                      <c:pt idx="2694">
                        <c:v>2.3076920153233663E-12</c:v>
                      </c:pt>
                      <c:pt idx="2695">
                        <c:v>2.3121592862387799E-12</c:v>
                      </c:pt>
                      <c:pt idx="2696">
                        <c:v>2.3166766165789417E-12</c:v>
                      </c:pt>
                      <c:pt idx="2697">
                        <c:v>2.3212443206106501E-12</c:v>
                      </c:pt>
                      <c:pt idx="2698">
                        <c:v>2.3258627126006946E-12</c:v>
                      </c:pt>
                      <c:pt idx="2699">
                        <c:v>2.3305321068158816E-12</c:v>
                      </c:pt>
                      <c:pt idx="2700">
                        <c:v>2.3352528175229979E-12</c:v>
                      </c:pt>
                      <c:pt idx="2701">
                        <c:v>2.3400251589888438E-12</c:v>
                      </c:pt>
                      <c:pt idx="2702">
                        <c:v>2.3448494454802166E-12</c:v>
                      </c:pt>
                      <c:pt idx="2703">
                        <c:v>2.3497259912639109E-12</c:v>
                      </c:pt>
                      <c:pt idx="2704">
                        <c:v>2.3546551106067302E-12</c:v>
                      </c:pt>
                      <c:pt idx="2705">
                        <c:v>2.3596371177754601E-12</c:v>
                      </c:pt>
                      <c:pt idx="2706">
                        <c:v>2.3646723270369016E-12</c:v>
                      </c:pt>
                      <c:pt idx="2707">
                        <c:v>2.3697610526578529E-12</c:v>
                      </c:pt>
                      <c:pt idx="2708">
                        <c:v>2.3749036089051102E-12</c:v>
                      </c:pt>
                      <c:pt idx="2709">
                        <c:v>2.3801003100454705E-12</c:v>
                      </c:pt>
                      <c:pt idx="2710">
                        <c:v>2.3853514703457263E-12</c:v>
                      </c:pt>
                      <c:pt idx="2711">
                        <c:v>2.3906574040726814E-12</c:v>
                      </c:pt>
                      <c:pt idx="2712">
                        <c:v>2.3960184254931233E-12</c:v>
                      </c:pt>
                      <c:pt idx="2713">
                        <c:v>2.4014348488738523E-12</c:v>
                      </c:pt>
                      <c:pt idx="2714">
                        <c:v>2.4069069884816665E-12</c:v>
                      </c:pt>
                      <c:pt idx="2715">
                        <c:v>2.4124351585833594E-12</c:v>
                      </c:pt>
                      <c:pt idx="2716">
                        <c:v>2.4180196734457337E-12</c:v>
                      </c:pt>
                      <c:pt idx="2717">
                        <c:v>2.4236608473355764E-12</c:v>
                      </c:pt>
                      <c:pt idx="2718">
                        <c:v>2.429358994519688E-12</c:v>
                      </c:pt>
                      <c:pt idx="2719">
                        <c:v>2.4351144292648659E-12</c:v>
                      </c:pt>
                      <c:pt idx="2720">
                        <c:v>2.4409274658379076E-12</c:v>
                      </c:pt>
                      <c:pt idx="2721">
                        <c:v>2.4467984185056099E-12</c:v>
                      </c:pt>
                      <c:pt idx="2722">
                        <c:v>2.452727601534765E-12</c:v>
                      </c:pt>
                      <c:pt idx="2723">
                        <c:v>2.4587153291921739E-12</c:v>
                      </c:pt>
                      <c:pt idx="2724">
                        <c:v>2.4647619157446232E-12</c:v>
                      </c:pt>
                      <c:pt idx="2725">
                        <c:v>2.4708676754589292E-12</c:v>
                      </c:pt>
                      <c:pt idx="2726">
                        <c:v>2.4770329226018662E-12</c:v>
                      </c:pt>
                      <c:pt idx="2727">
                        <c:v>2.4832579714402506E-12</c:v>
                      </c:pt>
                      <c:pt idx="2728">
                        <c:v>2.4895431362408596E-12</c:v>
                      </c:pt>
                      <c:pt idx="2729">
                        <c:v>2.4958887312705067E-12</c:v>
                      </c:pt>
                      <c:pt idx="2730">
                        <c:v>2.502295070795976E-12</c:v>
                      </c:pt>
                      <c:pt idx="2731">
                        <c:v>2.5087624690840702E-12</c:v>
                      </c:pt>
                      <c:pt idx="2732">
                        <c:v>2.5152912404015842E-12</c:v>
                      </c:pt>
                      <c:pt idx="2733">
                        <c:v>2.5218816990153161E-12</c:v>
                      </c:pt>
                      <c:pt idx="2734">
                        <c:v>2.5285341591920594E-12</c:v>
                      </c:pt>
                      <c:pt idx="2735">
                        <c:v>2.5352489351986179E-12</c:v>
                      </c:pt>
                      <c:pt idx="2736">
                        <c:v>2.5420263413017683E-12</c:v>
                      </c:pt>
                      <c:pt idx="2737">
                        <c:v>2.5488668886176398E-12</c:v>
                      </c:pt>
                      <c:pt idx="2738">
                        <c:v>2.5557711883862525E-12</c:v>
                      </c:pt>
                      <c:pt idx="2739">
                        <c:v>2.562739684062085E-12</c:v>
                      </c:pt>
                      <c:pt idx="2740">
                        <c:v>2.569772819030132E-12</c:v>
                      </c:pt>
                      <c:pt idx="2741">
                        <c:v>2.5768710366753945E-12</c:v>
                      </c:pt>
                      <c:pt idx="2742">
                        <c:v>2.5840347803828703E-12</c:v>
                      </c:pt>
                      <c:pt idx="2743">
                        <c:v>2.5912644935375713E-12</c:v>
                      </c:pt>
                      <c:pt idx="2744">
                        <c:v>2.5985606195244845E-12</c:v>
                      </c:pt>
                      <c:pt idx="2745">
                        <c:v>2.6059236017286232E-12</c:v>
                      </c:pt>
                      <c:pt idx="2746">
                        <c:v>2.6133538835349826E-12</c:v>
                      </c:pt>
                      <c:pt idx="2747">
                        <c:v>2.6208519083285605E-12</c:v>
                      </c:pt>
                      <c:pt idx="2748">
                        <c:v>2.628418119494369E-12</c:v>
                      </c:pt>
                      <c:pt idx="2749">
                        <c:v>2.6360529604174007E-12</c:v>
                      </c:pt>
                      <c:pt idx="2750">
                        <c:v>2.6437568744826586E-12</c:v>
                      </c:pt>
                      <c:pt idx="2751">
                        <c:v>2.6515303050751467E-12</c:v>
                      </c:pt>
                      <c:pt idx="2752">
                        <c:v>2.6593736955798553E-12</c:v>
                      </c:pt>
                      <c:pt idx="2753">
                        <c:v>2.6672874893818046E-12</c:v>
                      </c:pt>
                      <c:pt idx="2754">
                        <c:v>2.675272129865977E-12</c:v>
                      </c:pt>
                      <c:pt idx="2755">
                        <c:v>2.6833280604173884E-12</c:v>
                      </c:pt>
                      <c:pt idx="2756">
                        <c:v>2.6914557244210328E-12</c:v>
                      </c:pt>
                      <c:pt idx="2757">
                        <c:v>2.6996555652619049E-12</c:v>
                      </c:pt>
                      <c:pt idx="2758">
                        <c:v>2.7079280263250192E-12</c:v>
                      </c:pt>
                      <c:pt idx="2759">
                        <c:v>2.7162735509953735E-12</c:v>
                      </c:pt>
                      <c:pt idx="2760">
                        <c:v>2.7246925826579602E-12</c:v>
                      </c:pt>
                      <c:pt idx="2761">
                        <c:v>2.7331855646977953E-12</c:v>
                      </c:pt>
                      <c:pt idx="2762">
                        <c:v>2.7417529404998603E-12</c:v>
                      </c:pt>
                      <c:pt idx="2763">
                        <c:v>2.7503951534491712E-12</c:v>
                      </c:pt>
                      <c:pt idx="2764">
                        <c:v>2.7591126469307317E-12</c:v>
                      </c:pt>
                      <c:pt idx="2765">
                        <c:v>2.7679058643295233E-12</c:v>
                      </c:pt>
                      <c:pt idx="2766">
                        <c:v>2.7767753092389914E-12</c:v>
                      </c:pt>
                      <c:pt idx="2767">
                        <c:v>2.7857216105039838E-12</c:v>
                      </c:pt>
                      <c:pt idx="2768">
                        <c:v>2.7947453020259048E-12</c:v>
                      </c:pt>
                      <c:pt idx="2769">
                        <c:v>2.8038469126478297E-12</c:v>
                      </c:pt>
                      <c:pt idx="2770">
                        <c:v>2.8130269712128372E-12</c:v>
                      </c:pt>
                      <c:pt idx="2771">
                        <c:v>2.8222860065639958E-12</c:v>
                      </c:pt>
                      <c:pt idx="2772">
                        <c:v>2.8316245475443982E-12</c:v>
                      </c:pt>
                      <c:pt idx="2773">
                        <c:v>2.8410431229971097E-12</c:v>
                      </c:pt>
                      <c:pt idx="2774">
                        <c:v>2.8505422617652106E-12</c:v>
                      </c:pt>
                      <c:pt idx="2775">
                        <c:v>2.8601224926917845E-12</c:v>
                      </c:pt>
                      <c:pt idx="2776">
                        <c:v>2.8697843446198977E-12</c:v>
                      </c:pt>
                      <c:pt idx="2777">
                        <c:v>2.8795283463926429E-12</c:v>
                      </c:pt>
                      <c:pt idx="2778">
                        <c:v>2.8893550268530817E-12</c:v>
                      </c:pt>
                      <c:pt idx="2779">
                        <c:v>2.8992649148443069E-12</c:v>
                      </c:pt>
                      <c:pt idx="2780">
                        <c:v>2.9092585391584172E-12</c:v>
                      </c:pt>
                      <c:pt idx="2781">
                        <c:v>2.9193364402213563E-12</c:v>
                      </c:pt>
                      <c:pt idx="2782">
                        <c:v>2.9294992022424999E-12</c:v>
                      </c:pt>
                      <c:pt idx="2783">
                        <c:v>2.939747418726539E-12</c:v>
                      </c:pt>
                      <c:pt idx="2784">
                        <c:v>2.9500816831781918E-12</c:v>
                      </c:pt>
                      <c:pt idx="2785">
                        <c:v>2.9605025891021584E-12</c:v>
                      </c:pt>
                      <c:pt idx="2786">
                        <c:v>2.9710107300031521E-12</c:v>
                      </c:pt>
                      <c:pt idx="2787">
                        <c:v>2.9816066993858652E-12</c:v>
                      </c:pt>
                      <c:pt idx="2788">
                        <c:v>2.9922910907550137E-12</c:v>
                      </c:pt>
                      <c:pt idx="2789">
                        <c:v>3.0030644976152978E-12</c:v>
                      </c:pt>
                      <c:pt idx="2790">
                        <c:v>3.0139275134714247E-12</c:v>
                      </c:pt>
                      <c:pt idx="2791">
                        <c:v>3.0248807318281089E-12</c:v>
                      </c:pt>
                      <c:pt idx="2792">
                        <c:v>3.0359247461900406E-12</c:v>
                      </c:pt>
                      <c:pt idx="2793">
                        <c:v>3.0470601500619342E-12</c:v>
                      </c:pt>
                      <c:pt idx="2794">
                        <c:v>3.0582875369484988E-12</c:v>
                      </c:pt>
                      <c:pt idx="2795">
                        <c:v>3.0696075009946989E-12</c:v>
                      </c:pt>
                      <c:pt idx="2796">
                        <c:v>3.0810206672768466E-12</c:v>
                      </c:pt>
                      <c:pt idx="2797">
                        <c:v>3.0925276986044084E-12</c:v>
                      </c:pt>
                      <c:pt idx="2798">
                        <c:v>3.1041292598106767E-12</c:v>
                      </c:pt>
                      <c:pt idx="2799">
                        <c:v>3.1158260157289304E-12</c:v>
                      </c:pt>
                      <c:pt idx="2800">
                        <c:v>3.127618631192459E-12</c:v>
                      </c:pt>
                      <c:pt idx="2801">
                        <c:v>3.1395077710345391E-12</c:v>
                      </c:pt>
                      <c:pt idx="2802">
                        <c:v>3.1514941000884496E-12</c:v>
                      </c:pt>
                      <c:pt idx="2803">
                        <c:v>3.1635782831874744E-12</c:v>
                      </c:pt>
                      <c:pt idx="2804">
                        <c:v>3.1757609851649062E-12</c:v>
                      </c:pt>
                      <c:pt idx="2805">
                        <c:v>3.1880428708540212E-12</c:v>
                      </c:pt>
                      <c:pt idx="2806">
                        <c:v>3.2004246050880942E-12</c:v>
                      </c:pt>
                      <c:pt idx="2807">
                        <c:v>3.2129068527004132E-12</c:v>
                      </c:pt>
                      <c:pt idx="2808">
                        <c:v>3.2254902785242918E-12</c:v>
                      </c:pt>
                      <c:pt idx="2809">
                        <c:v>3.2381755473929453E-12</c:v>
                      </c:pt>
                      <c:pt idx="2810">
                        <c:v>3.2509633611468824E-12</c:v>
                      </c:pt>
                      <c:pt idx="2811">
                        <c:v>3.2638544684173199E-12</c:v>
                      </c:pt>
                      <c:pt idx="2812">
                        <c:v>3.2768495922861974E-12</c:v>
                      </c:pt>
                      <c:pt idx="2813">
                        <c:v>3.2899494556954425E-12</c:v>
                      </c:pt>
                      <c:pt idx="2814">
                        <c:v>3.3031547815870671E-12</c:v>
                      </c:pt>
                      <c:pt idx="2815">
                        <c:v>3.3164662929030123E-12</c:v>
                      </c:pt>
                      <c:pt idx="2816">
                        <c:v>3.3298847125852463E-12</c:v>
                      </c:pt>
                      <c:pt idx="2817">
                        <c:v>3.3434107650473881E-12</c:v>
                      </c:pt>
                      <c:pt idx="2818">
                        <c:v>3.3570451970116854E-12</c:v>
                      </c:pt>
                      <c:pt idx="2819">
                        <c:v>3.3707887724080721E-12</c:v>
                      </c:pt>
                      <c:pt idx="2820">
                        <c:v>3.3846422556040898E-12</c:v>
                      </c:pt>
                      <c:pt idx="2821">
                        <c:v>3.3986064109673043E-12</c:v>
                      </c:pt>
                      <c:pt idx="2822">
                        <c:v>3.4126820028652477E-12</c:v>
                      </c:pt>
                      <c:pt idx="2823">
                        <c:v>3.4268697956654805E-12</c:v>
                      </c:pt>
                      <c:pt idx="2824">
                        <c:v>3.4411705539135602E-12</c:v>
                      </c:pt>
                      <c:pt idx="2825">
                        <c:v>3.4555850571613895E-12</c:v>
                      </c:pt>
                      <c:pt idx="2826">
                        <c:v>3.4701141108345882E-12</c:v>
                      </c:pt>
                      <c:pt idx="2827">
                        <c:v>3.4847585229007349E-12</c:v>
                      </c:pt>
                      <c:pt idx="2828">
                        <c:v>3.4995191013273954E-12</c:v>
                      </c:pt>
                      <c:pt idx="2829">
                        <c:v>3.5143966540821276E-12</c:v>
                      </c:pt>
                      <c:pt idx="2830">
                        <c:v>3.529391989132479E-12</c:v>
                      </c:pt>
                      <c:pt idx="2831">
                        <c:v>3.5445059144457666E-12</c:v>
                      </c:pt>
                      <c:pt idx="2832">
                        <c:v>3.5597392453697494E-12</c:v>
                      </c:pt>
                      <c:pt idx="2833">
                        <c:v>3.5750928279056992E-12</c:v>
                      </c:pt>
                      <c:pt idx="2834">
                        <c:v>3.5905675159413342E-12</c:v>
                      </c:pt>
                      <c:pt idx="2835">
                        <c:v>3.6061641633643218E-12</c:v>
                      </c:pt>
                      <c:pt idx="2836">
                        <c:v>3.6218836240623912E-12</c:v>
                      </c:pt>
                      <c:pt idx="2837">
                        <c:v>3.6377267519232594E-12</c:v>
                      </c:pt>
                      <c:pt idx="2838">
                        <c:v>3.6536944008345801E-12</c:v>
                      </c:pt>
                      <c:pt idx="2839">
                        <c:v>3.6697874272446245E-12</c:v>
                      </c:pt>
                      <c:pt idx="2840">
                        <c:v>3.6860067158255751E-12</c:v>
                      </c:pt>
                      <c:pt idx="2841">
                        <c:v>3.7023531686262257E-12</c:v>
                      </c:pt>
                      <c:pt idx="2842">
                        <c:v>3.7188276879432154E-12</c:v>
                      </c:pt>
                      <c:pt idx="2843">
                        <c:v>3.7354311760730898E-12</c:v>
                      </c:pt>
                      <c:pt idx="2844">
                        <c:v>3.7521645353124702E-12</c:v>
                      </c:pt>
                      <c:pt idx="2845">
                        <c:v>3.7690286679579475E-12</c:v>
                      </c:pt>
                      <c:pt idx="2846">
                        <c:v>3.7860244767550856E-12</c:v>
                      </c:pt>
                      <c:pt idx="2847">
                        <c:v>3.8031528849048481E-12</c:v>
                      </c:pt>
                      <c:pt idx="2848">
                        <c:v>3.8204148437738817E-12</c:v>
                      </c:pt>
                      <c:pt idx="2849">
                        <c:v>3.8378113067598732E-12</c:v>
                      </c:pt>
                      <c:pt idx="2850">
                        <c:v>3.8553432272606372E-12</c:v>
                      </c:pt>
                      <c:pt idx="2851">
                        <c:v>3.8730115586738793E-12</c:v>
                      </c:pt>
                      <c:pt idx="2852">
                        <c:v>3.8908172543974252E-12</c:v>
                      </c:pt>
                      <c:pt idx="2853">
                        <c:v>3.9087612678291979E-12</c:v>
                      </c:pt>
                      <c:pt idx="2854">
                        <c:v>3.9268445634286856E-12</c:v>
                      </c:pt>
                      <c:pt idx="2855">
                        <c:v>3.9450681414763404E-12</c:v>
                      </c:pt>
                      <c:pt idx="2856">
                        <c:v>3.9634330094217846E-12</c:v>
                      </c:pt>
                      <c:pt idx="2857">
                        <c:v>3.9819401747147245E-12</c:v>
                      </c:pt>
                      <c:pt idx="2858">
                        <c:v>4.0005906448047678E-12</c:v>
                      </c:pt>
                      <c:pt idx="2859">
                        <c:v>4.0193854271415836E-12</c:v>
                      </c:pt>
                      <c:pt idx="2860">
                        <c:v>4.0383255291747919E-12</c:v>
                      </c:pt>
                      <c:pt idx="2861">
                        <c:v>4.0574119626035358E-12</c:v>
                      </c:pt>
                      <c:pt idx="2862">
                        <c:v>4.0766457746220087E-12</c:v>
                      </c:pt>
                      <c:pt idx="2863">
                        <c:v>4.0960280299140913E-12</c:v>
                      </c:pt>
                      <c:pt idx="2864">
                        <c:v>4.1155597932791949E-12</c:v>
                      </c:pt>
                      <c:pt idx="2865">
                        <c:v>4.135242129516716E-12</c:v>
                      </c:pt>
                      <c:pt idx="2866">
                        <c:v>4.1550761034260539E-12</c:v>
                      </c:pt>
                      <c:pt idx="2867">
                        <c:v>4.1750627798066199E-12</c:v>
                      </c:pt>
                      <c:pt idx="2868">
                        <c:v>4.1952032244050536E-12</c:v>
                      </c:pt>
                      <c:pt idx="2869">
                        <c:v>4.2154985306151511E-12</c:v>
                      </c:pt>
                      <c:pt idx="2870">
                        <c:v>4.2359498227708834E-12</c:v>
                      </c:pt>
                      <c:pt idx="2871">
                        <c:v>4.2565582268121681E-12</c:v>
                      </c:pt>
                      <c:pt idx="2872">
                        <c:v>4.2773248686789416E-12</c:v>
                      </c:pt>
                      <c:pt idx="2873">
                        <c:v>4.2982508743110869E-12</c:v>
                      </c:pt>
                      <c:pt idx="2874">
                        <c:v>4.3193373696485289E-12</c:v>
                      </c:pt>
                      <c:pt idx="2875">
                        <c:v>4.3405854806531333E-12</c:v>
                      </c:pt>
                      <c:pt idx="2876">
                        <c:v>4.3619963496201105E-12</c:v>
                      </c:pt>
                      <c:pt idx="2877">
                        <c:v>4.3835711614156445E-12</c:v>
                      </c:pt>
                      <c:pt idx="2878">
                        <c:v>4.4053111076461556E-12</c:v>
                      </c:pt>
                      <c:pt idx="2879">
                        <c:v>4.4272173799180903E-12</c:v>
                      </c:pt>
                      <c:pt idx="2880">
                        <c:v>4.4492911698378196E-12</c:v>
                      </c:pt>
                      <c:pt idx="2881">
                        <c:v>4.4715336690118046E-12</c:v>
                      </c:pt>
                      <c:pt idx="2882">
                        <c:v>4.4939460690464528E-12</c:v>
                      </c:pt>
                      <c:pt idx="2883">
                        <c:v>4.5165295683438433E-12</c:v>
                      </c:pt>
                      <c:pt idx="2884">
                        <c:v>4.5392854112263433E-12</c:v>
                      </c:pt>
                      <c:pt idx="2885">
                        <c:v>4.5622148605934224E-12</c:v>
                      </c:pt>
                      <c:pt idx="2886">
                        <c:v>4.5853191793852403E-12</c:v>
                      </c:pt>
                      <c:pt idx="2887">
                        <c:v>4.6085996305420174E-12</c:v>
                      </c:pt>
                      <c:pt idx="2888">
                        <c:v>4.6320574770039142E-12</c:v>
                      </c:pt>
                      <c:pt idx="2889">
                        <c:v>4.6556939817111294E-12</c:v>
                      </c:pt>
                      <c:pt idx="2890">
                        <c:v>4.6795104093137826E-12</c:v>
                      </c:pt>
                      <c:pt idx="2891">
                        <c:v>4.703508063165038E-12</c:v>
                      </c:pt>
                      <c:pt idx="2892">
                        <c:v>4.7276882836249576E-12</c:v>
                      </c:pt>
                      <c:pt idx="2893">
                        <c:v>4.75205241245954E-12</c:v>
                      </c:pt>
                      <c:pt idx="2894">
                        <c:v>4.7766017914346561E-12</c:v>
                      </c:pt>
                      <c:pt idx="2895">
                        <c:v>4.8013377623162845E-12</c:v>
                      </c:pt>
                      <c:pt idx="2896">
                        <c:v>4.8262616668703654E-12</c:v>
                      </c:pt>
                      <c:pt idx="2897">
                        <c:v>4.8513748468898947E-12</c:v>
                      </c:pt>
                      <c:pt idx="2898">
                        <c:v>4.8766786689895213E-12</c:v>
                      </c:pt>
                      <c:pt idx="2899">
                        <c:v>4.9021745566843243E-12</c:v>
                      </c:pt>
                      <c:pt idx="2900">
                        <c:v>4.9278639410369219E-12</c:v>
                      </c:pt>
                      <c:pt idx="2901">
                        <c:v>4.9537482531099085E-12</c:v>
                      </c:pt>
                      <c:pt idx="2902">
                        <c:v>4.9798289239658618E-12</c:v>
                      </c:pt>
                      <c:pt idx="2903">
                        <c:v>5.0061073846673714E-12</c:v>
                      </c:pt>
                      <c:pt idx="2904">
                        <c:v>5.0325850662770667E-12</c:v>
                      </c:pt>
                      <c:pt idx="2905">
                        <c:v>5.0592634105787163E-12</c:v>
                      </c:pt>
                      <c:pt idx="2906">
                        <c:v>5.0861439285241875E-12</c:v>
                      </c:pt>
                      <c:pt idx="2907">
                        <c:v>5.1132281558714134E-12</c:v>
                      </c:pt>
                      <c:pt idx="2908">
                        <c:v>5.1405176283821867E-12</c:v>
                      </c:pt>
                      <c:pt idx="2909">
                        <c:v>5.1680138818184091E-12</c:v>
                      </c:pt>
                      <c:pt idx="2910">
                        <c:v>5.195718451941892E-12</c:v>
                      </c:pt>
                      <c:pt idx="2911">
                        <c:v>5.2236328745144661E-12</c:v>
                      </c:pt>
                      <c:pt idx="2912">
                        <c:v>5.2517586877215873E-12</c:v>
                      </c:pt>
                      <c:pt idx="2913">
                        <c:v>5.2800974947768212E-12</c:v>
                      </c:pt>
                      <c:pt idx="2914">
                        <c:v>5.3086509580440283E-12</c:v>
                      </c:pt>
                      <c:pt idx="2915">
                        <c:v>5.3374207416265025E-12</c:v>
                      </c:pt>
                      <c:pt idx="2916">
                        <c:v>5.3664085096276136E-12</c:v>
                      </c:pt>
                      <c:pt idx="2917">
                        <c:v>5.3956159261506362E-12</c:v>
                      </c:pt>
                      <c:pt idx="2918">
                        <c:v>5.4250446552988802E-12</c:v>
                      </c:pt>
                      <c:pt idx="2919">
                        <c:v>5.4546963606081112E-12</c:v>
                      </c:pt>
                      <c:pt idx="2920">
                        <c:v>5.4845727515111627E-12</c:v>
                      </c:pt>
                      <c:pt idx="2921">
                        <c:v>5.5146756451115985E-12</c:v>
                      </c:pt>
                      <c:pt idx="2922">
                        <c:v>5.5450068713437771E-12</c:v>
                      </c:pt>
                      <c:pt idx="2923">
                        <c:v>5.5755682601421367E-12</c:v>
                      </c:pt>
                      <c:pt idx="2924">
                        <c:v>5.606361641441073E-12</c:v>
                      </c:pt>
                      <c:pt idx="2925">
                        <c:v>5.6373888451749895E-12</c:v>
                      </c:pt>
                      <c:pt idx="2926">
                        <c:v>5.6686517011993734E-12</c:v>
                      </c:pt>
                      <c:pt idx="2927">
                        <c:v>5.7001520583709507E-12</c:v>
                      </c:pt>
                      <c:pt idx="2928">
                        <c:v>5.7318919213191222E-12</c:v>
                      </c:pt>
                      <c:pt idx="2929">
                        <c:v>5.7638733466574113E-12</c:v>
                      </c:pt>
                      <c:pt idx="2930">
                        <c:v>5.7960983909993922E-12</c:v>
                      </c:pt>
                      <c:pt idx="2931">
                        <c:v>5.8285691109585885E-12</c:v>
                      </c:pt>
                      <c:pt idx="2932">
                        <c:v>5.8612875631485825E-12</c:v>
                      </c:pt>
                      <c:pt idx="2933">
                        <c:v>5.8942558041829259E-12</c:v>
                      </c:pt>
                      <c:pt idx="2934">
                        <c:v>5.9274758919794558E-12</c:v>
                      </c:pt>
                      <c:pt idx="2935">
                        <c:v>5.960950054419002E-12</c:v>
                      </c:pt>
                      <c:pt idx="2936">
                        <c:v>5.994680672038683E-12</c:v>
                      </c:pt>
                      <c:pt idx="2937">
                        <c:v>6.028670128473596E-12</c:v>
                      </c:pt>
                      <c:pt idx="2938">
                        <c:v>6.0629208073588732E-12</c:v>
                      </c:pt>
                      <c:pt idx="2939">
                        <c:v>6.0974350923296547E-12</c:v>
                      </c:pt>
                      <c:pt idx="2940">
                        <c:v>6.132215367021028E-12</c:v>
                      </c:pt>
                      <c:pt idx="2941">
                        <c:v>6.1672640093674856E-12</c:v>
                      </c:pt>
                      <c:pt idx="2942">
                        <c:v>6.2025835348805775E-12</c:v>
                      </c:pt>
                      <c:pt idx="2943">
                        <c:v>6.238176788293068E-12</c:v>
                      </c:pt>
                      <c:pt idx="2944">
                        <c:v>6.2740466474787838E-12</c:v>
                      </c:pt>
                      <c:pt idx="2945">
                        <c:v>6.310195990311528E-12</c:v>
                      </c:pt>
                      <c:pt idx="2946">
                        <c:v>6.3466276946651563E-12</c:v>
                      </c:pt>
                      <c:pt idx="2947">
                        <c:v>6.3833446384134445E-12</c:v>
                      </c:pt>
                      <c:pt idx="2948">
                        <c:v>6.4203496974673398E-12</c:v>
                      </c:pt>
                      <c:pt idx="2949">
                        <c:v>6.4576458063937782E-12</c:v>
                      </c:pt>
                      <c:pt idx="2950">
                        <c:v>6.4952364581250188E-12</c:v>
                      </c:pt>
                      <c:pt idx="2951">
                        <c:v>6.5331253053312091E-12</c:v>
                      </c:pt>
                      <c:pt idx="2952">
                        <c:v>6.5713160006824806E-12</c:v>
                      </c:pt>
                      <c:pt idx="2953">
                        <c:v>6.6098121968489218E-12</c:v>
                      </c:pt>
                      <c:pt idx="2954">
                        <c:v>6.6486175465006675E-12</c:v>
                      </c:pt>
                      <c:pt idx="2955">
                        <c:v>6.6877357023078031E-12</c:v>
                      </c:pt>
                      <c:pt idx="2956">
                        <c:v>6.7271703100853856E-12</c:v>
                      </c:pt>
                      <c:pt idx="2957">
                        <c:v>6.7669257162730261E-12</c:v>
                      </c:pt>
                      <c:pt idx="2958">
                        <c:v>6.807006815708501E-12</c:v>
                      </c:pt>
                      <c:pt idx="2959">
                        <c:v>6.847418508616559E-12</c:v>
                      </c:pt>
                      <c:pt idx="2960">
                        <c:v>6.8881656952220352E-12</c:v>
                      </c:pt>
                      <c:pt idx="2961">
                        <c:v>6.9292532757496268E-12</c:v>
                      </c:pt>
                      <c:pt idx="2962">
                        <c:v>6.9706861504241262E-12</c:v>
                      </c:pt>
                      <c:pt idx="2963">
                        <c:v>7.0124691820855038E-12</c:v>
                      </c:pt>
                      <c:pt idx="2964">
                        <c:v>7.0546078844481086E-12</c:v>
                      </c:pt>
                      <c:pt idx="2965">
                        <c:v>7.0971091037597137E-12</c:v>
                      </c:pt>
                      <c:pt idx="2966">
                        <c:v>7.1399797866038362E-12</c:v>
                      </c:pt>
                      <c:pt idx="2967">
                        <c:v>7.1832268795640632E-12</c:v>
                      </c:pt>
                      <c:pt idx="2968">
                        <c:v>7.2268573292239274E-12</c:v>
                      </c:pt>
                      <c:pt idx="2969">
                        <c:v>7.2708780821669787E-12</c:v>
                      </c:pt>
                      <c:pt idx="2970">
                        <c:v>7.3418651171921377E-12</c:v>
                      </c:pt>
                      <c:pt idx="2971">
                        <c:v>7.4981155184902681E-12</c:v>
                      </c:pt>
                      <c:pt idx="2972">
                        <c:v>7.6509170196485221E-12</c:v>
                      </c:pt>
                      <c:pt idx="2973">
                        <c:v>7.8002696206667219E-12</c:v>
                      </c:pt>
                      <c:pt idx="2974">
                        <c:v>7.9461733215451584E-12</c:v>
                      </c:pt>
                      <c:pt idx="2975">
                        <c:v>8.0886281222836796E-12</c:v>
                      </c:pt>
                      <c:pt idx="2976">
                        <c:v>8.2276340228823034E-12</c:v>
                      </c:pt>
                      <c:pt idx="2977">
                        <c:v>8.3631910233410071E-12</c:v>
                      </c:pt>
                      <c:pt idx="2978">
                        <c:v>8.4952991236597003E-12</c:v>
                      </c:pt>
                      <c:pt idx="2979">
                        <c:v>8.6239583238385913E-12</c:v>
                      </c:pt>
                      <c:pt idx="2980">
                        <c:v>8.7491686238775801E-12</c:v>
                      </c:pt>
                      <c:pt idx="2981">
                        <c:v>8.8709300237766747E-12</c:v>
                      </c:pt>
                      <c:pt idx="2982">
                        <c:v>8.9892425235358297E-12</c:v>
                      </c:pt>
                      <c:pt idx="2983">
                        <c:v>9.1041061231550098E-12</c:v>
                      </c:pt>
                      <c:pt idx="2984">
                        <c:v>9.2155208226343878E-12</c:v>
                      </c:pt>
                      <c:pt idx="2985">
                        <c:v>9.323486621973836E-12</c:v>
                      </c:pt>
                      <c:pt idx="2986">
                        <c:v>9.4280035211733351E-12</c:v>
                      </c:pt>
                      <c:pt idx="2987">
                        <c:v>9.5290715202329496E-12</c:v>
                      </c:pt>
                      <c:pt idx="2988">
                        <c:v>9.6266906191526554E-12</c:v>
                      </c:pt>
                      <c:pt idx="2989">
                        <c:v>9.7208608179324864E-12</c:v>
                      </c:pt>
                      <c:pt idx="2990">
                        <c:v>9.8115821165724037E-12</c:v>
                      </c:pt>
                      <c:pt idx="2991">
                        <c:v>9.8988545150724398E-12</c:v>
                      </c:pt>
                      <c:pt idx="2992">
                        <c:v>9.9826780134324766E-12</c:v>
                      </c:pt>
                      <c:pt idx="2993">
                        <c:v>1.0063052611652679E-11</c:v>
                      </c:pt>
                      <c:pt idx="2994">
                        <c:v>1.0139978309732981E-11</c:v>
                      </c:pt>
                      <c:pt idx="2995">
                        <c:v>1.021345510767338E-11</c:v>
                      </c:pt>
                      <c:pt idx="2996">
                        <c:v>1.0283483005473869E-11</c:v>
                      </c:pt>
                      <c:pt idx="2997">
                        <c:v>1.0350062003134401E-11</c:v>
                      </c:pt>
                      <c:pt idx="2998">
                        <c:v>1.0413192100655076E-11</c:v>
                      </c:pt>
                      <c:pt idx="2999">
                        <c:v>1.0472873298035847E-11</c:v>
                      </c:pt>
                      <c:pt idx="3000">
                        <c:v>1.0529105595276705E-11</c:v>
                      </c:pt>
                      <c:pt idx="3001">
                        <c:v>1.058188899237766E-11</c:v>
                      </c:pt>
                      <c:pt idx="3002">
                        <c:v>1.063122348933866E-11</c:v>
                      </c:pt>
                      <c:pt idx="3003">
                        <c:v>1.0677109086159818E-11</c:v>
                      </c:pt>
                      <c:pt idx="3004">
                        <c:v>1.0719545782841045E-11</c:v>
                      </c:pt>
                      <c:pt idx="3005">
                        <c:v>1.0758533579382375E-11</c:v>
                      </c:pt>
                      <c:pt idx="3006">
                        <c:v>1.079407247578378E-11</c:v>
                      </c:pt>
                      <c:pt idx="3007">
                        <c:v>1.0826162472045295E-11</c:v>
                      </c:pt>
                      <c:pt idx="3008">
                        <c:v>1.0854803568166887E-11</c:v>
                      </c:pt>
                      <c:pt idx="3009">
                        <c:v>1.0879995764148601E-11</c:v>
                      </c:pt>
                      <c:pt idx="3010">
                        <c:v>1.0901739059990398E-11</c:v>
                      </c:pt>
                      <c:pt idx="3011">
                        <c:v>1.0920033455692277E-11</c:v>
                      </c:pt>
                      <c:pt idx="3012">
                        <c:v>1.0934878951254263E-11</c:v>
                      </c:pt>
                      <c:pt idx="3013">
                        <c:v>1.0946275546676347E-11</c:v>
                      </c:pt>
                      <c:pt idx="3014">
                        <c:v>1.0954223241958533E-11</c:v>
                      </c:pt>
                      <c:pt idx="3015">
                        <c:v>1.0958722037100802E-11</c:v>
                      </c:pt>
                      <c:pt idx="3016">
                        <c:v>1.0959771932103154E-11</c:v>
                      </c:pt>
                      <c:pt idx="3017">
                        <c:v>1.0957372926965606E-11</c:v>
                      </c:pt>
                      <c:pt idx="3018">
                        <c:v>1.0951525021688162E-11</c:v>
                      </c:pt>
                      <c:pt idx="3019">
                        <c:v>1.0942228216270795E-11</c:v>
                      </c:pt>
                      <c:pt idx="3020">
                        <c:v>1.0929482510713554E-11</c:v>
                      </c:pt>
                      <c:pt idx="3021">
                        <c:v>1.0913287905016379E-11</c:v>
                      </c:pt>
                      <c:pt idx="3022">
                        <c:v>1.0893644399179302E-11</c:v>
                      </c:pt>
                      <c:pt idx="3023">
                        <c:v>1.0870551993202327E-11</c:v>
                      </c:pt>
                      <c:pt idx="3024">
                        <c:v>1.0844010687085437E-11</c:v>
                      </c:pt>
                      <c:pt idx="3025">
                        <c:v>1.0814020480828666E-11</c:v>
                      </c:pt>
                      <c:pt idx="3026">
                        <c:v>1.0780581374431957E-11</c:v>
                      </c:pt>
                      <c:pt idx="3027">
                        <c:v>1.0743693367895372E-11</c:v>
                      </c:pt>
                      <c:pt idx="3028">
                        <c:v>1.0703356461218852E-11</c:v>
                      </c:pt>
                      <c:pt idx="3029">
                        <c:v>1.0659570654402428E-11</c:v>
                      </c:pt>
                      <c:pt idx="3030">
                        <c:v>1.0612335947446156E-11</c:v>
                      </c:pt>
                      <c:pt idx="3031">
                        <c:v>1.0561652340349912E-11</c:v>
                      </c:pt>
                      <c:pt idx="3032">
                        <c:v>1.0507519833113777E-11</c:v>
                      </c:pt>
                      <c:pt idx="3033">
                        <c:v>1.044513060164256E-11</c:v>
                      </c:pt>
                      <c:pt idx="3034">
                        <c:v>1.0347267887203954E-11</c:v>
                      </c:pt>
                      <c:pt idx="3035">
                        <c:v>1.0250667726841492E-11</c:v>
                      </c:pt>
                      <c:pt idx="3036">
                        <c:v>1.0155294634673251E-11</c:v>
                      </c:pt>
                      <c:pt idx="3037">
                        <c:v>1.0061113124817538E-11</c:v>
                      </c:pt>
                      <c:pt idx="3038">
                        <c:v>9.9680877113925583E-12</c:v>
                      </c:pt>
                      <c:pt idx="3039">
                        <c:v>9.8761844314537497E-12</c:v>
                      </c:pt>
                      <c:pt idx="3040">
                        <c:v>9.7853774271579242E-12</c:v>
                      </c:pt>
                      <c:pt idx="3041">
                        <c:v>9.6956427198626547E-12</c:v>
                      </c:pt>
                      <c:pt idx="3042">
                        <c:v>9.6069562719083442E-12</c:v>
                      </c:pt>
                      <c:pt idx="3043">
                        <c:v>9.5192940456353712E-12</c:v>
                      </c:pt>
                      <c:pt idx="3044">
                        <c:v>9.4326321562126894E-12</c:v>
                      </c:pt>
                      <c:pt idx="3045">
                        <c:v>9.3469503830390453E-12</c:v>
                      </c:pt>
                      <c:pt idx="3046">
                        <c:v>9.2622314755908269E-12</c:v>
                      </c:pt>
                      <c:pt idx="3047">
                        <c:v>9.1784581570078945E-12</c:v>
                      </c:pt>
                      <c:pt idx="3048">
                        <c:v>9.0956131504300746E-12</c:v>
                      </c:pt>
                      <c:pt idx="3049">
                        <c:v>9.0136791789972549E-12</c:v>
                      </c:pt>
                      <c:pt idx="3050">
                        <c:v>8.932640028871638E-12</c:v>
                      </c:pt>
                      <c:pt idx="3051">
                        <c:v>8.852482235109074E-12</c:v>
                      </c:pt>
                      <c:pt idx="3052">
                        <c:v>8.7731925849738284E-12</c:v>
                      </c:pt>
                      <c:pt idx="3053">
                        <c:v>8.6947578654886964E-12</c:v>
                      </c:pt>
                      <c:pt idx="3054">
                        <c:v>8.6171648636765105E-12</c:v>
                      </c:pt>
                      <c:pt idx="3055">
                        <c:v>8.5404005472044597E-12</c:v>
                      </c:pt>
                      <c:pt idx="3056">
                        <c:v>8.464453523092265E-12</c:v>
                      </c:pt>
                      <c:pt idx="3057">
                        <c:v>8.3893131017587513E-12</c:v>
                      </c:pt>
                      <c:pt idx="3058">
                        <c:v>8.3149685784090452E-12</c:v>
                      </c:pt>
                      <c:pt idx="3059">
                        <c:v>8.2414092482480958E-12</c:v>
                      </c:pt>
                      <c:pt idx="3060">
                        <c:v>8.1686244159791133E-12</c:v>
                      </c:pt>
                      <c:pt idx="3061">
                        <c:v>8.0966040504095101E-12</c:v>
                      </c:pt>
                      <c:pt idx="3062">
                        <c:v>8.025339017505421E-12</c:v>
                      </c:pt>
                      <c:pt idx="3063">
                        <c:v>7.9548202194654948E-12</c:v>
                      </c:pt>
                      <c:pt idx="3064">
                        <c:v>7.8850385584881931E-12</c:v>
                      </c:pt>
                      <c:pt idx="3065">
                        <c:v>7.8159849367721744E-12</c:v>
                      </c:pt>
                      <c:pt idx="3066">
                        <c:v>7.7476504217240908E-12</c:v>
                      </c:pt>
                      <c:pt idx="3067">
                        <c:v>7.680026826109942E-12</c:v>
                      </c:pt>
                      <c:pt idx="3068">
                        <c:v>7.6131061351928223E-12</c:v>
                      </c:pt>
                      <c:pt idx="3069">
                        <c:v>7.5468803325601065E-12</c:v>
                      </c:pt>
                      <c:pt idx="3070">
                        <c:v>7.4813414017991034E-12</c:v>
                      </c:pt>
                      <c:pt idx="3071">
                        <c:v>7.4164813488957784E-12</c:v>
                      </c:pt>
                      <c:pt idx="3072">
                        <c:v>7.3522925933132717E-12</c:v>
                      </c:pt>
                      <c:pt idx="3073">
                        <c:v>7.2887678847688659E-12</c:v>
                      </c:pt>
                      <c:pt idx="3074">
                        <c:v>7.2258999783542236E-12</c:v>
                      </c:pt>
                      <c:pt idx="3075">
                        <c:v>7.1636816291610208E-12</c:v>
                      </c:pt>
                      <c:pt idx="3076">
                        <c:v>7.1021055924590554E-12</c:v>
                      </c:pt>
                      <c:pt idx="3077">
                        <c:v>7.0411647783469668E-12</c:v>
                      </c:pt>
                      <c:pt idx="3078">
                        <c:v>6.9808524765124213E-12</c:v>
                      </c:pt>
                      <c:pt idx="3079">
                        <c:v>6.9211620277528723E-12</c:v>
                      </c:pt>
                      <c:pt idx="3080">
                        <c:v>6.8620867728657662E-12</c:v>
                      </c:pt>
                      <c:pt idx="3081">
                        <c:v>6.8036200526485379E-12</c:v>
                      </c:pt>
                      <c:pt idx="3082">
                        <c:v>6.7457552427473392E-12</c:v>
                      </c:pt>
                      <c:pt idx="3083">
                        <c:v>6.6884860132730645E-12</c:v>
                      </c:pt>
                      <c:pt idx="3084">
                        <c:v>6.6318061760350392E-12</c:v>
                      </c:pt>
                      <c:pt idx="3085">
                        <c:v>6.5757095432889615E-12</c:v>
                      </c:pt>
                      <c:pt idx="3086">
                        <c:v>6.5201899272905199E-12</c:v>
                      </c:pt>
                      <c:pt idx="3087">
                        <c:v>6.4652411433841245E-12</c:v>
                      </c:pt>
                      <c:pt idx="3088">
                        <c:v>6.4108571643336062E-12</c:v>
                      </c:pt>
                      <c:pt idx="3089">
                        <c:v>6.3570321850176278E-12</c:v>
                      </c:pt>
                      <c:pt idx="3090">
                        <c:v>6.3037604163250132E-12</c:v>
                      </c:pt>
                      <c:pt idx="3091">
                        <c:v>6.2510360691447008E-12</c:v>
                      </c:pt>
                      <c:pt idx="3092">
                        <c:v>6.1988533543655078E-12</c:v>
                      </c:pt>
                      <c:pt idx="3093">
                        <c:v>6.1472065363700208E-12</c:v>
                      </c:pt>
                      <c:pt idx="3094">
                        <c:v>6.0960901134589937E-12</c:v>
                      </c:pt>
                      <c:pt idx="3095">
                        <c:v>6.0454986464916084E-12</c:v>
                      </c:pt>
                      <c:pt idx="3096">
                        <c:v>5.9954266962999373E-12</c:v>
                      </c:pt>
                      <c:pt idx="3097">
                        <c:v>5.9458688237158458E-12</c:v>
                      </c:pt>
                      <c:pt idx="3098">
                        <c:v>5.8968195998224822E-12</c:v>
                      </c:pt>
                      <c:pt idx="3099">
                        <c:v>5.8482737627325931E-12</c:v>
                      </c:pt>
                      <c:pt idx="3100">
                        <c:v>5.8002261850429549E-12</c:v>
                      </c:pt>
                      <c:pt idx="3101">
                        <c:v>5.7526717430457575E-12</c:v>
                      </c:pt>
                      <c:pt idx="3102">
                        <c:v>5.705605313033036E-12</c:v>
                      </c:pt>
                      <c:pt idx="3103">
                        <c:v>5.6590217716212989E-12</c:v>
                      </c:pt>
                      <c:pt idx="3104">
                        <c:v>5.6129160761679051E-12</c:v>
                      </c:pt>
                      <c:pt idx="3105">
                        <c:v>5.5672833673884912E-12</c:v>
                      </c:pt>
                      <c:pt idx="3106">
                        <c:v>5.5221188110500344E-12</c:v>
                      </c:pt>
                      <c:pt idx="3107">
                        <c:v>5.4774175729194636E-12</c:v>
                      </c:pt>
                      <c:pt idx="3108">
                        <c:v>5.4331748187637924E-12</c:v>
                      </c:pt>
                      <c:pt idx="3109">
                        <c:v>5.3893857379393661E-12</c:v>
                      </c:pt>
                      <c:pt idx="3110">
                        <c:v>5.3460456902326317E-12</c:v>
                      </c:pt>
                      <c:pt idx="3111">
                        <c:v>5.3031501098221071E-12</c:v>
                      </c:pt>
                      <c:pt idx="3112">
                        <c:v>5.260694431170941E-12</c:v>
                      </c:pt>
                      <c:pt idx="3113">
                        <c:v>5.2186740887422919E-12</c:v>
                      </c:pt>
                      <c:pt idx="3114">
                        <c:v>5.1770845201599366E-12</c:v>
                      </c:pt>
                      <c:pt idx="3115">
                        <c:v>5.1359212712923242E-12</c:v>
                      </c:pt>
                      <c:pt idx="3116">
                        <c:v>5.0951800199057671E-12</c:v>
                      </c:pt>
                      <c:pt idx="3117">
                        <c:v>5.0548564516835639E-12</c:v>
                      </c:pt>
                      <c:pt idx="3118">
                        <c:v>5.0149462523089329E-12</c:v>
                      </c:pt>
                      <c:pt idx="3119">
                        <c:v>4.975445107465827E-12</c:v>
                      </c:pt>
                      <c:pt idx="3120">
                        <c:v>4.9363487471321593E-12</c:v>
                      </c:pt>
                      <c:pt idx="3121">
                        <c:v>4.8976530583567751E-12</c:v>
                      </c:pt>
                      <c:pt idx="3122">
                        <c:v>4.8593539627610681E-12</c:v>
                      </c:pt>
                      <c:pt idx="3123">
                        <c:v>4.8214473819663418E-12</c:v>
                      </c:pt>
                      <c:pt idx="3124">
                        <c:v>4.7839292375939663E-12</c:v>
                      </c:pt>
                      <c:pt idx="3125">
                        <c:v>4.7467954617899278E-12</c:v>
                      </c:pt>
                      <c:pt idx="3126">
                        <c:v>4.7100421134160609E-12</c:v>
                      </c:pt>
                      <c:pt idx="3127">
                        <c:v>4.6736653348455693E-12</c:v>
                      </c:pt>
                      <c:pt idx="3128">
                        <c:v>4.6376612698985035E-12</c:v>
                      </c:pt>
                      <c:pt idx="3129">
                        <c:v>4.6020260623950047E-12</c:v>
                      </c:pt>
                      <c:pt idx="3130">
                        <c:v>4.5667558568728125E-12</c:v>
                      </c:pt>
                      <c:pt idx="3131">
                        <c:v>4.5318468675197186E-12</c:v>
                      </c:pt>
                      <c:pt idx="3132">
                        <c:v>4.4972954345722092E-12</c:v>
                      </c:pt>
                      <c:pt idx="3133">
                        <c:v>4.4630979114636156E-12</c:v>
                      </c:pt>
                      <c:pt idx="3134">
                        <c:v>4.4292506516273356E-12</c:v>
                      </c:pt>
                      <c:pt idx="3135">
                        <c:v>4.3957500084966616E-12</c:v>
                      </c:pt>
                      <c:pt idx="3136">
                        <c:v>4.3625923590258996E-12</c:v>
                      </c:pt>
                      <c:pt idx="3137">
                        <c:v>4.3297742101335474E-12</c:v>
                      </c:pt>
                      <c:pt idx="3138">
                        <c:v>4.2972921131658596E-12</c:v>
                      </c:pt>
                      <c:pt idx="3139">
                        <c:v>4.2651426195004784E-12</c:v>
                      </c:pt>
                      <c:pt idx="3140">
                        <c:v>4.2333222805149041E-12</c:v>
                      </c:pt>
                      <c:pt idx="3141">
                        <c:v>4.2018276517435803E-12</c:v>
                      </c:pt>
                      <c:pt idx="3142">
                        <c:v>4.1706553797815964E-12</c:v>
                      </c:pt>
                      <c:pt idx="3143">
                        <c:v>4.1398021994579433E-12</c:v>
                      </c:pt>
                      <c:pt idx="3144">
                        <c:v>4.1092648491919348E-12</c:v>
                      </c:pt>
                      <c:pt idx="3145">
                        <c:v>4.079040067402895E-12</c:v>
                      </c:pt>
                      <c:pt idx="3146">
                        <c:v>4.0491245925689319E-12</c:v>
                      </c:pt>
                      <c:pt idx="3147">
                        <c:v>4.019515205414687E-12</c:v>
                      </c:pt>
                      <c:pt idx="3148">
                        <c:v>3.9902088018262346E-12</c:v>
                      </c:pt>
                      <c:pt idx="3149">
                        <c:v>3.9612022970297845E-12</c:v>
                      </c:pt>
                      <c:pt idx="3150">
                        <c:v>3.9324926062516798E-12</c:v>
                      </c:pt>
                      <c:pt idx="3151">
                        <c:v>3.9040766447181611E-12</c:v>
                      </c:pt>
                      <c:pt idx="3152">
                        <c:v>3.8759512891490482E-12</c:v>
                      </c:pt>
                      <c:pt idx="3153">
                        <c:v>3.8481134735685331E-12</c:v>
                      </c:pt>
                      <c:pt idx="3154">
                        <c:v>3.8205603506375218E-12</c:v>
                      </c:pt>
                      <c:pt idx="3155">
                        <c:v>3.793289081794452E-12</c:v>
                      </c:pt>
                      <c:pt idx="3156">
                        <c:v>3.7662968284777218E-12</c:v>
                      </c:pt>
                      <c:pt idx="3157">
                        <c:v>3.7395807521257566E-12</c:v>
                      </c:pt>
                      <c:pt idx="3158">
                        <c:v>3.7131380141770151E-12</c:v>
                      </c:pt>
                      <c:pt idx="3159">
                        <c:v>3.686965776069868E-12</c:v>
                      </c:pt>
                      <c:pt idx="3160">
                        <c:v>3.6610611992427505E-12</c:v>
                      </c:pt>
                      <c:pt idx="3161">
                        <c:v>3.6354214451340692E-12</c:v>
                      </c:pt>
                      <c:pt idx="3162">
                        <c:v>3.6100436751822757E-12</c:v>
                      </c:pt>
                      <c:pt idx="3163">
                        <c:v>3.5849249797454508E-12</c:v>
                      </c:pt>
                      <c:pt idx="3164">
                        <c:v>3.5600626723194247E-12</c:v>
                      </c:pt>
                      <c:pt idx="3165">
                        <c:v>3.535454281496506E-12</c:v>
                      </c:pt>
                      <c:pt idx="3166">
                        <c:v>3.5110973360926979E-12</c:v>
                      </c:pt>
                      <c:pt idx="3167">
                        <c:v>3.486989364923959E-12</c:v>
                      </c:pt>
                      <c:pt idx="3168">
                        <c:v>3.4631278968062759E-12</c:v>
                      </c:pt>
                      <c:pt idx="3169">
                        <c:v>3.439510460555626E-12</c:v>
                      </c:pt>
                      <c:pt idx="3170">
                        <c:v>3.4161345849879697E-12</c:v>
                      </c:pt>
                      <c:pt idx="3171">
                        <c:v>3.3929977989193359E-12</c:v>
                      </c:pt>
                      <c:pt idx="3172">
                        <c:v>3.3700976311656724E-12</c:v>
                      </c:pt>
                      <c:pt idx="3173">
                        <c:v>3.3474316105429566E-12</c:v>
                      </c:pt>
                      <c:pt idx="3174">
                        <c:v>3.3249972658671923E-12</c:v>
                      </c:pt>
                      <c:pt idx="3175">
                        <c:v>3.3027921259543151E-12</c:v>
                      </c:pt>
                      <c:pt idx="3176">
                        <c:v>3.28081371962036E-12</c:v>
                      </c:pt>
                      <c:pt idx="3177">
                        <c:v>3.2590595756812792E-12</c:v>
                      </c:pt>
                      <c:pt idx="3178">
                        <c:v>3.2375272229530542E-12</c:v>
                      </c:pt>
                      <c:pt idx="3179">
                        <c:v>3.2162140792687237E-12</c:v>
                      </c:pt>
                      <c:pt idx="3180">
                        <c:v>3.1951177096386406E-12</c:v>
                      </c:pt>
                      <c:pt idx="3181">
                        <c:v>3.1742360973235329E-12</c:v>
                      </c:pt>
                      <c:pt idx="3182">
                        <c:v>3.1535672339893908E-12</c:v>
                      </c:pt>
                      <c:pt idx="3183">
                        <c:v>3.1331091113022526E-12</c:v>
                      </c:pt>
                      <c:pt idx="3184">
                        <c:v>3.1128597209281614E-12</c:v>
                      </c:pt>
                      <c:pt idx="3185">
                        <c:v>3.0928170545331162E-12</c:v>
                      </c:pt>
                      <c:pt idx="3186">
                        <c:v>3.0729791037831578E-12</c:v>
                      </c:pt>
                      <c:pt idx="3187">
                        <c:v>3.0533438603442779E-12</c:v>
                      </c:pt>
                      <c:pt idx="3188">
                        <c:v>3.0339093158825204E-12</c:v>
                      </c:pt>
                      <c:pt idx="3189">
                        <c:v>3.0146734620639063E-12</c:v>
                      </c:pt>
                      <c:pt idx="3190">
                        <c:v>2.9956342905544499E-12</c:v>
                      </c:pt>
                      <c:pt idx="3191">
                        <c:v>2.9767897930201819E-12</c:v>
                      </c:pt>
                      <c:pt idx="3192">
                        <c:v>2.9581379611271235E-12</c:v>
                      </c:pt>
                      <c:pt idx="3193">
                        <c:v>2.9396767865412835E-12</c:v>
                      </c:pt>
                      <c:pt idx="3194">
                        <c:v>2.9214042609286901E-12</c:v>
                      </c:pt>
                      <c:pt idx="3195">
                        <c:v>2.9033183759553836E-12</c:v>
                      </c:pt>
                      <c:pt idx="3196">
                        <c:v>2.8854171232873609E-12</c:v>
                      </c:pt>
                      <c:pt idx="3197">
                        <c:v>2.8676984945906519E-12</c:v>
                      </c:pt>
                      <c:pt idx="3198">
                        <c:v>2.8501604815312763E-12</c:v>
                      </c:pt>
                      <c:pt idx="3199">
                        <c:v>2.8328010757752617E-12</c:v>
                      </c:pt>
                      <c:pt idx="3200">
                        <c:v>2.8156182689886413E-12</c:v>
                      </c:pt>
                      <c:pt idx="3201">
                        <c:v>2.798610052837414E-12</c:v>
                      </c:pt>
                      <c:pt idx="3202">
                        <c:v>2.7817744189876134E-12</c:v>
                      </c:pt>
                      <c:pt idx="3203">
                        <c:v>2.7651094149509501E-12</c:v>
                      </c:pt>
                      <c:pt idx="3204">
                        <c:v>2.7486134538984888E-12</c:v>
                      </c:pt>
                      <c:pt idx="3205">
                        <c:v>2.7322849861198643E-12</c:v>
                      </c:pt>
                      <c:pt idx="3206">
                        <c:v>2.7161224484596408E-12</c:v>
                      </c:pt>
                      <c:pt idx="3207">
                        <c:v>2.7001242777624319E-12</c:v>
                      </c:pt>
                      <c:pt idx="3208">
                        <c:v>2.6842889108728386E-12</c:v>
                      </c:pt>
                      <c:pt idx="3209">
                        <c:v>2.6686147846354418E-12</c:v>
                      </c:pt>
                      <c:pt idx="3210">
                        <c:v>2.6531003358948619E-12</c:v>
                      </c:pt>
                      <c:pt idx="3211">
                        <c:v>2.6377440014956733E-12</c:v>
                      </c:pt>
                      <c:pt idx="3212">
                        <c:v>2.622544218282477E-12</c:v>
                      </c:pt>
                      <c:pt idx="3213">
                        <c:v>2.6074994230998692E-12</c:v>
                      </c:pt>
                      <c:pt idx="3214">
                        <c:v>2.5926080527924659E-12</c:v>
                      </c:pt>
                      <c:pt idx="3215">
                        <c:v>2.5778685442048334E-12</c:v>
                      </c:pt>
                      <c:pt idx="3216">
                        <c:v>2.5632793341815832E-12</c:v>
                      </c:pt>
                      <c:pt idx="3217">
                        <c:v>2.5488388595673087E-12</c:v>
                      </c:pt>
                      <c:pt idx="3218">
                        <c:v>2.534545557206613E-12</c:v>
                      </c:pt>
                      <c:pt idx="3219">
                        <c:v>2.5203978639440966E-12</c:v>
                      </c:pt>
                      <c:pt idx="3220">
                        <c:v>2.5063942166243361E-12</c:v>
                      </c:pt>
                      <c:pt idx="3221">
                        <c:v>2.4925330520919408E-12</c:v>
                      </c:pt>
                      <c:pt idx="3222">
                        <c:v>2.4788128071915058E-12</c:v>
                      </c:pt>
                      <c:pt idx="3223">
                        <c:v>2.4652319187676245E-12</c:v>
                      </c:pt>
                      <c:pt idx="3224">
                        <c:v>2.4517888236649056E-12</c:v>
                      </c:pt>
                      <c:pt idx="3225">
                        <c:v>2.4384819587279274E-12</c:v>
                      </c:pt>
                      <c:pt idx="3226">
                        <c:v>2.4253097608012991E-12</c:v>
                      </c:pt>
                      <c:pt idx="3227">
                        <c:v>2.4122706515911325E-12</c:v>
                      </c:pt>
                      <c:pt idx="3228">
                        <c:v>2.3993630376167695E-12</c:v>
                      </c:pt>
                      <c:pt idx="3229">
                        <c:v>2.3865856835891488E-12</c:v>
                      </c:pt>
                      <c:pt idx="3230">
                        <c:v>2.3739374202556899E-12</c:v>
                      </c:pt>
                      <c:pt idx="3231">
                        <c:v>2.3614170783638251E-12</c:v>
                      </c:pt>
                      <c:pt idx="3232">
                        <c:v>2.3490234886609755E-12</c:v>
                      </c:pt>
                      <c:pt idx="3233">
                        <c:v>2.3367554818945791E-12</c:v>
                      </c:pt>
                      <c:pt idx="3234">
                        <c:v>2.3246118888120502E-12</c:v>
                      </c:pt>
                      <c:pt idx="3235">
                        <c:v>2.3125915401608102E-12</c:v>
                      </c:pt>
                      <c:pt idx="3236">
                        <c:v>2.3006932666882972E-12</c:v>
                      </c:pt>
                      <c:pt idx="3237">
                        <c:v>2.2889158991419321E-12</c:v>
                      </c:pt>
                      <c:pt idx="3238">
                        <c:v>2.2772582682691491E-12</c:v>
                      </c:pt>
                      <c:pt idx="3239">
                        <c:v>2.2657192048173526E-12</c:v>
                      </c:pt>
                      <c:pt idx="3240">
                        <c:v>2.2542975395339822E-12</c:v>
                      </c:pt>
                      <c:pt idx="3241">
                        <c:v>2.2429921031664606E-12</c:v>
                      </c:pt>
                      <c:pt idx="3242">
                        <c:v>2.2318017264622195E-12</c:v>
                      </c:pt>
                      <c:pt idx="3243">
                        <c:v>2.2207252401686907E-12</c:v>
                      </c:pt>
                      <c:pt idx="3244">
                        <c:v>2.2097614750332735E-12</c:v>
                      </c:pt>
                      <c:pt idx="3245">
                        <c:v>2.1989092618034169E-12</c:v>
                      </c:pt>
                      <c:pt idx="3246">
                        <c:v>2.1881674312265311E-12</c:v>
                      </c:pt>
                      <c:pt idx="3247">
                        <c:v>2.1775348140500572E-12</c:v>
                      </c:pt>
                      <c:pt idx="3248">
                        <c:v>2.1670102410214151E-12</c:v>
                      </c:pt>
                      <c:pt idx="3249">
                        <c:v>2.1565925428880235E-12</c:v>
                      </c:pt>
                      <c:pt idx="3250">
                        <c:v>2.1462805503973205E-12</c:v>
                      </c:pt>
                      <c:pt idx="3251">
                        <c:v>2.1360730942967181E-12</c:v>
                      </c:pt>
                      <c:pt idx="3252">
                        <c:v>2.1259690053336492E-12</c:v>
                      </c:pt>
                      <c:pt idx="3253">
                        <c:v>2.1159671142555409E-12</c:v>
                      </c:pt>
                      <c:pt idx="3254">
                        <c:v>2.1060662518098179E-12</c:v>
                      </c:pt>
                      <c:pt idx="3255">
                        <c:v>2.0962652487438955E-12</c:v>
                      </c:pt>
                      <c:pt idx="3256">
                        <c:v>2.0865629358052192E-12</c:v>
                      </c:pt>
                      <c:pt idx="3257">
                        <c:v>2.0769581437412064E-12</c:v>
                      </c:pt>
                      <c:pt idx="3258">
                        <c:v>2.0674497032992715E-12</c:v>
                      </c:pt>
                      <c:pt idx="3259">
                        <c:v>2.0580364432609761E-12</c:v>
                      </c:pt>
                      <c:pt idx="3260">
                        <c:v>2.048716979787328E-12</c:v>
                      </c:pt>
                      <c:pt idx="3261">
                        <c:v>2.0394902743096786E-12</c:v>
                      </c:pt>
                      <c:pt idx="3262">
                        <c:v>2.0303555523382458E-12</c:v>
                      </c:pt>
                      <c:pt idx="3263">
                        <c:v>2.0213120393832184E-12</c:v>
                      </c:pt>
                      <c:pt idx="3264">
                        <c:v>2.0123589609547954E-12</c:v>
                      </c:pt>
                      <c:pt idx="3265">
                        <c:v>2.0034955425631874E-12</c:v>
                      </c:pt>
                      <c:pt idx="3266">
                        <c:v>1.9947210097185947E-12</c:v>
                      </c:pt>
                      <c:pt idx="3267">
                        <c:v>1.9860345879312026E-12</c:v>
                      </c:pt>
                      <c:pt idx="3268">
                        <c:v>1.9774355027112286E-12</c:v>
                      </c:pt>
                      <c:pt idx="3269">
                        <c:v>1.9689229795688717E-12</c:v>
                      </c:pt>
                      <c:pt idx="3270">
                        <c:v>1.9604962440143287E-12</c:v>
                      </c:pt>
                      <c:pt idx="3271">
                        <c:v>1.9521545215578051E-12</c:v>
                      </c:pt>
                      <c:pt idx="3272">
                        <c:v>1.9438970377095006E-12</c:v>
                      </c:pt>
                      <c:pt idx="3273">
                        <c:v>1.9357230179796102E-12</c:v>
                      </c:pt>
                      <c:pt idx="3274">
                        <c:v>1.9276316878783444E-12</c:v>
                      </c:pt>
                      <c:pt idx="3275">
                        <c:v>1.9196222729158962E-12</c:v>
                      </c:pt>
                      <c:pt idx="3276">
                        <c:v>1.9116939986024806E-12</c:v>
                      </c:pt>
                      <c:pt idx="3277">
                        <c:v>1.9038460904482813E-12</c:v>
                      </c:pt>
                      <c:pt idx="3278">
                        <c:v>1.8960777739635016E-12</c:v>
                      </c:pt>
                      <c:pt idx="3279">
                        <c:v>1.8883882746583534E-12</c:v>
                      </c:pt>
                      <c:pt idx="3280">
                        <c:v>1.8807768180430348E-12</c:v>
                      </c:pt>
                      <c:pt idx="3281">
                        <c:v>1.8732426296277481E-12</c:v>
                      </c:pt>
                      <c:pt idx="3282">
                        <c:v>1.8657849349226819E-12</c:v>
                      </c:pt>
                      <c:pt idx="3283">
                        <c:v>1.8584029594380491E-12</c:v>
                      </c:pt>
                      <c:pt idx="3284">
                        <c:v>1.8510959286840449E-12</c:v>
                      </c:pt>
                      <c:pt idx="3285">
                        <c:v>1.8438630681708849E-12</c:v>
                      </c:pt>
                      <c:pt idx="3286">
                        <c:v>1.8367036034087488E-12</c:v>
                      </c:pt>
                      <c:pt idx="3287">
                        <c:v>1.8296167599078516E-12</c:v>
                      </c:pt>
                      <c:pt idx="3288">
                        <c:v>1.8226017631783872E-12</c:v>
                      </c:pt>
                      <c:pt idx="3289">
                        <c:v>1.815657838730567E-12</c:v>
                      </c:pt>
                      <c:pt idx="3290">
                        <c:v>1.8087842120745817E-12</c:v>
                      </c:pt>
                      <c:pt idx="3291">
                        <c:v>1.8019801087206375E-12</c:v>
                      </c:pt>
                      <c:pt idx="3292">
                        <c:v>1.7952447541789335E-12</c:v>
                      </c:pt>
                      <c:pt idx="3293">
                        <c:v>1.7885773739596652E-12</c:v>
                      </c:pt>
                      <c:pt idx="3294">
                        <c:v>1.7819771935730462E-12</c:v>
                      </c:pt>
                      <c:pt idx="3295">
                        <c:v>1.7754434385292776E-12</c:v>
                      </c:pt>
                      <c:pt idx="3296">
                        <c:v>1.7689753343385411E-12</c:v>
                      </c:pt>
                      <c:pt idx="3297">
                        <c:v>1.7625721065110599E-12</c:v>
                      </c:pt>
                      <c:pt idx="3298">
                        <c:v>1.7562329805570238E-12</c:v>
                      </c:pt>
                      <c:pt idx="3299">
                        <c:v>1.749957181986634E-12</c:v>
                      </c:pt>
                      <c:pt idx="3300">
                        <c:v>1.7437439363101017E-12</c:v>
                      </c:pt>
                      <c:pt idx="3301">
                        <c:v>1.7375924690376124E-12</c:v>
                      </c:pt>
                      <c:pt idx="3302">
                        <c:v>1.7315020056793738E-12</c:v>
                      </c:pt>
                      <c:pt idx="3303">
                        <c:v>1.7254717717455974E-12</c:v>
                      </c:pt>
                      <c:pt idx="3304">
                        <c:v>1.71950099274647E-12</c:v>
                      </c:pt>
                      <c:pt idx="3305">
                        <c:v>1.7135888941921976E-12</c:v>
                      </c:pt>
                      <c:pt idx="3306">
                        <c:v>1.7077347015929856E-12</c:v>
                      </c:pt>
                      <c:pt idx="3307">
                        <c:v>1.7019376404590298E-12</c:v>
                      </c:pt>
                      <c:pt idx="3308">
                        <c:v>1.696197081951728E-12</c:v>
                      </c:pt>
                      <c:pt idx="3309">
                        <c:v>1.690512887599995E-12</c:v>
                      </c:pt>
                      <c:pt idx="3310">
                        <c:v>1.6848846233264606E-12</c:v>
                      </c:pt>
                      <c:pt idx="3311">
                        <c:v>1.6793118199207284E-12</c:v>
                      </c:pt>
                      <c:pt idx="3312">
                        <c:v>1.6737940081724253E-12</c:v>
                      </c:pt>
                      <c:pt idx="3313">
                        <c:v>1.6683307188711464E-12</c:v>
                      </c:pt>
                      <c:pt idx="3314">
                        <c:v>1.6629214828065289E-12</c:v>
                      </c:pt>
                      <c:pt idx="3315">
                        <c:v>1.6575658307681568E-12</c:v>
                      </c:pt>
                      <c:pt idx="3316">
                        <c:v>1.6522632935456623E-12</c:v>
                      </c:pt>
                      <c:pt idx="3317">
                        <c:v>1.6470134019286457E-12</c:v>
                      </c:pt>
                      <c:pt idx="3318">
                        <c:v>1.6418156867067297E-12</c:v>
                      </c:pt>
                      <c:pt idx="3319">
                        <c:v>1.6366696786695218E-12</c:v>
                      </c:pt>
                      <c:pt idx="3320">
                        <c:v>1.6315749086066332E-12</c:v>
                      </c:pt>
                      <c:pt idx="3321">
                        <c:v>1.6265309073076735E-12</c:v>
                      </c:pt>
                      <c:pt idx="3322">
                        <c:v>1.6215372055622613E-12</c:v>
                      </c:pt>
                      <c:pt idx="3323">
                        <c:v>1.6165933341600143E-12</c:v>
                      </c:pt>
                      <c:pt idx="3324">
                        <c:v>1.6116988238905317E-12</c:v>
                      </c:pt>
                      <c:pt idx="3325">
                        <c:v>1.6068532055434266E-12</c:v>
                      </c:pt>
                      <c:pt idx="3326">
                        <c:v>1.6020560099083216E-12</c:v>
                      </c:pt>
                      <c:pt idx="3327">
                        <c:v>1.5973067677748196E-12</c:v>
                      </c:pt>
                      <c:pt idx="3328">
                        <c:v>1.592605009932544E-12</c:v>
                      </c:pt>
                      <c:pt idx="3329">
                        <c:v>1.587950267171095E-12</c:v>
                      </c:pt>
                      <c:pt idx="3330">
                        <c:v>1.5833420702800941E-12</c:v>
                      </c:pt>
                      <c:pt idx="3331">
                        <c:v>1.5787799500491448E-12</c:v>
                      </c:pt>
                      <c:pt idx="3332">
                        <c:v>1.5742634372678619E-12</c:v>
                      </c:pt>
                      <c:pt idx="3333">
                        <c:v>1.5697920627258673E-12</c:v>
                      </c:pt>
                      <c:pt idx="3334">
                        <c:v>1.5653653572127657E-12</c:v>
                      </c:pt>
                      <c:pt idx="3335">
                        <c:v>1.5609828515181669E-12</c:v>
                      </c:pt>
                      <c:pt idx="3336">
                        <c:v>1.5566440764316837E-12</c:v>
                      </c:pt>
                      <c:pt idx="3337">
                        <c:v>1.5523485627429376E-12</c:v>
                      </c:pt>
                      <c:pt idx="3338">
                        <c:v>1.5480958412415359E-12</c:v>
                      </c:pt>
                      <c:pt idx="3339">
                        <c:v>1.5438854427170804E-12</c:v>
                      </c:pt>
                      <c:pt idx="3340">
                        <c:v>1.5397168979592011E-12</c:v>
                      </c:pt>
                      <c:pt idx="3341">
                        <c:v>1.5355897377574925E-12</c:v>
                      </c:pt>
                      <c:pt idx="3342">
                        <c:v>1.5315034929015911E-12</c:v>
                      </c:pt>
                      <c:pt idx="3343">
                        <c:v>1.527457694181081E-12</c:v>
                      </c:pt>
                      <c:pt idx="3344">
                        <c:v>1.5234518723855967E-12</c:v>
                      </c:pt>
                      <c:pt idx="3345">
                        <c:v>1.5194855583047341E-12</c:v>
                      </c:pt>
                      <c:pt idx="3346">
                        <c:v>1.5155582827281175E-12</c:v>
                      </c:pt>
                      <c:pt idx="3347">
                        <c:v>1.5116695764453609E-12</c:v>
                      </c:pt>
                      <c:pt idx="3348">
                        <c:v>1.5078189702460635E-12</c:v>
                      </c:pt>
                      <c:pt idx="3349">
                        <c:v>1.5040059949198453E-12</c:v>
                      </c:pt>
                      <c:pt idx="3350">
                        <c:v>1.5002301812563223E-12</c:v>
                      </c:pt>
                      <c:pt idx="3351">
                        <c:v>1.4964910600451045E-12</c:v>
                      </c:pt>
                      <c:pt idx="3352">
                        <c:v>1.4927881620757946E-12</c:v>
                      </c:pt>
                      <c:pt idx="3353">
                        <c:v>1.4891210181380231E-12</c:v>
                      </c:pt>
                      <c:pt idx="3354">
                        <c:v>1.4854891590213875E-12</c:v>
                      </c:pt>
                      <c:pt idx="3355">
                        <c:v>1.481892115515505E-12</c:v>
                      </c:pt>
                      <c:pt idx="3356">
                        <c:v>1.4783294275229769E-12</c:v>
                      </c:pt>
                      <c:pt idx="3357">
                        <c:v>1.4748009310514396E-12</c:v>
                      </c:pt>
                      <c:pt idx="3358">
                        <c:v>1.4713064417647173E-12</c:v>
                      </c:pt>
                      <c:pt idx="3359">
                        <c:v>1.4678456754004289E-12</c:v>
                      </c:pt>
                      <c:pt idx="3360">
                        <c:v>1.4644183476961576E-12</c:v>
                      </c:pt>
                      <c:pt idx="3361">
                        <c:v>1.4610241743895233E-12</c:v>
                      </c:pt>
                      <c:pt idx="3362">
                        <c:v>1.4576628712181239E-12</c:v>
                      </c:pt>
                      <c:pt idx="3363">
                        <c:v>1.4543341539195601E-12</c:v>
                      </c:pt>
                      <c:pt idx="3364">
                        <c:v>1.4510377382314362E-12</c:v>
                      </c:pt>
                      <c:pt idx="3365">
                        <c:v>1.4477733398913619E-12</c:v>
                      </c:pt>
                      <c:pt idx="3366">
                        <c:v>1.444540674636936E-12</c:v>
                      </c:pt>
                      <c:pt idx="3367">
                        <c:v>1.4413394582057644E-12</c:v>
                      </c:pt>
                      <c:pt idx="3368">
                        <c:v>1.4381694063354472E-12</c:v>
                      </c:pt>
                      <c:pt idx="3369">
                        <c:v>1.4350302347635974E-12</c:v>
                      </c:pt>
                      <c:pt idx="3370">
                        <c:v>1.431921659227808E-12</c:v>
                      </c:pt>
                      <c:pt idx="3371">
                        <c:v>1.4288433954656905E-12</c:v>
                      </c:pt>
                      <c:pt idx="3372">
                        <c:v>1.4257951592148442E-12</c:v>
                      </c:pt>
                      <c:pt idx="3373">
                        <c:v>1.4227766662128759E-12</c:v>
                      </c:pt>
                      <c:pt idx="3374">
                        <c:v>1.4197876321973851E-12</c:v>
                      </c:pt>
                      <c:pt idx="3375">
                        <c:v>1.4168277729059774E-12</c:v>
                      </c:pt>
                      <c:pt idx="3376">
                        <c:v>1.4138968040762597E-12</c:v>
                      </c:pt>
                      <c:pt idx="3377">
                        <c:v>1.4109944414458369E-12</c:v>
                      </c:pt>
                      <c:pt idx="3378">
                        <c:v>1.4081204007523067E-12</c:v>
                      </c:pt>
                      <c:pt idx="3379">
                        <c:v>1.4052743977332739E-12</c:v>
                      </c:pt>
                      <c:pt idx="3380">
                        <c:v>1.4024561481263506E-12</c:v>
                      </c:pt>
                      <c:pt idx="3381">
                        <c:v>1.399665367669127E-12</c:v>
                      </c:pt>
                      <c:pt idx="3382">
                        <c:v>1.3969017720992192E-12</c:v>
                      </c:pt>
                      <c:pt idx="3383">
                        <c:v>1.3941650771542234E-12</c:v>
                      </c:pt>
                      <c:pt idx="3384">
                        <c:v>1.3914549985717482E-12</c:v>
                      </c:pt>
                      <c:pt idx="3385">
                        <c:v>1.3887712520893953E-12</c:v>
                      </c:pt>
                      <c:pt idx="3386">
                        <c:v>1.3861135534447711E-12</c:v>
                      </c:pt>
                      <c:pt idx="3387">
                        <c:v>1.3834816183754724E-12</c:v>
                      </c:pt>
                      <c:pt idx="3388">
                        <c:v>1.3808751626191103E-12</c:v>
                      </c:pt>
                      <c:pt idx="3389">
                        <c:v>1.3782939019132865E-12</c:v>
                      </c:pt>
                      <c:pt idx="3390">
                        <c:v>1.3757375519956004E-12</c:v>
                      </c:pt>
                      <c:pt idx="3391">
                        <c:v>1.373205828603662E-12</c:v>
                      </c:pt>
                      <c:pt idx="3392">
                        <c:v>1.3706984474750697E-12</c:v>
                      </c:pt>
                      <c:pt idx="3393">
                        <c:v>1.3682151243474339E-12</c:v>
                      </c:pt>
                      <c:pt idx="3394">
                        <c:v>1.3657555749583587E-12</c:v>
                      </c:pt>
                      <c:pt idx="3395">
                        <c:v>1.3633195150454349E-12</c:v>
                      </c:pt>
                      <c:pt idx="3396">
                        <c:v>1.3609066603462838E-12</c:v>
                      </c:pt>
                      <c:pt idx="3397">
                        <c:v>1.3585167265984927E-12</c:v>
                      </c:pt>
                      <c:pt idx="3398">
                        <c:v>1.3561494295396826E-12</c:v>
                      </c:pt>
                      <c:pt idx="3399">
                        <c:v>1.3538044849074424E-12</c:v>
                      </c:pt>
                      <c:pt idx="3400">
                        <c:v>1.3514816084393822E-12</c:v>
                      </c:pt>
                      <c:pt idx="3401">
                        <c:v>1.3491805158731084E-12</c:v>
                      </c:pt>
                      <c:pt idx="3402">
                        <c:v>1.3469009229462196E-12</c:v>
                      </c:pt>
                      <c:pt idx="3403">
                        <c:v>1.3446425453963252E-12</c:v>
                      </c:pt>
                      <c:pt idx="3404">
                        <c:v>1.3424050989610257E-12</c:v>
                      </c:pt>
                      <c:pt idx="3405">
                        <c:v>1.3401883774332669E-12</c:v>
                      </c:pt>
                      <c:pt idx="3406">
                        <c:v>1.3379923274570529E-12</c:v>
                      </c:pt>
                      <c:pt idx="3407">
                        <c:v>1.3358167820504637E-12</c:v>
                      </c:pt>
                      <c:pt idx="3408">
                        <c:v>1.3336615689985473E-12</c:v>
                      </c:pt>
                      <c:pt idx="3409">
                        <c:v>1.3315265160863386E-12</c:v>
                      </c:pt>
                      <c:pt idx="3410">
                        <c:v>1.3294114510988696E-12</c:v>
                      </c:pt>
                      <c:pt idx="3411">
                        <c:v>1.3273162018211993E-12</c:v>
                      </c:pt>
                      <c:pt idx="3412">
                        <c:v>1.3252405960383488E-12</c:v>
                      </c:pt>
                      <c:pt idx="3413">
                        <c:v>1.3231844615353729E-12</c:v>
                      </c:pt>
                      <c:pt idx="3414">
                        <c:v>1.3211476260973099E-12</c:v>
                      </c:pt>
                      <c:pt idx="3415">
                        <c:v>1.3191299175091952E-12</c:v>
                      </c:pt>
                      <c:pt idx="3416">
                        <c:v>1.3171311635560757E-12</c:v>
                      </c:pt>
                      <c:pt idx="3417">
                        <c:v>1.315151192022986E-12</c:v>
                      </c:pt>
                      <c:pt idx="3418">
                        <c:v>1.3131898306949684E-12</c:v>
                      </c:pt>
                      <c:pt idx="3419">
                        <c:v>1.3112469073570659E-12</c:v>
                      </c:pt>
                      <c:pt idx="3420">
                        <c:v>1.309322249794316E-12</c:v>
                      </c:pt>
                      <c:pt idx="3421">
                        <c:v>1.3074156857917638E-12</c:v>
                      </c:pt>
                      <c:pt idx="3422">
                        <c:v>1.3055270431344515E-12</c:v>
                      </c:pt>
                      <c:pt idx="3423">
                        <c:v>1.3036561496074137E-12</c:v>
                      </c:pt>
                      <c:pt idx="3424">
                        <c:v>1.3018028329956891E-12</c:v>
                      </c:pt>
                      <c:pt idx="3425">
                        <c:v>1.2999669210843196E-12</c:v>
                      </c:pt>
                      <c:pt idx="3426">
                        <c:v>1.2981482416583578E-12</c:v>
                      </c:pt>
                      <c:pt idx="3427">
                        <c:v>1.2963466225028277E-12</c:v>
                      </c:pt>
                      <c:pt idx="3428">
                        <c:v>1.2945618914027795E-12</c:v>
                      </c:pt>
                      <c:pt idx="3429">
                        <c:v>1.2927938761432549E-12</c:v>
                      </c:pt>
                      <c:pt idx="3430">
                        <c:v>1.291042404509288E-12</c:v>
                      </c:pt>
                      <c:pt idx="3431">
                        <c:v>1.289307304285927E-12</c:v>
                      </c:pt>
                      <c:pt idx="3432">
                        <c:v>1.2875884032582059E-12</c:v>
                      </c:pt>
                      <c:pt idx="3433">
                        <c:v>1.2858855292111651E-12</c:v>
                      </c:pt>
                      <c:pt idx="3434">
                        <c:v>1.2841985099298503E-12</c:v>
                      </c:pt>
                      <c:pt idx="3435">
                        <c:v>1.2825271731992973E-12</c:v>
                      </c:pt>
                      <c:pt idx="3436">
                        <c:v>1.280871346804552E-12</c:v>
                      </c:pt>
                      <c:pt idx="3437">
                        <c:v>1.2792308585306511E-12</c:v>
                      </c:pt>
                      <c:pt idx="3438">
                        <c:v>1.2776055361626383E-12</c:v>
                      </c:pt>
                      <c:pt idx="3439">
                        <c:v>1.2759952074855502E-12</c:v>
                      </c:pt>
                      <c:pt idx="3440">
                        <c:v>1.2743997002844323E-12</c:v>
                      </c:pt>
                      <c:pt idx="3441">
                        <c:v>1.2728188423443212E-12</c:v>
                      </c:pt>
                      <c:pt idx="3442">
                        <c:v>1.271252461450261E-12</c:v>
                      </c:pt>
                      <c:pt idx="3443">
                        <c:v>1.2697003853872878E-12</c:v>
                      </c:pt>
                      <c:pt idx="3444">
                        <c:v>1.2681624419404416E-12</c:v>
                      </c:pt>
                      <c:pt idx="3445">
                        <c:v>1.2666384588947699E-12</c:v>
                      </c:pt>
                      <c:pt idx="3446">
                        <c:v>1.2651282640353137E-12</c:v>
                      </c:pt>
                      <c:pt idx="3447">
                        <c:v>1.2636316851471063E-12</c:v>
                      </c:pt>
                      <c:pt idx="3448">
                        <c:v>1.2621485500151883E-12</c:v>
                      </c:pt>
                      <c:pt idx="3449">
                        <c:v>1.2606786864246071E-12</c:v>
                      </c:pt>
                      <c:pt idx="3450">
                        <c:v>1.2592219221603977E-12</c:v>
                      </c:pt>
                      <c:pt idx="3451">
                        <c:v>1.2577780850076063E-12</c:v>
                      </c:pt>
                      <c:pt idx="3452">
                        <c:v>1.2563470027512672E-12</c:v>
                      </c:pt>
                      <c:pt idx="3453">
                        <c:v>1.2549285118343704E-12</c:v>
                      </c:pt>
                      <c:pt idx="3454">
                        <c:v>1.253522565906814E-12</c:v>
                      </c:pt>
                      <c:pt idx="3455">
                        <c:v>1.2521290868834719E-12</c:v>
                      </c:pt>
                      <c:pt idx="3456">
                        <c:v>1.2507479704314037E-12</c:v>
                      </c:pt>
                      <c:pt idx="3457">
                        <c:v>1.2493791122176783E-12</c:v>
                      </c:pt>
                      <c:pt idx="3458">
                        <c:v>1.248022407909356E-12</c:v>
                      </c:pt>
                      <c:pt idx="3459">
                        <c:v>1.2466777531735015E-12</c:v>
                      </c:pt>
                      <c:pt idx="3460">
                        <c:v>1.245345043677186E-12</c:v>
                      </c:pt>
                      <c:pt idx="3461">
                        <c:v>1.2440241750874725E-12</c:v>
                      </c:pt>
                      <c:pt idx="3462">
                        <c:v>1.2427150430714208E-12</c:v>
                      </c:pt>
                      <c:pt idx="3463">
                        <c:v>1.2414175432960963E-12</c:v>
                      </c:pt>
                      <c:pt idx="3464">
                        <c:v>1.2401315714285693E-12</c:v>
                      </c:pt>
                      <c:pt idx="3465">
                        <c:v>1.2388570231358989E-12</c:v>
                      </c:pt>
                      <c:pt idx="3466">
                        <c:v>1.2375937940851551E-12</c:v>
                      </c:pt>
                      <c:pt idx="3467">
                        <c:v>1.2363417799433971E-12</c:v>
                      </c:pt>
                      <c:pt idx="3468">
                        <c:v>1.2351008763776957E-12</c:v>
                      </c:pt>
                      <c:pt idx="3469">
                        <c:v>1.2338709790551104E-12</c:v>
                      </c:pt>
                      <c:pt idx="3470">
                        <c:v>1.2326519836427055E-12</c:v>
                      </c:pt>
                      <c:pt idx="3471">
                        <c:v>1.2314437858075513E-12</c:v>
                      </c:pt>
                      <c:pt idx="3472">
                        <c:v>1.2302462812167131E-12</c:v>
                      </c:pt>
                      <c:pt idx="3473">
                        <c:v>1.2290593655372491E-12</c:v>
                      </c:pt>
                      <c:pt idx="3474">
                        <c:v>1.2278829344362247E-12</c:v>
                      </c:pt>
                      <c:pt idx="3475">
                        <c:v>1.2267168835807113E-12</c:v>
                      </c:pt>
                      <c:pt idx="3476">
                        <c:v>1.2255611086377721E-12</c:v>
                      </c:pt>
                      <c:pt idx="3477">
                        <c:v>1.2244155052744669E-12</c:v>
                      </c:pt>
                      <c:pt idx="3478">
                        <c:v>1.2232799691578602E-12</c:v>
                      </c:pt>
                      <c:pt idx="3479">
                        <c:v>1.2221543959550239E-12</c:v>
                      </c:pt>
                      <c:pt idx="3480">
                        <c:v>1.221038681333015E-12</c:v>
                      </c:pt>
                      <c:pt idx="3481">
                        <c:v>1.2199327209589048E-12</c:v>
                      </c:pt>
                      <c:pt idx="3482">
                        <c:v>1.2188364104997527E-12</c:v>
                      </c:pt>
                      <c:pt idx="3483">
                        <c:v>1.2177496456226233E-12</c:v>
                      </c:pt>
                      <c:pt idx="3484">
                        <c:v>1.2166723219945879E-12</c:v>
                      </c:pt>
                      <c:pt idx="3485">
                        <c:v>1.2156043352827101E-12</c:v>
                      </c:pt>
                      <c:pt idx="3486">
                        <c:v>1.2145455811540491E-12</c:v>
                      </c:pt>
                      <c:pt idx="3487">
                        <c:v>1.2134959552756757E-12</c:v>
                      </c:pt>
                      <c:pt idx="3488">
                        <c:v>1.2124553533146436E-12</c:v>
                      </c:pt>
                      <c:pt idx="3489">
                        <c:v>1.2114236709380351E-12</c:v>
                      </c:pt>
                      <c:pt idx="3490">
                        <c:v>1.2104008038129022E-12</c:v>
                      </c:pt>
                      <c:pt idx="3491">
                        <c:v>1.2093866476063102E-12</c:v>
                      </c:pt>
                      <c:pt idx="3492">
                        <c:v>1.2083810979853301E-12</c:v>
                      </c:pt>
                      <c:pt idx="3493">
                        <c:v>1.2073840506170208E-12</c:v>
                      </c:pt>
                      <c:pt idx="3494">
                        <c:v>1.2063954011684524E-12</c:v>
                      </c:pt>
                      <c:pt idx="3495">
                        <c:v>1.2054150453066847E-12</c:v>
                      </c:pt>
                      <c:pt idx="3496">
                        <c:v>1.2044428786987877E-12</c:v>
                      </c:pt>
                      <c:pt idx="3497">
                        <c:v>1.2034787970118199E-12</c:v>
                      </c:pt>
                      <c:pt idx="3498">
                        <c:v>1.2025226959128478E-12</c:v>
                      </c:pt>
                      <c:pt idx="3499">
                        <c:v>1.201574471068946E-12</c:v>
                      </c:pt>
                      <c:pt idx="3500">
                        <c:v>1.2006340181471624E-12</c:v>
                      </c:pt>
                      <c:pt idx="3501">
                        <c:v>1.1997012328145739E-12</c:v>
                      </c:pt>
                      <c:pt idx="3502">
                        <c:v>1.1987760503198689E-12</c:v>
                      </c:pt>
                      <c:pt idx="3503">
                        <c:v>1.1978584470193975E-12</c:v>
                      </c:pt>
                      <c:pt idx="3504">
                        <c:v>1.1969483600398642E-12</c:v>
                      </c:pt>
                      <c:pt idx="3505">
                        <c:v>1.1960457261736341E-12</c:v>
                      </c:pt>
                      <c:pt idx="3506">
                        <c:v>1.1951504822130782E-12</c:v>
                      </c:pt>
                      <c:pt idx="3507">
                        <c:v>1.1942625649505725E-12</c:v>
                      </c:pt>
                      <c:pt idx="3508">
                        <c:v>1.1933819111784828E-12</c:v>
                      </c:pt>
                      <c:pt idx="3509">
                        <c:v>1.1925084576891847E-12</c:v>
                      </c:pt>
                      <c:pt idx="3510">
                        <c:v>1.1916421412750435E-12</c:v>
                      </c:pt>
                      <c:pt idx="3511">
                        <c:v>1.1907828987284299E-12</c:v>
                      </c:pt>
                      <c:pt idx="3512">
                        <c:v>1.1899306668417205E-12</c:v>
                      </c:pt>
                      <c:pt idx="3513">
                        <c:v>1.1890853824072862E-12</c:v>
                      </c:pt>
                      <c:pt idx="3514">
                        <c:v>1.1882469822174915E-12</c:v>
                      </c:pt>
                      <c:pt idx="3515">
                        <c:v>1.1874154030647072E-12</c:v>
                      </c:pt>
                      <c:pt idx="3516">
                        <c:v>1.1865905817413098E-12</c:v>
                      </c:pt>
                      <c:pt idx="3517">
                        <c:v>1.1857724550396709E-12</c:v>
                      </c:pt>
                      <c:pt idx="3518">
                        <c:v>1.1849609597521545E-12</c:v>
                      </c:pt>
                      <c:pt idx="3519">
                        <c:v>1.1841560326711312E-12</c:v>
                      </c:pt>
                      <c:pt idx="3520">
                        <c:v>1.1833576105889777E-12</c:v>
                      </c:pt>
                      <c:pt idx="3521">
                        <c:v>1.1825656302980599E-12</c:v>
                      </c:pt>
                      <c:pt idx="3522">
                        <c:v>1.1817800285907533E-12</c:v>
                      </c:pt>
                      <c:pt idx="3523">
                        <c:v>1.1810007422594227E-12</c:v>
                      </c:pt>
                      <c:pt idx="3524">
                        <c:v>1.1802277080964452E-12</c:v>
                      </c:pt>
                      <c:pt idx="3525">
                        <c:v>1.1794608628941857E-12</c:v>
                      </c:pt>
                      <c:pt idx="3526">
                        <c:v>1.1787001434450144E-12</c:v>
                      </c:pt>
                      <c:pt idx="3527">
                        <c:v>1.1779454865413088E-12</c:v>
                      </c:pt>
                      <c:pt idx="3528">
                        <c:v>1.1771968289754386E-12</c:v>
                      </c:pt>
                      <c:pt idx="3529">
                        <c:v>1.1764541075397689E-12</c:v>
                      </c:pt>
                      <c:pt idx="3530">
                        <c:v>1.175717259026671E-12</c:v>
                      </c:pt>
                      <c:pt idx="3531">
                        <c:v>1.1749862202285216E-12</c:v>
                      </c:pt>
                      <c:pt idx="3532">
                        <c:v>1.1742609279376904E-12</c:v>
                      </c:pt>
                      <c:pt idx="3533">
                        <c:v>1.1735413189465374E-12</c:v>
                      </c:pt>
                      <c:pt idx="3534">
                        <c:v>1.1728273300474499E-12</c:v>
                      </c:pt>
                      <c:pt idx="3535">
                        <c:v>1.1721188980327818E-12</c:v>
                      </c:pt>
                      <c:pt idx="3536">
                        <c:v>1.1714159596949219E-12</c:v>
                      </c:pt>
                      <c:pt idx="3537">
                        <c:v>1.1707184518262221E-12</c:v>
                      </c:pt>
                      <c:pt idx="3538">
                        <c:v>1.1700263112190653E-12</c:v>
                      </c:pt>
                      <c:pt idx="3539">
                        <c:v>1.1693394746658227E-12</c:v>
                      </c:pt>
                      <c:pt idx="3540">
                        <c:v>1.1686578789588581E-12</c:v>
                      </c:pt>
                      <c:pt idx="3541">
                        <c:v>1.1679814608905499E-12</c:v>
                      </c:pt>
                      <c:pt idx="3542">
                        <c:v>1.1673101572532619E-12</c:v>
                      </c:pt>
                      <c:pt idx="3543">
                        <c:v>1.1666439048393644E-12</c:v>
                      </c:pt>
                      <c:pt idx="3544">
                        <c:v>1.1659826404412339E-12</c:v>
                      </c:pt>
                      <c:pt idx="3545">
                        <c:v>1.1653263008512372E-12</c:v>
                      </c:pt>
                      <c:pt idx="3546">
                        <c:v>1.1646748228617483E-12</c:v>
                      </c:pt>
                      <c:pt idx="3547">
                        <c:v>1.1640281432651395E-12</c:v>
                      </c:pt>
                      <c:pt idx="3548">
                        <c:v>1.1633861988537692E-12</c:v>
                      </c:pt>
                      <c:pt idx="3549">
                        <c:v>1.1627489264200262E-12</c:v>
                      </c:pt>
                      <c:pt idx="3550">
                        <c:v>1.1621162688589089E-12</c:v>
                      </c:pt>
                      <c:pt idx="3551">
                        <c:v>1.1614882127003697E-12</c:v>
                      </c:pt>
                      <c:pt idx="3552">
                        <c:v>1.1608647260215808E-12</c:v>
                      </c:pt>
                      <c:pt idx="3553">
                        <c:v>1.1602457705302918E-12</c:v>
                      </c:pt>
                      <c:pt idx="3554">
                        <c:v>1.1596313079342622E-12</c:v>
                      </c:pt>
                      <c:pt idx="3555">
                        <c:v>1.1590212999412423E-12</c:v>
                      </c:pt>
                      <c:pt idx="3556">
                        <c:v>1.1584157082589862E-12</c:v>
                      </c:pt>
                      <c:pt idx="3557">
                        <c:v>1.1578144945952542E-12</c:v>
                      </c:pt>
                      <c:pt idx="3558">
                        <c:v>1.1572176206578018E-12</c:v>
                      </c:pt>
                      <c:pt idx="3559">
                        <c:v>1.1566250481543784E-12</c:v>
                      </c:pt>
                      <c:pt idx="3560">
                        <c:v>1.1560367387927376E-12</c:v>
                      </c:pt>
                      <c:pt idx="3561">
                        <c:v>1.1554526542806409E-12</c:v>
                      </c:pt>
                      <c:pt idx="3562">
                        <c:v>1.1548727563258368E-12</c:v>
                      </c:pt>
                      <c:pt idx="3563">
                        <c:v>1.1542970066360863E-12</c:v>
                      </c:pt>
                      <c:pt idx="3564">
                        <c:v>1.1537253669191382E-12</c:v>
                      </c:pt>
                      <c:pt idx="3565">
                        <c:v>1.1531577988827537E-12</c:v>
                      </c:pt>
                      <c:pt idx="3566">
                        <c:v>1.1525942642346808E-12</c:v>
                      </c:pt>
                      <c:pt idx="3567">
                        <c:v>1.152034724682675E-12</c:v>
                      </c:pt>
                      <c:pt idx="3568">
                        <c:v>1.1514791419344971E-12</c:v>
                      </c:pt>
                      <c:pt idx="3569">
                        <c:v>1.1509274776979012E-12</c:v>
                      </c:pt>
                      <c:pt idx="3570">
                        <c:v>1.1503796936806368E-12</c:v>
                      </c:pt>
                      <c:pt idx="3571">
                        <c:v>1.1498357515904591E-12</c:v>
                      </c:pt>
                      <c:pt idx="3572">
                        <c:v>1.1492956131351279E-12</c:v>
                      </c:pt>
                      <c:pt idx="3573">
                        <c:v>1.1487592400223986E-12</c:v>
                      </c:pt>
                      <c:pt idx="3574">
                        <c:v>1.14822659396002E-12</c:v>
                      </c:pt>
                      <c:pt idx="3575">
                        <c:v>1.147697636655747E-12</c:v>
                      </c:pt>
                      <c:pt idx="3576">
                        <c:v>1.1471723298173401E-12</c:v>
                      </c:pt>
                      <c:pt idx="3577">
                        <c:v>1.1466506351525486E-12</c:v>
                      </c:pt>
                      <c:pt idx="3578">
                        <c:v>1.1461325143691327E-12</c:v>
                      </c:pt>
                      <c:pt idx="3579">
                        <c:v>1.1456179291748419E-12</c:v>
                      </c:pt>
                      <c:pt idx="3580">
                        <c:v>1.1451068412774307E-12</c:v>
                      </c:pt>
                      <c:pt idx="3581">
                        <c:v>1.1445992123846593E-12</c:v>
                      </c:pt>
                      <c:pt idx="3582">
                        <c:v>1.1440950042042837E-12</c:v>
                      </c:pt>
                      <c:pt idx="3583">
                        <c:v>1.1435941784440521E-12</c:v>
                      </c:pt>
                      <c:pt idx="3584">
                        <c:v>1.1430966968117193E-12</c:v>
                      </c:pt>
                      <c:pt idx="3585">
                        <c:v>1.1426025210150457E-12</c:v>
                      </c:pt>
                      <c:pt idx="3586">
                        <c:v>1.1421116127617871E-12</c:v>
                      </c:pt>
                      <c:pt idx="3587">
                        <c:v>1.1416239337596918E-12</c:v>
                      </c:pt>
                      <c:pt idx="3588">
                        <c:v>1.1411394457165149E-12</c:v>
                      </c:pt>
                      <c:pt idx="3589">
                        <c:v>1.140658110340017E-12</c:v>
                      </c:pt>
                      <c:pt idx="3590">
                        <c:v>1.1401798893379465E-12</c:v>
                      </c:pt>
                      <c:pt idx="3591">
                        <c:v>1.1397047444180645E-12</c:v>
                      </c:pt>
                      <c:pt idx="3592">
                        <c:v>1.1392326372881205E-12</c:v>
                      </c:pt>
                      <c:pt idx="3593">
                        <c:v>1.1387635296558742E-12</c:v>
                      </c:pt>
                      <c:pt idx="3594">
                        <c:v>1.1382973832290755E-12</c:v>
                      </c:pt>
                      <c:pt idx="3595">
                        <c:v>1.1378341597154786E-12</c:v>
                      </c:pt>
                      <c:pt idx="3596">
                        <c:v>1.1373738208228446E-12</c:v>
                      </c:pt>
                      <c:pt idx="3597">
                        <c:v>1.1369163282589279E-12</c:v>
                      </c:pt>
                      <c:pt idx="3598">
                        <c:v>1.1364616437539072E-12</c:v>
                      </c:pt>
                      <c:pt idx="3599">
                        <c:v>1.1360097482193124E-12</c:v>
                      </c:pt>
                      <c:pt idx="3600">
                        <c:v>1.1355606303420227E-12</c:v>
                      </c:pt>
                      <c:pt idx="3601">
                        <c:v>1.1351142669249335E-12</c:v>
                      </c:pt>
                      <c:pt idx="3602">
                        <c:v>1.1346706347709294E-12</c:v>
                      </c:pt>
                      <c:pt idx="3603">
                        <c:v>1.1342297106829224E-12</c:v>
                      </c:pt>
                      <c:pt idx="3604">
                        <c:v>1.133791471463797E-12</c:v>
                      </c:pt>
                      <c:pt idx="3605">
                        <c:v>1.1333558939164489E-12</c:v>
                      </c:pt>
                      <c:pt idx="3606">
                        <c:v>1.1329229548437736E-12</c:v>
                      </c:pt>
                      <c:pt idx="3607">
                        <c:v>1.1324926310486781E-12</c:v>
                      </c:pt>
                      <c:pt idx="3608">
                        <c:v>1.1320648993340404E-12</c:v>
                      </c:pt>
                      <c:pt idx="3609">
                        <c:v>1.1316397365027676E-12</c:v>
                      </c:pt>
                      <c:pt idx="3610">
                        <c:v>1.1312171193577555E-12</c:v>
                      </c:pt>
                      <c:pt idx="3611">
                        <c:v>1.130797024701894E-12</c:v>
                      </c:pt>
                      <c:pt idx="3612">
                        <c:v>1.1303794293380788E-12</c:v>
                      </c:pt>
                      <c:pt idx="3613">
                        <c:v>1.1299643100692104E-12</c:v>
                      </c:pt>
                      <c:pt idx="3614">
                        <c:v>1.129551643698185E-12</c:v>
                      </c:pt>
                      <c:pt idx="3615">
                        <c:v>1.1291414070278868E-12</c:v>
                      </c:pt>
                      <c:pt idx="3616">
                        <c:v>1.1287335768612285E-12</c:v>
                      </c:pt>
                      <c:pt idx="3617">
                        <c:v>1.1283281300010938E-12</c:v>
                      </c:pt>
                      <c:pt idx="3618">
                        <c:v>1.1279250432503785E-12</c:v>
                      </c:pt>
                      <c:pt idx="3619">
                        <c:v>1.1275242934119837E-12</c:v>
                      </c:pt>
                      <c:pt idx="3620">
                        <c:v>1.1271258572887996E-12</c:v>
                      </c:pt>
                      <c:pt idx="3621">
                        <c:v>1.1267297116837218E-12</c:v>
                      </c:pt>
                      <c:pt idx="3622">
                        <c:v>1.126335833399651E-12</c:v>
                      </c:pt>
                      <c:pt idx="3623">
                        <c:v>1.1259441992394831E-12</c:v>
                      </c:pt>
                      <c:pt idx="3624">
                        <c:v>1.1255547860061083E-12</c:v>
                      </c:pt>
                      <c:pt idx="3625">
                        <c:v>1.1251675705024267E-12</c:v>
                      </c:pt>
                      <c:pt idx="3626">
                        <c:v>1.1247825295313302E-12</c:v>
                      </c:pt>
                      <c:pt idx="3627">
                        <c:v>1.1243996398957121E-12</c:v>
                      </c:pt>
                      <c:pt idx="3628">
                        <c:v>1.1240188783984752E-12</c:v>
                      </c:pt>
                      <c:pt idx="3629">
                        <c:v>1.1236402218425086E-12</c:v>
                      </c:pt>
                      <c:pt idx="3630">
                        <c:v>1.1232636470307139E-12</c:v>
                      </c:pt>
                      <c:pt idx="3631">
                        <c:v>1.1228891307659808E-12</c:v>
                      </c:pt>
                      <c:pt idx="3632">
                        <c:v>1.1225166498512113E-12</c:v>
                      </c:pt>
                      <c:pt idx="3633">
                        <c:v>1.1221461810892937E-12</c:v>
                      </c:pt>
                      <c:pt idx="3634">
                        <c:v>1.1217777012831302E-12</c:v>
                      </c:pt>
                      <c:pt idx="3635">
                        <c:v>1.1214111872356108E-12</c:v>
                      </c:pt>
                      <c:pt idx="3636">
                        <c:v>1.121046615749637E-12</c:v>
                      </c:pt>
                      <c:pt idx="3637">
                        <c:v>1.1206839636280977E-12</c:v>
                      </c:pt>
                      <c:pt idx="3638">
                        <c:v>1.1203232076738891E-12</c:v>
                      </c:pt>
                      <c:pt idx="3639">
                        <c:v>1.1199643246899122E-12</c:v>
                      </c:pt>
                      <c:pt idx="3640">
                        <c:v>1.1196072914790632E-12</c:v>
                      </c:pt>
                      <c:pt idx="3641">
                        <c:v>1.1192520848442309E-12</c:v>
                      </c:pt>
                      <c:pt idx="3642">
                        <c:v>1.1188986815883121E-12</c:v>
                      </c:pt>
                      <c:pt idx="3643">
                        <c:v>1.1185470585142064E-12</c:v>
                      </c:pt>
                      <c:pt idx="3644">
                        <c:v>1.1181971924248054E-12</c:v>
                      </c:pt>
                      <c:pt idx="3645">
                        <c:v>1.1178490601230093E-12</c:v>
                      </c:pt>
                      <c:pt idx="3646">
                        <c:v>1.1175026384117085E-12</c:v>
                      </c:pt>
                      <c:pt idx="3647">
                        <c:v>1.1171579077840013E-12</c:v>
                      </c:pt>
                      <c:pt idx="3648">
                        <c:v>1.1168148639933194E-12</c:v>
                      </c:pt>
                      <c:pt idx="3649">
                        <c:v>1.1164734943543453E-12</c:v>
                      </c:pt>
                      <c:pt idx="3650">
                        <c:v>1.1161337848160911E-12</c:v>
                      </c:pt>
                      <c:pt idx="3651">
                        <c:v>1.1157957213275771E-12</c:v>
                      </c:pt>
                      <c:pt idx="3652">
                        <c:v>1.1154592898378283E-12</c:v>
                      </c:pt>
                      <c:pt idx="3653">
                        <c:v>1.1151244762958642E-12</c:v>
                      </c:pt>
                      <c:pt idx="3654">
                        <c:v>1.1147912666506989E-12</c:v>
                      </c:pt>
                      <c:pt idx="3655">
                        <c:v>1.1144596468513508E-12</c:v>
                      </c:pt>
                      <c:pt idx="3656">
                        <c:v>1.1141296028468461E-12</c:v>
                      </c:pt>
                      <c:pt idx="3657">
                        <c:v>1.1138011205862038E-12</c:v>
                      </c:pt>
                      <c:pt idx="3658">
                        <c:v>1.113474186018432E-12</c:v>
                      </c:pt>
                      <c:pt idx="3659">
                        <c:v>1.1131487850925674E-12</c:v>
                      </c:pt>
                      <c:pt idx="3660">
                        <c:v>1.1128249037576124E-12</c:v>
                      </c:pt>
                      <c:pt idx="3661">
                        <c:v>1.1125025279626033E-12</c:v>
                      </c:pt>
                      <c:pt idx="3662">
                        <c:v>1.1121816436565423E-12</c:v>
                      </c:pt>
                      <c:pt idx="3663">
                        <c:v>1.111862236788461E-12</c:v>
                      </c:pt>
                      <c:pt idx="3664">
                        <c:v>1.1115442933073782E-12</c:v>
                      </c:pt>
                      <c:pt idx="3665">
                        <c:v>1.1112277991623082E-12</c:v>
                      </c:pt>
                      <c:pt idx="3666">
                        <c:v>1.1109127403022695E-12</c:v>
                      </c:pt>
                      <c:pt idx="3667">
                        <c:v>1.1105991026762884E-12</c:v>
                      </c:pt>
                      <c:pt idx="3668">
                        <c:v>1.1102868722333839E-12</c:v>
                      </c:pt>
                      <c:pt idx="3669">
                        <c:v>1.1099760349225694E-12</c:v>
                      </c:pt>
                      <c:pt idx="3670">
                        <c:v>1.1096665766928646E-12</c:v>
                      </c:pt>
                      <c:pt idx="3671">
                        <c:v>1.109358483493295E-12</c:v>
                      </c:pt>
                      <c:pt idx="3672">
                        <c:v>1.109051741272874E-12</c:v>
                      </c:pt>
                      <c:pt idx="3673">
                        <c:v>1.1087463359806271E-12</c:v>
                      </c:pt>
                      <c:pt idx="3674">
                        <c:v>1.1084422535655674E-12</c:v>
                      </c:pt>
                      <c:pt idx="3675">
                        <c:v>1.1081394799767209E-12</c:v>
                      </c:pt>
                      <c:pt idx="3676">
                        <c:v>1.1078380011631003E-12</c:v>
                      </c:pt>
                      <c:pt idx="3677">
                        <c:v>1.107537803073732E-12</c:v>
                      </c:pt>
                      <c:pt idx="3678">
                        <c:v>1.1072388716576289E-12</c:v>
                      </c:pt>
                      <c:pt idx="3679">
                        <c:v>1.1069411928638107E-12</c:v>
                      </c:pt>
                      <c:pt idx="3680">
                        <c:v>1.1066447526413027E-12</c:v>
                      </c:pt>
                      <c:pt idx="3681">
                        <c:v>1.106349536939124E-12</c:v>
                      </c:pt>
                      <c:pt idx="3682">
                        <c:v>1.1060555317062891E-12</c:v>
                      </c:pt>
                      <c:pt idx="3683">
                        <c:v>1.1057627228918166E-12</c:v>
                      </c:pt>
                      <c:pt idx="3684">
                        <c:v>1.1054710964447318E-12</c:v>
                      </c:pt>
                      <c:pt idx="3685">
                        <c:v>1.1051806383140484E-12</c:v>
                      </c:pt>
                      <c:pt idx="3686">
                        <c:v>1.1048913344487928E-12</c:v>
                      </c:pt>
                      <c:pt idx="3687">
                        <c:v>1.104603170797983E-12</c:v>
                      </c:pt>
                      <c:pt idx="3688">
                        <c:v>1.1043161333106277E-12</c:v>
                      </c:pt>
                      <c:pt idx="3689">
                        <c:v>1.1040302079357571E-12</c:v>
                      </c:pt>
                      <c:pt idx="3690">
                        <c:v>1.1037453806223918E-12</c:v>
                      </c:pt>
                      <c:pt idx="3691">
                        <c:v>1.1034616373195443E-12</c:v>
                      </c:pt>
                      <c:pt idx="3692">
                        <c:v>1.1031789639762411E-12</c:v>
                      </c:pt>
                      <c:pt idx="3693">
                        <c:v>1.1028973465414948E-12</c:v>
                      </c:pt>
                      <c:pt idx="3694">
                        <c:v>1.1026167709643257E-12</c:v>
                      </c:pt>
                      <c:pt idx="3695">
                        <c:v>1.1023372233537728E-12</c:v>
                      </c:pt>
                      <c:pt idx="3696">
                        <c:v>1.102058698270738E-12</c:v>
                      </c:pt>
                      <c:pt idx="3697">
                        <c:v>1.1017811905613642E-12</c:v>
                      </c:pt>
                      <c:pt idx="3698">
                        <c:v>1.1015046917173484E-12</c:v>
                      </c:pt>
                      <c:pt idx="3699">
                        <c:v>1.1012291932303935E-12</c:v>
                      </c:pt>
                      <c:pt idx="3700">
                        <c:v>1.1009546865921902E-12</c:v>
                      </c:pt>
                      <c:pt idx="3701">
                        <c:v>1.1006811632944421E-12</c:v>
                      </c:pt>
                      <c:pt idx="3702">
                        <c:v>1.1004086148288403E-12</c:v>
                      </c:pt>
                      <c:pt idx="3703">
                        <c:v>1.1001370326870869E-12</c:v>
                      </c:pt>
                      <c:pt idx="3704">
                        <c:v>1.0998664083608734E-12</c:v>
                      </c:pt>
                      <c:pt idx="3705">
                        <c:v>1.0995967333419024E-12</c:v>
                      </c:pt>
                      <c:pt idx="3706">
                        <c:v>1.0993279991218658E-12</c:v>
                      </c:pt>
                      <c:pt idx="3707">
                        <c:v>1.0990601971924594E-12</c:v>
                      </c:pt>
                      <c:pt idx="3708">
                        <c:v>1.0987933190453868E-12</c:v>
                      </c:pt>
                      <c:pt idx="3709">
                        <c:v>1.098527356172345E-12</c:v>
                      </c:pt>
                      <c:pt idx="3710">
                        <c:v>1.0982623000650249E-12</c:v>
                      </c:pt>
                      <c:pt idx="3711">
                        <c:v>1.0979981422151237E-12</c:v>
                      </c:pt>
                      <c:pt idx="3712">
                        <c:v>1.0977348741143434E-12</c:v>
                      </c:pt>
                      <c:pt idx="3713">
                        <c:v>1.0974724872543762E-12</c:v>
                      </c:pt>
                      <c:pt idx="3714">
                        <c:v>1.0972109731269247E-12</c:v>
                      </c:pt>
                      <c:pt idx="3715">
                        <c:v>1.0969503232236796E-12</c:v>
                      </c:pt>
                      <c:pt idx="3716">
                        <c:v>1.0966905290363439E-12</c:v>
                      </c:pt>
                      <c:pt idx="3717">
                        <c:v>1.096431582056609E-12</c:v>
                      </c:pt>
                      <c:pt idx="3718">
                        <c:v>1.0961734737761771E-12</c:v>
                      </c:pt>
                      <c:pt idx="3719">
                        <c:v>1.0959161956867399E-12</c:v>
                      </c:pt>
                      <c:pt idx="3720">
                        <c:v>1.0956597392799944E-12</c:v>
                      </c:pt>
                      <c:pt idx="3721">
                        <c:v>1.0954040960476429E-12</c:v>
                      </c:pt>
                      <c:pt idx="3722">
                        <c:v>1.0951492574813828E-12</c:v>
                      </c:pt>
                      <c:pt idx="3723">
                        <c:v>1.0948952150729051E-12</c:v>
                      </c:pt>
                      <c:pt idx="3724">
                        <c:v>1.094641960313907E-12</c:v>
                      </c:pt>
                      <c:pt idx="3725">
                        <c:v>1.0943894846960908E-12</c:v>
                      </c:pt>
                      <c:pt idx="3726">
                        <c:v>1.0941377797111538E-12</c:v>
                      </c:pt>
                      <c:pt idx="3727">
                        <c:v>1.0938868368507819E-12</c:v>
                      </c:pt>
                      <c:pt idx="3728">
                        <c:v>1.0936366476066887E-12</c:v>
                      </c:pt>
                      <c:pt idx="3729">
                        <c:v>1.0933872034705538E-12</c:v>
                      </c:pt>
                      <c:pt idx="3730">
                        <c:v>1.0931384959340915E-12</c:v>
                      </c:pt>
                      <c:pt idx="3731">
                        <c:v>1.0928905164889819E-12</c:v>
                      </c:pt>
                      <c:pt idx="3732">
                        <c:v>1.0926432566269338E-12</c:v>
                      </c:pt>
                      <c:pt idx="3733">
                        <c:v>1.092396707839643E-12</c:v>
                      </c:pt>
                      <c:pt idx="3734">
                        <c:v>1.0921508616188015E-12</c:v>
                      </c:pt>
                      <c:pt idx="3735">
                        <c:v>1.0919057094561126E-12</c:v>
                      </c:pt>
                      <c:pt idx="3736">
                        <c:v>1.0916612428432664E-12</c:v>
                      </c:pt>
                      <c:pt idx="3737">
                        <c:v>1.0914174532719601E-12</c:v>
                      </c:pt>
                      <c:pt idx="3738">
                        <c:v>1.0911743322338972E-12</c:v>
                      </c:pt>
                      <c:pt idx="3739">
                        <c:v>1.090931871220768E-12</c:v>
                      </c:pt>
                      <c:pt idx="3740">
                        <c:v>1.0906900617242755E-12</c:v>
                      </c:pt>
                      <c:pt idx="3741">
                        <c:v>1.090448895236111E-12</c:v>
                      </c:pt>
                      <c:pt idx="3742">
                        <c:v>1.0902083632479774E-12</c:v>
                      </c:pt>
                      <c:pt idx="3743">
                        <c:v>1.0899684572515656E-12</c:v>
                      </c:pt>
                      <c:pt idx="3744">
                        <c:v>1.0897291707692151E-12</c:v>
                      </c:pt>
                      <c:pt idx="3745">
                        <c:v>1.0894905022653308E-12</c:v>
                      </c:pt>
                      <c:pt idx="3746">
                        <c:v>1.0892524468267098E-12</c:v>
                      </c:pt>
                      <c:pt idx="3747">
                        <c:v>1.0890149993057233E-12</c:v>
                      </c:pt>
                      <c:pt idx="3748">
                        <c:v>1.0887781545547518E-12</c:v>
                      </c:pt>
                      <c:pt idx="3749">
                        <c:v>1.0885419074261644E-12</c:v>
                      </c:pt>
                      <c:pt idx="3750">
                        <c:v>1.0883062527723377E-12</c:v>
                      </c:pt>
                      <c:pt idx="3751">
                        <c:v>1.0880711854456518E-12</c:v>
                      </c:pt>
                      <c:pt idx="3752">
                        <c:v>1.0878367002984763E-12</c:v>
                      </c:pt>
                      <c:pt idx="3753">
                        <c:v>1.0876027921831928E-12</c:v>
                      </c:pt>
                      <c:pt idx="3754">
                        <c:v>1.0873694559521765E-12</c:v>
                      </c:pt>
                      <c:pt idx="3755">
                        <c:v>1.0871366864577913E-12</c:v>
                      </c:pt>
                      <c:pt idx="3756">
                        <c:v>1.0869044785524294E-12</c:v>
                      </c:pt>
                      <c:pt idx="3757">
                        <c:v>1.0866728270884494E-12</c:v>
                      </c:pt>
                      <c:pt idx="3758">
                        <c:v>1.0864417269182435E-12</c:v>
                      </c:pt>
                      <c:pt idx="3759">
                        <c:v>1.08621117289417E-12</c:v>
                      </c:pt>
                      <c:pt idx="3760">
                        <c:v>1.0859811598686157E-12</c:v>
                      </c:pt>
                      <c:pt idx="3761">
                        <c:v>1.0857516826939561E-12</c:v>
                      </c:pt>
                      <c:pt idx="3762">
                        <c:v>1.0855227362225607E-12</c:v>
                      </c:pt>
                      <c:pt idx="3763">
                        <c:v>1.0852943153068104E-12</c:v>
                      </c:pt>
                      <c:pt idx="3764">
                        <c:v>1.0850664147990753E-12</c:v>
                      </c:pt>
                      <c:pt idx="3765">
                        <c:v>1.0848390295517306E-12</c:v>
                      </c:pt>
                      <c:pt idx="3766">
                        <c:v>1.0846121544171572E-12</c:v>
                      </c:pt>
                      <c:pt idx="3767">
                        <c:v>1.0843857842477243E-12</c:v>
                      </c:pt>
                      <c:pt idx="3768">
                        <c:v>1.0841599138958138E-12</c:v>
                      </c:pt>
                      <c:pt idx="3769">
                        <c:v>1.0839345382137951E-12</c:v>
                      </c:pt>
                      <c:pt idx="3770">
                        <c:v>1.0837096520540486E-12</c:v>
                      </c:pt>
                      <c:pt idx="3771">
                        <c:v>1.0834852502689451E-12</c:v>
                      </c:pt>
                      <c:pt idx="3772">
                        <c:v>1.0832613277108651E-12</c:v>
                      </c:pt>
                      <c:pt idx="3773">
                        <c:v>1.0830378792321779E-12</c:v>
                      </c:pt>
                      <c:pt idx="3774">
                        <c:v>1.082814899685265E-12</c:v>
                      </c:pt>
                      <c:pt idx="3775">
                        <c:v>1.0825923839224956E-12</c:v>
                      </c:pt>
                      <c:pt idx="3776">
                        <c:v>1.0823703267962461E-12</c:v>
                      </c:pt>
                      <c:pt idx="3777">
                        <c:v>1.0821487231588963E-12</c:v>
                      </c:pt>
                      <c:pt idx="3778">
                        <c:v>1.0819275678628224E-12</c:v>
                      </c:pt>
                      <c:pt idx="3779">
                        <c:v>1.0817068557603935E-12</c:v>
                      </c:pt>
                      <c:pt idx="3780">
                        <c:v>1.0814865817039849E-12</c:v>
                      </c:pt>
                      <c:pt idx="3781">
                        <c:v>1.0812667405459785E-12</c:v>
                      </c:pt>
                      <c:pt idx="3782">
                        <c:v>1.0810473271387433E-12</c:v>
                      </c:pt>
                      <c:pt idx="3783">
                        <c:v>1.0808283363346598E-12</c:v>
                      </c:pt>
                      <c:pt idx="3784">
                        <c:v>1.080609762986105E-12</c:v>
                      </c:pt>
                      <c:pt idx="3785">
                        <c:v>1.0803916019454413E-12</c:v>
                      </c:pt>
                      <c:pt idx="3786">
                        <c:v>1.0801738480650562E-12</c:v>
                      </c:pt>
                      <c:pt idx="3787">
                        <c:v>1.0799564961973247E-12</c:v>
                      </c:pt>
                      <c:pt idx="3788">
                        <c:v>1.0797395411946167E-12</c:v>
                      </c:pt>
                      <c:pt idx="3789">
                        <c:v>1.0795229779093131E-12</c:v>
                      </c:pt>
                      <c:pt idx="3790">
                        <c:v>1.0793068011937837E-12</c:v>
                      </c:pt>
                      <c:pt idx="3791">
                        <c:v>1.0790910059004037E-12</c:v>
                      </c:pt>
                      <c:pt idx="3792">
                        <c:v>1.0788755870690177E-12</c:v>
                      </c:pt>
                      <c:pt idx="3793">
                        <c:v>1.0786605431674177E-12</c:v>
                      </c:pt>
                      <c:pt idx="3794">
                        <c:v>1.0784458719873783E-12</c:v>
                      </c:pt>
                      <c:pt idx="3795">
                        <c:v>1.0782315704218078E-12</c:v>
                      </c:pt>
                      <c:pt idx="3796">
                        <c:v>1.0780176353636208E-12</c:v>
                      </c:pt>
                      <c:pt idx="3797">
                        <c:v>1.0778040637057202E-12</c:v>
                      </c:pt>
                      <c:pt idx="3798">
                        <c:v>1.0775908523410218E-12</c:v>
                      </c:pt>
                      <c:pt idx="3799">
                        <c:v>1.077377998162428E-12</c:v>
                      </c:pt>
                      <c:pt idx="3800">
                        <c:v>1.0771654980628538E-12</c:v>
                      </c:pt>
                      <c:pt idx="3801">
                        <c:v>1.0769533489352026E-12</c:v>
                      </c:pt>
                      <c:pt idx="3802">
                        <c:v>1.0767415476723832E-12</c:v>
                      </c:pt>
                      <c:pt idx="3803">
                        <c:v>1.0765300911673106E-12</c:v>
                      </c:pt>
                      <c:pt idx="3804">
                        <c:v>1.0763189763128936E-12</c:v>
                      </c:pt>
                      <c:pt idx="3805">
                        <c:v>1.0761082000020356E-12</c:v>
                      </c:pt>
                      <c:pt idx="3806">
                        <c:v>1.0758977591276511E-12</c:v>
                      </c:pt>
                      <c:pt idx="3807">
                        <c:v>1.0756876505826382E-12</c:v>
                      </c:pt>
                      <c:pt idx="3808">
                        <c:v>1.0754778712599224E-12</c:v>
                      </c:pt>
                      <c:pt idx="3809">
                        <c:v>1.0752684180524016E-12</c:v>
                      </c:pt>
                      <c:pt idx="3810">
                        <c:v>1.0750592878529848E-12</c:v>
                      </c:pt>
                      <c:pt idx="3811">
                        <c:v>1.0748504775545871E-12</c:v>
                      </c:pt>
                      <c:pt idx="3812">
                        <c:v>1.0746419840501113E-12</c:v>
                      </c:pt>
                      <c:pt idx="3813">
                        <c:v>1.074433804232472E-12</c:v>
                      </c:pt>
                      <c:pt idx="3814">
                        <c:v>1.0742259349945732E-12</c:v>
                      </c:pt>
                      <c:pt idx="3815">
                        <c:v>1.0740183732293288E-12</c:v>
                      </c:pt>
                      <c:pt idx="3816">
                        <c:v>1.0738111158296426E-12</c:v>
                      </c:pt>
                      <c:pt idx="3817">
                        <c:v>1.0736041596884234E-12</c:v>
                      </c:pt>
                      <c:pt idx="3818">
                        <c:v>1.0733975016985859E-12</c:v>
                      </c:pt>
                      <c:pt idx="3819">
                        <c:v>1.0731911387530393E-12</c:v>
                      </c:pt>
                      <c:pt idx="3820">
                        <c:v>1.0729850677446872E-12</c:v>
                      </c:pt>
                      <c:pt idx="3821">
                        <c:v>1.0727792855664382E-12</c:v>
                      </c:pt>
                      <c:pt idx="3822">
                        <c:v>1.072573789111207E-12</c:v>
                      </c:pt>
                      <c:pt idx="3823">
                        <c:v>1.0723685752718968E-12</c:v>
                      </c:pt>
                      <c:pt idx="3824">
                        <c:v>1.0721636409414226E-12</c:v>
                      </c:pt>
                      <c:pt idx="3825">
                        <c:v>1.0719589830126876E-12</c:v>
                      </c:pt>
                      <c:pt idx="3826">
                        <c:v>1.0717545983786064E-12</c:v>
                      </c:pt>
                      <c:pt idx="3827">
                        <c:v>1.0715504839320825E-12</c:v>
                      </c:pt>
                      <c:pt idx="3828">
                        <c:v>1.0713466365660306E-12</c:v>
                      </c:pt>
                      <c:pt idx="3829">
                        <c:v>1.0711430531733538E-12</c:v>
                      </c:pt>
                      <c:pt idx="3830">
                        <c:v>1.0709397306469675E-12</c:v>
                      </c:pt>
                      <c:pt idx="3831">
                        <c:v>1.0707366658797738E-12</c:v>
                      </c:pt>
                      <c:pt idx="3832">
                        <c:v>1.0705338557646822E-12</c:v>
                      </c:pt>
                      <c:pt idx="3833">
                        <c:v>1.0703312971946084E-12</c:v>
                      </c:pt>
                      <c:pt idx="3834">
                        <c:v>1.0701289870624601E-12</c:v>
                      </c:pt>
                      <c:pt idx="3835">
                        <c:v>1.0699269222611411E-12</c:v>
                      </c:pt>
                      <c:pt idx="3836">
                        <c:v>1.0697250996835605E-12</c:v>
                      </c:pt>
                      <c:pt idx="3837">
                        <c:v>1.0695235162226331E-12</c:v>
                      </c:pt>
                      <c:pt idx="3838">
                        <c:v>1.0693221687712617E-12</c:v>
                      </c:pt>
                      <c:pt idx="3839">
                        <c:v>1.0691210542223618E-12</c:v>
                      </c:pt>
                      <c:pt idx="3840">
                        <c:v>1.0689201694688359E-12</c:v>
                      </c:pt>
                      <c:pt idx="3841">
                        <c:v>1.0687195131798427E-12</c:v>
                      </c:pt>
                      <c:pt idx="3842">
                        <c:v>1.0685190858597928E-12</c:v>
                      </c:pt>
                      <c:pt idx="3843">
                        <c:v>1.0683188855331768E-12</c:v>
                      </c:pt>
                      <c:pt idx="3844">
                        <c:v>1.0681189101806244E-12</c:v>
                      </c:pt>
                      <c:pt idx="3845">
                        <c:v>1.0679191577827734E-12</c:v>
                      </c:pt>
                      <c:pt idx="3846">
                        <c:v>1.0677196263202641E-12</c:v>
                      </c:pt>
                      <c:pt idx="3847">
                        <c:v>1.0675203137737328E-12</c:v>
                      </c:pt>
                      <c:pt idx="3848">
                        <c:v>1.06732121812381E-12</c:v>
                      </c:pt>
                      <c:pt idx="3849">
                        <c:v>1.0671223373511317E-12</c:v>
                      </c:pt>
                      <c:pt idx="3850">
                        <c:v>1.0669236694363395E-12</c:v>
                      </c:pt>
                      <c:pt idx="3851">
                        <c:v>1.0667252123600638E-12</c:v>
                      </c:pt>
                      <c:pt idx="3852">
                        <c:v>1.0665269641029461E-12</c:v>
                      </c:pt>
                      <c:pt idx="3853">
                        <c:v>1.0663289226456171E-12</c:v>
                      </c:pt>
                      <c:pt idx="3854">
                        <c:v>1.0661310859687185E-12</c:v>
                      </c:pt>
                      <c:pt idx="3855">
                        <c:v>1.0659334520528798E-12</c:v>
                      </c:pt>
                      <c:pt idx="3856">
                        <c:v>1.0657360188787445E-12</c:v>
                      </c:pt>
                      <c:pt idx="3857">
                        <c:v>1.0655387844269406E-12</c:v>
                      </c:pt>
                      <c:pt idx="3858">
                        <c:v>1.0653417466781117E-12</c:v>
                      </c:pt>
                      <c:pt idx="3859">
                        <c:v>1.0651449036128873E-12</c:v>
                      </c:pt>
                      <c:pt idx="3860">
                        <c:v>1.0649482532119032E-12</c:v>
                      </c:pt>
                      <c:pt idx="3861">
                        <c:v>1.0647517934558017E-12</c:v>
                      </c:pt>
                      <c:pt idx="3862">
                        <c:v>1.0645555223252189E-12</c:v>
                      </c:pt>
                      <c:pt idx="3863">
                        <c:v>1.0643594378007787E-12</c:v>
                      </c:pt>
                      <c:pt idx="3864">
                        <c:v>1.0641635378631343E-12</c:v>
                      </c:pt>
                      <c:pt idx="3865">
                        <c:v>1.0639678204929111E-12</c:v>
                      </c:pt>
                      <c:pt idx="3866">
                        <c:v>1.0637722836707444E-12</c:v>
                      </c:pt>
                      <c:pt idx="3867">
                        <c:v>1.0635769253772764E-12</c:v>
                      </c:pt>
                      <c:pt idx="3868">
                        <c:v>1.0633817435931372E-12</c:v>
                      </c:pt>
                      <c:pt idx="3869">
                        <c:v>1.0631867362989681E-12</c:v>
                      </c:pt>
                      <c:pt idx="3870">
                        <c:v>1.0629919014753998E-12</c:v>
                      </c:pt>
                      <c:pt idx="3871">
                        <c:v>1.0627972371030685E-12</c:v>
                      </c:pt>
                      <c:pt idx="3872">
                        <c:v>1.0626027411626159E-12</c:v>
                      </c:pt>
                      <c:pt idx="3873">
                        <c:v>1.0624084118923363E-12</c:v>
                      </c:pt>
                      <c:pt idx="3874">
                        <c:v>1.062214248649415E-12</c:v>
                      </c:pt>
                      <c:pt idx="3875">
                        <c:v>1.062020250012508E-12</c:v>
                      </c:pt>
                      <c:pt idx="3876">
                        <c:v>1.0618264144268969E-12</c:v>
                      </c:pt>
                      <c:pt idx="3877">
                        <c:v>1.0616327403378579E-12</c:v>
                      </c:pt>
                      <c:pt idx="3878">
                        <c:v>1.0614392261906626E-12</c:v>
                      </c:pt>
                      <c:pt idx="3879">
                        <c:v>1.061245870430587E-12</c:v>
                      </c:pt>
                      <c:pt idx="3880">
                        <c:v>1.0610526715029123E-12</c:v>
                      </c:pt>
                      <c:pt idx="3881">
                        <c:v>1.0608596278529106E-12</c:v>
                      </c:pt>
                      <c:pt idx="3882">
                        <c:v>1.0606667379258628E-12</c:v>
                      </c:pt>
                      <c:pt idx="3883">
                        <c:v>1.0604740001670409E-12</c:v>
                      </c:pt>
                      <c:pt idx="3884">
                        <c:v>1.0602814130217252E-12</c:v>
                      </c:pt>
                      <c:pt idx="3885">
                        <c:v>1.0600889749351879E-12</c:v>
                      </c:pt>
                      <c:pt idx="3886">
                        <c:v>1.0598966843527049E-12</c:v>
                      </c:pt>
                      <c:pt idx="3887">
                        <c:v>1.0597045397195582E-12</c:v>
                      </c:pt>
                      <c:pt idx="3888">
                        <c:v>1.0595125394810239E-12</c:v>
                      </c:pt>
                      <c:pt idx="3889">
                        <c:v>1.0593206820923398E-12</c:v>
                      </c:pt>
                      <c:pt idx="3890">
                        <c:v>1.0591289661624986E-12</c:v>
                      </c:pt>
                      <c:pt idx="3891">
                        <c:v>1.0589373903820475E-12</c:v>
                      </c:pt>
                      <c:pt idx="3892">
                        <c:v>1.0587459534363882E-12</c:v>
                      </c:pt>
                      <c:pt idx="3893">
                        <c:v>1.0585546540109336E-12</c:v>
                      </c:pt>
                      <c:pt idx="3894">
                        <c:v>1.0583634907910862E-12</c:v>
                      </c:pt>
                      <c:pt idx="3895">
                        <c:v>1.0581724624622582E-12</c:v>
                      </c:pt>
                      <c:pt idx="3896">
                        <c:v>1.0579815677098519E-12</c:v>
                      </c:pt>
                      <c:pt idx="3897">
                        <c:v>1.0577908052192804E-12</c:v>
                      </c:pt>
                      <c:pt idx="3898">
                        <c:v>1.0576001736759449E-12</c:v>
                      </c:pt>
                      <c:pt idx="3899">
                        <c:v>1.0574096717652592E-12</c:v>
                      </c:pt>
                      <c:pt idx="3900">
                        <c:v>1.0572192981726246E-12</c:v>
                      </c:pt>
                      <c:pt idx="3901">
                        <c:v>1.0570290515834485E-12</c:v>
                      </c:pt>
                      <c:pt idx="3902">
                        <c:v>1.0568389306831448E-12</c:v>
                      </c:pt>
                      <c:pt idx="3903">
                        <c:v>1.0566489341571201E-12</c:v>
                      </c:pt>
                      <c:pt idx="3904">
                        <c:v>1.0564590606907765E-12</c:v>
                      </c:pt>
                      <c:pt idx="3905">
                        <c:v>1.0562765284396319E-12</c:v>
                      </c:pt>
                      <c:pt idx="3906">
                        <c:v>1.0561128079743541E-12</c:v>
                      </c:pt>
                      <c:pt idx="3907">
                        <c:v>1.0559491989793927E-12</c:v>
                      </c:pt>
                      <c:pt idx="3908">
                        <c:v>1.0557857005674061E-12</c:v>
                      </c:pt>
                      <c:pt idx="3909">
                        <c:v>1.055622311851049E-12</c:v>
                      </c:pt>
                      <c:pt idx="3910">
                        <c:v>1.055459031942968E-12</c:v>
                      </c:pt>
                      <c:pt idx="3911">
                        <c:v>1.0552958599558224E-12</c:v>
                      </c:pt>
                      <c:pt idx="3912">
                        <c:v>1.0551327950022658E-12</c:v>
                      </c:pt>
                      <c:pt idx="3913">
                        <c:v>1.0549698361949459E-12</c:v>
                      </c:pt>
                      <c:pt idx="3914">
                        <c:v>1.0548069826465217E-12</c:v>
                      </c:pt>
                      <c:pt idx="3915">
                        <c:v>1.0546442334710565E-12</c:v>
                      </c:pt>
                      <c:pt idx="3916">
                        <c:v>1.0544815878341235E-12</c:v>
                      </c:pt>
                      <c:pt idx="3917">
                        <c:v>1.0543190449646327E-12</c:v>
                      </c:pt>
                      <c:pt idx="3918">
                        <c:v>1.0541566040952388E-12</c:v>
                      </c:pt>
                      <c:pt idx="3919">
                        <c:v>1.053994264458584E-12</c:v>
                      </c:pt>
                      <c:pt idx="3920">
                        <c:v>1.0538320252873279E-12</c:v>
                      </c:pt>
                      <c:pt idx="3921">
                        <c:v>1.0536698858141011E-12</c:v>
                      </c:pt>
                      <c:pt idx="3922">
                        <c:v>1.053507845271564E-12</c:v>
                      </c:pt>
                      <c:pt idx="3923">
                        <c:v>1.0533459028923646E-12</c:v>
                      </c:pt>
                      <c:pt idx="3924">
                        <c:v>1.0531840579091507E-12</c:v>
                      </c:pt>
                      <c:pt idx="3925">
                        <c:v>1.0529878910236128E-12</c:v>
                      </c:pt>
                      <c:pt idx="3926">
                        <c:v>1.0527486434544632E-12</c:v>
                      </c:pt>
                      <c:pt idx="3927">
                        <c:v>1.0525095152055134E-12</c:v>
                      </c:pt>
                      <c:pt idx="3928">
                        <c:v>1.0522705050015805E-12</c:v>
                      </c:pt>
                      <c:pt idx="3929">
                        <c:v>1.0520316115674985E-12</c:v>
                      </c:pt>
                      <c:pt idx="3930">
                        <c:v>1.05179283362808E-12</c:v>
                      </c:pt>
                      <c:pt idx="3931">
                        <c:v>1.0515541699081604E-12</c:v>
                      </c:pt>
                      <c:pt idx="3932">
                        <c:v>1.0513156191325505E-12</c:v>
                      </c:pt>
                      <c:pt idx="3933">
                        <c:v>1.0510771800260798E-12</c:v>
                      </c:pt>
                      <c:pt idx="3934">
                        <c:v>1.0508388513135714E-12</c:v>
                      </c:pt>
                      <c:pt idx="3935">
                        <c:v>1.050600631719849E-12</c:v>
                      </c:pt>
                      <c:pt idx="3936">
                        <c:v>1.0503625199697358E-12</c:v>
                      </c:pt>
                      <c:pt idx="3937">
                        <c:v>1.050124514788055E-12</c:v>
                      </c:pt>
                      <c:pt idx="3938">
                        <c:v>1.0498866148996244E-12</c:v>
                      </c:pt>
                      <c:pt idx="3939">
                        <c:v>1.0496488190319183E-12</c:v>
                      </c:pt>
                      <c:pt idx="3940">
                        <c:v>1.049411125991061E-12</c:v>
                      </c:pt>
                      <c:pt idx="3941">
                        <c:v>1.0491735346717852E-12</c:v>
                      </c:pt>
                      <c:pt idx="3942">
                        <c:v>1.048936043973371E-12</c:v>
                      </c:pt>
                      <c:pt idx="3943">
                        <c:v>1.0486986527951164E-12</c:v>
                      </c:pt>
                      <c:pt idx="3944">
                        <c:v>1.0484613600363128E-12</c:v>
                      </c:pt>
                      <c:pt idx="3945">
                        <c:v>1.0482241645962465E-12</c:v>
                      </c:pt>
                      <c:pt idx="3946">
                        <c:v>1.0479870653742202E-12</c:v>
                      </c:pt>
                      <c:pt idx="3947">
                        <c:v>1.0477500612695209E-12</c:v>
                      </c:pt>
                      <c:pt idx="3948">
                        <c:v>1.0475131511814339E-12</c:v>
                      </c:pt>
                      <c:pt idx="3949">
                        <c:v>1.0472763340092629E-12</c:v>
                      </c:pt>
                      <c:pt idx="3950">
                        <c:v>1.0470396086522879E-12</c:v>
                      </c:pt>
                      <c:pt idx="3951">
                        <c:v>1.0468029740098067E-12</c:v>
                      </c:pt>
                      <c:pt idx="3952">
                        <c:v>1.0465664289811112E-12</c:v>
                      </c:pt>
                      <c:pt idx="3953">
                        <c:v>1.0463299724380918E-12</c:v>
                      </c:pt>
                      <c:pt idx="3954">
                        <c:v>1.0460936030452098E-12</c:v>
                      </c:pt>
                      <c:pt idx="3955">
                        <c:v>1.0458573198280712E-12</c:v>
                      </c:pt>
                      <c:pt idx="3956">
                        <c:v>1.045621121912326E-12</c:v>
                      </c:pt>
                      <c:pt idx="3957">
                        <c:v>1.0453850084236249E-12</c:v>
                      </c:pt>
                      <c:pt idx="3958">
                        <c:v>1.0451489784876286E-12</c:v>
                      </c:pt>
                      <c:pt idx="3959">
                        <c:v>1.0449130312299988E-12</c:v>
                      </c:pt>
                      <c:pt idx="3960">
                        <c:v>1.0446771657763801E-12</c:v>
                      </c:pt>
                      <c:pt idx="3961">
                        <c:v>1.0444413812524336E-12</c:v>
                      </c:pt>
                      <c:pt idx="3962">
                        <c:v>1.0442056767838093E-12</c:v>
                      </c:pt>
                      <c:pt idx="3963">
                        <c:v>1.0439700514961755E-12</c:v>
                      </c:pt>
                      <c:pt idx="3964">
                        <c:v>1.0437345045151809E-12</c:v>
                      </c:pt>
                      <c:pt idx="3965">
                        <c:v>1.043499034966476E-12</c:v>
                      </c:pt>
                      <c:pt idx="3966">
                        <c:v>1.0432636419757287E-12</c:v>
                      </c:pt>
                      <c:pt idx="3967">
                        <c:v>1.0430283246685824E-12</c:v>
                      </c:pt>
                      <c:pt idx="3968">
                        <c:v>1.0427930821706989E-12</c:v>
                      </c:pt>
                      <c:pt idx="3969">
                        <c:v>1.0425579136077339E-12</c:v>
                      </c:pt>
                      <c:pt idx="3970">
                        <c:v>1.0423228181053435E-12</c:v>
                      </c:pt>
                      <c:pt idx="3971">
                        <c:v>1.0420877947891828E-12</c:v>
                      </c:pt>
                      <c:pt idx="3972">
                        <c:v>1.0418528427849087E-12</c:v>
                      </c:pt>
                      <c:pt idx="3973">
                        <c:v>1.0416179612181701E-12</c:v>
                      </c:pt>
                      <c:pt idx="3974">
                        <c:v>1.041383149214635E-12</c:v>
                      </c:pt>
                      <c:pt idx="3975">
                        <c:v>1.0411484058999475E-12</c:v>
                      </c:pt>
                      <c:pt idx="3976">
                        <c:v>1.0409137303997686E-12</c:v>
                      </c:pt>
                      <c:pt idx="3977">
                        <c:v>1.0406791218397549E-12</c:v>
                      </c:pt>
                      <c:pt idx="3978">
                        <c:v>1.0404445793455608E-12</c:v>
                      </c:pt>
                      <c:pt idx="3979">
                        <c:v>1.0402101020428438E-12</c:v>
                      </c:pt>
                      <c:pt idx="3980">
                        <c:v>1.0399756890572591E-12</c:v>
                      </c:pt>
                      <c:pt idx="3981">
                        <c:v>1.0397413395020192E-12</c:v>
                      </c:pt>
                      <c:pt idx="3982">
                        <c:v>1.0395070523592356E-12</c:v>
                      </c:pt>
                      <c:pt idx="3983">
                        <c:v>1.0392728269303084E-12</c:v>
                      </c:pt>
                      <c:pt idx="3984">
                        <c:v>1.0390386626217765E-12</c:v>
                      </c:pt>
                      <c:pt idx="3985">
                        <c:v>1.0388045588401971E-12</c:v>
                      </c:pt>
                      <c:pt idx="3986">
                        <c:v>1.0385705149921223E-12</c:v>
                      </c:pt>
                      <c:pt idx="3987">
                        <c:v>1.0383365304841025E-12</c:v>
                      </c:pt>
                      <c:pt idx="3988">
                        <c:v>1.0381026047226892E-12</c:v>
                      </c:pt>
                      <c:pt idx="3989">
                        <c:v>1.0378687371144338E-12</c:v>
                      </c:pt>
                      <c:pt idx="3990">
                        <c:v>1.0376349270658877E-12</c:v>
                      </c:pt>
                      <c:pt idx="3991">
                        <c:v>1.0374011739835958E-12</c:v>
                      </c:pt>
                      <c:pt idx="3992">
                        <c:v>1.0371674772741217E-12</c:v>
                      </c:pt>
                      <c:pt idx="3993">
                        <c:v>1.0369338363440047E-12</c:v>
                      </c:pt>
                      <c:pt idx="3994">
                        <c:v>1.0367002505998018E-12</c:v>
                      </c:pt>
                      <c:pt idx="3995">
                        <c:v>1.0364667194480644E-12</c:v>
                      </c:pt>
                      <c:pt idx="3996">
                        <c:v>1.0362332422953439E-12</c:v>
                      </c:pt>
                      <c:pt idx="3997">
                        <c:v>1.0359998185481915E-12</c:v>
                      </c:pt>
                      <c:pt idx="3998">
                        <c:v>1.0357664476131585E-12</c:v>
                      </c:pt>
                      <c:pt idx="3999">
                        <c:v>1.0355331288967906E-12</c:v>
                      </c:pt>
                      <c:pt idx="4000">
                        <c:v>1.0352998618056503E-12</c:v>
                      </c:pt>
                      <c:pt idx="4001">
                        <c:v>1.0350666457462768E-12</c:v>
                      </c:pt>
                      <c:pt idx="4002">
                        <c:v>1.034833480125228E-12</c:v>
                      </c:pt>
                      <c:pt idx="4003">
                        <c:v>1.0346003643490551E-12</c:v>
                      </c:pt>
                      <c:pt idx="4004">
                        <c:v>1.0343672978243151E-12</c:v>
                      </c:pt>
                      <c:pt idx="4005">
                        <c:v>1.0341342799575414E-12</c:v>
                      </c:pt>
                      <c:pt idx="4006">
                        <c:v>1.0339013101553035E-12</c:v>
                      </c:pt>
                      <c:pt idx="4007">
                        <c:v>1.0336683878241466E-12</c:v>
                      </c:pt>
                      <c:pt idx="4008">
                        <c:v>1.0334355123706156E-12</c:v>
                      </c:pt>
                      <c:pt idx="4009">
                        <c:v>1.033202683201274E-12</c:v>
                      </c:pt>
                      <c:pt idx="4010">
                        <c:v>1.0329698997226616E-12</c:v>
                      </c:pt>
                      <c:pt idx="4011">
                        <c:v>1.0327371613413408E-12</c:v>
                      </c:pt>
                      <c:pt idx="4012">
                        <c:v>1.0325044674638513E-12</c:v>
                      </c:pt>
                      <c:pt idx="4013">
                        <c:v>1.0322718174967501E-12</c:v>
                      </c:pt>
                      <c:pt idx="4014">
                        <c:v>1.0320392108465892E-12</c:v>
                      </c:pt>
                      <c:pt idx="4015">
                        <c:v>1.0318066469199131E-12</c:v>
                      </c:pt>
                      <c:pt idx="4016">
                        <c:v>1.0315741251232856E-12</c:v>
                      </c:pt>
                      <c:pt idx="4017">
                        <c:v>1.031341644863246E-12</c:v>
                      </c:pt>
                      <c:pt idx="4018">
                        <c:v>1.0311092055463569E-12</c:v>
                      </c:pt>
                      <c:pt idx="4019">
                        <c:v>1.0308768065791582E-12</c:v>
                      </c:pt>
                      <c:pt idx="4020">
                        <c:v>1.0306444473682072E-12</c:v>
                      </c:pt>
                      <c:pt idx="4021">
                        <c:v>1.0304121273200609E-12</c:v>
                      </c:pt>
                      <c:pt idx="4022">
                        <c:v>1.0301798458412528E-12</c:v>
                      </c:pt>
                      <c:pt idx="4023">
                        <c:v>1.0299476023432673E-12</c:v>
                      </c:pt>
                      <c:pt idx="4024">
                        <c:v>1.0297153965257572E-12</c:v>
                      </c:pt>
                      <c:pt idx="4025">
                        <c:v>1.0294832281268185E-12</c:v>
                      </c:pt>
                      <c:pt idx="4026">
                        <c:v>1.0292510967755408E-12</c:v>
                      </c:pt>
                      <c:pt idx="4027">
                        <c:v>1.0290190021010299E-12</c:v>
                      </c:pt>
                      <c:pt idx="4028">
                        <c:v>1.0287869437323688E-12</c:v>
                      </c:pt>
                      <c:pt idx="4029">
                        <c:v>1.0285549212986579E-12</c:v>
                      </c:pt>
                      <c:pt idx="4030">
                        <c:v>1.0283229344289917E-12</c:v>
                      </c:pt>
                      <c:pt idx="4031">
                        <c:v>1.0280909827524652E-12</c:v>
                      </c:pt>
                      <c:pt idx="4032">
                        <c:v>1.0278590658981721E-12</c:v>
                      </c:pt>
                      <c:pt idx="4033">
                        <c:v>1.0276271834952076E-12</c:v>
                      </c:pt>
                      <c:pt idx="4034">
                        <c:v>1.0273953351726607E-12</c:v>
                      </c:pt>
                      <c:pt idx="4035">
                        <c:v>1.027163520559637E-12</c:v>
                      </c:pt>
                      <c:pt idx="4036">
                        <c:v>1.0269317392852197E-12</c:v>
                      </c:pt>
                      <c:pt idx="4037">
                        <c:v>1.0266999909785096E-12</c:v>
                      </c:pt>
                      <c:pt idx="4038">
                        <c:v>1.0264682752686002E-12</c:v>
                      </c:pt>
                      <c:pt idx="4039">
                        <c:v>1.0262365917845871E-12</c:v>
                      </c:pt>
                      <c:pt idx="4040">
                        <c:v>1.0260049401555645E-12</c:v>
                      </c:pt>
                      <c:pt idx="4041">
                        <c:v>1.025773320010627E-12</c:v>
                      </c:pt>
                      <c:pt idx="4042">
                        <c:v>1.0255417309788694E-12</c:v>
                      </c:pt>
                      <c:pt idx="4043">
                        <c:v>1.0253101726893797E-12</c:v>
                      </c:pt>
                      <c:pt idx="4044">
                        <c:v>1.0250786447712649E-12</c:v>
                      </c:pt>
                      <c:pt idx="4045">
                        <c:v>1.0248471468536081E-12</c:v>
                      </c:pt>
                      <c:pt idx="4046">
                        <c:v>1.0246156785655086E-12</c:v>
                      </c:pt>
                      <c:pt idx="4047">
                        <c:v>1.0243842395360683E-12</c:v>
                      </c:pt>
                      <c:pt idx="4048">
                        <c:v>1.0241528293943684E-12</c:v>
                      </c:pt>
                      <c:pt idx="4049">
                        <c:v>1.023921447769505E-12</c:v>
                      </c:pt>
                      <c:pt idx="4050">
                        <c:v>1.0236900942905834E-12</c:v>
                      </c:pt>
                      <c:pt idx="4051">
                        <c:v>1.0234587685866929E-12</c:v>
                      </c:pt>
                      <c:pt idx="4052">
                        <c:v>1.023227470286922E-12</c:v>
                      </c:pt>
                      <c:pt idx="4053">
                        <c:v>1.022996199020377E-12</c:v>
                      </c:pt>
                      <c:pt idx="4054">
                        <c:v>1.0227649544161404E-12</c:v>
                      </c:pt>
                      <c:pt idx="4055">
                        <c:v>1.0225337361033134E-12</c:v>
                      </c:pt>
                      <c:pt idx="4056">
                        <c:v>1.0223025437109901E-12</c:v>
                      </c:pt>
                      <c:pt idx="4057">
                        <c:v>1.0220713768682649E-12</c:v>
                      </c:pt>
                      <c:pt idx="4058">
                        <c:v>1.0218402352042329E-12</c:v>
                      </c:pt>
                      <c:pt idx="4059">
                        <c:v>1.021609118347988E-12</c:v>
                      </c:pt>
                      <c:pt idx="4060">
                        <c:v>1.0213780259286194E-12</c:v>
                      </c:pt>
                      <c:pt idx="4061">
                        <c:v>1.0211469575752334E-12</c:v>
                      </c:pt>
                      <c:pt idx="4062">
                        <c:v>1.0209159129169131E-12</c:v>
                      </c:pt>
                      <c:pt idx="4063">
                        <c:v>1.0206848915827644E-12</c:v>
                      </c:pt>
                      <c:pt idx="4064">
                        <c:v>1.0204538932018698E-12</c:v>
                      </c:pt>
                      <c:pt idx="4065">
                        <c:v>1.0202229174035062E-12</c:v>
                      </c:pt>
                      <c:pt idx="4066">
                        <c:v>1.0199919639677263E-12</c:v>
                      </c:pt>
                      <c:pt idx="4067">
                        <c:v>1.0197610327488669E-12</c:v>
                      </c:pt>
                      <c:pt idx="4068">
                        <c:v>1.0195301235140448E-12</c:v>
                      </c:pt>
                      <c:pt idx="4069">
                        <c:v>1.0192992360303942E-12</c:v>
                      </c:pt>
                      <c:pt idx="4070">
                        <c:v>1.0190683700650258E-12</c:v>
                      </c:pt>
                      <c:pt idx="4071">
                        <c:v>1.0188375253850743E-12</c:v>
                      </c:pt>
                      <c:pt idx="4072">
                        <c:v>1.0186067017576507E-12</c:v>
                      </c:pt>
                      <c:pt idx="4073">
                        <c:v>1.0183758989498829E-12</c:v>
                      </c:pt>
                      <c:pt idx="4074">
                        <c:v>1.0181451167288939E-12</c:v>
                      </c:pt>
                      <c:pt idx="4075">
                        <c:v>1.0179143548618063E-12</c:v>
                      </c:pt>
                      <c:pt idx="4076">
                        <c:v>1.0176836131157429E-12</c:v>
                      </c:pt>
                      <c:pt idx="4077">
                        <c:v>1.0174528912578201E-12</c:v>
                      </c:pt>
                      <c:pt idx="4078">
                        <c:v>1.0172221890551719E-12</c:v>
                      </c:pt>
                      <c:pt idx="4079">
                        <c:v>1.0169915062749103E-12</c:v>
                      </c:pt>
                      <c:pt idx="4080">
                        <c:v>1.0167608426841686E-12</c:v>
                      </c:pt>
                      <c:pt idx="4081">
                        <c:v>1.0165301980500587E-12</c:v>
                      </c:pt>
                      <c:pt idx="4082">
                        <c:v>1.0162995721397078E-12</c:v>
                      </c:pt>
                      <c:pt idx="4083">
                        <c:v>1.0160689647202391E-12</c:v>
                      </c:pt>
                      <c:pt idx="4084">
                        <c:v>1.0158383755587758E-12</c:v>
                      </c:pt>
                      <c:pt idx="4085">
                        <c:v>1.0156078044224397E-12</c:v>
                      </c:pt>
                      <c:pt idx="4086">
                        <c:v>1.0153772510783478E-12</c:v>
                      </c:pt>
                      <c:pt idx="4087">
                        <c:v>1.0151467152936346E-12</c:v>
                      </c:pt>
                      <c:pt idx="4088">
                        <c:v>1.0149161968354111E-12</c:v>
                      </c:pt>
                      <c:pt idx="4089">
                        <c:v>1.0146856954708048E-12</c:v>
                      </c:pt>
                      <c:pt idx="4090">
                        <c:v>1.0144552109669457E-12</c:v>
                      </c:pt>
                      <c:pt idx="4091">
                        <c:v>1.0142247430909437E-12</c:v>
                      </c:pt>
                      <c:pt idx="4092">
                        <c:v>1.0139942916099271E-12</c:v>
                      </c:pt>
                      <c:pt idx="4093">
                        <c:v>1.0137638562910136E-12</c:v>
                      </c:pt>
                      <c:pt idx="4094">
                        <c:v>1.0135334369013365E-12</c:v>
                      </c:pt>
                      <c:pt idx="4095">
                        <c:v>1.0133030332080135E-12</c:v>
                      </c:pt>
                      <c:pt idx="4096">
                        <c:v>1.0130726449781608E-12</c:v>
                      </c:pt>
                      <c:pt idx="4097">
                        <c:v>1.0128422719789125E-12</c:v>
                      </c:pt>
                      <c:pt idx="4098">
                        <c:v>1.0126119139773799E-12</c:v>
                      </c:pt>
                      <c:pt idx="4099">
                        <c:v>1.0123815707406914E-12</c:v>
                      </c:pt>
                      <c:pt idx="4100">
                        <c:v>1.0121512420359695E-12</c:v>
                      </c:pt>
                      <c:pt idx="4101">
                        <c:v>1.0119209276303369E-12</c:v>
                      </c:pt>
                      <c:pt idx="4102">
                        <c:v>1.0116906272909166E-12</c:v>
                      </c:pt>
                      <c:pt idx="4103">
                        <c:v>1.0114603407848247E-12</c:v>
                      </c:pt>
                      <c:pt idx="4104">
                        <c:v>1.0112300678791957E-12</c:v>
                      </c:pt>
                      <c:pt idx="4105">
                        <c:v>1.0109998083411408E-12</c:v>
                      </c:pt>
                      <c:pt idx="4106">
                        <c:v>1.0107695619377939E-12</c:v>
                      </c:pt>
                      <c:pt idx="4107">
                        <c:v>1.0105393284362665E-12</c:v>
                      </c:pt>
                      <c:pt idx="4108">
                        <c:v>1.0103091076778142E-12</c:v>
                      </c:pt>
                      <c:pt idx="4109">
                        <c:v>1.0100788995829554E-12</c:v>
                      </c:pt>
                      <c:pt idx="4110">
                        <c:v>1.0098487040040966E-12</c:v>
                      </c:pt>
                      <c:pt idx="4111">
                        <c:v>1.0096185207931394E-12</c:v>
                      </c:pt>
                      <c:pt idx="4112">
                        <c:v>1.00938834980198E-12</c:v>
                      </c:pt>
                      <c:pt idx="4113">
                        <c:v>1.0091581908825308E-12</c:v>
                      </c:pt>
                      <c:pt idx="4114">
                        <c:v>1.008928043886682E-12</c:v>
                      </c:pt>
                      <c:pt idx="4115">
                        <c:v>1.0086979086663464E-12</c:v>
                      </c:pt>
                      <c:pt idx="4116">
                        <c:v>1.008467785073415E-12</c:v>
                      </c:pt>
                      <c:pt idx="4117">
                        <c:v>1.0082376729597936E-12</c:v>
                      </c:pt>
                      <c:pt idx="4118">
                        <c:v>1.0080075721773846E-12</c:v>
                      </c:pt>
                      <c:pt idx="4119">
                        <c:v>1.0077774825780889E-12</c:v>
                      </c:pt>
                      <c:pt idx="4120">
                        <c:v>1.0075474040138091E-12</c:v>
                      </c:pt>
                      <c:pt idx="4121">
                        <c:v>1.0073173363364399E-12</c:v>
                      </c:pt>
                      <c:pt idx="4122">
                        <c:v>1.0070872793978943E-12</c:v>
                      </c:pt>
                      <c:pt idx="4123">
                        <c:v>1.006857233050063E-12</c:v>
                      </c:pt>
                      <c:pt idx="4124">
                        <c:v>1.006627197144853E-12</c:v>
                      </c:pt>
                      <c:pt idx="4125">
                        <c:v>1.0063971715341714E-12</c:v>
                      </c:pt>
                      <c:pt idx="4126">
                        <c:v>1.0061671560699082E-12</c:v>
                      </c:pt>
                      <c:pt idx="4127">
                        <c:v>1.0059371506039711E-12</c:v>
                      </c:pt>
                      <c:pt idx="4128">
                        <c:v>1.0057071549882549E-12</c:v>
                      </c:pt>
                      <c:pt idx="4129">
                        <c:v>1.0054771690746735E-12</c:v>
                      </c:pt>
                      <c:pt idx="4130">
                        <c:v>1.0052471927151219E-12</c:v>
                      </c:pt>
                      <c:pt idx="4131">
                        <c:v>1.005017225761497E-12</c:v>
                      </c:pt>
                      <c:pt idx="4132">
                        <c:v>1.0047872680657106E-12</c:v>
                      </c:pt>
                      <c:pt idx="4133">
                        <c:v>1.0045573194796533E-12</c:v>
                      </c:pt>
                      <c:pt idx="4134">
                        <c:v>1.0043273798552318E-12</c:v>
                      </c:pt>
                      <c:pt idx="4135">
                        <c:v>1.0040974490443486E-12</c:v>
                      </c:pt>
                      <c:pt idx="4136">
                        <c:v>1.0038675268989044E-12</c:v>
                      </c:pt>
                      <c:pt idx="4137">
                        <c:v>1.0036376132708009E-12</c:v>
                      </c:pt>
                      <c:pt idx="4138">
                        <c:v>1.0034077080119338E-12</c:v>
                      </c:pt>
                      <c:pt idx="4139">
                        <c:v>1.0031778109742164E-12</c:v>
                      </c:pt>
                      <c:pt idx="4140">
                        <c:v>1.0029479220095386E-12</c:v>
                      </c:pt>
                      <c:pt idx="4141">
                        <c:v>1.0027180409698131E-12</c:v>
                      </c:pt>
                      <c:pt idx="4142">
                        <c:v>1.0024881677069299E-12</c:v>
                      </c:pt>
                      <c:pt idx="4143">
                        <c:v>1.0022583020727969E-12</c:v>
                      </c:pt>
                      <c:pt idx="4144">
                        <c:v>1.002028443919315E-12</c:v>
                      </c:pt>
                      <c:pt idx="4145">
                        <c:v>1.0017985930983857E-12</c:v>
                      </c:pt>
                      <c:pt idx="4146">
                        <c:v>1.0015687494619106E-12</c:v>
                      </c:pt>
                      <c:pt idx="4147">
                        <c:v>1.0013389128617853E-12</c:v>
                      </c:pt>
                      <c:pt idx="4148">
                        <c:v>1.0011090831499238E-12</c:v>
                      </c:pt>
                      <c:pt idx="4149">
                        <c:v>1.0008792601782149E-12</c:v>
                      </c:pt>
                      <c:pt idx="4150">
                        <c:v>1.0006494438693241E-12</c:v>
                      </c:pt>
                      <c:pt idx="4151">
                        <c:v>1.0004196342421224E-12</c:v>
                      </c:pt>
                      <c:pt idx="4152">
                        <c:v>1.0001898311882112E-12</c:v>
                      </c:pt>
                      <c:pt idx="4153">
                        <c:v>9.9996003459480208E-13</c:v>
                      </c:pt>
                      <c:pt idx="4154">
                        <c:v>9.9973024434910168E-13</c:v>
                      </c:pt>
                      <c:pt idx="4155">
                        <c:v>9.9950046033831129E-13</c:v>
                      </c:pt>
                      <c:pt idx="4156">
                        <c:v>9.9927068244964739E-13</c:v>
                      </c:pt>
                      <c:pt idx="4157">
                        <c:v>9.9904091057030484E-13</c:v>
                      </c:pt>
                      <c:pt idx="4158">
                        <c:v>9.9881114458750211E-13</c:v>
                      </c:pt>
                      <c:pt idx="4159">
                        <c:v>9.9858138438843327E-13</c:v>
                      </c:pt>
                      <c:pt idx="4160">
                        <c:v>9.9835162986031074E-13</c:v>
                      </c:pt>
                      <c:pt idx="4161">
                        <c:v>9.9812188089034028E-13</c:v>
                      </c:pt>
                      <c:pt idx="4162">
                        <c:v>9.9789213736572848E-13</c:v>
                      </c:pt>
                      <c:pt idx="4163">
                        <c:v>9.9766239917368088E-13</c:v>
                      </c:pt>
                      <c:pt idx="4164">
                        <c:v>9.9743266620828749E-13</c:v>
                      </c:pt>
                      <c:pt idx="4165">
                        <c:v>9.9720293837482479E-13</c:v>
                      </c:pt>
                      <c:pt idx="4166">
                        <c:v>9.9697321556424694E-13</c:v>
                      </c:pt>
                      <c:pt idx="4167">
                        <c:v>9.9674349766679113E-13</c:v>
                      </c:pt>
                      <c:pt idx="4168">
                        <c:v>9.9651378457271235E-13</c:v>
                      </c:pt>
                      <c:pt idx="4169">
                        <c:v>9.9628407617226033E-13</c:v>
                      </c:pt>
                      <c:pt idx="4170">
                        <c:v>9.9605437235568502E-13</c:v>
                      </c:pt>
                      <c:pt idx="4171">
                        <c:v>9.9582467301323552E-13</c:v>
                      </c:pt>
                      <c:pt idx="4172">
                        <c:v>9.9559497803516179E-13</c:v>
                      </c:pt>
                      <c:pt idx="4173">
                        <c:v>9.9536528731171315E-13</c:v>
                      </c:pt>
                      <c:pt idx="4174">
                        <c:v>9.9513560073313327E-13</c:v>
                      </c:pt>
                      <c:pt idx="4175">
                        <c:v>9.949059181896832E-13</c:v>
                      </c:pt>
                      <c:pt idx="4176">
                        <c:v>9.9467623957160155E-13</c:v>
                      </c:pt>
                      <c:pt idx="4177">
                        <c:v>9.9444656476914292E-13</c:v>
                      </c:pt>
                      <c:pt idx="4178">
                        <c:v>9.9418845163761015E-13</c:v>
                      </c:pt>
                      <c:pt idx="4179">
                        <c:v>9.9391900656178136E-13</c:v>
                      </c:pt>
                      <c:pt idx="4180">
                        <c:v>9.9364956862825891E-13</c:v>
                      </c:pt>
                      <c:pt idx="4181">
                        <c:v>9.9338013771171828E-13</c:v>
                      </c:pt>
                      <c:pt idx="4182">
                        <c:v>9.9311071368684909E-13</c:v>
                      </c:pt>
                      <c:pt idx="4183">
                        <c:v>9.9284129642832598E-13</c:v>
                      </c:pt>
                      <c:pt idx="4184">
                        <c:v>9.9257188581082263E-13</c:v>
                      </c:pt>
                      <c:pt idx="4185">
                        <c:v>9.9230248170903005E-13</c:v>
                      </c:pt>
                      <c:pt idx="4186">
                        <c:v>9.9203308399761624E-13</c:v>
                      </c:pt>
                      <c:pt idx="4187">
                        <c:v>9.9176369255127284E-13</c:v>
                      </c:pt>
                      <c:pt idx="4188">
                        <c:v>9.9149430724466723E-13</c:v>
                      </c:pt>
                      <c:pt idx="4189">
                        <c:v>9.9122492795248499E-13</c:v>
                      </c:pt>
                      <c:pt idx="4190">
                        <c:v>9.9095555454940603E-13</c:v>
                      </c:pt>
                      <c:pt idx="4191">
                        <c:v>9.9068618691010967E-13</c:v>
                      </c:pt>
                      <c:pt idx="4192">
                        <c:v>9.904168249178774E-13</c:v>
                      </c:pt>
                      <c:pt idx="4193">
                        <c:v>9.9014746848896265E-13</c:v>
                      </c:pt>
                      <c:pt idx="4194">
                        <c:v>9.8987811753024175E-13</c:v>
                      </c:pt>
                      <c:pt idx="4195">
                        <c:v>9.8960877194713138E-13</c:v>
                      </c:pt>
                      <c:pt idx="4196">
                        <c:v>9.8933943164504678E-13</c:v>
                      </c:pt>
                      <c:pt idx="4197">
                        <c:v>9.8907009652939956E-13</c:v>
                      </c:pt>
                      <c:pt idx="4198">
                        <c:v>9.8880076650561608E-13</c:v>
                      </c:pt>
                      <c:pt idx="4199">
                        <c:v>9.885314414791019E-13</c:v>
                      </c:pt>
                      <c:pt idx="4200">
                        <c:v>9.8826212135527853E-13</c:v>
                      </c:pt>
                      <c:pt idx="4201">
                        <c:v>9.8799280603956788E-13</c:v>
                      </c:pt>
                      <c:pt idx="4202">
                        <c:v>9.877234954373751E-13</c:v>
                      </c:pt>
                      <c:pt idx="4203">
                        <c:v>9.8745418945412129E-13</c:v>
                      </c:pt>
                      <c:pt idx="4204">
                        <c:v>9.8718488799522313E-13</c:v>
                      </c:pt>
                      <c:pt idx="4205">
                        <c:v>9.8691559096609647E-13</c:v>
                      </c:pt>
                      <c:pt idx="4206">
                        <c:v>9.8664629826628045E-13</c:v>
                      </c:pt>
                      <c:pt idx="4207">
                        <c:v>9.863770097899919E-13</c:v>
                      </c:pt>
                      <c:pt idx="4208">
                        <c:v>9.861077254630996E-13</c:v>
                      </c:pt>
                      <c:pt idx="4209">
                        <c:v>9.8583844521396012E-13</c:v>
                      </c:pt>
                      <c:pt idx="4210">
                        <c:v>9.855691689709129E-13</c:v>
                      </c:pt>
                      <c:pt idx="4211">
                        <c:v>9.8529989666229734E-13</c:v>
                      </c:pt>
                      <c:pt idx="4212">
                        <c:v>9.8503062821646925E-13</c:v>
                      </c:pt>
                      <c:pt idx="4213">
                        <c:v>9.8476136356176338E-13</c:v>
                      </c:pt>
                      <c:pt idx="4214">
                        <c:v>9.8449210262652965E-13</c:v>
                      </c:pt>
                      <c:pt idx="4215">
                        <c:v>9.8422284533911276E-13</c:v>
                      </c:pt>
                      <c:pt idx="4216">
                        <c:v>9.8395359162785856E-13</c:v>
                      </c:pt>
                      <c:pt idx="4217">
                        <c:v>9.8368434142111155E-13</c:v>
                      </c:pt>
                      <c:pt idx="4218">
                        <c:v>9.8341509464721718E-13</c:v>
                      </c:pt>
                      <c:pt idx="4219">
                        <c:v>9.8314585123451994E-13</c:v>
                      </c:pt>
                      <c:pt idx="4220">
                        <c:v>9.8287661111136531E-13</c:v>
                      </c:pt>
                      <c:pt idx="4221">
                        <c:v>9.8260737420609835E-13</c:v>
                      </c:pt>
                      <c:pt idx="4222">
                        <c:v>9.8233814044705769E-13</c:v>
                      </c:pt>
                      <c:pt idx="4223">
                        <c:v>9.8206890976260091E-13</c:v>
                      </c:pt>
                      <c:pt idx="4224">
                        <c:v>9.8179968208106624E-13</c:v>
                      </c:pt>
                      <c:pt idx="4225">
                        <c:v>9.8153045733079348E-13</c:v>
                      </c:pt>
                      <c:pt idx="4226">
                        <c:v>9.8126123544013318E-13</c:v>
                      </c:pt>
                      <c:pt idx="4227">
                        <c:v>9.8099201633743646E-13</c:v>
                      </c:pt>
                      <c:pt idx="4228">
                        <c:v>9.8072279995103669E-13</c:v>
                      </c:pt>
                      <c:pt idx="4229">
                        <c:v>9.8045358620928419E-13</c:v>
                      </c:pt>
                      <c:pt idx="4230">
                        <c:v>9.8018437504052465E-13</c:v>
                      </c:pt>
                      <c:pt idx="4231">
                        <c:v>9.7991516637310294E-13</c:v>
                      </c:pt>
                      <c:pt idx="4232">
                        <c:v>9.7964596013536393E-13</c:v>
                      </c:pt>
                      <c:pt idx="4233">
                        <c:v>9.7937675625564664E-13</c:v>
                      </c:pt>
                      <c:pt idx="4234">
                        <c:v>9.7910755465920451E-13</c:v>
                      </c:pt>
                      <c:pt idx="4235">
                        <c:v>9.7883835526901101E-13</c:v>
                      </c:pt>
                      <c:pt idx="4236">
                        <c:v>9.7856915803493162E-13</c:v>
                      </c:pt>
                      <c:pt idx="4237">
                        <c:v>9.7829996290968681E-13</c:v>
                      </c:pt>
                      <c:pt idx="4238">
                        <c:v>9.78030769845975E-13</c:v>
                      </c:pt>
                      <c:pt idx="4239">
                        <c:v>9.7776157879651704E-13</c:v>
                      </c:pt>
                      <c:pt idx="4240">
                        <c:v>9.7749238971400997E-13</c:v>
                      </c:pt>
                      <c:pt idx="4241">
                        <c:v>9.7722320255116999E-13</c:v>
                      </c:pt>
                      <c:pt idx="4242">
                        <c:v>9.7695401726070522E-13</c:v>
                      </c:pt>
                      <c:pt idx="4243">
                        <c:v>9.7668483379532562E-13</c:v>
                      </c:pt>
                      <c:pt idx="4244">
                        <c:v>9.7641565210774052E-13</c:v>
                      </c:pt>
                      <c:pt idx="4245">
                        <c:v>9.7614647215065846E-13</c:v>
                      </c:pt>
                      <c:pt idx="4246">
                        <c:v>9.7587729387678979E-13</c:v>
                      </c:pt>
                      <c:pt idx="4247">
                        <c:v>9.756081172388376E-13</c:v>
                      </c:pt>
                      <c:pt idx="4248">
                        <c:v>9.7533894218952232E-13</c:v>
                      </c:pt>
                      <c:pt idx="4249">
                        <c:v>9.7506976868154825E-13</c:v>
                      </c:pt>
                      <c:pt idx="4250">
                        <c:v>9.7480059666761807E-13</c:v>
                      </c:pt>
                      <c:pt idx="4251">
                        <c:v>9.7453142610045304E-13</c:v>
                      </c:pt>
                      <c:pt idx="4252">
                        <c:v>9.7426225693275078E-13</c:v>
                      </c:pt>
                      <c:pt idx="4253">
                        <c:v>9.7399308911722649E-13</c:v>
                      </c:pt>
                      <c:pt idx="4254">
                        <c:v>9.7372392260658951E-13</c:v>
                      </c:pt>
                      <c:pt idx="4255">
                        <c:v>9.7345475735354918E-13</c:v>
                      </c:pt>
                      <c:pt idx="4256">
                        <c:v>9.7318559331081425E-13</c:v>
                      </c:pt>
                      <c:pt idx="4257">
                        <c:v>9.7291643043109464E-13</c:v>
                      </c:pt>
                      <c:pt idx="4258">
                        <c:v>9.7264726866709932E-13</c:v>
                      </c:pt>
                      <c:pt idx="4259">
                        <c:v>9.72378107971538E-13</c:v>
                      </c:pt>
                      <c:pt idx="4260">
                        <c:v>9.7210894829711945E-13</c:v>
                      </c:pt>
                      <c:pt idx="4261">
                        <c:v>9.7183978959654713E-13</c:v>
                      </c:pt>
                      <c:pt idx="4262">
                        <c:v>9.715706318225423E-13</c:v>
                      </c:pt>
                      <c:pt idx="4263">
                        <c:v>9.7130147492780239E-13</c:v>
                      </c:pt>
                      <c:pt idx="4264">
                        <c:v>9.7103231886504866E-13</c:v>
                      </c:pt>
                      <c:pt idx="4265">
                        <c:v>9.7076316358697834E-13</c:v>
                      </c:pt>
                      <c:pt idx="4266">
                        <c:v>9.7049400904630681E-13</c:v>
                      </c:pt>
                      <c:pt idx="4267">
                        <c:v>9.7022485519574322E-13</c:v>
                      </c:pt>
                      <c:pt idx="4268">
                        <c:v>9.6995570198800277E-13</c:v>
                      </c:pt>
                      <c:pt idx="4269">
                        <c:v>9.6968654937578268E-13</c:v>
                      </c:pt>
                      <c:pt idx="4270">
                        <c:v>9.694173973117931E-13</c:v>
                      </c:pt>
                      <c:pt idx="4271">
                        <c:v>9.6914824574875428E-13</c:v>
                      </c:pt>
                      <c:pt idx="4272">
                        <c:v>9.688790946393701E-13</c:v>
                      </c:pt>
                      <c:pt idx="4273">
                        <c:v>9.6860994393634951E-13</c:v>
                      </c:pt>
                      <c:pt idx="4274">
                        <c:v>9.6834079359239599E-13</c:v>
                      </c:pt>
                      <c:pt idx="4275">
                        <c:v>9.6807164356023079E-13</c:v>
                      </c:pt>
                      <c:pt idx="4276">
                        <c:v>9.678024937958538E-13</c:v>
                      </c:pt>
                      <c:pt idx="4277">
                        <c:v>9.6753334428476997E-13</c:v>
                      </c:pt>
                      <c:pt idx="4278">
                        <c:v>9.6726419500303288E-13</c:v>
                      </c:pt>
                      <c:pt idx="4279">
                        <c:v>9.6699504592199129E-13</c:v>
                      </c:pt>
                      <c:pt idx="4280">
                        <c:v>9.6672589701299499E-13</c:v>
                      </c:pt>
                      <c:pt idx="4281">
                        <c:v>9.6645674824737518E-13</c:v>
                      </c:pt>
                      <c:pt idx="4282">
                        <c:v>9.6618759959648144E-13</c:v>
                      </c:pt>
                      <c:pt idx="4283">
                        <c:v>9.659184510316575E-13</c:v>
                      </c:pt>
                      <c:pt idx="4284">
                        <c:v>9.6564930252424042E-13</c:v>
                      </c:pt>
                      <c:pt idx="4285">
                        <c:v>9.6538015404558584E-13</c:v>
                      </c:pt>
                      <c:pt idx="4286">
                        <c:v>9.6511100556703082E-13</c:v>
                      </c:pt>
                      <c:pt idx="4287">
                        <c:v>9.6484185705991324E-13</c:v>
                      </c:pt>
                      <c:pt idx="4288">
                        <c:v>9.6457270849558872E-13</c:v>
                      </c:pt>
                      <c:pt idx="4289">
                        <c:v>9.6430355984538827E-13</c:v>
                      </c:pt>
                      <c:pt idx="4290">
                        <c:v>9.6403441108066733E-13</c:v>
                      </c:pt>
                      <c:pt idx="4291">
                        <c:v>9.6376526217275771E-13</c:v>
                      </c:pt>
                      <c:pt idx="4292">
                        <c:v>9.6349611309300839E-13</c:v>
                      </c:pt>
                      <c:pt idx="4293">
                        <c:v>9.6322696381276915E-13</c:v>
                      </c:pt>
                      <c:pt idx="4294">
                        <c:v>9.6295781430337139E-13</c:v>
                      </c:pt>
                      <c:pt idx="4295">
                        <c:v>9.6268866453616409E-13</c:v>
                      </c:pt>
                      <c:pt idx="4296">
                        <c:v>9.6241951448249179E-13</c:v>
                      </c:pt>
                      <c:pt idx="4297">
                        <c:v>9.6215036411369094E-13</c:v>
                      </c:pt>
                      <c:pt idx="4298">
                        <c:v>9.6188121340111779E-13</c:v>
                      </c:pt>
                      <c:pt idx="4299">
                        <c:v>9.6161206231610838E-13</c:v>
                      </c:pt>
                      <c:pt idx="4300">
                        <c:v>9.613429108300024E-13</c:v>
                      </c:pt>
                      <c:pt idx="4301">
                        <c:v>9.6107375891415308E-13</c:v>
                      </c:pt>
                      <c:pt idx="4302">
                        <c:v>9.6080460653989282E-13</c:v>
                      </c:pt>
                      <c:pt idx="4303">
                        <c:v>9.6053545367857686E-13</c:v>
                      </c:pt>
                      <c:pt idx="4304">
                        <c:v>9.6026630030153681E-13</c:v>
                      </c:pt>
                      <c:pt idx="4305">
                        <c:v>9.5999714638012286E-13</c:v>
                      </c:pt>
                      <c:pt idx="4306">
                        <c:v>9.5972799188567712E-13</c:v>
                      </c:pt>
                      <c:pt idx="4307">
                        <c:v>9.5945883678954936E-13</c:v>
                      </c:pt>
                      <c:pt idx="4308">
                        <c:v>9.5918968106307161E-13</c:v>
                      </c:pt>
                      <c:pt idx="4309">
                        <c:v>9.5892052467758739E-13</c:v>
                      </c:pt>
                      <c:pt idx="4310">
                        <c:v>9.5865136760445112E-13</c:v>
                      </c:pt>
                      <c:pt idx="4311">
                        <c:v>9.5838220981500088E-13</c:v>
                      </c:pt>
                      <c:pt idx="4312">
                        <c:v>9.5811305128058018E-13</c:v>
                      </c:pt>
                      <c:pt idx="4313">
                        <c:v>9.5784389197252671E-13</c:v>
                      </c:pt>
                      <c:pt idx="4314">
                        <c:v>9.5757473186219568E-13</c:v>
                      </c:pt>
                      <c:pt idx="4315">
                        <c:v>9.573055709209181E-13</c:v>
                      </c:pt>
                      <c:pt idx="4316">
                        <c:v>9.5703640912004962E-13</c:v>
                      </c:pt>
                      <c:pt idx="4317">
                        <c:v>9.5676724643092205E-13</c:v>
                      </c:pt>
                      <c:pt idx="4318">
                        <c:v>9.5649808282588985E-13</c:v>
                      </c:pt>
                      <c:pt idx="4319">
                        <c:v>9.5622891829445617E-13</c:v>
                      </c:pt>
                      <c:pt idx="4320">
                        <c:v>9.5595975282337458E-13</c:v>
                      </c:pt>
                      <c:pt idx="4321">
                        <c:v>9.5569058639532905E-13</c:v>
                      </c:pt>
                      <c:pt idx="4322">
                        <c:v>9.554214189930053E-13</c:v>
                      </c:pt>
                      <c:pt idx="4323">
                        <c:v>9.5515225059908749E-13</c:v>
                      </c:pt>
                      <c:pt idx="4324">
                        <c:v>9.5488308119625954E-13</c:v>
                      </c:pt>
                      <c:pt idx="4325">
                        <c:v>9.5461391076720075E-13</c:v>
                      </c:pt>
                      <c:pt idx="4326">
                        <c:v>9.5434473929460737E-13</c:v>
                      </c:pt>
                      <c:pt idx="4327">
                        <c:v>9.5407556676115708E-13</c:v>
                      </c:pt>
                      <c:pt idx="4328">
                        <c:v>9.5380639314952977E-13</c:v>
                      </c:pt>
                      <c:pt idx="4329">
                        <c:v>9.5353721844241483E-13</c:v>
                      </c:pt>
                      <c:pt idx="4330">
                        <c:v>9.5326804262250367E-13</c:v>
                      </c:pt>
                      <c:pt idx="4331">
                        <c:v>9.529988656724681E-13</c:v>
                      </c:pt>
                      <c:pt idx="4332">
                        <c:v>9.5272968757499873E-13</c:v>
                      </c:pt>
                      <c:pt idx="4333">
                        <c:v>9.524605083127807E-13</c:v>
                      </c:pt>
                      <c:pt idx="4334">
                        <c:v>9.5219132786849774E-13</c:v>
                      </c:pt>
                      <c:pt idx="4335">
                        <c:v>9.519221462248344E-13</c:v>
                      </c:pt>
                      <c:pt idx="4336">
                        <c:v>9.5165296336447562E-13</c:v>
                      </c:pt>
                      <c:pt idx="4337">
                        <c:v>9.5138377927010594E-13</c:v>
                      </c:pt>
                      <c:pt idx="4338">
                        <c:v>9.5111459392440344E-13</c:v>
                      </c:pt>
                      <c:pt idx="4339">
                        <c:v>9.5084540731006518E-13</c:v>
                      </c:pt>
                      <c:pt idx="4340">
                        <c:v>9.5057621940976278E-13</c:v>
                      </c:pt>
                      <c:pt idx="4341">
                        <c:v>9.5030703020619391E-13</c:v>
                      </c:pt>
                      <c:pt idx="4342">
                        <c:v>9.5003783968203018E-13</c:v>
                      </c:pt>
                      <c:pt idx="4343">
                        <c:v>9.4976864781996219E-13</c:v>
                      </c:pt>
                      <c:pt idx="4344">
                        <c:v>9.4949945460268115E-13</c:v>
                      </c:pt>
                      <c:pt idx="4345">
                        <c:v>9.4923026001285888E-13</c:v>
                      </c:pt>
                      <c:pt idx="4346">
                        <c:v>9.4896106403318576E-13</c:v>
                      </c:pt>
                      <c:pt idx="4347">
                        <c:v>9.4869186664634716E-13</c:v>
                      </c:pt>
                      <c:pt idx="4348">
                        <c:v>9.484226678350268E-13</c:v>
                      </c:pt>
                      <c:pt idx="4349">
                        <c:v>9.4815346758190378E-13</c:v>
                      </c:pt>
                      <c:pt idx="4350">
                        <c:v>9.4788426586967354E-13</c:v>
                      </c:pt>
                      <c:pt idx="4351">
                        <c:v>9.4761506268101617E-13</c:v>
                      </c:pt>
                      <c:pt idx="4352">
                        <c:v>9.4734585799860915E-13</c:v>
                      </c:pt>
                      <c:pt idx="4353">
                        <c:v>9.4707665180514874E-13</c:v>
                      </c:pt>
                      <c:pt idx="4354">
                        <c:v>9.4680744408330837E-13</c:v>
                      </c:pt>
                      <c:pt idx="4355">
                        <c:v>9.4653823481578368E-13</c:v>
                      </c:pt>
                      <c:pt idx="4356">
                        <c:v>9.4626902398524771E-13</c:v>
                      </c:pt>
                      <c:pt idx="4357">
                        <c:v>9.4599981157439105E-13</c:v>
                      </c:pt>
                      <c:pt idx="4358">
                        <c:v>9.4573059756589785E-13</c:v>
                      </c:pt>
                      <c:pt idx="4359">
                        <c:v>9.4546138194245264E-13</c:v>
                      </c:pt>
                      <c:pt idx="4360">
                        <c:v>9.4519216468696272E-13</c:v>
                      </c:pt>
                      <c:pt idx="4361">
                        <c:v>9.4492294579189096E-13</c:v>
                      </c:pt>
                      <c:pt idx="4362">
                        <c:v>9.4465372525019745E-13</c:v>
                      </c:pt>
                      <c:pt idx="4363">
                        <c:v>9.44384503051499E-13</c:v>
                      </c:pt>
                      <c:pt idx="4364">
                        <c:v>9.441152791854072E-13</c:v>
                      </c:pt>
                      <c:pt idx="4365">
                        <c:v>9.4384605364155017E-13</c:v>
                      </c:pt>
                      <c:pt idx="4366">
                        <c:v>9.4357682640953302E-13</c:v>
                      </c:pt>
                      <c:pt idx="4367">
                        <c:v>9.433075974789849E-13</c:v>
                      </c:pt>
                      <c:pt idx="4368">
                        <c:v>9.4303836683951092E-13</c:v>
                      </c:pt>
                      <c:pt idx="4369">
                        <c:v>9.4276913448073961E-13</c:v>
                      </c:pt>
                      <c:pt idx="4370">
                        <c:v>9.4249990039227628E-13</c:v>
                      </c:pt>
                      <c:pt idx="4371">
                        <c:v>9.4223066456374403E-13</c:v>
                      </c:pt>
                      <c:pt idx="4372">
                        <c:v>9.4196142698475967E-13</c:v>
                      </c:pt>
                      <c:pt idx="4373">
                        <c:v>9.4169218764494003E-13</c:v>
                      </c:pt>
                      <c:pt idx="4374">
                        <c:v>9.4142294653390212E-13</c:v>
                      </c:pt>
                      <c:pt idx="4375">
                        <c:v>9.4115370364125713E-13</c:v>
                      </c:pt>
                      <c:pt idx="4376">
                        <c:v>9.4088445895663419E-13</c:v>
                      </c:pt>
                      <c:pt idx="4377">
                        <c:v>9.4061521246964327E-13</c:v>
                      </c:pt>
                      <c:pt idx="4378">
                        <c:v>9.4034596416989633E-13</c:v>
                      </c:pt>
                      <c:pt idx="4379">
                        <c:v>9.400767140470215E-13</c:v>
                      </c:pt>
                      <c:pt idx="4380">
                        <c:v>9.3980746209062452E-13</c:v>
                      </c:pt>
                      <c:pt idx="4381">
                        <c:v>9.3953820829033431E-13</c:v>
                      </c:pt>
                      <c:pt idx="4382">
                        <c:v>9.3926895263575558E-13</c:v>
                      </c:pt>
                      <c:pt idx="4383">
                        <c:v>9.3899969511651142E-13</c:v>
                      </c:pt>
                      <c:pt idx="4384">
                        <c:v>9.3873043572221845E-13</c:v>
                      </c:pt>
                      <c:pt idx="4385">
                        <c:v>9.3846117444249389E-13</c:v>
                      </c:pt>
                      <c:pt idx="4386">
                        <c:v>9.3819191126695498E-13</c:v>
                      </c:pt>
                      <c:pt idx="4387">
                        <c:v>9.3792264618521813E-13</c:v>
                      </c:pt>
                      <c:pt idx="4388">
                        <c:v>9.3765337918690076E-13</c:v>
                      </c:pt>
                      <c:pt idx="4389">
                        <c:v>9.3738411026161952E-13</c:v>
                      </c:pt>
                      <c:pt idx="4390">
                        <c:v>9.3711483939898575E-13</c:v>
                      </c:pt>
                      <c:pt idx="4391">
                        <c:v>9.3684556658862781E-13</c:v>
                      </c:pt>
                      <c:pt idx="4392">
                        <c:v>9.365762918201516E-13</c:v>
                      </c:pt>
                      <c:pt idx="4393">
                        <c:v>9.3630701508318506E-13</c:v>
                      </c:pt>
                      <c:pt idx="4394">
                        <c:v>9.360377363673339E-13</c:v>
                      </c:pt>
                      <c:pt idx="4395">
                        <c:v>9.357684556622208E-13</c:v>
                      </c:pt>
                      <c:pt idx="4396">
                        <c:v>9.3549917295746259E-13</c:v>
                      </c:pt>
                      <c:pt idx="4397">
                        <c:v>9.3522988824268236E-13</c:v>
                      </c:pt>
                      <c:pt idx="4398">
                        <c:v>9.34960601507485E-13</c:v>
                      </c:pt>
                      <c:pt idx="4399">
                        <c:v>9.346913127414938E-13</c:v>
                      </c:pt>
                      <c:pt idx="4400">
                        <c:v>9.3442202193431954E-13</c:v>
                      </c:pt>
                      <c:pt idx="4401">
                        <c:v>9.3415272907559115E-13</c:v>
                      </c:pt>
                      <c:pt idx="4402">
                        <c:v>9.3388343415495372E-13</c:v>
                      </c:pt>
                      <c:pt idx="4403">
                        <c:v>9.3361413717121596E-13</c:v>
                      </c:pt>
                      <c:pt idx="4404">
                        <c:v>9.3334483812357958E-13</c:v>
                      </c:pt>
                      <c:pt idx="4405">
                        <c:v>9.33075537005186E-13</c:v>
                      </c:pt>
                      <c:pt idx="4406">
                        <c:v>9.3280623380915604E-13</c:v>
                      </c:pt>
                      <c:pt idx="4407">
                        <c:v>9.325369285286259E-13</c:v>
                      </c:pt>
                      <c:pt idx="4408">
                        <c:v>9.3226762115673275E-13</c:v>
                      </c:pt>
                      <c:pt idx="4409">
                        <c:v>9.3199831168659601E-13</c:v>
                      </c:pt>
                      <c:pt idx="4410">
                        <c:v>9.3172900011135206E-13</c:v>
                      </c:pt>
                      <c:pt idx="4411">
                        <c:v>9.3145968642413264E-13</c:v>
                      </c:pt>
                      <c:pt idx="4412">
                        <c:v>9.3119037061806908E-13</c:v>
                      </c:pt>
                      <c:pt idx="4413">
                        <c:v>9.309210526862921E-13</c:v>
                      </c:pt>
                      <c:pt idx="4414">
                        <c:v>9.3065173262192677E-13</c:v>
                      </c:pt>
                      <c:pt idx="4415">
                        <c:v>9.3038241041811595E-13</c:v>
                      </c:pt>
                      <c:pt idx="4416">
                        <c:v>9.3011308606798509E-13</c:v>
                      </c:pt>
                      <c:pt idx="4417">
                        <c:v>9.2984375956465928E-13</c:v>
                      </c:pt>
                      <c:pt idx="4418">
                        <c:v>9.2957443090128135E-13</c:v>
                      </c:pt>
                      <c:pt idx="4419">
                        <c:v>9.2930510007097073E-13</c:v>
                      </c:pt>
                      <c:pt idx="4420">
                        <c:v>9.2903576706687004E-13</c:v>
                      </c:pt>
                      <c:pt idx="4421">
                        <c:v>9.2876643188209953E-13</c:v>
                      </c:pt>
                      <c:pt idx="4422">
                        <c:v>9.2849709450979515E-13</c:v>
                      </c:pt>
                      <c:pt idx="4423">
                        <c:v>9.2822775494308825E-13</c:v>
                      </c:pt>
                      <c:pt idx="4424">
                        <c:v>9.2795841317510995E-13</c:v>
                      </c:pt>
                      <c:pt idx="4425">
                        <c:v>9.2768906919899158E-13</c:v>
                      </c:pt>
                      <c:pt idx="4426">
                        <c:v>9.2741972300786408E-13</c:v>
                      </c:pt>
                      <c:pt idx="4427">
                        <c:v>9.2715037459485836E-13</c:v>
                      </c:pt>
                      <c:pt idx="4428">
                        <c:v>9.2688102395310011E-13</c:v>
                      </c:pt>
                      <c:pt idx="4429">
                        <c:v>9.2661167107573197E-13</c:v>
                      </c:pt>
                      <c:pt idx="4430">
                        <c:v>9.2634231595587274E-13</c:v>
                      </c:pt>
                      <c:pt idx="4431">
                        <c:v>9.2592800480083079E-13</c:v>
                      </c:pt>
                      <c:pt idx="4432">
                        <c:v>9.2551170358123356E-13</c:v>
                      </c:pt>
                      <c:pt idx="4433">
                        <c:v>9.2509539946639715E-13</c:v>
                      </c:pt>
                      <c:pt idx="4434">
                        <c:v>9.2467909244646325E-13</c:v>
                      </c:pt>
                      <c:pt idx="4435">
                        <c:v>9.242627825115788E-13</c:v>
                      </c:pt>
                      <c:pt idx="4436">
                        <c:v>9.238464696518968E-13</c:v>
                      </c:pt>
                      <c:pt idx="4437">
                        <c:v>9.2343015385756519E-13</c:v>
                      </c:pt>
                      <c:pt idx="4438">
                        <c:v>9.230138351187196E-13</c:v>
                      </c:pt>
                      <c:pt idx="4439">
                        <c:v>9.2259751342551888E-13</c:v>
                      </c:pt>
                      <c:pt idx="4440">
                        <c:v>9.2218118876811099E-13</c:v>
                      </c:pt>
                      <c:pt idx="4441">
                        <c:v>9.2176486113663659E-13</c:v>
                      </c:pt>
                      <c:pt idx="4442">
                        <c:v>9.2134853052124385E-13</c:v>
                      </c:pt>
                      <c:pt idx="4443">
                        <c:v>9.2093219691208515E-13</c:v>
                      </c:pt>
                      <c:pt idx="4444">
                        <c:v>9.2051586029930298E-13</c:v>
                      </c:pt>
                      <c:pt idx="4445">
                        <c:v>9.2009952067304994E-13</c:v>
                      </c:pt>
                      <c:pt idx="4446">
                        <c:v>9.1968317802346771E-13</c:v>
                      </c:pt>
                      <c:pt idx="4447">
                        <c:v>9.1926683234070384E-13</c:v>
                      </c:pt>
                      <c:pt idx="4448">
                        <c:v>9.1885048361491113E-13</c:v>
                      </c:pt>
                      <c:pt idx="4449">
                        <c:v>9.1843413183623186E-13</c:v>
                      </c:pt>
                      <c:pt idx="4450">
                        <c:v>9.1801777699481843E-13</c:v>
                      </c:pt>
                      <c:pt idx="4451">
                        <c:v>9.1760141908081354E-13</c:v>
                      </c:pt>
                      <c:pt idx="4452">
                        <c:v>9.1718505808436331E-13</c:v>
                      </c:pt>
                      <c:pt idx="4453">
                        <c:v>9.1676869399562134E-13</c:v>
                      </c:pt>
                      <c:pt idx="4454">
                        <c:v>9.1635232680472933E-13</c:v>
                      </c:pt>
                      <c:pt idx="4455">
                        <c:v>9.1593595650184108E-13</c:v>
                      </c:pt>
                      <c:pt idx="4456">
                        <c:v>9.1551958307709706E-13</c:v>
                      </c:pt>
                      <c:pt idx="4457">
                        <c:v>9.1510320652064502E-13</c:v>
                      </c:pt>
                      <c:pt idx="4458">
                        <c:v>9.1468682682263876E-13</c:v>
                      </c:pt>
                      <c:pt idx="4459">
                        <c:v>9.1427044397392538E-13</c:v>
                      </c:pt>
                      <c:pt idx="4460">
                        <c:v>9.1385405796801567E-13</c:v>
                      </c:pt>
                      <c:pt idx="4461">
                        <c:v>9.1343766879893458E-13</c:v>
                      </c:pt>
                      <c:pt idx="4462">
                        <c:v>9.1302127646071595E-13</c:v>
                      </c:pt>
                      <c:pt idx="4463">
                        <c:v>9.1260488094738312E-13</c:v>
                      </c:pt>
                      <c:pt idx="4464">
                        <c:v>9.1218848225296427E-13</c:v>
                      </c:pt>
                      <c:pt idx="4465">
                        <c:v>9.1177208037149466E-13</c:v>
                      </c:pt>
                      <c:pt idx="4466">
                        <c:v>9.11355675296996E-13</c:v>
                      </c:pt>
                      <c:pt idx="4467">
                        <c:v>9.1093926702349709E-13</c:v>
                      </c:pt>
                      <c:pt idx="4468">
                        <c:v>9.1052285554503277E-13</c:v>
                      </c:pt>
                      <c:pt idx="4469">
                        <c:v>9.1010644085563164E-13</c:v>
                      </c:pt>
                      <c:pt idx="4470">
                        <c:v>9.0969002294931056E-13</c:v>
                      </c:pt>
                      <c:pt idx="4471">
                        <c:v>9.0927360182011509E-13</c:v>
                      </c:pt>
                      <c:pt idx="4472">
                        <c:v>9.0885717746205706E-13</c:v>
                      </c:pt>
                      <c:pt idx="4473">
                        <c:v>9.0844074986917636E-13</c:v>
                      </c:pt>
                      <c:pt idx="4474">
                        <c:v>9.0802431903550168E-13</c:v>
                      </c:pt>
                      <c:pt idx="4475">
                        <c:v>9.076078849550501E-13</c:v>
                      </c:pt>
                      <c:pt idx="4476">
                        <c:v>9.0719144762186737E-13</c:v>
                      </c:pt>
                      <c:pt idx="4477">
                        <c:v>9.0677500702996502E-13</c:v>
                      </c:pt>
                      <c:pt idx="4478">
                        <c:v>9.0635856317338304E-13</c:v>
                      </c:pt>
                      <c:pt idx="4479">
                        <c:v>9.0594211604614982E-13</c:v>
                      </c:pt>
                      <c:pt idx="4480">
                        <c:v>9.055256656422886E-13</c:v>
                      </c:pt>
                      <c:pt idx="4481">
                        <c:v>9.0510921195582766E-13</c:v>
                      </c:pt>
                      <c:pt idx="4482">
                        <c:v>9.0469275498080185E-13</c:v>
                      </c:pt>
                      <c:pt idx="4483">
                        <c:v>9.0427629471123359E-13</c:v>
                      </c:pt>
                      <c:pt idx="4484">
                        <c:v>9.0385983114115128E-13</c:v>
                      </c:pt>
                      <c:pt idx="4485">
                        <c:v>9.0344336426458956E-13</c:v>
                      </c:pt>
                      <c:pt idx="4486">
                        <c:v>9.0302689407557116E-13</c:v>
                      </c:pt>
                      <c:pt idx="4487">
                        <c:v>9.0261042056813104E-13</c:v>
                      </c:pt>
                      <c:pt idx="4488">
                        <c:v>9.0219394373629101E-13</c:v>
                      </c:pt>
                      <c:pt idx="4489">
                        <c:v>9.0177746357408632E-13</c:v>
                      </c:pt>
                      <c:pt idx="4490">
                        <c:v>9.0136098007553941E-13</c:v>
                      </c:pt>
                      <c:pt idx="4491">
                        <c:v>9.0094449323467876E-13</c:v>
                      </c:pt>
                      <c:pt idx="4492">
                        <c:v>9.0052800304553892E-13</c:v>
                      </c:pt>
                      <c:pt idx="4493">
                        <c:v>9.0011150950214282E-13</c:v>
                      </c:pt>
                      <c:pt idx="4494">
                        <c:v>8.9969501259852471E-13</c:v>
                      </c:pt>
                      <c:pt idx="4495">
                        <c:v>8.992785123287073E-13</c:v>
                      </c:pt>
                      <c:pt idx="4496">
                        <c:v>8.9886200868671921E-13</c:v>
                      </c:pt>
                      <c:pt idx="4497">
                        <c:v>8.9844550166659516E-13</c:v>
                      </c:pt>
                      <c:pt idx="4498">
                        <c:v>8.9802899126235759E-13</c:v>
                      </c:pt>
                      <c:pt idx="4499">
                        <c:v>8.9761247746804105E-13</c:v>
                      </c:pt>
                      <c:pt idx="4500">
                        <c:v>8.9719596027766826E-13</c:v>
                      </c:pt>
                      <c:pt idx="4501">
                        <c:v>8.9677943968723469E-13</c:v>
                      </c:pt>
                      <c:pt idx="4502">
                        <c:v>8.9636291569634907E-13</c:v>
                      </c:pt>
                      <c:pt idx="4503">
                        <c:v>8.9594638830160099E-13</c:v>
                      </c:pt>
                      <c:pt idx="4504">
                        <c:v>8.9552985749946191E-13</c:v>
                      </c:pt>
                      <c:pt idx="4505">
                        <c:v>8.9511332328639066E-13</c:v>
                      </c:pt>
                      <c:pt idx="4506">
                        <c:v>8.946967856588585E-13</c:v>
                      </c:pt>
                      <c:pt idx="4507">
                        <c:v>8.9428024461331922E-13</c:v>
                      </c:pt>
                      <c:pt idx="4508">
                        <c:v>8.9386370014625537E-13</c:v>
                      </c:pt>
                      <c:pt idx="4509">
                        <c:v>8.9344715225411479E-13</c:v>
                      </c:pt>
                      <c:pt idx="4510">
                        <c:v>8.9303060093338025E-13</c:v>
                      </c:pt>
                      <c:pt idx="4511">
                        <c:v>8.9261404618049916E-13</c:v>
                      </c:pt>
                      <c:pt idx="4512">
                        <c:v>8.9219748799194915E-13</c:v>
                      </c:pt>
                      <c:pt idx="4513">
                        <c:v>8.9178092636418874E-13</c:v>
                      </c:pt>
                      <c:pt idx="4514">
                        <c:v>8.913643612936898E-13</c:v>
                      </c:pt>
                      <c:pt idx="4515">
                        <c:v>8.9094779277691126E-13</c:v>
                      </c:pt>
                      <c:pt idx="4516">
                        <c:v>8.9053122081032438E-13</c:v>
                      </c:pt>
                      <c:pt idx="4517">
                        <c:v>8.901146453903886E-13</c:v>
                      </c:pt>
                      <c:pt idx="4518">
                        <c:v>8.8969806651356902E-13</c:v>
                      </c:pt>
                      <c:pt idx="4519">
                        <c:v>8.8928148417633688E-13</c:v>
                      </c:pt>
                      <c:pt idx="4520">
                        <c:v>8.8886489837515142E-13</c:v>
                      </c:pt>
                      <c:pt idx="4521">
                        <c:v>8.8844830910648391E-13</c:v>
                      </c:pt>
                      <c:pt idx="4522">
                        <c:v>8.8803171636679379E-13</c:v>
                      </c:pt>
                      <c:pt idx="4523">
                        <c:v>8.8761512015254604E-13</c:v>
                      </c:pt>
                      <c:pt idx="4524">
                        <c:v>8.8719852046021192E-13</c:v>
                      </c:pt>
                      <c:pt idx="4525">
                        <c:v>8.8678191728625088E-13</c:v>
                      </c:pt>
                      <c:pt idx="4526">
                        <c:v>8.8636531062713375E-13</c:v>
                      </c:pt>
                      <c:pt idx="4527">
                        <c:v>8.859487004793201E-13</c:v>
                      </c:pt>
                      <c:pt idx="4528">
                        <c:v>8.8553208683928116E-13</c:v>
                      </c:pt>
                      <c:pt idx="4529">
                        <c:v>8.8511546970347619E-13</c:v>
                      </c:pt>
                      <c:pt idx="4530">
                        <c:v>8.8469884906837057E-13</c:v>
                      </c:pt>
                      <c:pt idx="4531">
                        <c:v>8.8428222493043506E-13</c:v>
                      </c:pt>
                      <c:pt idx="4532">
                        <c:v>8.838655972861296E-13</c:v>
                      </c:pt>
                      <c:pt idx="4533">
                        <c:v>8.8344896613191898E-13</c:v>
                      </c:pt>
                      <c:pt idx="4534">
                        <c:v>8.8303233146427437E-13</c:v>
                      </c:pt>
                      <c:pt idx="4535">
                        <c:v>8.826156932796552E-13</c:v>
                      </c:pt>
                      <c:pt idx="4536">
                        <c:v>8.8219905157453272E-13</c:v>
                      </c:pt>
                      <c:pt idx="4537">
                        <c:v>8.8178240634536607E-13</c:v>
                      </c:pt>
                      <c:pt idx="4538">
                        <c:v>8.8136575758862641E-13</c:v>
                      </c:pt>
                      <c:pt idx="4539">
                        <c:v>8.8094910530077348E-13</c:v>
                      </c:pt>
                      <c:pt idx="4540">
                        <c:v>8.8053244947827197E-13</c:v>
                      </c:pt>
                      <c:pt idx="4541">
                        <c:v>8.8011579011759354E-13</c:v>
                      </c:pt>
                      <c:pt idx="4542">
                        <c:v>8.7969912721519733E-13</c:v>
                      </c:pt>
                      <c:pt idx="4543">
                        <c:v>8.7928246076835633E-13</c:v>
                      </c:pt>
                      <c:pt idx="4544">
                        <c:v>8.7886579077673257E-13</c:v>
                      </c:pt>
                      <c:pt idx="4545">
                        <c:v>8.7844911723818895E-13</c:v>
                      </c:pt>
                      <c:pt idx="4546">
                        <c:v>8.78032440150409E-13</c:v>
                      </c:pt>
                      <c:pt idx="4547">
                        <c:v>8.7761575951106568E-13</c:v>
                      </c:pt>
                      <c:pt idx="4548">
                        <c:v>8.7719907531784234E-13</c:v>
                      </c:pt>
                      <c:pt idx="4549">
                        <c:v>8.7678238756841183E-13</c:v>
                      </c:pt>
                      <c:pt idx="4550">
                        <c:v>8.7636569626045769E-13</c:v>
                      </c:pt>
                      <c:pt idx="4551">
                        <c:v>8.7594900139165226E-13</c:v>
                      </c:pt>
                      <c:pt idx="4552">
                        <c:v>8.7553230295967396E-13</c:v>
                      </c:pt>
                      <c:pt idx="4553">
                        <c:v>8.7511560096220653E-13</c:v>
                      </c:pt>
                      <c:pt idx="4554">
                        <c:v>8.7469889539692252E-13</c:v>
                      </c:pt>
                      <c:pt idx="4555">
                        <c:v>8.7428218626149962E-13</c:v>
                      </c:pt>
                      <c:pt idx="4556">
                        <c:v>8.738654735536222E-13</c:v>
                      </c:pt>
                      <c:pt idx="4557">
                        <c:v>8.7344875727096238E-13</c:v>
                      </c:pt>
                      <c:pt idx="4558">
                        <c:v>8.7303203741120393E-13</c:v>
                      </c:pt>
                      <c:pt idx="4559">
                        <c:v>8.7261531397201969E-13</c:v>
                      </c:pt>
                      <c:pt idx="4560">
                        <c:v>8.7219858695109301E-13</c:v>
                      </c:pt>
                      <c:pt idx="4561">
                        <c:v>8.7178185634609634E-13</c:v>
                      </c:pt>
                      <c:pt idx="4562">
                        <c:v>8.7136512215470848E-13</c:v>
                      </c:pt>
                      <c:pt idx="4563">
                        <c:v>8.7094838437461268E-13</c:v>
                      </c:pt>
                      <c:pt idx="4564">
                        <c:v>8.7053164300348128E-13</c:v>
                      </c:pt>
                      <c:pt idx="4565">
                        <c:v>8.7011489803899844E-13</c:v>
                      </c:pt>
                      <c:pt idx="4566">
                        <c:v>8.6969814947883649E-13</c:v>
                      </c:pt>
                      <c:pt idx="4567">
                        <c:v>8.6928139732067355E-13</c:v>
                      </c:pt>
                      <c:pt idx="4568">
                        <c:v>8.6886464156219336E-13</c:v>
                      </c:pt>
                      <c:pt idx="4569">
                        <c:v>8.6844788220106837E-13</c:v>
                      </c:pt>
                      <c:pt idx="4570">
                        <c:v>8.6803111923498262E-13</c:v>
                      </c:pt>
                      <c:pt idx="4571">
                        <c:v>8.6761435266160828E-13</c:v>
                      </c:pt>
                      <c:pt idx="4572">
                        <c:v>8.6719758247862948E-13</c:v>
                      </c:pt>
                      <c:pt idx="4573">
                        <c:v>8.6678080868371251E-13</c:v>
                      </c:pt>
                      <c:pt idx="4574">
                        <c:v>8.6636403127455315E-13</c:v>
                      </c:pt>
                      <c:pt idx="4575">
                        <c:v>8.6594725024881202E-13</c:v>
                      </c:pt>
                      <c:pt idx="4576">
                        <c:v>8.6553046560417893E-13</c:v>
                      </c:pt>
                      <c:pt idx="4577">
                        <c:v>8.6511367733833149E-13</c:v>
                      </c:pt>
                      <c:pt idx="4578">
                        <c:v>8.6469688544894273E-13</c:v>
                      </c:pt>
                      <c:pt idx="4579">
                        <c:v>8.6428008993369065E-13</c:v>
                      </c:pt>
                      <c:pt idx="4580">
                        <c:v>8.6386329079025881E-13</c:v>
                      </c:pt>
                      <c:pt idx="4581">
                        <c:v>8.6344648801632005E-13</c:v>
                      </c:pt>
                      <c:pt idx="4582">
                        <c:v>8.6302968160955783E-13</c:v>
                      </c:pt>
                      <c:pt idx="4583">
                        <c:v>8.6261287156764489E-13</c:v>
                      </c:pt>
                      <c:pt idx="4584">
                        <c:v>8.6219605788825882E-13</c:v>
                      </c:pt>
                      <c:pt idx="4585">
                        <c:v>8.617792405694597E-13</c:v>
                      </c:pt>
                      <c:pt idx="4586">
                        <c:v>8.6136241961100218E-13</c:v>
                      </c:pt>
                      <c:pt idx="4587">
                        <c:v>8.6094559501123361E-13</c:v>
                      </c:pt>
                      <c:pt idx="4588">
                        <c:v>8.6052876676825152E-13</c:v>
                      </c:pt>
                      <c:pt idx="4589">
                        <c:v>8.6011193488014791E-13</c:v>
                      </c:pt>
                      <c:pt idx="4590">
                        <c:v>8.5969509934500893E-13</c:v>
                      </c:pt>
                      <c:pt idx="4591">
                        <c:v>8.5927826016092655E-13</c:v>
                      </c:pt>
                      <c:pt idx="4592">
                        <c:v>8.5886141732599893E-13</c:v>
                      </c:pt>
                      <c:pt idx="4593">
                        <c:v>8.584445708383115E-13</c:v>
                      </c:pt>
                      <c:pt idx="4594">
                        <c:v>8.5802772069595686E-13</c:v>
                      </c:pt>
                      <c:pt idx="4595">
                        <c:v>8.5761086689703254E-13</c:v>
                      </c:pt>
                      <c:pt idx="4596">
                        <c:v>8.571940094396249E-13</c:v>
                      </c:pt>
                      <c:pt idx="4597">
                        <c:v>8.5677714832183146E-13</c:v>
                      </c:pt>
                      <c:pt idx="4598">
                        <c:v>8.5636028354173838E-13</c:v>
                      </c:pt>
                      <c:pt idx="4599">
                        <c:v>8.5594341509744349E-13</c:v>
                      </c:pt>
                      <c:pt idx="4600">
                        <c:v>8.5552654298703283E-13</c:v>
                      </c:pt>
                      <c:pt idx="4601">
                        <c:v>8.55109667208599E-13</c:v>
                      </c:pt>
                      <c:pt idx="4602">
                        <c:v>8.5469278776023884E-13</c:v>
                      </c:pt>
                      <c:pt idx="4603">
                        <c:v>8.5427590464003928E-13</c:v>
                      </c:pt>
                      <c:pt idx="4604">
                        <c:v>8.5385901784609182E-13</c:v>
                      </c:pt>
                      <c:pt idx="4605">
                        <c:v>8.534421273764944E-13</c:v>
                      </c:pt>
                      <c:pt idx="4606">
                        <c:v>8.5302523322933892E-13</c:v>
                      </c:pt>
                      <c:pt idx="4607">
                        <c:v>8.5260833540270586E-13</c:v>
                      </c:pt>
                      <c:pt idx="4608">
                        <c:v>8.5219143389469861E-13</c:v>
                      </c:pt>
                      <c:pt idx="4609">
                        <c:v>8.5177452870340938E-13</c:v>
                      </c:pt>
                      <c:pt idx="4610">
                        <c:v>8.5135761982692409E-13</c:v>
                      </c:pt>
                      <c:pt idx="4611">
                        <c:v>8.5094070726333504E-13</c:v>
                      </c:pt>
                      <c:pt idx="4612">
                        <c:v>8.5052379101073957E-13</c:v>
                      </c:pt>
                      <c:pt idx="4613">
                        <c:v>8.5010687106722422E-13</c:v>
                      </c:pt>
                      <c:pt idx="4614">
                        <c:v>8.4968994743088663E-13</c:v>
                      </c:pt>
                      <c:pt idx="4615">
                        <c:v>8.4927302009981285E-13</c:v>
                      </c:pt>
                      <c:pt idx="4616">
                        <c:v>8.4885608907210062E-13</c:v>
                      </c:pt>
                      <c:pt idx="4617">
                        <c:v>8.4843915434583072E-13</c:v>
                      </c:pt>
                      <c:pt idx="4618">
                        <c:v>8.4802221591911201E-13</c:v>
                      </c:pt>
                      <c:pt idx="4619">
                        <c:v>8.476052737900192E-13</c:v>
                      </c:pt>
                      <c:pt idx="4620">
                        <c:v>8.4718832795665612E-13</c:v>
                      </c:pt>
                      <c:pt idx="4621">
                        <c:v>8.4677137841711443E-13</c:v>
                      </c:pt>
                      <c:pt idx="4622">
                        <c:v>8.4635442516948039E-13</c:v>
                      </c:pt>
                      <c:pt idx="4623">
                        <c:v>8.4593746821184639E-13</c:v>
                      </c:pt>
                      <c:pt idx="4624">
                        <c:v>8.4552050754230937E-13</c:v>
                      </c:pt>
                      <c:pt idx="4625">
                        <c:v>8.4510354315895596E-13</c:v>
                      </c:pt>
                      <c:pt idx="4626">
                        <c:v>8.4468657505988421E-13</c:v>
                      </c:pt>
                      <c:pt idx="4627">
                        <c:v>8.4426960324333193E-13</c:v>
                      </c:pt>
                      <c:pt idx="4628">
                        <c:v>8.4385262770866692E-13</c:v>
                      </c:pt>
                      <c:pt idx="4629">
                        <c:v>8.4343564845405406E-13</c:v>
                      </c:pt>
                      <c:pt idx="4630">
                        <c:v>8.4301866547735514E-13</c:v>
                      </c:pt>
                      <c:pt idx="4631">
                        <c:v>8.4260167877643162E-13</c:v>
                      </c:pt>
                      <c:pt idx="4632">
                        <c:v>8.4218468834915132E-13</c:v>
                      </c:pt>
                      <c:pt idx="4633">
                        <c:v>8.4176769419337531E-13</c:v>
                      </c:pt>
                      <c:pt idx="4634">
                        <c:v>8.4135069630696052E-13</c:v>
                      </c:pt>
                      <c:pt idx="4635">
                        <c:v>8.4093369468776739E-13</c:v>
                      </c:pt>
                      <c:pt idx="4636">
                        <c:v>8.4051668933365852E-13</c:v>
                      </c:pt>
                      <c:pt idx="4637">
                        <c:v>8.4009968024250163E-13</c:v>
                      </c:pt>
                      <c:pt idx="4638">
                        <c:v>8.3968266741215748E-13</c:v>
                      </c:pt>
                      <c:pt idx="4639">
                        <c:v>8.3926565084048248E-13</c:v>
                      </c:pt>
                      <c:pt idx="4640">
                        <c:v>8.3884863052533821E-13</c:v>
                      </c:pt>
                      <c:pt idx="4641">
                        <c:v>8.3843160646459239E-13</c:v>
                      </c:pt>
                      <c:pt idx="4642">
                        <c:v>8.3801457865610084E-13</c:v>
                      </c:pt>
                      <c:pt idx="4643">
                        <c:v>8.3759754709772513E-13</c:v>
                      </c:pt>
                      <c:pt idx="4644">
                        <c:v>8.3718051178733257E-13</c:v>
                      </c:pt>
                      <c:pt idx="4645">
                        <c:v>8.3676347272277939E-13</c:v>
                      </c:pt>
                      <c:pt idx="4646">
                        <c:v>8.3634642990193312E-13</c:v>
                      </c:pt>
                      <c:pt idx="4647">
                        <c:v>8.3592938332264966E-13</c:v>
                      </c:pt>
                      <c:pt idx="4648">
                        <c:v>8.3551233298279604E-13</c:v>
                      </c:pt>
                      <c:pt idx="4649">
                        <c:v>8.3509527888022877E-13</c:v>
                      </c:pt>
                      <c:pt idx="4650">
                        <c:v>8.3467822101280903E-13</c:v>
                      </c:pt>
                      <c:pt idx="4651">
                        <c:v>8.3426115937840473E-13</c:v>
                      </c:pt>
                      <c:pt idx="4652">
                        <c:v>8.3384409397487181E-13</c:v>
                      </c:pt>
                      <c:pt idx="4653">
                        <c:v>8.3342702480007706E-13</c:v>
                      </c:pt>
                      <c:pt idx="4654">
                        <c:v>8.3300995185187713E-13</c:v>
                      </c:pt>
                      <c:pt idx="4655">
                        <c:v>8.3259287512882221E-13</c:v>
                      </c:pt>
                      <c:pt idx="4656">
                        <c:v>8.3217579463694783E-13</c:v>
                      </c:pt>
                      <c:pt idx="4657">
                        <c:v>8.3175871037512956E-13</c:v>
                      </c:pt>
                      <c:pt idx="4658">
                        <c:v>8.3134162233950896E-13</c:v>
                      </c:pt>
                      <c:pt idx="4659">
                        <c:v>8.309245305262153E-13</c:v>
                      </c:pt>
                      <c:pt idx="4660">
                        <c:v>8.3050743493138478E-13</c:v>
                      </c:pt>
                      <c:pt idx="4661">
                        <c:v>8.3009033555115777E-13</c:v>
                      </c:pt>
                      <c:pt idx="4662">
                        <c:v>8.2967323238166404E-13</c:v>
                      </c:pt>
                      <c:pt idx="4663">
                        <c:v>8.2925612541904506E-13</c:v>
                      </c:pt>
                      <c:pt idx="4664">
                        <c:v>8.2883901465942998E-13</c:v>
                      </c:pt>
                      <c:pt idx="4665">
                        <c:v>8.2842190009895462E-13</c:v>
                      </c:pt>
                      <c:pt idx="4666">
                        <c:v>8.2800478173376014E-13</c:v>
                      </c:pt>
                      <c:pt idx="4667">
                        <c:v>8.2758765955997642E-13</c:v>
                      </c:pt>
                      <c:pt idx="4668">
                        <c:v>8.2717053357374371E-13</c:v>
                      </c:pt>
                      <c:pt idx="4669">
                        <c:v>8.2675340377119248E-13</c:v>
                      </c:pt>
                      <c:pt idx="4670">
                        <c:v>8.2633627014846369E-13</c:v>
                      </c:pt>
                      <c:pt idx="4671">
                        <c:v>8.2591913270168701E-13</c:v>
                      </c:pt>
                      <c:pt idx="4672">
                        <c:v>8.2550199142699745E-13</c:v>
                      </c:pt>
                      <c:pt idx="4673">
                        <c:v>8.2508484632053688E-13</c:v>
                      </c:pt>
                      <c:pt idx="4674">
                        <c:v>8.2466769737843456E-13</c:v>
                      </c:pt>
                      <c:pt idx="4675">
                        <c:v>8.2425054459683156E-13</c:v>
                      </c:pt>
                      <c:pt idx="4676">
                        <c:v>8.2383338797185198E-13</c:v>
                      </c:pt>
                      <c:pt idx="4677">
                        <c:v>8.2341622749964821E-13</c:v>
                      </c:pt>
                      <c:pt idx="4678">
                        <c:v>8.2299906317634444E-13</c:v>
                      </c:pt>
                      <c:pt idx="4679">
                        <c:v>8.22581894998076E-13</c:v>
                      </c:pt>
                      <c:pt idx="4680">
                        <c:v>8.2216472296097839E-13</c:v>
                      </c:pt>
                      <c:pt idx="4681">
                        <c:v>8.2174754706119794E-13</c:v>
                      </c:pt>
                      <c:pt idx="4682">
                        <c:v>8.213303672948538E-13</c:v>
                      </c:pt>
                      <c:pt idx="4683">
                        <c:v>8.2084585766217907E-13</c:v>
                      </c:pt>
                      <c:pt idx="4684">
                        <c:v>8.2016769833322936E-13</c:v>
                      </c:pt>
                      <c:pt idx="4685">
                        <c:v>8.1948953437144895E-13</c:v>
                      </c:pt>
                      <c:pt idx="4686">
                        <c:v>8.1881136576906473E-13</c:v>
                      </c:pt>
                      <c:pt idx="4687">
                        <c:v>8.1813319251831019E-13</c:v>
                      </c:pt>
                      <c:pt idx="4688">
                        <c:v>8.1745501461140041E-13</c:v>
                      </c:pt>
                      <c:pt idx="4689">
                        <c:v>8.1677683204057451E-13</c:v>
                      </c:pt>
                      <c:pt idx="4690">
                        <c:v>8.1609864479805324E-13</c:v>
                      </c:pt>
                      <c:pt idx="4691">
                        <c:v>8.154204528760639E-13</c:v>
                      </c:pt>
                      <c:pt idx="4692">
                        <c:v>8.1474225626683968E-13</c:v>
                      </c:pt>
                      <c:pt idx="4693">
                        <c:v>8.1406405496260161E-13</c:v>
                      </c:pt>
                      <c:pt idx="4694">
                        <c:v>8.133858489555768E-13</c:v>
                      </c:pt>
                      <c:pt idx="4695">
                        <c:v>8.1270763823799225E-13</c:v>
                      </c:pt>
                      <c:pt idx="4696">
                        <c:v>8.1202942280207569E-13</c:v>
                      </c:pt>
                      <c:pt idx="4697">
                        <c:v>8.1135120264005937E-13</c:v>
                      </c:pt>
                      <c:pt idx="4698">
                        <c:v>8.1067297774416453E-13</c:v>
                      </c:pt>
                      <c:pt idx="4699">
                        <c:v>8.09994748106619E-13</c:v>
                      </c:pt>
                      <c:pt idx="4700">
                        <c:v>8.0931651371964887E-13</c:v>
                      </c:pt>
                      <c:pt idx="4701">
                        <c:v>8.0863827457548801E-13</c:v>
                      </c:pt>
                      <c:pt idx="4702">
                        <c:v>8.0796003066635717E-13</c:v>
                      </c:pt>
                      <c:pt idx="4703">
                        <c:v>8.0728178198448336E-13</c:v>
                      </c:pt>
                      <c:pt idx="4704">
                        <c:v>8.0660352852209439E-13</c:v>
                      </c:pt>
                      <c:pt idx="4705">
                        <c:v>8.0592527027141635E-13</c:v>
                      </c:pt>
                      <c:pt idx="4706">
                        <c:v>8.0524700722468293E-13</c:v>
                      </c:pt>
                      <c:pt idx="4707">
                        <c:v>8.0456873937411546E-13</c:v>
                      </c:pt>
                      <c:pt idx="4708">
                        <c:v>8.0389046671194035E-13</c:v>
                      </c:pt>
                      <c:pt idx="4709">
                        <c:v>8.0321218923039118E-13</c:v>
                      </c:pt>
                      <c:pt idx="4710">
                        <c:v>8.0253390692168302E-13</c:v>
                      </c:pt>
                      <c:pt idx="4711">
                        <c:v>8.0185561977847981E-13</c:v>
                      </c:pt>
                      <c:pt idx="4712">
                        <c:v>8.0117732781145543E-13</c:v>
                      </c:pt>
                      <c:pt idx="4713">
                        <c:v>8.0049903102563778E-13</c:v>
                      </c:pt>
                      <c:pt idx="4714">
                        <c:v>7.9982072941733797E-13</c:v>
                      </c:pt>
                      <c:pt idx="4715">
                        <c:v>7.991424229828547E-13</c:v>
                      </c:pt>
                      <c:pt idx="4716">
                        <c:v>7.9846411171849291E-13</c:v>
                      </c:pt>
                      <c:pt idx="4717">
                        <c:v>7.9778579562055796E-13</c:v>
                      </c:pt>
                      <c:pt idx="4718">
                        <c:v>7.9710747468536014E-13</c:v>
                      </c:pt>
                      <c:pt idx="4719">
                        <c:v>7.9642914890919271E-13</c:v>
                      </c:pt>
                      <c:pt idx="4720">
                        <c:v>7.9575081828837242E-13</c:v>
                      </c:pt>
                      <c:pt idx="4721">
                        <c:v>7.9507248281919816E-13</c:v>
                      </c:pt>
                      <c:pt idx="4722">
                        <c:v>7.9439414249798094E-13</c:v>
                      </c:pt>
                      <c:pt idx="4723">
                        <c:v>7.937157973210136E-13</c:v>
                      </c:pt>
                      <c:pt idx="4724">
                        <c:v>7.930374472846131E-13</c:v>
                      </c:pt>
                      <c:pt idx="4725">
                        <c:v>7.9235909238507823E-13</c:v>
                      </c:pt>
                      <c:pt idx="4726">
                        <c:v>7.9168073261871394E-13</c:v>
                      </c:pt>
                      <c:pt idx="4727">
                        <c:v>7.9100236798183125E-13</c:v>
                      </c:pt>
                      <c:pt idx="4728">
                        <c:v>7.9032399847072894E-13</c:v>
                      </c:pt>
                      <c:pt idx="4729">
                        <c:v>7.8964562408171165E-13</c:v>
                      </c:pt>
                      <c:pt idx="4730">
                        <c:v>7.8896724481108506E-13</c:v>
                      </c:pt>
                      <c:pt idx="4731">
                        <c:v>7.8828886065515339E-13</c:v>
                      </c:pt>
                      <c:pt idx="4732">
                        <c:v>7.8761047161022777E-13</c:v>
                      </c:pt>
                      <c:pt idx="4733">
                        <c:v>7.8693207767260687E-13</c:v>
                      </c:pt>
                      <c:pt idx="4734">
                        <c:v>7.8625367883859596E-13</c:v>
                      </c:pt>
                      <c:pt idx="4735">
                        <c:v>7.8557527510449988E-13</c:v>
                      </c:pt>
                      <c:pt idx="4736">
                        <c:v>7.8489686646662934E-13</c:v>
                      </c:pt>
                      <c:pt idx="4737">
                        <c:v>7.8421845292127737E-13</c:v>
                      </c:pt>
                      <c:pt idx="4738">
                        <c:v>7.8354003446476084E-13</c:v>
                      </c:pt>
                      <c:pt idx="4739">
                        <c:v>7.8286161109340106E-13</c:v>
                      </c:pt>
                      <c:pt idx="4740">
                        <c:v>7.8218318280587738E-13</c:v>
                      </c:pt>
                      <c:pt idx="4741">
                        <c:v>7.815047496010493E-13</c:v>
                      </c:pt>
                      <c:pt idx="4742">
                        <c:v>7.8082631147643478E-13</c:v>
                      </c:pt>
                      <c:pt idx="4743">
                        <c:v>7.8014786842955692E-13</c:v>
                      </c:pt>
                      <c:pt idx="4744">
                        <c:v>7.7946942045793932E-13</c:v>
                      </c:pt>
                      <c:pt idx="4745">
                        <c:v>7.7879096755911156E-13</c:v>
                      </c:pt>
                      <c:pt idx="4746">
                        <c:v>7.7811250973058511E-13</c:v>
                      </c:pt>
                      <c:pt idx="4747">
                        <c:v>7.7743404696990107E-13</c:v>
                      </c:pt>
                      <c:pt idx="4748">
                        <c:v>7.7675557927456536E-13</c:v>
                      </c:pt>
                      <c:pt idx="4749">
                        <c:v>7.7607710664210775E-13</c:v>
                      </c:pt>
                      <c:pt idx="4750">
                        <c:v>7.753986290700567E-13</c:v>
                      </c:pt>
                      <c:pt idx="4751">
                        <c:v>7.7472014655593057E-13</c:v>
                      </c:pt>
                      <c:pt idx="4752">
                        <c:v>7.7404165909725245E-13</c:v>
                      </c:pt>
                      <c:pt idx="4753">
                        <c:v>7.7336316669155182E-13</c:v>
                      </c:pt>
                      <c:pt idx="4754">
                        <c:v>7.7268466933634056E-13</c:v>
                      </c:pt>
                      <c:pt idx="4755">
                        <c:v>7.720061670291538E-13</c:v>
                      </c:pt>
                      <c:pt idx="4756">
                        <c:v>7.7132765976750898E-13</c:v>
                      </c:pt>
                      <c:pt idx="4757">
                        <c:v>7.7064914754893578E-13</c:v>
                      </c:pt>
                      <c:pt idx="4758">
                        <c:v>7.6997063037094537E-13</c:v>
                      </c:pt>
                      <c:pt idx="4759">
                        <c:v>7.6929210823107349E-13</c:v>
                      </c:pt>
                      <c:pt idx="4760">
                        <c:v>7.6861358112683767E-13</c:v>
                      </c:pt>
                      <c:pt idx="4761">
                        <c:v>7.6793504905576144E-13</c:v>
                      </c:pt>
                      <c:pt idx="4762">
                        <c:v>7.6725651201537385E-13</c:v>
                      </c:pt>
                      <c:pt idx="4763">
                        <c:v>7.665779700031868E-13</c:v>
                      </c:pt>
                      <c:pt idx="4764">
                        <c:v>7.658994230167355E-13</c:v>
                      </c:pt>
                      <c:pt idx="4765">
                        <c:v>7.6522087105354336E-13</c:v>
                      </c:pt>
                      <c:pt idx="4766">
                        <c:v>7.6454231411112247E-13</c:v>
                      </c:pt>
                      <c:pt idx="4767">
                        <c:v>7.6386375218700756E-13</c:v>
                      </c:pt>
                      <c:pt idx="4768">
                        <c:v>7.631851852792789E-13</c:v>
                      </c:pt>
                      <c:pt idx="4769">
                        <c:v>7.6250661338638331E-13</c:v>
                      </c:pt>
                      <c:pt idx="4770">
                        <c:v>7.6182803650640096E-13</c:v>
                      </c:pt>
                      <c:pt idx="4771">
                        <c:v>7.6114945463740143E-13</c:v>
                      </c:pt>
                      <c:pt idx="4772">
                        <c:v>7.6047086777747631E-13</c:v>
                      </c:pt>
                      <c:pt idx="4773">
                        <c:v>7.5979227592470032E-13</c:v>
                      </c:pt>
                      <c:pt idx="4774">
                        <c:v>7.5911367907715424E-13</c:v>
                      </c:pt>
                      <c:pt idx="4775">
                        <c:v>7.5843507723292462E-13</c:v>
                      </c:pt>
                      <c:pt idx="4776">
                        <c:v>7.5775647039007991E-13</c:v>
                      </c:pt>
                      <c:pt idx="4777">
                        <c:v>7.5707785854671232E-13</c:v>
                      </c:pt>
                      <c:pt idx="4778">
                        <c:v>7.5639924170089687E-13</c:v>
                      </c:pt>
                      <c:pt idx="4779">
                        <c:v>7.557206198507196E-13</c:v>
                      </c:pt>
                      <c:pt idx="4780">
                        <c:v>7.5504199299424967E-13</c:v>
                      </c:pt>
                      <c:pt idx="4781">
                        <c:v>7.5436336112957887E-13</c:v>
                      </c:pt>
                      <c:pt idx="4782">
                        <c:v>7.5368472425478214E-13</c:v>
                      </c:pt>
                      <c:pt idx="4783">
                        <c:v>7.5300608236794025E-13</c:v>
                      </c:pt>
                      <c:pt idx="4784">
                        <c:v>7.5232743546713935E-13</c:v>
                      </c:pt>
                      <c:pt idx="4785">
                        <c:v>7.5164878355044809E-13</c:v>
                      </c:pt>
                      <c:pt idx="4786">
                        <c:v>7.5097012661595877E-13</c:v>
                      </c:pt>
                      <c:pt idx="4787">
                        <c:v>7.5029146466174622E-13</c:v>
                      </c:pt>
                      <c:pt idx="4788">
                        <c:v>7.4961279768589698E-13</c:v>
                      </c:pt>
                      <c:pt idx="4789">
                        <c:v>7.4893412568648537E-13</c:v>
                      </c:pt>
                      <c:pt idx="4790">
                        <c:v>7.4825544866158631E-13</c:v>
                      </c:pt>
                      <c:pt idx="4791">
                        <c:v>7.47576766609292E-13</c:v>
                      </c:pt>
                      <c:pt idx="4792">
                        <c:v>7.4689807952768282E-13</c:v>
                      </c:pt>
                      <c:pt idx="4793">
                        <c:v>7.4621938741482763E-13</c:v>
                      </c:pt>
                      <c:pt idx="4794">
                        <c:v>7.4554069026881874E-13</c:v>
                      </c:pt>
                      <c:pt idx="4795">
                        <c:v>7.4486198808773096E-13</c:v>
                      </c:pt>
                      <c:pt idx="4796">
                        <c:v>7.4418328086964458E-13</c:v>
                      </c:pt>
                      <c:pt idx="4797">
                        <c:v>7.4350456861264604E-13</c:v>
                      </c:pt>
                      <c:pt idx="4798">
                        <c:v>7.4282585131480429E-13</c:v>
                      </c:pt>
                      <c:pt idx="4799">
                        <c:v>7.4214712897421145E-13</c:v>
                      </c:pt>
                      <c:pt idx="4800">
                        <c:v>7.4146840158894242E-13</c:v>
                      </c:pt>
                      <c:pt idx="4801">
                        <c:v>7.4078966915708305E-13</c:v>
                      </c:pt>
                      <c:pt idx="4802">
                        <c:v>7.4011093167670251E-13</c:v>
                      </c:pt>
                      <c:pt idx="4803">
                        <c:v>7.3943218914589339E-13</c:v>
                      </c:pt>
                      <c:pt idx="4804">
                        <c:v>7.3875344156272981E-13</c:v>
                      </c:pt>
                      <c:pt idx="4805">
                        <c:v>7.3807468892529226E-13</c:v>
                      </c:pt>
                      <c:pt idx="4806">
                        <c:v>7.3739593123166777E-13</c:v>
                      </c:pt>
                      <c:pt idx="4807">
                        <c:v>7.3671716847993017E-13</c:v>
                      </c:pt>
                      <c:pt idx="4808">
                        <c:v>7.3603840066816084E-13</c:v>
                      </c:pt>
                      <c:pt idx="4809">
                        <c:v>7.3535962779443986E-13</c:v>
                      </c:pt>
                      <c:pt idx="4810">
                        <c:v>7.3468084985810666E-13</c:v>
                      </c:pt>
                      <c:pt idx="4811">
                        <c:v>7.3400206685903047E-13</c:v>
                      </c:pt>
                      <c:pt idx="4812">
                        <c:v>7.3332327879515062E-13</c:v>
                      </c:pt>
                      <c:pt idx="4813">
                        <c:v>7.3264448566439329E-13</c:v>
                      </c:pt>
                      <c:pt idx="4814">
                        <c:v>7.3196568746468488E-13</c:v>
                      </c:pt>
                      <c:pt idx="4815">
                        <c:v>7.3128688419395784E-13</c:v>
                      </c:pt>
                      <c:pt idx="4816">
                        <c:v>7.3060807585012685E-13</c:v>
                      </c:pt>
                      <c:pt idx="4817">
                        <c:v>7.2992926243113043E-13</c:v>
                      </c:pt>
                      <c:pt idx="4818">
                        <c:v>7.2925044393489446E-13</c:v>
                      </c:pt>
                      <c:pt idx="4819">
                        <c:v>7.2857162035933423E-13</c:v>
                      </c:pt>
                      <c:pt idx="4820">
                        <c:v>7.2789279170238794E-13</c:v>
                      </c:pt>
                      <c:pt idx="4821">
                        <c:v>7.2721395796197574E-13</c:v>
                      </c:pt>
                      <c:pt idx="4822">
                        <c:v>7.2653511913602461E-13</c:v>
                      </c:pt>
                      <c:pt idx="4823">
                        <c:v>7.2585627522246086E-13</c:v>
                      </c:pt>
                      <c:pt idx="4824">
                        <c:v>7.2517742621921664E-13</c:v>
                      </c:pt>
                      <c:pt idx="4825">
                        <c:v>7.2449857212421277E-13</c:v>
                      </c:pt>
                      <c:pt idx="4826">
                        <c:v>7.2381971293537597E-13</c:v>
                      </c:pt>
                      <c:pt idx="4827">
                        <c:v>7.2314084865063242E-13</c:v>
                      </c:pt>
                      <c:pt idx="4828">
                        <c:v>7.2246197926790851E-13</c:v>
                      </c:pt>
                      <c:pt idx="4829">
                        <c:v>7.217831047851366E-13</c:v>
                      </c:pt>
                      <c:pt idx="4830">
                        <c:v>7.2110422520023753E-13</c:v>
                      </c:pt>
                      <c:pt idx="4831">
                        <c:v>7.2042534051113759E-13</c:v>
                      </c:pt>
                      <c:pt idx="4832">
                        <c:v>7.1974645071576923E-13</c:v>
                      </c:pt>
                      <c:pt idx="4833">
                        <c:v>7.1906755581204733E-13</c:v>
                      </c:pt>
                      <c:pt idx="4834">
                        <c:v>7.1838865579791001E-13</c:v>
                      </c:pt>
                      <c:pt idx="4835">
                        <c:v>7.177097506712776E-13</c:v>
                      </c:pt>
                      <c:pt idx="4836">
                        <c:v>7.1703084043008285E-13</c:v>
                      </c:pt>
                      <c:pt idx="4837">
                        <c:v>7.1635192507224024E-13</c:v>
                      </c:pt>
                      <c:pt idx="4838">
                        <c:v>7.1567300459568799E-13</c:v>
                      </c:pt>
                      <c:pt idx="4839">
                        <c:v>7.1499407899834702E-13</c:v>
                      </c:pt>
                      <c:pt idx="4840">
                        <c:v>7.1431514827814364E-13</c:v>
                      </c:pt>
                      <c:pt idx="4841">
                        <c:v>7.1363621243300999E-13</c:v>
                      </c:pt>
                      <c:pt idx="4842">
                        <c:v>7.1295727146086127E-13</c:v>
                      </c:pt>
                      <c:pt idx="4843">
                        <c:v>7.1227832535963496E-13</c:v>
                      </c:pt>
                      <c:pt idx="4844">
                        <c:v>7.1159937412725262E-13</c:v>
                      </c:pt>
                      <c:pt idx="4845">
                        <c:v>7.1092041776164579E-13</c:v>
                      </c:pt>
                      <c:pt idx="4846">
                        <c:v>7.1024145626073532E-13</c:v>
                      </c:pt>
                      <c:pt idx="4847">
                        <c:v>7.0956248962244224E-13</c:v>
                      </c:pt>
                      <c:pt idx="4848">
                        <c:v>7.0888351784470435E-13</c:v>
                      </c:pt>
                      <c:pt idx="4849">
                        <c:v>7.0820454092544826E-13</c:v>
                      </c:pt>
                      <c:pt idx="4850">
                        <c:v>7.0752555886258865E-13</c:v>
                      </c:pt>
                      <c:pt idx="4851">
                        <c:v>7.0684657165406372E-13</c:v>
                      </c:pt>
                      <c:pt idx="4852">
                        <c:v>7.0616757929906113E-13</c:v>
                      </c:pt>
                      <c:pt idx="4853">
                        <c:v>7.0548858179777173E-13</c:v>
                      </c:pt>
                      <c:pt idx="4854">
                        <c:v>7.048095791470845E-13</c:v>
                      </c:pt>
                      <c:pt idx="4855">
                        <c:v>7.0413057134377322E-13</c:v>
                      </c:pt>
                      <c:pt idx="4856">
                        <c:v>7.0345155838460085E-13</c:v>
                      </c:pt>
                      <c:pt idx="4857">
                        <c:v>7.0277254026633571E-13</c:v>
                      </c:pt>
                      <c:pt idx="4858">
                        <c:v>7.0209351698574614E-13</c:v>
                      </c:pt>
                      <c:pt idx="4859">
                        <c:v>7.0141448853960639E-13</c:v>
                      </c:pt>
                      <c:pt idx="4860">
                        <c:v>7.0073545492467925E-13</c:v>
                      </c:pt>
                      <c:pt idx="4861">
                        <c:v>7.0005641613773293E-13</c:v>
                      </c:pt>
                      <c:pt idx="4862">
                        <c:v>6.9937737217553605E-13</c:v>
                      </c:pt>
                      <c:pt idx="4863">
                        <c:v>6.986983230348627E-13</c:v>
                      </c:pt>
                      <c:pt idx="4864">
                        <c:v>6.9801926871246978E-13</c:v>
                      </c:pt>
                      <c:pt idx="4865">
                        <c:v>6.9734020920513712E-13</c:v>
                      </c:pt>
                      <c:pt idx="4866">
                        <c:v>6.966611445096276E-13</c:v>
                      </c:pt>
                      <c:pt idx="4867">
                        <c:v>6.9598207462271549E-13</c:v>
                      </c:pt>
                      <c:pt idx="4868">
                        <c:v>6.9530299954115729E-13</c:v>
                      </c:pt>
                      <c:pt idx="4869">
                        <c:v>6.9462391926173325E-13</c:v>
                      </c:pt>
                      <c:pt idx="4870">
                        <c:v>6.9394483378120613E-13</c:v>
                      </c:pt>
                      <c:pt idx="4871">
                        <c:v>6.932657430963498E-13</c:v>
                      </c:pt>
                      <c:pt idx="4872">
                        <c:v>6.9258664720392149E-13</c:v>
                      </c:pt>
                      <c:pt idx="4873">
                        <c:v>6.9190754610070081E-13</c:v>
                      </c:pt>
                      <c:pt idx="4874">
                        <c:v>6.9122843978345084E-13</c:v>
                      </c:pt>
                      <c:pt idx="4875">
                        <c:v>6.905493282489395E-13</c:v>
                      </c:pt>
                      <c:pt idx="4876">
                        <c:v>6.8987021149393571E-13</c:v>
                      </c:pt>
                      <c:pt idx="4877">
                        <c:v>6.8919108951521325E-13</c:v>
                      </c:pt>
                      <c:pt idx="4878">
                        <c:v>6.8851196230953488E-13</c:v>
                      </c:pt>
                      <c:pt idx="4879">
                        <c:v>6.8783282987366943E-13</c:v>
                      </c:pt>
                      <c:pt idx="4880">
                        <c:v>6.8715369220439058E-13</c:v>
                      </c:pt>
                      <c:pt idx="4881">
                        <c:v>6.8647454929845542E-13</c:v>
                      </c:pt>
                      <c:pt idx="4882">
                        <c:v>6.8579540115264411E-13</c:v>
                      </c:pt>
                      <c:pt idx="4883">
                        <c:v>6.851162477637187E-13</c:v>
                      </c:pt>
                      <c:pt idx="4884">
                        <c:v>6.8443708912844831E-13</c:v>
                      </c:pt>
                      <c:pt idx="4885">
                        <c:v>6.8375792524360673E-13</c:v>
                      </c:pt>
                      <c:pt idx="4886">
                        <c:v>6.8307875610595116E-13</c:v>
                      </c:pt>
                      <c:pt idx="4887">
                        <c:v>6.8239958171226134E-13</c:v>
                      </c:pt>
                      <c:pt idx="4888">
                        <c:v>6.8172040205930569E-13</c:v>
                      </c:pt>
                      <c:pt idx="4889">
                        <c:v>6.8104121714384102E-13</c:v>
                      </c:pt>
                      <c:pt idx="4890">
                        <c:v>6.8036202696264746E-13</c:v>
                      </c:pt>
                      <c:pt idx="4891">
                        <c:v>6.7968283151248182E-13</c:v>
                      </c:pt>
                      <c:pt idx="4892">
                        <c:v>6.7900363079012434E-13</c:v>
                      </c:pt>
                      <c:pt idx="4893">
                        <c:v>6.7832442479234284E-13</c:v>
                      </c:pt>
                      <c:pt idx="4894">
                        <c:v>6.7764521351581799E-13</c:v>
                      </c:pt>
                      <c:pt idx="4895">
                        <c:v>6.7696599695596889E-13</c:v>
                      </c:pt>
                      <c:pt idx="4896">
                        <c:v>6.7628677510716946E-13</c:v>
                      </c:pt>
                      <c:pt idx="4897">
                        <c:v>6.7560754796377243E-13</c:v>
                      </c:pt>
                      <c:pt idx="4898">
                        <c:v>6.7492831552013675E-13</c:v>
                      </c:pt>
                      <c:pt idx="4899">
                        <c:v>6.7424907777060294E-13</c:v>
                      </c:pt>
                      <c:pt idx="4900">
                        <c:v>6.7356983470953582E-13</c:v>
                      </c:pt>
                      <c:pt idx="4901">
                        <c:v>6.7289058633128216E-13</c:v>
                      </c:pt>
                      <c:pt idx="4902">
                        <c:v>6.7221133263020071E-13</c:v>
                      </c:pt>
                      <c:pt idx="4903">
                        <c:v>6.715320736006326E-13</c:v>
                      </c:pt>
                      <c:pt idx="4904">
                        <c:v>6.7085280923694214E-13</c:v>
                      </c:pt>
                      <c:pt idx="4905">
                        <c:v>6.701735395334761E-13</c:v>
                      </c:pt>
                      <c:pt idx="4906">
                        <c:v>6.6949426448459344E-13</c:v>
                      </c:pt>
                      <c:pt idx="4907">
                        <c:v>6.6881498408463538E-13</c:v>
                      </c:pt>
                      <c:pt idx="4908">
                        <c:v>6.6813569832796563E-13</c:v>
                      </c:pt>
                      <c:pt idx="4909">
                        <c:v>6.6745640720893186E-13</c:v>
                      </c:pt>
                      <c:pt idx="4910">
                        <c:v>6.6677711072188658E-13</c:v>
                      </c:pt>
                      <c:pt idx="4911">
                        <c:v>6.6609780886118251E-13</c:v>
                      </c:pt>
                      <c:pt idx="4912">
                        <c:v>6.6541850162117823E-13</c:v>
                      </c:pt>
                      <c:pt idx="4913">
                        <c:v>6.6473918899622088E-13</c:v>
                      </c:pt>
                      <c:pt idx="4914">
                        <c:v>6.6405987098066309E-13</c:v>
                      </c:pt>
                      <c:pt idx="4915">
                        <c:v>6.6338054757805764E-13</c:v>
                      </c:pt>
                      <c:pt idx="4916">
                        <c:v>6.6270121881735038E-13</c:v>
                      </c:pt>
                      <c:pt idx="4917">
                        <c:v>6.6202188468671675E-13</c:v>
                      </c:pt>
                      <c:pt idx="4918">
                        <c:v>6.6134254516959646E-13</c:v>
                      </c:pt>
                      <c:pt idx="4919">
                        <c:v>6.6066320024942905E-13</c:v>
                      </c:pt>
                      <c:pt idx="4920">
                        <c:v>6.5998384990965453E-13</c:v>
                      </c:pt>
                      <c:pt idx="4921">
                        <c:v>6.593044941337184E-13</c:v>
                      </c:pt>
                      <c:pt idx="4922">
                        <c:v>6.5862513290505483E-13</c:v>
                      </c:pt>
                      <c:pt idx="4923">
                        <c:v>6.5794576620710323E-13</c:v>
                      </c:pt>
                      <c:pt idx="4924">
                        <c:v>6.5726639402330375E-13</c:v>
                      </c:pt>
                      <c:pt idx="4925">
                        <c:v>6.5658701633710176E-13</c:v>
                      </c:pt>
                      <c:pt idx="4926">
                        <c:v>6.5590763313193154E-13</c:v>
                      </c:pt>
                      <c:pt idx="4927">
                        <c:v>6.5522824439123251E-13</c:v>
                      </c:pt>
                      <c:pt idx="4928">
                        <c:v>6.5454885009844501E-13</c:v>
                      </c:pt>
                      <c:pt idx="4929">
                        <c:v>6.5386945023701401E-13</c:v>
                      </c:pt>
                      <c:pt idx="4930">
                        <c:v>6.5319004479036793E-13</c:v>
                      </c:pt>
                      <c:pt idx="4931">
                        <c:v>6.5251063374195841E-13</c:v>
                      </c:pt>
                      <c:pt idx="4932">
                        <c:v>6.5183121707522508E-13</c:v>
                      </c:pt>
                      <c:pt idx="4933">
                        <c:v>6.5115179477359616E-13</c:v>
                      </c:pt>
                      <c:pt idx="4934">
                        <c:v>6.5047236682052287E-13</c:v>
                      </c:pt>
                      <c:pt idx="4935">
                        <c:v>6.4979293319943951E-13</c:v>
                      </c:pt>
                      <c:pt idx="4936">
                        <c:v>6.4902101315834204E-13</c:v>
                      </c:pt>
                      <c:pt idx="4937">
                        <c:v>6.4816690919056658E-13</c:v>
                      </c:pt>
                      <c:pt idx="4938">
                        <c:v>6.4731280159867516E-13</c:v>
                      </c:pt>
                      <c:pt idx="4939">
                        <c:v>6.4645869035681678E-13</c:v>
                      </c:pt>
                      <c:pt idx="4940">
                        <c:v>6.4560457543916375E-13</c:v>
                      </c:pt>
                      <c:pt idx="4941">
                        <c:v>6.4475045681988818E-13</c:v>
                      </c:pt>
                      <c:pt idx="4942">
                        <c:v>6.4389633447315158E-13</c:v>
                      </c:pt>
                      <c:pt idx="4943">
                        <c:v>6.4304220837311981E-13</c:v>
                      </c:pt>
                      <c:pt idx="4944">
                        <c:v>6.4218807849396558E-13</c:v>
                      </c:pt>
                      <c:pt idx="4945">
                        <c:v>6.4133394480984395E-13</c:v>
                      </c:pt>
                      <c:pt idx="4946">
                        <c:v>6.4047980729493278E-13</c:v>
                      </c:pt>
                      <c:pt idx="4947">
                        <c:v>6.3962566592339308E-13</c:v>
                      </c:pt>
                      <c:pt idx="4948">
                        <c:v>6.3877152066939131E-13</c:v>
                      </c:pt>
                      <c:pt idx="4949">
                        <c:v>6.3791737150709978E-13</c:v>
                      </c:pt>
                      <c:pt idx="4950">
                        <c:v>6.3706321841067354E-13</c:v>
                      </c:pt>
                      <c:pt idx="4951">
                        <c:v>6.3620906136399813E-13</c:v>
                      </c:pt>
                      <c:pt idx="4952">
                        <c:v>6.3535490039490777E-13</c:v>
                      </c:pt>
                      <c:pt idx="4953">
                        <c:v>6.345007355065445E-13</c:v>
                      </c:pt>
                      <c:pt idx="4954">
                        <c:v>6.3364656669752788E-13</c:v>
                      </c:pt>
                      <c:pt idx="4955">
                        <c:v>6.32792393966466E-13</c:v>
                      </c:pt>
                      <c:pt idx="4956">
                        <c:v>6.3193821731197196E-13</c:v>
                      </c:pt>
                      <c:pt idx="4957">
                        <c:v>6.3108403673266021E-13</c:v>
                      </c:pt>
                      <c:pt idx="4958">
                        <c:v>6.3022985222714447E-13</c:v>
                      </c:pt>
                      <c:pt idx="4959">
                        <c:v>6.293756637940433E-13</c:v>
                      </c:pt>
                      <c:pt idx="4960">
                        <c:v>6.2852147143195994E-13</c:v>
                      </c:pt>
                      <c:pt idx="4961">
                        <c:v>6.2766727513951891E-13</c:v>
                      </c:pt>
                      <c:pt idx="4962">
                        <c:v>6.2681307491533464E-13</c:v>
                      </c:pt>
                      <c:pt idx="4963">
                        <c:v>6.2595887075800814E-13</c:v>
                      </c:pt>
                      <c:pt idx="4964">
                        <c:v>6.2510466266616586E-13</c:v>
                      </c:pt>
                      <c:pt idx="4965">
                        <c:v>6.242504506384094E-13</c:v>
                      </c:pt>
                      <c:pt idx="4966">
                        <c:v>6.2339623467462971E-13</c:v>
                      </c:pt>
                      <c:pt idx="4967">
                        <c:v>6.2254201478239229E-13</c:v>
                      </c:pt>
                      <c:pt idx="4968">
                        <c:v>6.2168779096999812E-13</c:v>
                      </c:pt>
                      <c:pt idx="4969">
                        <c:v>6.2083356324553018E-13</c:v>
                      </c:pt>
                      <c:pt idx="4970">
                        <c:v>6.199793316170547E-13</c:v>
                      </c:pt>
                      <c:pt idx="4971">
                        <c:v>6.1912509609264285E-13</c:v>
                      </c:pt>
                      <c:pt idx="4972">
                        <c:v>6.182708566803663E-13</c:v>
                      </c:pt>
                      <c:pt idx="4973">
                        <c:v>6.1741661338830269E-13</c:v>
                      </c:pt>
                      <c:pt idx="4974">
                        <c:v>6.1656236622451177E-13</c:v>
                      </c:pt>
                      <c:pt idx="4975">
                        <c:v>6.1570811519707684E-13</c:v>
                      </c:pt>
                      <c:pt idx="4976">
                        <c:v>6.1485386031406967E-13</c:v>
                      </c:pt>
                      <c:pt idx="4977">
                        <c:v>6.1399960158355012E-13</c:v>
                      </c:pt>
                      <c:pt idx="4978">
                        <c:v>6.1314533901359532E-13</c:v>
                      </c:pt>
                      <c:pt idx="4979">
                        <c:v>6.122910726122829E-13</c:v>
                      </c:pt>
                      <c:pt idx="4980">
                        <c:v>6.1143680238767879E-13</c:v>
                      </c:pt>
                      <c:pt idx="4981">
                        <c:v>6.1058252834815878E-13</c:v>
                      </c:pt>
                      <c:pt idx="4982">
                        <c:v>6.0972825050675442E-13</c:v>
                      </c:pt>
                      <c:pt idx="4983">
                        <c:v>6.0887396888009897E-13</c:v>
                      </c:pt>
                      <c:pt idx="4984">
                        <c:v>6.0801968348488741E-13</c:v>
                      </c:pt>
                      <c:pt idx="4985">
                        <c:v>6.0716539433784359E-13</c:v>
                      </c:pt>
                      <c:pt idx="4986">
                        <c:v>6.0631110145565632E-13</c:v>
                      </c:pt>
                      <c:pt idx="4987">
                        <c:v>6.0545680485503836E-13</c:v>
                      </c:pt>
                      <c:pt idx="4988">
                        <c:v>6.0460250455270182E-13</c:v>
                      </c:pt>
                      <c:pt idx="4989">
                        <c:v>6.0374820056534725E-13</c:v>
                      </c:pt>
                      <c:pt idx="4990">
                        <c:v>6.0289389290968133E-13</c:v>
                      </c:pt>
                      <c:pt idx="4991">
                        <c:v>6.0203958160241023E-13</c:v>
                      </c:pt>
                      <c:pt idx="4992">
                        <c:v>6.011852666602464E-13</c:v>
                      </c:pt>
                      <c:pt idx="4993">
                        <c:v>6.0033094809989037E-13</c:v>
                      </c:pt>
                      <c:pt idx="4994">
                        <c:v>5.9947662593804892E-13</c:v>
                      </c:pt>
                      <c:pt idx="4995">
                        <c:v>5.9862230019142814E-13</c:v>
                      </c:pt>
                      <c:pt idx="4996">
                        <c:v>5.9776797086588734E-13</c:v>
                      </c:pt>
                      <c:pt idx="4997">
                        <c:v>5.9691363795584418E-13</c:v>
                      </c:pt>
                      <c:pt idx="4998">
                        <c:v>5.9605930149142571E-13</c:v>
                      </c:pt>
                      <c:pt idx="4999">
                        <c:v>5.9520496150468762E-13</c:v>
                      </c:pt>
                      <c:pt idx="5000">
                        <c:v>5.9435061802768598E-13</c:v>
                      </c:pt>
                      <c:pt idx="5001">
                        <c:v>5.934962710924816E-13</c:v>
                      </c:pt>
                      <c:pt idx="5002">
                        <c:v>5.9264192073111916E-13</c:v>
                      </c:pt>
                      <c:pt idx="5003">
                        <c:v>5.9178756697566604E-13</c:v>
                      </c:pt>
                      <c:pt idx="5004">
                        <c:v>5.9093320985817195E-13</c:v>
                      </c:pt>
                      <c:pt idx="5005">
                        <c:v>5.9007884941069863E-13</c:v>
                      </c:pt>
                      <c:pt idx="5006">
                        <c:v>5.8922448566529013E-13</c:v>
                      </c:pt>
                      <c:pt idx="5007">
                        <c:v>5.8837011865401384E-13</c:v>
                      </c:pt>
                      <c:pt idx="5008">
                        <c:v>5.8751574840891968E-13</c:v>
                      </c:pt>
                      <c:pt idx="5009">
                        <c:v>5.8666137496206342E-13</c:v>
                      </c:pt>
                      <c:pt idx="5010">
                        <c:v>5.8580699834550053E-13</c:v>
                      </c:pt>
                      <c:pt idx="5011">
                        <c:v>5.8495261859129314E-13</c:v>
                      </c:pt>
                      <c:pt idx="5012">
                        <c:v>5.8409823573149088E-13</c:v>
                      </c:pt>
                      <c:pt idx="5013">
                        <c:v>5.832438497981491E-13</c:v>
                      </c:pt>
                      <c:pt idx="5014">
                        <c:v>5.8238946082332428E-13</c:v>
                      </c:pt>
                      <c:pt idx="5015">
                        <c:v>5.815350688390716E-13</c:v>
                      </c:pt>
                      <c:pt idx="5016">
                        <c:v>5.8068067387745299E-13</c:v>
                      </c:pt>
                      <c:pt idx="5017">
                        <c:v>5.7982627597051756E-13</c:v>
                      </c:pt>
                      <c:pt idx="5018">
                        <c:v>5.7897187515032299E-13</c:v>
                      </c:pt>
                      <c:pt idx="5019">
                        <c:v>5.7811747144892415E-13</c:v>
                      </c:pt>
                      <c:pt idx="5020">
                        <c:v>5.7726306489837844E-13</c:v>
                      </c:pt>
                      <c:pt idx="5021">
                        <c:v>5.7640865553074111E-13</c:v>
                      </c:pt>
                      <c:pt idx="5022">
                        <c:v>5.7555424337806693E-13</c:v>
                      </c:pt>
                      <c:pt idx="5023">
                        <c:v>5.7469982847241219E-13</c:v>
                      </c:pt>
                      <c:pt idx="5024">
                        <c:v>5.7384541084583285E-13</c:v>
                      </c:pt>
                      <c:pt idx="5025">
                        <c:v>5.7299099053038438E-13</c:v>
                      </c:pt>
                      <c:pt idx="5026">
                        <c:v>5.7213656755061685E-13</c:v>
                      </c:pt>
                      <c:pt idx="5027">
                        <c:v>5.7128214193904475E-13</c:v>
                      </c:pt>
                      <c:pt idx="5028">
                        <c:v>5.7042771375557597E-13</c:v>
                      </c:pt>
                      <c:pt idx="5029">
                        <c:v>5.6957328306071486E-13</c:v>
                      </c:pt>
                      <c:pt idx="5030">
                        <c:v>5.6871884991496414E-13</c:v>
                      </c:pt>
                      <c:pt idx="5031">
                        <c:v>5.6786441437882725E-13</c:v>
                      </c:pt>
                      <c:pt idx="5032">
                        <c:v>5.6700997651280702E-13</c:v>
                      </c:pt>
                      <c:pt idx="5033">
                        <c:v>5.6615553637740638E-13</c:v>
                      </c:pt>
                      <c:pt idx="5034">
                        <c:v>5.6530109403312867E-13</c:v>
                      </c:pt>
                      <c:pt idx="5035">
                        <c:v>5.6444664954047852E-13</c:v>
                      </c:pt>
                      <c:pt idx="5036">
                        <c:v>5.6359220295995736E-13</c:v>
                      </c:pt>
                      <c:pt idx="5037">
                        <c:v>5.6273775435206842E-13</c:v>
                      </c:pt>
                      <c:pt idx="5038">
                        <c:v>5.6188330377731624E-13</c:v>
                      </c:pt>
                      <c:pt idx="5039">
                        <c:v>5.6102885129620416E-13</c:v>
                      </c:pt>
                      <c:pt idx="5040">
                        <c:v>5.601743969692335E-13</c:v>
                      </c:pt>
                      <c:pt idx="5041">
                        <c:v>5.593199408569087E-13</c:v>
                      </c:pt>
                      <c:pt idx="5042">
                        <c:v>5.5846548301973379E-13</c:v>
                      </c:pt>
                      <c:pt idx="5043">
                        <c:v>5.5761102351821001E-13</c:v>
                      </c:pt>
                      <c:pt idx="5044">
                        <c:v>5.5675656241284198E-13</c:v>
                      </c:pt>
                      <c:pt idx="5045">
                        <c:v>5.5590209976413325E-13</c:v>
                      </c:pt>
                      <c:pt idx="5046">
                        <c:v>5.5504763563258584E-13</c:v>
                      </c:pt>
                      <c:pt idx="5047">
                        <c:v>5.5419317007870318E-13</c:v>
                      </c:pt>
                      <c:pt idx="5048">
                        <c:v>5.5333870316298892E-13</c:v>
                      </c:pt>
                      <c:pt idx="5049">
                        <c:v>5.5248423494594618E-13</c:v>
                      </c:pt>
                      <c:pt idx="5050">
                        <c:v>5.516297654880792E-13</c:v>
                      </c:pt>
                      <c:pt idx="5051">
                        <c:v>5.5077529484988901E-13</c:v>
                      </c:pt>
                      <c:pt idx="5052">
                        <c:v>5.4992082309188074E-13</c:v>
                      </c:pt>
                      <c:pt idx="5053">
                        <c:v>5.4906635027455653E-13</c:v>
                      </c:pt>
                      <c:pt idx="5054">
                        <c:v>5.4821187645842051E-13</c:v>
                      </c:pt>
                      <c:pt idx="5055">
                        <c:v>5.4735740170397481E-13</c:v>
                      </c:pt>
                      <c:pt idx="5056">
                        <c:v>5.4650292608742789E-13</c:v>
                      </c:pt>
                      <c:pt idx="5057">
                        <c:v>5.4564844971359378E-13</c:v>
                      </c:pt>
                      <c:pt idx="5058">
                        <c:v>5.4479397267886508E-13</c:v>
                      </c:pt>
                      <c:pt idx="5059">
                        <c:v>5.4393949507950494E-13</c:v>
                      </c:pt>
                      <c:pt idx="5060">
                        <c:v>5.4308501701177356E-13</c:v>
                      </c:pt>
                      <c:pt idx="5061">
                        <c:v>5.422305385719348E-13</c:v>
                      </c:pt>
                      <c:pt idx="5062">
                        <c:v>5.413760598562506E-13</c:v>
                      </c:pt>
                      <c:pt idx="5063">
                        <c:v>5.4052158096098328E-13</c:v>
                      </c:pt>
                      <c:pt idx="5064">
                        <c:v>5.3966710198239529E-13</c:v>
                      </c:pt>
                      <c:pt idx="5065">
                        <c:v>5.3881262301674846E-13</c:v>
                      </c:pt>
                      <c:pt idx="5066">
                        <c:v>5.3795814416030541E-13</c:v>
                      </c:pt>
                      <c:pt idx="5067">
                        <c:v>5.371036655093281E-13</c:v>
                      </c:pt>
                      <c:pt idx="5068">
                        <c:v>5.3624918716007996E-13</c:v>
                      </c:pt>
                      <c:pt idx="5069">
                        <c:v>5.3539470920882171E-13</c:v>
                      </c:pt>
                      <c:pt idx="5070">
                        <c:v>5.3454023175181661E-13</c:v>
                      </c:pt>
                      <c:pt idx="5071">
                        <c:v>5.3368575488532576E-13</c:v>
                      </c:pt>
                      <c:pt idx="5072">
                        <c:v>5.3283127870561303E-13</c:v>
                      </c:pt>
                      <c:pt idx="5073">
                        <c:v>5.3197680330894105E-13</c:v>
                      </c:pt>
                      <c:pt idx="5074">
                        <c:v>5.3112232879157004E-13</c:v>
                      </c:pt>
                      <c:pt idx="5075">
                        <c:v>5.3026785524976385E-13</c:v>
                      </c:pt>
                      <c:pt idx="5076">
                        <c:v>5.2941338276329532E-13</c:v>
                      </c:pt>
                      <c:pt idx="5077">
                        <c:v>5.285589114390203E-13</c:v>
                      </c:pt>
                      <c:pt idx="5078">
                        <c:v>5.2770444141925717E-13</c:v>
                      </c:pt>
                      <c:pt idx="5079">
                        <c:v>5.2684997284635773E-13</c:v>
                      </c:pt>
                      <c:pt idx="5080">
                        <c:v>5.2599550586267491E-13</c:v>
                      </c:pt>
                      <c:pt idx="5081">
                        <c:v>5.2514104061056222E-13</c:v>
                      </c:pt>
                      <c:pt idx="5082">
                        <c:v>5.2428657723237077E-13</c:v>
                      </c:pt>
                      <c:pt idx="5083">
                        <c:v>5.2343211587045497E-13</c:v>
                      </c:pt>
                      <c:pt idx="5084">
                        <c:v>5.2257765666716635E-13</c:v>
                      </c:pt>
                      <c:pt idx="5085">
                        <c:v>5.2172319976485781E-13</c:v>
                      </c:pt>
                      <c:pt idx="5086">
                        <c:v>5.2086874530588227E-13</c:v>
                      </c:pt>
                      <c:pt idx="5087">
                        <c:v>5.2001429343259234E-13</c:v>
                      </c:pt>
                      <c:pt idx="5088">
                        <c:v>5.1915984428733993E-13</c:v>
                      </c:pt>
                      <c:pt idx="5089">
                        <c:v>5.1830539801247846E-13</c:v>
                      </c:pt>
                      <c:pt idx="5090">
                        <c:v>5.1745095475036005E-13</c:v>
                      </c:pt>
                      <c:pt idx="5091">
                        <c:v>5.1659651464333851E-13</c:v>
                      </c:pt>
                      <c:pt idx="5092">
                        <c:v>5.1574207783376545E-13</c:v>
                      </c:pt>
                      <c:pt idx="5093">
                        <c:v>5.1488764446399378E-13</c:v>
                      </c:pt>
                      <c:pt idx="5094">
                        <c:v>5.1403321467637613E-13</c:v>
                      </c:pt>
                      <c:pt idx="5095">
                        <c:v>5.1317878861326944E-13</c:v>
                      </c:pt>
                      <c:pt idx="5096">
                        <c:v>5.1232436643910342E-13</c:v>
                      </c:pt>
                      <c:pt idx="5097">
                        <c:v>5.1146994837462252E-13</c:v>
                      </c:pt>
                      <c:pt idx="5098">
                        <c:v>5.1061553464768722E-13</c:v>
                      </c:pt>
                      <c:pt idx="5099">
                        <c:v>5.0976112548615984E-13</c:v>
                      </c:pt>
                      <c:pt idx="5100">
                        <c:v>5.0890672111790086E-13</c:v>
                      </c:pt>
                      <c:pt idx="5101">
                        <c:v>5.0805232177077238E-13</c:v>
                      </c:pt>
                      <c:pt idx="5102">
                        <c:v>5.0719792767263572E-13</c:v>
                      </c:pt>
                      <c:pt idx="5103">
                        <c:v>5.0634353905135075E-13</c:v>
                      </c:pt>
                      <c:pt idx="5104">
                        <c:v>5.0548915613478008E-13</c:v>
                      </c:pt>
                      <c:pt idx="5105">
                        <c:v>5.0463477915083742E-13</c:v>
                      </c:pt>
                      <c:pt idx="5106">
                        <c:v>5.0378040837192803E-13</c:v>
                      </c:pt>
                      <c:pt idx="5107">
                        <c:v>5.0292604416160485E-13</c:v>
                      </c:pt>
                      <c:pt idx="5108">
                        <c:v>5.0207168688997102E-13</c:v>
                      </c:pt>
                      <c:pt idx="5109">
                        <c:v>5.0121733692712869E-13</c:v>
                      </c:pt>
                      <c:pt idx="5110">
                        <c:v>5.0036299464298228E-13</c:v>
                      </c:pt>
                      <c:pt idx="5111">
                        <c:v>4.9950866041133815E-13</c:v>
                      </c:pt>
                      <c:pt idx="5112">
                        <c:v>4.9865433478173494E-13</c:v>
                      </c:pt>
                      <c:pt idx="5113">
                        <c:v>4.9780001837272877E-13</c:v>
                      </c:pt>
                      <c:pt idx="5114">
                        <c:v>4.9694571180287583E-13</c:v>
                      </c:pt>
                      <c:pt idx="5115">
                        <c:v>4.9615219520119581E-13</c:v>
                      </c:pt>
                      <c:pt idx="5116">
                        <c:v>4.9599373696389581E-13</c:v>
                      </c:pt>
                      <c:pt idx="5117">
                        <c:v>4.9583527400755445E-13</c:v>
                      </c:pt>
                      <c:pt idx="5118">
                        <c:v>4.9567680636286021E-13</c:v>
                      </c:pt>
                      <c:pt idx="5119">
                        <c:v>4.9551833406050096E-13</c:v>
                      </c:pt>
                      <c:pt idx="5120">
                        <c:v>4.95359857131166E-13</c:v>
                      </c:pt>
                      <c:pt idx="5121">
                        <c:v>4.952013756055438E-13</c:v>
                      </c:pt>
                      <c:pt idx="5122">
                        <c:v>4.9504288951432245E-13</c:v>
                      </c:pt>
                      <c:pt idx="5123">
                        <c:v>4.9488439888819123E-13</c:v>
                      </c:pt>
                      <c:pt idx="5124">
                        <c:v>4.9472590375783791E-13</c:v>
                      </c:pt>
                      <c:pt idx="5125">
                        <c:v>4.9456740415395159E-13</c:v>
                      </c:pt>
                      <c:pt idx="5126">
                        <c:v>4.9440890010722115E-13</c:v>
                      </c:pt>
                      <c:pt idx="5127">
                        <c:v>4.9425039164833426E-13</c:v>
                      </c:pt>
                      <c:pt idx="5128">
                        <c:v>4.9409187880798021E-13</c:v>
                      </c:pt>
                      <c:pt idx="5129">
                        <c:v>4.9393336161684709E-13</c:v>
                      </c:pt>
                      <c:pt idx="5130">
                        <c:v>4.9377484010562407E-13</c:v>
                      </c:pt>
                      <c:pt idx="5131">
                        <c:v>4.9361631429782411E-13</c:v>
                      </c:pt>
                      <c:pt idx="5132">
                        <c:v>4.9345778419325718E-13</c:v>
                      </c:pt>
                      <c:pt idx="5133">
                        <c:v>4.9329924980382592E-13</c:v>
                      </c:pt>
                      <c:pt idx="5134">
                        <c:v>4.9314071114280549E-13</c:v>
                      </c:pt>
                      <c:pt idx="5135">
                        <c:v>4.9298216822347139E-13</c:v>
                      </c:pt>
                      <c:pt idx="5136">
                        <c:v>4.928236210590989E-13</c:v>
                      </c:pt>
                      <c:pt idx="5137">
                        <c:v>4.9266506966296268E-13</c:v>
                      </c:pt>
                      <c:pt idx="5138">
                        <c:v>4.9250651404833872E-13</c:v>
                      </c:pt>
                      <c:pt idx="5139">
                        <c:v>4.9234795422850139E-13</c:v>
                      </c:pt>
                      <c:pt idx="5140">
                        <c:v>4.9218939021672699E-13</c:v>
                      </c:pt>
                      <c:pt idx="5141">
                        <c:v>4.9203082202628999E-13</c:v>
                      </c:pt>
                      <c:pt idx="5142">
                        <c:v>4.9187224967046575E-13</c:v>
                      </c:pt>
                      <c:pt idx="5143">
                        <c:v>4.9171367316252927E-13</c:v>
                      </c:pt>
                      <c:pt idx="5144">
                        <c:v>4.9155509251575683E-13</c:v>
                      </c:pt>
                      <c:pt idx="5145">
                        <c:v>4.913965077434227E-13</c:v>
                      </c:pt>
                      <c:pt idx="5146">
                        <c:v>4.9123791885866504E-13</c:v>
                      </c:pt>
                      <c:pt idx="5147">
                        <c:v>4.9107932587004525E-13</c:v>
                      </c:pt>
                      <c:pt idx="5148">
                        <c:v>4.9092072878315365E-13</c:v>
                      </c:pt>
                      <c:pt idx="5149">
                        <c:v>4.9076212760402579E-13</c:v>
                      </c:pt>
                      <c:pt idx="5150">
                        <c:v>4.9060352233869831E-13</c:v>
                      </c:pt>
                      <c:pt idx="5151">
                        <c:v>4.9044491299320703E-13</c:v>
                      </c:pt>
                      <c:pt idx="5152">
                        <c:v>4.9028629957358689E-13</c:v>
                      </c:pt>
                      <c:pt idx="5153">
                        <c:v>4.9012768208587442E-13</c:v>
                      </c:pt>
                      <c:pt idx="5154">
                        <c:v>4.8996906053610626E-13</c:v>
                      </c:pt>
                      <c:pt idx="5155">
                        <c:v>4.8981043493031734E-13</c:v>
                      </c:pt>
                      <c:pt idx="5156">
                        <c:v>4.896518052745436E-13</c:v>
                      </c:pt>
                      <c:pt idx="5157">
                        <c:v>4.8949317157482116E-13</c:v>
                      </c:pt>
                      <c:pt idx="5158">
                        <c:v>4.8933453383718638E-13</c:v>
                      </c:pt>
                      <c:pt idx="5159">
                        <c:v>4.8917589206767447E-13</c:v>
                      </c:pt>
                      <c:pt idx="5160">
                        <c:v>4.8901724627232167E-13</c:v>
                      </c:pt>
                      <c:pt idx="5161">
                        <c:v>4.8885859645716433E-13</c:v>
                      </c:pt>
                      <c:pt idx="5162">
                        <c:v>4.8869994263156527E-13</c:v>
                      </c:pt>
                      <c:pt idx="5163">
                        <c:v>4.8854128480169362E-13</c:v>
                      </c:pt>
                      <c:pt idx="5164">
                        <c:v>4.8838262296368276E-13</c:v>
                      </c:pt>
                      <c:pt idx="5165">
                        <c:v>4.8822395711351868E-13</c:v>
                      </c:pt>
                      <c:pt idx="5166">
                        <c:v>4.8806528724718703E-13</c:v>
                      </c:pt>
                      <c:pt idx="5167">
                        <c:v>4.87906613360673E-13</c:v>
                      </c:pt>
                      <c:pt idx="5168">
                        <c:v>4.8774793544996193E-13</c:v>
                      </c:pt>
                      <c:pt idx="5169">
                        <c:v>4.8758925351104083E-13</c:v>
                      </c:pt>
                      <c:pt idx="5170">
                        <c:v>4.8743056753989403E-13</c:v>
                      </c:pt>
                      <c:pt idx="5171">
                        <c:v>4.8727187753250722E-13</c:v>
                      </c:pt>
                      <c:pt idx="5172">
                        <c:v>4.8711318348486667E-13</c:v>
                      </c:pt>
                      <c:pt idx="5173">
                        <c:v>4.8695448539295795E-13</c:v>
                      </c:pt>
                      <c:pt idx="5174">
                        <c:v>4.8679578325276612E-13</c:v>
                      </c:pt>
                      <c:pt idx="5175">
                        <c:v>4.8663707706027725E-13</c:v>
                      </c:pt>
                      <c:pt idx="5176">
                        <c:v>4.8647836681147722E-13</c:v>
                      </c:pt>
                      <c:pt idx="5177">
                        <c:v>4.8635047132586457E-13</c:v>
                      </c:pt>
                      <c:pt idx="5178">
                        <c:v>4.8626288155997012E-13</c:v>
                      </c:pt>
                      <c:pt idx="5179">
                        <c:v>4.8617529016610314E-13</c:v>
                      </c:pt>
                      <c:pt idx="5180">
                        <c:v>4.8608769714315312E-13</c:v>
                      </c:pt>
                      <c:pt idx="5181">
                        <c:v>4.8600010249000823E-13</c:v>
                      </c:pt>
                      <c:pt idx="5182">
                        <c:v>4.8591250620555715E-13</c:v>
                      </c:pt>
                      <c:pt idx="5183">
                        <c:v>4.8582490828868865E-13</c:v>
                      </c:pt>
                      <c:pt idx="5184">
                        <c:v>4.8573730873829092E-13</c:v>
                      </c:pt>
                      <c:pt idx="5185">
                        <c:v>4.8564970755325222E-13</c:v>
                      </c:pt>
                      <c:pt idx="5186">
                        <c:v>4.8556210473246195E-13</c:v>
                      </c:pt>
                      <c:pt idx="5187">
                        <c:v>4.8547450027480867E-13</c:v>
                      </c:pt>
                      <c:pt idx="5188">
                        <c:v>4.8538689417918016E-13</c:v>
                      </c:pt>
                      <c:pt idx="5189">
                        <c:v>4.85299286444466E-13</c:v>
                      </c:pt>
                      <c:pt idx="5190">
                        <c:v>4.8521167706955376E-13</c:v>
                      </c:pt>
                      <c:pt idx="5191">
                        <c:v>4.8512406605333272E-13</c:v>
                      </c:pt>
                      <c:pt idx="5192">
                        <c:v>4.8503645339469106E-13</c:v>
                      </c:pt>
                      <c:pt idx="5193">
                        <c:v>4.8494883909251777E-13</c:v>
                      </c:pt>
                      <c:pt idx="5194">
                        <c:v>4.848612231457009E-13</c:v>
                      </c:pt>
                      <c:pt idx="5195">
                        <c:v>4.8477360555312964E-13</c:v>
                      </c:pt>
                      <c:pt idx="5196">
                        <c:v>4.8468598631369238E-13</c:v>
                      </c:pt>
                      <c:pt idx="5197">
                        <c:v>4.8459836542627687E-13</c:v>
                      </c:pt>
                      <c:pt idx="5198">
                        <c:v>4.8451074288977311E-13</c:v>
                      </c:pt>
                      <c:pt idx="5199">
                        <c:v>4.8442311870306856E-13</c:v>
                      </c:pt>
                      <c:pt idx="5200">
                        <c:v>4.8433549286505211E-13</c:v>
                      </c:pt>
                      <c:pt idx="5201">
                        <c:v>4.8424786537461253E-13</c:v>
                      </c:pt>
                      <c:pt idx="5202">
                        <c:v>4.8416023623063881E-13</c:v>
                      </c:pt>
                      <c:pt idx="5203">
                        <c:v>4.8407260543201861E-13</c:v>
                      </c:pt>
                      <c:pt idx="5204">
                        <c:v>4.8398497297764091E-13</c:v>
                      </c:pt>
                      <c:pt idx="5205">
                        <c:v>4.838973388663944E-13</c:v>
                      </c:pt>
                      <c:pt idx="5206">
                        <c:v>4.8380970309716764E-13</c:v>
                      </c:pt>
                      <c:pt idx="5207">
                        <c:v>4.8372206566884892E-13</c:v>
                      </c:pt>
                      <c:pt idx="5208">
                        <c:v>4.836344265803265E-13</c:v>
                      </c:pt>
                      <c:pt idx="5209">
                        <c:v>4.8354678583697494E-13</c:v>
                      </c:pt>
                      <c:pt idx="5210">
                        <c:v>4.8345914344663419E-13</c:v>
                      </c:pt>
                      <c:pt idx="5211">
                        <c:v>4.8337149941003448E-13</c:v>
                      </c:pt>
                      <c:pt idx="5212">
                        <c:v>4.8328385372789132E-13</c:v>
                      </c:pt>
                      <c:pt idx="5213">
                        <c:v>4.831962064009192E-13</c:v>
                      </c:pt>
                      <c:pt idx="5214">
                        <c:v>4.8310855742983372E-13</c:v>
                      </c:pt>
                      <c:pt idx="5215">
                        <c:v>4.8302090681534908E-13</c:v>
                      </c:pt>
                      <c:pt idx="5216">
                        <c:v>4.8293325455818109E-13</c:v>
                      </c:pt>
                      <c:pt idx="5217">
                        <c:v>4.8284560065904423E-13</c:v>
                      </c:pt>
                      <c:pt idx="5218">
                        <c:v>4.8275794511865371E-13</c:v>
                      </c:pt>
                      <c:pt idx="5219">
                        <c:v>4.8267028793772381E-13</c:v>
                      </c:pt>
                      <c:pt idx="5220">
                        <c:v>4.8258262911697075E-13</c:v>
                      </c:pt>
                      <c:pt idx="5221">
                        <c:v>4.8249496865710822E-13</c:v>
                      </c:pt>
                      <c:pt idx="5222">
                        <c:v>4.8240730655885181E-13</c:v>
                      </c:pt>
                      <c:pt idx="5223">
                        <c:v>4.8231964282291694E-13</c:v>
                      </c:pt>
                      <c:pt idx="5224">
                        <c:v>4.8223197745001748E-13</c:v>
                      </c:pt>
                      <c:pt idx="5225">
                        <c:v>4.8214431044086964E-13</c:v>
                      </c:pt>
                      <c:pt idx="5226">
                        <c:v>4.8205664179618712E-13</c:v>
                      </c:pt>
                      <c:pt idx="5227">
                        <c:v>4.8196897151668603E-13</c:v>
                      </c:pt>
                      <c:pt idx="5228">
                        <c:v>4.8188129960308044E-13</c:v>
                      </c:pt>
                      <c:pt idx="5229">
                        <c:v>4.8179362605608597E-13</c:v>
                      </c:pt>
                      <c:pt idx="5230">
                        <c:v>4.8170595087641761E-13</c:v>
                      </c:pt>
                      <c:pt idx="5231">
                        <c:v>4.8161827406478986E-13</c:v>
                      </c:pt>
                      <c:pt idx="5232">
                        <c:v>4.8153059562191751E-13</c:v>
                      </c:pt>
                      <c:pt idx="5233">
                        <c:v>4.8144291554851617E-13</c:v>
                      </c:pt>
                      <c:pt idx="5234">
                        <c:v>4.8135523384530104E-13</c:v>
                      </c:pt>
                      <c:pt idx="5235">
                        <c:v>4.812675505129862E-13</c:v>
                      </c:pt>
                      <c:pt idx="5236">
                        <c:v>4.8117986555228676E-13</c:v>
                      </c:pt>
                      <c:pt idx="5237">
                        <c:v>4.8109217896391822E-13</c:v>
                      </c:pt>
                      <c:pt idx="5238">
                        <c:v>4.8100449074859568E-13</c:v>
                      </c:pt>
                      <c:pt idx="5239">
                        <c:v>4.8091680090703333E-13</c:v>
                      </c:pt>
                      <c:pt idx="5240">
                        <c:v>4.8082910944017175E-13</c:v>
                      </c:pt>
                      <c:pt idx="5241">
                        <c:v>4.8074141635022246E-13</c:v>
                      </c:pt>
                      <c:pt idx="5242">
                        <c:v>4.8065372163814191E-13</c:v>
                      </c:pt>
                      <c:pt idx="5243">
                        <c:v>4.8056602530460115E-13</c:v>
                      </c:pt>
                      <c:pt idx="5244">
                        <c:v>4.8047832735027289E-13</c:v>
                      </c:pt>
                      <c:pt idx="5245">
                        <c:v>4.803906277758288E-13</c:v>
                      </c:pt>
                      <c:pt idx="5246">
                        <c:v>4.8030292658193966E-13</c:v>
                      </c:pt>
                      <c:pt idx="5247">
                        <c:v>4.8021522376927916E-13</c:v>
                      </c:pt>
                      <c:pt idx="5248">
                        <c:v>4.8012751933851808E-13</c:v>
                      </c:pt>
                      <c:pt idx="5249">
                        <c:v>4.8003981329032789E-13</c:v>
                      </c:pt>
                      <c:pt idx="5250">
                        <c:v>4.799521056253817E-13</c:v>
                      </c:pt>
                      <c:pt idx="5251">
                        <c:v>4.7986439634435086E-13</c:v>
                      </c:pt>
                      <c:pt idx="5252">
                        <c:v>4.7977668544790688E-13</c:v>
                      </c:pt>
                      <c:pt idx="5253">
                        <c:v>4.7968897293672232E-13</c:v>
                      </c:pt>
                      <c:pt idx="5254">
                        <c:v>4.7960125881146838E-13</c:v>
                      </c:pt>
                      <c:pt idx="5255">
                        <c:v>4.7951354307281683E-13</c:v>
                      </c:pt>
                      <c:pt idx="5256">
                        <c:v>4.7942582572144025E-13</c:v>
                      </c:pt>
                      <c:pt idx="5257">
                        <c:v>4.7933810675801044E-13</c:v>
                      </c:pt>
                      <c:pt idx="5258">
                        <c:v>4.7925038618319897E-13</c:v>
                      </c:pt>
                      <c:pt idx="5259">
                        <c:v>4.7916266399767802E-13</c:v>
                      </c:pt>
                      <c:pt idx="5260">
                        <c:v>4.7907494020211898E-13</c:v>
                      </c:pt>
                      <c:pt idx="5261">
                        <c:v>4.7898721479719443E-13</c:v>
                      </c:pt>
                      <c:pt idx="5262">
                        <c:v>4.7889948778357595E-13</c:v>
                      </c:pt>
                      <c:pt idx="5263">
                        <c:v>4.7881175916193502E-13</c:v>
                      </c:pt>
                      <c:pt idx="5264">
                        <c:v>4.7872402893294372E-13</c:v>
                      </c:pt>
                      <c:pt idx="5265">
                        <c:v>4.7863629709727435E-13</c:v>
                      </c:pt>
                      <c:pt idx="5266">
                        <c:v>4.7854856365559797E-13</c:v>
                      </c:pt>
                      <c:pt idx="5267">
                        <c:v>4.7846082860858727E-13</c:v>
                      </c:pt>
                      <c:pt idx="5268">
                        <c:v>4.7837309195691434E-13</c:v>
                      </c:pt>
                      <c:pt idx="5269">
                        <c:v>4.7828535370125036E-13</c:v>
                      </c:pt>
                      <c:pt idx="5270">
                        <c:v>4.7819761384226741E-13</c:v>
                      </c:pt>
                      <c:pt idx="5271">
                        <c:v>4.7810987238063737E-13</c:v>
                      </c:pt>
                      <c:pt idx="5272">
                        <c:v>4.7802212931703222E-13</c:v>
                      </c:pt>
                      <c:pt idx="5273">
                        <c:v>4.7793438465212345E-13</c:v>
                      </c:pt>
                      <c:pt idx="5274">
                        <c:v>4.7784663838658303E-13</c:v>
                      </c:pt>
                      <c:pt idx="5275">
                        <c:v>4.7775889052108376E-13</c:v>
                      </c:pt>
                      <c:pt idx="5276">
                        <c:v>4.7767114105629631E-13</c:v>
                      </c:pt>
                      <c:pt idx="5277">
                        <c:v>4.7758338999289367E-13</c:v>
                      </c:pt>
                      <c:pt idx="5278">
                        <c:v>4.7749563733154701E-13</c:v>
                      </c:pt>
                      <c:pt idx="5279">
                        <c:v>4.7740788307292792E-13</c:v>
                      </c:pt>
                      <c:pt idx="5280">
                        <c:v>4.7732012721770899E-13</c:v>
                      </c:pt>
                      <c:pt idx="5281">
                        <c:v>4.7723236976656159E-13</c:v>
                      </c:pt>
                      <c:pt idx="5282">
                        <c:v>4.77144610720158E-13</c:v>
                      </c:pt>
                      <c:pt idx="5283">
                        <c:v>4.7705685007917042E-13</c:v>
                      </c:pt>
                      <c:pt idx="5284">
                        <c:v>4.7696908784426972E-13</c:v>
                      </c:pt>
                      <c:pt idx="5285">
                        <c:v>4.7688132401612818E-13</c:v>
                      </c:pt>
                      <c:pt idx="5286">
                        <c:v>4.7679355859541859E-13</c:v>
                      </c:pt>
                      <c:pt idx="5287">
                        <c:v>4.7670579158281132E-13</c:v>
                      </c:pt>
                      <c:pt idx="5288">
                        <c:v>4.7661802297897907E-13</c:v>
                      </c:pt>
                      <c:pt idx="5289">
                        <c:v>4.7653025278459401E-13</c:v>
                      </c:pt>
                      <c:pt idx="5290">
                        <c:v>4.7644248100032732E-13</c:v>
                      </c:pt>
                      <c:pt idx="5291">
                        <c:v>4.763547076268517E-13</c:v>
                      </c:pt>
                      <c:pt idx="5292">
                        <c:v>4.7626693266483791E-13</c:v>
                      </c:pt>
                      <c:pt idx="5293">
                        <c:v>4.7617915611495914E-13</c:v>
                      </c:pt>
                      <c:pt idx="5294">
                        <c:v>4.7609137797788608E-13</c:v>
                      </c:pt>
                      <c:pt idx="5295">
                        <c:v>4.7600359825429151E-13</c:v>
                      </c:pt>
                      <c:pt idx="5296">
                        <c:v>4.7591581694484721E-13</c:v>
                      </c:pt>
                      <c:pt idx="5297">
                        <c:v>4.7582803405022435E-13</c:v>
                      </c:pt>
                      <c:pt idx="5298">
                        <c:v>4.7574024957109523E-13</c:v>
                      </c:pt>
                      <c:pt idx="5299">
                        <c:v>4.7565246350813193E-13</c:v>
                      </c:pt>
                      <c:pt idx="5300">
                        <c:v>4.7556467586200633E-13</c:v>
                      </c:pt>
                      <c:pt idx="5301">
                        <c:v>4.7547688663339E-13</c:v>
                      </c:pt>
                      <c:pt idx="5302">
                        <c:v>4.7538909582295454E-13</c:v>
                      </c:pt>
                      <c:pt idx="5303">
                        <c:v>4.7530130343129699E-13</c:v>
                      </c:pt>
                      <c:pt idx="5304">
                        <c:v>4.7521350945858428E-13</c:v>
                      </c:pt>
                      <c:pt idx="5305">
                        <c:v>4.7512571390524664E-13</c:v>
                      </c:pt>
                      <c:pt idx="5306">
                        <c:v>4.7503791677177795E-13</c:v>
                      </c:pt>
                      <c:pt idx="5307">
                        <c:v>4.7495011805867106E-13</c:v>
                      </c:pt>
                      <c:pt idx="5308">
                        <c:v>4.7486231776641953E-13</c:v>
                      </c:pt>
                      <c:pt idx="5309">
                        <c:v>4.7477451589551622E-13</c:v>
                      </c:pt>
                      <c:pt idx="5310">
                        <c:v>4.7468671244645529E-13</c:v>
                      </c:pt>
                      <c:pt idx="5311">
                        <c:v>4.745989074197289E-13</c:v>
                      </c:pt>
                      <c:pt idx="5312">
                        <c:v>4.7451110081583121E-13</c:v>
                      </c:pt>
                      <c:pt idx="5313">
                        <c:v>4.7442329263525507E-13</c:v>
                      </c:pt>
                      <c:pt idx="5314">
                        <c:v>4.7433548287849375E-13</c:v>
                      </c:pt>
                      <c:pt idx="5315">
                        <c:v>4.7424767154604131E-13</c:v>
                      </c:pt>
                      <c:pt idx="5316">
                        <c:v>4.7415985863839E-13</c:v>
                      </c:pt>
                      <c:pt idx="5317">
                        <c:v>4.7407204415603318E-13</c:v>
                      </c:pt>
                      <c:pt idx="5318">
                        <c:v>4.7398422809946472E-13</c:v>
                      </c:pt>
                      <c:pt idx="5319">
                        <c:v>4.7389641046917797E-13</c:v>
                      </c:pt>
                      <c:pt idx="5320">
                        <c:v>4.7380859126566539E-13</c:v>
                      </c:pt>
                      <c:pt idx="5321">
                        <c:v>4.7372077048942114E-13</c:v>
                      </c:pt>
                      <c:pt idx="5322">
                        <c:v>4.7363294814093778E-13</c:v>
                      </c:pt>
                      <c:pt idx="5323">
                        <c:v>4.7354512422070918E-13</c:v>
                      </c:pt>
                      <c:pt idx="5324">
                        <c:v>4.7345729872922817E-13</c:v>
                      </c:pt>
                      <c:pt idx="5325">
                        <c:v>4.7336947166698844E-13</c:v>
                      </c:pt>
                      <c:pt idx="5326">
                        <c:v>4.7328164303448273E-13</c:v>
                      </c:pt>
                      <c:pt idx="5327">
                        <c:v>4.7319381283220501E-13</c:v>
                      </c:pt>
                      <c:pt idx="5328">
                        <c:v>4.7310598106064773E-13</c:v>
                      </c:pt>
                      <c:pt idx="5329">
                        <c:v>4.7301814772030495E-13</c:v>
                      </c:pt>
                      <c:pt idx="5330">
                        <c:v>4.7293031281167015E-13</c:v>
                      </c:pt>
                      <c:pt idx="5331">
                        <c:v>4.7284247633523566E-13</c:v>
                      </c:pt>
                      <c:pt idx="5332">
                        <c:v>4.7275463829149505E-13</c:v>
                      </c:pt>
                      <c:pt idx="5333">
                        <c:v>4.7266679868094178E-13</c:v>
                      </c:pt>
                      <c:pt idx="5334">
                        <c:v>4.7257895750406982E-13</c:v>
                      </c:pt>
                      <c:pt idx="5335">
                        <c:v>4.7249111476137121E-13</c:v>
                      </c:pt>
                      <c:pt idx="5336">
                        <c:v>4.7240327045333952E-13</c:v>
                      </c:pt>
                      <c:pt idx="5337">
                        <c:v>4.7231542458046861E-13</c:v>
                      </c:pt>
                      <c:pt idx="5338">
                        <c:v>4.7222757714325164E-13</c:v>
                      </c:pt>
                      <c:pt idx="5339">
                        <c:v>4.7213972814218146E-13</c:v>
                      </c:pt>
                      <c:pt idx="5340">
                        <c:v>4.7205187757775193E-13</c:v>
                      </c:pt>
                      <c:pt idx="5341">
                        <c:v>4.7196402545045572E-13</c:v>
                      </c:pt>
                      <c:pt idx="5342">
                        <c:v>4.7187617176078659E-13</c:v>
                      </c:pt>
                      <c:pt idx="5343">
                        <c:v>4.7178831650923738E-13</c:v>
                      </c:pt>
                      <c:pt idx="5344">
                        <c:v>4.7170045969630187E-13</c:v>
                      </c:pt>
                      <c:pt idx="5345">
                        <c:v>4.7161260132247281E-13</c:v>
                      </c:pt>
                      <c:pt idx="5346">
                        <c:v>4.7152474138824416E-13</c:v>
                      </c:pt>
                      <c:pt idx="5347">
                        <c:v>4.7143687989410908E-13</c:v>
                      </c:pt>
                      <c:pt idx="5348">
                        <c:v>4.7134901684056003E-13</c:v>
                      </c:pt>
                      <c:pt idx="5349">
                        <c:v>4.7126115222809086E-13</c:v>
                      </c:pt>
                      <c:pt idx="5350">
                        <c:v>4.7117328605719504E-13</c:v>
                      </c:pt>
                      <c:pt idx="5351">
                        <c:v>4.7108541832836583E-13</c:v>
                      </c:pt>
                      <c:pt idx="5352">
                        <c:v>4.7099754904209619E-13</c:v>
                      </c:pt>
                      <c:pt idx="5353">
                        <c:v>4.7090967819887916E-13</c:v>
                      </c:pt>
                      <c:pt idx="5354">
                        <c:v>4.7082180579920933E-13</c:v>
                      </c:pt>
                      <c:pt idx="5355">
                        <c:v>4.7073393184357802E-13</c:v>
                      </c:pt>
                      <c:pt idx="5356">
                        <c:v>4.7064605633248003E-13</c:v>
                      </c:pt>
                      <c:pt idx="5357">
                        <c:v>4.705581792664084E-13</c:v>
                      </c:pt>
                      <c:pt idx="5358">
                        <c:v>4.7047030064585598E-13</c:v>
                      </c:pt>
                      <c:pt idx="5359">
                        <c:v>4.7038242047131655E-13</c:v>
                      </c:pt>
                      <c:pt idx="5360">
                        <c:v>4.7029453874328255E-13</c:v>
                      </c:pt>
                      <c:pt idx="5361">
                        <c:v>4.7020665546224836E-13</c:v>
                      </c:pt>
                      <c:pt idx="5362">
                        <c:v>4.7011877062870682E-13</c:v>
                      </c:pt>
                      <c:pt idx="5363">
                        <c:v>4.700308842431512E-13</c:v>
                      </c:pt>
                      <c:pt idx="5364">
                        <c:v>4.6994299630607415E-13</c:v>
                      </c:pt>
                      <c:pt idx="5365">
                        <c:v>4.6985510681796974E-13</c:v>
                      </c:pt>
                      <c:pt idx="5366">
                        <c:v>4.6976721577923913E-13</c:v>
                      </c:pt>
                      <c:pt idx="5367">
                        <c:v>4.6967932318989616E-13</c:v>
                      </c:pt>
                      <c:pt idx="5368">
                        <c:v>4.6959142905031969E-13</c:v>
                      </c:pt>
                      <c:pt idx="5369">
                        <c:v>4.6950353336094865E-13</c:v>
                      </c:pt>
                      <c:pt idx="5370">
                        <c:v>4.6941563612222289E-13</c:v>
                      </c:pt>
                      <c:pt idx="5371">
                        <c:v>4.6932773733458042E-13</c:v>
                      </c:pt>
                      <c:pt idx="5372">
                        <c:v>4.69239836998461E-13</c:v>
                      </c:pt>
                      <c:pt idx="5373">
                        <c:v>4.6915193511430285E-13</c:v>
                      </c:pt>
                      <c:pt idx="5374">
                        <c:v>4.6906403168254571E-13</c:v>
                      </c:pt>
                      <c:pt idx="5375">
                        <c:v>4.6897612670362822E-13</c:v>
                      </c:pt>
                      <c:pt idx="5376">
                        <c:v>4.6888822017798992E-13</c:v>
                      </c:pt>
                      <c:pt idx="5377">
                        <c:v>4.6880031210606893E-13</c:v>
                      </c:pt>
                      <c:pt idx="5378">
                        <c:v>4.6871240248830529E-13</c:v>
                      </c:pt>
                      <c:pt idx="5379">
                        <c:v>4.6862449132513735E-13</c:v>
                      </c:pt>
                      <c:pt idx="5380">
                        <c:v>4.6853657861700463E-13</c:v>
                      </c:pt>
                      <c:pt idx="5381">
                        <c:v>4.6844866436434608E-13</c:v>
                      </c:pt>
                      <c:pt idx="5382">
                        <c:v>4.6836074856760042E-13</c:v>
                      </c:pt>
                      <c:pt idx="5383">
                        <c:v>4.6827283122720659E-13</c:v>
                      </c:pt>
                      <c:pt idx="5384">
                        <c:v>4.6818491234360404E-13</c:v>
                      </c:pt>
                      <c:pt idx="5385">
                        <c:v>4.6809699191723179E-13</c:v>
                      </c:pt>
                      <c:pt idx="5386">
                        <c:v>4.6800906994852858E-13</c:v>
                      </c:pt>
                      <c:pt idx="5387">
                        <c:v>4.6792114643793395E-13</c:v>
                      </c:pt>
                      <c:pt idx="5388">
                        <c:v>4.6783322138588622E-13</c:v>
                      </c:pt>
                      <c:pt idx="5389">
                        <c:v>4.6774529479282435E-13</c:v>
                      </c:pt>
                      <c:pt idx="5390">
                        <c:v>4.6765736665918886E-13</c:v>
                      </c:pt>
                      <c:pt idx="5391">
                        <c:v>4.6756943698541679E-13</c:v>
                      </c:pt>
                      <c:pt idx="5392">
                        <c:v>4.6748150577194888E-13</c:v>
                      </c:pt>
                      <c:pt idx="5393">
                        <c:v>4.6739357301922316E-13</c:v>
                      </c:pt>
                      <c:pt idx="5394">
                        <c:v>4.6730563872767846E-13</c:v>
                      </c:pt>
                      <c:pt idx="5395">
                        <c:v>4.6721770289775473E-13</c:v>
                      </c:pt>
                      <c:pt idx="5396">
                        <c:v>4.671297655298901E-13</c:v>
                      </c:pt>
                      <c:pt idx="5397">
                        <c:v>4.670418266245243E-13</c:v>
                      </c:pt>
                      <c:pt idx="5398">
                        <c:v>4.6695388618209648E-13</c:v>
                      </c:pt>
                      <c:pt idx="5399">
                        <c:v>4.6686594420304505E-13</c:v>
                      </c:pt>
                      <c:pt idx="5400">
                        <c:v>4.6677800068780887E-13</c:v>
                      </c:pt>
                      <c:pt idx="5401">
                        <c:v>4.6669005563682757E-13</c:v>
                      </c:pt>
                      <c:pt idx="5402">
                        <c:v>4.6660210905054058E-13</c:v>
                      </c:pt>
                      <c:pt idx="5403">
                        <c:v>4.6651416092938574E-13</c:v>
                      </c:pt>
                      <c:pt idx="5404">
                        <c:v>4.6642621127380319E-13</c:v>
                      </c:pt>
                      <c:pt idx="5405">
                        <c:v>4.6633826008423105E-13</c:v>
                      </c:pt>
                      <c:pt idx="5406">
                        <c:v>4.6625030736110918E-13</c:v>
                      </c:pt>
                      <c:pt idx="5407">
                        <c:v>4.6616235310487579E-13</c:v>
                      </c:pt>
                      <c:pt idx="5408">
                        <c:v>4.6607439731597023E-13</c:v>
                      </c:pt>
                      <c:pt idx="5409">
                        <c:v>4.6598643999483234E-13</c:v>
                      </c:pt>
                      <c:pt idx="5410">
                        <c:v>4.6589848114190025E-13</c:v>
                      </c:pt>
                      <c:pt idx="5411">
                        <c:v>4.6581052075761289E-13</c:v>
                      </c:pt>
                      <c:pt idx="5412">
                        <c:v>4.6572255884240991E-13</c:v>
                      </c:pt>
                      <c:pt idx="5413">
                        <c:v>4.6563459539672963E-13</c:v>
                      </c:pt>
                      <c:pt idx="5414">
                        <c:v>4.6554663042101199E-13</c:v>
                      </c:pt>
                      <c:pt idx="5415">
                        <c:v>4.6545866391569544E-13</c:v>
                      </c:pt>
                      <c:pt idx="5416">
                        <c:v>4.653706958812191E-13</c:v>
                      </c:pt>
                      <c:pt idx="5417">
                        <c:v>4.652827263180217E-13</c:v>
                      </c:pt>
                      <c:pt idx="5418">
                        <c:v>4.651947552265427E-13</c:v>
                      </c:pt>
                      <c:pt idx="5419">
                        <c:v>4.6510678260722151E-13</c:v>
                      </c:pt>
                      <c:pt idx="5420">
                        <c:v>4.6501880846049609E-13</c:v>
                      </c:pt>
                      <c:pt idx="5421">
                        <c:v>4.6493083278680666E-13</c:v>
                      </c:pt>
                      <c:pt idx="5422">
                        <c:v>4.6484285558659135E-13</c:v>
                      </c:pt>
                      <c:pt idx="5423">
                        <c:v>4.6475487686028952E-13</c:v>
                      </c:pt>
                      <c:pt idx="5424">
                        <c:v>4.6466689660834008E-13</c:v>
                      </c:pt>
                      <c:pt idx="5425">
                        <c:v>4.6457891483118238E-13</c:v>
                      </c:pt>
                      <c:pt idx="5426">
                        <c:v>4.6449093152925495E-13</c:v>
                      </c:pt>
                      <c:pt idx="5427">
                        <c:v>4.6440294670299743E-13</c:v>
                      </c:pt>
                      <c:pt idx="5428">
                        <c:v>4.6431496035284805E-13</c:v>
                      </c:pt>
                      <c:pt idx="5429">
                        <c:v>4.6422697247914033E-13</c:v>
                      </c:pt>
                      <c:pt idx="5430">
                        <c:v>4.6413898308188022E-13</c:v>
                      </c:pt>
                      <c:pt idx="5431">
                        <c:v>4.6405099216151565E-13</c:v>
                      </c:pt>
                      <c:pt idx="5432">
                        <c:v>4.6396299971854805E-13</c:v>
                      </c:pt>
                      <c:pt idx="5433">
                        <c:v>4.6387500575347816E-13</c:v>
                      </c:pt>
                      <c:pt idx="5434">
                        <c:v>4.6378701026680811E-13</c:v>
                      </c:pt>
                      <c:pt idx="5435">
                        <c:v>4.6369901325903885E-13</c:v>
                      </c:pt>
                      <c:pt idx="5436">
                        <c:v>4.6361101473067171E-13</c:v>
                      </c:pt>
                      <c:pt idx="5437">
                        <c:v>4.6352301468220843E-13</c:v>
                      </c:pt>
                      <c:pt idx="5438">
                        <c:v>4.6343501311415095E-13</c:v>
                      </c:pt>
                      <c:pt idx="5439">
                        <c:v>4.633470100269997E-13</c:v>
                      </c:pt>
                      <c:pt idx="5440">
                        <c:v>4.6325900542125693E-13</c:v>
                      </c:pt>
                      <c:pt idx="5441">
                        <c:v>4.6317099929742327E-13</c:v>
                      </c:pt>
                      <c:pt idx="5442">
                        <c:v>4.6308299165600106E-13</c:v>
                      </c:pt>
                      <c:pt idx="5443">
                        <c:v>4.6299498249749103E-13</c:v>
                      </c:pt>
                      <c:pt idx="5444">
                        <c:v>4.6290697182239503E-13</c:v>
                      </c:pt>
                      <c:pt idx="5445">
                        <c:v>4.628189596312146E-13</c:v>
                      </c:pt>
                      <c:pt idx="5446">
                        <c:v>4.6273094592445056E-13</c:v>
                      </c:pt>
                      <c:pt idx="5447">
                        <c:v>4.6264293070260456E-13</c:v>
                      </c:pt>
                      <c:pt idx="5448">
                        <c:v>4.6255491396617823E-13</c:v>
                      </c:pt>
                      <c:pt idx="5449">
                        <c:v>4.6246689571567353E-13</c:v>
                      </c:pt>
                      <c:pt idx="5450">
                        <c:v>4.6237887595159016E-13</c:v>
                      </c:pt>
                      <c:pt idx="5451">
                        <c:v>4.622908546744316E-13</c:v>
                      </c:pt>
                      <c:pt idx="5452">
                        <c:v>4.6220283188469816E-13</c:v>
                      </c:pt>
                      <c:pt idx="5453">
                        <c:v>4.6211480758289168E-13</c:v>
                      </c:pt>
                      <c:pt idx="5454">
                        <c:v>4.6202678176951301E-13</c:v>
                      </c:pt>
                      <c:pt idx="5455">
                        <c:v>4.6193875444506448E-13</c:v>
                      </c:pt>
                      <c:pt idx="5456">
                        <c:v>4.6185072561004652E-13</c:v>
                      </c:pt>
                      <c:pt idx="5457">
                        <c:v>4.6176269526496138E-13</c:v>
                      </c:pt>
                      <c:pt idx="5458">
                        <c:v>4.616746634103099E-13</c:v>
                      </c:pt>
                      <c:pt idx="5459">
                        <c:v>4.6158663004659411E-13</c:v>
                      </c:pt>
                      <c:pt idx="5460">
                        <c:v>4.6149859517431494E-13</c:v>
                      </c:pt>
                      <c:pt idx="5461">
                        <c:v>4.6141055879397415E-13</c:v>
                      </c:pt>
                      <c:pt idx="5462">
                        <c:v>4.6132252090607266E-13</c:v>
                      </c:pt>
                      <c:pt idx="5463">
                        <c:v>4.6123448151111261E-13</c:v>
                      </c:pt>
                      <c:pt idx="5464">
                        <c:v>4.6114644060959545E-13</c:v>
                      </c:pt>
                      <c:pt idx="5465">
                        <c:v>4.6105839820202191E-13</c:v>
                      </c:pt>
                      <c:pt idx="5466">
                        <c:v>4.6097035428889351E-13</c:v>
                      </c:pt>
                      <c:pt idx="5467">
                        <c:v>4.6088230887071232E-13</c:v>
                      </c:pt>
                      <c:pt idx="5468">
                        <c:v>4.6079426194797966E-13</c:v>
                      </c:pt>
                      <c:pt idx="5469">
                        <c:v>4.6070621352119617E-13</c:v>
                      </c:pt>
                      <c:pt idx="5470">
                        <c:v>4.6061816359086348E-13</c:v>
                      </c:pt>
                      <c:pt idx="5471">
                        <c:v>4.6053011215748454E-13</c:v>
                      </c:pt>
                      <c:pt idx="5472">
                        <c:v>4.6044205922155848E-13</c:v>
                      </c:pt>
                      <c:pt idx="5473">
                        <c:v>4.6035400478358906E-13</c:v>
                      </c:pt>
                      <c:pt idx="5474">
                        <c:v>4.6026594884407548E-13</c:v>
                      </c:pt>
                      <c:pt idx="5475">
                        <c:v>4.601778914035209E-13</c:v>
                      </c:pt>
                      <c:pt idx="5476">
                        <c:v>4.6008983246242536E-13</c:v>
                      </c:pt>
                      <c:pt idx="5477">
                        <c:v>4.6000177202129199E-13</c:v>
                      </c:pt>
                      <c:pt idx="5478">
                        <c:v>4.5991371008062063E-13</c:v>
                      </c:pt>
                      <c:pt idx="5479">
                        <c:v>4.5982564664091302E-13</c:v>
                      </c:pt>
                      <c:pt idx="5480">
                        <c:v>4.5973758170267139E-13</c:v>
                      </c:pt>
                      <c:pt idx="5481">
                        <c:v>4.5964951526639609E-13</c:v>
                      </c:pt>
                      <c:pt idx="5482">
                        <c:v>4.5956144733258975E-13</c:v>
                      </c:pt>
                      <c:pt idx="5483">
                        <c:v>4.5947337790175321E-13</c:v>
                      </c:pt>
                      <c:pt idx="5484">
                        <c:v>4.5938530697438771E-13</c:v>
                      </c:pt>
                      <c:pt idx="5485">
                        <c:v>4.5929723455099529E-13</c:v>
                      </c:pt>
                      <c:pt idx="5486">
                        <c:v>4.5920916063207627E-13</c:v>
                      </c:pt>
                      <c:pt idx="5487">
                        <c:v>4.5912108521813331E-13</c:v>
                      </c:pt>
                      <c:pt idx="5488">
                        <c:v>4.5903300830966704E-13</c:v>
                      </c:pt>
                      <c:pt idx="5489">
                        <c:v>4.5894492990717868E-13</c:v>
                      </c:pt>
                      <c:pt idx="5490">
                        <c:v>4.588568500111711E-13</c:v>
                      </c:pt>
                      <c:pt idx="5491">
                        <c:v>4.5876876862214392E-13</c:v>
                      </c:pt>
                      <c:pt idx="5492">
                        <c:v>4.5868068574045013E-13</c:v>
                      </c:pt>
                      <c:pt idx="5493">
                        <c:v>4.5859260136611539E-13</c:v>
                      </c:pt>
                      <c:pt idx="5494">
                        <c:v>4.5850451549977917E-13</c:v>
                      </c:pt>
                      <c:pt idx="5495">
                        <c:v>4.5841642814214041E-13</c:v>
                      </c:pt>
                      <c:pt idx="5496">
                        <c:v>4.5832833929389593E-13</c:v>
                      </c:pt>
                      <c:pt idx="5497">
                        <c:v>4.5824024895574457E-13</c:v>
                      </c:pt>
                      <c:pt idx="5498">
                        <c:v>4.5815215712838418E-13</c:v>
                      </c:pt>
                      <c:pt idx="5499">
                        <c:v>4.5806406381251217E-13</c:v>
                      </c:pt>
                      <c:pt idx="5500">
                        <c:v>4.5797596900882618E-13</c:v>
                      </c:pt>
                      <c:pt idx="5501">
                        <c:v>4.5788787271802504E-13</c:v>
                      </c:pt>
                      <c:pt idx="5502">
                        <c:v>4.577997749408066E-13</c:v>
                      </c:pt>
                      <c:pt idx="5503">
                        <c:v>4.5771167567786788E-13</c:v>
                      </c:pt>
                      <c:pt idx="5504">
                        <c:v>4.5762357492990782E-13</c:v>
                      </c:pt>
                      <c:pt idx="5505">
                        <c:v>4.5753547269762344E-13</c:v>
                      </c:pt>
                      <c:pt idx="5506">
                        <c:v>4.5744736898171279E-13</c:v>
                      </c:pt>
                      <c:pt idx="5507">
                        <c:v>4.573592637828751E-13</c:v>
                      </c:pt>
                      <c:pt idx="5508">
                        <c:v>4.5727115710180669E-13</c:v>
                      </c:pt>
                      <c:pt idx="5509">
                        <c:v>4.5718304893920611E-13</c:v>
                      </c:pt>
                      <c:pt idx="5510">
                        <c:v>4.5709493929577129E-13</c:v>
                      </c:pt>
                      <c:pt idx="5511">
                        <c:v>4.5700682817219966E-13</c:v>
                      </c:pt>
                      <c:pt idx="5512">
                        <c:v>4.5691871556919015E-13</c:v>
                      </c:pt>
                      <c:pt idx="5513">
                        <c:v>4.568306014874395E-13</c:v>
                      </c:pt>
                      <c:pt idx="5514">
                        <c:v>4.5674248592764664E-13</c:v>
                      </c:pt>
                      <c:pt idx="5515">
                        <c:v>4.566543688905093E-13</c:v>
                      </c:pt>
                      <c:pt idx="5516">
                        <c:v>4.5656625037672503E-13</c:v>
                      </c:pt>
                      <c:pt idx="5517">
                        <c:v>4.5647813038699134E-13</c:v>
                      </c:pt>
                      <c:pt idx="5518">
                        <c:v>4.5639000892200779E-13</c:v>
                      </c:pt>
                      <c:pt idx="5519">
                        <c:v>4.5630188598247008E-13</c:v>
                      </c:pt>
                      <c:pt idx="5520">
                        <c:v>4.5621376156907788E-13</c:v>
                      </c:pt>
                      <c:pt idx="5521">
                        <c:v>4.5612563568252849E-13</c:v>
                      </c:pt>
                      <c:pt idx="5522">
                        <c:v>4.5603750832351957E-13</c:v>
                      </c:pt>
                      <c:pt idx="5523">
                        <c:v>4.5594937949274964E-13</c:v>
                      </c:pt>
                      <c:pt idx="5524">
                        <c:v>4.5586124919091583E-13</c:v>
                      </c:pt>
                      <c:pt idx="5525">
                        <c:v>4.5577311741871689E-13</c:v>
                      </c:pt>
                      <c:pt idx="5526">
                        <c:v>4.5568498417684994E-13</c:v>
                      </c:pt>
                      <c:pt idx="5527">
                        <c:v>4.5559684946601361E-13</c:v>
                      </c:pt>
                      <c:pt idx="5528">
                        <c:v>4.5550871328690535E-13</c:v>
                      </c:pt>
                      <c:pt idx="5529">
                        <c:v>4.5542057564022338E-13</c:v>
                      </c:pt>
                      <c:pt idx="5530">
                        <c:v>4.5533243652666573E-13</c:v>
                      </c:pt>
                      <c:pt idx="5531">
                        <c:v>4.5524429594693005E-13</c:v>
                      </c:pt>
                      <c:pt idx="5532">
                        <c:v>4.5515615390171356E-13</c:v>
                      </c:pt>
                      <c:pt idx="5533">
                        <c:v>4.550680103917155E-13</c:v>
                      </c:pt>
                      <c:pt idx="5534">
                        <c:v>4.549798654176333E-13</c:v>
                      </c:pt>
                      <c:pt idx="5535">
                        <c:v>4.548917189801645E-13</c:v>
                      </c:pt>
                      <c:pt idx="5536">
                        <c:v>4.5480357108000752E-13</c:v>
                      </c:pt>
                      <c:pt idx="5537">
                        <c:v>4.5471542171785985E-13</c:v>
                      </c:pt>
                      <c:pt idx="5538">
                        <c:v>4.5462727089441984E-13</c:v>
                      </c:pt>
                      <c:pt idx="5539">
                        <c:v>4.5453911861038484E-13</c:v>
                      </c:pt>
                      <c:pt idx="5540">
                        <c:v>4.5445096486645271E-13</c:v>
                      </c:pt>
                      <c:pt idx="5541">
                        <c:v>4.5436280966332293E-13</c:v>
                      </c:pt>
                      <c:pt idx="5542">
                        <c:v>4.5427465300169163E-13</c:v>
                      </c:pt>
                      <c:pt idx="5543">
                        <c:v>4.5418649488225713E-13</c:v>
                      </c:pt>
                      <c:pt idx="5544">
                        <c:v>4.5409833530571789E-13</c:v>
                      </c:pt>
                      <c:pt idx="5545">
                        <c:v>4.5401017427277112E-13</c:v>
                      </c:pt>
                      <c:pt idx="5546">
                        <c:v>4.5392201178411547E-13</c:v>
                      </c:pt>
                      <c:pt idx="5547">
                        <c:v>4.5383384784044876E-13</c:v>
                      </c:pt>
                      <c:pt idx="5548">
                        <c:v>4.5374568244246763E-13</c:v>
                      </c:pt>
                      <c:pt idx="5549">
                        <c:v>4.5365751559087212E-13</c:v>
                      </c:pt>
                      <c:pt idx="5550">
                        <c:v>4.5356934728635876E-13</c:v>
                      </c:pt>
                      <c:pt idx="5551">
                        <c:v>4.5348117752962593E-13</c:v>
                      </c:pt>
                      <c:pt idx="5552">
                        <c:v>4.5339300632137121E-13</c:v>
                      </c:pt>
                      <c:pt idx="5553">
                        <c:v>4.5330483366229228E-13</c:v>
                      </c:pt>
                      <c:pt idx="5554">
                        <c:v>4.5321665955308819E-13</c:v>
                      </c:pt>
                      <c:pt idx="5555">
                        <c:v>4.5312848399420999E-13</c:v>
                      </c:pt>
                      <c:pt idx="5556">
                        <c:v>4.5304030698573089E-13</c:v>
                      </c:pt>
                      <c:pt idx="5557">
                        <c:v>4.5295212852866057E-13</c:v>
                      </c:pt>
                      <c:pt idx="5558">
                        <c:v>4.5286394862408215E-13</c:v>
                      </c:pt>
                      <c:pt idx="5559">
                        <c:v>4.5277576727307492E-13</c:v>
                      </c:pt>
                      <c:pt idx="5560">
                        <c:v>4.5268758447672159E-13</c:v>
                      </c:pt>
                      <c:pt idx="5561">
                        <c:v>4.5259940023610217E-13</c:v>
                      </c:pt>
                      <c:pt idx="5562">
                        <c:v>4.5251121455229811E-13</c:v>
                      </c:pt>
                      <c:pt idx="5563">
                        <c:v>4.5242302742639083E-13</c:v>
                      </c:pt>
                      <c:pt idx="5564">
                        <c:v>4.5233483885946106E-13</c:v>
                      </c:pt>
                      <c:pt idx="5565">
                        <c:v>4.5224664885259053E-13</c:v>
                      </c:pt>
                      <c:pt idx="5566">
                        <c:v>4.5215845740686028E-13</c:v>
                      </c:pt>
                      <c:pt idx="5567">
                        <c:v>4.5207026452335089E-13</c:v>
                      </c:pt>
                      <c:pt idx="5568">
                        <c:v>4.5198207020314413E-13</c:v>
                      </c:pt>
                      <c:pt idx="5569">
                        <c:v>4.5189387444732054E-13</c:v>
                      </c:pt>
                      <c:pt idx="5570">
                        <c:v>4.5180567725696139E-13</c:v>
                      </c:pt>
                      <c:pt idx="5571">
                        <c:v>4.5171747863314883E-13</c:v>
                      </c:pt>
                      <c:pt idx="5572">
                        <c:v>4.5162927857696232E-13</c:v>
                      </c:pt>
                      <c:pt idx="5573">
                        <c:v>4.5154107708948461E-13</c:v>
                      </c:pt>
                      <c:pt idx="5574">
                        <c:v>4.5145287417179536E-13</c:v>
                      </c:pt>
                      <c:pt idx="5575">
                        <c:v>4.5136466982497742E-13</c:v>
                      </c:pt>
                      <c:pt idx="5576">
                        <c:v>4.5127646405011001E-13</c:v>
                      </c:pt>
                      <c:pt idx="5577">
                        <c:v>4.5118825684827617E-13</c:v>
                      </c:pt>
                      <c:pt idx="5578">
                        <c:v>4.5110004822055582E-13</c:v>
                      </c:pt>
                      <c:pt idx="5579">
                        <c:v>4.5101183816803005E-13</c:v>
                      </c:pt>
                      <c:pt idx="5580">
                        <c:v>4.5092362669178073E-13</c:v>
                      </c:pt>
                      <c:pt idx="5581">
                        <c:v>4.5083541379288895E-13</c:v>
                      </c:pt>
                      <c:pt idx="5582">
                        <c:v>4.5074719947243524E-13</c:v>
                      </c:pt>
                      <c:pt idx="5583">
                        <c:v>4.5065898373150073E-13</c:v>
                      </c:pt>
                      <c:pt idx="5584">
                        <c:v>4.5057076657116715E-13</c:v>
                      </c:pt>
                      <c:pt idx="5585">
                        <c:v>4.5048254799251573E-13</c:v>
                      </c:pt>
                      <c:pt idx="5586">
                        <c:v>4.50394327996627E-13</c:v>
                      </c:pt>
                      <c:pt idx="5587">
                        <c:v>4.5030610658458274E-13</c:v>
                      </c:pt>
                      <c:pt idx="5588">
                        <c:v>4.5021788375746329E-13</c:v>
                      </c:pt>
                      <c:pt idx="5589">
                        <c:v>4.5012965951635062E-13</c:v>
                      </c:pt>
                      <c:pt idx="5590">
                        <c:v>4.5004143386232517E-13</c:v>
                      </c:pt>
                      <c:pt idx="5591">
                        <c:v>4.4995320679646876E-13</c:v>
                      </c:pt>
                      <c:pt idx="5592">
                        <c:v>4.4986497831986178E-13</c:v>
                      </c:pt>
                      <c:pt idx="5593">
                        <c:v>4.4977674843358621E-13</c:v>
                      </c:pt>
                      <c:pt idx="5594">
                        <c:v>4.4968851713872247E-13</c:v>
                      </c:pt>
                      <c:pt idx="5595">
                        <c:v>4.4960028443635226E-13</c:v>
                      </c:pt>
                      <c:pt idx="5596">
                        <c:v>4.4951205032755614E-13</c:v>
                      </c:pt>
                      <c:pt idx="5597">
                        <c:v>4.4942381481341601E-13</c:v>
                      </c:pt>
                      <c:pt idx="5598">
                        <c:v>4.493355778950129E-13</c:v>
                      </c:pt>
                      <c:pt idx="5599">
                        <c:v>4.4924733957342722E-13</c:v>
                      </c:pt>
                      <c:pt idx="5600">
                        <c:v>4.4915909984974031E-13</c:v>
                      </c:pt>
                      <c:pt idx="5601">
                        <c:v>4.4907085872503447E-13</c:v>
                      </c:pt>
                      <c:pt idx="5602">
                        <c:v>4.48982616200389E-13</c:v>
                      </c:pt>
                      <c:pt idx="5603">
                        <c:v>4.4889437227688636E-13</c:v>
                      </c:pt>
                      <c:pt idx="5604">
                        <c:v>4.4880612695560756E-13</c:v>
                      </c:pt>
                      <c:pt idx="5605">
                        <c:v>4.4871788023763314E-13</c:v>
                      </c:pt>
                      <c:pt idx="5606">
                        <c:v>4.4862963212404492E-13</c:v>
                      </c:pt>
                      <c:pt idx="5607">
                        <c:v>4.4854138261592355E-13</c:v>
                      </c:pt>
                      <c:pt idx="5608">
                        <c:v>4.484531317143504E-13</c:v>
                      </c:pt>
                      <c:pt idx="5609">
                        <c:v>4.483648794204065E-13</c:v>
                      </c:pt>
                      <c:pt idx="5610">
                        <c:v>4.4827662573517344E-13</c:v>
                      </c:pt>
                      <c:pt idx="5611">
                        <c:v>4.4818837065973208E-13</c:v>
                      </c:pt>
                      <c:pt idx="5612">
                        <c:v>4.4810011419516328E-13</c:v>
                      </c:pt>
                      <c:pt idx="5613">
                        <c:v>4.4801185634254814E-13</c:v>
                      </c:pt>
                      <c:pt idx="5614">
                        <c:v>4.4792359710296826E-13</c:v>
                      </c:pt>
                      <c:pt idx="5615">
                        <c:v>4.4783533647750437E-13</c:v>
                      </c:pt>
                      <c:pt idx="5616">
                        <c:v>4.4774707446723819E-13</c:v>
                      </c:pt>
                      <c:pt idx="5617">
                        <c:v>4.4765881107325067E-13</c:v>
                      </c:pt>
                      <c:pt idx="5618">
                        <c:v>4.4757054629619031E-13</c:v>
                      </c:pt>
                      <c:pt idx="5619">
                        <c:v>4.4748228013622476E-13</c:v>
                      </c:pt>
                      <c:pt idx="5620">
                        <c:v>4.4739401259502057E-13</c:v>
                      </c:pt>
                      <c:pt idx="5621">
                        <c:v>4.4730574367433181E-13</c:v>
                      </c:pt>
                      <c:pt idx="5622">
                        <c:v>4.4721747337591154E-13</c:v>
                      </c:pt>
                      <c:pt idx="5623">
                        <c:v>4.4712920170151403E-13</c:v>
                      </c:pt>
                      <c:pt idx="5624">
                        <c:v>4.470409286528924E-13</c:v>
                      </c:pt>
                      <c:pt idx="5625">
                        <c:v>4.4695265423180072E-13</c:v>
                      </c:pt>
                      <c:pt idx="5626">
                        <c:v>4.4686437843999232E-13</c:v>
                      </c:pt>
                      <c:pt idx="5627">
                        <c:v>4.4677610127922135E-13</c:v>
                      </c:pt>
                      <c:pt idx="5628">
                        <c:v>4.4668782275124104E-13</c:v>
                      </c:pt>
                      <c:pt idx="5629">
                        <c:v>4.4659954285780541E-13</c:v>
                      </c:pt>
                      <c:pt idx="5630">
                        <c:v>4.4651126160066828E-13</c:v>
                      </c:pt>
                      <c:pt idx="5631">
                        <c:v>4.4642297898158272E-13</c:v>
                      </c:pt>
                      <c:pt idx="5632">
                        <c:v>4.4633469500230228E-13</c:v>
                      </c:pt>
                      <c:pt idx="5633">
                        <c:v>4.4624640966458146E-13</c:v>
                      </c:pt>
                      <c:pt idx="5634">
                        <c:v>4.4615812297017372E-13</c:v>
                      </c:pt>
                      <c:pt idx="5635">
                        <c:v>4.4606983492083211E-13</c:v>
                      </c:pt>
                      <c:pt idx="5636">
                        <c:v>4.4598154551831108E-13</c:v>
                      </c:pt>
                      <c:pt idx="5637">
                        <c:v>4.4589325476436367E-13</c:v>
                      </c:pt>
                      <c:pt idx="5638">
                        <c:v>4.4580496266074336E-13</c:v>
                      </c:pt>
                      <c:pt idx="5639">
                        <c:v>4.4571666920920519E-13</c:v>
                      </c:pt>
                      <c:pt idx="5640">
                        <c:v>4.4562837441150104E-13</c:v>
                      </c:pt>
                      <c:pt idx="5641">
                        <c:v>4.4554007826938637E-13</c:v>
                      </c:pt>
                      <c:pt idx="5642">
                        <c:v>4.4545178078461301E-13</c:v>
                      </c:pt>
                      <c:pt idx="5643">
                        <c:v>4.4536348195893627E-13</c:v>
                      </c:pt>
                      <c:pt idx="5644">
                        <c:v>4.4527518179410889E-13</c:v>
                      </c:pt>
                      <c:pt idx="5645">
                        <c:v>4.4518688029188439E-13</c:v>
                      </c:pt>
                      <c:pt idx="5646">
                        <c:v>4.4509857745401721E-13</c:v>
                      </c:pt>
                      <c:pt idx="5647">
                        <c:v>4.450102732822602E-13</c:v>
                      </c:pt>
                      <c:pt idx="5648">
                        <c:v>4.4492196777836844E-13</c:v>
                      </c:pt>
                      <c:pt idx="5649">
                        <c:v>4.4483366094409364E-13</c:v>
                      </c:pt>
                      <c:pt idx="5650">
                        <c:v>4.4474535278119063E-13</c:v>
                      </c:pt>
                      <c:pt idx="5651">
                        <c:v>4.4465704329141333E-13</c:v>
                      </c:pt>
                      <c:pt idx="5652">
                        <c:v>4.4456873247651444E-13</c:v>
                      </c:pt>
                      <c:pt idx="5653">
                        <c:v>4.444804203382485E-13</c:v>
                      </c:pt>
                      <c:pt idx="5654">
                        <c:v>4.4439210687836867E-13</c:v>
                      </c:pt>
                      <c:pt idx="5655">
                        <c:v>4.4430379209862893E-13</c:v>
                      </c:pt>
                      <c:pt idx="5656">
                        <c:v>4.4421547600078258E-13</c:v>
                      </c:pt>
                      <c:pt idx="5657">
                        <c:v>4.4412715858658315E-13</c:v>
                      </c:pt>
                      <c:pt idx="5658">
                        <c:v>4.4403883985778552E-13</c:v>
                      </c:pt>
                      <c:pt idx="5659">
                        <c:v>4.4395051981614235E-13</c:v>
                      </c:pt>
                      <c:pt idx="5660">
                        <c:v>4.43862198463407E-13</c:v>
                      </c:pt>
                      <c:pt idx="5661">
                        <c:v>4.4377387580133395E-13</c:v>
                      </c:pt>
                      <c:pt idx="5662">
                        <c:v>4.4368555183167626E-13</c:v>
                      </c:pt>
                      <c:pt idx="5663">
                        <c:v>4.4359722655618822E-13</c:v>
                      </c:pt>
                      <c:pt idx="5664">
                        <c:v>4.4350889997662328E-13</c:v>
                      </c:pt>
                      <c:pt idx="5665">
                        <c:v>4.4342057209473486E-13</c:v>
                      </c:pt>
                      <c:pt idx="5666">
                        <c:v>4.4333224291227639E-13</c:v>
                      </c:pt>
                      <c:pt idx="5667">
                        <c:v>4.4324391243100208E-13</c:v>
                      </c:pt>
                      <c:pt idx="5668">
                        <c:v>4.4315558065266581E-13</c:v>
                      </c:pt>
                      <c:pt idx="5669">
                        <c:v>4.4306724757902054E-13</c:v>
                      </c:pt>
                      <c:pt idx="5670">
                        <c:v>4.429789132118206E-13</c:v>
                      </c:pt>
                      <c:pt idx="5671">
                        <c:v>4.4289057755281889E-13</c:v>
                      </c:pt>
                      <c:pt idx="5672">
                        <c:v>4.4280224060376995E-13</c:v>
                      </c:pt>
                      <c:pt idx="5673">
                        <c:v>4.4271390236642668E-13</c:v>
                      </c:pt>
                      <c:pt idx="5674">
                        <c:v>4.4262556284254341E-13</c:v>
                      </c:pt>
                      <c:pt idx="5675">
                        <c:v>4.4253722203387312E-13</c:v>
                      </c:pt>
                      <c:pt idx="5676">
                        <c:v>4.4244887994217011E-13</c:v>
                      </c:pt>
                      <c:pt idx="5677">
                        <c:v>4.4236053656918765E-13</c:v>
                      </c:pt>
                      <c:pt idx="5678">
                        <c:v>4.4227219191667963E-13</c:v>
                      </c:pt>
                      <c:pt idx="5679">
                        <c:v>4.4218384598640011E-13</c:v>
                      </c:pt>
                      <c:pt idx="5680">
                        <c:v>4.4209549878010194E-13</c:v>
                      </c:pt>
                      <c:pt idx="5681">
                        <c:v>4.4200715029875652E-13</c:v>
                      </c:pt>
                      <c:pt idx="5682">
                        <c:v>4.419188005427292E-13</c:v>
                      </c:pt>
                      <c:pt idx="5683">
                        <c:v>4.4183044951480804E-13</c:v>
                      </c:pt>
                      <c:pt idx="5684">
                        <c:v>4.4174209721788751E-13</c:v>
                      </c:pt>
                      <c:pt idx="5685">
                        <c:v>4.4165374365486331E-13</c:v>
                      </c:pt>
                      <c:pt idx="5686">
                        <c:v>4.4156538882863141E-13</c:v>
                      </c:pt>
                      <c:pt idx="5687">
                        <c:v>4.4147703274208742E-13</c:v>
                      </c:pt>
                      <c:pt idx="5688">
                        <c:v>4.41388675398126E-13</c:v>
                      </c:pt>
                      <c:pt idx="5689">
                        <c:v>4.413003167996433E-13</c:v>
                      </c:pt>
                      <c:pt idx="5690">
                        <c:v>4.4121195694953415E-13</c:v>
                      </c:pt>
                      <c:pt idx="5691">
                        <c:v>4.4112359585069458E-13</c:v>
                      </c:pt>
                      <c:pt idx="5692">
                        <c:v>4.4103523350601938E-13</c:v>
                      </c:pt>
                      <c:pt idx="5693">
                        <c:v>4.409468699184048E-13</c:v>
                      </c:pt>
                      <c:pt idx="5694">
                        <c:v>4.408585050907461E-13</c:v>
                      </c:pt>
                      <c:pt idx="5695">
                        <c:v>4.4077013902593803E-13</c:v>
                      </c:pt>
                      <c:pt idx="5696">
                        <c:v>4.4068177172687647E-13</c:v>
                      </c:pt>
                      <c:pt idx="5697">
                        <c:v>4.40593403196457E-13</c:v>
                      </c:pt>
                      <c:pt idx="5698">
                        <c:v>4.4050503343757538E-13</c:v>
                      </c:pt>
                      <c:pt idx="5699">
                        <c:v>4.4041666245312616E-13</c:v>
                      </c:pt>
                      <c:pt idx="5700">
                        <c:v>4.4032829024600525E-13</c:v>
                      </c:pt>
                      <c:pt idx="5701">
                        <c:v>4.4023991681910827E-13</c:v>
                      </c:pt>
                      <c:pt idx="5702">
                        <c:v>4.4015154217533082E-13</c:v>
                      </c:pt>
                      <c:pt idx="5703">
                        <c:v>4.4006316631756778E-13</c:v>
                      </c:pt>
                      <c:pt idx="5704">
                        <c:v>4.3997478924871518E-13</c:v>
                      </c:pt>
                      <c:pt idx="5705">
                        <c:v>4.3988641097166796E-13</c:v>
                      </c:pt>
                      <c:pt idx="5706">
                        <c:v>4.397980314893219E-13</c:v>
                      </c:pt>
                      <c:pt idx="5707">
                        <c:v>4.3970965080457219E-13</c:v>
                      </c:pt>
                      <c:pt idx="5708">
                        <c:v>4.3962126892031456E-13</c:v>
                      </c:pt>
                      <c:pt idx="5709">
                        <c:v>4.3953288583944421E-13</c:v>
                      </c:pt>
                      <c:pt idx="5710">
                        <c:v>4.3944450156485686E-13</c:v>
                      </c:pt>
                      <c:pt idx="5711">
                        <c:v>4.3935611609944749E-13</c:v>
                      </c:pt>
                      <c:pt idx="5712">
                        <c:v>4.3926772944611221E-13</c:v>
                      </c:pt>
                      <c:pt idx="5713">
                        <c:v>4.3917934160774628E-13</c:v>
                      </c:pt>
                      <c:pt idx="5714">
                        <c:v>4.3909095258724485E-13</c:v>
                      </c:pt>
                      <c:pt idx="5715">
                        <c:v>4.390025623875031E-13</c:v>
                      </c:pt>
                      <c:pt idx="5716">
                        <c:v>4.3891417101141731E-13</c:v>
                      </c:pt>
                      <c:pt idx="5717">
                        <c:v>4.3882577846188273E-13</c:v>
                      </c:pt>
                      <c:pt idx="5718">
                        <c:v>4.3873738474179428E-13</c:v>
                      </c:pt>
                      <c:pt idx="5719">
                        <c:v>4.3864898985404801E-13</c:v>
                      </c:pt>
                      <c:pt idx="5720">
                        <c:v>4.3856059380153884E-13</c:v>
                      </c:pt>
                      <c:pt idx="5721">
                        <c:v>4.3847219658716276E-13</c:v>
                      </c:pt>
                      <c:pt idx="5722">
                        <c:v>4.3838379821381466E-13</c:v>
                      </c:pt>
                      <c:pt idx="5723">
                        <c:v>4.3829539868438971E-13</c:v>
                      </c:pt>
                      <c:pt idx="5724">
                        <c:v>4.3820699800178503E-13</c:v>
                      </c:pt>
                      <c:pt idx="5725">
                        <c:v>4.3811859616889442E-13</c:v>
                      </c:pt>
                      <c:pt idx="5726">
                        <c:v>4.3803019318861368E-13</c:v>
                      </c:pt>
                      <c:pt idx="5727">
                        <c:v>4.3794178906383864E-13</c:v>
                      </c:pt>
                      <c:pt idx="5728">
                        <c:v>4.3785338379746434E-13</c:v>
                      </c:pt>
                      <c:pt idx="5729">
                        <c:v>4.3776497739238671E-13</c:v>
                      </c:pt>
                      <c:pt idx="5730">
                        <c:v>4.3767656985150115E-13</c:v>
                      </c:pt>
                      <c:pt idx="5731">
                        <c:v>4.3758816117770257E-13</c:v>
                      </c:pt>
                      <c:pt idx="5732">
                        <c:v>4.3749975137388632E-13</c:v>
                      </c:pt>
                      <c:pt idx="5733">
                        <c:v>4.3741134044294874E-13</c:v>
                      </c:pt>
                      <c:pt idx="5734">
                        <c:v>4.3732292838778506E-13</c:v>
                      </c:pt>
                      <c:pt idx="5735">
                        <c:v>4.3723451521129012E-13</c:v>
                      </c:pt>
                      <c:pt idx="5736">
                        <c:v>4.3714610091636004E-13</c:v>
                      </c:pt>
                      <c:pt idx="5737">
                        <c:v>4.3705768550588947E-13</c:v>
                      </c:pt>
                      <c:pt idx="5738">
                        <c:v>4.3696926898277484E-13</c:v>
                      </c:pt>
                      <c:pt idx="5739">
                        <c:v>4.3688085134991079E-13</c:v>
                      </c:pt>
                      <c:pt idx="5740">
                        <c:v>4.3679243261019324E-13</c:v>
                      </c:pt>
                      <c:pt idx="5741">
                        <c:v>4.3670401276651724E-13</c:v>
                      </c:pt>
                      <c:pt idx="5742">
                        <c:v>4.3661559182177883E-13</c:v>
                      </c:pt>
                      <c:pt idx="5743">
                        <c:v>4.3652716977887272E-13</c:v>
                      </c:pt>
                      <c:pt idx="5744">
                        <c:v>4.3643874663926927E-13</c:v>
                      </c:pt>
                      <c:pt idx="5745">
                        <c:v>4.3635032240373117E-13</c:v>
                      </c:pt>
                      <c:pt idx="5746">
                        <c:v>4.3626189707694242E-13</c:v>
                      </c:pt>
                      <c:pt idx="5747">
                        <c:v>4.3617347066371525E-13</c:v>
                      </c:pt>
                      <c:pt idx="5748">
                        <c:v>4.3608504316886102E-13</c:v>
                      </c:pt>
                      <c:pt idx="5749">
                        <c:v>4.3599661459719171E-13</c:v>
                      </c:pt>
                      <c:pt idx="5750">
                        <c:v>4.3590818495352047E-13</c:v>
                      </c:pt>
                      <c:pt idx="5751">
                        <c:v>4.3581975424265754E-13</c:v>
                      </c:pt>
                      <c:pt idx="5752">
                        <c:v>4.3573132246941622E-13</c:v>
                      </c:pt>
                      <c:pt idx="5753">
                        <c:v>4.3564288963860828E-13</c:v>
                      </c:pt>
                      <c:pt idx="5754">
                        <c:v>4.3555445575504544E-13</c:v>
                      </c:pt>
                      <c:pt idx="5755">
                        <c:v>4.3546602082354008E-13</c:v>
                      </c:pt>
                      <c:pt idx="5756">
                        <c:v>4.3537758484890369E-13</c:v>
                      </c:pt>
                      <c:pt idx="5757">
                        <c:v>4.3528914783594902E-13</c:v>
                      </c:pt>
                      <c:pt idx="5758">
                        <c:v>4.3520070978948707E-13</c:v>
                      </c:pt>
                      <c:pt idx="5759">
                        <c:v>4.3511227071433085E-13</c:v>
                      </c:pt>
                      <c:pt idx="5760">
                        <c:v>4.3502383061529159E-13</c:v>
                      </c:pt>
                      <c:pt idx="5761">
                        <c:v>4.3493538949718182E-13</c:v>
                      </c:pt>
                      <c:pt idx="5762">
                        <c:v>4.3484694736481372E-13</c:v>
                      </c:pt>
                      <c:pt idx="5763">
                        <c:v>4.3475850422299871E-13</c:v>
                      </c:pt>
                      <c:pt idx="5764">
                        <c:v>4.3467006007654856E-13</c:v>
                      </c:pt>
                      <c:pt idx="5765">
                        <c:v>4.3458161493027615E-13</c:v>
                      </c:pt>
                      <c:pt idx="5766">
                        <c:v>4.3449316878899332E-13</c:v>
                      </c:pt>
                      <c:pt idx="5767">
                        <c:v>4.3440472165751157E-13</c:v>
                      </c:pt>
                      <c:pt idx="5768">
                        <c:v>4.3431627354064335E-13</c:v>
                      </c:pt>
                      <c:pt idx="5769">
                        <c:v>4.3422782444320013E-13</c:v>
                      </c:pt>
                      <c:pt idx="5770">
                        <c:v>4.3413937436999422E-13</c:v>
                      </c:pt>
                      <c:pt idx="5771">
                        <c:v>4.3405092332583832E-13</c:v>
                      </c:pt>
                      <c:pt idx="5772">
                        <c:v>4.3396247131554309E-13</c:v>
                      </c:pt>
                      <c:pt idx="5773">
                        <c:v>4.3387401834392197E-13</c:v>
                      </c:pt>
                      <c:pt idx="5774">
                        <c:v>4.3378556441578536E-13</c:v>
                      </c:pt>
                      <c:pt idx="5775">
                        <c:v>4.3369710953594702E-13</c:v>
                      </c:pt>
                      <c:pt idx="5776">
                        <c:v>4.336086537092179E-13</c:v>
                      </c:pt>
                      <c:pt idx="5777">
                        <c:v>4.3352019694040974E-13</c:v>
                      </c:pt>
                      <c:pt idx="5778">
                        <c:v>4.3343173923433526E-13</c:v>
                      </c:pt>
                      <c:pt idx="5779">
                        <c:v>4.3334328059580593E-13</c:v>
                      </c:pt>
                      <c:pt idx="5780">
                        <c:v>4.3325482102963434E-13</c:v>
                      </c:pt>
                      <c:pt idx="5781">
                        <c:v>4.3316636054063252E-13</c:v>
                      </c:pt>
                      <c:pt idx="5782">
                        <c:v>4.3307789913361167E-13</c:v>
                      </c:pt>
                      <c:pt idx="5783">
                        <c:v>4.3298943681338484E-13</c:v>
                      </c:pt>
                      <c:pt idx="5784">
                        <c:v>4.3290097358476285E-13</c:v>
                      </c:pt>
                      <c:pt idx="5785">
                        <c:v>4.3281250945255811E-13</c:v>
                      </c:pt>
                      <c:pt idx="5786">
                        <c:v>4.3272404442158322E-13</c:v>
                      </c:pt>
                      <c:pt idx="5787">
                        <c:v>4.3263557849665005E-13</c:v>
                      </c:pt>
                      <c:pt idx="5788">
                        <c:v>4.3254711168257002E-13</c:v>
                      </c:pt>
                      <c:pt idx="5789">
                        <c:v>4.3245864398415581E-13</c:v>
                      </c:pt>
                      <c:pt idx="5790">
                        <c:v>4.3237017540621879E-13</c:v>
                      </c:pt>
                      <c:pt idx="5791">
                        <c:v>4.3228170595357149E-13</c:v>
                      </c:pt>
                      <c:pt idx="5792">
                        <c:v>4.3219323563102539E-13</c:v>
                      </c:pt>
                      <c:pt idx="5793">
                        <c:v>4.3210476444339317E-13</c:v>
                      </c:pt>
                      <c:pt idx="5794">
                        <c:v>4.3201629239548669E-13</c:v>
                      </c:pt>
                      <c:pt idx="5795">
                        <c:v>4.3192781949211749E-13</c:v>
                      </c:pt>
                      <c:pt idx="5796">
                        <c:v>4.3183934573809738E-13</c:v>
                      </c:pt>
                      <c:pt idx="5797">
                        <c:v>4.3175087113823931E-13</c:v>
                      </c:pt>
                      <c:pt idx="5798">
                        <c:v>4.3166239569735494E-13</c:v>
                      </c:pt>
                      <c:pt idx="5799">
                        <c:v>4.3157391942025574E-13</c:v>
                      </c:pt>
                      <c:pt idx="5800">
                        <c:v>4.314854423117539E-13</c:v>
                      </c:pt>
                      <c:pt idx="5801">
                        <c:v>4.3139696437666195E-13</c:v>
                      </c:pt>
                      <c:pt idx="5802">
                        <c:v>4.3130848561979185E-13</c:v>
                      </c:pt>
                      <c:pt idx="5803">
                        <c:v>4.3122000604595499E-13</c:v>
                      </c:pt>
                      <c:pt idx="5804">
                        <c:v>4.3113152565996404E-13</c:v>
                      </c:pt>
                      <c:pt idx="5805">
                        <c:v>4.3104304446663021E-13</c:v>
                      </c:pt>
                      <c:pt idx="5806">
                        <c:v>4.3095456247076656E-13</c:v>
                      </c:pt>
                      <c:pt idx="5807">
                        <c:v>4.3086607967458567E-13</c:v>
                      </c:pt>
                      <c:pt idx="5808">
                        <c:v>4.3077759607964245E-13</c:v>
                      </c:pt>
                      <c:pt idx="5809">
                        <c:v>4.3068911169380778E-13</c:v>
                      </c:pt>
                      <c:pt idx="5810">
                        <c:v>4.3060062652509856E-13</c:v>
                      </c:pt>
                      <c:pt idx="5811">
                        <c:v>4.3051214058153083E-13</c:v>
                      </c:pt>
                      <c:pt idx="5812">
                        <c:v>4.3042365387112023E-13</c:v>
                      </c:pt>
                      <c:pt idx="5813">
                        <c:v>4.3033516640188299E-13</c:v>
                      </c:pt>
                      <c:pt idx="5814">
                        <c:v>4.3024667818183596E-13</c:v>
                      </c:pt>
                      <c:pt idx="5815">
                        <c:v>4.3015818921899493E-13</c:v>
                      </c:pt>
                      <c:pt idx="5816">
                        <c:v>4.3006969952137593E-13</c:v>
                      </c:pt>
                      <c:pt idx="5817">
                        <c:v>4.2998120909699506E-13</c:v>
                      </c:pt>
                      <c:pt idx="5818">
                        <c:v>4.2989271795386901E-13</c:v>
                      </c:pt>
                      <c:pt idx="5819">
                        <c:v>4.2980422610001376E-13</c:v>
                      </c:pt>
                      <c:pt idx="5820">
                        <c:v>4.2971573354344516E-13</c:v>
                      </c:pt>
                      <c:pt idx="5821">
                        <c:v>4.2962724029218004E-13</c:v>
                      </c:pt>
                      <c:pt idx="5822">
                        <c:v>4.295387463542338E-13</c:v>
                      </c:pt>
                      <c:pt idx="5823">
                        <c:v>4.2945025173762328E-13</c:v>
                      </c:pt>
                      <c:pt idx="5824">
                        <c:v>4.2936175645036416E-13</c:v>
                      </c:pt>
                      <c:pt idx="5825">
                        <c:v>4.2927326050047309E-13</c:v>
                      </c:pt>
                      <c:pt idx="5826">
                        <c:v>4.2918476389596636E-13</c:v>
                      </c:pt>
                      <c:pt idx="5827">
                        <c:v>4.2909626664485879E-13</c:v>
                      </c:pt>
                      <c:pt idx="5828">
                        <c:v>4.2900776875516845E-13</c:v>
                      </c:pt>
                      <c:pt idx="5829">
                        <c:v>4.2891927023491051E-13</c:v>
                      </c:pt>
                      <c:pt idx="5830">
                        <c:v>4.2883077109210086E-13</c:v>
                      </c:pt>
                      <c:pt idx="5831">
                        <c:v>4.2874227133475644E-13</c:v>
                      </c:pt>
                      <c:pt idx="5832">
                        <c:v>4.2865377097089331E-13</c:v>
                      </c:pt>
                      <c:pt idx="5833">
                        <c:v>4.2856527000852719E-13</c:v>
                      </c:pt>
                      <c:pt idx="5834">
                        <c:v>4.2847676845567427E-13</c:v>
                      </c:pt>
                      <c:pt idx="5835">
                        <c:v>4.2838826632035185E-13</c:v>
                      </c:pt>
                      <c:pt idx="5836">
                        <c:v>4.2829976361057425E-13</c:v>
                      </c:pt>
                      <c:pt idx="5837">
                        <c:v>4.2821126033435899E-13</c:v>
                      </c:pt>
                      <c:pt idx="5838">
                        <c:v>4.2812275649972218E-13</c:v>
                      </c:pt>
                      <c:pt idx="5839">
                        <c:v>4.2803425211467994E-13</c:v>
                      </c:pt>
                      <c:pt idx="5840">
                        <c:v>4.2794574718724748E-13</c:v>
                      </c:pt>
                      <c:pt idx="5841">
                        <c:v>4.2785724172544251E-13</c:v>
                      </c:pt>
                      <c:pt idx="5842">
                        <c:v>4.2776873573727961E-13</c:v>
                      </c:pt>
                      <c:pt idx="5843">
                        <c:v>4.2768022923077658E-13</c:v>
                      </c:pt>
                      <c:pt idx="5844">
                        <c:v>4.275917222139486E-13</c:v>
                      </c:pt>
                      <c:pt idx="5845">
                        <c:v>4.2750321469481176E-13</c:v>
                      </c:pt>
                      <c:pt idx="5846">
                        <c:v>4.274147066813828E-13</c:v>
                      </c:pt>
                      <c:pt idx="5847">
                        <c:v>4.2732619818167792E-13</c:v>
                      </c:pt>
                      <c:pt idx="5848">
                        <c:v>4.2723768920371275E-13</c:v>
                      </c:pt>
                      <c:pt idx="5849">
                        <c:v>4.2714917975550348E-13</c:v>
                      </c:pt>
                      <c:pt idx="5850">
                        <c:v>4.2706066984506685E-13</c:v>
                      </c:pt>
                      <c:pt idx="5851">
                        <c:v>4.2697215948041911E-13</c:v>
                      </c:pt>
                      <c:pt idx="5852">
                        <c:v>4.2688364866957564E-13</c:v>
                      </c:pt>
                      <c:pt idx="5853">
                        <c:v>4.2679513742055338E-13</c:v>
                      </c:pt>
                      <c:pt idx="5854">
                        <c:v>4.2670662574136792E-13</c:v>
                      </c:pt>
                      <c:pt idx="5855">
                        <c:v>4.2661811364003611E-13</c:v>
                      </c:pt>
                      <c:pt idx="5856">
                        <c:v>4.2652960112457337E-13</c:v>
                      </c:pt>
                      <c:pt idx="5857">
                        <c:v>4.2644108820299651E-13</c:v>
                      </c:pt>
                      <c:pt idx="5858">
                        <c:v>4.2635257488332115E-13</c:v>
                      </c:pt>
                      <c:pt idx="5859">
                        <c:v>4.2626406117356415E-13</c:v>
                      </c:pt>
                      <c:pt idx="5860">
                        <c:v>4.2617554708174109E-13</c:v>
                      </c:pt>
                      <c:pt idx="5861">
                        <c:v>4.2608703261586851E-13</c:v>
                      </c:pt>
                      <c:pt idx="5862">
                        <c:v>4.2599851778396281E-13</c:v>
                      </c:pt>
                      <c:pt idx="5863">
                        <c:v>4.2591000259403946E-13</c:v>
                      </c:pt>
                      <c:pt idx="5864">
                        <c:v>4.2582148705411471E-13</c:v>
                      </c:pt>
                      <c:pt idx="5865">
                        <c:v>4.2573297117220561E-13</c:v>
                      </c:pt>
                      <c:pt idx="5866">
                        <c:v>4.2564445495632773E-13</c:v>
                      </c:pt>
                      <c:pt idx="5867">
                        <c:v>4.2555593841449707E-13</c:v>
                      </c:pt>
                      <c:pt idx="5868">
                        <c:v>4.2546742155473053E-13</c:v>
                      </c:pt>
                      <c:pt idx="5869">
                        <c:v>4.2537890438504333E-13</c:v>
                      </c:pt>
                      <c:pt idx="5870">
                        <c:v>4.2529038690872951E-13</c:v>
                      </c:pt>
                      <c:pt idx="5871">
                        <c:v>4.2520186912888892E-13</c:v>
                      </c:pt>
                      <c:pt idx="5872">
                        <c:v>4.2511335105873601E-13</c:v>
                      </c:pt>
                      <c:pt idx="5873">
                        <c:v>4.2502483271163814E-13</c:v>
                      </c:pt>
                      <c:pt idx="5874">
                        <c:v>4.2493631410095945E-13</c:v>
                      </c:pt>
                      <c:pt idx="5875">
                        <c:v>4.2484779524006524E-13</c:v>
                      </c:pt>
                      <c:pt idx="5876">
                        <c:v>4.2475927614232167E-13</c:v>
                      </c:pt>
                      <c:pt idx="5877">
                        <c:v>4.2467075682109327E-13</c:v>
                      </c:pt>
                      <c:pt idx="5878">
                        <c:v>4.245822372897462E-13</c:v>
                      </c:pt>
                      <c:pt idx="5879">
                        <c:v>4.2449371756164546E-13</c:v>
                      </c:pt>
                      <c:pt idx="5880">
                        <c:v>4.2440519765015569E-13</c:v>
                      </c:pt>
                      <c:pt idx="5881">
                        <c:v>4.2431667756864365E-13</c:v>
                      </c:pt>
                      <c:pt idx="5882">
                        <c:v>4.2422815733047398E-13</c:v>
                      </c:pt>
                      <c:pt idx="5883">
                        <c:v>4.2413963694901218E-13</c:v>
                      </c:pt>
                      <c:pt idx="5884">
                        <c:v>4.240511164376231E-13</c:v>
                      </c:pt>
                      <c:pt idx="5885">
                        <c:v>4.2396259580967223E-13</c:v>
                      </c:pt>
                      <c:pt idx="5886">
                        <c:v>4.2387407507852548E-13</c:v>
                      </c:pt>
                      <c:pt idx="5887">
                        <c:v>4.237855542575482E-13</c:v>
                      </c:pt>
                      <c:pt idx="5888">
                        <c:v>4.2369703336010579E-13</c:v>
                      </c:pt>
                      <c:pt idx="5889">
                        <c:v>4.2360851239956248E-13</c:v>
                      </c:pt>
                      <c:pt idx="5890">
                        <c:v>4.2351999138928524E-13</c:v>
                      </c:pt>
                      <c:pt idx="5891">
                        <c:v>4.234314703426378E-13</c:v>
                      </c:pt>
                      <c:pt idx="5892">
                        <c:v>4.2334294927298718E-13</c:v>
                      </c:pt>
                      <c:pt idx="5893">
                        <c:v>4.2325442819369781E-13</c:v>
                      </c:pt>
                      <c:pt idx="5894">
                        <c:v>4.231659071181348E-13</c:v>
                      </c:pt>
                      <c:pt idx="5895">
                        <c:v>4.2307738605966414E-13</c:v>
                      </c:pt>
                      <c:pt idx="5896">
                        <c:v>4.2298886503165129E-13</c:v>
                      </c:pt>
                      <c:pt idx="5897">
                        <c:v>4.2290034404746094E-13</c:v>
                      </c:pt>
                      <c:pt idx="5898">
                        <c:v>4.2281182312045843E-13</c:v>
                      </c:pt>
                      <c:pt idx="5899">
                        <c:v>4.2272330226400972E-13</c:v>
                      </c:pt>
                      <c:pt idx="5900">
                        <c:v>4.2263478149148032E-13</c:v>
                      </c:pt>
                      <c:pt idx="5901">
                        <c:v>4.2254626081623495E-13</c:v>
                      </c:pt>
                      <c:pt idx="5902">
                        <c:v>4.2245774025163939E-13</c:v>
                      </c:pt>
                      <c:pt idx="5903">
                        <c:v>4.2236921981105851E-13</c:v>
                      </c:pt>
                      <c:pt idx="5904">
                        <c:v>4.2228069950785777E-13</c:v>
                      </c:pt>
                      <c:pt idx="5905">
                        <c:v>4.2219217935540363E-13</c:v>
                      </c:pt>
                      <c:pt idx="5906">
                        <c:v>4.2210365936705977E-13</c:v>
                      </c:pt>
                      <c:pt idx="5907">
                        <c:v>4.2201513955619316E-13</c:v>
                      </c:pt>
                      <c:pt idx="5908">
                        <c:v>4.2192661993616818E-13</c:v>
                      </c:pt>
                      <c:pt idx="5909">
                        <c:v>4.2183810052034998E-13</c:v>
                      </c:pt>
                      <c:pt idx="5910">
                        <c:v>4.2174958132210462E-13</c:v>
                      </c:pt>
                      <c:pt idx="5911">
                        <c:v>4.2166106235479694E-13</c:v>
                      </c:pt>
                      <c:pt idx="5912">
                        <c:v>4.2157254363179263E-13</c:v>
                      </c:pt>
                      <c:pt idx="5913">
                        <c:v>4.2148402516645746E-13</c:v>
                      </c:pt>
                      <c:pt idx="5914">
                        <c:v>4.2139550697215602E-13</c:v>
                      </c:pt>
                      <c:pt idx="5915">
                        <c:v>4.2130698906225345E-13</c:v>
                      </c:pt>
                      <c:pt idx="5916">
                        <c:v>4.2121847145011611E-13</c:v>
                      </c:pt>
                      <c:pt idx="5917">
                        <c:v>4.2112995414910889E-13</c:v>
                      </c:pt>
                      <c:pt idx="5918">
                        <c:v>4.2104143717259694E-13</c:v>
                      </c:pt>
                      <c:pt idx="5919">
                        <c:v>4.2095292053394606E-13</c:v>
                      </c:pt>
                      <c:pt idx="5920">
                        <c:v>4.2086440424652126E-13</c:v>
                      </c:pt>
                      <c:pt idx="5921">
                        <c:v>4.2077588832368812E-13</c:v>
                      </c:pt>
                      <c:pt idx="5922">
                        <c:v>4.2068737277881159E-13</c:v>
                      </c:pt>
                      <c:pt idx="5923">
                        <c:v>4.2059885762525753E-13</c:v>
                      </c:pt>
                      <c:pt idx="5924">
                        <c:v>4.2051034287639094E-13</c:v>
                      </c:pt>
                      <c:pt idx="5925">
                        <c:v>4.2042182854557765E-13</c:v>
                      </c:pt>
                      <c:pt idx="5926">
                        <c:v>4.2033331464618228E-13</c:v>
                      </c:pt>
                      <c:pt idx="5927">
                        <c:v>4.2024480119157117E-13</c:v>
                      </c:pt>
                      <c:pt idx="5928">
                        <c:v>4.2015628819510927E-13</c:v>
                      </c:pt>
                      <c:pt idx="5929">
                        <c:v>4.2006777567016142E-13</c:v>
                      </c:pt>
                      <c:pt idx="5930">
                        <c:v>4.1997926363009323E-13</c:v>
                      </c:pt>
                      <c:pt idx="5931">
                        <c:v>4.1989075208827044E-13</c:v>
                      </c:pt>
                      <c:pt idx="5932">
                        <c:v>4.198022410580585E-13</c:v>
                      </c:pt>
                      <c:pt idx="5933">
                        <c:v>4.1971373054426976E-13</c:v>
                      </c:pt>
                      <c:pt idx="5934">
                        <c:v>4.1962522055297814E-13</c:v>
                      </c:pt>
                      <c:pt idx="5935">
                        <c:v>4.1953671110634422E-13</c:v>
                      </c:pt>
                      <c:pt idx="5936">
                        <c:v>4.1944820222665708E-13</c:v>
                      </c:pt>
                      <c:pt idx="5937">
                        <c:v>4.1935969393620875E-13</c:v>
                      </c:pt>
                      <c:pt idx="5938">
                        <c:v>4.1927118625729034E-13</c:v>
                      </c:pt>
                      <c:pt idx="5939">
                        <c:v>4.1918267921219201E-13</c:v>
                      </c:pt>
                      <c:pt idx="5940">
                        <c:v>4.1909417282320527E-13</c:v>
                      </c:pt>
                      <c:pt idx="5941">
                        <c:v>4.1900566711262124E-13</c:v>
                      </c:pt>
                      <c:pt idx="5942">
                        <c:v>4.1891716210272917E-13</c:v>
                      </c:pt>
                      <c:pt idx="5943">
                        <c:v>4.1882865781582223E-13</c:v>
                      </c:pt>
                      <c:pt idx="5944">
                        <c:v>4.1874015427418998E-13</c:v>
                      </c:pt>
                      <c:pt idx="5945">
                        <c:v>4.1865165150012327E-13</c:v>
                      </c:pt>
                      <c:pt idx="5946">
                        <c:v>4.1856314951591369E-13</c:v>
                      </c:pt>
                      <c:pt idx="5947">
                        <c:v>4.1847464834385193E-13</c:v>
                      </c:pt>
                      <c:pt idx="5948">
                        <c:v>4.183861480062286E-13</c:v>
                      </c:pt>
                      <c:pt idx="5949">
                        <c:v>4.1829764852533447E-13</c:v>
                      </c:pt>
                      <c:pt idx="5950">
                        <c:v>4.1820914992346091E-13</c:v>
                      </c:pt>
                      <c:pt idx="5951">
                        <c:v>4.1812065222289917E-13</c:v>
                      </c:pt>
                      <c:pt idx="5952">
                        <c:v>4.1803215544593917E-13</c:v>
                      </c:pt>
                      <c:pt idx="5953">
                        <c:v>4.1794365961487261E-13</c:v>
                      </c:pt>
                      <c:pt idx="5954">
                        <c:v>4.1785516475198981E-13</c:v>
                      </c:pt>
                      <c:pt idx="5955">
                        <c:v>4.1776667087958218E-13</c:v>
                      </c:pt>
                      <c:pt idx="5956">
                        <c:v>4.1767817801994014E-13</c:v>
                      </c:pt>
                      <c:pt idx="5957">
                        <c:v>4.1758968619535519E-13</c:v>
                      </c:pt>
                      <c:pt idx="5958">
                        <c:v>4.175011954281175E-13</c:v>
                      </c:pt>
                      <c:pt idx="5959">
                        <c:v>4.1741270574051882E-13</c:v>
                      </c:pt>
                      <c:pt idx="5960">
                        <c:v>4.1732421715484974E-13</c:v>
                      </c:pt>
                      <c:pt idx="5961">
                        <c:v>4.1723572969340023E-13</c:v>
                      </c:pt>
                      <c:pt idx="5962">
                        <c:v>4.1714724337846284E-13</c:v>
                      </c:pt>
                      <c:pt idx="5963">
                        <c:v>4.1705875823232736E-13</c:v>
                      </c:pt>
                      <c:pt idx="5964">
                        <c:v>4.1697027427728476E-13</c:v>
                      </c:pt>
                      <c:pt idx="5965">
                        <c:v>4.1688179153562691E-13</c:v>
                      </c:pt>
                      <c:pt idx="5966">
                        <c:v>4.1679331002964325E-13</c:v>
                      </c:pt>
                      <c:pt idx="5967">
                        <c:v>4.1670482978162551E-13</c:v>
                      </c:pt>
                      <c:pt idx="5968">
                        <c:v>4.1661635081386495E-13</c:v>
                      </c:pt>
                      <c:pt idx="5969">
                        <c:v>4.1652787314865163E-13</c:v>
                      </c:pt>
                      <c:pt idx="5970">
                        <c:v>4.1643939680827711E-13</c:v>
                      </c:pt>
                      <c:pt idx="5971">
                        <c:v>4.1635092181503179E-13</c:v>
                      </c:pt>
                      <c:pt idx="5972">
                        <c:v>4.1626244819120716E-13</c:v>
                      </c:pt>
                      <c:pt idx="5973">
                        <c:v>4.1617397595909336E-13</c:v>
                      </c:pt>
                      <c:pt idx="5974">
                        <c:v>4.1608550514098216E-13</c:v>
                      </c:pt>
                      <c:pt idx="5975">
                        <c:v>4.1599703575916362E-13</c:v>
                      </c:pt>
                      <c:pt idx="5976">
                        <c:v>4.1590856783592935E-13</c:v>
                      </c:pt>
                      <c:pt idx="5977">
                        <c:v>4.1582010139357037E-13</c:v>
                      </c:pt>
                      <c:pt idx="5978">
                        <c:v>4.1573163645437673E-13</c:v>
                      </c:pt>
                      <c:pt idx="5979">
                        <c:v>4.156431730406396E-13</c:v>
                      </c:pt>
                      <c:pt idx="5980">
                        <c:v>4.1555471117465039E-13</c:v>
                      </c:pt>
                      <c:pt idx="5981">
                        <c:v>4.1546625087869997E-13</c:v>
                      </c:pt>
                      <c:pt idx="5982">
                        <c:v>4.1537779217507859E-13</c:v>
                      </c:pt>
                      <c:pt idx="5983">
                        <c:v>4.1528933508607726E-13</c:v>
                      </c:pt>
                      <c:pt idx="5984">
                        <c:v>4.152008796339874E-13</c:v>
                      </c:pt>
                      <c:pt idx="5985">
                        <c:v>4.1511242584110008E-13</c:v>
                      </c:pt>
                      <c:pt idx="5986">
                        <c:v>4.1502397372970554E-13</c:v>
                      </c:pt>
                      <c:pt idx="5987">
                        <c:v>4.1493552332209512E-13</c:v>
                      </c:pt>
                      <c:pt idx="5988">
                        <c:v>4.1484707464055935E-13</c:v>
                      </c:pt>
                      <c:pt idx="5989">
                        <c:v>4.1475862770738951E-13</c:v>
                      </c:pt>
                      <c:pt idx="5990">
                        <c:v>4.1467018254487612E-13</c:v>
                      </c:pt>
                      <c:pt idx="5991">
                        <c:v>4.1458173917531062E-13</c:v>
                      </c:pt>
                      <c:pt idx="5992">
                        <c:v>4.1449329762098324E-13</c:v>
                      </c:pt>
                      <c:pt idx="5993">
                        <c:v>4.1440485790418619E-13</c:v>
                      </c:pt>
                      <c:pt idx="5994">
                        <c:v>4.1431642004720847E-13</c:v>
                      </c:pt>
                      <c:pt idx="5995">
                        <c:v>4.1422798407234236E-13</c:v>
                      </c:pt>
                      <c:pt idx="5996">
                        <c:v>4.1413954998644344E-13</c:v>
                      </c:pt>
                      <c:pt idx="5997">
                        <c:v>4.1405111780125582E-13</c:v>
                      </c:pt>
                      <c:pt idx="5998">
                        <c:v>4.139626875538741E-13</c:v>
                      </c:pt>
                      <c:pt idx="5999">
                        <c:v>4.1387425928147908E-13</c:v>
                      </c:pt>
                      <c:pt idx="6000">
                        <c:v>4.1378583302125174E-13</c:v>
                      </c:pt>
                      <c:pt idx="6001">
                        <c:v>4.1369740881037442E-13</c:v>
                      </c:pt>
                      <c:pt idx="6002">
                        <c:v>4.1360898668602647E-13</c:v>
                      </c:pt>
                      <c:pt idx="6003">
                        <c:v>4.1352056668539088E-13</c:v>
                      </c:pt>
                      <c:pt idx="6004">
                        <c:v>4.134321488456469E-13</c:v>
                      </c:pt>
                      <c:pt idx="6005">
                        <c:v>4.1334373320397738E-13</c:v>
                      </c:pt>
                      <c:pt idx="6006">
                        <c:v>4.1325531979756187E-13</c:v>
                      </c:pt>
                      <c:pt idx="6007">
                        <c:v>4.1316690866358325E-13</c:v>
                      </c:pt>
                      <c:pt idx="6008">
                        <c:v>4.1307849983922074E-13</c:v>
                      </c:pt>
                      <c:pt idx="6009">
                        <c:v>4.1299009336165738E-13</c:v>
                      </c:pt>
                      <c:pt idx="6010">
                        <c:v>4.1290168926807296E-13</c:v>
                      </c:pt>
                      <c:pt idx="6011">
                        <c:v>4.1281328759564883E-13</c:v>
                      </c:pt>
                      <c:pt idx="6012">
                        <c:v>4.1272488838156645E-13</c:v>
                      </c:pt>
                      <c:pt idx="6013">
                        <c:v>4.1263649166300725E-13</c:v>
                      </c:pt>
                      <c:pt idx="6014">
                        <c:v>4.125480974771516E-13</c:v>
                      </c:pt>
                      <c:pt idx="6015">
                        <c:v>4.1245970586118066E-13</c:v>
                      </c:pt>
                      <c:pt idx="6016">
                        <c:v>4.1237131685227636E-13</c:v>
                      </c:pt>
                      <c:pt idx="6017">
                        <c:v>4.1228293048761919E-13</c:v>
                      </c:pt>
                      <c:pt idx="6018">
                        <c:v>4.1219454680439055E-13</c:v>
                      </c:pt>
                      <c:pt idx="6019">
                        <c:v>4.1210616583977167E-13</c:v>
                      </c:pt>
                      <c:pt idx="6020">
                        <c:v>4.1201778763094301E-13</c:v>
                      </c:pt>
                      <c:pt idx="6021">
                        <c:v>4.1192941221508652E-13</c:v>
                      </c:pt>
                      <c:pt idx="6022">
                        <c:v>4.1184103962938265E-13</c:v>
                      </c:pt>
                      <c:pt idx="6023">
                        <c:v>4.1175266991101333E-13</c:v>
                      </c:pt>
                      <c:pt idx="6024">
                        <c:v>4.1166430309715878E-13</c:v>
                      </c:pt>
                      <c:pt idx="6025">
                        <c:v>4.1157593922500088E-13</c:v>
                      </c:pt>
                      <c:pt idx="6026">
                        <c:v>4.1148757833172085E-13</c:v>
                      </c:pt>
                      <c:pt idx="6027">
                        <c:v>4.1139922045449865E-13</c:v>
                      </c:pt>
                      <c:pt idx="6028">
                        <c:v>4.1131086563051681E-13</c:v>
                      </c:pt>
                      <c:pt idx="6029">
                        <c:v>4.1122251389695566E-13</c:v>
                      </c:pt>
                      <c:pt idx="6030">
                        <c:v>4.1113416529099621E-13</c:v>
                      </c:pt>
                      <c:pt idx="6031">
                        <c:v>4.1104581984982095E-13</c:v>
                      </c:pt>
                      <c:pt idx="6032">
                        <c:v>4.1095747761060903E-13</c:v>
                      </c:pt>
                      <c:pt idx="6033">
                        <c:v>4.1086913861054268E-13</c:v>
                      </c:pt>
                      <c:pt idx="6034">
                        <c:v>4.1078080288680334E-13</c:v>
                      </c:pt>
                      <c:pt idx="6035">
                        <c:v>4.1069247047657141E-13</c:v>
                      </c:pt>
                      <c:pt idx="6036">
                        <c:v>4.1060414141702852E-13</c:v>
                      </c:pt>
                      <c:pt idx="6037">
                        <c:v>4.1051581574535529E-13</c:v>
                      </c:pt>
                      <c:pt idx="6038">
                        <c:v>4.104274934987328E-13</c:v>
                      </c:pt>
                      <c:pt idx="6039">
                        <c:v>4.1033917471434362E-13</c:v>
                      </c:pt>
                      <c:pt idx="6040">
                        <c:v>4.1025085942936732E-13</c:v>
                      </c:pt>
                      <c:pt idx="6041">
                        <c:v>4.1016254768098522E-13</c:v>
                      </c:pt>
                      <c:pt idx="6042">
                        <c:v>4.1007423950637914E-13</c:v>
                      </c:pt>
                      <c:pt idx="6043">
                        <c:v>4.0998593494272946E-13</c:v>
                      </c:pt>
                      <c:pt idx="6044">
                        <c:v>4.0989763402721796E-13</c:v>
                      </c:pt>
                      <c:pt idx="6045">
                        <c:v>4.098093367970259E-13</c:v>
                      </c:pt>
                      <c:pt idx="6046">
                        <c:v>4.0972104328933355E-13</c:v>
                      </c:pt>
                      <c:pt idx="6047">
                        <c:v>4.0963275354132233E-13</c:v>
                      </c:pt>
                      <c:pt idx="6048">
                        <c:v>4.0954446759017373E-13</c:v>
                      </c:pt>
                      <c:pt idx="6049">
                        <c:v>4.0945618547306896E-13</c:v>
                      </c:pt>
                      <c:pt idx="6050">
                        <c:v>4.0936790722718864E-13</c:v>
                      </c:pt>
                      <c:pt idx="6051">
                        <c:v>4.092796328897145E-13</c:v>
                      </c:pt>
                      <c:pt idx="6052">
                        <c:v>4.0919136249782701E-13</c:v>
                      </c:pt>
                      <c:pt idx="6053">
                        <c:v>4.0910309608870734E-13</c:v>
                      </c:pt>
                      <c:pt idx="6054">
                        <c:v>4.0901483369953787E-13</c:v>
                      </c:pt>
                      <c:pt idx="6055">
                        <c:v>4.089265753674977E-13</c:v>
                      </c:pt>
                      <c:pt idx="6056">
                        <c:v>4.0883832112976994E-13</c:v>
                      </c:pt>
                      <c:pt idx="6057">
                        <c:v>4.0875007102353453E-13</c:v>
                      </c:pt>
                      <c:pt idx="6058">
                        <c:v>4.086618250859728E-13</c:v>
                      </c:pt>
                      <c:pt idx="6059">
                        <c:v>4.085735833265057E-13</c:v>
                      </c:pt>
                      <c:pt idx="6060">
                        <c:v>4.0848534576757904E-13</c:v>
                      </c:pt>
                      <c:pt idx="6061">
                        <c:v>4.0839711247118939E-13</c:v>
                      </c:pt>
                      <c:pt idx="6062">
                        <c:v>4.0830888349935704E-13</c:v>
                      </c:pt>
                      <c:pt idx="6063">
                        <c:v>4.082206589141017E-13</c:v>
                      </c:pt>
                      <c:pt idx="6064">
                        <c:v>4.0813243877744378E-13</c:v>
                      </c:pt>
                      <c:pt idx="6065">
                        <c:v>4.0804422315140407E-13</c:v>
                      </c:pt>
                      <c:pt idx="6066">
                        <c:v>4.0795601209800272E-13</c:v>
                      </c:pt>
                      <c:pt idx="6067">
                        <c:v>4.0786780567925967E-13</c:v>
                      </c:pt>
                      <c:pt idx="6068">
                        <c:v>4.0777960395719568E-13</c:v>
                      </c:pt>
                      <c:pt idx="6069">
                        <c:v>4.0769140699383036E-13</c:v>
                      </c:pt>
                      <c:pt idx="6070">
                        <c:v>4.0760321485118484E-13</c:v>
                      </c:pt>
                      <c:pt idx="6071">
                        <c:v>4.0751502759127859E-13</c:v>
                      </c:pt>
                      <c:pt idx="6072">
                        <c:v>4.0742684527613274E-13</c:v>
                      </c:pt>
                      <c:pt idx="6073">
                        <c:v>4.0733866796776679E-13</c:v>
                      </c:pt>
                      <c:pt idx="6074">
                        <c:v>4.0725049572820162E-13</c:v>
                      </c:pt>
                      <c:pt idx="6075">
                        <c:v>4.0716232861945699E-13</c:v>
                      </c:pt>
                      <c:pt idx="6076">
                        <c:v>4.0707416670355384E-13</c:v>
                      </c:pt>
                      <c:pt idx="6077">
                        <c:v>4.0698601004251177E-13</c:v>
                      </c:pt>
                      <c:pt idx="6078">
                        <c:v>4.0689785869835221E-13</c:v>
                      </c:pt>
                      <c:pt idx="6079">
                        <c:v>4.0680971273309403E-13</c:v>
                      </c:pt>
                      <c:pt idx="6080">
                        <c:v>4.0672157220875819E-13</c:v>
                      </c:pt>
                      <c:pt idx="6081">
                        <c:v>4.0663343718736528E-13</c:v>
                      </c:pt>
                      <c:pt idx="6082">
                        <c:v>4.06545307730935E-13</c:v>
                      </c:pt>
                      <c:pt idx="6083">
                        <c:v>4.0645718390148768E-13</c:v>
                      </c:pt>
                      <c:pt idx="6084">
                        <c:v>4.0636906576104413E-13</c:v>
                      </c:pt>
                      <c:pt idx="6085">
                        <c:v>4.0628095337162443E-13</c:v>
                      </c:pt>
                      <c:pt idx="6086">
                        <c:v>4.061928467952486E-13</c:v>
                      </c:pt>
                      <c:pt idx="6087">
                        <c:v>4.061047460939375E-13</c:v>
                      </c:pt>
                      <c:pt idx="6088">
                        <c:v>4.0601665132971076E-13</c:v>
                      </c:pt>
                      <c:pt idx="6089">
                        <c:v>4.059285625645891E-13</c:v>
                      </c:pt>
                      <c:pt idx="6090">
                        <c:v>4.0584047986059248E-13</c:v>
                      </c:pt>
                      <c:pt idx="6091">
                        <c:v>4.0575240327974168E-13</c:v>
                      </c:pt>
                      <c:pt idx="6092">
                        <c:v>4.0566433288405641E-13</c:v>
                      </c:pt>
                      <c:pt idx="6093">
                        <c:v>4.055762687355575E-13</c:v>
                      </c:pt>
                      <c:pt idx="6094">
                        <c:v>4.0548821089626527E-13</c:v>
                      </c:pt>
                      <c:pt idx="6095">
                        <c:v>4.0540015942819953E-13</c:v>
                      </c:pt>
                      <c:pt idx="6096">
                        <c:v>4.0531211439338035E-13</c:v>
                      </c:pt>
                      <c:pt idx="6097">
                        <c:v>4.0522407585382881E-13</c:v>
                      </c:pt>
                      <c:pt idx="6098">
                        <c:v>4.0513604387156507E-13</c:v>
                      </c:pt>
                      <c:pt idx="6099">
                        <c:v>4.0504801850860901E-13</c:v>
                      </c:pt>
                      <c:pt idx="6100">
                        <c:v>4.0495999982698134E-13</c:v>
                      </c:pt>
                      <c:pt idx="6101">
                        <c:v>4.0487198788870179E-13</c:v>
                      </c:pt>
                      <c:pt idx="6102">
                        <c:v>4.0478398275579142E-13</c:v>
                      </c:pt>
                      <c:pt idx="6103">
                        <c:v>4.0469598449026965E-13</c:v>
                      </c:pt>
                      <c:pt idx="6104">
                        <c:v>4.0460799315415701E-13</c:v>
                      </c:pt>
                      <c:pt idx="6105">
                        <c:v>4.0452000880947471E-13</c:v>
                      </c:pt>
                      <c:pt idx="6106">
                        <c:v>4.0443203151824162E-13</c:v>
                      </c:pt>
                      <c:pt idx="6107">
                        <c:v>4.0434406134247952E-13</c:v>
                      </c:pt>
                      <c:pt idx="6108">
                        <c:v>4.0425609834420778E-13</c:v>
                      </c:pt>
                      <c:pt idx="6109">
                        <c:v>4.041681425854464E-13</c:v>
                      </c:pt>
                      <c:pt idx="6110">
                        <c:v>4.0408019412821646E-13</c:v>
                      </c:pt>
                      <c:pt idx="6111">
                        <c:v>4.0399225303453809E-13</c:v>
                      </c:pt>
                      <c:pt idx="6112">
                        <c:v>4.039043193664311E-13</c:v>
                      </c:pt>
                      <c:pt idx="6113">
                        <c:v>4.0381639318591596E-13</c:v>
                      </c:pt>
                      <c:pt idx="6114">
                        <c:v>4.037284745550132E-13</c:v>
                      </c:pt>
                      <c:pt idx="6115">
                        <c:v>4.0364056353574338E-13</c:v>
                      </c:pt>
                      <c:pt idx="6116">
                        <c:v>4.0355266019012601E-13</c:v>
                      </c:pt>
                      <c:pt idx="6117">
                        <c:v>4.0346476458018158E-13</c:v>
                      </c:pt>
                      <c:pt idx="6118">
                        <c:v>4.0337687676793145E-13</c:v>
                      </c:pt>
                      <c:pt idx="6119">
                        <c:v>4.0328899681539414E-13</c:v>
                      </c:pt>
                      <c:pt idx="6120">
                        <c:v>4.0320112478459178E-13</c:v>
                      </c:pt>
                      <c:pt idx="6121">
                        <c:v>4.031132607375352E-13</c:v>
                      </c:pt>
                      <c:pt idx="6122">
                        <c:v>4.030254046865128E-13</c:v>
                      </c:pt>
                      <c:pt idx="6123">
                        <c:v>4.0293755667399423E-13</c:v>
                      </c:pt>
                      <c:pt idx="6124">
                        <c:v>4.0284971680343483E-13</c:v>
                      </c:pt>
                      <c:pt idx="6125">
                        <c:v>4.0276188517828665E-13</c:v>
                      </c:pt>
                      <c:pt idx="6126">
                        <c:v>4.0267406190200487E-13</c:v>
                      </c:pt>
                      <c:pt idx="6127">
                        <c:v>4.025862470780421E-13</c:v>
                      </c:pt>
                      <c:pt idx="6128">
                        <c:v>4.0249844080985165E-13</c:v>
                      </c:pt>
                      <c:pt idx="6129">
                        <c:v>4.0241064320088815E-13</c:v>
                      </c:pt>
                      <c:pt idx="6130">
                        <c:v>4.0232285435460487E-13</c:v>
                      </c:pt>
                      <c:pt idx="6131">
                        <c:v>4.0223507437445511E-13</c:v>
                      </c:pt>
                      <c:pt idx="6132">
                        <c:v>4.021473033638927E-13</c:v>
                      </c:pt>
                      <c:pt idx="6133">
                        <c:v>4.020595414263711E-13</c:v>
                      </c:pt>
                      <c:pt idx="6134">
                        <c:v>4.0197178866534352E-13</c:v>
                      </c:pt>
                      <c:pt idx="6135">
                        <c:v>4.0188404518426506E-13</c:v>
                      </c:pt>
                      <c:pt idx="6136">
                        <c:v>4.017963110865874E-13</c:v>
                      </c:pt>
                      <c:pt idx="6137">
                        <c:v>4.0170858647576532E-13</c:v>
                      </c:pt>
                      <c:pt idx="6138">
                        <c:v>4.016208714552526E-13</c:v>
                      </c:pt>
                      <c:pt idx="6139">
                        <c:v>4.0153316612850264E-13</c:v>
                      </c:pt>
                      <c:pt idx="6140">
                        <c:v>4.0144547059896812E-13</c:v>
                      </c:pt>
                      <c:pt idx="6141">
                        <c:v>4.0135778497010425E-13</c:v>
                      </c:pt>
                      <c:pt idx="6142">
                        <c:v>4.012701093453634E-13</c:v>
                      </c:pt>
                      <c:pt idx="6143">
                        <c:v>4.0118244382819938E-13</c:v>
                      </c:pt>
                      <c:pt idx="6144">
                        <c:v>4.0109478852206621E-13</c:v>
                      </c:pt>
                      <c:pt idx="6145">
                        <c:v>4.0100714353041762E-13</c:v>
                      </c:pt>
                      <c:pt idx="6146">
                        <c:v>4.0091950895670651E-13</c:v>
                      </c:pt>
                      <c:pt idx="6147">
                        <c:v>4.008318849043867E-13</c:v>
                      </c:pt>
                      <c:pt idx="6148">
                        <c:v>4.0074427147691232E-13</c:v>
                      </c:pt>
                      <c:pt idx="6149">
                        <c:v>4.0065666877773683E-13</c:v>
                      </c:pt>
                      <c:pt idx="6150">
                        <c:v>4.0056907691031339E-13</c:v>
                      </c:pt>
                      <c:pt idx="6151">
                        <c:v>4.0048149597809563E-13</c:v>
                      </c:pt>
                      <c:pt idx="6152">
                        <c:v>4.0039392608453816E-13</c:v>
                      </c:pt>
                      <c:pt idx="6153">
                        <c:v>4.0030636733309309E-13</c:v>
                      </c:pt>
                      <c:pt idx="6154">
                        <c:v>4.0021881982721565E-13</c:v>
                      </c:pt>
                      <c:pt idx="6155">
                        <c:v>4.0013128367035836E-13</c:v>
                      </c:pt>
                      <c:pt idx="6156">
                        <c:v>4.0004375896597456E-13</c:v>
                      </c:pt>
                      <c:pt idx="6157">
                        <c:v>3.9995624581751885E-13</c:v>
                      </c:pt>
                      <c:pt idx="6158">
                        <c:v>3.9986874432844403E-13</c:v>
                      </c:pt>
                      <c:pt idx="6159">
                        <c:v>3.9978125460220433E-13</c:v>
                      </c:pt>
                      <c:pt idx="6160">
                        <c:v>3.9969377674225285E-13</c:v>
                      </c:pt>
                      <c:pt idx="6161">
                        <c:v>3.9960631085204366E-13</c:v>
                      </c:pt>
                      <c:pt idx="6162">
                        <c:v>3.9951885703503049E-13</c:v>
                      </c:pt>
                      <c:pt idx="6163">
                        <c:v>3.9943141539466625E-13</c:v>
                      </c:pt>
                      <c:pt idx="6164">
                        <c:v>3.993439860344046E-13</c:v>
                      </c:pt>
                      <c:pt idx="6165">
                        <c:v>3.9925656905769987E-13</c:v>
                      </c:pt>
                      <c:pt idx="6166">
                        <c:v>3.9916916456800558E-13</c:v>
                      </c:pt>
                      <c:pt idx="6167">
                        <c:v>3.9908177266877458E-13</c:v>
                      </c:pt>
                      <c:pt idx="6168">
                        <c:v>3.9899439346346129E-13</c:v>
                      </c:pt>
                      <c:pt idx="6169">
                        <c:v>3.9890702705551869E-13</c:v>
                      </c:pt>
                      <c:pt idx="6170">
                        <c:v>3.9881967354840104E-13</c:v>
                      </c:pt>
                      <c:pt idx="6171">
                        <c:v>3.9873233304556131E-13</c:v>
                      </c:pt>
                      <c:pt idx="6172">
                        <c:v>3.9864500565045351E-13</c:v>
                      </c:pt>
                      <c:pt idx="6173">
                        <c:v>3.9855769146653096E-13</c:v>
                      </c:pt>
                      <c:pt idx="6174">
                        <c:v>3.9847039059724779E-13</c:v>
                      </c:pt>
                      <c:pt idx="6175">
                        <c:v>3.9838310314605695E-13</c:v>
                      </c:pt>
                      <c:pt idx="6176">
                        <c:v>3.9829582921641261E-13</c:v>
                      </c:pt>
                      <c:pt idx="6177">
                        <c:v>3.9820856891176845E-13</c:v>
                      </c:pt>
                      <c:pt idx="6178">
                        <c:v>3.9812132233557752E-13</c:v>
                      </c:pt>
                      <c:pt idx="6179">
                        <c:v>3.9803408959129339E-13</c:v>
                      </c:pt>
                      <c:pt idx="6180">
                        <c:v>3.9794687078237019E-13</c:v>
                      </c:pt>
                      <c:pt idx="6181">
                        <c:v>3.9785966601226178E-13</c:v>
                      </c:pt>
                      <c:pt idx="6182">
                        <c:v>3.9777247538442088E-13</c:v>
                      </c:pt>
                      <c:pt idx="6183">
                        <c:v>3.976852990023019E-13</c:v>
                      </c:pt>
                      <c:pt idx="6184">
                        <c:v>3.9759813696912582E-13</c:v>
                      </c:pt>
                      <c:pt idx="6185">
                        <c:v>3.9751098930027995E-13</c:v>
                      </c:pt>
                      <c:pt idx="6186">
                        <c:v>3.9742385607494234E-13</c:v>
                      </c:pt>
                      <c:pt idx="6187">
                        <c:v>3.9733673746566669E-13</c:v>
                      </c:pt>
                      <c:pt idx="6188">
                        <c:v>3.9724963364501042E-13</c:v>
                      </c:pt>
                      <c:pt idx="6189">
                        <c:v>3.9716254478552749E-13</c:v>
                      </c:pt>
                      <c:pt idx="6190">
                        <c:v>3.9707547105977531E-13</c:v>
                      </c:pt>
                      <c:pt idx="6191">
                        <c:v>3.9698841264030758E-13</c:v>
                      </c:pt>
                      <c:pt idx="6192">
                        <c:v>3.9690136969968184E-13</c:v>
                      </c:pt>
                      <c:pt idx="6193">
                        <c:v>3.9681434241045242E-13</c:v>
                      </c:pt>
                      <c:pt idx="6194">
                        <c:v>3.9672733094517505E-13</c:v>
                      </c:pt>
                      <c:pt idx="6195">
                        <c:v>3.9664033547640604E-13</c:v>
                      </c:pt>
                      <c:pt idx="6196">
                        <c:v>3.9655335617670084E-13</c:v>
                      </c:pt>
                      <c:pt idx="6197">
                        <c:v>3.9646639321861452E-13</c:v>
                      </c:pt>
                      <c:pt idx="6198">
                        <c:v>3.9637944677470279E-13</c:v>
                      </c:pt>
                      <c:pt idx="6199">
                        <c:v>3.9629251701752237E-13</c:v>
                      </c:pt>
                      <c:pt idx="6200">
                        <c:v>3.9620560411962725E-13</c:v>
                      </c:pt>
                      <c:pt idx="6201">
                        <c:v>3.9611870825357462E-13</c:v>
                      </c:pt>
                      <c:pt idx="6202">
                        <c:v>3.9603182959191851E-13</c:v>
                      </c:pt>
                      <c:pt idx="6203">
                        <c:v>3.9594496830721575E-13</c:v>
                      </c:pt>
                      <c:pt idx="6204">
                        <c:v>3.958581245720218E-13</c:v>
                      </c:pt>
                      <c:pt idx="6205">
                        <c:v>3.9577129855889192E-13</c:v>
                      </c:pt>
                      <c:pt idx="6206">
                        <c:v>3.9568449044038217E-13</c:v>
                      </c:pt>
                      <c:pt idx="6207">
                        <c:v>3.955977003890476E-13</c:v>
                      </c:pt>
                      <c:pt idx="6208">
                        <c:v>3.9551092857744445E-13</c:v>
                      </c:pt>
                      <c:pt idx="6209">
                        <c:v>3.9542417517812841E-13</c:v>
                      </c:pt>
                      <c:pt idx="6210">
                        <c:v>3.9533744036365434E-13</c:v>
                      </c:pt>
                      <c:pt idx="6211">
                        <c:v>3.9525072430657821E-13</c:v>
                      </c:pt>
                      <c:pt idx="6212">
                        <c:v>3.9516402717945588E-13</c:v>
                      </c:pt>
                      <c:pt idx="6213">
                        <c:v>3.9507734915484321E-13</c:v>
                      </c:pt>
                      <c:pt idx="6214">
                        <c:v>3.9499069040529511E-13</c:v>
                      </c:pt>
                      <c:pt idx="6215">
                        <c:v>3.9490405110336733E-13</c:v>
                      </c:pt>
                      <c:pt idx="6216">
                        <c:v>3.9481743142161656E-13</c:v>
                      </c:pt>
                      <c:pt idx="6217">
                        <c:v>3.9473083153259668E-13</c:v>
                      </c:pt>
                      <c:pt idx="6218">
                        <c:v>3.9464425160886463E-13</c:v>
                      </c:pt>
                      <c:pt idx="6219">
                        <c:v>3.945576918229758E-13</c:v>
                      </c:pt>
                      <c:pt idx="6220">
                        <c:v>3.9447115234748546E-13</c:v>
                      </c:pt>
                      <c:pt idx="6221">
                        <c:v>3.9438463335494972E-13</c:v>
                      </c:pt>
                      <c:pt idx="6222">
                        <c:v>3.9429813501792369E-13</c:v>
                      </c:pt>
                      <c:pt idx="6223">
                        <c:v>3.9421165750896338E-13</c:v>
                      </c:pt>
                      <c:pt idx="6224">
                        <c:v>3.9412520100062471E-13</c:v>
                      </c:pt>
                      <c:pt idx="6225">
                        <c:v>3.9403876566546258E-13</c:v>
                      </c:pt>
                      <c:pt idx="6226">
                        <c:v>3.9395235167603261E-13</c:v>
                      </c:pt>
                      <c:pt idx="6227">
                        <c:v>3.93865959204891E-13</c:v>
                      </c:pt>
                      <c:pt idx="6228">
                        <c:v>3.9377958842459287E-13</c:v>
                      </c:pt>
                      <c:pt idx="6229">
                        <c:v>3.9369323950769444E-13</c:v>
                      </c:pt>
                      <c:pt idx="6230">
                        <c:v>3.936069126267513E-13</c:v>
                      </c:pt>
                      <c:pt idx="6231">
                        <c:v>3.9352060795431838E-13</c:v>
                      </c:pt>
                      <c:pt idx="6232">
                        <c:v>3.9343432566295203E-13</c:v>
                      </c:pt>
                      <c:pt idx="6233">
                        <c:v>3.9334806592520727E-13</c:v>
                      </c:pt>
                      <c:pt idx="6234">
                        <c:v>3.9326182891363975E-13</c:v>
                      </c:pt>
                      <c:pt idx="6235">
                        <c:v>3.9317561480080569E-13</c:v>
                      </c:pt>
                      <c:pt idx="6236">
                        <c:v>3.9308942375926065E-13</c:v>
                      </c:pt>
                      <c:pt idx="6237">
                        <c:v>3.9300325596155974E-13</c:v>
                      </c:pt>
                      <c:pt idx="6238">
                        <c:v>3.9291711158025917E-13</c:v>
                      </c:pt>
                      <c:pt idx="6239">
                        <c:v>3.9283099078791456E-13</c:v>
                      </c:pt>
                      <c:pt idx="6240">
                        <c:v>3.9274489375708091E-13</c:v>
                      </c:pt>
                      <c:pt idx="6241">
                        <c:v>3.9265882066031384E-13</c:v>
                      </c:pt>
                      <c:pt idx="6242">
                        <c:v>3.9257277167016965E-13</c:v>
                      </c:pt>
                      <c:pt idx="6243">
                        <c:v>3.9248674695920336E-13</c:v>
                      </c:pt>
                      <c:pt idx="6244">
                        <c:v>3.9240074669997118E-13</c:v>
                      </c:pt>
                      <c:pt idx="6245">
                        <c:v>3.9231477106502877E-13</c:v>
                      </c:pt>
                      <c:pt idx="6246">
                        <c:v>3.9222882022693104E-13</c:v>
                      </c:pt>
                      <c:pt idx="6247">
                        <c:v>3.9214289435704337E-13</c:v>
                      </c:pt>
                      <c:pt idx="6248">
                        <c:v>3.9205699347514983E-13</c:v>
                      </c:pt>
                      <c:pt idx="6249">
                        <c:v>3.9197111772756784E-13</c:v>
                      </c:pt>
                      <c:pt idx="6250">
                        <c:v>3.9188526740199969E-13</c:v>
                      </c:pt>
                      <c:pt idx="6251">
                        <c:v>3.9179944278614924E-13</c:v>
                      </c:pt>
                      <c:pt idx="6252">
                        <c:v>3.9171364416771862E-13</c:v>
                      </c:pt>
                      <c:pt idx="6253">
                        <c:v>3.9162787183441166E-13</c:v>
                      </c:pt>
                      <c:pt idx="6254">
                        <c:v>3.9154212607393043E-13</c:v>
                      </c:pt>
                      <c:pt idx="6255">
                        <c:v>3.9145640717397884E-13</c:v>
                      </c:pt>
                      <c:pt idx="6256">
                        <c:v>3.913707154222593E-13</c:v>
                      </c:pt>
                      <c:pt idx="6257">
                        <c:v>3.9128505110647505E-13</c:v>
                      </c:pt>
                      <c:pt idx="6258">
                        <c:v>3.9119941451432889E-13</c:v>
                      </c:pt>
                      <c:pt idx="6259">
                        <c:v>3.9111380593352416E-13</c:v>
                      </c:pt>
                      <c:pt idx="6260">
                        <c:v>3.9102822565176388E-13</c:v>
                      </c:pt>
                      <c:pt idx="6261">
                        <c:v>3.9094267395675054E-13</c:v>
                      </c:pt>
                      <c:pt idx="6262">
                        <c:v>3.9085715113618708E-13</c:v>
                      </c:pt>
                      <c:pt idx="6263">
                        <c:v>3.9077165747777711E-13</c:v>
                      </c:pt>
                      <c:pt idx="6264">
                        <c:v>3.9068619326922358E-13</c:v>
                      </c:pt>
                      <c:pt idx="6265">
                        <c:v>3.9060075879822899E-13</c:v>
                      </c:pt>
                      <c:pt idx="6266">
                        <c:v>3.9051535435249617E-13</c:v>
                      </c:pt>
                      <c:pt idx="6267">
                        <c:v>3.904299802197293E-13</c:v>
                      </c:pt>
                      <c:pt idx="6268">
                        <c:v>3.9034463668762991E-13</c:v>
                      </c:pt>
                      <c:pt idx="6269">
                        <c:v>3.9025932404390241E-13</c:v>
                      </c:pt>
                      <c:pt idx="6270">
                        <c:v>3.9017404257624818E-13</c:v>
                      </c:pt>
                      <c:pt idx="6271">
                        <c:v>3.9008879257237205E-13</c:v>
                      </c:pt>
                      <c:pt idx="6272">
                        <c:v>3.9000357431997509E-13</c:v>
                      </c:pt>
                      <c:pt idx="6273">
                        <c:v>3.8991838810676217E-13</c:v>
                      </c:pt>
                      <c:pt idx="6274">
                        <c:v>3.8983323422043508E-13</c:v>
                      </c:pt>
                      <c:pt idx="6275">
                        <c:v>3.8974811294869676E-13</c:v>
                      </c:pt>
                      <c:pt idx="6276">
                        <c:v>3.8966302457925088E-13</c:v>
                      </c:pt>
                      <c:pt idx="6277">
                        <c:v>3.8957796939979978E-13</c:v>
                      </c:pt>
                      <c:pt idx="6278">
                        <c:v>3.8949294769804711E-13</c:v>
                      </c:pt>
                      <c:pt idx="6279">
                        <c:v>3.8940795976169572E-13</c:v>
                      </c:pt>
                      <c:pt idx="6280">
                        <c:v>3.893230058784483E-13</c:v>
                      </c:pt>
                      <c:pt idx="6281">
                        <c:v>3.8923808633600746E-13</c:v>
                      </c:pt>
                      <c:pt idx="6282">
                        <c:v>3.891532014220776E-13</c:v>
                      </c:pt>
                      <c:pt idx="6283">
                        <c:v>3.8906835142435996E-13</c:v>
                      </c:pt>
                      <c:pt idx="6284">
                        <c:v>3.8898353663055865E-13</c:v>
                      </c:pt>
                      <c:pt idx="6285">
                        <c:v>3.8889875732837677E-13</c:v>
                      </c:pt>
                      <c:pt idx="6286">
                        <c:v>3.8881401380551656E-13</c:v>
                      </c:pt>
                      <c:pt idx="6287">
                        <c:v>3.8872930634968183E-13</c:v>
                      </c:pt>
                      <c:pt idx="6288">
                        <c:v>3.8864463524857462E-13</c:v>
                      </c:pt>
                      <c:pt idx="6289">
                        <c:v>3.8856000078989883E-13</c:v>
                      </c:pt>
                      <c:pt idx="6290">
                        <c:v>3.8847540326135676E-13</c:v>
                      </c:pt>
                      <c:pt idx="6291">
                        <c:v>3.8839084295065202E-13</c:v>
                      </c:pt>
                      <c:pt idx="6292">
                        <c:v>3.8830632014548765E-13</c:v>
                      </c:pt>
                      <c:pt idx="6293">
                        <c:v>3.8822183513356595E-13</c:v>
                      </c:pt>
                      <c:pt idx="6294">
                        <c:v>3.8813738820258987E-13</c:v>
                      </c:pt>
                      <c:pt idx="6295">
                        <c:v>3.8805297964026311E-13</c:v>
                      </c:pt>
                      <c:pt idx="6296">
                        <c:v>3.8796860973428867E-13</c:v>
                      </c:pt>
                      <c:pt idx="6297">
                        <c:v>3.878842787723689E-13</c:v>
                      </c:pt>
                      <c:pt idx="6298">
                        <c:v>3.8779998704220679E-13</c:v>
                      </c:pt>
                      <c:pt idx="6299">
                        <c:v>3.8771573483150656E-13</c:v>
                      </c:pt>
                      <c:pt idx="6300">
                        <c:v>3.8763152242796949E-13</c:v>
                      </c:pt>
                      <c:pt idx="6301">
                        <c:v>3.8754735011929953E-13</c:v>
                      </c:pt>
                      <c:pt idx="6302">
                        <c:v>3.874632181931999E-13</c:v>
                      </c:pt>
                      <c:pt idx="6303">
                        <c:v>3.8737912693737292E-13</c:v>
                      </c:pt>
                      <c:pt idx="6304">
                        <c:v>3.8729507663952217E-13</c:v>
                      </c:pt>
                      <c:pt idx="6305">
                        <c:v>3.8721106758735063E-13</c:v>
                      </c:pt>
                      <c:pt idx="6306">
                        <c:v>3.8712710006856025E-13</c:v>
                      </c:pt>
                      <c:pt idx="6307">
                        <c:v>3.8704317437085553E-13</c:v>
                      </c:pt>
                      <c:pt idx="6308">
                        <c:v>3.8695929078193782E-13</c:v>
                      </c:pt>
                      <c:pt idx="6309">
                        <c:v>3.8687544958951194E-13</c:v>
                      </c:pt>
                      <c:pt idx="6310">
                        <c:v>3.8680176713068852E-13</c:v>
                      </c:pt>
                      <c:pt idx="6311">
                        <c:v>3.867974433578013E-13</c:v>
                      </c:pt>
                      <c:pt idx="6312">
                        <c:v>3.8679312562601578E-13</c:v>
                      </c:pt>
                      <c:pt idx="6313">
                        <c:v>3.8678881394049271E-13</c:v>
                      </c:pt>
                      <c:pt idx="6314">
                        <c:v>3.8678450830639435E-13</c:v>
                      </c:pt>
                      <c:pt idx="6315">
                        <c:v>3.8678020872888194E-13</c:v>
                      </c:pt>
                      <c:pt idx="6316">
                        <c:v>3.8677591521311627E-13</c:v>
                      </c:pt>
                      <c:pt idx="6317">
                        <c:v>3.8677162776425939E-13</c:v>
                      </c:pt>
                      <c:pt idx="6318">
                        <c:v>3.8676734638747256E-13</c:v>
                      </c:pt>
                      <c:pt idx="6319">
                        <c:v>3.8676307108791671E-13</c:v>
                      </c:pt>
                      <c:pt idx="6320">
                        <c:v>3.8675880187075385E-13</c:v>
                      </c:pt>
                      <c:pt idx="6321">
                        <c:v>3.8675453874114522E-13</c:v>
                      </c:pt>
                      <c:pt idx="6322">
                        <c:v>3.8675028170425221E-13</c:v>
                      </c:pt>
                      <c:pt idx="6323">
                        <c:v>3.8674603076523568E-13</c:v>
                      </c:pt>
                      <c:pt idx="6324">
                        <c:v>3.8674178592925778E-13</c:v>
                      </c:pt>
                      <c:pt idx="6325">
                        <c:v>3.8673754720147898E-13</c:v>
                      </c:pt>
                      <c:pt idx="6326">
                        <c:v>3.8673331458706216E-13</c:v>
                      </c:pt>
                      <c:pt idx="6327">
                        <c:v>3.867290880911672E-13</c:v>
                      </c:pt>
                      <c:pt idx="6328">
                        <c:v>3.8672486771895574E-13</c:v>
                      </c:pt>
                      <c:pt idx="6329">
                        <c:v>3.8672065347559045E-13</c:v>
                      </c:pt>
                      <c:pt idx="6330">
                        <c:v>3.8671644536623121E-13</c:v>
                      </c:pt>
                      <c:pt idx="6331">
                        <c:v>3.8671224339603956E-13</c:v>
                      </c:pt>
                      <c:pt idx="6332">
                        <c:v>3.8670804757017812E-13</c:v>
                      </c:pt>
                      <c:pt idx="6333">
                        <c:v>3.8670385789380716E-13</c:v>
                      </c:pt>
                      <c:pt idx="6334">
                        <c:v>3.8669967437208845E-13</c:v>
                      </c:pt>
                      <c:pt idx="6335">
                        <c:v>3.8669549701018282E-13</c:v>
                      </c:pt>
                      <c:pt idx="6336">
                        <c:v>3.8669132581325253E-13</c:v>
                      </c:pt>
                      <c:pt idx="6337">
                        <c:v>3.8668716078645863E-13</c:v>
                      </c:pt>
                      <c:pt idx="6338">
                        <c:v>3.866830019349627E-13</c:v>
                      </c:pt>
                      <c:pt idx="6339">
                        <c:v>3.8667884926392544E-13</c:v>
                      </c:pt>
                      <c:pt idx="6340">
                        <c:v>3.8667470277850876E-13</c:v>
                      </c:pt>
                      <c:pt idx="6341">
                        <c:v>3.8667056248387445E-13</c:v>
                      </c:pt>
                      <c:pt idx="6342">
                        <c:v>3.8666642838518285E-13</c:v>
                      </c:pt>
                      <c:pt idx="6343">
                        <c:v>3.8666230048759617E-13</c:v>
                      </c:pt>
                      <c:pt idx="6344">
                        <c:v>3.8665817879627565E-13</c:v>
                      </c:pt>
                      <c:pt idx="6345">
                        <c:v>3.8665406331638233E-13</c:v>
                      </c:pt>
                      <c:pt idx="6346">
                        <c:v>3.8664995405307786E-13</c:v>
                      </c:pt>
                      <c:pt idx="6347">
                        <c:v>3.86645851011524E-13</c:v>
                      </c:pt>
                      <c:pt idx="6348">
                        <c:v>3.8664175419688118E-13</c:v>
                      </c:pt>
                      <c:pt idx="6349">
                        <c:v>3.8663766361431182E-13</c:v>
                      </c:pt>
                      <c:pt idx="6350">
                        <c:v>3.8663357926897674E-13</c:v>
                      </c:pt>
                      <c:pt idx="6351">
                        <c:v>3.8662950116603785E-13</c:v>
                      </c:pt>
                      <c:pt idx="6352">
                        <c:v>3.8662542931065569E-13</c:v>
                      </c:pt>
                      <c:pt idx="6353">
                        <c:v>3.8662136370799217E-13</c:v>
                      </c:pt>
                      <c:pt idx="6354">
                        <c:v>3.8661730436320893E-13</c:v>
                      </c:pt>
                      <c:pt idx="6355">
                        <c:v>3.8661325128146656E-13</c:v>
                      </c:pt>
                      <c:pt idx="6356">
                        <c:v>3.8660920446792712E-13</c:v>
                      </c:pt>
                      <c:pt idx="6357">
                        <c:v>3.86605163927752E-13</c:v>
                      </c:pt>
                      <c:pt idx="6358">
                        <c:v>3.8660112966610209E-13</c:v>
                      </c:pt>
                      <c:pt idx="6359">
                        <c:v>3.8659710168813919E-13</c:v>
                      </c:pt>
                      <c:pt idx="6360">
                        <c:v>3.8659307999902471E-13</c:v>
                      </c:pt>
                      <c:pt idx="6361">
                        <c:v>3.8658906460391969E-13</c:v>
                      </c:pt>
                      <c:pt idx="6362">
                        <c:v>3.8658505550798632E-13</c:v>
                      </c:pt>
                      <c:pt idx="6363">
                        <c:v>3.8658105271638465E-13</c:v>
                      </c:pt>
                      <c:pt idx="6364">
                        <c:v>3.8657705623427743E-13</c:v>
                      </c:pt>
                      <c:pt idx="6365">
                        <c:v>3.8657306606682505E-13</c:v>
                      </c:pt>
                      <c:pt idx="6366">
                        <c:v>3.8656908221918957E-13</c:v>
                      </c:pt>
                      <c:pt idx="6367">
                        <c:v>3.8656510469653233E-13</c:v>
                      </c:pt>
                      <c:pt idx="6368">
                        <c:v>3.8656113350401392E-13</c:v>
                      </c:pt>
                      <c:pt idx="6369">
                        <c:v>3.8655716864679665E-13</c:v>
                      </c:pt>
                      <c:pt idx="6370">
                        <c:v>3.8655321013004166E-13</c:v>
                      </c:pt>
                      <c:pt idx="6371">
                        <c:v>3.8654925795890989E-13</c:v>
                      </c:pt>
                      <c:pt idx="6372">
                        <c:v>3.8654531213856339E-13</c:v>
                      </c:pt>
                      <c:pt idx="6373">
                        <c:v>3.8654137267416322E-13</c:v>
                      </c:pt>
                      <c:pt idx="6374">
                        <c:v>3.8653743957087052E-13</c:v>
                      </c:pt>
                      <c:pt idx="6375">
                        <c:v>3.8653351283384707E-13</c:v>
                      </c:pt>
                      <c:pt idx="6376">
                        <c:v>3.8652959246825435E-13</c:v>
                      </c:pt>
                      <c:pt idx="6377">
                        <c:v>3.8652567847925378E-13</c:v>
                      </c:pt>
                      <c:pt idx="6378">
                        <c:v>3.8652177087200616E-13</c:v>
                      </c:pt>
                      <c:pt idx="6379">
                        <c:v>3.8651786965167325E-13</c:v>
                      </c:pt>
                      <c:pt idx="6380">
                        <c:v>3.8651397482341618E-13</c:v>
                      </c:pt>
                      <c:pt idx="6381">
                        <c:v>3.8651008639239732E-13</c:v>
                      </c:pt>
                      <c:pt idx="6382">
                        <c:v>3.8650620436377679E-13</c:v>
                      </c:pt>
                      <c:pt idx="6383">
                        <c:v>3.8650232874271631E-13</c:v>
                      </c:pt>
                      <c:pt idx="6384">
                        <c:v>3.8649845953437806E-13</c:v>
                      </c:pt>
                      <c:pt idx="6385">
                        <c:v>3.864945967439225E-13</c:v>
                      </c:pt>
                      <c:pt idx="6386">
                        <c:v>3.8649074037651172E-13</c:v>
                      </c:pt>
                      <c:pt idx="6387">
                        <c:v>3.8648689043730611E-13</c:v>
                      </c:pt>
                      <c:pt idx="6388">
                        <c:v>3.8648304693146793E-13</c:v>
                      </c:pt>
                      <c:pt idx="6389">
                        <c:v>3.8647920986415847E-13</c:v>
                      </c:pt>
                      <c:pt idx="6390">
                        <c:v>3.8647537924053878E-13</c:v>
                      </c:pt>
                      <c:pt idx="6391">
                        <c:v>3.8647155506577105E-13</c:v>
                      </c:pt>
                      <c:pt idx="6392">
                        <c:v>3.8646773734501519E-13</c:v>
                      </c:pt>
                      <c:pt idx="6393">
                        <c:v>3.8646392608343413E-13</c:v>
                      </c:pt>
                      <c:pt idx="6394">
                        <c:v>3.8646012128618833E-13</c:v>
                      </c:pt>
                      <c:pt idx="6395">
                        <c:v>3.8645632295843964E-13</c:v>
                      </c:pt>
                      <c:pt idx="6396">
                        <c:v>3.8645253110534945E-13</c:v>
                      </c:pt>
                      <c:pt idx="6397">
                        <c:v>3.8644874573129196E-13</c:v>
                      </c:pt>
                      <c:pt idx="6398">
                        <c:v>3.8644496684290865E-13</c:v>
                      </c:pt>
                      <c:pt idx="6399">
                        <c:v>3.8644119445065177E-13</c:v>
                      </c:pt>
                      <c:pt idx="6400">
                        <c:v>3.864374285650363E-13</c:v>
                      </c:pt>
                      <c:pt idx="6401">
                        <c:v>3.8643366919657908E-13</c:v>
                      </c:pt>
                      <c:pt idx="6402">
                        <c:v>3.8642991635579368E-13</c:v>
                      </c:pt>
                      <c:pt idx="6403">
                        <c:v>3.8642617005319737E-13</c:v>
                      </c:pt>
                      <c:pt idx="6404">
                        <c:v>3.8642243029930469E-13</c:v>
                      </c:pt>
                      <c:pt idx="6405">
                        <c:v>3.8641869710463157E-13</c:v>
                      </c:pt>
                      <c:pt idx="6406">
                        <c:v>3.8641497047969293E-13</c:v>
                      </c:pt>
                      <c:pt idx="6407">
                        <c:v>3.864112504350055E-13</c:v>
                      </c:pt>
                      <c:pt idx="6408">
                        <c:v>3.8640753698108367E-13</c:v>
                      </c:pt>
                      <c:pt idx="6409">
                        <c:v>3.8640383012844294E-13</c:v>
                      </c:pt>
                      <c:pt idx="6410">
                        <c:v>3.8640012988759993E-13</c:v>
                      </c:pt>
                      <c:pt idx="6411">
                        <c:v>3.8639643626906908E-13</c:v>
                      </c:pt>
                      <c:pt idx="6412">
                        <c:v>3.8639274928336579E-13</c:v>
                      </c:pt>
                      <c:pt idx="6413">
                        <c:v>3.8638906894100683E-13</c:v>
                      </c:pt>
                      <c:pt idx="6414">
                        <c:v>3.8638539525250643E-13</c:v>
                      </c:pt>
                      <c:pt idx="6415">
                        <c:v>3.8638172822838077E-13</c:v>
                      </c:pt>
                      <c:pt idx="6416">
                        <c:v>3.8637806787914488E-13</c:v>
                      </c:pt>
                      <c:pt idx="6417">
                        <c:v>3.8637441421531472E-13</c:v>
                      </c:pt>
                      <c:pt idx="6418">
                        <c:v>3.8637076724740596E-13</c:v>
                      </c:pt>
                      <c:pt idx="6419">
                        <c:v>3.8636712698593383E-13</c:v>
                      </c:pt>
                      <c:pt idx="6420">
                        <c:v>3.863634934414135E-13</c:v>
                      </c:pt>
                      <c:pt idx="6421">
                        <c:v>3.8635986662436096E-13</c:v>
                      </c:pt>
                      <c:pt idx="6422">
                        <c:v>3.8635624654529122E-13</c:v>
                      </c:pt>
                      <c:pt idx="6423">
                        <c:v>3.8635263321472099E-13</c:v>
                      </c:pt>
                      <c:pt idx="6424">
                        <c:v>3.8634902664316446E-13</c:v>
                      </c:pt>
                      <c:pt idx="6425">
                        <c:v>3.8634542684113728E-13</c:v>
                      </c:pt>
                      <c:pt idx="6426">
                        <c:v>3.8634183381915608E-13</c:v>
                      </c:pt>
                      <c:pt idx="6427">
                        <c:v>3.8633824758773519E-13</c:v>
                      </c:pt>
                      <c:pt idx="6428">
                        <c:v>3.8633466815739083E-13</c:v>
                      </c:pt>
                      <c:pt idx="6429">
                        <c:v>3.8633109553863773E-13</c:v>
                      </c:pt>
                      <c:pt idx="6430">
                        <c:v>3.8632752974199216E-13</c:v>
                      </c:pt>
                      <c:pt idx="6431">
                        <c:v>3.8632397077796947E-13</c:v>
                      </c:pt>
                      <c:pt idx="6432">
                        <c:v>3.8632041865708526E-13</c:v>
                      </c:pt>
                      <c:pt idx="6433">
                        <c:v>3.8631687338985465E-13</c:v>
                      </c:pt>
                      <c:pt idx="6434">
                        <c:v>3.8631333498679342E-13</c:v>
                      </c:pt>
                      <c:pt idx="6435">
                        <c:v>3.8630980345841723E-13</c:v>
                      </c:pt>
                      <c:pt idx="6436">
                        <c:v>3.8630627881524104E-13</c:v>
                      </c:pt>
                      <c:pt idx="6437">
                        <c:v>3.8630276106778085E-13</c:v>
                      </c:pt>
                      <c:pt idx="6438">
                        <c:v>3.8629925022655171E-13</c:v>
                      </c:pt>
                      <c:pt idx="6439">
                        <c:v>3.8629574630207024E-13</c:v>
                      </c:pt>
                      <c:pt idx="6440">
                        <c:v>3.8629224930485082E-13</c:v>
                      </c:pt>
                      <c:pt idx="6441">
                        <c:v>3.8628875924540957E-13</c:v>
                      </c:pt>
                      <c:pt idx="6442">
                        <c:v>3.8628527613426128E-13</c:v>
                      </c:pt>
                      <c:pt idx="6443">
                        <c:v>3.8628179998192211E-13</c:v>
                      </c:pt>
                      <c:pt idx="6444">
                        <c:v>3.8627833079890767E-13</c:v>
                      </c:pt>
                      <c:pt idx="6445">
                        <c:v>3.8627486859573335E-13</c:v>
                      </c:pt>
                      <c:pt idx="6446">
                        <c:v>3.8627141338291422E-13</c:v>
                      </c:pt>
                      <c:pt idx="6447">
                        <c:v>3.8626796517096631E-13</c:v>
                      </c:pt>
                      <c:pt idx="6448">
                        <c:v>3.8626452397040439E-13</c:v>
                      </c:pt>
                      <c:pt idx="6449">
                        <c:v>3.8626108979174547E-13</c:v>
                      </c:pt>
                      <c:pt idx="6450">
                        <c:v>3.8625766264550359E-13</c:v>
                      </c:pt>
                      <c:pt idx="6451">
                        <c:v>3.8625424254219455E-13</c:v>
                      </c:pt>
                      <c:pt idx="6452">
                        <c:v>3.8625082949233472E-13</c:v>
                      </c:pt>
                      <c:pt idx="6453">
                        <c:v>3.8624742350643859E-13</c:v>
                      </c:pt>
                      <c:pt idx="6454">
                        <c:v>3.8624402459502181E-13</c:v>
                      </c:pt>
                      <c:pt idx="6455">
                        <c:v>3.8624063276860085E-13</c:v>
                      </c:pt>
                      <c:pt idx="6456">
                        <c:v>3.8623724803769015E-13</c:v>
                      </c:pt>
                      <c:pt idx="6457">
                        <c:v>3.8623387041280577E-13</c:v>
                      </c:pt>
                      <c:pt idx="6458">
                        <c:v>3.8623049990446276E-13</c:v>
                      </c:pt>
                      <c:pt idx="6459">
                        <c:v>3.8622713652317712E-13</c:v>
                      </c:pt>
                      <c:pt idx="6460">
                        <c:v>3.8622378027946436E-13</c:v>
                      </c:pt>
                      <c:pt idx="6461">
                        <c:v>3.8622043118383998E-13</c:v>
                      </c:pt>
                      <c:pt idx="6462">
                        <c:v>3.8621708924681898E-13</c:v>
                      </c:pt>
                      <c:pt idx="6463">
                        <c:v>3.8621375447891738E-13</c:v>
                      </c:pt>
                      <c:pt idx="6464">
                        <c:v>3.8621042689065071E-13</c:v>
                      </c:pt>
                      <c:pt idx="6465">
                        <c:v>3.8620710649253408E-13</c:v>
                      </c:pt>
                      <c:pt idx="6466">
                        <c:v>3.8620379329508331E-13</c:v>
                      </c:pt>
                      <c:pt idx="6467">
                        <c:v>3.8620048730881408E-13</c:v>
                      </c:pt>
                      <c:pt idx="6468">
                        <c:v>3.8619718854424121E-13</c:v>
                      </c:pt>
                      <c:pt idx="6469">
                        <c:v>3.8619389701188155E-13</c:v>
                      </c:pt>
                      <c:pt idx="6470">
                        <c:v>3.8619061272224869E-13</c:v>
                      </c:pt>
                      <c:pt idx="6471">
                        <c:v>3.861873356858599E-13</c:v>
                      </c:pt>
                      <c:pt idx="6472">
                        <c:v>3.8618406591322973E-13</c:v>
                      </c:pt>
                      <c:pt idx="6473">
                        <c:v>3.8618080341487418E-13</c:v>
                      </c:pt>
                      <c:pt idx="6474">
                        <c:v>3.8617754820130795E-13</c:v>
                      </c:pt>
                      <c:pt idx="6475">
                        <c:v>3.8617430028304811E-13</c:v>
                      </c:pt>
                      <c:pt idx="6476">
                        <c:v>3.8617105967060879E-13</c:v>
                      </c:pt>
                      <c:pt idx="6477">
                        <c:v>3.8616782637450545E-13</c:v>
                      </c:pt>
                      <c:pt idx="6478">
                        <c:v>3.8616460040525486E-13</c:v>
                      </c:pt>
                      <c:pt idx="6479">
                        <c:v>3.861613817733714E-13</c:v>
                      </c:pt>
                      <c:pt idx="6480">
                        <c:v>3.8615817048937054E-13</c:v>
                      </c:pt>
                      <c:pt idx="6481">
                        <c:v>3.8615496656376888E-13</c:v>
                      </c:pt>
                      <c:pt idx="6482">
                        <c:v>3.8615177000708091E-13</c:v>
                      </c:pt>
                      <c:pt idx="6483">
                        <c:v>3.8614858082036132E-13</c:v>
                      </c:pt>
                      <c:pt idx="6484">
                        <c:v>3.8614539896505205E-13</c:v>
                      </c:pt>
                      <c:pt idx="6485">
                        <c:v>3.8614222445124223E-13</c:v>
                      </c:pt>
                      <c:pt idx="6486">
                        <c:v>3.8613905729726389E-13</c:v>
                      </c:pt>
                      <c:pt idx="6487">
                        <c:v>3.8613589752144939E-13</c:v>
                      </c:pt>
                      <c:pt idx="6488">
                        <c:v>3.8613274514213044E-13</c:v>
                      </c:pt>
                      <c:pt idx="6489">
                        <c:v>3.8612960017763947E-13</c:v>
                      </c:pt>
                      <c:pt idx="6490">
                        <c:v>3.861264626463085E-13</c:v>
                      </c:pt>
                      <c:pt idx="6491">
                        <c:v>3.8612333256647065E-13</c:v>
                      </c:pt>
                      <c:pt idx="6492">
                        <c:v>3.8612020995645702E-13</c:v>
                      </c:pt>
                      <c:pt idx="6493">
                        <c:v>3.8611709483459975E-13</c:v>
                      </c:pt>
                      <c:pt idx="6494">
                        <c:v>3.861139872192324E-13</c:v>
                      </c:pt>
                      <c:pt idx="6495">
                        <c:v>3.8611088712868584E-13</c:v>
                      </c:pt>
                      <c:pt idx="6496">
                        <c:v>3.8610779458129283E-13</c:v>
                      </c:pt>
                      <c:pt idx="6497">
                        <c:v>3.861047095953852E-13</c:v>
                      </c:pt>
                      <c:pt idx="6498">
                        <c:v>3.8610163218929557E-13</c:v>
                      </c:pt>
                      <c:pt idx="6499">
                        <c:v>3.860985623813561E-13</c:v>
                      </c:pt>
                      <c:pt idx="6500">
                        <c:v>3.8609550018989916E-13</c:v>
                      </c:pt>
                      <c:pt idx="6501">
                        <c:v>3.8609244563325622E-13</c:v>
                      </c:pt>
                      <c:pt idx="6502">
                        <c:v>3.860893987297601E-13</c:v>
                      </c:pt>
                      <c:pt idx="6503">
                        <c:v>3.8608635949774251E-13</c:v>
                      </c:pt>
                      <c:pt idx="6504">
                        <c:v>3.8608332795553683E-13</c:v>
                      </c:pt>
                      <c:pt idx="6505">
                        <c:v>3.8608030412147383E-13</c:v>
                      </c:pt>
                      <c:pt idx="6506">
                        <c:v>3.8607728801388606E-13</c:v>
                      </c:pt>
                      <c:pt idx="6507">
                        <c:v>3.8607427965110672E-13</c:v>
                      </c:pt>
                      <c:pt idx="6508">
                        <c:v>3.8607127905146684E-13</c:v>
                      </c:pt>
                      <c:pt idx="6509">
                        <c:v>3.8606828623329917E-13</c:v>
                      </c:pt>
                      <c:pt idx="6510">
                        <c:v>3.8606530121493546E-13</c:v>
                      </c:pt>
                      <c:pt idx="6511">
                        <c:v>3.8606232401470834E-13</c:v>
                      </c:pt>
                      <c:pt idx="6512">
                        <c:v>3.8605935465095027E-13</c:v>
                      </c:pt>
                      <c:pt idx="6513">
                        <c:v>3.8605639314199313E-13</c:v>
                      </c:pt>
                      <c:pt idx="6514">
                        <c:v>3.8605343950616882E-13</c:v>
                      </c:pt>
                      <c:pt idx="6515">
                        <c:v>3.8605049376180993E-13</c:v>
                      </c:pt>
                      <c:pt idx="6516">
                        <c:v>3.8604755592724816E-13</c:v>
                      </c:pt>
                      <c:pt idx="6517">
                        <c:v>3.8604462602081684E-13</c:v>
                      </c:pt>
                      <c:pt idx="6518">
                        <c:v>3.8604170406084704E-13</c:v>
                      </c:pt>
                      <c:pt idx="6519">
                        <c:v>3.8603879006567106E-13</c:v>
                      </c:pt>
                      <c:pt idx="6520">
                        <c:v>3.8603588405362209E-13</c:v>
                      </c:pt>
                      <c:pt idx="6521">
                        <c:v>3.8603298604303124E-13</c:v>
                      </c:pt>
                      <c:pt idx="6522">
                        <c:v>3.8603009605223078E-13</c:v>
                      </c:pt>
                      <c:pt idx="6523">
                        <c:v>3.8602721409955403E-13</c:v>
                      </c:pt>
                      <c:pt idx="6524">
                        <c:v>3.8602434020333205E-13</c:v>
                      </c:pt>
                      <c:pt idx="6525">
                        <c:v>3.8602147438189757E-13</c:v>
                      </c:pt>
                      <c:pt idx="6526">
                        <c:v>3.8601861665358219E-13</c:v>
                      </c:pt>
                      <c:pt idx="6527">
                        <c:v>3.860157670367187E-13</c:v>
                      </c:pt>
                      <c:pt idx="6528">
                        <c:v>3.8601292554963941E-13</c:v>
                      </c:pt>
                      <c:pt idx="6529">
                        <c:v>3.860100922106765E-13</c:v>
                      </c:pt>
                      <c:pt idx="6530">
                        <c:v>3.8600726703816156E-13</c:v>
                      </c:pt>
                      <c:pt idx="6531">
                        <c:v>3.8600445005042734E-13</c:v>
                      </c:pt>
                      <c:pt idx="6532">
                        <c:v>3.8600164126580604E-13</c:v>
                      </c:pt>
                      <c:pt idx="6533">
                        <c:v>3.8599884070262932E-13</c:v>
                      </c:pt>
                      <c:pt idx="6534">
                        <c:v>3.8599604837923003E-13</c:v>
                      </c:pt>
                      <c:pt idx="6535">
                        <c:v>3.8599326431394036E-13</c:v>
                      </c:pt>
                      <c:pt idx="6536">
                        <c:v>3.8599048852509169E-13</c:v>
                      </c:pt>
                      <c:pt idx="6537">
                        <c:v>3.8598772103101708E-13</c:v>
                      </c:pt>
                      <c:pt idx="6538">
                        <c:v>3.8598496185004866E-13</c:v>
                      </c:pt>
                      <c:pt idx="6539">
                        <c:v>3.8598221100051865E-13</c:v>
                      </c:pt>
                      <c:pt idx="6540">
                        <c:v>3.8597946850075861E-13</c:v>
                      </c:pt>
                      <c:pt idx="6541">
                        <c:v>3.8597673436910126E-13</c:v>
                      </c:pt>
                      <c:pt idx="6542">
                        <c:v>3.8597400862387852E-13</c:v>
                      </c:pt>
                      <c:pt idx="6543">
                        <c:v>3.8597129128342341E-13</c:v>
                      </c:pt>
                      <c:pt idx="6544">
                        <c:v>3.8596858236606709E-13</c:v>
                      </c:pt>
                      <c:pt idx="6545">
                        <c:v>3.8596588189014188E-13</c:v>
                      </c:pt>
                      <c:pt idx="6546">
                        <c:v>3.8596318987398097E-13</c:v>
                      </c:pt>
                      <c:pt idx="6547">
                        <c:v>3.8596050633591565E-13</c:v>
                      </c:pt>
                      <c:pt idx="6548">
                        <c:v>3.859578312942777E-13</c:v>
                      </c:pt>
                      <c:pt idx="6549">
                        <c:v>3.85955164767401E-13</c:v>
                      </c:pt>
                      <c:pt idx="6550">
                        <c:v>3.859525067736161E-13</c:v>
                      </c:pt>
                      <c:pt idx="6551">
                        <c:v>3.8594985733125618E-13</c:v>
                      </c:pt>
                      <c:pt idx="6552">
                        <c:v>3.859472164586527E-13</c:v>
                      </c:pt>
                      <c:pt idx="6553">
                        <c:v>3.8594458417413838E-13</c:v>
                      </c:pt>
                      <c:pt idx="6554">
                        <c:v>3.859419604960456E-13</c:v>
                      </c:pt>
                      <c:pt idx="6555">
                        <c:v>3.8593934544270637E-13</c:v>
                      </c:pt>
                      <c:pt idx="6556">
                        <c:v>3.8593673903245241E-13</c:v>
                      </c:pt>
                      <c:pt idx="6557">
                        <c:v>3.8593414128361658E-13</c:v>
                      </c:pt>
                      <c:pt idx="6558">
                        <c:v>3.8593155221453081E-13</c:v>
                      </c:pt>
                      <c:pt idx="6559">
                        <c:v>3.8592897184352706E-13</c:v>
                      </c:pt>
                      <c:pt idx="6560">
                        <c:v>3.8592640018893791E-13</c:v>
                      </c:pt>
                      <c:pt idx="6561">
                        <c:v>3.8592383726909572E-13</c:v>
                      </c:pt>
                      <c:pt idx="6562">
                        <c:v>3.8592128310233181E-13</c:v>
                      </c:pt>
                      <c:pt idx="6563">
                        <c:v>3.8591873770697939E-13</c:v>
                      </c:pt>
                      <c:pt idx="6564">
                        <c:v>3.8591620110137025E-13</c:v>
                      </c:pt>
                      <c:pt idx="6565">
                        <c:v>3.8591367330383639E-13</c:v>
                      </c:pt>
                      <c:pt idx="6566">
                        <c:v>3.8591115433271013E-13</c:v>
                      </c:pt>
                      <c:pt idx="6567">
                        <c:v>3.8590864420632419E-13</c:v>
                      </c:pt>
                      <c:pt idx="6568">
                        <c:v>3.8590614294301045E-13</c:v>
                      </c:pt>
                      <c:pt idx="6569">
                        <c:v>3.8590365056110057E-13</c:v>
                      </c:pt>
                      <c:pt idx="6570">
                        <c:v>3.8590116707892751E-13</c:v>
                      </c:pt>
                      <c:pt idx="6571">
                        <c:v>3.8589869251482326E-13</c:v>
                      </c:pt>
                      <c:pt idx="6572">
                        <c:v>3.8589622688711941E-13</c:v>
                      </c:pt>
                      <c:pt idx="6573">
                        <c:v>3.8589377021414905E-13</c:v>
                      </c:pt>
                      <c:pt idx="6574">
                        <c:v>3.8589132251424405E-13</c:v>
                      </c:pt>
                      <c:pt idx="6575">
                        <c:v>3.8588888380573636E-13</c:v>
                      </c:pt>
                      <c:pt idx="6576">
                        <c:v>3.8588645410695841E-13</c:v>
                      </c:pt>
                      <c:pt idx="6577">
                        <c:v>3.8588403343624277E-13</c:v>
                      </c:pt>
                      <c:pt idx="6578">
                        <c:v>3.8588162181192066E-13</c:v>
                      </c:pt>
                      <c:pt idx="6579">
                        <c:v>3.8587921925232509E-13</c:v>
                      </c:pt>
                      <c:pt idx="6580">
                        <c:v>3.8587682577578838E-13</c:v>
                      </c:pt>
                      <c:pt idx="6581">
                        <c:v>3.8587444140064246E-13</c:v>
                      </c:pt>
                      <c:pt idx="6582">
                        <c:v>3.8587206614521929E-13</c:v>
                      </c:pt>
                      <c:pt idx="6583">
                        <c:v>3.8586970002785129E-13</c:v>
                      </c:pt>
                      <c:pt idx="6584">
                        <c:v>3.8586734306687072E-13</c:v>
                      </c:pt>
                      <c:pt idx="6585">
                        <c:v>3.8586499528060956E-13</c:v>
                      </c:pt>
                      <c:pt idx="6586">
                        <c:v>3.8586265668740023E-13</c:v>
                      </c:pt>
                      <c:pt idx="6587">
                        <c:v>3.8586032730557458E-13</c:v>
                      </c:pt>
                      <c:pt idx="6588">
                        <c:v>3.8585800715346575E-13</c:v>
                      </c:pt>
                      <c:pt idx="6589">
                        <c:v>3.8585569624940495E-13</c:v>
                      </c:pt>
                      <c:pt idx="6590">
                        <c:v>3.8585339461172475E-13</c:v>
                      </c:pt>
                      <c:pt idx="6591">
                        <c:v>3.8585110225875706E-13</c:v>
                      </c:pt>
                      <c:pt idx="6592">
                        <c:v>3.8584881920883461E-13</c:v>
                      </c:pt>
                      <c:pt idx="6593">
                        <c:v>3.8584654548028947E-13</c:v>
                      </c:pt>
                      <c:pt idx="6594">
                        <c:v>3.8584428109145329E-13</c:v>
                      </c:pt>
                      <c:pt idx="6595">
                        <c:v>3.8584202606065957E-13</c:v>
                      </c:pt>
                      <c:pt idx="6596">
                        <c:v>3.858397804062392E-13</c:v>
                      </c:pt>
                      <c:pt idx="6597">
                        <c:v>3.8583754414652435E-13</c:v>
                      </c:pt>
                      <c:pt idx="6598">
                        <c:v>3.85835317299848E-13</c:v>
                      </c:pt>
                      <c:pt idx="6599">
                        <c:v>3.8583309988454222E-13</c:v>
                      </c:pt>
                      <c:pt idx="6600">
                        <c:v>3.8583089191893923E-13</c:v>
                      </c:pt>
                      <c:pt idx="6601">
                        <c:v>3.8582869342137068E-13</c:v>
                      </c:pt>
                      <c:pt idx="6602">
                        <c:v>3.8582650441016991E-13</c:v>
                      </c:pt>
                      <c:pt idx="6603">
                        <c:v>3.8582432490366742E-13</c:v>
                      </c:pt>
                      <c:pt idx="6604">
                        <c:v>3.8582215492019705E-13</c:v>
                      </c:pt>
                      <c:pt idx="6605">
                        <c:v>3.8581999447808995E-13</c:v>
                      </c:pt>
                      <c:pt idx="6606">
                        <c:v>3.8581784359567885E-13</c:v>
                      </c:pt>
                      <c:pt idx="6607">
                        <c:v>3.8581570229129535E-13</c:v>
                      </c:pt>
                      <c:pt idx="6608">
                        <c:v>3.8581357058327244E-13</c:v>
                      </c:pt>
                      <c:pt idx="6609">
                        <c:v>3.8581144848994188E-13</c:v>
                      </c:pt>
                      <c:pt idx="6610">
                        <c:v>3.8580933602963645E-13</c:v>
                      </c:pt>
                      <c:pt idx="6611">
                        <c:v>3.8580723322068724E-13</c:v>
                      </c:pt>
                      <c:pt idx="6612">
                        <c:v>3.8580514008133693E-13</c:v>
                      </c:pt>
                      <c:pt idx="6613">
                        <c:v>3.8580305660993532E-13</c:v>
                      </c:pt>
                      <c:pt idx="6614">
                        <c:v>3.8580098281791085E-13</c:v>
                      </c:pt>
                      <c:pt idx="6615">
                        <c:v>3.8579891873562194E-13</c:v>
                      </c:pt>
                      <c:pt idx="6616">
                        <c:v>3.8579686439342671E-13</c:v>
                      </c:pt>
                      <c:pt idx="6617">
                        <c:v>3.8579481982168228E-13</c:v>
                      </c:pt>
                      <c:pt idx="6618">
                        <c:v>3.8579278505074714E-13</c:v>
                      </c:pt>
                      <c:pt idx="6619">
                        <c:v>3.8579076011097915E-13</c:v>
                      </c:pt>
                      <c:pt idx="6620">
                        <c:v>3.8578874503273564E-13</c:v>
                      </c:pt>
                      <c:pt idx="6621">
                        <c:v>3.8578673984637551E-13</c:v>
                      </c:pt>
                      <c:pt idx="6622">
                        <c:v>3.8578474458225503E-13</c:v>
                      </c:pt>
                      <c:pt idx="6623">
                        <c:v>3.8578275927073382E-13</c:v>
                      </c:pt>
                      <c:pt idx="6624">
                        <c:v>3.8578078394216855E-13</c:v>
                      </c:pt>
                      <c:pt idx="6625">
                        <c:v>3.8577881862691753E-13</c:v>
                      </c:pt>
                      <c:pt idx="6626">
                        <c:v>3.8577686335533884E-13</c:v>
                      </c:pt>
                      <c:pt idx="6627">
                        <c:v>3.8577491815778967E-13</c:v>
                      </c:pt>
                      <c:pt idx="6628">
                        <c:v>3.8577298306462856E-13</c:v>
                      </c:pt>
                      <c:pt idx="6629">
                        <c:v>3.8577105810621322E-13</c:v>
                      </c:pt>
                      <c:pt idx="6630">
                        <c:v>3.8576914331290102E-13</c:v>
                      </c:pt>
                      <c:pt idx="6631">
                        <c:v>3.8576723871505052E-13</c:v>
                      </c:pt>
                      <c:pt idx="6632">
                        <c:v>3.857653443430195E-13</c:v>
                      </c:pt>
                      <c:pt idx="6633">
                        <c:v>3.8576346022716566E-13</c:v>
                      </c:pt>
                      <c:pt idx="6634">
                        <c:v>3.8576158639784658E-13</c:v>
                      </c:pt>
                      <c:pt idx="6635">
                        <c:v>3.8575972288542061E-13</c:v>
                      </c:pt>
                      <c:pt idx="6636">
                        <c:v>3.8575786972024494E-13</c:v>
                      </c:pt>
                      <c:pt idx="6637">
                        <c:v>3.8575602693267811E-13</c:v>
                      </c:pt>
                      <c:pt idx="6638">
                        <c:v>3.8575419455307797E-13</c:v>
                      </c:pt>
                      <c:pt idx="6639">
                        <c:v>3.857523726118025E-13</c:v>
                      </c:pt>
                      <c:pt idx="6640">
                        <c:v>3.8575056113920875E-13</c:v>
                      </c:pt>
                      <c:pt idx="6641">
                        <c:v>3.8574876016565531E-13</c:v>
                      </c:pt>
                      <c:pt idx="6642">
                        <c:v>3.8574696972150012E-13</c:v>
                      </c:pt>
                      <c:pt idx="6643">
                        <c:v>3.8574518983710037E-13</c:v>
                      </c:pt>
                      <c:pt idx="6644">
                        <c:v>3.857434205428146E-13</c:v>
                      </c:pt>
                      <c:pt idx="6645">
                        <c:v>3.8574166186900062E-13</c:v>
                      </c:pt>
                      <c:pt idx="6646">
                        <c:v>3.857399138460162E-13</c:v>
                      </c:pt>
                      <c:pt idx="6647">
                        <c:v>3.8573817650421879E-13</c:v>
                      </c:pt>
                      <c:pt idx="6648">
                        <c:v>3.8573644987396679E-13</c:v>
                      </c:pt>
                      <c:pt idx="6649">
                        <c:v>3.8573473398561747E-13</c:v>
                      </c:pt>
                      <c:pt idx="6650">
                        <c:v>3.8573302886952929E-13</c:v>
                      </c:pt>
                      <c:pt idx="6651">
                        <c:v>3.8573133455606014E-13</c:v>
                      </c:pt>
                      <c:pt idx="6652">
                        <c:v>3.8572965107556781E-13</c:v>
                      </c:pt>
                      <c:pt idx="6653">
                        <c:v>3.8572797845840973E-13</c:v>
                      </c:pt>
                      <c:pt idx="6654">
                        <c:v>3.8572631673494437E-13</c:v>
                      </c:pt>
                      <c:pt idx="6655">
                        <c:v>3.8572466593552934E-13</c:v>
                      </c:pt>
                      <c:pt idx="6656">
                        <c:v>3.8572302609052215E-13</c:v>
                      </c:pt>
                      <c:pt idx="6657">
                        <c:v>3.8572139723028119E-13</c:v>
                      </c:pt>
                      <c:pt idx="6658">
                        <c:v>3.857197793851644E-13</c:v>
                      </c:pt>
                      <c:pt idx="6659">
                        <c:v>3.8571817258552891E-13</c:v>
                      </c:pt>
                      <c:pt idx="6660">
                        <c:v>3.8571657686173394E-13</c:v>
                      </c:pt>
                      <c:pt idx="6661">
                        <c:v>3.857149922441355E-13</c:v>
                      </c:pt>
                      <c:pt idx="6662">
                        <c:v>3.8571341876309326E-13</c:v>
                      </c:pt>
                      <c:pt idx="6663">
                        <c:v>3.8571185644896389E-13</c:v>
                      </c:pt>
                      <c:pt idx="6664">
                        <c:v>3.8571030533210589E-13</c:v>
                      </c:pt>
                      <c:pt idx="6665">
                        <c:v>3.8570876544287706E-13</c:v>
                      </c:pt>
                      <c:pt idx="6666">
                        <c:v>3.8570723681163467E-13</c:v>
                      </c:pt>
                      <c:pt idx="6667">
                        <c:v>3.8570571946873724E-13</c:v>
                      </c:pt>
                      <c:pt idx="6668">
                        <c:v>3.8570421344454208E-13</c:v>
                      </c:pt>
                      <c:pt idx="6669">
                        <c:v>3.8570271876940822E-13</c:v>
                      </c:pt>
                      <c:pt idx="6670">
                        <c:v>3.8570123547369227E-13</c:v>
                      </c:pt>
                      <c:pt idx="6671">
                        <c:v>3.8569976358775278E-13</c:v>
                      </c:pt>
                      <c:pt idx="6672">
                        <c:v>3.8569830314194695E-13</c:v>
                      </c:pt>
                      <c:pt idx="6673">
                        <c:v>3.8569685416663341E-13</c:v>
                      </c:pt>
                      <c:pt idx="6674">
                        <c:v>3.8569541669216981E-13</c:v>
                      </c:pt>
                      <c:pt idx="6675">
                        <c:v>3.8569399074891364E-13</c:v>
                      </c:pt>
                      <c:pt idx="6676">
                        <c:v>3.8569257636722375E-13</c:v>
                      </c:pt>
                      <c:pt idx="6677">
                        <c:v>3.8569117357745707E-13</c:v>
                      </c:pt>
                      <c:pt idx="6678">
                        <c:v>3.8568978240997103E-13</c:v>
                      </c:pt>
                      <c:pt idx="6679">
                        <c:v>3.856884028951246E-13</c:v>
                      </c:pt>
                      <c:pt idx="6680">
                        <c:v>3.8568703506327551E-13</c:v>
                      </c:pt>
                      <c:pt idx="6681">
                        <c:v>3.8568567894478145E-13</c:v>
                      </c:pt>
                      <c:pt idx="6682">
                        <c:v>3.8568433456999976E-13</c:v>
                      </c:pt>
                      <c:pt idx="6683">
                        <c:v>3.8568300196928898E-13</c:v>
                      </c:pt>
                      <c:pt idx="6684">
                        <c:v>3.8568168117300696E-13</c:v>
                      </c:pt>
                      <c:pt idx="6685">
                        <c:v>3.8568037221151104E-13</c:v>
                      </c:pt>
                      <c:pt idx="6686">
                        <c:v>3.8567907511516006E-13</c:v>
                      </c:pt>
                      <c:pt idx="6687">
                        <c:v>3.856777899143104E-13</c:v>
                      </c:pt>
                      <c:pt idx="6688">
                        <c:v>3.8567651663932163E-13</c:v>
                      </c:pt>
                      <c:pt idx="6689">
                        <c:v>3.8567525532055026E-13</c:v>
                      </c:pt>
                      <c:pt idx="6690">
                        <c:v>3.8567400598835481E-13</c:v>
                      </c:pt>
                      <c:pt idx="6691">
                        <c:v>3.8567276867309275E-13</c:v>
                      </c:pt>
                      <c:pt idx="6692">
                        <c:v>3.8567154340512278E-13</c:v>
                      </c:pt>
                      <c:pt idx="6693">
                        <c:v>3.8567033021480194E-13</c:v>
                      </c:pt>
                      <c:pt idx="6694">
                        <c:v>3.8566912913248813E-13</c:v>
                      </c:pt>
                      <c:pt idx="6695">
                        <c:v>3.8566794018854003E-13</c:v>
                      </c:pt>
                      <c:pt idx="6696">
                        <c:v>3.8566676341331459E-13</c:v>
                      </c:pt>
                      <c:pt idx="6697">
                        <c:v>3.8566559883716959E-13</c:v>
                      </c:pt>
                      <c:pt idx="6698">
                        <c:v>3.8566444649046425E-13</c:v>
                      </c:pt>
                      <c:pt idx="6699">
                        <c:v>3.8566330640355498E-13</c:v>
                      </c:pt>
                      <c:pt idx="6700">
                        <c:v>3.8566217860680044E-13</c:v>
                      </c:pt>
                      <c:pt idx="6701">
                        <c:v>3.8566106313055785E-13</c:v>
                      </c:pt>
                      <c:pt idx="6702">
                        <c:v>3.8565996000518578E-13</c:v>
                      </c:pt>
                      <c:pt idx="6703">
                        <c:v>3.8565886926104191E-13</c:v>
                      </c:pt>
                      <c:pt idx="6704">
                        <c:v>3.8565779092848424E-13</c:v>
                      </c:pt>
                      <c:pt idx="6705">
                        <c:v>3.8565672503786999E-13</c:v>
                      </c:pt>
                      <c:pt idx="6706">
                        <c:v>3.8565567161955767E-13</c:v>
                      </c:pt>
                      <c:pt idx="6707">
                        <c:v>3.8565463070390451E-13</c:v>
                      </c:pt>
                      <c:pt idx="6708">
                        <c:v>3.8565360232126967E-13</c:v>
                      </c:pt>
                      <c:pt idx="6709">
                        <c:v>3.8565258650200968E-13</c:v>
                      </c:pt>
                      <c:pt idx="6710">
                        <c:v>3.8565158327648252E-13</c:v>
                      </c:pt>
                      <c:pt idx="6711">
                        <c:v>3.8565059267504721E-13</c:v>
                      </c:pt>
                      <c:pt idx="6712">
                        <c:v>3.8564961472806031E-13</c:v>
                      </c:pt>
                      <c:pt idx="6713">
                        <c:v>3.8564864946588049E-13</c:v>
                      </c:pt>
                      <c:pt idx="6714">
                        <c:v>3.8564769691886507E-13</c:v>
                      </c:pt>
                      <c:pt idx="6715">
                        <c:v>3.8564675711737225E-13</c:v>
                      </c:pt>
                      <c:pt idx="6716">
                        <c:v>3.8564583009176003E-13</c:v>
                      </c:pt>
                      <c:pt idx="6717">
                        <c:v>3.856449158723864E-13</c:v>
                      </c:pt>
                      <c:pt idx="6718">
                        <c:v>3.8564401448960859E-13</c:v>
                      </c:pt>
                      <c:pt idx="6719">
                        <c:v>3.8564312597378484E-13</c:v>
                      </c:pt>
                      <c:pt idx="6720">
                        <c:v>3.8564225035527271E-13</c:v>
                      </c:pt>
                      <c:pt idx="6721">
                        <c:v>3.8564138766443108E-13</c:v>
                      </c:pt>
                      <c:pt idx="6722">
                        <c:v>3.8564053793161659E-13</c:v>
                      </c:pt>
                      <c:pt idx="6723">
                        <c:v>3.8563970118718744E-13</c:v>
                      </c:pt>
                      <c:pt idx="6724">
                        <c:v>3.8563887746150231E-13</c:v>
                      </c:pt>
                      <c:pt idx="6725">
                        <c:v>3.8563806678491801E-13</c:v>
                      </c:pt>
                      <c:pt idx="6726">
                        <c:v>3.8563726918779256E-13</c:v>
                      </c:pt>
                      <c:pt idx="6727">
                        <c:v>3.8563648470048482E-13</c:v>
                      </c:pt>
                      <c:pt idx="6728">
                        <c:v>3.8563571335335157E-13</c:v>
                      </c:pt>
                      <c:pt idx="6729">
                        <c:v>3.8563495517675131E-13</c:v>
                      </c:pt>
                      <c:pt idx="6730">
                        <c:v>3.8563421020104112E-13</c:v>
                      </c:pt>
                      <c:pt idx="6731">
                        <c:v>3.8563347845658031E-13</c:v>
                      </c:pt>
                      <c:pt idx="6732">
                        <c:v>3.8563275997372546E-13</c:v>
                      </c:pt>
                      <c:pt idx="6733">
                        <c:v>3.856320547828343E-13</c:v>
                      </c:pt>
                      <c:pt idx="6734">
                        <c:v>3.8563136291426559E-13</c:v>
                      </c:pt>
                      <c:pt idx="6735">
                        <c:v>3.8563068439837692E-13</c:v>
                      </c:pt>
                      <c:pt idx="6736">
                        <c:v>3.8563001926552634E-13</c:v>
                      </c:pt>
                      <c:pt idx="6737">
                        <c:v>3.8562936754607096E-13</c:v>
                      </c:pt>
                      <c:pt idx="6738">
                        <c:v>3.8562872927036951E-13</c:v>
                      </c:pt>
                      <c:pt idx="6739">
                        <c:v>3.8562810446877965E-13</c:v>
                      </c:pt>
                      <c:pt idx="6740">
                        <c:v>3.856274931716593E-13</c:v>
                      </c:pt>
                      <c:pt idx="6741">
                        <c:v>3.8562689540936573E-13</c:v>
                      </c:pt>
                      <c:pt idx="6742">
                        <c:v>3.8562631120097922E-13</c:v>
                      </c:pt>
                      <c:pt idx="6743">
                        <c:v>3.8562574053995853E-13</c:v>
                      </c:pt>
                      <c:pt idx="6744">
                        <c:v>3.8562518346851551E-13</c:v>
                      </c:pt>
                      <c:pt idx="6745">
                        <c:v>3.8562464003375512E-13</c:v>
                      </c:pt>
                      <c:pt idx="6746">
                        <c:v>3.8562411028278147E-13</c:v>
                      </c:pt>
                      <c:pt idx="6747">
                        <c:v>3.8562359426269888E-13</c:v>
                      </c:pt>
                      <c:pt idx="6748">
                        <c:v>3.8562309202061212E-13</c:v>
                      </c:pt>
                      <c:pt idx="6749">
                        <c:v>3.8562260360362553E-13</c:v>
                      </c:pt>
                      <c:pt idx="6750">
                        <c:v>3.8562212905884318E-13</c:v>
                      </c:pt>
                      <c:pt idx="6751">
                        <c:v>3.8562166843336979E-13</c:v>
                      </c:pt>
                      <c:pt idx="6752">
                        <c:v>3.8562122177430997E-13</c:v>
                      </c:pt>
                      <c:pt idx="6753">
                        <c:v>3.8562078912876752E-13</c:v>
                      </c:pt>
                      <c:pt idx="6754">
                        <c:v>3.8562037054384747E-13</c:v>
                      </c:pt>
                      <c:pt idx="6755">
                        <c:v>3.8561996606665417E-13</c:v>
                      </c:pt>
                      <c:pt idx="6756">
                        <c:v>3.8561957574429154E-13</c:v>
                      </c:pt>
                      <c:pt idx="6757">
                        <c:v>3.8561919962386493E-13</c:v>
                      </c:pt>
                      <c:pt idx="6758">
                        <c:v>3.8561883775247741E-13</c:v>
                      </c:pt>
                      <c:pt idx="6759">
                        <c:v>3.8561849017723494E-13</c:v>
                      </c:pt>
                      <c:pt idx="6760">
                        <c:v>3.8561815694524058E-13</c:v>
                      </c:pt>
                      <c:pt idx="6761">
                        <c:v>3.8561783810359975E-13</c:v>
                      </c:pt>
                      <c:pt idx="6762">
                        <c:v>3.8561753369941651E-13</c:v>
                      </c:pt>
                      <c:pt idx="6763">
                        <c:v>3.8561724377979491E-13</c:v>
                      </c:pt>
                      <c:pt idx="6764">
                        <c:v>3.8561696839183988E-13</c:v>
                      </c:pt>
                      <c:pt idx="6765">
                        <c:v>3.8561670758265576E-13</c:v>
                      </c:pt>
                      <c:pt idx="6766">
                        <c:v>3.8561646139934658E-13</c:v>
                      </c:pt>
                      <c:pt idx="6767">
                        <c:v>3.8561622988901715E-13</c:v>
                      </c:pt>
                      <c:pt idx="6768">
                        <c:v>3.8561601309877203E-13</c:v>
                      </c:pt>
                      <c:pt idx="6769">
                        <c:v>3.8561581107571553E-13</c:v>
                      </c:pt>
                      <c:pt idx="6770">
                        <c:v>3.8561562386695151E-13</c:v>
                      </c:pt>
                      <c:pt idx="6771">
                        <c:v>3.8561545151958514E-13</c:v>
                      </c:pt>
                      <c:pt idx="6772">
                        <c:v>3.8561529408071996E-13</c:v>
                      </c:pt>
                      <c:pt idx="6773">
                        <c:v>3.8561515159746182E-13</c:v>
                      </c:pt>
                      <c:pt idx="6774">
                        <c:v>3.8561502411691334E-13</c:v>
                      </c:pt>
                      <c:pt idx="6775">
                        <c:v>3.8561491168618056E-13</c:v>
                      </c:pt>
                      <c:pt idx="6776">
                        <c:v>3.8561481435236689E-13</c:v>
                      </c:pt>
                      <c:pt idx="6777">
                        <c:v>3.8561473216257708E-13</c:v>
                      </c:pt>
                      <c:pt idx="6778">
                        <c:v>3.856146651639159E-13</c:v>
                      </c:pt>
                      <c:pt idx="6779">
                        <c:v>3.8561461340348696E-13</c:v>
                      </c:pt>
                      <c:pt idx="6780">
                        <c:v>3.8561457692839532E-13</c:v>
                      </c:pt>
                      <c:pt idx="6781">
                        <c:v>3.856145557857455E-13</c:v>
                      </c:pt>
                      <c:pt idx="6782">
                        <c:v>3.8561455002264166E-13</c:v>
                      </c:pt>
                      <c:pt idx="6783">
                        <c:v>3.8561455968618785E-13</c:v>
                      </c:pt>
                      <c:pt idx="6784">
                        <c:v>3.8561458482348904E-13</c:v>
                      </c:pt>
                      <c:pt idx="6785">
                        <c:v>3.8561462548164904E-13</c:v>
                      </c:pt>
                      <c:pt idx="6786">
                        <c:v>3.8561468170777352E-13</c:v>
                      </c:pt>
                      <c:pt idx="6787">
                        <c:v>3.8561475354896498E-13</c:v>
                      </c:pt>
                      <c:pt idx="6788">
                        <c:v>3.8561484105232969E-13</c:v>
                      </c:pt>
                      <c:pt idx="6789">
                        <c:v>3.8561494426497101E-13</c:v>
                      </c:pt>
                      <c:pt idx="6790">
                        <c:v>3.8561506323399375E-13</c:v>
                      </c:pt>
                      <c:pt idx="6791">
                        <c:v>3.8561519800650238E-13</c:v>
                      </c:pt>
                      <c:pt idx="6792">
                        <c:v>3.856153486296009E-13</c:v>
                      </c:pt>
                      <c:pt idx="6793">
                        <c:v>3.8561551515039418E-13</c:v>
                      </c:pt>
                      <c:pt idx="6794">
                        <c:v>3.8561569761598653E-13</c:v>
                      </c:pt>
                      <c:pt idx="6795">
                        <c:v>3.8561589607348257E-13</c:v>
                      </c:pt>
                      <c:pt idx="6796">
                        <c:v>3.8561611056998609E-13</c:v>
                      </c:pt>
                      <c:pt idx="6797">
                        <c:v>3.8561634115260187E-13</c:v>
                      </c:pt>
                      <c:pt idx="6798">
                        <c:v>3.8561658786843422E-13</c:v>
                      </c:pt>
                      <c:pt idx="6799">
                        <c:v>3.8561685076458769E-13</c:v>
                      </c:pt>
                      <c:pt idx="6800">
                        <c:v>3.8561712988816686E-13</c:v>
                      </c:pt>
                      <c:pt idx="6801">
                        <c:v>3.8561742528627624E-13</c:v>
                      </c:pt>
                      <c:pt idx="6802">
                        <c:v>3.8561773700601958E-13</c:v>
                      </c:pt>
                      <c:pt idx="6803">
                        <c:v>3.8561806509450179E-13</c:v>
                      </c:pt>
                      <c:pt idx="6804">
                        <c:v>3.856184095988275E-13</c:v>
                      </c:pt>
                      <c:pt idx="6805">
                        <c:v>3.856187705661005E-13</c:v>
                      </c:pt>
                      <c:pt idx="6806">
                        <c:v>3.8561914804342567E-13</c:v>
                      </c:pt>
                      <c:pt idx="6807">
                        <c:v>3.8561954207790747E-13</c:v>
                      </c:pt>
                      <c:pt idx="6808">
                        <c:v>3.8561995271664975E-13</c:v>
                      </c:pt>
                      <c:pt idx="6809">
                        <c:v>3.8562038000675758E-13</c:v>
                      </c:pt>
                      <c:pt idx="6810">
                        <c:v>3.8562082399533533E-13</c:v>
                      </c:pt>
                      <c:pt idx="6811">
                        <c:v>3.8562128472948734E-13</c:v>
                      </c:pt>
                      <c:pt idx="6812">
                        <c:v>3.856217622563177E-13</c:v>
                      </c:pt>
                      <c:pt idx="6813">
                        <c:v>3.8562225662293104E-13</c:v>
                      </c:pt>
                      <c:pt idx="6814">
                        <c:v>3.8562276787643145E-13</c:v>
                      </c:pt>
                      <c:pt idx="6815">
                        <c:v>3.8562329606392448E-13</c:v>
                      </c:pt>
                      <c:pt idx="6816">
                        <c:v>3.8562384123251349E-13</c:v>
                      </c:pt>
                      <c:pt idx="6817">
                        <c:v>3.856244034293027E-13</c:v>
                      </c:pt>
                      <c:pt idx="6818">
                        <c:v>3.8562498270139771E-13</c:v>
                      </c:pt>
                      <c:pt idx="6819">
                        <c:v>3.8562557909590195E-13</c:v>
                      </c:pt>
                      <c:pt idx="6820">
                        <c:v>3.8562619265991961E-13</c:v>
                      </c:pt>
                      <c:pt idx="6821">
                        <c:v>3.8562682344055657E-13</c:v>
                      </c:pt>
                      <c:pt idx="6822">
                        <c:v>3.8562747148491578E-13</c:v>
                      </c:pt>
                      <c:pt idx="6823">
                        <c:v>3.8562813684010241E-13</c:v>
                      </c:pt>
                      <c:pt idx="6824">
                        <c:v>3.8562881955322021E-13</c:v>
                      </c:pt>
                      <c:pt idx="6825">
                        <c:v>3.8562951967137436E-13</c:v>
                      </c:pt>
                      <c:pt idx="6826">
                        <c:v>3.8563023724166906E-13</c:v>
                      </c:pt>
                      <c:pt idx="6827">
                        <c:v>3.8563097231120883E-13</c:v>
                      </c:pt>
                      <c:pt idx="6828">
                        <c:v>3.8563172492709752E-13</c:v>
                      </c:pt>
                      <c:pt idx="6829">
                        <c:v>3.8563249513644015E-13</c:v>
                      </c:pt>
                      <c:pt idx="6830">
                        <c:v>3.8563328298634118E-13</c:v>
                      </c:pt>
                      <c:pt idx="6831">
                        <c:v>3.8563408852390428E-13</c:v>
                      </c:pt>
                      <c:pt idx="6832">
                        <c:v>3.856349117962346E-13</c:v>
                      </c:pt>
                      <c:pt idx="6833">
                        <c:v>3.8563575285043655E-13</c:v>
                      </c:pt>
                      <c:pt idx="6834">
                        <c:v>3.856366117336138E-13</c:v>
                      </c:pt>
                      <c:pt idx="6835">
                        <c:v>3.8563748849287162E-13</c:v>
                      </c:pt>
                      <c:pt idx="6836">
                        <c:v>3.8563838317531421E-13</c:v>
                      </c:pt>
                      <c:pt idx="6837">
                        <c:v>3.8563929582804608E-13</c:v>
                      </c:pt>
                      <c:pt idx="6838">
                        <c:v>3.856402264981711E-13</c:v>
                      </c:pt>
                      <c:pt idx="6839">
                        <c:v>3.8564117523279417E-13</c:v>
                      </c:pt>
                      <c:pt idx="6840">
                        <c:v>3.8564214207901927E-13</c:v>
                      </c:pt>
                      <c:pt idx="6841">
                        <c:v>3.8564312708395124E-13</c:v>
                      </c:pt>
                      <c:pt idx="6842">
                        <c:v>3.8564413029469467E-13</c:v>
                      </c:pt>
                      <c:pt idx="6843">
                        <c:v>3.8564515175835385E-13</c:v>
                      </c:pt>
                      <c:pt idx="6844">
                        <c:v>3.8564619152203269E-13</c:v>
                      </c:pt>
                      <c:pt idx="6845">
                        <c:v>3.8564724963283627E-13</c:v>
                      </c:pt>
                      <c:pt idx="6846">
                        <c:v>3.8564832613786879E-13</c:v>
                      </c:pt>
                      <c:pt idx="6847">
                        <c:v>3.8564942108423426E-13</c:v>
                      </c:pt>
                      <c:pt idx="6848">
                        <c:v>3.8565053451903765E-13</c:v>
                      </c:pt>
                      <c:pt idx="6849">
                        <c:v>3.8565166648938327E-13</c:v>
                      </c:pt>
                      <c:pt idx="6850">
                        <c:v>3.8565281704237573E-13</c:v>
                      </c:pt>
                      <c:pt idx="6851">
                        <c:v>3.8565398622511869E-13</c:v>
                      </c:pt>
                      <c:pt idx="6852">
                        <c:v>3.8565517408471727E-13</c:v>
                      </c:pt>
                      <c:pt idx="6853">
                        <c:v>3.8565638066827526E-13</c:v>
                      </c:pt>
                      <c:pt idx="6854">
                        <c:v>3.856576060228977E-13</c:v>
                      </c:pt>
                      <c:pt idx="6855">
                        <c:v>3.8565885019568899E-13</c:v>
                      </c:pt>
                      <c:pt idx="6856">
                        <c:v>3.8566011323375354E-13</c:v>
                      </c:pt>
                      <c:pt idx="6857">
                        <c:v>3.8566139518419521E-13</c:v>
                      </c:pt>
                      <c:pt idx="6858">
                        <c:v>3.8566269609411897E-13</c:v>
                      </c:pt>
                      <c:pt idx="6859">
                        <c:v>3.8566401601062928E-13</c:v>
                      </c:pt>
                      <c:pt idx="6860">
                        <c:v>3.8566535498082999E-13</c:v>
                      </c:pt>
                      <c:pt idx="6861">
                        <c:v>3.8566671305182598E-13</c:v>
                      </c:pt>
                      <c:pt idx="6862">
                        <c:v>3.8566809027072181E-13</c:v>
                      </c:pt>
                      <c:pt idx="6863">
                        <c:v>3.8566948668462193E-13</c:v>
                      </c:pt>
                      <c:pt idx="6864">
                        <c:v>3.8567090234062995E-13</c:v>
                      </c:pt>
                      <c:pt idx="6865">
                        <c:v>3.856723372858512E-13</c:v>
                      </c:pt>
                      <c:pt idx="6866">
                        <c:v>3.8567379156738917E-13</c:v>
                      </c:pt>
                      <c:pt idx="6867">
                        <c:v>3.8567526523234899E-13</c:v>
                      </c:pt>
                      <c:pt idx="6868">
                        <c:v>3.8567675832783536E-13</c:v>
                      </c:pt>
                      <c:pt idx="6869">
                        <c:v>3.8567827090095236E-13</c:v>
                      </c:pt>
                      <c:pt idx="6870">
                        <c:v>3.8567980299880393E-13</c:v>
                      </c:pt>
                      <c:pt idx="6871">
                        <c:v>3.856813546672825E-13</c:v>
                      </c:pt>
                      <c:pt idx="6872">
                        <c:v>3.8568292589837515E-13</c:v>
                      </c:pt>
                      <c:pt idx="6873">
                        <c:v>3.8568451672670139E-13</c:v>
                      </c:pt>
                      <c:pt idx="6874">
                        <c:v>3.8568612722343824E-13</c:v>
                      </c:pt>
                      <c:pt idx="6875">
                        <c:v>3.8568775745976171E-13</c:v>
                      </c:pt>
                      <c:pt idx="6876">
                        <c:v>3.8568940750684718E-13</c:v>
                      </c:pt>
                      <c:pt idx="6877">
                        <c:v>3.8569107743587132E-13</c:v>
                      </c:pt>
                      <c:pt idx="6878">
                        <c:v>3.8569276731801044E-13</c:v>
                      </c:pt>
                      <c:pt idx="6879">
                        <c:v>3.8569447722444033E-13</c:v>
                      </c:pt>
                      <c:pt idx="6880">
                        <c:v>3.8569620722633666E-13</c:v>
                      </c:pt>
                      <c:pt idx="6881">
                        <c:v>3.8569795739487612E-13</c:v>
                      </c:pt>
                      <c:pt idx="6882">
                        <c:v>3.8569972780123417E-13</c:v>
                      </c:pt>
                      <c:pt idx="6883">
                        <c:v>3.8570151851658803E-13</c:v>
                      </c:pt>
                      <c:pt idx="6884">
                        <c:v>3.8570332961211263E-13</c:v>
                      </c:pt>
                      <c:pt idx="6885">
                        <c:v>3.8570516115898408E-13</c:v>
                      </c:pt>
                      <c:pt idx="6886">
                        <c:v>3.857070132283796E-13</c:v>
                      </c:pt>
                      <c:pt idx="6887">
                        <c:v>3.8570888589147429E-13</c:v>
                      </c:pt>
                      <c:pt idx="6888">
                        <c:v>3.8571077921944404E-13</c:v>
                      </c:pt>
                      <c:pt idx="6889">
                        <c:v>3.8571269328346612E-13</c:v>
                      </c:pt>
                      <c:pt idx="6890">
                        <c:v>3.8571462815471547E-13</c:v>
                      </c:pt>
                      <c:pt idx="6891">
                        <c:v>3.8571658390436891E-13</c:v>
                      </c:pt>
                      <c:pt idx="6892">
                        <c:v>3.8571856060360168E-13</c:v>
                      </c:pt>
                      <c:pt idx="6893">
                        <c:v>3.857205583235906E-13</c:v>
                      </c:pt>
                      <c:pt idx="6894">
                        <c:v>3.8572257713551177E-13</c:v>
                      </c:pt>
                      <c:pt idx="6895">
                        <c:v>3.8572461711054129E-13</c:v>
                      </c:pt>
                      <c:pt idx="6896">
                        <c:v>3.8572667831985462E-13</c:v>
                      </c:pt>
                      <c:pt idx="6897">
                        <c:v>3.857287608346284E-13</c:v>
                      </c:pt>
                      <c:pt idx="6898">
                        <c:v>3.8573086472603881E-13</c:v>
                      </c:pt>
                      <c:pt idx="6899">
                        <c:v>3.8573299006526133E-13</c:v>
                      </c:pt>
                      <c:pt idx="6900">
                        <c:v>3.8573513692347248E-13</c:v>
                      </c:pt>
                      <c:pt idx="6901">
                        <c:v>3.8573730537184856E-13</c:v>
                      </c:pt>
                      <c:pt idx="6902">
                        <c:v>3.8573949548156498E-13</c:v>
                      </c:pt>
                      <c:pt idx="6903">
                        <c:v>3.8574170732379833E-13</c:v>
                      </c:pt>
                      <c:pt idx="6904">
                        <c:v>3.8574394096972493E-13</c:v>
                      </c:pt>
                      <c:pt idx="6905">
                        <c:v>3.8574619649052063E-13</c:v>
                      </c:pt>
                      <c:pt idx="6906">
                        <c:v>3.8574847395736103E-13</c:v>
                      </c:pt>
                      <c:pt idx="6907">
                        <c:v>3.8575077344142274E-13</c:v>
                      </c:pt>
                      <c:pt idx="6908">
                        <c:v>3.8575309501388145E-13</c:v>
                      </c:pt>
                      <c:pt idx="6909">
                        <c:v>3.8575543874591364E-13</c:v>
                      </c:pt>
                      <c:pt idx="6910">
                        <c:v>3.8575780470869545E-13</c:v>
                      </c:pt>
                      <c:pt idx="6911">
                        <c:v>3.8576019297340304E-13</c:v>
                      </c:pt>
                      <c:pt idx="6912">
                        <c:v>3.8576260361121176E-13</c:v>
                      </c:pt>
                      <c:pt idx="6913">
                        <c:v>3.8576503669329851E-13</c:v>
                      </c:pt>
                      <c:pt idx="6914">
                        <c:v>3.8576749229083906E-13</c:v>
                      </c:pt>
                      <c:pt idx="6915">
                        <c:v>3.857699704750092E-13</c:v>
                      </c:pt>
                      <c:pt idx="6916">
                        <c:v>3.8577247131698554E-13</c:v>
                      </c:pt>
                      <c:pt idx="6917">
                        <c:v>3.8577499488794403E-13</c:v>
                      </c:pt>
                      <c:pt idx="6918">
                        <c:v>3.8577754125906089E-13</c:v>
                      </c:pt>
                      <c:pt idx="6919">
                        <c:v>3.8578011050151156E-13</c:v>
                      </c:pt>
                      <c:pt idx="6920">
                        <c:v>3.857827026864728E-13</c:v>
                      </c:pt>
                      <c:pt idx="6921">
                        <c:v>3.8578531788512E-13</c:v>
                      </c:pt>
                      <c:pt idx="6922">
                        <c:v>3.8578795616862994E-13</c:v>
                      </c:pt>
                      <c:pt idx="6923">
                        <c:v>3.8579061760817861E-13</c:v>
                      </c:pt>
                      <c:pt idx="6924">
                        <c:v>3.8579330227494222E-13</c:v>
                      </c:pt>
                      <c:pt idx="6925">
                        <c:v>3.8579601024009622E-13</c:v>
                      </c:pt>
                      <c:pt idx="6926">
                        <c:v>3.8579874157481707E-13</c:v>
                      </c:pt>
                      <c:pt idx="6927">
                        <c:v>3.8580149635028117E-13</c:v>
                      </c:pt>
                      <c:pt idx="6928">
                        <c:v>3.8580427463766387E-13</c:v>
                      </c:pt>
                      <c:pt idx="6929">
                        <c:v>3.8580707650814183E-13</c:v>
                      </c:pt>
                      <c:pt idx="6930">
                        <c:v>3.8580990203289121E-13</c:v>
                      </c:pt>
                      <c:pt idx="6931">
                        <c:v>3.8581275128308811E-13</c:v>
                      </c:pt>
                      <c:pt idx="6932">
                        <c:v>3.8581562432990794E-13</c:v>
                      </c:pt>
                      <c:pt idx="6933">
                        <c:v>3.8581852124452744E-13</c:v>
                      </c:pt>
                      <c:pt idx="6934">
                        <c:v>3.8582144209812207E-13</c:v>
                      </c:pt>
                      <c:pt idx="6935">
                        <c:v>3.8582438696186855E-13</c:v>
                      </c:pt>
                      <c:pt idx="6936">
                        <c:v>3.8582735590694292E-13</c:v>
                      </c:pt>
                      <c:pt idx="6937">
                        <c:v>3.8583034900452139E-13</c:v>
                      </c:pt>
                      <c:pt idx="6938">
                        <c:v>3.858333663257793E-13</c:v>
                      </c:pt>
                      <c:pt idx="6939">
                        <c:v>3.8583640794189323E-13</c:v>
                      </c:pt>
                      <c:pt idx="6940">
                        <c:v>3.8583947392403962E-13</c:v>
                      </c:pt>
                      <c:pt idx="6941">
                        <c:v>3.8584256434339367E-13</c:v>
                      </c:pt>
                      <c:pt idx="6942">
                        <c:v>3.8584567927113224E-13</c:v>
                      </c:pt>
                      <c:pt idx="6943">
                        <c:v>3.858488187784313E-13</c:v>
                      </c:pt>
                      <c:pt idx="6944">
                        <c:v>3.8585198293646647E-13</c:v>
                      </c:pt>
                      <c:pt idx="6945">
                        <c:v>3.8585517181641424E-13</c:v>
                      </c:pt>
                      <c:pt idx="6946">
                        <c:v>3.858583854894509E-13</c:v>
                      </c:pt>
                      <c:pt idx="6947">
                        <c:v>3.8586162402675235E-13</c:v>
                      </c:pt>
                      <c:pt idx="6948">
                        <c:v>3.858648874994943E-13</c:v>
                      </c:pt>
                      <c:pt idx="6949">
                        <c:v>3.8586817597885315E-13</c:v>
                      </c:pt>
                      <c:pt idx="6950">
                        <c:v>3.8587148953600461E-13</c:v>
                      </c:pt>
                      <c:pt idx="6951">
                        <c:v>3.8587482824212604E-13</c:v>
                      </c:pt>
                      <c:pt idx="6952">
                        <c:v>3.8587819216839198E-13</c:v>
                      </c:pt>
                      <c:pt idx="6953">
                        <c:v>3.8588158138597884E-13</c:v>
                      </c:pt>
                      <c:pt idx="6954">
                        <c:v>3.8588499596606384E-13</c:v>
                      </c:pt>
                      <c:pt idx="6955">
                        <c:v>3.8588843597982181E-13</c:v>
                      </c:pt>
                      <c:pt idx="6956">
                        <c:v>3.8589190149842881E-13</c:v>
                      </c:pt>
                      <c:pt idx="6957">
                        <c:v>3.8589539259306207E-13</c:v>
                      </c:pt>
                      <c:pt idx="6958">
                        <c:v>3.8589890933489676E-13</c:v>
                      </c:pt>
                      <c:pt idx="6959">
                        <c:v>3.8590245179510931E-13</c:v>
                      </c:pt>
                      <c:pt idx="6960">
                        <c:v>3.8590602004487531E-13</c:v>
                      </c:pt>
                      <c:pt idx="6961">
                        <c:v>3.8590961415537197E-13</c:v>
                      </c:pt>
                      <c:pt idx="6962">
                        <c:v>3.8591323419777374E-13</c:v>
                      </c:pt>
                      <c:pt idx="6963">
                        <c:v>3.8591688024325829E-13</c:v>
                      </c:pt>
                      <c:pt idx="6964">
                        <c:v>3.8592055236300071E-13</c:v>
                      </c:pt>
                      <c:pt idx="6965">
                        <c:v>3.859242506281776E-13</c:v>
                      </c:pt>
                      <c:pt idx="6966">
                        <c:v>3.8592797510996503E-13</c:v>
                      </c:pt>
                      <c:pt idx="6967">
                        <c:v>3.859317258795385E-13</c:v>
                      </c:pt>
                      <c:pt idx="6968">
                        <c:v>3.8593550300807461E-13</c:v>
                      </c:pt>
                      <c:pt idx="6969">
                        <c:v>3.8593930656674961E-13</c:v>
                      </c:pt>
                      <c:pt idx="6970">
                        <c:v>3.8594313662673887E-13</c:v>
                      </c:pt>
                      <c:pt idx="6971">
                        <c:v>3.8594699325921913E-13</c:v>
                      </c:pt>
                      <c:pt idx="6972">
                        <c:v>3.8595087653536655E-13</c:v>
                      </c:pt>
                      <c:pt idx="6973">
                        <c:v>3.8595478652635705E-13</c:v>
                      </c:pt>
                      <c:pt idx="6974">
                        <c:v>3.8595872330336631E-13</c:v>
                      </c:pt>
                      <c:pt idx="6975">
                        <c:v>3.8596268693757084E-13</c:v>
                      </c:pt>
                      <c:pt idx="6976">
                        <c:v>3.859666775001462E-13</c:v>
                      </c:pt>
                      <c:pt idx="6977">
                        <c:v>3.8597069506226905E-13</c:v>
                      </c:pt>
                      <c:pt idx="6978">
                        <c:v>3.8597473969511548E-13</c:v>
                      </c:pt>
                      <c:pt idx="6979">
                        <c:v>3.8597881146986167E-13</c:v>
                      </c:pt>
                      <c:pt idx="6980">
                        <c:v>3.8598291045768314E-13</c:v>
                      </c:pt>
                      <c:pt idx="6981">
                        <c:v>3.8598703672975637E-13</c:v>
                      </c:pt>
                      <c:pt idx="6982">
                        <c:v>3.8599119035725756E-13</c:v>
                      </c:pt>
                      <c:pt idx="6983">
                        <c:v>3.8599537141136216E-13</c:v>
                      </c:pt>
                      <c:pt idx="6984">
                        <c:v>3.8599957996324764E-13</c:v>
                      </c:pt>
                      <c:pt idx="6985">
                        <c:v>3.8600381608408797E-13</c:v>
                      </c:pt>
                      <c:pt idx="6986">
                        <c:v>3.8600807984506124E-13</c:v>
                      </c:pt>
                      <c:pt idx="6987">
                        <c:v>3.8601237131734248E-13</c:v>
                      </c:pt>
                      <c:pt idx="6988">
                        <c:v>3.8601669057210801E-13</c:v>
                      </c:pt>
                      <c:pt idx="6989">
                        <c:v>3.8602103768053363E-13</c:v>
                      </c:pt>
                      <c:pt idx="6990">
                        <c:v>3.8602541271379645E-13</c:v>
                      </c:pt>
                      <c:pt idx="6991">
                        <c:v>3.8602981574307086E-13</c:v>
                      </c:pt>
                      <c:pt idx="6992">
                        <c:v>3.8603424683953468E-13</c:v>
                      </c:pt>
                      <c:pt idx="6993">
                        <c:v>3.8603870607436276E-13</c:v>
                      </c:pt>
                      <c:pt idx="6994">
                        <c:v>3.86043193518732E-13</c:v>
                      </c:pt>
                      <c:pt idx="6995">
                        <c:v>3.8604770924381826E-13</c:v>
                      </c:pt>
                      <c:pt idx="6996">
                        <c:v>3.8605225332079699E-13</c:v>
                      </c:pt>
                      <c:pt idx="6997">
                        <c:v>3.860568258208457E-13</c:v>
                      </c:pt>
                      <c:pt idx="6998">
                        <c:v>3.8606142681513859E-13</c:v>
                      </c:pt>
                      <c:pt idx="6999">
                        <c:v>3.8606605637485352E-13</c:v>
                      </c:pt>
                      <c:pt idx="7000">
                        <c:v>3.8607071457116544E-13</c:v>
                      </c:pt>
                      <c:pt idx="7001">
                        <c:v>3.8607540144120881E-13</c:v>
                      </c:pt>
                      <c:pt idx="7002">
                        <c:v>3.8608011697629609E-13</c:v>
                      </c:pt>
                      <c:pt idx="7003">
                        <c:v>3.8608486127629037E-13</c:v>
                      </c:pt>
                      <c:pt idx="7004">
                        <c:v>3.860896344475059E-13</c:v>
                      </c:pt>
                      <c:pt idx="7005">
                        <c:v>3.8609443659626102E-13</c:v>
                      </c:pt>
                      <c:pt idx="7006">
                        <c:v>3.8609926782887054E-13</c:v>
                      </c:pt>
                      <c:pt idx="7007">
                        <c:v>3.8610412825165118E-13</c:v>
                      </c:pt>
                      <c:pt idx="7008">
                        <c:v>3.861090179709194E-13</c:v>
                      </c:pt>
                      <c:pt idx="7009">
                        <c:v>3.8611393709299065E-13</c:v>
                      </c:pt>
                      <c:pt idx="7010">
                        <c:v>3.8611888572418175E-13</c:v>
                      </c:pt>
                      <c:pt idx="7011">
                        <c:v>3.8612386397080885E-13</c:v>
                      </c:pt>
                      <c:pt idx="7012">
                        <c:v>3.8612887193918838E-13</c:v>
                      </c:pt>
                      <c:pt idx="7013">
                        <c:v>3.8613390973563583E-13</c:v>
                      </c:pt>
                      <c:pt idx="7014">
                        <c:v>3.8613897746646742E-13</c:v>
                      </c:pt>
                      <c:pt idx="7015">
                        <c:v>3.8614407523800046E-13</c:v>
                      </c:pt>
                      <c:pt idx="7016">
                        <c:v>3.8614920315654996E-13</c:v>
                      </c:pt>
                      <c:pt idx="7017">
                        <c:v>3.8615436132843298E-13</c:v>
                      </c:pt>
                      <c:pt idx="7018">
                        <c:v>3.8615954985996559E-13</c:v>
                      </c:pt>
                      <c:pt idx="7019">
                        <c:v>3.8616476885746327E-13</c:v>
                      </c:pt>
                      <c:pt idx="7020">
                        <c:v>3.8617001842724307E-13</c:v>
                      </c:pt>
                      <c:pt idx="7021">
                        <c:v>3.8617529867562092E-13</c:v>
                      </c:pt>
                      <c:pt idx="7022">
                        <c:v>3.861806097089127E-13</c:v>
                      </c:pt>
                      <c:pt idx="7023">
                        <c:v>3.8618595163343506E-13</c:v>
                      </c:pt>
                      <c:pt idx="7024">
                        <c:v>3.8619132455550422E-13</c:v>
                      </c:pt>
                      <c:pt idx="7025">
                        <c:v>3.8619672858143597E-13</c:v>
                      </c:pt>
                      <c:pt idx="7026">
                        <c:v>3.862021638175469E-13</c:v>
                      </c:pt>
                      <c:pt idx="7027">
                        <c:v>3.8620763037015324E-13</c:v>
                      </c:pt>
                      <c:pt idx="7028">
                        <c:v>3.8621312834557133E-13</c:v>
                      </c:pt>
                      <c:pt idx="7029">
                        <c:v>3.8621865785011675E-13</c:v>
                      </c:pt>
                      <c:pt idx="7030">
                        <c:v>3.8622421899010634E-13</c:v>
                      </c:pt>
                      <c:pt idx="7031">
                        <c:v>3.8622981187185554E-13</c:v>
                      </c:pt>
                      <c:pt idx="7032">
                        <c:v>3.8623543660168142E-13</c:v>
                      </c:pt>
                      <c:pt idx="7033">
                        <c:v>3.8624109328589993E-13</c:v>
                      </c:pt>
                      <c:pt idx="7034">
                        <c:v>3.8624678203082735E-13</c:v>
                      </c:pt>
                      <c:pt idx="7035">
                        <c:v>3.8625250294277942E-13</c:v>
                      </c:pt>
                      <c:pt idx="7036">
                        <c:v>3.8625825612807287E-13</c:v>
                      </c:pt>
                      <c:pt idx="7037">
                        <c:v>3.8626404169302393E-13</c:v>
                      </c:pt>
                      <c:pt idx="7038">
                        <c:v>3.8626985974394881E-13</c:v>
                      </c:pt>
                      <c:pt idx="7039">
                        <c:v>3.8627571038716301E-13</c:v>
                      </c:pt>
                      <c:pt idx="7040">
                        <c:v>3.8628159372898294E-13</c:v>
                      </c:pt>
                      <c:pt idx="7041">
                        <c:v>3.8628750987572588E-13</c:v>
                      </c:pt>
                      <c:pt idx="7042">
                        <c:v>3.8629345893370691E-13</c:v>
                      </c:pt>
                      <c:pt idx="7043">
                        <c:v>3.8629944100924272E-13</c:v>
                      </c:pt>
                      <c:pt idx="7044">
                        <c:v>3.863054562086497E-13</c:v>
                      </c:pt>
                      <c:pt idx="7045">
                        <c:v>3.8631150463824333E-13</c:v>
                      </c:pt>
                      <c:pt idx="7046">
                        <c:v>3.863175864043405E-13</c:v>
                      </c:pt>
                      <c:pt idx="7047">
                        <c:v>3.8632370161325673E-13</c:v>
                      </c:pt>
                      <c:pt idx="7048">
                        <c:v>3.8632985037130953E-13</c:v>
                      </c:pt>
                      <c:pt idx="7049">
                        <c:v>3.8633603278481386E-13</c:v>
                      </c:pt>
                      <c:pt idx="7050">
                        <c:v>3.8634224896008593E-13</c:v>
                      </c:pt>
                      <c:pt idx="7051">
                        <c:v>3.8634849900344311E-13</c:v>
                      </c:pt>
                      <c:pt idx="7052">
                        <c:v>3.8635478302120059E-13</c:v>
                      </c:pt>
                      <c:pt idx="7053">
                        <c:v>3.8636110111967485E-13</c:v>
                      </c:pt>
                      <c:pt idx="7054">
                        <c:v>3.8636745340518188E-13</c:v>
                      </c:pt>
                      <c:pt idx="7055">
                        <c:v>3.8637383998403827E-13</c:v>
                      </c:pt>
                      <c:pt idx="7056">
                        <c:v>3.863802609625604E-13</c:v>
                      </c:pt>
                      <c:pt idx="7057">
                        <c:v>3.8638671644706415E-13</c:v>
                      </c:pt>
                      <c:pt idx="7058">
                        <c:v>3.8639320654386547E-13</c:v>
                      </c:pt>
                      <c:pt idx="7059">
                        <c:v>3.8639973135928099E-13</c:v>
                      </c:pt>
                      <c:pt idx="7060">
                        <c:v>3.8640629099962653E-13</c:v>
                      </c:pt>
                      <c:pt idx="7061">
                        <c:v>3.8641288557121925E-13</c:v>
                      </c:pt>
                      <c:pt idx="7062">
                        <c:v>3.8641951518037422E-13</c:v>
                      </c:pt>
                      <c:pt idx="7063">
                        <c:v>3.8642617993340778E-13</c:v>
                      </c:pt>
                      <c:pt idx="7064">
                        <c:v>3.8643287993663716E-13</c:v>
                      </c:pt>
                      <c:pt idx="7065">
                        <c:v>3.8643961529637751E-13</c:v>
                      </c:pt>
                      <c:pt idx="7066">
                        <c:v>3.864463861189455E-13</c:v>
                      </c:pt>
                      <c:pt idx="7067">
                        <c:v>3.8645319251065697E-13</c:v>
                      </c:pt>
                      <c:pt idx="7068">
                        <c:v>3.8646003457782871E-13</c:v>
                      </c:pt>
                      <c:pt idx="7069">
                        <c:v>3.864669124267766E-13</c:v>
                      </c:pt>
                      <c:pt idx="7070">
                        <c:v>3.8647382616381718E-13</c:v>
                      </c:pt>
                      <c:pt idx="7071">
                        <c:v>3.8648077589526598E-13</c:v>
                      </c:pt>
                      <c:pt idx="7072">
                        <c:v>3.8648776172743979E-13</c:v>
                      </c:pt>
                      <c:pt idx="7073">
                        <c:v>3.8649478376665408E-13</c:v>
                      </c:pt>
                      <c:pt idx="7074">
                        <c:v>3.8650184211922652E-13</c:v>
                      </c:pt>
                      <c:pt idx="7075">
                        <c:v>3.8650893689147207E-13</c:v>
                      </c:pt>
                      <c:pt idx="7076">
                        <c:v>3.8651606818970686E-13</c:v>
                      </c:pt>
                      <c:pt idx="7077">
                        <c:v>3.8652323612024825E-13</c:v>
                      </c:pt>
                      <c:pt idx="7078">
                        <c:v>3.8653044078941146E-13</c:v>
                      </c:pt>
                      <c:pt idx="7079">
                        <c:v>3.8653768230351247E-13</c:v>
                      </c:pt>
                      <c:pt idx="7080">
                        <c:v>3.8654496076886872E-13</c:v>
                      </c:pt>
                      <c:pt idx="7081">
                        <c:v>3.865522762917953E-13</c:v>
                      </c:pt>
                      <c:pt idx="7082">
                        <c:v>3.8655962897860905E-13</c:v>
                      </c:pt>
                      <c:pt idx="7083">
                        <c:v>3.8656701893562559E-13</c:v>
                      </c:pt>
                      <c:pt idx="7084">
                        <c:v>3.8657444626916223E-13</c:v>
                      </c:pt>
                      <c:pt idx="7085">
                        <c:v>3.8658191108553342E-13</c:v>
                      </c:pt>
                      <c:pt idx="7086">
                        <c:v>3.8658941349105717E-13</c:v>
                      </c:pt>
                      <c:pt idx="7087">
                        <c:v>3.8659695359204862E-13</c:v>
                      </c:pt>
                      <c:pt idx="7088">
                        <c:v>3.8660453149482444E-13</c:v>
                      </c:pt>
                      <c:pt idx="7089">
                        <c:v>3.8661214730570072E-13</c:v>
                      </c:pt>
                      <c:pt idx="7090">
                        <c:v>3.8661980113099345E-13</c:v>
                      </c:pt>
                      <c:pt idx="7091">
                        <c:v>3.8662749307701911E-13</c:v>
                      </c:pt>
                      <c:pt idx="7092">
                        <c:v>3.8663522325009399E-13</c:v>
                      </c:pt>
                      <c:pt idx="7093">
                        <c:v>3.8664299175653427E-13</c:v>
                      </c:pt>
                      <c:pt idx="7094">
                        <c:v>3.8665079870265585E-13</c:v>
                      </c:pt>
                      <c:pt idx="7095">
                        <c:v>3.8665864419477519E-13</c:v>
                      </c:pt>
                      <c:pt idx="7096">
                        <c:v>3.8666652833920794E-13</c:v>
                      </c:pt>
                      <c:pt idx="7097">
                        <c:v>3.8667445124227099E-13</c:v>
                      </c:pt>
                      <c:pt idx="7098">
                        <c:v>3.8668241301028078E-13</c:v>
                      </c:pt>
                      <c:pt idx="7099">
                        <c:v>3.8669041374955313E-13</c:v>
                      </c:pt>
                      <c:pt idx="7100">
                        <c:v>3.8669845356640382E-13</c:v>
                      </c:pt>
                      <c:pt idx="7101">
                        <c:v>3.8670653256714981E-13</c:v>
                      </c:pt>
                      <c:pt idx="7102">
                        <c:v>3.8671465085810632E-13</c:v>
                      </c:pt>
                      <c:pt idx="7103">
                        <c:v>3.8672280854559124E-13</c:v>
                      </c:pt>
                      <c:pt idx="7104">
                        <c:v>3.8673100573591925E-13</c:v>
                      </c:pt>
                      <c:pt idx="7105">
                        <c:v>3.8673924253540724E-13</c:v>
                      </c:pt>
                      <c:pt idx="7106">
                        <c:v>3.8674751905037089E-13</c:v>
                      </c:pt>
                      <c:pt idx="7107">
                        <c:v>3.86755835387127E-13</c:v>
                      </c:pt>
                      <c:pt idx="7108">
                        <c:v>3.8676419165199174E-13</c:v>
                      </c:pt>
                      <c:pt idx="7109">
                        <c:v>3.867725879512808E-13</c:v>
                      </c:pt>
                      <c:pt idx="7110">
                        <c:v>3.8678102439131127E-13</c:v>
                      </c:pt>
                      <c:pt idx="7111">
                        <c:v>3.8678950107839853E-13</c:v>
                      </c:pt>
                      <c:pt idx="7112">
                        <c:v>3.8679801811885876E-13</c:v>
                      </c:pt>
                      <c:pt idx="7113">
                        <c:v>3.8680657561900871E-13</c:v>
                      </c:pt>
                      <c:pt idx="7114">
                        <c:v>3.8681517368516441E-13</c:v>
                      </c:pt>
                      <c:pt idx="7115">
                        <c:v>3.8682381242364245E-13</c:v>
                      </c:pt>
                      <c:pt idx="7116">
                        <c:v>3.8683249194075804E-13</c:v>
                      </c:pt>
                      <c:pt idx="7117">
                        <c:v>3.868412123428282E-13</c:v>
                      </c:pt>
                      <c:pt idx="7118">
                        <c:v>3.868499737361691E-13</c:v>
                      </c:pt>
                      <c:pt idx="7119">
                        <c:v>3.8685877622709637E-13</c:v>
                      </c:pt>
                      <c:pt idx="7120">
                        <c:v>3.86867619921927E-13</c:v>
                      </c:pt>
                      <c:pt idx="7121">
                        <c:v>3.8687650492697688E-13</c:v>
                      </c:pt>
                      <c:pt idx="7122">
                        <c:v>3.8688543134856234E-13</c:v>
                      </c:pt>
                      <c:pt idx="7123">
                        <c:v>3.8689439929299907E-13</c:v>
                      </c:pt>
                      <c:pt idx="7124">
                        <c:v>3.8690340886660376E-13</c:v>
                      </c:pt>
                      <c:pt idx="7125">
                        <c:v>3.8691246017569217E-13</c:v>
                      </c:pt>
                      <c:pt idx="7126">
                        <c:v>3.8692155332658107E-13</c:v>
                      </c:pt>
                      <c:pt idx="7127">
                        <c:v>3.8693068842558657E-13</c:v>
                      </c:pt>
                      <c:pt idx="7128">
                        <c:v>3.8693986557902492E-13</c:v>
                      </c:pt>
                      <c:pt idx="7129">
                        <c:v>3.8694908489321185E-13</c:v>
                      </c:pt>
                      <c:pt idx="7130">
                        <c:v>3.8695834646778526E-13</c:v>
                      </c:pt>
                      <c:pt idx="7131">
                        <c:v>3.8696765027680533E-13</c:v>
                      </c:pt>
                      <c:pt idx="7132">
                        <c:v>3.8697699641403898E-13</c:v>
                      </c:pt>
                      <c:pt idx="7133">
                        <c:v>3.8698638503747618E-13</c:v>
                      </c:pt>
                      <c:pt idx="7134">
                        <c:v>3.8699581630510632E-13</c:v>
                      </c:pt>
                      <c:pt idx="7135">
                        <c:v>3.8700529037491856E-13</c:v>
                      </c:pt>
                      <c:pt idx="7136">
                        <c:v>3.8701480740490184E-13</c:v>
                      </c:pt>
                      <c:pt idx="7137">
                        <c:v>3.8702436755304607E-13</c:v>
                      </c:pt>
                      <c:pt idx="7138">
                        <c:v>3.8703397097733999E-13</c:v>
                      </c:pt>
                      <c:pt idx="7139">
                        <c:v>3.8704361783577368E-13</c:v>
                      </c:pt>
                      <c:pt idx="7140">
                        <c:v>3.870533082863364E-13</c:v>
                      </c:pt>
                      <c:pt idx="7141">
                        <c:v>3.8706304248701749E-13</c:v>
                      </c:pt>
                      <c:pt idx="7142">
                        <c:v>3.8707282059580577E-13</c:v>
                      </c:pt>
                      <c:pt idx="7143">
                        <c:v>3.8708264277069127E-13</c:v>
                      </c:pt>
                      <c:pt idx="7144">
                        <c:v>3.8709250916966337E-13</c:v>
                      </c:pt>
                      <c:pt idx="7145">
                        <c:v>3.8710241995071059E-13</c:v>
                      </c:pt>
                      <c:pt idx="7146">
                        <c:v>3.87112375271823E-13</c:v>
                      </c:pt>
                      <c:pt idx="7147">
                        <c:v>3.8712237529099024E-13</c:v>
                      </c:pt>
                      <c:pt idx="7148">
                        <c:v>3.8713242016620144E-13</c:v>
                      </c:pt>
                      <c:pt idx="7149">
                        <c:v>3.8714251005544535E-13</c:v>
                      </c:pt>
                      <c:pt idx="7150">
                        <c:v>3.8715264511671137E-13</c:v>
                      </c:pt>
                      <c:pt idx="7151">
                        <c:v>3.8716282550799013E-13</c:v>
                      </c:pt>
                      <c:pt idx="7152">
                        <c:v>3.8717305138726973E-13</c:v>
                      </c:pt>
                      <c:pt idx="7153">
                        <c:v>3.8718332291254008E-13</c:v>
                      </c:pt>
                      <c:pt idx="7154">
                        <c:v>3.8719364024179068E-13</c:v>
                      </c:pt>
                      <c:pt idx="7155">
                        <c:v>3.8720400353301021E-13</c:v>
                      </c:pt>
                      <c:pt idx="7156">
                        <c:v>3.8721441294418866E-13</c:v>
                      </c:pt>
                      <c:pt idx="7157">
                        <c:v>3.8722486863331551E-13</c:v>
                      </c:pt>
                      <c:pt idx="7158">
                        <c:v>3.8723537075837921E-13</c:v>
                      </c:pt>
                      <c:pt idx="7159">
                        <c:v>3.8724591947737005E-13</c:v>
                      </c:pt>
                      <c:pt idx="7160">
                        <c:v>3.8725651494827732E-13</c:v>
                      </c:pt>
                      <c:pt idx="7161">
                        <c:v>3.8726715732908957E-13</c:v>
                      </c:pt>
                      <c:pt idx="7162">
                        <c:v>3.872778467777971E-13</c:v>
                      </c:pt>
                      <c:pt idx="7163">
                        <c:v>3.8728858345238908E-13</c:v>
                      </c:pt>
                      <c:pt idx="7164">
                        <c:v>3.8729936751085488E-13</c:v>
                      </c:pt>
                      <c:pt idx="7165">
                        <c:v>3.8731019911118338E-13</c:v>
                      </c:pt>
                      <c:pt idx="7166">
                        <c:v>3.8732107841136431E-13</c:v>
                      </c:pt>
                      <c:pt idx="7167">
                        <c:v>3.8733200556938664E-13</c:v>
                      </c:pt>
                      <c:pt idx="7168">
                        <c:v>3.8734298074324095E-13</c:v>
                      </c:pt>
                      <c:pt idx="7169">
                        <c:v>3.8735400409091471E-13</c:v>
                      </c:pt>
                      <c:pt idx="7170">
                        <c:v>3.8736507577039917E-13</c:v>
                      </c:pt>
                      <c:pt idx="7171">
                        <c:v>3.8737619593968237E-13</c:v>
                      </c:pt>
                      <c:pt idx="7172">
                        <c:v>3.8738736475675442E-13</c:v>
                      </c:pt>
                      <c:pt idx="7173">
                        <c:v>3.8739858237960462E-13</c:v>
                      </c:pt>
                      <c:pt idx="7174">
                        <c:v>3.8740984896622212E-13</c:v>
                      </c:pt>
                      <c:pt idx="7175">
                        <c:v>3.8742116467459613E-13</c:v>
                      </c:pt>
                      <c:pt idx="7176">
                        <c:v>3.8743252966271638E-13</c:v>
                      </c:pt>
                      <c:pt idx="7177">
                        <c:v>3.874439440885716E-13</c:v>
                      </c:pt>
                      <c:pt idx="7178">
                        <c:v>3.8745540811015181E-13</c:v>
                      </c:pt>
                      <c:pt idx="7179">
                        <c:v>3.8746692188544624E-13</c:v>
                      </c:pt>
                      <c:pt idx="7180">
                        <c:v>3.8747848557244457E-13</c:v>
                      </c:pt>
                      <c:pt idx="7181">
                        <c:v>3.8749009932913522E-13</c:v>
                      </c:pt>
                      <c:pt idx="7182">
                        <c:v>3.8750176331350843E-13</c:v>
                      </c:pt>
                      <c:pt idx="7183">
                        <c:v>3.8751347768355275E-13</c:v>
                      </c:pt>
                      <c:pt idx="7184">
                        <c:v>3.8752524259725889E-13</c:v>
                      </c:pt>
                      <c:pt idx="7185">
                        <c:v>3.8753705821261495E-13</c:v>
                      </c:pt>
                      <c:pt idx="7186">
                        <c:v>3.8754892468761036E-13</c:v>
                      </c:pt>
                      <c:pt idx="7187">
                        <c:v>3.8756084218023566E-13</c:v>
                      </c:pt>
                      <c:pt idx="7188">
                        <c:v>3.8757281084847892E-13</c:v>
                      </c:pt>
                      <c:pt idx="7189">
                        <c:v>3.8758483085033031E-13</c:v>
                      </c:pt>
                      <c:pt idx="7190">
                        <c:v>3.8759690234377841E-13</c:v>
                      </c:pt>
                      <c:pt idx="7191">
                        <c:v>3.876090254868133E-13</c:v>
                      </c:pt>
                      <c:pt idx="7192">
                        <c:v>3.8762120043742426E-13</c:v>
                      </c:pt>
                      <c:pt idx="7193">
                        <c:v>3.8763342735360066E-13</c:v>
                      </c:pt>
                      <c:pt idx="7194">
                        <c:v>3.8764570639333132E-13</c:v>
                      </c:pt>
                      <c:pt idx="7195">
                        <c:v>3.8765803771460623E-13</c:v>
                      </c:pt>
                      <c:pt idx="7196">
                        <c:v>3.8767042147541456E-13</c:v>
                      </c:pt>
                      <c:pt idx="7197">
                        <c:v>3.8768285783374538E-13</c:v>
                      </c:pt>
                      <c:pt idx="7198">
                        <c:v>3.8769534694758858E-13</c:v>
                      </c:pt>
                      <c:pt idx="7199">
                        <c:v>3.8770788897493322E-13</c:v>
                      </c:pt>
                      <c:pt idx="7200">
                        <c:v>3.8772048407376844E-13</c:v>
                      </c:pt>
                      <c:pt idx="7201">
                        <c:v>3.8773313240208407E-13</c:v>
                      </c:pt>
                      <c:pt idx="7202">
                        <c:v>3.8774583411786942E-13</c:v>
                      </c:pt>
                      <c:pt idx="7203">
                        <c:v>3.8775858937911332E-13</c:v>
                      </c:pt>
                      <c:pt idx="7204">
                        <c:v>3.8777139834380576E-13</c:v>
                      </c:pt>
                      <c:pt idx="7205">
                        <c:v>3.8778426116993606E-13</c:v>
                      </c:pt>
                      <c:pt idx="7206">
                        <c:v>3.8779717801549355E-13</c:v>
                      </c:pt>
                      <c:pt idx="7207">
                        <c:v>3.8781014903846714E-13</c:v>
                      </c:pt>
                      <c:pt idx="7208">
                        <c:v>3.8782317439684652E-13</c:v>
                      </c:pt>
                      <c:pt idx="7209">
                        <c:v>3.8783625424862146E-13</c:v>
                      </c:pt>
                      <c:pt idx="7210">
                        <c:v>3.8784938875178035E-13</c:v>
                      </c:pt>
                      <c:pt idx="7211">
                        <c:v>3.8786257806431335E-13</c:v>
                      </c:pt>
                      <c:pt idx="7212">
                        <c:v>3.8787582234420979E-13</c:v>
                      </c:pt>
                      <c:pt idx="7213">
                        <c:v>3.878891217494583E-13</c:v>
                      </c:pt>
                      <c:pt idx="7214">
                        <c:v>3.8790247643804911E-13</c:v>
                      </c:pt>
                      <c:pt idx="7215">
                        <c:v>3.8791588656797149E-13</c:v>
                      </c:pt>
                      <c:pt idx="7216">
                        <c:v>3.8792935229721412E-13</c:v>
                      </c:pt>
                      <c:pt idx="7217">
                        <c:v>3.8794287378376698E-13</c:v>
                      </c:pt>
                      <c:pt idx="7218">
                        <c:v>3.8795645118561954E-13</c:v>
                      </c:pt>
                      <c:pt idx="7219">
                        <c:v>3.8797008466076102E-13</c:v>
                      </c:pt>
                      <c:pt idx="7220">
                        <c:v>3.8798377436718036E-13</c:v>
                      </c:pt>
                      <c:pt idx="7221">
                        <c:v>3.8799752046286744E-13</c:v>
                      </c:pt>
                      <c:pt idx="7222">
                        <c:v>3.8801132310581091E-13</c:v>
                      </c:pt>
                      <c:pt idx="7223">
                        <c:v>3.8802518245400148E-13</c:v>
                      </c:pt>
                      <c:pt idx="7224">
                        <c:v>3.8803909866542725E-13</c:v>
                      </c:pt>
                      <c:pt idx="7225">
                        <c:v>3.8805307189807776E-13</c:v>
                      </c:pt>
                      <c:pt idx="7226">
                        <c:v>3.8806710230994328E-13</c:v>
                      </c:pt>
                      <c:pt idx="7227">
                        <c:v>3.880811900590122E-13</c:v>
                      </c:pt>
                      <c:pt idx="7228">
                        <c:v>3.8809533530327372E-13</c:v>
                      </c:pt>
                      <c:pt idx="7229">
                        <c:v>3.8810953820071855E-13</c:v>
                      </c:pt>
                      <c:pt idx="7230">
                        <c:v>3.8812379890933494E-13</c:v>
                      </c:pt>
                      <c:pt idx="7231">
                        <c:v>3.8813811758711247E-13</c:v>
                      </c:pt>
                      <c:pt idx="7232">
                        <c:v>3.8815249439204038E-13</c:v>
                      </c:pt>
                      <c:pt idx="7233">
                        <c:v>3.8816692948210894E-13</c:v>
                      </c:pt>
                      <c:pt idx="7234">
                        <c:v>3.8818142301530576E-13</c:v>
                      </c:pt>
                      <c:pt idx="7235">
                        <c:v>3.881959751496221E-13</c:v>
                      </c:pt>
                      <c:pt idx="7236">
                        <c:v>3.8821058604304601E-13</c:v>
                      </c:pt>
                      <c:pt idx="7237">
                        <c:v>3.8822525585356757E-13</c:v>
                      </c:pt>
                      <c:pt idx="7238">
                        <c:v>3.8823998473917612E-13</c:v>
                      </c:pt>
                      <c:pt idx="7239">
                        <c:v>3.8825477285786022E-13</c:v>
                      </c:pt>
                      <c:pt idx="7240">
                        <c:v>3.882696203676102E-13</c:v>
                      </c:pt>
                      <c:pt idx="7241">
                        <c:v>3.8828452742641515E-13</c:v>
                      </c:pt>
                      <c:pt idx="7242">
                        <c:v>3.8829949419226388E-13</c:v>
                      </c:pt>
                      <c:pt idx="7243">
                        <c:v>3.8831452082314637E-13</c:v>
                      </c:pt>
                      <c:pt idx="7244">
                        <c:v>3.8832960747705216E-13</c:v>
                      </c:pt>
                      <c:pt idx="7245">
                        <c:v>3.8834475431197036E-13</c:v>
                      </c:pt>
                      <c:pt idx="7246">
                        <c:v>3.8835996148588995E-13</c:v>
                      </c:pt>
                      <c:pt idx="7247">
                        <c:v>3.8837522915680081E-13</c:v>
                      </c:pt>
                      <c:pt idx="7248">
                        <c:v>3.8839055748269156E-13</c:v>
                      </c:pt>
                      <c:pt idx="7249">
                        <c:v>3.8840594662155284E-13</c:v>
                      </c:pt>
                      <c:pt idx="7250">
                        <c:v>3.8842139673137307E-13</c:v>
                      </c:pt>
                      <c:pt idx="7251">
                        <c:v>3.8843690797014136E-13</c:v>
                      </c:pt>
                      <c:pt idx="7252">
                        <c:v>3.8845248049584836E-13</c:v>
                      </c:pt>
                      <c:pt idx="7253">
                        <c:v>3.8846811446648214E-13</c:v>
                      </c:pt>
                      <c:pt idx="7254">
                        <c:v>3.8848381004003216E-13</c:v>
                      </c:pt>
                      <c:pt idx="7255">
                        <c:v>3.8849956737448893E-13</c:v>
                      </c:pt>
                      <c:pt idx="7256">
                        <c:v>3.8851538662784079E-13</c:v>
                      </c:pt>
                      <c:pt idx="7257">
                        <c:v>3.8853126795807744E-13</c:v>
                      </c:pt>
                      <c:pt idx="7258">
                        <c:v>3.8854721152318785E-13</c:v>
                      </c:pt>
                      <c:pt idx="7259">
                        <c:v>3.8856321748116189E-13</c:v>
                      </c:pt>
                      <c:pt idx="7260">
                        <c:v>3.8857928589455758E-13</c:v>
                      </c:pt>
                      <c:pt idx="7261">
                        <c:v>3.8859541676354061E-13</c:v>
                      </c:pt>
                      <c:pt idx="7262">
                        <c:v>3.8861161031562605E-13</c:v>
                      </c:pt>
                      <c:pt idx="7263">
                        <c:v>3.8862786678504564E-13</c:v>
                      </c:pt>
                      <c:pt idx="7264">
                        <c:v>3.8864418640603E-13</c:v>
                      </c:pt>
                      <c:pt idx="7265">
                        <c:v>3.8866056941281119E-13</c:v>
                      </c:pt>
                      <c:pt idx="7266">
                        <c:v>3.8867701603961945E-13</c:v>
                      </c:pt>
                      <c:pt idx="7267">
                        <c:v>3.8869352652068588E-13</c:v>
                      </c:pt>
                      <c:pt idx="7268">
                        <c:v>3.887101010902428E-13</c:v>
                      </c:pt>
                      <c:pt idx="7269">
                        <c:v>3.8872673998252001E-13</c:v>
                      </c:pt>
                      <c:pt idx="7270">
                        <c:v>3.8874344343174936E-13</c:v>
                      </c:pt>
                      <c:pt idx="7271">
                        <c:v>3.8876021167216151E-13</c:v>
                      </c:pt>
                      <c:pt idx="7272">
                        <c:v>3.8877704493798812E-13</c:v>
                      </c:pt>
                      <c:pt idx="7273">
                        <c:v>3.8879394346346023E-13</c:v>
                      </c:pt>
                      <c:pt idx="7274">
                        <c:v>3.8881090748280921E-13</c:v>
                      </c:pt>
                      <c:pt idx="7275">
                        <c:v>3.888279372302654E-13</c:v>
                      </c:pt>
                      <c:pt idx="7276">
                        <c:v>3.8884503294006072E-13</c:v>
                      </c:pt>
                      <c:pt idx="7277">
                        <c:v>3.8886219484642555E-13</c:v>
                      </c:pt>
                      <c:pt idx="7278">
                        <c:v>3.8887942318359223E-13</c:v>
                      </c:pt>
                      <c:pt idx="7279">
                        <c:v>3.8889671818579089E-13</c:v>
                      </c:pt>
                      <c:pt idx="7280">
                        <c:v>3.8891408008725254E-13</c:v>
                      </c:pt>
                      <c:pt idx="7281">
                        <c:v>3.8893150912220964E-13</c:v>
                      </c:pt>
                      <c:pt idx="7282">
                        <c:v>3.8894900552489189E-13</c:v>
                      </c:pt>
                      <c:pt idx="7283">
                        <c:v>3.8896656952953129E-13</c:v>
                      </c:pt>
                      <c:pt idx="7284">
                        <c:v>3.889842013703583E-13</c:v>
                      </c:pt>
                      <c:pt idx="7285">
                        <c:v>3.8900190128160473E-13</c:v>
                      </c:pt>
                      <c:pt idx="7286">
                        <c:v>3.8901966949750168E-13</c:v>
                      </c:pt>
                      <c:pt idx="7287">
                        <c:v>3.8903750625228015E-13</c:v>
                      </c:pt>
                      <c:pt idx="7288">
                        <c:v>3.8905541178017085E-13</c:v>
                      </c:pt>
                      <c:pt idx="7289">
                        <c:v>3.8907338631540543E-13</c:v>
                      </c:pt>
                      <c:pt idx="7290">
                        <c:v>3.8909143009221475E-13</c:v>
                      </c:pt>
                      <c:pt idx="7291">
                        <c:v>3.8910954334483067E-13</c:v>
                      </c:pt>
                      <c:pt idx="7292">
                        <c:v>3.8912772630748344E-13</c:v>
                      </c:pt>
                      <c:pt idx="7293">
                        <c:v>3.8914597921440415E-13</c:v>
                      </c:pt>
                      <c:pt idx="7294">
                        <c:v>3.8916430229982513E-13</c:v>
                      </c:pt>
                      <c:pt idx="7295">
                        <c:v>3.8918269579797642E-13</c:v>
                      </c:pt>
                      <c:pt idx="7296">
                        <c:v>3.8920115994308912E-13</c:v>
                      </c:pt>
                      <c:pt idx="7297">
                        <c:v>3.8921969496939539E-13</c:v>
                      </c:pt>
                      <c:pt idx="7298">
                        <c:v>3.8923830111112524E-13</c:v>
                      </c:pt>
                      <c:pt idx="7299">
                        <c:v>3.8925697860251063E-13</c:v>
                      </c:pt>
                      <c:pt idx="7300">
                        <c:v>3.8927572767778195E-13</c:v>
                      </c:pt>
                      <c:pt idx="7301">
                        <c:v>3.89294548571171E-13</c:v>
                      </c:pt>
                      <c:pt idx="7302">
                        <c:v>3.8931344151690876E-13</c:v>
                      </c:pt>
                      <c:pt idx="7303">
                        <c:v>3.8933240674922667E-13</c:v>
                      </c:pt>
                      <c:pt idx="7304">
                        <c:v>3.8935144450235518E-13</c:v>
                      </c:pt>
                      <c:pt idx="7305">
                        <c:v>3.8937055501052575E-13</c:v>
                      </c:pt>
                      <c:pt idx="7306">
                        <c:v>3.8938973850796993E-13</c:v>
                      </c:pt>
                      <c:pt idx="7307">
                        <c:v>3.8940899522891808E-13</c:v>
                      </c:pt>
                      <c:pt idx="7308">
                        <c:v>3.8942832540760186E-13</c:v>
                      </c:pt>
                      <c:pt idx="7309">
                        <c:v>3.8944772927825257E-13</c:v>
                      </c:pt>
                      <c:pt idx="7310">
                        <c:v>3.8946720707510075E-13</c:v>
                      </c:pt>
                      <c:pt idx="7311">
                        <c:v>3.8948675903237803E-13</c:v>
                      </c:pt>
                      <c:pt idx="7312">
                        <c:v>3.895063853843157E-13</c:v>
                      </c:pt>
                      <c:pt idx="7313">
                        <c:v>3.8952608636514477E-13</c:v>
                      </c:pt>
                      <c:pt idx="7314">
                        <c:v>3.8954586220909579E-13</c:v>
                      </c:pt>
                      <c:pt idx="7315">
                        <c:v>3.8956571315040062E-13</c:v>
                      </c:pt>
                      <c:pt idx="7316">
                        <c:v>3.895856394232898E-13</c:v>
                      </c:pt>
                      <c:pt idx="7317">
                        <c:v>3.8960564126199546E-13</c:v>
                      </c:pt>
                      <c:pt idx="7318">
                        <c:v>3.8962571890074794E-13</c:v>
                      </c:pt>
                      <c:pt idx="7319">
                        <c:v>3.8964587257377804E-13</c:v>
                      </c:pt>
                      <c:pt idx="7320">
                        <c:v>3.8966610251531813E-13</c:v>
                      </c:pt>
                      <c:pt idx="7321">
                        <c:v>3.8968640895959839E-13</c:v>
                      </c:pt>
                      <c:pt idx="7322">
                        <c:v>3.897067921408499E-13</c:v>
                      </c:pt>
                      <c:pt idx="7323">
                        <c:v>3.8972725229330481E-13</c:v>
                      </c:pt>
                      <c:pt idx="7324">
                        <c:v>3.8974778965119326E-13</c:v>
                      </c:pt>
                      <c:pt idx="7325">
                        <c:v>3.8976840444874687E-13</c:v>
                      </c:pt>
                      <c:pt idx="7326">
                        <c:v>3.8978909692019623E-13</c:v>
                      </c:pt>
                      <c:pt idx="7327">
                        <c:v>3.8980986729977316E-13</c:v>
                      </c:pt>
                      <c:pt idx="7328">
                        <c:v>3.8983071582170877E-13</c:v>
                      </c:pt>
                      <c:pt idx="7329">
                        <c:v>3.8985164272023409E-13</c:v>
                      </c:pt>
                      <c:pt idx="7330">
                        <c:v>3.8987264822957984E-13</c:v>
                      </c:pt>
                      <c:pt idx="7331">
                        <c:v>3.8989373258397768E-13</c:v>
                      </c:pt>
                      <c:pt idx="7332">
                        <c:v>3.8991489601765809E-13</c:v>
                      </c:pt>
                      <c:pt idx="7333">
                        <c:v>3.8993613876485356E-13</c:v>
                      </c:pt>
                      <c:pt idx="7334">
                        <c:v>3.8995746105979402E-13</c:v>
                      </c:pt>
                      <c:pt idx="7335">
                        <c:v>3.8997886313671053E-13</c:v>
                      </c:pt>
                      <c:pt idx="7336">
                        <c:v>3.9000034522983536E-13</c:v>
                      </c:pt>
                      <c:pt idx="7337">
                        <c:v>3.9002190757339859E-13</c:v>
                      </c:pt>
                      <c:pt idx="7338">
                        <c:v>3.9004355040163203E-13</c:v>
                      </c:pt>
                      <c:pt idx="7339">
                        <c:v>3.900652739487661E-13</c:v>
                      </c:pt>
                      <c:pt idx="7340">
                        <c:v>3.9008707844903264E-13</c:v>
                      </c:pt>
                      <c:pt idx="7341">
                        <c:v>3.9010896413666272E-13</c:v>
                      </c:pt>
                      <c:pt idx="7342">
                        <c:v>3.9013093124588748E-13</c:v>
                      </c:pt>
                      <c:pt idx="7343">
                        <c:v>3.9015298001093753E-13</c:v>
                      </c:pt>
                      <c:pt idx="7344">
                        <c:v>3.9017511066604462E-13</c:v>
                      </c:pt>
                      <c:pt idx="7345">
                        <c:v>3.9019732344543921E-13</c:v>
                      </c:pt>
                      <c:pt idx="7346">
                        <c:v>3.9021961858335366E-13</c:v>
                      </c:pt>
                      <c:pt idx="7347">
                        <c:v>3.9024199631401807E-13</c:v>
                      </c:pt>
                      <c:pt idx="7348">
                        <c:v>3.9026445687166389E-13</c:v>
                      </c:pt>
                      <c:pt idx="7349">
                        <c:v>3.9028700049052197E-13</c:v>
                      </c:pt>
                      <c:pt idx="7350">
                        <c:v>3.9030962740482388E-13</c:v>
                      </c:pt>
                      <c:pt idx="7351">
                        <c:v>3.9033233784880092E-13</c:v>
                      </c:pt>
                      <c:pt idx="7352">
                        <c:v>3.9035513205668349E-13</c:v>
                      </c:pt>
                      <c:pt idx="7353">
                        <c:v>3.903780102627034E-13</c:v>
                      </c:pt>
                      <c:pt idx="7354">
                        <c:v>3.9040097270109169E-13</c:v>
                      </c:pt>
                      <c:pt idx="7355">
                        <c:v>3.9042401960607959E-13</c:v>
                      </c:pt>
                      <c:pt idx="7356">
                        <c:v>3.9044715121189764E-13</c:v>
                      </c:pt>
                      <c:pt idx="7357">
                        <c:v>3.9047036775277769E-13</c:v>
                      </c:pt>
                      <c:pt idx="7358">
                        <c:v>3.9049366946295025E-13</c:v>
                      </c:pt>
                      <c:pt idx="7359">
                        <c:v>3.9051705657664754E-13</c:v>
                      </c:pt>
                      <c:pt idx="7360">
                        <c:v>3.9054052932809949E-13</c:v>
                      </c:pt>
                      <c:pt idx="7361">
                        <c:v>3.9056408795153751E-13</c:v>
                      </c:pt>
                      <c:pt idx="7362">
                        <c:v>3.9058773268119362E-13</c:v>
                      </c:pt>
                      <c:pt idx="7363">
                        <c:v>3.9061146375129811E-13</c:v>
                      </c:pt>
                      <c:pt idx="7364">
                        <c:v>3.9063528139608168E-13</c:v>
                      </c:pt>
                      <c:pt idx="7365">
                        <c:v>3.9065918584977706E-13</c:v>
                      </c:pt>
                      <c:pt idx="7366">
                        <c:v>3.9068317734661398E-13</c:v>
                      </c:pt>
                      <c:pt idx="7367">
                        <c:v>3.9070725612082451E-13</c:v>
                      </c:pt>
                      <c:pt idx="7368">
                        <c:v>3.9073142240663879E-13</c:v>
                      </c:pt>
                      <c:pt idx="7369">
                        <c:v>3.9075567643828929E-13</c:v>
                      </c:pt>
                      <c:pt idx="7370">
                        <c:v>3.907800184500055E-13</c:v>
                      </c:pt>
                      <c:pt idx="7371">
                        <c:v>3.9080444867602019E-13</c:v>
                      </c:pt>
                      <c:pt idx="7372">
                        <c:v>3.908289673505635E-13</c:v>
                      </c:pt>
                      <c:pt idx="7373">
                        <c:v>3.90853574707867E-13</c:v>
                      </c:pt>
                      <c:pt idx="7374">
                        <c:v>3.9087827098216193E-13</c:v>
                      </c:pt>
                      <c:pt idx="7375">
                        <c:v>3.9090305640767866E-13</c:v>
                      </c:pt>
                      <c:pt idx="7376">
                        <c:v>3.9092793121864923E-13</c:v>
                      </c:pt>
                      <c:pt idx="7377">
                        <c:v>3.9095289564930475E-13</c:v>
                      </c:pt>
                      <c:pt idx="7378">
                        <c:v>3.9097794993387603E-13</c:v>
                      </c:pt>
                      <c:pt idx="7379">
                        <c:v>3.9100309430659387E-13</c:v>
                      </c:pt>
                      <c:pt idx="7380">
                        <c:v>3.9102832900168957E-13</c:v>
                      </c:pt>
                      <c:pt idx="7381">
                        <c:v>3.9105365425339525E-13</c:v>
                      </c:pt>
                      <c:pt idx="7382">
                        <c:v>3.9107907029594074E-13</c:v>
                      </c:pt>
                      <c:pt idx="7383">
                        <c:v>3.9110457736355792E-13</c:v>
                      </c:pt>
                      <c:pt idx="7384">
                        <c:v>3.9113017569047818E-13</c:v>
                      </c:pt>
                      <c:pt idx="7385">
                        <c:v>3.9115586551093168E-13</c:v>
                      </c:pt>
                      <c:pt idx="7386">
                        <c:v>3.9118164705915042E-13</c:v>
                      </c:pt>
                      <c:pt idx="7387">
                        <c:v>3.9120752056936491E-13</c:v>
                      </c:pt>
                      <c:pt idx="7388">
                        <c:v>3.9123348627580751E-13</c:v>
                      </c:pt>
                      <c:pt idx="7389">
                        <c:v>3.9125954438553435E-13</c:v>
                      </c:pt>
                      <c:pt idx="7390">
                        <c:v>3.9128569483130205E-13</c:v>
                      </c:pt>
                      <c:pt idx="7391">
                        <c:v>3.9131193785207222E-13</c:v>
                      </c:pt>
                      <c:pt idx="7392">
                        <c:v>3.9133827379474165E-13</c:v>
                      </c:pt>
                      <c:pt idx="7393">
                        <c:v>3.913647030062083E-13</c:v>
                      </c:pt>
                      <c:pt idx="7394">
                        <c:v>3.9139122583336999E-13</c:v>
                      </c:pt>
                      <c:pt idx="7395">
                        <c:v>3.9141784262312477E-13</c:v>
                      </c:pt>
                      <c:pt idx="7396">
                        <c:v>3.9144455372237036E-13</c:v>
                      </c:pt>
                      <c:pt idx="7397">
                        <c:v>3.9147135947800481E-13</c:v>
                      </c:pt>
                      <c:pt idx="7398">
                        <c:v>3.9149826023692503E-13</c:v>
                      </c:pt>
                      <c:pt idx="7399">
                        <c:v>3.9152525634602948E-13</c:v>
                      </c:pt>
                      <c:pt idx="7400">
                        <c:v>3.9155234815221632E-13</c:v>
                      </c:pt>
                      <c:pt idx="7401">
                        <c:v>3.915795360023823E-13</c:v>
                      </c:pt>
                      <c:pt idx="7402">
                        <c:v>3.9160682024342599E-13</c:v>
                      </c:pt>
                      <c:pt idx="7403">
                        <c:v>3.91634201222245E-13</c:v>
                      </c:pt>
                      <c:pt idx="7404">
                        <c:v>3.9166167928573688E-13</c:v>
                      </c:pt>
                      <c:pt idx="7405">
                        <c:v>3.9168925478079975E-13</c:v>
                      </c:pt>
                      <c:pt idx="7406">
                        <c:v>3.9171692805433161E-13</c:v>
                      </c:pt>
                      <c:pt idx="7407">
                        <c:v>3.9174469945322947E-13</c:v>
                      </c:pt>
                      <c:pt idx="7408">
                        <c:v>3.9177256932439229E-13</c:v>
                      </c:pt>
                      <c:pt idx="7409">
                        <c:v>3.9180053801471638E-13</c:v>
                      </c:pt>
                      <c:pt idx="7410">
                        <c:v>3.9182860587110106E-13</c:v>
                      </c:pt>
                      <c:pt idx="7411">
                        <c:v>3.9185677324044291E-13</c:v>
                      </c:pt>
                      <c:pt idx="7412">
                        <c:v>3.9188504046964047E-13</c:v>
                      </c:pt>
                      <c:pt idx="7413">
                        <c:v>3.9191340790559128E-13</c:v>
                      </c:pt>
                      <c:pt idx="7414">
                        <c:v>3.9194187589519291E-13</c:v>
                      </c:pt>
                      <c:pt idx="7415">
                        <c:v>3.9197044478534361E-13</c:v>
                      </c:pt>
                      <c:pt idx="7416">
                        <c:v>3.9199911492294105E-13</c:v>
                      </c:pt>
                      <c:pt idx="7417">
                        <c:v>3.9202788665488262E-13</c:v>
                      </c:pt>
                      <c:pt idx="7418">
                        <c:v>3.9205676032806655E-13</c:v>
                      </c:pt>
                      <c:pt idx="7419">
                        <c:v>3.9208573628939064E-13</c:v>
                      </c:pt>
                      <c:pt idx="7420">
                        <c:v>3.9211481488575225E-13</c:v>
                      </c:pt>
                      <c:pt idx="7421">
                        <c:v>3.9214399646405019E-13</c:v>
                      </c:pt>
                      <c:pt idx="7422">
                        <c:v>3.921732813711804E-13</c:v>
                      </c:pt>
                      <c:pt idx="7423">
                        <c:v>3.9220266995404273E-13</c:v>
                      </c:pt>
                      <c:pt idx="7424">
                        <c:v>3.9223216255953365E-13</c:v>
                      </c:pt>
                      <c:pt idx="7425">
                        <c:v>3.9226175953455164E-13</c:v>
                      </c:pt>
                      <c:pt idx="7426">
                        <c:v>3.9229146122599416E-13</c:v>
                      </c:pt>
                      <c:pt idx="7427">
                        <c:v>3.923212679807589E-13</c:v>
                      </c:pt>
                      <c:pt idx="7428">
                        <c:v>3.9235118014574394E-13</c:v>
                      </c:pt>
                      <c:pt idx="7429">
                        <c:v>3.9238119806784718E-13</c:v>
                      </c:pt>
                      <c:pt idx="7430">
                        <c:v>3.9241132209396572E-13</c:v>
                      </c:pt>
                      <c:pt idx="7431">
                        <c:v>3.9244155257099794E-13</c:v>
                      </c:pt>
                      <c:pt idx="7432">
                        <c:v>3.9247188984584188E-13</c:v>
                      </c:pt>
                      <c:pt idx="7433">
                        <c:v>3.9250233426539461E-13</c:v>
                      </c:pt>
                      <c:pt idx="7434">
                        <c:v>3.9253288617655423E-13</c:v>
                      </c:pt>
                      <c:pt idx="7435">
                        <c:v>3.9256354592621901E-13</c:v>
                      </c:pt>
                      <c:pt idx="7436">
                        <c:v>3.9259431386128636E-13</c:v>
                      </c:pt>
                      <c:pt idx="7437">
                        <c:v>3.9262519032865383E-13</c:v>
                      </c:pt>
                      <c:pt idx="7438">
                        <c:v>3.9265617567521953E-13</c:v>
                      </c:pt>
                      <c:pt idx="7439">
                        <c:v>3.9268727024788076E-13</c:v>
                      </c:pt>
                      <c:pt idx="7440">
                        <c:v>3.927184743935364E-13</c:v>
                      </c:pt>
                      <c:pt idx="7441">
                        <c:v>3.9274978845908325E-13</c:v>
                      </c:pt>
                      <c:pt idx="7442">
                        <c:v>3.9278121279141896E-13</c:v>
                      </c:pt>
                      <c:pt idx="7443">
                        <c:v>3.9281274773744271E-13</c:v>
                      </c:pt>
                      <c:pt idx="7444">
                        <c:v>3.9284439364405079E-13</c:v>
                      </c:pt>
                      <c:pt idx="7445">
                        <c:v>3.9287615085814131E-13</c:v>
                      </c:pt>
                      <c:pt idx="7446">
                        <c:v>3.9290801972661304E-13</c:v>
                      </c:pt>
                      <c:pt idx="7447">
                        <c:v>3.9294000059636263E-13</c:v>
                      </c:pt>
                      <c:pt idx="7448">
                        <c:v>3.9297209381428849E-13</c:v>
                      </c:pt>
                      <c:pt idx="7449">
                        <c:v>3.9300429972728778E-13</c:v>
                      </c:pt>
                      <c:pt idx="7450">
                        <c:v>3.9303661868225906E-13</c:v>
                      </c:pt>
                      <c:pt idx="7451">
                        <c:v>3.930690510261E-13</c:v>
                      </c:pt>
                      <c:pt idx="7452">
                        <c:v>3.9310159710570839E-13</c:v>
                      </c:pt>
                      <c:pt idx="7453">
                        <c:v>3.931342572679814E-13</c:v>
                      </c:pt>
                      <c:pt idx="7454">
                        <c:v>3.9316703185981743E-13</c:v>
                      </c:pt>
                      <c:pt idx="7455">
                        <c:v>3.9319992122811435E-13</c:v>
                      </c:pt>
                      <c:pt idx="7456">
                        <c:v>3.9323292571976927E-13</c:v>
                      </c:pt>
                      <c:pt idx="7457">
                        <c:v>3.9326604568168073E-13</c:v>
                      </c:pt>
                      <c:pt idx="7458">
                        <c:v>3.9329928146074636E-13</c:v>
                      </c:pt>
                      <c:pt idx="7459">
                        <c:v>3.9333263340386336E-13</c:v>
                      </c:pt>
                      <c:pt idx="7460">
                        <c:v>3.9336610185793029E-13</c:v>
                      </c:pt>
                      <c:pt idx="7461">
                        <c:v>3.9339968716984471E-13</c:v>
                      </c:pt>
                      <c:pt idx="7462">
                        <c:v>3.9343338968650469E-13</c:v>
                      </c:pt>
                      <c:pt idx="7463">
                        <c:v>3.9346720975480716E-13</c:v>
                      </c:pt>
                      <c:pt idx="7464">
                        <c:v>3.9350114772165081E-13</c:v>
                      </c:pt>
                      <c:pt idx="7465">
                        <c:v>3.9353520393393247E-13</c:v>
                      </c:pt>
                      <c:pt idx="7466">
                        <c:v>3.9356937873855087E-13</c:v>
                      </c:pt>
                      <c:pt idx="7467">
                        <c:v>3.9360367248240347E-13</c:v>
                      </c:pt>
                      <c:pt idx="7468">
                        <c:v>3.9363808551238837E-13</c:v>
                      </c:pt>
                      <c:pt idx="7469">
                        <c:v>3.9367261817540258E-13</c:v>
                      </c:pt>
                      <c:pt idx="7470">
                        <c:v>3.9370727081834471E-13</c:v>
                      </c:pt>
                      <c:pt idx="7471">
                        <c:v>3.9374204378811232E-13</c:v>
                      </c:pt>
                      <c:pt idx="7472">
                        <c:v>3.9377693743160277E-13</c:v>
                      </c:pt>
                      <c:pt idx="7473">
                        <c:v>3.9381195209571487E-13</c:v>
                      </c:pt>
                      <c:pt idx="7474">
                        <c:v>3.9384708812734497E-13</c:v>
                      </c:pt>
                      <c:pt idx="7475">
                        <c:v>3.9388234587339214E-13</c:v>
                      </c:pt>
                      <c:pt idx="7476">
                        <c:v>3.9391772568075339E-13</c:v>
                      </c:pt>
                      <c:pt idx="7477">
                        <c:v>3.9395322789632692E-13</c:v>
                      </c:pt>
                      <c:pt idx="7478">
                        <c:v>3.9398885286701004E-13</c:v>
                      </c:pt>
                      <c:pt idx="7479">
                        <c:v>3.9402460093970171E-13</c:v>
                      </c:pt>
                      <c:pt idx="7480">
                        <c:v>3.940604724612985E-13</c:v>
                      </c:pt>
                      <c:pt idx="7481">
                        <c:v>3.9409646777869815E-13</c:v>
                      </c:pt>
                      <c:pt idx="7482">
                        <c:v>3.9413258723879923E-13</c:v>
                      </c:pt>
                      <c:pt idx="7483">
                        <c:v>3.9416883118849935E-13</c:v>
                      </c:pt>
                      <c:pt idx="7484">
                        <c:v>3.9420519997469637E-13</c:v>
                      </c:pt>
                      <c:pt idx="7485">
                        <c:v>3.9424169394428749E-13</c:v>
                      </c:pt>
                      <c:pt idx="7486">
                        <c:v>3.9427831344417179E-13</c:v>
                      </c:pt>
                      <c:pt idx="7487">
                        <c:v>3.943150588212451E-13</c:v>
                      </c:pt>
                      <c:pt idx="7488">
                        <c:v>3.9435193042240725E-13</c:v>
                      </c:pt>
                      <c:pt idx="7489">
                        <c:v>3.9438892859455458E-13</c:v>
                      </c:pt>
                      <c:pt idx="7490">
                        <c:v>3.9442605368458557E-13</c:v>
                      </c:pt>
                      <c:pt idx="7491">
                        <c:v>3.9446330603939752E-13</c:v>
                      </c:pt>
                      <c:pt idx="7492">
                        <c:v>3.9450068600588919E-13</c:v>
                      </c:pt>
                      <c:pt idx="7493">
                        <c:v>3.9453819393095699E-13</c:v>
                      </c:pt>
                      <c:pt idx="7494">
                        <c:v>3.9457583016150007E-13</c:v>
                      </c:pt>
                      <c:pt idx="7495">
                        <c:v>3.946135950444153E-13</c:v>
                      </c:pt>
                      <c:pt idx="7496">
                        <c:v>3.9465148892660094E-13</c:v>
                      </c:pt>
                      <c:pt idx="7497">
                        <c:v>3.9468951215495479E-13</c:v>
                      </c:pt>
                      <c:pt idx="7498">
                        <c:v>3.9472766507637401E-13</c:v>
                      </c:pt>
                      <c:pt idx="7499">
                        <c:v>3.9476594803775727E-13</c:v>
                      </c:pt>
                      <c:pt idx="7500">
                        <c:v>3.9480436138600207E-13</c:v>
                      </c:pt>
                      <c:pt idx="7501">
                        <c:v>3.9484290546800637E-13</c:v>
                      </c:pt>
                      <c:pt idx="7502">
                        <c:v>3.9488158063066723E-13</c:v>
                      </c:pt>
                      <c:pt idx="7503">
                        <c:v>3.9492038722088316E-13</c:v>
                      </c:pt>
                      <c:pt idx="7504">
                        <c:v>3.9495932558555126E-13</c:v>
                      </c:pt>
                      <c:pt idx="7505">
                        <c:v>3.9499839607157005E-13</c:v>
                      </c:pt>
                      <c:pt idx="7506">
                        <c:v>3.9503759902583714E-13</c:v>
                      </c:pt>
                      <c:pt idx="7507">
                        <c:v>3.9507693479525053E-13</c:v>
                      </c:pt>
                      <c:pt idx="7508">
                        <c:v>3.9511640372670733E-13</c:v>
                      </c:pt>
                      <c:pt idx="7509">
                        <c:v>3.9515600616710586E-13</c:v>
                      </c:pt>
                      <c:pt idx="7510">
                        <c:v>3.9519574246334392E-13</c:v>
                      </c:pt>
                      <c:pt idx="7511">
                        <c:v>3.9523561296231897E-13</c:v>
                      </c:pt>
                      <c:pt idx="7512">
                        <c:v>3.9527561801092907E-13</c:v>
                      </c:pt>
                      <c:pt idx="7513">
                        <c:v>3.9531575795607218E-13</c:v>
                      </c:pt>
                      <c:pt idx="7514">
                        <c:v>3.953560331446454E-13</c:v>
                      </c:pt>
                      <c:pt idx="7515">
                        <c:v>3.9539644392354736E-13</c:v>
                      </c:pt>
                      <c:pt idx="7516">
                        <c:v>3.954369906396754E-13</c:v>
                      </c:pt>
                      <c:pt idx="7517">
                        <c:v>3.9547767363992783E-13</c:v>
                      </c:pt>
                      <c:pt idx="7518">
                        <c:v>3.9551849327120152E-13</c:v>
                      </c:pt>
                      <c:pt idx="7519">
                        <c:v>3.9555945011993283E-13</c:v>
                      </c:pt>
                      <c:pt idx="7520">
                        <c:v>3.956005449750285E-13</c:v>
                      </c:pt>
                      <c:pt idx="7521">
                        <c:v>3.9564177831930746E-13</c:v>
                      </c:pt>
                      <c:pt idx="7522">
                        <c:v>3.956831506321033E-13</c:v>
                      </c:pt>
                      <c:pt idx="7523">
                        <c:v>3.9572466239275139E-13</c:v>
                      </c:pt>
                      <c:pt idx="7524">
                        <c:v>3.9576631408058789E-13</c:v>
                      </c:pt>
                      <c:pt idx="7525">
                        <c:v>3.9580810617494666E-13</c:v>
                      </c:pt>
                      <c:pt idx="7526">
                        <c:v>3.958500391551628E-13</c:v>
                      </c:pt>
                      <c:pt idx="7527">
                        <c:v>3.9589211350057269E-13</c:v>
                      </c:pt>
                      <c:pt idx="7528">
                        <c:v>3.9593432969051013E-13</c:v>
                      </c:pt>
                      <c:pt idx="7529">
                        <c:v>3.9597668820431092E-13</c:v>
                      </c:pt>
                      <c:pt idx="7530">
                        <c:v>3.9601918952130933E-13</c:v>
                      </c:pt>
                      <c:pt idx="7531">
                        <c:v>3.9606183412084111E-13</c:v>
                      </c:pt>
                      <c:pt idx="7532">
                        <c:v>3.9610462248224164E-13</c:v>
                      </c:pt>
                      <c:pt idx="7533">
                        <c:v>3.9614755508484556E-13</c:v>
                      </c:pt>
                      <c:pt idx="7534">
                        <c:v>3.9619063240798774E-13</c:v>
                      </c:pt>
                      <c:pt idx="7535">
                        <c:v>3.9623385493100364E-13</c:v>
                      </c:pt>
                      <c:pt idx="7536">
                        <c:v>3.9627722313322831E-13</c:v>
                      </c:pt>
                      <c:pt idx="7537">
                        <c:v>3.9632073749399652E-13</c:v>
                      </c:pt>
                      <c:pt idx="7538">
                        <c:v>3.9636439849264373E-13</c:v>
                      </c:pt>
                      <c:pt idx="7539">
                        <c:v>3.9640820660850504E-13</c:v>
                      </c:pt>
                      <c:pt idx="7540">
                        <c:v>3.9645216232091507E-13</c:v>
                      </c:pt>
                      <c:pt idx="7541">
                        <c:v>3.9649626610920928E-13</c:v>
                      </c:pt>
                      <c:pt idx="7542">
                        <c:v>3.9654051845272302E-13</c:v>
                      </c:pt>
                      <c:pt idx="7543">
                        <c:v>3.9658491983079056E-13</c:v>
                      </c:pt>
                      <c:pt idx="7544">
                        <c:v>3.9662947072274836E-13</c:v>
                      </c:pt>
                      <c:pt idx="7545">
                        <c:v>3.9667417160792941E-13</c:v>
                      </c:pt>
                      <c:pt idx="7546">
                        <c:v>3.96719022965671E-13</c:v>
                      </c:pt>
                      <c:pt idx="7547">
                        <c:v>3.9676402527530662E-13</c:v>
                      </c:pt>
                      <c:pt idx="7548">
                        <c:v>3.9680917901617244E-13</c:v>
                      </c:pt>
                      <c:pt idx="7549">
                        <c:v>3.9685448466760321E-13</c:v>
                      </c:pt>
                      <c:pt idx="7550">
                        <c:v>3.9689994270893334E-13</c:v>
                      </c:pt>
                      <c:pt idx="7551">
                        <c:v>3.9694555361949876E-13</c:v>
                      </c:pt>
                      <c:pt idx="7552">
                        <c:v>3.9699131787863456E-13</c:v>
                      </c:pt>
                      <c:pt idx="7553">
                        <c:v>3.9703723596567509E-13</c:v>
                      </c:pt>
                      <c:pt idx="7554">
                        <c:v>3.9708330835995584E-13</c:v>
                      </c:pt>
                      <c:pt idx="7555">
                        <c:v>3.9712953554081225E-13</c:v>
                      </c:pt>
                      <c:pt idx="7556">
                        <c:v>3.9717591798757878E-13</c:v>
                      </c:pt>
                      <c:pt idx="7557">
                        <c:v>3.972224561795916E-13</c:v>
                      </c:pt>
                      <c:pt idx="7558">
                        <c:v>3.9726915059618411E-13</c:v>
                      </c:pt>
                      <c:pt idx="7559">
                        <c:v>3.9731600171669293E-13</c:v>
                      </c:pt>
                      <c:pt idx="7560">
                        <c:v>3.9736301002045226E-13</c:v>
                      </c:pt>
                      <c:pt idx="7561">
                        <c:v>3.9741017598679751E-13</c:v>
                      </c:pt>
                      <c:pt idx="7562">
                        <c:v>3.974575000950641E-13</c:v>
                      </c:pt>
                      <c:pt idx="7563">
                        <c:v>3.9750498282458603E-13</c:v>
                      </c:pt>
                      <c:pt idx="7564">
                        <c:v>3.9755262465469956E-13</c:v>
                      </c:pt>
                      <c:pt idx="7565">
                        <c:v>3.9760042606473941E-13</c:v>
                      </c:pt>
                      <c:pt idx="7566">
                        <c:v>3.9764838753404017E-13</c:v>
                      </c:pt>
                      <c:pt idx="7567">
                        <c:v>3.9769650954193757E-13</c:v>
                      </c:pt>
                      <c:pt idx="7568">
                        <c:v>3.9774479256776677E-13</c:v>
                      </c:pt>
                      <c:pt idx="7569">
                        <c:v>3.9779323709086191E-13</c:v>
                      </c:pt>
                      <c:pt idx="7570">
                        <c:v>3.9784184359055897E-13</c:v>
                      </c:pt>
                      <c:pt idx="7571">
                        <c:v>3.97890612546193E-13</c:v>
                      </c:pt>
                      <c:pt idx="7572">
                        <c:v>3.9793954443709907E-13</c:v>
                      </c:pt>
                      <c:pt idx="7573">
                        <c:v>3.9798863974261167E-13</c:v>
                      </c:pt>
                      <c:pt idx="7574">
                        <c:v>3.9803789894206653E-13</c:v>
                      </c:pt>
                      <c:pt idx="7575">
                        <c:v>3.9808732251479784E-13</c:v>
                      </c:pt>
                      <c:pt idx="7576">
                        <c:v>3.9813691094014234E-13</c:v>
                      </c:pt>
                      <c:pt idx="7577">
                        <c:v>3.9818666469743371E-13</c:v>
                      </c:pt>
                      <c:pt idx="7578">
                        <c:v>3.9823658426600691E-13</c:v>
                      </c:pt>
                      <c:pt idx="7579">
                        <c:v>3.9828667012519848E-13</c:v>
                      </c:pt>
                      <c:pt idx="7580">
                        <c:v>3.983369227543421E-13</c:v>
                      </c:pt>
                      <c:pt idx="7581">
                        <c:v>3.9838734263277309E-13</c:v>
                      </c:pt>
                      <c:pt idx="7582">
                        <c:v>3.9843793023982737E-13</c:v>
                      </c:pt>
                      <c:pt idx="7583">
                        <c:v>3.9848868605483929E-13</c:v>
                      </c:pt>
                      <c:pt idx="7584">
                        <c:v>3.985396105571441E-13</c:v>
                      </c:pt>
                      <c:pt idx="7585">
                        <c:v>3.9859070422607652E-13</c:v>
                      </c:pt>
                      <c:pt idx="7586">
                        <c:v>3.9864196754097283E-13</c:v>
                      </c:pt>
                      <c:pt idx="7587">
                        <c:v>3.986934009811663E-13</c:v>
                      </c:pt>
                      <c:pt idx="7588">
                        <c:v>3.9874500502599381E-13</c:v>
                      </c:pt>
                      <c:pt idx="7589">
                        <c:v>3.9879678015478933E-13</c:v>
                      </c:pt>
                      <c:pt idx="7590">
                        <c:v>3.9884872684688835E-13</c:v>
                      </c:pt>
                      <c:pt idx="7591">
                        <c:v>3.989008455816259E-13</c:v>
                      </c:pt>
                      <c:pt idx="7592">
                        <c:v>3.9895313683833677E-13</c:v>
                      </c:pt>
                      <c:pt idx="7593">
                        <c:v>3.9900560109635653E-13</c:v>
                      </c:pt>
                      <c:pt idx="7594">
                        <c:v>3.9905823883502029E-13</c:v>
                      </c:pt>
                      <c:pt idx="7595">
                        <c:v>3.9911105053366251E-13</c:v>
                      </c:pt>
                      <c:pt idx="7596">
                        <c:v>3.9916403667161895E-13</c:v>
                      </c:pt>
                      <c:pt idx="7597">
                        <c:v>3.9921719772822447E-13</c:v>
                      </c:pt>
                      <c:pt idx="7598">
                        <c:v>3.9927053418281428E-13</c:v>
                      </c:pt>
                      <c:pt idx="7599">
                        <c:v>3.9932404651472318E-13</c:v>
                      </c:pt>
                      <c:pt idx="7600">
                        <c:v>3.9937773520328614E-13</c:v>
                      </c:pt>
                      <c:pt idx="7601">
                        <c:v>3.9943160072783837E-13</c:v>
                      </c:pt>
                      <c:pt idx="7602">
                        <c:v>3.9948564356771548E-13</c:v>
                      </c:pt>
                      <c:pt idx="7603">
                        <c:v>3.9953986420225208E-13</c:v>
                      </c:pt>
                      <c:pt idx="7604">
                        <c:v>3.9959426311078302E-13</c:v>
                      </c:pt>
                      <c:pt idx="7605">
                        <c:v>3.9964884073126954E-13</c:v>
                      </c:pt>
                      <c:pt idx="7606">
                        <c:v>3.9970359742410157E-13</c:v>
                      </c:pt>
                      <c:pt idx="7607">
                        <c:v>3.9975853378706494E-13</c:v>
                      </c:pt>
                      <c:pt idx="7608">
                        <c:v>3.9981365044269211E-13</c:v>
                      </c:pt>
                      <c:pt idx="7609">
                        <c:v>3.9986894801351545E-13</c:v>
                      </c:pt>
                      <c:pt idx="7610">
                        <c:v>3.9992442712206876E-13</c:v>
                      </c:pt>
                      <c:pt idx="7611">
                        <c:v>3.9998008839088481E-13</c:v>
                      </c:pt>
                      <c:pt idx="7612">
                        <c:v>4.0003593244249672E-13</c:v>
                      </c:pt>
                      <c:pt idx="7613">
                        <c:v>4.0009195989943835E-13</c:v>
                      </c:pt>
                      <c:pt idx="7614">
                        <c:v>4.001481713842421E-13</c:v>
                      </c:pt>
                      <c:pt idx="7615">
                        <c:v>4.0020456751944112E-13</c:v>
                      </c:pt>
                      <c:pt idx="7616">
                        <c:v>4.0026114892756858E-13</c:v>
                      </c:pt>
                      <c:pt idx="7617">
                        <c:v>4.003179162311573E-13</c:v>
                      </c:pt>
                      <c:pt idx="7618">
                        <c:v>4.0037487005274158E-13</c:v>
                      </c:pt>
                      <c:pt idx="7619">
                        <c:v>4.0043201101485319E-13</c:v>
                      </c:pt>
                      <c:pt idx="7620">
                        <c:v>4.0048933974002526E-13</c:v>
                      </c:pt>
                      <c:pt idx="7621">
                        <c:v>4.0054685685079212E-13</c:v>
                      </c:pt>
                      <c:pt idx="7622">
                        <c:v>4.0060456296968595E-13</c:v>
                      </c:pt>
                      <c:pt idx="7623">
                        <c:v>4.0066245871924014E-13</c:v>
                      </c:pt>
                      <c:pt idx="7624">
                        <c:v>4.0072054472198735E-13</c:v>
                      </c:pt>
                      <c:pt idx="7625">
                        <c:v>4.0077882160046107E-13</c:v>
                      </c:pt>
                      <c:pt idx="7626">
                        <c:v>4.0083728997719468E-13</c:v>
                      </c:pt>
                      <c:pt idx="7627">
                        <c:v>4.0089595047472097E-13</c:v>
                      </c:pt>
                      <c:pt idx="7628">
                        <c:v>4.00954803715573E-13</c:v>
                      </c:pt>
                      <c:pt idx="7629">
                        <c:v>4.0101385032228386E-13</c:v>
                      </c:pt>
                      <c:pt idx="7630">
                        <c:v>4.0107309091738648E-13</c:v>
                      </c:pt>
                      <c:pt idx="7631">
                        <c:v>4.0113252612341504E-13</c:v>
                      </c:pt>
                      <c:pt idx="7632">
                        <c:v>4.0119215656290148E-13</c:v>
                      </c:pt>
                      <c:pt idx="7633">
                        <c:v>4.0125198285837875E-13</c:v>
                      </c:pt>
                      <c:pt idx="7634">
                        <c:v>4.0131200563238152E-13</c:v>
                      </c:pt>
                      <c:pt idx="7635">
                        <c:v>4.0137222550744134E-13</c:v>
                      </c:pt>
                      <c:pt idx="7636">
                        <c:v>4.014326431060921E-13</c:v>
                      </c:pt>
                      <c:pt idx="7637">
                        <c:v>4.0149325905086622E-13</c:v>
                      </c:pt>
                      <c:pt idx="7638">
                        <c:v>4.0155407396429755E-13</c:v>
                      </c:pt>
                      <c:pt idx="7639">
                        <c:v>4.0161508846891895E-13</c:v>
                      </c:pt>
                      <c:pt idx="7640">
                        <c:v>4.0167630318726346E-13</c:v>
                      </c:pt>
                      <c:pt idx="7641">
                        <c:v>4.0173771874186452E-13</c:v>
                      </c:pt>
                      <c:pt idx="7642">
                        <c:v>4.0179933575525494E-13</c:v>
                      </c:pt>
                      <c:pt idx="7643">
                        <c:v>4.0186115484996715E-13</c:v>
                      </c:pt>
                      <c:pt idx="7644">
                        <c:v>4.019231766485355E-13</c:v>
                      </c:pt>
                      <c:pt idx="7645">
                        <c:v>4.0198540177349256E-13</c:v>
                      </c:pt>
                      <c:pt idx="7646">
                        <c:v>4.020478308473717E-13</c:v>
                      </c:pt>
                      <c:pt idx="7647">
                        <c:v>4.0211046449270511E-13</c:v>
                      </c:pt>
                      <c:pt idx="7648">
                        <c:v>4.0217330333202697E-13</c:v>
                      </c:pt>
                      <c:pt idx="7649">
                        <c:v>4.0223634798787016E-13</c:v>
                      </c:pt>
                      <c:pt idx="7650">
                        <c:v>4.0229959908276776E-13</c:v>
                      </c:pt>
                      <c:pt idx="7651">
                        <c:v>4.0236305723925244E-13</c:v>
                      </c:pt>
                      <c:pt idx="7652">
                        <c:v>4.0242672307985779E-13</c:v>
                      </c:pt>
                      <c:pt idx="7653">
                        <c:v>4.0249059722711628E-13</c:v>
                      </c:pt>
                      <c:pt idx="7654">
                        <c:v>4.025546803035615E-13</c:v>
                      </c:pt>
                      <c:pt idx="7655">
                        <c:v>4.0261897293172719E-13</c:v>
                      </c:pt>
                      <c:pt idx="7656">
                        <c:v>4.0268347573414566E-13</c:v>
                      </c:pt>
                      <c:pt idx="7657">
                        <c:v>4.0274818933334979E-13</c:v>
                      </c:pt>
                      <c:pt idx="7658">
                        <c:v>4.0281311435187347E-13</c:v>
                      </c:pt>
                      <c:pt idx="7659">
                        <c:v>4.0287825141224928E-13</c:v>
                      </c:pt>
                      <c:pt idx="7660">
                        <c:v>4.0294360113701024E-13</c:v>
                      </c:pt>
                      <c:pt idx="7661">
                        <c:v>4.0300916414869E-13</c:v>
                      </c:pt>
                      <c:pt idx="7662">
                        <c:v>4.0307494106982152E-13</c:v>
                      </c:pt>
                      <c:pt idx="7663">
                        <c:v>4.0314093252293733E-13</c:v>
                      </c:pt>
                      <c:pt idx="7664">
                        <c:v>4.0320713913057112E-13</c:v>
                      </c:pt>
                      <c:pt idx="7665">
                        <c:v>4.0327356151525617E-13</c:v>
                      </c:pt>
                      <c:pt idx="7666">
                        <c:v>4.0334020029952535E-13</c:v>
                      </c:pt>
                      <c:pt idx="7667">
                        <c:v>4.034070561059111E-13</c:v>
                      </c:pt>
                      <c:pt idx="7668">
                        <c:v>4.0347412955694759E-13</c:v>
                      </c:pt>
                      <c:pt idx="7669">
                        <c:v>4.0354142127516711E-13</c:v>
                      </c:pt>
                      <c:pt idx="7670">
                        <c:v>4.0360893188310313E-13</c:v>
                      </c:pt>
                      <c:pt idx="7671">
                        <c:v>4.0367666200328899E-13</c:v>
                      </c:pt>
                      <c:pt idx="7672">
                        <c:v>4.0374461225825772E-13</c:v>
                      </c:pt>
                      <c:pt idx="7673">
                        <c:v>4.0381278327054209E-13</c:v>
                      </c:pt>
                      <c:pt idx="7674">
                        <c:v>4.0388117566267554E-13</c:v>
                      </c:pt>
                      <c:pt idx="7675">
                        <c:v>4.0394979005719109E-13</c:v>
                      </c:pt>
                      <c:pt idx="7676">
                        <c:v>4.0401862707662193E-13</c:v>
                      </c:pt>
                      <c:pt idx="7677">
                        <c:v>4.0408768734350088E-13</c:v>
                      </c:pt>
                      <c:pt idx="7678">
                        <c:v>4.0415697148036062E-13</c:v>
                      </c:pt>
                      <c:pt idx="7679">
                        <c:v>4.0422648010973584E-13</c:v>
                      </c:pt>
                      <c:pt idx="7680">
                        <c:v>4.0429621385415796E-13</c:v>
                      </c:pt>
                      <c:pt idx="7681">
                        <c:v>4.0436617333616132E-13</c:v>
                      </c:pt>
                      <c:pt idx="7682">
                        <c:v>4.0443635917827804E-13</c:v>
                      </c:pt>
                      <c:pt idx="7683">
                        <c:v>4.0450677200304267E-13</c:v>
                      </c:pt>
                      <c:pt idx="7684">
                        <c:v>4.0457741243298661E-13</c:v>
                      </c:pt>
                      <c:pt idx="7685">
                        <c:v>4.0464828109064355E-13</c:v>
                      </c:pt>
                      <c:pt idx="7686">
                        <c:v>4.0471937859854718E-13</c:v>
                      </c:pt>
                      <c:pt idx="7687">
                        <c:v>4.0479070557923027E-13</c:v>
                      </c:pt>
                      <c:pt idx="7688">
                        <c:v>4.048622626552252E-13</c:v>
                      </c:pt>
                      <c:pt idx="7689">
                        <c:v>4.0493405044906657E-13</c:v>
                      </c:pt>
                      <c:pt idx="7690">
                        <c:v>4.0500606958328638E-13</c:v>
                      </c:pt>
                      <c:pt idx="7691">
                        <c:v>4.0507832071360522E-13</c:v>
                      </c:pt>
                      <c:pt idx="7692">
                        <c:v>4.0515080508089325E-13</c:v>
                      </c:pt>
                      <c:pt idx="7693">
                        <c:v>4.052235236420949E-13</c:v>
                      </c:pt>
                      <c:pt idx="7694">
                        <c:v>4.0529647715295977E-13</c:v>
                      </c:pt>
                      <c:pt idx="7695">
                        <c:v>4.0536966636923826E-13</c:v>
                      </c:pt>
                      <c:pt idx="7696">
                        <c:v>4.0544309204667937E-13</c:v>
                      </c:pt>
                      <c:pt idx="7697">
                        <c:v>4.055167549410337E-13</c:v>
                      </c:pt>
                      <c:pt idx="7698">
                        <c:v>4.0559065580805096E-13</c:v>
                      </c:pt>
                      <c:pt idx="7699">
                        <c:v>4.0566479540348219E-13</c:v>
                      </c:pt>
                      <c:pt idx="7700">
                        <c:v>4.0573917448307616E-13</c:v>
                      </c:pt>
                      <c:pt idx="7701">
                        <c:v>4.058137938025828E-13</c:v>
                      </c:pt>
                      <c:pt idx="7702">
                        <c:v>4.0588865411775333E-13</c:v>
                      </c:pt>
                      <c:pt idx="7703">
                        <c:v>4.0596375618433685E-13</c:v>
                      </c:pt>
                      <c:pt idx="7704">
                        <c:v>4.0603910075808305E-13</c:v>
                      </c:pt>
                      <c:pt idx="7705">
                        <c:v>4.061146885947429E-13</c:v>
                      </c:pt>
                      <c:pt idx="7706">
                        <c:v>4.0619052045006548E-13</c:v>
                      </c:pt>
                      <c:pt idx="7707">
                        <c:v>4.0626659707980172E-13</c:v>
                      </c:pt>
                      <c:pt idx="7708">
                        <c:v>4.063429192397006E-13</c:v>
                      </c:pt>
                      <c:pt idx="7709">
                        <c:v>4.0641948768551318E-13</c:v>
                      </c:pt>
                      <c:pt idx="7710">
                        <c:v>4.0649630317298871E-13</c:v>
                      </c:pt>
                      <c:pt idx="7711">
                        <c:v>4.065733664578769E-13</c:v>
                      </c:pt>
                      <c:pt idx="7712">
                        <c:v>4.0665067829592829E-13</c:v>
                      </c:pt>
                      <c:pt idx="7713">
                        <c:v>4.0672823944289294E-13</c:v>
                      </c:pt>
                      <c:pt idx="7714">
                        <c:v>4.068060506545211E-13</c:v>
                      </c:pt>
                      <c:pt idx="7715">
                        <c:v>4.0688411268656152E-13</c:v>
                      </c:pt>
                      <c:pt idx="7716">
                        <c:v>4.0696242629476571E-13</c:v>
                      </c:pt>
                      <c:pt idx="7717">
                        <c:v>4.0704099223488297E-13</c:v>
                      </c:pt>
                      <c:pt idx="7718">
                        <c:v>4.0711981126266339E-13</c:v>
                      </c:pt>
                      <c:pt idx="7719">
                        <c:v>4.0719888413385674E-13</c:v>
                      </c:pt>
                      <c:pt idx="7720">
                        <c:v>4.0727821160421301E-13</c:v>
                      </c:pt>
                      <c:pt idx="7721">
                        <c:v>4.073577944294821E-13</c:v>
                      </c:pt>
                      <c:pt idx="7722">
                        <c:v>4.0743763336541463E-13</c:v>
                      </c:pt>
                      <c:pt idx="7723">
                        <c:v>4.0751772916776033E-13</c:v>
                      </c:pt>
                      <c:pt idx="7724">
                        <c:v>4.0759808259226917E-13</c:v>
                      </c:pt>
                      <c:pt idx="7725">
                        <c:v>4.0767869439469059E-13</c:v>
                      </c:pt>
                      <c:pt idx="7726">
                        <c:v>4.077595653307754E-13</c:v>
                      </c:pt>
                      <c:pt idx="7727">
                        <c:v>4.078406961562734E-13</c:v>
                      </c:pt>
                      <c:pt idx="7728">
                        <c:v>4.0792208762693419E-13</c:v>
                      </c:pt>
                      <c:pt idx="7729">
                        <c:v>4.0800374049850793E-13</c:v>
                      </c:pt>
                      <c:pt idx="7730">
                        <c:v>4.0808565552674516E-13</c:v>
                      </c:pt>
                      <c:pt idx="7731">
                        <c:v>4.0816783346739478E-13</c:v>
                      </c:pt>
                      <c:pt idx="7732">
                        <c:v>4.0825027507620751E-13</c:v>
                      </c:pt>
                      <c:pt idx="7733">
                        <c:v>4.0833298110893379E-13</c:v>
                      </c:pt>
                      <c:pt idx="7734">
                        <c:v>4.0841595232092867E-13</c:v>
                      </c:pt>
                      <c:pt idx="7735">
                        <c:v>4.0849918946259729E-13</c:v>
                      </c:pt>
                      <c:pt idx="7736">
                        <c:v>4.085826933649034E-13</c:v>
                      </c:pt>
                      <c:pt idx="7737">
                        <c:v>4.0866646488917755E-13</c:v>
                      </c:pt>
                      <c:pt idx="7738">
                        <c:v>4.0875050489675043E-13</c:v>
                      </c:pt>
                      <c:pt idx="7739">
                        <c:v>4.0883481424895303E-13</c:v>
                      </c:pt>
                      <c:pt idx="7740">
                        <c:v>4.0891939380711615E-13</c:v>
                      </c:pt>
                      <c:pt idx="7741">
                        <c:v>4.0900424443256976E-13</c:v>
                      </c:pt>
                      <c:pt idx="7742">
                        <c:v>4.0908936698664457E-13</c:v>
                      </c:pt>
                      <c:pt idx="7743">
                        <c:v>4.0917476233067211E-13</c:v>
                      </c:pt>
                      <c:pt idx="7744">
                        <c:v>4.0926043132598249E-13</c:v>
                      </c:pt>
                      <c:pt idx="7745">
                        <c:v>4.0934637483390638E-13</c:v>
                      </c:pt>
                      <c:pt idx="7746">
                        <c:v>4.0943259371577367E-13</c:v>
                      </c:pt>
                      <c:pt idx="7747">
                        <c:v>4.0951908883291677E-13</c:v>
                      </c:pt>
                      <c:pt idx="7748">
                        <c:v>4.0960586104666476E-13</c:v>
                      </c:pt>
                      <c:pt idx="7749">
                        <c:v>4.0969291121834928E-13</c:v>
                      </c:pt>
                      <c:pt idx="7750">
                        <c:v>4.0978024020930043E-13</c:v>
                      </c:pt>
                      <c:pt idx="7751">
                        <c:v>4.0986784888084984E-13</c:v>
                      </c:pt>
                      <c:pt idx="7752">
                        <c:v>4.0995573809432691E-13</c:v>
                      </c:pt>
                      <c:pt idx="7753">
                        <c:v>4.1004390871106258E-13</c:v>
                      </c:pt>
                      <c:pt idx="7754">
                        <c:v>4.1013236159238823E-13</c:v>
                      </c:pt>
                      <c:pt idx="7755">
                        <c:v>4.1022109759963422E-13</c:v>
                      </c:pt>
                      <c:pt idx="7756">
                        <c:v>4.1031011759413037E-13</c:v>
                      </c:pt>
                      <c:pt idx="7757">
                        <c:v>4.1039942243720899E-13</c:v>
                      </c:pt>
                      <c:pt idx="7758">
                        <c:v>4.1048901299019936E-13</c:v>
                      </c:pt>
                      <c:pt idx="7759">
                        <c:v>4.1057889011443288E-13</c:v>
                      </c:pt>
                      <c:pt idx="7760">
                        <c:v>4.1066905467123964E-13</c:v>
                      </c:pt>
                      <c:pt idx="7761">
                        <c:v>4.1075950752195092E-13</c:v>
                      </c:pt>
                      <c:pt idx="7762">
                        <c:v>4.1085024952789677E-13</c:v>
                      </c:pt>
                      <c:pt idx="7763">
                        <c:v>4.1094128155040893E-13</c:v>
                      </c:pt>
                      <c:pt idx="7764">
                        <c:v>4.1103260445081669E-13</c:v>
                      </c:pt>
                      <c:pt idx="7765">
                        <c:v>4.111242190904518E-13</c:v>
                      </c:pt>
                      <c:pt idx="7766">
                        <c:v>4.1121612633064378E-13</c:v>
                      </c:pt>
                      <c:pt idx="7767">
                        <c:v>4.1130832703272515E-13</c:v>
                      </c:pt>
                      <c:pt idx="7768">
                        <c:v>4.1140082205802478E-13</c:v>
                      </c:pt>
                      <c:pt idx="7769">
                        <c:v>4.1149361226787366E-13</c:v>
                      </c:pt>
                      <c:pt idx="7770">
                        <c:v>4.1158669852360355E-13</c:v>
                      </c:pt>
                      <c:pt idx="7771">
                        <c:v>4.1168008168654403E-13</c:v>
                      </c:pt>
                      <c:pt idx="7772">
                        <c:v>4.1177376261802659E-13</c:v>
                      </c:pt>
                      <c:pt idx="7773">
                        <c:v>4.1186774217938067E-13</c:v>
                      </c:pt>
                      <c:pt idx="7774">
                        <c:v>4.1196202123193816E-13</c:v>
                      </c:pt>
                      <c:pt idx="7775">
                        <c:v>4.1205660063702951E-13</c:v>
                      </c:pt>
                      <c:pt idx="7776">
                        <c:v>4.1215148125598445E-13</c:v>
                      </c:pt>
                      <c:pt idx="7777">
                        <c:v>4.1224666395013534E-13</c:v>
                      </c:pt>
                      <c:pt idx="7778">
                        <c:v>4.12342149571747E-13</c:v>
                      </c:pt>
                      <c:pt idx="7779">
                        <c:v>4.124379390511789E-13</c:v>
                      </c:pt>
                      <c:pt idx="7780">
                        <c:v>4.1253403337032807E-13</c:v>
                      </c:pt>
                      <c:pt idx="7781">
                        <c:v>4.1263043351110156E-13</c:v>
                      </c:pt>
                      <c:pt idx="7782">
                        <c:v>4.1272714045540724E-13</c:v>
                      </c:pt>
                      <c:pt idx="7783">
                        <c:v>4.1282415518515216E-13</c:v>
                      </c:pt>
                      <c:pt idx="7784">
                        <c:v>4.1292147868224343E-13</c:v>
                      </c:pt>
                      <c:pt idx="7785">
                        <c:v>4.1301911192858832E-13</c:v>
                      </c:pt>
                      <c:pt idx="7786">
                        <c:v>4.131170559060955E-13</c:v>
                      </c:pt>
                      <c:pt idx="7787">
                        <c:v>4.1321531159667076E-13</c:v>
                      </c:pt>
                      <c:pt idx="7788">
                        <c:v>4.1331387998222298E-13</c:v>
                      </c:pt>
                      <c:pt idx="7789">
                        <c:v>4.1341276204465806E-13</c:v>
                      </c:pt>
                      <c:pt idx="7790">
                        <c:v>4.1351195876588457E-13</c:v>
                      </c:pt>
                      <c:pt idx="7791">
                        <c:v>4.1361147112780951E-13</c:v>
                      </c:pt>
                      <c:pt idx="7792">
                        <c:v>4.1371130011234107E-13</c:v>
                      </c:pt>
                      <c:pt idx="7793">
                        <c:v>4.1381144670138538E-13</c:v>
                      </c:pt>
                      <c:pt idx="7794">
                        <c:v>4.1391191187685057E-13</c:v>
                      </c:pt>
                      <c:pt idx="7795">
                        <c:v>4.1401269662064409E-13</c:v>
                      </c:pt>
                      <c:pt idx="7796">
                        <c:v>4.1411380191467297E-13</c:v>
                      </c:pt>
                      <c:pt idx="7797">
                        <c:v>4.1421522874084495E-13</c:v>
                      </c:pt>
                      <c:pt idx="7798">
                        <c:v>4.1431697808106761E-13</c:v>
                      </c:pt>
                      <c:pt idx="7799">
                        <c:v>4.1441905091724755E-13</c:v>
                      </c:pt>
                      <c:pt idx="7800">
                        <c:v>4.1452144823129308E-13</c:v>
                      </c:pt>
                      <c:pt idx="7801">
                        <c:v>4.1462417100511133E-13</c:v>
                      </c:pt>
                      <c:pt idx="7802">
                        <c:v>4.1472722022061005E-13</c:v>
                      </c:pt>
                      <c:pt idx="7803">
                        <c:v>4.148305968596957E-13</c:v>
                      </c:pt>
                      <c:pt idx="7804">
                        <c:v>4.1493430190427649E-13</c:v>
                      </c:pt>
                      <c:pt idx="7805">
                        <c:v>4.1503833633625933E-13</c:v>
                      </c:pt>
                      <c:pt idx="7806">
                        <c:v>4.1514270113755275E-13</c:v>
                      </c:pt>
                      <c:pt idx="7807">
                        <c:v>4.152473972900626E-13</c:v>
                      </c:pt>
                      <c:pt idx="7808">
                        <c:v>4.1535242577569693E-13</c:v>
                      </c:pt>
                      <c:pt idx="7809">
                        <c:v>4.1545778757636321E-13</c:v>
                      </c:pt>
                      <c:pt idx="7810">
                        <c:v>4.1556348367397003E-13</c:v>
                      </c:pt>
                      <c:pt idx="7811">
                        <c:v>4.156695150504223E-13</c:v>
                      </c:pt>
                      <c:pt idx="7812">
                        <c:v>4.1577588268762998E-13</c:v>
                      </c:pt>
                      <c:pt idx="7813">
                        <c:v>4.1588258756749875E-13</c:v>
                      </c:pt>
                      <c:pt idx="7814">
                        <c:v>4.1598963067193683E-13</c:v>
                      </c:pt>
                      <c:pt idx="7815">
                        <c:v>4.1609701298285094E-13</c:v>
                      </c:pt>
                      <c:pt idx="7816">
                        <c:v>4.1620473548214908E-13</c:v>
                      </c:pt>
                      <c:pt idx="7817">
                        <c:v>4.1631279915173892E-13</c:v>
                      </c:pt>
                      <c:pt idx="7818">
                        <c:v>4.1642120497352773E-13</c:v>
                      </c:pt>
                      <c:pt idx="7819">
                        <c:v>4.165299539294219E-13</c:v>
                      </c:pt>
                      <c:pt idx="7820">
                        <c:v>4.1663904700133011E-13</c:v>
                      </c:pt>
                      <c:pt idx="7821">
                        <c:v>4.167484852958725E-13</c:v>
                      </c:pt>
                      <c:pt idx="7822">
                        <c:v>4.1685827008428637E-13</c:v>
                      </c:pt>
                      <c:pt idx="7823">
                        <c:v>4.169684024545501E-13</c:v>
                      </c:pt>
                      <c:pt idx="7824">
                        <c:v>4.1707888348983499E-13</c:v>
                      </c:pt>
                      <c:pt idx="7825">
                        <c:v>4.1718971427331337E-13</c:v>
                      </c:pt>
                      <c:pt idx="7826">
                        <c:v>4.1730089588815532E-13</c:v>
                      </c:pt>
                      <c:pt idx="7827">
                        <c:v>4.1741242941753254E-13</c:v>
                      </c:pt>
                      <c:pt idx="7828">
                        <c:v>4.1752431594461548E-13</c:v>
                      </c:pt>
                      <c:pt idx="7829">
                        <c:v>4.1763655655257686E-13</c:v>
                      </c:pt>
                      <c:pt idx="7830">
                        <c:v>4.1774915232458672E-13</c:v>
                      </c:pt>
                      <c:pt idx="7831">
                        <c:v>4.1786210434381721E-13</c:v>
                      </c:pt>
                      <c:pt idx="7832">
                        <c:v>4.1797541369343813E-13</c:v>
                      </c:pt>
                      <c:pt idx="7833">
                        <c:v>4.1808908145662184E-13</c:v>
                      </c:pt>
                      <c:pt idx="7834">
                        <c:v>4.1820310871653945E-13</c:v>
                      </c:pt>
                      <c:pt idx="7835">
                        <c:v>4.1831749655636163E-13</c:v>
                      </c:pt>
                      <c:pt idx="7836">
                        <c:v>4.1843224605925986E-13</c:v>
                      </c:pt>
                      <c:pt idx="7837">
                        <c:v>4.1854735830840599E-13</c:v>
                      </c:pt>
                      <c:pt idx="7838">
                        <c:v>4.1866283438696971E-13</c:v>
                      </c:pt>
                      <c:pt idx="7839">
                        <c:v>4.1877867537812363E-13</c:v>
                      </c:pt>
                      <c:pt idx="7840">
                        <c:v>4.1889488236503864E-13</c:v>
                      </c:pt>
                      <c:pt idx="7841">
                        <c:v>4.1901145643088571E-13</c:v>
                      </c:pt>
                      <c:pt idx="7842">
                        <c:v>4.1912839865871516E-13</c:v>
                      </c:pt>
                      <c:pt idx="7843">
                        <c:v>4.1924571014854948E-13</c:v>
                      </c:pt>
                      <c:pt idx="7844">
                        <c:v>4.193633920498766E-13</c:v>
                      </c:pt>
                      <c:pt idx="7845">
                        <c:v>4.1948144552013493E-13</c:v>
                      </c:pt>
                      <c:pt idx="7846">
                        <c:v>4.1959987171676256E-13</c:v>
                      </c:pt>
                      <c:pt idx="7847">
                        <c:v>4.1971867179719675E-13</c:v>
                      </c:pt>
                      <c:pt idx="7848">
                        <c:v>4.198378469188772E-13</c:v>
                      </c:pt>
                      <c:pt idx="7849">
                        <c:v>4.1995739823924082E-13</c:v>
                      </c:pt>
                      <c:pt idx="7850">
                        <c:v>4.2007732691572534E-13</c:v>
                      </c:pt>
                      <c:pt idx="7851">
                        <c:v>4.2019763410577009E-13</c:v>
                      </c:pt>
                      <c:pt idx="7852">
                        <c:v>4.2031832096681179E-13</c:v>
                      </c:pt>
                      <c:pt idx="7853">
                        <c:v>4.2043938865628937E-13</c:v>
                      </c:pt>
                      <c:pt idx="7854">
                        <c:v>4.205608383316405E-13</c:v>
                      </c:pt>
                      <c:pt idx="7855">
                        <c:v>4.2068267115030316E-13</c:v>
                      </c:pt>
                      <c:pt idx="7856">
                        <c:v>4.2080488826971602E-13</c:v>
                      </c:pt>
                      <c:pt idx="7857">
                        <c:v>4.2092749084731652E-13</c:v>
                      </c:pt>
                      <c:pt idx="7858">
                        <c:v>4.2105048004054242E-13</c:v>
                      </c:pt>
                      <c:pt idx="7859">
                        <c:v>4.2117385700683271E-13</c:v>
                      </c:pt>
                      <c:pt idx="7860">
                        <c:v>4.2129762290362441E-13</c:v>
                      </c:pt>
                      <c:pt idx="7861">
                        <c:v>4.2142177888835629E-13</c:v>
                      </c:pt>
                      <c:pt idx="7862">
                        <c:v>4.2154632611846643E-13</c:v>
                      </c:pt>
                      <c:pt idx="7863">
                        <c:v>4.2167126575139287E-13</c:v>
                      </c:pt>
                      <c:pt idx="7864">
                        <c:v>4.217654073824975E-13</c:v>
                      </c:pt>
                      <c:pt idx="7865">
                        <c:v>4.2184502075920511E-13</c:v>
                      </c:pt>
                      <c:pt idx="7866">
                        <c:v>4.2192492448950814E-13</c:v>
                      </c:pt>
                      <c:pt idx="7867">
                        <c:v>4.2200511917097424E-13</c:v>
                      </c:pt>
                      <c:pt idx="7868">
                        <c:v>4.2208560540117119E-13</c:v>
                      </c:pt>
                      <c:pt idx="7869">
                        <c:v>4.2216638377766532E-13</c:v>
                      </c:pt>
                      <c:pt idx="7870">
                        <c:v>4.2224745489802452E-13</c:v>
                      </c:pt>
                      <c:pt idx="7871">
                        <c:v>4.2232881935981548E-13</c:v>
                      </c:pt>
                      <c:pt idx="7872">
                        <c:v>4.2241047776060562E-13</c:v>
                      </c:pt>
                      <c:pt idx="7873">
                        <c:v>4.224924306979622E-13</c:v>
                      </c:pt>
                      <c:pt idx="7874">
                        <c:v>4.2257467876945302E-13</c:v>
                      </c:pt>
                      <c:pt idx="7875">
                        <c:v>4.2265722257264486E-13</c:v>
                      </c:pt>
                      <c:pt idx="7876">
                        <c:v>4.2274006270510485E-13</c:v>
                      </c:pt>
                      <c:pt idx="7877">
                        <c:v>4.2282319976440028E-13</c:v>
                      </c:pt>
                      <c:pt idx="7878">
                        <c:v>4.2290663434809849E-13</c:v>
                      </c:pt>
                      <c:pt idx="7879">
                        <c:v>4.2299036705376736E-13</c:v>
                      </c:pt>
                      <c:pt idx="7880">
                        <c:v>4.2307439847897338E-13</c:v>
                      </c:pt>
                      <c:pt idx="7881">
                        <c:v>4.2315872922128367E-13</c:v>
                      </c:pt>
                      <c:pt idx="7882">
                        <c:v>4.2324335987826589E-13</c:v>
                      </c:pt>
                      <c:pt idx="7883">
                        <c:v>4.2332829104748704E-13</c:v>
                      </c:pt>
                      <c:pt idx="7884">
                        <c:v>4.2341352332651439E-13</c:v>
                      </c:pt>
                      <c:pt idx="7885">
                        <c:v>4.2349905731291555E-13</c:v>
                      </c:pt>
                      <c:pt idx="7886">
                        <c:v>4.2358489360425768E-13</c:v>
                      </c:pt>
                      <c:pt idx="7887">
                        <c:v>4.2367103279810718E-13</c:v>
                      </c:pt>
                      <c:pt idx="7888">
                        <c:v>4.2375747549203323E-13</c:v>
                      </c:pt>
                      <c:pt idx="7889">
                        <c:v>4.2384422228360102E-13</c:v>
                      </c:pt>
                      <c:pt idx="7890">
                        <c:v>4.2393127377037852E-13</c:v>
                      </c:pt>
                      <c:pt idx="7891">
                        <c:v>4.240186305499338E-13</c:v>
                      </c:pt>
                      <c:pt idx="7892">
                        <c:v>4.2410629321983309E-13</c:v>
                      </c:pt>
                      <c:pt idx="7893">
                        <c:v>4.2419426237764393E-13</c:v>
                      </c:pt>
                      <c:pt idx="7894">
                        <c:v>4.2428253862093362E-13</c:v>
                      </c:pt>
                      <c:pt idx="7895">
                        <c:v>4.2437112254726906E-13</c:v>
                      </c:pt>
                      <c:pt idx="7896">
                        <c:v>4.2446001475421883E-13</c:v>
                      </c:pt>
                      <c:pt idx="7897">
                        <c:v>4.2454921583934867E-13</c:v>
                      </c:pt>
                      <c:pt idx="7898">
                        <c:v>4.2463872640022641E-13</c:v>
                      </c:pt>
                      <c:pt idx="7899">
                        <c:v>4.2472854703441914E-13</c:v>
                      </c:pt>
                      <c:pt idx="7900">
                        <c:v>4.2481867833949398E-13</c:v>
                      </c:pt>
                      <c:pt idx="7901">
                        <c:v>4.2490912091301864E-13</c:v>
                      </c:pt>
                      <c:pt idx="7902">
                        <c:v>4.2499987535256038E-13</c:v>
                      </c:pt>
                      <c:pt idx="7903">
                        <c:v>4.2509094225568661E-13</c:v>
                      </c:pt>
                      <c:pt idx="7904">
                        <c:v>4.2518232221922794E-13</c:v>
                      </c:pt>
                      <c:pt idx="7905">
                        <c:v>4.2527401588543447E-13</c:v>
                      </c:pt>
                      <c:pt idx="7906">
                        <c:v>4.2536602393522035E-13</c:v>
                      </c:pt>
                      <c:pt idx="7907">
                        <c:v>4.2545834705000822E-13</c:v>
                      </c:pt>
                      <c:pt idx="7908">
                        <c:v>4.2555098591122016E-13</c:v>
                      </c:pt>
                      <c:pt idx="7909">
                        <c:v>4.2564394120027816E-13</c:v>
                      </c:pt>
                      <c:pt idx="7910">
                        <c:v>4.2573721359860437E-13</c:v>
                      </c:pt>
                      <c:pt idx="7911">
                        <c:v>4.2583080378762117E-13</c:v>
                      </c:pt>
                      <c:pt idx="7912">
                        <c:v>4.2592471244875076E-13</c:v>
                      </c:pt>
                      <c:pt idx="7913">
                        <c:v>4.2601894026341467E-13</c:v>
                      </c:pt>
                      <c:pt idx="7914">
                        <c:v>4.2611348791303594E-13</c:v>
                      </c:pt>
                      <c:pt idx="7915">
                        <c:v>4.2620835607903662E-13</c:v>
                      </c:pt>
                      <c:pt idx="7916">
                        <c:v>4.2630354544283839E-13</c:v>
                      </c:pt>
                      <c:pt idx="7917">
                        <c:v>4.2639905668586399E-13</c:v>
                      </c:pt>
                      <c:pt idx="7918">
                        <c:v>4.2649489048953507E-13</c:v>
                      </c:pt>
                      <c:pt idx="7919">
                        <c:v>4.2659104753527461E-13</c:v>
                      </c:pt>
                      <c:pt idx="7920">
                        <c:v>4.2668752850450425E-13</c:v>
                      </c:pt>
                      <c:pt idx="7921">
                        <c:v>4.2678433407864604E-13</c:v>
                      </c:pt>
                      <c:pt idx="7922">
                        <c:v>4.2688146493912241E-13</c:v>
                      </c:pt>
                      <c:pt idx="7923">
                        <c:v>4.269789217673554E-13</c:v>
                      </c:pt>
                      <c:pt idx="7924">
                        <c:v>4.270767052447673E-13</c:v>
                      </c:pt>
                      <c:pt idx="7925">
                        <c:v>4.2717481605278025E-13</c:v>
                      </c:pt>
                      <c:pt idx="7926">
                        <c:v>4.272732548728167E-13</c:v>
                      </c:pt>
                      <c:pt idx="7927">
                        <c:v>4.2737202238629852E-13</c:v>
                      </c:pt>
                      <c:pt idx="7928">
                        <c:v>4.2747111927464802E-13</c:v>
                      </c:pt>
                      <c:pt idx="7929">
                        <c:v>4.2757054621928769E-13</c:v>
                      </c:pt>
                      <c:pt idx="7930">
                        <c:v>4.2767030390163869E-13</c:v>
                      </c:pt>
                      <c:pt idx="7931">
                        <c:v>4.277703930031245E-13</c:v>
                      </c:pt>
                      <c:pt idx="7932">
                        <c:v>4.2787081420516653E-13</c:v>
                      </c:pt>
                      <c:pt idx="7933">
                        <c:v>4.2797156818918719E-13</c:v>
                      </c:pt>
                      <c:pt idx="7934">
                        <c:v>4.280726556366083E-13</c:v>
                      </c:pt>
                      <c:pt idx="7935">
                        <c:v>4.2817407722885307E-13</c:v>
                      </c:pt>
                      <c:pt idx="7936">
                        <c:v>4.2827583364734212E-13</c:v>
                      </c:pt>
                      <c:pt idx="7937">
                        <c:v>4.283779255734992E-13</c:v>
                      </c:pt>
                      <c:pt idx="7938">
                        <c:v>4.2848035368874561E-13</c:v>
                      </c:pt>
                      <c:pt idx="7939">
                        <c:v>4.2858311867450367E-13</c:v>
                      </c:pt>
                      <c:pt idx="7940">
                        <c:v>4.2868622121219614E-13</c:v>
                      </c:pt>
                      <c:pt idx="7941">
                        <c:v>4.2878966198324374E-13</c:v>
                      </c:pt>
                      <c:pt idx="7942">
                        <c:v>4.2889344166907023E-13</c:v>
                      </c:pt>
                      <c:pt idx="7943">
                        <c:v>4.2899756095109718E-13</c:v>
                      </c:pt>
                      <c:pt idx="7944">
                        <c:v>4.2910202005704429E-13</c:v>
                      </c:pt>
                      <c:pt idx="7945">
                        <c:v>4.2920681921901886E-13</c:v>
                      </c:pt>
                      <c:pt idx="7946">
                        <c:v>4.2931195925902259E-13</c:v>
                      </c:pt>
                      <c:pt idx="7947">
                        <c:v>4.2941744100009671E-13</c:v>
                      </c:pt>
                      <c:pt idx="7948">
                        <c:v>4.2952326526528093E-13</c:v>
                      </c:pt>
                      <c:pt idx="7949">
                        <c:v>4.2962943287761653E-13</c:v>
                      </c:pt>
                      <c:pt idx="7950">
                        <c:v>4.2973594466014442E-13</c:v>
                      </c:pt>
                      <c:pt idx="7951">
                        <c:v>4.2984280143590533E-13</c:v>
                      </c:pt>
                      <c:pt idx="7952">
                        <c:v>4.2995000402793908E-13</c:v>
                      </c:pt>
                      <c:pt idx="7953">
                        <c:v>4.3005755325928754E-13</c:v>
                      </c:pt>
                      <c:pt idx="7954">
                        <c:v>4.3016544995299078E-13</c:v>
                      </c:pt>
                      <c:pt idx="7955">
                        <c:v>4.3027369493208957E-13</c:v>
                      </c:pt>
                      <c:pt idx="7956">
                        <c:v>4.3038228901962453E-13</c:v>
                      </c:pt>
                      <c:pt idx="7957">
                        <c:v>4.3049123303863643E-13</c:v>
                      </c:pt>
                      <c:pt idx="7958">
                        <c:v>4.306005278121665E-13</c:v>
                      </c:pt>
                      <c:pt idx="7959">
                        <c:v>4.3071017416325434E-13</c:v>
                      </c:pt>
                      <c:pt idx="7960">
                        <c:v>4.30820172914942E-13</c:v>
                      </c:pt>
                      <c:pt idx="7961">
                        <c:v>4.3093052489026918E-13</c:v>
                      </c:pt>
                      <c:pt idx="7962">
                        <c:v>4.3104123091227691E-13</c:v>
                      </c:pt>
                      <c:pt idx="7963">
                        <c:v>4.3115229180400641E-13</c:v>
                      </c:pt>
                      <c:pt idx="7964">
                        <c:v>4.312637083884976E-13</c:v>
                      </c:pt>
                      <c:pt idx="7965">
                        <c:v>4.3137548148879165E-13</c:v>
                      </c:pt>
                      <c:pt idx="7966">
                        <c:v>4.3148761192792923E-13</c:v>
                      </c:pt>
                      <c:pt idx="7967">
                        <c:v>4.3160010052895076E-13</c:v>
                      </c:pt>
                      <c:pt idx="7968">
                        <c:v>4.3171294811489706E-13</c:v>
                      </c:pt>
                      <c:pt idx="7969">
                        <c:v>4.3182615550880946E-13</c:v>
                      </c:pt>
                      <c:pt idx="7970">
                        <c:v>4.3193972353372737E-13</c:v>
                      </c:pt>
                      <c:pt idx="7971">
                        <c:v>4.3205365301269276E-13</c:v>
                      </c:pt>
                      <c:pt idx="7972">
                        <c:v>4.3216794476874597E-13</c:v>
                      </c:pt>
                      <c:pt idx="7973">
                        <c:v>4.322825996249274E-13</c:v>
                      </c:pt>
                      <c:pt idx="7974">
                        <c:v>4.3239761840427853E-13</c:v>
                      </c:pt>
                      <c:pt idx="7975">
                        <c:v>4.3251300192983863E-13</c:v>
                      </c:pt>
                      <c:pt idx="7976">
                        <c:v>4.3262875102464977E-13</c:v>
                      </c:pt>
                      <c:pt idx="7977">
                        <c:v>4.3274486651175242E-13</c:v>
                      </c:pt>
                      <c:pt idx="7978">
                        <c:v>4.3286134921418671E-13</c:v>
                      </c:pt>
                      <c:pt idx="7979">
                        <c:v>4.3297819995499384E-13</c:v>
                      </c:pt>
                      <c:pt idx="7980">
                        <c:v>4.330954195572141E-13</c:v>
                      </c:pt>
                      <c:pt idx="7981">
                        <c:v>4.3321300884388906E-13</c:v>
                      </c:pt>
                      <c:pt idx="7982">
                        <c:v>4.3333096863805858E-13</c:v>
                      </c:pt>
                      <c:pt idx="7983">
                        <c:v>4.3344929976276394E-13</c:v>
                      </c:pt>
                      <c:pt idx="7984">
                        <c:v>4.33568003041045E-13</c:v>
                      </c:pt>
                      <c:pt idx="7985">
                        <c:v>4.336870792959435E-13</c:v>
                      </c:pt>
                      <c:pt idx="7986">
                        <c:v>4.3380652935049924E-13</c:v>
                      </c:pt>
                      <c:pt idx="7987">
                        <c:v>4.3392635402775411E-13</c:v>
                      </c:pt>
                      <c:pt idx="7988">
                        <c:v>4.3404655415074766E-13</c:v>
                      </c:pt>
                      <c:pt idx="7989">
                        <c:v>4.3416713054252098E-13</c:v>
                      </c:pt>
                      <c:pt idx="7990">
                        <c:v>4.3428808402611488E-13</c:v>
                      </c:pt>
                      <c:pt idx="7991">
                        <c:v>4.3440941542456994E-13</c:v>
                      </c:pt>
                      <c:pt idx="7992">
                        <c:v>4.3453112556092757E-13</c:v>
                      </c:pt>
                      <c:pt idx="7993">
                        <c:v>4.3465321525822725E-13</c:v>
                      </c:pt>
                      <c:pt idx="7994">
                        <c:v>4.3477568533951059E-13</c:v>
                      </c:pt>
                      <c:pt idx="7995">
                        <c:v>4.3489853662781813E-13</c:v>
                      </c:pt>
                      <c:pt idx="7996">
                        <c:v>4.3502176994619067E-13</c:v>
                      </c:pt>
                      <c:pt idx="7997">
                        <c:v>4.3514538611766844E-13</c:v>
                      </c:pt>
                      <c:pt idx="7998">
                        <c:v>4.3526938596529287E-13</c:v>
                      </c:pt>
                      <c:pt idx="7999">
                        <c:v>4.3539377031210346E-13</c:v>
                      </c:pt>
                      <c:pt idx="8000">
                        <c:v>4.3551853998114214E-13</c:v>
                      </c:pt>
                      <c:pt idx="8001">
                        <c:v>4.3564369579544929E-13</c:v>
                      </c:pt>
                      <c:pt idx="8002">
                        <c:v>4.3576923857806598E-13</c:v>
                      </c:pt>
                      <c:pt idx="8003">
                        <c:v>4.3589516915203187E-13</c:v>
                      </c:pt>
                      <c:pt idx="8004">
                        <c:v>4.3602148834038874E-13</c:v>
                      </c:pt>
                      <c:pt idx="8005">
                        <c:v>4.361481969661767E-13</c:v>
                      </c:pt>
                      <c:pt idx="8006">
                        <c:v>4.3627529585243603E-13</c:v>
                      </c:pt>
                      <c:pt idx="8007">
                        <c:v>4.3640278582220916E-13</c:v>
                      </c:pt>
                      <c:pt idx="8008">
                        <c:v>4.3653066769853454E-13</c:v>
                      </c:pt>
                      <c:pt idx="8009">
                        <c:v>4.3665894230445475E-13</c:v>
                      </c:pt>
                      <c:pt idx="8010">
                        <c:v>4.3678761046300906E-13</c:v>
                      </c:pt>
                      <c:pt idx="8011">
                        <c:v>4.369166729972396E-13</c:v>
                      </c:pt>
                      <c:pt idx="8012">
                        <c:v>4.3704613073018608E-13</c:v>
                      </c:pt>
                      <c:pt idx="8013">
                        <c:v>4.3717598448488953E-13</c:v>
                      </c:pt>
                      <c:pt idx="8014">
                        <c:v>4.3730623508439081E-13</c:v>
                      </c:pt>
                      <c:pt idx="8015">
                        <c:v>4.3743688335172999E-13</c:v>
                      </c:pt>
                      <c:pt idx="8016">
                        <c:v>4.3756793010994896E-13</c:v>
                      </c:pt>
                      <c:pt idx="8017">
                        <c:v>4.3769937618208733E-13</c:v>
                      </c:pt>
                      <c:pt idx="8018">
                        <c:v>4.3783122239118616E-13</c:v>
                      </c:pt>
                      <c:pt idx="8019">
                        <c:v>4.3796346956028633E-13</c:v>
                      </c:pt>
                      <c:pt idx="8020">
                        <c:v>4.3809611851242867E-13</c:v>
                      </c:pt>
                      <c:pt idx="8021">
                        <c:v>4.3822917007065349E-13</c:v>
                      </c:pt>
                      <c:pt idx="8022">
                        <c:v>4.3836262505800136E-13</c:v>
                      </c:pt>
                      <c:pt idx="8023">
                        <c:v>4.3849648429075555E-13</c:v>
                      </c:pt>
                      <c:pt idx="8024">
                        <c:v>4.3863074847856423E-13</c:v>
                      </c:pt>
                      <c:pt idx="8025">
                        <c:v>4.3876541856921468E-13</c:v>
                      </c:pt>
                      <c:pt idx="8026">
                        <c:v>4.3890049560528004E-13</c:v>
                      </c:pt>
                      <c:pt idx="8027">
                        <c:v>4.3903598062933229E-13</c:v>
                      </c:pt>
                      <c:pt idx="8028">
                        <c:v>4.3917187468394416E-13</c:v>
                      </c:pt>
                      <c:pt idx="8029">
                        <c:v>4.3930817881168692E-13</c:v>
                      </c:pt>
                      <c:pt idx="8030">
                        <c:v>4.3944489405513316E-13</c:v>
                      </c:pt>
                      <c:pt idx="8031">
                        <c:v>4.3958202145685539E-13</c:v>
                      </c:pt>
                      <c:pt idx="8032">
                        <c:v>4.3971956205942491E-13</c:v>
                      </c:pt>
                      <c:pt idx="8033">
                        <c:v>4.3985751690541459E-13</c:v>
                      </c:pt>
                      <c:pt idx="8034">
                        <c:v>4.3999588703739666E-13</c:v>
                      </c:pt>
                      <c:pt idx="8035">
                        <c:v>4.4013467349794248E-13</c:v>
                      </c:pt>
                      <c:pt idx="8036">
                        <c:v>4.4027387732962486E-13</c:v>
                      </c:pt>
                      <c:pt idx="8037">
                        <c:v>4.4041349957501611E-13</c:v>
                      </c:pt>
                      <c:pt idx="8038">
                        <c:v>4.4055354127668776E-13</c:v>
                      </c:pt>
                      <c:pt idx="8039">
                        <c:v>4.4069400347721279E-13</c:v>
                      </c:pt>
                      <c:pt idx="8040">
                        <c:v>4.4083488721916289E-13</c:v>
                      </c:pt>
                      <c:pt idx="8041">
                        <c:v>4.4097619354511001E-13</c:v>
                      </c:pt>
                      <c:pt idx="8042">
                        <c:v>4.4111792349762726E-13</c:v>
                      </c:pt>
                      <c:pt idx="8043">
                        <c:v>4.4126007811928519E-13</c:v>
                      </c:pt>
                      <c:pt idx="8044">
                        <c:v>4.4140265845265781E-13</c:v>
                      </c:pt>
                      <c:pt idx="8045">
                        <c:v>4.4154566554031596E-13</c:v>
                      </c:pt>
                      <c:pt idx="8046">
                        <c:v>4.4168910042483211E-13</c:v>
                      </c:pt>
                      <c:pt idx="8047">
                        <c:v>4.4183296414877855E-13</c:v>
                      </c:pt>
                      <c:pt idx="8048">
                        <c:v>4.4197725775472815E-13</c:v>
                      </c:pt>
                      <c:pt idx="8049">
                        <c:v>4.4212198228525139E-13</c:v>
                      </c:pt>
                      <c:pt idx="8050">
                        <c:v>4.4226713878292215E-13</c:v>
                      </c:pt>
                      <c:pt idx="8051">
                        <c:v>4.4241272829031166E-13</c:v>
                      </c:pt>
                      <c:pt idx="8052">
                        <c:v>4.4255875184999249E-13</c:v>
                      </c:pt>
                      <c:pt idx="8053">
                        <c:v>4.4270521050453613E-13</c:v>
                      </c:pt>
                      <c:pt idx="8054">
                        <c:v>4.4285210529651569E-13</c:v>
                      </c:pt>
                      <c:pt idx="8055">
                        <c:v>4.4299943726850283E-13</c:v>
                      </c:pt>
                      <c:pt idx="8056">
                        <c:v>4.4314720746306954E-13</c:v>
                      </c:pt>
                      <c:pt idx="8057">
                        <c:v>4.4329541692278819E-13</c:v>
                      </c:pt>
                      <c:pt idx="8058">
                        <c:v>4.4344406669023187E-13</c:v>
                      </c:pt>
                      <c:pt idx="8059">
                        <c:v>4.4359315780797094E-13</c:v>
                      </c:pt>
                      <c:pt idx="8060">
                        <c:v>4.4374269131857905E-13</c:v>
                      </c:pt>
                      <c:pt idx="8061">
                        <c:v>4.4389266826462725E-13</c:v>
                      </c:pt>
                      <c:pt idx="8062">
                        <c:v>4.4404308968868841E-13</c:v>
                      </c:pt>
                      <c:pt idx="8063">
                        <c:v>4.4419395663333491E-13</c:v>
                      </c:pt>
                      <c:pt idx="8064">
                        <c:v>4.4434527014113822E-13</c:v>
                      </c:pt>
                      <c:pt idx="8065">
                        <c:v>4.4449703125467114E-13</c:v>
                      </c:pt>
                      <c:pt idx="8066">
                        <c:v>4.4464924101650558E-13</c:v>
                      </c:pt>
                      <c:pt idx="8067">
                        <c:v>4.4480190046921322E-13</c:v>
                      </c:pt>
                      <c:pt idx="8068">
                        <c:v>4.4495501065536704E-13</c:v>
                      </c:pt>
                      <c:pt idx="8069">
                        <c:v>4.4510857261753883E-13</c:v>
                      </c:pt>
                      <c:pt idx="8070">
                        <c:v>4.4526258739830105E-13</c:v>
                      </c:pt>
                      <c:pt idx="8071">
                        <c:v>4.4541705604022515E-13</c:v>
                      </c:pt>
                      <c:pt idx="8072">
                        <c:v>4.4557197958588429E-13</c:v>
                      </c:pt>
                      <c:pt idx="8073">
                        <c:v>4.4572735907784975E-13</c:v>
                      </c:pt>
                      <c:pt idx="8074">
                        <c:v>4.4588319555869386E-13</c:v>
                      </c:pt>
                      <c:pt idx="8075">
                        <c:v>4.4603949007098922E-13</c:v>
                      </c:pt>
                      <c:pt idx="8076">
                        <c:v>4.4619624365730731E-13</c:v>
                      </c:pt>
                      <c:pt idx="8077">
                        <c:v>4.4635345736022152E-13</c:v>
                      </c:pt>
                      <c:pt idx="8078">
                        <c:v>4.4651113222230288E-13</c:v>
                      </c:pt>
                      <c:pt idx="8079">
                        <c:v>4.4666926928612354E-13</c:v>
                      </c:pt>
                      <c:pt idx="8080">
                        <c:v>4.4682786959425632E-13</c:v>
                      </c:pt>
                      <c:pt idx="8081">
                        <c:v>4.4698693418927366E-13</c:v>
                      </c:pt>
                      <c:pt idx="8082">
                        <c:v>4.4714646411374647E-13</c:v>
                      </c:pt>
                      <c:pt idx="8083">
                        <c:v>4.4730646041024831E-13</c:v>
                      </c:pt>
                      <c:pt idx="8084">
                        <c:v>4.4746692412134991E-13</c:v>
                      </c:pt>
                      <c:pt idx="8085">
                        <c:v>4.4762785628962475E-13</c:v>
                      </c:pt>
                      <c:pt idx="8086">
                        <c:v>4.4778925795764392E-13</c:v>
                      </c:pt>
                      <c:pt idx="8087">
                        <c:v>4.4795113016798053E-13</c:v>
                      </c:pt>
                      <c:pt idx="8088">
                        <c:v>4.4811347396320633E-13</c:v>
                      </c:pt>
                      <c:pt idx="8089">
                        <c:v>4.4827629038589317E-13</c:v>
                      </c:pt>
                      <c:pt idx="8090">
                        <c:v>4.4843958047861386E-13</c:v>
                      </c:pt>
                      <c:pt idx="8091">
                        <c:v>4.4860334528394009E-13</c:v>
                      </c:pt>
                      <c:pt idx="8092">
                        <c:v>4.4876758584444408E-13</c:v>
                      </c:pt>
                      <c:pt idx="8093">
                        <c:v>4.4893230320269838E-13</c:v>
                      </c:pt>
                      <c:pt idx="8094">
                        <c:v>4.4909749840127434E-13</c:v>
                      </c:pt>
                      <c:pt idx="8095">
                        <c:v>4.4926317248274547E-13</c:v>
                      </c:pt>
                      <c:pt idx="8096">
                        <c:v>4.4942932648968261E-13</c:v>
                      </c:pt>
                      <c:pt idx="8097">
                        <c:v>4.4959596146465877E-13</c:v>
                      </c:pt>
                      <c:pt idx="8098">
                        <c:v>4.4976307845024526E-13</c:v>
                      </c:pt>
                      <c:pt idx="8099">
                        <c:v>4.4993067848901543E-13</c:v>
                      </c:pt>
                      <c:pt idx="8100">
                        <c:v>4.5009876262354028E-13</c:v>
                      </c:pt>
                      <c:pt idx="8101">
                        <c:v>4.5026733189639261E-13</c:v>
                      </c:pt>
                      <c:pt idx="8102">
                        <c:v>4.5043638735014488E-13</c:v>
                      </c:pt>
                      <c:pt idx="8103">
                        <c:v>4.5060592998970215E-13</c:v>
                      </c:pt>
                      <c:pt idx="8104">
                        <c:v>4.5077596074156307E-13</c:v>
                      </c:pt>
                      <c:pt idx="8105">
                        <c:v>4.5094648086764788E-13</c:v>
                      </c:pt>
                      <c:pt idx="8106">
                        <c:v>4.5111749167503507E-13</c:v>
                      </c:pt>
                      <c:pt idx="8107">
                        <c:v>4.512889944708027E-13</c:v>
                      </c:pt>
                      <c:pt idx="8108">
                        <c:v>4.5146099056203173E-13</c:v>
                      </c:pt>
                      <c:pt idx="8109">
                        <c:v>4.5163348125580077E-13</c:v>
                      </c:pt>
                      <c:pt idx="8110">
                        <c:v>4.5180646785918813E-13</c:v>
                      </c:pt>
                      <c:pt idx="8111">
                        <c:v>4.5197995167927371E-13</c:v>
                      </c:pt>
                      <c:pt idx="8112">
                        <c:v>4.5215393402313547E-13</c:v>
                      </c:pt>
                      <c:pt idx="8113">
                        <c:v>4.5232841619785397E-13</c:v>
                      </c:pt>
                      <c:pt idx="8114">
                        <c:v>4.5250339951050803E-13</c:v>
                      </c:pt>
                      <c:pt idx="8115">
                        <c:v>4.5267888526817675E-13</c:v>
                      </c:pt>
                      <c:pt idx="8116">
                        <c:v>4.5285487477793838E-13</c:v>
                      </c:pt>
                      <c:pt idx="8117">
                        <c:v>4.5303136934687293E-13</c:v>
                      </c:pt>
                      <c:pt idx="8118">
                        <c:v>4.5320837028205947E-13</c:v>
                      </c:pt>
                      <c:pt idx="8119">
                        <c:v>4.5338587889057595E-13</c:v>
                      </c:pt>
                      <c:pt idx="8120">
                        <c:v>4.5356389647950358E-13</c:v>
                      </c:pt>
                      <c:pt idx="8121">
                        <c:v>4.5374242435591956E-13</c:v>
                      </c:pt>
                      <c:pt idx="8122">
                        <c:v>4.5392146382690366E-13</c:v>
                      </c:pt>
                      <c:pt idx="8123">
                        <c:v>4.5410101619953543E-13</c:v>
                      </c:pt>
                      <c:pt idx="8124">
                        <c:v>4.5428108278089384E-13</c:v>
                      </c:pt>
                      <c:pt idx="8125">
                        <c:v>4.5446166487805749E-13</c:v>
                      </c:pt>
                      <c:pt idx="8126">
                        <c:v>4.5464276379810598E-13</c:v>
                      </c:pt>
                      <c:pt idx="8127">
                        <c:v>4.5482438084811854E-13</c:v>
                      </c:pt>
                      <c:pt idx="8128">
                        <c:v>4.5500651733517361E-13</c:v>
                      </c:pt>
                      <c:pt idx="8129">
                        <c:v>4.551891745663508E-13</c:v>
                      </c:pt>
                      <c:pt idx="8130">
                        <c:v>4.5537235384872947E-13</c:v>
                      </c:pt>
                      <c:pt idx="8131">
                        <c:v>4.5555605648938758E-13</c:v>
                      </c:pt>
                      <c:pt idx="8132">
                        <c:v>4.5574028379540539E-13</c:v>
                      </c:pt>
                      <c:pt idx="8133">
                        <c:v>4.5592503707386236E-13</c:v>
                      </c:pt>
                      <c:pt idx="8134">
                        <c:v>4.5611031763183624E-13</c:v>
                      </c:pt>
                      <c:pt idx="8135">
                        <c:v>4.5629612677640739E-13</c:v>
                      </c:pt>
                      <c:pt idx="8136">
                        <c:v>4.5648246581465428E-13</c:v>
                      </c:pt>
                      <c:pt idx="8137">
                        <c:v>4.5666933605365565E-13</c:v>
                      </c:pt>
                      <c:pt idx="8138">
                        <c:v>4.5685673880049167E-13</c:v>
                      </c:pt>
                      <c:pt idx="8139">
                        <c:v>4.570446753622406E-13</c:v>
                      </c:pt>
                      <c:pt idx="8140">
                        <c:v>4.5723314704598199E-13</c:v>
                      </c:pt>
                      <c:pt idx="8141">
                        <c:v>4.574221551587948E-13</c:v>
                      </c:pt>
                      <c:pt idx="8142">
                        <c:v>4.576117010077581E-13</c:v>
                      </c:pt>
                      <c:pt idx="8143">
                        <c:v>4.5780178589995093E-13</c:v>
                      </c:pt>
                      <c:pt idx="8144">
                        <c:v>4.5799241114245225E-13</c:v>
                      </c:pt>
                      <c:pt idx="8145">
                        <c:v>4.5818357804234244E-13</c:v>
                      </c:pt>
                      <c:pt idx="8146">
                        <c:v>4.5837528790669924E-13</c:v>
                      </c:pt>
                      <c:pt idx="8147">
                        <c:v>4.5856754204260211E-13</c:v>
                      </c:pt>
                      <c:pt idx="8148">
                        <c:v>4.5876034175713001E-13</c:v>
                      </c:pt>
                      <c:pt idx="8149">
                        <c:v>4.5895368835736229E-13</c:v>
                      </c:pt>
                      <c:pt idx="8150">
                        <c:v>4.5914758315037812E-13</c:v>
                      </c:pt>
                      <c:pt idx="8151">
                        <c:v>4.5934202744325656E-13</c:v>
                      </c:pt>
                      <c:pt idx="8152">
                        <c:v>4.5953702254307666E-13</c:v>
                      </c:pt>
                      <c:pt idx="8153">
                        <c:v>4.5973256975691798E-13</c:v>
                      </c:pt>
                      <c:pt idx="8154">
                        <c:v>4.5992867039185868E-13</c:v>
                      </c:pt>
                      <c:pt idx="8155">
                        <c:v>4.6012532575497892E-13</c:v>
                      </c:pt>
                      <c:pt idx="8156">
                        <c:v>4.6032253715335725E-13</c:v>
                      </c:pt>
                      <c:pt idx="8157">
                        <c:v>4.6052030589407314E-13</c:v>
                      </c:pt>
                      <c:pt idx="8158">
                        <c:v>4.6071863328420514E-13</c:v>
                      </c:pt>
                      <c:pt idx="8159">
                        <c:v>4.6091752063083231E-13</c:v>
                      </c:pt>
                      <c:pt idx="8160">
                        <c:v>4.6111696924103421E-13</c:v>
                      </c:pt>
                      <c:pt idx="8161">
                        <c:v>4.6131698042189009E-13</c:v>
                      </c:pt>
                      <c:pt idx="8162">
                        <c:v>4.6151755548047892E-13</c:v>
                      </c:pt>
                      <c:pt idx="8163">
                        <c:v>4.6171869572387996E-13</c:v>
                      </c:pt>
                      <c:pt idx="8164">
                        <c:v>4.6192040245917186E-13</c:v>
                      </c:pt>
                      <c:pt idx="8165">
                        <c:v>4.6212267699343407E-13</c:v>
                      </c:pt>
                      <c:pt idx="8166">
                        <c:v>4.6232552063374496E-13</c:v>
                      </c:pt>
                      <c:pt idx="8167">
                        <c:v>4.6252893468718499E-13</c:v>
                      </c:pt>
                      <c:pt idx="8168">
                        <c:v>4.6273292046083262E-13</c:v>
                      </c:pt>
                      <c:pt idx="8169">
                        <c:v>4.6293747926176679E-13</c:v>
                      </c:pt>
                      <c:pt idx="8170">
                        <c:v>4.6314261239706658E-13</c:v>
                      </c:pt>
                      <c:pt idx="8171">
                        <c:v>4.6334832117381164E-13</c:v>
                      </c:pt>
                      <c:pt idx="8172">
                        <c:v>4.6355460689908012E-13</c:v>
                      </c:pt>
                      <c:pt idx="8173">
                        <c:v>4.6376147087995279E-13</c:v>
                      </c:pt>
                      <c:pt idx="8174">
                        <c:v>4.6396891442350731E-13</c:v>
                      </c:pt>
                      <c:pt idx="8175">
                        <c:v>4.6417693883682282E-13</c:v>
                      </c:pt>
                      <c:pt idx="8176">
                        <c:v>4.643855454269796E-13</c:v>
                      </c:pt>
                      <c:pt idx="8177">
                        <c:v>4.6459473550105509E-13</c:v>
                      </c:pt>
                      <c:pt idx="8178">
                        <c:v>4.6480451036612946E-13</c:v>
                      </c:pt>
                      <c:pt idx="8179">
                        <c:v>4.6501487132928237E-13</c:v>
                      </c:pt>
                      <c:pt idx="8180">
                        <c:v>4.6522581969759127E-13</c:v>
                      </c:pt>
                      <c:pt idx="8181">
                        <c:v>4.6543735677813712E-13</c:v>
                      </c:pt>
                      <c:pt idx="8182">
                        <c:v>4.6564948387799839E-13</c:v>
                      </c:pt>
                      <c:pt idx="8183">
                        <c:v>4.6586219970720255E-13</c:v>
                      </c:pt>
                      <c:pt idx="8184">
                        <c:v>4.6607550027283611E-13</c:v>
                      </c:pt>
                      <c:pt idx="8185">
                        <c:v>4.6628938720690874E-13</c:v>
                      </c:pt>
                      <c:pt idx="8186">
                        <c:v>4.6650386233270665E-13</c:v>
                      </c:pt>
                      <c:pt idx="8187">
                        <c:v>4.6671892747351453E-13</c:v>
                      </c:pt>
                      <c:pt idx="8188">
                        <c:v>4.6693458445261859E-13</c:v>
                      </c:pt>
                      <c:pt idx="8189">
                        <c:v>4.6715083509330454E-13</c:v>
                      </c:pt>
                      <c:pt idx="8190">
                        <c:v>4.6736768121885828E-13</c:v>
                      </c:pt>
                      <c:pt idx="8191">
                        <c:v>4.67585124652565E-13</c:v>
                      </c:pt>
                      <c:pt idx="8192">
                        <c:v>4.6780316721771021E-13</c:v>
                      </c:pt>
                      <c:pt idx="8193">
                        <c:v>4.6802181073757962E-13</c:v>
                      </c:pt>
                      <c:pt idx="8194">
                        <c:v>4.6824105703545902E-13</c:v>
                      </c:pt>
                      <c:pt idx="8195">
                        <c:v>4.6846090793463351E-13</c:v>
                      </c:pt>
                      <c:pt idx="8196">
                        <c:v>4.6868136525838992E-13</c:v>
                      </c:pt>
                      <c:pt idx="8197">
                        <c:v>4.6890243083001241E-13</c:v>
                      </c:pt>
                      <c:pt idx="8198">
                        <c:v>4.6912410647278792E-13</c:v>
                      </c:pt>
                      <c:pt idx="8199">
                        <c:v>4.6934639401000093E-13</c:v>
                      </c:pt>
                      <c:pt idx="8200">
                        <c:v>4.6956929526493796E-13</c:v>
                      </c:pt>
                      <c:pt idx="8201">
                        <c:v>4.6979281206088369E-13</c:v>
                      </c:pt>
                      <c:pt idx="8202">
                        <c:v>4.7001694622112534E-13</c:v>
                      </c:pt>
                      <c:pt idx="8203">
                        <c:v>4.7024169956894701E-13</c:v>
                      </c:pt>
                      <c:pt idx="8204">
                        <c:v>4.704670739276351E-13</c:v>
                      </c:pt>
                      <c:pt idx="8205">
                        <c:v>4.706930711204745E-13</c:v>
                      </c:pt>
                      <c:pt idx="8206">
                        <c:v>4.7091969297075154E-13</c:v>
                      </c:pt>
                      <c:pt idx="8207">
                        <c:v>4.7114694130175149E-13</c:v>
                      </c:pt>
                      <c:pt idx="8208">
                        <c:v>4.7137481793676059E-13</c:v>
                      </c:pt>
                      <c:pt idx="8209">
                        <c:v>4.7160332469906371E-13</c:v>
                      </c:pt>
                      <c:pt idx="8210">
                        <c:v>4.7183246341194676E-13</c:v>
                      </c:pt>
                      <c:pt idx="8211">
                        <c:v>4.7206223589869515E-13</c:v>
                      </c:pt>
                      <c:pt idx="8212">
                        <c:v>4.7229264398259488E-13</c:v>
                      </c:pt>
                      <c:pt idx="8213">
                        <c:v>4.7252368948693165E-13</c:v>
                      </c:pt>
                      <c:pt idx="8214">
                        <c:v>4.7275537423499107E-13</c:v>
                      </c:pt>
                      <c:pt idx="8215">
                        <c:v>4.7298770005005793E-13</c:v>
                      </c:pt>
                      <c:pt idx="8216">
                        <c:v>4.7322066875541834E-13</c:v>
                      </c:pt>
                      <c:pt idx="8217">
                        <c:v>4.7345428217435809E-13</c:v>
                      </c:pt>
                      <c:pt idx="8218">
                        <c:v>4.7368854213016381E-13</c:v>
                      </c:pt>
                      <c:pt idx="8219">
                        <c:v>4.7392345044611868E-13</c:v>
                      </c:pt>
                      <c:pt idx="8220">
                        <c:v>4.741590089455104E-13</c:v>
                      </c:pt>
                      <c:pt idx="8221">
                        <c:v>4.7439521945162439E-13</c:v>
                      </c:pt>
                      <c:pt idx="8222">
                        <c:v>4.7463208378774484E-13</c:v>
                      </c:pt>
                      <c:pt idx="8223">
                        <c:v>4.7486960377715966E-13</c:v>
                      </c:pt>
                      <c:pt idx="8224">
                        <c:v>4.7510778124315194E-13</c:v>
                      </c:pt>
                      <c:pt idx="8225">
                        <c:v>4.753466180090094E-13</c:v>
                      </c:pt>
                      <c:pt idx="8226">
                        <c:v>4.7558611589801592E-13</c:v>
                      </c:pt>
                      <c:pt idx="8227">
                        <c:v>4.7582627673345893E-13</c:v>
                      </c:pt>
                      <c:pt idx="8228">
                        <c:v>4.7606710233862231E-13</c:v>
                      </c:pt>
                      <c:pt idx="8229">
                        <c:v>4.7630859453679357E-13</c:v>
                      </c:pt>
                      <c:pt idx="8230">
                        <c:v>4.7655075515125601E-13</c:v>
                      </c:pt>
                      <c:pt idx="8231">
                        <c:v>4.7679358600529764E-13</c:v>
                      </c:pt>
                      <c:pt idx="8232">
                        <c:v>4.7703708892220256E-13</c:v>
                      </c:pt>
                      <c:pt idx="8233">
                        <c:v>4.7728126572525676E-13</c:v>
                      </c:pt>
                      <c:pt idx="8234">
                        <c:v>4.7752611823774565E-13</c:v>
                      </c:pt>
                      <c:pt idx="8235">
                        <c:v>4.7777164828295534E-13</c:v>
                      </c:pt>
                      <c:pt idx="8236">
                        <c:v>4.7801785768417113E-13</c:v>
                      </c:pt>
                      <c:pt idx="8237">
                        <c:v>4.7826474826467902E-13</c:v>
                      </c:pt>
                      <c:pt idx="8238">
                        <c:v>4.785123218477639E-13</c:v>
                      </c:pt>
                      <c:pt idx="8239">
                        <c:v>4.787605802567131E-13</c:v>
                      </c:pt>
                      <c:pt idx="8240">
                        <c:v>4.790095253148097E-13</c:v>
                      </c:pt>
                      <c:pt idx="8241">
                        <c:v>4.7925915884534161E-13</c:v>
                      </c:pt>
                      <c:pt idx="8242">
                        <c:v>4.7950948267159233E-13</c:v>
                      </c:pt>
                      <c:pt idx="8243">
                        <c:v>4.7976049861684956E-13</c:v>
                      </c:pt>
                      <c:pt idx="8244">
                        <c:v>4.8001220850439761E-13</c:v>
                      </c:pt>
                      <c:pt idx="8245">
                        <c:v>4.8026461415752288E-13</c:v>
                      </c:pt>
                      <c:pt idx="8246">
                        <c:v>4.8051771739950987E-13</c:v>
                      </c:pt>
                      <c:pt idx="8247">
                        <c:v>4.8077152005364588E-13</c:v>
                      </c:pt>
                      <c:pt idx="8248">
                        <c:v>4.8102602394321452E-13</c:v>
                      </c:pt>
                      <c:pt idx="8249">
                        <c:v>4.8128123089150328E-13</c:v>
                      </c:pt>
                      <c:pt idx="8250">
                        <c:v>4.8153714272179749E-13</c:v>
                      </c:pt>
                      <c:pt idx="8251">
                        <c:v>4.8179376125738182E-13</c:v>
                      </c:pt>
                      <c:pt idx="8252">
                        <c:v>4.8205108832154178E-13</c:v>
                      </c:pt>
                      <c:pt idx="8253">
                        <c:v>4.8230912573756439E-13</c:v>
                      </c:pt>
                      <c:pt idx="8254">
                        <c:v>4.8256787532873373E-13</c:v>
                      </c:pt>
                      <c:pt idx="8255">
                        <c:v>4.8282733891833682E-13</c:v>
                      </c:pt>
                      <c:pt idx="8256">
                        <c:v>4.8308751832965835E-13</c:v>
                      </c:pt>
                      <c:pt idx="8257">
                        <c:v>4.8334841538598484E-13</c:v>
                      </c:pt>
                      <c:pt idx="8258">
                        <c:v>4.8361003191060037E-13</c:v>
                      </c:pt>
                      <c:pt idx="8259">
                        <c:v>4.8387236972679185E-13</c:v>
                      </c:pt>
                      <c:pt idx="8260">
                        <c:v>4.8413543065784509E-13</c:v>
                      </c:pt>
                      <c:pt idx="8261">
                        <c:v>4.8439921652704448E-13</c:v>
                      </c:pt>
                      <c:pt idx="8262">
                        <c:v>4.8466372915767674E-13</c:v>
                      </c:pt>
                      <c:pt idx="8263">
                        <c:v>4.8492897037302726E-13</c:v>
                      </c:pt>
                      <c:pt idx="8264">
                        <c:v>4.8519494199638064E-13</c:v>
                      </c:pt>
                      <c:pt idx="8265">
                        <c:v>4.8546164585102399E-13</c:v>
                      </c:pt>
                      <c:pt idx="8266">
                        <c:v>4.8572908376024271E-13</c:v>
                      </c:pt>
                      <c:pt idx="8267">
                        <c:v>4.859972575473213E-13</c:v>
                      </c:pt>
                      <c:pt idx="8268">
                        <c:v>4.8626616903554686E-13</c:v>
                      </c:pt>
                      <c:pt idx="8269">
                        <c:v>4.8653582004820411E-13</c:v>
                      </c:pt>
                      <c:pt idx="8270">
                        <c:v>4.8680621240857923E-13</c:v>
                      </c:pt>
                      <c:pt idx="8271">
                        <c:v>4.8707734793995613E-13</c:v>
                      </c:pt>
                      <c:pt idx="8272">
                        <c:v>4.8734922846562302E-13</c:v>
                      </c:pt>
                      <c:pt idx="8273">
                        <c:v>4.8762185580886379E-13</c:v>
                      </c:pt>
                      <c:pt idx="8274">
                        <c:v>4.8789523179296475E-13</c:v>
                      </c:pt>
                      <c:pt idx="8275">
                        <c:v>4.8816935824121151E-13</c:v>
                      </c:pt>
                      <c:pt idx="8276">
                        <c:v>4.8844423697688895E-13</c:v>
                      </c:pt>
                      <c:pt idx="8277">
                        <c:v>4.8871986982328339E-13</c:v>
                      </c:pt>
                      <c:pt idx="8278">
                        <c:v>4.8899625860368094E-13</c:v>
                      </c:pt>
                      <c:pt idx="8279">
                        <c:v>4.8927340514136628E-13</c:v>
                      </c:pt>
                      <c:pt idx="8280">
                        <c:v>4.8955131125962532E-13</c:v>
                      </c:pt>
                      <c:pt idx="8281">
                        <c:v>4.8982997878174418E-13</c:v>
                      </c:pt>
                      <c:pt idx="8282">
                        <c:v>4.9010940953100744E-13</c:v>
                      </c:pt>
                      <c:pt idx="8283">
                        <c:v>4.903896053307013E-13</c:v>
                      </c:pt>
                      <c:pt idx="8284">
                        <c:v>4.9067056800411199E-13</c:v>
                      </c:pt>
                      <c:pt idx="8285">
                        <c:v>4.9095229937452388E-13</c:v>
                      </c:pt>
                      <c:pt idx="8286">
                        <c:v>4.9123480126522431E-13</c:v>
                      </c:pt>
                      <c:pt idx="8287">
                        <c:v>4.9151807549949654E-13</c:v>
                      </c:pt>
                      <c:pt idx="8288">
                        <c:v>4.918021239006286E-13</c:v>
                      </c:pt>
                      <c:pt idx="8289">
                        <c:v>4.9208694829190468E-13</c:v>
                      </c:pt>
                      <c:pt idx="8290">
                        <c:v>4.923725504966109E-13</c:v>
                      </c:pt>
                      <c:pt idx="8291">
                        <c:v>4.9265893233803284E-13</c:v>
                      </c:pt>
                      <c:pt idx="8292">
                        <c:v>4.9294609563945521E-13</c:v>
                      </c:pt>
                      <c:pt idx="8293">
                        <c:v>4.9323404222416532E-13</c:v>
                      </c:pt>
                      <c:pt idx="8294">
                        <c:v>4.9352277391544817E-13</c:v>
                      </c:pt>
                      <c:pt idx="8295">
                        <c:v>4.9381229253658845E-13</c:v>
                      </c:pt>
                      <c:pt idx="8296">
                        <c:v>4.9410259991087318E-13</c:v>
                      </c:pt>
                      <c:pt idx="8297">
                        <c:v>4.9439369786158705E-13</c:v>
                      </c:pt>
                      <c:pt idx="8298">
                        <c:v>4.9468558821201587E-13</c:v>
                      </c:pt>
                      <c:pt idx="8299">
                        <c:v>4.9497827278544524E-13</c:v>
                      </c:pt>
                      <c:pt idx="8300">
                        <c:v>4.9527175340516106E-13</c:v>
                      </c:pt>
                      <c:pt idx="8301">
                        <c:v>4.9556603189444853E-13</c:v>
                      </c:pt>
                      <c:pt idx="8302">
                        <c:v>4.9586111007659436E-13</c:v>
                      </c:pt>
                      <c:pt idx="8303">
                        <c:v>4.9615698977488225E-13</c:v>
                      </c:pt>
                      <c:pt idx="8304">
                        <c:v>4.964536728125995E-13</c:v>
                      </c:pt>
                      <c:pt idx="8305">
                        <c:v>4.9675116101303142E-13</c:v>
                      </c:pt>
                      <c:pt idx="8306">
                        <c:v>4.970494561994629E-13</c:v>
                      </c:pt>
                      <c:pt idx="8307">
                        <c:v>4.9734856019518045E-13</c:v>
                      </c:pt>
                      <c:pt idx="8308">
                        <c:v>4.9764847482346937E-13</c:v>
                      </c:pt>
                      <c:pt idx="8309">
                        <c:v>4.9794920190761476E-13</c:v>
                      </c:pt>
                      <c:pt idx="8310">
                        <c:v>4.9825074327090283E-13</c:v>
                      </c:pt>
                      <c:pt idx="8311">
                        <c:v>4.9855310073661888E-13</c:v>
                      </c:pt>
                      <c:pt idx="8312">
                        <c:v>4.988562761280486E-13</c:v>
                      </c:pt>
                      <c:pt idx="8313">
                        <c:v>4.9916027126847862E-13</c:v>
                      </c:pt>
                      <c:pt idx="8314">
                        <c:v>4.9946508798119312E-13</c:v>
                      </c:pt>
                      <c:pt idx="8315">
                        <c:v>4.9977072808947841E-13</c:v>
                      </c:pt>
                      <c:pt idx="8316">
                        <c:v>5.0007719341661988E-13</c:v>
                      </c:pt>
                      <c:pt idx="8317">
                        <c:v>5.0038448578590365E-13</c:v>
                      </c:pt>
                      <c:pt idx="8318">
                        <c:v>5.0069260702061441E-13</c:v>
                      </c:pt>
                      <c:pt idx="8319">
                        <c:v>5.0100155894403928E-13</c:v>
                      </c:pt>
                      <c:pt idx="8320">
                        <c:v>5.0131134337946123E-13</c:v>
                      </c:pt>
                      <c:pt idx="8321">
                        <c:v>5.016219621501691E-13</c:v>
                      </c:pt>
                      <c:pt idx="8322">
                        <c:v>5.0193341707944657E-13</c:v>
                      </c:pt>
                      <c:pt idx="8323">
                        <c:v>5.0224570999058005E-13</c:v>
                      </c:pt>
                      <c:pt idx="8324">
                        <c:v>5.0255884270685454E-13</c:v>
                      </c:pt>
                      <c:pt idx="8325">
                        <c:v>5.0287281705155654E-13</c:v>
                      </c:pt>
                      <c:pt idx="8326">
                        <c:v>5.0318763484796985E-13</c:v>
                      </c:pt>
                      <c:pt idx="8327">
                        <c:v>5.0350329791938278E-13</c:v>
                      </c:pt>
                      <c:pt idx="8328">
                        <c:v>5.0381980808907863E-13</c:v>
                      </c:pt>
                      <c:pt idx="8329">
                        <c:v>5.041371671803442E-13</c:v>
                      </c:pt>
                      <c:pt idx="8330">
                        <c:v>5.0445537701646389E-13</c:v>
                      </c:pt>
                      <c:pt idx="8331">
                        <c:v>5.0477443942072582E-13</c:v>
                      </c:pt>
                      <c:pt idx="8332">
                        <c:v>5.0509435621641286E-13</c:v>
                      </c:pt>
                      <c:pt idx="8333">
                        <c:v>5.0541512922681295E-13</c:v>
                      </c:pt>
                      <c:pt idx="8334">
                        <c:v>5.0573676027520977E-13</c:v>
                      </c:pt>
                      <c:pt idx="8335">
                        <c:v>5.0605925118489032E-13</c:v>
                      </c:pt>
                      <c:pt idx="8336">
                        <c:v>5.0638260377913962E-13</c:v>
                      </c:pt>
                      <c:pt idx="8337">
                        <c:v>5.0670681988124274E-13</c:v>
                      </c:pt>
                      <c:pt idx="8338">
                        <c:v>5.0703190131448713E-13</c:v>
                      </c:pt>
                      <c:pt idx="8339">
                        <c:v>5.0735784990215635E-13</c:v>
                      </c:pt>
                      <c:pt idx="8340">
                        <c:v>5.0768466746753672E-13</c:v>
                      </c:pt>
                      <c:pt idx="8341">
                        <c:v>5.0801235583391474E-13</c:v>
                      </c:pt>
                      <c:pt idx="8342">
                        <c:v>5.083409169542897E-13</c:v>
                      </c:pt>
                      <c:pt idx="8343">
                        <c:v>5.0867035449196594E-13</c:v>
                      </c:pt>
                      <c:pt idx="8344">
                        <c:v>5.0900067150007487E-13</c:v>
                      </c:pt>
                      <c:pt idx="8345">
                        <c:v>5.0933187061656544E-13</c:v>
                      </c:pt>
                      <c:pt idx="8346">
                        <c:v>5.0966395447939004E-13</c:v>
                      </c:pt>
                      <c:pt idx="8347">
                        <c:v>5.0999692572649741E-13</c:v>
                      </c:pt>
                      <c:pt idx="8348">
                        <c:v>5.1033078699584014E-13</c:v>
                      </c:pt>
                      <c:pt idx="8349">
                        <c:v>5.1066554092536616E-13</c:v>
                      </c:pt>
                      <c:pt idx="8350">
                        <c:v>5.1100119015302937E-13</c:v>
                      </c:pt>
                      <c:pt idx="8351">
                        <c:v>5.1133773731677801E-13</c:v>
                      </c:pt>
                      <c:pt idx="8352">
                        <c:v>5.1167518505456466E-13</c:v>
                      </c:pt>
                      <c:pt idx="8353">
                        <c:v>5.1201353600433747E-13</c:v>
                      </c:pt>
                      <c:pt idx="8354">
                        <c:v>5.1235279280404913E-13</c:v>
                      </c:pt>
                      <c:pt idx="8355">
                        <c:v>5.1269295809164897E-13</c:v>
                      </c:pt>
                      <c:pt idx="8356">
                        <c:v>5.1303403450508899E-13</c:v>
                      </c:pt>
                      <c:pt idx="8357">
                        <c:v>5.1337602468231822E-13</c:v>
                      </c:pt>
                      <c:pt idx="8358">
                        <c:v>5.1371893126128785E-13</c:v>
                      </c:pt>
                      <c:pt idx="8359">
                        <c:v>5.1406275687994944E-13</c:v>
                      </c:pt>
                      <c:pt idx="8360">
                        <c:v>5.1440750417625265E-13</c:v>
                      </c:pt>
                      <c:pt idx="8361">
                        <c:v>5.1475317578814825E-13</c:v>
                      </c:pt>
                      <c:pt idx="8362">
                        <c:v>5.150997743535877E-13</c:v>
                      </c:pt>
                      <c:pt idx="8363">
                        <c:v>5.1544730251052017E-13</c:v>
                      </c:pt>
                      <c:pt idx="8364">
                        <c:v>5.1579576289689772E-13</c:v>
                      </c:pt>
                      <c:pt idx="8365">
                        <c:v>5.1614515815066941E-13</c:v>
                      </c:pt>
                      <c:pt idx="8366">
                        <c:v>5.1649549090978782E-13</c:v>
                      </c:pt>
                      <c:pt idx="8367">
                        <c:v>5.1684676381220159E-13</c:v>
                      </c:pt>
                      <c:pt idx="8368">
                        <c:v>5.1719897949586221E-13</c:v>
                      </c:pt>
                      <c:pt idx="8369">
                        <c:v>5.1755214059872043E-13</c:v>
                      </c:pt>
                      <c:pt idx="8370">
                        <c:v>5.1790624975872723E-13</c:v>
                      </c:pt>
                      <c:pt idx="8371">
                        <c:v>5.1826130961383255E-13</c:v>
                      </c:pt>
                      <c:pt idx="8372">
                        <c:v>5.1861732280198738E-13</c:v>
                      </c:pt>
                      <c:pt idx="8373">
                        <c:v>5.1897429196114197E-13</c:v>
                      </c:pt>
                      <c:pt idx="8374">
                        <c:v>5.1933221972924809E-13</c:v>
                      </c:pt>
                      <c:pt idx="8375">
                        <c:v>5.1969110874425511E-13</c:v>
                      </c:pt>
                      <c:pt idx="8376">
                        <c:v>5.2005096164411337E-13</c:v>
                      </c:pt>
                      <c:pt idx="8377">
                        <c:v>5.2041178106677467E-13</c:v>
                      </c:pt>
                      <c:pt idx="8378">
                        <c:v>5.2077356965018925E-13</c:v>
                      </c:pt>
                      <c:pt idx="8379">
                        <c:v>5.2113633003230728E-13</c:v>
                      </c:pt>
                      <c:pt idx="8380">
                        <c:v>5.2150006485108094E-13</c:v>
                      </c:pt>
                      <c:pt idx="8381">
                        <c:v>5.2186477674445847E-13</c:v>
                      </c:pt>
                      <c:pt idx="8382">
                        <c:v>5.2223046835039155E-13</c:v>
                      </c:pt>
                      <c:pt idx="8383">
                        <c:v>5.2259714230683194E-13</c:v>
                      </c:pt>
                      <c:pt idx="8384">
                        <c:v>5.2296480125172871E-13</c:v>
                      </c:pt>
                      <c:pt idx="8385">
                        <c:v>5.2333344782303332E-13</c:v>
                      </c:pt>
                      <c:pt idx="8386">
                        <c:v>5.2370308465869583E-13</c:v>
                      </c:pt>
                      <c:pt idx="8387">
                        <c:v>5.2407371439666671E-13</c:v>
                      </c:pt>
                      <c:pt idx="8388">
                        <c:v>5.2444533967489763E-13</c:v>
                      </c:pt>
                      <c:pt idx="8389">
                        <c:v>5.2481796313133946E-13</c:v>
                      </c:pt>
                      <c:pt idx="8390">
                        <c:v>5.2519158740394094E-13</c:v>
                      </c:pt>
                      <c:pt idx="8391">
                        <c:v>5.2556621513065436E-13</c:v>
                      </c:pt>
                      <c:pt idx="8392">
                        <c:v>5.2594184894942936E-13</c:v>
                      </c:pt>
                      <c:pt idx="8393">
                        <c:v>5.2631849149821723E-13</c:v>
                      </c:pt>
                      <c:pt idx="8394">
                        <c:v>5.2669614541496802E-13</c:v>
                      </c:pt>
                      <c:pt idx="8395">
                        <c:v>5.2707481333763331E-13</c:v>
                      </c:pt>
                      <c:pt idx="8396">
                        <c:v>5.2745449790416183E-13</c:v>
                      </c:pt>
                      <c:pt idx="8397">
                        <c:v>5.2783520175250648E-13</c:v>
                      </c:pt>
                      <c:pt idx="8398">
                        <c:v>5.2821692752061621E-13</c:v>
                      </c:pt>
                      <c:pt idx="8399">
                        <c:v>5.285996778464437E-13</c:v>
                      </c:pt>
                      <c:pt idx="8400">
                        <c:v>5.2898345536793699E-13</c:v>
                      </c:pt>
                      <c:pt idx="8401">
                        <c:v>5.2936826272304816E-13</c:v>
                      </c:pt>
                      <c:pt idx="8402">
                        <c:v>5.2975410254972757E-13</c:v>
                      </c:pt>
                      <c:pt idx="8403">
                        <c:v>5.301409774859267E-13</c:v>
                      </c:pt>
                      <c:pt idx="8404">
                        <c:v>5.3052889016959419E-13</c:v>
                      </c:pt>
                      <c:pt idx="8405">
                        <c:v>5.3091784323868161E-13</c:v>
                      </c:pt>
                      <c:pt idx="8406">
                        <c:v>5.3130783933114043E-13</c:v>
                      </c:pt>
                      <c:pt idx="8407">
                        <c:v>5.3169888108492113E-13</c:v>
                      </c:pt>
                      <c:pt idx="8408">
                        <c:v>5.3209097113797325E-13</c:v>
                      </c:pt>
                      <c:pt idx="8409">
                        <c:v>5.3248411212824878E-13</c:v>
                      </c:pt>
                      <c:pt idx="8410">
                        <c:v>5.3287830669369645E-13</c:v>
                      </c:pt>
                      <c:pt idx="8411">
                        <c:v>5.3327355747226926E-13</c:v>
                      </c:pt>
                      <c:pt idx="8412">
                        <c:v>5.3366986710191514E-13</c:v>
                      </c:pt>
                      <c:pt idx="8413">
                        <c:v>5.3406723822058749E-13</c:v>
                      </c:pt>
                      <c:pt idx="8414">
                        <c:v>5.3446567346623485E-13</c:v>
                      </c:pt>
                      <c:pt idx="8415">
                        <c:v>5.348651754768091E-13</c:v>
                      </c:pt>
                      <c:pt idx="8416">
                        <c:v>5.3526574689025979E-13</c:v>
                      </c:pt>
                      <c:pt idx="8417">
                        <c:v>5.3566739034453901E-13</c:v>
                      </c:pt>
                      <c:pt idx="8418">
                        <c:v>5.3607010847759609E-13</c:v>
                      </c:pt>
                      <c:pt idx="8419">
                        <c:v>5.3647390392738253E-13</c:v>
                      </c:pt>
                      <c:pt idx="8420">
                        <c:v>5.3687877933184796E-13</c:v>
                      </c:pt>
                      <c:pt idx="8421">
                        <c:v>5.3728473732894407E-13</c:v>
                      </c:pt>
                      <c:pt idx="8422">
                        <c:v>5.3769178055662082E-13</c:v>
                      </c:pt>
                      <c:pt idx="8423">
                        <c:v>5.3809991165282877E-13</c:v>
                      </c:pt>
                      <c:pt idx="8424">
                        <c:v>5.3850913325551888E-13</c:v>
                      </c:pt>
                      <c:pt idx="8425">
                        <c:v>5.3891944800264193E-13</c:v>
                      </c:pt>
                      <c:pt idx="8426">
                        <c:v>5.3933085853214787E-13</c:v>
                      </c:pt>
                      <c:pt idx="8427">
                        <c:v>5.3974336748198817E-13</c:v>
                      </c:pt>
                      <c:pt idx="8428">
                        <c:v>5.401569774901132E-13</c:v>
                      </c:pt>
                      <c:pt idx="8429">
                        <c:v>5.4057169119447321E-13</c:v>
                      </c:pt>
                      <c:pt idx="8430">
                        <c:v>5.4098751123301939E-13</c:v>
                      </c:pt>
                      <c:pt idx="8431">
                        <c:v>5.4140444024370128E-13</c:v>
                      </c:pt>
                      <c:pt idx="8432">
                        <c:v>5.4182248086447176E-13</c:v>
                      </c:pt>
                      <c:pt idx="8433">
                        <c:v>5.4224163573327848E-13</c:v>
                      </c:pt>
                      <c:pt idx="8434">
                        <c:v>5.4266190748807402E-13</c:v>
                      </c:pt>
                      <c:pt idx="8435">
                        <c:v>5.4308329876680844E-13</c:v>
                      </c:pt>
                      <c:pt idx="8436">
                        <c:v>5.435058122074331E-13</c:v>
                      </c:pt>
                      <c:pt idx="8437">
                        <c:v>5.4392945044789717E-13</c:v>
                      </c:pt>
                      <c:pt idx="8438">
                        <c:v>5.4435421612615271E-13</c:v>
                      </c:pt>
                      <c:pt idx="8439">
                        <c:v>5.447801118801497E-13</c:v>
                      </c:pt>
                      <c:pt idx="8440">
                        <c:v>5.4520714034783908E-13</c:v>
                      </c:pt>
                      <c:pt idx="8441">
                        <c:v>5.4563530416717012E-13</c:v>
                      </c:pt>
                      <c:pt idx="8442">
                        <c:v>5.4606460597609632E-13</c:v>
                      </c:pt>
                      <c:pt idx="8443">
                        <c:v>5.4649504841256418E-13</c:v>
                      </c:pt>
                      <c:pt idx="8444">
                        <c:v>5.4692663411452833E-13</c:v>
                      </c:pt>
                      <c:pt idx="8445">
                        <c:v>5.4735936571993729E-13</c:v>
                      </c:pt>
                      <c:pt idx="8446">
                        <c:v>5.4779324586674285E-13</c:v>
                      </c:pt>
                      <c:pt idx="8447">
                        <c:v>5.4822827719289396E-13</c:v>
                      </c:pt>
                      <c:pt idx="8448">
                        <c:v>5.486644623363431E-13</c:v>
                      </c:pt>
                      <c:pt idx="8449">
                        <c:v>5.4910180393503922E-13</c:v>
                      </c:pt>
                      <c:pt idx="8450">
                        <c:v>5.4954030462693489E-13</c:v>
                      </c:pt>
                      <c:pt idx="8451">
                        <c:v>5.4997996704997787E-13</c:v>
                      </c:pt>
                      <c:pt idx="8452">
                        <c:v>5.5042079384212224E-13</c:v>
                      </c:pt>
                      <c:pt idx="8453">
                        <c:v>5.5086278764131493E-13</c:v>
                      </c:pt>
                      <c:pt idx="8454">
                        <c:v>5.5130595108551066E-13</c:v>
                      </c:pt>
                      <c:pt idx="8455">
                        <c:v>5.5175028681265654E-13</c:v>
                      </c:pt>
                      <c:pt idx="8456">
                        <c:v>5.5219579746070598E-13</c:v>
                      </c:pt>
                      <c:pt idx="8457">
                        <c:v>5.526424856676065E-13</c:v>
                      </c:pt>
                      <c:pt idx="8458">
                        <c:v>5.5309035407131191E-13</c:v>
                      </c:pt>
                      <c:pt idx="8459">
                        <c:v>5.5353940530977064E-13</c:v>
                      </c:pt>
                      <c:pt idx="8460">
                        <c:v>5.5398964202093427E-13</c:v>
                      </c:pt>
                      <c:pt idx="8461">
                        <c:v>5.5444106684275336E-13</c:v>
                      </c:pt>
                      <c:pt idx="8462">
                        <c:v>5.5489368162263969E-13</c:v>
                      </c:pt>
                      <c:pt idx="8463">
                        <c:v>5.553474876348354E-13</c:v>
                      </c:pt>
                      <c:pt idx="8464">
                        <c:v>5.5580248840593356E-13</c:v>
                      </c:pt>
                      <c:pt idx="8465">
                        <c:v>5.5625868755074957E-13</c:v>
                      </c:pt>
                      <c:pt idx="8466">
                        <c:v>5.567160886841005E-13</c:v>
                      </c:pt>
                      <c:pt idx="8467">
                        <c:v>5.5717469542080459E-13</c:v>
                      </c:pt>
                      <c:pt idx="8468">
                        <c:v>5.5763451137567616E-13</c:v>
                      </c:pt>
                      <c:pt idx="8469">
                        <c:v>5.5809554016353406E-13</c:v>
                      </c:pt>
                      <c:pt idx="8470">
                        <c:v>5.5855778539919321E-13</c:v>
                      </c:pt>
                      <c:pt idx="8471">
                        <c:v>5.5902125069747218E-13</c:v>
                      </c:pt>
                      <c:pt idx="8472">
                        <c:v>5.5948593967318436E-13</c:v>
                      </c:pt>
                      <c:pt idx="8473">
                        <c:v>5.5995185594115064E-13</c:v>
                      </c:pt>
                      <c:pt idx="8474">
                        <c:v>5.6041900311618402E-13</c:v>
                      </c:pt>
                      <c:pt idx="8475">
                        <c:v>5.6088738481310406E-13</c:v>
                      </c:pt>
                      <c:pt idx="8476">
                        <c:v>5.6135700464672569E-13</c:v>
                      </c:pt>
                      <c:pt idx="8477">
                        <c:v>5.6182786623186705E-13</c:v>
                      </c:pt>
                      <c:pt idx="8478">
                        <c:v>5.6229997318334237E-13</c:v>
                      </c:pt>
                      <c:pt idx="8479">
                        <c:v>5.627733291159714E-13</c:v>
                      </c:pt>
                      <c:pt idx="8480">
                        <c:v>5.6324793764456816E-13</c:v>
                      </c:pt>
                      <c:pt idx="8481">
                        <c:v>5.637238023839506E-13</c:v>
                      </c:pt>
                      <c:pt idx="8482">
                        <c:v>5.6420092694893515E-13</c:v>
                      </c:pt>
                      <c:pt idx="8483">
                        <c:v>5.6467931495433917E-13</c:v>
                      </c:pt>
                      <c:pt idx="8484">
                        <c:v>5.6515897001497847E-13</c:v>
                      </c:pt>
                      <c:pt idx="8485">
                        <c:v>5.656398957456701E-13</c:v>
                      </c:pt>
                      <c:pt idx="8486">
                        <c:v>5.661220957612304E-13</c:v>
                      </c:pt>
                      <c:pt idx="8487">
                        <c:v>5.6660557367647721E-13</c:v>
                      </c:pt>
                      <c:pt idx="8488">
                        <c:v>5.6709033310622667E-13</c:v>
                      </c:pt>
                      <c:pt idx="8489">
                        <c:v>5.675763776652948E-13</c:v>
                      </c:pt>
                      <c:pt idx="8490">
                        <c:v>5.6806371096849623E-13</c:v>
                      </c:pt>
                      <c:pt idx="8491">
                        <c:v>5.6855233663065213E-13</c:v>
                      </c:pt>
                      <c:pt idx="8492">
                        <c:v>5.6904225826657622E-13</c:v>
                      </c:pt>
                      <c:pt idx="8493">
                        <c:v>5.6953347949108846E-13</c:v>
                      </c:pt>
                      <c:pt idx="8494">
                        <c:v>5.7002600391900005E-13</c:v>
                      </c:pt>
                      <c:pt idx="8495">
                        <c:v>5.7051983516513397E-13</c:v>
                      </c:pt>
                      <c:pt idx="8496">
                        <c:v>5.710149768443003E-13</c:v>
                      </c:pt>
                      <c:pt idx="8497">
                        <c:v>5.7151143257132275E-13</c:v>
                      </c:pt>
                      <c:pt idx="8498">
                        <c:v>5.720092059610119E-13</c:v>
                      </c:pt>
                      <c:pt idx="8499">
                        <c:v>5.725083006281865E-13</c:v>
                      </c:pt>
                      <c:pt idx="8500">
                        <c:v>5.7300872018766461E-13</c:v>
                      </c:pt>
                      <c:pt idx="8501">
                        <c:v>5.7351046825426377E-13</c:v>
                      </c:pt>
                      <c:pt idx="8502">
                        <c:v>5.7401354844279546E-13</c:v>
                      </c:pt>
                      <c:pt idx="8503">
                        <c:v>5.7451796436808209E-13</c:v>
                      </c:pt>
                      <c:pt idx="8504">
                        <c:v>5.7502371964493706E-13</c:v>
                      </c:pt>
                      <c:pt idx="8505">
                        <c:v>5.7553081788817892E-13</c:v>
                      </c:pt>
                      <c:pt idx="8506">
                        <c:v>5.76039262712623E-13</c:v>
                      </c:pt>
                      <c:pt idx="8507">
                        <c:v>5.7654905773308724E-13</c:v>
                      </c:pt>
                      <c:pt idx="8508">
                        <c:v>5.7706020656438728E-13</c:v>
                      </c:pt>
                      <c:pt idx="8509">
                        <c:v>5.7757271282133966E-13</c:v>
                      </c:pt>
                      <c:pt idx="8510">
                        <c:v>5.7808658011875908E-13</c:v>
                      </c:pt>
                      <c:pt idx="8511">
                        <c:v>5.7860181207146785E-13</c:v>
                      </c:pt>
                      <c:pt idx="8512">
                        <c:v>5.7911841229427856E-13</c:v>
                      </c:pt>
                      <c:pt idx="8513">
                        <c:v>5.7963638440200835E-13</c:v>
                      </c:pt>
                      <c:pt idx="8514">
                        <c:v>5.8015573200947538E-13</c:v>
                      </c:pt>
                      <c:pt idx="8515">
                        <c:v>5.8067645873149365E-13</c:v>
                      </c:pt>
                      <c:pt idx="8516">
                        <c:v>5.8119856818288203E-13</c:v>
                      </c:pt>
                      <c:pt idx="8517">
                        <c:v>5.8172206397845756E-13</c:v>
                      </c:pt>
                      <c:pt idx="8518">
                        <c:v>5.8224694973303556E-13</c:v>
                      </c:pt>
                      <c:pt idx="8519">
                        <c:v>5.8277322906143186E-13</c:v>
                      </c:pt>
                      <c:pt idx="8520">
                        <c:v>5.8330090557846603E-13</c:v>
                      </c:pt>
                      <c:pt idx="8521">
                        <c:v>5.8382998289895308E-13</c:v>
                      </c:pt>
                      <c:pt idx="8522">
                        <c:v>5.8436046463771098E-13</c:v>
                      </c:pt>
                      <c:pt idx="8523">
                        <c:v>5.8489235440955282E-13</c:v>
                      </c:pt>
                      <c:pt idx="8524">
                        <c:v>5.8542565582929917E-13</c:v>
                      </c:pt>
                      <c:pt idx="8525">
                        <c:v>5.8596037251176435E-13</c:v>
                      </c:pt>
                      <c:pt idx="8526">
                        <c:v>5.8649650807176673E-13</c:v>
                      </c:pt>
                      <c:pt idx="8527">
                        <c:v>5.870340661241209E-13</c:v>
                      </c:pt>
                      <c:pt idx="8528">
                        <c:v>5.8757305028364523E-13</c:v>
                      </c:pt>
                      <c:pt idx="8529">
                        <c:v>5.8811346416515687E-13</c:v>
                      </c:pt>
                      <c:pt idx="8530">
                        <c:v>5.8865531138347132E-13</c:v>
                      </c:pt>
                      <c:pt idx="8531">
                        <c:v>5.8919859555340616E-13</c:v>
                      </c:pt>
                      <c:pt idx="8532">
                        <c:v>5.8974332028977719E-13</c:v>
                      </c:pt>
                      <c:pt idx="8533">
                        <c:v>5.9028948920740116E-13</c:v>
                      </c:pt>
                      <c:pt idx="8534">
                        <c:v>5.9083710592109491E-13</c:v>
                      </c:pt>
                      <c:pt idx="8535">
                        <c:v>5.9138617404567418E-13</c:v>
                      </c:pt>
                      <c:pt idx="8536">
                        <c:v>5.9193669719596023E-13</c:v>
                      </c:pt>
                      <c:pt idx="8537">
                        <c:v>5.9248867898676334E-13</c:v>
                      </c:pt>
                      <c:pt idx="8538">
                        <c:v>5.930421230329038E-13</c:v>
                      </c:pt>
                      <c:pt idx="8539">
                        <c:v>5.9359703294919631E-13</c:v>
                      </c:pt>
                      <c:pt idx="8540">
                        <c:v>5.9415341235045984E-13</c:v>
                      </c:pt>
                      <c:pt idx="8541">
                        <c:v>5.9471126485150971E-13</c:v>
                      </c:pt>
                      <c:pt idx="8542">
                        <c:v>5.9527059406716549E-13</c:v>
                      </c:pt>
                      <c:pt idx="8543">
                        <c:v>5.9583140361223947E-13</c:v>
                      </c:pt>
                      <c:pt idx="8544">
                        <c:v>5.9639369710154789E-13</c:v>
                      </c:pt>
                      <c:pt idx="8545">
                        <c:v>5.9695747814991394E-13</c:v>
                      </c:pt>
                      <c:pt idx="8546">
                        <c:v>5.975227503721471E-13</c:v>
                      </c:pt>
                      <c:pt idx="8547">
                        <c:v>5.9808951738306874E-13</c:v>
                      </c:pt>
                      <c:pt idx="8548">
                        <c:v>5.9865778279749309E-13</c:v>
                      </c:pt>
                      <c:pt idx="8549">
                        <c:v>5.9922755023023658E-13</c:v>
                      </c:pt>
                      <c:pt idx="8550">
                        <c:v>5.9979882329611786E-13</c:v>
                      </c:pt>
                      <c:pt idx="8551">
                        <c:v>6.0037160560995498E-13</c:v>
                      </c:pt>
                      <c:pt idx="8552">
                        <c:v>6.0094590078655944E-13</c:v>
                      </c:pt>
                      <c:pt idx="8553">
                        <c:v>6.0152171244075321E-13</c:v>
                      </c:pt>
                      <c:pt idx="8554">
                        <c:v>6.02099044187348E-13</c:v>
                      </c:pt>
                      <c:pt idx="8555">
                        <c:v>6.0267789964116428E-13</c:v>
                      </c:pt>
                      <c:pt idx="8556">
                        <c:v>6.0325828241701867E-13</c:v>
                      </c:pt>
                      <c:pt idx="8557">
                        <c:v>6.038401961297243E-13</c:v>
                      </c:pt>
                      <c:pt idx="8558">
                        <c:v>6.0442364439410031E-13</c:v>
                      </c:pt>
                      <c:pt idx="8559">
                        <c:v>6.0500863082496657E-13</c:v>
                      </c:pt>
                      <c:pt idx="8560">
                        <c:v>6.0559515903713367E-13</c:v>
                      </c:pt>
                      <c:pt idx="8561">
                        <c:v>6.0618323264542218E-13</c:v>
                      </c:pt>
                      <c:pt idx="8562">
                        <c:v>6.0677285526464834E-13</c:v>
                      </c:pt>
                      <c:pt idx="8563">
                        <c:v>6.0736403050962777E-13</c:v>
                      </c:pt>
                      <c:pt idx="8564">
                        <c:v>6.07956761995177E-13</c:v>
                      </c:pt>
                      <c:pt idx="8565">
                        <c:v>6.085510533361147E-13</c:v>
                      </c:pt>
                      <c:pt idx="8566">
                        <c:v>6.0914690814725427E-13</c:v>
                      </c:pt>
                      <c:pt idx="8567">
                        <c:v>6.0974433004341658E-13</c:v>
                      </c:pt>
                      <c:pt idx="8568">
                        <c:v>6.1034332263941546E-13</c:v>
                      </c:pt>
                      <c:pt idx="8569">
                        <c:v>6.1094388955006783E-13</c:v>
                      </c:pt>
                      <c:pt idx="8570">
                        <c:v>6.1154603439019055E-13</c:v>
                      </c:pt>
                      <c:pt idx="8571">
                        <c:v>6.1214976077460195E-13</c:v>
                      </c:pt>
                      <c:pt idx="8572">
                        <c:v>6.1275507231811636E-13</c:v>
                      </c:pt>
                      <c:pt idx="8573">
                        <c:v>6.1336197263555052E-13</c:v>
                      </c:pt>
                      <c:pt idx="8574">
                        <c:v>6.1397046534172318E-13</c:v>
                      </c:pt>
                      <c:pt idx="8575">
                        <c:v>6.1458055405145017E-13</c:v>
                      </c:pt>
                      <c:pt idx="8576">
                        <c:v>6.1519224237954591E-13</c:v>
                      </c:pt>
                      <c:pt idx="8577">
                        <c:v>6.1580553394083178E-13</c:v>
                      </c:pt>
                      <c:pt idx="8578">
                        <c:v>6.1642043235011988E-13</c:v>
                      </c:pt>
                      <c:pt idx="8579">
                        <c:v>6.1703694122222916E-13</c:v>
                      </c:pt>
                      <c:pt idx="8580">
                        <c:v>6.1765506417197495E-13</c:v>
                      </c:pt>
                      <c:pt idx="8581">
                        <c:v>6.1827480485140045E-13</c:v>
                      </c:pt>
                      <c:pt idx="8582">
                        <c:v>6.1889616868422978E-13</c:v>
                      </c:pt>
                      <c:pt idx="8583">
                        <c:v>6.1951916111844893E-13</c:v>
                      </c:pt>
                      <c:pt idx="8584">
                        <c:v>6.2014378692143854E-13</c:v>
                      </c:pt>
                      <c:pt idx="8585">
                        <c:v>6.2077005086057805E-13</c:v>
                      </c:pt>
                      <c:pt idx="8586">
                        <c:v>6.2139795770324546E-13</c:v>
                      </c:pt>
                      <c:pt idx="8587">
                        <c:v>6.2202751221682433E-13</c:v>
                      </c:pt>
                      <c:pt idx="8588">
                        <c:v>6.22658719168693E-13</c:v>
                      </c:pt>
                      <c:pt idx="8589">
                        <c:v>6.2329158332623219E-13</c:v>
                      </c:pt>
                      <c:pt idx="8590">
                        <c:v>6.2392610945682275E-13</c:v>
                      </c:pt>
                      <c:pt idx="8591">
                        <c:v>6.2456230232784208E-13</c:v>
                      </c:pt>
                      <c:pt idx="8592">
                        <c:v>6.2520016670667577E-13</c:v>
                      </c:pt>
                      <c:pt idx="8593">
                        <c:v>6.258397073606982E-13</c:v>
                      </c:pt>
                      <c:pt idx="8594">
                        <c:v>6.2648092905729475E-13</c:v>
                      </c:pt>
                      <c:pt idx="8595">
                        <c:v>6.27123836563839E-13</c:v>
                      </c:pt>
                      <c:pt idx="8596">
                        <c:v>6.2776843464771784E-13</c:v>
                      </c:pt>
                      <c:pt idx="8597">
                        <c:v>6.2841472807630938E-13</c:v>
                      </c:pt>
                      <c:pt idx="8598">
                        <c:v>6.2906272161699296E-13</c:v>
                      </c:pt>
                      <c:pt idx="8599">
                        <c:v>6.2971242003714941E-13</c:v>
                      </c:pt>
                      <c:pt idx="8600">
                        <c:v>6.3036382810415907E-13</c:v>
                      </c:pt>
                      <c:pt idx="8601">
                        <c:v>6.3101695058539894E-13</c:v>
                      </c:pt>
                      <c:pt idx="8602">
                        <c:v>6.3167179224825592E-13</c:v>
                      </c:pt>
                      <c:pt idx="8603">
                        <c:v>6.323283578601053E-13</c:v>
                      </c:pt>
                      <c:pt idx="8604">
                        <c:v>6.3298665218832721E-13</c:v>
                      </c:pt>
                      <c:pt idx="8605">
                        <c:v>6.3364668000030259E-13</c:v>
                      </c:pt>
                      <c:pt idx="8606">
                        <c:v>6.3430844606341411E-13</c:v>
                      </c:pt>
                      <c:pt idx="8607">
                        <c:v>6.3497195514503855E-13</c:v>
                      </c:pt>
                      <c:pt idx="8608">
                        <c:v>6.356372120125596E-13</c:v>
                      </c:pt>
                      <c:pt idx="8609">
                        <c:v>6.3630422143335254E-13</c:v>
                      </c:pt>
                      <c:pt idx="8610">
                        <c:v>6.3697298817480345E-13</c:v>
                      </c:pt>
                      <c:pt idx="8611">
                        <c:v>6.3764351700428854E-13</c:v>
                      </c:pt>
                      <c:pt idx="8612">
                        <c:v>6.3831581268918874E-13</c:v>
                      </c:pt>
                      <c:pt idx="8613">
                        <c:v>6.3898987999688278E-13</c:v>
                      </c:pt>
                      <c:pt idx="8614">
                        <c:v>6.3966572369475604E-13</c:v>
                      </c:pt>
                      <c:pt idx="8615">
                        <c:v>6.4034334855018462E-13</c:v>
                      </c:pt>
                      <c:pt idx="8616">
                        <c:v>6.4102275933054935E-13</c:v>
                      </c:pt>
                      <c:pt idx="8617">
                        <c:v>6.4170396080322916E-13</c:v>
                      </c:pt>
                      <c:pt idx="8618">
                        <c:v>6.4238695773560872E-13</c:v>
                      </c:pt>
                      <c:pt idx="8619">
                        <c:v>6.4307175489506312E-13</c:v>
                      </c:pt>
                      <c:pt idx="8620">
                        <c:v>6.4375835704897532E-13</c:v>
                      </c:pt>
                      <c:pt idx="8621">
                        <c:v>6.4444676896472385E-13</c:v>
                      </c:pt>
                      <c:pt idx="8622">
                        <c:v>6.4513699540969135E-13</c:v>
                      </c:pt>
                      <c:pt idx="8623">
                        <c:v>6.4582904115125654E-13</c:v>
                      </c:pt>
                      <c:pt idx="8624">
                        <c:v>6.4652291095679856E-13</c:v>
                      </c:pt>
                      <c:pt idx="8625">
                        <c:v>6.4721860959370046E-13</c:v>
                      </c:pt>
                      <c:pt idx="8626">
                        <c:v>6.4791614182934016E-13</c:v>
                      </c:pt>
                      <c:pt idx="8627">
                        <c:v>6.486155124310993E-13</c:v>
                      </c:pt>
                      <c:pt idx="8628">
                        <c:v>6.493167261663562E-13</c:v>
                      </c:pt>
                      <c:pt idx="8629">
                        <c:v>6.5001978780249382E-13</c:v>
                      </c:pt>
                      <c:pt idx="8630">
                        <c:v>6.5072470210688957E-13</c:v>
                      </c:pt>
                      <c:pt idx="8631">
                        <c:v>6.5143147384692479E-13</c:v>
                      </c:pt>
                      <c:pt idx="8632">
                        <c:v>6.5214010778997972E-13</c:v>
                      </c:pt>
                      <c:pt idx="8633">
                        <c:v>6.5285060870343641E-13</c:v>
                      </c:pt>
                      <c:pt idx="8634">
                        <c:v>6.5356298135467177E-13</c:v>
                      </c:pt>
                      <c:pt idx="8635">
                        <c:v>6.5427723051106875E-13</c:v>
                      </c:pt>
                      <c:pt idx="8636">
                        <c:v>6.5499336094000567E-13</c:v>
                      </c:pt>
                      <c:pt idx="8637">
                        <c:v>6.5571137740886417E-13</c:v>
                      </c:pt>
                      <c:pt idx="8638">
                        <c:v>6.5643128468502268E-13</c:v>
                      </c:pt>
                      <c:pt idx="8639">
                        <c:v>6.5715308753586366E-13</c:v>
                      </c:pt>
                      <c:pt idx="8640">
                        <c:v>6.578767907287643E-13</c:v>
                      </c:pt>
                      <c:pt idx="8641">
                        <c:v>6.5860239903110898E-13</c:v>
                      </c:pt>
                      <c:pt idx="8642">
                        <c:v>6.593299172102735E-13</c:v>
                      </c:pt>
                      <c:pt idx="8643">
                        <c:v>6.6005935003364303E-13</c:v>
                      </c:pt>
                      <c:pt idx="8644">
                        <c:v>6.6079070226859196E-13</c:v>
                      </c:pt>
                      <c:pt idx="8645">
                        <c:v>6.6152397868250617E-13</c:v>
                      </c:pt>
                      <c:pt idx="8646">
                        <c:v>6.6225918404276085E-13</c:v>
                      </c:pt>
                      <c:pt idx="8647">
                        <c:v>6.6299632311674108E-13</c:v>
                      </c:pt>
                      <c:pt idx="8648">
                        <c:v>6.6373540067182245E-13</c:v>
                      </c:pt>
                      <c:pt idx="8649">
                        <c:v>6.6447642147538913E-13</c:v>
                      </c:pt>
                      <c:pt idx="8650">
                        <c:v>6.6521939029481904E-13</c:v>
                      </c:pt>
                      <c:pt idx="8651">
                        <c:v>6.659643118974915E-13</c:v>
                      </c:pt>
                      <c:pt idx="8652">
                        <c:v>6.6671119105078877E-13</c:v>
                      </c:pt>
                      <c:pt idx="8653">
                        <c:v>6.6746003252209269E-13</c:v>
                      </c:pt>
                      <c:pt idx="8654">
                        <c:v>6.6821084107877654E-13</c:v>
                      </c:pt>
                      <c:pt idx="8655">
                        <c:v>6.6896362148823044E-13</c:v>
                      </c:pt>
                      <c:pt idx="8656">
                        <c:v>6.6971837851782655E-13</c:v>
                      </c:pt>
                      <c:pt idx="8657">
                        <c:v>6.7047511693494783E-13</c:v>
                      </c:pt>
                      <c:pt idx="8658">
                        <c:v>6.7123384150697482E-13</c:v>
                      </c:pt>
                      <c:pt idx="8659">
                        <c:v>6.7199455700128907E-13</c:v>
                      </c:pt>
                      <c:pt idx="8660">
                        <c:v>6.7275726818526626E-13</c:v>
                      </c:pt>
                      <c:pt idx="8661">
                        <c:v>6.7352197982629027E-13</c:v>
                      </c:pt>
                      <c:pt idx="8662">
                        <c:v>6.7428869669174143E-13</c:v>
                      </c:pt>
                      <c:pt idx="8663">
                        <c:v>6.7505742354900079E-13</c:v>
                      </c:pt>
                      <c:pt idx="8664">
                        <c:v>6.7582816516544433E-13</c:v>
                      </c:pt>
                      <c:pt idx="8665">
                        <c:v>6.7660092630845533E-13</c:v>
                      </c:pt>
                      <c:pt idx="8666">
                        <c:v>6.7737571174541513E-13</c:v>
                      </c:pt>
                      <c:pt idx="8667">
                        <c:v>6.7815252624370022E-13</c:v>
                      </c:pt>
                      <c:pt idx="8668">
                        <c:v>6.7893137457069488E-13</c:v>
                      </c:pt>
                      <c:pt idx="8669">
                        <c:v>6.7971226149377622E-13</c:v>
                      </c:pt>
                      <c:pt idx="8670">
                        <c:v>6.8049519178032578E-13</c:v>
                      </c:pt>
                      <c:pt idx="8671">
                        <c:v>6.8128017019772288E-13</c:v>
                      </c:pt>
                      <c:pt idx="8672">
                        <c:v>6.8206720151334969E-13</c:v>
                      </c:pt>
                      <c:pt idx="8673">
                        <c:v>6.8285629049458431E-13</c:v>
                      </c:pt>
                      <c:pt idx="8674">
                        <c:v>6.8364744187573986E-13</c:v>
                      </c:pt>
                      <c:pt idx="8675">
                        <c:v>6.8444065920631335E-13</c:v>
                      </c:pt>
                      <c:pt idx="8676">
                        <c:v>6.8523594758982925E-13</c:v>
                      </c:pt>
                      <c:pt idx="8677">
                        <c:v>6.8603331310379797E-13</c:v>
                      </c:pt>
                      <c:pt idx="8678">
                        <c:v>6.8683276182573813E-13</c:v>
                      </c:pt>
                      <c:pt idx="8679">
                        <c:v>6.8763429983316248E-13</c:v>
                      </c:pt>
                      <c:pt idx="8680">
                        <c:v>6.8843793320358701E-13</c:v>
                      </c:pt>
                      <c:pt idx="8681">
                        <c:v>6.8924366801452667E-13</c:v>
                      </c:pt>
                      <c:pt idx="8682">
                        <c:v>6.9005151034349686E-13</c:v>
                      </c:pt>
                      <c:pt idx="8683">
                        <c:v>6.9086146626800881E-13</c:v>
                      </c:pt>
                      <c:pt idx="8684">
                        <c:v>6.9167354186558295E-13</c:v>
                      </c:pt>
                      <c:pt idx="8685">
                        <c:v>6.9248774321373E-13</c:v>
                      </c:pt>
                      <c:pt idx="8686">
                        <c:v>6.9330407638996798E-13</c:v>
                      </c:pt>
                      <c:pt idx="8687">
                        <c:v>6.9412254747180842E-13</c:v>
                      </c:pt>
                      <c:pt idx="8688">
                        <c:v>6.9494316253676882E-13</c:v>
                      </c:pt>
                      <c:pt idx="8689">
                        <c:v>6.9576592766236243E-13</c:v>
                      </c:pt>
                      <c:pt idx="8690">
                        <c:v>6.9659084892610595E-13</c:v>
                      </c:pt>
                      <c:pt idx="8691">
                        <c:v>6.9741793240551304E-13</c:v>
                      </c:pt>
                      <c:pt idx="8692">
                        <c:v>6.9824718417809877E-13</c:v>
                      </c:pt>
                      <c:pt idx="8693">
                        <c:v>6.990786103213768E-13</c:v>
                      </c:pt>
                      <c:pt idx="8694">
                        <c:v>6.9991221691286534E-13</c:v>
                      </c:pt>
                      <c:pt idx="8695">
                        <c:v>7.0074801003007684E-13</c:v>
                      </c:pt>
                      <c:pt idx="8696">
                        <c:v>7.0158599575052768E-13</c:v>
                      </c:pt>
                      <c:pt idx="8697">
                        <c:v>7.024261801517295E-13</c:v>
                      </c:pt>
                      <c:pt idx="8698">
                        <c:v>7.0326856931120193E-13</c:v>
                      </c:pt>
                      <c:pt idx="8699">
                        <c:v>7.0411316930645479E-13</c:v>
                      </c:pt>
                      <c:pt idx="8700">
                        <c:v>7.0495998621500698E-13</c:v>
                      </c:pt>
                      <c:pt idx="8701">
                        <c:v>7.0580902611437267E-13</c:v>
                      </c:pt>
                      <c:pt idx="8702">
                        <c:v>7.0666029508206543E-13</c:v>
                      </c:pt>
                      <c:pt idx="8703">
                        <c:v>7.0751379919560013E-13</c:v>
                      </c:pt>
                      <c:pt idx="8704">
                        <c:v>7.0836954453249507E-13</c:v>
                      </c:pt>
                      <c:pt idx="8705">
                        <c:v>7.0922753717025997E-13</c:v>
                      </c:pt>
                      <c:pt idx="8706">
                        <c:v>7.1008778318641324E-13</c:v>
                      </c:pt>
                      <c:pt idx="8707">
                        <c:v>7.1095028865846966E-13</c:v>
                      </c:pt>
                      <c:pt idx="8708">
                        <c:v>7.1181505966394237E-13</c:v>
                      </c:pt>
                      <c:pt idx="8709">
                        <c:v>7.1268210228034707E-13</c:v>
                      </c:pt>
                      <c:pt idx="8710">
                        <c:v>7.1355142258519821E-13</c:v>
                      </c:pt>
                      <c:pt idx="8711">
                        <c:v>7.144230266560138E-13</c:v>
                      </c:pt>
                      <c:pt idx="8712">
                        <c:v>7.1529692057030477E-13</c:v>
                      </c:pt>
                      <c:pt idx="8713">
                        <c:v>7.1617311040558803E-13</c:v>
                      </c:pt>
                      <c:pt idx="8714">
                        <c:v>7.170516022393752E-13</c:v>
                      </c:pt>
                      <c:pt idx="8715">
                        <c:v>7.1793240214918721E-13</c:v>
                      </c:pt>
                      <c:pt idx="8716">
                        <c:v>7.1881551621253421E-13</c:v>
                      </c:pt>
                      <c:pt idx="8717">
                        <c:v>7.1970095050693428E-13</c:v>
                      </c:pt>
                      <c:pt idx="8718">
                        <c:v>7.2058871110989706E-13</c:v>
                      </c:pt>
                      <c:pt idx="8719">
                        <c:v>7.2147880409894579E-13</c:v>
                      </c:pt>
                      <c:pt idx="8720">
                        <c:v>7.2237123555158777E-13</c:v>
                      </c:pt>
                      <c:pt idx="8721">
                        <c:v>7.2326601154534171E-13</c:v>
                      </c:pt>
                      <c:pt idx="8722">
                        <c:v>7.2416313815772027E-13</c:v>
                      </c:pt>
                      <c:pt idx="8723">
                        <c:v>7.2506262146624115E-13</c:v>
                      </c:pt>
                      <c:pt idx="8724">
                        <c:v>7.2596446754841628E-13</c:v>
                      </c:pt>
                      <c:pt idx="8725">
                        <c:v>7.2686868248176468E-13</c:v>
                      </c:pt>
                      <c:pt idx="8726">
                        <c:v>7.2777527234379578E-13</c:v>
                      </c:pt>
                      <c:pt idx="8727">
                        <c:v>7.2868424321202878E-13</c:v>
                      </c:pt>
                      <c:pt idx="8728">
                        <c:v>7.2959560116397714E-13</c:v>
                      </c:pt>
                      <c:pt idx="8729">
                        <c:v>7.3050935227715483E-13</c:v>
                      </c:pt>
                      <c:pt idx="8730">
                        <c:v>7.3142550262907864E-13</c:v>
                      </c:pt>
                      <c:pt idx="8731">
                        <c:v>7.3234405829726344E-13</c:v>
                      </c:pt>
                      <c:pt idx="8732">
                        <c:v>7.3326502535922168E-13</c:v>
                      </c:pt>
                      <c:pt idx="8733">
                        <c:v>7.3418840989247167E-13</c:v>
                      </c:pt>
                      <c:pt idx="8734">
                        <c:v>7.3511421797452363E-13</c:v>
                      </c:pt>
                      <c:pt idx="8735">
                        <c:v>7.3604245568289748E-13</c:v>
                      </c:pt>
                      <c:pt idx="8736">
                        <c:v>7.3697312909510426E-13</c:v>
                      </c:pt>
                      <c:pt idx="8737">
                        <c:v>7.379062442886636E-13</c:v>
                      </c:pt>
                      <c:pt idx="8738">
                        <c:v>7.3884180734108368E-13</c:v>
                      </c:pt>
                      <c:pt idx="8739">
                        <c:v>7.3977982432988687E-13</c:v>
                      </c:pt>
                      <c:pt idx="8740">
                        <c:v>7.4072030133258168E-13</c:v>
                      </c:pt>
                      <c:pt idx="8741">
                        <c:v>7.4166324442668569E-13</c:v>
                      </c:pt>
                      <c:pt idx="8742">
                        <c:v>7.4260865968971389E-13</c:v>
                      </c:pt>
                      <c:pt idx="8743">
                        <c:v>7.4355655319918134E-13</c:v>
                      </c:pt>
                      <c:pt idx="8744">
                        <c:v>7.4450693103260394E-13</c:v>
                      </c:pt>
                      <c:pt idx="8745">
                        <c:v>7.4545979926749413E-13</c:v>
                      </c:pt>
                      <c:pt idx="8746">
                        <c:v>7.4641516398136789E-13</c:v>
                      </c:pt>
                      <c:pt idx="8747">
                        <c:v>7.473730312517401E-13</c:v>
                      </c:pt>
                      <c:pt idx="8748">
                        <c:v>7.4833340715612582E-13</c:v>
                      </c:pt>
                      <c:pt idx="8749">
                        <c:v>7.4929629777204095E-13</c:v>
                      </c:pt>
                      <c:pt idx="8750">
                        <c:v>7.5026170917699965E-13</c:v>
                      </c:pt>
                      <c:pt idx="8751">
                        <c:v>7.5122964744851417E-13</c:v>
                      </c:pt>
                      <c:pt idx="8752">
                        <c:v>7.5220011866410532E-13</c:v>
                      </c:pt>
                      <c:pt idx="8753">
                        <c:v>7.5317312890128204E-13</c:v>
                      </c:pt>
                      <c:pt idx="8754">
                        <c:v>7.5414868423756182E-13</c:v>
                      </c:pt>
                      <c:pt idx="8755">
                        <c:v>7.5512679075045832E-13</c:v>
                      </c:pt>
                      <c:pt idx="8756">
                        <c:v>7.5610745451749055E-13</c:v>
                      </c:pt>
                      <c:pt idx="8757">
                        <c:v>7.5709068161616853E-13</c:v>
                      </c:pt>
                      <c:pt idx="8758">
                        <c:v>7.5807647812401108E-13</c:v>
                      </c:pt>
                      <c:pt idx="8759">
                        <c:v>7.5906485011852944E-13</c:v>
                      </c:pt>
                      <c:pt idx="8760">
                        <c:v>7.6005580367723959E-13</c:v>
                      </c:pt>
                      <c:pt idx="8761">
                        <c:v>7.610493448776574E-13</c:v>
                      </c:pt>
                      <c:pt idx="8762">
                        <c:v>7.6204547979730049E-13</c:v>
                      </c:pt>
                      <c:pt idx="8763">
                        <c:v>7.6304421451367584E-13</c:v>
                      </c:pt>
                      <c:pt idx="8764">
                        <c:v>7.640455551043063E-13</c:v>
                      </c:pt>
                      <c:pt idx="8765">
                        <c:v>7.6504950764670151E-13</c:v>
                      </c:pt>
                      <c:pt idx="8766">
                        <c:v>7.6605607821838096E-13</c:v>
                      </c:pt>
                      <c:pt idx="8767">
                        <c:v>7.6706527298367817E-13</c:v>
                      </c:pt>
                      <c:pt idx="8768">
                        <c:v>7.6807710272562013E-13</c:v>
                      </c:pt>
                      <c:pt idx="8769">
                        <c:v>7.6909157711584835E-13</c:v>
                      </c:pt>
                      <c:pt idx="8770">
                        <c:v>7.7010870349509597E-13</c:v>
                      </c:pt>
                      <c:pt idx="8771">
                        <c:v>7.7112848920408456E-13</c:v>
                      </c:pt>
                      <c:pt idx="8772">
                        <c:v>7.721509415835403E-13</c:v>
                      </c:pt>
                      <c:pt idx="8773">
                        <c:v>7.7317606797419001E-13</c:v>
                      </c:pt>
                      <c:pt idx="8774">
                        <c:v>7.7420387571675482E-13</c:v>
                      </c:pt>
                      <c:pt idx="8775">
                        <c:v>7.7523437215196507E-13</c:v>
                      </c:pt>
                      <c:pt idx="8776">
                        <c:v>7.7626756462054666E-13</c:v>
                      </c:pt>
                      <c:pt idx="8777">
                        <c:v>7.7730346046322002E-13</c:v>
                      </c:pt>
                      <c:pt idx="8778">
                        <c:v>7.783420670207163E-13</c:v>
                      </c:pt>
                      <c:pt idx="8779">
                        <c:v>7.7938339163375675E-13</c:v>
                      </c:pt>
                      <c:pt idx="8780">
                        <c:v>7.804274416430718E-13</c:v>
                      </c:pt>
                      <c:pt idx="8781">
                        <c:v>7.8147422438938088E-13</c:v>
                      </c:pt>
                      <c:pt idx="8782">
                        <c:v>7.8252374721341181E-13</c:v>
                      </c:pt>
                      <c:pt idx="8783">
                        <c:v>7.8357601745589421E-13</c:v>
                      </c:pt>
                      <c:pt idx="8784">
                        <c:v>7.8463104245754903E-13</c:v>
                      </c:pt>
                      <c:pt idx="8785">
                        <c:v>7.8568882955910236E-13</c:v>
                      </c:pt>
                      <c:pt idx="8786">
                        <c:v>7.8674938610128141E-13</c:v>
                      </c:pt>
                      <c:pt idx="8787">
                        <c:v>7.8781271942480985E-13</c:v>
                      </c:pt>
                      <c:pt idx="8788">
                        <c:v>7.8887883687041317E-13</c:v>
                      </c:pt>
                      <c:pt idx="8789">
                        <c:v>7.8994774577882099E-13</c:v>
                      </c:pt>
                      <c:pt idx="8790">
                        <c:v>7.9101945349075286E-13</c:v>
                      </c:pt>
                      <c:pt idx="8791">
                        <c:v>7.9209396734693899E-13</c:v>
                      </c:pt>
                      <c:pt idx="8792">
                        <c:v>7.9317129468810347E-13</c:v>
                      </c:pt>
                      <c:pt idx="8793">
                        <c:v>7.9425144285496957E-13</c:v>
                      </c:pt>
                      <c:pt idx="8794">
                        <c:v>7.9533441918826358E-13</c:v>
                      </c:pt>
                      <c:pt idx="8795">
                        <c:v>7.9642023102871726E-13</c:v>
                      </c:pt>
                      <c:pt idx="8796">
                        <c:v>7.9750888571704558E-13</c:v>
                      </c:pt>
                      <c:pt idx="8797">
                        <c:v>7.9860039059398444E-13</c:v>
                      </c:pt>
                      <c:pt idx="8798">
                        <c:v>7.9969475300025134E-13</c:v>
                      </c:pt>
                      <c:pt idx="8799">
                        <c:v>8.0079198027657623E-13</c:v>
                      </c:pt>
                      <c:pt idx="8800">
                        <c:v>8.0189207976368338E-13</c:v>
                      </c:pt>
                      <c:pt idx="8801">
                        <c:v>8.0299505880229949E-13</c:v>
                      </c:pt>
                      <c:pt idx="8802">
                        <c:v>8.04100924733145E-13</c:v>
                      </c:pt>
                      <c:pt idx="8803">
                        <c:v>8.0520968489695246E-13</c:v>
                      </c:pt>
                      <c:pt idx="8804">
                        <c:v>8.0632134663444313E-13</c:v>
                      </c:pt>
                      <c:pt idx="8805">
                        <c:v>8.0743591728634461E-13</c:v>
                      </c:pt>
                      <c:pt idx="8806">
                        <c:v>8.0855340419338148E-13</c:v>
                      </c:pt>
                      <c:pt idx="8807">
                        <c:v>8.0967381469628055E-13</c:v>
                      </c:pt>
                      <c:pt idx="8808">
                        <c:v>8.1079715613576447E-13</c:v>
                      </c:pt>
                      <c:pt idx="8809">
                        <c:v>8.1192343585256278E-13</c:v>
                      </c:pt>
                      <c:pt idx="8810">
                        <c:v>8.1305266118739551E-13</c:v>
                      </c:pt>
                      <c:pt idx="8811">
                        <c:v>8.141848394809937E-13</c:v>
                      </c:pt>
                      <c:pt idx="8812">
                        <c:v>8.1531997807407749E-13</c:v>
                      </c:pt>
                      <c:pt idx="8813">
                        <c:v>8.1645808430737964E-13</c:v>
                      </c:pt>
                      <c:pt idx="8814">
                        <c:v>8.1759916552161999E-13</c:v>
                      </c:pt>
                      <c:pt idx="8815">
                        <c:v>8.1874322905752613E-13</c:v>
                      </c:pt>
                      <c:pt idx="8816">
                        <c:v>8.1989028225582125E-13</c:v>
                      </c:pt>
                      <c:pt idx="8817">
                        <c:v>8.2104033245723667E-13</c:v>
                      </c:pt>
                      <c:pt idx="8818">
                        <c:v>8.2219338700248942E-13</c:v>
                      </c:pt>
                      <c:pt idx="8819">
                        <c:v>8.2334945323231316E-13</c:v>
                      </c:pt>
                      <c:pt idx="8820">
                        <c:v>8.2450853848739985E-13</c:v>
                      </c:pt>
                      <c:pt idx="8821">
                        <c:v>8.256706499557291E-13</c:v>
                      </c:pt>
                      <c:pt idx="8822">
                        <c:v>8.2683579556420987E-13</c:v>
                      </c:pt>
                      <c:pt idx="8823">
                        <c:v>8.2800398374349343E-13</c:v>
                      </c:pt>
                      <c:pt idx="8824">
                        <c:v>8.2917522292423001E-13</c:v>
                      </c:pt>
                      <c:pt idx="8825">
                        <c:v>8.3034952153706998E-13</c:v>
                      </c:pt>
                      <c:pt idx="8826">
                        <c:v>8.3152688801266307E-13</c:v>
                      </c:pt>
                      <c:pt idx="8827">
                        <c:v>8.3270733078166216E-13</c:v>
                      </c:pt>
                      <c:pt idx="8828">
                        <c:v>8.3389085827471951E-13</c:v>
                      </c:pt>
                      <c:pt idx="8829">
                        <c:v>8.3507747892248094E-13</c:v>
                      </c:pt>
                      <c:pt idx="8830">
                        <c:v>8.3626720115560497E-13</c:v>
                      </c:pt>
                      <c:pt idx="8831">
                        <c:v>8.3746003340473488E-13</c:v>
                      </c:pt>
                      <c:pt idx="8832">
                        <c:v>8.3865598410052738E-13</c:v>
                      </c:pt>
                      <c:pt idx="8833">
                        <c:v>8.3985506167363E-13</c:v>
                      </c:pt>
                      <c:pt idx="8834">
                        <c:v>8.4105727455469662E-13</c:v>
                      </c:pt>
                      <c:pt idx="8835">
                        <c:v>8.4226263117437537E-13</c:v>
                      </c:pt>
                      <c:pt idx="8836">
                        <c:v>8.4347113996331851E-13</c:v>
                      </c:pt>
                      <c:pt idx="8837">
                        <c:v>8.446828093521773E-13</c:v>
                      </c:pt>
                      <c:pt idx="8838">
                        <c:v>8.4589764777160463E-13</c:v>
                      </c:pt>
                      <c:pt idx="8839">
                        <c:v>8.4711566365224608E-13</c:v>
                      </c:pt>
                      <c:pt idx="8840">
                        <c:v>8.4833686542475717E-13</c:v>
                      </c:pt>
                      <c:pt idx="8841">
                        <c:v>8.4956126151978521E-13</c:v>
                      </c:pt>
                      <c:pt idx="8842">
                        <c:v>8.507888603679863E-13</c:v>
                      </c:pt>
                      <c:pt idx="8843">
                        <c:v>8.5201967040000737E-13</c:v>
                      </c:pt>
                      <c:pt idx="8844">
                        <c:v>8.532537000465035E-13</c:v>
                      </c:pt>
                      <c:pt idx="8845">
                        <c:v>8.5449095773812112E-13</c:v>
                      </c:pt>
                      <c:pt idx="8846">
                        <c:v>8.5573145190551228E-13</c:v>
                      </c:pt>
                      <c:pt idx="8847">
                        <c:v>8.5697519097932946E-13</c:v>
                      </c:pt>
                      <c:pt idx="8848">
                        <c:v>8.582221833902231E-13</c:v>
                      </c:pt>
                      <c:pt idx="8849">
                        <c:v>8.5947243756884185E-13</c:v>
                      </c:pt>
                      <c:pt idx="8850">
                        <c:v>8.6072596194583988E-13</c:v>
                      </c:pt>
                      <c:pt idx="8851">
                        <c:v>8.6198276495186482E-13</c:v>
                      </c:pt>
                      <c:pt idx="8852">
                        <c:v>8.6324285501757349E-13</c:v>
                      </c:pt>
                      <c:pt idx="8853">
                        <c:v>8.6450624057361188E-13</c:v>
                      </c:pt>
                      <c:pt idx="8854">
                        <c:v>8.6577293005063277E-13</c:v>
                      </c:pt>
                      <c:pt idx="8855">
                        <c:v>8.6704293187928713E-13</c:v>
                      </c:pt>
                      <c:pt idx="8856">
                        <c:v>8.6831625449022539E-13</c:v>
                      </c:pt>
                      <c:pt idx="8857">
                        <c:v>8.6959290631409518E-13</c:v>
                      </c:pt>
                      <c:pt idx="8858">
                        <c:v>8.7087289578155645E-13</c:v>
                      </c:pt>
                      <c:pt idx="8859">
                        <c:v>8.7215623132324854E-13</c:v>
                      </c:pt>
                      <c:pt idx="8860">
                        <c:v>8.7344292136983381E-13</c:v>
                      </c:pt>
                      <c:pt idx="8861">
                        <c:v>8.7473297435195412E-13</c:v>
                      </c:pt>
                      <c:pt idx="8862">
                        <c:v>8.7602639870026934E-13</c:v>
                      </c:pt>
                      <c:pt idx="8863">
                        <c:v>8.7732320284541939E-13</c:v>
                      </c:pt>
                      <c:pt idx="8864">
                        <c:v>8.7862339521806715E-13</c:v>
                      </c:pt>
                      <c:pt idx="8865">
                        <c:v>8.7992698424885278E-13</c:v>
                      </c:pt>
                      <c:pt idx="8866">
                        <c:v>8.8123397836843409E-13</c:v>
                      </c:pt>
                      <c:pt idx="8867">
                        <c:v>8.8254438600746214E-13</c:v>
                      </c:pt>
                      <c:pt idx="8868">
                        <c:v>8.8385821559658325E-13</c:v>
                      </c:pt>
                      <c:pt idx="8869">
                        <c:v>8.8517547556645078E-13</c:v>
                      </c:pt>
                      <c:pt idx="8870">
                        <c:v>8.8649617434772005E-13</c:v>
                      </c:pt>
                      <c:pt idx="8871">
                        <c:v>8.8782032037103533E-13</c:v>
                      </c:pt>
                      <c:pt idx="8872">
                        <c:v>8.8914792206704981E-13</c:v>
                      </c:pt>
                      <c:pt idx="8873">
                        <c:v>8.9047898786641585E-13</c:v>
                      </c:pt>
                      <c:pt idx="8874">
                        <c:v>8.918135276824168E-13</c:v>
                      </c:pt>
                      <c:pt idx="8875">
                        <c:v>8.9315155295251696E-13</c:v>
                      </c:pt>
                      <c:pt idx="8876">
                        <c:v>8.9449307305968027E-13</c:v>
                      </c:pt>
                      <c:pt idx="8877">
                        <c:v>8.9583809735126253E-13</c:v>
                      </c:pt>
                      <c:pt idx="8878">
                        <c:v>8.9718663517461285E-13</c:v>
                      </c:pt>
                      <c:pt idx="8879">
                        <c:v>8.9853869587709472E-13</c:v>
                      </c:pt>
                      <c:pt idx="8880">
                        <c:v>8.9989428880605535E-13</c:v>
                      </c:pt>
                      <c:pt idx="8881">
                        <c:v>9.0125342330885224E-13</c:v>
                      </c:pt>
                      <c:pt idx="8882">
                        <c:v>9.0261610873283796E-13</c:v>
                      </c:pt>
                      <c:pt idx="8883">
                        <c:v>9.0398235442536649E-13</c:v>
                      </c:pt>
                      <c:pt idx="8884">
                        <c:v>9.0535216973379191E-13</c:v>
                      </c:pt>
                      <c:pt idx="8885">
                        <c:v>9.0672556400547081E-13</c:v>
                      </c:pt>
                      <c:pt idx="8886">
                        <c:v>9.0810254658775224E-13</c:v>
                      </c:pt>
                      <c:pt idx="8887">
                        <c:v>9.0948312682799561E-13</c:v>
                      </c:pt>
                      <c:pt idx="8888">
                        <c:v>9.1086731407354915E-13</c:v>
                      </c:pt>
                      <c:pt idx="8889">
                        <c:v>9.1225511767177654E-13</c:v>
                      </c:pt>
                      <c:pt idx="8890">
                        <c:v>9.1364654697002093E-13</c:v>
                      </c:pt>
                      <c:pt idx="8891">
                        <c:v>9.1504161131564723E-13</c:v>
                      </c:pt>
                      <c:pt idx="8892">
                        <c:v>9.1644032005600031E-13</c:v>
                      </c:pt>
                      <c:pt idx="8893">
                        <c:v>9.1784268253844062E-13</c:v>
                      </c:pt>
                      <c:pt idx="8894">
                        <c:v>9.1924870811031729E-13</c:v>
                      </c:pt>
                      <c:pt idx="8895">
                        <c:v>9.2065840611898752E-13</c:v>
                      </c:pt>
                      <c:pt idx="8896">
                        <c:v>9.2207178591180409E-13</c:v>
                      </c:pt>
                      <c:pt idx="8897">
                        <c:v>9.2348885683612379E-13</c:v>
                      </c:pt>
                      <c:pt idx="8898">
                        <c:v>9.2490962823929616E-13</c:v>
                      </c:pt>
                      <c:pt idx="8899">
                        <c:v>9.2633410946868305E-13</c:v>
                      </c:pt>
                      <c:pt idx="8900">
                        <c:v>9.2776230987000428E-13</c:v>
                      </c:pt>
                      <c:pt idx="8901">
                        <c:v>9.2919423894781974E-13</c:v>
                      </c:pt>
                      <c:pt idx="8902">
                        <c:v>9.3062990665278384E-13</c:v>
                      </c:pt>
                      <c:pt idx="8903">
                        <c:v>9.3206932300236942E-13</c:v>
                      </c:pt>
                      <c:pt idx="8904">
                        <c:v>9.3351249801403402E-13</c:v>
                      </c:pt>
                      <c:pt idx="8905">
                        <c:v>9.3495944170524504E-13</c:v>
                      </c:pt>
                      <c:pt idx="8906">
                        <c:v>9.3641016409347332E-13</c:v>
                      </c:pt>
                      <c:pt idx="8907">
                        <c:v>9.3786467519617416E-13</c:v>
                      </c:pt>
                      <c:pt idx="8908">
                        <c:v>9.3932298503082143E-13</c:v>
                      </c:pt>
                      <c:pt idx="8909">
                        <c:v>9.4078510361487608E-13</c:v>
                      </c:pt>
                      <c:pt idx="8910">
                        <c:v>9.422510409658027E-13</c:v>
                      </c:pt>
                      <c:pt idx="8911">
                        <c:v>9.4372080710106747E-13</c:v>
                      </c:pt>
                      <c:pt idx="8912">
                        <c:v>9.4519441203813803E-13</c:v>
                      </c:pt>
                      <c:pt idx="8913">
                        <c:v>9.466718657944745E-13</c:v>
                      </c:pt>
                      <c:pt idx="8914">
                        <c:v>9.4815317838754469E-13</c:v>
                      </c:pt>
                      <c:pt idx="8915">
                        <c:v>9.4963835983481401E-13</c:v>
                      </c:pt>
                      <c:pt idx="8916">
                        <c:v>9.5112742015374563E-13</c:v>
                      </c:pt>
                      <c:pt idx="8917">
                        <c:v>9.5262036936180553E-13</c:v>
                      </c:pt>
                      <c:pt idx="8918">
                        <c:v>9.5411721747646153E-13</c:v>
                      </c:pt>
                      <c:pt idx="8919">
                        <c:v>9.5561797451517378E-13</c:v>
                      </c:pt>
                      <c:pt idx="8920">
                        <c:v>9.5712265049541392E-13</c:v>
                      </c:pt>
                      <c:pt idx="8921">
                        <c:v>9.5863125543464088E-13</c:v>
                      </c:pt>
                      <c:pt idx="8922">
                        <c:v>9.6014379935032148E-13</c:v>
                      </c:pt>
                      <c:pt idx="8923">
                        <c:v>9.616602922599215E-13</c:v>
                      </c:pt>
                      <c:pt idx="8924">
                        <c:v>9.6318074418090795E-13</c:v>
                      </c:pt>
                      <c:pt idx="8925">
                        <c:v>9.6470516513074077E-13</c:v>
                      </c:pt>
                      <c:pt idx="8926">
                        <c:v>9.6623356512688919E-13</c:v>
                      </c:pt>
                      <c:pt idx="8927">
                        <c:v>9.67765954201702E-13</c:v>
                      </c:pt>
                      <c:pt idx="8928">
                        <c:v>9.6930234276541037E-13</c:v>
                      </c:pt>
                      <c:pt idx="8929">
                        <c:v>9.7084274154679E-13</c:v>
                      </c:pt>
                      <c:pt idx="8930">
                        <c:v>9.7238716128208483E-13</c:v>
                      </c:pt>
                      <c:pt idx="8931">
                        <c:v>9.7393561270753295E-13</c:v>
                      </c:pt>
                      <c:pt idx="8932">
                        <c:v>9.7548810655938113E-13</c:v>
                      </c:pt>
                      <c:pt idx="8933">
                        <c:v>9.7704465357386302E-13</c:v>
                      </c:pt>
                      <c:pt idx="8934">
                        <c:v>9.7860526448722599E-13</c:v>
                      </c:pt>
                      <c:pt idx="8935">
                        <c:v>9.8016995003570147E-13</c:v>
                      </c:pt>
                      <c:pt idx="8936">
                        <c:v>9.817387209555441E-13</c:v>
                      </c:pt>
                      <c:pt idx="8937">
                        <c:v>9.833115879829843E-13</c:v>
                      </c:pt>
                      <c:pt idx="8938">
                        <c:v>9.8488856185426945E-13</c:v>
                      </c:pt>
                      <c:pt idx="8939">
                        <c:v>9.864696533056354E-13</c:v>
                      </c:pt>
                      <c:pt idx="8940">
                        <c:v>9.8805487307332753E-13</c:v>
                      </c:pt>
                      <c:pt idx="8941">
                        <c:v>9.8964423189358209E-13</c:v>
                      </c:pt>
                      <c:pt idx="8942">
                        <c:v>9.9123774050264667E-13</c:v>
                      </c:pt>
                      <c:pt idx="8943">
                        <c:v>9.9283540963675512E-13</c:v>
                      </c:pt>
                      <c:pt idx="8944">
                        <c:v>9.9443725003215077E-13</c:v>
                      </c:pt>
                      <c:pt idx="8945">
                        <c:v>9.9604327242507555E-13</c:v>
                      </c:pt>
                      <c:pt idx="8946">
                        <c:v>9.9765348755177461E-13</c:v>
                      </c:pt>
                      <c:pt idx="8947">
                        <c:v>9.9926790614848039E-13</c:v>
                      </c:pt>
                      <c:pt idx="8948">
                        <c:v>1.0008865389514409E-12</c:v>
                      </c:pt>
                      <c:pt idx="8949">
                        <c:v>1.0025093966968929E-12</c:v>
                      </c:pt>
                      <c:pt idx="8950">
                        <c:v>1.0041364901210789E-12</c:v>
                      </c:pt>
                      <c:pt idx="8951">
                        <c:v>1.0057678299602421E-12</c:v>
                      </c:pt>
                      <c:pt idx="8952">
                        <c:v>1.0074034269506184E-12</c:v>
                      </c:pt>
                      <c:pt idx="8953">
                        <c:v>1.0090432918276169E-12</c:v>
                      </c:pt>
                      <c:pt idx="8954">
                        <c:v>1.0106874354403455E-12</c:v>
                      </c:pt>
                      <c:pt idx="8955">
                        <c:v>1.0123358691691018E-12</c:v>
                      </c:pt>
                      <c:pt idx="8956">
                        <c:v>1.013988604521861E-12</c:v>
                      </c:pt>
                      <c:pt idx="8957">
                        <c:v>1.0156456530066054E-12</c:v>
                      </c:pt>
                      <c:pt idx="8958">
                        <c:v>1.0173070261313041E-12</c:v>
                      </c:pt>
                      <c:pt idx="8959">
                        <c:v>1.0189727354039383E-12</c:v>
                      </c:pt>
                      <c:pt idx="8960">
                        <c:v>1.0206427923324812E-12</c:v>
                      </c:pt>
                      <c:pt idx="8961">
                        <c:v>1.0223172084249129E-12</c:v>
                      </c:pt>
                      <c:pt idx="8962">
                        <c:v>1.023995995189207E-12</c:v>
                      </c:pt>
                      <c:pt idx="8963">
                        <c:v>1.0256791641333411E-12</c:v>
                      </c:pt>
                      <c:pt idx="8964">
                        <c:v>1.0273667267652923E-12</c:v>
                      </c:pt>
                      <c:pt idx="8965">
                        <c:v>1.0290586945930395E-12</c:v>
                      </c:pt>
                      <c:pt idx="8966">
                        <c:v>1.0307550791245551E-12</c:v>
                      </c:pt>
                      <c:pt idx="8967">
                        <c:v>1.0324558918678197E-12</c:v>
                      </c:pt>
                      <c:pt idx="8968">
                        <c:v>1.0341611443308043E-12</c:v>
                      </c:pt>
                      <c:pt idx="8969">
                        <c:v>1.0358708480214924E-12</c:v>
                      </c:pt>
                      <c:pt idx="8970">
                        <c:v>1.0375850144478562E-12</c:v>
                      </c:pt>
                      <c:pt idx="8971">
                        <c:v>1.0393036551178744E-12</c:v>
                      </c:pt>
                      <c:pt idx="8972">
                        <c:v>1.0410267815395195E-12</c:v>
                      </c:pt>
                      <c:pt idx="8973">
                        <c:v>1.0427544052207721E-12</c:v>
                      </c:pt>
                      <c:pt idx="8974">
                        <c:v>1.0444865376696089E-12</c:v>
                      </c:pt>
                      <c:pt idx="8975">
                        <c:v>1.0462231903940069E-12</c:v>
                      </c:pt>
                      <c:pt idx="8976">
                        <c:v>1.0479643749019383E-12</c:v>
                      </c:pt>
                      <c:pt idx="8977">
                        <c:v>1.0497101027013869E-12</c:v>
                      </c:pt>
                      <c:pt idx="8978">
                        <c:v>1.051460385300322E-12</c:v>
                      </c:pt>
                      <c:pt idx="8979">
                        <c:v>1.0532152342067255E-12</c:v>
                      </c:pt>
                      <c:pt idx="8980">
                        <c:v>1.0549746611548058E-12</c:v>
                      </c:pt>
                      <c:pt idx="8981">
                        <c:v>1.0567386789618254E-12</c:v>
                      </c:pt>
                      <c:pt idx="8982">
                        <c:v>1.0585072998655993E-12</c:v>
                      </c:pt>
                      <c:pt idx="8983">
                        <c:v>1.0602805359888833E-12</c:v>
                      </c:pt>
                      <c:pt idx="8984">
                        <c:v>1.0620583994544198E-12</c:v>
                      </c:pt>
                      <c:pt idx="8985">
                        <c:v>1.0638409023849656E-12</c:v>
                      </c:pt>
                      <c:pt idx="8986">
                        <c:v>1.0656280569032601E-12</c:v>
                      </c:pt>
                      <c:pt idx="8987">
                        <c:v>1.0674198751320599E-12</c:v>
                      </c:pt>
                      <c:pt idx="8988">
                        <c:v>1.0692163691941107E-12</c:v>
                      </c:pt>
                      <c:pt idx="8989">
                        <c:v>1.0710175512121597E-12</c:v>
                      </c:pt>
                      <c:pt idx="8990">
                        <c:v>1.072823433308963E-12</c:v>
                      </c:pt>
                      <c:pt idx="8991">
                        <c:v>1.0746340276072611E-12</c:v>
                      </c:pt>
                      <c:pt idx="8992">
                        <c:v>1.0764493462298085E-12</c:v>
                      </c:pt>
                      <c:pt idx="8993">
                        <c:v>1.0782694013001913E-12</c:v>
                      </c:pt>
                      <c:pt idx="8994">
                        <c:v>1.0800942050735487E-12</c:v>
                      </c:pt>
                      <c:pt idx="8995">
                        <c:v>1.081923770071518E-12</c:v>
                      </c:pt>
                      <c:pt idx="8996">
                        <c:v>1.0837581088475266E-12</c:v>
                      </c:pt>
                      <c:pt idx="8997">
                        <c:v>1.085597233954993E-12</c:v>
                      </c:pt>
                      <c:pt idx="8998">
                        <c:v>1.0874411579473444E-12</c:v>
                      </c:pt>
                      <c:pt idx="8999">
                        <c:v>1.0892898933779998E-12</c:v>
                      </c:pt>
                      <c:pt idx="9000">
                        <c:v>1.0911434528003904E-12</c:v>
                      </c:pt>
                      <c:pt idx="9001">
                        <c:v>1.0930018487679282E-12</c:v>
                      </c:pt>
                      <c:pt idx="9002">
                        <c:v>1.0948650938340491E-12</c:v>
                      </c:pt>
                      <c:pt idx="9003">
                        <c:v>1.0967332005521705E-12</c:v>
                      </c:pt>
                      <c:pt idx="9004">
                        <c:v>1.098606181475718E-12</c:v>
                      </c:pt>
                      <c:pt idx="9005">
                        <c:v>1.1004840491581134E-12</c:v>
                      </c:pt>
                      <c:pt idx="9006">
                        <c:v>1.1023668161527826E-12</c:v>
                      </c:pt>
                      <c:pt idx="9007">
                        <c:v>1.1042544950761113E-12</c:v>
                      </c:pt>
                      <c:pt idx="9008">
                        <c:v>1.1061470988424924E-12</c:v>
                      </c:pt>
                      <c:pt idx="9009">
                        <c:v>1.1080446404529518E-12</c:v>
                      </c:pt>
                      <c:pt idx="9010">
                        <c:v>1.1099471329085241E-12</c:v>
                      </c:pt>
                      <c:pt idx="9011">
                        <c:v>1.1118545892102318E-12</c:v>
                      </c:pt>
                      <c:pt idx="9012">
                        <c:v>1.1137670223591196E-12</c:v>
                      </c:pt>
                      <c:pt idx="9013">
                        <c:v>1.1156844453562055E-12</c:v>
                      </c:pt>
                      <c:pt idx="9014">
                        <c:v>1.1176068712025299E-12</c:v>
                      </c:pt>
                      <c:pt idx="9015">
                        <c:v>1.1195343128991151E-12</c:v>
                      </c:pt>
                      <c:pt idx="9016">
                        <c:v>1.1214667834469978E-12</c:v>
                      </c:pt>
                      <c:pt idx="9017">
                        <c:v>1.1234042958472053E-12</c:v>
                      </c:pt>
                      <c:pt idx="9018">
                        <c:v>1.1253468631007701E-12</c:v>
                      </c:pt>
                      <c:pt idx="9019">
                        <c:v>1.1272944982087215E-12</c:v>
                      </c:pt>
                      <c:pt idx="9020">
                        <c:v>1.1292472141939008E-12</c:v>
                      </c:pt>
                      <c:pt idx="9021">
                        <c:v>1.1312050243451122E-12</c:v>
                      </c:pt>
                      <c:pt idx="9022">
                        <c:v>1.1331679421263246E-12</c:v>
                      </c:pt>
                      <c:pt idx="9023">
                        <c:v>1.1351359810044441E-12</c:v>
                      </c:pt>
                      <c:pt idx="9024">
                        <c:v>1.1371091544463903E-12</c:v>
                      </c:pt>
                      <c:pt idx="9025">
                        <c:v>1.1390874759190725E-12</c:v>
                      </c:pt>
                      <c:pt idx="9026">
                        <c:v>1.1410709588894088E-12</c:v>
                      </c:pt>
                      <c:pt idx="9027">
                        <c:v>1.143059616824309E-12</c:v>
                      </c:pt>
                      <c:pt idx="9028">
                        <c:v>1.1450534631906866E-12</c:v>
                      </c:pt>
                      <c:pt idx="9029">
                        <c:v>1.1470525114554626E-12</c:v>
                      </c:pt>
                      <c:pt idx="9030">
                        <c:v>1.1490567750855446E-12</c:v>
                      </c:pt>
                      <c:pt idx="9031">
                        <c:v>1.1510662675478456E-12</c:v>
                      </c:pt>
                      <c:pt idx="9032">
                        <c:v>1.1530810023092853E-12</c:v>
                      </c:pt>
                      <c:pt idx="9033">
                        <c:v>1.155100992840606E-12</c:v>
                      </c:pt>
                      <c:pt idx="9034">
                        <c:v>1.1571262528040274E-12</c:v>
                      </c:pt>
                      <c:pt idx="9035">
                        <c:v>1.159156796132279E-12</c:v>
                      </c:pt>
                      <c:pt idx="9036">
                        <c:v>1.1611926367781241E-12</c:v>
                      </c:pt>
                      <c:pt idx="9037">
                        <c:v>1.1632337886943432E-12</c:v>
                      </c:pt>
                      <c:pt idx="9038">
                        <c:v>1.1652802658337008E-12</c:v>
                      </c:pt>
                      <c:pt idx="9039">
                        <c:v>1.1673320821489731E-12</c:v>
                      </c:pt>
                      <c:pt idx="9040">
                        <c:v>1.1693892515929339E-12</c:v>
                      </c:pt>
                      <c:pt idx="9041">
                        <c:v>1.1714517881183561E-12</c:v>
                      </c:pt>
                      <c:pt idx="9042">
                        <c:v>1.1735197056780081E-12</c:v>
                      </c:pt>
                      <c:pt idx="9043">
                        <c:v>1.1755930182246678E-12</c:v>
                      </c:pt>
                      <c:pt idx="9044">
                        <c:v>1.177671739711102E-12</c:v>
                      </c:pt>
                      <c:pt idx="9045">
                        <c:v>1.1797558840900887E-12</c:v>
                      </c:pt>
                      <c:pt idx="9046">
                        <c:v>1.1818454653143601E-12</c:v>
                      </c:pt>
                      <c:pt idx="9047">
                        <c:v>1.1839404974421794E-12</c:v>
                      </c:pt>
                      <c:pt idx="9048">
                        <c:v>1.1860409948686071E-12</c:v>
                      </c:pt>
                      <c:pt idx="9049">
                        <c:v>1.188146972054448E-12</c:v>
                      </c:pt>
                      <c:pt idx="9050">
                        <c:v>1.1902584434604994E-12</c:v>
                      </c:pt>
                      <c:pt idx="9051">
                        <c:v>1.1923754235475704E-12</c:v>
                      </c:pt>
                      <c:pt idx="9052">
                        <c:v>1.194497926776452E-12</c:v>
                      </c:pt>
                      <c:pt idx="9053">
                        <c:v>1.1966259676079546E-12</c:v>
                      </c:pt>
                      <c:pt idx="9054">
                        <c:v>1.1987595605028697E-12</c:v>
                      </c:pt>
                      <c:pt idx="9055">
                        <c:v>1.2008987199220068E-12</c:v>
                      </c:pt>
                      <c:pt idx="9056">
                        <c:v>1.2030434603261579E-12</c:v>
                      </c:pt>
                      <c:pt idx="9057">
                        <c:v>1.2051937961761351E-12</c:v>
                      </c:pt>
                      <c:pt idx="9058">
                        <c:v>1.2073497419327237E-12</c:v>
                      </c:pt>
                      <c:pt idx="9059">
                        <c:v>1.2095113120567436E-12</c:v>
                      </c:pt>
                      <c:pt idx="9060">
                        <c:v>1.2116785210515484E-12</c:v>
                      </c:pt>
                      <c:pt idx="9061">
                        <c:v>1.2138513837554405E-12</c:v>
                      </c:pt>
                      <c:pt idx="9062">
                        <c:v>1.2160299151615802E-12</c:v>
                      </c:pt>
                      <c:pt idx="9063">
                        <c:v>1.2182141302638637E-12</c:v>
                      </c:pt>
                      <c:pt idx="9064">
                        <c:v>1.2204040440561677E-12</c:v>
                      </c:pt>
                      <c:pt idx="9065">
                        <c:v>1.2225996715323889E-12</c:v>
                      </c:pt>
                      <c:pt idx="9066">
                        <c:v>1.2248010276864059E-12</c:v>
                      </c:pt>
                      <c:pt idx="9067">
                        <c:v>1.2270081275121083E-12</c:v>
                      </c:pt>
                      <c:pt idx="9068">
                        <c:v>1.229220986003386E-12</c:v>
                      </c:pt>
                      <c:pt idx="9069">
                        <c:v>1.2314396181541263E-12</c:v>
                      </c:pt>
                      <c:pt idx="9070">
                        <c:v>1.2336640389582103E-12</c:v>
                      </c:pt>
                      <c:pt idx="9071">
                        <c:v>1.2358942634095288E-12</c:v>
                      </c:pt>
                      <c:pt idx="9072">
                        <c:v>1.2381303065019707E-12</c:v>
                      </c:pt>
                      <c:pt idx="9073">
                        <c:v>1.2403721832401151E-12</c:v>
                      </c:pt>
                      <c:pt idx="9074">
                        <c:v>1.2426199088962497E-12</c:v>
                      </c:pt>
                      <c:pt idx="9075">
                        <c:v>1.2448734990145897E-12</c:v>
                      </c:pt>
                      <c:pt idx="9076">
                        <c:v>1.2471329691510306E-12</c:v>
                      </c:pt>
                      <c:pt idx="9077">
                        <c:v>1.2493983348614507E-12</c:v>
                      </c:pt>
                      <c:pt idx="9078">
                        <c:v>1.2516696117017534E-12</c:v>
                      </c:pt>
                      <c:pt idx="9079">
                        <c:v>1.2539468152278162E-12</c:v>
                      </c:pt>
                      <c:pt idx="9080">
                        <c:v>1.2562299609955327E-12</c:v>
                      </c:pt>
                      <c:pt idx="9081">
                        <c:v>1.2585190645607852E-12</c:v>
                      </c:pt>
                      <c:pt idx="9082">
                        <c:v>1.2608141414794687E-12</c:v>
                      </c:pt>
                      <c:pt idx="9083">
                        <c:v>1.2631152073074636E-12</c:v>
                      </c:pt>
                      <c:pt idx="9084">
                        <c:v>1.2654222776006669E-12</c:v>
                      </c:pt>
                      <c:pt idx="9085">
                        <c:v>1.2677353679149593E-12</c:v>
                      </c:pt>
                      <c:pt idx="9086">
                        <c:v>1.2700544938066643E-12</c:v>
                      </c:pt>
                      <c:pt idx="9087">
                        <c:v>1.2723796709997779E-12</c:v>
                      </c:pt>
                      <c:pt idx="9088">
                        <c:v>1.2747109155963237E-12</c:v>
                      </c:pt>
                      <c:pt idx="9089">
                        <c:v>1.2770482437483164E-12</c:v>
                      </c:pt>
                      <c:pt idx="9090">
                        <c:v>1.2793916716077937E-12</c:v>
                      </c:pt>
                      <c:pt idx="9091">
                        <c:v>1.2817412153267727E-12</c:v>
                      </c:pt>
                      <c:pt idx="9092">
                        <c:v>1.2840968910572868E-12</c:v>
                      </c:pt>
                      <c:pt idx="9093">
                        <c:v>1.2864587149513593E-12</c:v>
                      </c:pt>
                      <c:pt idx="9094">
                        <c:v>1.2888267031610192E-12</c:v>
                      </c:pt>
                      <c:pt idx="9095">
                        <c:v>1.2912008718382898E-12</c:v>
                      </c:pt>
                      <c:pt idx="9096">
                        <c:v>1.2935812371351993E-12</c:v>
                      </c:pt>
                      <c:pt idx="9097">
                        <c:v>1.2959678152037763E-12</c:v>
                      </c:pt>
                      <c:pt idx="9098">
                        <c:v>1.2983606221960497E-12</c:v>
                      </c:pt>
                      <c:pt idx="9099">
                        <c:v>1.3007596742640391E-12</c:v>
                      </c:pt>
                      <c:pt idx="9100">
                        <c:v>1.3031649876357716E-12</c:v>
                      </c:pt>
                      <c:pt idx="9101">
                        <c:v>1.3055765789620893E-12</c:v>
                      </c:pt>
                      <c:pt idx="9102">
                        <c:v>1.3079944650324323E-12</c:v>
                      </c:pt>
                      <c:pt idx="9103">
                        <c:v>1.3104186626362378E-12</c:v>
                      </c:pt>
                      <c:pt idx="9104">
                        <c:v>1.3128491885629517E-12</c:v>
                      </c:pt>
                      <c:pt idx="9105">
                        <c:v>1.3152860596020023E-12</c:v>
                      </c:pt>
                      <c:pt idx="9106">
                        <c:v>1.3177292925428507E-12</c:v>
                      </c:pt>
                      <c:pt idx="9107">
                        <c:v>1.3201789041749224E-12</c:v>
                      </c:pt>
                      <c:pt idx="9108">
                        <c:v>1.3226349112876713E-12</c:v>
                      </c:pt>
                      <c:pt idx="9109">
                        <c:v>1.3250973306705282E-12</c:v>
                      </c:pt>
                      <c:pt idx="9110">
                        <c:v>1.3275661791129387E-12</c:v>
                      </c:pt>
                      <c:pt idx="9111">
                        <c:v>1.3300414734043493E-12</c:v>
                      </c:pt>
                      <c:pt idx="9112">
                        <c:v>1.3325232303341898E-12</c:v>
                      </c:pt>
                      <c:pt idx="9113">
                        <c:v>1.3350114667150279E-12</c:v>
                      </c:pt>
                      <c:pt idx="9114">
                        <c:v>1.3375061997339783E-12</c:v>
                      </c:pt>
                      <c:pt idx="9115">
                        <c:v>1.3400074468627667E-12</c:v>
                      </c:pt>
                      <c:pt idx="9116">
                        <c:v>1.3425152255793662E-12</c:v>
                      </c:pt>
                      <c:pt idx="9117">
                        <c:v>1.3450295533617488E-12</c:v>
                      </c:pt>
                      <c:pt idx="9118">
                        <c:v>1.3475504476878835E-12</c:v>
                      </c:pt>
                      <c:pt idx="9119">
                        <c:v>1.3500779260357483E-12</c:v>
                      </c:pt>
                      <c:pt idx="9120">
                        <c:v>1.3526120058833075E-12</c:v>
                      </c:pt>
                      <c:pt idx="9121">
                        <c:v>1.3551527047085415E-12</c:v>
                      </c:pt>
                      <c:pt idx="9122">
                        <c:v>1.3577000399894124E-12</c:v>
                      </c:pt>
                      <c:pt idx="9123">
                        <c:v>1.360254029203903E-12</c:v>
                      </c:pt>
                      <c:pt idx="9124">
                        <c:v>1.3628146898299713E-12</c:v>
                      </c:pt>
                      <c:pt idx="9125">
                        <c:v>1.3653820393456059E-12</c:v>
                      </c:pt>
                      <c:pt idx="9126">
                        <c:v>1.3679560952305171E-12</c:v>
                      </c:pt>
                      <c:pt idx="9127">
                        <c:v>1.3705368752268833E-12</c:v>
                      </c:pt>
                      <c:pt idx="9128">
                        <c:v>1.373124397525527E-12</c:v>
                      </c:pt>
                      <c:pt idx="9129">
                        <c:v>1.3757186803577156E-12</c:v>
                      </c:pt>
                      <c:pt idx="9130">
                        <c:v>1.3783197419547071E-12</c:v>
                      </c:pt>
                      <c:pt idx="9131">
                        <c:v>1.3809276005477736E-12</c:v>
                      </c:pt>
                      <c:pt idx="9132">
                        <c:v>1.3835422743681662E-12</c:v>
                      </c:pt>
                      <c:pt idx="9133">
                        <c:v>1.3861637816471626E-12</c:v>
                      </c:pt>
                      <c:pt idx="9134">
                        <c:v>1.388792140616009E-12</c:v>
                      </c:pt>
                      <c:pt idx="9135">
                        <c:v>1.3914273695059871E-12</c:v>
                      </c:pt>
                      <c:pt idx="9136">
                        <c:v>1.3940694865483481E-12</c:v>
                      </c:pt>
                      <c:pt idx="9137">
                        <c:v>1.3967185099743628E-12</c:v>
                      </c:pt>
                      <c:pt idx="9138">
                        <c:v>1.3993744580152885E-12</c:v>
                      </c:pt>
                      <c:pt idx="9139">
                        <c:v>1.4020373489018733E-12</c:v>
                      </c:pt>
                      <c:pt idx="9140">
                        <c:v>1.4047072009965341E-12</c:v>
                      </c:pt>
                      <c:pt idx="9141">
                        <c:v>1.4073840332315234E-12</c:v>
                      </c:pt>
                      <c:pt idx="9142">
                        <c:v>1.4100678646751589E-12</c:v>
                      </c:pt>
                      <c:pt idx="9143">
                        <c:v>1.4127587143957732E-12</c:v>
                      </c:pt>
                      <c:pt idx="9144">
                        <c:v>1.4154566014616911E-12</c:v>
                      </c:pt>
                      <c:pt idx="9145">
                        <c:v>1.4181615449412453E-12</c:v>
                      </c:pt>
                      <c:pt idx="9146">
                        <c:v>1.4208735639027501E-12</c:v>
                      </c:pt>
                      <c:pt idx="9147">
                        <c:v>1.4235926774145438E-12</c:v>
                      </c:pt>
                      <c:pt idx="9148">
                        <c:v>1.4263189045449413E-12</c:v>
                      </c:pt>
                      <c:pt idx="9149">
                        <c:v>1.4290522643622767E-12</c:v>
                      </c:pt>
                      <c:pt idx="9150">
                        <c:v>1.4317927759348784E-12</c:v>
                      </c:pt>
                      <c:pt idx="9151">
                        <c:v>1.4345404583310621E-12</c:v>
                      </c:pt>
                      <c:pt idx="9152">
                        <c:v>1.4372953306191672E-12</c:v>
                      </c:pt>
                      <c:pt idx="9153">
                        <c:v>1.4400574119100061E-12</c:v>
                      </c:pt>
                      <c:pt idx="9154">
                        <c:v>1.4428267218806841E-12</c:v>
                      </c:pt>
                      <c:pt idx="9155">
                        <c:v>1.445603280544245E-12</c:v>
                      </c:pt>
                      <c:pt idx="9156">
                        <c:v>1.4483871079164321E-12</c:v>
                      </c:pt>
                      <c:pt idx="9157">
                        <c:v>1.4511782240129809E-12</c:v>
                      </c:pt>
                      <c:pt idx="9158">
                        <c:v>1.4539766488496395E-12</c:v>
                      </c:pt>
                      <c:pt idx="9159">
                        <c:v>1.456782402442138E-12</c:v>
                      </c:pt>
                      <c:pt idx="9160">
                        <c:v>1.4595955048062301E-12</c:v>
                      </c:pt>
                      <c:pt idx="9161">
                        <c:v>1.4624159759576464E-12</c:v>
                      </c:pt>
                      <c:pt idx="9162">
                        <c:v>1.4652438359121314E-12</c:v>
                      </c:pt>
                      <c:pt idx="9163">
                        <c:v>1.4680791046854289E-12</c:v>
                      </c:pt>
                      <c:pt idx="9164">
                        <c:v>1.4709218022932825E-12</c:v>
                      </c:pt>
                      <c:pt idx="9165">
                        <c:v>1.473771948751425E-12</c:v>
                      </c:pt>
                      <c:pt idx="9166">
                        <c:v>1.4766295640771068E-12</c:v>
                      </c:pt>
                      <c:pt idx="9167">
                        <c:v>1.4794946687296927E-12</c:v>
                      </c:pt>
                      <c:pt idx="9168">
                        <c:v>1.4823672837833579E-12</c:v>
                      </c:pt>
                      <c:pt idx="9169">
                        <c:v>1.4852474303488571E-12</c:v>
                      </c:pt>
                      <c:pt idx="9170">
                        <c:v>1.4881351295369721E-12</c:v>
                      </c:pt>
                      <c:pt idx="9171">
                        <c:v>1.491030402458462E-12</c:v>
                      </c:pt>
                      <c:pt idx="9172">
                        <c:v>1.493933270224101E-12</c:v>
                      </c:pt>
                      <c:pt idx="9173">
                        <c:v>1.496843753944658E-12</c:v>
                      </c:pt>
                      <c:pt idx="9174">
                        <c:v>1.4997618747309104E-12</c:v>
                      </c:pt>
                      <c:pt idx="9175">
                        <c:v>1.5026876536936151E-12</c:v>
                      </c:pt>
                      <c:pt idx="9176">
                        <c:v>1.5056211119435529E-12</c:v>
                      </c:pt>
                      <c:pt idx="9177">
                        <c:v>1.5085622705914859E-12</c:v>
                      </c:pt>
                      <c:pt idx="9178">
                        <c:v>1.5115111507481891E-12</c:v>
                      </c:pt>
                      <c:pt idx="9179">
                        <c:v>1.5144677735195426E-12</c:v>
                      </c:pt>
                      <c:pt idx="9180">
                        <c:v>1.5174321602574006E-12</c:v>
                      </c:pt>
                      <c:pt idx="9181">
                        <c:v>1.520404333208843E-12</c:v>
                      </c:pt>
                      <c:pt idx="9182">
                        <c:v>1.5233843147796389E-12</c:v>
                      </c:pt>
                      <c:pt idx="9183">
                        <c:v>1.5263721273755249E-12</c:v>
                      </c:pt>
                      <c:pt idx="9184">
                        <c:v>1.5293677934022632E-12</c:v>
                      </c:pt>
                      <c:pt idx="9185">
                        <c:v>1.5323713352655952E-12</c:v>
                      </c:pt>
                      <c:pt idx="9186">
                        <c:v>1.5353827753712806E-12</c:v>
                      </c:pt>
                      <c:pt idx="9187">
                        <c:v>1.5384021361250596E-12</c:v>
                      </c:pt>
                      <c:pt idx="9188">
                        <c:v>1.5414294399326898E-12</c:v>
                      </c:pt>
                      <c:pt idx="9189">
                        <c:v>1.5444647091999266E-12</c:v>
                      </c:pt>
                      <c:pt idx="9190">
                        <c:v>1.5475079663325121E-12</c:v>
                      </c:pt>
                      <c:pt idx="9191">
                        <c:v>1.5505592337361989E-12</c:v>
                      </c:pt>
                      <c:pt idx="9192">
                        <c:v>1.5536185338167469E-12</c:v>
                      </c:pt>
                      <c:pt idx="9193">
                        <c:v>1.5566858890527191E-12</c:v>
                      </c:pt>
                      <c:pt idx="9194">
                        <c:v>1.5597613229475526E-12</c:v>
                      </c:pt>
                      <c:pt idx="9195">
                        <c:v>1.5628448594754127E-12</c:v>
                      </c:pt>
                      <c:pt idx="9196">
                        <c:v>1.5659365226106005E-12</c:v>
                      </c:pt>
                      <c:pt idx="9197">
                        <c:v>1.5690363363274328E-12</c:v>
                      </c:pt>
                      <c:pt idx="9198">
                        <c:v>1.5721443246002075E-12</c:v>
                      </c:pt>
                      <c:pt idx="9199">
                        <c:v>1.5752605114032469E-12</c:v>
                      </c:pt>
                      <c:pt idx="9200">
                        <c:v>1.5783849207108429E-12</c:v>
                      </c:pt>
                      <c:pt idx="9201">
                        <c:v>1.5815175764973228E-12</c:v>
                      </c:pt>
                      <c:pt idx="9202">
                        <c:v>1.5846585027369841E-12</c:v>
                      </c:pt>
                      <c:pt idx="9203">
                        <c:v>1.5878077234041422E-12</c:v>
                      </c:pt>
                      <c:pt idx="9204">
                        <c:v>1.5909652624730974E-12</c:v>
                      </c:pt>
                      <c:pt idx="9205">
                        <c:v>1.5941311439181681E-12</c:v>
                      </c:pt>
                      <c:pt idx="9206">
                        <c:v>1.5973053917030294E-12</c:v>
                      </c:pt>
                      <c:pt idx="9207">
                        <c:v>1.6004880306898986E-12</c:v>
                      </c:pt>
                      <c:pt idx="9208">
                        <c:v>1.6036790867643731E-12</c:v>
                      </c:pt>
                      <c:pt idx="9209">
                        <c:v>1.6068785858465777E-12</c:v>
                      </c:pt>
                      <c:pt idx="9210">
                        <c:v>1.6100865538566332E-12</c:v>
                      </c:pt>
                      <c:pt idx="9211">
                        <c:v>1.6133030167146629E-12</c:v>
                      </c:pt>
                      <c:pt idx="9212">
                        <c:v>1.6165280003407726E-12</c:v>
                      </c:pt>
                      <c:pt idx="9213">
                        <c:v>1.6197615306550942E-12</c:v>
                      </c:pt>
                      <c:pt idx="9214">
                        <c:v>1.623003633577735E-12</c:v>
                      </c:pt>
                      <c:pt idx="9215">
                        <c:v>1.6262543350288249E-12</c:v>
                      </c:pt>
                      <c:pt idx="9216">
                        <c:v>1.6295136609284714E-12</c:v>
                      </c:pt>
                      <c:pt idx="9217">
                        <c:v>1.6327816371968046E-12</c:v>
                      </c:pt>
                      <c:pt idx="9218">
                        <c:v>1.6360582897539311E-12</c:v>
                      </c:pt>
                      <c:pt idx="9219">
                        <c:v>1.639343644492054E-12</c:v>
                      </c:pt>
                      <c:pt idx="9220">
                        <c:v>1.6426377278737974E-12</c:v>
                      </c:pt>
                      <c:pt idx="9221">
                        <c:v>1.6459405680749876E-12</c:v>
                      </c:pt>
                      <c:pt idx="9222">
                        <c:v>1.6492521934849043E-12</c:v>
                      </c:pt>
                      <c:pt idx="9223">
                        <c:v>1.6525726324928516E-12</c:v>
                      </c:pt>
                      <c:pt idx="9224">
                        <c:v>1.6559019134881076E-12</c:v>
                      </c:pt>
                      <c:pt idx="9225">
                        <c:v>1.6592400648599757E-12</c:v>
                      </c:pt>
                      <c:pt idx="9226">
                        <c:v>1.6625871149977347E-12</c:v>
                      </c:pt>
                      <c:pt idx="9227">
                        <c:v>1.665943092290682E-12</c:v>
                      </c:pt>
                      <c:pt idx="9228">
                        <c:v>1.6693080251281061E-12</c:v>
                      </c:pt>
                      <c:pt idx="9229">
                        <c:v>1.6726819418993078E-12</c:v>
                      </c:pt>
                      <c:pt idx="9230">
                        <c:v>1.6760648709935642E-12</c:v>
                      </c:pt>
                      <c:pt idx="9231">
                        <c:v>1.6794568408001776E-12</c:v>
                      </c:pt>
                      <c:pt idx="9232">
                        <c:v>1.6828578797033453E-12</c:v>
                      </c:pt>
                      <c:pt idx="9233">
                        <c:v>1.686268016251804E-12</c:v>
                      </c:pt>
                      <c:pt idx="9234">
                        <c:v>1.6896872812823577E-12</c:v>
                      </c:pt>
                      <c:pt idx="9235">
                        <c:v>1.6931157063828573E-12</c:v>
                      </c:pt>
                      <c:pt idx="9236">
                        <c:v>1.6965533231411715E-12</c:v>
                      </c:pt>
                      <c:pt idx="9237">
                        <c:v>1.7000001631451479E-12</c:v>
                      </c:pt>
                      <c:pt idx="9238">
                        <c:v>1.7034562579826521E-12</c:v>
                      </c:pt>
                      <c:pt idx="9239">
                        <c:v>1.7069216392415404E-12</c:v>
                      </c:pt>
                      <c:pt idx="9240">
                        <c:v>1.7103963385096791E-12</c:v>
                      </c:pt>
                      <c:pt idx="9241">
                        <c:v>1.713880387374917E-12</c:v>
                      </c:pt>
                      <c:pt idx="9242">
                        <c:v>1.717373817425121E-12</c:v>
                      </c:pt>
                      <c:pt idx="9243">
                        <c:v>1.7208766602481413E-12</c:v>
                      </c:pt>
                      <c:pt idx="9244">
                        <c:v>1.724388947431848E-12</c:v>
                      </c:pt>
                      <c:pt idx="9245">
                        <c:v>1.727910710564088E-12</c:v>
                      </c:pt>
                      <c:pt idx="9246">
                        <c:v>1.7314419811741975E-12</c:v>
                      </c:pt>
                      <c:pt idx="9247">
                        <c:v>1.7349827930763839E-12</c:v>
                      </c:pt>
                      <c:pt idx="9248">
                        <c:v>1.738533182052543E-12</c:v>
                      </c:pt>
                      <c:pt idx="9249">
                        <c:v>1.7420931839091402E-12</c:v>
                      </c:pt>
                      <c:pt idx="9250">
                        <c:v>1.7456628344526651E-12</c:v>
                      </c:pt>
                      <c:pt idx="9251">
                        <c:v>1.7492421694895853E-12</c:v>
                      </c:pt>
                      <c:pt idx="9252">
                        <c:v>1.7528312248263963E-12</c:v>
                      </c:pt>
                      <c:pt idx="9253">
                        <c:v>1.75643003626956E-12</c:v>
                      </c:pt>
                      <c:pt idx="9254">
                        <c:v>1.7600386396255757E-12</c:v>
                      </c:pt>
                      <c:pt idx="9255">
                        <c:v>1.7636570707009054E-12</c:v>
                      </c:pt>
                      <c:pt idx="9256">
                        <c:v>1.7672853653020438E-12</c:v>
                      </c:pt>
                      <c:pt idx="9257">
                        <c:v>1.7709235592354529E-12</c:v>
                      </c:pt>
                      <c:pt idx="9258">
                        <c:v>1.7745716883076364E-12</c:v>
                      </c:pt>
                      <c:pt idx="9259">
                        <c:v>1.7782297882016992E-12</c:v>
                      </c:pt>
                      <c:pt idx="9260">
                        <c:v>1.781897896304478E-12</c:v>
                      </c:pt>
                      <c:pt idx="9261">
                        <c:v>1.7855760537767729E-12</c:v>
                      </c:pt>
                      <c:pt idx="9262">
                        <c:v>1.7892643020739194E-12</c:v>
                      </c:pt>
                      <c:pt idx="9263">
                        <c:v>1.7929626826512252E-12</c:v>
                      </c:pt>
                      <c:pt idx="9264">
                        <c:v>1.7966712369640299E-12</c:v>
                      </c:pt>
                      <c:pt idx="9265">
                        <c:v>1.8003900064676444E-12</c:v>
                      </c:pt>
                      <c:pt idx="9266">
                        <c:v>1.8041190326173964E-12</c:v>
                      </c:pt>
                      <c:pt idx="9267">
                        <c:v>1.8078583568686087E-12</c:v>
                      </c:pt>
                      <c:pt idx="9268">
                        <c:v>1.8116080206766095E-12</c:v>
                      </c:pt>
                      <c:pt idx="9269">
                        <c:v>1.8153680654967147E-12</c:v>
                      </c:pt>
                      <c:pt idx="9270">
                        <c:v>1.8191385327842561E-12</c:v>
                      </c:pt>
                      <c:pt idx="9271">
                        <c:v>1.8229194639945439E-12</c:v>
                      </c:pt>
                      <c:pt idx="9272">
                        <c:v>1.8267109005210884E-12</c:v>
                      </c:pt>
                      <c:pt idx="9273">
                        <c:v>1.830512884444615E-12</c:v>
                      </c:pt>
                      <c:pt idx="9274">
                        <c:v>1.8343254635988288E-12</c:v>
                      </c:pt>
                      <c:pt idx="9275">
                        <c:v>1.8381486870970861E-12</c:v>
                      </c:pt>
                      <c:pt idx="9276">
                        <c:v>1.8419826040527162E-12</c:v>
                      </c:pt>
                      <c:pt idx="9277">
                        <c:v>1.8458272635790685E-12</c:v>
                      </c:pt>
                      <c:pt idx="9278">
                        <c:v>1.8496827147894839E-12</c:v>
                      </c:pt>
                      <c:pt idx="9279">
                        <c:v>1.8535490067973148E-12</c:v>
                      </c:pt>
                      <c:pt idx="9280">
                        <c:v>1.8574261887158868E-12</c:v>
                      </c:pt>
                      <c:pt idx="9281">
                        <c:v>1.8613143096585566E-12</c:v>
                      </c:pt>
                      <c:pt idx="9282">
                        <c:v>1.8652134187386554E-12</c:v>
                      </c:pt>
                      <c:pt idx="9283">
                        <c:v>1.8691235650695369E-12</c:v>
                      </c:pt>
                      <c:pt idx="9284">
                        <c:v>1.8730447977645301E-12</c:v>
                      </c:pt>
                      <c:pt idx="9285">
                        <c:v>1.8769771659369859E-12</c:v>
                      </c:pt>
                      <c:pt idx="9286">
                        <c:v>1.8809207185463155E-12</c:v>
                      </c:pt>
                      <c:pt idx="9287">
                        <c:v>1.8848755112560005E-12</c:v>
                      </c:pt>
                      <c:pt idx="9288">
                        <c:v>1.8888416036611676E-12</c:v>
                      </c:pt>
                      <c:pt idx="9289">
                        <c:v>1.8928190553597098E-12</c:v>
                      </c:pt>
                      <c:pt idx="9290">
                        <c:v>1.8968079259494796E-12</c:v>
                      </c:pt>
                      <c:pt idx="9291">
                        <c:v>1.9008082750283629E-12</c:v>
                      </c:pt>
                      <c:pt idx="9292">
                        <c:v>1.9048201621942215E-12</c:v>
                      </c:pt>
                      <c:pt idx="9293">
                        <c:v>1.9088436470449359E-12</c:v>
                      </c:pt>
                      <c:pt idx="9294">
                        <c:v>1.9128787891783655E-12</c:v>
                      </c:pt>
                      <c:pt idx="9295">
                        <c:v>1.9169256481923905E-12</c:v>
                      </c:pt>
                      <c:pt idx="9296">
                        <c:v>1.9209842836848805E-12</c:v>
                      </c:pt>
                      <c:pt idx="9297">
                        <c:v>1.9250547552537125E-12</c:v>
                      </c:pt>
                      <c:pt idx="9298">
                        <c:v>1.9291371224967487E-12</c:v>
                      </c:pt>
                      <c:pt idx="9299">
                        <c:v>1.9595724566041423E-12</c:v>
                      </c:pt>
                      <c:pt idx="9300">
                        <c:v>2.0024930793549905E-12</c:v>
                      </c:pt>
                      <c:pt idx="9301">
                        <c:v>2.0451900157468726E-12</c:v>
                      </c:pt>
                      <c:pt idx="9302">
                        <c:v>2.0876632657796559E-12</c:v>
                      </c:pt>
                      <c:pt idx="9303">
                        <c:v>2.1299128294534764E-12</c:v>
                      </c:pt>
                      <c:pt idx="9304">
                        <c:v>2.1719387067681261E-12</c:v>
                      </c:pt>
                      <c:pt idx="9305">
                        <c:v>2.2137408977238808E-12</c:v>
                      </c:pt>
                      <c:pt idx="9306">
                        <c:v>2.255319402320535E-12</c:v>
                      </c:pt>
                      <c:pt idx="9307">
                        <c:v>2.2966742205582216E-12</c:v>
                      </c:pt>
                      <c:pt idx="9308">
                        <c:v>2.3378053524368146E-12</c:v>
                      </c:pt>
                      <c:pt idx="9309">
                        <c:v>2.3787127979564298E-12</c:v>
                      </c:pt>
                      <c:pt idx="9310">
                        <c:v>2.4193965571169719E-12</c:v>
                      </c:pt>
                      <c:pt idx="9311">
                        <c:v>2.4598566299184604E-12</c:v>
                      </c:pt>
                      <c:pt idx="9312">
                        <c:v>2.5000930163609909E-12</c:v>
                      </c:pt>
                      <c:pt idx="9313">
                        <c:v>2.5401057164444101E-12</c:v>
                      </c:pt>
                      <c:pt idx="9314">
                        <c:v>2.5798947301688127E-12</c:v>
                      </c:pt>
                      <c:pt idx="9315">
                        <c:v>2.6194600575342396E-12</c:v>
                      </c:pt>
                      <c:pt idx="9316">
                        <c:v>2.658801698540574E-12</c:v>
                      </c:pt>
                      <c:pt idx="9317">
                        <c:v>2.697919653187873E-12</c:v>
                      </c:pt>
                      <c:pt idx="9318">
                        <c:v>2.7926407229810881E-12</c:v>
                      </c:pt>
                      <c:pt idx="9319">
                        <c:v>2.9374365099684732E-12</c:v>
                      </c:pt>
                      <c:pt idx="9320">
                        <c:v>3.0793650380470746E-12</c:v>
                      </c:pt>
                      <c:pt idx="9321">
                        <c:v>3.2184263072164423E-12</c:v>
                      </c:pt>
                      <c:pt idx="9322">
                        <c:v>3.3546203174770055E-12</c:v>
                      </c:pt>
                      <c:pt idx="9323">
                        <c:v>3.4879470688281411E-12</c:v>
                      </c:pt>
                      <c:pt idx="9324">
                        <c:v>3.6184065612706692E-12</c:v>
                      </c:pt>
                      <c:pt idx="9325">
                        <c:v>3.7459987948039831E-12</c:v>
                      </c:pt>
                      <c:pt idx="9326">
                        <c:v>3.8707237694284923E-12</c:v>
                      </c:pt>
                      <c:pt idx="9327">
                        <c:v>3.9925814851437897E-12</c:v>
                      </c:pt>
                      <c:pt idx="9328">
                        <c:v>4.1115719419502615E-12</c:v>
                      </c:pt>
                      <c:pt idx="9329">
                        <c:v>4.2276951398475401E-12</c:v>
                      </c:pt>
                      <c:pt idx="9330">
                        <c:v>4.3409510788359776E-12</c:v>
                      </c:pt>
                      <c:pt idx="9331">
                        <c:v>4.4513397589152187E-12</c:v>
                      </c:pt>
                      <c:pt idx="9332">
                        <c:v>4.5588611800854621E-12</c:v>
                      </c:pt>
                      <c:pt idx="9333">
                        <c:v>4.6635153423466875E-12</c:v>
                      </c:pt>
                      <c:pt idx="9334">
                        <c:v>4.7653022456990695E-12</c:v>
                      </c:pt>
                      <c:pt idx="9335">
                        <c:v>4.8642218901422761E-12</c:v>
                      </c:pt>
                      <c:pt idx="9336">
                        <c:v>4.9602742756766207E-12</c:v>
                      </c:pt>
                      <c:pt idx="9337">
                        <c:v>5.0534594023018116E-12</c:v>
                      </c:pt>
                      <c:pt idx="9338">
                        <c:v>5.1437772700181187E-12</c:v>
                      </c:pt>
                      <c:pt idx="9339">
                        <c:v>5.2312278788252908E-12</c:v>
                      </c:pt>
                      <c:pt idx="9340">
                        <c:v>5.3158112287235612E-12</c:v>
                      </c:pt>
                      <c:pt idx="9341">
                        <c:v>5.3975273197126983E-12</c:v>
                      </c:pt>
                      <c:pt idx="9342">
                        <c:v>5.4763761517928158E-12</c:v>
                      </c:pt>
                      <c:pt idx="9343">
                        <c:v>5.5523577249639347E-12</c:v>
                      </c:pt>
                      <c:pt idx="9344">
                        <c:v>5.6254720392261513E-12</c:v>
                      </c:pt>
                      <c:pt idx="9345">
                        <c:v>5.6957190945792522E-12</c:v>
                      </c:pt>
                      <c:pt idx="9346">
                        <c:v>5.7630988910234321E-12</c:v>
                      </c:pt>
                      <c:pt idx="9347">
                        <c:v>5.8276114285584979E-12</c:v>
                      </c:pt>
                      <c:pt idx="9348">
                        <c:v>5.8892567071846582E-12</c:v>
                      </c:pt>
                      <c:pt idx="9349">
                        <c:v>5.9480347269017051E-12</c:v>
                      </c:pt>
                      <c:pt idx="9350">
                        <c:v>6.003945487709735E-12</c:v>
                      </c:pt>
                      <c:pt idx="9351">
                        <c:v>6.0569889896087639E-12</c:v>
                      </c:pt>
                      <c:pt idx="9352">
                        <c:v>6.1071652325988541E-12</c:v>
                      </c:pt>
                      <c:pt idx="9353">
                        <c:v>6.1544742166798641E-12</c:v>
                      </c:pt>
                      <c:pt idx="9354">
                        <c:v>6.1989159418519168E-12</c:v>
                      </c:pt>
                      <c:pt idx="9355">
                        <c:v>6.2404904081148927E-12</c:v>
                      </c:pt>
                      <c:pt idx="9356">
                        <c:v>6.2791976154688683E-12</c:v>
                      </c:pt>
                      <c:pt idx="9357">
                        <c:v>6.315037563913885E-12</c:v>
                      </c:pt>
                      <c:pt idx="9358">
                        <c:v>6.3480102534498249E-12</c:v>
                      </c:pt>
                      <c:pt idx="9359">
                        <c:v>6.3781156840768025E-12</c:v>
                      </c:pt>
                      <c:pt idx="9360">
                        <c:v>6.4053538557947267E-12</c:v>
                      </c:pt>
                      <c:pt idx="9361">
                        <c:v>6.4297247686036297E-12</c:v>
                      </c:pt>
                      <c:pt idx="9362">
                        <c:v>6.4512284225035342E-12</c:v>
                      </c:pt>
                      <c:pt idx="9363">
                        <c:v>6.469864817494462E-12</c:v>
                      </c:pt>
                      <c:pt idx="9364">
                        <c:v>6.485633953576346E-12</c:v>
                      </c:pt>
                      <c:pt idx="9365">
                        <c:v>6.4985358307492339E-12</c:v>
                      </c:pt>
                      <c:pt idx="9366">
                        <c:v>6.5085704490130861E-12</c:v>
                      </c:pt>
                      <c:pt idx="9367">
                        <c:v>6.5157378083679366E-12</c:v>
                      </c:pt>
                      <c:pt idx="9368">
                        <c:v>6.5200379088137707E-12</c:v>
                      </c:pt>
                      <c:pt idx="9369">
                        <c:v>6.5214707503505862E-12</c:v>
                      </c:pt>
                      <c:pt idx="9370">
                        <c:v>6.5200363329784022E-12</c:v>
                      </c:pt>
                      <c:pt idx="9371">
                        <c:v>6.5157346566971972E-12</c:v>
                      </c:pt>
                      <c:pt idx="9372">
                        <c:v>6.5085657215069766E-12</c:v>
                      </c:pt>
                      <c:pt idx="9373">
                        <c:v>6.4985295274077373E-12</c:v>
                      </c:pt>
                      <c:pt idx="9374">
                        <c:v>6.4856260743994986E-12</c:v>
                      </c:pt>
                      <c:pt idx="9375">
                        <c:v>6.4698553624822421E-12</c:v>
                      </c:pt>
                      <c:pt idx="9376">
                        <c:v>6.4512173916559652E-12</c:v>
                      </c:pt>
                      <c:pt idx="9377">
                        <c:v>6.4297121619206728E-12</c:v>
                      </c:pt>
                      <c:pt idx="9378">
                        <c:v>6.4053396732763794E-12</c:v>
                      </c:pt>
                      <c:pt idx="9379">
                        <c:v>6.378099925723048E-12</c:v>
                      </c:pt>
                      <c:pt idx="9380">
                        <c:v>6.3479929192607979E-12</c:v>
                      </c:pt>
                      <c:pt idx="9381">
                        <c:v>6.3037484632736178E-12</c:v>
                      </c:pt>
                      <c:pt idx="9382">
                        <c:v>6.2427313675573649E-12</c:v>
                      </c:pt>
                      <c:pt idx="9383">
                        <c:v>6.1826373707480773E-12</c:v>
                      </c:pt>
                      <c:pt idx="9384">
                        <c:v>6.1234335998076671E-12</c:v>
                      </c:pt>
                      <c:pt idx="9385">
                        <c:v>6.0650872932013509E-12</c:v>
                      </c:pt>
                      <c:pt idx="9386">
                        <c:v>6.0075699972535722E-12</c:v>
                      </c:pt>
                      <c:pt idx="9387">
                        <c:v>5.9508582296976271E-12</c:v>
                      </c:pt>
                      <c:pt idx="9388">
                        <c:v>5.8949287060054398E-12</c:v>
                      </c:pt>
                      <c:pt idx="9389">
                        <c:v>5.8397581706901446E-12</c:v>
                      </c:pt>
                      <c:pt idx="9390">
                        <c:v>5.7853257570857866E-12</c:v>
                      </c:pt>
                      <c:pt idx="9391">
                        <c:v>5.7316142246555662E-12</c:v>
                      </c:pt>
                      <c:pt idx="9392">
                        <c:v>5.6786065698645003E-12</c:v>
                      </c:pt>
                      <c:pt idx="9393">
                        <c:v>5.6262857936494847E-12</c:v>
                      </c:pt>
                      <c:pt idx="9394">
                        <c:v>5.5746361833496063E-12</c:v>
                      </c:pt>
                      <c:pt idx="9395">
                        <c:v>5.5236446229427642E-12</c:v>
                      </c:pt>
                      <c:pt idx="9396">
                        <c:v>5.4732982521624552E-12</c:v>
                      </c:pt>
                      <c:pt idx="9397">
                        <c:v>5.4235842107714969E-12</c:v>
                      </c:pt>
                      <c:pt idx="9398">
                        <c:v>5.3744903087371742E-12</c:v>
                      </c:pt>
                      <c:pt idx="9399">
                        <c:v>5.3260061867635876E-12</c:v>
                      </c:pt>
                      <c:pt idx="9400">
                        <c:v>5.2781217450212232E-12</c:v>
                      </c:pt>
                      <c:pt idx="9401">
                        <c:v>5.2308268836807711E-12</c:v>
                      </c:pt>
                      <c:pt idx="9402">
                        <c:v>5.1841118424602896E-12</c:v>
                      </c:pt>
                      <c:pt idx="9403">
                        <c:v>5.1379681303900037E-12</c:v>
                      </c:pt>
                      <c:pt idx="9404">
                        <c:v>5.0923875131533184E-12</c:v>
                      </c:pt>
                      <c:pt idx="9405">
                        <c:v>5.0473617557299635E-12</c:v>
                      </c:pt>
                      <c:pt idx="9406">
                        <c:v>5.0028827922413801E-12</c:v>
                      </c:pt>
                      <c:pt idx="9407">
                        <c:v>4.9589434235069049E-12</c:v>
                      </c:pt>
                      <c:pt idx="9408">
                        <c:v>4.9155366995330109E-12</c:v>
                      </c:pt>
                      <c:pt idx="9409">
                        <c:v>4.8726556689717184E-12</c:v>
                      </c:pt>
                      <c:pt idx="9410">
                        <c:v>4.8302934630101616E-12</c:v>
                      </c:pt>
                      <c:pt idx="9411">
                        <c:v>4.7884438007173178E-12</c:v>
                      </c:pt>
                      <c:pt idx="9412">
                        <c:v>4.7471006370668694E-12</c:v>
                      </c:pt>
                      <c:pt idx="9413">
                        <c:v>4.7062579263027713E-12</c:v>
                      </c:pt>
                      <c:pt idx="9414">
                        <c:v>4.6659096618381251E-12</c:v>
                      </c:pt>
                      <c:pt idx="9415">
                        <c:v>4.6260502359482756E-12</c:v>
                      </c:pt>
                      <c:pt idx="9416">
                        <c:v>4.5866742604095445E-12</c:v>
                      </c:pt>
                      <c:pt idx="9417">
                        <c:v>4.5477763481319351E-12</c:v>
                      </c:pt>
                      <c:pt idx="9418">
                        <c:v>4.5093511298637317E-12</c:v>
                      </c:pt>
                      <c:pt idx="9419">
                        <c:v>4.471393508365725E-12</c:v>
                      </c:pt>
                      <c:pt idx="9420">
                        <c:v>4.4338985891072151E-12</c:v>
                      </c:pt>
                      <c:pt idx="9421">
                        <c:v>4.3968614814988333E-12</c:v>
                      </c:pt>
                      <c:pt idx="9422">
                        <c:v>4.360277302553434E-12</c:v>
                      </c:pt>
                      <c:pt idx="9423">
                        <c:v>4.3241413561755897E-12</c:v>
                      </c:pt>
                      <c:pt idx="9424">
                        <c:v>4.2884491334563824E-12</c:v>
                      </c:pt>
                      <c:pt idx="9425">
                        <c:v>4.2531961329641328E-12</c:v>
                      </c:pt>
                      <c:pt idx="9426">
                        <c:v>4.2183778561554403E-12</c:v>
                      </c:pt>
                      <c:pt idx="9427">
                        <c:v>4.1839899337407616E-12</c:v>
                      </c:pt>
                      <c:pt idx="9428">
                        <c:v>4.1500281699424764E-12</c:v>
                      </c:pt>
                      <c:pt idx="9429">
                        <c:v>4.1164883806460108E-12</c:v>
                      </c:pt>
                      <c:pt idx="9430">
                        <c:v>4.0833663826196325E-12</c:v>
                      </c:pt>
                      <c:pt idx="9431">
                        <c:v>4.0506580822356931E-12</c:v>
                      </c:pt>
                      <c:pt idx="9432">
                        <c:v>4.018359547362928E-12</c:v>
                      </c:pt>
                      <c:pt idx="9433">
                        <c:v>3.9864668623953054E-12</c:v>
                      </c:pt>
                      <c:pt idx="9434">
                        <c:v>3.9549761118923958E-12</c:v>
                      </c:pt>
                      <c:pt idx="9435">
                        <c:v>3.9238834422599204E-12</c:v>
                      </c:pt>
                      <c:pt idx="9436">
                        <c:v>3.8931851504251716E-12</c:v>
                      </c:pt>
                      <c:pt idx="9437">
                        <c:v>3.8628775554646076E-12</c:v>
                      </c:pt>
                      <c:pt idx="9438">
                        <c:v>3.8329569764592231E-12</c:v>
                      </c:pt>
                      <c:pt idx="9439">
                        <c:v>3.8034197746902651E-12</c:v>
                      </c:pt>
                      <c:pt idx="9440">
                        <c:v>3.7742624512354043E-12</c:v>
                      </c:pt>
                      <c:pt idx="9441">
                        <c:v>3.745481535812001E-12</c:v>
                      </c:pt>
                      <c:pt idx="9442">
                        <c:v>3.717073558137483E-12</c:v>
                      </c:pt>
                      <c:pt idx="9443">
                        <c:v>3.6890350763417647E-12</c:v>
                      </c:pt>
                      <c:pt idx="9444">
                        <c:v>3.6613627770660403E-12</c:v>
                      </c:pt>
                      <c:pt idx="9445">
                        <c:v>3.6340533830548463E-12</c:v>
                      </c:pt>
                      <c:pt idx="9446">
                        <c:v>3.6071036170510119E-12</c:v>
                      </c:pt>
                      <c:pt idx="9447">
                        <c:v>3.5805102206416179E-12</c:v>
                      </c:pt>
                      <c:pt idx="9448">
                        <c:v>3.554270051872398E-12</c:v>
                      </c:pt>
                      <c:pt idx="9449">
                        <c:v>3.5283800130720212E-12</c:v>
                      </c:pt>
                      <c:pt idx="9450">
                        <c:v>3.5028370066488329E-12</c:v>
                      </c:pt>
                      <c:pt idx="9451">
                        <c:v>3.4776379471757293E-12</c:v>
                      </c:pt>
                      <c:pt idx="9452">
                        <c:v>3.4527798532007536E-12</c:v>
                      </c:pt>
                      <c:pt idx="9453">
                        <c:v>3.4282597958885667E-12</c:v>
                      </c:pt>
                      <c:pt idx="9454">
                        <c:v>3.4040748468051026E-12</c:v>
                      </c:pt>
                      <c:pt idx="9455">
                        <c:v>3.3802220850450583E-12</c:v>
                      </c:pt>
                      <c:pt idx="9456">
                        <c:v>3.3566986810197141E-12</c:v>
                      </c:pt>
                      <c:pt idx="9457">
                        <c:v>3.3335018658013313E-12</c:v>
                      </c:pt>
                      <c:pt idx="9458">
                        <c:v>3.3106288715474056E-12</c:v>
                      </c:pt>
                      <c:pt idx="9459">
                        <c:v>3.2880769347951462E-12</c:v>
                      </c:pt>
                      <c:pt idx="9460">
                        <c:v>3.2658433708029648E-12</c:v>
                      </c:pt>
                      <c:pt idx="9461">
                        <c:v>3.243925562872971E-12</c:v>
                      </c:pt>
                      <c:pt idx="9462">
                        <c:v>3.2223208965400546E-12</c:v>
                      </c:pt>
                      <c:pt idx="9463">
                        <c:v>3.2010267596647495E-12</c:v>
                      </c:pt>
                      <c:pt idx="9464">
                        <c:v>3.1800406065429051E-12</c:v>
                      </c:pt>
                      <c:pt idx="9465">
                        <c:v>3.1593599659096469E-12</c:v>
                      </c:pt>
                      <c:pt idx="9466">
                        <c:v>3.1389823704308548E-12</c:v>
                      </c:pt>
                      <c:pt idx="9467">
                        <c:v>3.1189053538456954E-12</c:v>
                      </c:pt>
                      <c:pt idx="9468">
                        <c:v>3.099126504607667E-12</c:v>
                      </c:pt>
                      <c:pt idx="9469">
                        <c:v>3.0796434907285154E-12</c:v>
                      </c:pt>
                      <c:pt idx="9470">
                        <c:v>3.0604539864757543E-12</c:v>
                      </c:pt>
                      <c:pt idx="9471">
                        <c:v>3.0415556665078978E-12</c:v>
                      </c:pt>
                      <c:pt idx="9472">
                        <c:v>3.0229462492974349E-12</c:v>
                      </c:pt>
                      <c:pt idx="9473">
                        <c:v>3.0046235364608025E-12</c:v>
                      </c:pt>
                      <c:pt idx="9474">
                        <c:v>2.986585338889805E-12</c:v>
                      </c:pt>
                      <c:pt idx="9475">
                        <c:v>2.9688294675648577E-12</c:v>
                      </c:pt>
                      <c:pt idx="9476">
                        <c:v>2.9513537674483133E-12</c:v>
                      </c:pt>
                      <c:pt idx="9477">
                        <c:v>2.9341561684717802E-12</c:v>
                      </c:pt>
                      <c:pt idx="9478">
                        <c:v>2.9172346136173816E-12</c:v>
                      </c:pt>
                      <c:pt idx="9479">
                        <c:v>2.9005870458718168E-12</c:v>
                      </c:pt>
                      <c:pt idx="9480">
                        <c:v>2.8842114336738061E-12</c:v>
                      </c:pt>
                      <c:pt idx="9481">
                        <c:v>2.8681058302960473E-12</c:v>
                      </c:pt>
                      <c:pt idx="9482">
                        <c:v>2.8522683066473104E-12</c:v>
                      </c:pt>
                      <c:pt idx="9483">
                        <c:v>2.8366969336364171E-12</c:v>
                      </c:pt>
                      <c:pt idx="9484">
                        <c:v>2.8213898006109159E-12</c:v>
                      </c:pt>
                      <c:pt idx="9485">
                        <c:v>2.8063450794824328E-12</c:v>
                      </c:pt>
                      <c:pt idx="9486">
                        <c:v>2.791560965242975E-12</c:v>
                      </c:pt>
                      <c:pt idx="9487">
                        <c:v>2.7770356528854463E-12</c:v>
                      </c:pt>
                      <c:pt idx="9488">
                        <c:v>2.7627673128039178E-12</c:v>
                      </c:pt>
                      <c:pt idx="9489">
                        <c:v>2.7487542005659228E-12</c:v>
                      </c:pt>
                      <c:pt idx="9490">
                        <c:v>2.7349946889616343E-12</c:v>
                      </c:pt>
                      <c:pt idx="9491">
                        <c:v>2.7214871521300849E-12</c:v>
                      </c:pt>
                      <c:pt idx="9492">
                        <c:v>2.7082299642102735E-12</c:v>
                      </c:pt>
                      <c:pt idx="9493">
                        <c:v>2.6952214993412891E-12</c:v>
                      </c:pt>
                      <c:pt idx="9494">
                        <c:v>2.682460131662077E-12</c:v>
                      </c:pt>
                      <c:pt idx="9495">
                        <c:v>2.669944235311725E-12</c:v>
                      </c:pt>
                      <c:pt idx="9496">
                        <c:v>2.6576721970208492E-12</c:v>
                      </c:pt>
                      <c:pt idx="9497">
                        <c:v>2.6456425377831121E-12</c:v>
                      </c:pt>
                      <c:pt idx="9498">
                        <c:v>2.6338538591761322E-12</c:v>
                      </c:pt>
                      <c:pt idx="9499">
                        <c:v>2.6223047638308409E-12</c:v>
                      </c:pt>
                      <c:pt idx="9500">
                        <c:v>2.610993854378083E-12</c:v>
                      </c:pt>
                      <c:pt idx="9501">
                        <c:v>2.5999197334488272E-12</c:v>
                      </c:pt>
                      <c:pt idx="9502">
                        <c:v>2.5890810036739181E-12</c:v>
                      </c:pt>
                      <c:pt idx="9503">
                        <c:v>2.5784762676843242E-12</c:v>
                      </c:pt>
                      <c:pt idx="9504">
                        <c:v>2.5681041324125205E-12</c:v>
                      </c:pt>
                      <c:pt idx="9505">
                        <c:v>2.557963308204174E-12</c:v>
                      </c:pt>
                      <c:pt idx="9506">
                        <c:v>2.5480526106906997E-12</c:v>
                      </c:pt>
                      <c:pt idx="9507">
                        <c:v>2.538370860170499E-12</c:v>
                      </c:pt>
                      <c:pt idx="9508">
                        <c:v>2.5289168769418993E-12</c:v>
                      </c:pt>
                      <c:pt idx="9509">
                        <c:v>2.5196894813032825E-12</c:v>
                      </c:pt>
                      <c:pt idx="9510">
                        <c:v>2.5106874935529982E-12</c:v>
                      </c:pt>
                      <c:pt idx="9511">
                        <c:v>2.5019097339894447E-12</c:v>
                      </c:pt>
                      <c:pt idx="9512">
                        <c:v>2.4933550095943982E-12</c:v>
                      </c:pt>
                      <c:pt idx="9513">
                        <c:v>2.4850219611617657E-12</c:v>
                      </c:pt>
                      <c:pt idx="9514">
                        <c:v>2.4769095887251473E-12</c:v>
                      </c:pt>
                      <c:pt idx="9515">
                        <c:v>2.4690170216899901E-12</c:v>
                      </c:pt>
                      <c:pt idx="9516">
                        <c:v>2.4613433894616152E-12</c:v>
                      </c:pt>
                      <c:pt idx="9517">
                        <c:v>2.4538878214453962E-12</c:v>
                      </c:pt>
                      <c:pt idx="9518">
                        <c:v>2.4466494470467358E-12</c:v>
                      </c:pt>
                      <c:pt idx="9519">
                        <c:v>2.4396273956709861E-12</c:v>
                      </c:pt>
                      <c:pt idx="9520">
                        <c:v>2.4328207967235414E-12</c:v>
                      </c:pt>
                      <c:pt idx="9521">
                        <c:v>2.4262287796097575E-12</c:v>
                      </c:pt>
                      <c:pt idx="9522">
                        <c:v>2.4198504737350368E-12</c:v>
                      </c:pt>
                      <c:pt idx="9523">
                        <c:v>2.413685008504718E-12</c:v>
                      </c:pt>
                      <c:pt idx="9524">
                        <c:v>2.4077315133241998E-12</c:v>
                      </c:pt>
                      <c:pt idx="9525">
                        <c:v>2.4019891175988445E-12</c:v>
                      </c:pt>
                      <c:pt idx="9526">
                        <c:v>2.3964569507340419E-12</c:v>
                      </c:pt>
                      <c:pt idx="9527">
                        <c:v>2.3911341421351487E-12</c:v>
                      </c:pt>
                      <c:pt idx="9528">
                        <c:v>2.3860198212075569E-12</c:v>
                      </c:pt>
                      <c:pt idx="9529">
                        <c:v>2.3811131715815626E-12</c:v>
                      </c:pt>
                      <c:pt idx="9530">
                        <c:v>2.3764136382131965E-12</c:v>
                      </c:pt>
                      <c:pt idx="9531">
                        <c:v>2.3719207416692882E-12</c:v>
                      </c:pt>
                      <c:pt idx="9532">
                        <c:v>2.3676340024222324E-12</c:v>
                      </c:pt>
                      <c:pt idx="9533">
                        <c:v>2.3635529409444165E-12</c:v>
                      </c:pt>
                      <c:pt idx="9534">
                        <c:v>2.3596770777082485E-12</c:v>
                      </c:pt>
                      <c:pt idx="9535">
                        <c:v>2.3560059331861124E-12</c:v>
                      </c:pt>
                      <c:pt idx="9536">
                        <c:v>2.3525390278504129E-12</c:v>
                      </c:pt>
                      <c:pt idx="9537">
                        <c:v>2.3492758821735355E-12</c:v>
                      </c:pt>
                      <c:pt idx="9538">
                        <c:v>2.3462160166278855E-12</c:v>
                      </c:pt>
                      <c:pt idx="9539">
                        <c:v>2.3433589516858466E-12</c:v>
                      </c:pt>
                      <c:pt idx="9540">
                        <c:v>2.3407042078198274E-12</c:v>
                      </c:pt>
                      <c:pt idx="9541">
                        <c:v>2.3382513055022075E-12</c:v>
                      </c:pt>
                      <c:pt idx="9542">
                        <c:v>2.3359997652053903E-12</c:v>
                      </c:pt>
                      <c:pt idx="9543">
                        <c:v>2.3339491074017669E-12</c:v>
                      </c:pt>
                      <c:pt idx="9544">
                        <c:v>2.3320988525637363E-12</c:v>
                      </c:pt>
                      <c:pt idx="9545">
                        <c:v>2.3304485295599918E-12</c:v>
                      </c:pt>
                      <c:pt idx="9546">
                        <c:v>2.3289978508236637E-12</c:v>
                      </c:pt>
                      <c:pt idx="9547">
                        <c:v>2.3277467059927593E-12</c:v>
                      </c:pt>
                      <c:pt idx="9548">
                        <c:v>2.3266949918240702E-12</c:v>
                      </c:pt>
                      <c:pt idx="9549">
                        <c:v>2.3258426050743851E-12</c:v>
                      </c:pt>
                      <c:pt idx="9550">
                        <c:v>2.3251894425004787E-12</c:v>
                      </c:pt>
                      <c:pt idx="9551">
                        <c:v>2.3247354008591376E-12</c:v>
                      </c:pt>
                      <c:pt idx="9552">
                        <c:v>2.324480376907157E-12</c:v>
                      </c:pt>
                      <c:pt idx="9553">
                        <c:v>2.3244242674013096E-12</c:v>
                      </c:pt>
                      <c:pt idx="9554">
                        <c:v>2.3245669690983922E-12</c:v>
                      </c:pt>
                      <c:pt idx="9555">
                        <c:v>2.324908378755179E-12</c:v>
                      </c:pt>
                      <c:pt idx="9556">
                        <c:v>2.3254483931284602E-12</c:v>
                      </c:pt>
                      <c:pt idx="9557">
                        <c:v>2.3261869089750248E-12</c:v>
                      </c:pt>
                      <c:pt idx="9558">
                        <c:v>2.3271238230516561E-12</c:v>
                      </c:pt>
                      <c:pt idx="9559">
                        <c:v>2.3282590321151332E-12</c:v>
                      </c:pt>
                      <c:pt idx="9560">
                        <c:v>2.3295924329222461E-12</c:v>
                      </c:pt>
                      <c:pt idx="9561">
                        <c:v>2.3311239197092895E-12</c:v>
                      </c:pt>
                      <c:pt idx="9562">
                        <c:v>2.3328531099624949E-12</c:v>
                      </c:pt>
                      <c:pt idx="9563">
                        <c:v>2.3347800378363017E-12</c:v>
                      </c:pt>
                      <c:pt idx="9564">
                        <c:v>2.3369050678911904E-12</c:v>
                      </c:pt>
                      <c:pt idx="9565">
                        <c:v>2.3392285646876216E-12</c:v>
                      </c:pt>
                      <c:pt idx="9566">
                        <c:v>2.3417508927860879E-12</c:v>
                      </c:pt>
                      <c:pt idx="9567">
                        <c:v>2.344472416747046E-12</c:v>
                      </c:pt>
                      <c:pt idx="9568">
                        <c:v>2.3473935011309778E-12</c:v>
                      </c:pt>
                      <c:pt idx="9569">
                        <c:v>2.3505145104983538E-12</c:v>
                      </c:pt>
                      <c:pt idx="9570">
                        <c:v>2.3538358094096674E-12</c:v>
                      </c:pt>
                      <c:pt idx="9571">
                        <c:v>2.3573577624253666E-12</c:v>
                      </c:pt>
                      <c:pt idx="9572">
                        <c:v>2.361080734105951E-12</c:v>
                      </c:pt>
                      <c:pt idx="9573">
                        <c:v>2.3650050890118727E-12</c:v>
                      </c:pt>
                      <c:pt idx="9574">
                        <c:v>2.3691311917036231E-12</c:v>
                      </c:pt>
                      <c:pt idx="9575">
                        <c:v>2.3734594067416633E-12</c:v>
                      </c:pt>
                      <c:pt idx="9576">
                        <c:v>2.3779900986864854E-12</c:v>
                      </c:pt>
                      <c:pt idx="9577">
                        <c:v>2.382723632098546E-12</c:v>
                      </c:pt>
                      <c:pt idx="9578">
                        <c:v>2.387660371538322E-12</c:v>
                      </c:pt>
                      <c:pt idx="9579">
                        <c:v>2.3928006815662942E-12</c:v>
                      </c:pt>
                      <c:pt idx="9580">
                        <c:v>2.3981449267429541E-12</c:v>
                      </c:pt>
                      <c:pt idx="9581">
                        <c:v>2.4036934716287376E-12</c:v>
                      </c:pt>
                      <c:pt idx="9582">
                        <c:v>2.4094466807841579E-12</c:v>
                      </c:pt>
                      <c:pt idx="9583">
                        <c:v>2.4154049187696615E-12</c:v>
                      </c:pt>
                      <c:pt idx="9584">
                        <c:v>2.4215685501457434E-12</c:v>
                      </c:pt>
                      <c:pt idx="9585">
                        <c:v>2.4279379394728624E-12</c:v>
                      </c:pt>
                      <c:pt idx="9586">
                        <c:v>2.4345132473458635E-12</c:v>
                      </c:pt>
                      <c:pt idx="9587">
                        <c:v>2.4412938955616423E-12</c:v>
                      </c:pt>
                      <c:pt idx="9588">
                        <c:v>2.4482807601398091E-12</c:v>
                      </c:pt>
                      <c:pt idx="9589">
                        <c:v>2.455474951738599E-12</c:v>
                      </c:pt>
                      <c:pt idx="9590">
                        <c:v>2.4628775810162764E-12</c:v>
                      </c:pt>
                      <c:pt idx="9591">
                        <c:v>2.4704897586310596E-12</c:v>
                      </c:pt>
                      <c:pt idx="9592">
                        <c:v>2.478312595241207E-12</c:v>
                      </c:pt>
                      <c:pt idx="9593">
                        <c:v>2.4863472015049531E-12</c:v>
                      </c:pt>
                      <c:pt idx="9594">
                        <c:v>2.494594688080533E-12</c:v>
                      </c:pt>
                      <c:pt idx="9595">
                        <c:v>2.5030561656262195E-12</c:v>
                      </c:pt>
                      <c:pt idx="9596">
                        <c:v>2.5117327448002209E-12</c:v>
                      </c:pt>
                      <c:pt idx="9597">
                        <c:v>2.5206255362607968E-12</c:v>
                      </c:pt>
                      <c:pt idx="9598">
                        <c:v>2.5297356506662023E-12</c:v>
                      </c:pt>
                      <c:pt idx="9599">
                        <c:v>2.539064198674657E-12</c:v>
                      </c:pt>
                      <c:pt idx="9600">
                        <c:v>2.548612290944408E-12</c:v>
                      </c:pt>
                      <c:pt idx="9601">
                        <c:v>2.5583810381337266E-12</c:v>
                      </c:pt>
                      <c:pt idx="9602">
                        <c:v>2.5683715509008146E-12</c:v>
                      </c:pt>
                      <c:pt idx="9603">
                        <c:v>2.5785849399039405E-12</c:v>
                      </c:pt>
                      <c:pt idx="9604">
                        <c:v>2.5890223158013274E-12</c:v>
                      </c:pt>
                      <c:pt idx="9605">
                        <c:v>2.5996847892512589E-12</c:v>
                      </c:pt>
                      <c:pt idx="9606">
                        <c:v>2.6105734709119153E-12</c:v>
                      </c:pt>
                      <c:pt idx="9607">
                        <c:v>2.6216894714415837E-12</c:v>
                      </c:pt>
                      <c:pt idx="9608">
                        <c:v>2.6330339014985087E-12</c:v>
                      </c:pt>
                      <c:pt idx="9609">
                        <c:v>2.6446078717409342E-12</c:v>
                      </c:pt>
                      <c:pt idx="9610">
                        <c:v>2.6564124928270789E-12</c:v>
                      </c:pt>
                      <c:pt idx="9611">
                        <c:v>2.6684488754152101E-12</c:v>
                      </c:pt>
                      <c:pt idx="9612">
                        <c:v>2.6807181301635308E-12</c:v>
                      </c:pt>
                      <c:pt idx="9613">
                        <c:v>2.6932213677303507E-12</c:v>
                      </c:pt>
                      <c:pt idx="9614">
                        <c:v>2.7059596987738406E-12</c:v>
                      </c:pt>
                      <c:pt idx="9615">
                        <c:v>2.7189342339522999E-12</c:v>
                      </c:pt>
                      <c:pt idx="9616">
                        <c:v>2.7321460839239023E-12</c:v>
                      </c:pt>
                      <c:pt idx="9617">
                        <c:v>2.7455963593469994E-12</c:v>
                      </c:pt>
                      <c:pt idx="9618">
                        <c:v>2.7592861708797219E-12</c:v>
                      </c:pt>
                      <c:pt idx="9619">
                        <c:v>2.7732166291804075E-12</c:v>
                      </c:pt>
                      <c:pt idx="9620">
                        <c:v>2.7873888449072324E-12</c:v>
                      </c:pt>
                      <c:pt idx="9621">
                        <c:v>2.8018039287184825E-12</c:v>
                      </c:pt>
                      <c:pt idx="9622">
                        <c:v>2.8164629912723455E-12</c:v>
                      </c:pt>
                      <c:pt idx="9623">
                        <c:v>2.8313670371692144E-12</c:v>
                      </c:pt>
                      <c:pt idx="9624">
                        <c:v>2.8465172303156713E-12</c:v>
                      </c:pt>
                      <c:pt idx="9625">
                        <c:v>2.8619156762936849E-12</c:v>
                      </c:pt>
                      <c:pt idx="9626">
                        <c:v>2.8775645472864182E-12</c:v>
                      </c:pt>
                      <c:pt idx="9627">
                        <c:v>2.8934660154772394E-12</c:v>
                      </c:pt>
                      <c:pt idx="9628">
                        <c:v>2.9096222530492999E-12</c:v>
                      </c:pt>
                      <c:pt idx="9629">
                        <c:v>2.9260354321859225E-12</c:v>
                      </c:pt>
                      <c:pt idx="9630">
                        <c:v>2.9427077250702905E-12</c:v>
                      </c:pt>
                      <c:pt idx="9631">
                        <c:v>2.9596413038856951E-12</c:v>
                      </c:pt>
                      <c:pt idx="9632">
                        <c:v>2.9768383408153398E-12</c:v>
                      </c:pt>
                      <c:pt idx="9633">
                        <c:v>2.99430100804252E-12</c:v>
                      </c:pt>
                      <c:pt idx="9634">
                        <c:v>3.0120314777504709E-12</c:v>
                      </c:pt>
                      <c:pt idx="9635">
                        <c:v>3.0300319221224217E-12</c:v>
                      </c:pt>
                      <c:pt idx="9636">
                        <c:v>3.0483045133416288E-12</c:v>
                      </c:pt>
                      <c:pt idx="9637">
                        <c:v>3.0668514235913849E-12</c:v>
                      </c:pt>
                      <c:pt idx="9638">
                        <c:v>3.085674825054848E-12</c:v>
                      </c:pt>
                      <c:pt idx="9639">
                        <c:v>3.1047768899153369E-12</c:v>
                      </c:pt>
                      <c:pt idx="9640">
                        <c:v>3.1241597903561066E-12</c:v>
                      </c:pt>
                      <c:pt idx="9641">
                        <c:v>3.1438256985603558E-12</c:v>
                      </c:pt>
                      <c:pt idx="9642">
                        <c:v>3.1637767867113756E-12</c:v>
                      </c:pt>
                      <c:pt idx="9643">
                        <c:v>3.1840152269923874E-12</c:v>
                      </c:pt>
                      <c:pt idx="9644">
                        <c:v>3.2045431915866626E-12</c:v>
                      </c:pt>
                      <c:pt idx="9645">
                        <c:v>3.2253628526773667E-12</c:v>
                      </c:pt>
                      <c:pt idx="9646">
                        <c:v>3.2464763824478907E-12</c:v>
                      </c:pt>
                      <c:pt idx="9647">
                        <c:v>3.2678859530813748E-12</c:v>
                      </c:pt>
                      <c:pt idx="9648">
                        <c:v>3.2895937367611291E-12</c:v>
                      </c:pt>
                      <c:pt idx="9649">
                        <c:v>3.3116019056703421E-12</c:v>
                      </c:pt>
                      <c:pt idx="9650">
                        <c:v>3.3339126319923324E-12</c:v>
                      </c:pt>
                      <c:pt idx="9651">
                        <c:v>3.3565280879102757E-12</c:v>
                      </c:pt>
                      <c:pt idx="9652">
                        <c:v>3.3794504456074944E-12</c:v>
                      </c:pt>
                      <c:pt idx="9653">
                        <c:v>3.4026818772671547E-12</c:v>
                      </c:pt>
                      <c:pt idx="9654">
                        <c:v>3.4262245550725459E-12</c:v>
                      </c:pt>
                      <c:pt idx="9655">
                        <c:v>3.4500806512069342E-12</c:v>
                      </c:pt>
                      <c:pt idx="9656">
                        <c:v>3.474252337853567E-12</c:v>
                      </c:pt>
                      <c:pt idx="9657">
                        <c:v>3.4987417871956649E-12</c:v>
                      </c:pt>
                      <c:pt idx="9658">
                        <c:v>3.5235511714165015E-12</c:v>
                      </c:pt>
                      <c:pt idx="9659">
                        <c:v>3.5486826626992779E-12</c:v>
                      </c:pt>
                      <c:pt idx="9660">
                        <c:v>3.5741392484632898E-12</c:v>
                      </c:pt>
                      <c:pt idx="9661">
                        <c:v>3.599925677591646E-12</c:v>
                      </c:pt>
                      <c:pt idx="9662">
                        <c:v>3.626045169394161E-12</c:v>
                      </c:pt>
                      <c:pt idx="9663">
                        <c:v>3.6525008480161165E-12</c:v>
                      </c:pt>
                      <c:pt idx="9664">
                        <c:v>3.67929583760308E-12</c:v>
                      </c:pt>
                      <c:pt idx="9665">
                        <c:v>3.7064332623003407E-12</c:v>
                      </c:pt>
                      <c:pt idx="9666">
                        <c:v>3.7339162462533631E-12</c:v>
                      </c:pt>
                      <c:pt idx="9667">
                        <c:v>3.7617479136074896E-12</c:v>
                      </c:pt>
                      <c:pt idx="9668">
                        <c:v>3.789931388508171E-12</c:v>
                      </c:pt>
                      <c:pt idx="9669">
                        <c:v>3.8184697951007739E-12</c:v>
                      </c:pt>
                      <c:pt idx="9670">
                        <c:v>3.8473662575307386E-12</c:v>
                      </c:pt>
                      <c:pt idx="9671">
                        <c:v>3.8766238999433986E-12</c:v>
                      </c:pt>
                      <c:pt idx="9672">
                        <c:v>3.9062458464842177E-12</c:v>
                      </c:pt>
                      <c:pt idx="9673">
                        <c:v>3.9362352212985585E-12</c:v>
                      </c:pt>
                      <c:pt idx="9674">
                        <c:v>3.966595148531908E-12</c:v>
                      </c:pt>
                      <c:pt idx="9675">
                        <c:v>3.9973287523295595E-12</c:v>
                      </c:pt>
                      <c:pt idx="9676">
                        <c:v>4.0284391530666946E-12</c:v>
                      </c:pt>
                      <c:pt idx="9677">
                        <c:v>4.0599296425839193E-12</c:v>
                      </c:pt>
                      <c:pt idx="9678">
                        <c:v>4.0918039934496955E-12</c:v>
                      </c:pt>
                      <c:pt idx="9679">
                        <c:v>4.1240660436068082E-12</c:v>
                      </c:pt>
                      <c:pt idx="9680">
                        <c:v>4.1567196309979584E-12</c:v>
                      </c:pt>
                      <c:pt idx="9681">
                        <c:v>4.1897685935659754E-12</c:v>
                      </c:pt>
                      <c:pt idx="9682">
                        <c:v>4.2232167692535698E-12</c:v>
                      </c:pt>
                      <c:pt idx="9683">
                        <c:v>4.2570679960035227E-12</c:v>
                      </c:pt>
                      <c:pt idx="9684">
                        <c:v>4.2913261117585972E-12</c:v>
                      </c:pt>
                      <c:pt idx="9685">
                        <c:v>4.3259949544616388E-12</c:v>
                      </c:pt>
                      <c:pt idx="9686">
                        <c:v>4.3610783620552968E-12</c:v>
                      </c:pt>
                      <c:pt idx="9687">
                        <c:v>4.3965801724824386E-12</c:v>
                      </c:pt>
                      <c:pt idx="9688">
                        <c:v>4.4325042236857279E-12</c:v>
                      </c:pt>
                      <c:pt idx="9689">
                        <c:v>4.4688543536080475E-12</c:v>
                      </c:pt>
                      <c:pt idx="9690">
                        <c:v>4.505634400192045E-12</c:v>
                      </c:pt>
                      <c:pt idx="9691">
                        <c:v>4.5428482013806048E-12</c:v>
                      </c:pt>
                      <c:pt idx="9692">
                        <c:v>4.5804995951163025E-12</c:v>
                      </c:pt>
                      <c:pt idx="9693">
                        <c:v>4.6185928470454478E-12</c:v>
                      </c:pt>
                      <c:pt idx="9694">
                        <c:v>4.6571326990123648E-12</c:v>
                      </c:pt>
                      <c:pt idx="9695">
                        <c:v>4.6961235972772143E-12</c:v>
                      </c:pt>
                      <c:pt idx="9696">
                        <c:v>4.7355699871672143E-12</c:v>
                      </c:pt>
                      <c:pt idx="9697">
                        <c:v>4.775476314009805E-12</c:v>
                      </c:pt>
                      <c:pt idx="9698">
                        <c:v>4.8158470231321925E-12</c:v>
                      </c:pt>
                      <c:pt idx="9699">
                        <c:v>4.8566865598618468E-12</c:v>
                      </c:pt>
                      <c:pt idx="9700">
                        <c:v>4.8979993695259449E-12</c:v>
                      </c:pt>
                      <c:pt idx="9701">
                        <c:v>4.9397899225658614E-12</c:v>
                      </c:pt>
                      <c:pt idx="9702">
                        <c:v>4.9820629553320494E-12</c:v>
                      </c:pt>
                      <c:pt idx="9703">
                        <c:v>5.0248233607709626E-12</c:v>
                      </c:pt>
                      <c:pt idx="9704">
                        <c:v>5.0680760336906795E-12</c:v>
                      </c:pt>
                      <c:pt idx="9705">
                        <c:v>5.1118258688995378E-12</c:v>
                      </c:pt>
                      <c:pt idx="9706">
                        <c:v>5.1560777612056404E-12</c:v>
                      </c:pt>
                      <c:pt idx="9707">
                        <c:v>5.2008366054172966E-12</c:v>
                      </c:pt>
                      <c:pt idx="9708">
                        <c:v>5.2461072963426118E-12</c:v>
                      </c:pt>
                      <c:pt idx="9709">
                        <c:v>5.2918947386611716E-12</c:v>
                      </c:pt>
                      <c:pt idx="9710">
                        <c:v>5.3382040716101766E-12</c:v>
                      </c:pt>
                      <c:pt idx="9711">
                        <c:v>5.3850406675533383E-12</c:v>
                      </c:pt>
                      <c:pt idx="9712">
                        <c:v>5.4324099085333287E-12</c:v>
                      </c:pt>
                      <c:pt idx="9713">
                        <c:v>5.4803171765929824E-12</c:v>
                      </c:pt>
                      <c:pt idx="9714">
                        <c:v>5.528767853774819E-12</c:v>
                      </c:pt>
                      <c:pt idx="9715">
                        <c:v>5.5777673221216922E-12</c:v>
                      </c:pt>
                      <c:pt idx="9716">
                        <c:v>5.6273209636761337E-12</c:v>
                      </c:pt>
                      <c:pt idx="9717">
                        <c:v>5.6774341801775678E-12</c:v>
                      </c:pt>
                      <c:pt idx="9718">
                        <c:v>5.7281126948562237E-12</c:v>
                      </c:pt>
                      <c:pt idx="9719">
                        <c:v>5.7793623157849546E-12</c:v>
                      </c:pt>
                      <c:pt idx="9720">
                        <c:v>5.8311888161452743E-12</c:v>
                      </c:pt>
                      <c:pt idx="9721">
                        <c:v>5.8835979698212849E-12</c:v>
                      </c:pt>
                      <c:pt idx="9722">
                        <c:v>5.9365956373495903E-12</c:v>
                      </c:pt>
                      <c:pt idx="9723">
                        <c:v>5.9901878480268894E-12</c:v>
                      </c:pt>
                      <c:pt idx="9724">
                        <c:v>6.0443806505733385E-12</c:v>
                      </c:pt>
                      <c:pt idx="9725">
                        <c:v>6.099180093868453E-12</c:v>
                      </c:pt>
                      <c:pt idx="9726">
                        <c:v>6.1545922991201214E-12</c:v>
                      </c:pt>
                      <c:pt idx="9727">
                        <c:v>6.2106235731125331E-12</c:v>
                      </c:pt>
                      <c:pt idx="9728">
                        <c:v>6.26728025193076E-12</c:v>
                      </c:pt>
                      <c:pt idx="9729">
                        <c:v>6.3245686716647185E-12</c:v>
                      </c:pt>
                      <c:pt idx="9730">
                        <c:v>6.3824952266263946E-12</c:v>
                      </c:pt>
                      <c:pt idx="9731">
                        <c:v>6.4410665102837963E-12</c:v>
                      </c:pt>
                      <c:pt idx="9732">
                        <c:v>6.5002891585783903E-12</c:v>
                      </c:pt>
                      <c:pt idx="9733">
                        <c:v>6.5601698074514051E-12</c:v>
                      </c:pt>
                      <c:pt idx="9734">
                        <c:v>6.6207151381487755E-12</c:v>
                      </c:pt>
                      <c:pt idx="9735">
                        <c:v>6.6819320400737918E-12</c:v>
                      </c:pt>
                      <c:pt idx="9736">
                        <c:v>6.7438274622645093E-12</c:v>
                      </c:pt>
                      <c:pt idx="9737">
                        <c:v>6.8064083537623685E-12</c:v>
                      </c:pt>
                      <c:pt idx="9738">
                        <c:v>6.8696816977551264E-12</c:v>
                      </c:pt>
                      <c:pt idx="9739">
                        <c:v>6.9336546893202819E-12</c:v>
                      </c:pt>
                      <c:pt idx="9740">
                        <c:v>6.9983346045594558E-12</c:v>
                      </c:pt>
                      <c:pt idx="9741">
                        <c:v>7.0637287197321494E-12</c:v>
                      </c:pt>
                      <c:pt idx="9742">
                        <c:v>7.1298443358396416E-12</c:v>
                      </c:pt>
                      <c:pt idx="9743">
                        <c:v>7.196688964461765E-12</c:v>
                      </c:pt>
                      <c:pt idx="9744">
                        <c:v>7.264270223438942E-12</c:v>
                      </c:pt>
                      <c:pt idx="9745">
                        <c:v>7.3325957314180657E-12</c:v>
                      </c:pt>
                      <c:pt idx="9746">
                        <c:v>7.4016731240866542E-12</c:v>
                      </c:pt>
                      <c:pt idx="9747">
                        <c:v>7.4715102417066505E-12</c:v>
                      </c:pt>
                      <c:pt idx="9748">
                        <c:v>7.5421150594272322E-12</c:v>
                      </c:pt>
                      <c:pt idx="9749">
                        <c:v>7.6134955547646945E-12</c:v>
                      </c:pt>
                      <c:pt idx="9750">
                        <c:v>7.6856597162013776E-12</c:v>
                      </c:pt>
                      <c:pt idx="9751">
                        <c:v>7.7586157265477509E-12</c:v>
                      </c:pt>
                      <c:pt idx="9752">
                        <c:v>7.8323719350248155E-12</c:v>
                      </c:pt>
                      <c:pt idx="9753">
                        <c:v>7.9069366962055423E-12</c:v>
                      </c:pt>
                      <c:pt idx="9754">
                        <c:v>7.9823183710731371E-12</c:v>
                      </c:pt>
                      <c:pt idx="9755">
                        <c:v>8.0585255010059997E-12</c:v>
                      </c:pt>
                      <c:pt idx="9756">
                        <c:v>8.1355668277149179E-12</c:v>
                      </c:pt>
                      <c:pt idx="9757">
                        <c:v>8.2134511033152512E-12</c:v>
                      </c:pt>
                      <c:pt idx="9758">
                        <c:v>8.2921870831563316E-12</c:v>
                      </c:pt>
                      <c:pt idx="9759">
                        <c:v>8.3717836860230579E-12</c:v>
                      </c:pt>
                      <c:pt idx="9760">
                        <c:v>8.4522500668929447E-12</c:v>
                      </c:pt>
                      <c:pt idx="9761">
                        <c:v>8.53359539911185E-12</c:v>
                      </c:pt>
                      <c:pt idx="9762">
                        <c:v>8.6158288572896739E-12</c:v>
                      </c:pt>
                      <c:pt idx="9763">
                        <c:v>8.6989597602524418E-12</c:v>
                      </c:pt>
                      <c:pt idx="9764">
                        <c:v>8.7829977004395491E-12</c:v>
                      </c:pt>
                      <c:pt idx="9765">
                        <c:v>8.8679523007077787E-12</c:v>
                      </c:pt>
                      <c:pt idx="9766">
                        <c:v>8.9538331841913166E-12</c:v>
                      </c:pt>
                      <c:pt idx="9767">
                        <c:v>9.0406500976605078E-12</c:v>
                      </c:pt>
                      <c:pt idx="9768">
                        <c:v>9.1284131002073623E-12</c:v>
                      </c:pt>
                      <c:pt idx="9769">
                        <c:v>9.2171322992036614E-12</c:v>
                      </c:pt>
                      <c:pt idx="9770">
                        <c:v>9.3068178020114283E-12</c:v>
                      </c:pt>
                      <c:pt idx="9771">
                        <c:v>9.3974798187846549E-12</c:v>
                      </c:pt>
                      <c:pt idx="9772">
                        <c:v>9.4891289117659743E-12</c:v>
                      </c:pt>
                      <c:pt idx="9773">
                        <c:v>9.5817757178614046E-12</c:v>
                      </c:pt>
                      <c:pt idx="9774">
                        <c:v>9.6754308739763921E-12</c:v>
                      </c:pt>
                      <c:pt idx="9775">
                        <c:v>9.7701051001918718E-12</c:v>
                      </c:pt>
                      <c:pt idx="9776">
                        <c:v>9.8658095090512042E-12</c:v>
                      </c:pt>
                      <c:pt idx="9777">
                        <c:v>9.962555327111131E-12</c:v>
                      </c:pt>
                      <c:pt idx="9778">
                        <c:v>1.0060353780929979E-11</c:v>
                      </c:pt>
                      <c:pt idx="9779">
                        <c:v>1.0159216162867329E-11</c:v>
                      </c:pt>
                      <c:pt idx="9780">
                        <c:v>1.025915419933774E-11</c:v>
                      </c:pt>
                      <c:pt idx="9781">
                        <c:v>1.0360179789277859E-11</c:v>
                      </c:pt>
                      <c:pt idx="9782">
                        <c:v>1.0462304831974592E-11</c:v>
                      </c:pt>
                      <c:pt idx="9783">
                        <c:v>1.0565541277078237E-11</c:v>
                      </c:pt>
                      <c:pt idx="9784">
                        <c:v>1.0669901553936856E-11</c:v>
                      </c:pt>
                      <c:pt idx="9785">
                        <c:v>1.0775398350535419E-11</c:v>
                      </c:pt>
                      <c:pt idx="9786">
                        <c:v>1.0882044357086648E-11</c:v>
                      </c:pt>
                      <c:pt idx="9787">
                        <c:v>1.098985230036566E-11</c:v>
                      </c:pt>
                      <c:pt idx="9788">
                        <c:v>1.1098835439344833E-11</c:v>
                      </c:pt>
                      <c:pt idx="9789">
                        <c:v>1.1209007419391299E-11</c:v>
                      </c:pt>
                      <c:pt idx="9790">
                        <c:v>1.1320381893794158E-11</c:v>
                      </c:pt>
                      <c:pt idx="9791">
                        <c:v>1.1432972539999921E-11</c:v>
                      </c:pt>
                      <c:pt idx="9792">
                        <c:v>1.154679362925179E-11</c:v>
                      </c:pt>
                      <c:pt idx="9793">
                        <c:v>1.1661860011135689E-11</c:v>
                      </c:pt>
                      <c:pt idx="9794">
                        <c:v>1.177818655728767E-11</c:v>
                      </c:pt>
                      <c:pt idx="9795">
                        <c:v>1.1895788152457483E-11</c:v>
                      </c:pt>
                      <c:pt idx="9796">
                        <c:v>1.2014680346616931E-11</c:v>
                      </c:pt>
                      <c:pt idx="9797">
                        <c:v>1.213487955933817E-11</c:v>
                      </c:pt>
                      <c:pt idx="9798">
                        <c:v>1.2256402264182684E-11</c:v>
                      </c:pt>
                      <c:pt idx="9799">
                        <c:v>1.2379264938500778E-11</c:v>
                      </c:pt>
                      <c:pt idx="9800">
                        <c:v>1.250348480402974E-11</c:v>
                      </c:pt>
                      <c:pt idx="9801">
                        <c:v>1.2629080395546324E-11</c:v>
                      </c:pt>
                      <c:pt idx="9802">
                        <c:v>1.2756070370439662E-11</c:v>
                      </c:pt>
                      <c:pt idx="9803">
                        <c:v>1.2884473383188636E-11</c:v>
                      </c:pt>
                      <c:pt idx="9804">
                        <c:v>1.3014308913325786E-11</c:v>
                      </c:pt>
                      <c:pt idx="9805">
                        <c:v>1.3145598425428849E-11</c:v>
                      </c:pt>
                      <c:pt idx="9806">
                        <c:v>1.327836364943644E-11</c:v>
                      </c:pt>
                      <c:pt idx="9807">
                        <c:v>1.3412626309649591E-11</c:v>
                      </c:pt>
                      <c:pt idx="9808">
                        <c:v>1.3548409026792545E-11</c:v>
                      </c:pt>
                      <c:pt idx="9809">
                        <c:v>1.3685737411694612E-11</c:v>
                      </c:pt>
                      <c:pt idx="9810">
                        <c:v>1.3824637630530739E-11</c:v>
                      </c:pt>
                      <c:pt idx="9811">
                        <c:v>1.3965135845841249E-11</c:v>
                      </c:pt>
                      <c:pt idx="9812">
                        <c:v>1.4107259166438255E-11</c:v>
                      </c:pt>
                      <c:pt idx="9813">
                        <c:v>1.425103916083315E-11</c:v>
                      </c:pt>
                      <c:pt idx="9814">
                        <c:v>1.4396508530678983E-11</c:v>
                      </c:pt>
                      <c:pt idx="9815">
                        <c:v>1.4543699977591269E-11</c:v>
                      </c:pt>
                      <c:pt idx="9816">
                        <c:v>1.469264717661455E-11</c:v>
                      </c:pt>
                      <c:pt idx="9817">
                        <c:v>1.484339033834101E-11</c:v>
                      </c:pt>
                      <c:pt idx="9818">
                        <c:v>1.4995971938580293E-11</c:v>
                      </c:pt>
                      <c:pt idx="9819">
                        <c:v>1.5150434453141022E-11</c:v>
                      </c:pt>
                      <c:pt idx="9820">
                        <c:v>1.5306821337891929E-11</c:v>
                      </c:pt>
                      <c:pt idx="9821">
                        <c:v>1.5465185428213692E-11</c:v>
                      </c:pt>
                      <c:pt idx="9822">
                        <c:v>1.5625583967647967E-11</c:v>
                      </c:pt>
                      <c:pt idx="9823">
                        <c:v>1.578807421025148E-11</c:v>
                      </c:pt>
                      <c:pt idx="9824">
                        <c:v>1.5899584048432592E-11</c:v>
                      </c:pt>
                      <c:pt idx="9825">
                        <c:v>1.5998443792190342E-11</c:v>
                      </c:pt>
                      <c:pt idx="9826">
                        <c:v>1.6096763773875611E-11</c:v>
                      </c:pt>
                      <c:pt idx="9827">
                        <c:v>1.619454399348807E-11</c:v>
                      </c:pt>
                      <c:pt idx="9828">
                        <c:v>1.6291784451028086E-11</c:v>
                      </c:pt>
                      <c:pt idx="9829">
                        <c:v>1.6388485146495278E-11</c:v>
                      </c:pt>
                      <c:pt idx="9830">
                        <c:v>1.6484646079890003E-11</c:v>
                      </c:pt>
                      <c:pt idx="9831">
                        <c:v>1.6580267251211929E-11</c:v>
                      </c:pt>
                      <c:pt idx="9832">
                        <c:v>1.6675348660461388E-11</c:v>
                      </c:pt>
                      <c:pt idx="9833">
                        <c:v>1.6769890307638055E-11</c:v>
                      </c:pt>
                      <c:pt idx="9834">
                        <c:v>1.6863892192742073E-11</c:v>
                      </c:pt>
                      <c:pt idx="9835">
                        <c:v>1.6957354315773449E-11</c:v>
                      </c:pt>
                      <c:pt idx="9836">
                        <c:v>1.7050276676732356E-11</c:v>
                      </c:pt>
                      <c:pt idx="9837">
                        <c:v>1.7142659275618469E-11</c:v>
                      </c:pt>
                      <c:pt idx="9838">
                        <c:v>1.7234502112432088E-11</c:v>
                      </c:pt>
                      <c:pt idx="9839">
                        <c:v>1.7325805187172922E-11</c:v>
                      </c:pt>
                      <c:pt idx="9840">
                        <c:v>1.7416568499841116E-11</c:v>
                      </c:pt>
                      <c:pt idx="9841">
                        <c:v>1.750679205043683E-11</c:v>
                      </c:pt>
                      <c:pt idx="9842">
                        <c:v>1.7596475838959765E-11</c:v>
                      </c:pt>
                      <c:pt idx="9843">
                        <c:v>1.7685619865410054E-11</c:v>
                      </c:pt>
                      <c:pt idx="9844">
                        <c:v>1.7774224129787843E-11</c:v>
                      </c:pt>
                      <c:pt idx="9845">
                        <c:v>1.7862288632092879E-11</c:v>
                      </c:pt>
                      <c:pt idx="9846">
                        <c:v>1.794981337232525E-11</c:v>
                      </c:pt>
                      <c:pt idx="9847">
                        <c:v>1.8036798350485136E-11</c:v>
                      </c:pt>
                      <c:pt idx="9848">
                        <c:v>1.8123243566572245E-11</c:v>
                      </c:pt>
                      <c:pt idx="9849">
                        <c:v>1.8209149020586875E-11</c:v>
                      </c:pt>
                      <c:pt idx="9850">
                        <c:v>1.8294514712528698E-11</c:v>
                      </c:pt>
                      <c:pt idx="9851">
                        <c:v>1.8379340642398046E-11</c:v>
                      </c:pt>
                      <c:pt idx="9852">
                        <c:v>1.8463626810194613E-11</c:v>
                      </c:pt>
                      <c:pt idx="9853">
                        <c:v>1.8547373215918531E-11</c:v>
                      </c:pt>
                      <c:pt idx="9854">
                        <c:v>1.8630579859569816E-11</c:v>
                      </c:pt>
                      <c:pt idx="9855">
                        <c:v>1.8713246741148593E-11</c:v>
                      </c:pt>
                      <c:pt idx="9856">
                        <c:v>1.8795373860654615E-11</c:v>
                      </c:pt>
                      <c:pt idx="9857">
                        <c:v>1.8876961218088137E-11</c:v>
                      </c:pt>
                      <c:pt idx="9858">
                        <c:v>1.8958008813448874E-11</c:v>
                      </c:pt>
                      <c:pt idx="9859">
                        <c:v>1.9038516646737113E-11</c:v>
                      </c:pt>
                      <c:pt idx="9860">
                        <c:v>1.9118484717952574E-11</c:v>
                      </c:pt>
                      <c:pt idx="9861">
                        <c:v>1.9197913027095548E-11</c:v>
                      </c:pt>
                      <c:pt idx="9862">
                        <c:v>1.927680157416561E-11</c:v>
                      </c:pt>
                      <c:pt idx="9863">
                        <c:v>1.9355150359163305E-11</c:v>
                      </c:pt>
                      <c:pt idx="9864">
                        <c:v>1.9432959382088241E-11</c:v>
                      </c:pt>
                      <c:pt idx="9865">
                        <c:v>1.9510228642940641E-11</c:v>
                      </c:pt>
                      <c:pt idx="9866">
                        <c:v>1.9586958141720278E-11</c:v>
                      </c:pt>
                      <c:pt idx="9867">
                        <c:v>1.9663147878427431E-11</c:v>
                      </c:pt>
                      <c:pt idx="9868">
                        <c:v>1.9738797853061803E-11</c:v>
                      </c:pt>
                      <c:pt idx="9869">
                        <c:v>1.9813908065623677E-11</c:v>
                      </c:pt>
                      <c:pt idx="9870">
                        <c:v>1.9888478516112786E-11</c:v>
                      </c:pt>
                      <c:pt idx="9871">
                        <c:v>1.9962509204529372E-11</c:v>
                      </c:pt>
                      <c:pt idx="9872">
                        <c:v>2.0036000130873076E-11</c:v>
                      </c:pt>
                      <c:pt idx="9873">
                        <c:v>2.0108951295144444E-11</c:v>
                      </c:pt>
                      <c:pt idx="9874">
                        <c:v>2.018136269734297E-11</c:v>
                      </c:pt>
                      <c:pt idx="9875">
                        <c:v>2.0253234337468937E-11</c:v>
                      </c:pt>
                      <c:pt idx="9876">
                        <c:v>2.0324566215522341E-11</c:v>
                      </c:pt>
                      <c:pt idx="9877">
                        <c:v>2.0395358331502984E-11</c:v>
                      </c:pt>
                      <c:pt idx="9878">
                        <c:v>2.0465610685411068E-11</c:v>
                      </c:pt>
                      <c:pt idx="9879">
                        <c:v>2.0535323277246387E-11</c:v>
                      </c:pt>
                      <c:pt idx="9880">
                        <c:v>2.0604496107009347E-11</c:v>
                      </c:pt>
                      <c:pt idx="9881">
                        <c:v>2.0673129174699345E-11</c:v>
                      </c:pt>
                      <c:pt idx="9882">
                        <c:v>2.0741222480316787E-11</c:v>
                      </c:pt>
                      <c:pt idx="9883">
                        <c:v>2.0808776023861661E-11</c:v>
                      </c:pt>
                      <c:pt idx="9884">
                        <c:v>2.087578980533398E-11</c:v>
                      </c:pt>
                      <c:pt idx="9885">
                        <c:v>2.0942263824733539E-11</c:v>
                      </c:pt>
                      <c:pt idx="9886">
                        <c:v>2.1008198082060531E-11</c:v>
                      </c:pt>
                      <c:pt idx="9887">
                        <c:v>2.1073592577314773E-11</c:v>
                      </c:pt>
                      <c:pt idx="9888">
                        <c:v>2.1138447310496634E-11</c:v>
                      </c:pt>
                      <c:pt idx="9889">
                        <c:v>2.1202762281605555E-11</c:v>
                      </c:pt>
                      <c:pt idx="9890">
                        <c:v>2.1266537490641914E-11</c:v>
                      </c:pt>
                      <c:pt idx="9891">
                        <c:v>2.1329772937605702E-11</c:v>
                      </c:pt>
                      <c:pt idx="9892">
                        <c:v>2.1392468622496928E-11</c:v>
                      </c:pt>
                      <c:pt idx="9893">
                        <c:v>2.1454624545315398E-11</c:v>
                      </c:pt>
                      <c:pt idx="9894">
                        <c:v>2.1516240706061307E-11</c:v>
                      </c:pt>
                      <c:pt idx="9895">
                        <c:v>2.1577317104734456E-11</c:v>
                      </c:pt>
                      <c:pt idx="9896">
                        <c:v>2.1637853741335227E-11</c:v>
                      </c:pt>
                      <c:pt idx="9897">
                        <c:v>2.1697850615863069E-11</c:v>
                      </c:pt>
                      <c:pt idx="9898">
                        <c:v>2.1757307728318526E-11</c:v>
                      </c:pt>
                      <c:pt idx="9899">
                        <c:v>2.1816225078701037E-11</c:v>
                      </c:pt>
                      <c:pt idx="9900">
                        <c:v>2.187460266701118E-11</c:v>
                      </c:pt>
                      <c:pt idx="9901">
                        <c:v>2.1932440493248564E-11</c:v>
                      </c:pt>
                      <c:pt idx="9902">
                        <c:v>2.1989738557413379E-11</c:v>
                      </c:pt>
                      <c:pt idx="9903">
                        <c:v>2.2046496859505439E-11</c:v>
                      </c:pt>
                      <c:pt idx="9904">
                        <c:v>2.2102715399524947E-11</c:v>
                      </c:pt>
                      <c:pt idx="9905">
                        <c:v>2.2158394177471692E-11</c:v>
                      </c:pt>
                      <c:pt idx="9906">
                        <c:v>2.221353319334606E-11</c:v>
                      </c:pt>
                      <c:pt idx="9907">
                        <c:v>2.2268132447147672E-11</c:v>
                      </c:pt>
                      <c:pt idx="9908">
                        <c:v>2.2322191938876541E-11</c:v>
                      </c:pt>
                      <c:pt idx="9909">
                        <c:v>2.2375711668532832E-11</c:v>
                      </c:pt>
                      <c:pt idx="9910">
                        <c:v>2.2428691636116568E-11</c:v>
                      </c:pt>
                      <c:pt idx="9911">
                        <c:v>2.2481131841627538E-11</c:v>
                      </c:pt>
                      <c:pt idx="9912">
                        <c:v>2.253303228506595E-11</c:v>
                      </c:pt>
                      <c:pt idx="9913">
                        <c:v>2.2584392966431796E-11</c:v>
                      </c:pt>
                      <c:pt idx="9914">
                        <c:v>2.2635213885724894E-11</c:v>
                      </c:pt>
                      <c:pt idx="9915">
                        <c:v>2.2685495042945419E-11</c:v>
                      </c:pt>
                      <c:pt idx="9916">
                        <c:v>2.2735236438093196E-11</c:v>
                      </c:pt>
                      <c:pt idx="9917">
                        <c:v>2.278443807116841E-11</c:v>
                      </c:pt>
                      <c:pt idx="9918">
                        <c:v>2.2833099942171047E-11</c:v>
                      </c:pt>
                      <c:pt idx="9919">
                        <c:v>2.2881222051100937E-11</c:v>
                      </c:pt>
                      <c:pt idx="9920">
                        <c:v>2.2928804397958263E-11</c:v>
                      </c:pt>
                      <c:pt idx="9921">
                        <c:v>2.2975846982742833E-11</c:v>
                      </c:pt>
                      <c:pt idx="9922">
                        <c:v>2.3022349805454837E-11</c:v>
                      </c:pt>
                      <c:pt idx="9923">
                        <c:v>2.3068312866094283E-11</c:v>
                      </c:pt>
                      <c:pt idx="9924">
                        <c:v>2.3113736164661154E-11</c:v>
                      </c:pt>
                      <c:pt idx="9925">
                        <c:v>2.3158619701155279E-11</c:v>
                      </c:pt>
                      <c:pt idx="9926">
                        <c:v>2.3202963475576645E-11</c:v>
                      </c:pt>
                      <c:pt idx="9927">
                        <c:v>2.3246767487925637E-11</c:v>
                      </c:pt>
                      <c:pt idx="9928">
                        <c:v>2.3290031738201686E-11</c:v>
                      </c:pt>
                      <c:pt idx="9929">
                        <c:v>2.3332756226405356E-11</c:v>
                      </c:pt>
                      <c:pt idx="9930">
                        <c:v>2.3374940952536275E-11</c:v>
                      </c:pt>
                      <c:pt idx="9931">
                        <c:v>2.3398278582445741E-11</c:v>
                      </c:pt>
                      <c:pt idx="9932">
                        <c:v>2.3414011158977811E-11</c:v>
                      </c:pt>
                      <c:pt idx="9933">
                        <c:v>2.3428225654680817E-11</c:v>
                      </c:pt>
                      <c:pt idx="9934">
                        <c:v>2.3440922069554375E-11</c:v>
                      </c:pt>
                      <c:pt idx="9935">
                        <c:v>2.3452100403598686E-11</c:v>
                      </c:pt>
                      <c:pt idx="9936">
                        <c:v>2.3461760656813741E-11</c:v>
                      </c:pt>
                      <c:pt idx="9937">
                        <c:v>2.3469902829199349E-11</c:v>
                      </c:pt>
                      <c:pt idx="9938">
                        <c:v>2.3476526920755898E-11</c:v>
                      </c:pt>
                      <c:pt idx="9939">
                        <c:v>2.3481632931483E-11</c:v>
                      </c:pt>
                      <c:pt idx="9940">
                        <c:v>2.3485220861380845E-11</c:v>
                      </c:pt>
                      <c:pt idx="9941">
                        <c:v>2.3487290710449438E-11</c:v>
                      </c:pt>
                      <c:pt idx="9942">
                        <c:v>2.3487842478688589E-11</c:v>
                      </c:pt>
                      <c:pt idx="9943">
                        <c:v>2.3486876166098669E-11</c:v>
                      </c:pt>
                      <c:pt idx="9944">
                        <c:v>2.3484391772679308E-11</c:v>
                      </c:pt>
                      <c:pt idx="9945">
                        <c:v>2.3480389298430694E-11</c:v>
                      </c:pt>
                      <c:pt idx="9946">
                        <c:v>2.347486874335282E-11</c:v>
                      </c:pt>
                      <c:pt idx="9947">
                        <c:v>2.3467830107445697E-11</c:v>
                      </c:pt>
                      <c:pt idx="9948">
                        <c:v>2.3459273390709133E-11</c:v>
                      </c:pt>
                      <c:pt idx="9949">
                        <c:v>2.3449198593143316E-11</c:v>
                      </c:pt>
                      <c:pt idx="9950">
                        <c:v>2.3437605714748229E-11</c:v>
                      </c:pt>
                      <c:pt idx="9951">
                        <c:v>2.3424494755523906E-11</c:v>
                      </c:pt>
                      <c:pt idx="9952">
                        <c:v>2.3409865715470313E-11</c:v>
                      </c:pt>
                      <c:pt idx="9953">
                        <c:v>2.3393718594587283E-11</c:v>
                      </c:pt>
                      <c:pt idx="9954">
                        <c:v>2.3376053392875187E-11</c:v>
                      </c:pt>
                      <c:pt idx="9955">
                        <c:v>2.3356870110333648E-11</c:v>
                      </c:pt>
                      <c:pt idx="9956">
                        <c:v>2.3336168746962668E-11</c:v>
                      </c:pt>
                      <c:pt idx="9957">
                        <c:v>2.3428113888371114E-11</c:v>
                      </c:pt>
                      <c:pt idx="9958">
                        <c:v>2.3541514526319025E-11</c:v>
                      </c:pt>
                      <c:pt idx="9959">
                        <c:v>2.3652182618774486E-11</c:v>
                      </c:pt>
                      <c:pt idx="9960">
                        <c:v>2.3760118165736968E-11</c:v>
                      </c:pt>
                      <c:pt idx="9961">
                        <c:v>2.386532116720682E-11</c:v>
                      </c:pt>
                      <c:pt idx="9962">
                        <c:v>2.396779162318406E-11</c:v>
                      </c:pt>
                      <c:pt idx="9963">
                        <c:v>2.4067529533668483E-11</c:v>
                      </c:pt>
                      <c:pt idx="9964">
                        <c:v>2.4164534898660285E-11</c:v>
                      </c:pt>
                      <c:pt idx="9965">
                        <c:v>2.4258807718159276E-11</c:v>
                      </c:pt>
                      <c:pt idx="9966">
                        <c:v>2.4350347992165461E-11</c:v>
                      </c:pt>
                      <c:pt idx="9967">
                        <c:v>2.4439155720678836E-11</c:v>
                      </c:pt>
                      <c:pt idx="9968">
                        <c:v>2.4525230903699786E-11</c:v>
                      </c:pt>
                      <c:pt idx="9969">
                        <c:v>2.4608573541227923E-11</c:v>
                      </c:pt>
                      <c:pt idx="9970">
                        <c:v>2.468918363326325E-11</c:v>
                      </c:pt>
                      <c:pt idx="9971">
                        <c:v>2.4767061179805951E-11</c:v>
                      </c:pt>
                      <c:pt idx="9972">
                        <c:v>2.4842206180855854E-11</c:v>
                      </c:pt>
                      <c:pt idx="9973">
                        <c:v>2.4914618636413132E-11</c:v>
                      </c:pt>
                      <c:pt idx="9974">
                        <c:v>2.4984298546477592E-11</c:v>
                      </c:pt>
                      <c:pt idx="9975">
                        <c:v>2.5051245911049251E-11</c:v>
                      </c:pt>
                      <c:pt idx="9976">
                        <c:v>2.5115460730128289E-11</c:v>
                      </c:pt>
                      <c:pt idx="9977">
                        <c:v>2.5176943003714503E-11</c:v>
                      </c:pt>
                      <c:pt idx="9978">
                        <c:v>2.5235692731808116E-11</c:v>
                      </c:pt>
                      <c:pt idx="9979">
                        <c:v>2.529170991440891E-11</c:v>
                      </c:pt>
                      <c:pt idx="9980">
                        <c:v>2.5344994551517097E-11</c:v>
                      </c:pt>
                      <c:pt idx="9981">
                        <c:v>2.5395546643132463E-11</c:v>
                      </c:pt>
                      <c:pt idx="9982">
                        <c:v>2.5443366189255204E-11</c:v>
                      </c:pt>
                      <c:pt idx="9983">
                        <c:v>2.5488453189885145E-11</c:v>
                      </c:pt>
                      <c:pt idx="9984">
                        <c:v>2.5530807645022467E-11</c:v>
                      </c:pt>
                      <c:pt idx="9985">
                        <c:v>2.5570429554666781E-11</c:v>
                      </c:pt>
                      <c:pt idx="9986">
                        <c:v>2.5607318918818665E-11</c:v>
                      </c:pt>
                      <c:pt idx="9987">
                        <c:v>2.5641475737477748E-11</c:v>
                      </c:pt>
                      <c:pt idx="9988">
                        <c:v>2.5672900010644012E-11</c:v>
                      </c:pt>
                      <c:pt idx="9989">
                        <c:v>2.5701591738317659E-11</c:v>
                      </c:pt>
                      <c:pt idx="9990">
                        <c:v>2.5727550920498495E-11</c:v>
                      </c:pt>
                      <c:pt idx="9991">
                        <c:v>2.5750777557186719E-11</c:v>
                      </c:pt>
                      <c:pt idx="9992">
                        <c:v>2.5771271648382129E-11</c:v>
                      </c:pt>
                      <c:pt idx="9993">
                        <c:v>2.5789033194084915E-11</c:v>
                      </c:pt>
                      <c:pt idx="9994">
                        <c:v>2.580406219429489E-11</c:v>
                      </c:pt>
                      <c:pt idx="9995">
                        <c:v>2.5816358649012063E-11</c:v>
                      </c:pt>
                      <c:pt idx="9996">
                        <c:v>2.5825922558236615E-11</c:v>
                      </c:pt>
                      <c:pt idx="9997">
                        <c:v>2.5832753921968353E-11</c:v>
                      </c:pt>
                      <c:pt idx="9998">
                        <c:v>2.5836852740207476E-11</c:v>
                      </c:pt>
                      <c:pt idx="9999">
                        <c:v>2.5838219012953785E-11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E530-4AE2-9563-ABC17B9C9060}"/>
                  </c:ext>
                </c:extLst>
              </c15:ser>
            </c15:filteredScatterSeries>
            <c15:filteredScatterSeries>
              <c15:ser>
                <c:idx val="1"/>
                <c:order val="4"/>
                <c:tx>
                  <c:v>VPIXD Downstream Magnet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'VPIXD Downstream'!$B$2:$B$10001</c15:sqref>
                        </c15:formulaRef>
                      </c:ext>
                    </c:extLst>
                    <c:numCache>
                      <c:formatCode>General</c:formatCode>
                      <c:ptCount val="10000"/>
                      <c:pt idx="0">
                        <c:v>-21.973599</c:v>
                      </c:pt>
                      <c:pt idx="1">
                        <c:v>-21.969162422302201</c:v>
                      </c:pt>
                      <c:pt idx="2">
                        <c:v>-21.964725844604502</c:v>
                      </c:pt>
                      <c:pt idx="3">
                        <c:v>-21.960289266906699</c:v>
                      </c:pt>
                      <c:pt idx="4">
                        <c:v>-21.9558526892089</c:v>
                      </c:pt>
                      <c:pt idx="5">
                        <c:v>-21.9514161115112</c:v>
                      </c:pt>
                      <c:pt idx="6">
                        <c:v>-21.946979533813401</c:v>
                      </c:pt>
                      <c:pt idx="7">
                        <c:v>-21.942542956115599</c:v>
                      </c:pt>
                      <c:pt idx="8">
                        <c:v>-21.9381063784178</c:v>
                      </c:pt>
                      <c:pt idx="9">
                        <c:v>-21.9336698007201</c:v>
                      </c:pt>
                      <c:pt idx="10">
                        <c:v>-21.929233223022301</c:v>
                      </c:pt>
                      <c:pt idx="11">
                        <c:v>-21.924796645324498</c:v>
                      </c:pt>
                      <c:pt idx="12">
                        <c:v>-21.920360067626799</c:v>
                      </c:pt>
                      <c:pt idx="13">
                        <c:v>-21.915923489929</c:v>
                      </c:pt>
                      <c:pt idx="14">
                        <c:v>-21.911486912231201</c:v>
                      </c:pt>
                      <c:pt idx="15">
                        <c:v>-21.907050334533501</c:v>
                      </c:pt>
                      <c:pt idx="16">
                        <c:v>-21.902613756835699</c:v>
                      </c:pt>
                      <c:pt idx="17">
                        <c:v>-21.8981771791379</c:v>
                      </c:pt>
                      <c:pt idx="18">
                        <c:v>-21.893740601440101</c:v>
                      </c:pt>
                      <c:pt idx="19">
                        <c:v>-21.889304023742401</c:v>
                      </c:pt>
                      <c:pt idx="20">
                        <c:v>-21.884867446044598</c:v>
                      </c:pt>
                      <c:pt idx="21">
                        <c:v>-21.880430868346799</c:v>
                      </c:pt>
                      <c:pt idx="22">
                        <c:v>-21.8759942906491</c:v>
                      </c:pt>
                      <c:pt idx="23">
                        <c:v>-21.871557712951301</c:v>
                      </c:pt>
                      <c:pt idx="24">
                        <c:v>-21.867121135253502</c:v>
                      </c:pt>
                      <c:pt idx="25">
                        <c:v>-21.862684557555799</c:v>
                      </c:pt>
                      <c:pt idx="26">
                        <c:v>-21.858247979858</c:v>
                      </c:pt>
                      <c:pt idx="27">
                        <c:v>-21.853811402160201</c:v>
                      </c:pt>
                      <c:pt idx="28">
                        <c:v>-21.849374824462402</c:v>
                      </c:pt>
                      <c:pt idx="29">
                        <c:v>-21.844938246764698</c:v>
                      </c:pt>
                      <c:pt idx="30">
                        <c:v>-21.840501669066899</c:v>
                      </c:pt>
                      <c:pt idx="31">
                        <c:v>-21.8360650913691</c:v>
                      </c:pt>
                      <c:pt idx="32">
                        <c:v>-21.831628513671401</c:v>
                      </c:pt>
                      <c:pt idx="33">
                        <c:v>-21.827191935973602</c:v>
                      </c:pt>
                      <c:pt idx="34">
                        <c:v>-21.822755358275799</c:v>
                      </c:pt>
                      <c:pt idx="35">
                        <c:v>-21.8183187805781</c:v>
                      </c:pt>
                      <c:pt idx="36">
                        <c:v>-21.813882202880301</c:v>
                      </c:pt>
                      <c:pt idx="37">
                        <c:v>-21.809445625182502</c:v>
                      </c:pt>
                      <c:pt idx="38">
                        <c:v>-21.805009047484798</c:v>
                      </c:pt>
                      <c:pt idx="39">
                        <c:v>-21.800572469786999</c:v>
                      </c:pt>
                      <c:pt idx="40">
                        <c:v>-21.7961358920892</c:v>
                      </c:pt>
                      <c:pt idx="41">
                        <c:v>-21.791699314391401</c:v>
                      </c:pt>
                      <c:pt idx="42">
                        <c:v>-21.787262736693702</c:v>
                      </c:pt>
                      <c:pt idx="43">
                        <c:v>-21.782826158995899</c:v>
                      </c:pt>
                      <c:pt idx="44">
                        <c:v>-21.7783895812981</c:v>
                      </c:pt>
                      <c:pt idx="45">
                        <c:v>-21.773953003600401</c:v>
                      </c:pt>
                      <c:pt idx="46">
                        <c:v>-21.769516425902601</c:v>
                      </c:pt>
                      <c:pt idx="47">
                        <c:v>-21.765079848204799</c:v>
                      </c:pt>
                      <c:pt idx="48">
                        <c:v>-21.760643270507099</c:v>
                      </c:pt>
                      <c:pt idx="49">
                        <c:v>-21.7562066928093</c:v>
                      </c:pt>
                      <c:pt idx="50">
                        <c:v>-21.751770115111501</c:v>
                      </c:pt>
                      <c:pt idx="51">
                        <c:v>-21.747333537413699</c:v>
                      </c:pt>
                      <c:pt idx="52">
                        <c:v>-21.742896959715999</c:v>
                      </c:pt>
                      <c:pt idx="53">
                        <c:v>-21.7384603820182</c:v>
                      </c:pt>
                      <c:pt idx="54">
                        <c:v>-21.734023804320401</c:v>
                      </c:pt>
                      <c:pt idx="55">
                        <c:v>-21.729587226622701</c:v>
                      </c:pt>
                      <c:pt idx="56">
                        <c:v>-21.725150648924899</c:v>
                      </c:pt>
                      <c:pt idx="57">
                        <c:v>-21.7207140712271</c:v>
                      </c:pt>
                      <c:pt idx="58">
                        <c:v>-21.7162774935294</c:v>
                      </c:pt>
                      <c:pt idx="59">
                        <c:v>-21.711840915831601</c:v>
                      </c:pt>
                      <c:pt idx="60">
                        <c:v>-21.707404338133799</c:v>
                      </c:pt>
                      <c:pt idx="61">
                        <c:v>-21.702967760436</c:v>
                      </c:pt>
                      <c:pt idx="62">
                        <c:v>-21.6985311827383</c:v>
                      </c:pt>
                      <c:pt idx="63">
                        <c:v>-21.694094605040501</c:v>
                      </c:pt>
                      <c:pt idx="64">
                        <c:v>-21.689658027342698</c:v>
                      </c:pt>
                      <c:pt idx="65">
                        <c:v>-21.685221449644999</c:v>
                      </c:pt>
                      <c:pt idx="66">
                        <c:v>-21.6807848719472</c:v>
                      </c:pt>
                      <c:pt idx="67">
                        <c:v>-21.676348294249401</c:v>
                      </c:pt>
                      <c:pt idx="68">
                        <c:v>-21.671911716551701</c:v>
                      </c:pt>
                      <c:pt idx="69">
                        <c:v>-21.667475138853899</c:v>
                      </c:pt>
                      <c:pt idx="70">
                        <c:v>-21.6630385611561</c:v>
                      </c:pt>
                      <c:pt idx="71">
                        <c:v>-21.658601983458301</c:v>
                      </c:pt>
                      <c:pt idx="72">
                        <c:v>-21.654165405760601</c:v>
                      </c:pt>
                      <c:pt idx="73">
                        <c:v>-21.649728828062798</c:v>
                      </c:pt>
                      <c:pt idx="74">
                        <c:v>-21.645292250364999</c:v>
                      </c:pt>
                      <c:pt idx="75">
                        <c:v>-21.6408556726673</c:v>
                      </c:pt>
                      <c:pt idx="76">
                        <c:v>-21.636419094969501</c:v>
                      </c:pt>
                      <c:pt idx="77">
                        <c:v>-21.631982517271702</c:v>
                      </c:pt>
                      <c:pt idx="78">
                        <c:v>-21.627545939573999</c:v>
                      </c:pt>
                      <c:pt idx="79">
                        <c:v>-21.6231093618762</c:v>
                      </c:pt>
                      <c:pt idx="80">
                        <c:v>-21.618672784178401</c:v>
                      </c:pt>
                      <c:pt idx="81">
                        <c:v>-21.614236206480602</c:v>
                      </c:pt>
                      <c:pt idx="82">
                        <c:v>-21.609799628782898</c:v>
                      </c:pt>
                      <c:pt idx="83">
                        <c:v>-21.605363051085099</c:v>
                      </c:pt>
                      <c:pt idx="84">
                        <c:v>-21.6009264733873</c:v>
                      </c:pt>
                      <c:pt idx="85">
                        <c:v>-21.596489895689601</c:v>
                      </c:pt>
                      <c:pt idx="86">
                        <c:v>-21.592053317991802</c:v>
                      </c:pt>
                      <c:pt idx="87">
                        <c:v>-21.587616740293999</c:v>
                      </c:pt>
                      <c:pt idx="88">
                        <c:v>-21.5831801625963</c:v>
                      </c:pt>
                      <c:pt idx="89">
                        <c:v>-21.578743584898501</c:v>
                      </c:pt>
                      <c:pt idx="90">
                        <c:v>-21.574307007200701</c:v>
                      </c:pt>
                      <c:pt idx="91">
                        <c:v>-21.569870429502998</c:v>
                      </c:pt>
                      <c:pt idx="92">
                        <c:v>-21.565433851805199</c:v>
                      </c:pt>
                      <c:pt idx="93">
                        <c:v>-21.5609972741074</c:v>
                      </c:pt>
                      <c:pt idx="94">
                        <c:v>-21.556560696409601</c:v>
                      </c:pt>
                      <c:pt idx="95">
                        <c:v>-21.552124118711902</c:v>
                      </c:pt>
                      <c:pt idx="96">
                        <c:v>-21.547687541014099</c:v>
                      </c:pt>
                      <c:pt idx="97">
                        <c:v>-21.5432509633163</c:v>
                      </c:pt>
                      <c:pt idx="98">
                        <c:v>-21.538814385618601</c:v>
                      </c:pt>
                      <c:pt idx="99">
                        <c:v>-21.534377807920801</c:v>
                      </c:pt>
                      <c:pt idx="100">
                        <c:v>-21.529941230222999</c:v>
                      </c:pt>
                      <c:pt idx="101">
                        <c:v>-21.525504652525299</c:v>
                      </c:pt>
                      <c:pt idx="102">
                        <c:v>-21.5210680748275</c:v>
                      </c:pt>
                      <c:pt idx="103">
                        <c:v>-21.516631497129701</c:v>
                      </c:pt>
                      <c:pt idx="104">
                        <c:v>-21.512194919431899</c:v>
                      </c:pt>
                      <c:pt idx="105">
                        <c:v>-21.507758341734199</c:v>
                      </c:pt>
                      <c:pt idx="106">
                        <c:v>-21.5033217640364</c:v>
                      </c:pt>
                      <c:pt idx="107">
                        <c:v>-21.498885186338601</c:v>
                      </c:pt>
                      <c:pt idx="108">
                        <c:v>-21.494448608640901</c:v>
                      </c:pt>
                      <c:pt idx="109">
                        <c:v>-21.490012030943099</c:v>
                      </c:pt>
                      <c:pt idx="110">
                        <c:v>-21.4855754532453</c:v>
                      </c:pt>
                      <c:pt idx="111">
                        <c:v>-21.4811388755476</c:v>
                      </c:pt>
                      <c:pt idx="112">
                        <c:v>-21.476702297849801</c:v>
                      </c:pt>
                      <c:pt idx="113">
                        <c:v>-21.472265720151999</c:v>
                      </c:pt>
                      <c:pt idx="114">
                        <c:v>-21.4678291424542</c:v>
                      </c:pt>
                      <c:pt idx="115">
                        <c:v>-21.4633925647565</c:v>
                      </c:pt>
                      <c:pt idx="116">
                        <c:v>-21.458955987058701</c:v>
                      </c:pt>
                      <c:pt idx="117">
                        <c:v>-21.454519409360898</c:v>
                      </c:pt>
                      <c:pt idx="118">
                        <c:v>-21.450082831663199</c:v>
                      </c:pt>
                      <c:pt idx="119">
                        <c:v>-21.4456462539654</c:v>
                      </c:pt>
                      <c:pt idx="120">
                        <c:v>-21.441209676267601</c:v>
                      </c:pt>
                      <c:pt idx="121">
                        <c:v>-21.436773098569901</c:v>
                      </c:pt>
                      <c:pt idx="122">
                        <c:v>-21.432336520872099</c:v>
                      </c:pt>
                      <c:pt idx="123">
                        <c:v>-21.4278999431743</c:v>
                      </c:pt>
                      <c:pt idx="124">
                        <c:v>-21.423463365476501</c:v>
                      </c:pt>
                      <c:pt idx="125">
                        <c:v>-21.419026787778801</c:v>
                      </c:pt>
                      <c:pt idx="126">
                        <c:v>-21.414590210080998</c:v>
                      </c:pt>
                      <c:pt idx="127">
                        <c:v>-21.410153632383199</c:v>
                      </c:pt>
                      <c:pt idx="128">
                        <c:v>-21.4057170546855</c:v>
                      </c:pt>
                      <c:pt idx="129">
                        <c:v>-21.401280476987701</c:v>
                      </c:pt>
                      <c:pt idx="130">
                        <c:v>-21.396843899289902</c:v>
                      </c:pt>
                      <c:pt idx="131">
                        <c:v>-21.392407321592199</c:v>
                      </c:pt>
                      <c:pt idx="132">
                        <c:v>-21.3879707438944</c:v>
                      </c:pt>
                      <c:pt idx="133">
                        <c:v>-21.383534166196601</c:v>
                      </c:pt>
                      <c:pt idx="134">
                        <c:v>-21.379097588498901</c:v>
                      </c:pt>
                      <c:pt idx="135">
                        <c:v>-21.374661010801098</c:v>
                      </c:pt>
                      <c:pt idx="136">
                        <c:v>-21.370224433103299</c:v>
                      </c:pt>
                      <c:pt idx="137">
                        <c:v>-21.3657878554055</c:v>
                      </c:pt>
                      <c:pt idx="138">
                        <c:v>-21.361351277707801</c:v>
                      </c:pt>
                      <c:pt idx="139">
                        <c:v>-21.356914700010002</c:v>
                      </c:pt>
                      <c:pt idx="140">
                        <c:v>-21.352478122312199</c:v>
                      </c:pt>
                      <c:pt idx="141">
                        <c:v>-21.3480415446145</c:v>
                      </c:pt>
                      <c:pt idx="142">
                        <c:v>-21.343604966916701</c:v>
                      </c:pt>
                      <c:pt idx="143">
                        <c:v>-21.339168389218901</c:v>
                      </c:pt>
                      <c:pt idx="144">
                        <c:v>-21.334731811521198</c:v>
                      </c:pt>
                      <c:pt idx="145">
                        <c:v>-21.330295233823399</c:v>
                      </c:pt>
                      <c:pt idx="146">
                        <c:v>-21.3258586561256</c:v>
                      </c:pt>
                      <c:pt idx="147">
                        <c:v>-21.321422078427801</c:v>
                      </c:pt>
                      <c:pt idx="148">
                        <c:v>-21.316985500730102</c:v>
                      </c:pt>
                      <c:pt idx="149">
                        <c:v>-21.312548923032299</c:v>
                      </c:pt>
                      <c:pt idx="150">
                        <c:v>-21.3081123453345</c:v>
                      </c:pt>
                      <c:pt idx="151">
                        <c:v>-21.3036757676368</c:v>
                      </c:pt>
                      <c:pt idx="152">
                        <c:v>-21.299239189939001</c:v>
                      </c:pt>
                      <c:pt idx="153">
                        <c:v>-21.294802612241199</c:v>
                      </c:pt>
                      <c:pt idx="154">
                        <c:v>-21.290366034543499</c:v>
                      </c:pt>
                      <c:pt idx="155">
                        <c:v>-21.2859294568457</c:v>
                      </c:pt>
                      <c:pt idx="156">
                        <c:v>-21.281492879147901</c:v>
                      </c:pt>
                      <c:pt idx="157">
                        <c:v>-21.277056301450099</c:v>
                      </c:pt>
                      <c:pt idx="158">
                        <c:v>-21.272619723752399</c:v>
                      </c:pt>
                      <c:pt idx="159">
                        <c:v>-21.2681831460546</c:v>
                      </c:pt>
                      <c:pt idx="160">
                        <c:v>-21.263746568356801</c:v>
                      </c:pt>
                      <c:pt idx="161">
                        <c:v>-21.259309990659101</c:v>
                      </c:pt>
                      <c:pt idx="162">
                        <c:v>-21.254873412961299</c:v>
                      </c:pt>
                      <c:pt idx="163">
                        <c:v>-21.2504368352635</c:v>
                      </c:pt>
                      <c:pt idx="164">
                        <c:v>-21.2460002575658</c:v>
                      </c:pt>
                      <c:pt idx="165">
                        <c:v>-21.241563679868001</c:v>
                      </c:pt>
                      <c:pt idx="166">
                        <c:v>-21.237127102170199</c:v>
                      </c:pt>
                      <c:pt idx="167">
                        <c:v>-21.2326905244724</c:v>
                      </c:pt>
                      <c:pt idx="168">
                        <c:v>-21.2282539467747</c:v>
                      </c:pt>
                      <c:pt idx="169">
                        <c:v>-21.223817369076901</c:v>
                      </c:pt>
                      <c:pt idx="170">
                        <c:v>-21.219380791379098</c:v>
                      </c:pt>
                      <c:pt idx="171">
                        <c:v>-21.214944213681399</c:v>
                      </c:pt>
                      <c:pt idx="172">
                        <c:v>-21.2105076359836</c:v>
                      </c:pt>
                      <c:pt idx="173">
                        <c:v>-21.206071058285801</c:v>
                      </c:pt>
                      <c:pt idx="174">
                        <c:v>-21.201634480588101</c:v>
                      </c:pt>
                      <c:pt idx="175">
                        <c:v>-21.197197902890299</c:v>
                      </c:pt>
                      <c:pt idx="176">
                        <c:v>-21.1927613251925</c:v>
                      </c:pt>
                      <c:pt idx="177">
                        <c:v>-21.1883247474948</c:v>
                      </c:pt>
                      <c:pt idx="178">
                        <c:v>-21.183888169797001</c:v>
                      </c:pt>
                      <c:pt idx="179">
                        <c:v>-21.179451592099198</c:v>
                      </c:pt>
                      <c:pt idx="180">
                        <c:v>-21.175015014401399</c:v>
                      </c:pt>
                      <c:pt idx="181">
                        <c:v>-21.1705784367037</c:v>
                      </c:pt>
                      <c:pt idx="182">
                        <c:v>-21.166141859005901</c:v>
                      </c:pt>
                      <c:pt idx="183">
                        <c:v>-21.161705281308102</c:v>
                      </c:pt>
                      <c:pt idx="184">
                        <c:v>-21.157268703610399</c:v>
                      </c:pt>
                      <c:pt idx="185">
                        <c:v>-21.1528321259126</c:v>
                      </c:pt>
                      <c:pt idx="186">
                        <c:v>-21.1483955482148</c:v>
                      </c:pt>
                      <c:pt idx="187">
                        <c:v>-21.143958970517101</c:v>
                      </c:pt>
                      <c:pt idx="188">
                        <c:v>-21.139522392819298</c:v>
                      </c:pt>
                      <c:pt idx="189">
                        <c:v>-21.135085815121499</c:v>
                      </c:pt>
                      <c:pt idx="190">
                        <c:v>-21.1306492374237</c:v>
                      </c:pt>
                      <c:pt idx="191">
                        <c:v>-21.126212659726001</c:v>
                      </c:pt>
                      <c:pt idx="192">
                        <c:v>-21.121776082028202</c:v>
                      </c:pt>
                      <c:pt idx="193">
                        <c:v>-21.117339504330399</c:v>
                      </c:pt>
                      <c:pt idx="194">
                        <c:v>-21.1129029266327</c:v>
                      </c:pt>
                      <c:pt idx="195">
                        <c:v>-21.1084663489349</c:v>
                      </c:pt>
                      <c:pt idx="196">
                        <c:v>-21.104029771237101</c:v>
                      </c:pt>
                      <c:pt idx="197">
                        <c:v>-21.099593193539398</c:v>
                      </c:pt>
                      <c:pt idx="198">
                        <c:v>-21.095156615841599</c:v>
                      </c:pt>
                      <c:pt idx="199">
                        <c:v>-21.0907200381438</c:v>
                      </c:pt>
                      <c:pt idx="200">
                        <c:v>-21.086283460446001</c:v>
                      </c:pt>
                      <c:pt idx="201">
                        <c:v>-21.081846882748302</c:v>
                      </c:pt>
                      <c:pt idx="202">
                        <c:v>-21.077410305050499</c:v>
                      </c:pt>
                      <c:pt idx="203">
                        <c:v>-21.0729737273527</c:v>
                      </c:pt>
                      <c:pt idx="204">
                        <c:v>-21.068537149655</c:v>
                      </c:pt>
                      <c:pt idx="205">
                        <c:v>-21.064100571957201</c:v>
                      </c:pt>
                      <c:pt idx="206">
                        <c:v>-21.059663994259399</c:v>
                      </c:pt>
                      <c:pt idx="207">
                        <c:v>-21.055227416561699</c:v>
                      </c:pt>
                      <c:pt idx="208">
                        <c:v>-21.0507908388639</c:v>
                      </c:pt>
                      <c:pt idx="209">
                        <c:v>-21.046354261166101</c:v>
                      </c:pt>
                      <c:pt idx="210">
                        <c:v>-21.041917683468402</c:v>
                      </c:pt>
                      <c:pt idx="211">
                        <c:v>-21.037481105770599</c:v>
                      </c:pt>
                      <c:pt idx="212">
                        <c:v>-21.0330445280728</c:v>
                      </c:pt>
                      <c:pt idx="213">
                        <c:v>-21.028607950375001</c:v>
                      </c:pt>
                      <c:pt idx="214">
                        <c:v>-21.024171372677301</c:v>
                      </c:pt>
                      <c:pt idx="215">
                        <c:v>-21.019734794979499</c:v>
                      </c:pt>
                      <c:pt idx="216">
                        <c:v>-21.0152982172817</c:v>
                      </c:pt>
                      <c:pt idx="217">
                        <c:v>-21.010861639584</c:v>
                      </c:pt>
                      <c:pt idx="218">
                        <c:v>-21.006425061886201</c:v>
                      </c:pt>
                      <c:pt idx="219">
                        <c:v>-21.001988484188399</c:v>
                      </c:pt>
                      <c:pt idx="220">
                        <c:v>-20.997551906490699</c:v>
                      </c:pt>
                      <c:pt idx="221">
                        <c:v>-20.9931153287929</c:v>
                      </c:pt>
                      <c:pt idx="222">
                        <c:v>-20.988678751095101</c:v>
                      </c:pt>
                      <c:pt idx="223">
                        <c:v>-20.984242173397298</c:v>
                      </c:pt>
                      <c:pt idx="224">
                        <c:v>-20.979805595699599</c:v>
                      </c:pt>
                      <c:pt idx="225">
                        <c:v>-20.9753690180018</c:v>
                      </c:pt>
                      <c:pt idx="226">
                        <c:v>-20.970932440304001</c:v>
                      </c:pt>
                      <c:pt idx="227">
                        <c:v>-20.966495862606301</c:v>
                      </c:pt>
                      <c:pt idx="228">
                        <c:v>-20.962059284908499</c:v>
                      </c:pt>
                      <c:pt idx="229">
                        <c:v>-20.9576227072107</c:v>
                      </c:pt>
                      <c:pt idx="230">
                        <c:v>-20.953186129513</c:v>
                      </c:pt>
                      <c:pt idx="231">
                        <c:v>-20.948749551815201</c:v>
                      </c:pt>
                      <c:pt idx="232">
                        <c:v>-20.944312974117398</c:v>
                      </c:pt>
                      <c:pt idx="233">
                        <c:v>-20.939876396419599</c:v>
                      </c:pt>
                      <c:pt idx="234">
                        <c:v>-20.9354398187219</c:v>
                      </c:pt>
                      <c:pt idx="235">
                        <c:v>-20.931003241024101</c:v>
                      </c:pt>
                      <c:pt idx="236">
                        <c:v>-20.926566663326302</c:v>
                      </c:pt>
                      <c:pt idx="237">
                        <c:v>-20.922130085628599</c:v>
                      </c:pt>
                      <c:pt idx="238">
                        <c:v>-20.9176935079308</c:v>
                      </c:pt>
                      <c:pt idx="239">
                        <c:v>-20.913256930233</c:v>
                      </c:pt>
                      <c:pt idx="240">
                        <c:v>-20.908820352535301</c:v>
                      </c:pt>
                      <c:pt idx="241">
                        <c:v>-20.904383774837498</c:v>
                      </c:pt>
                      <c:pt idx="242">
                        <c:v>-20.899947197139699</c:v>
                      </c:pt>
                      <c:pt idx="243">
                        <c:v>-20.8955106194419</c:v>
                      </c:pt>
                      <c:pt idx="244">
                        <c:v>-20.891074041744201</c:v>
                      </c:pt>
                      <c:pt idx="245">
                        <c:v>-20.886637464046402</c:v>
                      </c:pt>
                      <c:pt idx="246">
                        <c:v>-20.882200886348599</c:v>
                      </c:pt>
                      <c:pt idx="247">
                        <c:v>-20.877764308650899</c:v>
                      </c:pt>
                      <c:pt idx="248">
                        <c:v>-20.8733277309531</c:v>
                      </c:pt>
                      <c:pt idx="249">
                        <c:v>-20.868891153255301</c:v>
                      </c:pt>
                      <c:pt idx="250">
                        <c:v>-20.864454575557598</c:v>
                      </c:pt>
                      <c:pt idx="251">
                        <c:v>-20.860017997859799</c:v>
                      </c:pt>
                      <c:pt idx="252">
                        <c:v>-20.855581420162</c:v>
                      </c:pt>
                      <c:pt idx="253">
                        <c:v>-20.851144842464201</c:v>
                      </c:pt>
                      <c:pt idx="254">
                        <c:v>-20.846708264766502</c:v>
                      </c:pt>
                      <c:pt idx="255">
                        <c:v>-20.842271687068699</c:v>
                      </c:pt>
                      <c:pt idx="256">
                        <c:v>-20.8378351093709</c:v>
                      </c:pt>
                      <c:pt idx="257">
                        <c:v>-20.8333985316732</c:v>
                      </c:pt>
                      <c:pt idx="258">
                        <c:v>-20.828961953975401</c:v>
                      </c:pt>
                      <c:pt idx="259">
                        <c:v>-20.824525376277599</c:v>
                      </c:pt>
                      <c:pt idx="260">
                        <c:v>-20.820088798579899</c:v>
                      </c:pt>
                      <c:pt idx="261">
                        <c:v>-20.8156522208821</c:v>
                      </c:pt>
                      <c:pt idx="262">
                        <c:v>-20.811215643184301</c:v>
                      </c:pt>
                      <c:pt idx="263">
                        <c:v>-20.806779065486602</c:v>
                      </c:pt>
                      <c:pt idx="264">
                        <c:v>-20.802342487788799</c:v>
                      </c:pt>
                      <c:pt idx="265">
                        <c:v>-20.797905910091</c:v>
                      </c:pt>
                      <c:pt idx="266">
                        <c:v>-20.793469332393201</c:v>
                      </c:pt>
                      <c:pt idx="267">
                        <c:v>-20.789032754695501</c:v>
                      </c:pt>
                      <c:pt idx="268">
                        <c:v>-20.784596176997699</c:v>
                      </c:pt>
                      <c:pt idx="269">
                        <c:v>-20.7801595992999</c:v>
                      </c:pt>
                      <c:pt idx="270">
                        <c:v>-20.7757230216022</c:v>
                      </c:pt>
                      <c:pt idx="271">
                        <c:v>-20.771286443904401</c:v>
                      </c:pt>
                      <c:pt idx="272">
                        <c:v>-20.766849866206599</c:v>
                      </c:pt>
                      <c:pt idx="273">
                        <c:v>-20.762413288508899</c:v>
                      </c:pt>
                      <c:pt idx="274">
                        <c:v>-20.7579767108111</c:v>
                      </c:pt>
                      <c:pt idx="275">
                        <c:v>-20.753540133113301</c:v>
                      </c:pt>
                      <c:pt idx="276">
                        <c:v>-20.749103555415498</c:v>
                      </c:pt>
                      <c:pt idx="277">
                        <c:v>-20.744666977717799</c:v>
                      </c:pt>
                      <c:pt idx="278">
                        <c:v>-20.74023040002</c:v>
                      </c:pt>
                      <c:pt idx="279">
                        <c:v>-20.735793822322201</c:v>
                      </c:pt>
                      <c:pt idx="280">
                        <c:v>-20.731357244624501</c:v>
                      </c:pt>
                      <c:pt idx="281">
                        <c:v>-20.726920666926699</c:v>
                      </c:pt>
                      <c:pt idx="282">
                        <c:v>-20.7224840892289</c:v>
                      </c:pt>
                      <c:pt idx="283">
                        <c:v>-20.7180475115312</c:v>
                      </c:pt>
                      <c:pt idx="284">
                        <c:v>-20.713610933833401</c:v>
                      </c:pt>
                      <c:pt idx="285">
                        <c:v>-20.709174356135598</c:v>
                      </c:pt>
                      <c:pt idx="286">
                        <c:v>-20.704737778437799</c:v>
                      </c:pt>
                      <c:pt idx="287">
                        <c:v>-20.7003012007401</c:v>
                      </c:pt>
                      <c:pt idx="288">
                        <c:v>-20.695864623042301</c:v>
                      </c:pt>
                      <c:pt idx="289">
                        <c:v>-20.691428045344502</c:v>
                      </c:pt>
                      <c:pt idx="290">
                        <c:v>-20.686991467646799</c:v>
                      </c:pt>
                      <c:pt idx="291">
                        <c:v>-20.682554889948999</c:v>
                      </c:pt>
                      <c:pt idx="292">
                        <c:v>-20.6781183122512</c:v>
                      </c:pt>
                      <c:pt idx="293">
                        <c:v>-20.673681734553501</c:v>
                      </c:pt>
                      <c:pt idx="294">
                        <c:v>-20.669245156855698</c:v>
                      </c:pt>
                      <c:pt idx="295">
                        <c:v>-20.664808579157899</c:v>
                      </c:pt>
                      <c:pt idx="296">
                        <c:v>-20.6603720014601</c:v>
                      </c:pt>
                      <c:pt idx="297">
                        <c:v>-20.655935423762401</c:v>
                      </c:pt>
                      <c:pt idx="298">
                        <c:v>-20.651498846064602</c:v>
                      </c:pt>
                      <c:pt idx="299">
                        <c:v>-20.647062268366799</c:v>
                      </c:pt>
                      <c:pt idx="300">
                        <c:v>-20.642625690669099</c:v>
                      </c:pt>
                      <c:pt idx="301">
                        <c:v>-20.6381891129713</c:v>
                      </c:pt>
                      <c:pt idx="302">
                        <c:v>-20.633752535273501</c:v>
                      </c:pt>
                      <c:pt idx="303">
                        <c:v>-20.629315957575798</c:v>
                      </c:pt>
                      <c:pt idx="304">
                        <c:v>-20.624879379877999</c:v>
                      </c:pt>
                      <c:pt idx="305">
                        <c:v>-20.6204428021802</c:v>
                      </c:pt>
                      <c:pt idx="306">
                        <c:v>-20.616006224482401</c:v>
                      </c:pt>
                      <c:pt idx="307">
                        <c:v>-20.611569646784702</c:v>
                      </c:pt>
                      <c:pt idx="308">
                        <c:v>-20.607133069086899</c:v>
                      </c:pt>
                      <c:pt idx="309">
                        <c:v>-20.6026964913891</c:v>
                      </c:pt>
                      <c:pt idx="310">
                        <c:v>-20.5982599136914</c:v>
                      </c:pt>
                      <c:pt idx="311">
                        <c:v>-20.593823335993601</c:v>
                      </c:pt>
                      <c:pt idx="312">
                        <c:v>-20.589386758295799</c:v>
                      </c:pt>
                      <c:pt idx="313">
                        <c:v>-20.584950180598099</c:v>
                      </c:pt>
                      <c:pt idx="314">
                        <c:v>-20.5805136029003</c:v>
                      </c:pt>
                      <c:pt idx="315">
                        <c:v>-20.576077025202501</c:v>
                      </c:pt>
                      <c:pt idx="316">
                        <c:v>-20.571640447504802</c:v>
                      </c:pt>
                      <c:pt idx="317">
                        <c:v>-20.567203869806999</c:v>
                      </c:pt>
                      <c:pt idx="318">
                        <c:v>-20.5627672921092</c:v>
                      </c:pt>
                      <c:pt idx="319">
                        <c:v>-20.558330714411401</c:v>
                      </c:pt>
                      <c:pt idx="320">
                        <c:v>-20.553894136713701</c:v>
                      </c:pt>
                      <c:pt idx="321">
                        <c:v>-20.549457559015899</c:v>
                      </c:pt>
                      <c:pt idx="322">
                        <c:v>-20.5450209813181</c:v>
                      </c:pt>
                      <c:pt idx="323">
                        <c:v>-20.5405844036204</c:v>
                      </c:pt>
                      <c:pt idx="324">
                        <c:v>-20.536147825922601</c:v>
                      </c:pt>
                      <c:pt idx="325">
                        <c:v>-20.531711248224799</c:v>
                      </c:pt>
                      <c:pt idx="326">
                        <c:v>-20.527274670527099</c:v>
                      </c:pt>
                      <c:pt idx="327">
                        <c:v>-20.5228380928293</c:v>
                      </c:pt>
                      <c:pt idx="328">
                        <c:v>-20.518401515131501</c:v>
                      </c:pt>
                      <c:pt idx="329">
                        <c:v>-20.513964937433698</c:v>
                      </c:pt>
                      <c:pt idx="330">
                        <c:v>-20.509528359735999</c:v>
                      </c:pt>
                      <c:pt idx="331">
                        <c:v>-20.5050917820382</c:v>
                      </c:pt>
                      <c:pt idx="332">
                        <c:v>-20.500655204340401</c:v>
                      </c:pt>
                      <c:pt idx="333">
                        <c:v>-20.496218626642701</c:v>
                      </c:pt>
                      <c:pt idx="334">
                        <c:v>-20.491782048944899</c:v>
                      </c:pt>
                      <c:pt idx="335">
                        <c:v>-20.487345471247099</c:v>
                      </c:pt>
                      <c:pt idx="336">
                        <c:v>-20.4829088935494</c:v>
                      </c:pt>
                      <c:pt idx="337">
                        <c:v>-20.478472315851601</c:v>
                      </c:pt>
                      <c:pt idx="338">
                        <c:v>-20.474035738153798</c:v>
                      </c:pt>
                      <c:pt idx="339">
                        <c:v>-20.469599160455999</c:v>
                      </c:pt>
                      <c:pt idx="340">
                        <c:v>-20.4651625827583</c:v>
                      </c:pt>
                      <c:pt idx="341">
                        <c:v>-20.460726005060501</c:v>
                      </c:pt>
                      <c:pt idx="342">
                        <c:v>-20.456289427362702</c:v>
                      </c:pt>
                      <c:pt idx="343">
                        <c:v>-20.451852849664999</c:v>
                      </c:pt>
                      <c:pt idx="344">
                        <c:v>-20.447416271967199</c:v>
                      </c:pt>
                      <c:pt idx="345">
                        <c:v>-20.4429796942694</c:v>
                      </c:pt>
                      <c:pt idx="346">
                        <c:v>-20.438543116571701</c:v>
                      </c:pt>
                      <c:pt idx="347">
                        <c:v>-20.434106538873898</c:v>
                      </c:pt>
                      <c:pt idx="348">
                        <c:v>-20.429669961176099</c:v>
                      </c:pt>
                      <c:pt idx="349">
                        <c:v>-20.4252333834783</c:v>
                      </c:pt>
                      <c:pt idx="350">
                        <c:v>-20.420796805780601</c:v>
                      </c:pt>
                      <c:pt idx="351">
                        <c:v>-20.416360228082802</c:v>
                      </c:pt>
                      <c:pt idx="352">
                        <c:v>-20.411923650384999</c:v>
                      </c:pt>
                      <c:pt idx="353">
                        <c:v>-20.407487072687299</c:v>
                      </c:pt>
                      <c:pt idx="354">
                        <c:v>-20.4030504949895</c:v>
                      </c:pt>
                      <c:pt idx="355">
                        <c:v>-20.398613917291701</c:v>
                      </c:pt>
                      <c:pt idx="356">
                        <c:v>-20.394177339593998</c:v>
                      </c:pt>
                      <c:pt idx="357">
                        <c:v>-20.389740761896199</c:v>
                      </c:pt>
                      <c:pt idx="358">
                        <c:v>-20.3853041841984</c:v>
                      </c:pt>
                      <c:pt idx="359">
                        <c:v>-20.380867606500701</c:v>
                      </c:pt>
                      <c:pt idx="360">
                        <c:v>-20.376431028802902</c:v>
                      </c:pt>
                      <c:pt idx="361">
                        <c:v>-20.371994451105099</c:v>
                      </c:pt>
                      <c:pt idx="362">
                        <c:v>-20.3675578734073</c:v>
                      </c:pt>
                      <c:pt idx="363">
                        <c:v>-20.3631212957096</c:v>
                      </c:pt>
                      <c:pt idx="364">
                        <c:v>-20.358684718011801</c:v>
                      </c:pt>
                      <c:pt idx="365">
                        <c:v>-20.354248140313999</c:v>
                      </c:pt>
                      <c:pt idx="366">
                        <c:v>-20.349811562616299</c:v>
                      </c:pt>
                      <c:pt idx="367">
                        <c:v>-20.3453749849185</c:v>
                      </c:pt>
                      <c:pt idx="368">
                        <c:v>-20.340938407220701</c:v>
                      </c:pt>
                      <c:pt idx="369">
                        <c:v>-20.336501829523002</c:v>
                      </c:pt>
                      <c:pt idx="370">
                        <c:v>-20.332065251825199</c:v>
                      </c:pt>
                      <c:pt idx="371">
                        <c:v>-20.3276286741274</c:v>
                      </c:pt>
                      <c:pt idx="372">
                        <c:v>-20.323192096429601</c:v>
                      </c:pt>
                      <c:pt idx="373">
                        <c:v>-20.318755518731901</c:v>
                      </c:pt>
                      <c:pt idx="374">
                        <c:v>-20.314318941034099</c:v>
                      </c:pt>
                      <c:pt idx="375">
                        <c:v>-20.3098823633363</c:v>
                      </c:pt>
                      <c:pt idx="376">
                        <c:v>-20.3054457856386</c:v>
                      </c:pt>
                      <c:pt idx="377">
                        <c:v>-20.301009207940801</c:v>
                      </c:pt>
                      <c:pt idx="378">
                        <c:v>-20.296572630242999</c:v>
                      </c:pt>
                      <c:pt idx="379">
                        <c:v>-20.292136052545299</c:v>
                      </c:pt>
                      <c:pt idx="380">
                        <c:v>-20.2876994748475</c:v>
                      </c:pt>
                      <c:pt idx="381">
                        <c:v>-20.283262897149701</c:v>
                      </c:pt>
                      <c:pt idx="382">
                        <c:v>-20.278826319451898</c:v>
                      </c:pt>
                      <c:pt idx="383">
                        <c:v>-20.274389741754199</c:v>
                      </c:pt>
                      <c:pt idx="384">
                        <c:v>-20.2699531640564</c:v>
                      </c:pt>
                      <c:pt idx="385">
                        <c:v>-20.265516586358601</c:v>
                      </c:pt>
                      <c:pt idx="386">
                        <c:v>-20.261080008660901</c:v>
                      </c:pt>
                      <c:pt idx="387">
                        <c:v>-20.256643430963098</c:v>
                      </c:pt>
                      <c:pt idx="388">
                        <c:v>-20.252206853265299</c:v>
                      </c:pt>
                      <c:pt idx="389">
                        <c:v>-20.2477702755676</c:v>
                      </c:pt>
                      <c:pt idx="390">
                        <c:v>-20.243333697869801</c:v>
                      </c:pt>
                      <c:pt idx="391">
                        <c:v>-20.238897120171998</c:v>
                      </c:pt>
                      <c:pt idx="392">
                        <c:v>-20.234460542474299</c:v>
                      </c:pt>
                      <c:pt idx="393">
                        <c:v>-20.2300239647765</c:v>
                      </c:pt>
                      <c:pt idx="394">
                        <c:v>-20.225587387078701</c:v>
                      </c:pt>
                      <c:pt idx="395">
                        <c:v>-20.221150809380902</c:v>
                      </c:pt>
                      <c:pt idx="396">
                        <c:v>-20.216714231683198</c:v>
                      </c:pt>
                      <c:pt idx="397">
                        <c:v>-20.212277653985399</c:v>
                      </c:pt>
                      <c:pt idx="398">
                        <c:v>-20.2078410762876</c:v>
                      </c:pt>
                      <c:pt idx="399">
                        <c:v>-20.203404498589901</c:v>
                      </c:pt>
                      <c:pt idx="400">
                        <c:v>-20.198967920892098</c:v>
                      </c:pt>
                      <c:pt idx="401">
                        <c:v>-20.194531343194299</c:v>
                      </c:pt>
                      <c:pt idx="402">
                        <c:v>-20.1900947654966</c:v>
                      </c:pt>
                      <c:pt idx="403">
                        <c:v>-20.185658187798801</c:v>
                      </c:pt>
                      <c:pt idx="404">
                        <c:v>-20.181221610101002</c:v>
                      </c:pt>
                      <c:pt idx="405">
                        <c:v>-20.176785032403199</c:v>
                      </c:pt>
                      <c:pt idx="406">
                        <c:v>-20.172348454705499</c:v>
                      </c:pt>
                      <c:pt idx="407">
                        <c:v>-20.1679118770077</c:v>
                      </c:pt>
                      <c:pt idx="408">
                        <c:v>-20.163475299309901</c:v>
                      </c:pt>
                      <c:pt idx="409">
                        <c:v>-20.159038721612198</c:v>
                      </c:pt>
                      <c:pt idx="410">
                        <c:v>-20.154602143914399</c:v>
                      </c:pt>
                      <c:pt idx="411">
                        <c:v>-20.1501655662166</c:v>
                      </c:pt>
                      <c:pt idx="412">
                        <c:v>-20.145728988518901</c:v>
                      </c:pt>
                      <c:pt idx="413">
                        <c:v>-20.141292410821102</c:v>
                      </c:pt>
                      <c:pt idx="414">
                        <c:v>-20.136855833123299</c:v>
                      </c:pt>
                      <c:pt idx="415">
                        <c:v>-20.1324192554255</c:v>
                      </c:pt>
                      <c:pt idx="416">
                        <c:v>-20.1279826777278</c:v>
                      </c:pt>
                      <c:pt idx="417">
                        <c:v>-20.123546100030001</c:v>
                      </c:pt>
                      <c:pt idx="418">
                        <c:v>-20.119109522332199</c:v>
                      </c:pt>
                      <c:pt idx="419">
                        <c:v>-20.114672944634499</c:v>
                      </c:pt>
                      <c:pt idx="420">
                        <c:v>-20.1102363669367</c:v>
                      </c:pt>
                      <c:pt idx="421">
                        <c:v>-20.105799789238901</c:v>
                      </c:pt>
                      <c:pt idx="422">
                        <c:v>-20.101363211541202</c:v>
                      </c:pt>
                      <c:pt idx="423">
                        <c:v>-20.096926633843399</c:v>
                      </c:pt>
                      <c:pt idx="424">
                        <c:v>-20.0924900561456</c:v>
                      </c:pt>
                      <c:pt idx="425">
                        <c:v>-20.088053478447801</c:v>
                      </c:pt>
                      <c:pt idx="426">
                        <c:v>-20.083616900750101</c:v>
                      </c:pt>
                      <c:pt idx="427">
                        <c:v>-20.079180323052299</c:v>
                      </c:pt>
                      <c:pt idx="428">
                        <c:v>-20.0747437453545</c:v>
                      </c:pt>
                      <c:pt idx="429">
                        <c:v>-20.0703071676568</c:v>
                      </c:pt>
                      <c:pt idx="430">
                        <c:v>-20.065870589959001</c:v>
                      </c:pt>
                      <c:pt idx="431">
                        <c:v>-20.061434012261198</c:v>
                      </c:pt>
                      <c:pt idx="432">
                        <c:v>-20.056997434563499</c:v>
                      </c:pt>
                      <c:pt idx="433">
                        <c:v>-20.0525608568657</c:v>
                      </c:pt>
                      <c:pt idx="434">
                        <c:v>-20.048124279167901</c:v>
                      </c:pt>
                      <c:pt idx="435">
                        <c:v>-20.043687701470098</c:v>
                      </c:pt>
                      <c:pt idx="436">
                        <c:v>-20.039251123772399</c:v>
                      </c:pt>
                      <c:pt idx="437">
                        <c:v>-20.0348145460746</c:v>
                      </c:pt>
                      <c:pt idx="438">
                        <c:v>-20.030377968376801</c:v>
                      </c:pt>
                      <c:pt idx="439">
                        <c:v>-20.025941390679101</c:v>
                      </c:pt>
                      <c:pt idx="440">
                        <c:v>-20.021504812981298</c:v>
                      </c:pt>
                      <c:pt idx="441">
                        <c:v>-20.017068235283499</c:v>
                      </c:pt>
                      <c:pt idx="442">
                        <c:v>-20.0126316575858</c:v>
                      </c:pt>
                      <c:pt idx="443">
                        <c:v>-20.008195079888001</c:v>
                      </c:pt>
                      <c:pt idx="444">
                        <c:v>-20.003758502190198</c:v>
                      </c:pt>
                      <c:pt idx="445">
                        <c:v>-19.999321924492499</c:v>
                      </c:pt>
                      <c:pt idx="446">
                        <c:v>-19.9948853467947</c:v>
                      </c:pt>
                      <c:pt idx="447">
                        <c:v>-19.990448769096901</c:v>
                      </c:pt>
                      <c:pt idx="448">
                        <c:v>-19.986012191399102</c:v>
                      </c:pt>
                      <c:pt idx="449">
                        <c:v>-19.981575613701398</c:v>
                      </c:pt>
                      <c:pt idx="450">
                        <c:v>-19.977139036003599</c:v>
                      </c:pt>
                      <c:pt idx="451">
                        <c:v>-19.9727024583058</c:v>
                      </c:pt>
                      <c:pt idx="452">
                        <c:v>-19.968265880608101</c:v>
                      </c:pt>
                      <c:pt idx="453">
                        <c:v>-19.963829302910298</c:v>
                      </c:pt>
                      <c:pt idx="454">
                        <c:v>-19.959392725212499</c:v>
                      </c:pt>
                      <c:pt idx="455">
                        <c:v>-19.9549561475148</c:v>
                      </c:pt>
                      <c:pt idx="456">
                        <c:v>-19.950519569817001</c:v>
                      </c:pt>
                      <c:pt idx="457">
                        <c:v>-19.946082992119202</c:v>
                      </c:pt>
                      <c:pt idx="458">
                        <c:v>-19.941646414421399</c:v>
                      </c:pt>
                      <c:pt idx="459">
                        <c:v>-19.937209836723699</c:v>
                      </c:pt>
                      <c:pt idx="460">
                        <c:v>-19.9327732590259</c:v>
                      </c:pt>
                      <c:pt idx="461">
                        <c:v>-19.928336681328101</c:v>
                      </c:pt>
                      <c:pt idx="462">
                        <c:v>-19.923900103630402</c:v>
                      </c:pt>
                      <c:pt idx="463">
                        <c:v>-19.919463525932599</c:v>
                      </c:pt>
                      <c:pt idx="464">
                        <c:v>-19.9150269482348</c:v>
                      </c:pt>
                      <c:pt idx="465">
                        <c:v>-19.910590370537101</c:v>
                      </c:pt>
                      <c:pt idx="466">
                        <c:v>-19.906153792839302</c:v>
                      </c:pt>
                      <c:pt idx="467">
                        <c:v>-19.901717215141499</c:v>
                      </c:pt>
                      <c:pt idx="468">
                        <c:v>-19.8972806374437</c:v>
                      </c:pt>
                      <c:pt idx="469">
                        <c:v>-19.892844059746</c:v>
                      </c:pt>
                      <c:pt idx="470">
                        <c:v>-19.888407482048201</c:v>
                      </c:pt>
                      <c:pt idx="471">
                        <c:v>-19.883970904350399</c:v>
                      </c:pt>
                      <c:pt idx="472">
                        <c:v>-19.879534326652699</c:v>
                      </c:pt>
                      <c:pt idx="473">
                        <c:v>-19.8750977489549</c:v>
                      </c:pt>
                      <c:pt idx="474">
                        <c:v>-19.870661171257101</c:v>
                      </c:pt>
                      <c:pt idx="475">
                        <c:v>-19.866224593559402</c:v>
                      </c:pt>
                      <c:pt idx="476">
                        <c:v>-19.861788015861599</c:v>
                      </c:pt>
                      <c:pt idx="477">
                        <c:v>-19.8573514381638</c:v>
                      </c:pt>
                      <c:pt idx="478">
                        <c:v>-19.852914860466001</c:v>
                      </c:pt>
                      <c:pt idx="479">
                        <c:v>-19.848478282768301</c:v>
                      </c:pt>
                      <c:pt idx="480">
                        <c:v>-19.844041705070499</c:v>
                      </c:pt>
                      <c:pt idx="481">
                        <c:v>-19.8396051273727</c:v>
                      </c:pt>
                      <c:pt idx="482">
                        <c:v>-19.835168549675</c:v>
                      </c:pt>
                      <c:pt idx="483">
                        <c:v>-19.830731971977201</c:v>
                      </c:pt>
                      <c:pt idx="484">
                        <c:v>-19.826295394279398</c:v>
                      </c:pt>
                      <c:pt idx="485">
                        <c:v>-19.821858816581699</c:v>
                      </c:pt>
                      <c:pt idx="486">
                        <c:v>-19.8174222388839</c:v>
                      </c:pt>
                      <c:pt idx="487">
                        <c:v>-19.812985661186101</c:v>
                      </c:pt>
                      <c:pt idx="488">
                        <c:v>-19.808549083488298</c:v>
                      </c:pt>
                      <c:pt idx="489">
                        <c:v>-19.804112505790599</c:v>
                      </c:pt>
                      <c:pt idx="490">
                        <c:v>-19.7996759280928</c:v>
                      </c:pt>
                      <c:pt idx="491">
                        <c:v>-19.795239350395001</c:v>
                      </c:pt>
                      <c:pt idx="492">
                        <c:v>-19.790802772697301</c:v>
                      </c:pt>
                      <c:pt idx="493">
                        <c:v>-19.786366194999498</c:v>
                      </c:pt>
                      <c:pt idx="494">
                        <c:v>-19.781929617301699</c:v>
                      </c:pt>
                      <c:pt idx="495">
                        <c:v>-19.777493039604</c:v>
                      </c:pt>
                      <c:pt idx="496">
                        <c:v>-19.773056461906201</c:v>
                      </c:pt>
                      <c:pt idx="497">
                        <c:v>-19.768619884208402</c:v>
                      </c:pt>
                      <c:pt idx="498">
                        <c:v>-19.764183306510699</c:v>
                      </c:pt>
                      <c:pt idx="499">
                        <c:v>-19.7597467288129</c:v>
                      </c:pt>
                      <c:pt idx="500">
                        <c:v>-19.755310151115101</c:v>
                      </c:pt>
                      <c:pt idx="501">
                        <c:v>-19.750873573417302</c:v>
                      </c:pt>
                      <c:pt idx="502">
                        <c:v>-19.746436995719598</c:v>
                      </c:pt>
                      <c:pt idx="503">
                        <c:v>-19.742000418021799</c:v>
                      </c:pt>
                      <c:pt idx="504">
                        <c:v>-19.737563840324</c:v>
                      </c:pt>
                      <c:pt idx="505">
                        <c:v>-19.733127262626301</c:v>
                      </c:pt>
                      <c:pt idx="506">
                        <c:v>-19.728690684928502</c:v>
                      </c:pt>
                      <c:pt idx="507">
                        <c:v>-19.724254107230699</c:v>
                      </c:pt>
                      <c:pt idx="508">
                        <c:v>-19.719817529533</c:v>
                      </c:pt>
                      <c:pt idx="509">
                        <c:v>-19.715380951835201</c:v>
                      </c:pt>
                      <c:pt idx="510">
                        <c:v>-19.710944374137402</c:v>
                      </c:pt>
                      <c:pt idx="511">
                        <c:v>-19.706507796439599</c:v>
                      </c:pt>
                      <c:pt idx="512">
                        <c:v>-19.702071218741899</c:v>
                      </c:pt>
                      <c:pt idx="513">
                        <c:v>-19.6976346410441</c:v>
                      </c:pt>
                      <c:pt idx="514">
                        <c:v>-19.693198063346301</c:v>
                      </c:pt>
                      <c:pt idx="515">
                        <c:v>-19.688761485648602</c:v>
                      </c:pt>
                      <c:pt idx="516">
                        <c:v>-19.684324907950799</c:v>
                      </c:pt>
                      <c:pt idx="517">
                        <c:v>-19.679888330253</c:v>
                      </c:pt>
                      <c:pt idx="518">
                        <c:v>-19.675451752555301</c:v>
                      </c:pt>
                      <c:pt idx="519">
                        <c:v>-19.671015174857502</c:v>
                      </c:pt>
                      <c:pt idx="520">
                        <c:v>-19.666578597159699</c:v>
                      </c:pt>
                      <c:pt idx="521">
                        <c:v>-19.6621420194619</c:v>
                      </c:pt>
                      <c:pt idx="522">
                        <c:v>-19.6577054417642</c:v>
                      </c:pt>
                      <c:pt idx="523">
                        <c:v>-19.653268864066401</c:v>
                      </c:pt>
                      <c:pt idx="524">
                        <c:v>-19.648832286368599</c:v>
                      </c:pt>
                      <c:pt idx="525">
                        <c:v>-19.644395708670899</c:v>
                      </c:pt>
                      <c:pt idx="526">
                        <c:v>-19.6399591309731</c:v>
                      </c:pt>
                      <c:pt idx="527">
                        <c:v>-19.635522553275301</c:v>
                      </c:pt>
                      <c:pt idx="528">
                        <c:v>-19.631085975577601</c:v>
                      </c:pt>
                      <c:pt idx="529">
                        <c:v>-19.626649397879799</c:v>
                      </c:pt>
                      <c:pt idx="530">
                        <c:v>-19.622212820182</c:v>
                      </c:pt>
                      <c:pt idx="531">
                        <c:v>-19.617776242484201</c:v>
                      </c:pt>
                      <c:pt idx="532">
                        <c:v>-19.613339664786501</c:v>
                      </c:pt>
                      <c:pt idx="533">
                        <c:v>-19.608903087088699</c:v>
                      </c:pt>
                      <c:pt idx="534">
                        <c:v>-19.6044665093909</c:v>
                      </c:pt>
                      <c:pt idx="535">
                        <c:v>-19.6000299316932</c:v>
                      </c:pt>
                      <c:pt idx="536">
                        <c:v>-19.595593353995401</c:v>
                      </c:pt>
                      <c:pt idx="537">
                        <c:v>-19.591156776297598</c:v>
                      </c:pt>
                      <c:pt idx="538">
                        <c:v>-19.586720198599899</c:v>
                      </c:pt>
                      <c:pt idx="539">
                        <c:v>-19.5822836209021</c:v>
                      </c:pt>
                      <c:pt idx="540">
                        <c:v>-19.577847043204301</c:v>
                      </c:pt>
                      <c:pt idx="541">
                        <c:v>-19.573410465506601</c:v>
                      </c:pt>
                      <c:pt idx="542">
                        <c:v>-19.568973887808799</c:v>
                      </c:pt>
                      <c:pt idx="543">
                        <c:v>-19.564537310111</c:v>
                      </c:pt>
                      <c:pt idx="544">
                        <c:v>-19.560100732413201</c:v>
                      </c:pt>
                      <c:pt idx="545">
                        <c:v>-19.555664154715501</c:v>
                      </c:pt>
                      <c:pt idx="546">
                        <c:v>-19.551227577017698</c:v>
                      </c:pt>
                      <c:pt idx="547">
                        <c:v>-19.546790999319899</c:v>
                      </c:pt>
                      <c:pt idx="548">
                        <c:v>-19.5423544216222</c:v>
                      </c:pt>
                      <c:pt idx="549">
                        <c:v>-19.537917843924401</c:v>
                      </c:pt>
                      <c:pt idx="550">
                        <c:v>-19.533481266226602</c:v>
                      </c:pt>
                      <c:pt idx="551">
                        <c:v>-19.529044688528899</c:v>
                      </c:pt>
                      <c:pt idx="552">
                        <c:v>-19.5246081108311</c:v>
                      </c:pt>
                      <c:pt idx="553">
                        <c:v>-19.520171533133301</c:v>
                      </c:pt>
                      <c:pt idx="554">
                        <c:v>-19.515734955435502</c:v>
                      </c:pt>
                      <c:pt idx="555">
                        <c:v>-19.511298377737798</c:v>
                      </c:pt>
                      <c:pt idx="556">
                        <c:v>-19.506861800039999</c:v>
                      </c:pt>
                      <c:pt idx="557">
                        <c:v>-19.5024252223422</c:v>
                      </c:pt>
                      <c:pt idx="558">
                        <c:v>-19.497988644644501</c:v>
                      </c:pt>
                      <c:pt idx="559">
                        <c:v>-19.493552066946702</c:v>
                      </c:pt>
                      <c:pt idx="560">
                        <c:v>-19.489115489248899</c:v>
                      </c:pt>
                      <c:pt idx="561">
                        <c:v>-19.4846789115512</c:v>
                      </c:pt>
                      <c:pt idx="562">
                        <c:v>-19.480242333853401</c:v>
                      </c:pt>
                      <c:pt idx="563">
                        <c:v>-19.475805756155602</c:v>
                      </c:pt>
                      <c:pt idx="564">
                        <c:v>-19.471369178457799</c:v>
                      </c:pt>
                      <c:pt idx="565">
                        <c:v>-19.466932600760099</c:v>
                      </c:pt>
                      <c:pt idx="566">
                        <c:v>-19.4624960230623</c:v>
                      </c:pt>
                      <c:pt idx="567">
                        <c:v>-19.458059445364501</c:v>
                      </c:pt>
                      <c:pt idx="568">
                        <c:v>-19.453622867666802</c:v>
                      </c:pt>
                      <c:pt idx="569">
                        <c:v>-19.449186289968999</c:v>
                      </c:pt>
                      <c:pt idx="570">
                        <c:v>-19.4447497122712</c:v>
                      </c:pt>
                      <c:pt idx="571">
                        <c:v>-19.440313134573501</c:v>
                      </c:pt>
                      <c:pt idx="572">
                        <c:v>-19.435876556875701</c:v>
                      </c:pt>
                      <c:pt idx="573">
                        <c:v>-19.431439979177899</c:v>
                      </c:pt>
                      <c:pt idx="574">
                        <c:v>-19.427003401480199</c:v>
                      </c:pt>
                      <c:pt idx="575">
                        <c:v>-19.4225668237824</c:v>
                      </c:pt>
                      <c:pt idx="576">
                        <c:v>-19.418130246084601</c:v>
                      </c:pt>
                      <c:pt idx="577">
                        <c:v>-19.413693668386799</c:v>
                      </c:pt>
                      <c:pt idx="578">
                        <c:v>-19.409257090689099</c:v>
                      </c:pt>
                      <c:pt idx="579">
                        <c:v>-19.4048205129913</c:v>
                      </c:pt>
                      <c:pt idx="580">
                        <c:v>-19.400383935293501</c:v>
                      </c:pt>
                      <c:pt idx="581">
                        <c:v>-19.395947357595801</c:v>
                      </c:pt>
                      <c:pt idx="582">
                        <c:v>-19.391510779897999</c:v>
                      </c:pt>
                      <c:pt idx="583">
                        <c:v>-19.3870742022002</c:v>
                      </c:pt>
                      <c:pt idx="584">
                        <c:v>-19.3826376245025</c:v>
                      </c:pt>
                      <c:pt idx="585">
                        <c:v>-19.378201046804701</c:v>
                      </c:pt>
                      <c:pt idx="586">
                        <c:v>-19.373764469106899</c:v>
                      </c:pt>
                      <c:pt idx="587">
                        <c:v>-19.3693278914091</c:v>
                      </c:pt>
                      <c:pt idx="588">
                        <c:v>-19.3648913137114</c:v>
                      </c:pt>
                      <c:pt idx="589">
                        <c:v>-19.360454736013601</c:v>
                      </c:pt>
                      <c:pt idx="590">
                        <c:v>-19.356018158315798</c:v>
                      </c:pt>
                      <c:pt idx="591">
                        <c:v>-19.351581580618099</c:v>
                      </c:pt>
                      <c:pt idx="592">
                        <c:v>-19.3471450029203</c:v>
                      </c:pt>
                      <c:pt idx="593">
                        <c:v>-19.342708425222501</c:v>
                      </c:pt>
                      <c:pt idx="594">
                        <c:v>-19.338271847524801</c:v>
                      </c:pt>
                      <c:pt idx="595">
                        <c:v>-19.333835269826999</c:v>
                      </c:pt>
                      <c:pt idx="596">
                        <c:v>-19.3293986921292</c:v>
                      </c:pt>
                      <c:pt idx="597">
                        <c:v>-19.324962114431401</c:v>
                      </c:pt>
                      <c:pt idx="598">
                        <c:v>-19.320525536733701</c:v>
                      </c:pt>
                      <c:pt idx="599">
                        <c:v>-19.316088959035898</c:v>
                      </c:pt>
                      <c:pt idx="600">
                        <c:v>-19.311652381338099</c:v>
                      </c:pt>
                      <c:pt idx="601">
                        <c:v>-19.3072158036404</c:v>
                      </c:pt>
                      <c:pt idx="602">
                        <c:v>-19.302779225942601</c:v>
                      </c:pt>
                      <c:pt idx="603">
                        <c:v>-19.298342648244802</c:v>
                      </c:pt>
                      <c:pt idx="604">
                        <c:v>-19.293906070547099</c:v>
                      </c:pt>
                      <c:pt idx="605">
                        <c:v>-19.2894694928493</c:v>
                      </c:pt>
                      <c:pt idx="606">
                        <c:v>-19.285032915151501</c:v>
                      </c:pt>
                      <c:pt idx="607">
                        <c:v>-19.280596337453701</c:v>
                      </c:pt>
                      <c:pt idx="608">
                        <c:v>-19.276159759755998</c:v>
                      </c:pt>
                      <c:pt idx="609">
                        <c:v>-19.271723182058199</c:v>
                      </c:pt>
                      <c:pt idx="610">
                        <c:v>-19.2672866043604</c:v>
                      </c:pt>
                      <c:pt idx="611">
                        <c:v>-19.262850026662701</c:v>
                      </c:pt>
                      <c:pt idx="612">
                        <c:v>-19.258413448964902</c:v>
                      </c:pt>
                      <c:pt idx="613">
                        <c:v>-19.253976871267099</c:v>
                      </c:pt>
                      <c:pt idx="614">
                        <c:v>-19.2495402935694</c:v>
                      </c:pt>
                      <c:pt idx="615">
                        <c:v>-19.245103715871601</c:v>
                      </c:pt>
                      <c:pt idx="616">
                        <c:v>-19.240667138173801</c:v>
                      </c:pt>
                      <c:pt idx="617">
                        <c:v>-19.236230560476098</c:v>
                      </c:pt>
                      <c:pt idx="618">
                        <c:v>-19.231793982778299</c:v>
                      </c:pt>
                      <c:pt idx="619">
                        <c:v>-19.2273574050805</c:v>
                      </c:pt>
                      <c:pt idx="620">
                        <c:v>-19.222920827382701</c:v>
                      </c:pt>
                      <c:pt idx="621">
                        <c:v>-19.218484249685002</c:v>
                      </c:pt>
                      <c:pt idx="622">
                        <c:v>-19.214047671987199</c:v>
                      </c:pt>
                      <c:pt idx="623">
                        <c:v>-19.2096110942894</c:v>
                      </c:pt>
                      <c:pt idx="624">
                        <c:v>-19.2051745165917</c:v>
                      </c:pt>
                      <c:pt idx="625">
                        <c:v>-19.200737938893901</c:v>
                      </c:pt>
                      <c:pt idx="626">
                        <c:v>-19.196301361196099</c:v>
                      </c:pt>
                      <c:pt idx="627">
                        <c:v>-19.191864783498399</c:v>
                      </c:pt>
                      <c:pt idx="628">
                        <c:v>-19.1874282058006</c:v>
                      </c:pt>
                      <c:pt idx="629">
                        <c:v>-19.182991628102801</c:v>
                      </c:pt>
                      <c:pt idx="630">
                        <c:v>-19.178555050404999</c:v>
                      </c:pt>
                      <c:pt idx="631">
                        <c:v>-19.174118472707299</c:v>
                      </c:pt>
                      <c:pt idx="632">
                        <c:v>-19.1696818950095</c:v>
                      </c:pt>
                      <c:pt idx="633">
                        <c:v>-19.165245317311701</c:v>
                      </c:pt>
                      <c:pt idx="634">
                        <c:v>-19.160808739614001</c:v>
                      </c:pt>
                      <c:pt idx="635">
                        <c:v>-19.156372161916199</c:v>
                      </c:pt>
                      <c:pt idx="636">
                        <c:v>-19.1519355842184</c:v>
                      </c:pt>
                      <c:pt idx="637">
                        <c:v>-19.1474990065207</c:v>
                      </c:pt>
                      <c:pt idx="638">
                        <c:v>-19.143062428822901</c:v>
                      </c:pt>
                      <c:pt idx="639">
                        <c:v>-19.138625851125099</c:v>
                      </c:pt>
                      <c:pt idx="640">
                        <c:v>-19.1341892734273</c:v>
                      </c:pt>
                      <c:pt idx="641">
                        <c:v>-19.1297526957296</c:v>
                      </c:pt>
                      <c:pt idx="642">
                        <c:v>-19.125316118031801</c:v>
                      </c:pt>
                      <c:pt idx="643">
                        <c:v>-19.120879540333998</c:v>
                      </c:pt>
                      <c:pt idx="644">
                        <c:v>-19.116442962636299</c:v>
                      </c:pt>
                      <c:pt idx="645">
                        <c:v>-19.1120063849385</c:v>
                      </c:pt>
                      <c:pt idx="646">
                        <c:v>-19.107569807240701</c:v>
                      </c:pt>
                      <c:pt idx="647">
                        <c:v>-19.103133229543001</c:v>
                      </c:pt>
                      <c:pt idx="648">
                        <c:v>-19.098696651845199</c:v>
                      </c:pt>
                      <c:pt idx="649">
                        <c:v>-19.0942600741474</c:v>
                      </c:pt>
                      <c:pt idx="650">
                        <c:v>-19.089823496449601</c:v>
                      </c:pt>
                      <c:pt idx="651">
                        <c:v>-19.085386918751901</c:v>
                      </c:pt>
                      <c:pt idx="652">
                        <c:v>-19.080950341054098</c:v>
                      </c:pt>
                      <c:pt idx="653">
                        <c:v>-19.076513763356299</c:v>
                      </c:pt>
                      <c:pt idx="654">
                        <c:v>-19.0720771856586</c:v>
                      </c:pt>
                      <c:pt idx="655">
                        <c:v>-19.067640607960801</c:v>
                      </c:pt>
                      <c:pt idx="656">
                        <c:v>-19.063204030263002</c:v>
                      </c:pt>
                      <c:pt idx="657">
                        <c:v>-19.058767452565299</c:v>
                      </c:pt>
                      <c:pt idx="658">
                        <c:v>-19.0543308748675</c:v>
                      </c:pt>
                      <c:pt idx="659">
                        <c:v>-19.049894297169701</c:v>
                      </c:pt>
                      <c:pt idx="660">
                        <c:v>-19.045457719471901</c:v>
                      </c:pt>
                      <c:pt idx="661">
                        <c:v>-19.041021141774198</c:v>
                      </c:pt>
                      <c:pt idx="662">
                        <c:v>-19.036584564076399</c:v>
                      </c:pt>
                      <c:pt idx="663">
                        <c:v>-19.0321479863786</c:v>
                      </c:pt>
                      <c:pt idx="664">
                        <c:v>-19.027711408680901</c:v>
                      </c:pt>
                      <c:pt idx="665">
                        <c:v>-19.023274830983102</c:v>
                      </c:pt>
                      <c:pt idx="666">
                        <c:v>-19.018838253285299</c:v>
                      </c:pt>
                      <c:pt idx="667">
                        <c:v>-19.0144016755876</c:v>
                      </c:pt>
                      <c:pt idx="668">
                        <c:v>-19.0099650978898</c:v>
                      </c:pt>
                      <c:pt idx="669">
                        <c:v>-19.005528520192001</c:v>
                      </c:pt>
                      <c:pt idx="670">
                        <c:v>-19.001091942494298</c:v>
                      </c:pt>
                      <c:pt idx="671">
                        <c:v>-18.996655364796499</c:v>
                      </c:pt>
                      <c:pt idx="672">
                        <c:v>-18.9922187870987</c:v>
                      </c:pt>
                      <c:pt idx="673">
                        <c:v>-18.987782209400901</c:v>
                      </c:pt>
                      <c:pt idx="674">
                        <c:v>-18.983345631703202</c:v>
                      </c:pt>
                      <c:pt idx="675">
                        <c:v>-18.978909054005399</c:v>
                      </c:pt>
                      <c:pt idx="676">
                        <c:v>-18.9744724763076</c:v>
                      </c:pt>
                      <c:pt idx="677">
                        <c:v>-18.9700358986099</c:v>
                      </c:pt>
                      <c:pt idx="678">
                        <c:v>-18.965599320912101</c:v>
                      </c:pt>
                      <c:pt idx="679">
                        <c:v>-18.961162743214299</c:v>
                      </c:pt>
                      <c:pt idx="680">
                        <c:v>-18.956726165516599</c:v>
                      </c:pt>
                      <c:pt idx="681">
                        <c:v>-18.9522895878188</c:v>
                      </c:pt>
                      <c:pt idx="682">
                        <c:v>-18.947853010121001</c:v>
                      </c:pt>
                      <c:pt idx="683">
                        <c:v>-18.943416432423199</c:v>
                      </c:pt>
                      <c:pt idx="684">
                        <c:v>-18.938979854725499</c:v>
                      </c:pt>
                      <c:pt idx="685">
                        <c:v>-18.9345432770277</c:v>
                      </c:pt>
                      <c:pt idx="686">
                        <c:v>-18.930106699329901</c:v>
                      </c:pt>
                      <c:pt idx="687">
                        <c:v>-18.925670121632201</c:v>
                      </c:pt>
                      <c:pt idx="688">
                        <c:v>-18.921233543934399</c:v>
                      </c:pt>
                      <c:pt idx="689">
                        <c:v>-18.9167969662366</c:v>
                      </c:pt>
                      <c:pt idx="690">
                        <c:v>-18.9123603885389</c:v>
                      </c:pt>
                      <c:pt idx="691">
                        <c:v>-18.907923810841101</c:v>
                      </c:pt>
                      <c:pt idx="692">
                        <c:v>-18.903487233143299</c:v>
                      </c:pt>
                      <c:pt idx="693">
                        <c:v>-18.8990506554455</c:v>
                      </c:pt>
                      <c:pt idx="694">
                        <c:v>-18.8946140777478</c:v>
                      </c:pt>
                      <c:pt idx="695">
                        <c:v>-18.890177500050001</c:v>
                      </c:pt>
                      <c:pt idx="696">
                        <c:v>-18.885740922352198</c:v>
                      </c:pt>
                      <c:pt idx="697">
                        <c:v>-18.881304344654499</c:v>
                      </c:pt>
                      <c:pt idx="698">
                        <c:v>-18.8768677669567</c:v>
                      </c:pt>
                      <c:pt idx="699">
                        <c:v>-18.872431189258901</c:v>
                      </c:pt>
                      <c:pt idx="700">
                        <c:v>-18.867994611561201</c:v>
                      </c:pt>
                      <c:pt idx="701">
                        <c:v>-18.863558033863399</c:v>
                      </c:pt>
                      <c:pt idx="702">
                        <c:v>-18.8591214561656</c:v>
                      </c:pt>
                      <c:pt idx="703">
                        <c:v>-18.854684878467801</c:v>
                      </c:pt>
                      <c:pt idx="704">
                        <c:v>-18.850248300770101</c:v>
                      </c:pt>
                      <c:pt idx="705">
                        <c:v>-18.845811723072298</c:v>
                      </c:pt>
                      <c:pt idx="706">
                        <c:v>-18.841375145374499</c:v>
                      </c:pt>
                      <c:pt idx="707">
                        <c:v>-18.8369385676768</c:v>
                      </c:pt>
                      <c:pt idx="708">
                        <c:v>-18.832501989979001</c:v>
                      </c:pt>
                      <c:pt idx="709">
                        <c:v>-18.828065412281202</c:v>
                      </c:pt>
                      <c:pt idx="710">
                        <c:v>-18.823628834583499</c:v>
                      </c:pt>
                      <c:pt idx="711">
                        <c:v>-18.8191922568857</c:v>
                      </c:pt>
                      <c:pt idx="712">
                        <c:v>-18.8147556791879</c:v>
                      </c:pt>
                      <c:pt idx="713">
                        <c:v>-18.810319101490101</c:v>
                      </c:pt>
                      <c:pt idx="714">
                        <c:v>-18.805882523792398</c:v>
                      </c:pt>
                      <c:pt idx="715">
                        <c:v>-18.801445946094599</c:v>
                      </c:pt>
                      <c:pt idx="716">
                        <c:v>-18.7970093683968</c:v>
                      </c:pt>
                      <c:pt idx="717">
                        <c:v>-18.792572790699101</c:v>
                      </c:pt>
                      <c:pt idx="718">
                        <c:v>-18.788136213001302</c:v>
                      </c:pt>
                      <c:pt idx="719">
                        <c:v>-18.783699635303499</c:v>
                      </c:pt>
                      <c:pt idx="720">
                        <c:v>-18.7792630576058</c:v>
                      </c:pt>
                      <c:pt idx="721">
                        <c:v>-18.774826479908</c:v>
                      </c:pt>
                      <c:pt idx="722">
                        <c:v>-18.770389902210201</c:v>
                      </c:pt>
                      <c:pt idx="723">
                        <c:v>-18.765953324512498</c:v>
                      </c:pt>
                      <c:pt idx="724">
                        <c:v>-18.761516746814699</c:v>
                      </c:pt>
                      <c:pt idx="725">
                        <c:v>-18.7570801691169</c:v>
                      </c:pt>
                      <c:pt idx="726">
                        <c:v>-18.752643591419101</c:v>
                      </c:pt>
                      <c:pt idx="727">
                        <c:v>-18.748207013721402</c:v>
                      </c:pt>
                      <c:pt idx="728">
                        <c:v>-18.743770436023599</c:v>
                      </c:pt>
                      <c:pt idx="729">
                        <c:v>-18.7393338583258</c:v>
                      </c:pt>
                      <c:pt idx="730">
                        <c:v>-18.7348972806281</c:v>
                      </c:pt>
                      <c:pt idx="731">
                        <c:v>-18.730460702930301</c:v>
                      </c:pt>
                      <c:pt idx="732">
                        <c:v>-18.726024125232499</c:v>
                      </c:pt>
                      <c:pt idx="733">
                        <c:v>-18.721587547534799</c:v>
                      </c:pt>
                      <c:pt idx="734">
                        <c:v>-18.717150969837</c:v>
                      </c:pt>
                      <c:pt idx="735">
                        <c:v>-18.712714392139201</c:v>
                      </c:pt>
                      <c:pt idx="736">
                        <c:v>-18.708277814441399</c:v>
                      </c:pt>
                      <c:pt idx="737">
                        <c:v>-18.703841236743699</c:v>
                      </c:pt>
                      <c:pt idx="738">
                        <c:v>-18.6994046590459</c:v>
                      </c:pt>
                      <c:pt idx="739">
                        <c:v>-18.694968081348101</c:v>
                      </c:pt>
                      <c:pt idx="740">
                        <c:v>-18.690531503650401</c:v>
                      </c:pt>
                      <c:pt idx="741">
                        <c:v>-18.686094925952599</c:v>
                      </c:pt>
                      <c:pt idx="742">
                        <c:v>-18.6816583482548</c:v>
                      </c:pt>
                      <c:pt idx="743">
                        <c:v>-18.6772217705571</c:v>
                      </c:pt>
                      <c:pt idx="744">
                        <c:v>-18.672785192859301</c:v>
                      </c:pt>
                      <c:pt idx="745">
                        <c:v>-18.668348615161499</c:v>
                      </c:pt>
                      <c:pt idx="746">
                        <c:v>-18.6639120374637</c:v>
                      </c:pt>
                      <c:pt idx="747">
                        <c:v>-18.659475459766</c:v>
                      </c:pt>
                      <c:pt idx="748">
                        <c:v>-18.655038882068201</c:v>
                      </c:pt>
                      <c:pt idx="749">
                        <c:v>-18.650602304370398</c:v>
                      </c:pt>
                      <c:pt idx="750">
                        <c:v>-18.646165726672699</c:v>
                      </c:pt>
                      <c:pt idx="751">
                        <c:v>-18.6417291489749</c:v>
                      </c:pt>
                      <c:pt idx="752">
                        <c:v>-18.637292571277101</c:v>
                      </c:pt>
                      <c:pt idx="753">
                        <c:v>-18.632855993579401</c:v>
                      </c:pt>
                      <c:pt idx="754">
                        <c:v>-18.628419415881599</c:v>
                      </c:pt>
                      <c:pt idx="755">
                        <c:v>-18.6239828381838</c:v>
                      </c:pt>
                      <c:pt idx="756">
                        <c:v>-18.619546260486</c:v>
                      </c:pt>
                      <c:pt idx="757">
                        <c:v>-18.615109682788301</c:v>
                      </c:pt>
                      <c:pt idx="758">
                        <c:v>-18.610673105090498</c:v>
                      </c:pt>
                      <c:pt idx="759">
                        <c:v>-18.606236527392699</c:v>
                      </c:pt>
                      <c:pt idx="760">
                        <c:v>-18.601799949695</c:v>
                      </c:pt>
                      <c:pt idx="761">
                        <c:v>-18.597363371997201</c:v>
                      </c:pt>
                      <c:pt idx="762">
                        <c:v>-18.592926794299402</c:v>
                      </c:pt>
                      <c:pt idx="763">
                        <c:v>-18.588490216601699</c:v>
                      </c:pt>
                      <c:pt idx="764">
                        <c:v>-18.584053638903899</c:v>
                      </c:pt>
                      <c:pt idx="765">
                        <c:v>-18.5796170612061</c:v>
                      </c:pt>
                      <c:pt idx="766">
                        <c:v>-18.575180483508401</c:v>
                      </c:pt>
                      <c:pt idx="767">
                        <c:v>-18.570743905810598</c:v>
                      </c:pt>
                      <c:pt idx="768">
                        <c:v>-18.566307328112799</c:v>
                      </c:pt>
                      <c:pt idx="769">
                        <c:v>-18.561870750415</c:v>
                      </c:pt>
                      <c:pt idx="770">
                        <c:v>-18.557434172717301</c:v>
                      </c:pt>
                      <c:pt idx="771">
                        <c:v>-18.552997595019502</c:v>
                      </c:pt>
                      <c:pt idx="772">
                        <c:v>-18.548561017321699</c:v>
                      </c:pt>
                      <c:pt idx="773">
                        <c:v>-18.544124439623999</c:v>
                      </c:pt>
                      <c:pt idx="774">
                        <c:v>-18.5396878619262</c:v>
                      </c:pt>
                      <c:pt idx="775">
                        <c:v>-18.535251284228401</c:v>
                      </c:pt>
                      <c:pt idx="776">
                        <c:v>-18.530814706530698</c:v>
                      </c:pt>
                      <c:pt idx="777">
                        <c:v>-18.526378128832899</c:v>
                      </c:pt>
                      <c:pt idx="778">
                        <c:v>-18.5219415511351</c:v>
                      </c:pt>
                      <c:pt idx="779">
                        <c:v>-18.517504973437301</c:v>
                      </c:pt>
                      <c:pt idx="780">
                        <c:v>-18.513068395739602</c:v>
                      </c:pt>
                      <c:pt idx="781">
                        <c:v>-18.508631818041799</c:v>
                      </c:pt>
                      <c:pt idx="782">
                        <c:v>-18.504195240344</c:v>
                      </c:pt>
                      <c:pt idx="783">
                        <c:v>-18.4997586626463</c:v>
                      </c:pt>
                      <c:pt idx="784">
                        <c:v>-18.495322084948501</c:v>
                      </c:pt>
                      <c:pt idx="785">
                        <c:v>-18.490885507250699</c:v>
                      </c:pt>
                      <c:pt idx="786">
                        <c:v>-18.486448929552999</c:v>
                      </c:pt>
                      <c:pt idx="787">
                        <c:v>-18.4820123518552</c:v>
                      </c:pt>
                      <c:pt idx="788">
                        <c:v>-18.477575774157401</c:v>
                      </c:pt>
                      <c:pt idx="789">
                        <c:v>-18.473139196459599</c:v>
                      </c:pt>
                      <c:pt idx="790">
                        <c:v>-18.468702618761899</c:v>
                      </c:pt>
                      <c:pt idx="791">
                        <c:v>-18.4642660410641</c:v>
                      </c:pt>
                      <c:pt idx="792">
                        <c:v>-18.459829463366301</c:v>
                      </c:pt>
                      <c:pt idx="793">
                        <c:v>-18.455392885668601</c:v>
                      </c:pt>
                      <c:pt idx="794">
                        <c:v>-18.450956307970799</c:v>
                      </c:pt>
                      <c:pt idx="795">
                        <c:v>-18.446519730273</c:v>
                      </c:pt>
                      <c:pt idx="796">
                        <c:v>-18.4420831525753</c:v>
                      </c:pt>
                      <c:pt idx="797">
                        <c:v>-18.437646574877501</c:v>
                      </c:pt>
                      <c:pt idx="798">
                        <c:v>-18.433209997179699</c:v>
                      </c:pt>
                      <c:pt idx="799">
                        <c:v>-18.428773419481999</c:v>
                      </c:pt>
                      <c:pt idx="800">
                        <c:v>-18.4243368417842</c:v>
                      </c:pt>
                      <c:pt idx="801">
                        <c:v>-18.419900264086401</c:v>
                      </c:pt>
                      <c:pt idx="802">
                        <c:v>-18.415463686388598</c:v>
                      </c:pt>
                      <c:pt idx="803">
                        <c:v>-18.411027108690899</c:v>
                      </c:pt>
                      <c:pt idx="804">
                        <c:v>-18.4065905309931</c:v>
                      </c:pt>
                      <c:pt idx="805">
                        <c:v>-18.402153953295301</c:v>
                      </c:pt>
                      <c:pt idx="806">
                        <c:v>-18.397717375597601</c:v>
                      </c:pt>
                      <c:pt idx="807">
                        <c:v>-18.393280797899799</c:v>
                      </c:pt>
                      <c:pt idx="808">
                        <c:v>-18.388844220201999</c:v>
                      </c:pt>
                      <c:pt idx="809">
                        <c:v>-18.3844076425043</c:v>
                      </c:pt>
                      <c:pt idx="810">
                        <c:v>-18.379971064806501</c:v>
                      </c:pt>
                      <c:pt idx="811">
                        <c:v>-18.375534487108698</c:v>
                      </c:pt>
                      <c:pt idx="812">
                        <c:v>-18.371097909410899</c:v>
                      </c:pt>
                      <c:pt idx="813">
                        <c:v>-18.3666613317132</c:v>
                      </c:pt>
                      <c:pt idx="814">
                        <c:v>-18.362224754015401</c:v>
                      </c:pt>
                      <c:pt idx="815">
                        <c:v>-18.357788176317602</c:v>
                      </c:pt>
                      <c:pt idx="816">
                        <c:v>-18.353351598619899</c:v>
                      </c:pt>
                      <c:pt idx="817">
                        <c:v>-18.348915020922099</c:v>
                      </c:pt>
                      <c:pt idx="818">
                        <c:v>-18.3444784432243</c:v>
                      </c:pt>
                      <c:pt idx="819">
                        <c:v>-18.340041865526601</c:v>
                      </c:pt>
                      <c:pt idx="820">
                        <c:v>-18.335605287828798</c:v>
                      </c:pt>
                      <c:pt idx="821">
                        <c:v>-18.331168710130999</c:v>
                      </c:pt>
                      <c:pt idx="822">
                        <c:v>-18.3267321324332</c:v>
                      </c:pt>
                      <c:pt idx="823">
                        <c:v>-18.322295554735501</c:v>
                      </c:pt>
                      <c:pt idx="824">
                        <c:v>-18.317858977037702</c:v>
                      </c:pt>
                      <c:pt idx="825">
                        <c:v>-18.313422399339899</c:v>
                      </c:pt>
                      <c:pt idx="826">
                        <c:v>-18.308985821642199</c:v>
                      </c:pt>
                      <c:pt idx="827">
                        <c:v>-18.3045492439444</c:v>
                      </c:pt>
                      <c:pt idx="828">
                        <c:v>-18.300112666246601</c:v>
                      </c:pt>
                      <c:pt idx="829">
                        <c:v>-18.295676088548898</c:v>
                      </c:pt>
                      <c:pt idx="830">
                        <c:v>-18.291239510851099</c:v>
                      </c:pt>
                      <c:pt idx="831">
                        <c:v>-18.2868029331533</c:v>
                      </c:pt>
                      <c:pt idx="832">
                        <c:v>-18.282366355455501</c:v>
                      </c:pt>
                      <c:pt idx="833">
                        <c:v>-18.277929777757802</c:v>
                      </c:pt>
                      <c:pt idx="834">
                        <c:v>-18.273493200059999</c:v>
                      </c:pt>
                      <c:pt idx="835">
                        <c:v>-18.2690566223622</c:v>
                      </c:pt>
                      <c:pt idx="836">
                        <c:v>-18.2646200446645</c:v>
                      </c:pt>
                      <c:pt idx="837">
                        <c:v>-18.260183466966701</c:v>
                      </c:pt>
                      <c:pt idx="838">
                        <c:v>-18.255746889268899</c:v>
                      </c:pt>
                      <c:pt idx="839">
                        <c:v>-18.251310311571199</c:v>
                      </c:pt>
                      <c:pt idx="840">
                        <c:v>-18.2468737338734</c:v>
                      </c:pt>
                      <c:pt idx="841">
                        <c:v>-18.242437156175601</c:v>
                      </c:pt>
                      <c:pt idx="842">
                        <c:v>-18.238000578477902</c:v>
                      </c:pt>
                      <c:pt idx="843">
                        <c:v>-18.233564000780099</c:v>
                      </c:pt>
                      <c:pt idx="844">
                        <c:v>-18.2291274230823</c:v>
                      </c:pt>
                      <c:pt idx="845">
                        <c:v>-18.224690845384501</c:v>
                      </c:pt>
                      <c:pt idx="846">
                        <c:v>-18.220254267686801</c:v>
                      </c:pt>
                      <c:pt idx="847">
                        <c:v>-18.215817689988999</c:v>
                      </c:pt>
                      <c:pt idx="848">
                        <c:v>-18.2113811122912</c:v>
                      </c:pt>
                      <c:pt idx="849">
                        <c:v>-18.2069445345935</c:v>
                      </c:pt>
                      <c:pt idx="850">
                        <c:v>-18.202507956895701</c:v>
                      </c:pt>
                      <c:pt idx="851">
                        <c:v>-18.198071379197899</c:v>
                      </c:pt>
                      <c:pt idx="852">
                        <c:v>-18.193634801500199</c:v>
                      </c:pt>
                      <c:pt idx="853">
                        <c:v>-18.1891982238024</c:v>
                      </c:pt>
                      <c:pt idx="854">
                        <c:v>-18.184761646104601</c:v>
                      </c:pt>
                      <c:pt idx="855">
                        <c:v>-18.180325068406798</c:v>
                      </c:pt>
                      <c:pt idx="856">
                        <c:v>-18.175888490709099</c:v>
                      </c:pt>
                      <c:pt idx="857">
                        <c:v>-18.1714519130113</c:v>
                      </c:pt>
                      <c:pt idx="858">
                        <c:v>-18.167015335313501</c:v>
                      </c:pt>
                      <c:pt idx="859">
                        <c:v>-18.162578757615801</c:v>
                      </c:pt>
                      <c:pt idx="860">
                        <c:v>-18.158142179917999</c:v>
                      </c:pt>
                      <c:pt idx="861">
                        <c:v>-18.153705602220199</c:v>
                      </c:pt>
                      <c:pt idx="862">
                        <c:v>-18.1492690245225</c:v>
                      </c:pt>
                      <c:pt idx="863">
                        <c:v>-18.144832446824701</c:v>
                      </c:pt>
                      <c:pt idx="864">
                        <c:v>-18.140395869126898</c:v>
                      </c:pt>
                      <c:pt idx="865">
                        <c:v>-18.135959291429099</c:v>
                      </c:pt>
                      <c:pt idx="866">
                        <c:v>-18.1315227137314</c:v>
                      </c:pt>
                      <c:pt idx="867">
                        <c:v>-18.127086136033601</c:v>
                      </c:pt>
                      <c:pt idx="868">
                        <c:v>-18.122649558335802</c:v>
                      </c:pt>
                      <c:pt idx="869">
                        <c:v>-18.118212980638098</c:v>
                      </c:pt>
                      <c:pt idx="870">
                        <c:v>-18.113776402940299</c:v>
                      </c:pt>
                      <c:pt idx="871">
                        <c:v>-18.1093398252425</c:v>
                      </c:pt>
                      <c:pt idx="872">
                        <c:v>-18.104903247544801</c:v>
                      </c:pt>
                      <c:pt idx="873">
                        <c:v>-18.100466669846998</c:v>
                      </c:pt>
                      <c:pt idx="874">
                        <c:v>-18.096030092149199</c:v>
                      </c:pt>
                      <c:pt idx="875">
                        <c:v>-18.0915935144514</c:v>
                      </c:pt>
                      <c:pt idx="876">
                        <c:v>-18.087156936753701</c:v>
                      </c:pt>
                      <c:pt idx="877">
                        <c:v>-18.082720359055902</c:v>
                      </c:pt>
                      <c:pt idx="878">
                        <c:v>-18.078283781358099</c:v>
                      </c:pt>
                      <c:pt idx="879">
                        <c:v>-18.073847203660399</c:v>
                      </c:pt>
                      <c:pt idx="880">
                        <c:v>-18.0694106259626</c:v>
                      </c:pt>
                      <c:pt idx="881">
                        <c:v>-18.064974048264801</c:v>
                      </c:pt>
                      <c:pt idx="882">
                        <c:v>-18.060537470567098</c:v>
                      </c:pt>
                      <c:pt idx="883">
                        <c:v>-18.056100892869299</c:v>
                      </c:pt>
                      <c:pt idx="884">
                        <c:v>-18.0516643151715</c:v>
                      </c:pt>
                      <c:pt idx="885">
                        <c:v>-18.047227737473701</c:v>
                      </c:pt>
                      <c:pt idx="886">
                        <c:v>-18.042791159776002</c:v>
                      </c:pt>
                      <c:pt idx="887">
                        <c:v>-18.038354582078199</c:v>
                      </c:pt>
                      <c:pt idx="888">
                        <c:v>-18.0339180043804</c:v>
                      </c:pt>
                      <c:pt idx="889">
                        <c:v>-18.0294814266827</c:v>
                      </c:pt>
                      <c:pt idx="890">
                        <c:v>-18.025044848984901</c:v>
                      </c:pt>
                      <c:pt idx="891">
                        <c:v>-18.020608271287099</c:v>
                      </c:pt>
                      <c:pt idx="892">
                        <c:v>-18.016171693589399</c:v>
                      </c:pt>
                      <c:pt idx="893">
                        <c:v>-18.0117351158916</c:v>
                      </c:pt>
                      <c:pt idx="894">
                        <c:v>-18.007298538193801</c:v>
                      </c:pt>
                      <c:pt idx="895">
                        <c:v>-18.002861960496102</c:v>
                      </c:pt>
                      <c:pt idx="896">
                        <c:v>-17.998425382798299</c:v>
                      </c:pt>
                      <c:pt idx="897">
                        <c:v>-17.9939888051005</c:v>
                      </c:pt>
                      <c:pt idx="898">
                        <c:v>-17.989552227402701</c:v>
                      </c:pt>
                      <c:pt idx="899">
                        <c:v>-17.985115649705001</c:v>
                      </c:pt>
                      <c:pt idx="900">
                        <c:v>-17.980679072007199</c:v>
                      </c:pt>
                      <c:pt idx="901">
                        <c:v>-17.9762424943094</c:v>
                      </c:pt>
                      <c:pt idx="902">
                        <c:v>-17.9718059166117</c:v>
                      </c:pt>
                      <c:pt idx="903">
                        <c:v>-17.967369338913901</c:v>
                      </c:pt>
                      <c:pt idx="904">
                        <c:v>-17.962932761216098</c:v>
                      </c:pt>
                      <c:pt idx="905">
                        <c:v>-17.958496183518399</c:v>
                      </c:pt>
                      <c:pt idx="906">
                        <c:v>-17.9540596058206</c:v>
                      </c:pt>
                      <c:pt idx="907">
                        <c:v>-17.949623028122801</c:v>
                      </c:pt>
                      <c:pt idx="908">
                        <c:v>-17.945186450424998</c:v>
                      </c:pt>
                      <c:pt idx="909">
                        <c:v>-17.940749872727299</c:v>
                      </c:pt>
                      <c:pt idx="910">
                        <c:v>-17.9363132950295</c:v>
                      </c:pt>
                      <c:pt idx="911">
                        <c:v>-17.931876717331701</c:v>
                      </c:pt>
                      <c:pt idx="912">
                        <c:v>-17.927440139634001</c:v>
                      </c:pt>
                      <c:pt idx="913">
                        <c:v>-17.923003561936198</c:v>
                      </c:pt>
                      <c:pt idx="914">
                        <c:v>-17.918566984238399</c:v>
                      </c:pt>
                      <c:pt idx="915">
                        <c:v>-17.9141304065407</c:v>
                      </c:pt>
                      <c:pt idx="916">
                        <c:v>-17.909693828842901</c:v>
                      </c:pt>
                      <c:pt idx="917">
                        <c:v>-17.905257251145098</c:v>
                      </c:pt>
                      <c:pt idx="918">
                        <c:v>-17.900820673447299</c:v>
                      </c:pt>
                      <c:pt idx="919">
                        <c:v>-17.8963840957496</c:v>
                      </c:pt>
                      <c:pt idx="920">
                        <c:v>-17.891947518051801</c:v>
                      </c:pt>
                      <c:pt idx="921">
                        <c:v>-17.887510940354002</c:v>
                      </c:pt>
                      <c:pt idx="922">
                        <c:v>-17.883074362656298</c:v>
                      </c:pt>
                      <c:pt idx="923">
                        <c:v>-17.878637784958499</c:v>
                      </c:pt>
                      <c:pt idx="924">
                        <c:v>-17.8742012072607</c:v>
                      </c:pt>
                      <c:pt idx="925">
                        <c:v>-17.869764629563001</c:v>
                      </c:pt>
                      <c:pt idx="926">
                        <c:v>-17.865328051865198</c:v>
                      </c:pt>
                      <c:pt idx="927">
                        <c:v>-17.860891474167399</c:v>
                      </c:pt>
                      <c:pt idx="928">
                        <c:v>-17.8564548964696</c:v>
                      </c:pt>
                      <c:pt idx="929">
                        <c:v>-17.852018318771901</c:v>
                      </c:pt>
                      <c:pt idx="930">
                        <c:v>-17.847581741074102</c:v>
                      </c:pt>
                      <c:pt idx="931">
                        <c:v>-17.843145163376299</c:v>
                      </c:pt>
                      <c:pt idx="932">
                        <c:v>-17.838708585678599</c:v>
                      </c:pt>
                      <c:pt idx="933">
                        <c:v>-17.8342720079808</c:v>
                      </c:pt>
                      <c:pt idx="934">
                        <c:v>-17.829835430283001</c:v>
                      </c:pt>
                      <c:pt idx="935">
                        <c:v>-17.825398852585302</c:v>
                      </c:pt>
                      <c:pt idx="936">
                        <c:v>-17.820962274887499</c:v>
                      </c:pt>
                      <c:pt idx="937">
                        <c:v>-17.8165256971897</c:v>
                      </c:pt>
                      <c:pt idx="938">
                        <c:v>-17.812089119492001</c:v>
                      </c:pt>
                      <c:pt idx="939">
                        <c:v>-17.807652541794202</c:v>
                      </c:pt>
                      <c:pt idx="940">
                        <c:v>-17.803215964096399</c:v>
                      </c:pt>
                      <c:pt idx="941">
                        <c:v>-17.7987793863986</c:v>
                      </c:pt>
                      <c:pt idx="942">
                        <c:v>-17.7943428087009</c:v>
                      </c:pt>
                      <c:pt idx="943">
                        <c:v>-17.789906231003101</c:v>
                      </c:pt>
                      <c:pt idx="944">
                        <c:v>-17.785469653305299</c:v>
                      </c:pt>
                      <c:pt idx="945">
                        <c:v>-17.781033075607599</c:v>
                      </c:pt>
                      <c:pt idx="946">
                        <c:v>-17.7765964979098</c:v>
                      </c:pt>
                      <c:pt idx="947">
                        <c:v>-17.772159920212001</c:v>
                      </c:pt>
                      <c:pt idx="948">
                        <c:v>-17.767723342514302</c:v>
                      </c:pt>
                      <c:pt idx="949">
                        <c:v>-17.763286764816499</c:v>
                      </c:pt>
                      <c:pt idx="950">
                        <c:v>-17.7588501871187</c:v>
                      </c:pt>
                      <c:pt idx="951">
                        <c:v>-17.754413609420901</c:v>
                      </c:pt>
                      <c:pt idx="952">
                        <c:v>-17.749977031723201</c:v>
                      </c:pt>
                      <c:pt idx="953">
                        <c:v>-17.745540454025399</c:v>
                      </c:pt>
                      <c:pt idx="954">
                        <c:v>-17.7411038763276</c:v>
                      </c:pt>
                      <c:pt idx="955">
                        <c:v>-17.7366672986299</c:v>
                      </c:pt>
                      <c:pt idx="956">
                        <c:v>-17.732230720932101</c:v>
                      </c:pt>
                      <c:pt idx="957">
                        <c:v>-17.727794143234298</c:v>
                      </c:pt>
                      <c:pt idx="958">
                        <c:v>-17.723357565536599</c:v>
                      </c:pt>
                      <c:pt idx="959">
                        <c:v>-17.7189209878388</c:v>
                      </c:pt>
                      <c:pt idx="960">
                        <c:v>-17.714484410141001</c:v>
                      </c:pt>
                      <c:pt idx="961">
                        <c:v>-17.710047832443198</c:v>
                      </c:pt>
                      <c:pt idx="962">
                        <c:v>-17.705611254745499</c:v>
                      </c:pt>
                      <c:pt idx="963">
                        <c:v>-17.7011746770477</c:v>
                      </c:pt>
                      <c:pt idx="964">
                        <c:v>-17.696738099349901</c:v>
                      </c:pt>
                      <c:pt idx="965">
                        <c:v>-17.692301521652201</c:v>
                      </c:pt>
                      <c:pt idx="966">
                        <c:v>-17.687864943954398</c:v>
                      </c:pt>
                      <c:pt idx="967">
                        <c:v>-17.683428366256599</c:v>
                      </c:pt>
                      <c:pt idx="968">
                        <c:v>-17.6789917885589</c:v>
                      </c:pt>
                      <c:pt idx="969">
                        <c:v>-17.674555210861101</c:v>
                      </c:pt>
                      <c:pt idx="970">
                        <c:v>-17.670118633163298</c:v>
                      </c:pt>
                      <c:pt idx="971">
                        <c:v>-17.665682055465499</c:v>
                      </c:pt>
                      <c:pt idx="972">
                        <c:v>-17.6612454777678</c:v>
                      </c:pt>
                      <c:pt idx="973">
                        <c:v>-17.656808900070001</c:v>
                      </c:pt>
                      <c:pt idx="974">
                        <c:v>-17.652372322372202</c:v>
                      </c:pt>
                      <c:pt idx="975">
                        <c:v>-17.647935744674498</c:v>
                      </c:pt>
                      <c:pt idx="976">
                        <c:v>-17.643499166976699</c:v>
                      </c:pt>
                      <c:pt idx="977">
                        <c:v>-17.6390625892789</c:v>
                      </c:pt>
                      <c:pt idx="978">
                        <c:v>-17.634626011581201</c:v>
                      </c:pt>
                      <c:pt idx="979">
                        <c:v>-17.630189433883402</c:v>
                      </c:pt>
                      <c:pt idx="980">
                        <c:v>-17.625752856185599</c:v>
                      </c:pt>
                      <c:pt idx="981">
                        <c:v>-17.6213162784879</c:v>
                      </c:pt>
                      <c:pt idx="982">
                        <c:v>-17.616879700790101</c:v>
                      </c:pt>
                      <c:pt idx="983">
                        <c:v>-17.612443123092302</c:v>
                      </c:pt>
                      <c:pt idx="984">
                        <c:v>-17.608006545394499</c:v>
                      </c:pt>
                      <c:pt idx="985">
                        <c:v>-17.603569967696799</c:v>
                      </c:pt>
                      <c:pt idx="986">
                        <c:v>-17.599133389999</c:v>
                      </c:pt>
                      <c:pt idx="987">
                        <c:v>-17.594696812301201</c:v>
                      </c:pt>
                      <c:pt idx="988">
                        <c:v>-17.590260234603502</c:v>
                      </c:pt>
                      <c:pt idx="989">
                        <c:v>-17.585823656905699</c:v>
                      </c:pt>
                      <c:pt idx="990">
                        <c:v>-17.5813870792079</c:v>
                      </c:pt>
                      <c:pt idx="991">
                        <c:v>-17.576950501510201</c:v>
                      </c:pt>
                      <c:pt idx="992">
                        <c:v>-17.572513923812402</c:v>
                      </c:pt>
                      <c:pt idx="993">
                        <c:v>-17.568077346114599</c:v>
                      </c:pt>
                      <c:pt idx="994">
                        <c:v>-17.5636407684168</c:v>
                      </c:pt>
                      <c:pt idx="995">
                        <c:v>-17.5592041907191</c:v>
                      </c:pt>
                      <c:pt idx="996">
                        <c:v>-17.554767613021301</c:v>
                      </c:pt>
                      <c:pt idx="997">
                        <c:v>-17.550331035323499</c:v>
                      </c:pt>
                      <c:pt idx="998">
                        <c:v>-17.545894457625799</c:v>
                      </c:pt>
                      <c:pt idx="999">
                        <c:v>-17.541457879928</c:v>
                      </c:pt>
                      <c:pt idx="1000">
                        <c:v>-17.537021302230201</c:v>
                      </c:pt>
                      <c:pt idx="1001">
                        <c:v>-17.532584724532501</c:v>
                      </c:pt>
                      <c:pt idx="1002">
                        <c:v>-17.528148146834699</c:v>
                      </c:pt>
                      <c:pt idx="1003">
                        <c:v>-17.5237115691369</c:v>
                      </c:pt>
                      <c:pt idx="1004">
                        <c:v>-17.519274991439101</c:v>
                      </c:pt>
                      <c:pt idx="1005">
                        <c:v>-17.514838413741401</c:v>
                      </c:pt>
                      <c:pt idx="1006">
                        <c:v>-17.510401836043599</c:v>
                      </c:pt>
                      <c:pt idx="1007">
                        <c:v>-17.5059652583458</c:v>
                      </c:pt>
                      <c:pt idx="1008">
                        <c:v>-17.5015286806481</c:v>
                      </c:pt>
                      <c:pt idx="1009">
                        <c:v>-17.497092102950301</c:v>
                      </c:pt>
                      <c:pt idx="1010">
                        <c:v>-17.492655525252498</c:v>
                      </c:pt>
                      <c:pt idx="1011">
                        <c:v>-17.488218947554799</c:v>
                      </c:pt>
                      <c:pt idx="1012">
                        <c:v>-17.483782369857</c:v>
                      </c:pt>
                      <c:pt idx="1013">
                        <c:v>-17.479345792159201</c:v>
                      </c:pt>
                      <c:pt idx="1014">
                        <c:v>-17.474909214461402</c:v>
                      </c:pt>
                      <c:pt idx="1015">
                        <c:v>-17.470472636763699</c:v>
                      </c:pt>
                      <c:pt idx="1016">
                        <c:v>-17.4660360590659</c:v>
                      </c:pt>
                      <c:pt idx="1017">
                        <c:v>-17.461599481368101</c:v>
                      </c:pt>
                      <c:pt idx="1018">
                        <c:v>-17.457162903670401</c:v>
                      </c:pt>
                      <c:pt idx="1019">
                        <c:v>-17.452726325972598</c:v>
                      </c:pt>
                      <c:pt idx="1020">
                        <c:v>-17.448289748274799</c:v>
                      </c:pt>
                      <c:pt idx="1021">
                        <c:v>-17.4438531705771</c:v>
                      </c:pt>
                      <c:pt idx="1022">
                        <c:v>-17.439416592879301</c:v>
                      </c:pt>
                      <c:pt idx="1023">
                        <c:v>-17.434980015181502</c:v>
                      </c:pt>
                      <c:pt idx="1024">
                        <c:v>-17.430543437483799</c:v>
                      </c:pt>
                      <c:pt idx="1025">
                        <c:v>-17.426106859786</c:v>
                      </c:pt>
                      <c:pt idx="1026">
                        <c:v>-17.421670282088201</c:v>
                      </c:pt>
                      <c:pt idx="1027">
                        <c:v>-17.417233704390402</c:v>
                      </c:pt>
                      <c:pt idx="1028">
                        <c:v>-17.412797126692698</c:v>
                      </c:pt>
                      <c:pt idx="1029">
                        <c:v>-17.408360548994899</c:v>
                      </c:pt>
                      <c:pt idx="1030">
                        <c:v>-17.4039239712971</c:v>
                      </c:pt>
                      <c:pt idx="1031">
                        <c:v>-17.399487393599401</c:v>
                      </c:pt>
                      <c:pt idx="1032">
                        <c:v>-17.395050815901602</c:v>
                      </c:pt>
                      <c:pt idx="1033">
                        <c:v>-17.390614238203799</c:v>
                      </c:pt>
                      <c:pt idx="1034">
                        <c:v>-17.3861776605061</c:v>
                      </c:pt>
                      <c:pt idx="1035">
                        <c:v>-17.381741082808301</c:v>
                      </c:pt>
                      <c:pt idx="1036">
                        <c:v>-17.377304505110502</c:v>
                      </c:pt>
                      <c:pt idx="1037">
                        <c:v>-17.372867927412699</c:v>
                      </c:pt>
                      <c:pt idx="1038">
                        <c:v>-17.368431349714999</c:v>
                      </c:pt>
                      <c:pt idx="1039">
                        <c:v>-17.3639947720172</c:v>
                      </c:pt>
                      <c:pt idx="1040">
                        <c:v>-17.359558194319401</c:v>
                      </c:pt>
                      <c:pt idx="1041">
                        <c:v>-17.355121616621702</c:v>
                      </c:pt>
                      <c:pt idx="1042">
                        <c:v>-17.350685038923899</c:v>
                      </c:pt>
                      <c:pt idx="1043">
                        <c:v>-17.3462484612261</c:v>
                      </c:pt>
                      <c:pt idx="1044">
                        <c:v>-17.341811883528401</c:v>
                      </c:pt>
                      <c:pt idx="1045">
                        <c:v>-17.337375305830601</c:v>
                      </c:pt>
                      <c:pt idx="1046">
                        <c:v>-17.332938728132799</c:v>
                      </c:pt>
                      <c:pt idx="1047">
                        <c:v>-17.328502150435</c:v>
                      </c:pt>
                      <c:pt idx="1048">
                        <c:v>-17.3240655727373</c:v>
                      </c:pt>
                      <c:pt idx="1049">
                        <c:v>-17.319628995039501</c:v>
                      </c:pt>
                      <c:pt idx="1050">
                        <c:v>-17.315192417341699</c:v>
                      </c:pt>
                      <c:pt idx="1051">
                        <c:v>-17.310755839643999</c:v>
                      </c:pt>
                      <c:pt idx="1052">
                        <c:v>-17.3063192619462</c:v>
                      </c:pt>
                      <c:pt idx="1053">
                        <c:v>-17.301882684248401</c:v>
                      </c:pt>
                      <c:pt idx="1054">
                        <c:v>-17.297446106550701</c:v>
                      </c:pt>
                      <c:pt idx="1055">
                        <c:v>-17.293009528852899</c:v>
                      </c:pt>
                      <c:pt idx="1056">
                        <c:v>-17.2885729511551</c:v>
                      </c:pt>
                      <c:pt idx="1057">
                        <c:v>-17.284136373457301</c:v>
                      </c:pt>
                      <c:pt idx="1058">
                        <c:v>-17.279699795759601</c:v>
                      </c:pt>
                      <c:pt idx="1059">
                        <c:v>-17.275263218061799</c:v>
                      </c:pt>
                      <c:pt idx="1060">
                        <c:v>-17.270826640364</c:v>
                      </c:pt>
                      <c:pt idx="1061">
                        <c:v>-17.2663900626663</c:v>
                      </c:pt>
                      <c:pt idx="1062">
                        <c:v>-17.261953484968501</c:v>
                      </c:pt>
                      <c:pt idx="1063">
                        <c:v>-17.257516907270698</c:v>
                      </c:pt>
                      <c:pt idx="1064">
                        <c:v>-17.253080329572999</c:v>
                      </c:pt>
                      <c:pt idx="1065">
                        <c:v>-17.2486437518752</c:v>
                      </c:pt>
                      <c:pt idx="1066">
                        <c:v>-17.244207174177401</c:v>
                      </c:pt>
                      <c:pt idx="1067">
                        <c:v>-17.239770596479602</c:v>
                      </c:pt>
                      <c:pt idx="1068">
                        <c:v>-17.235334018781899</c:v>
                      </c:pt>
                      <c:pt idx="1069">
                        <c:v>-17.2308974410841</c:v>
                      </c:pt>
                      <c:pt idx="1070">
                        <c:v>-17.226460863386301</c:v>
                      </c:pt>
                      <c:pt idx="1071">
                        <c:v>-17.222024285688601</c:v>
                      </c:pt>
                      <c:pt idx="1072">
                        <c:v>-17.217587707990798</c:v>
                      </c:pt>
                      <c:pt idx="1073">
                        <c:v>-17.213151130292999</c:v>
                      </c:pt>
                      <c:pt idx="1074">
                        <c:v>-17.2087145525953</c:v>
                      </c:pt>
                      <c:pt idx="1075">
                        <c:v>-17.204277974897501</c:v>
                      </c:pt>
                      <c:pt idx="1076">
                        <c:v>-17.199841397199702</c:v>
                      </c:pt>
                      <c:pt idx="1077">
                        <c:v>-17.195404819501999</c:v>
                      </c:pt>
                      <c:pt idx="1078">
                        <c:v>-17.1909682418042</c:v>
                      </c:pt>
                      <c:pt idx="1079">
                        <c:v>-17.186531664106401</c:v>
                      </c:pt>
                      <c:pt idx="1080">
                        <c:v>-17.182095086408602</c:v>
                      </c:pt>
                      <c:pt idx="1081">
                        <c:v>-17.177658508710898</c:v>
                      </c:pt>
                      <c:pt idx="1082">
                        <c:v>-17.173221931013099</c:v>
                      </c:pt>
                      <c:pt idx="1083">
                        <c:v>-17.1687853533153</c:v>
                      </c:pt>
                      <c:pt idx="1084">
                        <c:v>-17.164348775617601</c:v>
                      </c:pt>
                      <c:pt idx="1085">
                        <c:v>-17.159912197919802</c:v>
                      </c:pt>
                      <c:pt idx="1086">
                        <c:v>-17.155475620221999</c:v>
                      </c:pt>
                      <c:pt idx="1087">
                        <c:v>-17.1510390425243</c:v>
                      </c:pt>
                      <c:pt idx="1088">
                        <c:v>-17.146602464826501</c:v>
                      </c:pt>
                      <c:pt idx="1089">
                        <c:v>-17.142165887128701</c:v>
                      </c:pt>
                      <c:pt idx="1090">
                        <c:v>-17.137729309430899</c:v>
                      </c:pt>
                      <c:pt idx="1091">
                        <c:v>-17.133292731733199</c:v>
                      </c:pt>
                      <c:pt idx="1092">
                        <c:v>-17.1288561540354</c:v>
                      </c:pt>
                      <c:pt idx="1093">
                        <c:v>-17.124419576337601</c:v>
                      </c:pt>
                      <c:pt idx="1094">
                        <c:v>-17.119982998639902</c:v>
                      </c:pt>
                      <c:pt idx="1095">
                        <c:v>-17.115546420942099</c:v>
                      </c:pt>
                      <c:pt idx="1096">
                        <c:v>-17.1111098432443</c:v>
                      </c:pt>
                      <c:pt idx="1097">
                        <c:v>-17.106673265546601</c:v>
                      </c:pt>
                      <c:pt idx="1098">
                        <c:v>-17.102236687848801</c:v>
                      </c:pt>
                      <c:pt idx="1099">
                        <c:v>-17.097800110150999</c:v>
                      </c:pt>
                      <c:pt idx="1100">
                        <c:v>-17.0933635324532</c:v>
                      </c:pt>
                      <c:pt idx="1101">
                        <c:v>-17.0889269547555</c:v>
                      </c:pt>
                      <c:pt idx="1102">
                        <c:v>-17.084490377057701</c:v>
                      </c:pt>
                      <c:pt idx="1103">
                        <c:v>-17.080053799359899</c:v>
                      </c:pt>
                      <c:pt idx="1104">
                        <c:v>-17.075617221662199</c:v>
                      </c:pt>
                      <c:pt idx="1105">
                        <c:v>-17.0711806439644</c:v>
                      </c:pt>
                      <c:pt idx="1106">
                        <c:v>-17.066744066266601</c:v>
                      </c:pt>
                      <c:pt idx="1107">
                        <c:v>-17.062307488568901</c:v>
                      </c:pt>
                      <c:pt idx="1108">
                        <c:v>-17.057870910871099</c:v>
                      </c:pt>
                      <c:pt idx="1109">
                        <c:v>-17.0534343331733</c:v>
                      </c:pt>
                      <c:pt idx="1110">
                        <c:v>-17.048997755475501</c:v>
                      </c:pt>
                      <c:pt idx="1111">
                        <c:v>-17.044561177777801</c:v>
                      </c:pt>
                      <c:pt idx="1112">
                        <c:v>-17.040124600079999</c:v>
                      </c:pt>
                      <c:pt idx="1113">
                        <c:v>-17.0356880223822</c:v>
                      </c:pt>
                      <c:pt idx="1114">
                        <c:v>-17.0312514446845</c:v>
                      </c:pt>
                      <c:pt idx="1115">
                        <c:v>-17.026814866986701</c:v>
                      </c:pt>
                      <c:pt idx="1116">
                        <c:v>-17.022378289288898</c:v>
                      </c:pt>
                      <c:pt idx="1117">
                        <c:v>-17.017941711591199</c:v>
                      </c:pt>
                      <c:pt idx="1118">
                        <c:v>-17.0135051338934</c:v>
                      </c:pt>
                      <c:pt idx="1119">
                        <c:v>-17.009068556195601</c:v>
                      </c:pt>
                      <c:pt idx="1120">
                        <c:v>-17.004631978497802</c:v>
                      </c:pt>
                      <c:pt idx="1121">
                        <c:v>-17.000195400800099</c:v>
                      </c:pt>
                      <c:pt idx="1122">
                        <c:v>-16.9957588231023</c:v>
                      </c:pt>
                      <c:pt idx="1123">
                        <c:v>-16.991322245404501</c:v>
                      </c:pt>
                      <c:pt idx="1124">
                        <c:v>-16.986885667706801</c:v>
                      </c:pt>
                      <c:pt idx="1125">
                        <c:v>-16.982449090008998</c:v>
                      </c:pt>
                      <c:pt idx="1126">
                        <c:v>-16.978012512311199</c:v>
                      </c:pt>
                      <c:pt idx="1127">
                        <c:v>-16.9735759346135</c:v>
                      </c:pt>
                      <c:pt idx="1128">
                        <c:v>-16.969139356915701</c:v>
                      </c:pt>
                      <c:pt idx="1129">
                        <c:v>-16.964702779217902</c:v>
                      </c:pt>
                      <c:pt idx="1130">
                        <c:v>-16.960266201520199</c:v>
                      </c:pt>
                      <c:pt idx="1131">
                        <c:v>-16.9558296238224</c:v>
                      </c:pt>
                      <c:pt idx="1132">
                        <c:v>-16.951393046124601</c:v>
                      </c:pt>
                      <c:pt idx="1133">
                        <c:v>-16.946956468426801</c:v>
                      </c:pt>
                      <c:pt idx="1134">
                        <c:v>-16.942519890729098</c:v>
                      </c:pt>
                      <c:pt idx="1135">
                        <c:v>-16.938083313031299</c:v>
                      </c:pt>
                      <c:pt idx="1136">
                        <c:v>-16.9336467353335</c:v>
                      </c:pt>
                      <c:pt idx="1137">
                        <c:v>-16.929210157635801</c:v>
                      </c:pt>
                      <c:pt idx="1138">
                        <c:v>-16.924773579938002</c:v>
                      </c:pt>
                      <c:pt idx="1139">
                        <c:v>-16.920337002240199</c:v>
                      </c:pt>
                      <c:pt idx="1140">
                        <c:v>-16.9159004245425</c:v>
                      </c:pt>
                      <c:pt idx="1141">
                        <c:v>-16.9114638468447</c:v>
                      </c:pt>
                      <c:pt idx="1142">
                        <c:v>-16.907027269146901</c:v>
                      </c:pt>
                      <c:pt idx="1143">
                        <c:v>-16.902590691449099</c:v>
                      </c:pt>
                      <c:pt idx="1144">
                        <c:v>-16.898154113751399</c:v>
                      </c:pt>
                      <c:pt idx="1145">
                        <c:v>-16.8937175360536</c:v>
                      </c:pt>
                      <c:pt idx="1146">
                        <c:v>-16.889280958355801</c:v>
                      </c:pt>
                      <c:pt idx="1147">
                        <c:v>-16.884844380658102</c:v>
                      </c:pt>
                      <c:pt idx="1148">
                        <c:v>-16.880407802960299</c:v>
                      </c:pt>
                      <c:pt idx="1149">
                        <c:v>-16.8759712252625</c:v>
                      </c:pt>
                      <c:pt idx="1150">
                        <c:v>-16.8715346475648</c:v>
                      </c:pt>
                      <c:pt idx="1151">
                        <c:v>-16.867098069867001</c:v>
                      </c:pt>
                      <c:pt idx="1152">
                        <c:v>-16.862661492169199</c:v>
                      </c:pt>
                      <c:pt idx="1153">
                        <c:v>-16.8582249144714</c:v>
                      </c:pt>
                      <c:pt idx="1154">
                        <c:v>-16.8537883367737</c:v>
                      </c:pt>
                      <c:pt idx="1155">
                        <c:v>-16.849351759075901</c:v>
                      </c:pt>
                      <c:pt idx="1156">
                        <c:v>-16.844915181378099</c:v>
                      </c:pt>
                      <c:pt idx="1157">
                        <c:v>-16.840478603680399</c:v>
                      </c:pt>
                      <c:pt idx="1158">
                        <c:v>-16.8360420259826</c:v>
                      </c:pt>
                      <c:pt idx="1159">
                        <c:v>-16.831605448284801</c:v>
                      </c:pt>
                      <c:pt idx="1160">
                        <c:v>-16.827168870587101</c:v>
                      </c:pt>
                      <c:pt idx="1161">
                        <c:v>-16.822732292889299</c:v>
                      </c:pt>
                      <c:pt idx="1162">
                        <c:v>-16.8182957151915</c:v>
                      </c:pt>
                      <c:pt idx="1163">
                        <c:v>-16.8138591374938</c:v>
                      </c:pt>
                      <c:pt idx="1164">
                        <c:v>-16.809422559796001</c:v>
                      </c:pt>
                      <c:pt idx="1165">
                        <c:v>-16.804985982098199</c:v>
                      </c:pt>
                      <c:pt idx="1166">
                        <c:v>-16.8005494044004</c:v>
                      </c:pt>
                      <c:pt idx="1167">
                        <c:v>-16.7961128267027</c:v>
                      </c:pt>
                      <c:pt idx="1168">
                        <c:v>-16.791676249004901</c:v>
                      </c:pt>
                      <c:pt idx="1169">
                        <c:v>-16.787239671307098</c:v>
                      </c:pt>
                      <c:pt idx="1170">
                        <c:v>-16.782803093609399</c:v>
                      </c:pt>
                      <c:pt idx="1171">
                        <c:v>-16.7783665159116</c:v>
                      </c:pt>
                      <c:pt idx="1172">
                        <c:v>-16.773929938213801</c:v>
                      </c:pt>
                      <c:pt idx="1173">
                        <c:v>-16.769493360516101</c:v>
                      </c:pt>
                      <c:pt idx="1174">
                        <c:v>-16.765056782818299</c:v>
                      </c:pt>
                      <c:pt idx="1175">
                        <c:v>-16.7606202051205</c:v>
                      </c:pt>
                      <c:pt idx="1176">
                        <c:v>-16.756183627422701</c:v>
                      </c:pt>
                      <c:pt idx="1177">
                        <c:v>-16.751747049725001</c:v>
                      </c:pt>
                      <c:pt idx="1178">
                        <c:v>-16.747310472027198</c:v>
                      </c:pt>
                      <c:pt idx="1179">
                        <c:v>-16.742873894329399</c:v>
                      </c:pt>
                      <c:pt idx="1180">
                        <c:v>-16.7384373166317</c:v>
                      </c:pt>
                      <c:pt idx="1181">
                        <c:v>-16.734000738933901</c:v>
                      </c:pt>
                      <c:pt idx="1182">
                        <c:v>-16.729564161236102</c:v>
                      </c:pt>
                      <c:pt idx="1183">
                        <c:v>-16.725127583538399</c:v>
                      </c:pt>
                      <c:pt idx="1184">
                        <c:v>-16.7206910058406</c:v>
                      </c:pt>
                      <c:pt idx="1185">
                        <c:v>-16.7162544281428</c:v>
                      </c:pt>
                      <c:pt idx="1186">
                        <c:v>-16.711817850445001</c:v>
                      </c:pt>
                      <c:pt idx="1187">
                        <c:v>-16.707381272747298</c:v>
                      </c:pt>
                      <c:pt idx="1188">
                        <c:v>-16.702944695049499</c:v>
                      </c:pt>
                      <c:pt idx="1189">
                        <c:v>-16.6985081173517</c:v>
                      </c:pt>
                      <c:pt idx="1190">
                        <c:v>-16.694071539654001</c:v>
                      </c:pt>
                      <c:pt idx="1191">
                        <c:v>-16.689634961956202</c:v>
                      </c:pt>
                      <c:pt idx="1192">
                        <c:v>-16.685198384258399</c:v>
                      </c:pt>
                      <c:pt idx="1193">
                        <c:v>-16.6807618065607</c:v>
                      </c:pt>
                      <c:pt idx="1194">
                        <c:v>-16.6763252288629</c:v>
                      </c:pt>
                      <c:pt idx="1195">
                        <c:v>-16.671888651165101</c:v>
                      </c:pt>
                      <c:pt idx="1196">
                        <c:v>-16.667452073467299</c:v>
                      </c:pt>
                      <c:pt idx="1197">
                        <c:v>-16.663015495769599</c:v>
                      </c:pt>
                      <c:pt idx="1198">
                        <c:v>-16.6585789180718</c:v>
                      </c:pt>
                      <c:pt idx="1199">
                        <c:v>-16.654142340374001</c:v>
                      </c:pt>
                      <c:pt idx="1200">
                        <c:v>-16.649705762676302</c:v>
                      </c:pt>
                      <c:pt idx="1201">
                        <c:v>-16.645269184978499</c:v>
                      </c:pt>
                      <c:pt idx="1202">
                        <c:v>-16.6408326072807</c:v>
                      </c:pt>
                      <c:pt idx="1203">
                        <c:v>-16.636396029583</c:v>
                      </c:pt>
                      <c:pt idx="1204">
                        <c:v>-16.631959451885201</c:v>
                      </c:pt>
                      <c:pt idx="1205">
                        <c:v>-16.627522874187399</c:v>
                      </c:pt>
                      <c:pt idx="1206">
                        <c:v>-16.623086296489699</c:v>
                      </c:pt>
                      <c:pt idx="1207">
                        <c:v>-16.6186497187919</c:v>
                      </c:pt>
                      <c:pt idx="1208">
                        <c:v>-16.614213141094101</c:v>
                      </c:pt>
                      <c:pt idx="1209">
                        <c:v>-16.609776563396299</c:v>
                      </c:pt>
                      <c:pt idx="1210">
                        <c:v>-16.605339985698599</c:v>
                      </c:pt>
                      <c:pt idx="1211">
                        <c:v>-16.6009034080008</c:v>
                      </c:pt>
                      <c:pt idx="1212">
                        <c:v>-16.596466830303001</c:v>
                      </c:pt>
                      <c:pt idx="1213">
                        <c:v>-16.592030252605301</c:v>
                      </c:pt>
                      <c:pt idx="1214">
                        <c:v>-16.587593674907499</c:v>
                      </c:pt>
                      <c:pt idx="1215">
                        <c:v>-16.5831570972097</c:v>
                      </c:pt>
                      <c:pt idx="1216">
                        <c:v>-16.578720519512</c:v>
                      </c:pt>
                      <c:pt idx="1217">
                        <c:v>-16.574283941814201</c:v>
                      </c:pt>
                      <c:pt idx="1218">
                        <c:v>-16.569847364116399</c:v>
                      </c:pt>
                      <c:pt idx="1219">
                        <c:v>-16.5654107864186</c:v>
                      </c:pt>
                      <c:pt idx="1220">
                        <c:v>-16.5609742087209</c:v>
                      </c:pt>
                      <c:pt idx="1221">
                        <c:v>-16.556537631023101</c:v>
                      </c:pt>
                      <c:pt idx="1222">
                        <c:v>-16.552101053325298</c:v>
                      </c:pt>
                      <c:pt idx="1223">
                        <c:v>-16.547664475627599</c:v>
                      </c:pt>
                      <c:pt idx="1224">
                        <c:v>-16.5432278979298</c:v>
                      </c:pt>
                      <c:pt idx="1225">
                        <c:v>-16.538791320232001</c:v>
                      </c:pt>
                      <c:pt idx="1226">
                        <c:v>-16.534354742534301</c:v>
                      </c:pt>
                      <c:pt idx="1227">
                        <c:v>-16.529918164836499</c:v>
                      </c:pt>
                      <c:pt idx="1228">
                        <c:v>-16.5254815871387</c:v>
                      </c:pt>
                      <c:pt idx="1229">
                        <c:v>-16.5210450094409</c:v>
                      </c:pt>
                      <c:pt idx="1230">
                        <c:v>-16.516608431743201</c:v>
                      </c:pt>
                      <c:pt idx="1231">
                        <c:v>-16.512171854045398</c:v>
                      </c:pt>
                      <c:pt idx="1232">
                        <c:v>-16.507735276347599</c:v>
                      </c:pt>
                      <c:pt idx="1233">
                        <c:v>-16.5032986986499</c:v>
                      </c:pt>
                      <c:pt idx="1234">
                        <c:v>-16.498862120952101</c:v>
                      </c:pt>
                      <c:pt idx="1235">
                        <c:v>-16.494425543254302</c:v>
                      </c:pt>
                      <c:pt idx="1236">
                        <c:v>-16.489988965556599</c:v>
                      </c:pt>
                      <c:pt idx="1237">
                        <c:v>-16.4855523878588</c:v>
                      </c:pt>
                      <c:pt idx="1238">
                        <c:v>-16.481115810161</c:v>
                      </c:pt>
                      <c:pt idx="1239">
                        <c:v>-16.476679232463201</c:v>
                      </c:pt>
                      <c:pt idx="1240">
                        <c:v>-16.472242654765498</c:v>
                      </c:pt>
                      <c:pt idx="1241">
                        <c:v>-16.467806077067699</c:v>
                      </c:pt>
                      <c:pt idx="1242">
                        <c:v>-16.4633694993699</c:v>
                      </c:pt>
                      <c:pt idx="1243">
                        <c:v>-16.458932921672201</c:v>
                      </c:pt>
                      <c:pt idx="1244">
                        <c:v>-16.454496343974402</c:v>
                      </c:pt>
                      <c:pt idx="1245">
                        <c:v>-16.450059766276599</c:v>
                      </c:pt>
                      <c:pt idx="1246">
                        <c:v>-16.445623188578899</c:v>
                      </c:pt>
                      <c:pt idx="1247">
                        <c:v>-16.4411866108811</c:v>
                      </c:pt>
                      <c:pt idx="1248">
                        <c:v>-16.436750033183301</c:v>
                      </c:pt>
                      <c:pt idx="1249">
                        <c:v>-16.432313455485598</c:v>
                      </c:pt>
                      <c:pt idx="1250">
                        <c:v>-16.427876877787799</c:v>
                      </c:pt>
                      <c:pt idx="1251">
                        <c:v>-16.42344030009</c:v>
                      </c:pt>
                      <c:pt idx="1252">
                        <c:v>-16.419003722392201</c:v>
                      </c:pt>
                      <c:pt idx="1253">
                        <c:v>-16.414567144694502</c:v>
                      </c:pt>
                      <c:pt idx="1254">
                        <c:v>-16.410130566996699</c:v>
                      </c:pt>
                      <c:pt idx="1255">
                        <c:v>-16.4056939892989</c:v>
                      </c:pt>
                      <c:pt idx="1256">
                        <c:v>-16.4012574116012</c:v>
                      </c:pt>
                      <c:pt idx="1257">
                        <c:v>-16.396820833903401</c:v>
                      </c:pt>
                      <c:pt idx="1258">
                        <c:v>-16.392384256205599</c:v>
                      </c:pt>
                      <c:pt idx="1259">
                        <c:v>-16.387947678507899</c:v>
                      </c:pt>
                      <c:pt idx="1260">
                        <c:v>-16.3835111008101</c:v>
                      </c:pt>
                      <c:pt idx="1261">
                        <c:v>-16.379074523112301</c:v>
                      </c:pt>
                      <c:pt idx="1262">
                        <c:v>-16.374637945414499</c:v>
                      </c:pt>
                      <c:pt idx="1263">
                        <c:v>-16.370201367716799</c:v>
                      </c:pt>
                      <c:pt idx="1264">
                        <c:v>-16.365764790019</c:v>
                      </c:pt>
                      <c:pt idx="1265">
                        <c:v>-16.361328212321201</c:v>
                      </c:pt>
                      <c:pt idx="1266">
                        <c:v>-16.356891634623501</c:v>
                      </c:pt>
                      <c:pt idx="1267">
                        <c:v>-16.352455056925699</c:v>
                      </c:pt>
                      <c:pt idx="1268">
                        <c:v>-16.3480184792279</c:v>
                      </c:pt>
                      <c:pt idx="1269">
                        <c:v>-16.3435819015302</c:v>
                      </c:pt>
                      <c:pt idx="1270">
                        <c:v>-16.339145323832401</c:v>
                      </c:pt>
                      <c:pt idx="1271">
                        <c:v>-16.334708746134599</c:v>
                      </c:pt>
                      <c:pt idx="1272">
                        <c:v>-16.3302721684368</c:v>
                      </c:pt>
                      <c:pt idx="1273">
                        <c:v>-16.3258355907391</c:v>
                      </c:pt>
                      <c:pt idx="1274">
                        <c:v>-16.321399013041301</c:v>
                      </c:pt>
                      <c:pt idx="1275">
                        <c:v>-16.316962435343498</c:v>
                      </c:pt>
                      <c:pt idx="1276">
                        <c:v>-16.312525857645799</c:v>
                      </c:pt>
                      <c:pt idx="1277">
                        <c:v>-16.308089279948</c:v>
                      </c:pt>
                      <c:pt idx="1278">
                        <c:v>-16.303652702250201</c:v>
                      </c:pt>
                      <c:pt idx="1279">
                        <c:v>-16.299216124552501</c:v>
                      </c:pt>
                      <c:pt idx="1280">
                        <c:v>-16.294779546854699</c:v>
                      </c:pt>
                      <c:pt idx="1281">
                        <c:v>-16.290342969156899</c:v>
                      </c:pt>
                      <c:pt idx="1282">
                        <c:v>-16.2859063914591</c:v>
                      </c:pt>
                      <c:pt idx="1283">
                        <c:v>-16.281469813761401</c:v>
                      </c:pt>
                      <c:pt idx="1284">
                        <c:v>-16.277033236063598</c:v>
                      </c:pt>
                      <c:pt idx="1285">
                        <c:v>-16.272596658365799</c:v>
                      </c:pt>
                      <c:pt idx="1286">
                        <c:v>-16.2681600806681</c:v>
                      </c:pt>
                      <c:pt idx="1287">
                        <c:v>-16.263723502970301</c:v>
                      </c:pt>
                      <c:pt idx="1288">
                        <c:v>-16.259286925272502</c:v>
                      </c:pt>
                      <c:pt idx="1289">
                        <c:v>-16.254850347574799</c:v>
                      </c:pt>
                      <c:pt idx="1290">
                        <c:v>-16.250413769876999</c:v>
                      </c:pt>
                      <c:pt idx="1291">
                        <c:v>-16.2459771921792</c:v>
                      </c:pt>
                      <c:pt idx="1292">
                        <c:v>-16.241540614481401</c:v>
                      </c:pt>
                      <c:pt idx="1293">
                        <c:v>-16.237104036783698</c:v>
                      </c:pt>
                      <c:pt idx="1294">
                        <c:v>-16.232667459085899</c:v>
                      </c:pt>
                      <c:pt idx="1295">
                        <c:v>-16.2282308813881</c:v>
                      </c:pt>
                      <c:pt idx="1296">
                        <c:v>-16.223794303690401</c:v>
                      </c:pt>
                      <c:pt idx="1297">
                        <c:v>-16.219357725992602</c:v>
                      </c:pt>
                      <c:pt idx="1298">
                        <c:v>-16.214921148294799</c:v>
                      </c:pt>
                      <c:pt idx="1299">
                        <c:v>-16.210484570597099</c:v>
                      </c:pt>
                      <c:pt idx="1300">
                        <c:v>-16.2060479928993</c:v>
                      </c:pt>
                      <c:pt idx="1301">
                        <c:v>-16.201611415201501</c:v>
                      </c:pt>
                      <c:pt idx="1302">
                        <c:v>-16.197174837503798</c:v>
                      </c:pt>
                      <c:pt idx="1303">
                        <c:v>-16.192738259805999</c:v>
                      </c:pt>
                      <c:pt idx="1304">
                        <c:v>-16.1883016821082</c:v>
                      </c:pt>
                      <c:pt idx="1305">
                        <c:v>-16.183865104410401</c:v>
                      </c:pt>
                      <c:pt idx="1306">
                        <c:v>-16.179428526712702</c:v>
                      </c:pt>
                      <c:pt idx="1307">
                        <c:v>-16.174991949014899</c:v>
                      </c:pt>
                      <c:pt idx="1308">
                        <c:v>-16.1705553713171</c:v>
                      </c:pt>
                      <c:pt idx="1309">
                        <c:v>-16.1661187936194</c:v>
                      </c:pt>
                      <c:pt idx="1310">
                        <c:v>-16.161682215921601</c:v>
                      </c:pt>
                      <c:pt idx="1311">
                        <c:v>-16.157245638223799</c:v>
                      </c:pt>
                      <c:pt idx="1312">
                        <c:v>-16.152809060526099</c:v>
                      </c:pt>
                      <c:pt idx="1313">
                        <c:v>-16.1483724828283</c:v>
                      </c:pt>
                      <c:pt idx="1314">
                        <c:v>-16.143935905130501</c:v>
                      </c:pt>
                      <c:pt idx="1315">
                        <c:v>-16.139499327432699</c:v>
                      </c:pt>
                      <c:pt idx="1316">
                        <c:v>-16.135062749734999</c:v>
                      </c:pt>
                      <c:pt idx="1317">
                        <c:v>-16.1306261720372</c:v>
                      </c:pt>
                      <c:pt idx="1318">
                        <c:v>-16.126189594339401</c:v>
                      </c:pt>
                      <c:pt idx="1319">
                        <c:v>-16.121753016641701</c:v>
                      </c:pt>
                      <c:pt idx="1320">
                        <c:v>-16.117316438943899</c:v>
                      </c:pt>
                      <c:pt idx="1321">
                        <c:v>-16.1128798612461</c:v>
                      </c:pt>
                      <c:pt idx="1322">
                        <c:v>-16.1084432835484</c:v>
                      </c:pt>
                      <c:pt idx="1323">
                        <c:v>-16.104006705850601</c:v>
                      </c:pt>
                      <c:pt idx="1324">
                        <c:v>-16.099570128152799</c:v>
                      </c:pt>
                      <c:pt idx="1325">
                        <c:v>-16.095133550454999</c:v>
                      </c:pt>
                      <c:pt idx="1326">
                        <c:v>-16.0906969727573</c:v>
                      </c:pt>
                      <c:pt idx="1327">
                        <c:v>-16.086260395059501</c:v>
                      </c:pt>
                      <c:pt idx="1328">
                        <c:v>-16.081823817361698</c:v>
                      </c:pt>
                      <c:pt idx="1329">
                        <c:v>-16.077387239663999</c:v>
                      </c:pt>
                      <c:pt idx="1330">
                        <c:v>-16.0729506619662</c:v>
                      </c:pt>
                      <c:pt idx="1331">
                        <c:v>-16.068514084268401</c:v>
                      </c:pt>
                      <c:pt idx="1332">
                        <c:v>-16.064077506570701</c:v>
                      </c:pt>
                      <c:pt idx="1333">
                        <c:v>-16.059640928872899</c:v>
                      </c:pt>
                      <c:pt idx="1334">
                        <c:v>-16.055204351175099</c:v>
                      </c:pt>
                      <c:pt idx="1335">
                        <c:v>-16.0507677734773</c:v>
                      </c:pt>
                      <c:pt idx="1336">
                        <c:v>-16.046331195779601</c:v>
                      </c:pt>
                      <c:pt idx="1337">
                        <c:v>-16.041894618081798</c:v>
                      </c:pt>
                      <c:pt idx="1338">
                        <c:v>-16.037458040383999</c:v>
                      </c:pt>
                      <c:pt idx="1339">
                        <c:v>-16.0330214626863</c:v>
                      </c:pt>
                      <c:pt idx="1340">
                        <c:v>-16.028584884988501</c:v>
                      </c:pt>
                      <c:pt idx="1341">
                        <c:v>-16.024148307290702</c:v>
                      </c:pt>
                      <c:pt idx="1342">
                        <c:v>-16.019711729592998</c:v>
                      </c:pt>
                      <c:pt idx="1343">
                        <c:v>-16.015275151895199</c:v>
                      </c:pt>
                      <c:pt idx="1344">
                        <c:v>-16.0108385741974</c:v>
                      </c:pt>
                      <c:pt idx="1345">
                        <c:v>-16.006401996499601</c:v>
                      </c:pt>
                      <c:pt idx="1346">
                        <c:v>-16.001965418801898</c:v>
                      </c:pt>
                      <c:pt idx="1347">
                        <c:v>-15.997528841104099</c:v>
                      </c:pt>
                      <c:pt idx="1348">
                        <c:v>-15.9930922634063</c:v>
                      </c:pt>
                      <c:pt idx="1349">
                        <c:v>-15.988655685708601</c:v>
                      </c:pt>
                      <c:pt idx="1350">
                        <c:v>-15.9842191080108</c:v>
                      </c:pt>
                      <c:pt idx="1351">
                        <c:v>-15.979782530313001</c:v>
                      </c:pt>
                      <c:pt idx="1352">
                        <c:v>-15.975345952615299</c:v>
                      </c:pt>
                      <c:pt idx="1353">
                        <c:v>-15.9709093749175</c:v>
                      </c:pt>
                      <c:pt idx="1354">
                        <c:v>-15.9664727972197</c:v>
                      </c:pt>
                      <c:pt idx="1355">
                        <c:v>-15.962036219522</c:v>
                      </c:pt>
                      <c:pt idx="1356">
                        <c:v>-15.957599641824199</c:v>
                      </c:pt>
                      <c:pt idx="1357">
                        <c:v>-15.9531630641264</c:v>
                      </c:pt>
                      <c:pt idx="1358">
                        <c:v>-15.948726486428599</c:v>
                      </c:pt>
                      <c:pt idx="1359">
                        <c:v>-15.9442899087309</c:v>
                      </c:pt>
                      <c:pt idx="1360">
                        <c:v>-15.939853331033101</c:v>
                      </c:pt>
                      <c:pt idx="1361">
                        <c:v>-15.9354167533353</c:v>
                      </c:pt>
                      <c:pt idx="1362">
                        <c:v>-15.9309801756376</c:v>
                      </c:pt>
                      <c:pt idx="1363">
                        <c:v>-15.9265435979398</c:v>
                      </c:pt>
                      <c:pt idx="1364">
                        <c:v>-15.922107020242001</c:v>
                      </c:pt>
                      <c:pt idx="1365">
                        <c:v>-15.917670442544299</c:v>
                      </c:pt>
                      <c:pt idx="1366">
                        <c:v>-15.9132338648465</c:v>
                      </c:pt>
                      <c:pt idx="1367">
                        <c:v>-15.908797287148699</c:v>
                      </c:pt>
                      <c:pt idx="1368">
                        <c:v>-15.9043607094509</c:v>
                      </c:pt>
                      <c:pt idx="1369">
                        <c:v>-15.899924131753201</c:v>
                      </c:pt>
                      <c:pt idx="1370">
                        <c:v>-15.8954875540554</c:v>
                      </c:pt>
                      <c:pt idx="1371">
                        <c:v>-15.891050976357601</c:v>
                      </c:pt>
                      <c:pt idx="1372">
                        <c:v>-15.8866143986599</c:v>
                      </c:pt>
                      <c:pt idx="1373">
                        <c:v>-15.882177820962101</c:v>
                      </c:pt>
                      <c:pt idx="1374">
                        <c:v>-15.8777412432643</c:v>
                      </c:pt>
                      <c:pt idx="1375">
                        <c:v>-15.8733046655666</c:v>
                      </c:pt>
                      <c:pt idx="1376">
                        <c:v>-15.868868087868799</c:v>
                      </c:pt>
                      <c:pt idx="1377">
                        <c:v>-15.864431510171</c:v>
                      </c:pt>
                      <c:pt idx="1378">
                        <c:v>-15.859994932473199</c:v>
                      </c:pt>
                      <c:pt idx="1379">
                        <c:v>-15.8555583547755</c:v>
                      </c:pt>
                      <c:pt idx="1380">
                        <c:v>-15.851121777077701</c:v>
                      </c:pt>
                      <c:pt idx="1381">
                        <c:v>-15.8466851993799</c:v>
                      </c:pt>
                      <c:pt idx="1382">
                        <c:v>-15.8422486216822</c:v>
                      </c:pt>
                      <c:pt idx="1383">
                        <c:v>-15.8378120439844</c:v>
                      </c:pt>
                      <c:pt idx="1384">
                        <c:v>-15.833375466286601</c:v>
                      </c:pt>
                      <c:pt idx="1385">
                        <c:v>-15.828938888588899</c:v>
                      </c:pt>
                      <c:pt idx="1386">
                        <c:v>-15.8245023108911</c:v>
                      </c:pt>
                      <c:pt idx="1387">
                        <c:v>-15.820065733193299</c:v>
                      </c:pt>
                      <c:pt idx="1388">
                        <c:v>-15.8156291554956</c:v>
                      </c:pt>
                      <c:pt idx="1389">
                        <c:v>-15.811192577797801</c:v>
                      </c:pt>
                      <c:pt idx="1390">
                        <c:v>-15.8067560001</c:v>
                      </c:pt>
                      <c:pt idx="1391">
                        <c:v>-15.802319422402199</c:v>
                      </c:pt>
                      <c:pt idx="1392">
                        <c:v>-15.7978828447045</c:v>
                      </c:pt>
                      <c:pt idx="1393">
                        <c:v>-15.793446267006701</c:v>
                      </c:pt>
                      <c:pt idx="1394">
                        <c:v>-15.7890096893089</c:v>
                      </c:pt>
                      <c:pt idx="1395">
                        <c:v>-15.7845731116112</c:v>
                      </c:pt>
                      <c:pt idx="1396">
                        <c:v>-15.780136533913399</c:v>
                      </c:pt>
                      <c:pt idx="1397">
                        <c:v>-15.7756999562156</c:v>
                      </c:pt>
                      <c:pt idx="1398">
                        <c:v>-15.771263378517901</c:v>
                      </c:pt>
                      <c:pt idx="1399">
                        <c:v>-15.7668268008201</c:v>
                      </c:pt>
                      <c:pt idx="1400">
                        <c:v>-15.762390223122299</c:v>
                      </c:pt>
                      <c:pt idx="1401">
                        <c:v>-15.7579536454245</c:v>
                      </c:pt>
                      <c:pt idx="1402">
                        <c:v>-15.753517067726801</c:v>
                      </c:pt>
                      <c:pt idx="1403">
                        <c:v>-15.749080490029</c:v>
                      </c:pt>
                      <c:pt idx="1404">
                        <c:v>-15.744643912331201</c:v>
                      </c:pt>
                      <c:pt idx="1405">
                        <c:v>-15.740207334633499</c:v>
                      </c:pt>
                      <c:pt idx="1406">
                        <c:v>-15.7357707569357</c:v>
                      </c:pt>
                      <c:pt idx="1407">
                        <c:v>-15.7313341792379</c:v>
                      </c:pt>
                      <c:pt idx="1408">
                        <c:v>-15.7268976015402</c:v>
                      </c:pt>
                      <c:pt idx="1409">
                        <c:v>-15.722461023842399</c:v>
                      </c:pt>
                      <c:pt idx="1410">
                        <c:v>-15.7180244461446</c:v>
                      </c:pt>
                      <c:pt idx="1411">
                        <c:v>-15.713587868446799</c:v>
                      </c:pt>
                      <c:pt idx="1412">
                        <c:v>-15.7091512907491</c:v>
                      </c:pt>
                      <c:pt idx="1413">
                        <c:v>-15.704714713051301</c:v>
                      </c:pt>
                      <c:pt idx="1414">
                        <c:v>-15.7002781353535</c:v>
                      </c:pt>
                      <c:pt idx="1415">
                        <c:v>-15.6958415576558</c:v>
                      </c:pt>
                      <c:pt idx="1416">
                        <c:v>-15.691404979958</c:v>
                      </c:pt>
                      <c:pt idx="1417">
                        <c:v>-15.686968402260201</c:v>
                      </c:pt>
                      <c:pt idx="1418">
                        <c:v>-15.682531824562499</c:v>
                      </c:pt>
                      <c:pt idx="1419">
                        <c:v>-15.6780952468647</c:v>
                      </c:pt>
                      <c:pt idx="1420">
                        <c:v>-15.673658669166899</c:v>
                      </c:pt>
                      <c:pt idx="1421">
                        <c:v>-15.6692220914691</c:v>
                      </c:pt>
                      <c:pt idx="1422">
                        <c:v>-15.664785513771401</c:v>
                      </c:pt>
                      <c:pt idx="1423">
                        <c:v>-15.6603489360736</c:v>
                      </c:pt>
                      <c:pt idx="1424">
                        <c:v>-15.655912358375801</c:v>
                      </c:pt>
                      <c:pt idx="1425">
                        <c:v>-15.6514757806781</c:v>
                      </c:pt>
                      <c:pt idx="1426">
                        <c:v>-15.6470392029803</c:v>
                      </c:pt>
                      <c:pt idx="1427">
                        <c:v>-15.6426026252825</c:v>
                      </c:pt>
                      <c:pt idx="1428">
                        <c:v>-15.6381660475848</c:v>
                      </c:pt>
                      <c:pt idx="1429">
                        <c:v>-15.633729469886999</c:v>
                      </c:pt>
                      <c:pt idx="1430">
                        <c:v>-15.6292928921892</c:v>
                      </c:pt>
                      <c:pt idx="1431">
                        <c:v>-15.624856314491501</c:v>
                      </c:pt>
                      <c:pt idx="1432">
                        <c:v>-15.6204197367937</c:v>
                      </c:pt>
                      <c:pt idx="1433">
                        <c:v>-15.615983159095901</c:v>
                      </c:pt>
                      <c:pt idx="1434">
                        <c:v>-15.6115465813981</c:v>
                      </c:pt>
                      <c:pt idx="1435">
                        <c:v>-15.6071100037004</c:v>
                      </c:pt>
                      <c:pt idx="1436">
                        <c:v>-15.6026734260026</c:v>
                      </c:pt>
                      <c:pt idx="1437">
                        <c:v>-15.598236848304801</c:v>
                      </c:pt>
                      <c:pt idx="1438">
                        <c:v>-15.593800270607099</c:v>
                      </c:pt>
                      <c:pt idx="1439">
                        <c:v>-15.5893636929093</c:v>
                      </c:pt>
                      <c:pt idx="1440">
                        <c:v>-15.584927115211499</c:v>
                      </c:pt>
                      <c:pt idx="1441">
                        <c:v>-15.5804905375138</c:v>
                      </c:pt>
                      <c:pt idx="1442">
                        <c:v>-15.576053959816001</c:v>
                      </c:pt>
                      <c:pt idx="1443">
                        <c:v>-15.5716173821182</c:v>
                      </c:pt>
                      <c:pt idx="1444">
                        <c:v>-15.567180804420399</c:v>
                      </c:pt>
                      <c:pt idx="1445">
                        <c:v>-15.5627442267227</c:v>
                      </c:pt>
                      <c:pt idx="1446">
                        <c:v>-15.558307649024901</c:v>
                      </c:pt>
                      <c:pt idx="1447">
                        <c:v>-15.5538710713271</c:v>
                      </c:pt>
                      <c:pt idx="1448">
                        <c:v>-15.5494344936294</c:v>
                      </c:pt>
                      <c:pt idx="1449">
                        <c:v>-15.544997915931599</c:v>
                      </c:pt>
                      <c:pt idx="1450">
                        <c:v>-15.5405613382338</c:v>
                      </c:pt>
                      <c:pt idx="1451">
                        <c:v>-15.536124760536101</c:v>
                      </c:pt>
                      <c:pt idx="1452">
                        <c:v>-15.5316881828383</c:v>
                      </c:pt>
                      <c:pt idx="1453">
                        <c:v>-15.527251605140499</c:v>
                      </c:pt>
                      <c:pt idx="1454">
                        <c:v>-15.5228150274427</c:v>
                      </c:pt>
                      <c:pt idx="1455">
                        <c:v>-15.518378449745001</c:v>
                      </c:pt>
                      <c:pt idx="1456">
                        <c:v>-15.5139418720472</c:v>
                      </c:pt>
                      <c:pt idx="1457">
                        <c:v>-15.509505294349401</c:v>
                      </c:pt>
                      <c:pt idx="1458">
                        <c:v>-15.505068716651699</c:v>
                      </c:pt>
                      <c:pt idx="1459">
                        <c:v>-15.5006321389539</c:v>
                      </c:pt>
                      <c:pt idx="1460">
                        <c:v>-15.4961955612561</c:v>
                      </c:pt>
                      <c:pt idx="1461">
                        <c:v>-15.4917589835584</c:v>
                      </c:pt>
                      <c:pt idx="1462">
                        <c:v>-15.487322405860599</c:v>
                      </c:pt>
                      <c:pt idx="1463">
                        <c:v>-15.4828858281628</c:v>
                      </c:pt>
                      <c:pt idx="1464">
                        <c:v>-15.478449250464999</c:v>
                      </c:pt>
                      <c:pt idx="1465">
                        <c:v>-15.4740126727673</c:v>
                      </c:pt>
                      <c:pt idx="1466">
                        <c:v>-15.469576095069501</c:v>
                      </c:pt>
                      <c:pt idx="1467">
                        <c:v>-15.4651395173717</c:v>
                      </c:pt>
                      <c:pt idx="1468">
                        <c:v>-15.460702939674</c:v>
                      </c:pt>
                      <c:pt idx="1469">
                        <c:v>-15.4562663619762</c:v>
                      </c:pt>
                      <c:pt idx="1470">
                        <c:v>-15.4518297842784</c:v>
                      </c:pt>
                      <c:pt idx="1471">
                        <c:v>-15.447393206580699</c:v>
                      </c:pt>
                      <c:pt idx="1472">
                        <c:v>-15.4429566288829</c:v>
                      </c:pt>
                      <c:pt idx="1473">
                        <c:v>-15.438520051185099</c:v>
                      </c:pt>
                      <c:pt idx="1474">
                        <c:v>-15.4340834734873</c:v>
                      </c:pt>
                      <c:pt idx="1475">
                        <c:v>-15.429646895789601</c:v>
                      </c:pt>
                      <c:pt idx="1476">
                        <c:v>-15.4252103180918</c:v>
                      </c:pt>
                      <c:pt idx="1477">
                        <c:v>-15.420773740394001</c:v>
                      </c:pt>
                      <c:pt idx="1478">
                        <c:v>-15.4163371626963</c:v>
                      </c:pt>
                      <c:pt idx="1479">
                        <c:v>-15.4119005849985</c:v>
                      </c:pt>
                      <c:pt idx="1480">
                        <c:v>-15.4074640073007</c:v>
                      </c:pt>
                      <c:pt idx="1481">
                        <c:v>-15.403027429603</c:v>
                      </c:pt>
                      <c:pt idx="1482">
                        <c:v>-15.398590851905199</c:v>
                      </c:pt>
                      <c:pt idx="1483">
                        <c:v>-15.3941542742074</c:v>
                      </c:pt>
                      <c:pt idx="1484">
                        <c:v>-15.389717696509701</c:v>
                      </c:pt>
                      <c:pt idx="1485">
                        <c:v>-15.3852811188119</c:v>
                      </c:pt>
                      <c:pt idx="1486">
                        <c:v>-15.380844541114101</c:v>
                      </c:pt>
                      <c:pt idx="1487">
                        <c:v>-15.3764079634163</c:v>
                      </c:pt>
                      <c:pt idx="1488">
                        <c:v>-15.3719713857186</c:v>
                      </c:pt>
                      <c:pt idx="1489">
                        <c:v>-15.3675348080208</c:v>
                      </c:pt>
                      <c:pt idx="1490">
                        <c:v>-15.363098230323001</c:v>
                      </c:pt>
                      <c:pt idx="1491">
                        <c:v>-15.358661652625299</c:v>
                      </c:pt>
                      <c:pt idx="1492">
                        <c:v>-15.3542250749275</c:v>
                      </c:pt>
                      <c:pt idx="1493">
                        <c:v>-15.349788497229699</c:v>
                      </c:pt>
                      <c:pt idx="1494">
                        <c:v>-15.345351919532</c:v>
                      </c:pt>
                      <c:pt idx="1495">
                        <c:v>-15.340915341834201</c:v>
                      </c:pt>
                      <c:pt idx="1496">
                        <c:v>-15.3364787641364</c:v>
                      </c:pt>
                      <c:pt idx="1497">
                        <c:v>-15.332042186438599</c:v>
                      </c:pt>
                      <c:pt idx="1498">
                        <c:v>-15.3276056087409</c:v>
                      </c:pt>
                      <c:pt idx="1499">
                        <c:v>-15.323169031043101</c:v>
                      </c:pt>
                      <c:pt idx="1500">
                        <c:v>-15.3187324533453</c:v>
                      </c:pt>
                      <c:pt idx="1501">
                        <c:v>-15.3142958756476</c:v>
                      </c:pt>
                      <c:pt idx="1502">
                        <c:v>-15.309859297949799</c:v>
                      </c:pt>
                      <c:pt idx="1503">
                        <c:v>-15.305422720252</c:v>
                      </c:pt>
                      <c:pt idx="1504">
                        <c:v>-15.300986142554301</c:v>
                      </c:pt>
                      <c:pt idx="1505">
                        <c:v>-15.2965495648565</c:v>
                      </c:pt>
                      <c:pt idx="1506">
                        <c:v>-15.292112987158699</c:v>
                      </c:pt>
                      <c:pt idx="1507">
                        <c:v>-15.2876764094609</c:v>
                      </c:pt>
                      <c:pt idx="1508">
                        <c:v>-15.283239831763201</c:v>
                      </c:pt>
                      <c:pt idx="1509">
                        <c:v>-15.2788032540654</c:v>
                      </c:pt>
                      <c:pt idx="1510">
                        <c:v>-15.274366676367601</c:v>
                      </c:pt>
                      <c:pt idx="1511">
                        <c:v>-15.269930098669899</c:v>
                      </c:pt>
                      <c:pt idx="1512">
                        <c:v>-15.2654935209721</c:v>
                      </c:pt>
                      <c:pt idx="1513">
                        <c:v>-15.2610569432743</c:v>
                      </c:pt>
                      <c:pt idx="1514">
                        <c:v>-15.2566203655766</c:v>
                      </c:pt>
                      <c:pt idx="1515">
                        <c:v>-15.252183787878799</c:v>
                      </c:pt>
                      <c:pt idx="1516">
                        <c:v>-15.247747210181</c:v>
                      </c:pt>
                      <c:pt idx="1517">
                        <c:v>-15.243310632483199</c:v>
                      </c:pt>
                      <c:pt idx="1518">
                        <c:v>-15.2388740547855</c:v>
                      </c:pt>
                      <c:pt idx="1519">
                        <c:v>-15.234437477087701</c:v>
                      </c:pt>
                      <c:pt idx="1520">
                        <c:v>-15.2300008993899</c:v>
                      </c:pt>
                      <c:pt idx="1521">
                        <c:v>-15.2255643216922</c:v>
                      </c:pt>
                      <c:pt idx="1522">
                        <c:v>-15.221127743994399</c:v>
                      </c:pt>
                      <c:pt idx="1523">
                        <c:v>-15.2166911662966</c:v>
                      </c:pt>
                      <c:pt idx="1524">
                        <c:v>-15.212254588598899</c:v>
                      </c:pt>
                      <c:pt idx="1525">
                        <c:v>-15.2078180109011</c:v>
                      </c:pt>
                      <c:pt idx="1526">
                        <c:v>-15.203381433203299</c:v>
                      </c:pt>
                      <c:pt idx="1527">
                        <c:v>-15.1989448555056</c:v>
                      </c:pt>
                      <c:pt idx="1528">
                        <c:v>-15.194508277807801</c:v>
                      </c:pt>
                      <c:pt idx="1529">
                        <c:v>-15.19007170011</c:v>
                      </c:pt>
                      <c:pt idx="1530">
                        <c:v>-15.185635122412201</c:v>
                      </c:pt>
                      <c:pt idx="1531">
                        <c:v>-15.181198544714499</c:v>
                      </c:pt>
                      <c:pt idx="1532">
                        <c:v>-15.1767619670167</c:v>
                      </c:pt>
                      <c:pt idx="1533">
                        <c:v>-15.1723253893189</c:v>
                      </c:pt>
                      <c:pt idx="1534">
                        <c:v>-15.1678888116212</c:v>
                      </c:pt>
                      <c:pt idx="1535">
                        <c:v>-15.163452233923399</c:v>
                      </c:pt>
                      <c:pt idx="1536">
                        <c:v>-15.1590156562256</c:v>
                      </c:pt>
                      <c:pt idx="1537">
                        <c:v>-15.154579078527901</c:v>
                      </c:pt>
                      <c:pt idx="1538">
                        <c:v>-15.1501425008301</c:v>
                      </c:pt>
                      <c:pt idx="1539">
                        <c:v>-15.145705923132301</c:v>
                      </c:pt>
                      <c:pt idx="1540">
                        <c:v>-15.1412693454345</c:v>
                      </c:pt>
                      <c:pt idx="1541">
                        <c:v>-15.1368327677368</c:v>
                      </c:pt>
                      <c:pt idx="1542">
                        <c:v>-15.132396190039</c:v>
                      </c:pt>
                      <c:pt idx="1543">
                        <c:v>-15.127959612341201</c:v>
                      </c:pt>
                      <c:pt idx="1544">
                        <c:v>-15.123523034643499</c:v>
                      </c:pt>
                      <c:pt idx="1545">
                        <c:v>-15.1190864569457</c:v>
                      </c:pt>
                      <c:pt idx="1546">
                        <c:v>-15.114649879247899</c:v>
                      </c:pt>
                      <c:pt idx="1547">
                        <c:v>-15.1102133015502</c:v>
                      </c:pt>
                      <c:pt idx="1548">
                        <c:v>-15.105776723852401</c:v>
                      </c:pt>
                      <c:pt idx="1549">
                        <c:v>-15.1013401461546</c:v>
                      </c:pt>
                      <c:pt idx="1550">
                        <c:v>-15.096903568456799</c:v>
                      </c:pt>
                      <c:pt idx="1551">
                        <c:v>-15.0924669907591</c:v>
                      </c:pt>
                      <c:pt idx="1552">
                        <c:v>-15.088030413061301</c:v>
                      </c:pt>
                      <c:pt idx="1553">
                        <c:v>-15.0835938353635</c:v>
                      </c:pt>
                      <c:pt idx="1554">
                        <c:v>-15.0791572576658</c:v>
                      </c:pt>
                      <c:pt idx="1555">
                        <c:v>-15.074720679967999</c:v>
                      </c:pt>
                      <c:pt idx="1556">
                        <c:v>-15.0702841022702</c:v>
                      </c:pt>
                      <c:pt idx="1557">
                        <c:v>-15.065847524572501</c:v>
                      </c:pt>
                      <c:pt idx="1558">
                        <c:v>-15.0614109468747</c:v>
                      </c:pt>
                      <c:pt idx="1559">
                        <c:v>-15.056974369176899</c:v>
                      </c:pt>
                      <c:pt idx="1560">
                        <c:v>-15.0525377914791</c:v>
                      </c:pt>
                      <c:pt idx="1561">
                        <c:v>-15.048101213781401</c:v>
                      </c:pt>
                      <c:pt idx="1562">
                        <c:v>-15.0436646360836</c:v>
                      </c:pt>
                      <c:pt idx="1563">
                        <c:v>-15.039228058385801</c:v>
                      </c:pt>
                      <c:pt idx="1564">
                        <c:v>-15.034791480688099</c:v>
                      </c:pt>
                      <c:pt idx="1565">
                        <c:v>-15.0303549029903</c:v>
                      </c:pt>
                      <c:pt idx="1566">
                        <c:v>-15.025918325292499</c:v>
                      </c:pt>
                      <c:pt idx="1567">
                        <c:v>-15.0214817475948</c:v>
                      </c:pt>
                      <c:pt idx="1568">
                        <c:v>-15.017045169896999</c:v>
                      </c:pt>
                      <c:pt idx="1569">
                        <c:v>-15.0126085921992</c:v>
                      </c:pt>
                      <c:pt idx="1570">
                        <c:v>-15.008172014501501</c:v>
                      </c:pt>
                      <c:pt idx="1571">
                        <c:v>-15.0037354368037</c:v>
                      </c:pt>
                      <c:pt idx="1572">
                        <c:v>-14.999298859105901</c:v>
                      </c:pt>
                      <c:pt idx="1573">
                        <c:v>-14.9948622814081</c:v>
                      </c:pt>
                      <c:pt idx="1574">
                        <c:v>-14.9904257037104</c:v>
                      </c:pt>
                      <c:pt idx="1575">
                        <c:v>-14.985989126012599</c:v>
                      </c:pt>
                      <c:pt idx="1576">
                        <c:v>-14.9815525483148</c:v>
                      </c:pt>
                      <c:pt idx="1577">
                        <c:v>-14.977115970617101</c:v>
                      </c:pt>
                      <c:pt idx="1578">
                        <c:v>-14.9726793929193</c:v>
                      </c:pt>
                      <c:pt idx="1579">
                        <c:v>-14.968242815221499</c:v>
                      </c:pt>
                      <c:pt idx="1580">
                        <c:v>-14.9638062375238</c:v>
                      </c:pt>
                      <c:pt idx="1581">
                        <c:v>-14.959369659826001</c:v>
                      </c:pt>
                      <c:pt idx="1582">
                        <c:v>-14.9549330821282</c:v>
                      </c:pt>
                      <c:pt idx="1583">
                        <c:v>-14.950496504430401</c:v>
                      </c:pt>
                      <c:pt idx="1584">
                        <c:v>-14.946059926732699</c:v>
                      </c:pt>
                      <c:pt idx="1585">
                        <c:v>-14.9416233490349</c:v>
                      </c:pt>
                      <c:pt idx="1586">
                        <c:v>-14.9371867713371</c:v>
                      </c:pt>
                      <c:pt idx="1587">
                        <c:v>-14.9327501936394</c:v>
                      </c:pt>
                      <c:pt idx="1588">
                        <c:v>-14.928313615941599</c:v>
                      </c:pt>
                      <c:pt idx="1589">
                        <c:v>-14.9238770382438</c:v>
                      </c:pt>
                      <c:pt idx="1590">
                        <c:v>-14.919440460546101</c:v>
                      </c:pt>
                      <c:pt idx="1591">
                        <c:v>-14.9150038828483</c:v>
                      </c:pt>
                      <c:pt idx="1592">
                        <c:v>-14.910567305150501</c:v>
                      </c:pt>
                      <c:pt idx="1593">
                        <c:v>-14.9061307274527</c:v>
                      </c:pt>
                      <c:pt idx="1594">
                        <c:v>-14.901694149755</c:v>
                      </c:pt>
                      <c:pt idx="1595">
                        <c:v>-14.8972575720572</c:v>
                      </c:pt>
                      <c:pt idx="1596">
                        <c:v>-14.892820994359401</c:v>
                      </c:pt>
                      <c:pt idx="1597">
                        <c:v>-14.888384416661699</c:v>
                      </c:pt>
                      <c:pt idx="1598">
                        <c:v>-14.8839478389639</c:v>
                      </c:pt>
                      <c:pt idx="1599">
                        <c:v>-14.879511261266099</c:v>
                      </c:pt>
                      <c:pt idx="1600">
                        <c:v>-14.8750746835684</c:v>
                      </c:pt>
                      <c:pt idx="1601">
                        <c:v>-14.870638105870601</c:v>
                      </c:pt>
                      <c:pt idx="1602">
                        <c:v>-14.8662015281728</c:v>
                      </c:pt>
                      <c:pt idx="1603">
                        <c:v>-14.861764950474999</c:v>
                      </c:pt>
                      <c:pt idx="1604">
                        <c:v>-14.8573283727773</c:v>
                      </c:pt>
                      <c:pt idx="1605">
                        <c:v>-14.852891795079501</c:v>
                      </c:pt>
                      <c:pt idx="1606">
                        <c:v>-14.8484552173817</c:v>
                      </c:pt>
                      <c:pt idx="1607">
                        <c:v>-14.844018639684</c:v>
                      </c:pt>
                      <c:pt idx="1608">
                        <c:v>-14.839582061986199</c:v>
                      </c:pt>
                      <c:pt idx="1609">
                        <c:v>-14.8351454842884</c:v>
                      </c:pt>
                      <c:pt idx="1610">
                        <c:v>-14.830708906590701</c:v>
                      </c:pt>
                      <c:pt idx="1611">
                        <c:v>-14.8262723288929</c:v>
                      </c:pt>
                      <c:pt idx="1612">
                        <c:v>-14.821835751195101</c:v>
                      </c:pt>
                      <c:pt idx="1613">
                        <c:v>-14.8173991734974</c:v>
                      </c:pt>
                      <c:pt idx="1614">
                        <c:v>-14.812962595799601</c:v>
                      </c:pt>
                      <c:pt idx="1615">
                        <c:v>-14.8085260181018</c:v>
                      </c:pt>
                      <c:pt idx="1616">
                        <c:v>-14.804089440404001</c:v>
                      </c:pt>
                      <c:pt idx="1617">
                        <c:v>-14.799652862706299</c:v>
                      </c:pt>
                      <c:pt idx="1618">
                        <c:v>-14.7952162850085</c:v>
                      </c:pt>
                      <c:pt idx="1619">
                        <c:v>-14.790779707310699</c:v>
                      </c:pt>
                      <c:pt idx="1620">
                        <c:v>-14.786343129613</c:v>
                      </c:pt>
                      <c:pt idx="1621">
                        <c:v>-14.781906551915201</c:v>
                      </c:pt>
                      <c:pt idx="1622">
                        <c:v>-14.7774699742174</c:v>
                      </c:pt>
                      <c:pt idx="1623">
                        <c:v>-14.7730333965197</c:v>
                      </c:pt>
                      <c:pt idx="1624">
                        <c:v>-14.7685968188219</c:v>
                      </c:pt>
                      <c:pt idx="1625">
                        <c:v>-14.764160241124101</c:v>
                      </c:pt>
                      <c:pt idx="1626">
                        <c:v>-14.7597236634263</c:v>
                      </c:pt>
                      <c:pt idx="1627">
                        <c:v>-14.7552870857286</c:v>
                      </c:pt>
                      <c:pt idx="1628">
                        <c:v>-14.750850508030799</c:v>
                      </c:pt>
                      <c:pt idx="1629">
                        <c:v>-14.746413930333</c:v>
                      </c:pt>
                      <c:pt idx="1630">
                        <c:v>-14.741977352635301</c:v>
                      </c:pt>
                      <c:pt idx="1631">
                        <c:v>-14.7375407749375</c:v>
                      </c:pt>
                      <c:pt idx="1632">
                        <c:v>-14.733104197239699</c:v>
                      </c:pt>
                      <c:pt idx="1633">
                        <c:v>-14.728667619542</c:v>
                      </c:pt>
                      <c:pt idx="1634">
                        <c:v>-14.724231041844201</c:v>
                      </c:pt>
                      <c:pt idx="1635">
                        <c:v>-14.7197944641464</c:v>
                      </c:pt>
                      <c:pt idx="1636">
                        <c:v>-14.715357886448601</c:v>
                      </c:pt>
                      <c:pt idx="1637">
                        <c:v>-14.710921308750899</c:v>
                      </c:pt>
                      <c:pt idx="1638">
                        <c:v>-14.7064847310531</c:v>
                      </c:pt>
                      <c:pt idx="1639">
                        <c:v>-14.7020481533553</c:v>
                      </c:pt>
                      <c:pt idx="1640">
                        <c:v>-14.6976115756576</c:v>
                      </c:pt>
                      <c:pt idx="1641">
                        <c:v>-14.693174997959799</c:v>
                      </c:pt>
                      <c:pt idx="1642">
                        <c:v>-14.688738420262</c:v>
                      </c:pt>
                      <c:pt idx="1643">
                        <c:v>-14.684301842564301</c:v>
                      </c:pt>
                      <c:pt idx="1644">
                        <c:v>-14.6798652648665</c:v>
                      </c:pt>
                      <c:pt idx="1645">
                        <c:v>-14.675428687168701</c:v>
                      </c:pt>
                      <c:pt idx="1646">
                        <c:v>-14.6709921094709</c:v>
                      </c:pt>
                      <c:pt idx="1647">
                        <c:v>-14.6665555317732</c:v>
                      </c:pt>
                      <c:pt idx="1648">
                        <c:v>-14.6621189540754</c:v>
                      </c:pt>
                      <c:pt idx="1649">
                        <c:v>-14.657682376377601</c:v>
                      </c:pt>
                      <c:pt idx="1650">
                        <c:v>-14.653245798679899</c:v>
                      </c:pt>
                      <c:pt idx="1651">
                        <c:v>-14.6488092209821</c:v>
                      </c:pt>
                      <c:pt idx="1652">
                        <c:v>-14.644372643284299</c:v>
                      </c:pt>
                      <c:pt idx="1653">
                        <c:v>-14.6399360655866</c:v>
                      </c:pt>
                      <c:pt idx="1654">
                        <c:v>-14.635499487888801</c:v>
                      </c:pt>
                      <c:pt idx="1655">
                        <c:v>-14.631062910191</c:v>
                      </c:pt>
                      <c:pt idx="1656">
                        <c:v>-14.626626332493201</c:v>
                      </c:pt>
                      <c:pt idx="1657">
                        <c:v>-14.6221897547955</c:v>
                      </c:pt>
                      <c:pt idx="1658">
                        <c:v>-14.617753177097701</c:v>
                      </c:pt>
                      <c:pt idx="1659">
                        <c:v>-14.6133165993999</c:v>
                      </c:pt>
                      <c:pt idx="1660">
                        <c:v>-14.6088800217022</c:v>
                      </c:pt>
                      <c:pt idx="1661">
                        <c:v>-14.604443444004399</c:v>
                      </c:pt>
                      <c:pt idx="1662">
                        <c:v>-14.6000068663066</c:v>
                      </c:pt>
                      <c:pt idx="1663">
                        <c:v>-14.595570288608901</c:v>
                      </c:pt>
                      <c:pt idx="1664">
                        <c:v>-14.5911337109111</c:v>
                      </c:pt>
                      <c:pt idx="1665">
                        <c:v>-14.586697133213301</c:v>
                      </c:pt>
                      <c:pt idx="1666">
                        <c:v>-14.5822605555156</c:v>
                      </c:pt>
                      <c:pt idx="1667">
                        <c:v>-14.5778239778178</c:v>
                      </c:pt>
                      <c:pt idx="1668">
                        <c:v>-14.57338740012</c:v>
                      </c:pt>
                      <c:pt idx="1669">
                        <c:v>-14.568950822422201</c:v>
                      </c:pt>
                      <c:pt idx="1670">
                        <c:v>-14.564514244724499</c:v>
                      </c:pt>
                      <c:pt idx="1671">
                        <c:v>-14.5600776670267</c:v>
                      </c:pt>
                      <c:pt idx="1672">
                        <c:v>-14.555641089328899</c:v>
                      </c:pt>
                      <c:pt idx="1673">
                        <c:v>-14.5512045116312</c:v>
                      </c:pt>
                      <c:pt idx="1674">
                        <c:v>-14.546767933933401</c:v>
                      </c:pt>
                      <c:pt idx="1675">
                        <c:v>-14.5423313562356</c:v>
                      </c:pt>
                      <c:pt idx="1676">
                        <c:v>-14.5378947785379</c:v>
                      </c:pt>
                      <c:pt idx="1677">
                        <c:v>-14.5334582008401</c:v>
                      </c:pt>
                      <c:pt idx="1678">
                        <c:v>-14.529021623142301</c:v>
                      </c:pt>
                      <c:pt idx="1679">
                        <c:v>-14.5245850454445</c:v>
                      </c:pt>
                      <c:pt idx="1680">
                        <c:v>-14.5201484677468</c:v>
                      </c:pt>
                      <c:pt idx="1681">
                        <c:v>-14.515711890048999</c:v>
                      </c:pt>
                      <c:pt idx="1682">
                        <c:v>-14.5112753123512</c:v>
                      </c:pt>
                      <c:pt idx="1683">
                        <c:v>-14.506838734653501</c:v>
                      </c:pt>
                      <c:pt idx="1684">
                        <c:v>-14.5024021569557</c:v>
                      </c:pt>
                      <c:pt idx="1685">
                        <c:v>-14.497965579257899</c:v>
                      </c:pt>
                      <c:pt idx="1686">
                        <c:v>-14.4935290015602</c:v>
                      </c:pt>
                      <c:pt idx="1687">
                        <c:v>-14.489092423862401</c:v>
                      </c:pt>
                      <c:pt idx="1688">
                        <c:v>-14.4846558461646</c:v>
                      </c:pt>
                      <c:pt idx="1689">
                        <c:v>-14.480219268466801</c:v>
                      </c:pt>
                      <c:pt idx="1690">
                        <c:v>-14.475782690769099</c:v>
                      </c:pt>
                      <c:pt idx="1691">
                        <c:v>-14.4713461130713</c:v>
                      </c:pt>
                      <c:pt idx="1692">
                        <c:v>-14.4669095353735</c:v>
                      </c:pt>
                      <c:pt idx="1693">
                        <c:v>-14.4624729576758</c:v>
                      </c:pt>
                      <c:pt idx="1694">
                        <c:v>-14.458036379977999</c:v>
                      </c:pt>
                      <c:pt idx="1695">
                        <c:v>-14.4535998022802</c:v>
                      </c:pt>
                      <c:pt idx="1696">
                        <c:v>-14.449163224582501</c:v>
                      </c:pt>
                      <c:pt idx="1697">
                        <c:v>-14.4447266468847</c:v>
                      </c:pt>
                      <c:pt idx="1698">
                        <c:v>-14.440290069186901</c:v>
                      </c:pt>
                      <c:pt idx="1699">
                        <c:v>-14.4358534914891</c:v>
                      </c:pt>
                      <c:pt idx="1700">
                        <c:v>-14.4314169137914</c:v>
                      </c:pt>
                      <c:pt idx="1701">
                        <c:v>-14.4269803360936</c:v>
                      </c:pt>
                      <c:pt idx="1702">
                        <c:v>-14.4225437583958</c:v>
                      </c:pt>
                      <c:pt idx="1703">
                        <c:v>-14.418107180698099</c:v>
                      </c:pt>
                      <c:pt idx="1704">
                        <c:v>-14.4136706030003</c:v>
                      </c:pt>
                      <c:pt idx="1705">
                        <c:v>-14.409234025302499</c:v>
                      </c:pt>
                      <c:pt idx="1706">
                        <c:v>-14.4047974476048</c:v>
                      </c:pt>
                      <c:pt idx="1707">
                        <c:v>-14.400360869907001</c:v>
                      </c:pt>
                      <c:pt idx="1708">
                        <c:v>-14.3959242922092</c:v>
                      </c:pt>
                      <c:pt idx="1709">
                        <c:v>-14.3914877145115</c:v>
                      </c:pt>
                      <c:pt idx="1710">
                        <c:v>-14.3870511368137</c:v>
                      </c:pt>
                      <c:pt idx="1711">
                        <c:v>-14.3826145591159</c:v>
                      </c:pt>
                      <c:pt idx="1712">
                        <c:v>-14.3781779814181</c:v>
                      </c:pt>
                      <c:pt idx="1713">
                        <c:v>-14.3737414037204</c:v>
                      </c:pt>
                      <c:pt idx="1714">
                        <c:v>-14.369304826022599</c:v>
                      </c:pt>
                      <c:pt idx="1715">
                        <c:v>-14.3648682483248</c:v>
                      </c:pt>
                      <c:pt idx="1716">
                        <c:v>-14.360431670627101</c:v>
                      </c:pt>
                      <c:pt idx="1717">
                        <c:v>-14.3559950929293</c:v>
                      </c:pt>
                      <c:pt idx="1718">
                        <c:v>-14.351558515231501</c:v>
                      </c:pt>
                      <c:pt idx="1719">
                        <c:v>-14.347121937533799</c:v>
                      </c:pt>
                      <c:pt idx="1720">
                        <c:v>-14.342685359836</c:v>
                      </c:pt>
                      <c:pt idx="1721">
                        <c:v>-14.3382487821382</c:v>
                      </c:pt>
                      <c:pt idx="1722">
                        <c:v>-14.333812204440401</c:v>
                      </c:pt>
                      <c:pt idx="1723">
                        <c:v>-14.329375626742699</c:v>
                      </c:pt>
                      <c:pt idx="1724">
                        <c:v>-14.3249390490449</c:v>
                      </c:pt>
                      <c:pt idx="1725">
                        <c:v>-14.320502471347099</c:v>
                      </c:pt>
                      <c:pt idx="1726">
                        <c:v>-14.3160658936494</c:v>
                      </c:pt>
                      <c:pt idx="1727">
                        <c:v>-14.311629315951601</c:v>
                      </c:pt>
                      <c:pt idx="1728">
                        <c:v>-14.3071927382538</c:v>
                      </c:pt>
                      <c:pt idx="1729">
                        <c:v>-14.3027561605561</c:v>
                      </c:pt>
                      <c:pt idx="1730">
                        <c:v>-14.2983195828583</c:v>
                      </c:pt>
                      <c:pt idx="1731">
                        <c:v>-14.293883005160501</c:v>
                      </c:pt>
                      <c:pt idx="1732">
                        <c:v>-14.2894464274627</c:v>
                      </c:pt>
                      <c:pt idx="1733">
                        <c:v>-14.285009849765</c:v>
                      </c:pt>
                      <c:pt idx="1734">
                        <c:v>-14.280573272067199</c:v>
                      </c:pt>
                      <c:pt idx="1735">
                        <c:v>-14.2761366943694</c:v>
                      </c:pt>
                      <c:pt idx="1736">
                        <c:v>-14.271700116671701</c:v>
                      </c:pt>
                      <c:pt idx="1737">
                        <c:v>-14.2672635389739</c:v>
                      </c:pt>
                      <c:pt idx="1738">
                        <c:v>-14.262826961276099</c:v>
                      </c:pt>
                      <c:pt idx="1739">
                        <c:v>-14.2583903835784</c:v>
                      </c:pt>
                      <c:pt idx="1740">
                        <c:v>-14.253953805880601</c:v>
                      </c:pt>
                      <c:pt idx="1741">
                        <c:v>-14.2495172281828</c:v>
                      </c:pt>
                      <c:pt idx="1742">
                        <c:v>-14.245080650485001</c:v>
                      </c:pt>
                      <c:pt idx="1743">
                        <c:v>-14.240644072787299</c:v>
                      </c:pt>
                      <c:pt idx="1744">
                        <c:v>-14.2362074950895</c:v>
                      </c:pt>
                      <c:pt idx="1745">
                        <c:v>-14.2317709173917</c:v>
                      </c:pt>
                      <c:pt idx="1746">
                        <c:v>-14.227334339694</c:v>
                      </c:pt>
                      <c:pt idx="1747">
                        <c:v>-14.222897761996199</c:v>
                      </c:pt>
                      <c:pt idx="1748">
                        <c:v>-14.2184611842984</c:v>
                      </c:pt>
                      <c:pt idx="1749">
                        <c:v>-14.214024606600701</c:v>
                      </c:pt>
                      <c:pt idx="1750">
                        <c:v>-14.2095880289029</c:v>
                      </c:pt>
                      <c:pt idx="1751">
                        <c:v>-14.205151451205101</c:v>
                      </c:pt>
                      <c:pt idx="1752">
                        <c:v>-14.200714873507399</c:v>
                      </c:pt>
                      <c:pt idx="1753">
                        <c:v>-14.1962782958096</c:v>
                      </c:pt>
                      <c:pt idx="1754">
                        <c:v>-14.1918417181118</c:v>
                      </c:pt>
                      <c:pt idx="1755">
                        <c:v>-14.187405140414</c:v>
                      </c:pt>
                      <c:pt idx="1756">
                        <c:v>-14.182968562716299</c:v>
                      </c:pt>
                      <c:pt idx="1757">
                        <c:v>-14.1785319850185</c:v>
                      </c:pt>
                      <c:pt idx="1758">
                        <c:v>-14.174095407320699</c:v>
                      </c:pt>
                      <c:pt idx="1759">
                        <c:v>-14.169658829623</c:v>
                      </c:pt>
                      <c:pt idx="1760">
                        <c:v>-14.165222251925201</c:v>
                      </c:pt>
                      <c:pt idx="1761">
                        <c:v>-14.1607856742274</c:v>
                      </c:pt>
                      <c:pt idx="1762">
                        <c:v>-14.1563490965297</c:v>
                      </c:pt>
                      <c:pt idx="1763">
                        <c:v>-14.151912518831899</c:v>
                      </c:pt>
                      <c:pt idx="1764">
                        <c:v>-14.1474759411341</c:v>
                      </c:pt>
                      <c:pt idx="1765">
                        <c:v>-14.1430393634363</c:v>
                      </c:pt>
                      <c:pt idx="1766">
                        <c:v>-14.1386027857386</c:v>
                      </c:pt>
                      <c:pt idx="1767">
                        <c:v>-14.134166208040799</c:v>
                      </c:pt>
                      <c:pt idx="1768">
                        <c:v>-14.129729630343</c:v>
                      </c:pt>
                      <c:pt idx="1769">
                        <c:v>-14.125293052645301</c:v>
                      </c:pt>
                      <c:pt idx="1770">
                        <c:v>-14.1208564749475</c:v>
                      </c:pt>
                      <c:pt idx="1771">
                        <c:v>-14.116419897249701</c:v>
                      </c:pt>
                      <c:pt idx="1772">
                        <c:v>-14.111983319551999</c:v>
                      </c:pt>
                      <c:pt idx="1773">
                        <c:v>-14.1075467418542</c:v>
                      </c:pt>
                      <c:pt idx="1774">
                        <c:v>-14.1031101641564</c:v>
                      </c:pt>
                      <c:pt idx="1775">
                        <c:v>-14.098673586458601</c:v>
                      </c:pt>
                      <c:pt idx="1776">
                        <c:v>-14.094237008760899</c:v>
                      </c:pt>
                      <c:pt idx="1777">
                        <c:v>-14.0898004310631</c:v>
                      </c:pt>
                      <c:pt idx="1778">
                        <c:v>-14.085363853365299</c:v>
                      </c:pt>
                      <c:pt idx="1779">
                        <c:v>-14.0809272756676</c:v>
                      </c:pt>
                      <c:pt idx="1780">
                        <c:v>-14.076490697969801</c:v>
                      </c:pt>
                      <c:pt idx="1781">
                        <c:v>-14.072054120272</c:v>
                      </c:pt>
                      <c:pt idx="1782">
                        <c:v>-14.0676175425743</c:v>
                      </c:pt>
                      <c:pt idx="1783">
                        <c:v>-14.0631809648765</c:v>
                      </c:pt>
                      <c:pt idx="1784">
                        <c:v>-14.058744387178701</c:v>
                      </c:pt>
                      <c:pt idx="1785">
                        <c:v>-14.0543078094809</c:v>
                      </c:pt>
                      <c:pt idx="1786">
                        <c:v>-14.0498712317832</c:v>
                      </c:pt>
                      <c:pt idx="1787">
                        <c:v>-14.045434654085399</c:v>
                      </c:pt>
                      <c:pt idx="1788">
                        <c:v>-14.0409980763876</c:v>
                      </c:pt>
                      <c:pt idx="1789">
                        <c:v>-14.036561498689901</c:v>
                      </c:pt>
                      <c:pt idx="1790">
                        <c:v>-14.0321249209921</c:v>
                      </c:pt>
                      <c:pt idx="1791">
                        <c:v>-14.027688343294299</c:v>
                      </c:pt>
                      <c:pt idx="1792">
                        <c:v>-14.0232517655966</c:v>
                      </c:pt>
                      <c:pt idx="1793">
                        <c:v>-14.018815187898801</c:v>
                      </c:pt>
                      <c:pt idx="1794">
                        <c:v>-14.014378610201</c:v>
                      </c:pt>
                      <c:pt idx="1795">
                        <c:v>-14.0099420325033</c:v>
                      </c:pt>
                      <c:pt idx="1796">
                        <c:v>-14.005505454805499</c:v>
                      </c:pt>
                      <c:pt idx="1797">
                        <c:v>-14.0010688771077</c:v>
                      </c:pt>
                      <c:pt idx="1798">
                        <c:v>-13.9966322994099</c:v>
                      </c:pt>
                      <c:pt idx="1799">
                        <c:v>-13.9921957217122</c:v>
                      </c:pt>
                      <c:pt idx="1800">
                        <c:v>-13.987759144014399</c:v>
                      </c:pt>
                      <c:pt idx="1801">
                        <c:v>-13.9833225663166</c:v>
                      </c:pt>
                      <c:pt idx="1802">
                        <c:v>-13.978885988618901</c:v>
                      </c:pt>
                      <c:pt idx="1803">
                        <c:v>-13.9744494109211</c:v>
                      </c:pt>
                      <c:pt idx="1804">
                        <c:v>-13.970012833223301</c:v>
                      </c:pt>
                      <c:pt idx="1805">
                        <c:v>-13.965576255525599</c:v>
                      </c:pt>
                      <c:pt idx="1806">
                        <c:v>-13.9611396778278</c:v>
                      </c:pt>
                      <c:pt idx="1807">
                        <c:v>-13.956703100129999</c:v>
                      </c:pt>
                      <c:pt idx="1808">
                        <c:v>-13.9522665224322</c:v>
                      </c:pt>
                      <c:pt idx="1809">
                        <c:v>-13.947829944734501</c:v>
                      </c:pt>
                      <c:pt idx="1810">
                        <c:v>-13.9433933670367</c:v>
                      </c:pt>
                      <c:pt idx="1811">
                        <c:v>-13.938956789338899</c:v>
                      </c:pt>
                      <c:pt idx="1812">
                        <c:v>-13.9345202116412</c:v>
                      </c:pt>
                      <c:pt idx="1813">
                        <c:v>-13.930083633943401</c:v>
                      </c:pt>
                      <c:pt idx="1814">
                        <c:v>-13.9256470562456</c:v>
                      </c:pt>
                      <c:pt idx="1815">
                        <c:v>-13.9212104785479</c:v>
                      </c:pt>
                      <c:pt idx="1816">
                        <c:v>-13.916773900850099</c:v>
                      </c:pt>
                      <c:pt idx="1817">
                        <c:v>-13.9123373231523</c:v>
                      </c:pt>
                      <c:pt idx="1818">
                        <c:v>-13.9079007454545</c:v>
                      </c:pt>
                      <c:pt idx="1819">
                        <c:v>-13.9034641677568</c:v>
                      </c:pt>
                      <c:pt idx="1820">
                        <c:v>-13.899027590058999</c:v>
                      </c:pt>
                      <c:pt idx="1821">
                        <c:v>-13.8945910123612</c:v>
                      </c:pt>
                      <c:pt idx="1822">
                        <c:v>-13.890154434663501</c:v>
                      </c:pt>
                      <c:pt idx="1823">
                        <c:v>-13.8857178569657</c:v>
                      </c:pt>
                      <c:pt idx="1824">
                        <c:v>-13.881281279267901</c:v>
                      </c:pt>
                      <c:pt idx="1825">
                        <c:v>-13.876844701570199</c:v>
                      </c:pt>
                      <c:pt idx="1826">
                        <c:v>-13.8724081238724</c:v>
                      </c:pt>
                      <c:pt idx="1827">
                        <c:v>-13.8679715461746</c:v>
                      </c:pt>
                      <c:pt idx="1828">
                        <c:v>-13.863534968476801</c:v>
                      </c:pt>
                      <c:pt idx="1829">
                        <c:v>-13.859098390779099</c:v>
                      </c:pt>
                      <c:pt idx="1830">
                        <c:v>-13.8546618130813</c:v>
                      </c:pt>
                      <c:pt idx="1831">
                        <c:v>-13.850225235383499</c:v>
                      </c:pt>
                      <c:pt idx="1832">
                        <c:v>-13.8457886576858</c:v>
                      </c:pt>
                      <c:pt idx="1833">
                        <c:v>-13.841352079988001</c:v>
                      </c:pt>
                      <c:pt idx="1834">
                        <c:v>-13.8369155022902</c:v>
                      </c:pt>
                      <c:pt idx="1835">
                        <c:v>-13.8324789245925</c:v>
                      </c:pt>
                      <c:pt idx="1836">
                        <c:v>-13.8280423468947</c:v>
                      </c:pt>
                      <c:pt idx="1837">
                        <c:v>-13.823605769196901</c:v>
                      </c:pt>
                      <c:pt idx="1838">
                        <c:v>-13.819169191499199</c:v>
                      </c:pt>
                      <c:pt idx="1839">
                        <c:v>-13.8147326138014</c:v>
                      </c:pt>
                      <c:pt idx="1840">
                        <c:v>-13.810296036103599</c:v>
                      </c:pt>
                      <c:pt idx="1841">
                        <c:v>-13.8058594584058</c:v>
                      </c:pt>
                      <c:pt idx="1842">
                        <c:v>-13.801422880708101</c:v>
                      </c:pt>
                      <c:pt idx="1843">
                        <c:v>-13.7969863030103</c:v>
                      </c:pt>
                      <c:pt idx="1844">
                        <c:v>-13.792549725312499</c:v>
                      </c:pt>
                      <c:pt idx="1845">
                        <c:v>-13.7881131476148</c:v>
                      </c:pt>
                      <c:pt idx="1846">
                        <c:v>-13.783676569917001</c:v>
                      </c:pt>
                      <c:pt idx="1847">
                        <c:v>-13.7792399922192</c:v>
                      </c:pt>
                      <c:pt idx="1848">
                        <c:v>-13.7748034145215</c:v>
                      </c:pt>
                      <c:pt idx="1849">
                        <c:v>-13.770366836823699</c:v>
                      </c:pt>
                      <c:pt idx="1850">
                        <c:v>-13.7659302591259</c:v>
                      </c:pt>
                      <c:pt idx="1851">
                        <c:v>-13.761493681428099</c:v>
                      </c:pt>
                      <c:pt idx="1852">
                        <c:v>-13.7570571037304</c:v>
                      </c:pt>
                      <c:pt idx="1853">
                        <c:v>-13.752620526032601</c:v>
                      </c:pt>
                      <c:pt idx="1854">
                        <c:v>-13.7481839483348</c:v>
                      </c:pt>
                      <c:pt idx="1855">
                        <c:v>-13.743747370637101</c:v>
                      </c:pt>
                      <c:pt idx="1856">
                        <c:v>-13.7393107929393</c:v>
                      </c:pt>
                      <c:pt idx="1857">
                        <c:v>-13.734874215241501</c:v>
                      </c:pt>
                      <c:pt idx="1858">
                        <c:v>-13.730437637543799</c:v>
                      </c:pt>
                      <c:pt idx="1859">
                        <c:v>-13.726001059846</c:v>
                      </c:pt>
                      <c:pt idx="1860">
                        <c:v>-13.721564482148199</c:v>
                      </c:pt>
                      <c:pt idx="1861">
                        <c:v>-13.7171279044504</c:v>
                      </c:pt>
                      <c:pt idx="1862">
                        <c:v>-13.712691326752701</c:v>
                      </c:pt>
                      <c:pt idx="1863">
                        <c:v>-13.7082547490549</c:v>
                      </c:pt>
                      <c:pt idx="1864">
                        <c:v>-13.703818171357099</c:v>
                      </c:pt>
                      <c:pt idx="1865">
                        <c:v>-13.6993815936594</c:v>
                      </c:pt>
                      <c:pt idx="1866">
                        <c:v>-13.694945015961601</c:v>
                      </c:pt>
                      <c:pt idx="1867">
                        <c:v>-13.6905084382638</c:v>
                      </c:pt>
                      <c:pt idx="1868">
                        <c:v>-13.6860718605661</c:v>
                      </c:pt>
                      <c:pt idx="1869">
                        <c:v>-13.681635282868299</c:v>
                      </c:pt>
                      <c:pt idx="1870">
                        <c:v>-13.6771987051705</c:v>
                      </c:pt>
                      <c:pt idx="1871">
                        <c:v>-13.6727621274727</c:v>
                      </c:pt>
                      <c:pt idx="1872">
                        <c:v>-13.668325549775</c:v>
                      </c:pt>
                      <c:pt idx="1873">
                        <c:v>-13.663888972077199</c:v>
                      </c:pt>
                      <c:pt idx="1874">
                        <c:v>-13.6594523943794</c:v>
                      </c:pt>
                      <c:pt idx="1875">
                        <c:v>-13.655015816681701</c:v>
                      </c:pt>
                      <c:pt idx="1876">
                        <c:v>-13.6505792389839</c:v>
                      </c:pt>
                      <c:pt idx="1877">
                        <c:v>-13.646142661286101</c:v>
                      </c:pt>
                      <c:pt idx="1878">
                        <c:v>-13.641706083588399</c:v>
                      </c:pt>
                      <c:pt idx="1879">
                        <c:v>-13.6372695058906</c:v>
                      </c:pt>
                      <c:pt idx="1880">
                        <c:v>-13.6328329281928</c:v>
                      </c:pt>
                      <c:pt idx="1881">
                        <c:v>-13.628396350495001</c:v>
                      </c:pt>
                      <c:pt idx="1882">
                        <c:v>-13.623959772797299</c:v>
                      </c:pt>
                      <c:pt idx="1883">
                        <c:v>-13.6195231950995</c:v>
                      </c:pt>
                      <c:pt idx="1884">
                        <c:v>-13.615086617401699</c:v>
                      </c:pt>
                      <c:pt idx="1885">
                        <c:v>-13.610650039704</c:v>
                      </c:pt>
                      <c:pt idx="1886">
                        <c:v>-13.606213462006201</c:v>
                      </c:pt>
                      <c:pt idx="1887">
                        <c:v>-13.6017768843084</c:v>
                      </c:pt>
                      <c:pt idx="1888">
                        <c:v>-13.5973403066107</c:v>
                      </c:pt>
                      <c:pt idx="1889">
                        <c:v>-13.5929037289129</c:v>
                      </c:pt>
                      <c:pt idx="1890">
                        <c:v>-13.588467151215101</c:v>
                      </c:pt>
                      <c:pt idx="1891">
                        <c:v>-13.584030573517399</c:v>
                      </c:pt>
                      <c:pt idx="1892">
                        <c:v>-13.5795939958196</c:v>
                      </c:pt>
                      <c:pt idx="1893">
                        <c:v>-13.575157418121799</c:v>
                      </c:pt>
                      <c:pt idx="1894">
                        <c:v>-13.570720840424</c:v>
                      </c:pt>
                      <c:pt idx="1895">
                        <c:v>-13.566284262726301</c:v>
                      </c:pt>
                      <c:pt idx="1896">
                        <c:v>-13.5618476850285</c:v>
                      </c:pt>
                      <c:pt idx="1897">
                        <c:v>-13.557411107330701</c:v>
                      </c:pt>
                      <c:pt idx="1898">
                        <c:v>-13.552974529633</c:v>
                      </c:pt>
                      <c:pt idx="1899">
                        <c:v>-13.5485379519352</c:v>
                      </c:pt>
                      <c:pt idx="1900">
                        <c:v>-13.5441013742374</c:v>
                      </c:pt>
                      <c:pt idx="1901">
                        <c:v>-13.5396647965397</c:v>
                      </c:pt>
                      <c:pt idx="1902">
                        <c:v>-13.535228218841899</c:v>
                      </c:pt>
                      <c:pt idx="1903">
                        <c:v>-13.5307916411441</c:v>
                      </c:pt>
                      <c:pt idx="1904">
                        <c:v>-13.526355063446299</c:v>
                      </c:pt>
                      <c:pt idx="1905">
                        <c:v>-13.5219184857486</c:v>
                      </c:pt>
                      <c:pt idx="1906">
                        <c:v>-13.517481908050801</c:v>
                      </c:pt>
                      <c:pt idx="1907">
                        <c:v>-13.513045330353</c:v>
                      </c:pt>
                      <c:pt idx="1908">
                        <c:v>-13.5086087526553</c:v>
                      </c:pt>
                      <c:pt idx="1909">
                        <c:v>-13.5041721749575</c:v>
                      </c:pt>
                      <c:pt idx="1910">
                        <c:v>-13.499735597259701</c:v>
                      </c:pt>
                      <c:pt idx="1911">
                        <c:v>-13.495299019561999</c:v>
                      </c:pt>
                      <c:pt idx="1912">
                        <c:v>-13.4908624418642</c:v>
                      </c:pt>
                      <c:pt idx="1913">
                        <c:v>-13.486425864166399</c:v>
                      </c:pt>
                      <c:pt idx="1914">
                        <c:v>-13.4819892864686</c:v>
                      </c:pt>
                      <c:pt idx="1915">
                        <c:v>-13.477552708770901</c:v>
                      </c:pt>
                      <c:pt idx="1916">
                        <c:v>-13.4731161310731</c:v>
                      </c:pt>
                      <c:pt idx="1917">
                        <c:v>-13.468679553375299</c:v>
                      </c:pt>
                      <c:pt idx="1918">
                        <c:v>-13.4642429756776</c:v>
                      </c:pt>
                      <c:pt idx="1919">
                        <c:v>-13.459806397979801</c:v>
                      </c:pt>
                      <c:pt idx="1920">
                        <c:v>-13.455369820282</c:v>
                      </c:pt>
                      <c:pt idx="1921">
                        <c:v>-13.4509332425843</c:v>
                      </c:pt>
                      <c:pt idx="1922">
                        <c:v>-13.446496664886499</c:v>
                      </c:pt>
                      <c:pt idx="1923">
                        <c:v>-13.4420600871887</c:v>
                      </c:pt>
                      <c:pt idx="1924">
                        <c:v>-13.437623509491001</c:v>
                      </c:pt>
                      <c:pt idx="1925">
                        <c:v>-13.4331869317932</c:v>
                      </c:pt>
                      <c:pt idx="1926">
                        <c:v>-13.428750354095399</c:v>
                      </c:pt>
                      <c:pt idx="1927">
                        <c:v>-13.4243137763976</c:v>
                      </c:pt>
                      <c:pt idx="1928">
                        <c:v>-13.419877198699901</c:v>
                      </c:pt>
                      <c:pt idx="1929">
                        <c:v>-13.4154406210021</c:v>
                      </c:pt>
                      <c:pt idx="1930">
                        <c:v>-13.411004043304301</c:v>
                      </c:pt>
                      <c:pt idx="1931">
                        <c:v>-13.406567465606599</c:v>
                      </c:pt>
                      <c:pt idx="1932">
                        <c:v>-13.4021308879088</c:v>
                      </c:pt>
                      <c:pt idx="1933">
                        <c:v>-13.397694310211</c:v>
                      </c:pt>
                      <c:pt idx="1934">
                        <c:v>-13.3932577325133</c:v>
                      </c:pt>
                      <c:pt idx="1935">
                        <c:v>-13.388821154815499</c:v>
                      </c:pt>
                      <c:pt idx="1936">
                        <c:v>-13.3843845771177</c:v>
                      </c:pt>
                      <c:pt idx="1937">
                        <c:v>-13.379947999419899</c:v>
                      </c:pt>
                      <c:pt idx="1938">
                        <c:v>-13.3755114217222</c:v>
                      </c:pt>
                      <c:pt idx="1939">
                        <c:v>-13.371074844024401</c:v>
                      </c:pt>
                      <c:pt idx="1940">
                        <c:v>-13.3666382663266</c:v>
                      </c:pt>
                      <c:pt idx="1941">
                        <c:v>-13.3622016886289</c:v>
                      </c:pt>
                      <c:pt idx="1942">
                        <c:v>-13.3577651109311</c:v>
                      </c:pt>
                      <c:pt idx="1943">
                        <c:v>-13.3533285332333</c:v>
                      </c:pt>
                      <c:pt idx="1944">
                        <c:v>-13.348891955535599</c:v>
                      </c:pt>
                      <c:pt idx="1945">
                        <c:v>-13.3444553778378</c:v>
                      </c:pt>
                      <c:pt idx="1946">
                        <c:v>-13.340018800139999</c:v>
                      </c:pt>
                      <c:pt idx="1947">
                        <c:v>-13.3355822224422</c:v>
                      </c:pt>
                      <c:pt idx="1948">
                        <c:v>-13.331145644744501</c:v>
                      </c:pt>
                      <c:pt idx="1949">
                        <c:v>-13.3267090670467</c:v>
                      </c:pt>
                      <c:pt idx="1950">
                        <c:v>-13.322272489348901</c:v>
                      </c:pt>
                      <c:pt idx="1951">
                        <c:v>-13.3178359116512</c:v>
                      </c:pt>
                      <c:pt idx="1952">
                        <c:v>-13.3133993339534</c:v>
                      </c:pt>
                      <c:pt idx="1953">
                        <c:v>-13.3089627562556</c:v>
                      </c:pt>
                      <c:pt idx="1954">
                        <c:v>-13.3045261785579</c:v>
                      </c:pt>
                      <c:pt idx="1955">
                        <c:v>-13.300089600860099</c:v>
                      </c:pt>
                      <c:pt idx="1956">
                        <c:v>-13.2956530231623</c:v>
                      </c:pt>
                      <c:pt idx="1957">
                        <c:v>-13.291216445464499</c:v>
                      </c:pt>
                      <c:pt idx="1958">
                        <c:v>-13.2867798677668</c:v>
                      </c:pt>
                      <c:pt idx="1959">
                        <c:v>-13.282343290069001</c:v>
                      </c:pt>
                      <c:pt idx="1960">
                        <c:v>-13.2779067123712</c:v>
                      </c:pt>
                      <c:pt idx="1961">
                        <c:v>-13.2734701346735</c:v>
                      </c:pt>
                      <c:pt idx="1962">
                        <c:v>-13.2690335569757</c:v>
                      </c:pt>
                      <c:pt idx="1963">
                        <c:v>-13.264596979277901</c:v>
                      </c:pt>
                      <c:pt idx="1964">
                        <c:v>-13.260160401580199</c:v>
                      </c:pt>
                      <c:pt idx="1965">
                        <c:v>-13.2557238238824</c:v>
                      </c:pt>
                      <c:pt idx="1966">
                        <c:v>-13.251287246184599</c:v>
                      </c:pt>
                      <c:pt idx="1967">
                        <c:v>-13.2468506684868</c:v>
                      </c:pt>
                      <c:pt idx="1968">
                        <c:v>-13.242414090789101</c:v>
                      </c:pt>
                      <c:pt idx="1969">
                        <c:v>-13.2379775130913</c:v>
                      </c:pt>
                      <c:pt idx="1970">
                        <c:v>-13.233540935393499</c:v>
                      </c:pt>
                      <c:pt idx="1971">
                        <c:v>-13.2291043576958</c:v>
                      </c:pt>
                      <c:pt idx="1972">
                        <c:v>-13.224667779998001</c:v>
                      </c:pt>
                      <c:pt idx="1973">
                        <c:v>-13.2202312023002</c:v>
                      </c:pt>
                      <c:pt idx="1974">
                        <c:v>-13.2157946246025</c:v>
                      </c:pt>
                      <c:pt idx="1975">
                        <c:v>-13.211358046904699</c:v>
                      </c:pt>
                      <c:pt idx="1976">
                        <c:v>-13.2069214692069</c:v>
                      </c:pt>
                      <c:pt idx="1977">
                        <c:v>-13.202484891509201</c:v>
                      </c:pt>
                      <c:pt idx="1978">
                        <c:v>-13.1980483138114</c:v>
                      </c:pt>
                      <c:pt idx="1979">
                        <c:v>-13.193611736113599</c:v>
                      </c:pt>
                      <c:pt idx="1980">
                        <c:v>-13.1891751584158</c:v>
                      </c:pt>
                      <c:pt idx="1981">
                        <c:v>-13.184738580718101</c:v>
                      </c:pt>
                      <c:pt idx="1982">
                        <c:v>-13.1803020030203</c:v>
                      </c:pt>
                      <c:pt idx="1983">
                        <c:v>-13.175865425322501</c:v>
                      </c:pt>
                      <c:pt idx="1984">
                        <c:v>-13.171428847624799</c:v>
                      </c:pt>
                      <c:pt idx="1985">
                        <c:v>-13.166992269927</c:v>
                      </c:pt>
                      <c:pt idx="1986">
                        <c:v>-13.1625556922292</c:v>
                      </c:pt>
                      <c:pt idx="1987">
                        <c:v>-13.1581191145315</c:v>
                      </c:pt>
                      <c:pt idx="1988">
                        <c:v>-13.153682536833699</c:v>
                      </c:pt>
                      <c:pt idx="1989">
                        <c:v>-13.1492459591359</c:v>
                      </c:pt>
                      <c:pt idx="1990">
                        <c:v>-13.144809381438099</c:v>
                      </c:pt>
                      <c:pt idx="1991">
                        <c:v>-13.1403728037404</c:v>
                      </c:pt>
                      <c:pt idx="1992">
                        <c:v>-13.135936226042601</c:v>
                      </c:pt>
                      <c:pt idx="1993">
                        <c:v>-13.1314996483448</c:v>
                      </c:pt>
                      <c:pt idx="1994">
                        <c:v>-13.1270630706471</c:v>
                      </c:pt>
                      <c:pt idx="1995">
                        <c:v>-13.1226264929493</c:v>
                      </c:pt>
                      <c:pt idx="1996">
                        <c:v>-13.1181899152515</c:v>
                      </c:pt>
                      <c:pt idx="1997">
                        <c:v>-13.113753337553799</c:v>
                      </c:pt>
                      <c:pt idx="1998">
                        <c:v>-13.109316759856</c:v>
                      </c:pt>
                      <c:pt idx="1999">
                        <c:v>-13.104880182158199</c:v>
                      </c:pt>
                      <c:pt idx="2000">
                        <c:v>-13.1004436044604</c:v>
                      </c:pt>
                      <c:pt idx="2001">
                        <c:v>-13.096007026762701</c:v>
                      </c:pt>
                      <c:pt idx="2002">
                        <c:v>-13.0915704490649</c:v>
                      </c:pt>
                      <c:pt idx="2003">
                        <c:v>-13.087133871367101</c:v>
                      </c:pt>
                      <c:pt idx="2004">
                        <c:v>-13.082697293669399</c:v>
                      </c:pt>
                      <c:pt idx="2005">
                        <c:v>-13.0782607159716</c:v>
                      </c:pt>
                      <c:pt idx="2006">
                        <c:v>-13.0738241382738</c:v>
                      </c:pt>
                      <c:pt idx="2007">
                        <c:v>-13.0693875605761</c:v>
                      </c:pt>
                      <c:pt idx="2008">
                        <c:v>-13.064950982878299</c:v>
                      </c:pt>
                      <c:pt idx="2009">
                        <c:v>-13.0605144051805</c:v>
                      </c:pt>
                      <c:pt idx="2010">
                        <c:v>-13.056077827482699</c:v>
                      </c:pt>
                      <c:pt idx="2011">
                        <c:v>-13.051641249785</c:v>
                      </c:pt>
                      <c:pt idx="2012">
                        <c:v>-13.047204672087201</c:v>
                      </c:pt>
                      <c:pt idx="2013">
                        <c:v>-13.0427680943894</c:v>
                      </c:pt>
                      <c:pt idx="2014">
                        <c:v>-13.0383315166917</c:v>
                      </c:pt>
                      <c:pt idx="2015">
                        <c:v>-13.0338949389939</c:v>
                      </c:pt>
                      <c:pt idx="2016">
                        <c:v>-13.029458361296101</c:v>
                      </c:pt>
                      <c:pt idx="2017">
                        <c:v>-13.025021783598399</c:v>
                      </c:pt>
                      <c:pt idx="2018">
                        <c:v>-13.0205852059006</c:v>
                      </c:pt>
                      <c:pt idx="2019">
                        <c:v>-13.016148628202799</c:v>
                      </c:pt>
                      <c:pt idx="2020">
                        <c:v>-13.0117120505051</c:v>
                      </c:pt>
                      <c:pt idx="2021">
                        <c:v>-13.007275472807301</c:v>
                      </c:pt>
                      <c:pt idx="2022">
                        <c:v>-13.0028388951095</c:v>
                      </c:pt>
                      <c:pt idx="2023">
                        <c:v>-12.998402317411699</c:v>
                      </c:pt>
                      <c:pt idx="2024">
                        <c:v>-12.993965739714</c:v>
                      </c:pt>
                      <c:pt idx="2025">
                        <c:v>-12.989529162016201</c:v>
                      </c:pt>
                      <c:pt idx="2026">
                        <c:v>-12.9850925843184</c:v>
                      </c:pt>
                      <c:pt idx="2027">
                        <c:v>-12.9806560066207</c:v>
                      </c:pt>
                      <c:pt idx="2028">
                        <c:v>-12.976219428922899</c:v>
                      </c:pt>
                      <c:pt idx="2029">
                        <c:v>-12.9717828512251</c:v>
                      </c:pt>
                      <c:pt idx="2030">
                        <c:v>-12.967346273527401</c:v>
                      </c:pt>
                      <c:pt idx="2031">
                        <c:v>-12.9629096958296</c:v>
                      </c:pt>
                      <c:pt idx="2032">
                        <c:v>-12.958473118131799</c:v>
                      </c:pt>
                      <c:pt idx="2033">
                        <c:v>-12.954036540434</c:v>
                      </c:pt>
                      <c:pt idx="2034">
                        <c:v>-12.949599962736301</c:v>
                      </c:pt>
                      <c:pt idx="2035">
                        <c:v>-12.9451633850385</c:v>
                      </c:pt>
                      <c:pt idx="2036">
                        <c:v>-12.940726807340701</c:v>
                      </c:pt>
                      <c:pt idx="2037">
                        <c:v>-12.936290229642999</c:v>
                      </c:pt>
                      <c:pt idx="2038">
                        <c:v>-12.9318536519452</c:v>
                      </c:pt>
                      <c:pt idx="2039">
                        <c:v>-12.927417074247399</c:v>
                      </c:pt>
                      <c:pt idx="2040">
                        <c:v>-12.9229804965497</c:v>
                      </c:pt>
                      <c:pt idx="2041">
                        <c:v>-12.918543918851899</c:v>
                      </c:pt>
                      <c:pt idx="2042">
                        <c:v>-12.9141073411541</c:v>
                      </c:pt>
                      <c:pt idx="2043">
                        <c:v>-12.909670763456299</c:v>
                      </c:pt>
                      <c:pt idx="2044">
                        <c:v>-12.9052341857586</c:v>
                      </c:pt>
                      <c:pt idx="2045">
                        <c:v>-12.900797608060801</c:v>
                      </c:pt>
                      <c:pt idx="2046">
                        <c:v>-12.896361030363</c:v>
                      </c:pt>
                      <c:pt idx="2047">
                        <c:v>-12.8919244526653</c:v>
                      </c:pt>
                      <c:pt idx="2048">
                        <c:v>-12.887487874967499</c:v>
                      </c:pt>
                      <c:pt idx="2049">
                        <c:v>-12.8830512972697</c:v>
                      </c:pt>
                      <c:pt idx="2050">
                        <c:v>-12.878614719572001</c:v>
                      </c:pt>
                      <c:pt idx="2051">
                        <c:v>-12.8741781418742</c:v>
                      </c:pt>
                      <c:pt idx="2052">
                        <c:v>-12.869741564176399</c:v>
                      </c:pt>
                      <c:pt idx="2053">
                        <c:v>-12.8653049864786</c:v>
                      </c:pt>
                      <c:pt idx="2054">
                        <c:v>-12.860868408780901</c:v>
                      </c:pt>
                      <c:pt idx="2055">
                        <c:v>-12.8564318310831</c:v>
                      </c:pt>
                      <c:pt idx="2056">
                        <c:v>-12.851995253385301</c:v>
                      </c:pt>
                      <c:pt idx="2057">
                        <c:v>-12.847558675687599</c:v>
                      </c:pt>
                      <c:pt idx="2058">
                        <c:v>-12.8431220979898</c:v>
                      </c:pt>
                      <c:pt idx="2059">
                        <c:v>-12.838685520292</c:v>
                      </c:pt>
                      <c:pt idx="2060">
                        <c:v>-12.8342489425943</c:v>
                      </c:pt>
                      <c:pt idx="2061">
                        <c:v>-12.829812364896499</c:v>
                      </c:pt>
                      <c:pt idx="2062">
                        <c:v>-12.8253757871987</c:v>
                      </c:pt>
                      <c:pt idx="2063">
                        <c:v>-12.820939209501001</c:v>
                      </c:pt>
                      <c:pt idx="2064">
                        <c:v>-12.8165026318032</c:v>
                      </c:pt>
                      <c:pt idx="2065">
                        <c:v>-12.812066054105401</c:v>
                      </c:pt>
                      <c:pt idx="2066">
                        <c:v>-12.8076294764076</c:v>
                      </c:pt>
                      <c:pt idx="2067">
                        <c:v>-12.8031928987099</c:v>
                      </c:pt>
                      <c:pt idx="2068">
                        <c:v>-12.7987563210121</c:v>
                      </c:pt>
                      <c:pt idx="2069">
                        <c:v>-12.794319743314301</c:v>
                      </c:pt>
                      <c:pt idx="2070">
                        <c:v>-12.789883165616599</c:v>
                      </c:pt>
                      <c:pt idx="2071">
                        <c:v>-12.7854465879188</c:v>
                      </c:pt>
                      <c:pt idx="2072">
                        <c:v>-12.781010010220999</c:v>
                      </c:pt>
                      <c:pt idx="2073">
                        <c:v>-12.7765734325233</c:v>
                      </c:pt>
                      <c:pt idx="2074">
                        <c:v>-12.772136854825501</c:v>
                      </c:pt>
                      <c:pt idx="2075">
                        <c:v>-12.7677002771277</c:v>
                      </c:pt>
                      <c:pt idx="2076">
                        <c:v>-12.763263699429899</c:v>
                      </c:pt>
                      <c:pt idx="2077">
                        <c:v>-12.7588271217322</c:v>
                      </c:pt>
                      <c:pt idx="2078">
                        <c:v>-12.754390544034401</c:v>
                      </c:pt>
                      <c:pt idx="2079">
                        <c:v>-12.7499539663366</c:v>
                      </c:pt>
                      <c:pt idx="2080">
                        <c:v>-12.7455173886389</c:v>
                      </c:pt>
                      <c:pt idx="2081">
                        <c:v>-12.741080810941099</c:v>
                      </c:pt>
                      <c:pt idx="2082">
                        <c:v>-12.7366442332433</c:v>
                      </c:pt>
                      <c:pt idx="2083">
                        <c:v>-12.732207655545601</c:v>
                      </c:pt>
                      <c:pt idx="2084">
                        <c:v>-12.7277710778478</c:v>
                      </c:pt>
                      <c:pt idx="2085">
                        <c:v>-12.723334500149999</c:v>
                      </c:pt>
                      <c:pt idx="2086">
                        <c:v>-12.7188979224522</c:v>
                      </c:pt>
                      <c:pt idx="2087">
                        <c:v>-12.714461344754501</c:v>
                      </c:pt>
                      <c:pt idx="2088">
                        <c:v>-12.7100247670567</c:v>
                      </c:pt>
                      <c:pt idx="2089">
                        <c:v>-12.705588189358901</c:v>
                      </c:pt>
                      <c:pt idx="2090">
                        <c:v>-12.701151611661199</c:v>
                      </c:pt>
                      <c:pt idx="2091">
                        <c:v>-12.6967150339634</c:v>
                      </c:pt>
                      <c:pt idx="2092">
                        <c:v>-12.692278456265599</c:v>
                      </c:pt>
                      <c:pt idx="2093">
                        <c:v>-12.6878418785679</c:v>
                      </c:pt>
                      <c:pt idx="2094">
                        <c:v>-12.683405300870101</c:v>
                      </c:pt>
                      <c:pt idx="2095">
                        <c:v>-12.6789687231723</c:v>
                      </c:pt>
                      <c:pt idx="2096">
                        <c:v>-12.674532145474499</c:v>
                      </c:pt>
                      <c:pt idx="2097">
                        <c:v>-12.6700955677768</c:v>
                      </c:pt>
                      <c:pt idx="2098">
                        <c:v>-12.665658990079001</c:v>
                      </c:pt>
                      <c:pt idx="2099">
                        <c:v>-12.6612224123812</c:v>
                      </c:pt>
                      <c:pt idx="2100">
                        <c:v>-12.6567858346835</c:v>
                      </c:pt>
                      <c:pt idx="2101">
                        <c:v>-12.652349256985699</c:v>
                      </c:pt>
                      <c:pt idx="2102">
                        <c:v>-12.6479126792879</c:v>
                      </c:pt>
                      <c:pt idx="2103">
                        <c:v>-12.643476101590201</c:v>
                      </c:pt>
                      <c:pt idx="2104">
                        <c:v>-12.6390395238924</c:v>
                      </c:pt>
                      <c:pt idx="2105">
                        <c:v>-12.634602946194599</c:v>
                      </c:pt>
                      <c:pt idx="2106">
                        <c:v>-12.6301663684969</c:v>
                      </c:pt>
                      <c:pt idx="2107">
                        <c:v>-12.625729790799101</c:v>
                      </c:pt>
                      <c:pt idx="2108">
                        <c:v>-12.6212932131013</c:v>
                      </c:pt>
                      <c:pt idx="2109">
                        <c:v>-12.616856635403501</c:v>
                      </c:pt>
                      <c:pt idx="2110">
                        <c:v>-12.612420057705799</c:v>
                      </c:pt>
                      <c:pt idx="2111">
                        <c:v>-12.607983480008</c:v>
                      </c:pt>
                      <c:pt idx="2112">
                        <c:v>-12.6035469023102</c:v>
                      </c:pt>
                      <c:pt idx="2113">
                        <c:v>-12.5991103246125</c:v>
                      </c:pt>
                      <c:pt idx="2114">
                        <c:v>-12.594673746914699</c:v>
                      </c:pt>
                      <c:pt idx="2115">
                        <c:v>-12.5902371692169</c:v>
                      </c:pt>
                      <c:pt idx="2116">
                        <c:v>-12.585800591519201</c:v>
                      </c:pt>
                      <c:pt idx="2117">
                        <c:v>-12.5813640138214</c:v>
                      </c:pt>
                      <c:pt idx="2118">
                        <c:v>-12.576927436123601</c:v>
                      </c:pt>
                      <c:pt idx="2119">
                        <c:v>-12.5724908584258</c:v>
                      </c:pt>
                      <c:pt idx="2120">
                        <c:v>-12.5680542807281</c:v>
                      </c:pt>
                      <c:pt idx="2121">
                        <c:v>-12.5636177030303</c:v>
                      </c:pt>
                      <c:pt idx="2122">
                        <c:v>-12.559181125332501</c:v>
                      </c:pt>
                      <c:pt idx="2123">
                        <c:v>-12.554744547634799</c:v>
                      </c:pt>
                      <c:pt idx="2124">
                        <c:v>-12.550307969937</c:v>
                      </c:pt>
                      <c:pt idx="2125">
                        <c:v>-12.545871392239199</c:v>
                      </c:pt>
                      <c:pt idx="2126">
                        <c:v>-12.5414348145415</c:v>
                      </c:pt>
                      <c:pt idx="2127">
                        <c:v>-12.536998236843701</c:v>
                      </c:pt>
                      <c:pt idx="2128">
                        <c:v>-12.5325616591459</c:v>
                      </c:pt>
                      <c:pt idx="2129">
                        <c:v>-12.528125081448101</c:v>
                      </c:pt>
                      <c:pt idx="2130">
                        <c:v>-12.5236885037504</c:v>
                      </c:pt>
                      <c:pt idx="2131">
                        <c:v>-12.519251926052601</c:v>
                      </c:pt>
                      <c:pt idx="2132">
                        <c:v>-12.5148153483548</c:v>
                      </c:pt>
                      <c:pt idx="2133">
                        <c:v>-12.5103787706571</c:v>
                      </c:pt>
                      <c:pt idx="2134">
                        <c:v>-12.505942192959299</c:v>
                      </c:pt>
                      <c:pt idx="2135">
                        <c:v>-12.5015056152615</c:v>
                      </c:pt>
                      <c:pt idx="2136">
                        <c:v>-12.497069037563801</c:v>
                      </c:pt>
                      <c:pt idx="2137">
                        <c:v>-12.492632459866</c:v>
                      </c:pt>
                      <c:pt idx="2138">
                        <c:v>-12.488195882168201</c:v>
                      </c:pt>
                      <c:pt idx="2139">
                        <c:v>-12.4837593044704</c:v>
                      </c:pt>
                      <c:pt idx="2140">
                        <c:v>-12.4793227267727</c:v>
                      </c:pt>
                      <c:pt idx="2141">
                        <c:v>-12.4748861490749</c:v>
                      </c:pt>
                      <c:pt idx="2142">
                        <c:v>-12.470449571377101</c:v>
                      </c:pt>
                      <c:pt idx="2143">
                        <c:v>-12.466012993679399</c:v>
                      </c:pt>
                      <c:pt idx="2144">
                        <c:v>-12.4615764159816</c:v>
                      </c:pt>
                      <c:pt idx="2145">
                        <c:v>-12.457139838283799</c:v>
                      </c:pt>
                      <c:pt idx="2146">
                        <c:v>-12.4527032605861</c:v>
                      </c:pt>
                      <c:pt idx="2147">
                        <c:v>-12.448266682888301</c:v>
                      </c:pt>
                      <c:pt idx="2148">
                        <c:v>-12.4438301051905</c:v>
                      </c:pt>
                      <c:pt idx="2149">
                        <c:v>-12.439393527492699</c:v>
                      </c:pt>
                      <c:pt idx="2150">
                        <c:v>-12.434956949795</c:v>
                      </c:pt>
                      <c:pt idx="2151">
                        <c:v>-12.430520372097201</c:v>
                      </c:pt>
                      <c:pt idx="2152">
                        <c:v>-12.4260837943994</c:v>
                      </c:pt>
                      <c:pt idx="2153">
                        <c:v>-12.4216472167017</c:v>
                      </c:pt>
                      <c:pt idx="2154">
                        <c:v>-12.417210639003899</c:v>
                      </c:pt>
                      <c:pt idx="2155">
                        <c:v>-12.4127740613061</c:v>
                      </c:pt>
                      <c:pt idx="2156">
                        <c:v>-12.408337483608401</c:v>
                      </c:pt>
                      <c:pt idx="2157">
                        <c:v>-12.4039009059106</c:v>
                      </c:pt>
                      <c:pt idx="2158">
                        <c:v>-12.399464328212799</c:v>
                      </c:pt>
                      <c:pt idx="2159">
                        <c:v>-12.3950277505151</c:v>
                      </c:pt>
                      <c:pt idx="2160">
                        <c:v>-12.390591172817301</c:v>
                      </c:pt>
                      <c:pt idx="2161">
                        <c:v>-12.3861545951195</c:v>
                      </c:pt>
                      <c:pt idx="2162">
                        <c:v>-12.381718017421701</c:v>
                      </c:pt>
                      <c:pt idx="2163">
                        <c:v>-12.377281439723999</c:v>
                      </c:pt>
                      <c:pt idx="2164">
                        <c:v>-12.3728448620262</c:v>
                      </c:pt>
                      <c:pt idx="2165">
                        <c:v>-12.3684082843284</c:v>
                      </c:pt>
                      <c:pt idx="2166">
                        <c:v>-12.3639717066307</c:v>
                      </c:pt>
                      <c:pt idx="2167">
                        <c:v>-12.359535128932899</c:v>
                      </c:pt>
                      <c:pt idx="2168">
                        <c:v>-12.3550985512351</c:v>
                      </c:pt>
                      <c:pt idx="2169">
                        <c:v>-12.350661973537401</c:v>
                      </c:pt>
                      <c:pt idx="2170">
                        <c:v>-12.3462253958396</c:v>
                      </c:pt>
                      <c:pt idx="2171">
                        <c:v>-12.341788818141801</c:v>
                      </c:pt>
                      <c:pt idx="2172">
                        <c:v>-12.337352240444</c:v>
                      </c:pt>
                      <c:pt idx="2173">
                        <c:v>-12.3329156627463</c:v>
                      </c:pt>
                      <c:pt idx="2174">
                        <c:v>-12.3284790850485</c:v>
                      </c:pt>
                      <c:pt idx="2175">
                        <c:v>-12.324042507350701</c:v>
                      </c:pt>
                      <c:pt idx="2176">
                        <c:v>-12.319605929652999</c:v>
                      </c:pt>
                      <c:pt idx="2177">
                        <c:v>-12.3151693519552</c:v>
                      </c:pt>
                      <c:pt idx="2178">
                        <c:v>-12.310732774257399</c:v>
                      </c:pt>
                      <c:pt idx="2179">
                        <c:v>-12.3062961965597</c:v>
                      </c:pt>
                      <c:pt idx="2180">
                        <c:v>-12.301859618861901</c:v>
                      </c:pt>
                      <c:pt idx="2181">
                        <c:v>-12.2974230411641</c:v>
                      </c:pt>
                      <c:pt idx="2182">
                        <c:v>-12.292986463466301</c:v>
                      </c:pt>
                      <c:pt idx="2183">
                        <c:v>-12.2885498857686</c:v>
                      </c:pt>
                      <c:pt idx="2184">
                        <c:v>-12.2841133080708</c:v>
                      </c:pt>
                      <c:pt idx="2185">
                        <c:v>-12.279676730373</c:v>
                      </c:pt>
                      <c:pt idx="2186">
                        <c:v>-12.2752401526753</c:v>
                      </c:pt>
                      <c:pt idx="2187">
                        <c:v>-12.270803574977499</c:v>
                      </c:pt>
                      <c:pt idx="2188">
                        <c:v>-12.2663669972797</c:v>
                      </c:pt>
                      <c:pt idx="2189">
                        <c:v>-12.261930419582001</c:v>
                      </c:pt>
                      <c:pt idx="2190">
                        <c:v>-12.2574938418842</c:v>
                      </c:pt>
                      <c:pt idx="2191">
                        <c:v>-12.253057264186401</c:v>
                      </c:pt>
                      <c:pt idx="2192">
                        <c:v>-12.2486206864886</c:v>
                      </c:pt>
                      <c:pt idx="2193">
                        <c:v>-12.2441841087909</c:v>
                      </c:pt>
                      <c:pt idx="2194">
                        <c:v>-12.2397475310931</c:v>
                      </c:pt>
                      <c:pt idx="2195">
                        <c:v>-12.235310953395301</c:v>
                      </c:pt>
                      <c:pt idx="2196">
                        <c:v>-12.230874375697599</c:v>
                      </c:pt>
                      <c:pt idx="2197">
                        <c:v>-12.2264377979998</c:v>
                      </c:pt>
                      <c:pt idx="2198">
                        <c:v>-12.222001220301999</c:v>
                      </c:pt>
                      <c:pt idx="2199">
                        <c:v>-12.2175646426043</c:v>
                      </c:pt>
                      <c:pt idx="2200">
                        <c:v>-12.213128064906501</c:v>
                      </c:pt>
                      <c:pt idx="2201">
                        <c:v>-12.2086914872087</c:v>
                      </c:pt>
                      <c:pt idx="2202">
                        <c:v>-12.204254909511</c:v>
                      </c:pt>
                      <c:pt idx="2203">
                        <c:v>-12.1998183318132</c:v>
                      </c:pt>
                      <c:pt idx="2204">
                        <c:v>-12.195381754115401</c:v>
                      </c:pt>
                      <c:pt idx="2205">
                        <c:v>-12.1909451764176</c:v>
                      </c:pt>
                      <c:pt idx="2206">
                        <c:v>-12.1865085987199</c:v>
                      </c:pt>
                      <c:pt idx="2207">
                        <c:v>-12.182072021022099</c:v>
                      </c:pt>
                      <c:pt idx="2208">
                        <c:v>-12.1776354433243</c:v>
                      </c:pt>
                      <c:pt idx="2209">
                        <c:v>-12.173198865626601</c:v>
                      </c:pt>
                      <c:pt idx="2210">
                        <c:v>-12.1687622879288</c:v>
                      </c:pt>
                      <c:pt idx="2211">
                        <c:v>-12.164325710230999</c:v>
                      </c:pt>
                      <c:pt idx="2212">
                        <c:v>-12.1598891325333</c:v>
                      </c:pt>
                      <c:pt idx="2213">
                        <c:v>-12.155452554835501</c:v>
                      </c:pt>
                      <c:pt idx="2214">
                        <c:v>-12.1510159771377</c:v>
                      </c:pt>
                      <c:pt idx="2215">
                        <c:v>-12.146579399439901</c:v>
                      </c:pt>
                      <c:pt idx="2216">
                        <c:v>-12.142142821742199</c:v>
                      </c:pt>
                      <c:pt idx="2217">
                        <c:v>-12.1377062440444</c:v>
                      </c:pt>
                      <c:pt idx="2218">
                        <c:v>-12.1332696663466</c:v>
                      </c:pt>
                      <c:pt idx="2219">
                        <c:v>-12.1288330886489</c:v>
                      </c:pt>
                      <c:pt idx="2220">
                        <c:v>-12.124396510951099</c:v>
                      </c:pt>
                      <c:pt idx="2221">
                        <c:v>-12.1199599332533</c:v>
                      </c:pt>
                      <c:pt idx="2222">
                        <c:v>-12.115523355555601</c:v>
                      </c:pt>
                      <c:pt idx="2223">
                        <c:v>-12.1110867778578</c:v>
                      </c:pt>
                      <c:pt idx="2224">
                        <c:v>-12.106650200160001</c:v>
                      </c:pt>
                      <c:pt idx="2225">
                        <c:v>-12.1022136224622</c:v>
                      </c:pt>
                      <c:pt idx="2226">
                        <c:v>-12.0977770447645</c:v>
                      </c:pt>
                      <c:pt idx="2227">
                        <c:v>-12.0933404670667</c:v>
                      </c:pt>
                      <c:pt idx="2228">
                        <c:v>-12.0889038893689</c:v>
                      </c:pt>
                      <c:pt idx="2229">
                        <c:v>-12.084467311671199</c:v>
                      </c:pt>
                      <c:pt idx="2230">
                        <c:v>-12.0800307339734</c:v>
                      </c:pt>
                      <c:pt idx="2231">
                        <c:v>-12.075594156275599</c:v>
                      </c:pt>
                      <c:pt idx="2232">
                        <c:v>-12.0711575785779</c:v>
                      </c:pt>
                      <c:pt idx="2233">
                        <c:v>-12.066721000880101</c:v>
                      </c:pt>
                      <c:pt idx="2234">
                        <c:v>-12.0622844231823</c:v>
                      </c:pt>
                      <c:pt idx="2235">
                        <c:v>-12.057847845484501</c:v>
                      </c:pt>
                      <c:pt idx="2236">
                        <c:v>-12.053411267786799</c:v>
                      </c:pt>
                      <c:pt idx="2237">
                        <c:v>-12.048974690089</c:v>
                      </c:pt>
                      <c:pt idx="2238">
                        <c:v>-12.0445381123912</c:v>
                      </c:pt>
                      <c:pt idx="2239">
                        <c:v>-12.0401015346935</c:v>
                      </c:pt>
                      <c:pt idx="2240">
                        <c:v>-12.035664956995699</c:v>
                      </c:pt>
                      <c:pt idx="2241">
                        <c:v>-12.0312283792979</c:v>
                      </c:pt>
                      <c:pt idx="2242">
                        <c:v>-12.026791801600201</c:v>
                      </c:pt>
                      <c:pt idx="2243">
                        <c:v>-12.0223552239024</c:v>
                      </c:pt>
                      <c:pt idx="2244">
                        <c:v>-12.017918646204601</c:v>
                      </c:pt>
                      <c:pt idx="2245">
                        <c:v>-12.013482068506899</c:v>
                      </c:pt>
                      <c:pt idx="2246">
                        <c:v>-12.0090454908091</c:v>
                      </c:pt>
                      <c:pt idx="2247">
                        <c:v>-12.0046089131113</c:v>
                      </c:pt>
                      <c:pt idx="2248">
                        <c:v>-12.000172335413501</c:v>
                      </c:pt>
                      <c:pt idx="2249">
                        <c:v>-11.995735757715799</c:v>
                      </c:pt>
                      <c:pt idx="2250">
                        <c:v>-11.991299180018</c:v>
                      </c:pt>
                      <c:pt idx="2251">
                        <c:v>-11.986862602320199</c:v>
                      </c:pt>
                      <c:pt idx="2252">
                        <c:v>-11.9824260246225</c:v>
                      </c:pt>
                      <c:pt idx="2253">
                        <c:v>-11.977989446924701</c:v>
                      </c:pt>
                      <c:pt idx="2254">
                        <c:v>-11.9735528692269</c:v>
                      </c:pt>
                      <c:pt idx="2255">
                        <c:v>-11.9691162915292</c:v>
                      </c:pt>
                      <c:pt idx="2256">
                        <c:v>-11.9646797138314</c:v>
                      </c:pt>
                      <c:pt idx="2257">
                        <c:v>-11.960243136133601</c:v>
                      </c:pt>
                      <c:pt idx="2258">
                        <c:v>-11.9558065584358</c:v>
                      </c:pt>
                      <c:pt idx="2259">
                        <c:v>-11.9513699807381</c:v>
                      </c:pt>
                      <c:pt idx="2260">
                        <c:v>-11.946933403040299</c:v>
                      </c:pt>
                      <c:pt idx="2261">
                        <c:v>-11.9424968253425</c:v>
                      </c:pt>
                      <c:pt idx="2262">
                        <c:v>-11.938060247644801</c:v>
                      </c:pt>
                      <c:pt idx="2263">
                        <c:v>-11.933623669947</c:v>
                      </c:pt>
                      <c:pt idx="2264">
                        <c:v>-11.929187092249199</c:v>
                      </c:pt>
                      <c:pt idx="2265">
                        <c:v>-11.9247505145515</c:v>
                      </c:pt>
                      <c:pt idx="2266">
                        <c:v>-11.920313936853701</c:v>
                      </c:pt>
                      <c:pt idx="2267">
                        <c:v>-11.9158773591559</c:v>
                      </c:pt>
                      <c:pt idx="2268">
                        <c:v>-11.911440781458101</c:v>
                      </c:pt>
                      <c:pt idx="2269">
                        <c:v>-11.907004203760399</c:v>
                      </c:pt>
                      <c:pt idx="2270">
                        <c:v>-11.9025676260626</c:v>
                      </c:pt>
                      <c:pt idx="2271">
                        <c:v>-11.8981310483648</c:v>
                      </c:pt>
                      <c:pt idx="2272">
                        <c:v>-11.8936944706671</c:v>
                      </c:pt>
                      <c:pt idx="2273">
                        <c:v>-11.889257892969299</c:v>
                      </c:pt>
                      <c:pt idx="2274">
                        <c:v>-11.8848213152715</c:v>
                      </c:pt>
                      <c:pt idx="2275">
                        <c:v>-11.880384737573801</c:v>
                      </c:pt>
                      <c:pt idx="2276">
                        <c:v>-11.875948159876</c:v>
                      </c:pt>
                      <c:pt idx="2277">
                        <c:v>-11.871511582178201</c:v>
                      </c:pt>
                      <c:pt idx="2278">
                        <c:v>-11.8670750044804</c:v>
                      </c:pt>
                      <c:pt idx="2279">
                        <c:v>-11.8626384267827</c:v>
                      </c:pt>
                      <c:pt idx="2280">
                        <c:v>-11.858201849084899</c:v>
                      </c:pt>
                      <c:pt idx="2281">
                        <c:v>-11.8537652713871</c:v>
                      </c:pt>
                      <c:pt idx="2282">
                        <c:v>-11.849328693689399</c:v>
                      </c:pt>
                      <c:pt idx="2283">
                        <c:v>-11.8448921159916</c:v>
                      </c:pt>
                      <c:pt idx="2284">
                        <c:v>-11.840455538293799</c:v>
                      </c:pt>
                      <c:pt idx="2285">
                        <c:v>-11.8360189605961</c:v>
                      </c:pt>
                      <c:pt idx="2286">
                        <c:v>-11.831582382898301</c:v>
                      </c:pt>
                      <c:pt idx="2287">
                        <c:v>-11.8271458052005</c:v>
                      </c:pt>
                      <c:pt idx="2288">
                        <c:v>-11.822709227502701</c:v>
                      </c:pt>
                      <c:pt idx="2289">
                        <c:v>-11.818272649804999</c:v>
                      </c:pt>
                      <c:pt idx="2290">
                        <c:v>-11.8138360721072</c:v>
                      </c:pt>
                      <c:pt idx="2291">
                        <c:v>-11.8093994944094</c:v>
                      </c:pt>
                      <c:pt idx="2292">
                        <c:v>-11.8049629167117</c:v>
                      </c:pt>
                      <c:pt idx="2293">
                        <c:v>-11.800526339013899</c:v>
                      </c:pt>
                      <c:pt idx="2294">
                        <c:v>-11.7960897613161</c:v>
                      </c:pt>
                      <c:pt idx="2295">
                        <c:v>-11.791653183618401</c:v>
                      </c:pt>
                      <c:pt idx="2296">
                        <c:v>-11.7872166059206</c:v>
                      </c:pt>
                      <c:pt idx="2297">
                        <c:v>-11.782780028222801</c:v>
                      </c:pt>
                      <c:pt idx="2298">
                        <c:v>-11.778343450525099</c:v>
                      </c:pt>
                      <c:pt idx="2299">
                        <c:v>-11.7739068728273</c:v>
                      </c:pt>
                      <c:pt idx="2300">
                        <c:v>-11.7694702951295</c:v>
                      </c:pt>
                      <c:pt idx="2301">
                        <c:v>-11.765033717431701</c:v>
                      </c:pt>
                      <c:pt idx="2302">
                        <c:v>-11.760597139733999</c:v>
                      </c:pt>
                      <c:pt idx="2303">
                        <c:v>-11.7561605620362</c:v>
                      </c:pt>
                      <c:pt idx="2304">
                        <c:v>-11.751723984338399</c:v>
                      </c:pt>
                      <c:pt idx="2305">
                        <c:v>-11.7472874066407</c:v>
                      </c:pt>
                      <c:pt idx="2306">
                        <c:v>-11.742850828942901</c:v>
                      </c:pt>
                      <c:pt idx="2307">
                        <c:v>-11.7384142512451</c:v>
                      </c:pt>
                      <c:pt idx="2308">
                        <c:v>-11.7339776735474</c:v>
                      </c:pt>
                      <c:pt idx="2309">
                        <c:v>-11.7295410958496</c:v>
                      </c:pt>
                      <c:pt idx="2310">
                        <c:v>-11.725104518151801</c:v>
                      </c:pt>
                      <c:pt idx="2311">
                        <c:v>-11.720667940454</c:v>
                      </c:pt>
                      <c:pt idx="2312">
                        <c:v>-11.7162313627563</c:v>
                      </c:pt>
                      <c:pt idx="2313">
                        <c:v>-11.711794785058499</c:v>
                      </c:pt>
                      <c:pt idx="2314">
                        <c:v>-11.7073582073607</c:v>
                      </c:pt>
                      <c:pt idx="2315">
                        <c:v>-11.702921629663001</c:v>
                      </c:pt>
                      <c:pt idx="2316">
                        <c:v>-11.6984850519652</c:v>
                      </c:pt>
                      <c:pt idx="2317">
                        <c:v>-11.694048474267399</c:v>
                      </c:pt>
                      <c:pt idx="2318">
                        <c:v>-11.6896118965697</c:v>
                      </c:pt>
                      <c:pt idx="2319">
                        <c:v>-11.685175318871901</c:v>
                      </c:pt>
                      <c:pt idx="2320">
                        <c:v>-11.6807387411741</c:v>
                      </c:pt>
                      <c:pt idx="2321">
                        <c:v>-11.676302163476301</c:v>
                      </c:pt>
                      <c:pt idx="2322">
                        <c:v>-11.671865585778599</c:v>
                      </c:pt>
                      <c:pt idx="2323">
                        <c:v>-11.6674290080808</c:v>
                      </c:pt>
                      <c:pt idx="2324">
                        <c:v>-11.662992430382999</c:v>
                      </c:pt>
                      <c:pt idx="2325">
                        <c:v>-11.6585558526853</c:v>
                      </c:pt>
                      <c:pt idx="2326">
                        <c:v>-11.654119274987501</c:v>
                      </c:pt>
                      <c:pt idx="2327">
                        <c:v>-11.6496826972897</c:v>
                      </c:pt>
                      <c:pt idx="2328">
                        <c:v>-11.645246119592001</c:v>
                      </c:pt>
                      <c:pt idx="2329">
                        <c:v>-11.6408095418942</c:v>
                      </c:pt>
                      <c:pt idx="2330">
                        <c:v>-11.636372964196401</c:v>
                      </c:pt>
                      <c:pt idx="2331">
                        <c:v>-11.631936386498699</c:v>
                      </c:pt>
                      <c:pt idx="2332">
                        <c:v>-11.6274998088009</c:v>
                      </c:pt>
                      <c:pt idx="2333">
                        <c:v>-11.623063231103099</c:v>
                      </c:pt>
                      <c:pt idx="2334">
                        <c:v>-11.6186266534053</c:v>
                      </c:pt>
                      <c:pt idx="2335">
                        <c:v>-11.614190075707601</c:v>
                      </c:pt>
                      <c:pt idx="2336">
                        <c:v>-11.6097534980098</c:v>
                      </c:pt>
                      <c:pt idx="2337">
                        <c:v>-11.605316920311999</c:v>
                      </c:pt>
                      <c:pt idx="2338">
                        <c:v>-11.6008803426143</c:v>
                      </c:pt>
                      <c:pt idx="2339">
                        <c:v>-11.596443764916501</c:v>
                      </c:pt>
                      <c:pt idx="2340">
                        <c:v>-11.5920071872187</c:v>
                      </c:pt>
                      <c:pt idx="2341">
                        <c:v>-11.587570609521</c:v>
                      </c:pt>
                      <c:pt idx="2342">
                        <c:v>-11.583134031823199</c:v>
                      </c:pt>
                      <c:pt idx="2343">
                        <c:v>-11.5786974541254</c:v>
                      </c:pt>
                      <c:pt idx="2344">
                        <c:v>-11.5742608764276</c:v>
                      </c:pt>
                      <c:pt idx="2345">
                        <c:v>-11.5698242987299</c:v>
                      </c:pt>
                      <c:pt idx="2346">
                        <c:v>-11.565387721032099</c:v>
                      </c:pt>
                      <c:pt idx="2347">
                        <c:v>-11.5609511433343</c:v>
                      </c:pt>
                      <c:pt idx="2348">
                        <c:v>-11.556514565636601</c:v>
                      </c:pt>
                      <c:pt idx="2349">
                        <c:v>-11.5520779879388</c:v>
                      </c:pt>
                      <c:pt idx="2350">
                        <c:v>-11.547641410241001</c:v>
                      </c:pt>
                      <c:pt idx="2351">
                        <c:v>-11.543204832543299</c:v>
                      </c:pt>
                      <c:pt idx="2352">
                        <c:v>-11.5387682548455</c:v>
                      </c:pt>
                      <c:pt idx="2353">
                        <c:v>-11.5343316771477</c:v>
                      </c:pt>
                      <c:pt idx="2354">
                        <c:v>-11.529895099449901</c:v>
                      </c:pt>
                      <c:pt idx="2355">
                        <c:v>-11.525458521752199</c:v>
                      </c:pt>
                      <c:pt idx="2356">
                        <c:v>-11.5210219440544</c:v>
                      </c:pt>
                      <c:pt idx="2357">
                        <c:v>-11.516585366356599</c:v>
                      </c:pt>
                      <c:pt idx="2358">
                        <c:v>-11.5121487886589</c:v>
                      </c:pt>
                      <c:pt idx="2359">
                        <c:v>-11.507712210961101</c:v>
                      </c:pt>
                      <c:pt idx="2360">
                        <c:v>-11.5032756332633</c:v>
                      </c:pt>
                      <c:pt idx="2361">
                        <c:v>-11.4988390555656</c:v>
                      </c:pt>
                      <c:pt idx="2362">
                        <c:v>-11.4944024778678</c:v>
                      </c:pt>
                      <c:pt idx="2363">
                        <c:v>-11.489965900170001</c:v>
                      </c:pt>
                      <c:pt idx="2364">
                        <c:v>-11.4855293224722</c:v>
                      </c:pt>
                      <c:pt idx="2365">
                        <c:v>-11.4810927447745</c:v>
                      </c:pt>
                      <c:pt idx="2366">
                        <c:v>-11.476656167076699</c:v>
                      </c:pt>
                      <c:pt idx="2367">
                        <c:v>-11.4722195893789</c:v>
                      </c:pt>
                      <c:pt idx="2368">
                        <c:v>-11.467783011681201</c:v>
                      </c:pt>
                      <c:pt idx="2369">
                        <c:v>-11.4633464339834</c:v>
                      </c:pt>
                      <c:pt idx="2370">
                        <c:v>-11.458909856285601</c:v>
                      </c:pt>
                      <c:pt idx="2371">
                        <c:v>-11.4544732785879</c:v>
                      </c:pt>
                      <c:pt idx="2372">
                        <c:v>-11.450036700890101</c:v>
                      </c:pt>
                      <c:pt idx="2373">
                        <c:v>-11.4456001231923</c:v>
                      </c:pt>
                      <c:pt idx="2374">
                        <c:v>-11.441163545494501</c:v>
                      </c:pt>
                      <c:pt idx="2375">
                        <c:v>-11.436726967796799</c:v>
                      </c:pt>
                      <c:pt idx="2376">
                        <c:v>-11.432290390099</c:v>
                      </c:pt>
                      <c:pt idx="2377">
                        <c:v>-11.427853812401199</c:v>
                      </c:pt>
                      <c:pt idx="2378">
                        <c:v>-11.4234172347035</c:v>
                      </c:pt>
                      <c:pt idx="2379">
                        <c:v>-11.418980657005701</c:v>
                      </c:pt>
                      <c:pt idx="2380">
                        <c:v>-11.4145440793079</c:v>
                      </c:pt>
                      <c:pt idx="2381">
                        <c:v>-11.4101075016102</c:v>
                      </c:pt>
                      <c:pt idx="2382">
                        <c:v>-11.4056709239124</c:v>
                      </c:pt>
                      <c:pt idx="2383">
                        <c:v>-11.401234346214601</c:v>
                      </c:pt>
                      <c:pt idx="2384">
                        <c:v>-11.396797768516899</c:v>
                      </c:pt>
                      <c:pt idx="2385">
                        <c:v>-11.3923611908191</c:v>
                      </c:pt>
                      <c:pt idx="2386">
                        <c:v>-11.387924613121299</c:v>
                      </c:pt>
                      <c:pt idx="2387">
                        <c:v>-11.3834880354235</c:v>
                      </c:pt>
                      <c:pt idx="2388">
                        <c:v>-11.379051457725801</c:v>
                      </c:pt>
                      <c:pt idx="2389">
                        <c:v>-11.374614880028</c:v>
                      </c:pt>
                      <c:pt idx="2390">
                        <c:v>-11.370178302330199</c:v>
                      </c:pt>
                      <c:pt idx="2391">
                        <c:v>-11.3657417246325</c:v>
                      </c:pt>
                      <c:pt idx="2392">
                        <c:v>-11.361305146934701</c:v>
                      </c:pt>
                      <c:pt idx="2393">
                        <c:v>-11.3568685692369</c:v>
                      </c:pt>
                      <c:pt idx="2394">
                        <c:v>-11.3524319915392</c:v>
                      </c:pt>
                      <c:pt idx="2395">
                        <c:v>-11.347995413841399</c:v>
                      </c:pt>
                      <c:pt idx="2396">
                        <c:v>-11.3435588361436</c:v>
                      </c:pt>
                      <c:pt idx="2397">
                        <c:v>-11.3391222584458</c:v>
                      </c:pt>
                      <c:pt idx="2398">
                        <c:v>-11.3346856807481</c:v>
                      </c:pt>
                      <c:pt idx="2399">
                        <c:v>-11.330249103050299</c:v>
                      </c:pt>
                      <c:pt idx="2400">
                        <c:v>-11.3258125253525</c:v>
                      </c:pt>
                      <c:pt idx="2401">
                        <c:v>-11.321375947654801</c:v>
                      </c:pt>
                      <c:pt idx="2402">
                        <c:v>-11.316939369957</c:v>
                      </c:pt>
                      <c:pt idx="2403">
                        <c:v>-11.312502792259201</c:v>
                      </c:pt>
                      <c:pt idx="2404">
                        <c:v>-11.308066214561499</c:v>
                      </c:pt>
                      <c:pt idx="2405">
                        <c:v>-11.3036296368637</c:v>
                      </c:pt>
                      <c:pt idx="2406">
                        <c:v>-11.2991930591659</c:v>
                      </c:pt>
                      <c:pt idx="2407">
                        <c:v>-11.294756481468101</c:v>
                      </c:pt>
                      <c:pt idx="2408">
                        <c:v>-11.290319903770399</c:v>
                      </c:pt>
                      <c:pt idx="2409">
                        <c:v>-11.2858833260726</c:v>
                      </c:pt>
                      <c:pt idx="2410">
                        <c:v>-11.281446748374799</c:v>
                      </c:pt>
                      <c:pt idx="2411">
                        <c:v>-11.2770101706771</c:v>
                      </c:pt>
                      <c:pt idx="2412">
                        <c:v>-11.272573592979301</c:v>
                      </c:pt>
                      <c:pt idx="2413">
                        <c:v>-11.2681370152815</c:v>
                      </c:pt>
                      <c:pt idx="2414">
                        <c:v>-11.2637004375838</c:v>
                      </c:pt>
                      <c:pt idx="2415">
                        <c:v>-11.259263859886</c:v>
                      </c:pt>
                      <c:pt idx="2416">
                        <c:v>-11.2548272821882</c:v>
                      </c:pt>
                      <c:pt idx="2417">
                        <c:v>-11.2503907044904</c:v>
                      </c:pt>
                      <c:pt idx="2418">
                        <c:v>-11.2459541267927</c:v>
                      </c:pt>
                      <c:pt idx="2419">
                        <c:v>-11.241517549094899</c:v>
                      </c:pt>
                      <c:pt idx="2420">
                        <c:v>-11.2370809713971</c:v>
                      </c:pt>
                      <c:pt idx="2421">
                        <c:v>-11.232644393699401</c:v>
                      </c:pt>
                      <c:pt idx="2422">
                        <c:v>-11.2282078160016</c:v>
                      </c:pt>
                      <c:pt idx="2423">
                        <c:v>-11.223771238303801</c:v>
                      </c:pt>
                      <c:pt idx="2424">
                        <c:v>-11.2193346606061</c:v>
                      </c:pt>
                      <c:pt idx="2425">
                        <c:v>-11.2148980829083</c:v>
                      </c:pt>
                      <c:pt idx="2426">
                        <c:v>-11.2104615052105</c:v>
                      </c:pt>
                      <c:pt idx="2427">
                        <c:v>-11.2060249275128</c:v>
                      </c:pt>
                      <c:pt idx="2428">
                        <c:v>-11.201588349814999</c:v>
                      </c:pt>
                      <c:pt idx="2429">
                        <c:v>-11.1971517721172</c:v>
                      </c:pt>
                      <c:pt idx="2430">
                        <c:v>-11.192715194419399</c:v>
                      </c:pt>
                      <c:pt idx="2431">
                        <c:v>-11.1882786167217</c:v>
                      </c:pt>
                      <c:pt idx="2432">
                        <c:v>-11.183842039023901</c:v>
                      </c:pt>
                      <c:pt idx="2433">
                        <c:v>-11.1794054613261</c:v>
                      </c:pt>
                      <c:pt idx="2434">
                        <c:v>-11.1749688836284</c:v>
                      </c:pt>
                      <c:pt idx="2435">
                        <c:v>-11.1705323059306</c:v>
                      </c:pt>
                      <c:pt idx="2436">
                        <c:v>-11.166095728232801</c:v>
                      </c:pt>
                      <c:pt idx="2437">
                        <c:v>-11.161659150535099</c:v>
                      </c:pt>
                      <c:pt idx="2438">
                        <c:v>-11.1572225728373</c:v>
                      </c:pt>
                      <c:pt idx="2439">
                        <c:v>-11.152785995139499</c:v>
                      </c:pt>
                      <c:pt idx="2440">
                        <c:v>-11.1483494174417</c:v>
                      </c:pt>
                      <c:pt idx="2441">
                        <c:v>-11.143912839744001</c:v>
                      </c:pt>
                      <c:pt idx="2442">
                        <c:v>-11.1394762620462</c:v>
                      </c:pt>
                      <c:pt idx="2443">
                        <c:v>-11.135039684348399</c:v>
                      </c:pt>
                      <c:pt idx="2444">
                        <c:v>-11.1306031066507</c:v>
                      </c:pt>
                      <c:pt idx="2445">
                        <c:v>-11.126166528952901</c:v>
                      </c:pt>
                      <c:pt idx="2446">
                        <c:v>-11.1217299512551</c:v>
                      </c:pt>
                      <c:pt idx="2447">
                        <c:v>-11.1172933735574</c:v>
                      </c:pt>
                      <c:pt idx="2448">
                        <c:v>-11.112856795859599</c:v>
                      </c:pt>
                      <c:pt idx="2449">
                        <c:v>-11.1084202181618</c:v>
                      </c:pt>
                      <c:pt idx="2450">
                        <c:v>-11.103983640464</c:v>
                      </c:pt>
                      <c:pt idx="2451">
                        <c:v>-11.0995470627663</c:v>
                      </c:pt>
                      <c:pt idx="2452">
                        <c:v>-11.095110485068499</c:v>
                      </c:pt>
                      <c:pt idx="2453">
                        <c:v>-11.0906739073707</c:v>
                      </c:pt>
                      <c:pt idx="2454">
                        <c:v>-11.086237329673001</c:v>
                      </c:pt>
                      <c:pt idx="2455">
                        <c:v>-11.0818007519752</c:v>
                      </c:pt>
                      <c:pt idx="2456">
                        <c:v>-11.077364174277401</c:v>
                      </c:pt>
                      <c:pt idx="2457">
                        <c:v>-11.072927596579699</c:v>
                      </c:pt>
                      <c:pt idx="2458">
                        <c:v>-11.0684910188819</c:v>
                      </c:pt>
                      <c:pt idx="2459">
                        <c:v>-11.0640544411841</c:v>
                      </c:pt>
                      <c:pt idx="2460">
                        <c:v>-11.0596178634863</c:v>
                      </c:pt>
                      <c:pt idx="2461">
                        <c:v>-11.055181285788599</c:v>
                      </c:pt>
                      <c:pt idx="2462">
                        <c:v>-11.0507447080908</c:v>
                      </c:pt>
                      <c:pt idx="2463">
                        <c:v>-11.046308130392999</c:v>
                      </c:pt>
                      <c:pt idx="2464">
                        <c:v>-11.0418715526953</c:v>
                      </c:pt>
                      <c:pt idx="2465">
                        <c:v>-11.037434974997501</c:v>
                      </c:pt>
                      <c:pt idx="2466">
                        <c:v>-11.0329983972997</c:v>
                      </c:pt>
                      <c:pt idx="2467">
                        <c:v>-11.028561819602</c:v>
                      </c:pt>
                      <c:pt idx="2468">
                        <c:v>-11.0241252419042</c:v>
                      </c:pt>
                      <c:pt idx="2469">
                        <c:v>-11.0196886642064</c:v>
                      </c:pt>
                      <c:pt idx="2470">
                        <c:v>-11.015252086508699</c:v>
                      </c:pt>
                      <c:pt idx="2471">
                        <c:v>-11.0108155088109</c:v>
                      </c:pt>
                      <c:pt idx="2472">
                        <c:v>-11.006378931113099</c:v>
                      </c:pt>
                      <c:pt idx="2473">
                        <c:v>-11.0019423534153</c:v>
                      </c:pt>
                      <c:pt idx="2474">
                        <c:v>-10.997505775717601</c:v>
                      </c:pt>
                      <c:pt idx="2475">
                        <c:v>-10.9930691980198</c:v>
                      </c:pt>
                      <c:pt idx="2476">
                        <c:v>-10.988632620322001</c:v>
                      </c:pt>
                      <c:pt idx="2477">
                        <c:v>-10.984196042624299</c:v>
                      </c:pt>
                      <c:pt idx="2478">
                        <c:v>-10.9797594649265</c:v>
                      </c:pt>
                      <c:pt idx="2479">
                        <c:v>-10.9753228872287</c:v>
                      </c:pt>
                      <c:pt idx="2480">
                        <c:v>-10.970886309531</c:v>
                      </c:pt>
                      <c:pt idx="2481">
                        <c:v>-10.966449731833199</c:v>
                      </c:pt>
                      <c:pt idx="2482">
                        <c:v>-10.9620131541354</c:v>
                      </c:pt>
                      <c:pt idx="2483">
                        <c:v>-10.957576576437599</c:v>
                      </c:pt>
                      <c:pt idx="2484">
                        <c:v>-10.9531399987399</c:v>
                      </c:pt>
                      <c:pt idx="2485">
                        <c:v>-10.948703421042101</c:v>
                      </c:pt>
                      <c:pt idx="2486">
                        <c:v>-10.9442668433443</c:v>
                      </c:pt>
                      <c:pt idx="2487">
                        <c:v>-10.9398302656466</c:v>
                      </c:pt>
                      <c:pt idx="2488">
                        <c:v>-10.9353936879488</c:v>
                      </c:pt>
                      <c:pt idx="2489">
                        <c:v>-10.930957110251001</c:v>
                      </c:pt>
                      <c:pt idx="2490">
                        <c:v>-10.926520532553299</c:v>
                      </c:pt>
                      <c:pt idx="2491">
                        <c:v>-10.9220839548555</c:v>
                      </c:pt>
                      <c:pt idx="2492">
                        <c:v>-10.917647377157699</c:v>
                      </c:pt>
                      <c:pt idx="2493">
                        <c:v>-10.9132107994599</c:v>
                      </c:pt>
                      <c:pt idx="2494">
                        <c:v>-10.908774221762201</c:v>
                      </c:pt>
                      <c:pt idx="2495">
                        <c:v>-10.9043376440644</c:v>
                      </c:pt>
                      <c:pt idx="2496">
                        <c:v>-10.899901066366599</c:v>
                      </c:pt>
                      <c:pt idx="2497">
                        <c:v>-10.8954644886689</c:v>
                      </c:pt>
                      <c:pt idx="2498">
                        <c:v>-10.891027910971101</c:v>
                      </c:pt>
                      <c:pt idx="2499">
                        <c:v>-10.8865913332733</c:v>
                      </c:pt>
                      <c:pt idx="2500">
                        <c:v>-10.8821547555756</c:v>
                      </c:pt>
                      <c:pt idx="2501">
                        <c:v>-10.877718177877799</c:v>
                      </c:pt>
                      <c:pt idx="2502">
                        <c:v>-10.87328160018</c:v>
                      </c:pt>
                      <c:pt idx="2503">
                        <c:v>-10.8688450224822</c:v>
                      </c:pt>
                      <c:pt idx="2504">
                        <c:v>-10.8644084447845</c:v>
                      </c:pt>
                      <c:pt idx="2505">
                        <c:v>-10.859971867086699</c:v>
                      </c:pt>
                      <c:pt idx="2506">
                        <c:v>-10.8555352893889</c:v>
                      </c:pt>
                      <c:pt idx="2507">
                        <c:v>-10.851098711691201</c:v>
                      </c:pt>
                      <c:pt idx="2508">
                        <c:v>-10.8466621339934</c:v>
                      </c:pt>
                      <c:pt idx="2509">
                        <c:v>-10.842225556295601</c:v>
                      </c:pt>
                      <c:pt idx="2510">
                        <c:v>-10.837788978597899</c:v>
                      </c:pt>
                      <c:pt idx="2511">
                        <c:v>-10.8333524009001</c:v>
                      </c:pt>
                      <c:pt idx="2512">
                        <c:v>-10.8289158232023</c:v>
                      </c:pt>
                      <c:pt idx="2513">
                        <c:v>-10.8244792455046</c:v>
                      </c:pt>
                      <c:pt idx="2514">
                        <c:v>-10.820042667806799</c:v>
                      </c:pt>
                      <c:pt idx="2515">
                        <c:v>-10.815606090109</c:v>
                      </c:pt>
                      <c:pt idx="2516">
                        <c:v>-10.811169512411199</c:v>
                      </c:pt>
                      <c:pt idx="2517">
                        <c:v>-10.8067329347135</c:v>
                      </c:pt>
                      <c:pt idx="2518">
                        <c:v>-10.802296357015701</c:v>
                      </c:pt>
                      <c:pt idx="2519">
                        <c:v>-10.7978597793179</c:v>
                      </c:pt>
                      <c:pt idx="2520">
                        <c:v>-10.7934232016202</c:v>
                      </c:pt>
                      <c:pt idx="2521">
                        <c:v>-10.788986623922399</c:v>
                      </c:pt>
                      <c:pt idx="2522">
                        <c:v>-10.7845500462246</c:v>
                      </c:pt>
                      <c:pt idx="2523">
                        <c:v>-10.780113468526899</c:v>
                      </c:pt>
                      <c:pt idx="2524">
                        <c:v>-10.7756768908291</c:v>
                      </c:pt>
                      <c:pt idx="2525">
                        <c:v>-10.771240313131299</c:v>
                      </c:pt>
                      <c:pt idx="2526">
                        <c:v>-10.7668037354335</c:v>
                      </c:pt>
                      <c:pt idx="2527">
                        <c:v>-10.762367157735801</c:v>
                      </c:pt>
                      <c:pt idx="2528">
                        <c:v>-10.757930580038</c:v>
                      </c:pt>
                      <c:pt idx="2529">
                        <c:v>-10.753494002340201</c:v>
                      </c:pt>
                      <c:pt idx="2530">
                        <c:v>-10.749057424642499</c:v>
                      </c:pt>
                      <c:pt idx="2531">
                        <c:v>-10.7446208469447</c:v>
                      </c:pt>
                      <c:pt idx="2532">
                        <c:v>-10.7401842692469</c:v>
                      </c:pt>
                      <c:pt idx="2533">
                        <c:v>-10.7357476915492</c:v>
                      </c:pt>
                      <c:pt idx="2534">
                        <c:v>-10.731311113851399</c:v>
                      </c:pt>
                      <c:pt idx="2535">
                        <c:v>-10.7268745361536</c:v>
                      </c:pt>
                      <c:pt idx="2536">
                        <c:v>-10.722437958455799</c:v>
                      </c:pt>
                      <c:pt idx="2537">
                        <c:v>-10.7180013807581</c:v>
                      </c:pt>
                      <c:pt idx="2538">
                        <c:v>-10.713564803060301</c:v>
                      </c:pt>
                      <c:pt idx="2539">
                        <c:v>-10.7091282253625</c:v>
                      </c:pt>
                      <c:pt idx="2540">
                        <c:v>-10.7046916476648</c:v>
                      </c:pt>
                      <c:pt idx="2541">
                        <c:v>-10.700255069967</c:v>
                      </c:pt>
                      <c:pt idx="2542">
                        <c:v>-10.695818492269201</c:v>
                      </c:pt>
                      <c:pt idx="2543">
                        <c:v>-10.691381914571499</c:v>
                      </c:pt>
                      <c:pt idx="2544">
                        <c:v>-10.6869453368737</c:v>
                      </c:pt>
                      <c:pt idx="2545">
                        <c:v>-10.682508759175899</c:v>
                      </c:pt>
                      <c:pt idx="2546">
                        <c:v>-10.6780721814781</c:v>
                      </c:pt>
                      <c:pt idx="2547">
                        <c:v>-10.673635603780401</c:v>
                      </c:pt>
                      <c:pt idx="2548">
                        <c:v>-10.6691990260826</c:v>
                      </c:pt>
                      <c:pt idx="2549">
                        <c:v>-10.664762448384799</c:v>
                      </c:pt>
                      <c:pt idx="2550">
                        <c:v>-10.6603258706871</c:v>
                      </c:pt>
                      <c:pt idx="2551">
                        <c:v>-10.655889292989301</c:v>
                      </c:pt>
                      <c:pt idx="2552">
                        <c:v>-10.6514527152915</c:v>
                      </c:pt>
                      <c:pt idx="2553">
                        <c:v>-10.6470161375938</c:v>
                      </c:pt>
                      <c:pt idx="2554">
                        <c:v>-10.642579559895999</c:v>
                      </c:pt>
                      <c:pt idx="2555">
                        <c:v>-10.6381429821982</c:v>
                      </c:pt>
                      <c:pt idx="2556">
                        <c:v>-10.633706404500501</c:v>
                      </c:pt>
                      <c:pt idx="2557">
                        <c:v>-10.6292698268027</c:v>
                      </c:pt>
                      <c:pt idx="2558">
                        <c:v>-10.624833249104899</c:v>
                      </c:pt>
                      <c:pt idx="2559">
                        <c:v>-10.6203966714071</c:v>
                      </c:pt>
                      <c:pt idx="2560">
                        <c:v>-10.615960093709401</c:v>
                      </c:pt>
                      <c:pt idx="2561">
                        <c:v>-10.6115235160116</c:v>
                      </c:pt>
                      <c:pt idx="2562">
                        <c:v>-10.607086938313801</c:v>
                      </c:pt>
                      <c:pt idx="2563">
                        <c:v>-10.602650360616099</c:v>
                      </c:pt>
                      <c:pt idx="2564">
                        <c:v>-10.5982137829183</c:v>
                      </c:pt>
                      <c:pt idx="2565">
                        <c:v>-10.593777205220499</c:v>
                      </c:pt>
                      <c:pt idx="2566">
                        <c:v>-10.5893406275228</c:v>
                      </c:pt>
                      <c:pt idx="2567">
                        <c:v>-10.584904049825001</c:v>
                      </c:pt>
                      <c:pt idx="2568">
                        <c:v>-10.5804674721272</c:v>
                      </c:pt>
                      <c:pt idx="2569">
                        <c:v>-10.576030894429399</c:v>
                      </c:pt>
                      <c:pt idx="2570">
                        <c:v>-10.5715943167317</c:v>
                      </c:pt>
                      <c:pt idx="2571">
                        <c:v>-10.567157739033901</c:v>
                      </c:pt>
                      <c:pt idx="2572">
                        <c:v>-10.5627211613361</c:v>
                      </c:pt>
                      <c:pt idx="2573">
                        <c:v>-10.5582845836384</c:v>
                      </c:pt>
                      <c:pt idx="2574">
                        <c:v>-10.553848005940599</c:v>
                      </c:pt>
                      <c:pt idx="2575">
                        <c:v>-10.5494114282428</c:v>
                      </c:pt>
                      <c:pt idx="2576">
                        <c:v>-10.544974850545101</c:v>
                      </c:pt>
                      <c:pt idx="2577">
                        <c:v>-10.5405382728473</c:v>
                      </c:pt>
                      <c:pt idx="2578">
                        <c:v>-10.536101695149499</c:v>
                      </c:pt>
                      <c:pt idx="2579">
                        <c:v>-10.5316651174517</c:v>
                      </c:pt>
                      <c:pt idx="2580">
                        <c:v>-10.527228539754001</c:v>
                      </c:pt>
                      <c:pt idx="2581">
                        <c:v>-10.5227919620562</c:v>
                      </c:pt>
                      <c:pt idx="2582">
                        <c:v>-10.518355384358401</c:v>
                      </c:pt>
                      <c:pt idx="2583">
                        <c:v>-10.513918806660699</c:v>
                      </c:pt>
                      <c:pt idx="2584">
                        <c:v>-10.5094822289629</c:v>
                      </c:pt>
                      <c:pt idx="2585">
                        <c:v>-10.5050456512651</c:v>
                      </c:pt>
                      <c:pt idx="2586">
                        <c:v>-10.5006090735674</c:v>
                      </c:pt>
                      <c:pt idx="2587">
                        <c:v>-10.496172495869599</c:v>
                      </c:pt>
                      <c:pt idx="2588">
                        <c:v>-10.4917359181718</c:v>
                      </c:pt>
                      <c:pt idx="2589">
                        <c:v>-10.487299340473999</c:v>
                      </c:pt>
                      <c:pt idx="2590">
                        <c:v>-10.4828627627763</c:v>
                      </c:pt>
                      <c:pt idx="2591">
                        <c:v>-10.478426185078501</c:v>
                      </c:pt>
                      <c:pt idx="2592">
                        <c:v>-10.4739896073807</c:v>
                      </c:pt>
                      <c:pt idx="2593">
                        <c:v>-10.469553029683</c:v>
                      </c:pt>
                      <c:pt idx="2594">
                        <c:v>-10.4651164519852</c:v>
                      </c:pt>
                      <c:pt idx="2595">
                        <c:v>-10.460679874287401</c:v>
                      </c:pt>
                      <c:pt idx="2596">
                        <c:v>-10.456243296589699</c:v>
                      </c:pt>
                      <c:pt idx="2597">
                        <c:v>-10.4518067188919</c:v>
                      </c:pt>
                      <c:pt idx="2598">
                        <c:v>-10.447370141194099</c:v>
                      </c:pt>
                      <c:pt idx="2599">
                        <c:v>-10.4429335634963</c:v>
                      </c:pt>
                      <c:pt idx="2600">
                        <c:v>-10.438496985798601</c:v>
                      </c:pt>
                      <c:pt idx="2601">
                        <c:v>-10.4340604081008</c:v>
                      </c:pt>
                      <c:pt idx="2602">
                        <c:v>-10.429623830402999</c:v>
                      </c:pt>
                      <c:pt idx="2603">
                        <c:v>-10.4251872527053</c:v>
                      </c:pt>
                      <c:pt idx="2604">
                        <c:v>-10.420750675007501</c:v>
                      </c:pt>
                      <c:pt idx="2605">
                        <c:v>-10.4163140973097</c:v>
                      </c:pt>
                      <c:pt idx="2606">
                        <c:v>-10.411877519612</c:v>
                      </c:pt>
                      <c:pt idx="2607">
                        <c:v>-10.407440941914199</c:v>
                      </c:pt>
                      <c:pt idx="2608">
                        <c:v>-10.4030043642164</c:v>
                      </c:pt>
                      <c:pt idx="2609">
                        <c:v>-10.398567786518701</c:v>
                      </c:pt>
                      <c:pt idx="2610">
                        <c:v>-10.3941312088209</c:v>
                      </c:pt>
                      <c:pt idx="2611">
                        <c:v>-10.389694631123101</c:v>
                      </c:pt>
                      <c:pt idx="2612">
                        <c:v>-10.3852580534253</c:v>
                      </c:pt>
                      <c:pt idx="2613">
                        <c:v>-10.380821475727601</c:v>
                      </c:pt>
                      <c:pt idx="2614">
                        <c:v>-10.3763848980298</c:v>
                      </c:pt>
                      <c:pt idx="2615">
                        <c:v>-10.371948320332001</c:v>
                      </c:pt>
                      <c:pt idx="2616">
                        <c:v>-10.367511742634299</c:v>
                      </c:pt>
                      <c:pt idx="2617">
                        <c:v>-10.3630751649365</c:v>
                      </c:pt>
                      <c:pt idx="2618">
                        <c:v>-10.358638587238699</c:v>
                      </c:pt>
                      <c:pt idx="2619">
                        <c:v>-10.354202009541</c:v>
                      </c:pt>
                      <c:pt idx="2620">
                        <c:v>-10.349765431843201</c:v>
                      </c:pt>
                      <c:pt idx="2621">
                        <c:v>-10.3453288541454</c:v>
                      </c:pt>
                      <c:pt idx="2622">
                        <c:v>-10.340892276447599</c:v>
                      </c:pt>
                      <c:pt idx="2623">
                        <c:v>-10.3364556987499</c:v>
                      </c:pt>
                      <c:pt idx="2624">
                        <c:v>-10.332019121052101</c:v>
                      </c:pt>
                      <c:pt idx="2625">
                        <c:v>-10.3275825433543</c:v>
                      </c:pt>
                      <c:pt idx="2626">
                        <c:v>-10.3231459656566</c:v>
                      </c:pt>
                      <c:pt idx="2627">
                        <c:v>-10.318709387958799</c:v>
                      </c:pt>
                      <c:pt idx="2628">
                        <c:v>-10.314272810261</c:v>
                      </c:pt>
                      <c:pt idx="2629">
                        <c:v>-10.309836232563301</c:v>
                      </c:pt>
                      <c:pt idx="2630">
                        <c:v>-10.3053996548655</c:v>
                      </c:pt>
                      <c:pt idx="2631">
                        <c:v>-10.300963077167699</c:v>
                      </c:pt>
                      <c:pt idx="2632">
                        <c:v>-10.2965264994699</c:v>
                      </c:pt>
                      <c:pt idx="2633">
                        <c:v>-10.292089921772201</c:v>
                      </c:pt>
                      <c:pt idx="2634">
                        <c:v>-10.2876533440744</c:v>
                      </c:pt>
                      <c:pt idx="2635">
                        <c:v>-10.283216766376601</c:v>
                      </c:pt>
                      <c:pt idx="2636">
                        <c:v>-10.278780188678899</c:v>
                      </c:pt>
                      <c:pt idx="2637">
                        <c:v>-10.2743436109811</c:v>
                      </c:pt>
                      <c:pt idx="2638">
                        <c:v>-10.2699070332833</c:v>
                      </c:pt>
                      <c:pt idx="2639">
                        <c:v>-10.2654704555856</c:v>
                      </c:pt>
                      <c:pt idx="2640">
                        <c:v>-10.261033877887799</c:v>
                      </c:pt>
                      <c:pt idx="2641">
                        <c:v>-10.25659730019</c:v>
                      </c:pt>
                      <c:pt idx="2642">
                        <c:v>-10.252160722492199</c:v>
                      </c:pt>
                      <c:pt idx="2643">
                        <c:v>-10.2477241447945</c:v>
                      </c:pt>
                      <c:pt idx="2644">
                        <c:v>-10.243287567096701</c:v>
                      </c:pt>
                      <c:pt idx="2645">
                        <c:v>-10.2388509893989</c:v>
                      </c:pt>
                      <c:pt idx="2646">
                        <c:v>-10.2344144117012</c:v>
                      </c:pt>
                      <c:pt idx="2647">
                        <c:v>-10.2299778340034</c:v>
                      </c:pt>
                      <c:pt idx="2648">
                        <c:v>-10.225541256305601</c:v>
                      </c:pt>
                      <c:pt idx="2649">
                        <c:v>-10.221104678607899</c:v>
                      </c:pt>
                      <c:pt idx="2650">
                        <c:v>-10.2166681009101</c:v>
                      </c:pt>
                      <c:pt idx="2651">
                        <c:v>-10.212231523212299</c:v>
                      </c:pt>
                      <c:pt idx="2652">
                        <c:v>-10.2077949455146</c:v>
                      </c:pt>
                      <c:pt idx="2653">
                        <c:v>-10.203358367816801</c:v>
                      </c:pt>
                      <c:pt idx="2654">
                        <c:v>-10.198921790119</c:v>
                      </c:pt>
                      <c:pt idx="2655">
                        <c:v>-10.194485212421201</c:v>
                      </c:pt>
                      <c:pt idx="2656">
                        <c:v>-10.1900486347235</c:v>
                      </c:pt>
                      <c:pt idx="2657">
                        <c:v>-10.1856120570257</c:v>
                      </c:pt>
                      <c:pt idx="2658">
                        <c:v>-10.1811754793279</c:v>
                      </c:pt>
                      <c:pt idx="2659">
                        <c:v>-10.1767389016302</c:v>
                      </c:pt>
                      <c:pt idx="2660">
                        <c:v>-10.172302323932399</c:v>
                      </c:pt>
                      <c:pt idx="2661">
                        <c:v>-10.1678657462346</c:v>
                      </c:pt>
                      <c:pt idx="2662">
                        <c:v>-10.163429168536901</c:v>
                      </c:pt>
                      <c:pt idx="2663">
                        <c:v>-10.1589925908391</c:v>
                      </c:pt>
                      <c:pt idx="2664">
                        <c:v>-10.154556013141301</c:v>
                      </c:pt>
                      <c:pt idx="2665">
                        <c:v>-10.1501194354435</c:v>
                      </c:pt>
                      <c:pt idx="2666">
                        <c:v>-10.1456828577458</c:v>
                      </c:pt>
                      <c:pt idx="2667">
                        <c:v>-10.141246280048</c:v>
                      </c:pt>
                      <c:pt idx="2668">
                        <c:v>-10.136809702350201</c:v>
                      </c:pt>
                      <c:pt idx="2669">
                        <c:v>-10.132373124652499</c:v>
                      </c:pt>
                      <c:pt idx="2670">
                        <c:v>-10.1279365469547</c:v>
                      </c:pt>
                      <c:pt idx="2671">
                        <c:v>-10.123499969256899</c:v>
                      </c:pt>
                      <c:pt idx="2672">
                        <c:v>-10.1190633915592</c:v>
                      </c:pt>
                      <c:pt idx="2673">
                        <c:v>-10.114626813861401</c:v>
                      </c:pt>
                      <c:pt idx="2674">
                        <c:v>-10.1101902361636</c:v>
                      </c:pt>
                      <c:pt idx="2675">
                        <c:v>-10.105753658465799</c:v>
                      </c:pt>
                      <c:pt idx="2676">
                        <c:v>-10.1013170807681</c:v>
                      </c:pt>
                      <c:pt idx="2677">
                        <c:v>-10.096880503070301</c:v>
                      </c:pt>
                      <c:pt idx="2678">
                        <c:v>-10.0924439253725</c:v>
                      </c:pt>
                      <c:pt idx="2679">
                        <c:v>-10.0880073476748</c:v>
                      </c:pt>
                      <c:pt idx="2680">
                        <c:v>-10.083570769976999</c:v>
                      </c:pt>
                      <c:pt idx="2681">
                        <c:v>-10.0791341922792</c:v>
                      </c:pt>
                      <c:pt idx="2682">
                        <c:v>-10.074697614581501</c:v>
                      </c:pt>
                      <c:pt idx="2683">
                        <c:v>-10.0702610368837</c:v>
                      </c:pt>
                      <c:pt idx="2684">
                        <c:v>-10.065824459185899</c:v>
                      </c:pt>
                      <c:pt idx="2685">
                        <c:v>-10.0613878814881</c:v>
                      </c:pt>
                      <c:pt idx="2686">
                        <c:v>-10.056951303790401</c:v>
                      </c:pt>
                      <c:pt idx="2687">
                        <c:v>-10.0525147260926</c:v>
                      </c:pt>
                      <c:pt idx="2688">
                        <c:v>-10.048078148394801</c:v>
                      </c:pt>
                      <c:pt idx="2689">
                        <c:v>-10.043641570697099</c:v>
                      </c:pt>
                      <c:pt idx="2690">
                        <c:v>-10.0392049929993</c:v>
                      </c:pt>
                      <c:pt idx="2691">
                        <c:v>-10.0347684153015</c:v>
                      </c:pt>
                      <c:pt idx="2692">
                        <c:v>-10.0303318376038</c:v>
                      </c:pt>
                      <c:pt idx="2693">
                        <c:v>-10.025895259905999</c:v>
                      </c:pt>
                      <c:pt idx="2694">
                        <c:v>-10.0214586822082</c:v>
                      </c:pt>
                      <c:pt idx="2695">
                        <c:v>-10.017022104510501</c:v>
                      </c:pt>
                      <c:pt idx="2696">
                        <c:v>-10.0125855268127</c:v>
                      </c:pt>
                      <c:pt idx="2697">
                        <c:v>-10.008148949114901</c:v>
                      </c:pt>
                      <c:pt idx="2698">
                        <c:v>-10.0037123714171</c:v>
                      </c:pt>
                      <c:pt idx="2699">
                        <c:v>-9.9992757937193701</c:v>
                      </c:pt>
                      <c:pt idx="2700">
                        <c:v>-9.9948392160215995</c:v>
                      </c:pt>
                      <c:pt idx="2701">
                        <c:v>-9.9904026383238307</c:v>
                      </c:pt>
                      <c:pt idx="2702">
                        <c:v>-9.9859660606260601</c:v>
                      </c:pt>
                      <c:pt idx="2703">
                        <c:v>-9.9815294829282895</c:v>
                      </c:pt>
                      <c:pt idx="2704">
                        <c:v>-9.9770929052305206</c:v>
                      </c:pt>
                      <c:pt idx="2705">
                        <c:v>-9.97265632753275</c:v>
                      </c:pt>
                      <c:pt idx="2706">
                        <c:v>-9.9682197498349794</c:v>
                      </c:pt>
                      <c:pt idx="2707">
                        <c:v>-9.9637831721372105</c:v>
                      </c:pt>
                      <c:pt idx="2708">
                        <c:v>-9.9593465944394399</c:v>
                      </c:pt>
                      <c:pt idx="2709">
                        <c:v>-9.95491001674168</c:v>
                      </c:pt>
                      <c:pt idx="2710">
                        <c:v>-9.9504734390439005</c:v>
                      </c:pt>
                      <c:pt idx="2711">
                        <c:v>-9.9460368613461299</c:v>
                      </c:pt>
                      <c:pt idx="2712">
                        <c:v>-9.9416002836483699</c:v>
                      </c:pt>
                      <c:pt idx="2713">
                        <c:v>-9.9371637059505904</c:v>
                      </c:pt>
                      <c:pt idx="2714">
                        <c:v>-9.9327271282528304</c:v>
                      </c:pt>
                      <c:pt idx="2715">
                        <c:v>-9.9282905505550492</c:v>
                      </c:pt>
                      <c:pt idx="2716">
                        <c:v>-9.9238539728572803</c:v>
                      </c:pt>
                      <c:pt idx="2717">
                        <c:v>-9.9194173951595204</c:v>
                      </c:pt>
                      <c:pt idx="2718">
                        <c:v>-9.9149808174617409</c:v>
                      </c:pt>
                      <c:pt idx="2719">
                        <c:v>-9.9105442397639791</c:v>
                      </c:pt>
                      <c:pt idx="2720">
                        <c:v>-9.9061076620662103</c:v>
                      </c:pt>
                      <c:pt idx="2721">
                        <c:v>-9.9016710843684397</c:v>
                      </c:pt>
                      <c:pt idx="2722">
                        <c:v>-9.8972345066706708</c:v>
                      </c:pt>
                      <c:pt idx="2723">
                        <c:v>-9.8927979289729002</c:v>
                      </c:pt>
                      <c:pt idx="2724">
                        <c:v>-9.8883613512751296</c:v>
                      </c:pt>
                      <c:pt idx="2725">
                        <c:v>-9.8839247735773608</c:v>
                      </c:pt>
                      <c:pt idx="2726">
                        <c:v>-9.8794881958795902</c:v>
                      </c:pt>
                      <c:pt idx="2727">
                        <c:v>-9.8750516181818195</c:v>
                      </c:pt>
                      <c:pt idx="2728">
                        <c:v>-9.8706150404840507</c:v>
                      </c:pt>
                      <c:pt idx="2729">
                        <c:v>-9.8661784627862801</c:v>
                      </c:pt>
                      <c:pt idx="2730">
                        <c:v>-9.8617418850885095</c:v>
                      </c:pt>
                      <c:pt idx="2731">
                        <c:v>-9.8573053073907406</c:v>
                      </c:pt>
                      <c:pt idx="2732">
                        <c:v>-9.85286872969297</c:v>
                      </c:pt>
                      <c:pt idx="2733">
                        <c:v>-9.8484321519951994</c:v>
                      </c:pt>
                      <c:pt idx="2734">
                        <c:v>-9.8439955742974306</c:v>
                      </c:pt>
                      <c:pt idx="2735">
                        <c:v>-9.8395589965996599</c:v>
                      </c:pt>
                      <c:pt idx="2736">
                        <c:v>-9.8351224189018893</c:v>
                      </c:pt>
                      <c:pt idx="2737">
                        <c:v>-9.8306858412041205</c:v>
                      </c:pt>
                      <c:pt idx="2738">
                        <c:v>-9.8262492635063499</c:v>
                      </c:pt>
                      <c:pt idx="2739">
                        <c:v>-9.8218126858085792</c:v>
                      </c:pt>
                      <c:pt idx="2740">
                        <c:v>-9.8173761081108104</c:v>
                      </c:pt>
                      <c:pt idx="2741">
                        <c:v>-9.8129395304130398</c:v>
                      </c:pt>
                      <c:pt idx="2742">
                        <c:v>-9.8085029527152692</c:v>
                      </c:pt>
                      <c:pt idx="2743">
                        <c:v>-9.8040663750175003</c:v>
                      </c:pt>
                      <c:pt idx="2744">
                        <c:v>-9.7996297973197297</c:v>
                      </c:pt>
                      <c:pt idx="2745">
                        <c:v>-9.7951932196219609</c:v>
                      </c:pt>
                      <c:pt idx="2746">
                        <c:v>-9.7907566419241903</c:v>
                      </c:pt>
                      <c:pt idx="2747">
                        <c:v>-9.7863200642264196</c:v>
                      </c:pt>
                      <c:pt idx="2748">
                        <c:v>-9.7818834865286508</c:v>
                      </c:pt>
                      <c:pt idx="2749">
                        <c:v>-9.7774469088308802</c:v>
                      </c:pt>
                      <c:pt idx="2750">
                        <c:v>-9.7730103311331096</c:v>
                      </c:pt>
                      <c:pt idx="2751">
                        <c:v>-9.7685737534353407</c:v>
                      </c:pt>
                      <c:pt idx="2752">
                        <c:v>-9.7641371757375701</c:v>
                      </c:pt>
                      <c:pt idx="2753">
                        <c:v>-9.7597005980397995</c:v>
                      </c:pt>
                      <c:pt idx="2754">
                        <c:v>-9.7552640203420307</c:v>
                      </c:pt>
                      <c:pt idx="2755">
                        <c:v>-9.75082744264426</c:v>
                      </c:pt>
                      <c:pt idx="2756">
                        <c:v>-9.7463908649464894</c:v>
                      </c:pt>
                      <c:pt idx="2757">
                        <c:v>-9.7419542872487206</c:v>
                      </c:pt>
                      <c:pt idx="2758">
                        <c:v>-9.73751770955095</c:v>
                      </c:pt>
                      <c:pt idx="2759">
                        <c:v>-9.73308113185319</c:v>
                      </c:pt>
                      <c:pt idx="2760">
                        <c:v>-9.7286445541554105</c:v>
                      </c:pt>
                      <c:pt idx="2761">
                        <c:v>-9.7242079764576399</c:v>
                      </c:pt>
                      <c:pt idx="2762">
                        <c:v>-9.7197713987598799</c:v>
                      </c:pt>
                      <c:pt idx="2763">
                        <c:v>-9.7153348210621093</c:v>
                      </c:pt>
                      <c:pt idx="2764">
                        <c:v>-9.7108982433643405</c:v>
                      </c:pt>
                      <c:pt idx="2765">
                        <c:v>-9.7064616656665699</c:v>
                      </c:pt>
                      <c:pt idx="2766">
                        <c:v>-9.7020250879687993</c:v>
                      </c:pt>
                      <c:pt idx="2767">
                        <c:v>-9.6975885102710304</c:v>
                      </c:pt>
                      <c:pt idx="2768">
                        <c:v>-9.6931519325732598</c:v>
                      </c:pt>
                      <c:pt idx="2769">
                        <c:v>-9.6887153548754892</c:v>
                      </c:pt>
                      <c:pt idx="2770">
                        <c:v>-9.6842787771777203</c:v>
                      </c:pt>
                      <c:pt idx="2771">
                        <c:v>-9.6798421994799497</c:v>
                      </c:pt>
                      <c:pt idx="2772">
                        <c:v>-9.6754056217821809</c:v>
                      </c:pt>
                      <c:pt idx="2773">
                        <c:v>-9.6709690440844103</c:v>
                      </c:pt>
                      <c:pt idx="2774">
                        <c:v>-9.6665324663866397</c:v>
                      </c:pt>
                      <c:pt idx="2775">
                        <c:v>-9.6620958886888708</c:v>
                      </c:pt>
                      <c:pt idx="2776">
                        <c:v>-9.6576593109911002</c:v>
                      </c:pt>
                      <c:pt idx="2777">
                        <c:v>-9.6532227332933296</c:v>
                      </c:pt>
                      <c:pt idx="2778">
                        <c:v>-9.6487861555955607</c:v>
                      </c:pt>
                      <c:pt idx="2779">
                        <c:v>-9.6443495778977901</c:v>
                      </c:pt>
                      <c:pt idx="2780">
                        <c:v>-9.6399130002000195</c:v>
                      </c:pt>
                      <c:pt idx="2781">
                        <c:v>-9.6354764225022507</c:v>
                      </c:pt>
                      <c:pt idx="2782">
                        <c:v>-9.6310398448044801</c:v>
                      </c:pt>
                      <c:pt idx="2783">
                        <c:v>-9.6266032671067094</c:v>
                      </c:pt>
                      <c:pt idx="2784">
                        <c:v>-9.6221666894089406</c:v>
                      </c:pt>
                      <c:pt idx="2785">
                        <c:v>-9.61773011171117</c:v>
                      </c:pt>
                      <c:pt idx="2786">
                        <c:v>-9.6132935340133994</c:v>
                      </c:pt>
                      <c:pt idx="2787">
                        <c:v>-9.6088569563156305</c:v>
                      </c:pt>
                      <c:pt idx="2788">
                        <c:v>-9.6044203786178599</c:v>
                      </c:pt>
                      <c:pt idx="2789">
                        <c:v>-9.5999838009200893</c:v>
                      </c:pt>
                      <c:pt idx="2790">
                        <c:v>-9.5955472232223205</c:v>
                      </c:pt>
                      <c:pt idx="2791">
                        <c:v>-9.5911106455245498</c:v>
                      </c:pt>
                      <c:pt idx="2792">
                        <c:v>-9.5866740678267792</c:v>
                      </c:pt>
                      <c:pt idx="2793">
                        <c:v>-9.5822374901290104</c:v>
                      </c:pt>
                      <c:pt idx="2794">
                        <c:v>-9.5778009124312398</c:v>
                      </c:pt>
                      <c:pt idx="2795">
                        <c:v>-9.5733643347334691</c:v>
                      </c:pt>
                      <c:pt idx="2796">
                        <c:v>-9.5689277570357003</c:v>
                      </c:pt>
                      <c:pt idx="2797">
                        <c:v>-9.5644911793379297</c:v>
                      </c:pt>
                      <c:pt idx="2798">
                        <c:v>-9.5600546016401609</c:v>
                      </c:pt>
                      <c:pt idx="2799">
                        <c:v>-9.5556180239423902</c:v>
                      </c:pt>
                      <c:pt idx="2800">
                        <c:v>-9.5511814462446196</c:v>
                      </c:pt>
                      <c:pt idx="2801">
                        <c:v>-9.5467448685468508</c:v>
                      </c:pt>
                      <c:pt idx="2802">
                        <c:v>-9.5423082908490802</c:v>
                      </c:pt>
                      <c:pt idx="2803">
                        <c:v>-9.5378717131513202</c:v>
                      </c:pt>
                      <c:pt idx="2804">
                        <c:v>-9.5334351354535407</c:v>
                      </c:pt>
                      <c:pt idx="2805">
                        <c:v>-9.5289985577557808</c:v>
                      </c:pt>
                      <c:pt idx="2806">
                        <c:v>-9.5245619800580101</c:v>
                      </c:pt>
                      <c:pt idx="2807">
                        <c:v>-9.5201254023602395</c:v>
                      </c:pt>
                      <c:pt idx="2808">
                        <c:v>-9.5156888246624707</c:v>
                      </c:pt>
                      <c:pt idx="2809">
                        <c:v>-9.5112522469647001</c:v>
                      </c:pt>
                      <c:pt idx="2810">
                        <c:v>-9.5068156692669294</c:v>
                      </c:pt>
                      <c:pt idx="2811">
                        <c:v>-9.5023790915691606</c:v>
                      </c:pt>
                      <c:pt idx="2812">
                        <c:v>-9.49794251387139</c:v>
                      </c:pt>
                      <c:pt idx="2813">
                        <c:v>-9.4935059361736194</c:v>
                      </c:pt>
                      <c:pt idx="2814">
                        <c:v>-9.4890693584758505</c:v>
                      </c:pt>
                      <c:pt idx="2815">
                        <c:v>-9.4846327807780799</c:v>
                      </c:pt>
                      <c:pt idx="2816">
                        <c:v>-9.4801962030803093</c:v>
                      </c:pt>
                      <c:pt idx="2817">
                        <c:v>-9.4757596253825405</c:v>
                      </c:pt>
                      <c:pt idx="2818">
                        <c:v>-9.4713230476847698</c:v>
                      </c:pt>
                      <c:pt idx="2819">
                        <c:v>-9.4668864699869992</c:v>
                      </c:pt>
                      <c:pt idx="2820">
                        <c:v>-9.4624498922892304</c:v>
                      </c:pt>
                      <c:pt idx="2821">
                        <c:v>-9.4580133145914598</c:v>
                      </c:pt>
                      <c:pt idx="2822">
                        <c:v>-9.4535767368936892</c:v>
                      </c:pt>
                      <c:pt idx="2823">
                        <c:v>-9.4491401591959203</c:v>
                      </c:pt>
                      <c:pt idx="2824">
                        <c:v>-9.4447035814981497</c:v>
                      </c:pt>
                      <c:pt idx="2825">
                        <c:v>-9.4402670038003809</c:v>
                      </c:pt>
                      <c:pt idx="2826">
                        <c:v>-9.4358304261026102</c:v>
                      </c:pt>
                      <c:pt idx="2827">
                        <c:v>-9.4313938484048396</c:v>
                      </c:pt>
                      <c:pt idx="2828">
                        <c:v>-9.4269572707070708</c:v>
                      </c:pt>
                      <c:pt idx="2829">
                        <c:v>-9.4225206930093002</c:v>
                      </c:pt>
                      <c:pt idx="2830">
                        <c:v>-9.4180841153115296</c:v>
                      </c:pt>
                      <c:pt idx="2831">
                        <c:v>-9.4136475376137607</c:v>
                      </c:pt>
                      <c:pt idx="2832">
                        <c:v>-9.4092109599159901</c:v>
                      </c:pt>
                      <c:pt idx="2833">
                        <c:v>-9.4047743822182195</c:v>
                      </c:pt>
                      <c:pt idx="2834">
                        <c:v>-9.4003378045204506</c:v>
                      </c:pt>
                      <c:pt idx="2835">
                        <c:v>-9.39590122682268</c:v>
                      </c:pt>
                      <c:pt idx="2836">
                        <c:v>-9.3914646491249094</c:v>
                      </c:pt>
                      <c:pt idx="2837">
                        <c:v>-9.3870280714271406</c:v>
                      </c:pt>
                      <c:pt idx="2838">
                        <c:v>-9.38259149372937</c:v>
                      </c:pt>
                      <c:pt idx="2839">
                        <c:v>-9.3781549160315993</c:v>
                      </c:pt>
                      <c:pt idx="2840">
                        <c:v>-9.3737183383338305</c:v>
                      </c:pt>
                      <c:pt idx="2841">
                        <c:v>-9.3692817606360599</c:v>
                      </c:pt>
                      <c:pt idx="2842">
                        <c:v>-9.3648451829382893</c:v>
                      </c:pt>
                      <c:pt idx="2843">
                        <c:v>-9.3604086052405204</c:v>
                      </c:pt>
                      <c:pt idx="2844">
                        <c:v>-9.3559720275427498</c:v>
                      </c:pt>
                      <c:pt idx="2845">
                        <c:v>-9.3515354498449899</c:v>
                      </c:pt>
                      <c:pt idx="2846">
                        <c:v>-9.3470988721472104</c:v>
                      </c:pt>
                      <c:pt idx="2847">
                        <c:v>-9.3426622944494504</c:v>
                      </c:pt>
                      <c:pt idx="2848">
                        <c:v>-9.3382257167516691</c:v>
                      </c:pt>
                      <c:pt idx="2849">
                        <c:v>-9.3337891390539092</c:v>
                      </c:pt>
                      <c:pt idx="2850">
                        <c:v>-9.3293525613561403</c:v>
                      </c:pt>
                      <c:pt idx="2851">
                        <c:v>-9.3249159836583697</c:v>
                      </c:pt>
                      <c:pt idx="2852">
                        <c:v>-9.3204794059606009</c:v>
                      </c:pt>
                      <c:pt idx="2853">
                        <c:v>-9.3160428282628303</c:v>
                      </c:pt>
                      <c:pt idx="2854">
                        <c:v>-9.3116062505650596</c:v>
                      </c:pt>
                      <c:pt idx="2855">
                        <c:v>-9.3071696728672908</c:v>
                      </c:pt>
                      <c:pt idx="2856">
                        <c:v>-9.3027330951695202</c:v>
                      </c:pt>
                      <c:pt idx="2857">
                        <c:v>-9.2982965174717496</c:v>
                      </c:pt>
                      <c:pt idx="2858">
                        <c:v>-9.2938599397739807</c:v>
                      </c:pt>
                      <c:pt idx="2859">
                        <c:v>-9.2894233620762101</c:v>
                      </c:pt>
                      <c:pt idx="2860">
                        <c:v>-9.2849867843784395</c:v>
                      </c:pt>
                      <c:pt idx="2861">
                        <c:v>-9.2805502066806707</c:v>
                      </c:pt>
                      <c:pt idx="2862">
                        <c:v>-9.2761136289829</c:v>
                      </c:pt>
                      <c:pt idx="2863">
                        <c:v>-9.2716770512851294</c:v>
                      </c:pt>
                      <c:pt idx="2864">
                        <c:v>-9.2672404735873606</c:v>
                      </c:pt>
                      <c:pt idx="2865">
                        <c:v>-9.26280389588959</c:v>
                      </c:pt>
                      <c:pt idx="2866">
                        <c:v>-9.2583673181918194</c:v>
                      </c:pt>
                      <c:pt idx="2867">
                        <c:v>-9.2539307404940505</c:v>
                      </c:pt>
                      <c:pt idx="2868">
                        <c:v>-9.2494941627962799</c:v>
                      </c:pt>
                      <c:pt idx="2869">
                        <c:v>-9.2450575850985093</c:v>
                      </c:pt>
                      <c:pt idx="2870">
                        <c:v>-9.2406210074007404</c:v>
                      </c:pt>
                      <c:pt idx="2871">
                        <c:v>-9.2361844297029698</c:v>
                      </c:pt>
                      <c:pt idx="2872">
                        <c:v>-9.2317478520051992</c:v>
                      </c:pt>
                      <c:pt idx="2873">
                        <c:v>-9.2273112743074304</c:v>
                      </c:pt>
                      <c:pt idx="2874">
                        <c:v>-9.2228746966096598</c:v>
                      </c:pt>
                      <c:pt idx="2875">
                        <c:v>-9.2184381189118891</c:v>
                      </c:pt>
                      <c:pt idx="2876">
                        <c:v>-9.2140015412141203</c:v>
                      </c:pt>
                      <c:pt idx="2877">
                        <c:v>-9.2095649635163497</c:v>
                      </c:pt>
                      <c:pt idx="2878">
                        <c:v>-9.2051283858185808</c:v>
                      </c:pt>
                      <c:pt idx="2879">
                        <c:v>-9.2006918081208102</c:v>
                      </c:pt>
                      <c:pt idx="2880">
                        <c:v>-9.1962552304230396</c:v>
                      </c:pt>
                      <c:pt idx="2881">
                        <c:v>-9.1918186527252708</c:v>
                      </c:pt>
                      <c:pt idx="2882">
                        <c:v>-9.1873820750275002</c:v>
                      </c:pt>
                      <c:pt idx="2883">
                        <c:v>-9.1829454973297295</c:v>
                      </c:pt>
                      <c:pt idx="2884">
                        <c:v>-9.1785089196319607</c:v>
                      </c:pt>
                      <c:pt idx="2885">
                        <c:v>-9.1740723419341901</c:v>
                      </c:pt>
                      <c:pt idx="2886">
                        <c:v>-9.1696357642364195</c:v>
                      </c:pt>
                      <c:pt idx="2887">
                        <c:v>-9.1651991865386506</c:v>
                      </c:pt>
                      <c:pt idx="2888">
                        <c:v>-9.16076260884088</c:v>
                      </c:pt>
                      <c:pt idx="2889">
                        <c:v>-9.15632603114312</c:v>
                      </c:pt>
                      <c:pt idx="2890">
                        <c:v>-9.1518894534453405</c:v>
                      </c:pt>
                      <c:pt idx="2891">
                        <c:v>-9.1474528757475699</c:v>
                      </c:pt>
                      <c:pt idx="2892">
                        <c:v>-9.14301629804981</c:v>
                      </c:pt>
                      <c:pt idx="2893">
                        <c:v>-9.1385797203520305</c:v>
                      </c:pt>
                      <c:pt idx="2894">
                        <c:v>-9.1341431426542705</c:v>
                      </c:pt>
                      <c:pt idx="2895">
                        <c:v>-9.1297065649564999</c:v>
                      </c:pt>
                      <c:pt idx="2896">
                        <c:v>-9.1252699872587293</c:v>
                      </c:pt>
                      <c:pt idx="2897">
                        <c:v>-9.1208334095609604</c:v>
                      </c:pt>
                      <c:pt idx="2898">
                        <c:v>-9.1163968318631898</c:v>
                      </c:pt>
                      <c:pt idx="2899">
                        <c:v>-9.1119602541654192</c:v>
                      </c:pt>
                      <c:pt idx="2900">
                        <c:v>-9.1075236764676504</c:v>
                      </c:pt>
                      <c:pt idx="2901">
                        <c:v>-9.1030870987698798</c:v>
                      </c:pt>
                      <c:pt idx="2902">
                        <c:v>-9.0986505210721091</c:v>
                      </c:pt>
                      <c:pt idx="2903">
                        <c:v>-9.0942139433743403</c:v>
                      </c:pt>
                      <c:pt idx="2904">
                        <c:v>-9.0897773656765697</c:v>
                      </c:pt>
                      <c:pt idx="2905">
                        <c:v>-9.0853407879788008</c:v>
                      </c:pt>
                      <c:pt idx="2906">
                        <c:v>-9.0809042102810302</c:v>
                      </c:pt>
                      <c:pt idx="2907">
                        <c:v>-9.0764676325832596</c:v>
                      </c:pt>
                      <c:pt idx="2908">
                        <c:v>-9.0720310548854908</c:v>
                      </c:pt>
                      <c:pt idx="2909">
                        <c:v>-9.0675944771877202</c:v>
                      </c:pt>
                      <c:pt idx="2910">
                        <c:v>-9.0631578994899495</c:v>
                      </c:pt>
                      <c:pt idx="2911">
                        <c:v>-9.0587213217921807</c:v>
                      </c:pt>
                      <c:pt idx="2912">
                        <c:v>-9.0542847440944101</c:v>
                      </c:pt>
                      <c:pt idx="2913">
                        <c:v>-9.0498481663966395</c:v>
                      </c:pt>
                      <c:pt idx="2914">
                        <c:v>-9.0454115886988706</c:v>
                      </c:pt>
                      <c:pt idx="2915">
                        <c:v>-9.0409750110011</c:v>
                      </c:pt>
                      <c:pt idx="2916">
                        <c:v>-9.0365384333033294</c:v>
                      </c:pt>
                      <c:pt idx="2917">
                        <c:v>-9.0321018556055606</c:v>
                      </c:pt>
                      <c:pt idx="2918">
                        <c:v>-9.0276652779077899</c:v>
                      </c:pt>
                      <c:pt idx="2919">
                        <c:v>-9.0232287002100193</c:v>
                      </c:pt>
                      <c:pt idx="2920">
                        <c:v>-9.0187921225122505</c:v>
                      </c:pt>
                      <c:pt idx="2921">
                        <c:v>-9.0143555448144799</c:v>
                      </c:pt>
                      <c:pt idx="2922">
                        <c:v>-9.0099189671167093</c:v>
                      </c:pt>
                      <c:pt idx="2923">
                        <c:v>-9.0054823894189404</c:v>
                      </c:pt>
                      <c:pt idx="2924">
                        <c:v>-9.0010458117211698</c:v>
                      </c:pt>
                      <c:pt idx="2925">
                        <c:v>-8.9966092340233992</c:v>
                      </c:pt>
                      <c:pt idx="2926">
                        <c:v>-8.9921726563256303</c:v>
                      </c:pt>
                      <c:pt idx="2927">
                        <c:v>-8.9877360786278597</c:v>
                      </c:pt>
                      <c:pt idx="2928">
                        <c:v>-8.9832995009300909</c:v>
                      </c:pt>
                      <c:pt idx="2929">
                        <c:v>-8.9788629232323203</c:v>
                      </c:pt>
                      <c:pt idx="2930">
                        <c:v>-8.9744263455345497</c:v>
                      </c:pt>
                      <c:pt idx="2931">
                        <c:v>-8.9699897678367808</c:v>
                      </c:pt>
                      <c:pt idx="2932">
                        <c:v>-8.9655531901390102</c:v>
                      </c:pt>
                      <c:pt idx="2933">
                        <c:v>-8.9611166124412396</c:v>
                      </c:pt>
                      <c:pt idx="2934">
                        <c:v>-8.9566800347434707</c:v>
                      </c:pt>
                      <c:pt idx="2935">
                        <c:v>-8.9522434570457001</c:v>
                      </c:pt>
                      <c:pt idx="2936">
                        <c:v>-8.9478068793479295</c:v>
                      </c:pt>
                      <c:pt idx="2937">
                        <c:v>-8.9433703016501607</c:v>
                      </c:pt>
                      <c:pt idx="2938">
                        <c:v>-8.9389337239523901</c:v>
                      </c:pt>
                      <c:pt idx="2939">
                        <c:v>-8.9344971462546301</c:v>
                      </c:pt>
                      <c:pt idx="2940">
                        <c:v>-8.9300605685568506</c:v>
                      </c:pt>
                      <c:pt idx="2941">
                        <c:v>-8.9256239908590906</c:v>
                      </c:pt>
                      <c:pt idx="2942">
                        <c:v>-8.92118741316132</c:v>
                      </c:pt>
                      <c:pt idx="2943">
                        <c:v>-8.9167508354635405</c:v>
                      </c:pt>
                      <c:pt idx="2944">
                        <c:v>-8.9123142577657806</c:v>
                      </c:pt>
                      <c:pt idx="2945">
                        <c:v>-8.90787768006801</c:v>
                      </c:pt>
                      <c:pt idx="2946">
                        <c:v>-8.9034411023702393</c:v>
                      </c:pt>
                      <c:pt idx="2947">
                        <c:v>-8.8990045246724705</c:v>
                      </c:pt>
                      <c:pt idx="2948">
                        <c:v>-8.8945679469746999</c:v>
                      </c:pt>
                      <c:pt idx="2949">
                        <c:v>-8.8901313692769293</c:v>
                      </c:pt>
                      <c:pt idx="2950">
                        <c:v>-8.8856947915791604</c:v>
                      </c:pt>
                      <c:pt idx="2951">
                        <c:v>-8.8812582138813898</c:v>
                      </c:pt>
                      <c:pt idx="2952">
                        <c:v>-8.8768216361836192</c:v>
                      </c:pt>
                      <c:pt idx="2953">
                        <c:v>-8.8723850584858504</c:v>
                      </c:pt>
                      <c:pt idx="2954">
                        <c:v>-8.8679484807880797</c:v>
                      </c:pt>
                      <c:pt idx="2955">
                        <c:v>-8.8635119030903091</c:v>
                      </c:pt>
                      <c:pt idx="2956">
                        <c:v>-8.8590753253925403</c:v>
                      </c:pt>
                      <c:pt idx="2957">
                        <c:v>-8.8546387476947697</c:v>
                      </c:pt>
                      <c:pt idx="2958">
                        <c:v>-8.8502021699970008</c:v>
                      </c:pt>
                      <c:pt idx="2959">
                        <c:v>-8.8457655922992302</c:v>
                      </c:pt>
                      <c:pt idx="2960">
                        <c:v>-8.8413290146014596</c:v>
                      </c:pt>
                      <c:pt idx="2961">
                        <c:v>-8.8368924369036908</c:v>
                      </c:pt>
                      <c:pt idx="2962">
                        <c:v>-8.8324558592059201</c:v>
                      </c:pt>
                      <c:pt idx="2963">
                        <c:v>-8.8280192815081495</c:v>
                      </c:pt>
                      <c:pt idx="2964">
                        <c:v>-8.8235827038103807</c:v>
                      </c:pt>
                      <c:pt idx="2965">
                        <c:v>-8.8191461261126101</c:v>
                      </c:pt>
                      <c:pt idx="2966">
                        <c:v>-8.8147095484148394</c:v>
                      </c:pt>
                      <c:pt idx="2967">
                        <c:v>-8.8102729707170706</c:v>
                      </c:pt>
                      <c:pt idx="2968">
                        <c:v>-8.8058363930193</c:v>
                      </c:pt>
                      <c:pt idx="2969">
                        <c:v>-8.8013998153215294</c:v>
                      </c:pt>
                      <c:pt idx="2970">
                        <c:v>-8.7969632376237605</c:v>
                      </c:pt>
                      <c:pt idx="2971">
                        <c:v>-8.7925266599259899</c:v>
                      </c:pt>
                      <c:pt idx="2972">
                        <c:v>-8.7880900822282193</c:v>
                      </c:pt>
                      <c:pt idx="2973">
                        <c:v>-8.7836535045304505</c:v>
                      </c:pt>
                      <c:pt idx="2974">
                        <c:v>-8.7792169268326798</c:v>
                      </c:pt>
                      <c:pt idx="2975">
                        <c:v>-8.7747803491349092</c:v>
                      </c:pt>
                      <c:pt idx="2976">
                        <c:v>-8.7703437714371404</c:v>
                      </c:pt>
                      <c:pt idx="2977">
                        <c:v>-8.7659071937393698</c:v>
                      </c:pt>
                      <c:pt idx="2978">
                        <c:v>-8.7614706160415992</c:v>
                      </c:pt>
                      <c:pt idx="2979">
                        <c:v>-8.7570340383438303</c:v>
                      </c:pt>
                      <c:pt idx="2980">
                        <c:v>-8.7525974606460597</c:v>
                      </c:pt>
                      <c:pt idx="2981">
                        <c:v>-8.7481608829482909</c:v>
                      </c:pt>
                      <c:pt idx="2982">
                        <c:v>-8.7437243052505202</c:v>
                      </c:pt>
                      <c:pt idx="2983">
                        <c:v>-8.7392877275527603</c:v>
                      </c:pt>
                      <c:pt idx="2984">
                        <c:v>-8.7348511498549808</c:v>
                      </c:pt>
                      <c:pt idx="2985">
                        <c:v>-8.7304145721572102</c:v>
                      </c:pt>
                      <c:pt idx="2986">
                        <c:v>-8.7259779944594502</c:v>
                      </c:pt>
                      <c:pt idx="2987">
                        <c:v>-8.7215414167616796</c:v>
                      </c:pt>
                      <c:pt idx="2988">
                        <c:v>-8.7171048390639108</c:v>
                      </c:pt>
                      <c:pt idx="2989">
                        <c:v>-8.7126682613661401</c:v>
                      </c:pt>
                      <c:pt idx="2990">
                        <c:v>-8.7082316836683695</c:v>
                      </c:pt>
                      <c:pt idx="2991">
                        <c:v>-8.7037951059706007</c:v>
                      </c:pt>
                      <c:pt idx="2992">
                        <c:v>-8.6993585282728301</c:v>
                      </c:pt>
                      <c:pt idx="2993">
                        <c:v>-8.6949219505750595</c:v>
                      </c:pt>
                      <c:pt idx="2994">
                        <c:v>-8.6904853728772906</c:v>
                      </c:pt>
                      <c:pt idx="2995">
                        <c:v>-8.68604879517952</c:v>
                      </c:pt>
                      <c:pt idx="2996">
                        <c:v>-8.6816122174817494</c:v>
                      </c:pt>
                      <c:pt idx="2997">
                        <c:v>-8.6771756397839805</c:v>
                      </c:pt>
                      <c:pt idx="2998">
                        <c:v>-8.6727390620862099</c:v>
                      </c:pt>
                      <c:pt idx="2999">
                        <c:v>-8.6683024843884393</c:v>
                      </c:pt>
                      <c:pt idx="3000">
                        <c:v>-8.6638659066906705</c:v>
                      </c:pt>
                      <c:pt idx="3001">
                        <c:v>-8.6594293289928999</c:v>
                      </c:pt>
                      <c:pt idx="3002">
                        <c:v>-8.6549927512951292</c:v>
                      </c:pt>
                      <c:pt idx="3003">
                        <c:v>-8.6505561735973604</c:v>
                      </c:pt>
                      <c:pt idx="3004">
                        <c:v>-8.6461195958995898</c:v>
                      </c:pt>
                      <c:pt idx="3005">
                        <c:v>-8.6416830182018192</c:v>
                      </c:pt>
                      <c:pt idx="3006">
                        <c:v>-8.6372464405040503</c:v>
                      </c:pt>
                      <c:pt idx="3007">
                        <c:v>-8.6328098628062797</c:v>
                      </c:pt>
                      <c:pt idx="3008">
                        <c:v>-8.6283732851085109</c:v>
                      </c:pt>
                      <c:pt idx="3009">
                        <c:v>-8.6239367074107403</c:v>
                      </c:pt>
                      <c:pt idx="3010">
                        <c:v>-8.6195001297129696</c:v>
                      </c:pt>
                      <c:pt idx="3011">
                        <c:v>-8.6150635520152008</c:v>
                      </c:pt>
                      <c:pt idx="3012">
                        <c:v>-8.6106269743174302</c:v>
                      </c:pt>
                      <c:pt idx="3013">
                        <c:v>-8.6061903966196596</c:v>
                      </c:pt>
                      <c:pt idx="3014">
                        <c:v>-8.6017538189218907</c:v>
                      </c:pt>
                      <c:pt idx="3015">
                        <c:v>-8.5973172412241201</c:v>
                      </c:pt>
                      <c:pt idx="3016">
                        <c:v>-8.5928806635263495</c:v>
                      </c:pt>
                      <c:pt idx="3017">
                        <c:v>-8.5884440858285807</c:v>
                      </c:pt>
                      <c:pt idx="3018">
                        <c:v>-8.58400750813081</c:v>
                      </c:pt>
                      <c:pt idx="3019">
                        <c:v>-8.5795709304330394</c:v>
                      </c:pt>
                      <c:pt idx="3020">
                        <c:v>-8.5751343527352706</c:v>
                      </c:pt>
                      <c:pt idx="3021">
                        <c:v>-8.5706977750375</c:v>
                      </c:pt>
                      <c:pt idx="3022">
                        <c:v>-8.5662611973397293</c:v>
                      </c:pt>
                      <c:pt idx="3023">
                        <c:v>-8.5618246196419605</c:v>
                      </c:pt>
                      <c:pt idx="3024">
                        <c:v>-8.5573880419441899</c:v>
                      </c:pt>
                      <c:pt idx="3025">
                        <c:v>-8.5529514642464299</c:v>
                      </c:pt>
                      <c:pt idx="3026">
                        <c:v>-8.5485148865486504</c:v>
                      </c:pt>
                      <c:pt idx="3027">
                        <c:v>-8.5440783088508905</c:v>
                      </c:pt>
                      <c:pt idx="3028">
                        <c:v>-8.5396417311531199</c:v>
                      </c:pt>
                      <c:pt idx="3029">
                        <c:v>-8.5352051534553404</c:v>
                      </c:pt>
                      <c:pt idx="3030">
                        <c:v>-8.5307685757575804</c:v>
                      </c:pt>
                      <c:pt idx="3031">
                        <c:v>-8.5263319980598098</c:v>
                      </c:pt>
                      <c:pt idx="3032">
                        <c:v>-8.5218954203620392</c:v>
                      </c:pt>
                      <c:pt idx="3033">
                        <c:v>-8.5174588426642703</c:v>
                      </c:pt>
                      <c:pt idx="3034">
                        <c:v>-8.5130222649664908</c:v>
                      </c:pt>
                      <c:pt idx="3035">
                        <c:v>-8.5085856872687309</c:v>
                      </c:pt>
                      <c:pt idx="3036">
                        <c:v>-8.5041491095709603</c:v>
                      </c:pt>
                      <c:pt idx="3037">
                        <c:v>-8.4997125318731896</c:v>
                      </c:pt>
                      <c:pt idx="3038">
                        <c:v>-8.4952759541754208</c:v>
                      </c:pt>
                      <c:pt idx="3039">
                        <c:v>-8.4908393764776502</c:v>
                      </c:pt>
                      <c:pt idx="3040">
                        <c:v>-8.4864027987798796</c:v>
                      </c:pt>
                      <c:pt idx="3041">
                        <c:v>-8.4819662210821107</c:v>
                      </c:pt>
                      <c:pt idx="3042">
                        <c:v>-8.4775296433843401</c:v>
                      </c:pt>
                      <c:pt idx="3043">
                        <c:v>-8.4730930656865695</c:v>
                      </c:pt>
                      <c:pt idx="3044">
                        <c:v>-8.4686564879888007</c:v>
                      </c:pt>
                      <c:pt idx="3045">
                        <c:v>-8.46421991029103</c:v>
                      </c:pt>
                      <c:pt idx="3046">
                        <c:v>-8.4597833325932594</c:v>
                      </c:pt>
                      <c:pt idx="3047">
                        <c:v>-8.4553467548954906</c:v>
                      </c:pt>
                      <c:pt idx="3048">
                        <c:v>-8.45091017719772</c:v>
                      </c:pt>
                      <c:pt idx="3049">
                        <c:v>-8.4464735994999494</c:v>
                      </c:pt>
                      <c:pt idx="3050">
                        <c:v>-8.4420370218021805</c:v>
                      </c:pt>
                      <c:pt idx="3051">
                        <c:v>-8.4376004441044099</c:v>
                      </c:pt>
                      <c:pt idx="3052">
                        <c:v>-8.4331638664066393</c:v>
                      </c:pt>
                      <c:pt idx="3053">
                        <c:v>-8.4287272887088704</c:v>
                      </c:pt>
                      <c:pt idx="3054">
                        <c:v>-8.4242907110110998</c:v>
                      </c:pt>
                      <c:pt idx="3055">
                        <c:v>-8.4198541333133292</c:v>
                      </c:pt>
                      <c:pt idx="3056">
                        <c:v>-8.4154175556155604</c:v>
                      </c:pt>
                      <c:pt idx="3057">
                        <c:v>-8.4109809779177898</c:v>
                      </c:pt>
                      <c:pt idx="3058">
                        <c:v>-8.4065444002200191</c:v>
                      </c:pt>
                      <c:pt idx="3059">
                        <c:v>-8.4021078225222503</c:v>
                      </c:pt>
                      <c:pt idx="3060">
                        <c:v>-8.3976712448244797</c:v>
                      </c:pt>
                      <c:pt idx="3061">
                        <c:v>-8.3932346671267108</c:v>
                      </c:pt>
                      <c:pt idx="3062">
                        <c:v>-8.3887980894289402</c:v>
                      </c:pt>
                      <c:pt idx="3063">
                        <c:v>-8.3843615117311696</c:v>
                      </c:pt>
                      <c:pt idx="3064">
                        <c:v>-8.3799249340334008</c:v>
                      </c:pt>
                      <c:pt idx="3065">
                        <c:v>-8.3754883563356302</c:v>
                      </c:pt>
                      <c:pt idx="3066">
                        <c:v>-8.3710517786378595</c:v>
                      </c:pt>
                      <c:pt idx="3067">
                        <c:v>-8.3666152009400907</c:v>
                      </c:pt>
                      <c:pt idx="3068">
                        <c:v>-8.3621786232423201</c:v>
                      </c:pt>
                      <c:pt idx="3069">
                        <c:v>-8.3577420455445601</c:v>
                      </c:pt>
                      <c:pt idx="3070">
                        <c:v>-8.3533054678467806</c:v>
                      </c:pt>
                      <c:pt idx="3071">
                        <c:v>-8.34886889014901</c:v>
                      </c:pt>
                      <c:pt idx="3072">
                        <c:v>-8.3444323124512501</c:v>
                      </c:pt>
                      <c:pt idx="3073">
                        <c:v>-8.3399957347534794</c:v>
                      </c:pt>
                      <c:pt idx="3074">
                        <c:v>-8.3355591570557106</c:v>
                      </c:pt>
                      <c:pt idx="3075">
                        <c:v>-8.33112257935794</c:v>
                      </c:pt>
                      <c:pt idx="3076">
                        <c:v>-8.3266860016601605</c:v>
                      </c:pt>
                      <c:pt idx="3077">
                        <c:v>-8.3222494239624005</c:v>
                      </c:pt>
                      <c:pt idx="3078">
                        <c:v>-8.3178128462646299</c:v>
                      </c:pt>
                      <c:pt idx="3079">
                        <c:v>-8.3133762685668593</c:v>
                      </c:pt>
                      <c:pt idx="3080">
                        <c:v>-8.3089396908690905</c:v>
                      </c:pt>
                      <c:pt idx="3081">
                        <c:v>-8.3045031131713198</c:v>
                      </c:pt>
                      <c:pt idx="3082">
                        <c:v>-8.3000665354735492</c:v>
                      </c:pt>
                      <c:pt idx="3083">
                        <c:v>-8.2956299577757804</c:v>
                      </c:pt>
                      <c:pt idx="3084">
                        <c:v>-8.2911933800780098</c:v>
                      </c:pt>
                      <c:pt idx="3085">
                        <c:v>-8.2867568023802392</c:v>
                      </c:pt>
                      <c:pt idx="3086">
                        <c:v>-8.2823202246824703</c:v>
                      </c:pt>
                      <c:pt idx="3087">
                        <c:v>-8.2778836469846997</c:v>
                      </c:pt>
                      <c:pt idx="3088">
                        <c:v>-8.2734470692869309</c:v>
                      </c:pt>
                      <c:pt idx="3089">
                        <c:v>-8.2690104915891602</c:v>
                      </c:pt>
                      <c:pt idx="3090">
                        <c:v>-8.2645739138913896</c:v>
                      </c:pt>
                      <c:pt idx="3091">
                        <c:v>-8.2601373361936208</c:v>
                      </c:pt>
                      <c:pt idx="3092">
                        <c:v>-8.2557007584958502</c:v>
                      </c:pt>
                      <c:pt idx="3093">
                        <c:v>-8.2512641807980796</c:v>
                      </c:pt>
                      <c:pt idx="3094">
                        <c:v>-8.2468276031003107</c:v>
                      </c:pt>
                      <c:pt idx="3095">
                        <c:v>-8.2423910254025401</c:v>
                      </c:pt>
                      <c:pt idx="3096">
                        <c:v>-8.2379544477047695</c:v>
                      </c:pt>
                      <c:pt idx="3097">
                        <c:v>-8.2335178700070006</c:v>
                      </c:pt>
                      <c:pt idx="3098">
                        <c:v>-8.22908129230923</c:v>
                      </c:pt>
                      <c:pt idx="3099">
                        <c:v>-8.2246447146114594</c:v>
                      </c:pt>
                      <c:pt idx="3100">
                        <c:v>-8.2202081369136906</c:v>
                      </c:pt>
                      <c:pt idx="3101">
                        <c:v>-8.21577155921592</c:v>
                      </c:pt>
                      <c:pt idx="3102">
                        <c:v>-8.2113349815181493</c:v>
                      </c:pt>
                      <c:pt idx="3103">
                        <c:v>-8.2068984038203805</c:v>
                      </c:pt>
                      <c:pt idx="3104">
                        <c:v>-8.2024618261226099</c:v>
                      </c:pt>
                      <c:pt idx="3105">
                        <c:v>-8.1980252484248393</c:v>
                      </c:pt>
                      <c:pt idx="3106">
                        <c:v>-8.1935886707270704</c:v>
                      </c:pt>
                      <c:pt idx="3107">
                        <c:v>-8.1891520930292998</c:v>
                      </c:pt>
                      <c:pt idx="3108">
                        <c:v>-8.1847155153315292</c:v>
                      </c:pt>
                      <c:pt idx="3109">
                        <c:v>-8.1802789376337603</c:v>
                      </c:pt>
                      <c:pt idx="3110">
                        <c:v>-8.1758423599359897</c:v>
                      </c:pt>
                      <c:pt idx="3111">
                        <c:v>-8.1714057822382191</c:v>
                      </c:pt>
                      <c:pt idx="3112">
                        <c:v>-8.1669692045404503</c:v>
                      </c:pt>
                      <c:pt idx="3113">
                        <c:v>-8.1625326268426797</c:v>
                      </c:pt>
                      <c:pt idx="3114">
                        <c:v>-8.1580960491449108</c:v>
                      </c:pt>
                      <c:pt idx="3115">
                        <c:v>-8.1536594714471509</c:v>
                      </c:pt>
                      <c:pt idx="3116">
                        <c:v>-8.1492228937493802</c:v>
                      </c:pt>
                      <c:pt idx="3117">
                        <c:v>-8.1447863160516007</c:v>
                      </c:pt>
                      <c:pt idx="3118">
                        <c:v>-8.1403497383538301</c:v>
                      </c:pt>
                      <c:pt idx="3119">
                        <c:v>-8.1359131606560595</c:v>
                      </c:pt>
                      <c:pt idx="3120">
                        <c:v>-8.1314765829582996</c:v>
                      </c:pt>
                      <c:pt idx="3121">
                        <c:v>-8.1270400052605307</c:v>
                      </c:pt>
                      <c:pt idx="3122">
                        <c:v>-8.1226034275627601</c:v>
                      </c:pt>
                      <c:pt idx="3123">
                        <c:v>-8.1181668498649806</c:v>
                      </c:pt>
                      <c:pt idx="3124">
                        <c:v>-8.11373027216721</c:v>
                      </c:pt>
                      <c:pt idx="3125">
                        <c:v>-8.10929369446945</c:v>
                      </c:pt>
                      <c:pt idx="3126">
                        <c:v>-8.1048571167716794</c:v>
                      </c:pt>
                      <c:pt idx="3127">
                        <c:v>-8.1004205390739106</c:v>
                      </c:pt>
                      <c:pt idx="3128">
                        <c:v>-8.09598396137614</c:v>
                      </c:pt>
                      <c:pt idx="3129">
                        <c:v>-8.0915473836783693</c:v>
                      </c:pt>
                      <c:pt idx="3130">
                        <c:v>-8.0871108059806005</c:v>
                      </c:pt>
                      <c:pt idx="3131">
                        <c:v>-8.0826742282828299</c:v>
                      </c:pt>
                      <c:pt idx="3132">
                        <c:v>-8.0782376505850593</c:v>
                      </c:pt>
                      <c:pt idx="3133">
                        <c:v>-8.0738010728872904</c:v>
                      </c:pt>
                      <c:pt idx="3134">
                        <c:v>-8.0693644951895198</c:v>
                      </c:pt>
                      <c:pt idx="3135">
                        <c:v>-8.0649279174917492</c:v>
                      </c:pt>
                      <c:pt idx="3136">
                        <c:v>-8.0604913397939804</c:v>
                      </c:pt>
                      <c:pt idx="3137">
                        <c:v>-8.0560547620962097</c:v>
                      </c:pt>
                      <c:pt idx="3138">
                        <c:v>-8.0516181843984391</c:v>
                      </c:pt>
                      <c:pt idx="3139">
                        <c:v>-8.0471816067006703</c:v>
                      </c:pt>
                      <c:pt idx="3140">
                        <c:v>-8.0427450290028997</c:v>
                      </c:pt>
                      <c:pt idx="3141">
                        <c:v>-8.0383084513051308</c:v>
                      </c:pt>
                      <c:pt idx="3142">
                        <c:v>-8.0338718736073602</c:v>
                      </c:pt>
                      <c:pt idx="3143">
                        <c:v>-8.0294352959095896</c:v>
                      </c:pt>
                      <c:pt idx="3144">
                        <c:v>-8.0249987182118208</c:v>
                      </c:pt>
                      <c:pt idx="3145">
                        <c:v>-8.0205621405140501</c:v>
                      </c:pt>
                      <c:pt idx="3146">
                        <c:v>-8.0161255628162795</c:v>
                      </c:pt>
                      <c:pt idx="3147">
                        <c:v>-8.0116889851185107</c:v>
                      </c:pt>
                      <c:pt idx="3148">
                        <c:v>-8.0072524074207401</c:v>
                      </c:pt>
                      <c:pt idx="3149">
                        <c:v>-8.0028158297229695</c:v>
                      </c:pt>
                      <c:pt idx="3150">
                        <c:v>-7.9983792520251997</c:v>
                      </c:pt>
                      <c:pt idx="3151">
                        <c:v>-7.99394267432743</c:v>
                      </c:pt>
                      <c:pt idx="3152">
                        <c:v>-7.9895060966296603</c:v>
                      </c:pt>
                      <c:pt idx="3153">
                        <c:v>-7.9850695189318897</c:v>
                      </c:pt>
                      <c:pt idx="3154">
                        <c:v>-7.9806329412341199</c:v>
                      </c:pt>
                      <c:pt idx="3155">
                        <c:v>-7.9761963635363502</c:v>
                      </c:pt>
                      <c:pt idx="3156">
                        <c:v>-7.9717597858385796</c:v>
                      </c:pt>
                      <c:pt idx="3157">
                        <c:v>-7.9673232081408099</c:v>
                      </c:pt>
                      <c:pt idx="3158">
                        <c:v>-7.9628866304430499</c:v>
                      </c:pt>
                      <c:pt idx="3159">
                        <c:v>-7.9584500527452704</c:v>
                      </c:pt>
                      <c:pt idx="3160">
                        <c:v>-7.9540134750474998</c:v>
                      </c:pt>
                      <c:pt idx="3161">
                        <c:v>-7.9495768973497301</c:v>
                      </c:pt>
                      <c:pt idx="3162">
                        <c:v>-7.9451403196519701</c:v>
                      </c:pt>
                      <c:pt idx="3163">
                        <c:v>-7.9407037419542004</c:v>
                      </c:pt>
                      <c:pt idx="3164">
                        <c:v>-7.93626716425642</c:v>
                      </c:pt>
                      <c:pt idx="3165">
                        <c:v>-7.9318305865586503</c:v>
                      </c:pt>
                      <c:pt idx="3166">
                        <c:v>-7.9273940088608903</c:v>
                      </c:pt>
                      <c:pt idx="3167">
                        <c:v>-7.9229574311631197</c:v>
                      </c:pt>
                      <c:pt idx="3168">
                        <c:v>-7.91852085346535</c:v>
                      </c:pt>
                      <c:pt idx="3169">
                        <c:v>-7.9140842757675802</c:v>
                      </c:pt>
                      <c:pt idx="3170">
                        <c:v>-7.9096476980698096</c:v>
                      </c:pt>
                      <c:pt idx="3171">
                        <c:v>-7.9052111203720399</c:v>
                      </c:pt>
                      <c:pt idx="3172">
                        <c:v>-7.9007745426742702</c:v>
                      </c:pt>
                      <c:pt idx="3173">
                        <c:v>-7.8963379649765004</c:v>
                      </c:pt>
                      <c:pt idx="3174">
                        <c:v>-7.8919013872787298</c:v>
                      </c:pt>
                      <c:pt idx="3175">
                        <c:v>-7.8874648095809601</c:v>
                      </c:pt>
                      <c:pt idx="3176">
                        <c:v>-7.8830282318831904</c:v>
                      </c:pt>
                      <c:pt idx="3177">
                        <c:v>-7.8785916541854197</c:v>
                      </c:pt>
                      <c:pt idx="3178">
                        <c:v>-7.87415507648765</c:v>
                      </c:pt>
                      <c:pt idx="3179">
                        <c:v>-7.8697184987898803</c:v>
                      </c:pt>
                      <c:pt idx="3180">
                        <c:v>-7.8652819210921097</c:v>
                      </c:pt>
                      <c:pt idx="3181">
                        <c:v>-7.8608453433943399</c:v>
                      </c:pt>
                      <c:pt idx="3182">
                        <c:v>-7.8564087656965702</c:v>
                      </c:pt>
                      <c:pt idx="3183">
                        <c:v>-7.8519721879987996</c:v>
                      </c:pt>
                      <c:pt idx="3184">
                        <c:v>-7.8475356103010299</c:v>
                      </c:pt>
                      <c:pt idx="3185">
                        <c:v>-7.8430990326032601</c:v>
                      </c:pt>
                      <c:pt idx="3186">
                        <c:v>-7.8386624549054904</c:v>
                      </c:pt>
                      <c:pt idx="3187">
                        <c:v>-7.8342258772077198</c:v>
                      </c:pt>
                      <c:pt idx="3188">
                        <c:v>-7.8297892995099501</c:v>
                      </c:pt>
                      <c:pt idx="3189">
                        <c:v>-7.8253527218121803</c:v>
                      </c:pt>
                      <c:pt idx="3190">
                        <c:v>-7.8209161441144097</c:v>
                      </c:pt>
                      <c:pt idx="3191">
                        <c:v>-7.81647956641664</c:v>
                      </c:pt>
                      <c:pt idx="3192">
                        <c:v>-7.8120429887188703</c:v>
                      </c:pt>
                      <c:pt idx="3193">
                        <c:v>-7.8076064110210996</c:v>
                      </c:pt>
                      <c:pt idx="3194">
                        <c:v>-7.8031698333233299</c:v>
                      </c:pt>
                      <c:pt idx="3195">
                        <c:v>-7.7987332556255602</c:v>
                      </c:pt>
                      <c:pt idx="3196">
                        <c:v>-7.7942966779277896</c:v>
                      </c:pt>
                      <c:pt idx="3197">
                        <c:v>-7.7898601002300198</c:v>
                      </c:pt>
                      <c:pt idx="3198">
                        <c:v>-7.7854235225322501</c:v>
                      </c:pt>
                      <c:pt idx="3199">
                        <c:v>-7.7809869448344804</c:v>
                      </c:pt>
                      <c:pt idx="3200">
                        <c:v>-7.7765503671367098</c:v>
                      </c:pt>
                      <c:pt idx="3201">
                        <c:v>-7.77211378943894</c:v>
                      </c:pt>
                      <c:pt idx="3202">
                        <c:v>-7.7676772117411703</c:v>
                      </c:pt>
                      <c:pt idx="3203">
                        <c:v>-7.7632406340433997</c:v>
                      </c:pt>
                      <c:pt idx="3204">
                        <c:v>-7.75880405634563</c:v>
                      </c:pt>
                      <c:pt idx="3205">
                        <c:v>-7.75436747864787</c:v>
                      </c:pt>
                      <c:pt idx="3206">
                        <c:v>-7.7499309009500896</c:v>
                      </c:pt>
                      <c:pt idx="3207">
                        <c:v>-7.7454943232523199</c:v>
                      </c:pt>
                      <c:pt idx="3208">
                        <c:v>-7.7410577455545599</c:v>
                      </c:pt>
                      <c:pt idx="3209">
                        <c:v>-7.7366211678567796</c:v>
                      </c:pt>
                      <c:pt idx="3210">
                        <c:v>-7.7321845901590196</c:v>
                      </c:pt>
                      <c:pt idx="3211">
                        <c:v>-7.7277480124612499</c:v>
                      </c:pt>
                      <c:pt idx="3212">
                        <c:v>-7.7233114347634801</c:v>
                      </c:pt>
                      <c:pt idx="3213">
                        <c:v>-7.7188748570657104</c:v>
                      </c:pt>
                      <c:pt idx="3214">
                        <c:v>-7.7144382793679398</c:v>
                      </c:pt>
                      <c:pt idx="3215">
                        <c:v>-7.7100017016701701</c:v>
                      </c:pt>
                      <c:pt idx="3216">
                        <c:v>-7.7055651239724003</c:v>
                      </c:pt>
                      <c:pt idx="3217">
                        <c:v>-7.7011285462746297</c:v>
                      </c:pt>
                      <c:pt idx="3218">
                        <c:v>-7.69669196857686</c:v>
                      </c:pt>
                      <c:pt idx="3219">
                        <c:v>-7.6922553908790903</c:v>
                      </c:pt>
                      <c:pt idx="3220">
                        <c:v>-7.6878188131813197</c:v>
                      </c:pt>
                      <c:pt idx="3221">
                        <c:v>-7.6833822354835499</c:v>
                      </c:pt>
                      <c:pt idx="3222">
                        <c:v>-7.6789456577857802</c:v>
                      </c:pt>
                      <c:pt idx="3223">
                        <c:v>-7.6745090800880096</c:v>
                      </c:pt>
                      <c:pt idx="3224">
                        <c:v>-7.6700725023902399</c:v>
                      </c:pt>
                      <c:pt idx="3225">
                        <c:v>-7.6656359246924701</c:v>
                      </c:pt>
                      <c:pt idx="3226">
                        <c:v>-7.6611993469947004</c:v>
                      </c:pt>
                      <c:pt idx="3227">
                        <c:v>-7.6567627692969298</c:v>
                      </c:pt>
                      <c:pt idx="3228">
                        <c:v>-7.6523261915991601</c:v>
                      </c:pt>
                      <c:pt idx="3229">
                        <c:v>-7.6478896139013903</c:v>
                      </c:pt>
                      <c:pt idx="3230">
                        <c:v>-7.6434530362036197</c:v>
                      </c:pt>
                      <c:pt idx="3231">
                        <c:v>-7.63901645850585</c:v>
                      </c:pt>
                      <c:pt idx="3232">
                        <c:v>-7.6345798808080803</c:v>
                      </c:pt>
                      <c:pt idx="3233">
                        <c:v>-7.6301433031103096</c:v>
                      </c:pt>
                      <c:pt idx="3234">
                        <c:v>-7.6257067254125399</c:v>
                      </c:pt>
                      <c:pt idx="3235">
                        <c:v>-7.6212701477147702</c:v>
                      </c:pt>
                      <c:pt idx="3236">
                        <c:v>-7.6168335700169996</c:v>
                      </c:pt>
                      <c:pt idx="3237">
                        <c:v>-7.6123969923192298</c:v>
                      </c:pt>
                      <c:pt idx="3238">
                        <c:v>-7.6079604146214601</c:v>
                      </c:pt>
                      <c:pt idx="3239">
                        <c:v>-7.6035238369236904</c:v>
                      </c:pt>
                      <c:pt idx="3240">
                        <c:v>-7.5990872592259198</c:v>
                      </c:pt>
                      <c:pt idx="3241">
                        <c:v>-7.59465068152815</c:v>
                      </c:pt>
                      <c:pt idx="3242">
                        <c:v>-7.5902141038303803</c:v>
                      </c:pt>
                      <c:pt idx="3243">
                        <c:v>-7.5857775261326097</c:v>
                      </c:pt>
                      <c:pt idx="3244">
                        <c:v>-7.58134094843484</c:v>
                      </c:pt>
                      <c:pt idx="3245">
                        <c:v>-7.5769043707370702</c:v>
                      </c:pt>
                      <c:pt idx="3246">
                        <c:v>-7.5724677930392996</c:v>
                      </c:pt>
                      <c:pt idx="3247">
                        <c:v>-7.5680312153415299</c:v>
                      </c:pt>
                      <c:pt idx="3248">
                        <c:v>-7.5635946376437602</c:v>
                      </c:pt>
                      <c:pt idx="3249">
                        <c:v>-7.5591580599459904</c:v>
                      </c:pt>
                      <c:pt idx="3250">
                        <c:v>-7.5547214822482198</c:v>
                      </c:pt>
                      <c:pt idx="3251">
                        <c:v>-7.5502849045504501</c:v>
                      </c:pt>
                      <c:pt idx="3252">
                        <c:v>-7.5458483268526901</c:v>
                      </c:pt>
                      <c:pt idx="3253">
                        <c:v>-7.5414117491549204</c:v>
                      </c:pt>
                      <c:pt idx="3254">
                        <c:v>-7.5369751714571498</c:v>
                      </c:pt>
                      <c:pt idx="3255">
                        <c:v>-7.5325385937593801</c:v>
                      </c:pt>
                      <c:pt idx="3256">
                        <c:v>-7.5281020160615997</c:v>
                      </c:pt>
                      <c:pt idx="3257">
                        <c:v>-7.5236654383638397</c:v>
                      </c:pt>
                      <c:pt idx="3258">
                        <c:v>-7.51922886066607</c:v>
                      </c:pt>
                      <c:pt idx="3259">
                        <c:v>-7.5147922829683003</c:v>
                      </c:pt>
                      <c:pt idx="3260">
                        <c:v>-7.5103557052705296</c:v>
                      </c:pt>
                      <c:pt idx="3261">
                        <c:v>-7.5059191275727599</c:v>
                      </c:pt>
                      <c:pt idx="3262">
                        <c:v>-7.5014825498749902</c:v>
                      </c:pt>
                      <c:pt idx="3263">
                        <c:v>-7.4970459721772196</c:v>
                      </c:pt>
                      <c:pt idx="3264">
                        <c:v>-7.4926093944794498</c:v>
                      </c:pt>
                      <c:pt idx="3265">
                        <c:v>-7.4881728167816801</c:v>
                      </c:pt>
                      <c:pt idx="3266">
                        <c:v>-7.4837362390839104</c:v>
                      </c:pt>
                      <c:pt idx="3267">
                        <c:v>-7.4792996613861398</c:v>
                      </c:pt>
                      <c:pt idx="3268">
                        <c:v>-7.47486308368837</c:v>
                      </c:pt>
                      <c:pt idx="3269">
                        <c:v>-7.4704265059906003</c:v>
                      </c:pt>
                      <c:pt idx="3270">
                        <c:v>-7.4659899282928297</c:v>
                      </c:pt>
                      <c:pt idx="3271">
                        <c:v>-7.46155335059506</c:v>
                      </c:pt>
                      <c:pt idx="3272">
                        <c:v>-7.4571167728972902</c:v>
                      </c:pt>
                      <c:pt idx="3273">
                        <c:v>-7.4526801951995196</c:v>
                      </c:pt>
                      <c:pt idx="3274">
                        <c:v>-7.4482436175017499</c:v>
                      </c:pt>
                      <c:pt idx="3275">
                        <c:v>-7.4438070398039802</c:v>
                      </c:pt>
                      <c:pt idx="3276">
                        <c:v>-7.4393704621062096</c:v>
                      </c:pt>
                      <c:pt idx="3277">
                        <c:v>-7.4349338844084398</c:v>
                      </c:pt>
                      <c:pt idx="3278">
                        <c:v>-7.4304973067106701</c:v>
                      </c:pt>
                      <c:pt idx="3279">
                        <c:v>-7.4260607290129004</c:v>
                      </c:pt>
                      <c:pt idx="3280">
                        <c:v>-7.4216241513151298</c:v>
                      </c:pt>
                      <c:pt idx="3281">
                        <c:v>-7.41718757361736</c:v>
                      </c:pt>
                      <c:pt idx="3282">
                        <c:v>-7.4127509959195903</c:v>
                      </c:pt>
                      <c:pt idx="3283">
                        <c:v>-7.4083144182218197</c:v>
                      </c:pt>
                      <c:pt idx="3284">
                        <c:v>-7.40387784052405</c:v>
                      </c:pt>
                      <c:pt idx="3285">
                        <c:v>-7.3994412628262802</c:v>
                      </c:pt>
                      <c:pt idx="3286">
                        <c:v>-7.3950046851285096</c:v>
                      </c:pt>
                      <c:pt idx="3287">
                        <c:v>-7.3905681074307399</c:v>
                      </c:pt>
                      <c:pt idx="3288">
                        <c:v>-7.3861315297329702</c:v>
                      </c:pt>
                      <c:pt idx="3289">
                        <c:v>-7.3816949520352004</c:v>
                      </c:pt>
                      <c:pt idx="3290">
                        <c:v>-7.3772583743374298</c:v>
                      </c:pt>
                      <c:pt idx="3291">
                        <c:v>-7.3728217966396601</c:v>
                      </c:pt>
                      <c:pt idx="3292">
                        <c:v>-7.3683852189418904</c:v>
                      </c:pt>
                      <c:pt idx="3293">
                        <c:v>-7.3639486412441197</c:v>
                      </c:pt>
                      <c:pt idx="3294">
                        <c:v>-7.35951206354635</c:v>
                      </c:pt>
                      <c:pt idx="3295">
                        <c:v>-7.3550754858485901</c:v>
                      </c:pt>
                      <c:pt idx="3296">
                        <c:v>-7.3506389081508203</c:v>
                      </c:pt>
                      <c:pt idx="3297">
                        <c:v>-7.3462023304530399</c:v>
                      </c:pt>
                      <c:pt idx="3298">
                        <c:v>-7.3417657527552702</c:v>
                      </c:pt>
                      <c:pt idx="3299">
                        <c:v>-7.3373291750574996</c:v>
                      </c:pt>
                      <c:pt idx="3300">
                        <c:v>-7.3328925973597396</c:v>
                      </c:pt>
                      <c:pt idx="3301">
                        <c:v>-7.3284560196619699</c:v>
                      </c:pt>
                      <c:pt idx="3302">
                        <c:v>-7.3240194419642002</c:v>
                      </c:pt>
                      <c:pt idx="3303">
                        <c:v>-7.3195828642664198</c:v>
                      </c:pt>
                      <c:pt idx="3304">
                        <c:v>-7.3151462865686598</c:v>
                      </c:pt>
                      <c:pt idx="3305">
                        <c:v>-7.3107097088708901</c:v>
                      </c:pt>
                      <c:pt idx="3306">
                        <c:v>-7.3062731311731204</c:v>
                      </c:pt>
                      <c:pt idx="3307">
                        <c:v>-7.3018365534753498</c:v>
                      </c:pt>
                      <c:pt idx="3308">
                        <c:v>-7.29739997577758</c:v>
                      </c:pt>
                      <c:pt idx="3309">
                        <c:v>-7.2929633980798103</c:v>
                      </c:pt>
                      <c:pt idx="3310">
                        <c:v>-7.2885268203820397</c:v>
                      </c:pt>
                      <c:pt idx="3311">
                        <c:v>-7.28409024268427</c:v>
                      </c:pt>
                      <c:pt idx="3312">
                        <c:v>-7.2796536649865002</c:v>
                      </c:pt>
                      <c:pt idx="3313">
                        <c:v>-7.2752170872887296</c:v>
                      </c:pt>
                      <c:pt idx="3314">
                        <c:v>-7.2707805095909599</c:v>
                      </c:pt>
                      <c:pt idx="3315">
                        <c:v>-7.2663439318931902</c:v>
                      </c:pt>
                      <c:pt idx="3316">
                        <c:v>-7.2619073541954204</c:v>
                      </c:pt>
                      <c:pt idx="3317">
                        <c:v>-7.2574707764976498</c:v>
                      </c:pt>
                      <c:pt idx="3318">
                        <c:v>-7.2530341987998801</c:v>
                      </c:pt>
                      <c:pt idx="3319">
                        <c:v>-7.2485976211021104</c:v>
                      </c:pt>
                      <c:pt idx="3320">
                        <c:v>-7.2441610434043398</c:v>
                      </c:pt>
                      <c:pt idx="3321">
                        <c:v>-7.23972446570657</c:v>
                      </c:pt>
                      <c:pt idx="3322">
                        <c:v>-7.2352878880088003</c:v>
                      </c:pt>
                      <c:pt idx="3323">
                        <c:v>-7.2308513103110297</c:v>
                      </c:pt>
                      <c:pt idx="3324">
                        <c:v>-7.22641473261326</c:v>
                      </c:pt>
                      <c:pt idx="3325">
                        <c:v>-7.2219781549154902</c:v>
                      </c:pt>
                      <c:pt idx="3326">
                        <c:v>-7.2175415772177196</c:v>
                      </c:pt>
                      <c:pt idx="3327">
                        <c:v>-7.2131049995199499</c:v>
                      </c:pt>
                      <c:pt idx="3328">
                        <c:v>-7.2086684218221802</c:v>
                      </c:pt>
                      <c:pt idx="3329">
                        <c:v>-7.2042318441244104</c:v>
                      </c:pt>
                      <c:pt idx="3330">
                        <c:v>-7.1997952664266398</c:v>
                      </c:pt>
                      <c:pt idx="3331">
                        <c:v>-7.1953586887288701</c:v>
                      </c:pt>
                      <c:pt idx="3332">
                        <c:v>-7.1909221110311003</c:v>
                      </c:pt>
                      <c:pt idx="3333">
                        <c:v>-7.1864855333333297</c:v>
                      </c:pt>
                      <c:pt idx="3334">
                        <c:v>-7.18204895563556</c:v>
                      </c:pt>
                      <c:pt idx="3335">
                        <c:v>-7.1776123779377903</c:v>
                      </c:pt>
                      <c:pt idx="3336">
                        <c:v>-7.1731758002400197</c:v>
                      </c:pt>
                      <c:pt idx="3337">
                        <c:v>-7.1687392225422597</c:v>
                      </c:pt>
                      <c:pt idx="3338">
                        <c:v>-7.16430264484449</c:v>
                      </c:pt>
                      <c:pt idx="3339">
                        <c:v>-7.1598660671467096</c:v>
                      </c:pt>
                      <c:pt idx="3340">
                        <c:v>-7.1554294894489399</c:v>
                      </c:pt>
                      <c:pt idx="3341">
                        <c:v>-7.1509929117511701</c:v>
                      </c:pt>
                      <c:pt idx="3342">
                        <c:v>-7.1465563340534102</c:v>
                      </c:pt>
                      <c:pt idx="3343">
                        <c:v>-7.1421197563556396</c:v>
                      </c:pt>
                      <c:pt idx="3344">
                        <c:v>-7.1376831786578601</c:v>
                      </c:pt>
                      <c:pt idx="3345">
                        <c:v>-7.1332466009600903</c:v>
                      </c:pt>
                      <c:pt idx="3346">
                        <c:v>-7.1288100232623197</c:v>
                      </c:pt>
                      <c:pt idx="3347">
                        <c:v>-7.1243734455645598</c:v>
                      </c:pt>
                      <c:pt idx="3348">
                        <c:v>-7.11993686786679</c:v>
                      </c:pt>
                      <c:pt idx="3349">
                        <c:v>-7.1155002901690203</c:v>
                      </c:pt>
                      <c:pt idx="3350">
                        <c:v>-7.1110637124712497</c:v>
                      </c:pt>
                      <c:pt idx="3351">
                        <c:v>-7.10662713477348</c:v>
                      </c:pt>
                      <c:pt idx="3352">
                        <c:v>-7.1021905570757102</c:v>
                      </c:pt>
                      <c:pt idx="3353">
                        <c:v>-7.0977539793779396</c:v>
                      </c:pt>
                      <c:pt idx="3354">
                        <c:v>-7.0933174016801699</c:v>
                      </c:pt>
                      <c:pt idx="3355">
                        <c:v>-7.0888808239824002</c:v>
                      </c:pt>
                      <c:pt idx="3356">
                        <c:v>-7.0844442462846304</c:v>
                      </c:pt>
                      <c:pt idx="3357">
                        <c:v>-7.0800076685868598</c:v>
                      </c:pt>
                      <c:pt idx="3358">
                        <c:v>-7.0755710908890901</c:v>
                      </c:pt>
                      <c:pt idx="3359">
                        <c:v>-7.0711345131913204</c:v>
                      </c:pt>
                      <c:pt idx="3360">
                        <c:v>-7.0666979354935497</c:v>
                      </c:pt>
                      <c:pt idx="3361">
                        <c:v>-7.06226135779578</c:v>
                      </c:pt>
                      <c:pt idx="3362">
                        <c:v>-7.0578247800980103</c:v>
                      </c:pt>
                      <c:pt idx="3363">
                        <c:v>-7.0533882024002397</c:v>
                      </c:pt>
                      <c:pt idx="3364">
                        <c:v>-7.0489516247024699</c:v>
                      </c:pt>
                      <c:pt idx="3365">
                        <c:v>-7.0445150470047002</c:v>
                      </c:pt>
                      <c:pt idx="3366">
                        <c:v>-7.0400784693069296</c:v>
                      </c:pt>
                      <c:pt idx="3367">
                        <c:v>-7.0356418916091599</c:v>
                      </c:pt>
                      <c:pt idx="3368">
                        <c:v>-7.0312053139113901</c:v>
                      </c:pt>
                      <c:pt idx="3369">
                        <c:v>-7.0267687362136204</c:v>
                      </c:pt>
                      <c:pt idx="3370">
                        <c:v>-7.0223321585158498</c:v>
                      </c:pt>
                      <c:pt idx="3371">
                        <c:v>-7.0178955808180801</c:v>
                      </c:pt>
                      <c:pt idx="3372">
                        <c:v>-7.0134590031203103</c:v>
                      </c:pt>
                      <c:pt idx="3373">
                        <c:v>-7.0090224254225397</c:v>
                      </c:pt>
                      <c:pt idx="3374">
                        <c:v>-7.00458584772477</c:v>
                      </c:pt>
                      <c:pt idx="3375">
                        <c:v>-7.0001492700270003</c:v>
                      </c:pt>
                      <c:pt idx="3376">
                        <c:v>-6.9957126923292297</c:v>
                      </c:pt>
                      <c:pt idx="3377">
                        <c:v>-6.9912761146314599</c:v>
                      </c:pt>
                      <c:pt idx="3378">
                        <c:v>-6.9868395369336902</c:v>
                      </c:pt>
                      <c:pt idx="3379">
                        <c:v>-6.9824029592359196</c:v>
                      </c:pt>
                      <c:pt idx="3380">
                        <c:v>-6.9779663815381499</c:v>
                      </c:pt>
                      <c:pt idx="3381">
                        <c:v>-6.9735298038403801</c:v>
                      </c:pt>
                      <c:pt idx="3382">
                        <c:v>-6.9690932261426104</c:v>
                      </c:pt>
                      <c:pt idx="3383">
                        <c:v>-6.9646566484448398</c:v>
                      </c:pt>
                      <c:pt idx="3384">
                        <c:v>-6.9602200707470701</c:v>
                      </c:pt>
                      <c:pt idx="3385">
                        <c:v>-6.9557834930493101</c:v>
                      </c:pt>
                      <c:pt idx="3386">
                        <c:v>-6.9513469153515297</c:v>
                      </c:pt>
                      <c:pt idx="3387">
                        <c:v>-6.94691033765376</c:v>
                      </c:pt>
                      <c:pt idx="3388">
                        <c:v>-6.9424737599559903</c:v>
                      </c:pt>
                      <c:pt idx="3389">
                        <c:v>-6.9380371822582303</c:v>
                      </c:pt>
                      <c:pt idx="3390">
                        <c:v>-6.9336006045604597</c:v>
                      </c:pt>
                      <c:pt idx="3391">
                        <c:v>-6.92916402686269</c:v>
                      </c:pt>
                      <c:pt idx="3392">
                        <c:v>-6.9247274491649202</c:v>
                      </c:pt>
                      <c:pt idx="3393">
                        <c:v>-6.9202908714671496</c:v>
                      </c:pt>
                      <c:pt idx="3394">
                        <c:v>-6.9158542937693799</c:v>
                      </c:pt>
                      <c:pt idx="3395">
                        <c:v>-6.9114177160716102</c:v>
                      </c:pt>
                      <c:pt idx="3396">
                        <c:v>-6.9069811383738404</c:v>
                      </c:pt>
                      <c:pt idx="3397">
                        <c:v>-6.9025445606760698</c:v>
                      </c:pt>
                      <c:pt idx="3398">
                        <c:v>-6.8981079829783001</c:v>
                      </c:pt>
                      <c:pt idx="3399">
                        <c:v>-6.8936714052805304</c:v>
                      </c:pt>
                      <c:pt idx="3400">
                        <c:v>-6.8892348275827597</c:v>
                      </c:pt>
                      <c:pt idx="3401">
                        <c:v>-6.88479824988499</c:v>
                      </c:pt>
                      <c:pt idx="3402">
                        <c:v>-6.8803616721872203</c:v>
                      </c:pt>
                      <c:pt idx="3403">
                        <c:v>-6.8759250944894497</c:v>
                      </c:pt>
                      <c:pt idx="3404">
                        <c:v>-6.8714885167916799</c:v>
                      </c:pt>
                      <c:pt idx="3405">
                        <c:v>-6.8670519390939102</c:v>
                      </c:pt>
                      <c:pt idx="3406">
                        <c:v>-6.8626153613961396</c:v>
                      </c:pt>
                      <c:pt idx="3407">
                        <c:v>-6.8581787836983699</c:v>
                      </c:pt>
                      <c:pt idx="3408">
                        <c:v>-6.8537422060006001</c:v>
                      </c:pt>
                      <c:pt idx="3409">
                        <c:v>-6.8493056283028304</c:v>
                      </c:pt>
                      <c:pt idx="3410">
                        <c:v>-6.8448690506050598</c:v>
                      </c:pt>
                      <c:pt idx="3411">
                        <c:v>-6.8404324729072901</c:v>
                      </c:pt>
                      <c:pt idx="3412">
                        <c:v>-6.8359958952095203</c:v>
                      </c:pt>
                      <c:pt idx="3413">
                        <c:v>-6.8315593175117497</c:v>
                      </c:pt>
                      <c:pt idx="3414">
                        <c:v>-6.82712273981398</c:v>
                      </c:pt>
                      <c:pt idx="3415">
                        <c:v>-6.8226861621162103</c:v>
                      </c:pt>
                      <c:pt idx="3416">
                        <c:v>-6.8182495844184396</c:v>
                      </c:pt>
                      <c:pt idx="3417">
                        <c:v>-6.8138130067206699</c:v>
                      </c:pt>
                      <c:pt idx="3418">
                        <c:v>-6.8093764290229002</c:v>
                      </c:pt>
                      <c:pt idx="3419">
                        <c:v>-6.8049398513251296</c:v>
                      </c:pt>
                      <c:pt idx="3420">
                        <c:v>-6.8005032736273598</c:v>
                      </c:pt>
                      <c:pt idx="3421">
                        <c:v>-6.7960666959295901</c:v>
                      </c:pt>
                      <c:pt idx="3422">
                        <c:v>-6.7916301182318204</c:v>
                      </c:pt>
                      <c:pt idx="3423">
                        <c:v>-6.7871935405340498</c:v>
                      </c:pt>
                      <c:pt idx="3424">
                        <c:v>-6.78275696283628</c:v>
                      </c:pt>
                      <c:pt idx="3425">
                        <c:v>-6.7783203851385103</c:v>
                      </c:pt>
                      <c:pt idx="3426">
                        <c:v>-6.7738838074407397</c:v>
                      </c:pt>
                      <c:pt idx="3427">
                        <c:v>-6.76944722974297</c:v>
                      </c:pt>
                      <c:pt idx="3428">
                        <c:v>-6.7650106520452002</c:v>
                      </c:pt>
                      <c:pt idx="3429">
                        <c:v>-6.7605740743474296</c:v>
                      </c:pt>
                      <c:pt idx="3430">
                        <c:v>-6.7561374966496599</c:v>
                      </c:pt>
                      <c:pt idx="3431">
                        <c:v>-6.7517009189518902</c:v>
                      </c:pt>
                      <c:pt idx="3432">
                        <c:v>-6.7472643412541302</c:v>
                      </c:pt>
                      <c:pt idx="3433">
                        <c:v>-6.7428277635563596</c:v>
                      </c:pt>
                      <c:pt idx="3434">
                        <c:v>-6.7383911858585899</c:v>
                      </c:pt>
                      <c:pt idx="3435">
                        <c:v>-6.7339546081608201</c:v>
                      </c:pt>
                      <c:pt idx="3436">
                        <c:v>-6.7295180304630398</c:v>
                      </c:pt>
                      <c:pt idx="3437">
                        <c:v>-6.7250814527652798</c:v>
                      </c:pt>
                      <c:pt idx="3438">
                        <c:v>-6.7206448750675101</c:v>
                      </c:pt>
                      <c:pt idx="3439">
                        <c:v>-6.7162082973697403</c:v>
                      </c:pt>
                      <c:pt idx="3440">
                        <c:v>-6.7117717196719697</c:v>
                      </c:pt>
                      <c:pt idx="3441">
                        <c:v>-6.7073351419742</c:v>
                      </c:pt>
                      <c:pt idx="3442">
                        <c:v>-6.7028985642764303</c:v>
                      </c:pt>
                      <c:pt idx="3443">
                        <c:v>-6.6984619865786597</c:v>
                      </c:pt>
                      <c:pt idx="3444">
                        <c:v>-6.6940254088808899</c:v>
                      </c:pt>
                      <c:pt idx="3445">
                        <c:v>-6.6895888311831202</c:v>
                      </c:pt>
                      <c:pt idx="3446">
                        <c:v>-6.6851522534853496</c:v>
                      </c:pt>
                      <c:pt idx="3447">
                        <c:v>-6.6807156757875799</c:v>
                      </c:pt>
                      <c:pt idx="3448">
                        <c:v>-6.6762790980898101</c:v>
                      </c:pt>
                      <c:pt idx="3449">
                        <c:v>-6.6718425203920404</c:v>
                      </c:pt>
                      <c:pt idx="3450">
                        <c:v>-6.6674059426942698</c:v>
                      </c:pt>
                      <c:pt idx="3451">
                        <c:v>-6.6629693649965001</c:v>
                      </c:pt>
                      <c:pt idx="3452">
                        <c:v>-6.6585327872987303</c:v>
                      </c:pt>
                      <c:pt idx="3453">
                        <c:v>-6.6540962096009597</c:v>
                      </c:pt>
                      <c:pt idx="3454">
                        <c:v>-6.64965963190319</c:v>
                      </c:pt>
                      <c:pt idx="3455">
                        <c:v>-6.6452230542054203</c:v>
                      </c:pt>
                      <c:pt idx="3456">
                        <c:v>-6.6407864765076496</c:v>
                      </c:pt>
                      <c:pt idx="3457">
                        <c:v>-6.6363498988098799</c:v>
                      </c:pt>
                      <c:pt idx="3458">
                        <c:v>-6.6319133211121102</c:v>
                      </c:pt>
                      <c:pt idx="3459">
                        <c:v>-6.6274767434143396</c:v>
                      </c:pt>
                      <c:pt idx="3460">
                        <c:v>-6.6230401657165698</c:v>
                      </c:pt>
                      <c:pt idx="3461">
                        <c:v>-6.6186035880188001</c:v>
                      </c:pt>
                      <c:pt idx="3462">
                        <c:v>-6.6141670103210304</c:v>
                      </c:pt>
                      <c:pt idx="3463">
                        <c:v>-6.6097304326232598</c:v>
                      </c:pt>
                      <c:pt idx="3464">
                        <c:v>-6.60529385492549</c:v>
                      </c:pt>
                      <c:pt idx="3465">
                        <c:v>-6.6008572772277203</c:v>
                      </c:pt>
                      <c:pt idx="3466">
                        <c:v>-6.5964206995299497</c:v>
                      </c:pt>
                      <c:pt idx="3467">
                        <c:v>-6.59198412183218</c:v>
                      </c:pt>
                      <c:pt idx="3468">
                        <c:v>-6.5875475441344102</c:v>
                      </c:pt>
                      <c:pt idx="3469">
                        <c:v>-6.5831109664366396</c:v>
                      </c:pt>
                      <c:pt idx="3470">
                        <c:v>-6.5786743887388699</c:v>
                      </c:pt>
                      <c:pt idx="3471">
                        <c:v>-6.5742378110411002</c:v>
                      </c:pt>
                      <c:pt idx="3472">
                        <c:v>-6.5698012333433304</c:v>
                      </c:pt>
                      <c:pt idx="3473">
                        <c:v>-6.5653646556455598</c:v>
                      </c:pt>
                      <c:pt idx="3474">
                        <c:v>-6.5609280779477901</c:v>
                      </c:pt>
                      <c:pt idx="3475">
                        <c:v>-6.5564915002500301</c:v>
                      </c:pt>
                      <c:pt idx="3476">
                        <c:v>-6.5520549225522604</c:v>
                      </c:pt>
                      <c:pt idx="3477">
                        <c:v>-6.54761834485448</c:v>
                      </c:pt>
                      <c:pt idx="3478">
                        <c:v>-6.5431817671567103</c:v>
                      </c:pt>
                      <c:pt idx="3479">
                        <c:v>-6.5387451894589503</c:v>
                      </c:pt>
                      <c:pt idx="3480">
                        <c:v>-6.5343086117611797</c:v>
                      </c:pt>
                      <c:pt idx="3481">
                        <c:v>-6.52987203406341</c:v>
                      </c:pt>
                      <c:pt idx="3482">
                        <c:v>-6.5254354563656403</c:v>
                      </c:pt>
                      <c:pt idx="3483">
                        <c:v>-6.5209988786678599</c:v>
                      </c:pt>
                      <c:pt idx="3484">
                        <c:v>-6.5165623009700999</c:v>
                      </c:pt>
                      <c:pt idx="3485">
                        <c:v>-6.5121257232723302</c:v>
                      </c:pt>
                      <c:pt idx="3486">
                        <c:v>-6.5076891455745596</c:v>
                      </c:pt>
                      <c:pt idx="3487">
                        <c:v>-6.5032525678767898</c:v>
                      </c:pt>
                      <c:pt idx="3488">
                        <c:v>-6.4988159901790201</c:v>
                      </c:pt>
                      <c:pt idx="3489">
                        <c:v>-6.4943794124812504</c:v>
                      </c:pt>
                      <c:pt idx="3490">
                        <c:v>-6.4899428347834798</c:v>
                      </c:pt>
                      <c:pt idx="3491">
                        <c:v>-6.48550625708571</c:v>
                      </c:pt>
                      <c:pt idx="3492">
                        <c:v>-6.4810696793879403</c:v>
                      </c:pt>
                      <c:pt idx="3493">
                        <c:v>-6.4766331016901697</c:v>
                      </c:pt>
                      <c:pt idx="3494">
                        <c:v>-6.4721965239924</c:v>
                      </c:pt>
                      <c:pt idx="3495">
                        <c:v>-6.4677599462946302</c:v>
                      </c:pt>
                      <c:pt idx="3496">
                        <c:v>-6.4633233685968596</c:v>
                      </c:pt>
                      <c:pt idx="3497">
                        <c:v>-6.4588867908990899</c:v>
                      </c:pt>
                      <c:pt idx="3498">
                        <c:v>-6.4544502132013202</c:v>
                      </c:pt>
                      <c:pt idx="3499">
                        <c:v>-6.4500136355035496</c:v>
                      </c:pt>
                      <c:pt idx="3500">
                        <c:v>-6.4455770578057798</c:v>
                      </c:pt>
                      <c:pt idx="3501">
                        <c:v>-6.4411404801080101</c:v>
                      </c:pt>
                      <c:pt idx="3502">
                        <c:v>-6.4367039024102404</c:v>
                      </c:pt>
                      <c:pt idx="3503">
                        <c:v>-6.4322673247124698</c:v>
                      </c:pt>
                      <c:pt idx="3504">
                        <c:v>-6.4278307470147</c:v>
                      </c:pt>
                      <c:pt idx="3505">
                        <c:v>-6.4233941693169303</c:v>
                      </c:pt>
                      <c:pt idx="3506">
                        <c:v>-6.4189575916191597</c:v>
                      </c:pt>
                      <c:pt idx="3507">
                        <c:v>-6.41452101392139</c:v>
                      </c:pt>
                      <c:pt idx="3508">
                        <c:v>-6.4100844362236202</c:v>
                      </c:pt>
                      <c:pt idx="3509">
                        <c:v>-6.4056478585258496</c:v>
                      </c:pt>
                      <c:pt idx="3510">
                        <c:v>-6.4012112808280799</c:v>
                      </c:pt>
                      <c:pt idx="3511">
                        <c:v>-6.3967747031303102</c:v>
                      </c:pt>
                      <c:pt idx="3512">
                        <c:v>-6.3923381254325404</c:v>
                      </c:pt>
                      <c:pt idx="3513">
                        <c:v>-6.3879015477347698</c:v>
                      </c:pt>
                      <c:pt idx="3514">
                        <c:v>-6.3834649700370001</c:v>
                      </c:pt>
                      <c:pt idx="3515">
                        <c:v>-6.3790283923392304</c:v>
                      </c:pt>
                      <c:pt idx="3516">
                        <c:v>-6.3745918146414597</c:v>
                      </c:pt>
                      <c:pt idx="3517">
                        <c:v>-6.3701552369436998</c:v>
                      </c:pt>
                      <c:pt idx="3518">
                        <c:v>-6.3657186592459301</c:v>
                      </c:pt>
                      <c:pt idx="3519">
                        <c:v>-6.3612820815481497</c:v>
                      </c:pt>
                      <c:pt idx="3520">
                        <c:v>-6.3568455038503799</c:v>
                      </c:pt>
                      <c:pt idx="3521">
                        <c:v>-6.3524089261526102</c:v>
                      </c:pt>
                      <c:pt idx="3522">
                        <c:v>-6.3479723484548503</c:v>
                      </c:pt>
                      <c:pt idx="3523">
                        <c:v>-6.3435357707570796</c:v>
                      </c:pt>
                      <c:pt idx="3524">
                        <c:v>-6.3390991930593099</c:v>
                      </c:pt>
                      <c:pt idx="3525">
                        <c:v>-6.3346626153615304</c:v>
                      </c:pt>
                      <c:pt idx="3526">
                        <c:v>-6.3302260376637598</c:v>
                      </c:pt>
                      <c:pt idx="3527">
                        <c:v>-6.3257894599659998</c:v>
                      </c:pt>
                      <c:pt idx="3528">
                        <c:v>-6.3213528822682301</c:v>
                      </c:pt>
                      <c:pt idx="3529">
                        <c:v>-6.3169163045704604</c:v>
                      </c:pt>
                      <c:pt idx="3530">
                        <c:v>-6.31247972687268</c:v>
                      </c:pt>
                      <c:pt idx="3531">
                        <c:v>-6.30804314917492</c:v>
                      </c:pt>
                      <c:pt idx="3532">
                        <c:v>-6.3036065714771503</c:v>
                      </c:pt>
                      <c:pt idx="3533">
                        <c:v>-6.2991699937793797</c:v>
                      </c:pt>
                      <c:pt idx="3534">
                        <c:v>-6.29473341608161</c:v>
                      </c:pt>
                      <c:pt idx="3535">
                        <c:v>-6.2902968383838402</c:v>
                      </c:pt>
                      <c:pt idx="3536">
                        <c:v>-6.2858602606860696</c:v>
                      </c:pt>
                      <c:pt idx="3537">
                        <c:v>-6.2814236829882999</c:v>
                      </c:pt>
                      <c:pt idx="3538">
                        <c:v>-6.2769871052905302</c:v>
                      </c:pt>
                      <c:pt idx="3539">
                        <c:v>-6.2725505275927604</c:v>
                      </c:pt>
                      <c:pt idx="3540">
                        <c:v>-6.2681139498949898</c:v>
                      </c:pt>
                      <c:pt idx="3541">
                        <c:v>-6.2636773721972201</c:v>
                      </c:pt>
                      <c:pt idx="3542">
                        <c:v>-6.2592407944994504</c:v>
                      </c:pt>
                      <c:pt idx="3543">
                        <c:v>-6.2548042168016798</c:v>
                      </c:pt>
                      <c:pt idx="3544">
                        <c:v>-6.25036763910391</c:v>
                      </c:pt>
                      <c:pt idx="3545">
                        <c:v>-6.2459310614061403</c:v>
                      </c:pt>
                      <c:pt idx="3546">
                        <c:v>-6.2414944837083697</c:v>
                      </c:pt>
                      <c:pt idx="3547">
                        <c:v>-6.2370579060106</c:v>
                      </c:pt>
                      <c:pt idx="3548">
                        <c:v>-6.2326213283128302</c:v>
                      </c:pt>
                      <c:pt idx="3549">
                        <c:v>-6.2281847506150596</c:v>
                      </c:pt>
                      <c:pt idx="3550">
                        <c:v>-6.2237481729172899</c:v>
                      </c:pt>
                      <c:pt idx="3551">
                        <c:v>-6.2193115952195202</c:v>
                      </c:pt>
                      <c:pt idx="3552">
                        <c:v>-6.2148750175217504</c:v>
                      </c:pt>
                      <c:pt idx="3553">
                        <c:v>-6.2104384398239798</c:v>
                      </c:pt>
                      <c:pt idx="3554">
                        <c:v>-6.2060018621262101</c:v>
                      </c:pt>
                      <c:pt idx="3555">
                        <c:v>-6.2015652844284403</c:v>
                      </c:pt>
                      <c:pt idx="3556">
                        <c:v>-6.1971287067306697</c:v>
                      </c:pt>
                      <c:pt idx="3557">
                        <c:v>-6.1926921290329</c:v>
                      </c:pt>
                      <c:pt idx="3558">
                        <c:v>-6.1882555513351303</c:v>
                      </c:pt>
                      <c:pt idx="3559">
                        <c:v>-6.1838189736373597</c:v>
                      </c:pt>
                      <c:pt idx="3560">
                        <c:v>-6.1793823959395899</c:v>
                      </c:pt>
                      <c:pt idx="3561">
                        <c:v>-6.1749458182418202</c:v>
                      </c:pt>
                      <c:pt idx="3562">
                        <c:v>-6.1705092405440496</c:v>
                      </c:pt>
                      <c:pt idx="3563">
                        <c:v>-6.1660726628462799</c:v>
                      </c:pt>
                      <c:pt idx="3564">
                        <c:v>-6.1616360851485199</c:v>
                      </c:pt>
                      <c:pt idx="3565">
                        <c:v>-6.1571995074507502</c:v>
                      </c:pt>
                      <c:pt idx="3566">
                        <c:v>-6.1527629297529698</c:v>
                      </c:pt>
                      <c:pt idx="3567">
                        <c:v>-6.1483263520552001</c:v>
                      </c:pt>
                      <c:pt idx="3568">
                        <c:v>-6.1438897743574303</c:v>
                      </c:pt>
                      <c:pt idx="3569">
                        <c:v>-6.1394531966596704</c:v>
                      </c:pt>
                      <c:pt idx="3570">
                        <c:v>-6.1350166189618998</c:v>
                      </c:pt>
                      <c:pt idx="3571">
                        <c:v>-6.13058004126413</c:v>
                      </c:pt>
                      <c:pt idx="3572">
                        <c:v>-6.1261434635663603</c:v>
                      </c:pt>
                      <c:pt idx="3573">
                        <c:v>-6.1217068858685897</c:v>
                      </c:pt>
                      <c:pt idx="3574">
                        <c:v>-6.11727030817082</c:v>
                      </c:pt>
                      <c:pt idx="3575">
                        <c:v>-6.1128337304730502</c:v>
                      </c:pt>
                      <c:pt idx="3576">
                        <c:v>-6.1083971527752796</c:v>
                      </c:pt>
                      <c:pt idx="3577">
                        <c:v>-6.1039605750775099</c:v>
                      </c:pt>
                      <c:pt idx="3578">
                        <c:v>-6.0995239973797402</c:v>
                      </c:pt>
                      <c:pt idx="3579">
                        <c:v>-6.0950874196819704</c:v>
                      </c:pt>
                      <c:pt idx="3580">
                        <c:v>-6.0906508419841998</c:v>
                      </c:pt>
                      <c:pt idx="3581">
                        <c:v>-6.0862142642864301</c:v>
                      </c:pt>
                      <c:pt idx="3582">
                        <c:v>-6.0817776865886604</c:v>
                      </c:pt>
                      <c:pt idx="3583">
                        <c:v>-6.0773411088908897</c:v>
                      </c:pt>
                      <c:pt idx="3584">
                        <c:v>-6.07290453119312</c:v>
                      </c:pt>
                      <c:pt idx="3585">
                        <c:v>-6.0684679534953503</c:v>
                      </c:pt>
                      <c:pt idx="3586">
                        <c:v>-6.0640313757975797</c:v>
                      </c:pt>
                      <c:pt idx="3587">
                        <c:v>-6.0595947980998099</c:v>
                      </c:pt>
                      <c:pt idx="3588">
                        <c:v>-6.0551582204020402</c:v>
                      </c:pt>
                      <c:pt idx="3589">
                        <c:v>-6.0507216427042696</c:v>
                      </c:pt>
                      <c:pt idx="3590">
                        <c:v>-6.0462850650064999</c:v>
                      </c:pt>
                      <c:pt idx="3591">
                        <c:v>-6.0418484873087301</c:v>
                      </c:pt>
                      <c:pt idx="3592">
                        <c:v>-6.0374119096109604</c:v>
                      </c:pt>
                      <c:pt idx="3593">
                        <c:v>-6.0329753319131898</c:v>
                      </c:pt>
                      <c:pt idx="3594">
                        <c:v>-6.0285387542154201</c:v>
                      </c:pt>
                      <c:pt idx="3595">
                        <c:v>-6.0241021765176503</c:v>
                      </c:pt>
                      <c:pt idx="3596">
                        <c:v>-6.0196655988198797</c:v>
                      </c:pt>
                      <c:pt idx="3597">
                        <c:v>-6.01522902112211</c:v>
                      </c:pt>
                      <c:pt idx="3598">
                        <c:v>-6.0107924434243403</c:v>
                      </c:pt>
                      <c:pt idx="3599">
                        <c:v>-6.0063558657265697</c:v>
                      </c:pt>
                      <c:pt idx="3600">
                        <c:v>-6.0019192880287999</c:v>
                      </c:pt>
                      <c:pt idx="3601">
                        <c:v>-5.9974827103310302</c:v>
                      </c:pt>
                      <c:pt idx="3602">
                        <c:v>-5.9930461326332596</c:v>
                      </c:pt>
                      <c:pt idx="3603">
                        <c:v>-5.9886095549354899</c:v>
                      </c:pt>
                      <c:pt idx="3604">
                        <c:v>-5.9841729772377201</c:v>
                      </c:pt>
                      <c:pt idx="3605">
                        <c:v>-5.9797363995399504</c:v>
                      </c:pt>
                      <c:pt idx="3606">
                        <c:v>-5.9752998218421798</c:v>
                      </c:pt>
                      <c:pt idx="3607">
                        <c:v>-5.9708632441444101</c:v>
                      </c:pt>
                      <c:pt idx="3608">
                        <c:v>-5.9664266664466403</c:v>
                      </c:pt>
                      <c:pt idx="3609">
                        <c:v>-5.9619900887488697</c:v>
                      </c:pt>
                      <c:pt idx="3610">
                        <c:v>-5.9575535110511</c:v>
                      </c:pt>
                      <c:pt idx="3611">
                        <c:v>-5.9531169333533303</c:v>
                      </c:pt>
                      <c:pt idx="3612">
                        <c:v>-5.9486803556555703</c:v>
                      </c:pt>
                      <c:pt idx="3613">
                        <c:v>-5.9442437779577899</c:v>
                      </c:pt>
                      <c:pt idx="3614">
                        <c:v>-5.9398072002600202</c:v>
                      </c:pt>
                      <c:pt idx="3615">
                        <c:v>-5.9353706225622496</c:v>
                      </c:pt>
                      <c:pt idx="3616">
                        <c:v>-5.9309340448644896</c:v>
                      </c:pt>
                      <c:pt idx="3617">
                        <c:v>-5.9264974671667199</c:v>
                      </c:pt>
                      <c:pt idx="3618">
                        <c:v>-5.9220608894689502</c:v>
                      </c:pt>
                      <c:pt idx="3619">
                        <c:v>-5.9176243117711698</c:v>
                      </c:pt>
                      <c:pt idx="3620">
                        <c:v>-5.9131877340734</c:v>
                      </c:pt>
                      <c:pt idx="3621">
                        <c:v>-5.9087511563756401</c:v>
                      </c:pt>
                      <c:pt idx="3622">
                        <c:v>-5.9043145786778704</c:v>
                      </c:pt>
                      <c:pt idx="3623">
                        <c:v>-5.8998780009800997</c:v>
                      </c:pt>
                      <c:pt idx="3624">
                        <c:v>-5.89544142328233</c:v>
                      </c:pt>
                      <c:pt idx="3625">
                        <c:v>-5.8910048455845603</c:v>
                      </c:pt>
                      <c:pt idx="3626">
                        <c:v>-5.8865682678867897</c:v>
                      </c:pt>
                      <c:pt idx="3627">
                        <c:v>-5.8821316901890199</c:v>
                      </c:pt>
                      <c:pt idx="3628">
                        <c:v>-5.8776951124912502</c:v>
                      </c:pt>
                      <c:pt idx="3629">
                        <c:v>-5.8732585347934796</c:v>
                      </c:pt>
                      <c:pt idx="3630">
                        <c:v>-5.8688219570957099</c:v>
                      </c:pt>
                      <c:pt idx="3631">
                        <c:v>-5.8643853793979401</c:v>
                      </c:pt>
                      <c:pt idx="3632">
                        <c:v>-5.8599488017001704</c:v>
                      </c:pt>
                      <c:pt idx="3633">
                        <c:v>-5.8555122240023998</c:v>
                      </c:pt>
                      <c:pt idx="3634">
                        <c:v>-5.8510756463046301</c:v>
                      </c:pt>
                      <c:pt idx="3635">
                        <c:v>-5.8466390686068603</c:v>
                      </c:pt>
                      <c:pt idx="3636">
                        <c:v>-5.8422024909090897</c:v>
                      </c:pt>
                      <c:pt idx="3637">
                        <c:v>-5.83776591321132</c:v>
                      </c:pt>
                      <c:pt idx="3638">
                        <c:v>-5.8333293355135503</c:v>
                      </c:pt>
                      <c:pt idx="3639">
                        <c:v>-5.8288927578157796</c:v>
                      </c:pt>
                      <c:pt idx="3640">
                        <c:v>-5.8244561801180099</c:v>
                      </c:pt>
                      <c:pt idx="3641">
                        <c:v>-5.8200196024202402</c:v>
                      </c:pt>
                      <c:pt idx="3642">
                        <c:v>-5.8155830247224696</c:v>
                      </c:pt>
                      <c:pt idx="3643">
                        <c:v>-5.8111464470246998</c:v>
                      </c:pt>
                      <c:pt idx="3644">
                        <c:v>-5.8067098693269301</c:v>
                      </c:pt>
                      <c:pt idx="3645">
                        <c:v>-5.8022732916291604</c:v>
                      </c:pt>
                      <c:pt idx="3646">
                        <c:v>-5.7978367139313898</c:v>
                      </c:pt>
                      <c:pt idx="3647">
                        <c:v>-5.79340013623362</c:v>
                      </c:pt>
                      <c:pt idx="3648">
                        <c:v>-5.7889635585358503</c:v>
                      </c:pt>
                      <c:pt idx="3649">
                        <c:v>-5.7845269808380797</c:v>
                      </c:pt>
                      <c:pt idx="3650">
                        <c:v>-5.78009040314031</c:v>
                      </c:pt>
                      <c:pt idx="3651">
                        <c:v>-5.7756538254425402</c:v>
                      </c:pt>
                      <c:pt idx="3652">
                        <c:v>-5.7712172477447696</c:v>
                      </c:pt>
                      <c:pt idx="3653">
                        <c:v>-5.7667806700469999</c:v>
                      </c:pt>
                      <c:pt idx="3654">
                        <c:v>-5.7623440923492399</c:v>
                      </c:pt>
                      <c:pt idx="3655">
                        <c:v>-5.7579075146514596</c:v>
                      </c:pt>
                      <c:pt idx="3656">
                        <c:v>-5.7534709369536898</c:v>
                      </c:pt>
                      <c:pt idx="3657">
                        <c:v>-5.7490343592559201</c:v>
                      </c:pt>
                      <c:pt idx="3658">
                        <c:v>-5.7445977815581504</c:v>
                      </c:pt>
                      <c:pt idx="3659">
                        <c:v>-5.7401612038603904</c:v>
                      </c:pt>
                      <c:pt idx="3660">
                        <c:v>-5.73572462616261</c:v>
                      </c:pt>
                      <c:pt idx="3661">
                        <c:v>-5.7312880484648403</c:v>
                      </c:pt>
                      <c:pt idx="3662">
                        <c:v>-5.7268514707670697</c:v>
                      </c:pt>
                      <c:pt idx="3663">
                        <c:v>-5.7224148930693097</c:v>
                      </c:pt>
                      <c:pt idx="3664">
                        <c:v>-5.71797831537154</c:v>
                      </c:pt>
                      <c:pt idx="3665">
                        <c:v>-5.7135417376737703</c:v>
                      </c:pt>
                      <c:pt idx="3666">
                        <c:v>-5.7091051599759997</c:v>
                      </c:pt>
                      <c:pt idx="3667">
                        <c:v>-5.7046685822782299</c:v>
                      </c:pt>
                      <c:pt idx="3668">
                        <c:v>-5.7002320045804602</c:v>
                      </c:pt>
                      <c:pt idx="3669">
                        <c:v>-5.6957954268826896</c:v>
                      </c:pt>
                      <c:pt idx="3670">
                        <c:v>-5.6913588491849199</c:v>
                      </c:pt>
                      <c:pt idx="3671">
                        <c:v>-5.6869222714871501</c:v>
                      </c:pt>
                      <c:pt idx="3672">
                        <c:v>-5.6824856937893804</c:v>
                      </c:pt>
                      <c:pt idx="3673">
                        <c:v>-5.6780491160916098</c:v>
                      </c:pt>
                      <c:pt idx="3674">
                        <c:v>-5.6736125383938401</c:v>
                      </c:pt>
                      <c:pt idx="3675">
                        <c:v>-5.6691759606960703</c:v>
                      </c:pt>
                      <c:pt idx="3676">
                        <c:v>-5.6647393829982997</c:v>
                      </c:pt>
                      <c:pt idx="3677">
                        <c:v>-5.66030280530053</c:v>
                      </c:pt>
                      <c:pt idx="3678">
                        <c:v>-5.6558662276027603</c:v>
                      </c:pt>
                      <c:pt idx="3679">
                        <c:v>-5.6514296499049896</c:v>
                      </c:pt>
                      <c:pt idx="3680">
                        <c:v>-5.6469930722072199</c:v>
                      </c:pt>
                      <c:pt idx="3681">
                        <c:v>-5.6425564945094502</c:v>
                      </c:pt>
                      <c:pt idx="3682">
                        <c:v>-5.6381199168116796</c:v>
                      </c:pt>
                      <c:pt idx="3683">
                        <c:v>-5.6336833391139098</c:v>
                      </c:pt>
                      <c:pt idx="3684">
                        <c:v>-5.6292467614161401</c:v>
                      </c:pt>
                      <c:pt idx="3685">
                        <c:v>-5.6248101837183704</c:v>
                      </c:pt>
                      <c:pt idx="3686">
                        <c:v>-5.6203736060205998</c:v>
                      </c:pt>
                      <c:pt idx="3687">
                        <c:v>-5.61593702832283</c:v>
                      </c:pt>
                      <c:pt idx="3688">
                        <c:v>-5.6115004506250603</c:v>
                      </c:pt>
                      <c:pt idx="3689">
                        <c:v>-5.6070638729272897</c:v>
                      </c:pt>
                      <c:pt idx="3690">
                        <c:v>-5.60262729522952</c:v>
                      </c:pt>
                      <c:pt idx="3691">
                        <c:v>-5.5981907175317502</c:v>
                      </c:pt>
                      <c:pt idx="3692">
                        <c:v>-5.5937541398339796</c:v>
                      </c:pt>
                      <c:pt idx="3693">
                        <c:v>-5.5893175621362099</c:v>
                      </c:pt>
                      <c:pt idx="3694">
                        <c:v>-5.5848809844384402</c:v>
                      </c:pt>
                      <c:pt idx="3695">
                        <c:v>-5.5804444067406704</c:v>
                      </c:pt>
                      <c:pt idx="3696">
                        <c:v>-5.5760078290428998</c:v>
                      </c:pt>
                      <c:pt idx="3697">
                        <c:v>-5.5715712513451301</c:v>
                      </c:pt>
                      <c:pt idx="3698">
                        <c:v>-5.5671346736473604</c:v>
                      </c:pt>
                      <c:pt idx="3699">
                        <c:v>-5.5626980959495897</c:v>
                      </c:pt>
                      <c:pt idx="3700">
                        <c:v>-5.55826151825182</c:v>
                      </c:pt>
                      <c:pt idx="3701">
                        <c:v>-5.5538249405540503</c:v>
                      </c:pt>
                      <c:pt idx="3702">
                        <c:v>-5.5493883628562797</c:v>
                      </c:pt>
                      <c:pt idx="3703">
                        <c:v>-5.5449517851585099</c:v>
                      </c:pt>
                      <c:pt idx="3704">
                        <c:v>-5.54051520746075</c:v>
                      </c:pt>
                      <c:pt idx="3705">
                        <c:v>-5.5360786297629803</c:v>
                      </c:pt>
                      <c:pt idx="3706">
                        <c:v>-5.5316420520652096</c:v>
                      </c:pt>
                      <c:pt idx="3707">
                        <c:v>-5.5272054743674399</c:v>
                      </c:pt>
                      <c:pt idx="3708">
                        <c:v>-5.5227688966696702</c:v>
                      </c:pt>
                      <c:pt idx="3709">
                        <c:v>-5.5183323189718996</c:v>
                      </c:pt>
                      <c:pt idx="3710">
                        <c:v>-5.5138957412741298</c:v>
                      </c:pt>
                      <c:pt idx="3711">
                        <c:v>-5.5094591635763601</c:v>
                      </c:pt>
                      <c:pt idx="3712">
                        <c:v>-5.5050225858785904</c:v>
                      </c:pt>
                      <c:pt idx="3713">
                        <c:v>-5.5005860081808198</c:v>
                      </c:pt>
                      <c:pt idx="3714">
                        <c:v>-5.49614943048305</c:v>
                      </c:pt>
                      <c:pt idx="3715">
                        <c:v>-5.4917128527852803</c:v>
                      </c:pt>
                      <c:pt idx="3716">
                        <c:v>-5.4872762750875097</c:v>
                      </c:pt>
                      <c:pt idx="3717">
                        <c:v>-5.48283969738974</c:v>
                      </c:pt>
                      <c:pt idx="3718">
                        <c:v>-5.4784031196919702</c:v>
                      </c:pt>
                      <c:pt idx="3719">
                        <c:v>-5.4739665419941996</c:v>
                      </c:pt>
                      <c:pt idx="3720">
                        <c:v>-5.4695299642964299</c:v>
                      </c:pt>
                      <c:pt idx="3721">
                        <c:v>-5.4650933865986602</c:v>
                      </c:pt>
                      <c:pt idx="3722">
                        <c:v>-5.4606568089008896</c:v>
                      </c:pt>
                      <c:pt idx="3723">
                        <c:v>-5.4562202312031198</c:v>
                      </c:pt>
                      <c:pt idx="3724">
                        <c:v>-5.4517836535053501</c:v>
                      </c:pt>
                      <c:pt idx="3725">
                        <c:v>-5.4473470758075804</c:v>
                      </c:pt>
                      <c:pt idx="3726">
                        <c:v>-5.4429104981098098</c:v>
                      </c:pt>
                      <c:pt idx="3727">
                        <c:v>-5.43847392041204</c:v>
                      </c:pt>
                      <c:pt idx="3728">
                        <c:v>-5.4340373427142703</c:v>
                      </c:pt>
                      <c:pt idx="3729">
                        <c:v>-5.4296007650164997</c:v>
                      </c:pt>
                      <c:pt idx="3730">
                        <c:v>-5.42516418731873</c:v>
                      </c:pt>
                      <c:pt idx="3731">
                        <c:v>-5.4207276096209602</c:v>
                      </c:pt>
                      <c:pt idx="3732">
                        <c:v>-5.4162910319231896</c:v>
                      </c:pt>
                      <c:pt idx="3733">
                        <c:v>-5.4118544542254199</c:v>
                      </c:pt>
                      <c:pt idx="3734">
                        <c:v>-5.4074178765276502</c:v>
                      </c:pt>
                      <c:pt idx="3735">
                        <c:v>-5.4029812988298804</c:v>
                      </c:pt>
                      <c:pt idx="3736">
                        <c:v>-5.3985447211321098</c:v>
                      </c:pt>
                      <c:pt idx="3737">
                        <c:v>-5.3941081434343401</c:v>
                      </c:pt>
                      <c:pt idx="3738">
                        <c:v>-5.3896715657365704</c:v>
                      </c:pt>
                      <c:pt idx="3739">
                        <c:v>-5.3852349880387997</c:v>
                      </c:pt>
                      <c:pt idx="3740">
                        <c:v>-5.38079841034103</c:v>
                      </c:pt>
                      <c:pt idx="3741">
                        <c:v>-5.3763618326432603</c:v>
                      </c:pt>
                      <c:pt idx="3742">
                        <c:v>-5.3719252549454897</c:v>
                      </c:pt>
                      <c:pt idx="3743">
                        <c:v>-5.3674886772477199</c:v>
                      </c:pt>
                      <c:pt idx="3744">
                        <c:v>-5.3630520995499502</c:v>
                      </c:pt>
                      <c:pt idx="3745">
                        <c:v>-5.3586155218521796</c:v>
                      </c:pt>
                      <c:pt idx="3746">
                        <c:v>-5.3541789441544196</c:v>
                      </c:pt>
                      <c:pt idx="3747">
                        <c:v>-5.3497423664566499</c:v>
                      </c:pt>
                      <c:pt idx="3748">
                        <c:v>-5.3453057887588802</c:v>
                      </c:pt>
                      <c:pt idx="3749">
                        <c:v>-5.3408692110611096</c:v>
                      </c:pt>
                      <c:pt idx="3750">
                        <c:v>-5.3364326333633398</c:v>
                      </c:pt>
                      <c:pt idx="3751">
                        <c:v>-5.3319960556655701</c:v>
                      </c:pt>
                      <c:pt idx="3752">
                        <c:v>-5.3275594779678004</c:v>
                      </c:pt>
                      <c:pt idx="3753">
                        <c:v>-5.3231229002700298</c:v>
                      </c:pt>
                      <c:pt idx="3754">
                        <c:v>-5.31868632257226</c:v>
                      </c:pt>
                      <c:pt idx="3755">
                        <c:v>-5.3142497448744903</c:v>
                      </c:pt>
                      <c:pt idx="3756">
                        <c:v>-5.3098131671767197</c:v>
                      </c:pt>
                      <c:pt idx="3757">
                        <c:v>-5.30537658947895</c:v>
                      </c:pt>
                      <c:pt idx="3758">
                        <c:v>-5.3009400117811802</c:v>
                      </c:pt>
                      <c:pt idx="3759">
                        <c:v>-5.2965034340834096</c:v>
                      </c:pt>
                      <c:pt idx="3760">
                        <c:v>-5.2920668563856399</c:v>
                      </c:pt>
                      <c:pt idx="3761">
                        <c:v>-5.2876302786878702</c:v>
                      </c:pt>
                      <c:pt idx="3762">
                        <c:v>-5.2831937009901004</c:v>
                      </c:pt>
                      <c:pt idx="3763">
                        <c:v>-5.2787571232923298</c:v>
                      </c:pt>
                      <c:pt idx="3764">
                        <c:v>-5.2743205455945601</c:v>
                      </c:pt>
                      <c:pt idx="3765">
                        <c:v>-5.2698839678967904</c:v>
                      </c:pt>
                      <c:pt idx="3766">
                        <c:v>-5.2654473901990198</c:v>
                      </c:pt>
                      <c:pt idx="3767">
                        <c:v>-5.26101081250125</c:v>
                      </c:pt>
                      <c:pt idx="3768">
                        <c:v>-5.2565742348034803</c:v>
                      </c:pt>
                      <c:pt idx="3769">
                        <c:v>-5.2521376571057097</c:v>
                      </c:pt>
                      <c:pt idx="3770">
                        <c:v>-5.24770107940794</c:v>
                      </c:pt>
                      <c:pt idx="3771">
                        <c:v>-5.2432645017101702</c:v>
                      </c:pt>
                      <c:pt idx="3772">
                        <c:v>-5.2388279240123996</c:v>
                      </c:pt>
                      <c:pt idx="3773">
                        <c:v>-5.2343913463146299</c:v>
                      </c:pt>
                      <c:pt idx="3774">
                        <c:v>-5.2299547686168602</c:v>
                      </c:pt>
                      <c:pt idx="3775">
                        <c:v>-5.2255181909190904</c:v>
                      </c:pt>
                      <c:pt idx="3776">
                        <c:v>-5.2210816132213198</c:v>
                      </c:pt>
                      <c:pt idx="3777">
                        <c:v>-5.2166450355235501</c:v>
                      </c:pt>
                      <c:pt idx="3778">
                        <c:v>-5.2122084578257803</c:v>
                      </c:pt>
                      <c:pt idx="3779">
                        <c:v>-5.2077718801280097</c:v>
                      </c:pt>
                      <c:pt idx="3780">
                        <c:v>-5.20333530243024</c:v>
                      </c:pt>
                      <c:pt idx="3781">
                        <c:v>-5.1988987247324703</c:v>
                      </c:pt>
                      <c:pt idx="3782">
                        <c:v>-5.1944621470346997</c:v>
                      </c:pt>
                      <c:pt idx="3783">
                        <c:v>-5.1900255693369299</c:v>
                      </c:pt>
                      <c:pt idx="3784">
                        <c:v>-5.1855889916391602</c:v>
                      </c:pt>
                      <c:pt idx="3785">
                        <c:v>-5.1811524139413896</c:v>
                      </c:pt>
                      <c:pt idx="3786">
                        <c:v>-5.1767158362436199</c:v>
                      </c:pt>
                      <c:pt idx="3787">
                        <c:v>-5.1722792585458501</c:v>
                      </c:pt>
                      <c:pt idx="3788">
                        <c:v>-5.1678426808480902</c:v>
                      </c:pt>
                      <c:pt idx="3789">
                        <c:v>-5.1634061031503196</c:v>
                      </c:pt>
                      <c:pt idx="3790">
                        <c:v>-5.1589695254525401</c:v>
                      </c:pt>
                      <c:pt idx="3791">
                        <c:v>-5.1545329477547801</c:v>
                      </c:pt>
                      <c:pt idx="3792">
                        <c:v>-5.1500963700570104</c:v>
                      </c:pt>
                      <c:pt idx="3793">
                        <c:v>-5.1456597923592398</c:v>
                      </c:pt>
                      <c:pt idx="3794">
                        <c:v>-5.14122321466147</c:v>
                      </c:pt>
                      <c:pt idx="3795">
                        <c:v>-5.1367866369637003</c:v>
                      </c:pt>
                      <c:pt idx="3796">
                        <c:v>-5.1323500592659297</c:v>
                      </c:pt>
                      <c:pt idx="3797">
                        <c:v>-5.12791348156816</c:v>
                      </c:pt>
                      <c:pt idx="3798">
                        <c:v>-5.1234769038703902</c:v>
                      </c:pt>
                      <c:pt idx="3799">
                        <c:v>-5.1190403261726196</c:v>
                      </c:pt>
                      <c:pt idx="3800">
                        <c:v>-5.1146037484748499</c:v>
                      </c:pt>
                      <c:pt idx="3801">
                        <c:v>-5.1101671707770802</c:v>
                      </c:pt>
                      <c:pt idx="3802">
                        <c:v>-5.1057305930793104</c:v>
                      </c:pt>
                      <c:pt idx="3803">
                        <c:v>-5.1012940153815398</c:v>
                      </c:pt>
                      <c:pt idx="3804">
                        <c:v>-5.0968574376837701</c:v>
                      </c:pt>
                      <c:pt idx="3805">
                        <c:v>-5.0924208599860004</c:v>
                      </c:pt>
                      <c:pt idx="3806">
                        <c:v>-5.0879842822882297</c:v>
                      </c:pt>
                      <c:pt idx="3807">
                        <c:v>-5.08354770459046</c:v>
                      </c:pt>
                      <c:pt idx="3808">
                        <c:v>-5.0791111268926903</c:v>
                      </c:pt>
                      <c:pt idx="3809">
                        <c:v>-5.0746745491949197</c:v>
                      </c:pt>
                      <c:pt idx="3810">
                        <c:v>-5.0702379714971499</c:v>
                      </c:pt>
                      <c:pt idx="3811">
                        <c:v>-5.0658013937993802</c:v>
                      </c:pt>
                      <c:pt idx="3812">
                        <c:v>-5.0613648161016096</c:v>
                      </c:pt>
                      <c:pt idx="3813">
                        <c:v>-5.0569282384038399</c:v>
                      </c:pt>
                      <c:pt idx="3814">
                        <c:v>-5.0524916607060701</c:v>
                      </c:pt>
                      <c:pt idx="3815">
                        <c:v>-5.0480550830083004</c:v>
                      </c:pt>
                      <c:pt idx="3816">
                        <c:v>-5.0436185053105298</c:v>
                      </c:pt>
                      <c:pt idx="3817">
                        <c:v>-5.0391819276127601</c:v>
                      </c:pt>
                      <c:pt idx="3818">
                        <c:v>-5.0347453499149903</c:v>
                      </c:pt>
                      <c:pt idx="3819">
                        <c:v>-5.0303087722172197</c:v>
                      </c:pt>
                      <c:pt idx="3820">
                        <c:v>-5.02587219451945</c:v>
                      </c:pt>
                      <c:pt idx="3821">
                        <c:v>-5.0214356168216803</c:v>
                      </c:pt>
                      <c:pt idx="3822">
                        <c:v>-5.0169990391239097</c:v>
                      </c:pt>
                      <c:pt idx="3823">
                        <c:v>-5.0125624614261399</c:v>
                      </c:pt>
                      <c:pt idx="3824">
                        <c:v>-5.0081258837283702</c:v>
                      </c:pt>
                      <c:pt idx="3825">
                        <c:v>-5.0036893060305996</c:v>
                      </c:pt>
                      <c:pt idx="3826">
                        <c:v>-4.9992527283328299</c:v>
                      </c:pt>
                      <c:pt idx="3827">
                        <c:v>-4.9948161506350601</c:v>
                      </c:pt>
                      <c:pt idx="3828">
                        <c:v>-4.9903795729372904</c:v>
                      </c:pt>
                      <c:pt idx="3829">
                        <c:v>-4.9859429952395198</c:v>
                      </c:pt>
                      <c:pt idx="3830">
                        <c:v>-4.9815064175417598</c:v>
                      </c:pt>
                      <c:pt idx="3831">
                        <c:v>-4.9770698398439901</c:v>
                      </c:pt>
                      <c:pt idx="3832">
                        <c:v>-4.9726332621462097</c:v>
                      </c:pt>
                      <c:pt idx="3833">
                        <c:v>-4.96819668444844</c:v>
                      </c:pt>
                      <c:pt idx="3834">
                        <c:v>-4.96376010675068</c:v>
                      </c:pt>
                      <c:pt idx="3835">
                        <c:v>-4.9593235290529103</c:v>
                      </c:pt>
                      <c:pt idx="3836">
                        <c:v>-4.9548869513551397</c:v>
                      </c:pt>
                      <c:pt idx="3837">
                        <c:v>-4.95045037365737</c:v>
                      </c:pt>
                      <c:pt idx="3838">
                        <c:v>-4.9460137959595896</c:v>
                      </c:pt>
                      <c:pt idx="3839">
                        <c:v>-4.9415772182618296</c:v>
                      </c:pt>
                      <c:pt idx="3840">
                        <c:v>-4.9371406405640599</c:v>
                      </c:pt>
                      <c:pt idx="3841">
                        <c:v>-4.9327040628662902</c:v>
                      </c:pt>
                      <c:pt idx="3842">
                        <c:v>-4.9282674851685204</c:v>
                      </c:pt>
                      <c:pt idx="3843">
                        <c:v>-4.9238309074707498</c:v>
                      </c:pt>
                      <c:pt idx="3844">
                        <c:v>-4.9193943297729801</c:v>
                      </c:pt>
                      <c:pt idx="3845">
                        <c:v>-4.9149577520752104</c:v>
                      </c:pt>
                      <c:pt idx="3846">
                        <c:v>-4.9105211743774397</c:v>
                      </c:pt>
                      <c:pt idx="3847">
                        <c:v>-4.90608459667967</c:v>
                      </c:pt>
                      <c:pt idx="3848">
                        <c:v>-4.9016480189819003</c:v>
                      </c:pt>
                      <c:pt idx="3849">
                        <c:v>-4.8972114412841297</c:v>
                      </c:pt>
                      <c:pt idx="3850">
                        <c:v>-4.8927748635863599</c:v>
                      </c:pt>
                      <c:pt idx="3851">
                        <c:v>-4.8883382858885902</c:v>
                      </c:pt>
                      <c:pt idx="3852">
                        <c:v>-4.8839017081908196</c:v>
                      </c:pt>
                      <c:pt idx="3853">
                        <c:v>-4.8794651304930499</c:v>
                      </c:pt>
                      <c:pt idx="3854">
                        <c:v>-4.8750285527952801</c:v>
                      </c:pt>
                      <c:pt idx="3855">
                        <c:v>-4.8705919750975104</c:v>
                      </c:pt>
                      <c:pt idx="3856">
                        <c:v>-4.8661553973997398</c:v>
                      </c:pt>
                      <c:pt idx="3857">
                        <c:v>-4.8617188197019701</c:v>
                      </c:pt>
                      <c:pt idx="3858">
                        <c:v>-4.8572822420042003</c:v>
                      </c:pt>
                      <c:pt idx="3859">
                        <c:v>-4.8528456643064297</c:v>
                      </c:pt>
                      <c:pt idx="3860">
                        <c:v>-4.84840908660866</c:v>
                      </c:pt>
                      <c:pt idx="3861">
                        <c:v>-4.8439725089108903</c:v>
                      </c:pt>
                      <c:pt idx="3862">
                        <c:v>-4.8395359312131196</c:v>
                      </c:pt>
                      <c:pt idx="3863">
                        <c:v>-4.8350993535153499</c:v>
                      </c:pt>
                      <c:pt idx="3864">
                        <c:v>-4.8306627758175802</c:v>
                      </c:pt>
                      <c:pt idx="3865">
                        <c:v>-4.8262261981198096</c:v>
                      </c:pt>
                      <c:pt idx="3866">
                        <c:v>-4.8217896204220398</c:v>
                      </c:pt>
                      <c:pt idx="3867">
                        <c:v>-4.8173530427242701</c:v>
                      </c:pt>
                      <c:pt idx="3868">
                        <c:v>-4.8129164650265004</c:v>
                      </c:pt>
                      <c:pt idx="3869">
                        <c:v>-4.8084798873287298</c:v>
                      </c:pt>
                      <c:pt idx="3870">
                        <c:v>-4.80404330963096</c:v>
                      </c:pt>
                      <c:pt idx="3871">
                        <c:v>-4.7996067319331903</c:v>
                      </c:pt>
                      <c:pt idx="3872">
                        <c:v>-4.7951701542354304</c:v>
                      </c:pt>
                      <c:pt idx="3873">
                        <c:v>-4.79073357653765</c:v>
                      </c:pt>
                      <c:pt idx="3874">
                        <c:v>-4.7862969988398802</c:v>
                      </c:pt>
                      <c:pt idx="3875">
                        <c:v>-4.7818604211421096</c:v>
                      </c:pt>
                      <c:pt idx="3876">
                        <c:v>-4.7774238434443399</c:v>
                      </c:pt>
                      <c:pt idx="3877">
                        <c:v>-4.7729872657465799</c:v>
                      </c:pt>
                      <c:pt idx="3878">
                        <c:v>-4.7685506880488102</c:v>
                      </c:pt>
                      <c:pt idx="3879">
                        <c:v>-4.7641141103510298</c:v>
                      </c:pt>
                      <c:pt idx="3880">
                        <c:v>-4.7596775326532601</c:v>
                      </c:pt>
                      <c:pt idx="3881">
                        <c:v>-4.7552409549555001</c:v>
                      </c:pt>
                      <c:pt idx="3882">
                        <c:v>-4.7508043772577304</c:v>
                      </c:pt>
                      <c:pt idx="3883">
                        <c:v>-4.7463677995599598</c:v>
                      </c:pt>
                      <c:pt idx="3884">
                        <c:v>-4.7419312218621901</c:v>
                      </c:pt>
                      <c:pt idx="3885">
                        <c:v>-4.7374946441644097</c:v>
                      </c:pt>
                      <c:pt idx="3886">
                        <c:v>-4.7330580664666497</c:v>
                      </c:pt>
                      <c:pt idx="3887">
                        <c:v>-4.72862148876888</c:v>
                      </c:pt>
                      <c:pt idx="3888">
                        <c:v>-4.7241849110711103</c:v>
                      </c:pt>
                      <c:pt idx="3889">
                        <c:v>-4.7197483333733397</c:v>
                      </c:pt>
                      <c:pt idx="3890">
                        <c:v>-4.7153117556755699</c:v>
                      </c:pt>
                      <c:pt idx="3891">
                        <c:v>-4.7108751779778002</c:v>
                      </c:pt>
                      <c:pt idx="3892">
                        <c:v>-4.7064386002800296</c:v>
                      </c:pt>
                      <c:pt idx="3893">
                        <c:v>-4.7020020225822599</c:v>
                      </c:pt>
                      <c:pt idx="3894">
                        <c:v>-4.6975654448844901</c:v>
                      </c:pt>
                      <c:pt idx="3895">
                        <c:v>-4.6931288671867204</c:v>
                      </c:pt>
                      <c:pt idx="3896">
                        <c:v>-4.6886922894889498</c:v>
                      </c:pt>
                      <c:pt idx="3897">
                        <c:v>-4.6842557117911801</c:v>
                      </c:pt>
                      <c:pt idx="3898">
                        <c:v>-4.6798191340934103</c:v>
                      </c:pt>
                      <c:pt idx="3899">
                        <c:v>-4.6753825563956397</c:v>
                      </c:pt>
                      <c:pt idx="3900">
                        <c:v>-4.67094597869787</c:v>
                      </c:pt>
                      <c:pt idx="3901">
                        <c:v>-4.6665094010001003</c:v>
                      </c:pt>
                      <c:pt idx="3902">
                        <c:v>-4.6620728233023296</c:v>
                      </c:pt>
                      <c:pt idx="3903">
                        <c:v>-4.6576362456045599</c:v>
                      </c:pt>
                      <c:pt idx="3904">
                        <c:v>-4.6531996679067902</c:v>
                      </c:pt>
                      <c:pt idx="3905">
                        <c:v>-4.6487630902090196</c:v>
                      </c:pt>
                      <c:pt idx="3906">
                        <c:v>-4.6443265125112498</c:v>
                      </c:pt>
                      <c:pt idx="3907">
                        <c:v>-4.6398899348134801</c:v>
                      </c:pt>
                      <c:pt idx="3908">
                        <c:v>-4.6354533571157104</c:v>
                      </c:pt>
                      <c:pt idx="3909">
                        <c:v>-4.6310167794179398</c:v>
                      </c:pt>
                      <c:pt idx="3910">
                        <c:v>-4.62658020172017</c:v>
                      </c:pt>
                      <c:pt idx="3911">
                        <c:v>-4.6221436240224003</c:v>
                      </c:pt>
                      <c:pt idx="3912">
                        <c:v>-4.6177070463246297</c:v>
                      </c:pt>
                      <c:pt idx="3913">
                        <c:v>-4.61327046862686</c:v>
                      </c:pt>
                      <c:pt idx="3914">
                        <c:v>-4.6088338909291</c:v>
                      </c:pt>
                      <c:pt idx="3915">
                        <c:v>-4.6043973132313196</c:v>
                      </c:pt>
                      <c:pt idx="3916">
                        <c:v>-4.5999607355335499</c:v>
                      </c:pt>
                      <c:pt idx="3917">
                        <c:v>-4.5955241578357802</c:v>
                      </c:pt>
                      <c:pt idx="3918">
                        <c:v>-4.5910875801380104</c:v>
                      </c:pt>
                      <c:pt idx="3919">
                        <c:v>-4.5866510024402496</c:v>
                      </c:pt>
                      <c:pt idx="3920">
                        <c:v>-4.5822144247424701</c:v>
                      </c:pt>
                      <c:pt idx="3921">
                        <c:v>-4.5777778470447004</c:v>
                      </c:pt>
                      <c:pt idx="3922">
                        <c:v>-4.5733412693469297</c:v>
                      </c:pt>
                      <c:pt idx="3923">
                        <c:v>-4.56890469164916</c:v>
                      </c:pt>
                      <c:pt idx="3924">
                        <c:v>-4.5644681139514001</c:v>
                      </c:pt>
                      <c:pt idx="3925">
                        <c:v>-4.5600315362536303</c:v>
                      </c:pt>
                      <c:pt idx="3926">
                        <c:v>-4.5555949585558499</c:v>
                      </c:pt>
                      <c:pt idx="3927">
                        <c:v>-4.5511583808580802</c:v>
                      </c:pt>
                      <c:pt idx="3928">
                        <c:v>-4.5467218031603096</c:v>
                      </c:pt>
                      <c:pt idx="3929">
                        <c:v>-4.5422852254625496</c:v>
                      </c:pt>
                      <c:pt idx="3930">
                        <c:v>-4.5378486477647799</c:v>
                      </c:pt>
                      <c:pt idx="3931">
                        <c:v>-4.5334120700670102</c:v>
                      </c:pt>
                      <c:pt idx="3932">
                        <c:v>-4.5289754923692298</c:v>
                      </c:pt>
                      <c:pt idx="3933">
                        <c:v>-4.5245389146714698</c:v>
                      </c:pt>
                      <c:pt idx="3934">
                        <c:v>-4.5201023369737001</c:v>
                      </c:pt>
                      <c:pt idx="3935">
                        <c:v>-4.5156657592759304</c:v>
                      </c:pt>
                      <c:pt idx="3936">
                        <c:v>-4.5112291815781598</c:v>
                      </c:pt>
                      <c:pt idx="3937">
                        <c:v>-4.50679260388039</c:v>
                      </c:pt>
                      <c:pt idx="3938">
                        <c:v>-4.5023560261826203</c:v>
                      </c:pt>
                      <c:pt idx="3939">
                        <c:v>-4.4979194484848497</c:v>
                      </c:pt>
                      <c:pt idx="3940">
                        <c:v>-4.49348287078708</c:v>
                      </c:pt>
                      <c:pt idx="3941">
                        <c:v>-4.4890462930893102</c:v>
                      </c:pt>
                      <c:pt idx="3942">
                        <c:v>-4.4846097153915396</c:v>
                      </c:pt>
                      <c:pt idx="3943">
                        <c:v>-4.4801731376937699</c:v>
                      </c:pt>
                      <c:pt idx="3944">
                        <c:v>-4.4757365599960002</c:v>
                      </c:pt>
                      <c:pt idx="3945">
                        <c:v>-4.4712999822982296</c:v>
                      </c:pt>
                      <c:pt idx="3946">
                        <c:v>-4.4668634046004598</c:v>
                      </c:pt>
                      <c:pt idx="3947">
                        <c:v>-4.4624268269026901</c:v>
                      </c:pt>
                      <c:pt idx="3948">
                        <c:v>-4.4579902492049204</c:v>
                      </c:pt>
                      <c:pt idx="3949">
                        <c:v>-4.4535536715071498</c:v>
                      </c:pt>
                      <c:pt idx="3950">
                        <c:v>-4.44911709380938</c:v>
                      </c:pt>
                      <c:pt idx="3951">
                        <c:v>-4.4446805161116103</c:v>
                      </c:pt>
                      <c:pt idx="3952">
                        <c:v>-4.4402439384138397</c:v>
                      </c:pt>
                      <c:pt idx="3953">
                        <c:v>-4.43580736071607</c:v>
                      </c:pt>
                      <c:pt idx="3954">
                        <c:v>-4.4313707830183002</c:v>
                      </c:pt>
                      <c:pt idx="3955">
                        <c:v>-4.4269342053205296</c:v>
                      </c:pt>
                      <c:pt idx="3956">
                        <c:v>-4.4224976276227599</c:v>
                      </c:pt>
                      <c:pt idx="3957">
                        <c:v>-4.4180610499249902</c:v>
                      </c:pt>
                      <c:pt idx="3958">
                        <c:v>-4.4136244722272204</c:v>
                      </c:pt>
                      <c:pt idx="3959">
                        <c:v>-4.4091878945294498</c:v>
                      </c:pt>
                      <c:pt idx="3960">
                        <c:v>-4.4047513168316801</c:v>
                      </c:pt>
                      <c:pt idx="3961">
                        <c:v>-4.4003147391339104</c:v>
                      </c:pt>
                      <c:pt idx="3962">
                        <c:v>-4.3958781614361397</c:v>
                      </c:pt>
                      <c:pt idx="3963">
                        <c:v>-4.39144158373837</c:v>
                      </c:pt>
                      <c:pt idx="3964">
                        <c:v>-4.3870050060406003</c:v>
                      </c:pt>
                      <c:pt idx="3965">
                        <c:v>-4.3825684283428297</c:v>
                      </c:pt>
                      <c:pt idx="3966">
                        <c:v>-4.3781318506450697</c:v>
                      </c:pt>
                      <c:pt idx="3967">
                        <c:v>-4.3736952729473</c:v>
                      </c:pt>
                      <c:pt idx="3968">
                        <c:v>-4.3692586952495196</c:v>
                      </c:pt>
                      <c:pt idx="3969">
                        <c:v>-4.3648221175517499</c:v>
                      </c:pt>
                      <c:pt idx="3970">
                        <c:v>-4.3603855398539801</c:v>
                      </c:pt>
                      <c:pt idx="3971">
                        <c:v>-4.3559489621562202</c:v>
                      </c:pt>
                      <c:pt idx="3972">
                        <c:v>-4.3515123844584496</c:v>
                      </c:pt>
                      <c:pt idx="3973">
                        <c:v>-4.3470758067606701</c:v>
                      </c:pt>
                      <c:pt idx="3974">
                        <c:v>-4.3426392290629003</c:v>
                      </c:pt>
                      <c:pt idx="3975">
                        <c:v>-4.3382026513651297</c:v>
                      </c:pt>
                      <c:pt idx="3976">
                        <c:v>-4.3337660736673698</c:v>
                      </c:pt>
                      <c:pt idx="3977">
                        <c:v>-4.3293294959696</c:v>
                      </c:pt>
                      <c:pt idx="3978">
                        <c:v>-4.3248929182718303</c:v>
                      </c:pt>
                      <c:pt idx="3979">
                        <c:v>-4.3204563405740499</c:v>
                      </c:pt>
                      <c:pt idx="3980">
                        <c:v>-4.3160197628762802</c:v>
                      </c:pt>
                      <c:pt idx="3981">
                        <c:v>-4.3115831851785202</c:v>
                      </c:pt>
                      <c:pt idx="3982">
                        <c:v>-4.3071466074807496</c:v>
                      </c:pt>
                      <c:pt idx="3983">
                        <c:v>-4.3027100297829799</c:v>
                      </c:pt>
                      <c:pt idx="3984">
                        <c:v>-4.2982734520852102</c:v>
                      </c:pt>
                      <c:pt idx="3985">
                        <c:v>-4.2938368743874404</c:v>
                      </c:pt>
                      <c:pt idx="3986">
                        <c:v>-4.2894002966896698</c:v>
                      </c:pt>
                      <c:pt idx="3987">
                        <c:v>-4.2849637189919001</c:v>
                      </c:pt>
                      <c:pt idx="3988">
                        <c:v>-4.2805271412941304</c:v>
                      </c:pt>
                      <c:pt idx="3989">
                        <c:v>-4.2760905635963598</c:v>
                      </c:pt>
                      <c:pt idx="3990">
                        <c:v>-4.27165398589859</c:v>
                      </c:pt>
                      <c:pt idx="3991">
                        <c:v>-4.2672174082008203</c:v>
                      </c:pt>
                      <c:pt idx="3992">
                        <c:v>-4.2627808305030497</c:v>
                      </c:pt>
                      <c:pt idx="3993">
                        <c:v>-4.25834425280528</c:v>
                      </c:pt>
                      <c:pt idx="3994">
                        <c:v>-4.2539076751075102</c:v>
                      </c:pt>
                      <c:pt idx="3995">
                        <c:v>-4.2494710974097396</c:v>
                      </c:pt>
                      <c:pt idx="3996">
                        <c:v>-4.2450345197119699</c:v>
                      </c:pt>
                      <c:pt idx="3997">
                        <c:v>-4.2405979420142002</c:v>
                      </c:pt>
                      <c:pt idx="3998">
                        <c:v>-4.2361613643164304</c:v>
                      </c:pt>
                      <c:pt idx="3999">
                        <c:v>-4.2317247866186598</c:v>
                      </c:pt>
                      <c:pt idx="4000">
                        <c:v>-4.2272882089208901</c:v>
                      </c:pt>
                      <c:pt idx="4001">
                        <c:v>-4.2228516312231204</c:v>
                      </c:pt>
                      <c:pt idx="4002">
                        <c:v>-4.2184150535253497</c:v>
                      </c:pt>
                      <c:pt idx="4003">
                        <c:v>-4.21397847582758</c:v>
                      </c:pt>
                      <c:pt idx="4004">
                        <c:v>-4.2095418981298103</c:v>
                      </c:pt>
                      <c:pt idx="4005">
                        <c:v>-4.2051053204320397</c:v>
                      </c:pt>
                      <c:pt idx="4006">
                        <c:v>-4.2006687427342699</c:v>
                      </c:pt>
                      <c:pt idx="4007">
                        <c:v>-4.1962321650365002</c:v>
                      </c:pt>
                      <c:pt idx="4008">
                        <c:v>-4.1917955873387296</c:v>
                      </c:pt>
                      <c:pt idx="4009">
                        <c:v>-4.1873590096409599</c:v>
                      </c:pt>
                      <c:pt idx="4010">
                        <c:v>-4.1829224319431901</c:v>
                      </c:pt>
                      <c:pt idx="4011">
                        <c:v>-4.1784858542454204</c:v>
                      </c:pt>
                      <c:pt idx="4012">
                        <c:v>-4.1740492765476498</c:v>
                      </c:pt>
                      <c:pt idx="4013">
                        <c:v>-4.1696126988498801</c:v>
                      </c:pt>
                      <c:pt idx="4014">
                        <c:v>-4.1651761211521201</c:v>
                      </c:pt>
                      <c:pt idx="4015">
                        <c:v>-4.1607395434543397</c:v>
                      </c:pt>
                      <c:pt idx="4016">
                        <c:v>-4.15630296575657</c:v>
                      </c:pt>
                      <c:pt idx="4017">
                        <c:v>-4.1518663880588003</c:v>
                      </c:pt>
                      <c:pt idx="4018">
                        <c:v>-4.1474298103610403</c:v>
                      </c:pt>
                      <c:pt idx="4019">
                        <c:v>-4.1429932326632697</c:v>
                      </c:pt>
                      <c:pt idx="4020">
                        <c:v>-4.1385566549655</c:v>
                      </c:pt>
                      <c:pt idx="4021">
                        <c:v>-4.1341200772677196</c:v>
                      </c:pt>
                      <c:pt idx="4022">
                        <c:v>-4.1296834995699498</c:v>
                      </c:pt>
                      <c:pt idx="4023">
                        <c:v>-4.1252469218721899</c:v>
                      </c:pt>
                      <c:pt idx="4024">
                        <c:v>-4.1208103441744202</c:v>
                      </c:pt>
                      <c:pt idx="4025">
                        <c:v>-4.1163737664766504</c:v>
                      </c:pt>
                      <c:pt idx="4026">
                        <c:v>-4.11193718877887</c:v>
                      </c:pt>
                      <c:pt idx="4027">
                        <c:v>-4.1075006110811101</c:v>
                      </c:pt>
                      <c:pt idx="4028">
                        <c:v>-4.1030640333833404</c:v>
                      </c:pt>
                      <c:pt idx="4029">
                        <c:v>-4.0986274556855697</c:v>
                      </c:pt>
                      <c:pt idx="4030">
                        <c:v>-4.0941908779878</c:v>
                      </c:pt>
                      <c:pt idx="4031">
                        <c:v>-4.0897543002900303</c:v>
                      </c:pt>
                      <c:pt idx="4032">
                        <c:v>-4.0853177225922597</c:v>
                      </c:pt>
                      <c:pt idx="4033">
                        <c:v>-4.0808811448944899</c:v>
                      </c:pt>
                      <c:pt idx="4034">
                        <c:v>-4.0764445671967202</c:v>
                      </c:pt>
                      <c:pt idx="4035">
                        <c:v>-4.0720079894989496</c:v>
                      </c:pt>
                      <c:pt idx="4036">
                        <c:v>-4.0675714118011799</c:v>
                      </c:pt>
                      <c:pt idx="4037">
                        <c:v>-4.0631348341034101</c:v>
                      </c:pt>
                      <c:pt idx="4038">
                        <c:v>-4.0586982564056404</c:v>
                      </c:pt>
                      <c:pt idx="4039">
                        <c:v>-4.0542616787078698</c:v>
                      </c:pt>
                      <c:pt idx="4040">
                        <c:v>-4.0498251010101001</c:v>
                      </c:pt>
                      <c:pt idx="4041">
                        <c:v>-4.0453885233123303</c:v>
                      </c:pt>
                      <c:pt idx="4042">
                        <c:v>-4.0409519456145597</c:v>
                      </c:pt>
                      <c:pt idx="4043">
                        <c:v>-4.03651536791679</c:v>
                      </c:pt>
                      <c:pt idx="4044">
                        <c:v>-4.0320787902190203</c:v>
                      </c:pt>
                      <c:pt idx="4045">
                        <c:v>-4.0276422125212497</c:v>
                      </c:pt>
                      <c:pt idx="4046">
                        <c:v>-4.0232056348234799</c:v>
                      </c:pt>
                      <c:pt idx="4047">
                        <c:v>-4.0187690571257102</c:v>
                      </c:pt>
                      <c:pt idx="4048">
                        <c:v>-4.0143324794279396</c:v>
                      </c:pt>
                      <c:pt idx="4049">
                        <c:v>-4.0098959017301699</c:v>
                      </c:pt>
                      <c:pt idx="4050">
                        <c:v>-4.0054593240324001</c:v>
                      </c:pt>
                      <c:pt idx="4051">
                        <c:v>-4.0010227463346304</c:v>
                      </c:pt>
                      <c:pt idx="4052">
                        <c:v>-3.9965861686368598</c:v>
                      </c:pt>
                      <c:pt idx="4053">
                        <c:v>-3.9921495909390901</c:v>
                      </c:pt>
                      <c:pt idx="4054">
                        <c:v>-3.9877130132413199</c:v>
                      </c:pt>
                      <c:pt idx="4055">
                        <c:v>-3.9832764355435502</c:v>
                      </c:pt>
                      <c:pt idx="4056">
                        <c:v>-3.97883985784578</c:v>
                      </c:pt>
                      <c:pt idx="4057">
                        <c:v>-3.9744032801480098</c:v>
                      </c:pt>
                      <c:pt idx="4058">
                        <c:v>-3.9699667024502401</c:v>
                      </c:pt>
                      <c:pt idx="4059">
                        <c:v>-3.9655301247524699</c:v>
                      </c:pt>
                      <c:pt idx="4060">
                        <c:v>-3.9610935470547002</c:v>
                      </c:pt>
                      <c:pt idx="4061">
                        <c:v>-3.9566569693569398</c:v>
                      </c:pt>
                      <c:pt idx="4062">
                        <c:v>-3.9522203916591598</c:v>
                      </c:pt>
                      <c:pt idx="4063">
                        <c:v>-3.9477838139613901</c:v>
                      </c:pt>
                      <c:pt idx="4064">
                        <c:v>-3.9433472362636199</c:v>
                      </c:pt>
                      <c:pt idx="4065">
                        <c:v>-3.9389106585658502</c:v>
                      </c:pt>
                      <c:pt idx="4066">
                        <c:v>-3.9344740808680898</c:v>
                      </c:pt>
                      <c:pt idx="4067">
                        <c:v>-3.9300375031703099</c:v>
                      </c:pt>
                      <c:pt idx="4068">
                        <c:v>-3.9256009254725401</c:v>
                      </c:pt>
                      <c:pt idx="4069">
                        <c:v>-3.9211643477747802</c:v>
                      </c:pt>
                      <c:pt idx="4070">
                        <c:v>-3.91672777007701</c:v>
                      </c:pt>
                      <c:pt idx="4071">
                        <c:v>-3.9122911923792398</c:v>
                      </c:pt>
                      <c:pt idx="4072">
                        <c:v>-3.9078546146814701</c:v>
                      </c:pt>
                      <c:pt idx="4073">
                        <c:v>-3.9034180369836999</c:v>
                      </c:pt>
                      <c:pt idx="4074">
                        <c:v>-3.8989814592859302</c:v>
                      </c:pt>
                      <c:pt idx="4075">
                        <c:v>-3.89454488158816</c:v>
                      </c:pt>
                      <c:pt idx="4076">
                        <c:v>-3.8901083038903899</c:v>
                      </c:pt>
                      <c:pt idx="4077">
                        <c:v>-3.8856717261926201</c:v>
                      </c:pt>
                      <c:pt idx="4078">
                        <c:v>-3.88123514849485</c:v>
                      </c:pt>
                      <c:pt idx="4079">
                        <c:v>-3.8767985707970798</c:v>
                      </c:pt>
                      <c:pt idx="4080">
                        <c:v>-3.8723619930993101</c:v>
                      </c:pt>
                      <c:pt idx="4081">
                        <c:v>-3.8679254154015399</c:v>
                      </c:pt>
                      <c:pt idx="4082">
                        <c:v>-3.8634888377037702</c:v>
                      </c:pt>
                      <c:pt idx="4083">
                        <c:v>-3.859052260006</c:v>
                      </c:pt>
                      <c:pt idx="4084">
                        <c:v>-3.8546156823082298</c:v>
                      </c:pt>
                      <c:pt idx="4085">
                        <c:v>-3.8501791046104601</c:v>
                      </c:pt>
                      <c:pt idx="4086">
                        <c:v>-3.8457425269126899</c:v>
                      </c:pt>
                      <c:pt idx="4087">
                        <c:v>-3.8413059492149202</c:v>
                      </c:pt>
                      <c:pt idx="4088">
                        <c:v>-3.83686937151715</c:v>
                      </c:pt>
                      <c:pt idx="4089">
                        <c:v>-3.8324327938193798</c:v>
                      </c:pt>
                      <c:pt idx="4090">
                        <c:v>-3.8279962161216101</c:v>
                      </c:pt>
                      <c:pt idx="4091">
                        <c:v>-3.8235596384238399</c:v>
                      </c:pt>
                      <c:pt idx="4092">
                        <c:v>-3.8191230607260702</c:v>
                      </c:pt>
                      <c:pt idx="4093">
                        <c:v>-3.8146864830283</c:v>
                      </c:pt>
                      <c:pt idx="4094">
                        <c:v>-3.8102499053305299</c:v>
                      </c:pt>
                      <c:pt idx="4095">
                        <c:v>-3.8058133276327601</c:v>
                      </c:pt>
                      <c:pt idx="4096">
                        <c:v>-3.80137674993499</c:v>
                      </c:pt>
                      <c:pt idx="4097">
                        <c:v>-3.7969401722372198</c:v>
                      </c:pt>
                      <c:pt idx="4098">
                        <c:v>-3.7925035945394501</c:v>
                      </c:pt>
                      <c:pt idx="4099">
                        <c:v>-3.7880670168416799</c:v>
                      </c:pt>
                      <c:pt idx="4100">
                        <c:v>-3.7836304391439102</c:v>
                      </c:pt>
                      <c:pt idx="4101">
                        <c:v>-3.77919386144614</c:v>
                      </c:pt>
                      <c:pt idx="4102">
                        <c:v>-3.7747572837483698</c:v>
                      </c:pt>
                      <c:pt idx="4103">
                        <c:v>-3.7703207060506001</c:v>
                      </c:pt>
                      <c:pt idx="4104">
                        <c:v>-3.7658841283528299</c:v>
                      </c:pt>
                      <c:pt idx="4105">
                        <c:v>-3.7614475506550602</c:v>
                      </c:pt>
                      <c:pt idx="4106">
                        <c:v>-3.75701097295729</c:v>
                      </c:pt>
                      <c:pt idx="4107">
                        <c:v>-3.7525743952595199</c:v>
                      </c:pt>
                      <c:pt idx="4108">
                        <c:v>-3.7481378175617599</c:v>
                      </c:pt>
                      <c:pt idx="4109">
                        <c:v>-3.74370123986398</c:v>
                      </c:pt>
                      <c:pt idx="4110">
                        <c:v>-3.73926466216622</c:v>
                      </c:pt>
                      <c:pt idx="4111">
                        <c:v>-3.7348280844684498</c:v>
                      </c:pt>
                      <c:pt idx="4112">
                        <c:v>-3.7303915067706801</c:v>
                      </c:pt>
                      <c:pt idx="4113">
                        <c:v>-3.7259549290729099</c:v>
                      </c:pt>
                      <c:pt idx="4114">
                        <c:v>-3.7215183513751402</c:v>
                      </c:pt>
                      <c:pt idx="4115">
                        <c:v>-3.71708177367737</c:v>
                      </c:pt>
                      <c:pt idx="4116">
                        <c:v>-3.7126451959795999</c:v>
                      </c:pt>
                      <c:pt idx="4117">
                        <c:v>-3.7082086182818301</c:v>
                      </c:pt>
                      <c:pt idx="4118">
                        <c:v>-3.70377204058406</c:v>
                      </c:pt>
                      <c:pt idx="4119">
                        <c:v>-3.6993354628862898</c:v>
                      </c:pt>
                      <c:pt idx="4120">
                        <c:v>-3.6948988851885201</c:v>
                      </c:pt>
                      <c:pt idx="4121">
                        <c:v>-3.6904623074907499</c:v>
                      </c:pt>
                      <c:pt idx="4122">
                        <c:v>-3.6860257297929802</c:v>
                      </c:pt>
                      <c:pt idx="4123">
                        <c:v>-3.68158915209521</c:v>
                      </c:pt>
                      <c:pt idx="4124">
                        <c:v>-3.6771525743974398</c:v>
                      </c:pt>
                      <c:pt idx="4125">
                        <c:v>-3.6727159966996701</c:v>
                      </c:pt>
                      <c:pt idx="4126">
                        <c:v>-3.6682794190018999</c:v>
                      </c:pt>
                      <c:pt idx="4127">
                        <c:v>-3.6638428413041302</c:v>
                      </c:pt>
                      <c:pt idx="4128">
                        <c:v>-3.65940626360636</c:v>
                      </c:pt>
                      <c:pt idx="4129">
                        <c:v>-3.6549696859085898</c:v>
                      </c:pt>
                      <c:pt idx="4130">
                        <c:v>-3.6505331082108201</c:v>
                      </c:pt>
                      <c:pt idx="4131">
                        <c:v>-3.6460965305130499</c:v>
                      </c:pt>
                      <c:pt idx="4132">
                        <c:v>-3.6416599528152802</c:v>
                      </c:pt>
                      <c:pt idx="4133">
                        <c:v>-3.63722337511751</c:v>
                      </c:pt>
                      <c:pt idx="4134">
                        <c:v>-3.6327867974197399</c:v>
                      </c:pt>
                      <c:pt idx="4135">
                        <c:v>-3.6283502197219701</c:v>
                      </c:pt>
                      <c:pt idx="4136">
                        <c:v>-3.6239136420242</c:v>
                      </c:pt>
                      <c:pt idx="4137">
                        <c:v>-3.6194770643264298</c:v>
                      </c:pt>
                      <c:pt idx="4138">
                        <c:v>-3.6150404866286601</c:v>
                      </c:pt>
                      <c:pt idx="4139">
                        <c:v>-3.6106039089308899</c:v>
                      </c:pt>
                      <c:pt idx="4140">
                        <c:v>-3.6061673312331202</c:v>
                      </c:pt>
                      <c:pt idx="4141">
                        <c:v>-3.60173075353535</c:v>
                      </c:pt>
                      <c:pt idx="4142">
                        <c:v>-3.5972941758375798</c:v>
                      </c:pt>
                      <c:pt idx="4143">
                        <c:v>-3.5928575981398101</c:v>
                      </c:pt>
                      <c:pt idx="4144">
                        <c:v>-3.5884210204420399</c:v>
                      </c:pt>
                      <c:pt idx="4145">
                        <c:v>-3.5839844427442702</c:v>
                      </c:pt>
                      <c:pt idx="4146">
                        <c:v>-3.5795478650465</c:v>
                      </c:pt>
                      <c:pt idx="4147">
                        <c:v>-3.5751112873487298</c:v>
                      </c:pt>
                      <c:pt idx="4148">
                        <c:v>-3.5706747096509601</c:v>
                      </c:pt>
                      <c:pt idx="4149">
                        <c:v>-3.5662381319532002</c:v>
                      </c:pt>
                      <c:pt idx="4150">
                        <c:v>-3.5618015542554202</c:v>
                      </c:pt>
                      <c:pt idx="4151">
                        <c:v>-3.55736497655765</c:v>
                      </c:pt>
                      <c:pt idx="4152">
                        <c:v>-3.5529283988598901</c:v>
                      </c:pt>
                      <c:pt idx="4153">
                        <c:v>-3.5484918211621199</c:v>
                      </c:pt>
                      <c:pt idx="4154">
                        <c:v>-3.5440552434643502</c:v>
                      </c:pt>
                      <c:pt idx="4155">
                        <c:v>-3.53961866576658</c:v>
                      </c:pt>
                      <c:pt idx="4156">
                        <c:v>-3.5351820880688098</c:v>
                      </c:pt>
                      <c:pt idx="4157">
                        <c:v>-3.5307455103710401</c:v>
                      </c:pt>
                      <c:pt idx="4158">
                        <c:v>-3.5263089326732699</c:v>
                      </c:pt>
                      <c:pt idx="4159">
                        <c:v>-3.5218723549755002</c:v>
                      </c:pt>
                      <c:pt idx="4160">
                        <c:v>-3.51743577727773</c:v>
                      </c:pt>
                      <c:pt idx="4161">
                        <c:v>-3.5129991995799599</c:v>
                      </c:pt>
                      <c:pt idx="4162">
                        <c:v>-3.5085626218821901</c:v>
                      </c:pt>
                      <c:pt idx="4163">
                        <c:v>-3.50412604418442</c:v>
                      </c:pt>
                      <c:pt idx="4164">
                        <c:v>-3.4996894664866498</c:v>
                      </c:pt>
                      <c:pt idx="4165">
                        <c:v>-3.4952528887888801</c:v>
                      </c:pt>
                      <c:pt idx="4166">
                        <c:v>-3.4908163110911099</c:v>
                      </c:pt>
                      <c:pt idx="4167">
                        <c:v>-3.4863797333933402</c:v>
                      </c:pt>
                      <c:pt idx="4168">
                        <c:v>-3.48194315569557</c:v>
                      </c:pt>
                      <c:pt idx="4169">
                        <c:v>-3.4775065779977998</c:v>
                      </c:pt>
                      <c:pt idx="4170">
                        <c:v>-3.4730700003000301</c:v>
                      </c:pt>
                      <c:pt idx="4171">
                        <c:v>-3.4686334226022599</c:v>
                      </c:pt>
                      <c:pt idx="4172">
                        <c:v>-3.4641968449044902</c:v>
                      </c:pt>
                      <c:pt idx="4173">
                        <c:v>-3.45976026720672</c:v>
                      </c:pt>
                      <c:pt idx="4174">
                        <c:v>-3.4553236895089499</c:v>
                      </c:pt>
                      <c:pt idx="4175">
                        <c:v>-3.4508871118111801</c:v>
                      </c:pt>
                      <c:pt idx="4176">
                        <c:v>-3.44645053411341</c:v>
                      </c:pt>
                      <c:pt idx="4177">
                        <c:v>-3.4420139564156398</c:v>
                      </c:pt>
                      <c:pt idx="4178">
                        <c:v>-3.4375773787178701</c:v>
                      </c:pt>
                      <c:pt idx="4179">
                        <c:v>-3.4331408010200999</c:v>
                      </c:pt>
                      <c:pt idx="4180">
                        <c:v>-3.4287042233223302</c:v>
                      </c:pt>
                      <c:pt idx="4181">
                        <c:v>-3.42426764562456</c:v>
                      </c:pt>
                      <c:pt idx="4182">
                        <c:v>-3.4198310679267898</c:v>
                      </c:pt>
                      <c:pt idx="4183">
                        <c:v>-3.4153944902290201</c:v>
                      </c:pt>
                      <c:pt idx="4184">
                        <c:v>-3.4109579125312499</c:v>
                      </c:pt>
                      <c:pt idx="4185">
                        <c:v>-3.4065213348334802</c:v>
                      </c:pt>
                      <c:pt idx="4186">
                        <c:v>-3.40208475713571</c:v>
                      </c:pt>
                      <c:pt idx="4187">
                        <c:v>-3.3976481794379398</c:v>
                      </c:pt>
                      <c:pt idx="4188">
                        <c:v>-3.3932116017401701</c:v>
                      </c:pt>
                      <c:pt idx="4189">
                        <c:v>-3.3887750240423999</c:v>
                      </c:pt>
                      <c:pt idx="4190">
                        <c:v>-3.3843384463446302</c:v>
                      </c:pt>
                      <c:pt idx="4191">
                        <c:v>-3.3799018686468698</c:v>
                      </c:pt>
                      <c:pt idx="4192">
                        <c:v>-3.3754652909490899</c:v>
                      </c:pt>
                      <c:pt idx="4193">
                        <c:v>-3.3710287132513201</c:v>
                      </c:pt>
                      <c:pt idx="4194">
                        <c:v>-3.3665921355535602</c:v>
                      </c:pt>
                      <c:pt idx="4195">
                        <c:v>-3.36215555785579</c:v>
                      </c:pt>
                      <c:pt idx="4196">
                        <c:v>-3.3577189801580198</c:v>
                      </c:pt>
                      <c:pt idx="4197">
                        <c:v>-3.3532824024602501</c:v>
                      </c:pt>
                      <c:pt idx="4198">
                        <c:v>-3.3488458247624799</c:v>
                      </c:pt>
                      <c:pt idx="4199">
                        <c:v>-3.3444092470647102</c:v>
                      </c:pt>
                      <c:pt idx="4200">
                        <c:v>-3.33997266936694</c:v>
                      </c:pt>
                      <c:pt idx="4201">
                        <c:v>-3.3355360916691699</c:v>
                      </c:pt>
                      <c:pt idx="4202">
                        <c:v>-3.3310995139714001</c:v>
                      </c:pt>
                      <c:pt idx="4203">
                        <c:v>-3.32666293627363</c:v>
                      </c:pt>
                      <c:pt idx="4204">
                        <c:v>-3.3222263585758598</c:v>
                      </c:pt>
                      <c:pt idx="4205">
                        <c:v>-3.3177897808780901</c:v>
                      </c:pt>
                      <c:pt idx="4206">
                        <c:v>-3.3133532031803199</c:v>
                      </c:pt>
                      <c:pt idx="4207">
                        <c:v>-3.3089166254825502</c:v>
                      </c:pt>
                      <c:pt idx="4208">
                        <c:v>-3.30448004778478</c:v>
                      </c:pt>
                      <c:pt idx="4209">
                        <c:v>-3.3000434700870098</c:v>
                      </c:pt>
                      <c:pt idx="4210">
                        <c:v>-3.2956068923892401</c:v>
                      </c:pt>
                      <c:pt idx="4211">
                        <c:v>-3.2911703146914699</c:v>
                      </c:pt>
                      <c:pt idx="4212">
                        <c:v>-3.2867337369937002</c:v>
                      </c:pt>
                      <c:pt idx="4213">
                        <c:v>-3.28229715929593</c:v>
                      </c:pt>
                      <c:pt idx="4214">
                        <c:v>-3.2778605815981599</c:v>
                      </c:pt>
                      <c:pt idx="4215">
                        <c:v>-3.2734240039003901</c:v>
                      </c:pt>
                      <c:pt idx="4216">
                        <c:v>-3.26898742620262</c:v>
                      </c:pt>
                      <c:pt idx="4217">
                        <c:v>-3.2645508485048498</c:v>
                      </c:pt>
                      <c:pt idx="4218">
                        <c:v>-3.2601142708070801</c:v>
                      </c:pt>
                      <c:pt idx="4219">
                        <c:v>-3.2556776931093099</c:v>
                      </c:pt>
                      <c:pt idx="4220">
                        <c:v>-3.2512411154115402</c:v>
                      </c:pt>
                      <c:pt idx="4221">
                        <c:v>-3.24680453771377</c:v>
                      </c:pt>
                      <c:pt idx="4222">
                        <c:v>-3.2423679600159998</c:v>
                      </c:pt>
                      <c:pt idx="4223">
                        <c:v>-3.2379313823182301</c:v>
                      </c:pt>
                      <c:pt idx="4224">
                        <c:v>-3.2334948046204599</c:v>
                      </c:pt>
                      <c:pt idx="4225">
                        <c:v>-3.2290582269226902</c:v>
                      </c:pt>
                      <c:pt idx="4226">
                        <c:v>-3.22462164922492</c:v>
                      </c:pt>
                      <c:pt idx="4227">
                        <c:v>-3.2201850715271498</c:v>
                      </c:pt>
                      <c:pt idx="4228">
                        <c:v>-3.2157484938293801</c:v>
                      </c:pt>
                      <c:pt idx="4229">
                        <c:v>-3.2113119161316099</c:v>
                      </c:pt>
                      <c:pt idx="4230">
                        <c:v>-3.2068753384338402</c:v>
                      </c:pt>
                      <c:pt idx="4231">
                        <c:v>-3.20243876073607</c:v>
                      </c:pt>
                      <c:pt idx="4232">
                        <c:v>-3.1980021830382999</c:v>
                      </c:pt>
                      <c:pt idx="4233">
                        <c:v>-3.1935656053405301</c:v>
                      </c:pt>
                      <c:pt idx="4234">
                        <c:v>-3.18912902764276</c:v>
                      </c:pt>
                      <c:pt idx="4235">
                        <c:v>-3.1846924499449898</c:v>
                      </c:pt>
                      <c:pt idx="4236">
                        <c:v>-3.1802558722472298</c:v>
                      </c:pt>
                      <c:pt idx="4237">
                        <c:v>-3.1758192945494601</c:v>
                      </c:pt>
                      <c:pt idx="4238">
                        <c:v>-3.1713827168516899</c:v>
                      </c:pt>
                      <c:pt idx="4239">
                        <c:v>-3.16694613915391</c:v>
                      </c:pt>
                      <c:pt idx="4240">
                        <c:v>-3.1625095614561398</c:v>
                      </c:pt>
                      <c:pt idx="4241">
                        <c:v>-3.1580729837583799</c:v>
                      </c:pt>
                      <c:pt idx="4242">
                        <c:v>-3.1536364060606101</c:v>
                      </c:pt>
                      <c:pt idx="4243">
                        <c:v>-3.14919982836284</c:v>
                      </c:pt>
                      <c:pt idx="4244">
                        <c:v>-3.1447632506650698</c:v>
                      </c:pt>
                      <c:pt idx="4245">
                        <c:v>-3.1403266729673001</c:v>
                      </c:pt>
                      <c:pt idx="4246">
                        <c:v>-3.1358900952695299</c:v>
                      </c:pt>
                      <c:pt idx="4247">
                        <c:v>-3.1314535175717602</c:v>
                      </c:pt>
                      <c:pt idx="4248">
                        <c:v>-3.12701693987399</c:v>
                      </c:pt>
                      <c:pt idx="4249">
                        <c:v>-3.1225803621762198</c:v>
                      </c:pt>
                      <c:pt idx="4250">
                        <c:v>-3.1181437844784501</c:v>
                      </c:pt>
                      <c:pt idx="4251">
                        <c:v>-3.1137072067806799</c:v>
                      </c:pt>
                      <c:pt idx="4252">
                        <c:v>-3.1092706290829102</c:v>
                      </c:pt>
                      <c:pt idx="4253">
                        <c:v>-3.10483405138514</c:v>
                      </c:pt>
                      <c:pt idx="4254">
                        <c:v>-3.1003974736873698</c:v>
                      </c:pt>
                      <c:pt idx="4255">
                        <c:v>-3.0959608959896001</c:v>
                      </c:pt>
                      <c:pt idx="4256">
                        <c:v>-3.0915243182918299</c:v>
                      </c:pt>
                      <c:pt idx="4257">
                        <c:v>-3.0870877405940602</c:v>
                      </c:pt>
                      <c:pt idx="4258">
                        <c:v>-3.08265116289629</c:v>
                      </c:pt>
                      <c:pt idx="4259">
                        <c:v>-3.0782145851985199</c:v>
                      </c:pt>
                      <c:pt idx="4260">
                        <c:v>-3.0737780075007501</c:v>
                      </c:pt>
                      <c:pt idx="4261">
                        <c:v>-3.06934142980298</c:v>
                      </c:pt>
                      <c:pt idx="4262">
                        <c:v>-3.0649048521052098</c:v>
                      </c:pt>
                      <c:pt idx="4263">
                        <c:v>-3.0604682744074401</c:v>
                      </c:pt>
                      <c:pt idx="4264">
                        <c:v>-3.0560316967096699</c:v>
                      </c:pt>
                      <c:pt idx="4265">
                        <c:v>-3.0515951190119002</c:v>
                      </c:pt>
                      <c:pt idx="4266">
                        <c:v>-3.04715854131413</c:v>
                      </c:pt>
                      <c:pt idx="4267">
                        <c:v>-3.0427219636163598</c:v>
                      </c:pt>
                      <c:pt idx="4268">
                        <c:v>-3.0382853859185901</c:v>
                      </c:pt>
                      <c:pt idx="4269">
                        <c:v>-3.0338488082208199</c:v>
                      </c:pt>
                      <c:pt idx="4270">
                        <c:v>-3.0294122305230502</c:v>
                      </c:pt>
                      <c:pt idx="4271">
                        <c:v>-3.02497565282528</c:v>
                      </c:pt>
                      <c:pt idx="4272">
                        <c:v>-3.0205390751275099</c:v>
                      </c:pt>
                      <c:pt idx="4273">
                        <c:v>-3.0161024974297401</c:v>
                      </c:pt>
                      <c:pt idx="4274">
                        <c:v>-3.01166591973197</c:v>
                      </c:pt>
                      <c:pt idx="4275">
                        <c:v>-3.0072293420341998</c:v>
                      </c:pt>
                      <c:pt idx="4276">
                        <c:v>-3.0027927643364301</c:v>
                      </c:pt>
                      <c:pt idx="4277">
                        <c:v>-2.9983561866386599</c:v>
                      </c:pt>
                      <c:pt idx="4278">
                        <c:v>-2.9939196089408902</c:v>
                      </c:pt>
                      <c:pt idx="4279">
                        <c:v>-2.9894830312431302</c:v>
                      </c:pt>
                      <c:pt idx="4280">
                        <c:v>-2.9850464535453498</c:v>
                      </c:pt>
                      <c:pt idx="4281">
                        <c:v>-2.9806098758475801</c:v>
                      </c:pt>
                      <c:pt idx="4282">
                        <c:v>-2.9761732981498099</c:v>
                      </c:pt>
                      <c:pt idx="4283">
                        <c:v>-2.97173672045205</c:v>
                      </c:pt>
                      <c:pt idx="4284">
                        <c:v>-2.9673001427542798</c:v>
                      </c:pt>
                      <c:pt idx="4285">
                        <c:v>-2.9628635650565101</c:v>
                      </c:pt>
                      <c:pt idx="4286">
                        <c:v>-2.9584269873587301</c:v>
                      </c:pt>
                      <c:pt idx="4287">
                        <c:v>-2.9539904096609599</c:v>
                      </c:pt>
                      <c:pt idx="4288">
                        <c:v>-2.9495538319632</c:v>
                      </c:pt>
                      <c:pt idx="4289">
                        <c:v>-2.9451172542654298</c:v>
                      </c:pt>
                      <c:pt idx="4290">
                        <c:v>-2.9406806765676601</c:v>
                      </c:pt>
                      <c:pt idx="4291">
                        <c:v>-2.9362440988698899</c:v>
                      </c:pt>
                      <c:pt idx="4292">
                        <c:v>-2.93180752117211</c:v>
                      </c:pt>
                      <c:pt idx="4293">
                        <c:v>-2.92737094347435</c:v>
                      </c:pt>
                      <c:pt idx="4294">
                        <c:v>-2.9229343657765798</c:v>
                      </c:pt>
                      <c:pt idx="4295">
                        <c:v>-2.9184977880788101</c:v>
                      </c:pt>
                      <c:pt idx="4296">
                        <c:v>-2.9140612103810399</c:v>
                      </c:pt>
                      <c:pt idx="4297">
                        <c:v>-2.9096246326832702</c:v>
                      </c:pt>
                      <c:pt idx="4298">
                        <c:v>-2.9051880549855</c:v>
                      </c:pt>
                      <c:pt idx="4299">
                        <c:v>-2.9007514772877299</c:v>
                      </c:pt>
                      <c:pt idx="4300">
                        <c:v>-2.8963148995899601</c:v>
                      </c:pt>
                      <c:pt idx="4301">
                        <c:v>-2.89187832189219</c:v>
                      </c:pt>
                      <c:pt idx="4302">
                        <c:v>-2.8874417441944198</c:v>
                      </c:pt>
                      <c:pt idx="4303">
                        <c:v>-2.8830051664966501</c:v>
                      </c:pt>
                      <c:pt idx="4304">
                        <c:v>-2.8785685887988799</c:v>
                      </c:pt>
                      <c:pt idx="4305">
                        <c:v>-2.8741320111011102</c:v>
                      </c:pt>
                      <c:pt idx="4306">
                        <c:v>-2.86969543340334</c:v>
                      </c:pt>
                      <c:pt idx="4307">
                        <c:v>-2.8652588557055698</c:v>
                      </c:pt>
                      <c:pt idx="4308">
                        <c:v>-2.8608222780078001</c:v>
                      </c:pt>
                      <c:pt idx="4309">
                        <c:v>-2.8563857003100299</c:v>
                      </c:pt>
                      <c:pt idx="4310">
                        <c:v>-2.8519491226122602</c:v>
                      </c:pt>
                      <c:pt idx="4311">
                        <c:v>-2.84751254491449</c:v>
                      </c:pt>
                      <c:pt idx="4312">
                        <c:v>-2.8430759672167198</c:v>
                      </c:pt>
                      <c:pt idx="4313">
                        <c:v>-2.8386393895189501</c:v>
                      </c:pt>
                      <c:pt idx="4314">
                        <c:v>-2.8342028118211799</c:v>
                      </c:pt>
                      <c:pt idx="4315">
                        <c:v>-2.8297662341234102</c:v>
                      </c:pt>
                      <c:pt idx="4316">
                        <c:v>-2.82532965642564</c:v>
                      </c:pt>
                      <c:pt idx="4317">
                        <c:v>-2.8208930787278699</c:v>
                      </c:pt>
                      <c:pt idx="4318">
                        <c:v>-2.8164565010301001</c:v>
                      </c:pt>
                      <c:pt idx="4319">
                        <c:v>-2.81201992333233</c:v>
                      </c:pt>
                      <c:pt idx="4320">
                        <c:v>-2.8075833456345598</c:v>
                      </c:pt>
                      <c:pt idx="4321">
                        <c:v>-2.8031467679367998</c:v>
                      </c:pt>
                      <c:pt idx="4322">
                        <c:v>-2.7987101902390199</c:v>
                      </c:pt>
                      <c:pt idx="4323">
                        <c:v>-2.7942736125412502</c:v>
                      </c:pt>
                      <c:pt idx="4324">
                        <c:v>-2.78983703484348</c:v>
                      </c:pt>
                      <c:pt idx="4325">
                        <c:v>-2.7854004571457098</c:v>
                      </c:pt>
                      <c:pt idx="4326">
                        <c:v>-2.7809638794479499</c:v>
                      </c:pt>
                      <c:pt idx="4327">
                        <c:v>-2.7765273017501801</c:v>
                      </c:pt>
                      <c:pt idx="4328">
                        <c:v>-2.7720907240524002</c:v>
                      </c:pt>
                      <c:pt idx="4329">
                        <c:v>-2.76765414635463</c:v>
                      </c:pt>
                      <c:pt idx="4330">
                        <c:v>-2.7632175686568599</c:v>
                      </c:pt>
                      <c:pt idx="4331">
                        <c:v>-2.7587809909590999</c:v>
                      </c:pt>
                      <c:pt idx="4332">
                        <c:v>-2.7543444132613302</c:v>
                      </c:pt>
                      <c:pt idx="4333">
                        <c:v>-2.7499078355635498</c:v>
                      </c:pt>
                      <c:pt idx="4334">
                        <c:v>-2.7454712578657801</c:v>
                      </c:pt>
                      <c:pt idx="4335">
                        <c:v>-2.7410346801680201</c:v>
                      </c:pt>
                      <c:pt idx="4336">
                        <c:v>-2.7365981024702499</c:v>
                      </c:pt>
                      <c:pt idx="4337">
                        <c:v>-2.7321615247724802</c:v>
                      </c:pt>
                      <c:pt idx="4338">
                        <c:v>-2.72772494707471</c:v>
                      </c:pt>
                      <c:pt idx="4339">
                        <c:v>-2.7232883693769301</c:v>
                      </c:pt>
                      <c:pt idx="4340">
                        <c:v>-2.7188517916791701</c:v>
                      </c:pt>
                      <c:pt idx="4341">
                        <c:v>-2.7144152139814</c:v>
                      </c:pt>
                      <c:pt idx="4342">
                        <c:v>-2.7099786362836298</c:v>
                      </c:pt>
                      <c:pt idx="4343">
                        <c:v>-2.7055420585858601</c:v>
                      </c:pt>
                      <c:pt idx="4344">
                        <c:v>-2.7011054808880899</c:v>
                      </c:pt>
                      <c:pt idx="4345">
                        <c:v>-2.6966689031903202</c:v>
                      </c:pt>
                      <c:pt idx="4346">
                        <c:v>-2.69223232549255</c:v>
                      </c:pt>
                      <c:pt idx="4347">
                        <c:v>-2.6877957477947798</c:v>
                      </c:pt>
                      <c:pt idx="4348">
                        <c:v>-2.6833591700970101</c:v>
                      </c:pt>
                      <c:pt idx="4349">
                        <c:v>-2.6789225923992399</c:v>
                      </c:pt>
                      <c:pt idx="4350">
                        <c:v>-2.6744860147014702</c:v>
                      </c:pt>
                      <c:pt idx="4351">
                        <c:v>-2.6700494370037</c:v>
                      </c:pt>
                      <c:pt idx="4352">
                        <c:v>-2.6656128593059298</c:v>
                      </c:pt>
                      <c:pt idx="4353">
                        <c:v>-2.6611762816081601</c:v>
                      </c:pt>
                      <c:pt idx="4354">
                        <c:v>-2.6567397039103899</c:v>
                      </c:pt>
                      <c:pt idx="4355">
                        <c:v>-2.6523031262126202</c:v>
                      </c:pt>
                      <c:pt idx="4356">
                        <c:v>-2.64786654851485</c:v>
                      </c:pt>
                      <c:pt idx="4357">
                        <c:v>-2.6434299708170799</c:v>
                      </c:pt>
                      <c:pt idx="4358">
                        <c:v>-2.6389933931193101</c:v>
                      </c:pt>
                      <c:pt idx="4359">
                        <c:v>-2.63455681542154</c:v>
                      </c:pt>
                      <c:pt idx="4360">
                        <c:v>-2.6301202377237698</c:v>
                      </c:pt>
                      <c:pt idx="4361">
                        <c:v>-2.6256836600260001</c:v>
                      </c:pt>
                      <c:pt idx="4362">
                        <c:v>-2.6212470823282299</c:v>
                      </c:pt>
                      <c:pt idx="4363">
                        <c:v>-2.6168105046304602</c:v>
                      </c:pt>
                      <c:pt idx="4364">
                        <c:v>-2.61237392693269</c:v>
                      </c:pt>
                      <c:pt idx="4365">
                        <c:v>-2.6079373492349198</c:v>
                      </c:pt>
                      <c:pt idx="4366">
                        <c:v>-2.6035007715371501</c:v>
                      </c:pt>
                      <c:pt idx="4367">
                        <c:v>-2.5990641938393799</c:v>
                      </c:pt>
                      <c:pt idx="4368">
                        <c:v>-2.59462761614162</c:v>
                      </c:pt>
                      <c:pt idx="4369">
                        <c:v>-2.59019103844384</c:v>
                      </c:pt>
                      <c:pt idx="4370">
                        <c:v>-2.5857544607460698</c:v>
                      </c:pt>
                      <c:pt idx="4371">
                        <c:v>-2.5813178830483001</c:v>
                      </c:pt>
                      <c:pt idx="4372">
                        <c:v>-2.5768813053505299</c:v>
                      </c:pt>
                      <c:pt idx="4373">
                        <c:v>-2.57244472765277</c:v>
                      </c:pt>
                      <c:pt idx="4374">
                        <c:v>-2.5680081499549998</c:v>
                      </c:pt>
                      <c:pt idx="4375">
                        <c:v>-2.5635715722572199</c:v>
                      </c:pt>
                      <c:pt idx="4376">
                        <c:v>-2.5591349945594501</c:v>
                      </c:pt>
                      <c:pt idx="4377">
                        <c:v>-2.55469841686168</c:v>
                      </c:pt>
                      <c:pt idx="4378">
                        <c:v>-2.55026183916392</c:v>
                      </c:pt>
                      <c:pt idx="4379">
                        <c:v>-2.5458252614661498</c:v>
                      </c:pt>
                      <c:pt idx="4380">
                        <c:v>-2.5413886837683801</c:v>
                      </c:pt>
                      <c:pt idx="4381">
                        <c:v>-2.5369521060706002</c:v>
                      </c:pt>
                      <c:pt idx="4382">
                        <c:v>-2.53251552837283</c:v>
                      </c:pt>
                      <c:pt idx="4383">
                        <c:v>-2.52807895067507</c:v>
                      </c:pt>
                      <c:pt idx="4384">
                        <c:v>-2.5236423729772999</c:v>
                      </c:pt>
                      <c:pt idx="4385">
                        <c:v>-2.5192057952795301</c:v>
                      </c:pt>
                      <c:pt idx="4386">
                        <c:v>-2.5147692175817502</c:v>
                      </c:pt>
                      <c:pt idx="4387">
                        <c:v>-2.5103326398839898</c:v>
                      </c:pt>
                      <c:pt idx="4388">
                        <c:v>-2.5058960621862201</c:v>
                      </c:pt>
                      <c:pt idx="4389">
                        <c:v>-2.5014594844884499</c:v>
                      </c:pt>
                      <c:pt idx="4390">
                        <c:v>-2.4970229067906802</c:v>
                      </c:pt>
                      <c:pt idx="4391">
                        <c:v>-2.49258632909291</c:v>
                      </c:pt>
                      <c:pt idx="4392">
                        <c:v>-2.4881497513951398</c:v>
                      </c:pt>
                      <c:pt idx="4393">
                        <c:v>-2.4837131736973701</c:v>
                      </c:pt>
                      <c:pt idx="4394">
                        <c:v>-2.4792765959995999</c:v>
                      </c:pt>
                      <c:pt idx="4395">
                        <c:v>-2.4748400183018302</c:v>
                      </c:pt>
                      <c:pt idx="4396">
                        <c:v>-2.47040344060406</c:v>
                      </c:pt>
                      <c:pt idx="4397">
                        <c:v>-2.4659668629062899</c:v>
                      </c:pt>
                      <c:pt idx="4398">
                        <c:v>-2.4615302852085201</c:v>
                      </c:pt>
                      <c:pt idx="4399">
                        <c:v>-2.45709370751075</c:v>
                      </c:pt>
                      <c:pt idx="4400">
                        <c:v>-2.4526571298129798</c:v>
                      </c:pt>
                      <c:pt idx="4401">
                        <c:v>-2.4482205521152101</c:v>
                      </c:pt>
                      <c:pt idx="4402">
                        <c:v>-2.4437839744174399</c:v>
                      </c:pt>
                      <c:pt idx="4403">
                        <c:v>-2.4393473967196702</c:v>
                      </c:pt>
                      <c:pt idx="4404">
                        <c:v>-2.4349108190219</c:v>
                      </c:pt>
                      <c:pt idx="4405">
                        <c:v>-2.4304742413241298</c:v>
                      </c:pt>
                      <c:pt idx="4406">
                        <c:v>-2.4260376636263601</c:v>
                      </c:pt>
                      <c:pt idx="4407">
                        <c:v>-2.4216010859285899</c:v>
                      </c:pt>
                      <c:pt idx="4408">
                        <c:v>-2.4171645082308202</c:v>
                      </c:pt>
                      <c:pt idx="4409">
                        <c:v>-2.41272793053305</c:v>
                      </c:pt>
                      <c:pt idx="4410">
                        <c:v>-2.4082913528352798</c:v>
                      </c:pt>
                      <c:pt idx="4411">
                        <c:v>-2.4038547751375101</c:v>
                      </c:pt>
                      <c:pt idx="4412">
                        <c:v>-2.3994181974397399</c:v>
                      </c:pt>
                      <c:pt idx="4413">
                        <c:v>-2.3949816197419702</c:v>
                      </c:pt>
                      <c:pt idx="4414">
                        <c:v>-2.3905450420442</c:v>
                      </c:pt>
                      <c:pt idx="4415">
                        <c:v>-2.3861084643464299</c:v>
                      </c:pt>
                      <c:pt idx="4416">
                        <c:v>-2.3816718866486601</c:v>
                      </c:pt>
                      <c:pt idx="4417">
                        <c:v>-2.37723530895089</c:v>
                      </c:pt>
                      <c:pt idx="4418">
                        <c:v>-2.3727987312531198</c:v>
                      </c:pt>
                      <c:pt idx="4419">
                        <c:v>-2.3683621535553501</c:v>
                      </c:pt>
                      <c:pt idx="4420">
                        <c:v>-2.3639255758575901</c:v>
                      </c:pt>
                      <c:pt idx="4421">
                        <c:v>-2.3594889981598199</c:v>
                      </c:pt>
                      <c:pt idx="4422">
                        <c:v>-2.35505242046204</c:v>
                      </c:pt>
                      <c:pt idx="4423">
                        <c:v>-2.3506158427642698</c:v>
                      </c:pt>
                      <c:pt idx="4424">
                        <c:v>-2.3461792650665001</c:v>
                      </c:pt>
                      <c:pt idx="4425">
                        <c:v>-2.3417426873687401</c:v>
                      </c:pt>
                      <c:pt idx="4426">
                        <c:v>-2.33730610967097</c:v>
                      </c:pt>
                      <c:pt idx="4427">
                        <c:v>-2.3328695319731998</c:v>
                      </c:pt>
                      <c:pt idx="4428">
                        <c:v>-2.3284329542754199</c:v>
                      </c:pt>
                      <c:pt idx="4429">
                        <c:v>-2.3239963765776501</c:v>
                      </c:pt>
                      <c:pt idx="4430">
                        <c:v>-2.3195597988798902</c:v>
                      </c:pt>
                      <c:pt idx="4431">
                        <c:v>-2.31512322118212</c:v>
                      </c:pt>
                      <c:pt idx="4432">
                        <c:v>-2.3106866434843498</c:v>
                      </c:pt>
                      <c:pt idx="4433">
                        <c:v>-2.3062500657865801</c:v>
                      </c:pt>
                      <c:pt idx="4434">
                        <c:v>-2.3018134880888099</c:v>
                      </c:pt>
                      <c:pt idx="4435">
                        <c:v>-2.2973769103910402</c:v>
                      </c:pt>
                      <c:pt idx="4436">
                        <c:v>-2.29294033269327</c:v>
                      </c:pt>
                      <c:pt idx="4437">
                        <c:v>-2.2885037549954999</c:v>
                      </c:pt>
                      <c:pt idx="4438">
                        <c:v>-2.2840671772977301</c:v>
                      </c:pt>
                      <c:pt idx="4439">
                        <c:v>-2.27963059959996</c:v>
                      </c:pt>
                      <c:pt idx="4440">
                        <c:v>-2.2751940219021898</c:v>
                      </c:pt>
                      <c:pt idx="4441">
                        <c:v>-2.2707574442044201</c:v>
                      </c:pt>
                      <c:pt idx="4442">
                        <c:v>-2.2663208665066499</c:v>
                      </c:pt>
                      <c:pt idx="4443">
                        <c:v>-2.2618842888088802</c:v>
                      </c:pt>
                      <c:pt idx="4444">
                        <c:v>-2.25744771111111</c:v>
                      </c:pt>
                      <c:pt idx="4445">
                        <c:v>-2.2530111334133398</c:v>
                      </c:pt>
                      <c:pt idx="4446">
                        <c:v>-2.2485745557155701</c:v>
                      </c:pt>
                      <c:pt idx="4447">
                        <c:v>-2.2441379780177999</c:v>
                      </c:pt>
                      <c:pt idx="4448">
                        <c:v>-2.2397014003200302</c:v>
                      </c:pt>
                      <c:pt idx="4449">
                        <c:v>-2.23526482262226</c:v>
                      </c:pt>
                      <c:pt idx="4450">
                        <c:v>-2.2308282449244898</c:v>
                      </c:pt>
                      <c:pt idx="4451">
                        <c:v>-2.2263916672267201</c:v>
                      </c:pt>
                      <c:pt idx="4452">
                        <c:v>-2.2219550895289499</c:v>
                      </c:pt>
                      <c:pt idx="4453">
                        <c:v>-2.2175185118311802</c:v>
                      </c:pt>
                      <c:pt idx="4454">
                        <c:v>-2.21308193413341</c:v>
                      </c:pt>
                      <c:pt idx="4455">
                        <c:v>-2.2086453564356399</c:v>
                      </c:pt>
                      <c:pt idx="4456">
                        <c:v>-2.2042087787378701</c:v>
                      </c:pt>
                      <c:pt idx="4457">
                        <c:v>-2.1997722010401</c:v>
                      </c:pt>
                      <c:pt idx="4458">
                        <c:v>-2.1953356233423298</c:v>
                      </c:pt>
                      <c:pt idx="4459">
                        <c:v>-2.1908990456445601</c:v>
                      </c:pt>
                      <c:pt idx="4460">
                        <c:v>-2.1864624679467899</c:v>
                      </c:pt>
                      <c:pt idx="4461">
                        <c:v>-2.1820258902490202</c:v>
                      </c:pt>
                      <c:pt idx="4462">
                        <c:v>-2.17758931255125</c:v>
                      </c:pt>
                      <c:pt idx="4463">
                        <c:v>-2.1731527348534798</c:v>
                      </c:pt>
                      <c:pt idx="4464">
                        <c:v>-2.1687161571557101</c:v>
                      </c:pt>
                      <c:pt idx="4465">
                        <c:v>-2.1642795794579399</c:v>
                      </c:pt>
                      <c:pt idx="4466">
                        <c:v>-2.1598430017601702</c:v>
                      </c:pt>
                      <c:pt idx="4467">
                        <c:v>-2.1554064240624</c:v>
                      </c:pt>
                      <c:pt idx="4468">
                        <c:v>-2.1509698463646401</c:v>
                      </c:pt>
                      <c:pt idx="4469">
                        <c:v>-2.1465332686668601</c:v>
                      </c:pt>
                      <c:pt idx="4470">
                        <c:v>-2.1420966909690899</c:v>
                      </c:pt>
                      <c:pt idx="4471">
                        <c:v>-2.1376601132713202</c:v>
                      </c:pt>
                      <c:pt idx="4472">
                        <c:v>-2.1332235355735598</c:v>
                      </c:pt>
                      <c:pt idx="4473">
                        <c:v>-2.1287869578757901</c:v>
                      </c:pt>
                      <c:pt idx="4474">
                        <c:v>-2.1243503801780199</c:v>
                      </c:pt>
                      <c:pt idx="4475">
                        <c:v>-2.1199138024802502</c:v>
                      </c:pt>
                      <c:pt idx="4476">
                        <c:v>-2.11547722478248</c:v>
                      </c:pt>
                      <c:pt idx="4477">
                        <c:v>-2.1110406470847098</c:v>
                      </c:pt>
                      <c:pt idx="4478">
                        <c:v>-2.1066040693869401</c:v>
                      </c:pt>
                      <c:pt idx="4479">
                        <c:v>-2.1021674916891699</c:v>
                      </c:pt>
                      <c:pt idx="4480">
                        <c:v>-2.0977309139914002</c:v>
                      </c:pt>
                      <c:pt idx="4481">
                        <c:v>-2.09329433629363</c:v>
                      </c:pt>
                      <c:pt idx="4482">
                        <c:v>-2.0888577585958599</c:v>
                      </c:pt>
                      <c:pt idx="4483">
                        <c:v>-2.0844211808980901</c:v>
                      </c:pt>
                      <c:pt idx="4484">
                        <c:v>-2.07998460320032</c:v>
                      </c:pt>
                      <c:pt idx="4485">
                        <c:v>-2.0755480255025498</c:v>
                      </c:pt>
                      <c:pt idx="4486">
                        <c:v>-2.0711114478047801</c:v>
                      </c:pt>
                      <c:pt idx="4487">
                        <c:v>-2.0666748701070099</c:v>
                      </c:pt>
                      <c:pt idx="4488">
                        <c:v>-2.0622382924092402</c:v>
                      </c:pt>
                      <c:pt idx="4489">
                        <c:v>-2.05780171471147</c:v>
                      </c:pt>
                      <c:pt idx="4490">
                        <c:v>-2.0533651370136998</c:v>
                      </c:pt>
                      <c:pt idx="4491">
                        <c:v>-2.0489285593159301</c:v>
                      </c:pt>
                      <c:pt idx="4492">
                        <c:v>-2.0444919816181599</c:v>
                      </c:pt>
                      <c:pt idx="4493">
                        <c:v>-2.0400554039203902</c:v>
                      </c:pt>
                      <c:pt idx="4494">
                        <c:v>-2.03561882622262</c:v>
                      </c:pt>
                      <c:pt idx="4495">
                        <c:v>-2.0311822485248499</c:v>
                      </c:pt>
                      <c:pt idx="4496">
                        <c:v>-2.0267456708270801</c:v>
                      </c:pt>
                      <c:pt idx="4497">
                        <c:v>-2.02230909312931</c:v>
                      </c:pt>
                      <c:pt idx="4498">
                        <c:v>-2.0178725154315398</c:v>
                      </c:pt>
                      <c:pt idx="4499">
                        <c:v>-2.0134359377337701</c:v>
                      </c:pt>
                      <c:pt idx="4500">
                        <c:v>-2.0089993600359999</c:v>
                      </c:pt>
                      <c:pt idx="4501">
                        <c:v>-2.0045627823382302</c:v>
                      </c:pt>
                      <c:pt idx="4502">
                        <c:v>-2.00012620464046</c:v>
                      </c:pt>
                      <c:pt idx="4503">
                        <c:v>-1.99568962694269</c:v>
                      </c:pt>
                      <c:pt idx="4504">
                        <c:v>-1.9912530492449201</c:v>
                      </c:pt>
                      <c:pt idx="4505">
                        <c:v>-1.9868164715471499</c:v>
                      </c:pt>
                      <c:pt idx="4506">
                        <c:v>-1.98237989384938</c:v>
                      </c:pt>
                      <c:pt idx="4507">
                        <c:v>-1.97794331615161</c:v>
                      </c:pt>
                      <c:pt idx="4508">
                        <c:v>-1.9735067384538401</c:v>
                      </c:pt>
                      <c:pt idx="4509">
                        <c:v>-1.9690701607560701</c:v>
                      </c:pt>
                      <c:pt idx="4510">
                        <c:v>-1.9646335830582999</c:v>
                      </c:pt>
                      <c:pt idx="4511">
                        <c:v>-1.96019700536053</c:v>
                      </c:pt>
                      <c:pt idx="4512">
                        <c:v>-1.95576042766276</c:v>
                      </c:pt>
                      <c:pt idx="4513">
                        <c:v>-1.9513238499649901</c:v>
                      </c:pt>
                      <c:pt idx="4514">
                        <c:v>-1.9468872722672299</c:v>
                      </c:pt>
                      <c:pt idx="4515">
                        <c:v>-1.94245069456946</c:v>
                      </c:pt>
                      <c:pt idx="4516">
                        <c:v>-1.93801411687168</c:v>
                      </c:pt>
                      <c:pt idx="4517">
                        <c:v>-1.9335775391739201</c:v>
                      </c:pt>
                      <c:pt idx="4518">
                        <c:v>-1.9291409614761501</c:v>
                      </c:pt>
                      <c:pt idx="4519">
                        <c:v>-1.9247043837783799</c:v>
                      </c:pt>
                      <c:pt idx="4520">
                        <c:v>-1.92026780608061</c:v>
                      </c:pt>
                      <c:pt idx="4521">
                        <c:v>-1.91583122838284</c:v>
                      </c:pt>
                      <c:pt idx="4522">
                        <c:v>-1.9113946506850701</c:v>
                      </c:pt>
                      <c:pt idx="4523">
                        <c:v>-1.9069580729872999</c:v>
                      </c:pt>
                      <c:pt idx="4524">
                        <c:v>-1.90252149528953</c:v>
                      </c:pt>
                      <c:pt idx="4525">
                        <c:v>-1.89808491759176</c:v>
                      </c:pt>
                      <c:pt idx="4526">
                        <c:v>-1.8936483398939901</c:v>
                      </c:pt>
                      <c:pt idx="4527">
                        <c:v>-1.8892117621962199</c:v>
                      </c:pt>
                      <c:pt idx="4528">
                        <c:v>-1.8847751844984499</c:v>
                      </c:pt>
                      <c:pt idx="4529">
                        <c:v>-1.88033860680068</c:v>
                      </c:pt>
                      <c:pt idx="4530">
                        <c:v>-1.87590202910291</c:v>
                      </c:pt>
                      <c:pt idx="4531">
                        <c:v>-1.8714654514051401</c:v>
                      </c:pt>
                      <c:pt idx="4532">
                        <c:v>-1.8670288737073699</c:v>
                      </c:pt>
                      <c:pt idx="4533">
                        <c:v>-1.8625922960096</c:v>
                      </c:pt>
                      <c:pt idx="4534">
                        <c:v>-1.85815571831183</c:v>
                      </c:pt>
                      <c:pt idx="4535">
                        <c:v>-1.8537191406140601</c:v>
                      </c:pt>
                      <c:pt idx="4536">
                        <c:v>-1.8492825629162899</c:v>
                      </c:pt>
                      <c:pt idx="4537">
                        <c:v>-1.8448459852185199</c:v>
                      </c:pt>
                      <c:pt idx="4538">
                        <c:v>-1.84040940752075</c:v>
                      </c:pt>
                      <c:pt idx="4539">
                        <c:v>-1.83597282982298</c:v>
                      </c:pt>
                      <c:pt idx="4540">
                        <c:v>-1.8315362521252101</c:v>
                      </c:pt>
                      <c:pt idx="4541">
                        <c:v>-1.8270996744274399</c:v>
                      </c:pt>
                      <c:pt idx="4542">
                        <c:v>-1.82266309672967</c:v>
                      </c:pt>
                      <c:pt idx="4543">
                        <c:v>-1.8182265190319</c:v>
                      </c:pt>
                      <c:pt idx="4544">
                        <c:v>-1.8137899413341301</c:v>
                      </c:pt>
                      <c:pt idx="4545">
                        <c:v>-1.8093533636363599</c:v>
                      </c:pt>
                      <c:pt idx="4546">
                        <c:v>-1.80491678593859</c:v>
                      </c:pt>
                      <c:pt idx="4547">
                        <c:v>-1.80048020824082</c:v>
                      </c:pt>
                      <c:pt idx="4548">
                        <c:v>-1.7960436305430501</c:v>
                      </c:pt>
                      <c:pt idx="4549">
                        <c:v>-1.7916070528452801</c:v>
                      </c:pt>
                      <c:pt idx="4550">
                        <c:v>-1.7871704751475099</c:v>
                      </c:pt>
                      <c:pt idx="4551">
                        <c:v>-1.78273389744974</c:v>
                      </c:pt>
                      <c:pt idx="4552">
                        <c:v>-1.77829731975197</c:v>
                      </c:pt>
                      <c:pt idx="4553">
                        <c:v>-1.7738607420542001</c:v>
                      </c:pt>
                      <c:pt idx="4554">
                        <c:v>-1.7694241643564299</c:v>
                      </c:pt>
                      <c:pt idx="4555">
                        <c:v>-1.7649875866586699</c:v>
                      </c:pt>
                      <c:pt idx="4556">
                        <c:v>-1.7605510089609</c:v>
                      </c:pt>
                      <c:pt idx="4557">
                        <c:v>-1.75611443126313</c:v>
                      </c:pt>
                      <c:pt idx="4558">
                        <c:v>-1.7516778535653601</c:v>
                      </c:pt>
                      <c:pt idx="4559">
                        <c:v>-1.7472412758675899</c:v>
                      </c:pt>
                      <c:pt idx="4560">
                        <c:v>-1.74280469816982</c:v>
                      </c:pt>
                      <c:pt idx="4561">
                        <c:v>-1.73836812047205</c:v>
                      </c:pt>
                      <c:pt idx="4562">
                        <c:v>-1.7339315427742801</c:v>
                      </c:pt>
                      <c:pt idx="4563">
                        <c:v>-1.7294949650765099</c:v>
                      </c:pt>
                      <c:pt idx="4564">
                        <c:v>-1.72505838737874</c:v>
                      </c:pt>
                      <c:pt idx="4565">
                        <c:v>-1.72062180968097</c:v>
                      </c:pt>
                      <c:pt idx="4566">
                        <c:v>-1.7161852319832001</c:v>
                      </c:pt>
                      <c:pt idx="4567">
                        <c:v>-1.7117486542854301</c:v>
                      </c:pt>
                      <c:pt idx="4568">
                        <c:v>-1.7073120765876599</c:v>
                      </c:pt>
                      <c:pt idx="4569">
                        <c:v>-1.70287549888989</c:v>
                      </c:pt>
                      <c:pt idx="4570">
                        <c:v>-1.69843892119212</c:v>
                      </c:pt>
                      <c:pt idx="4571">
                        <c:v>-1.6940023434943501</c:v>
                      </c:pt>
                      <c:pt idx="4572">
                        <c:v>-1.6895657657965799</c:v>
                      </c:pt>
                      <c:pt idx="4573">
                        <c:v>-1.68512918809881</c:v>
                      </c:pt>
                      <c:pt idx="4574">
                        <c:v>-1.68069261040104</c:v>
                      </c:pt>
                      <c:pt idx="4575">
                        <c:v>-1.6762560327032701</c:v>
                      </c:pt>
                      <c:pt idx="4576">
                        <c:v>-1.6718194550055001</c:v>
                      </c:pt>
                      <c:pt idx="4577">
                        <c:v>-1.6673828773077299</c:v>
                      </c:pt>
                      <c:pt idx="4578">
                        <c:v>-1.66294629960996</c:v>
                      </c:pt>
                      <c:pt idx="4579">
                        <c:v>-1.65850972191219</c:v>
                      </c:pt>
                      <c:pt idx="4580">
                        <c:v>-1.6540731442144201</c:v>
                      </c:pt>
                      <c:pt idx="4581">
                        <c:v>-1.6496365665166499</c:v>
                      </c:pt>
                      <c:pt idx="4582">
                        <c:v>-1.64519998881888</c:v>
                      </c:pt>
                      <c:pt idx="4583">
                        <c:v>-1.64076341112111</c:v>
                      </c:pt>
                      <c:pt idx="4584">
                        <c:v>-1.6363268334233401</c:v>
                      </c:pt>
                      <c:pt idx="4585">
                        <c:v>-1.6318902557255699</c:v>
                      </c:pt>
                      <c:pt idx="4586">
                        <c:v>-1.6274536780277999</c:v>
                      </c:pt>
                      <c:pt idx="4587">
                        <c:v>-1.62301710033003</c:v>
                      </c:pt>
                      <c:pt idx="4588">
                        <c:v>-1.61858052263226</c:v>
                      </c:pt>
                      <c:pt idx="4589">
                        <c:v>-1.6141439449344901</c:v>
                      </c:pt>
                      <c:pt idx="4590">
                        <c:v>-1.6097073672367199</c:v>
                      </c:pt>
                      <c:pt idx="4591">
                        <c:v>-1.60527078953895</c:v>
                      </c:pt>
                      <c:pt idx="4592">
                        <c:v>-1.60083421184118</c:v>
                      </c:pt>
                      <c:pt idx="4593">
                        <c:v>-1.5963976341434101</c:v>
                      </c:pt>
                      <c:pt idx="4594">
                        <c:v>-1.5919610564456399</c:v>
                      </c:pt>
                      <c:pt idx="4595">
                        <c:v>-1.5875244787478699</c:v>
                      </c:pt>
                      <c:pt idx="4596">
                        <c:v>-1.5830879010501</c:v>
                      </c:pt>
                      <c:pt idx="4597">
                        <c:v>-1.57865132335234</c:v>
                      </c:pt>
                      <c:pt idx="4598">
                        <c:v>-1.5742147456545701</c:v>
                      </c:pt>
                      <c:pt idx="4599">
                        <c:v>-1.5697781679567899</c:v>
                      </c:pt>
                      <c:pt idx="4600">
                        <c:v>-1.56534159025903</c:v>
                      </c:pt>
                      <c:pt idx="4601">
                        <c:v>-1.56090501256126</c:v>
                      </c:pt>
                      <c:pt idx="4602">
                        <c:v>-1.5564684348634901</c:v>
                      </c:pt>
                      <c:pt idx="4603">
                        <c:v>-1.5520318571657199</c:v>
                      </c:pt>
                      <c:pt idx="4604">
                        <c:v>-1.5475952794679499</c:v>
                      </c:pt>
                      <c:pt idx="4605">
                        <c:v>-1.54315870177018</c:v>
                      </c:pt>
                      <c:pt idx="4606">
                        <c:v>-1.53872212407241</c:v>
                      </c:pt>
                      <c:pt idx="4607">
                        <c:v>-1.5342855463746401</c:v>
                      </c:pt>
                      <c:pt idx="4608">
                        <c:v>-1.5298489686768699</c:v>
                      </c:pt>
                      <c:pt idx="4609">
                        <c:v>-1.5254123909791</c:v>
                      </c:pt>
                      <c:pt idx="4610">
                        <c:v>-1.52097581328133</c:v>
                      </c:pt>
                      <c:pt idx="4611">
                        <c:v>-1.5165392355835601</c:v>
                      </c:pt>
                      <c:pt idx="4612">
                        <c:v>-1.5121026578857899</c:v>
                      </c:pt>
                      <c:pt idx="4613">
                        <c:v>-1.50766608018802</c:v>
                      </c:pt>
                      <c:pt idx="4614">
                        <c:v>-1.50322950249025</c:v>
                      </c:pt>
                      <c:pt idx="4615">
                        <c:v>-1.4987929247924801</c:v>
                      </c:pt>
                      <c:pt idx="4616">
                        <c:v>-1.4943563470947101</c:v>
                      </c:pt>
                      <c:pt idx="4617">
                        <c:v>-1.4899197693969399</c:v>
                      </c:pt>
                      <c:pt idx="4618">
                        <c:v>-1.48548319169917</c:v>
                      </c:pt>
                      <c:pt idx="4619">
                        <c:v>-1.4810466140014</c:v>
                      </c:pt>
                      <c:pt idx="4620">
                        <c:v>-1.4766100363036301</c:v>
                      </c:pt>
                      <c:pt idx="4621">
                        <c:v>-1.4721734586058599</c:v>
                      </c:pt>
                      <c:pt idx="4622">
                        <c:v>-1.46773688090809</c:v>
                      </c:pt>
                      <c:pt idx="4623">
                        <c:v>-1.46330030321032</c:v>
                      </c:pt>
                      <c:pt idx="4624">
                        <c:v>-1.4588637255125501</c:v>
                      </c:pt>
                      <c:pt idx="4625">
                        <c:v>-1.4544271478147801</c:v>
                      </c:pt>
                      <c:pt idx="4626">
                        <c:v>-1.4499905701170099</c:v>
                      </c:pt>
                      <c:pt idx="4627">
                        <c:v>-1.44555399241924</c:v>
                      </c:pt>
                      <c:pt idx="4628">
                        <c:v>-1.44111741472147</c:v>
                      </c:pt>
                      <c:pt idx="4629">
                        <c:v>-1.4366808370237001</c:v>
                      </c:pt>
                      <c:pt idx="4630">
                        <c:v>-1.4322442593259299</c:v>
                      </c:pt>
                      <c:pt idx="4631">
                        <c:v>-1.42780768162816</c:v>
                      </c:pt>
                      <c:pt idx="4632">
                        <c:v>-1.42337110393039</c:v>
                      </c:pt>
                      <c:pt idx="4633">
                        <c:v>-1.4189345262326201</c:v>
                      </c:pt>
                      <c:pt idx="4634">
                        <c:v>-1.4144979485348499</c:v>
                      </c:pt>
                      <c:pt idx="4635">
                        <c:v>-1.4100613708370799</c:v>
                      </c:pt>
                      <c:pt idx="4636">
                        <c:v>-1.40562479313931</c:v>
                      </c:pt>
                      <c:pt idx="4637">
                        <c:v>-1.40118821544154</c:v>
                      </c:pt>
                      <c:pt idx="4638">
                        <c:v>-1.3967516377437701</c:v>
                      </c:pt>
                      <c:pt idx="4639">
                        <c:v>-1.3923150600460099</c:v>
                      </c:pt>
                      <c:pt idx="4640">
                        <c:v>-1.38787848234823</c:v>
                      </c:pt>
                      <c:pt idx="4641">
                        <c:v>-1.38344190465046</c:v>
                      </c:pt>
                      <c:pt idx="4642">
                        <c:v>-1.3790053269526901</c:v>
                      </c:pt>
                      <c:pt idx="4643">
                        <c:v>-1.3745687492549299</c:v>
                      </c:pt>
                      <c:pt idx="4644">
                        <c:v>-1.3701321715571599</c:v>
                      </c:pt>
                      <c:pt idx="4645">
                        <c:v>-1.36569559385939</c:v>
                      </c:pt>
                      <c:pt idx="4646">
                        <c:v>-1.36125901616161</c:v>
                      </c:pt>
                      <c:pt idx="4647">
                        <c:v>-1.3568224384638401</c:v>
                      </c:pt>
                      <c:pt idx="4648">
                        <c:v>-1.3523858607660799</c:v>
                      </c:pt>
                      <c:pt idx="4649">
                        <c:v>-1.34794928306831</c:v>
                      </c:pt>
                      <c:pt idx="4650">
                        <c:v>-1.34351270537054</c:v>
                      </c:pt>
                      <c:pt idx="4651">
                        <c:v>-1.3390761276727701</c:v>
                      </c:pt>
                      <c:pt idx="4652">
                        <c:v>-1.3346395499749999</c:v>
                      </c:pt>
                      <c:pt idx="4653">
                        <c:v>-1.3302029722772299</c:v>
                      </c:pt>
                      <c:pt idx="4654">
                        <c:v>-1.32576639457946</c:v>
                      </c:pt>
                      <c:pt idx="4655">
                        <c:v>-1.32132981688169</c:v>
                      </c:pt>
                      <c:pt idx="4656">
                        <c:v>-1.3168932391839201</c:v>
                      </c:pt>
                      <c:pt idx="4657">
                        <c:v>-1.3124566614861499</c:v>
                      </c:pt>
                      <c:pt idx="4658">
                        <c:v>-1.30802008378838</c:v>
                      </c:pt>
                      <c:pt idx="4659">
                        <c:v>-1.30358350609061</c:v>
                      </c:pt>
                      <c:pt idx="4660">
                        <c:v>-1.2991469283928401</c:v>
                      </c:pt>
                      <c:pt idx="4661">
                        <c:v>-1.2947103506950699</c:v>
                      </c:pt>
                      <c:pt idx="4662">
                        <c:v>-1.2902737729973</c:v>
                      </c:pt>
                      <c:pt idx="4663">
                        <c:v>-1.28583719529953</c:v>
                      </c:pt>
                      <c:pt idx="4664">
                        <c:v>-1.2814006176017601</c:v>
                      </c:pt>
                      <c:pt idx="4665">
                        <c:v>-1.2769640399039901</c:v>
                      </c:pt>
                      <c:pt idx="4666">
                        <c:v>-1.2725274622062199</c:v>
                      </c:pt>
                      <c:pt idx="4667">
                        <c:v>-1.26809088450845</c:v>
                      </c:pt>
                      <c:pt idx="4668">
                        <c:v>-1.26365430681068</c:v>
                      </c:pt>
                      <c:pt idx="4669">
                        <c:v>-1.2592177291129101</c:v>
                      </c:pt>
                      <c:pt idx="4670">
                        <c:v>-1.2547811514151399</c:v>
                      </c:pt>
                      <c:pt idx="4671">
                        <c:v>-1.25034457371737</c:v>
                      </c:pt>
                      <c:pt idx="4672">
                        <c:v>-1.2459079960196</c:v>
                      </c:pt>
                      <c:pt idx="4673">
                        <c:v>-1.2414714183218301</c:v>
                      </c:pt>
                      <c:pt idx="4674">
                        <c:v>-1.2370348406240601</c:v>
                      </c:pt>
                      <c:pt idx="4675">
                        <c:v>-1.2325982629262899</c:v>
                      </c:pt>
                      <c:pt idx="4676">
                        <c:v>-1.22816168522852</c:v>
                      </c:pt>
                      <c:pt idx="4677">
                        <c:v>-1.22372510753075</c:v>
                      </c:pt>
                      <c:pt idx="4678">
                        <c:v>-1.2192885298329801</c:v>
                      </c:pt>
                      <c:pt idx="4679">
                        <c:v>-1.2148519521352099</c:v>
                      </c:pt>
                      <c:pt idx="4680">
                        <c:v>-1.21041537443744</c:v>
                      </c:pt>
                      <c:pt idx="4681">
                        <c:v>-1.20597879673968</c:v>
                      </c:pt>
                      <c:pt idx="4682">
                        <c:v>-1.2015422190419001</c:v>
                      </c:pt>
                      <c:pt idx="4683">
                        <c:v>-1.1971056413441299</c:v>
                      </c:pt>
                      <c:pt idx="4684">
                        <c:v>-1.1926690636463599</c:v>
                      </c:pt>
                      <c:pt idx="4685">
                        <c:v>-1.1882324859486</c:v>
                      </c:pt>
                      <c:pt idx="4686">
                        <c:v>-1.18379590825083</c:v>
                      </c:pt>
                      <c:pt idx="4687">
                        <c:v>-1.1793593305530601</c:v>
                      </c:pt>
                      <c:pt idx="4688">
                        <c:v>-1.1749227528552799</c:v>
                      </c:pt>
                      <c:pt idx="4689">
                        <c:v>-1.17048617515751</c:v>
                      </c:pt>
                      <c:pt idx="4690">
                        <c:v>-1.16604959745975</c:v>
                      </c:pt>
                      <c:pt idx="4691">
                        <c:v>-1.1616130197619801</c:v>
                      </c:pt>
                      <c:pt idx="4692">
                        <c:v>-1.1571764420642101</c:v>
                      </c:pt>
                      <c:pt idx="4693">
                        <c:v>-1.1527398643664299</c:v>
                      </c:pt>
                      <c:pt idx="4694">
                        <c:v>-1.14830328666866</c:v>
                      </c:pt>
                      <c:pt idx="4695">
                        <c:v>-1.1438667089709</c:v>
                      </c:pt>
                      <c:pt idx="4696">
                        <c:v>-1.1394301312731301</c:v>
                      </c:pt>
                      <c:pt idx="4697">
                        <c:v>-1.1349935535753599</c:v>
                      </c:pt>
                      <c:pt idx="4698">
                        <c:v>-1.13055697587759</c:v>
                      </c:pt>
                      <c:pt idx="4699">
                        <c:v>-1.12612039817981</c:v>
                      </c:pt>
                      <c:pt idx="4700">
                        <c:v>-1.1216838204820501</c:v>
                      </c:pt>
                      <c:pt idx="4701">
                        <c:v>-1.1172472427842799</c:v>
                      </c:pt>
                      <c:pt idx="4702">
                        <c:v>-1.1128106650865099</c:v>
                      </c:pt>
                      <c:pt idx="4703">
                        <c:v>-1.10837408738874</c:v>
                      </c:pt>
                      <c:pt idx="4704">
                        <c:v>-1.10393750969097</c:v>
                      </c:pt>
                      <c:pt idx="4705">
                        <c:v>-1.0995009319932001</c:v>
                      </c:pt>
                      <c:pt idx="4706">
                        <c:v>-1.0950643542954299</c:v>
                      </c:pt>
                      <c:pt idx="4707">
                        <c:v>-1.09062777659766</c:v>
                      </c:pt>
                      <c:pt idx="4708">
                        <c:v>-1.08619119889989</c:v>
                      </c:pt>
                      <c:pt idx="4709">
                        <c:v>-1.0817546212021201</c:v>
                      </c:pt>
                      <c:pt idx="4710">
                        <c:v>-1.0773180435043499</c:v>
                      </c:pt>
                      <c:pt idx="4711">
                        <c:v>-1.0728814658065799</c:v>
                      </c:pt>
                      <c:pt idx="4712">
                        <c:v>-1.06844488810881</c:v>
                      </c:pt>
                      <c:pt idx="4713">
                        <c:v>-1.06400831041104</c:v>
                      </c:pt>
                      <c:pt idx="4714">
                        <c:v>-1.0595717327132701</c:v>
                      </c:pt>
                      <c:pt idx="4715">
                        <c:v>-1.0551351550154999</c:v>
                      </c:pt>
                      <c:pt idx="4716">
                        <c:v>-1.05069857731773</c:v>
                      </c:pt>
                      <c:pt idx="4717">
                        <c:v>-1.04626199961996</c:v>
                      </c:pt>
                      <c:pt idx="4718">
                        <c:v>-1.0418254219221901</c:v>
                      </c:pt>
                      <c:pt idx="4719">
                        <c:v>-1.0373888442244199</c:v>
                      </c:pt>
                      <c:pt idx="4720">
                        <c:v>-1.03295226652665</c:v>
                      </c:pt>
                      <c:pt idx="4721">
                        <c:v>-1.02851568882888</c:v>
                      </c:pt>
                      <c:pt idx="4722">
                        <c:v>-1.0240791111311101</c:v>
                      </c:pt>
                      <c:pt idx="4723">
                        <c:v>-1.0196425334333401</c:v>
                      </c:pt>
                      <c:pt idx="4724">
                        <c:v>-1.0152059557355699</c:v>
                      </c:pt>
                      <c:pt idx="4725">
                        <c:v>-1.0107693780378</c:v>
                      </c:pt>
                      <c:pt idx="4726">
                        <c:v>-1.00633280034003</c:v>
                      </c:pt>
                      <c:pt idx="4727">
                        <c:v>-1.0018962226422601</c:v>
                      </c:pt>
                      <c:pt idx="4728">
                        <c:v>-0.99745964494449502</c:v>
                      </c:pt>
                      <c:pt idx="4729">
                        <c:v>-0.99302306724672496</c:v>
                      </c:pt>
                      <c:pt idx="4730">
                        <c:v>-0.98858648954895401</c:v>
                      </c:pt>
                      <c:pt idx="4731">
                        <c:v>-0.98414991185118295</c:v>
                      </c:pt>
                      <c:pt idx="4732">
                        <c:v>-0.979713334153413</c:v>
                      </c:pt>
                      <c:pt idx="4733">
                        <c:v>-0.97527675645564604</c:v>
                      </c:pt>
                      <c:pt idx="4734">
                        <c:v>-0.97084017875787498</c:v>
                      </c:pt>
                      <c:pt idx="4735">
                        <c:v>-0.96640360106010503</c:v>
                      </c:pt>
                      <c:pt idx="4736">
                        <c:v>-0.96196702336233397</c:v>
                      </c:pt>
                      <c:pt idx="4737">
                        <c:v>-0.95753044566456702</c:v>
                      </c:pt>
                      <c:pt idx="4738">
                        <c:v>-0.95309386796679596</c:v>
                      </c:pt>
                      <c:pt idx="4739">
                        <c:v>-0.94865729026902601</c:v>
                      </c:pt>
                      <c:pt idx="4740">
                        <c:v>-0.94422071257125495</c:v>
                      </c:pt>
                      <c:pt idx="4741">
                        <c:v>-0.939784134873484</c:v>
                      </c:pt>
                      <c:pt idx="4742">
                        <c:v>-0.93534755717571705</c:v>
                      </c:pt>
                      <c:pt idx="4743">
                        <c:v>-0.93091097947794699</c:v>
                      </c:pt>
                      <c:pt idx="4744">
                        <c:v>-0.92647440178017604</c:v>
                      </c:pt>
                      <c:pt idx="4745">
                        <c:v>-0.92203782408240498</c:v>
                      </c:pt>
                      <c:pt idx="4746">
                        <c:v>-0.91760124638463503</c:v>
                      </c:pt>
                      <c:pt idx="4747">
                        <c:v>-0.91316466868686796</c:v>
                      </c:pt>
                      <c:pt idx="4748">
                        <c:v>-0.90872809098909701</c:v>
                      </c:pt>
                      <c:pt idx="4749">
                        <c:v>-0.90429151329132695</c:v>
                      </c:pt>
                      <c:pt idx="4750">
                        <c:v>-0.899854935593556</c:v>
                      </c:pt>
                      <c:pt idx="4751">
                        <c:v>-0.89541835789578506</c:v>
                      </c:pt>
                      <c:pt idx="4752">
                        <c:v>-0.89098178019801799</c:v>
                      </c:pt>
                      <c:pt idx="4753">
                        <c:v>-0.88654520250024804</c:v>
                      </c:pt>
                      <c:pt idx="4754">
                        <c:v>-0.88210862480247698</c:v>
                      </c:pt>
                      <c:pt idx="4755">
                        <c:v>-0.87767204710470603</c:v>
                      </c:pt>
                      <c:pt idx="4756">
                        <c:v>-0.87323546940693897</c:v>
                      </c:pt>
                      <c:pt idx="4757">
                        <c:v>-0.86879889170916902</c:v>
                      </c:pt>
                      <c:pt idx="4758">
                        <c:v>-0.86436231401140196</c:v>
                      </c:pt>
                      <c:pt idx="4759">
                        <c:v>-0.85992573631363101</c:v>
                      </c:pt>
                      <c:pt idx="4760">
                        <c:v>-0.85548915861585995</c:v>
                      </c:pt>
                      <c:pt idx="4761">
                        <c:v>-0.85105258091809299</c:v>
                      </c:pt>
                      <c:pt idx="4762">
                        <c:v>-0.84661600322032304</c:v>
                      </c:pt>
                      <c:pt idx="4763">
                        <c:v>-0.84217942552255198</c:v>
                      </c:pt>
                      <c:pt idx="4764">
                        <c:v>-0.83774284782478203</c:v>
                      </c:pt>
                      <c:pt idx="4765">
                        <c:v>-0.83330627012701097</c:v>
                      </c:pt>
                      <c:pt idx="4766">
                        <c:v>-0.82886969242924402</c:v>
                      </c:pt>
                      <c:pt idx="4767">
                        <c:v>-0.82443311473147296</c:v>
                      </c:pt>
                      <c:pt idx="4768">
                        <c:v>-0.81999653703370301</c:v>
                      </c:pt>
                      <c:pt idx="4769">
                        <c:v>-0.81555995933593195</c:v>
                      </c:pt>
                      <c:pt idx="4770">
                        <c:v>-0.811123381638165</c:v>
                      </c:pt>
                      <c:pt idx="4771">
                        <c:v>-0.80668680394039405</c:v>
                      </c:pt>
                      <c:pt idx="4772">
                        <c:v>-0.80225022624262399</c:v>
                      </c:pt>
                      <c:pt idx="4773">
                        <c:v>-0.79781364854485304</c:v>
                      </c:pt>
                      <c:pt idx="4774">
                        <c:v>-0.79337707084708198</c:v>
                      </c:pt>
                      <c:pt idx="4775">
                        <c:v>-0.78894049314931503</c:v>
                      </c:pt>
                      <c:pt idx="4776">
                        <c:v>-0.78450391545154496</c:v>
                      </c:pt>
                      <c:pt idx="4777">
                        <c:v>-0.78006733775377401</c:v>
                      </c:pt>
                      <c:pt idx="4778">
                        <c:v>-0.77563076005600395</c:v>
                      </c:pt>
                      <c:pt idx="4779">
                        <c:v>-0.771194182358233</c:v>
                      </c:pt>
                      <c:pt idx="4780">
                        <c:v>-0.76675760466046605</c:v>
                      </c:pt>
                      <c:pt idx="4781">
                        <c:v>-0.76232102696269499</c:v>
                      </c:pt>
                      <c:pt idx="4782">
                        <c:v>-0.75788444926492504</c:v>
                      </c:pt>
                      <c:pt idx="4783">
                        <c:v>-0.75344787156715398</c:v>
                      </c:pt>
                      <c:pt idx="4784">
                        <c:v>-0.74901129386938303</c:v>
                      </c:pt>
                      <c:pt idx="4785">
                        <c:v>-0.74457471617161597</c:v>
                      </c:pt>
                      <c:pt idx="4786">
                        <c:v>-0.74013813847384602</c:v>
                      </c:pt>
                      <c:pt idx="4787">
                        <c:v>-0.73570156077607496</c:v>
                      </c:pt>
                      <c:pt idx="4788">
                        <c:v>-0.73126498307830501</c:v>
                      </c:pt>
                      <c:pt idx="4789">
                        <c:v>-0.72682840538053695</c:v>
                      </c:pt>
                      <c:pt idx="4790">
                        <c:v>-0.722391827682767</c:v>
                      </c:pt>
                      <c:pt idx="4791">
                        <c:v>-0.71795524998499605</c:v>
                      </c:pt>
                      <c:pt idx="4792">
                        <c:v>-0.71351867228722599</c:v>
                      </c:pt>
                      <c:pt idx="4793">
                        <c:v>-0.70908209458945504</c:v>
                      </c:pt>
                      <c:pt idx="4794">
                        <c:v>-0.70464551689168797</c:v>
                      </c:pt>
                      <c:pt idx="4795">
                        <c:v>-0.70020893919391702</c:v>
                      </c:pt>
                      <c:pt idx="4796">
                        <c:v>-0.69577236149614696</c:v>
                      </c:pt>
                      <c:pt idx="4797">
                        <c:v>-0.69133578379838001</c:v>
                      </c:pt>
                      <c:pt idx="4798">
                        <c:v>-0.68689920610060895</c:v>
                      </c:pt>
                      <c:pt idx="4799">
                        <c:v>-0.682462628402838</c:v>
                      </c:pt>
                      <c:pt idx="4800">
                        <c:v>-0.67802605070507105</c:v>
                      </c:pt>
                      <c:pt idx="4801">
                        <c:v>-0.67358947300730099</c:v>
                      </c:pt>
                      <c:pt idx="4802">
                        <c:v>-0.66915289530953004</c:v>
                      </c:pt>
                      <c:pt idx="4803">
                        <c:v>-0.66471631761175898</c:v>
                      </c:pt>
                      <c:pt idx="4804">
                        <c:v>-0.66027973991399203</c:v>
                      </c:pt>
                      <c:pt idx="4805">
                        <c:v>-0.65584316221622196</c:v>
                      </c:pt>
                      <c:pt idx="4806">
                        <c:v>-0.65140658451845102</c:v>
                      </c:pt>
                      <c:pt idx="4807">
                        <c:v>-0.64697000682068095</c:v>
                      </c:pt>
                      <c:pt idx="4808">
                        <c:v>-0.642533429122913</c:v>
                      </c:pt>
                      <c:pt idx="4809">
                        <c:v>-0.63809685142514305</c:v>
                      </c:pt>
                      <c:pt idx="4810">
                        <c:v>-0.63366027372737199</c:v>
                      </c:pt>
                      <c:pt idx="4811">
                        <c:v>-0.62922369602960204</c:v>
                      </c:pt>
                      <c:pt idx="4812">
                        <c:v>-0.62478711833183098</c:v>
                      </c:pt>
                      <c:pt idx="4813">
                        <c:v>-0.62035054063406403</c:v>
                      </c:pt>
                      <c:pt idx="4814">
                        <c:v>-0.61591396293629297</c:v>
                      </c:pt>
                      <c:pt idx="4815">
                        <c:v>-0.61147738523852302</c:v>
                      </c:pt>
                      <c:pt idx="4816">
                        <c:v>-0.60704080754075196</c:v>
                      </c:pt>
                      <c:pt idx="4817">
                        <c:v>-0.60260422984298201</c:v>
                      </c:pt>
                      <c:pt idx="4818">
                        <c:v>-0.59816765214521395</c:v>
                      </c:pt>
                      <c:pt idx="4819">
                        <c:v>-0.593731074447444</c:v>
                      </c:pt>
                      <c:pt idx="4820">
                        <c:v>-0.58929449674967305</c:v>
                      </c:pt>
                      <c:pt idx="4821">
                        <c:v>-0.58485791905190299</c:v>
                      </c:pt>
                      <c:pt idx="4822">
                        <c:v>-0.58042134135413204</c:v>
                      </c:pt>
                      <c:pt idx="4823">
                        <c:v>-0.57598476365636497</c:v>
                      </c:pt>
                      <c:pt idx="4824">
                        <c:v>-0.57154818595859402</c:v>
                      </c:pt>
                      <c:pt idx="4825">
                        <c:v>-0.56711160826082396</c:v>
                      </c:pt>
                      <c:pt idx="4826">
                        <c:v>-0.56267503056305301</c:v>
                      </c:pt>
                      <c:pt idx="4827">
                        <c:v>-0.55823845286528595</c:v>
                      </c:pt>
                      <c:pt idx="4828">
                        <c:v>-0.553801875167515</c:v>
                      </c:pt>
                      <c:pt idx="4829">
                        <c:v>-0.54936529746974505</c:v>
                      </c:pt>
                      <c:pt idx="4830">
                        <c:v>-0.54492871977197399</c:v>
                      </c:pt>
                      <c:pt idx="4831">
                        <c:v>-0.54049214207420404</c:v>
                      </c:pt>
                      <c:pt idx="4832">
                        <c:v>-0.53605556437643598</c:v>
                      </c:pt>
                      <c:pt idx="4833">
                        <c:v>-0.53161898667866603</c:v>
                      </c:pt>
                      <c:pt idx="4834">
                        <c:v>-0.52718240898089497</c:v>
                      </c:pt>
                      <c:pt idx="4835">
                        <c:v>-0.52274583128312502</c:v>
                      </c:pt>
                      <c:pt idx="4836">
                        <c:v>-0.51830925358535795</c:v>
                      </c:pt>
                      <c:pt idx="4837">
                        <c:v>-0.513872675887587</c:v>
                      </c:pt>
                      <c:pt idx="4838">
                        <c:v>-0.50943609818981594</c:v>
                      </c:pt>
                      <c:pt idx="4839">
                        <c:v>-0.50499952049204899</c:v>
                      </c:pt>
                      <c:pt idx="4840">
                        <c:v>-0.50056294279427904</c:v>
                      </c:pt>
                      <c:pt idx="4841">
                        <c:v>-0.49612636509650798</c:v>
                      </c:pt>
                      <c:pt idx="4842">
                        <c:v>-0.49168978739874097</c:v>
                      </c:pt>
                      <c:pt idx="4843">
                        <c:v>-0.48725320970097002</c:v>
                      </c:pt>
                      <c:pt idx="4844">
                        <c:v>-0.48281663200320002</c:v>
                      </c:pt>
                      <c:pt idx="4845">
                        <c:v>-0.47838005430542901</c:v>
                      </c:pt>
                      <c:pt idx="4846">
                        <c:v>-0.47394347660766201</c:v>
                      </c:pt>
                      <c:pt idx="4847">
                        <c:v>-0.469506898909891</c:v>
                      </c:pt>
                      <c:pt idx="4848">
                        <c:v>-0.465070321212121</c:v>
                      </c:pt>
                      <c:pt idx="4849">
                        <c:v>-0.46063374351434999</c:v>
                      </c:pt>
                      <c:pt idx="4850">
                        <c:v>-0.45619716581657999</c:v>
                      </c:pt>
                      <c:pt idx="4851">
                        <c:v>-0.45176058811881298</c:v>
                      </c:pt>
                      <c:pt idx="4852">
                        <c:v>-0.44732401042104197</c:v>
                      </c:pt>
                      <c:pt idx="4853">
                        <c:v>-0.44288743272327102</c:v>
                      </c:pt>
                      <c:pt idx="4854">
                        <c:v>-0.43845085502550102</c:v>
                      </c:pt>
                      <c:pt idx="4855">
                        <c:v>-0.43401427732773001</c:v>
                      </c:pt>
                      <c:pt idx="4856">
                        <c:v>-0.42957769962996301</c:v>
                      </c:pt>
                      <c:pt idx="4857">
                        <c:v>-0.425141121932192</c:v>
                      </c:pt>
                      <c:pt idx="4858">
                        <c:v>-0.420704544234422</c:v>
                      </c:pt>
                      <c:pt idx="4859">
                        <c:v>-0.41626796653665099</c:v>
                      </c:pt>
                      <c:pt idx="4860">
                        <c:v>-0.41183138883888398</c:v>
                      </c:pt>
                      <c:pt idx="4861">
                        <c:v>-0.40739481114111298</c:v>
                      </c:pt>
                      <c:pt idx="4862">
                        <c:v>-0.40295823344334297</c:v>
                      </c:pt>
                      <c:pt idx="4863">
                        <c:v>-0.39852165574557202</c:v>
                      </c:pt>
                      <c:pt idx="4864">
                        <c:v>-0.39408507804780202</c:v>
                      </c:pt>
                      <c:pt idx="4865">
                        <c:v>-0.38964850035003501</c:v>
                      </c:pt>
                      <c:pt idx="4866">
                        <c:v>-0.385211922652264</c:v>
                      </c:pt>
                      <c:pt idx="4867">
                        <c:v>-0.380775344954493</c:v>
                      </c:pt>
                      <c:pt idx="4868">
                        <c:v>-0.37633876725672299</c:v>
                      </c:pt>
                      <c:pt idx="4869">
                        <c:v>-0.37190218955895199</c:v>
                      </c:pt>
                      <c:pt idx="4870">
                        <c:v>-0.36746561186118498</c:v>
                      </c:pt>
                      <c:pt idx="4871">
                        <c:v>-0.36302903416341398</c:v>
                      </c:pt>
                      <c:pt idx="4872">
                        <c:v>-0.35859245646564403</c:v>
                      </c:pt>
                      <c:pt idx="4873">
                        <c:v>-0.35415587876787302</c:v>
                      </c:pt>
                      <c:pt idx="4874">
                        <c:v>-0.34971930107010302</c:v>
                      </c:pt>
                      <c:pt idx="4875">
                        <c:v>-0.34528272337233501</c:v>
                      </c:pt>
                      <c:pt idx="4876">
                        <c:v>-0.340846145674565</c:v>
                      </c:pt>
                      <c:pt idx="4877">
                        <c:v>-0.336409567976794</c:v>
                      </c:pt>
                      <c:pt idx="4878">
                        <c:v>-0.33197299027902699</c:v>
                      </c:pt>
                      <c:pt idx="4879">
                        <c:v>-0.32753641258125699</c:v>
                      </c:pt>
                      <c:pt idx="4880">
                        <c:v>-0.32309983488348598</c:v>
                      </c:pt>
                      <c:pt idx="4881">
                        <c:v>-0.31866325718571897</c:v>
                      </c:pt>
                      <c:pt idx="4882">
                        <c:v>-0.31422667948794802</c:v>
                      </c:pt>
                      <c:pt idx="4883">
                        <c:v>-0.30979010179017802</c:v>
                      </c:pt>
                      <c:pt idx="4884">
                        <c:v>-0.30535352409241101</c:v>
                      </c:pt>
                      <c:pt idx="4885">
                        <c:v>-0.30091694639464001</c:v>
                      </c:pt>
                      <c:pt idx="4886">
                        <c:v>-0.296480368696869</c:v>
                      </c:pt>
                      <c:pt idx="4887">
                        <c:v>-0.292043790999099</c:v>
                      </c:pt>
                      <c:pt idx="4888">
                        <c:v>-0.28760721330132799</c:v>
                      </c:pt>
                      <c:pt idx="4889">
                        <c:v>-0.28317063560356098</c:v>
                      </c:pt>
                      <c:pt idx="4890">
                        <c:v>-0.27873405790578998</c:v>
                      </c:pt>
                      <c:pt idx="4891">
                        <c:v>-0.27429748020801997</c:v>
                      </c:pt>
                      <c:pt idx="4892">
                        <c:v>-0.26986090251024902</c:v>
                      </c:pt>
                      <c:pt idx="4893">
                        <c:v>-0.26542432481248202</c:v>
                      </c:pt>
                      <c:pt idx="4894">
                        <c:v>-0.26098774711471201</c:v>
                      </c:pt>
                      <c:pt idx="4895">
                        <c:v>-0.25655116941694101</c:v>
                      </c:pt>
                      <c:pt idx="4896">
                        <c:v>-0.25211459171917</c:v>
                      </c:pt>
                      <c:pt idx="4897">
                        <c:v>-0.24767801402139999</c:v>
                      </c:pt>
                      <c:pt idx="4898">
                        <c:v>-0.24324143632363299</c:v>
                      </c:pt>
                      <c:pt idx="4899">
                        <c:v>-0.23880485862586201</c:v>
                      </c:pt>
                      <c:pt idx="4900">
                        <c:v>-0.23436828092809101</c:v>
                      </c:pt>
                      <c:pt idx="4901">
                        <c:v>-0.229931703230321</c:v>
                      </c:pt>
                      <c:pt idx="4902">
                        <c:v>-0.22549512553254999</c:v>
                      </c:pt>
                      <c:pt idx="4903">
                        <c:v>-0.22105854783478299</c:v>
                      </c:pt>
                      <c:pt idx="4904">
                        <c:v>-0.21662197013701201</c:v>
                      </c:pt>
                      <c:pt idx="4905">
                        <c:v>-0.212185392439242</c:v>
                      </c:pt>
                      <c:pt idx="4906">
                        <c:v>-0.207748814741471</c:v>
                      </c:pt>
                      <c:pt idx="4907">
                        <c:v>-0.20331223704370099</c:v>
                      </c:pt>
                      <c:pt idx="4908">
                        <c:v>-0.19887565934593401</c:v>
                      </c:pt>
                      <c:pt idx="4909">
                        <c:v>-0.19443908164816301</c:v>
                      </c:pt>
                      <c:pt idx="4910">
                        <c:v>-0.190002503950392</c:v>
                      </c:pt>
                      <c:pt idx="4911">
                        <c:v>-0.185565926252622</c:v>
                      </c:pt>
                      <c:pt idx="4912">
                        <c:v>-0.18112934855485499</c:v>
                      </c:pt>
                      <c:pt idx="4913">
                        <c:v>-0.17669277085708401</c:v>
                      </c:pt>
                      <c:pt idx="4914">
                        <c:v>-0.17225619315931301</c:v>
                      </c:pt>
                      <c:pt idx="4915">
                        <c:v>-0.167819615461543</c:v>
                      </c:pt>
                      <c:pt idx="4916">
                        <c:v>-0.163383037763772</c:v>
                      </c:pt>
                      <c:pt idx="4917">
                        <c:v>-0.15894646006600499</c:v>
                      </c:pt>
                      <c:pt idx="4918">
                        <c:v>-0.15450988236823399</c:v>
                      </c:pt>
                      <c:pt idx="4919">
                        <c:v>-0.15007330467046401</c:v>
                      </c:pt>
                      <c:pt idx="4920">
                        <c:v>-0.145636726972697</c:v>
                      </c:pt>
                      <c:pt idx="4921">
                        <c:v>-0.141200149274926</c:v>
                      </c:pt>
                      <c:pt idx="4922">
                        <c:v>-0.13676357157715599</c:v>
                      </c:pt>
                      <c:pt idx="4923">
                        <c:v>-0.13232699387938901</c:v>
                      </c:pt>
                      <c:pt idx="4924">
                        <c:v>-0.12789041618161801</c:v>
                      </c:pt>
                      <c:pt idx="4925">
                        <c:v>-0.123453838483847</c:v>
                      </c:pt>
                      <c:pt idx="4926">
                        <c:v>-0.11901726078607699</c:v>
                      </c:pt>
                      <c:pt idx="4927">
                        <c:v>-0.11458068308831</c:v>
                      </c:pt>
                      <c:pt idx="4928">
                        <c:v>-0.110144105390539</c:v>
                      </c:pt>
                      <c:pt idx="4929">
                        <c:v>-0.10570752769276801</c:v>
                      </c:pt>
                      <c:pt idx="4930">
                        <c:v>-0.101270949994998</c:v>
                      </c:pt>
                      <c:pt idx="4931">
                        <c:v>-9.68343722972307E-2</c:v>
                      </c:pt>
                      <c:pt idx="4932">
                        <c:v>-9.2397794599460098E-2</c:v>
                      </c:pt>
                      <c:pt idx="4933">
                        <c:v>-8.7961216901689496E-2</c:v>
                      </c:pt>
                      <c:pt idx="4934">
                        <c:v>-8.3524639203918796E-2</c:v>
                      </c:pt>
                      <c:pt idx="4935">
                        <c:v>-7.9088061506148194E-2</c:v>
                      </c:pt>
                      <c:pt idx="4936">
                        <c:v>-7.46514838083812E-2</c:v>
                      </c:pt>
                      <c:pt idx="4937">
                        <c:v>-7.02149061106105E-2</c:v>
                      </c:pt>
                      <c:pt idx="4938">
                        <c:v>-6.5778328412839898E-2</c:v>
                      </c:pt>
                      <c:pt idx="4939">
                        <c:v>-6.1341750715069303E-2</c:v>
                      </c:pt>
                      <c:pt idx="4940">
                        <c:v>-5.6905173017298701E-2</c:v>
                      </c:pt>
                      <c:pt idx="4941">
                        <c:v>-5.2468595319531602E-2</c:v>
                      </c:pt>
                      <c:pt idx="4942">
                        <c:v>-4.8032017621761E-2</c:v>
                      </c:pt>
                      <c:pt idx="4943">
                        <c:v>-4.3595439923990398E-2</c:v>
                      </c:pt>
                      <c:pt idx="4944">
                        <c:v>-3.9158862226219802E-2</c:v>
                      </c:pt>
                      <c:pt idx="4945">
                        <c:v>-3.4722284528452697E-2</c:v>
                      </c:pt>
                      <c:pt idx="4946">
                        <c:v>-3.0285706830682099E-2</c:v>
                      </c:pt>
                      <c:pt idx="4947">
                        <c:v>-2.58491291329115E-2</c:v>
                      </c:pt>
                      <c:pt idx="4948">
                        <c:v>-2.1412551435140901E-2</c:v>
                      </c:pt>
                      <c:pt idx="4949">
                        <c:v>-1.6975973737370299E-2</c:v>
                      </c:pt>
                      <c:pt idx="4950">
                        <c:v>-1.25393960396032E-2</c:v>
                      </c:pt>
                      <c:pt idx="4951">
                        <c:v>-8.1028183418325704E-3</c:v>
                      </c:pt>
                      <c:pt idx="4952">
                        <c:v>-3.6662406440619599E-3</c:v>
                      </c:pt>
                      <c:pt idx="4953">
                        <c:v>7.70337053708659E-4</c:v>
                      </c:pt>
                      <c:pt idx="4954">
                        <c:v>5.2069147514792798E-3</c:v>
                      </c:pt>
                      <c:pt idx="4955">
                        <c:v>9.6434924492463398E-3</c:v>
                      </c:pt>
                      <c:pt idx="4956">
                        <c:v>1.4080070147016999E-2</c:v>
                      </c:pt>
                      <c:pt idx="4957">
                        <c:v>1.8516647844787602E-2</c:v>
                      </c:pt>
                      <c:pt idx="4958">
                        <c:v>2.29532255425582E-2</c:v>
                      </c:pt>
                      <c:pt idx="4959">
                        <c:v>2.7389803240325299E-2</c:v>
                      </c:pt>
                      <c:pt idx="4960">
                        <c:v>3.1826380938095901E-2</c:v>
                      </c:pt>
                      <c:pt idx="4961">
                        <c:v>3.6262958635862902E-2</c:v>
                      </c:pt>
                      <c:pt idx="4962">
                        <c:v>4.0699536333633497E-2</c:v>
                      </c:pt>
                      <c:pt idx="4963">
                        <c:v>4.5136114031404197E-2</c:v>
                      </c:pt>
                      <c:pt idx="4964">
                        <c:v>4.9572691729171198E-2</c:v>
                      </c:pt>
                      <c:pt idx="4965">
                        <c:v>5.40092694269418E-2</c:v>
                      </c:pt>
                      <c:pt idx="4966">
                        <c:v>5.8445847124712499E-2</c:v>
                      </c:pt>
                      <c:pt idx="4967">
                        <c:v>6.2882424822483102E-2</c:v>
                      </c:pt>
                      <c:pt idx="4968">
                        <c:v>6.7319002520253704E-2</c:v>
                      </c:pt>
                      <c:pt idx="4969">
                        <c:v>7.1755580218020795E-2</c:v>
                      </c:pt>
                      <c:pt idx="4970">
                        <c:v>7.6192157915791398E-2</c:v>
                      </c:pt>
                      <c:pt idx="4971">
                        <c:v>8.0628735613562E-2</c:v>
                      </c:pt>
                      <c:pt idx="4972">
                        <c:v>8.5065313311332602E-2</c:v>
                      </c:pt>
                      <c:pt idx="4973">
                        <c:v>8.9501891009103204E-2</c:v>
                      </c:pt>
                      <c:pt idx="4974">
                        <c:v>9.3938468706870296E-2</c:v>
                      </c:pt>
                      <c:pt idx="4975">
                        <c:v>9.8375046404640898E-2</c:v>
                      </c:pt>
                      <c:pt idx="4976">
                        <c:v>0.102811624102412</c:v>
                      </c:pt>
                      <c:pt idx="4977">
                        <c:v>0.10724820180018201</c:v>
                      </c:pt>
                      <c:pt idx="4978">
                        <c:v>0.111684779497953</c:v>
                      </c:pt>
                      <c:pt idx="4979">
                        <c:v>0.11612135719572</c:v>
                      </c:pt>
                      <c:pt idx="4980">
                        <c:v>0.12055793489349</c:v>
                      </c:pt>
                      <c:pt idx="4981">
                        <c:v>0.124994512591261</c:v>
                      </c:pt>
                      <c:pt idx="4982">
                        <c:v>0.12943109028903199</c:v>
                      </c:pt>
                      <c:pt idx="4983">
                        <c:v>0.133867667986799</c:v>
                      </c:pt>
                      <c:pt idx="4984">
                        <c:v>0.138304245684569</c:v>
                      </c:pt>
                      <c:pt idx="4985">
                        <c:v>0.14274082338234001</c:v>
                      </c:pt>
                      <c:pt idx="4986">
                        <c:v>0.14717740108011099</c:v>
                      </c:pt>
                      <c:pt idx="4987">
                        <c:v>0.15161397877788099</c:v>
                      </c:pt>
                      <c:pt idx="4988">
                        <c:v>0.156050556475648</c:v>
                      </c:pt>
                      <c:pt idx="4989">
                        <c:v>0.160487134173419</c:v>
                      </c:pt>
                      <c:pt idx="4990">
                        <c:v>0.16492371187118901</c:v>
                      </c:pt>
                      <c:pt idx="4991">
                        <c:v>0.16936028956895999</c:v>
                      </c:pt>
                      <c:pt idx="4992">
                        <c:v>0.17379686726673099</c:v>
                      </c:pt>
                      <c:pt idx="4993">
                        <c:v>0.178233444964498</c:v>
                      </c:pt>
                      <c:pt idx="4994">
                        <c:v>0.18267002266226801</c:v>
                      </c:pt>
                      <c:pt idx="4995">
                        <c:v>0.18710660036003901</c:v>
                      </c:pt>
                      <c:pt idx="4996">
                        <c:v>0.19154317805780999</c:v>
                      </c:pt>
                      <c:pt idx="4997">
                        <c:v>0.195979755755577</c:v>
                      </c:pt>
                      <c:pt idx="4998">
                        <c:v>0.200416333453347</c:v>
                      </c:pt>
                      <c:pt idx="4999">
                        <c:v>0.20485291115111801</c:v>
                      </c:pt>
                      <c:pt idx="5000">
                        <c:v>0.20928948884888501</c:v>
                      </c:pt>
                      <c:pt idx="5001">
                        <c:v>0.21372606654665599</c:v>
                      </c:pt>
                      <c:pt idx="5002">
                        <c:v>0.218162644244426</c:v>
                      </c:pt>
                      <c:pt idx="5003">
                        <c:v>0.222599221942193</c:v>
                      </c:pt>
                      <c:pt idx="5004">
                        <c:v>0.22703579963996401</c:v>
                      </c:pt>
                      <c:pt idx="5005">
                        <c:v>0.23147237733773501</c:v>
                      </c:pt>
                      <c:pt idx="5006">
                        <c:v>0.23590895503550499</c:v>
                      </c:pt>
                      <c:pt idx="5007">
                        <c:v>0.240345532733272</c:v>
                      </c:pt>
                      <c:pt idx="5008">
                        <c:v>0.244782110431043</c:v>
                      </c:pt>
                      <c:pt idx="5009">
                        <c:v>0.24921868812881301</c:v>
                      </c:pt>
                      <c:pt idx="5010">
                        <c:v>0.25365526582658399</c:v>
                      </c:pt>
                      <c:pt idx="5011">
                        <c:v>0.25809184352435499</c:v>
                      </c:pt>
                      <c:pt idx="5012">
                        <c:v>0.262528421222122</c:v>
                      </c:pt>
                      <c:pt idx="5013">
                        <c:v>0.266964998919892</c:v>
                      </c:pt>
                      <c:pt idx="5014">
                        <c:v>0.27140157661766301</c:v>
                      </c:pt>
                      <c:pt idx="5015">
                        <c:v>0.27583815431543401</c:v>
                      </c:pt>
                      <c:pt idx="5016">
                        <c:v>0.28027473201320102</c:v>
                      </c:pt>
                      <c:pt idx="5017">
                        <c:v>0.28471130971097097</c:v>
                      </c:pt>
                      <c:pt idx="5018">
                        <c:v>0.28914788740874198</c:v>
                      </c:pt>
                      <c:pt idx="5019">
                        <c:v>0.29358446510651298</c:v>
                      </c:pt>
                      <c:pt idx="5020">
                        <c:v>0.29802104280428299</c:v>
                      </c:pt>
                      <c:pt idx="5021">
                        <c:v>0.30245762050205</c:v>
                      </c:pt>
                      <c:pt idx="5022">
                        <c:v>0.306894198199821</c:v>
                      </c:pt>
                      <c:pt idx="5023">
                        <c:v>0.31133077589759101</c:v>
                      </c:pt>
                      <c:pt idx="5024">
                        <c:v>0.31576735359536201</c:v>
                      </c:pt>
                      <c:pt idx="5025">
                        <c:v>0.32020393129313302</c:v>
                      </c:pt>
                      <c:pt idx="5026">
                        <c:v>0.32464050899090002</c:v>
                      </c:pt>
                      <c:pt idx="5027">
                        <c:v>0.32907708668866997</c:v>
                      </c:pt>
                      <c:pt idx="5028">
                        <c:v>0.33351366438644098</c:v>
                      </c:pt>
                      <c:pt idx="5029">
                        <c:v>0.33795024208421198</c:v>
                      </c:pt>
                      <c:pt idx="5030">
                        <c:v>0.34238681978198199</c:v>
                      </c:pt>
                      <c:pt idx="5031">
                        <c:v>0.346823397479749</c:v>
                      </c:pt>
                      <c:pt idx="5032">
                        <c:v>0.35125997517752</c:v>
                      </c:pt>
                      <c:pt idx="5033">
                        <c:v>0.35569655287529001</c:v>
                      </c:pt>
                      <c:pt idx="5034">
                        <c:v>0.36013313057306101</c:v>
                      </c:pt>
                      <c:pt idx="5035">
                        <c:v>0.36456970827082802</c:v>
                      </c:pt>
                      <c:pt idx="5036">
                        <c:v>0.36900628596859902</c:v>
                      </c:pt>
                      <c:pt idx="5037">
                        <c:v>0.37344286366636897</c:v>
                      </c:pt>
                      <c:pt idx="5038">
                        <c:v>0.37787944136413998</c:v>
                      </c:pt>
                      <c:pt idx="5039">
                        <c:v>0.38231601906190699</c:v>
                      </c:pt>
                      <c:pt idx="5040">
                        <c:v>0.38675259675967799</c:v>
                      </c:pt>
                      <c:pt idx="5041">
                        <c:v>0.391189174457448</c:v>
                      </c:pt>
                      <c:pt idx="5042">
                        <c:v>0.395625752155215</c:v>
                      </c:pt>
                      <c:pt idx="5043">
                        <c:v>0.40006232985298601</c:v>
                      </c:pt>
                      <c:pt idx="5044">
                        <c:v>0.40449890755075701</c:v>
                      </c:pt>
                      <c:pt idx="5045">
                        <c:v>0.40893548524852402</c:v>
                      </c:pt>
                      <c:pt idx="5046">
                        <c:v>0.41337206294629403</c:v>
                      </c:pt>
                      <c:pt idx="5047">
                        <c:v>0.41780864064406498</c:v>
                      </c:pt>
                      <c:pt idx="5048">
                        <c:v>0.42224521834183598</c:v>
                      </c:pt>
                      <c:pt idx="5049">
                        <c:v>0.42668179603960599</c:v>
                      </c:pt>
                      <c:pt idx="5050">
                        <c:v>0.431118373737373</c:v>
                      </c:pt>
                      <c:pt idx="5051">
                        <c:v>0.435554951435144</c:v>
                      </c:pt>
                      <c:pt idx="5052">
                        <c:v>0.43999152913291401</c:v>
                      </c:pt>
                      <c:pt idx="5053">
                        <c:v>0.44442810683068501</c:v>
                      </c:pt>
                      <c:pt idx="5054">
                        <c:v>0.44886468452845202</c:v>
                      </c:pt>
                      <c:pt idx="5055">
                        <c:v>0.45330126222622302</c:v>
                      </c:pt>
                      <c:pt idx="5056">
                        <c:v>0.45773783992399297</c:v>
                      </c:pt>
                      <c:pt idx="5057">
                        <c:v>0.46217441762176398</c:v>
                      </c:pt>
                      <c:pt idx="5058">
                        <c:v>0.46661099531953498</c:v>
                      </c:pt>
                      <c:pt idx="5059">
                        <c:v>0.47104757301730199</c:v>
                      </c:pt>
                      <c:pt idx="5060">
                        <c:v>0.475484150715072</c:v>
                      </c:pt>
                      <c:pt idx="5061">
                        <c:v>0.479920728412843</c:v>
                      </c:pt>
                      <c:pt idx="5062">
                        <c:v>0.48435730611061301</c:v>
                      </c:pt>
                      <c:pt idx="5063">
                        <c:v>0.48879388380838401</c:v>
                      </c:pt>
                      <c:pt idx="5064">
                        <c:v>0.49323046150615102</c:v>
                      </c:pt>
                      <c:pt idx="5065">
                        <c:v>0.49766703920392202</c:v>
                      </c:pt>
                      <c:pt idx="5066">
                        <c:v>0.50210361690169203</c:v>
                      </c:pt>
                      <c:pt idx="5067">
                        <c:v>0.50654019459946298</c:v>
                      </c:pt>
                      <c:pt idx="5068">
                        <c:v>0.51097677229723004</c:v>
                      </c:pt>
                      <c:pt idx="5069">
                        <c:v>0.51541334999500099</c:v>
                      </c:pt>
                      <c:pt idx="5070">
                        <c:v>0.51984992769277105</c:v>
                      </c:pt>
                      <c:pt idx="5071">
                        <c:v>0.524286505390542</c:v>
                      </c:pt>
                      <c:pt idx="5072">
                        <c:v>0.52872308308831295</c:v>
                      </c:pt>
                      <c:pt idx="5073">
                        <c:v>0.53315966078608001</c:v>
                      </c:pt>
                      <c:pt idx="5074">
                        <c:v>0.53759623848384996</c:v>
                      </c:pt>
                      <c:pt idx="5075">
                        <c:v>0.54203281618162102</c:v>
                      </c:pt>
                      <c:pt idx="5076">
                        <c:v>0.54646939387939097</c:v>
                      </c:pt>
                      <c:pt idx="5077">
                        <c:v>0.55090597157716203</c:v>
                      </c:pt>
                      <c:pt idx="5078">
                        <c:v>0.55534254927492899</c:v>
                      </c:pt>
                      <c:pt idx="5079">
                        <c:v>0.55977912697270005</c:v>
                      </c:pt>
                      <c:pt idx="5080">
                        <c:v>0.56421570467047</c:v>
                      </c:pt>
                      <c:pt idx="5081">
                        <c:v>0.56865228236823695</c:v>
                      </c:pt>
                      <c:pt idx="5082">
                        <c:v>0.57308886006600801</c:v>
                      </c:pt>
                      <c:pt idx="5083">
                        <c:v>0.57752543776377896</c:v>
                      </c:pt>
                      <c:pt idx="5084">
                        <c:v>0.58196201546154602</c:v>
                      </c:pt>
                      <c:pt idx="5085">
                        <c:v>0.58639859315931597</c:v>
                      </c:pt>
                      <c:pt idx="5086">
                        <c:v>0.59083517085708703</c:v>
                      </c:pt>
                      <c:pt idx="5087">
                        <c:v>0.59527174855485399</c:v>
                      </c:pt>
                      <c:pt idx="5088">
                        <c:v>0.59970832625262505</c:v>
                      </c:pt>
                      <c:pt idx="5089">
                        <c:v>0.604144903950395</c:v>
                      </c:pt>
                      <c:pt idx="5090">
                        <c:v>0.60858148164816595</c:v>
                      </c:pt>
                      <c:pt idx="5091">
                        <c:v>0.61301805934593701</c:v>
                      </c:pt>
                      <c:pt idx="5092">
                        <c:v>0.61745463704370396</c:v>
                      </c:pt>
                      <c:pt idx="5093">
                        <c:v>0.62189121474147402</c:v>
                      </c:pt>
                      <c:pt idx="5094">
                        <c:v>0.62632779243924497</c:v>
                      </c:pt>
                      <c:pt idx="5095">
                        <c:v>0.63076437013701503</c:v>
                      </c:pt>
                      <c:pt idx="5096">
                        <c:v>0.63520094783478598</c:v>
                      </c:pt>
                      <c:pt idx="5097">
                        <c:v>0.63963752553255304</c:v>
                      </c:pt>
                      <c:pt idx="5098">
                        <c:v>0.64407410323032399</c:v>
                      </c:pt>
                      <c:pt idx="5099">
                        <c:v>0.64851068092809405</c:v>
                      </c:pt>
                      <c:pt idx="5100">
                        <c:v>0.652947258625865</c:v>
                      </c:pt>
                      <c:pt idx="5101">
                        <c:v>0.65738383632363595</c:v>
                      </c:pt>
                      <c:pt idx="5102">
                        <c:v>0.66182041402140301</c:v>
                      </c:pt>
                      <c:pt idx="5103">
                        <c:v>0.66625699171917296</c:v>
                      </c:pt>
                      <c:pt idx="5104">
                        <c:v>0.67069356941694402</c:v>
                      </c:pt>
                      <c:pt idx="5105">
                        <c:v>0.67513014711471397</c:v>
                      </c:pt>
                      <c:pt idx="5106">
                        <c:v>0.67956672481248204</c:v>
                      </c:pt>
                      <c:pt idx="5107">
                        <c:v>0.68400330251025199</c:v>
                      </c:pt>
                      <c:pt idx="5108">
                        <c:v>0.68843988020802305</c:v>
                      </c:pt>
                      <c:pt idx="5109">
                        <c:v>0.692876457905793</c:v>
                      </c:pt>
                      <c:pt idx="5110">
                        <c:v>0.69731303560356395</c:v>
                      </c:pt>
                      <c:pt idx="5111">
                        <c:v>0.70174961330133101</c:v>
                      </c:pt>
                      <c:pt idx="5112">
                        <c:v>0.70618619099910196</c:v>
                      </c:pt>
                      <c:pt idx="5113">
                        <c:v>0.71062276869687202</c:v>
                      </c:pt>
                      <c:pt idx="5114">
                        <c:v>0.71505934639464297</c:v>
                      </c:pt>
                      <c:pt idx="5115">
                        <c:v>0.71949592409241403</c:v>
                      </c:pt>
                      <c:pt idx="5116">
                        <c:v>0.72393250179018098</c:v>
                      </c:pt>
                      <c:pt idx="5117">
                        <c:v>0.72836907948795104</c:v>
                      </c:pt>
                      <c:pt idx="5118">
                        <c:v>0.73280565718572199</c:v>
                      </c:pt>
                      <c:pt idx="5119">
                        <c:v>0.73724223488349205</c:v>
                      </c:pt>
                      <c:pt idx="5120">
                        <c:v>0.74167881258126001</c:v>
                      </c:pt>
                      <c:pt idx="5121">
                        <c:v>0.74611539027902996</c:v>
                      </c:pt>
                      <c:pt idx="5122">
                        <c:v>0.75055196797680102</c:v>
                      </c:pt>
                      <c:pt idx="5123">
                        <c:v>0.75498854567456797</c:v>
                      </c:pt>
                      <c:pt idx="5124">
                        <c:v>0.75942512337233803</c:v>
                      </c:pt>
                      <c:pt idx="5125">
                        <c:v>0.76386170107010898</c:v>
                      </c:pt>
                      <c:pt idx="5126">
                        <c:v>0.76829827876787604</c:v>
                      </c:pt>
                      <c:pt idx="5127">
                        <c:v>0.77273485646564699</c:v>
                      </c:pt>
                      <c:pt idx="5128">
                        <c:v>0.77717143416341705</c:v>
                      </c:pt>
                      <c:pt idx="5129">
                        <c:v>0.781608011861188</c:v>
                      </c:pt>
                      <c:pt idx="5130">
                        <c:v>0.78604458955895495</c:v>
                      </c:pt>
                      <c:pt idx="5131">
                        <c:v>0.79048116725672601</c:v>
                      </c:pt>
                      <c:pt idx="5132">
                        <c:v>0.79491774495449596</c:v>
                      </c:pt>
                      <c:pt idx="5133">
                        <c:v>0.79935432265226702</c:v>
                      </c:pt>
                      <c:pt idx="5134">
                        <c:v>0.80379090035003697</c:v>
                      </c:pt>
                      <c:pt idx="5135">
                        <c:v>0.80822747804780504</c:v>
                      </c:pt>
                      <c:pt idx="5136">
                        <c:v>0.81266405574557499</c:v>
                      </c:pt>
                      <c:pt idx="5137">
                        <c:v>0.81710063344334605</c:v>
                      </c:pt>
                      <c:pt idx="5138">
                        <c:v>0.821537211141116</c:v>
                      </c:pt>
                      <c:pt idx="5139">
                        <c:v>0.82597378883888295</c:v>
                      </c:pt>
                      <c:pt idx="5140">
                        <c:v>0.83041036653665401</c:v>
                      </c:pt>
                      <c:pt idx="5141">
                        <c:v>0.83484694423442496</c:v>
                      </c:pt>
                      <c:pt idx="5142">
                        <c:v>0.83928352193219502</c:v>
                      </c:pt>
                      <c:pt idx="5143">
                        <c:v>0.84372009962996597</c:v>
                      </c:pt>
                      <c:pt idx="5144">
                        <c:v>0.84815667732773303</c:v>
                      </c:pt>
                      <c:pt idx="5145">
                        <c:v>0.85259325502550398</c:v>
                      </c:pt>
                      <c:pt idx="5146">
                        <c:v>0.85702983272327404</c:v>
                      </c:pt>
                      <c:pt idx="5147">
                        <c:v>0.86146641042104499</c:v>
                      </c:pt>
                      <c:pt idx="5148">
                        <c:v>0.86590298811881505</c:v>
                      </c:pt>
                      <c:pt idx="5149">
                        <c:v>0.87033956581658201</c:v>
                      </c:pt>
                      <c:pt idx="5150">
                        <c:v>0.87477614351435296</c:v>
                      </c:pt>
                      <c:pt idx="5151">
                        <c:v>0.87921272121212402</c:v>
                      </c:pt>
                      <c:pt idx="5152">
                        <c:v>0.88364929890989397</c:v>
                      </c:pt>
                      <c:pt idx="5153">
                        <c:v>0.88808587660766503</c:v>
                      </c:pt>
                      <c:pt idx="5154">
                        <c:v>0.89252245430543198</c:v>
                      </c:pt>
                      <c:pt idx="5155">
                        <c:v>0.89695903200320304</c:v>
                      </c:pt>
                      <c:pt idx="5156">
                        <c:v>0.90139560970097299</c:v>
                      </c:pt>
                      <c:pt idx="5157">
                        <c:v>0.90583218739874405</c:v>
                      </c:pt>
                      <c:pt idx="5158">
                        <c:v>0.910268765096511</c:v>
                      </c:pt>
                      <c:pt idx="5159">
                        <c:v>0.91470534279428195</c:v>
                      </c:pt>
                      <c:pt idx="5160">
                        <c:v>0.91914192049205201</c:v>
                      </c:pt>
                      <c:pt idx="5161">
                        <c:v>0.92357849818982296</c:v>
                      </c:pt>
                      <c:pt idx="5162">
                        <c:v>0.92801507588759002</c:v>
                      </c:pt>
                      <c:pt idx="5163">
                        <c:v>0.93245165358535997</c:v>
                      </c:pt>
                      <c:pt idx="5164">
                        <c:v>0.93688823128312804</c:v>
                      </c:pt>
                      <c:pt idx="5165">
                        <c:v>0.94132480898089799</c:v>
                      </c:pt>
                      <c:pt idx="5166">
                        <c:v>0.94576138667866905</c:v>
                      </c:pt>
                      <c:pt idx="5167">
                        <c:v>0.950197964376439</c:v>
                      </c:pt>
                      <c:pt idx="5168">
                        <c:v>0.95463454207420595</c:v>
                      </c:pt>
                      <c:pt idx="5169">
                        <c:v>0.95907111977197701</c:v>
                      </c:pt>
                      <c:pt idx="5170">
                        <c:v>0.96350769746974796</c:v>
                      </c:pt>
                      <c:pt idx="5171">
                        <c:v>0.96794427516751802</c:v>
                      </c:pt>
                      <c:pt idx="5172">
                        <c:v>0.97238085286528897</c:v>
                      </c:pt>
                      <c:pt idx="5173">
                        <c:v>0.97681743056305603</c:v>
                      </c:pt>
                      <c:pt idx="5174">
                        <c:v>0.98125400826082698</c:v>
                      </c:pt>
                      <c:pt idx="5175">
                        <c:v>0.98569058595859704</c:v>
                      </c:pt>
                      <c:pt idx="5176">
                        <c:v>0.99012716365636799</c:v>
                      </c:pt>
                      <c:pt idx="5177">
                        <c:v>0.99456374135413494</c:v>
                      </c:pt>
                      <c:pt idx="5178">
                        <c:v>0.99900031905190501</c:v>
                      </c:pt>
                      <c:pt idx="5179">
                        <c:v>1.0034368967496801</c:v>
                      </c:pt>
                      <c:pt idx="5180">
                        <c:v>1.00787347444745</c:v>
                      </c:pt>
                      <c:pt idx="5181">
                        <c:v>1.01231005214522</c:v>
                      </c:pt>
                      <c:pt idx="5182">
                        <c:v>1.0167466298429799</c:v>
                      </c:pt>
                      <c:pt idx="5183">
                        <c:v>1.0211832075407601</c:v>
                      </c:pt>
                      <c:pt idx="5184">
                        <c:v>1.02561978523853</c:v>
                      </c:pt>
                      <c:pt idx="5185">
                        <c:v>1.0300563629363</c:v>
                      </c:pt>
                      <c:pt idx="5186">
                        <c:v>1.0344929406340699</c:v>
                      </c:pt>
                      <c:pt idx="5187">
                        <c:v>1.0389295183318299</c:v>
                      </c:pt>
                      <c:pt idx="5188">
                        <c:v>1.0433660960296001</c:v>
                      </c:pt>
                      <c:pt idx="5189">
                        <c:v>1.04780267372738</c:v>
                      </c:pt>
                      <c:pt idx="5190">
                        <c:v>1.05223925142515</c:v>
                      </c:pt>
                      <c:pt idx="5191">
                        <c:v>1.0566758291229099</c:v>
                      </c:pt>
                      <c:pt idx="5192">
                        <c:v>1.0611124068206801</c:v>
                      </c:pt>
                      <c:pt idx="5193">
                        <c:v>1.06554898451845</c:v>
                      </c:pt>
                      <c:pt idx="5194">
                        <c:v>1.06998556221622</c:v>
                      </c:pt>
                      <c:pt idx="5195">
                        <c:v>1.0744221399139999</c:v>
                      </c:pt>
                      <c:pt idx="5196">
                        <c:v>1.0788587176117601</c:v>
                      </c:pt>
                      <c:pt idx="5197">
                        <c:v>1.0832952953095301</c:v>
                      </c:pt>
                      <c:pt idx="5198">
                        <c:v>1.0877318730073</c:v>
                      </c:pt>
                      <c:pt idx="5199">
                        <c:v>1.09216845070507</c:v>
                      </c:pt>
                      <c:pt idx="5200">
                        <c:v>1.0966050284028399</c:v>
                      </c:pt>
                      <c:pt idx="5201">
                        <c:v>1.1010416061006101</c:v>
                      </c:pt>
                      <c:pt idx="5202">
                        <c:v>1.10547818379838</c:v>
                      </c:pt>
                      <c:pt idx="5203">
                        <c:v>1.10991476149615</c:v>
                      </c:pt>
                      <c:pt idx="5204">
                        <c:v>1.1143513391939199</c:v>
                      </c:pt>
                      <c:pt idx="5205">
                        <c:v>1.1187879168916901</c:v>
                      </c:pt>
                      <c:pt idx="5206">
                        <c:v>1.1232244945894601</c:v>
                      </c:pt>
                      <c:pt idx="5207">
                        <c:v>1.12766107228723</c:v>
                      </c:pt>
                      <c:pt idx="5208">
                        <c:v>1.132097649985</c:v>
                      </c:pt>
                      <c:pt idx="5209">
                        <c:v>1.1365342276827699</c:v>
                      </c:pt>
                      <c:pt idx="5210">
                        <c:v>1.1409708053805401</c:v>
                      </c:pt>
                      <c:pt idx="5211">
                        <c:v>1.14540738307831</c:v>
                      </c:pt>
                      <c:pt idx="5212">
                        <c:v>1.14984396077608</c:v>
                      </c:pt>
                      <c:pt idx="5213">
                        <c:v>1.1542805384738499</c:v>
                      </c:pt>
                      <c:pt idx="5214">
                        <c:v>1.1587171161716201</c:v>
                      </c:pt>
                      <c:pt idx="5215">
                        <c:v>1.16315369386939</c:v>
                      </c:pt>
                      <c:pt idx="5216">
                        <c:v>1.16759027156716</c:v>
                      </c:pt>
                      <c:pt idx="5217">
                        <c:v>1.1720268492649299</c:v>
                      </c:pt>
                      <c:pt idx="5218">
                        <c:v>1.1764634269626999</c:v>
                      </c:pt>
                      <c:pt idx="5219">
                        <c:v>1.1809000046604701</c:v>
                      </c:pt>
                      <c:pt idx="5220">
                        <c:v>1.18533658235824</c:v>
                      </c:pt>
                      <c:pt idx="5221">
                        <c:v>1.18977316005601</c:v>
                      </c:pt>
                      <c:pt idx="5222">
                        <c:v>1.1942097377537799</c:v>
                      </c:pt>
                      <c:pt idx="5223">
                        <c:v>1.1986463154515501</c:v>
                      </c:pt>
                      <c:pt idx="5224">
                        <c:v>1.20308289314932</c:v>
                      </c:pt>
                      <c:pt idx="5225">
                        <c:v>1.20751947084709</c:v>
                      </c:pt>
                      <c:pt idx="5226">
                        <c:v>1.2119560485448599</c:v>
                      </c:pt>
                      <c:pt idx="5227">
                        <c:v>1.2163926262426299</c:v>
                      </c:pt>
                      <c:pt idx="5228">
                        <c:v>1.2208292039404001</c:v>
                      </c:pt>
                      <c:pt idx="5229">
                        <c:v>1.22526578163816</c:v>
                      </c:pt>
                      <c:pt idx="5230">
                        <c:v>1.22970235933593</c:v>
                      </c:pt>
                      <c:pt idx="5231">
                        <c:v>1.2341389370337099</c:v>
                      </c:pt>
                      <c:pt idx="5232">
                        <c:v>1.2385755147314801</c:v>
                      </c:pt>
                      <c:pt idx="5233">
                        <c:v>1.24301209242925</c:v>
                      </c:pt>
                      <c:pt idx="5234">
                        <c:v>1.24744867012701</c:v>
                      </c:pt>
                      <c:pt idx="5235">
                        <c:v>1.2518852478247799</c:v>
                      </c:pt>
                      <c:pt idx="5236">
                        <c:v>1.2563218255225601</c:v>
                      </c:pt>
                      <c:pt idx="5237">
                        <c:v>1.2607584032203301</c:v>
                      </c:pt>
                      <c:pt idx="5238">
                        <c:v>1.2651949809181</c:v>
                      </c:pt>
                      <c:pt idx="5239">
                        <c:v>1.26963155861586</c:v>
                      </c:pt>
                      <c:pt idx="5240">
                        <c:v>1.2740681363136299</c:v>
                      </c:pt>
                      <c:pt idx="5241">
                        <c:v>1.2785047140114001</c:v>
                      </c:pt>
                      <c:pt idx="5242">
                        <c:v>1.28294129170917</c:v>
                      </c:pt>
                      <c:pt idx="5243">
                        <c:v>1.28737786940694</c:v>
                      </c:pt>
                      <c:pt idx="5244">
                        <c:v>1.2918144471047099</c:v>
                      </c:pt>
                      <c:pt idx="5245">
                        <c:v>1.2962510248024799</c:v>
                      </c:pt>
                      <c:pt idx="5246">
                        <c:v>1.3006876025002501</c:v>
                      </c:pt>
                      <c:pt idx="5247">
                        <c:v>1.30512418019802</c:v>
                      </c:pt>
                      <c:pt idx="5248">
                        <c:v>1.30956075789579</c:v>
                      </c:pt>
                      <c:pt idx="5249">
                        <c:v>1.3139973355935599</c:v>
                      </c:pt>
                      <c:pt idx="5250">
                        <c:v>1.3184339132913301</c:v>
                      </c:pt>
                      <c:pt idx="5251">
                        <c:v>1.3228704909891</c:v>
                      </c:pt>
                      <c:pt idx="5252">
                        <c:v>1.32730706868687</c:v>
                      </c:pt>
                      <c:pt idx="5253">
                        <c:v>1.3317436463846399</c:v>
                      </c:pt>
                      <c:pt idx="5254">
                        <c:v>1.3361802240824101</c:v>
                      </c:pt>
                      <c:pt idx="5255">
                        <c:v>1.3406168017801801</c:v>
                      </c:pt>
                      <c:pt idx="5256">
                        <c:v>1.34505337947795</c:v>
                      </c:pt>
                      <c:pt idx="5257">
                        <c:v>1.34948995717572</c:v>
                      </c:pt>
                      <c:pt idx="5258">
                        <c:v>1.3539265348734899</c:v>
                      </c:pt>
                      <c:pt idx="5259">
                        <c:v>1.3583631125712601</c:v>
                      </c:pt>
                      <c:pt idx="5260">
                        <c:v>1.36279969026903</c:v>
                      </c:pt>
                      <c:pt idx="5261">
                        <c:v>1.3672362679668</c:v>
                      </c:pt>
                      <c:pt idx="5262">
                        <c:v>1.3716728456645699</c:v>
                      </c:pt>
                      <c:pt idx="5263">
                        <c:v>1.3761094233623401</c:v>
                      </c:pt>
                      <c:pt idx="5264">
                        <c:v>1.3805460010601101</c:v>
                      </c:pt>
                      <c:pt idx="5265">
                        <c:v>1.38498257875788</c:v>
                      </c:pt>
                      <c:pt idx="5266">
                        <c:v>1.38941915645565</c:v>
                      </c:pt>
                      <c:pt idx="5267">
                        <c:v>1.3938557341534199</c:v>
                      </c:pt>
                      <c:pt idx="5268">
                        <c:v>1.3982923118511901</c:v>
                      </c:pt>
                      <c:pt idx="5269">
                        <c:v>1.40272888954896</c:v>
                      </c:pt>
                      <c:pt idx="5270">
                        <c:v>1.40716546724673</c:v>
                      </c:pt>
                      <c:pt idx="5271">
                        <c:v>1.4116020449444999</c:v>
                      </c:pt>
                      <c:pt idx="5272">
                        <c:v>1.4160386226422701</c:v>
                      </c:pt>
                      <c:pt idx="5273">
                        <c:v>1.42047520034004</c:v>
                      </c:pt>
                      <c:pt idx="5274">
                        <c:v>1.42491177803781</c:v>
                      </c:pt>
                      <c:pt idx="5275">
                        <c:v>1.4293483557355799</c:v>
                      </c:pt>
                      <c:pt idx="5276">
                        <c:v>1.4337849334333499</c:v>
                      </c:pt>
                      <c:pt idx="5277">
                        <c:v>1.4382215111311101</c:v>
                      </c:pt>
                      <c:pt idx="5278">
                        <c:v>1.44265808882889</c:v>
                      </c:pt>
                      <c:pt idx="5279">
                        <c:v>1.44709466652666</c:v>
                      </c:pt>
                      <c:pt idx="5280">
                        <c:v>1.4515312442244299</c:v>
                      </c:pt>
                      <c:pt idx="5281">
                        <c:v>1.4559678219221901</c:v>
                      </c:pt>
                      <c:pt idx="5282">
                        <c:v>1.46040439961996</c:v>
                      </c:pt>
                      <c:pt idx="5283">
                        <c:v>1.46484097731773</c:v>
                      </c:pt>
                      <c:pt idx="5284">
                        <c:v>1.4692775550154999</c:v>
                      </c:pt>
                      <c:pt idx="5285">
                        <c:v>1.4737141327132699</c:v>
                      </c:pt>
                      <c:pt idx="5286">
                        <c:v>1.4781507104110401</c:v>
                      </c:pt>
                      <c:pt idx="5287">
                        <c:v>1.48258728810881</c:v>
                      </c:pt>
                      <c:pt idx="5288">
                        <c:v>1.48702386580658</c:v>
                      </c:pt>
                      <c:pt idx="5289">
                        <c:v>1.4914604435043499</c:v>
                      </c:pt>
                      <c:pt idx="5290">
                        <c:v>1.4958970212021201</c:v>
                      </c:pt>
                      <c:pt idx="5291">
                        <c:v>1.50033359889989</c:v>
                      </c:pt>
                      <c:pt idx="5292">
                        <c:v>1.50477017659766</c:v>
                      </c:pt>
                      <c:pt idx="5293">
                        <c:v>1.5092067542954299</c:v>
                      </c:pt>
                      <c:pt idx="5294">
                        <c:v>1.5136433319931999</c:v>
                      </c:pt>
                      <c:pt idx="5295">
                        <c:v>1.5180799096909701</c:v>
                      </c:pt>
                      <c:pt idx="5296">
                        <c:v>1.52251648738874</c:v>
                      </c:pt>
                      <c:pt idx="5297">
                        <c:v>1.52695306508651</c:v>
                      </c:pt>
                      <c:pt idx="5298">
                        <c:v>1.5313896427842799</c:v>
                      </c:pt>
                      <c:pt idx="5299">
                        <c:v>1.5358262204820501</c:v>
                      </c:pt>
                      <c:pt idx="5300">
                        <c:v>1.54026279817982</c:v>
                      </c:pt>
                      <c:pt idx="5301">
                        <c:v>1.54469937587759</c:v>
                      </c:pt>
                      <c:pt idx="5302">
                        <c:v>1.5491359535753599</c:v>
                      </c:pt>
                      <c:pt idx="5303">
                        <c:v>1.5535725312731301</c:v>
                      </c:pt>
                      <c:pt idx="5304">
                        <c:v>1.5580091089709001</c:v>
                      </c:pt>
                      <c:pt idx="5305">
                        <c:v>1.56244568666867</c:v>
                      </c:pt>
                      <c:pt idx="5306">
                        <c:v>1.56688226436644</c:v>
                      </c:pt>
                      <c:pt idx="5307">
                        <c:v>1.5713188420642099</c:v>
                      </c:pt>
                      <c:pt idx="5308">
                        <c:v>1.5757554197619801</c:v>
                      </c:pt>
                      <c:pt idx="5309">
                        <c:v>1.58019199745975</c:v>
                      </c:pt>
                      <c:pt idx="5310">
                        <c:v>1.58462857515752</c:v>
                      </c:pt>
                      <c:pt idx="5311">
                        <c:v>1.5890651528552899</c:v>
                      </c:pt>
                      <c:pt idx="5312">
                        <c:v>1.5935017305530601</c:v>
                      </c:pt>
                      <c:pt idx="5313">
                        <c:v>1.5979383082508301</c:v>
                      </c:pt>
                      <c:pt idx="5314">
                        <c:v>1.6023748859486</c:v>
                      </c:pt>
                      <c:pt idx="5315">
                        <c:v>1.60681146364637</c:v>
                      </c:pt>
                      <c:pt idx="5316">
                        <c:v>1.6112480413441399</c:v>
                      </c:pt>
                      <c:pt idx="5317">
                        <c:v>1.6156846190419101</c:v>
                      </c:pt>
                      <c:pt idx="5318">
                        <c:v>1.62012119673968</c:v>
                      </c:pt>
                      <c:pt idx="5319">
                        <c:v>1.62455777443745</c:v>
                      </c:pt>
                      <c:pt idx="5320">
                        <c:v>1.6289943521352199</c:v>
                      </c:pt>
                      <c:pt idx="5321">
                        <c:v>1.6334309298329901</c:v>
                      </c:pt>
                      <c:pt idx="5322">
                        <c:v>1.63786750753076</c:v>
                      </c:pt>
                      <c:pt idx="5323">
                        <c:v>1.64230408522852</c:v>
                      </c:pt>
                      <c:pt idx="5324">
                        <c:v>1.64674066292629</c:v>
                      </c:pt>
                      <c:pt idx="5325">
                        <c:v>1.6511772406240699</c:v>
                      </c:pt>
                      <c:pt idx="5326">
                        <c:v>1.6556138183218301</c:v>
                      </c:pt>
                      <c:pt idx="5327">
                        <c:v>1.6600503960196</c:v>
                      </c:pt>
                      <c:pt idx="5328">
                        <c:v>1.66448697371737</c:v>
                      </c:pt>
                      <c:pt idx="5329">
                        <c:v>1.6689235514151399</c:v>
                      </c:pt>
                      <c:pt idx="5330">
                        <c:v>1.6733601291129101</c:v>
                      </c:pt>
                      <c:pt idx="5331">
                        <c:v>1.67779670681068</c:v>
                      </c:pt>
                      <c:pt idx="5332">
                        <c:v>1.68223328450845</c:v>
                      </c:pt>
                      <c:pt idx="5333">
                        <c:v>1.6866698622062199</c:v>
                      </c:pt>
                      <c:pt idx="5334">
                        <c:v>1.6911064399039899</c:v>
                      </c:pt>
                      <c:pt idx="5335">
                        <c:v>1.6955430176017601</c:v>
                      </c:pt>
                      <c:pt idx="5336">
                        <c:v>1.69997959529953</c:v>
                      </c:pt>
                      <c:pt idx="5337">
                        <c:v>1.7044161729973</c:v>
                      </c:pt>
                      <c:pt idx="5338">
                        <c:v>1.7088527506950699</c:v>
                      </c:pt>
                      <c:pt idx="5339">
                        <c:v>1.7132893283928401</c:v>
                      </c:pt>
                      <c:pt idx="5340">
                        <c:v>1.71772590609061</c:v>
                      </c:pt>
                      <c:pt idx="5341">
                        <c:v>1.72216248378838</c:v>
                      </c:pt>
                      <c:pt idx="5342">
                        <c:v>1.7265990614861499</c:v>
                      </c:pt>
                      <c:pt idx="5343">
                        <c:v>1.7310356391839199</c:v>
                      </c:pt>
                      <c:pt idx="5344">
                        <c:v>1.7354722168816901</c:v>
                      </c:pt>
                      <c:pt idx="5345">
                        <c:v>1.73990879457946</c:v>
                      </c:pt>
                      <c:pt idx="5346">
                        <c:v>1.74434537227723</c:v>
                      </c:pt>
                      <c:pt idx="5347">
                        <c:v>1.7487819499749999</c:v>
                      </c:pt>
                      <c:pt idx="5348">
                        <c:v>1.7532185276727701</c:v>
                      </c:pt>
                      <c:pt idx="5349">
                        <c:v>1.75765510537054</c:v>
                      </c:pt>
                      <c:pt idx="5350">
                        <c:v>1.76209168306831</c:v>
                      </c:pt>
                      <c:pt idx="5351">
                        <c:v>1.7665282607660799</c:v>
                      </c:pt>
                      <c:pt idx="5352">
                        <c:v>1.7709648384638501</c:v>
                      </c:pt>
                      <c:pt idx="5353">
                        <c:v>1.7754014161616201</c:v>
                      </c:pt>
                      <c:pt idx="5354">
                        <c:v>1.77983799385939</c:v>
                      </c:pt>
                      <c:pt idx="5355">
                        <c:v>1.78427457155716</c:v>
                      </c:pt>
                      <c:pt idx="5356">
                        <c:v>1.7887111492549299</c:v>
                      </c:pt>
                      <c:pt idx="5357">
                        <c:v>1.7931477269527001</c:v>
                      </c:pt>
                      <c:pt idx="5358">
                        <c:v>1.79758430465047</c:v>
                      </c:pt>
                      <c:pt idx="5359">
                        <c:v>1.80202088234824</c:v>
                      </c:pt>
                      <c:pt idx="5360">
                        <c:v>1.8064574600460099</c:v>
                      </c:pt>
                      <c:pt idx="5361">
                        <c:v>1.8108940377437801</c:v>
                      </c:pt>
                      <c:pt idx="5362">
                        <c:v>1.8153306154415501</c:v>
                      </c:pt>
                      <c:pt idx="5363">
                        <c:v>1.81976719313932</c:v>
                      </c:pt>
                      <c:pt idx="5364">
                        <c:v>1.82420377083709</c:v>
                      </c:pt>
                      <c:pt idx="5365">
                        <c:v>1.8286403485348499</c:v>
                      </c:pt>
                      <c:pt idx="5366">
                        <c:v>1.8330769262326301</c:v>
                      </c:pt>
                      <c:pt idx="5367">
                        <c:v>1.83751350393039</c:v>
                      </c:pt>
                      <c:pt idx="5368">
                        <c:v>1.84195008162816</c:v>
                      </c:pt>
                      <c:pt idx="5369">
                        <c:v>1.8463866593259299</c:v>
                      </c:pt>
                      <c:pt idx="5370">
                        <c:v>1.8508232370237001</c:v>
                      </c:pt>
                      <c:pt idx="5371">
                        <c:v>1.8552598147214701</c:v>
                      </c:pt>
                      <c:pt idx="5372">
                        <c:v>1.85969639241924</c:v>
                      </c:pt>
                      <c:pt idx="5373">
                        <c:v>1.86413297011701</c:v>
                      </c:pt>
                      <c:pt idx="5374">
                        <c:v>1.8685695478147799</c:v>
                      </c:pt>
                      <c:pt idx="5375">
                        <c:v>1.8730061255125501</c:v>
                      </c:pt>
                      <c:pt idx="5376">
                        <c:v>1.87744270321032</c:v>
                      </c:pt>
                      <c:pt idx="5377">
                        <c:v>1.88187928090809</c:v>
                      </c:pt>
                      <c:pt idx="5378">
                        <c:v>1.8863158586058599</c:v>
                      </c:pt>
                      <c:pt idx="5379">
                        <c:v>1.8907524363036301</c:v>
                      </c:pt>
                      <c:pt idx="5380">
                        <c:v>1.8951890140014001</c:v>
                      </c:pt>
                      <c:pt idx="5381">
                        <c:v>1.89962559169917</c:v>
                      </c:pt>
                      <c:pt idx="5382">
                        <c:v>1.90406216939694</c:v>
                      </c:pt>
                      <c:pt idx="5383">
                        <c:v>1.9084987470947099</c:v>
                      </c:pt>
                      <c:pt idx="5384">
                        <c:v>1.9129353247924801</c:v>
                      </c:pt>
                      <c:pt idx="5385">
                        <c:v>1.91737190249025</c:v>
                      </c:pt>
                      <c:pt idx="5386">
                        <c:v>1.92180848018802</c:v>
                      </c:pt>
                      <c:pt idx="5387">
                        <c:v>1.9262450578857899</c:v>
                      </c:pt>
                      <c:pt idx="5388">
                        <c:v>1.9306816355835601</c:v>
                      </c:pt>
                      <c:pt idx="5389">
                        <c:v>1.93511821328133</c:v>
                      </c:pt>
                      <c:pt idx="5390">
                        <c:v>1.9395547909791</c:v>
                      </c:pt>
                      <c:pt idx="5391">
                        <c:v>1.9439913686768699</c:v>
                      </c:pt>
                      <c:pt idx="5392">
                        <c:v>1.9484279463746399</c:v>
                      </c:pt>
                      <c:pt idx="5393">
                        <c:v>1.9528645240724101</c:v>
                      </c:pt>
                      <c:pt idx="5394">
                        <c:v>1.95730110177018</c:v>
                      </c:pt>
                      <c:pt idx="5395">
                        <c:v>1.96173767946795</c:v>
                      </c:pt>
                      <c:pt idx="5396">
                        <c:v>1.9661742571657199</c:v>
                      </c:pt>
                      <c:pt idx="5397">
                        <c:v>1.9706108348634901</c:v>
                      </c:pt>
                      <c:pt idx="5398">
                        <c:v>1.97504741256126</c:v>
                      </c:pt>
                      <c:pt idx="5399">
                        <c:v>1.97948399025903</c:v>
                      </c:pt>
                      <c:pt idx="5400">
                        <c:v>1.9839205679567999</c:v>
                      </c:pt>
                      <c:pt idx="5401">
                        <c:v>1.9883571456545699</c:v>
                      </c:pt>
                      <c:pt idx="5402">
                        <c:v>1.9927937233523401</c:v>
                      </c:pt>
                      <c:pt idx="5403">
                        <c:v>1.99723030105011</c:v>
                      </c:pt>
                      <c:pt idx="5404">
                        <c:v>2.00166687874788</c:v>
                      </c:pt>
                      <c:pt idx="5405">
                        <c:v>2.0061034564456501</c:v>
                      </c:pt>
                      <c:pt idx="5406">
                        <c:v>2.0105400341434101</c:v>
                      </c:pt>
                      <c:pt idx="5407">
                        <c:v>2.0149766118411798</c:v>
                      </c:pt>
                      <c:pt idx="5408">
                        <c:v>2.0194131895389602</c:v>
                      </c:pt>
                      <c:pt idx="5409">
                        <c:v>2.0238497672367202</c:v>
                      </c:pt>
                      <c:pt idx="5410">
                        <c:v>2.0282863449344899</c:v>
                      </c:pt>
                      <c:pt idx="5411">
                        <c:v>2.0327229226322601</c:v>
                      </c:pt>
                      <c:pt idx="5412">
                        <c:v>2.0371595003300298</c:v>
                      </c:pt>
                      <c:pt idx="5413">
                        <c:v>2.0415960780278102</c:v>
                      </c:pt>
                      <c:pt idx="5414">
                        <c:v>2.0460326557255701</c:v>
                      </c:pt>
                      <c:pt idx="5415">
                        <c:v>2.0504692334233399</c:v>
                      </c:pt>
                      <c:pt idx="5416">
                        <c:v>2.05490581112111</c:v>
                      </c:pt>
                      <c:pt idx="5417">
                        <c:v>2.0593423888188802</c:v>
                      </c:pt>
                      <c:pt idx="5418">
                        <c:v>2.0637789665166499</c:v>
                      </c:pt>
                      <c:pt idx="5419">
                        <c:v>2.0682155442144201</c:v>
                      </c:pt>
                      <c:pt idx="5420">
                        <c:v>2.0726521219121898</c:v>
                      </c:pt>
                      <c:pt idx="5421">
                        <c:v>2.07708869960996</c:v>
                      </c:pt>
                      <c:pt idx="5422">
                        <c:v>2.0815252773077302</c:v>
                      </c:pt>
                      <c:pt idx="5423">
                        <c:v>2.0859618550054999</c:v>
                      </c:pt>
                      <c:pt idx="5424">
                        <c:v>2.0903984327032701</c:v>
                      </c:pt>
                      <c:pt idx="5425">
                        <c:v>2.0948350104010398</c:v>
                      </c:pt>
                      <c:pt idx="5426">
                        <c:v>2.09927158809881</c:v>
                      </c:pt>
                      <c:pt idx="5427">
                        <c:v>2.1037081657965802</c:v>
                      </c:pt>
                      <c:pt idx="5428">
                        <c:v>2.1081447434943499</c:v>
                      </c:pt>
                      <c:pt idx="5429">
                        <c:v>2.1125813211921201</c:v>
                      </c:pt>
                      <c:pt idx="5430">
                        <c:v>2.1170178988898898</c:v>
                      </c:pt>
                      <c:pt idx="5431">
                        <c:v>2.12145447658766</c:v>
                      </c:pt>
                      <c:pt idx="5432">
                        <c:v>2.1258910542854301</c:v>
                      </c:pt>
                      <c:pt idx="5433">
                        <c:v>2.1303276319831999</c:v>
                      </c:pt>
                      <c:pt idx="5434">
                        <c:v>2.13476420968097</c:v>
                      </c:pt>
                      <c:pt idx="5435">
                        <c:v>2.1392007873787402</c:v>
                      </c:pt>
                      <c:pt idx="5436">
                        <c:v>2.1436373650765099</c:v>
                      </c:pt>
                      <c:pt idx="5437">
                        <c:v>2.1480739427742801</c:v>
                      </c:pt>
                      <c:pt idx="5438">
                        <c:v>2.1525105204720498</c:v>
                      </c:pt>
                      <c:pt idx="5439">
                        <c:v>2.15694709816982</c:v>
                      </c:pt>
                      <c:pt idx="5440">
                        <c:v>2.1613836758675902</c:v>
                      </c:pt>
                      <c:pt idx="5441">
                        <c:v>2.1658202535653599</c:v>
                      </c:pt>
                      <c:pt idx="5442">
                        <c:v>2.1702568312631301</c:v>
                      </c:pt>
                      <c:pt idx="5443">
                        <c:v>2.1746934089608998</c:v>
                      </c:pt>
                      <c:pt idx="5444">
                        <c:v>2.17912998665867</c:v>
                      </c:pt>
                      <c:pt idx="5445">
                        <c:v>2.1835665643564401</c:v>
                      </c:pt>
                      <c:pt idx="5446">
                        <c:v>2.1880031420542099</c:v>
                      </c:pt>
                      <c:pt idx="5447">
                        <c:v>2.19243971975198</c:v>
                      </c:pt>
                      <c:pt idx="5448">
                        <c:v>2.19687629744974</c:v>
                      </c:pt>
                      <c:pt idx="5449">
                        <c:v>2.2013128751475199</c:v>
                      </c:pt>
                      <c:pt idx="5450">
                        <c:v>2.2057494528452901</c:v>
                      </c:pt>
                      <c:pt idx="5451">
                        <c:v>2.2101860305430598</c:v>
                      </c:pt>
                      <c:pt idx="5452">
                        <c:v>2.2146226082408198</c:v>
                      </c:pt>
                      <c:pt idx="5453">
                        <c:v>2.21905918593859</c:v>
                      </c:pt>
                      <c:pt idx="5454">
                        <c:v>2.2234957636363601</c:v>
                      </c:pt>
                      <c:pt idx="5455">
                        <c:v>2.2279323413341401</c:v>
                      </c:pt>
                      <c:pt idx="5456">
                        <c:v>2.2323689190319</c:v>
                      </c:pt>
                      <c:pt idx="5457">
                        <c:v>2.2368054967296702</c:v>
                      </c:pt>
                      <c:pt idx="5458">
                        <c:v>2.2412420744274399</c:v>
                      </c:pt>
                      <c:pt idx="5459">
                        <c:v>2.2456786521252101</c:v>
                      </c:pt>
                      <c:pt idx="5460">
                        <c:v>2.2501152298229798</c:v>
                      </c:pt>
                      <c:pt idx="5461">
                        <c:v>2.25455180752075</c:v>
                      </c:pt>
                      <c:pt idx="5462">
                        <c:v>2.2589883852185202</c:v>
                      </c:pt>
                      <c:pt idx="5463">
                        <c:v>2.2634249629162899</c:v>
                      </c:pt>
                      <c:pt idx="5464">
                        <c:v>2.2678615406140601</c:v>
                      </c:pt>
                      <c:pt idx="5465">
                        <c:v>2.2722981183118298</c:v>
                      </c:pt>
                      <c:pt idx="5466">
                        <c:v>2.2767346960096</c:v>
                      </c:pt>
                      <c:pt idx="5467">
                        <c:v>2.2811712737073702</c:v>
                      </c:pt>
                      <c:pt idx="5468">
                        <c:v>2.2856078514051399</c:v>
                      </c:pt>
                      <c:pt idx="5469">
                        <c:v>2.2900444291029101</c:v>
                      </c:pt>
                      <c:pt idx="5470">
                        <c:v>2.2944810068006798</c:v>
                      </c:pt>
                      <c:pt idx="5471">
                        <c:v>2.29891758449845</c:v>
                      </c:pt>
                      <c:pt idx="5472">
                        <c:v>2.3033541621962201</c:v>
                      </c:pt>
                      <c:pt idx="5473">
                        <c:v>2.3077907398939899</c:v>
                      </c:pt>
                      <c:pt idx="5474">
                        <c:v>2.31222731759176</c:v>
                      </c:pt>
                      <c:pt idx="5475">
                        <c:v>2.3166638952895302</c:v>
                      </c:pt>
                      <c:pt idx="5476">
                        <c:v>2.3211004729872999</c:v>
                      </c:pt>
                      <c:pt idx="5477">
                        <c:v>2.3255370506850701</c:v>
                      </c:pt>
                      <c:pt idx="5478">
                        <c:v>2.3299736283828398</c:v>
                      </c:pt>
                      <c:pt idx="5479">
                        <c:v>2.33441020608061</c:v>
                      </c:pt>
                      <c:pt idx="5480">
                        <c:v>2.3388467837783802</c:v>
                      </c:pt>
                      <c:pt idx="5481">
                        <c:v>2.3432833614761499</c:v>
                      </c:pt>
                      <c:pt idx="5482">
                        <c:v>2.3477199391739201</c:v>
                      </c:pt>
                      <c:pt idx="5483">
                        <c:v>2.3521565168716898</c:v>
                      </c:pt>
                      <c:pt idx="5484">
                        <c:v>2.35659309456946</c:v>
                      </c:pt>
                      <c:pt idx="5485">
                        <c:v>2.3610296722672302</c:v>
                      </c:pt>
                      <c:pt idx="5486">
                        <c:v>2.3654662499649999</c:v>
                      </c:pt>
                      <c:pt idx="5487">
                        <c:v>2.3699028276627701</c:v>
                      </c:pt>
                      <c:pt idx="5488">
                        <c:v>2.3743394053605398</c:v>
                      </c:pt>
                      <c:pt idx="5489">
                        <c:v>2.37877598305831</c:v>
                      </c:pt>
                      <c:pt idx="5490">
                        <c:v>2.3832125607560801</c:v>
                      </c:pt>
                      <c:pt idx="5491">
                        <c:v>2.3876491384538499</c:v>
                      </c:pt>
                      <c:pt idx="5492">
                        <c:v>2.39208571615162</c:v>
                      </c:pt>
                      <c:pt idx="5493">
                        <c:v>2.3965222938493902</c:v>
                      </c:pt>
                      <c:pt idx="5494">
                        <c:v>2.4009588715471502</c:v>
                      </c:pt>
                      <c:pt idx="5495">
                        <c:v>2.4053954492449199</c:v>
                      </c:pt>
                      <c:pt idx="5496">
                        <c:v>2.4098320269426998</c:v>
                      </c:pt>
                      <c:pt idx="5497">
                        <c:v>2.41426860464047</c:v>
                      </c:pt>
                      <c:pt idx="5498">
                        <c:v>2.4187051823382402</c:v>
                      </c:pt>
                      <c:pt idx="5499">
                        <c:v>2.4231417600360001</c:v>
                      </c:pt>
                      <c:pt idx="5500">
                        <c:v>2.4275783377337699</c:v>
                      </c:pt>
                      <c:pt idx="5501">
                        <c:v>2.43201491543154</c:v>
                      </c:pt>
                      <c:pt idx="5502">
                        <c:v>2.43645149312932</c:v>
                      </c:pt>
                      <c:pt idx="5503">
                        <c:v>2.4408880708270901</c:v>
                      </c:pt>
                      <c:pt idx="5504">
                        <c:v>2.4453246485248501</c:v>
                      </c:pt>
                      <c:pt idx="5505">
                        <c:v>2.4497612262226198</c:v>
                      </c:pt>
                      <c:pt idx="5506">
                        <c:v>2.45419780392039</c:v>
                      </c:pt>
                      <c:pt idx="5507">
                        <c:v>2.4586343816181602</c:v>
                      </c:pt>
                      <c:pt idx="5508">
                        <c:v>2.4630709593159299</c:v>
                      </c:pt>
                      <c:pt idx="5509">
                        <c:v>2.4675075370137001</c:v>
                      </c:pt>
                      <c:pt idx="5510">
                        <c:v>2.4719441147114698</c:v>
                      </c:pt>
                      <c:pt idx="5511">
                        <c:v>2.47638069240924</c:v>
                      </c:pt>
                      <c:pt idx="5512">
                        <c:v>2.4808172701070101</c:v>
                      </c:pt>
                      <c:pt idx="5513">
                        <c:v>2.4852538478047799</c:v>
                      </c:pt>
                      <c:pt idx="5514">
                        <c:v>2.48969042550255</c:v>
                      </c:pt>
                      <c:pt idx="5515">
                        <c:v>2.4941270032003202</c:v>
                      </c:pt>
                      <c:pt idx="5516">
                        <c:v>2.4985635808980899</c:v>
                      </c:pt>
                      <c:pt idx="5517">
                        <c:v>2.5030001585958601</c:v>
                      </c:pt>
                      <c:pt idx="5518">
                        <c:v>2.5074367362936298</c:v>
                      </c:pt>
                      <c:pt idx="5519">
                        <c:v>2.5118733139914</c:v>
                      </c:pt>
                      <c:pt idx="5520">
                        <c:v>2.5163098916891702</c:v>
                      </c:pt>
                      <c:pt idx="5521">
                        <c:v>2.5207464693869399</c:v>
                      </c:pt>
                      <c:pt idx="5522">
                        <c:v>2.5251830470847101</c:v>
                      </c:pt>
                      <c:pt idx="5523">
                        <c:v>2.5296196247824798</c:v>
                      </c:pt>
                      <c:pt idx="5524">
                        <c:v>2.53405620248025</c:v>
                      </c:pt>
                      <c:pt idx="5525">
                        <c:v>2.5384927801780202</c:v>
                      </c:pt>
                      <c:pt idx="5526">
                        <c:v>2.5429293578757899</c:v>
                      </c:pt>
                      <c:pt idx="5527">
                        <c:v>2.5473659355735601</c:v>
                      </c:pt>
                      <c:pt idx="5528">
                        <c:v>2.5518025132713298</c:v>
                      </c:pt>
                      <c:pt idx="5529">
                        <c:v>2.5562390909691</c:v>
                      </c:pt>
                      <c:pt idx="5530">
                        <c:v>2.5606756686668701</c:v>
                      </c:pt>
                      <c:pt idx="5531">
                        <c:v>2.5651122463646399</c:v>
                      </c:pt>
                      <c:pt idx="5532">
                        <c:v>2.56954882406241</c:v>
                      </c:pt>
                      <c:pt idx="5533">
                        <c:v>2.5739854017601802</c:v>
                      </c:pt>
                      <c:pt idx="5534">
                        <c:v>2.5784219794579499</c:v>
                      </c:pt>
                      <c:pt idx="5535">
                        <c:v>2.5828585571557201</c:v>
                      </c:pt>
                      <c:pt idx="5536">
                        <c:v>2.5872951348534898</c:v>
                      </c:pt>
                      <c:pt idx="5537">
                        <c:v>2.5917317125512498</c:v>
                      </c:pt>
                      <c:pt idx="5538">
                        <c:v>2.5961682902490302</c:v>
                      </c:pt>
                      <c:pt idx="5539">
                        <c:v>2.6006048679467999</c:v>
                      </c:pt>
                      <c:pt idx="5540">
                        <c:v>2.6050414456445701</c:v>
                      </c:pt>
                      <c:pt idx="5541">
                        <c:v>2.60947802334233</c:v>
                      </c:pt>
                      <c:pt idx="5542">
                        <c:v>2.6139146010401002</c:v>
                      </c:pt>
                      <c:pt idx="5543">
                        <c:v>2.6183511787378801</c:v>
                      </c:pt>
                      <c:pt idx="5544">
                        <c:v>2.6227877564356499</c:v>
                      </c:pt>
                      <c:pt idx="5545">
                        <c:v>2.62722433413342</c:v>
                      </c:pt>
                      <c:pt idx="5546">
                        <c:v>2.63166091183118</c:v>
                      </c:pt>
                      <c:pt idx="5547">
                        <c:v>2.6360974895289502</c:v>
                      </c:pt>
                      <c:pt idx="5548">
                        <c:v>2.6405340672267199</c:v>
                      </c:pt>
                      <c:pt idx="5549">
                        <c:v>2.6449706449244998</c:v>
                      </c:pt>
                      <c:pt idx="5550">
                        <c:v>2.64940722262227</c:v>
                      </c:pt>
                      <c:pt idx="5551">
                        <c:v>2.65384380032003</c:v>
                      </c:pt>
                      <c:pt idx="5552">
                        <c:v>2.6582803780178001</c:v>
                      </c:pt>
                      <c:pt idx="5553">
                        <c:v>2.6627169557155699</c:v>
                      </c:pt>
                      <c:pt idx="5554">
                        <c:v>2.66715353341334</c:v>
                      </c:pt>
                      <c:pt idx="5555">
                        <c:v>2.67159011111112</c:v>
                      </c:pt>
                      <c:pt idx="5556">
                        <c:v>2.6760266888088799</c:v>
                      </c:pt>
                      <c:pt idx="5557">
                        <c:v>2.6804632665066501</c:v>
                      </c:pt>
                      <c:pt idx="5558">
                        <c:v>2.6848998442044198</c:v>
                      </c:pt>
                      <c:pt idx="5559">
                        <c:v>2.68933642190219</c:v>
                      </c:pt>
                      <c:pt idx="5560">
                        <c:v>2.6937729995999602</c:v>
                      </c:pt>
                      <c:pt idx="5561">
                        <c:v>2.6982095772977299</c:v>
                      </c:pt>
                      <c:pt idx="5562">
                        <c:v>2.7026461549955001</c:v>
                      </c:pt>
                      <c:pt idx="5563">
                        <c:v>2.7070827326932698</c:v>
                      </c:pt>
                      <c:pt idx="5564">
                        <c:v>2.71151931039104</c:v>
                      </c:pt>
                      <c:pt idx="5565">
                        <c:v>2.7159558880888102</c:v>
                      </c:pt>
                      <c:pt idx="5566">
                        <c:v>2.7203924657865799</c:v>
                      </c:pt>
                      <c:pt idx="5567">
                        <c:v>2.7248290434843501</c:v>
                      </c:pt>
                      <c:pt idx="5568">
                        <c:v>2.7292656211821198</c:v>
                      </c:pt>
                      <c:pt idx="5569">
                        <c:v>2.73370219887989</c:v>
                      </c:pt>
                      <c:pt idx="5570">
                        <c:v>2.7381387765776601</c:v>
                      </c:pt>
                      <c:pt idx="5571">
                        <c:v>2.7425753542754299</c:v>
                      </c:pt>
                      <c:pt idx="5572">
                        <c:v>2.7470119319732</c:v>
                      </c:pt>
                      <c:pt idx="5573">
                        <c:v>2.7514485096709702</c:v>
                      </c:pt>
                      <c:pt idx="5574">
                        <c:v>2.7558850873687399</c:v>
                      </c:pt>
                      <c:pt idx="5575">
                        <c:v>2.7603216650665101</c:v>
                      </c:pt>
                      <c:pt idx="5576">
                        <c:v>2.7647582427642798</c:v>
                      </c:pt>
                      <c:pt idx="5577">
                        <c:v>2.76919482046205</c:v>
                      </c:pt>
                      <c:pt idx="5578">
                        <c:v>2.7736313981598202</c:v>
                      </c:pt>
                      <c:pt idx="5579">
                        <c:v>2.7780679758575899</c:v>
                      </c:pt>
                      <c:pt idx="5580">
                        <c:v>2.7825045535553601</c:v>
                      </c:pt>
                      <c:pt idx="5581">
                        <c:v>2.7869411312531298</c:v>
                      </c:pt>
                      <c:pt idx="5582">
                        <c:v>2.7913777089509</c:v>
                      </c:pt>
                      <c:pt idx="5583">
                        <c:v>2.7958142866486702</c:v>
                      </c:pt>
                      <c:pt idx="5584">
                        <c:v>2.8002508643464301</c:v>
                      </c:pt>
                      <c:pt idx="5585">
                        <c:v>2.8046874420442101</c:v>
                      </c:pt>
                      <c:pt idx="5586">
                        <c:v>2.8091240197419798</c:v>
                      </c:pt>
                      <c:pt idx="5587">
                        <c:v>2.81356059743975</c:v>
                      </c:pt>
                      <c:pt idx="5588">
                        <c:v>2.8179971751375201</c:v>
                      </c:pt>
                      <c:pt idx="5589">
                        <c:v>2.8224337528352801</c:v>
                      </c:pt>
                      <c:pt idx="5590">
                        <c:v>2.8268703305330498</c:v>
                      </c:pt>
                      <c:pt idx="5591">
                        <c:v>2.8313069082308302</c:v>
                      </c:pt>
                      <c:pt idx="5592">
                        <c:v>2.8357434859285999</c:v>
                      </c:pt>
                      <c:pt idx="5593">
                        <c:v>2.8401800636263599</c:v>
                      </c:pt>
                      <c:pt idx="5594">
                        <c:v>2.8446166413241301</c:v>
                      </c:pt>
                      <c:pt idx="5595">
                        <c:v>2.8490532190218998</c:v>
                      </c:pt>
                      <c:pt idx="5596">
                        <c:v>2.8534897967196802</c:v>
                      </c:pt>
                      <c:pt idx="5597">
                        <c:v>2.8579263744174499</c:v>
                      </c:pt>
                      <c:pt idx="5598">
                        <c:v>2.8623629521152099</c:v>
                      </c:pt>
                      <c:pt idx="5599">
                        <c:v>2.86679952981298</c:v>
                      </c:pt>
                      <c:pt idx="5600">
                        <c:v>2.8712361075107502</c:v>
                      </c:pt>
                      <c:pt idx="5601">
                        <c:v>2.8756726852085199</c:v>
                      </c:pt>
                      <c:pt idx="5602">
                        <c:v>2.8801092629062999</c:v>
                      </c:pt>
                      <c:pt idx="5603">
                        <c:v>2.8845458406040598</c:v>
                      </c:pt>
                      <c:pt idx="5604">
                        <c:v>2.88898241830183</c:v>
                      </c:pt>
                      <c:pt idx="5605">
                        <c:v>2.8934189959996002</c:v>
                      </c:pt>
                      <c:pt idx="5606">
                        <c:v>2.8978555736973699</c:v>
                      </c:pt>
                      <c:pt idx="5607">
                        <c:v>2.9022921513951401</c:v>
                      </c:pt>
                      <c:pt idx="5608">
                        <c:v>2.9067287290929098</c:v>
                      </c:pt>
                      <c:pt idx="5609">
                        <c:v>2.91116530679068</c:v>
                      </c:pt>
                      <c:pt idx="5610">
                        <c:v>2.9156018844884501</c:v>
                      </c:pt>
                      <c:pt idx="5611">
                        <c:v>2.9200384621862199</c:v>
                      </c:pt>
                      <c:pt idx="5612">
                        <c:v>2.92447503988399</c:v>
                      </c:pt>
                      <c:pt idx="5613">
                        <c:v>2.9289116175817602</c:v>
                      </c:pt>
                      <c:pt idx="5614">
                        <c:v>2.9333481952795299</c:v>
                      </c:pt>
                      <c:pt idx="5615">
                        <c:v>2.9377847729773001</c:v>
                      </c:pt>
                      <c:pt idx="5616">
                        <c:v>2.9422213506750698</c:v>
                      </c:pt>
                      <c:pt idx="5617">
                        <c:v>2.94665792837284</c:v>
                      </c:pt>
                      <c:pt idx="5618">
                        <c:v>2.9510945060706102</c:v>
                      </c:pt>
                      <c:pt idx="5619">
                        <c:v>2.9555310837683799</c:v>
                      </c:pt>
                      <c:pt idx="5620">
                        <c:v>2.9599676614661501</c:v>
                      </c:pt>
                      <c:pt idx="5621">
                        <c:v>2.9644042391639198</c:v>
                      </c:pt>
                      <c:pt idx="5622">
                        <c:v>2.96884081686169</c:v>
                      </c:pt>
                      <c:pt idx="5623">
                        <c:v>2.9732773945594602</c:v>
                      </c:pt>
                      <c:pt idx="5624">
                        <c:v>2.9777139722572299</c:v>
                      </c:pt>
                      <c:pt idx="5625">
                        <c:v>2.9821505499550001</c:v>
                      </c:pt>
                      <c:pt idx="5626">
                        <c:v>2.9865871276527698</c:v>
                      </c:pt>
                      <c:pt idx="5627">
                        <c:v>2.99102370535054</c:v>
                      </c:pt>
                      <c:pt idx="5628">
                        <c:v>2.9954602830483101</c:v>
                      </c:pt>
                      <c:pt idx="5629">
                        <c:v>2.9998968607460799</c:v>
                      </c:pt>
                      <c:pt idx="5630">
                        <c:v>3.00433343844385</c:v>
                      </c:pt>
                      <c:pt idx="5631">
                        <c:v>3.00877001614161</c:v>
                      </c:pt>
                      <c:pt idx="5632">
                        <c:v>3.0132065938393899</c:v>
                      </c:pt>
                      <c:pt idx="5633">
                        <c:v>3.0176431715371601</c:v>
                      </c:pt>
                      <c:pt idx="5634">
                        <c:v>3.0220797492349298</c:v>
                      </c:pt>
                      <c:pt idx="5635">
                        <c:v>3.0265163269327</c:v>
                      </c:pt>
                      <c:pt idx="5636">
                        <c:v>3.03095290463046</c:v>
                      </c:pt>
                      <c:pt idx="5637">
                        <c:v>3.0353894823282301</c:v>
                      </c:pt>
                      <c:pt idx="5638">
                        <c:v>3.0398260600260101</c:v>
                      </c:pt>
                      <c:pt idx="5639">
                        <c:v>3.0442626377237798</c:v>
                      </c:pt>
                      <c:pt idx="5640">
                        <c:v>3.04869921542155</c:v>
                      </c:pt>
                      <c:pt idx="5641">
                        <c:v>3.0531357931193099</c:v>
                      </c:pt>
                      <c:pt idx="5642">
                        <c:v>3.0575723708170801</c:v>
                      </c:pt>
                      <c:pt idx="5643">
                        <c:v>3.0620089485148498</c:v>
                      </c:pt>
                      <c:pt idx="5644">
                        <c:v>3.0664455262126298</c:v>
                      </c:pt>
                      <c:pt idx="5645">
                        <c:v>3.0708821039103902</c:v>
                      </c:pt>
                      <c:pt idx="5646">
                        <c:v>3.0753186816081599</c:v>
                      </c:pt>
                      <c:pt idx="5647">
                        <c:v>3.0797552593059301</c:v>
                      </c:pt>
                      <c:pt idx="5648">
                        <c:v>3.0841918370036998</c:v>
                      </c:pt>
                      <c:pt idx="5649">
                        <c:v>3.08862841470147</c:v>
                      </c:pt>
                      <c:pt idx="5650">
                        <c:v>3.0930649923992402</c:v>
                      </c:pt>
                      <c:pt idx="5651">
                        <c:v>3.0975015700970099</c:v>
                      </c:pt>
                      <c:pt idx="5652">
                        <c:v>3.1019381477947801</c:v>
                      </c:pt>
                      <c:pt idx="5653">
                        <c:v>3.1063747254925498</c:v>
                      </c:pt>
                      <c:pt idx="5654">
                        <c:v>3.11081130319032</c:v>
                      </c:pt>
                      <c:pt idx="5655">
                        <c:v>3.1152478808880901</c:v>
                      </c:pt>
                      <c:pt idx="5656">
                        <c:v>3.1196844585858599</c:v>
                      </c:pt>
                      <c:pt idx="5657">
                        <c:v>3.12412103628363</c:v>
                      </c:pt>
                      <c:pt idx="5658">
                        <c:v>3.1285576139814002</c:v>
                      </c:pt>
                      <c:pt idx="5659">
                        <c:v>3.1329941916791699</c:v>
                      </c:pt>
                      <c:pt idx="5660">
                        <c:v>3.1374307693769401</c:v>
                      </c:pt>
                      <c:pt idx="5661">
                        <c:v>3.1418673470747098</c:v>
                      </c:pt>
                      <c:pt idx="5662">
                        <c:v>3.14630392477248</c:v>
                      </c:pt>
                      <c:pt idx="5663">
                        <c:v>3.1507405024702502</c:v>
                      </c:pt>
                      <c:pt idx="5664">
                        <c:v>3.1551770801680199</c:v>
                      </c:pt>
                      <c:pt idx="5665">
                        <c:v>3.1596136578657901</c:v>
                      </c:pt>
                      <c:pt idx="5666">
                        <c:v>3.1640502355635598</c:v>
                      </c:pt>
                      <c:pt idx="5667">
                        <c:v>3.16848681326133</c:v>
                      </c:pt>
                      <c:pt idx="5668">
                        <c:v>3.1729233909591001</c:v>
                      </c:pt>
                      <c:pt idx="5669">
                        <c:v>3.1773599686568699</c:v>
                      </c:pt>
                      <c:pt idx="5670">
                        <c:v>3.18179654635464</c:v>
                      </c:pt>
                      <c:pt idx="5671">
                        <c:v>3.1862331240524102</c:v>
                      </c:pt>
                      <c:pt idx="5672">
                        <c:v>3.1906697017501799</c:v>
                      </c:pt>
                      <c:pt idx="5673">
                        <c:v>3.1951062794479501</c:v>
                      </c:pt>
                      <c:pt idx="5674">
                        <c:v>3.1995428571457198</c:v>
                      </c:pt>
                      <c:pt idx="5675">
                        <c:v>3.20397943484349</c:v>
                      </c:pt>
                      <c:pt idx="5676">
                        <c:v>3.2084160125412602</c:v>
                      </c:pt>
                      <c:pt idx="5677">
                        <c:v>3.2128525902390299</c:v>
                      </c:pt>
                      <c:pt idx="5678">
                        <c:v>3.2172891679368001</c:v>
                      </c:pt>
                      <c:pt idx="5679">
                        <c:v>3.2217257456345698</c:v>
                      </c:pt>
                      <c:pt idx="5680">
                        <c:v>3.22616232333234</c:v>
                      </c:pt>
                      <c:pt idx="5681">
                        <c:v>3.2305989010301102</c:v>
                      </c:pt>
                      <c:pt idx="5682">
                        <c:v>3.2350354787278799</c:v>
                      </c:pt>
                      <c:pt idx="5683">
                        <c:v>3.2394720564256398</c:v>
                      </c:pt>
                      <c:pt idx="5684">
                        <c:v>3.24390863412341</c:v>
                      </c:pt>
                      <c:pt idx="5685">
                        <c:v>3.24834521182119</c:v>
                      </c:pt>
                      <c:pt idx="5686">
                        <c:v>3.2527817895189601</c:v>
                      </c:pt>
                      <c:pt idx="5687">
                        <c:v>3.2572183672167201</c:v>
                      </c:pt>
                      <c:pt idx="5688">
                        <c:v>3.2616549449144898</c:v>
                      </c:pt>
                      <c:pt idx="5689">
                        <c:v>3.26609152261226</c:v>
                      </c:pt>
                      <c:pt idx="5690">
                        <c:v>3.2705281003100302</c:v>
                      </c:pt>
                      <c:pt idx="5691">
                        <c:v>3.2749646780077999</c:v>
                      </c:pt>
                      <c:pt idx="5692">
                        <c:v>3.2794012557055701</c:v>
                      </c:pt>
                      <c:pt idx="5693">
                        <c:v>3.2838378334033398</c:v>
                      </c:pt>
                      <c:pt idx="5694">
                        <c:v>3.28827441110111</c:v>
                      </c:pt>
                      <c:pt idx="5695">
                        <c:v>3.2927109887988801</c:v>
                      </c:pt>
                      <c:pt idx="5696">
                        <c:v>3.2971475664966499</c:v>
                      </c:pt>
                      <c:pt idx="5697">
                        <c:v>3.30158414419442</c:v>
                      </c:pt>
                      <c:pt idx="5698">
                        <c:v>3.3060207218921902</c:v>
                      </c:pt>
                      <c:pt idx="5699">
                        <c:v>3.3104572995899599</c:v>
                      </c:pt>
                      <c:pt idx="5700">
                        <c:v>3.3148938772877301</c:v>
                      </c:pt>
                      <c:pt idx="5701">
                        <c:v>3.3193304549854998</c:v>
                      </c:pt>
                      <c:pt idx="5702">
                        <c:v>3.32376703268327</c:v>
                      </c:pt>
                      <c:pt idx="5703">
                        <c:v>3.3282036103810402</c:v>
                      </c:pt>
                      <c:pt idx="5704">
                        <c:v>3.3326401880788099</c:v>
                      </c:pt>
                      <c:pt idx="5705">
                        <c:v>3.3370767657765801</c:v>
                      </c:pt>
                      <c:pt idx="5706">
                        <c:v>3.3415133434743498</c:v>
                      </c:pt>
                      <c:pt idx="5707">
                        <c:v>3.34594992117212</c:v>
                      </c:pt>
                      <c:pt idx="5708">
                        <c:v>3.3503864988698902</c:v>
                      </c:pt>
                      <c:pt idx="5709">
                        <c:v>3.3548230765676599</c:v>
                      </c:pt>
                      <c:pt idx="5710">
                        <c:v>3.3592596542654301</c:v>
                      </c:pt>
                      <c:pt idx="5711">
                        <c:v>3.3636962319631998</c:v>
                      </c:pt>
                      <c:pt idx="5712">
                        <c:v>3.36813280966097</c:v>
                      </c:pt>
                      <c:pt idx="5713">
                        <c:v>3.3725693873587401</c:v>
                      </c:pt>
                      <c:pt idx="5714">
                        <c:v>3.3770059650565099</c:v>
                      </c:pt>
                      <c:pt idx="5715">
                        <c:v>3.38144254275428</c:v>
                      </c:pt>
                      <c:pt idx="5716">
                        <c:v>3.3858791204520502</c:v>
                      </c:pt>
                      <c:pt idx="5717">
                        <c:v>3.3903156981498199</c:v>
                      </c:pt>
                      <c:pt idx="5718">
                        <c:v>3.3947522758475901</c:v>
                      </c:pt>
                      <c:pt idx="5719">
                        <c:v>3.3991888535453598</c:v>
                      </c:pt>
                      <c:pt idx="5720">
                        <c:v>3.40362543124313</c:v>
                      </c:pt>
                      <c:pt idx="5721">
                        <c:v>3.4080620089409002</c:v>
                      </c:pt>
                      <c:pt idx="5722">
                        <c:v>3.4124985866386699</c:v>
                      </c:pt>
                      <c:pt idx="5723">
                        <c:v>3.4169351643364401</c:v>
                      </c:pt>
                      <c:pt idx="5724">
                        <c:v>3.4213717420342098</c:v>
                      </c:pt>
                      <c:pt idx="5725">
                        <c:v>3.42580831973198</c:v>
                      </c:pt>
                      <c:pt idx="5726">
                        <c:v>3.4302448974297501</c:v>
                      </c:pt>
                      <c:pt idx="5727">
                        <c:v>3.4346814751275199</c:v>
                      </c:pt>
                      <c:pt idx="5728">
                        <c:v>3.43911805282529</c:v>
                      </c:pt>
                      <c:pt idx="5729">
                        <c:v>3.44355463052305</c:v>
                      </c:pt>
                      <c:pt idx="5730">
                        <c:v>3.4479912082208202</c:v>
                      </c:pt>
                      <c:pt idx="5731">
                        <c:v>3.4524277859185899</c:v>
                      </c:pt>
                      <c:pt idx="5732">
                        <c:v>3.4568643636163601</c:v>
                      </c:pt>
                      <c:pt idx="5733">
                        <c:v>3.4613009413141298</c:v>
                      </c:pt>
                      <c:pt idx="5734">
                        <c:v>3.4657375190119</c:v>
                      </c:pt>
                      <c:pt idx="5735">
                        <c:v>3.4701740967096701</c:v>
                      </c:pt>
                      <c:pt idx="5736">
                        <c:v>3.4746106744074399</c:v>
                      </c:pt>
                      <c:pt idx="5737">
                        <c:v>3.47904725210521</c:v>
                      </c:pt>
                      <c:pt idx="5738">
                        <c:v>3.4834838298029802</c:v>
                      </c:pt>
                      <c:pt idx="5739">
                        <c:v>3.4879204075007499</c:v>
                      </c:pt>
                      <c:pt idx="5740">
                        <c:v>3.4923569851985201</c:v>
                      </c:pt>
                      <c:pt idx="5741">
                        <c:v>3.4967935628962898</c:v>
                      </c:pt>
                      <c:pt idx="5742">
                        <c:v>3.50123014059406</c:v>
                      </c:pt>
                      <c:pt idx="5743">
                        <c:v>3.5056667182918302</c:v>
                      </c:pt>
                      <c:pt idx="5744">
                        <c:v>3.5101032959895999</c:v>
                      </c:pt>
                      <c:pt idx="5745">
                        <c:v>3.5145398736873701</c:v>
                      </c:pt>
                      <c:pt idx="5746">
                        <c:v>3.5189764513851398</c:v>
                      </c:pt>
                      <c:pt idx="5747">
                        <c:v>3.52341302908291</c:v>
                      </c:pt>
                      <c:pt idx="5748">
                        <c:v>3.5278496067806802</c:v>
                      </c:pt>
                      <c:pt idx="5749">
                        <c:v>3.5322861844784499</c:v>
                      </c:pt>
                      <c:pt idx="5750">
                        <c:v>3.5367227621762201</c:v>
                      </c:pt>
                      <c:pt idx="5751">
                        <c:v>3.5411593398739898</c:v>
                      </c:pt>
                      <c:pt idx="5752">
                        <c:v>3.54559591757176</c:v>
                      </c:pt>
                      <c:pt idx="5753">
                        <c:v>3.5500324952695301</c:v>
                      </c:pt>
                      <c:pt idx="5754">
                        <c:v>3.5544690729672999</c:v>
                      </c:pt>
                      <c:pt idx="5755">
                        <c:v>3.55890565066507</c:v>
                      </c:pt>
                      <c:pt idx="5756">
                        <c:v>3.5633422283628402</c:v>
                      </c:pt>
                      <c:pt idx="5757">
                        <c:v>3.5677788060606099</c:v>
                      </c:pt>
                      <c:pt idx="5758">
                        <c:v>3.5722153837583801</c:v>
                      </c:pt>
                      <c:pt idx="5759">
                        <c:v>3.5766519614561498</c:v>
                      </c:pt>
                      <c:pt idx="5760">
                        <c:v>3.58108853915392</c:v>
                      </c:pt>
                      <c:pt idx="5761">
                        <c:v>3.5855251168516902</c:v>
                      </c:pt>
                      <c:pt idx="5762">
                        <c:v>3.5899616945494599</c:v>
                      </c:pt>
                      <c:pt idx="5763">
                        <c:v>3.5943982722472301</c:v>
                      </c:pt>
                      <c:pt idx="5764">
                        <c:v>3.5988348499449998</c:v>
                      </c:pt>
                      <c:pt idx="5765">
                        <c:v>3.60327142764277</c:v>
                      </c:pt>
                      <c:pt idx="5766">
                        <c:v>3.6077080053405401</c:v>
                      </c:pt>
                      <c:pt idx="5767">
                        <c:v>3.6121445830383099</c:v>
                      </c:pt>
                      <c:pt idx="5768">
                        <c:v>3.61658116073608</c:v>
                      </c:pt>
                      <c:pt idx="5769">
                        <c:v>3.6210177384338502</c:v>
                      </c:pt>
                      <c:pt idx="5770">
                        <c:v>3.6254543161316199</c:v>
                      </c:pt>
                      <c:pt idx="5771">
                        <c:v>3.6298908938293799</c:v>
                      </c:pt>
                      <c:pt idx="5772">
                        <c:v>3.6343274715271501</c:v>
                      </c:pt>
                      <c:pt idx="5773">
                        <c:v>3.6387640492249198</c:v>
                      </c:pt>
                      <c:pt idx="5774">
                        <c:v>3.64320062692269</c:v>
                      </c:pt>
                      <c:pt idx="5775">
                        <c:v>3.6476372046204601</c:v>
                      </c:pt>
                      <c:pt idx="5776">
                        <c:v>3.6520737823182299</c:v>
                      </c:pt>
                      <c:pt idx="5777">
                        <c:v>3.656510360016</c:v>
                      </c:pt>
                      <c:pt idx="5778">
                        <c:v>3.6609469377137702</c:v>
                      </c:pt>
                      <c:pt idx="5779">
                        <c:v>3.6653835154115399</c:v>
                      </c:pt>
                      <c:pt idx="5780">
                        <c:v>3.6698200931093101</c:v>
                      </c:pt>
                      <c:pt idx="5781">
                        <c:v>3.6742566708070798</c:v>
                      </c:pt>
                      <c:pt idx="5782">
                        <c:v>3.67869324850485</c:v>
                      </c:pt>
                      <c:pt idx="5783">
                        <c:v>3.6831298262026202</c:v>
                      </c:pt>
                      <c:pt idx="5784">
                        <c:v>3.6875664039003899</c:v>
                      </c:pt>
                      <c:pt idx="5785">
                        <c:v>3.6920029815981601</c:v>
                      </c:pt>
                      <c:pt idx="5786">
                        <c:v>3.6964395592959298</c:v>
                      </c:pt>
                      <c:pt idx="5787">
                        <c:v>3.7008761369937</c:v>
                      </c:pt>
                      <c:pt idx="5788">
                        <c:v>3.7053127146914702</c:v>
                      </c:pt>
                      <c:pt idx="5789">
                        <c:v>3.7097492923892399</c:v>
                      </c:pt>
                      <c:pt idx="5790">
                        <c:v>3.7141858700870101</c:v>
                      </c:pt>
                      <c:pt idx="5791">
                        <c:v>3.7186224477847798</c:v>
                      </c:pt>
                      <c:pt idx="5792">
                        <c:v>3.72305902548255</c:v>
                      </c:pt>
                      <c:pt idx="5793">
                        <c:v>3.7274956031803201</c:v>
                      </c:pt>
                      <c:pt idx="5794">
                        <c:v>3.7319321808780899</c:v>
                      </c:pt>
                      <c:pt idx="5795">
                        <c:v>3.73636875857586</c:v>
                      </c:pt>
                      <c:pt idx="5796">
                        <c:v>3.7408053362736302</c:v>
                      </c:pt>
                      <c:pt idx="5797">
                        <c:v>3.7452419139713999</c:v>
                      </c:pt>
                      <c:pt idx="5798">
                        <c:v>3.7496784916691701</c:v>
                      </c:pt>
                      <c:pt idx="5799">
                        <c:v>3.7541150693669398</c:v>
                      </c:pt>
                      <c:pt idx="5800">
                        <c:v>3.75855164706471</c:v>
                      </c:pt>
                      <c:pt idx="5801">
                        <c:v>3.7629882247624802</c:v>
                      </c:pt>
                      <c:pt idx="5802">
                        <c:v>3.7674248024602499</c:v>
                      </c:pt>
                      <c:pt idx="5803">
                        <c:v>3.7718613801580201</c:v>
                      </c:pt>
                      <c:pt idx="5804">
                        <c:v>3.7762979578557898</c:v>
                      </c:pt>
                      <c:pt idx="5805">
                        <c:v>3.78073453555356</c:v>
                      </c:pt>
                      <c:pt idx="5806">
                        <c:v>3.7851711132513302</c:v>
                      </c:pt>
                      <c:pt idx="5807">
                        <c:v>3.7896076909490999</c:v>
                      </c:pt>
                      <c:pt idx="5808">
                        <c:v>3.7940442686468701</c:v>
                      </c:pt>
                      <c:pt idx="5809">
                        <c:v>3.7984808463446398</c:v>
                      </c:pt>
                      <c:pt idx="5810">
                        <c:v>3.80291742404241</c:v>
                      </c:pt>
                      <c:pt idx="5811">
                        <c:v>3.8073540017401801</c:v>
                      </c:pt>
                      <c:pt idx="5812">
                        <c:v>3.8117905794379401</c:v>
                      </c:pt>
                      <c:pt idx="5813">
                        <c:v>3.8162271571357098</c:v>
                      </c:pt>
                      <c:pt idx="5814">
                        <c:v>3.82066373483348</c:v>
                      </c:pt>
                      <c:pt idx="5815">
                        <c:v>3.8251003125312599</c:v>
                      </c:pt>
                      <c:pt idx="5816">
                        <c:v>3.8295368902290199</c:v>
                      </c:pt>
                      <c:pt idx="5817">
                        <c:v>3.8339734679267901</c:v>
                      </c:pt>
                      <c:pt idx="5818">
                        <c:v>3.8384100456245598</c:v>
                      </c:pt>
                      <c:pt idx="5819">
                        <c:v>3.84284662332233</c:v>
                      </c:pt>
                      <c:pt idx="5820">
                        <c:v>3.8472832010201001</c:v>
                      </c:pt>
                      <c:pt idx="5821">
                        <c:v>3.8517197787178699</c:v>
                      </c:pt>
                      <c:pt idx="5822">
                        <c:v>3.85615635641564</c:v>
                      </c:pt>
                      <c:pt idx="5823">
                        <c:v>3.8605929341134102</c:v>
                      </c:pt>
                      <c:pt idx="5824">
                        <c:v>3.8650295118111799</c:v>
                      </c:pt>
                      <c:pt idx="5825">
                        <c:v>3.8694660895089501</c:v>
                      </c:pt>
                      <c:pt idx="5826">
                        <c:v>3.8739026672067198</c:v>
                      </c:pt>
                      <c:pt idx="5827">
                        <c:v>3.87833924490449</c:v>
                      </c:pt>
                      <c:pt idx="5828">
                        <c:v>3.8827758226022602</c:v>
                      </c:pt>
                      <c:pt idx="5829">
                        <c:v>3.8872124003000299</c:v>
                      </c:pt>
                      <c:pt idx="5830">
                        <c:v>3.8916489779978001</c:v>
                      </c:pt>
                      <c:pt idx="5831">
                        <c:v>3.8960855556955698</c:v>
                      </c:pt>
                      <c:pt idx="5832">
                        <c:v>3.90052213339334</c:v>
                      </c:pt>
                      <c:pt idx="5833">
                        <c:v>3.9049587110911101</c:v>
                      </c:pt>
                      <c:pt idx="5834">
                        <c:v>3.9093952887888799</c:v>
                      </c:pt>
                      <c:pt idx="5835">
                        <c:v>3.91383186648665</c:v>
                      </c:pt>
                      <c:pt idx="5836">
                        <c:v>3.9182684441844202</c:v>
                      </c:pt>
                      <c:pt idx="5837">
                        <c:v>3.9227050218821899</c:v>
                      </c:pt>
                      <c:pt idx="5838">
                        <c:v>3.9271415995799601</c:v>
                      </c:pt>
                      <c:pt idx="5839">
                        <c:v>3.9315781772777298</c:v>
                      </c:pt>
                      <c:pt idx="5840">
                        <c:v>3.9360147549755</c:v>
                      </c:pt>
                      <c:pt idx="5841">
                        <c:v>3.9404513326732702</c:v>
                      </c:pt>
                      <c:pt idx="5842">
                        <c:v>3.9448879103710399</c:v>
                      </c:pt>
                      <c:pt idx="5843">
                        <c:v>3.9493244880688101</c:v>
                      </c:pt>
                      <c:pt idx="5844">
                        <c:v>3.9537610657665798</c:v>
                      </c:pt>
                      <c:pt idx="5845">
                        <c:v>3.95819764346435</c:v>
                      </c:pt>
                      <c:pt idx="5846">
                        <c:v>3.9626342211621202</c:v>
                      </c:pt>
                      <c:pt idx="5847">
                        <c:v>3.9670707988598899</c:v>
                      </c:pt>
                      <c:pt idx="5848">
                        <c:v>3.9715073765576601</c:v>
                      </c:pt>
                      <c:pt idx="5849">
                        <c:v>3.9759439542554298</c:v>
                      </c:pt>
                      <c:pt idx="5850">
                        <c:v>3.9803805319532</c:v>
                      </c:pt>
                      <c:pt idx="5851">
                        <c:v>3.9848171096509701</c:v>
                      </c:pt>
                      <c:pt idx="5852">
                        <c:v>3.9892536873487399</c:v>
                      </c:pt>
                      <c:pt idx="5853">
                        <c:v>3.99369026504651</c:v>
                      </c:pt>
                      <c:pt idx="5854">
                        <c:v>3.99812684274427</c:v>
                      </c:pt>
                      <c:pt idx="5855">
                        <c:v>4.0025634204420397</c:v>
                      </c:pt>
                      <c:pt idx="5856">
                        <c:v>4.0069999981398201</c:v>
                      </c:pt>
                      <c:pt idx="5857">
                        <c:v>4.0114365758375898</c:v>
                      </c:pt>
                      <c:pt idx="5858">
                        <c:v>4.0158731535353498</c:v>
                      </c:pt>
                      <c:pt idx="5859">
                        <c:v>4.0203097312331204</c:v>
                      </c:pt>
                      <c:pt idx="5860">
                        <c:v>4.0247463089308901</c:v>
                      </c:pt>
                      <c:pt idx="5861">
                        <c:v>4.0291828866286599</c:v>
                      </c:pt>
                      <c:pt idx="5862">
                        <c:v>4.0336194643264403</c:v>
                      </c:pt>
                      <c:pt idx="5863">
                        <c:v>4.0380560420242002</c:v>
                      </c:pt>
                      <c:pt idx="5864">
                        <c:v>4.0424926197219699</c:v>
                      </c:pt>
                      <c:pt idx="5865">
                        <c:v>4.0469291974197397</c:v>
                      </c:pt>
                      <c:pt idx="5866">
                        <c:v>4.0513657751175103</c:v>
                      </c:pt>
                      <c:pt idx="5867">
                        <c:v>4.05580235281528</c:v>
                      </c:pt>
                      <c:pt idx="5868">
                        <c:v>4.0602389305130497</c:v>
                      </c:pt>
                      <c:pt idx="5869">
                        <c:v>4.0646755082108204</c:v>
                      </c:pt>
                      <c:pt idx="5870">
                        <c:v>4.0691120859085901</c:v>
                      </c:pt>
                      <c:pt idx="5871">
                        <c:v>4.0735486636063598</c:v>
                      </c:pt>
                      <c:pt idx="5872">
                        <c:v>4.0779852413041304</c:v>
                      </c:pt>
                      <c:pt idx="5873">
                        <c:v>4.0824218190019002</c:v>
                      </c:pt>
                      <c:pt idx="5874">
                        <c:v>4.0868583966996699</c:v>
                      </c:pt>
                      <c:pt idx="5875">
                        <c:v>4.0912949743974396</c:v>
                      </c:pt>
                      <c:pt idx="5876">
                        <c:v>4.0957315520952102</c:v>
                      </c:pt>
                      <c:pt idx="5877">
                        <c:v>4.10016812979298</c:v>
                      </c:pt>
                      <c:pt idx="5878">
                        <c:v>4.1046047074907497</c:v>
                      </c:pt>
                      <c:pt idx="5879">
                        <c:v>4.1090412851885203</c:v>
                      </c:pt>
                      <c:pt idx="5880">
                        <c:v>4.11347786288629</c:v>
                      </c:pt>
                      <c:pt idx="5881">
                        <c:v>4.1179144405840598</c:v>
                      </c:pt>
                      <c:pt idx="5882">
                        <c:v>4.1223510182818304</c:v>
                      </c:pt>
                      <c:pt idx="5883">
                        <c:v>4.1267875959796001</c:v>
                      </c:pt>
                      <c:pt idx="5884">
                        <c:v>4.1312241736773698</c:v>
                      </c:pt>
                      <c:pt idx="5885">
                        <c:v>4.1356607513751404</c:v>
                      </c:pt>
                      <c:pt idx="5886">
                        <c:v>4.1400973290729102</c:v>
                      </c:pt>
                      <c:pt idx="5887">
                        <c:v>4.1445339067706799</c:v>
                      </c:pt>
                      <c:pt idx="5888">
                        <c:v>4.1489704844684496</c:v>
                      </c:pt>
                      <c:pt idx="5889">
                        <c:v>4.1534070621662202</c:v>
                      </c:pt>
                      <c:pt idx="5890">
                        <c:v>4.15784363986399</c:v>
                      </c:pt>
                      <c:pt idx="5891">
                        <c:v>4.1622802175617597</c:v>
                      </c:pt>
                      <c:pt idx="5892">
                        <c:v>4.1667167952595303</c:v>
                      </c:pt>
                      <c:pt idx="5893">
                        <c:v>4.1711533729573</c:v>
                      </c:pt>
                      <c:pt idx="5894">
                        <c:v>4.1755899506550698</c:v>
                      </c:pt>
                      <c:pt idx="5895">
                        <c:v>4.1800265283528404</c:v>
                      </c:pt>
                      <c:pt idx="5896">
                        <c:v>4.1844631060506003</c:v>
                      </c:pt>
                      <c:pt idx="5897">
                        <c:v>4.1888996837483701</c:v>
                      </c:pt>
                      <c:pt idx="5898">
                        <c:v>4.1933362614461496</c:v>
                      </c:pt>
                      <c:pt idx="5899">
                        <c:v>4.1977728391439202</c:v>
                      </c:pt>
                      <c:pt idx="5900">
                        <c:v>4.2022094168416899</c:v>
                      </c:pt>
                      <c:pt idx="5901">
                        <c:v>4.2066459945394499</c:v>
                      </c:pt>
                      <c:pt idx="5902">
                        <c:v>4.2110825722372196</c:v>
                      </c:pt>
                      <c:pt idx="5903">
                        <c:v>4.215519149935</c:v>
                      </c:pt>
                      <c:pt idx="5904">
                        <c:v>4.2199557276327697</c:v>
                      </c:pt>
                      <c:pt idx="5905">
                        <c:v>4.2243923053305403</c:v>
                      </c:pt>
                      <c:pt idx="5906">
                        <c:v>4.2288288830283003</c:v>
                      </c:pt>
                      <c:pt idx="5907">
                        <c:v>4.23326546072607</c:v>
                      </c:pt>
                      <c:pt idx="5908">
                        <c:v>4.2377020384238397</c:v>
                      </c:pt>
                      <c:pt idx="5909">
                        <c:v>4.2421386161216201</c:v>
                      </c:pt>
                      <c:pt idx="5910">
                        <c:v>4.2465751938193801</c:v>
                      </c:pt>
                      <c:pt idx="5911">
                        <c:v>4.2510117715171498</c:v>
                      </c:pt>
                      <c:pt idx="5912">
                        <c:v>4.2554483492149204</c:v>
                      </c:pt>
                      <c:pt idx="5913">
                        <c:v>4.2598849269126902</c:v>
                      </c:pt>
                      <c:pt idx="5914">
                        <c:v>4.2643215046104599</c:v>
                      </c:pt>
                      <c:pt idx="5915">
                        <c:v>4.2687580823082403</c:v>
                      </c:pt>
                      <c:pt idx="5916">
                        <c:v>4.27319466000601</c:v>
                      </c:pt>
                      <c:pt idx="5917">
                        <c:v>4.27763123770377</c:v>
                      </c:pt>
                      <c:pt idx="5918">
                        <c:v>4.2820678154015397</c:v>
                      </c:pt>
                      <c:pt idx="5919">
                        <c:v>4.2865043930993103</c:v>
                      </c:pt>
                      <c:pt idx="5920">
                        <c:v>4.29094097079708</c:v>
                      </c:pt>
                      <c:pt idx="5921">
                        <c:v>4.2953775484948498</c:v>
                      </c:pt>
                      <c:pt idx="5922">
                        <c:v>4.2998141261926204</c:v>
                      </c:pt>
                      <c:pt idx="5923">
                        <c:v>4.3042507038903901</c:v>
                      </c:pt>
                      <c:pt idx="5924">
                        <c:v>4.3086872815881598</c:v>
                      </c:pt>
                      <c:pt idx="5925">
                        <c:v>4.3131238592859296</c:v>
                      </c:pt>
                      <c:pt idx="5926">
                        <c:v>4.3175604369837002</c:v>
                      </c:pt>
                      <c:pt idx="5927">
                        <c:v>4.3219970146814699</c:v>
                      </c:pt>
                      <c:pt idx="5928">
                        <c:v>4.3264335923792396</c:v>
                      </c:pt>
                      <c:pt idx="5929">
                        <c:v>4.3308701700770103</c:v>
                      </c:pt>
                      <c:pt idx="5930">
                        <c:v>4.33530674777478</c:v>
                      </c:pt>
                      <c:pt idx="5931">
                        <c:v>4.3397433254725497</c:v>
                      </c:pt>
                      <c:pt idx="5932">
                        <c:v>4.3441799031703203</c:v>
                      </c:pt>
                      <c:pt idx="5933">
                        <c:v>4.3486164808680901</c:v>
                      </c:pt>
                      <c:pt idx="5934">
                        <c:v>4.3530530585658598</c:v>
                      </c:pt>
                      <c:pt idx="5935">
                        <c:v>4.3574896362636304</c:v>
                      </c:pt>
                      <c:pt idx="5936">
                        <c:v>4.3619262139614001</c:v>
                      </c:pt>
                      <c:pt idx="5937">
                        <c:v>4.3663627916591699</c:v>
                      </c:pt>
                      <c:pt idx="5938">
                        <c:v>4.3707993693569298</c:v>
                      </c:pt>
                      <c:pt idx="5939">
                        <c:v>4.3752359470547102</c:v>
                      </c:pt>
                      <c:pt idx="5940">
                        <c:v>4.3796725247524799</c:v>
                      </c:pt>
                      <c:pt idx="5941">
                        <c:v>4.3841091024502497</c:v>
                      </c:pt>
                      <c:pt idx="5942">
                        <c:v>4.3885456801480203</c:v>
                      </c:pt>
                      <c:pt idx="5943">
                        <c:v>4.39298225784579</c:v>
                      </c:pt>
                      <c:pt idx="5944">
                        <c:v>4.3974188355435597</c:v>
                      </c:pt>
                      <c:pt idx="5945">
                        <c:v>4.4018554132413303</c:v>
                      </c:pt>
                      <c:pt idx="5946">
                        <c:v>4.4062919909390903</c:v>
                      </c:pt>
                      <c:pt idx="5947">
                        <c:v>4.41072856863686</c:v>
                      </c:pt>
                      <c:pt idx="5948">
                        <c:v>4.4151651463346298</c:v>
                      </c:pt>
                      <c:pt idx="5949">
                        <c:v>4.4196017240324004</c:v>
                      </c:pt>
                      <c:pt idx="5950">
                        <c:v>4.4240383017301701</c:v>
                      </c:pt>
                      <c:pt idx="5951">
                        <c:v>4.4284748794279496</c:v>
                      </c:pt>
                      <c:pt idx="5952">
                        <c:v>4.4329114571257202</c:v>
                      </c:pt>
                      <c:pt idx="5953">
                        <c:v>4.4373480348234899</c:v>
                      </c:pt>
                      <c:pt idx="5954">
                        <c:v>4.4417846125212597</c:v>
                      </c:pt>
                      <c:pt idx="5955">
                        <c:v>4.4462211902190196</c:v>
                      </c:pt>
                      <c:pt idx="5956">
                        <c:v>4.4506577679167902</c:v>
                      </c:pt>
                      <c:pt idx="5957">
                        <c:v>4.45509434561456</c:v>
                      </c:pt>
                      <c:pt idx="5958">
                        <c:v>4.4595309233123297</c:v>
                      </c:pt>
                      <c:pt idx="5959">
                        <c:v>4.4639675010101003</c:v>
                      </c:pt>
                      <c:pt idx="5960">
                        <c:v>4.46840407870787</c:v>
                      </c:pt>
                      <c:pt idx="5961">
                        <c:v>4.4728406564056398</c:v>
                      </c:pt>
                      <c:pt idx="5962">
                        <c:v>4.4772772341034202</c:v>
                      </c:pt>
                      <c:pt idx="5963">
                        <c:v>4.4817138118011899</c:v>
                      </c:pt>
                      <c:pt idx="5964">
                        <c:v>4.4861503894989596</c:v>
                      </c:pt>
                      <c:pt idx="5965">
                        <c:v>4.4905869671967196</c:v>
                      </c:pt>
                      <c:pt idx="5966">
                        <c:v>4.4950235448944902</c:v>
                      </c:pt>
                      <c:pt idx="5967">
                        <c:v>4.4994601225922599</c:v>
                      </c:pt>
                      <c:pt idx="5968">
                        <c:v>4.5038967002900296</c:v>
                      </c:pt>
                      <c:pt idx="5969">
                        <c:v>4.5083332779878003</c:v>
                      </c:pt>
                      <c:pt idx="5970">
                        <c:v>4.51276985568557</c:v>
                      </c:pt>
                      <c:pt idx="5971">
                        <c:v>4.5172064333833397</c:v>
                      </c:pt>
                      <c:pt idx="5972">
                        <c:v>4.5216430110811103</c:v>
                      </c:pt>
                      <c:pt idx="5973">
                        <c:v>4.5260795887788801</c:v>
                      </c:pt>
                      <c:pt idx="5974">
                        <c:v>4.5305161664766498</c:v>
                      </c:pt>
                      <c:pt idx="5975">
                        <c:v>4.5349527441744204</c:v>
                      </c:pt>
                      <c:pt idx="5976">
                        <c:v>4.5393893218721901</c:v>
                      </c:pt>
                      <c:pt idx="5977">
                        <c:v>4.5438258995699599</c:v>
                      </c:pt>
                      <c:pt idx="5978">
                        <c:v>4.5482624772677296</c:v>
                      </c:pt>
                      <c:pt idx="5979">
                        <c:v>4.5526990549655002</c:v>
                      </c:pt>
                      <c:pt idx="5980">
                        <c:v>4.5571356326632699</c:v>
                      </c:pt>
                      <c:pt idx="5981">
                        <c:v>4.5615722103610397</c:v>
                      </c:pt>
                      <c:pt idx="5982">
                        <c:v>4.5660087880588103</c:v>
                      </c:pt>
                      <c:pt idx="5983">
                        <c:v>4.57044536575658</c:v>
                      </c:pt>
                      <c:pt idx="5984">
                        <c:v>4.57488194345434</c:v>
                      </c:pt>
                      <c:pt idx="5985">
                        <c:v>4.5793185211521097</c:v>
                      </c:pt>
                      <c:pt idx="5986">
                        <c:v>4.5837550988498901</c:v>
                      </c:pt>
                      <c:pt idx="5987">
                        <c:v>4.5881916765476598</c:v>
                      </c:pt>
                      <c:pt idx="5988">
                        <c:v>4.5926282542454304</c:v>
                      </c:pt>
                      <c:pt idx="5989">
                        <c:v>4.5970648319432001</c:v>
                      </c:pt>
                      <c:pt idx="5990">
                        <c:v>4.6015014096409699</c:v>
                      </c:pt>
                      <c:pt idx="5991">
                        <c:v>4.6059379873387396</c:v>
                      </c:pt>
                      <c:pt idx="5992">
                        <c:v>4.6103745650365102</c:v>
                      </c:pt>
                      <c:pt idx="5993">
                        <c:v>4.6148111427342702</c:v>
                      </c:pt>
                      <c:pt idx="5994">
                        <c:v>4.6192477204320399</c:v>
                      </c:pt>
                      <c:pt idx="5995">
                        <c:v>4.6236842981298096</c:v>
                      </c:pt>
                      <c:pt idx="5996">
                        <c:v>4.6281208758275802</c:v>
                      </c:pt>
                      <c:pt idx="5997">
                        <c:v>4.63255745352535</c:v>
                      </c:pt>
                      <c:pt idx="5998">
                        <c:v>4.6369940312231304</c:v>
                      </c:pt>
                      <c:pt idx="5999">
                        <c:v>4.6414306089209001</c:v>
                      </c:pt>
                      <c:pt idx="6000">
                        <c:v>4.6458671866186698</c:v>
                      </c:pt>
                      <c:pt idx="6001">
                        <c:v>4.6503037643164404</c:v>
                      </c:pt>
                      <c:pt idx="6002">
                        <c:v>4.6547403420142102</c:v>
                      </c:pt>
                      <c:pt idx="6003">
                        <c:v>4.6591769197119701</c:v>
                      </c:pt>
                      <c:pt idx="6004">
                        <c:v>4.6636134974097398</c:v>
                      </c:pt>
                      <c:pt idx="6005">
                        <c:v>4.6680500751075096</c:v>
                      </c:pt>
                      <c:pt idx="6006">
                        <c:v>4.6724866528052802</c:v>
                      </c:pt>
                      <c:pt idx="6007">
                        <c:v>4.6769232305030499</c:v>
                      </c:pt>
                      <c:pt idx="6008">
                        <c:v>4.6813598082008196</c:v>
                      </c:pt>
                      <c:pt idx="6009">
                        <c:v>4.6857963858986</c:v>
                      </c:pt>
                      <c:pt idx="6010">
                        <c:v>4.69023296359636</c:v>
                      </c:pt>
                      <c:pt idx="6011">
                        <c:v>4.6946695412941297</c:v>
                      </c:pt>
                      <c:pt idx="6012">
                        <c:v>4.6991061189919003</c:v>
                      </c:pt>
                      <c:pt idx="6013">
                        <c:v>4.7035426966896701</c:v>
                      </c:pt>
                      <c:pt idx="6014">
                        <c:v>4.7079792743874398</c:v>
                      </c:pt>
                      <c:pt idx="6015">
                        <c:v>4.7124158520852104</c:v>
                      </c:pt>
                      <c:pt idx="6016">
                        <c:v>4.7168524297829801</c:v>
                      </c:pt>
                      <c:pt idx="6017">
                        <c:v>4.7212890074807499</c:v>
                      </c:pt>
                      <c:pt idx="6018">
                        <c:v>4.7257255851785196</c:v>
                      </c:pt>
                      <c:pt idx="6019">
                        <c:v>4.7301621628762902</c:v>
                      </c:pt>
                      <c:pt idx="6020">
                        <c:v>4.7345987405740599</c:v>
                      </c:pt>
                      <c:pt idx="6021">
                        <c:v>4.7390353182718297</c:v>
                      </c:pt>
                      <c:pt idx="6022">
                        <c:v>4.7434718959696003</c:v>
                      </c:pt>
                      <c:pt idx="6023">
                        <c:v>4.74790847366737</c:v>
                      </c:pt>
                      <c:pt idx="6024">
                        <c:v>4.7523450513651397</c:v>
                      </c:pt>
                      <c:pt idx="6025">
                        <c:v>4.7567816290629104</c:v>
                      </c:pt>
                      <c:pt idx="6026">
                        <c:v>4.7612182067606801</c:v>
                      </c:pt>
                      <c:pt idx="6027">
                        <c:v>4.7656547844584498</c:v>
                      </c:pt>
                      <c:pt idx="6028">
                        <c:v>4.7700913621562204</c:v>
                      </c:pt>
                      <c:pt idx="6029">
                        <c:v>4.7745279398539902</c:v>
                      </c:pt>
                      <c:pt idx="6030">
                        <c:v>4.7789645175517599</c:v>
                      </c:pt>
                      <c:pt idx="6031">
                        <c:v>4.7834010952495198</c:v>
                      </c:pt>
                      <c:pt idx="6032">
                        <c:v>4.7878376729472896</c:v>
                      </c:pt>
                      <c:pt idx="6033">
                        <c:v>4.79227425064507</c:v>
                      </c:pt>
                      <c:pt idx="6034">
                        <c:v>4.7967108283428397</c:v>
                      </c:pt>
                      <c:pt idx="6035">
                        <c:v>4.8011474060406103</c:v>
                      </c:pt>
                      <c:pt idx="6036">
                        <c:v>4.80558398373838</c:v>
                      </c:pt>
                      <c:pt idx="6037">
                        <c:v>4.8100205614361498</c:v>
                      </c:pt>
                      <c:pt idx="6038">
                        <c:v>4.8144571391339204</c:v>
                      </c:pt>
                      <c:pt idx="6039">
                        <c:v>4.8188937168316901</c:v>
                      </c:pt>
                      <c:pt idx="6040">
                        <c:v>4.8233302945294501</c:v>
                      </c:pt>
                      <c:pt idx="6041">
                        <c:v>4.8277668722272198</c:v>
                      </c:pt>
                      <c:pt idx="6042">
                        <c:v>4.8322034499249904</c:v>
                      </c:pt>
                      <c:pt idx="6043">
                        <c:v>4.8366400276227601</c:v>
                      </c:pt>
                      <c:pt idx="6044">
                        <c:v>4.8410766053205299</c:v>
                      </c:pt>
                      <c:pt idx="6045">
                        <c:v>4.8455131830183102</c:v>
                      </c:pt>
                      <c:pt idx="6046">
                        <c:v>4.84994976071608</c:v>
                      </c:pt>
                      <c:pt idx="6047">
                        <c:v>4.8543863384138497</c:v>
                      </c:pt>
                      <c:pt idx="6048">
                        <c:v>4.8588229161116203</c:v>
                      </c:pt>
                      <c:pt idx="6049">
                        <c:v>4.8632594938093803</c:v>
                      </c:pt>
                      <c:pt idx="6050">
                        <c:v>4.86769607150715</c:v>
                      </c:pt>
                      <c:pt idx="6051">
                        <c:v>4.8721326492049197</c:v>
                      </c:pt>
                      <c:pt idx="6052">
                        <c:v>4.8765692269026903</c:v>
                      </c:pt>
                      <c:pt idx="6053">
                        <c:v>4.8810058046004601</c:v>
                      </c:pt>
                      <c:pt idx="6054">
                        <c:v>4.8854423822982298</c:v>
                      </c:pt>
                      <c:pt idx="6055">
                        <c:v>4.8898789599960004</c:v>
                      </c:pt>
                      <c:pt idx="6056">
                        <c:v>4.8943155376937701</c:v>
                      </c:pt>
                      <c:pt idx="6057">
                        <c:v>4.8987521153915399</c:v>
                      </c:pt>
                      <c:pt idx="6058">
                        <c:v>4.9031886930893096</c:v>
                      </c:pt>
                      <c:pt idx="6059">
                        <c:v>4.9076252707870802</c:v>
                      </c:pt>
                      <c:pt idx="6060">
                        <c:v>4.9120618484848499</c:v>
                      </c:pt>
                      <c:pt idx="6061">
                        <c:v>4.9164984261826197</c:v>
                      </c:pt>
                      <c:pt idx="6062">
                        <c:v>4.9209350038803903</c:v>
                      </c:pt>
                      <c:pt idx="6063">
                        <c:v>4.92537158157816</c:v>
                      </c:pt>
                      <c:pt idx="6064">
                        <c:v>4.9298081592759297</c:v>
                      </c:pt>
                      <c:pt idx="6065">
                        <c:v>4.9342447369737004</c:v>
                      </c:pt>
                      <c:pt idx="6066">
                        <c:v>4.9386813146714701</c:v>
                      </c:pt>
                      <c:pt idx="6067">
                        <c:v>4.9431178923692398</c:v>
                      </c:pt>
                      <c:pt idx="6068">
                        <c:v>4.9475544700670104</c:v>
                      </c:pt>
                      <c:pt idx="6069">
                        <c:v>4.9519910477647802</c:v>
                      </c:pt>
                      <c:pt idx="6070">
                        <c:v>4.9564276254625499</c:v>
                      </c:pt>
                      <c:pt idx="6071">
                        <c:v>4.9608642031603196</c:v>
                      </c:pt>
                      <c:pt idx="6072">
                        <c:v>4.9653007808580902</c:v>
                      </c:pt>
                      <c:pt idx="6073">
                        <c:v>4.96973735855586</c:v>
                      </c:pt>
                      <c:pt idx="6074">
                        <c:v>4.9741739362536297</c:v>
                      </c:pt>
                      <c:pt idx="6075">
                        <c:v>4.9786105139514003</c:v>
                      </c:pt>
                      <c:pt idx="6076">
                        <c:v>4.98304709164917</c:v>
                      </c:pt>
                      <c:pt idx="6077">
                        <c:v>4.9874836693469398</c:v>
                      </c:pt>
                      <c:pt idx="6078">
                        <c:v>4.9919202470446997</c:v>
                      </c:pt>
                      <c:pt idx="6079">
                        <c:v>4.9963568247424703</c:v>
                      </c:pt>
                      <c:pt idx="6080">
                        <c:v>5.0007934024402401</c:v>
                      </c:pt>
                      <c:pt idx="6081">
                        <c:v>5.0052299801380196</c:v>
                      </c:pt>
                      <c:pt idx="6082">
                        <c:v>5.0096665578357902</c:v>
                      </c:pt>
                      <c:pt idx="6083">
                        <c:v>5.0141031355335599</c:v>
                      </c:pt>
                      <c:pt idx="6084">
                        <c:v>5.0185397132313296</c:v>
                      </c:pt>
                      <c:pt idx="6085">
                        <c:v>5.0229762909291003</c:v>
                      </c:pt>
                      <c:pt idx="6086">
                        <c:v>5.02741286862687</c:v>
                      </c:pt>
                      <c:pt idx="6087">
                        <c:v>5.0318494463246397</c:v>
                      </c:pt>
                      <c:pt idx="6088">
                        <c:v>5.0362860240223997</c:v>
                      </c:pt>
                      <c:pt idx="6089">
                        <c:v>5.0407226017201703</c:v>
                      </c:pt>
                      <c:pt idx="6090">
                        <c:v>5.04515917941794</c:v>
                      </c:pt>
                      <c:pt idx="6091">
                        <c:v>5.0495957571157097</c:v>
                      </c:pt>
                      <c:pt idx="6092">
                        <c:v>5.0540323348134901</c:v>
                      </c:pt>
                      <c:pt idx="6093">
                        <c:v>5.0584689125112501</c:v>
                      </c:pt>
                      <c:pt idx="6094">
                        <c:v>5.0629054902090198</c:v>
                      </c:pt>
                      <c:pt idx="6095">
                        <c:v>5.0673420679067904</c:v>
                      </c:pt>
                      <c:pt idx="6096">
                        <c:v>5.0717786456045602</c:v>
                      </c:pt>
                      <c:pt idx="6097">
                        <c:v>5.0762152233023299</c:v>
                      </c:pt>
                      <c:pt idx="6098">
                        <c:v>5.0806518010000996</c:v>
                      </c:pt>
                      <c:pt idx="6099">
                        <c:v>5.0850883786978702</c:v>
                      </c:pt>
                      <c:pt idx="6100">
                        <c:v>5.08952495639564</c:v>
                      </c:pt>
                      <c:pt idx="6101">
                        <c:v>5.0939615340934097</c:v>
                      </c:pt>
                      <c:pt idx="6102">
                        <c:v>5.0983981117911803</c:v>
                      </c:pt>
                      <c:pt idx="6103">
                        <c:v>5.10283468948895</c:v>
                      </c:pt>
                      <c:pt idx="6104">
                        <c:v>5.1072712671867198</c:v>
                      </c:pt>
                      <c:pt idx="6105">
                        <c:v>5.1117078448844904</c:v>
                      </c:pt>
                      <c:pt idx="6106">
                        <c:v>5.1161444225822601</c:v>
                      </c:pt>
                      <c:pt idx="6107">
                        <c:v>5.1205810002800298</c:v>
                      </c:pt>
                      <c:pt idx="6108">
                        <c:v>5.1250175779778004</c:v>
                      </c:pt>
                      <c:pt idx="6109">
                        <c:v>5.1294541556755702</c:v>
                      </c:pt>
                      <c:pt idx="6110">
                        <c:v>5.1338907333733399</c:v>
                      </c:pt>
                      <c:pt idx="6111">
                        <c:v>5.1383273110711096</c:v>
                      </c:pt>
                      <c:pt idx="6112">
                        <c:v>5.1427638887688802</c:v>
                      </c:pt>
                      <c:pt idx="6113">
                        <c:v>5.14720046646665</c:v>
                      </c:pt>
                      <c:pt idx="6114">
                        <c:v>5.1516370441644197</c:v>
                      </c:pt>
                      <c:pt idx="6115">
                        <c:v>5.1560736218621903</c:v>
                      </c:pt>
                      <c:pt idx="6116">
                        <c:v>5.16051019955996</c:v>
                      </c:pt>
                      <c:pt idx="6117">
                        <c:v>5.1649467772577298</c:v>
                      </c:pt>
                      <c:pt idx="6118">
                        <c:v>5.1693833549555004</c:v>
                      </c:pt>
                      <c:pt idx="6119">
                        <c:v>5.1738199326532701</c:v>
                      </c:pt>
                      <c:pt idx="6120">
                        <c:v>5.1782565103510398</c:v>
                      </c:pt>
                      <c:pt idx="6121">
                        <c:v>5.1826930880488096</c:v>
                      </c:pt>
                      <c:pt idx="6122">
                        <c:v>5.1871296657465802</c:v>
                      </c:pt>
                      <c:pt idx="6123">
                        <c:v>5.1915662434443499</c:v>
                      </c:pt>
                      <c:pt idx="6124">
                        <c:v>5.1960028211421196</c:v>
                      </c:pt>
                      <c:pt idx="6125">
                        <c:v>5.2004393988398903</c:v>
                      </c:pt>
                      <c:pt idx="6126">
                        <c:v>5.2048759765376502</c:v>
                      </c:pt>
                      <c:pt idx="6127">
                        <c:v>5.2093125542354199</c:v>
                      </c:pt>
                      <c:pt idx="6128">
                        <c:v>5.2137491319332003</c:v>
                      </c:pt>
                      <c:pt idx="6129">
                        <c:v>5.2181857096309701</c:v>
                      </c:pt>
                      <c:pt idx="6130">
                        <c:v>5.2226222873287398</c:v>
                      </c:pt>
                      <c:pt idx="6131">
                        <c:v>5.2270588650265104</c:v>
                      </c:pt>
                      <c:pt idx="6132">
                        <c:v>5.2314954427242704</c:v>
                      </c:pt>
                      <c:pt idx="6133">
                        <c:v>5.2359320204220401</c:v>
                      </c:pt>
                      <c:pt idx="6134">
                        <c:v>5.2403685981198196</c:v>
                      </c:pt>
                      <c:pt idx="6135">
                        <c:v>5.2448051758175804</c:v>
                      </c:pt>
                      <c:pt idx="6136">
                        <c:v>5.2492417535153502</c:v>
                      </c:pt>
                      <c:pt idx="6137">
                        <c:v>5.2536783312131199</c:v>
                      </c:pt>
                      <c:pt idx="6138">
                        <c:v>5.2581149089108896</c:v>
                      </c:pt>
                      <c:pt idx="6139">
                        <c:v>5.2625514866086602</c:v>
                      </c:pt>
                      <c:pt idx="6140">
                        <c:v>5.26698806430643</c:v>
                      </c:pt>
                      <c:pt idx="6141">
                        <c:v>5.2714246420041997</c:v>
                      </c:pt>
                      <c:pt idx="6142">
                        <c:v>5.2758612197019703</c:v>
                      </c:pt>
                      <c:pt idx="6143">
                        <c:v>5.28029779739974</c:v>
                      </c:pt>
                      <c:pt idx="6144">
                        <c:v>5.2847343750975098</c:v>
                      </c:pt>
                      <c:pt idx="6145">
                        <c:v>5.2891709527952804</c:v>
                      </c:pt>
                      <c:pt idx="6146">
                        <c:v>5.2936075304930501</c:v>
                      </c:pt>
                      <c:pt idx="6147">
                        <c:v>5.2980441081908198</c:v>
                      </c:pt>
                      <c:pt idx="6148">
                        <c:v>5.3024806858885896</c:v>
                      </c:pt>
                      <c:pt idx="6149">
                        <c:v>5.3069172635863602</c:v>
                      </c:pt>
                      <c:pt idx="6150">
                        <c:v>5.3113538412841299</c:v>
                      </c:pt>
                      <c:pt idx="6151">
                        <c:v>5.3157904189818996</c:v>
                      </c:pt>
                      <c:pt idx="6152">
                        <c:v>5.3202269966796703</c:v>
                      </c:pt>
                      <c:pt idx="6153">
                        <c:v>5.32466357437744</c:v>
                      </c:pt>
                      <c:pt idx="6154">
                        <c:v>5.3291001520752097</c:v>
                      </c:pt>
                      <c:pt idx="6155">
                        <c:v>5.3335367297729803</c:v>
                      </c:pt>
                      <c:pt idx="6156">
                        <c:v>5.3379733074707501</c:v>
                      </c:pt>
                      <c:pt idx="6157">
                        <c:v>5.3424098851685198</c:v>
                      </c:pt>
                      <c:pt idx="6158">
                        <c:v>5.3468464628662904</c:v>
                      </c:pt>
                      <c:pt idx="6159">
                        <c:v>5.3512830405640601</c:v>
                      </c:pt>
                      <c:pt idx="6160">
                        <c:v>5.3557196182618299</c:v>
                      </c:pt>
                      <c:pt idx="6161">
                        <c:v>5.3601561959595996</c:v>
                      </c:pt>
                      <c:pt idx="6162">
                        <c:v>5.3645927736573702</c:v>
                      </c:pt>
                      <c:pt idx="6163">
                        <c:v>5.3690293513551399</c:v>
                      </c:pt>
                      <c:pt idx="6164">
                        <c:v>5.3734659290529097</c:v>
                      </c:pt>
                      <c:pt idx="6165">
                        <c:v>5.3779025067506803</c:v>
                      </c:pt>
                      <c:pt idx="6166">
                        <c:v>5.38233908444845</c:v>
                      </c:pt>
                      <c:pt idx="6167">
                        <c:v>5.3867756621462197</c:v>
                      </c:pt>
                      <c:pt idx="6168">
                        <c:v>5.3912122398439903</c:v>
                      </c:pt>
                      <c:pt idx="6169">
                        <c:v>5.3956488175417601</c:v>
                      </c:pt>
                      <c:pt idx="6170">
                        <c:v>5.4000853952395298</c:v>
                      </c:pt>
                      <c:pt idx="6171">
                        <c:v>5.4045219729373004</c:v>
                      </c:pt>
                      <c:pt idx="6172">
                        <c:v>5.4089585506350701</c:v>
                      </c:pt>
                      <c:pt idx="6173">
                        <c:v>5.4133951283328301</c:v>
                      </c:pt>
                      <c:pt idx="6174">
                        <c:v>5.4178317060305998</c:v>
                      </c:pt>
                      <c:pt idx="6175">
                        <c:v>5.4222682837283802</c:v>
                      </c:pt>
                      <c:pt idx="6176">
                        <c:v>5.4267048614261499</c:v>
                      </c:pt>
                      <c:pt idx="6177">
                        <c:v>5.4311414391239099</c:v>
                      </c:pt>
                      <c:pt idx="6178">
                        <c:v>5.4355780168216796</c:v>
                      </c:pt>
                      <c:pt idx="6179">
                        <c:v>5.4400145945194502</c:v>
                      </c:pt>
                      <c:pt idx="6180">
                        <c:v>5.44445117221722</c:v>
                      </c:pt>
                      <c:pt idx="6181">
                        <c:v>5.4488877499150004</c:v>
                      </c:pt>
                      <c:pt idx="6182">
                        <c:v>5.4533243276127603</c:v>
                      </c:pt>
                      <c:pt idx="6183">
                        <c:v>5.45776090531053</c:v>
                      </c:pt>
                      <c:pt idx="6184">
                        <c:v>5.4621974830082998</c:v>
                      </c:pt>
                      <c:pt idx="6185">
                        <c:v>5.4666340607060704</c:v>
                      </c:pt>
                      <c:pt idx="6186">
                        <c:v>5.4710706384038401</c:v>
                      </c:pt>
                      <c:pt idx="6187">
                        <c:v>5.4755072161016098</c:v>
                      </c:pt>
                      <c:pt idx="6188">
                        <c:v>5.4799437937993796</c:v>
                      </c:pt>
                      <c:pt idx="6189">
                        <c:v>5.4843803714971502</c:v>
                      </c:pt>
                      <c:pt idx="6190">
                        <c:v>5.4888169491949199</c:v>
                      </c:pt>
                      <c:pt idx="6191">
                        <c:v>5.4932535268926896</c:v>
                      </c:pt>
                      <c:pt idx="6192">
                        <c:v>5.4976901045904603</c:v>
                      </c:pt>
                      <c:pt idx="6193">
                        <c:v>5.50212668228823</c:v>
                      </c:pt>
                      <c:pt idx="6194">
                        <c:v>5.5065632599859997</c:v>
                      </c:pt>
                      <c:pt idx="6195">
                        <c:v>5.5109998376837703</c:v>
                      </c:pt>
                      <c:pt idx="6196">
                        <c:v>5.5154364153815401</c:v>
                      </c:pt>
                      <c:pt idx="6197">
                        <c:v>5.5198729930793098</c:v>
                      </c:pt>
                      <c:pt idx="6198">
                        <c:v>5.5243095707770804</c:v>
                      </c:pt>
                      <c:pt idx="6199">
                        <c:v>5.5287461484748501</c:v>
                      </c:pt>
                      <c:pt idx="6200">
                        <c:v>5.5331827261726199</c:v>
                      </c:pt>
                      <c:pt idx="6201">
                        <c:v>5.5376193038703896</c:v>
                      </c:pt>
                      <c:pt idx="6202">
                        <c:v>5.5420558815681602</c:v>
                      </c:pt>
                      <c:pt idx="6203">
                        <c:v>5.5464924592659299</c:v>
                      </c:pt>
                      <c:pt idx="6204">
                        <c:v>5.5509290369636997</c:v>
                      </c:pt>
                      <c:pt idx="6205">
                        <c:v>5.5553656146614703</c:v>
                      </c:pt>
                      <c:pt idx="6206">
                        <c:v>5.55980219235924</c:v>
                      </c:pt>
                      <c:pt idx="6207">
                        <c:v>5.5642387700570097</c:v>
                      </c:pt>
                      <c:pt idx="6208">
                        <c:v>5.5686753477547803</c:v>
                      </c:pt>
                      <c:pt idx="6209">
                        <c:v>5.5731119254525501</c:v>
                      </c:pt>
                      <c:pt idx="6210">
                        <c:v>5.5775485031503198</c:v>
                      </c:pt>
                      <c:pt idx="6211">
                        <c:v>5.5819850808480904</c:v>
                      </c:pt>
                      <c:pt idx="6212">
                        <c:v>5.5864216585458601</c:v>
                      </c:pt>
                      <c:pt idx="6213">
                        <c:v>5.5908582362436299</c:v>
                      </c:pt>
                      <c:pt idx="6214">
                        <c:v>5.5952948139413996</c:v>
                      </c:pt>
                      <c:pt idx="6215">
                        <c:v>5.5997313916391702</c:v>
                      </c:pt>
                      <c:pt idx="6216">
                        <c:v>5.6041679693369399</c:v>
                      </c:pt>
                      <c:pt idx="6217">
                        <c:v>5.6086045470347097</c:v>
                      </c:pt>
                      <c:pt idx="6218">
                        <c:v>5.6130411247324803</c:v>
                      </c:pt>
                      <c:pt idx="6219">
                        <c:v>5.61747770243025</c:v>
                      </c:pt>
                      <c:pt idx="6220">
                        <c:v>5.62191428012801</c:v>
                      </c:pt>
                      <c:pt idx="6221">
                        <c:v>5.6263508578257797</c:v>
                      </c:pt>
                      <c:pt idx="6222">
                        <c:v>5.6307874355235503</c:v>
                      </c:pt>
                      <c:pt idx="6223">
                        <c:v>5.63522401322132</c:v>
                      </c:pt>
                      <c:pt idx="6224">
                        <c:v>5.6396605909190898</c:v>
                      </c:pt>
                      <c:pt idx="6225">
                        <c:v>5.6440971686168604</c:v>
                      </c:pt>
                      <c:pt idx="6226">
                        <c:v>5.6485337463146301</c:v>
                      </c:pt>
                      <c:pt idx="6227">
                        <c:v>5.6529703240123998</c:v>
                      </c:pt>
                      <c:pt idx="6228">
                        <c:v>5.6574069017101802</c:v>
                      </c:pt>
                      <c:pt idx="6229">
                        <c:v>5.66184347940795</c:v>
                      </c:pt>
                      <c:pt idx="6230">
                        <c:v>5.6662800571057099</c:v>
                      </c:pt>
                      <c:pt idx="6231">
                        <c:v>5.6707166348034796</c:v>
                      </c:pt>
                      <c:pt idx="6232">
                        <c:v>5.6751532125012503</c:v>
                      </c:pt>
                      <c:pt idx="6233">
                        <c:v>5.67958979019902</c:v>
                      </c:pt>
                      <c:pt idx="6234">
                        <c:v>5.6840263678967897</c:v>
                      </c:pt>
                      <c:pt idx="6235">
                        <c:v>5.6884629455945603</c:v>
                      </c:pt>
                      <c:pt idx="6236">
                        <c:v>5.6928995232923301</c:v>
                      </c:pt>
                      <c:pt idx="6237">
                        <c:v>5.6973361009900998</c:v>
                      </c:pt>
                      <c:pt idx="6238">
                        <c:v>5.7017726786878704</c:v>
                      </c:pt>
                      <c:pt idx="6239">
                        <c:v>5.7062092563856401</c:v>
                      </c:pt>
                      <c:pt idx="6240">
                        <c:v>5.7106458340834099</c:v>
                      </c:pt>
                      <c:pt idx="6241">
                        <c:v>5.7150824117811796</c:v>
                      </c:pt>
                      <c:pt idx="6242">
                        <c:v>5.7195189894789502</c:v>
                      </c:pt>
                      <c:pt idx="6243">
                        <c:v>5.7239555671767199</c:v>
                      </c:pt>
                      <c:pt idx="6244">
                        <c:v>5.7283921448744897</c:v>
                      </c:pt>
                      <c:pt idx="6245">
                        <c:v>5.7328287225722603</c:v>
                      </c:pt>
                      <c:pt idx="6246">
                        <c:v>5.73726530027003</c:v>
                      </c:pt>
                      <c:pt idx="6247">
                        <c:v>5.7417018779677997</c:v>
                      </c:pt>
                      <c:pt idx="6248">
                        <c:v>5.7461384556655704</c:v>
                      </c:pt>
                      <c:pt idx="6249">
                        <c:v>5.7505750333633401</c:v>
                      </c:pt>
                      <c:pt idx="6250">
                        <c:v>5.7550116110611098</c:v>
                      </c:pt>
                      <c:pt idx="6251">
                        <c:v>5.7594481887588804</c:v>
                      </c:pt>
                      <c:pt idx="6252">
                        <c:v>5.7638847664566502</c:v>
                      </c:pt>
                      <c:pt idx="6253">
                        <c:v>5.7683213441544199</c:v>
                      </c:pt>
                      <c:pt idx="6254">
                        <c:v>5.7727579218521896</c:v>
                      </c:pt>
                      <c:pt idx="6255">
                        <c:v>5.7771944995499602</c:v>
                      </c:pt>
                      <c:pt idx="6256">
                        <c:v>5.78163107724773</c:v>
                      </c:pt>
                      <c:pt idx="6257">
                        <c:v>5.7860676549454997</c:v>
                      </c:pt>
                      <c:pt idx="6258">
                        <c:v>5.7905042326432703</c:v>
                      </c:pt>
                      <c:pt idx="6259">
                        <c:v>5.79494081034104</c:v>
                      </c:pt>
                      <c:pt idx="6260">
                        <c:v>5.7993773880388</c:v>
                      </c:pt>
                      <c:pt idx="6261">
                        <c:v>5.8038139657365697</c:v>
                      </c:pt>
                      <c:pt idx="6262">
                        <c:v>5.8082505434343403</c:v>
                      </c:pt>
                      <c:pt idx="6263">
                        <c:v>5.8126871211321101</c:v>
                      </c:pt>
                      <c:pt idx="6264">
                        <c:v>5.8171236988298904</c:v>
                      </c:pt>
                      <c:pt idx="6265">
                        <c:v>5.8215602765276602</c:v>
                      </c:pt>
                      <c:pt idx="6266">
                        <c:v>5.8259968542254299</c:v>
                      </c:pt>
                      <c:pt idx="6267">
                        <c:v>5.8304334319231899</c:v>
                      </c:pt>
                      <c:pt idx="6268">
                        <c:v>5.8348700096209596</c:v>
                      </c:pt>
                      <c:pt idx="6269">
                        <c:v>5.8393065873187302</c:v>
                      </c:pt>
                      <c:pt idx="6270">
                        <c:v>5.8437431650164999</c:v>
                      </c:pt>
                      <c:pt idx="6271">
                        <c:v>5.8481797427142697</c:v>
                      </c:pt>
                      <c:pt idx="6272">
                        <c:v>5.8526163204120403</c:v>
                      </c:pt>
                      <c:pt idx="6273">
                        <c:v>5.85705289810981</c:v>
                      </c:pt>
                      <c:pt idx="6274">
                        <c:v>5.8614894758075797</c:v>
                      </c:pt>
                      <c:pt idx="6275">
                        <c:v>5.8659260535053601</c:v>
                      </c:pt>
                      <c:pt idx="6276">
                        <c:v>5.8703626312031298</c:v>
                      </c:pt>
                      <c:pt idx="6277">
                        <c:v>5.8747992089008898</c:v>
                      </c:pt>
                      <c:pt idx="6278">
                        <c:v>5.8792357865986604</c:v>
                      </c:pt>
                      <c:pt idx="6279">
                        <c:v>5.8836723642964301</c:v>
                      </c:pt>
                      <c:pt idx="6280">
                        <c:v>5.8881089419941999</c:v>
                      </c:pt>
                      <c:pt idx="6281">
                        <c:v>5.8925455196919696</c:v>
                      </c:pt>
                      <c:pt idx="6282">
                        <c:v>5.8969820973897402</c:v>
                      </c:pt>
                      <c:pt idx="6283">
                        <c:v>5.9014186750875099</c:v>
                      </c:pt>
                      <c:pt idx="6284">
                        <c:v>5.9058552527852797</c:v>
                      </c:pt>
                      <c:pt idx="6285">
                        <c:v>5.9102918304830503</c:v>
                      </c:pt>
                      <c:pt idx="6286">
                        <c:v>5.91472840818082</c:v>
                      </c:pt>
                      <c:pt idx="6287">
                        <c:v>5.9191649858785897</c:v>
                      </c:pt>
                      <c:pt idx="6288">
                        <c:v>5.9236015635763604</c:v>
                      </c:pt>
                      <c:pt idx="6289">
                        <c:v>5.9280381412741301</c:v>
                      </c:pt>
                      <c:pt idx="6290">
                        <c:v>5.9324747189718998</c:v>
                      </c:pt>
                      <c:pt idx="6291">
                        <c:v>5.9369112966696704</c:v>
                      </c:pt>
                      <c:pt idx="6292">
                        <c:v>5.9413478743674402</c:v>
                      </c:pt>
                      <c:pt idx="6293">
                        <c:v>5.9457844520652099</c:v>
                      </c:pt>
                      <c:pt idx="6294">
                        <c:v>5.9502210297629796</c:v>
                      </c:pt>
                      <c:pt idx="6295">
                        <c:v>5.9546576074607502</c:v>
                      </c:pt>
                      <c:pt idx="6296">
                        <c:v>5.95909418515852</c:v>
                      </c:pt>
                      <c:pt idx="6297">
                        <c:v>5.9635307628562897</c:v>
                      </c:pt>
                      <c:pt idx="6298">
                        <c:v>5.9679673405540603</c:v>
                      </c:pt>
                      <c:pt idx="6299">
                        <c:v>5.97240391825183</c:v>
                      </c:pt>
                      <c:pt idx="6300">
                        <c:v>5.9768404959495998</c:v>
                      </c:pt>
                      <c:pt idx="6301">
                        <c:v>5.9812770736473704</c:v>
                      </c:pt>
                      <c:pt idx="6302">
                        <c:v>5.9857136513451401</c:v>
                      </c:pt>
                      <c:pt idx="6303">
                        <c:v>5.9901502290429098</c:v>
                      </c:pt>
                      <c:pt idx="6304">
                        <c:v>5.9945868067406796</c:v>
                      </c:pt>
                      <c:pt idx="6305">
                        <c:v>5.9990233844384404</c:v>
                      </c:pt>
                      <c:pt idx="6306">
                        <c:v>6.0034599621362101</c:v>
                      </c:pt>
                      <c:pt idx="6307">
                        <c:v>6.0078965398339799</c:v>
                      </c:pt>
                      <c:pt idx="6308">
                        <c:v>6.0123331175317496</c:v>
                      </c:pt>
                      <c:pt idx="6309">
                        <c:v>6.0167696952295202</c:v>
                      </c:pt>
                      <c:pt idx="6310">
                        <c:v>6.0212062729272899</c:v>
                      </c:pt>
                      <c:pt idx="6311">
                        <c:v>6.0256428506250703</c:v>
                      </c:pt>
                      <c:pt idx="6312">
                        <c:v>6.0300794283228401</c:v>
                      </c:pt>
                      <c:pt idx="6313">
                        <c:v>6.0345160060206098</c:v>
                      </c:pt>
                      <c:pt idx="6314">
                        <c:v>6.0389525837183804</c:v>
                      </c:pt>
                      <c:pt idx="6315">
                        <c:v>6.0433891614161404</c:v>
                      </c:pt>
                      <c:pt idx="6316">
                        <c:v>6.0478257391139101</c:v>
                      </c:pt>
                      <c:pt idx="6317">
                        <c:v>6.0522623168116798</c:v>
                      </c:pt>
                      <c:pt idx="6318">
                        <c:v>6.0566988945094504</c:v>
                      </c:pt>
                      <c:pt idx="6319">
                        <c:v>6.0611354722072202</c:v>
                      </c:pt>
                      <c:pt idx="6320">
                        <c:v>6.0655720499049899</c:v>
                      </c:pt>
                      <c:pt idx="6321">
                        <c:v>6.0700086276027596</c:v>
                      </c:pt>
                      <c:pt idx="6322">
                        <c:v>6.07444520530054</c:v>
                      </c:pt>
                      <c:pt idx="6323">
                        <c:v>6.0788817829983097</c:v>
                      </c:pt>
                      <c:pt idx="6324">
                        <c:v>6.0833183606960697</c:v>
                      </c:pt>
                      <c:pt idx="6325">
                        <c:v>6.0877549383938403</c:v>
                      </c:pt>
                      <c:pt idx="6326">
                        <c:v>6.09219151609161</c:v>
                      </c:pt>
                      <c:pt idx="6327">
                        <c:v>6.0966280937893798</c:v>
                      </c:pt>
                      <c:pt idx="6328">
                        <c:v>6.1010646714871504</c:v>
                      </c:pt>
                      <c:pt idx="6329">
                        <c:v>6.1055012491849201</c:v>
                      </c:pt>
                      <c:pt idx="6330">
                        <c:v>6.1099378268826898</c:v>
                      </c:pt>
                      <c:pt idx="6331">
                        <c:v>6.1143744045804604</c:v>
                      </c:pt>
                      <c:pt idx="6332">
                        <c:v>6.1188109822782302</c:v>
                      </c:pt>
                      <c:pt idx="6333">
                        <c:v>6.1232475599759999</c:v>
                      </c:pt>
                      <c:pt idx="6334">
                        <c:v>6.1276841376737696</c:v>
                      </c:pt>
                      <c:pt idx="6335">
                        <c:v>6.1321207153715402</c:v>
                      </c:pt>
                      <c:pt idx="6336">
                        <c:v>6.13655729306931</c:v>
                      </c:pt>
                      <c:pt idx="6337">
                        <c:v>6.1409938707670797</c:v>
                      </c:pt>
                      <c:pt idx="6338">
                        <c:v>6.1454304484648503</c:v>
                      </c:pt>
                      <c:pt idx="6339">
                        <c:v>6.14986702616262</c:v>
                      </c:pt>
                      <c:pt idx="6340">
                        <c:v>6.1543036038603898</c:v>
                      </c:pt>
                      <c:pt idx="6341">
                        <c:v>6.1587401815581604</c:v>
                      </c:pt>
                      <c:pt idx="6342">
                        <c:v>6.1631767592559301</c:v>
                      </c:pt>
                      <c:pt idx="6343">
                        <c:v>6.1676133369536998</c:v>
                      </c:pt>
                      <c:pt idx="6344">
                        <c:v>6.1720499146514598</c:v>
                      </c:pt>
                      <c:pt idx="6345">
                        <c:v>6.1764864923492304</c:v>
                      </c:pt>
                      <c:pt idx="6346">
                        <c:v>6.1809230700470099</c:v>
                      </c:pt>
                      <c:pt idx="6347">
                        <c:v>6.1853596477447796</c:v>
                      </c:pt>
                      <c:pt idx="6348">
                        <c:v>6.1897962254425503</c:v>
                      </c:pt>
                      <c:pt idx="6349">
                        <c:v>6.19423280314032</c:v>
                      </c:pt>
                      <c:pt idx="6350">
                        <c:v>6.1986693808380897</c:v>
                      </c:pt>
                      <c:pt idx="6351">
                        <c:v>6.2031059585358603</c:v>
                      </c:pt>
                      <c:pt idx="6352">
                        <c:v>6.2075425362336301</c:v>
                      </c:pt>
                      <c:pt idx="6353">
                        <c:v>6.21197911393139</c:v>
                      </c:pt>
                      <c:pt idx="6354">
                        <c:v>6.2164156916291597</c:v>
                      </c:pt>
                      <c:pt idx="6355">
                        <c:v>6.2208522693269304</c:v>
                      </c:pt>
                      <c:pt idx="6356">
                        <c:v>6.2252888470247001</c:v>
                      </c:pt>
                      <c:pt idx="6357">
                        <c:v>6.2297254247224698</c:v>
                      </c:pt>
                      <c:pt idx="6358">
                        <c:v>6.2341620024202502</c:v>
                      </c:pt>
                      <c:pt idx="6359">
                        <c:v>6.2385985801180199</c:v>
                      </c:pt>
                      <c:pt idx="6360">
                        <c:v>6.2430351578157897</c:v>
                      </c:pt>
                      <c:pt idx="6361">
                        <c:v>6.2474717355135603</c:v>
                      </c:pt>
                      <c:pt idx="6362">
                        <c:v>6.2519083132113202</c:v>
                      </c:pt>
                      <c:pt idx="6363">
                        <c:v>6.25634489090909</c:v>
                      </c:pt>
                      <c:pt idx="6364">
                        <c:v>6.2607814686068597</c:v>
                      </c:pt>
                      <c:pt idx="6365">
                        <c:v>6.2652180463046303</c:v>
                      </c:pt>
                      <c:pt idx="6366">
                        <c:v>6.2696546240024</c:v>
                      </c:pt>
                      <c:pt idx="6367">
                        <c:v>6.2740912017001698</c:v>
                      </c:pt>
                      <c:pt idx="6368">
                        <c:v>6.2785277793979404</c:v>
                      </c:pt>
                      <c:pt idx="6369">
                        <c:v>6.2829643570957101</c:v>
                      </c:pt>
                      <c:pt idx="6370">
                        <c:v>6.2874009347934896</c:v>
                      </c:pt>
                      <c:pt idx="6371">
                        <c:v>6.2918375124912496</c:v>
                      </c:pt>
                      <c:pt idx="6372">
                        <c:v>6.2962740901890202</c:v>
                      </c:pt>
                      <c:pt idx="6373">
                        <c:v>6.3007106678867899</c:v>
                      </c:pt>
                      <c:pt idx="6374">
                        <c:v>6.3051472455845596</c:v>
                      </c:pt>
                      <c:pt idx="6375">
                        <c:v>6.3095838232823303</c:v>
                      </c:pt>
                      <c:pt idx="6376">
                        <c:v>6.3140204009801</c:v>
                      </c:pt>
                      <c:pt idx="6377">
                        <c:v>6.3184569786778697</c:v>
                      </c:pt>
                      <c:pt idx="6378">
                        <c:v>6.3228935563756403</c:v>
                      </c:pt>
                      <c:pt idx="6379">
                        <c:v>6.3273301340734101</c:v>
                      </c:pt>
                      <c:pt idx="6380">
                        <c:v>6.3317667117711798</c:v>
                      </c:pt>
                      <c:pt idx="6381">
                        <c:v>6.3362032894689504</c:v>
                      </c:pt>
                      <c:pt idx="6382">
                        <c:v>6.3406398671667201</c:v>
                      </c:pt>
                      <c:pt idx="6383">
                        <c:v>6.3450764448644899</c:v>
                      </c:pt>
                      <c:pt idx="6384">
                        <c:v>6.3495130225622596</c:v>
                      </c:pt>
                      <c:pt idx="6385">
                        <c:v>6.3539496002600302</c:v>
                      </c:pt>
                      <c:pt idx="6386">
                        <c:v>6.3583861779577999</c:v>
                      </c:pt>
                      <c:pt idx="6387">
                        <c:v>6.3628227556555697</c:v>
                      </c:pt>
                      <c:pt idx="6388">
                        <c:v>6.3672593333533403</c:v>
                      </c:pt>
                      <c:pt idx="6389">
                        <c:v>6.37169591105111</c:v>
                      </c:pt>
                      <c:pt idx="6390">
                        <c:v>6.37613248874887</c:v>
                      </c:pt>
                      <c:pt idx="6391">
                        <c:v>6.3805690664466397</c:v>
                      </c:pt>
                      <c:pt idx="6392">
                        <c:v>6.3850056441444103</c:v>
                      </c:pt>
                      <c:pt idx="6393">
                        <c:v>6.38944222184218</c:v>
                      </c:pt>
                      <c:pt idx="6394">
                        <c:v>6.3938787995399604</c:v>
                      </c:pt>
                      <c:pt idx="6395">
                        <c:v>6.3983153772377301</c:v>
                      </c:pt>
                      <c:pt idx="6396">
                        <c:v>6.4027519549354999</c:v>
                      </c:pt>
                      <c:pt idx="6397">
                        <c:v>6.4071885326332696</c:v>
                      </c:pt>
                      <c:pt idx="6398">
                        <c:v>6.4116251103310402</c:v>
                      </c:pt>
                      <c:pt idx="6399">
                        <c:v>6.4160616880288099</c:v>
                      </c:pt>
                      <c:pt idx="6400">
                        <c:v>6.4204982657265699</c:v>
                      </c:pt>
                      <c:pt idx="6401">
                        <c:v>6.4249348434243396</c:v>
                      </c:pt>
                      <c:pt idx="6402">
                        <c:v>6.4293714211221102</c:v>
                      </c:pt>
                      <c:pt idx="6403">
                        <c:v>6.43380799881988</c:v>
                      </c:pt>
                      <c:pt idx="6404">
                        <c:v>6.4382445765176497</c:v>
                      </c:pt>
                      <c:pt idx="6405">
                        <c:v>6.4426811542154301</c:v>
                      </c:pt>
                      <c:pt idx="6406">
                        <c:v>6.4471177319131998</c:v>
                      </c:pt>
                      <c:pt idx="6407">
                        <c:v>6.4515543096109704</c:v>
                      </c:pt>
                      <c:pt idx="6408">
                        <c:v>6.4559908873087402</c:v>
                      </c:pt>
                      <c:pt idx="6409">
                        <c:v>6.4604274650065001</c:v>
                      </c:pt>
                      <c:pt idx="6410">
                        <c:v>6.4648640427042698</c:v>
                      </c:pt>
                      <c:pt idx="6411">
                        <c:v>6.4693006204020396</c:v>
                      </c:pt>
                      <c:pt idx="6412">
                        <c:v>6.4737371980998102</c:v>
                      </c:pt>
                      <c:pt idx="6413">
                        <c:v>6.4781737757975799</c:v>
                      </c:pt>
                      <c:pt idx="6414">
                        <c:v>6.4826103534953496</c:v>
                      </c:pt>
                      <c:pt idx="6415">
                        <c:v>6.4870469311931203</c:v>
                      </c:pt>
                      <c:pt idx="6416">
                        <c:v>6.49148350889089</c:v>
                      </c:pt>
                      <c:pt idx="6417">
                        <c:v>6.4959200865886597</c:v>
                      </c:pt>
                      <c:pt idx="6418">
                        <c:v>6.5003566642864303</c:v>
                      </c:pt>
                      <c:pt idx="6419">
                        <c:v>6.5047932419842001</c:v>
                      </c:pt>
                      <c:pt idx="6420">
                        <c:v>6.5092298196819698</c:v>
                      </c:pt>
                      <c:pt idx="6421">
                        <c:v>6.5136663973797404</c:v>
                      </c:pt>
                      <c:pt idx="6422">
                        <c:v>6.5181029750775101</c:v>
                      </c:pt>
                      <c:pt idx="6423">
                        <c:v>6.5225395527752799</c:v>
                      </c:pt>
                      <c:pt idx="6424">
                        <c:v>6.5269761304730496</c:v>
                      </c:pt>
                      <c:pt idx="6425">
                        <c:v>6.5314127081708202</c:v>
                      </c:pt>
                      <c:pt idx="6426">
                        <c:v>6.5358492858685899</c:v>
                      </c:pt>
                      <c:pt idx="6427">
                        <c:v>6.5402858635663597</c:v>
                      </c:pt>
                      <c:pt idx="6428">
                        <c:v>6.5447224412641196</c:v>
                      </c:pt>
                      <c:pt idx="6429">
                        <c:v>6.5491590189619</c:v>
                      </c:pt>
                      <c:pt idx="6430">
                        <c:v>6.5535955966596697</c:v>
                      </c:pt>
                      <c:pt idx="6431">
                        <c:v>6.5580321743574403</c:v>
                      </c:pt>
                      <c:pt idx="6432">
                        <c:v>6.5624687520552101</c:v>
                      </c:pt>
                      <c:pt idx="6433">
                        <c:v>6.5669053297529798</c:v>
                      </c:pt>
                      <c:pt idx="6434">
                        <c:v>6.5713419074507504</c:v>
                      </c:pt>
                      <c:pt idx="6435">
                        <c:v>6.5757784851485201</c:v>
                      </c:pt>
                      <c:pt idx="6436">
                        <c:v>6.5802150628462899</c:v>
                      </c:pt>
                      <c:pt idx="6437">
                        <c:v>6.5846516405440596</c:v>
                      </c:pt>
                      <c:pt idx="6438">
                        <c:v>6.5890882182418196</c:v>
                      </c:pt>
                      <c:pt idx="6439">
                        <c:v>6.5935247959395902</c:v>
                      </c:pt>
                      <c:pt idx="6440">
                        <c:v>6.5979613736373599</c:v>
                      </c:pt>
                      <c:pt idx="6441">
                        <c:v>6.6023979513351403</c:v>
                      </c:pt>
                      <c:pt idx="6442">
                        <c:v>6.60683452903291</c:v>
                      </c:pt>
                      <c:pt idx="6443">
                        <c:v>6.6112711067306797</c:v>
                      </c:pt>
                      <c:pt idx="6444">
                        <c:v>6.6157076844284504</c:v>
                      </c:pt>
                      <c:pt idx="6445">
                        <c:v>6.6201442621262201</c:v>
                      </c:pt>
                      <c:pt idx="6446">
                        <c:v>6.6245808398239898</c:v>
                      </c:pt>
                      <c:pt idx="6447">
                        <c:v>6.6290174175217498</c:v>
                      </c:pt>
                      <c:pt idx="6448">
                        <c:v>6.6334539952195204</c:v>
                      </c:pt>
                      <c:pt idx="6449">
                        <c:v>6.6378905729172901</c:v>
                      </c:pt>
                      <c:pt idx="6450">
                        <c:v>6.6423271506150598</c:v>
                      </c:pt>
                      <c:pt idx="6451">
                        <c:v>6.6467637283128296</c:v>
                      </c:pt>
                      <c:pt idx="6452">
                        <c:v>6.65120030601061</c:v>
                      </c:pt>
                      <c:pt idx="6453">
                        <c:v>6.6556368837083797</c:v>
                      </c:pt>
                      <c:pt idx="6454">
                        <c:v>6.6600734614061503</c:v>
                      </c:pt>
                      <c:pt idx="6455">
                        <c:v>6.6645100391039103</c:v>
                      </c:pt>
                      <c:pt idx="6456">
                        <c:v>6.66894661680168</c:v>
                      </c:pt>
                      <c:pt idx="6457">
                        <c:v>6.6733831944994497</c:v>
                      </c:pt>
                      <c:pt idx="6458">
                        <c:v>6.6778197721972203</c:v>
                      </c:pt>
                      <c:pt idx="6459">
                        <c:v>6.6822563498949901</c:v>
                      </c:pt>
                      <c:pt idx="6460">
                        <c:v>6.6866929275927598</c:v>
                      </c:pt>
                      <c:pt idx="6461">
                        <c:v>6.6911295052905304</c:v>
                      </c:pt>
                      <c:pt idx="6462">
                        <c:v>6.6955660829883001</c:v>
                      </c:pt>
                      <c:pt idx="6463">
                        <c:v>6.7000026606860699</c:v>
                      </c:pt>
                      <c:pt idx="6464">
                        <c:v>6.7044392383838396</c:v>
                      </c:pt>
                      <c:pt idx="6465">
                        <c:v>6.7088758160816102</c:v>
                      </c:pt>
                      <c:pt idx="6466">
                        <c:v>6.7133123937793799</c:v>
                      </c:pt>
                      <c:pt idx="6467">
                        <c:v>6.7177489714771497</c:v>
                      </c:pt>
                      <c:pt idx="6468">
                        <c:v>6.7221855491749203</c:v>
                      </c:pt>
                      <c:pt idx="6469">
                        <c:v>6.72662212687269</c:v>
                      </c:pt>
                      <c:pt idx="6470">
                        <c:v>6.7310587045704597</c:v>
                      </c:pt>
                      <c:pt idx="6471">
                        <c:v>6.7354952822682304</c:v>
                      </c:pt>
                      <c:pt idx="6472">
                        <c:v>6.7399318599660001</c:v>
                      </c:pt>
                      <c:pt idx="6473">
                        <c:v>6.7443684376637698</c:v>
                      </c:pt>
                      <c:pt idx="6474">
                        <c:v>6.7488050153615404</c:v>
                      </c:pt>
                      <c:pt idx="6475">
                        <c:v>6.7532415930593102</c:v>
                      </c:pt>
                      <c:pt idx="6476">
                        <c:v>6.7576781707570701</c:v>
                      </c:pt>
                      <c:pt idx="6477">
                        <c:v>6.7621147484548496</c:v>
                      </c:pt>
                      <c:pt idx="6478">
                        <c:v>6.7665513261526202</c:v>
                      </c:pt>
                      <c:pt idx="6479">
                        <c:v>6.77098790385039</c:v>
                      </c:pt>
                      <c:pt idx="6480">
                        <c:v>6.7754244815481597</c:v>
                      </c:pt>
                      <c:pt idx="6481">
                        <c:v>6.7798610592459303</c:v>
                      </c:pt>
                      <c:pt idx="6482">
                        <c:v>6.7842976369437</c:v>
                      </c:pt>
                      <c:pt idx="6483">
                        <c:v>6.7887342146414698</c:v>
                      </c:pt>
                      <c:pt idx="6484">
                        <c:v>6.7931707923392404</c:v>
                      </c:pt>
                      <c:pt idx="6485">
                        <c:v>6.7976073700370003</c:v>
                      </c:pt>
                      <c:pt idx="6486">
                        <c:v>6.8020439477347701</c:v>
                      </c:pt>
                      <c:pt idx="6487">
                        <c:v>6.8064805254325398</c:v>
                      </c:pt>
                      <c:pt idx="6488">
                        <c:v>6.8109171031303202</c:v>
                      </c:pt>
                      <c:pt idx="6489">
                        <c:v>6.8153536808280899</c:v>
                      </c:pt>
                      <c:pt idx="6490">
                        <c:v>6.8197902585258596</c:v>
                      </c:pt>
                      <c:pt idx="6491">
                        <c:v>6.8242268362236302</c:v>
                      </c:pt>
                      <c:pt idx="6492">
                        <c:v>6.8286634139214</c:v>
                      </c:pt>
                      <c:pt idx="6493">
                        <c:v>6.8330999916191599</c:v>
                      </c:pt>
                      <c:pt idx="6494">
                        <c:v>6.8375365693169403</c:v>
                      </c:pt>
                      <c:pt idx="6495">
                        <c:v>6.8419731470147003</c:v>
                      </c:pt>
                      <c:pt idx="6496">
                        <c:v>6.84640972471247</c:v>
                      </c:pt>
                      <c:pt idx="6497">
                        <c:v>6.8508463024102397</c:v>
                      </c:pt>
                      <c:pt idx="6498">
                        <c:v>6.8552828801080103</c:v>
                      </c:pt>
                      <c:pt idx="6499">
                        <c:v>6.8597194578057801</c:v>
                      </c:pt>
                      <c:pt idx="6500">
                        <c:v>6.8641560355035498</c:v>
                      </c:pt>
                      <c:pt idx="6501">
                        <c:v>6.8685926132013204</c:v>
                      </c:pt>
                      <c:pt idx="6502">
                        <c:v>6.8730291908990901</c:v>
                      </c:pt>
                      <c:pt idx="6503">
                        <c:v>6.8774657685968599</c:v>
                      </c:pt>
                      <c:pt idx="6504">
                        <c:v>6.8819023462946296</c:v>
                      </c:pt>
                      <c:pt idx="6505">
                        <c:v>6.8863389239924002</c:v>
                      </c:pt>
                      <c:pt idx="6506">
                        <c:v>6.8907755016901699</c:v>
                      </c:pt>
                      <c:pt idx="6507">
                        <c:v>6.8952120793879397</c:v>
                      </c:pt>
                      <c:pt idx="6508">
                        <c:v>6.8996486570857103</c:v>
                      </c:pt>
                      <c:pt idx="6509">
                        <c:v>6.90408523478348</c:v>
                      </c:pt>
                      <c:pt idx="6510">
                        <c:v>6.9085218124812497</c:v>
                      </c:pt>
                      <c:pt idx="6511">
                        <c:v>6.9129583901790204</c:v>
                      </c:pt>
                      <c:pt idx="6512">
                        <c:v>6.9173949678767901</c:v>
                      </c:pt>
                      <c:pt idx="6513">
                        <c:v>6.9218315455745598</c:v>
                      </c:pt>
                      <c:pt idx="6514">
                        <c:v>6.9262681232723304</c:v>
                      </c:pt>
                      <c:pt idx="6515">
                        <c:v>6.9307047009701002</c:v>
                      </c:pt>
                      <c:pt idx="6516">
                        <c:v>6.9351412786678699</c:v>
                      </c:pt>
                      <c:pt idx="6517">
                        <c:v>6.9395778563656396</c:v>
                      </c:pt>
                      <c:pt idx="6518">
                        <c:v>6.9440144340634102</c:v>
                      </c:pt>
                      <c:pt idx="6519">
                        <c:v>6.94845101176118</c:v>
                      </c:pt>
                      <c:pt idx="6520">
                        <c:v>6.9528875894589497</c:v>
                      </c:pt>
                      <c:pt idx="6521">
                        <c:v>6.9573241671567203</c:v>
                      </c:pt>
                      <c:pt idx="6522">
                        <c:v>6.96176074485449</c:v>
                      </c:pt>
                      <c:pt idx="6523">
                        <c:v>6.96619732255225</c:v>
                      </c:pt>
                      <c:pt idx="6524">
                        <c:v>6.9706339002500304</c:v>
                      </c:pt>
                      <c:pt idx="6525">
                        <c:v>6.9750704779478001</c:v>
                      </c:pt>
                      <c:pt idx="6526">
                        <c:v>6.9795070556455698</c:v>
                      </c:pt>
                      <c:pt idx="6527">
                        <c:v>6.9839436333433396</c:v>
                      </c:pt>
                      <c:pt idx="6528">
                        <c:v>6.9883802110411102</c:v>
                      </c:pt>
                      <c:pt idx="6529">
                        <c:v>6.9928167887388799</c:v>
                      </c:pt>
                      <c:pt idx="6530">
                        <c:v>6.9972533664366496</c:v>
                      </c:pt>
                      <c:pt idx="6531">
                        <c:v>7.0016899441344203</c:v>
                      </c:pt>
                      <c:pt idx="6532">
                        <c:v>7.0061265218321802</c:v>
                      </c:pt>
                      <c:pt idx="6533">
                        <c:v>7.0105630995299499</c:v>
                      </c:pt>
                      <c:pt idx="6534">
                        <c:v>7.0149996772277197</c:v>
                      </c:pt>
                      <c:pt idx="6535">
                        <c:v>7.0194362549255001</c:v>
                      </c:pt>
                      <c:pt idx="6536">
                        <c:v>7.0238728326232698</c:v>
                      </c:pt>
                      <c:pt idx="6537">
                        <c:v>7.0283094103210404</c:v>
                      </c:pt>
                      <c:pt idx="6538">
                        <c:v>7.0327459880188004</c:v>
                      </c:pt>
                      <c:pt idx="6539">
                        <c:v>7.0371825657165701</c:v>
                      </c:pt>
                      <c:pt idx="6540">
                        <c:v>7.0416191434143398</c:v>
                      </c:pt>
                      <c:pt idx="6541">
                        <c:v>7.0460557211121202</c:v>
                      </c:pt>
                      <c:pt idx="6542">
                        <c:v>7.0504922988098802</c:v>
                      </c:pt>
                      <c:pt idx="6543">
                        <c:v>7.0549288765076499</c:v>
                      </c:pt>
                      <c:pt idx="6544">
                        <c:v>7.0593654542054196</c:v>
                      </c:pt>
                      <c:pt idx="6545">
                        <c:v>7.0638020319031902</c:v>
                      </c:pt>
                      <c:pt idx="6546">
                        <c:v>7.06823860960096</c:v>
                      </c:pt>
                      <c:pt idx="6547">
                        <c:v>7.0726751872987297</c:v>
                      </c:pt>
                      <c:pt idx="6548">
                        <c:v>7.0771117649965003</c:v>
                      </c:pt>
                      <c:pt idx="6549">
                        <c:v>7.08154834269427</c:v>
                      </c:pt>
                      <c:pt idx="6550">
                        <c:v>7.0859849203920398</c:v>
                      </c:pt>
                      <c:pt idx="6551">
                        <c:v>7.0904214980898104</c:v>
                      </c:pt>
                      <c:pt idx="6552">
                        <c:v>7.0948580757875801</c:v>
                      </c:pt>
                      <c:pt idx="6553">
                        <c:v>7.0992946534853498</c:v>
                      </c:pt>
                      <c:pt idx="6554">
                        <c:v>7.1037312311831204</c:v>
                      </c:pt>
                      <c:pt idx="6555">
                        <c:v>7.1081678088808902</c:v>
                      </c:pt>
                      <c:pt idx="6556">
                        <c:v>7.1126043865786599</c:v>
                      </c:pt>
                      <c:pt idx="6557">
                        <c:v>7.1170409642764296</c:v>
                      </c:pt>
                      <c:pt idx="6558">
                        <c:v>7.1214775419742002</c:v>
                      </c:pt>
                      <c:pt idx="6559">
                        <c:v>7.12591411967197</c:v>
                      </c:pt>
                      <c:pt idx="6560">
                        <c:v>7.1303506973697397</c:v>
                      </c:pt>
                      <c:pt idx="6561">
                        <c:v>7.1347872750675103</c:v>
                      </c:pt>
                      <c:pt idx="6562">
                        <c:v>7.13922385276528</c:v>
                      </c:pt>
                      <c:pt idx="6563">
                        <c:v>7.1436604304630498</c:v>
                      </c:pt>
                      <c:pt idx="6564">
                        <c:v>7.1480970081608204</c:v>
                      </c:pt>
                      <c:pt idx="6565">
                        <c:v>7.1525335858585901</c:v>
                      </c:pt>
                      <c:pt idx="6566">
                        <c:v>7.1569701635563598</c:v>
                      </c:pt>
                      <c:pt idx="6567">
                        <c:v>7.1614067412541296</c:v>
                      </c:pt>
                      <c:pt idx="6568">
                        <c:v>7.1658433189519002</c:v>
                      </c:pt>
                      <c:pt idx="6569">
                        <c:v>7.1702798966496699</c:v>
                      </c:pt>
                      <c:pt idx="6570">
                        <c:v>7.1747164743474299</c:v>
                      </c:pt>
                      <c:pt idx="6571">
                        <c:v>7.1791530520452103</c:v>
                      </c:pt>
                      <c:pt idx="6572">
                        <c:v>7.18358962974298</c:v>
                      </c:pt>
                      <c:pt idx="6573">
                        <c:v>7.1880262074407497</c:v>
                      </c:pt>
                      <c:pt idx="6574">
                        <c:v>7.1924627851385203</c:v>
                      </c:pt>
                      <c:pt idx="6575">
                        <c:v>7.1968993628362901</c:v>
                      </c:pt>
                      <c:pt idx="6576">
                        <c:v>7.2013359405340598</c:v>
                      </c:pt>
                      <c:pt idx="6577">
                        <c:v>7.2057725182318304</c:v>
                      </c:pt>
                      <c:pt idx="6578">
                        <c:v>7.2102090959296001</c:v>
                      </c:pt>
                      <c:pt idx="6579">
                        <c:v>7.2146456736273699</c:v>
                      </c:pt>
                      <c:pt idx="6580">
                        <c:v>7.2190822513251298</c:v>
                      </c:pt>
                      <c:pt idx="6581">
                        <c:v>7.2235188290229004</c:v>
                      </c:pt>
                      <c:pt idx="6582">
                        <c:v>7.2279554067206799</c:v>
                      </c:pt>
                      <c:pt idx="6583">
                        <c:v>7.2323919844184399</c:v>
                      </c:pt>
                      <c:pt idx="6584">
                        <c:v>7.2368285621162096</c:v>
                      </c:pt>
                      <c:pt idx="6585">
                        <c:v>7.2412651398139802</c:v>
                      </c:pt>
                      <c:pt idx="6586">
                        <c:v>7.24570171751175</c:v>
                      </c:pt>
                      <c:pt idx="6587">
                        <c:v>7.2501382952095197</c:v>
                      </c:pt>
                      <c:pt idx="6588">
                        <c:v>7.2545748729073001</c:v>
                      </c:pt>
                      <c:pt idx="6589">
                        <c:v>7.25901145060506</c:v>
                      </c:pt>
                      <c:pt idx="6590">
                        <c:v>7.2634480283028298</c:v>
                      </c:pt>
                      <c:pt idx="6591">
                        <c:v>7.2678846060006004</c:v>
                      </c:pt>
                      <c:pt idx="6592">
                        <c:v>7.2723211836983701</c:v>
                      </c:pt>
                      <c:pt idx="6593">
                        <c:v>7.2767577613961398</c:v>
                      </c:pt>
                      <c:pt idx="6594">
                        <c:v>7.2811943390939096</c:v>
                      </c:pt>
                      <c:pt idx="6595">
                        <c:v>7.2856309167916802</c:v>
                      </c:pt>
                      <c:pt idx="6596">
                        <c:v>7.2900674944894499</c:v>
                      </c:pt>
                      <c:pt idx="6597">
                        <c:v>7.2945040721872196</c:v>
                      </c:pt>
                      <c:pt idx="6598">
                        <c:v>7.2989406498849903</c:v>
                      </c:pt>
                      <c:pt idx="6599">
                        <c:v>7.30337722758276</c:v>
                      </c:pt>
                      <c:pt idx="6600">
                        <c:v>7.3078138052805297</c:v>
                      </c:pt>
                      <c:pt idx="6601">
                        <c:v>7.3122503829783003</c:v>
                      </c:pt>
                      <c:pt idx="6602">
                        <c:v>7.3166869606760701</c:v>
                      </c:pt>
                      <c:pt idx="6603">
                        <c:v>7.3211235383738398</c:v>
                      </c:pt>
                      <c:pt idx="6604">
                        <c:v>7.3255601160716104</c:v>
                      </c:pt>
                      <c:pt idx="6605">
                        <c:v>7.3299966937693801</c:v>
                      </c:pt>
                      <c:pt idx="6606">
                        <c:v>7.3344332714671499</c:v>
                      </c:pt>
                      <c:pt idx="6607">
                        <c:v>7.3388698491649196</c:v>
                      </c:pt>
                      <c:pt idx="6608">
                        <c:v>7.3433064268626902</c:v>
                      </c:pt>
                      <c:pt idx="6609">
                        <c:v>7.3477430045604599</c:v>
                      </c:pt>
                      <c:pt idx="6610">
                        <c:v>7.3521795822582297</c:v>
                      </c:pt>
                      <c:pt idx="6611">
                        <c:v>7.3566161599560003</c:v>
                      </c:pt>
                      <c:pt idx="6612">
                        <c:v>7.36105273765377</c:v>
                      </c:pt>
                      <c:pt idx="6613">
                        <c:v>7.3654893153515397</c:v>
                      </c:pt>
                      <c:pt idx="6614">
                        <c:v>7.3699258930493103</c:v>
                      </c:pt>
                      <c:pt idx="6615">
                        <c:v>7.3743624707470801</c:v>
                      </c:pt>
                      <c:pt idx="6616">
                        <c:v>7.3787990484448498</c:v>
                      </c:pt>
                      <c:pt idx="6617">
                        <c:v>7.3832356261426098</c:v>
                      </c:pt>
                      <c:pt idx="6618">
                        <c:v>7.3876722038403901</c:v>
                      </c:pt>
                      <c:pt idx="6619">
                        <c:v>7.3921087815381599</c:v>
                      </c:pt>
                      <c:pt idx="6620">
                        <c:v>7.3965453592359296</c:v>
                      </c:pt>
                      <c:pt idx="6621">
                        <c:v>7.4009819369337002</c:v>
                      </c:pt>
                      <c:pt idx="6622">
                        <c:v>7.4054185146314602</c:v>
                      </c:pt>
                      <c:pt idx="6623">
                        <c:v>7.4098550923292299</c:v>
                      </c:pt>
                      <c:pt idx="6624">
                        <c:v>7.4142916700270103</c:v>
                      </c:pt>
                      <c:pt idx="6625">
                        <c:v>7.41872824772478</c:v>
                      </c:pt>
                      <c:pt idx="6626">
                        <c:v>7.4231648254225497</c:v>
                      </c:pt>
                      <c:pt idx="6627">
                        <c:v>7.4276014031203097</c:v>
                      </c:pt>
                      <c:pt idx="6628">
                        <c:v>7.4320379808180803</c:v>
                      </c:pt>
                      <c:pt idx="6629">
                        <c:v>7.43647455851585</c:v>
                      </c:pt>
                      <c:pt idx="6630">
                        <c:v>7.4409111362136198</c:v>
                      </c:pt>
                      <c:pt idx="6631">
                        <c:v>7.4453477139113904</c:v>
                      </c:pt>
                      <c:pt idx="6632">
                        <c:v>7.4497842916091601</c:v>
                      </c:pt>
                      <c:pt idx="6633">
                        <c:v>7.4542208693069298</c:v>
                      </c:pt>
                      <c:pt idx="6634">
                        <c:v>7.4586574470046996</c:v>
                      </c:pt>
                      <c:pt idx="6635">
                        <c:v>7.46309402470248</c:v>
                      </c:pt>
                      <c:pt idx="6636">
                        <c:v>7.4675306024002399</c:v>
                      </c:pt>
                      <c:pt idx="6637">
                        <c:v>7.4719671800980096</c:v>
                      </c:pt>
                      <c:pt idx="6638">
                        <c:v>7.4764037577957803</c:v>
                      </c:pt>
                      <c:pt idx="6639">
                        <c:v>7.48084033549355</c:v>
                      </c:pt>
                      <c:pt idx="6640">
                        <c:v>7.4852769131913197</c:v>
                      </c:pt>
                      <c:pt idx="6641">
                        <c:v>7.4897134908890903</c:v>
                      </c:pt>
                      <c:pt idx="6642">
                        <c:v>7.4941500685868601</c:v>
                      </c:pt>
                      <c:pt idx="6643">
                        <c:v>7.4985866462846298</c:v>
                      </c:pt>
                      <c:pt idx="6644">
                        <c:v>7.5030232239824004</c:v>
                      </c:pt>
                      <c:pt idx="6645">
                        <c:v>7.5074598016801701</c:v>
                      </c:pt>
                      <c:pt idx="6646">
                        <c:v>7.5118963793779399</c:v>
                      </c:pt>
                      <c:pt idx="6647">
                        <c:v>7.5163329570757096</c:v>
                      </c:pt>
                      <c:pt idx="6648">
                        <c:v>7.5207695347734802</c:v>
                      </c:pt>
                      <c:pt idx="6649">
                        <c:v>7.5252061124712499</c:v>
                      </c:pt>
                      <c:pt idx="6650">
                        <c:v>7.5296426901690197</c:v>
                      </c:pt>
                      <c:pt idx="6651">
                        <c:v>7.5340792678667903</c:v>
                      </c:pt>
                      <c:pt idx="6652">
                        <c:v>7.53851584556456</c:v>
                      </c:pt>
                      <c:pt idx="6653">
                        <c:v>7.5429524232623297</c:v>
                      </c:pt>
                      <c:pt idx="6654">
                        <c:v>7.5473890009601003</c:v>
                      </c:pt>
                      <c:pt idx="6655">
                        <c:v>7.5518255786578701</c:v>
                      </c:pt>
                      <c:pt idx="6656">
                        <c:v>7.5562621563556398</c:v>
                      </c:pt>
                      <c:pt idx="6657">
                        <c:v>7.5606987340534104</c:v>
                      </c:pt>
                      <c:pt idx="6658">
                        <c:v>7.5651353117511801</c:v>
                      </c:pt>
                      <c:pt idx="6659">
                        <c:v>7.5695718894489499</c:v>
                      </c:pt>
                      <c:pt idx="6660">
                        <c:v>7.5740084671467196</c:v>
                      </c:pt>
                      <c:pt idx="6661">
                        <c:v>7.5784450448444902</c:v>
                      </c:pt>
                      <c:pt idx="6662">
                        <c:v>7.5828816225422599</c:v>
                      </c:pt>
                      <c:pt idx="6663">
                        <c:v>7.5873182002400297</c:v>
                      </c:pt>
                      <c:pt idx="6664">
                        <c:v>7.5917547779378003</c:v>
                      </c:pt>
                      <c:pt idx="6665">
                        <c:v>7.59619135563557</c:v>
                      </c:pt>
                      <c:pt idx="6666">
                        <c:v>7.60062793333333</c:v>
                      </c:pt>
                      <c:pt idx="6667">
                        <c:v>7.6050645110310997</c:v>
                      </c:pt>
                      <c:pt idx="6668">
                        <c:v>7.6095010887288703</c:v>
                      </c:pt>
                      <c:pt idx="6669">
                        <c:v>7.61393766642664</c:v>
                      </c:pt>
                      <c:pt idx="6670">
                        <c:v>7.6183742441244098</c:v>
                      </c:pt>
                      <c:pt idx="6671">
                        <c:v>7.6228108218221902</c:v>
                      </c:pt>
                      <c:pt idx="6672">
                        <c:v>7.6272473995199599</c:v>
                      </c:pt>
                      <c:pt idx="6673">
                        <c:v>7.6316839772177296</c:v>
                      </c:pt>
                      <c:pt idx="6674">
                        <c:v>7.6361205549154896</c:v>
                      </c:pt>
                      <c:pt idx="6675">
                        <c:v>7.6405571326132602</c:v>
                      </c:pt>
                      <c:pt idx="6676">
                        <c:v>7.6449937103110299</c:v>
                      </c:pt>
                      <c:pt idx="6677">
                        <c:v>7.6494302880087996</c:v>
                      </c:pt>
                      <c:pt idx="6678">
                        <c:v>7.6538668657065703</c:v>
                      </c:pt>
                      <c:pt idx="6679">
                        <c:v>7.65830344340434</c:v>
                      </c:pt>
                      <c:pt idx="6680">
                        <c:v>7.6627400211021097</c:v>
                      </c:pt>
                      <c:pt idx="6681">
                        <c:v>7.6671765987998803</c:v>
                      </c:pt>
                      <c:pt idx="6682">
                        <c:v>7.6716131764976501</c:v>
                      </c:pt>
                      <c:pt idx="6683">
                        <c:v>7.6760497541954296</c:v>
                      </c:pt>
                      <c:pt idx="6684">
                        <c:v>7.6804863318931904</c:v>
                      </c:pt>
                      <c:pt idx="6685">
                        <c:v>7.6849229095909601</c:v>
                      </c:pt>
                      <c:pt idx="6686">
                        <c:v>7.6893594872887299</c:v>
                      </c:pt>
                      <c:pt idx="6687">
                        <c:v>7.6937960649864996</c:v>
                      </c:pt>
                      <c:pt idx="6688">
                        <c:v>7.6982326426842702</c:v>
                      </c:pt>
                      <c:pt idx="6689">
                        <c:v>7.7026692203820399</c:v>
                      </c:pt>
                      <c:pt idx="6690">
                        <c:v>7.7071057980798097</c:v>
                      </c:pt>
                      <c:pt idx="6691">
                        <c:v>7.7115423757775803</c:v>
                      </c:pt>
                      <c:pt idx="6692">
                        <c:v>7.71597895347535</c:v>
                      </c:pt>
                      <c:pt idx="6693">
                        <c:v>7.7204155311731197</c:v>
                      </c:pt>
                      <c:pt idx="6694">
                        <c:v>7.7248521088708904</c:v>
                      </c:pt>
                      <c:pt idx="6695">
                        <c:v>7.7292886865686601</c:v>
                      </c:pt>
                      <c:pt idx="6696">
                        <c:v>7.7337252642664298</c:v>
                      </c:pt>
                      <c:pt idx="6697">
                        <c:v>7.7381618419642004</c:v>
                      </c:pt>
                      <c:pt idx="6698">
                        <c:v>7.7425984196619702</c:v>
                      </c:pt>
                      <c:pt idx="6699">
                        <c:v>7.7470349973597399</c:v>
                      </c:pt>
                      <c:pt idx="6700">
                        <c:v>7.7514715750575096</c:v>
                      </c:pt>
                      <c:pt idx="6701">
                        <c:v>7.7559081527552802</c:v>
                      </c:pt>
                      <c:pt idx="6702">
                        <c:v>7.76034473045305</c:v>
                      </c:pt>
                      <c:pt idx="6703">
                        <c:v>7.7647813081508197</c:v>
                      </c:pt>
                      <c:pt idx="6704">
                        <c:v>7.7692178858485903</c:v>
                      </c:pt>
                      <c:pt idx="6705">
                        <c:v>7.7736544635463503</c:v>
                      </c:pt>
                      <c:pt idx="6706">
                        <c:v>7.77809104124412</c:v>
                      </c:pt>
                      <c:pt idx="6707">
                        <c:v>7.7825276189419004</c:v>
                      </c:pt>
                      <c:pt idx="6708">
                        <c:v>7.7869641966396701</c:v>
                      </c:pt>
                      <c:pt idx="6709">
                        <c:v>7.7914007743374398</c:v>
                      </c:pt>
                      <c:pt idx="6710">
                        <c:v>7.7958373520352104</c:v>
                      </c:pt>
                      <c:pt idx="6711">
                        <c:v>7.8002739297329802</c:v>
                      </c:pt>
                      <c:pt idx="6712">
                        <c:v>7.8047105074307401</c:v>
                      </c:pt>
                      <c:pt idx="6713">
                        <c:v>7.8091470851285099</c:v>
                      </c:pt>
                      <c:pt idx="6714">
                        <c:v>7.8135836628262796</c:v>
                      </c:pt>
                      <c:pt idx="6715">
                        <c:v>7.8180202405240502</c:v>
                      </c:pt>
                      <c:pt idx="6716">
                        <c:v>7.8224568182218199</c:v>
                      </c:pt>
                      <c:pt idx="6717">
                        <c:v>7.8268933959195897</c:v>
                      </c:pt>
                      <c:pt idx="6718">
                        <c:v>7.83132997361737</c:v>
                      </c:pt>
                      <c:pt idx="6719">
                        <c:v>7.8357665513151398</c:v>
                      </c:pt>
                      <c:pt idx="6720">
                        <c:v>7.8402031290129104</c:v>
                      </c:pt>
                      <c:pt idx="6721">
                        <c:v>7.8446397067106801</c:v>
                      </c:pt>
                      <c:pt idx="6722">
                        <c:v>7.8490762844084401</c:v>
                      </c:pt>
                      <c:pt idx="6723">
                        <c:v>7.8535128621062098</c:v>
                      </c:pt>
                      <c:pt idx="6724">
                        <c:v>7.8579494398039804</c:v>
                      </c:pt>
                      <c:pt idx="6725">
                        <c:v>7.8623860175017501</c:v>
                      </c:pt>
                      <c:pt idx="6726">
                        <c:v>7.8668225951995199</c:v>
                      </c:pt>
                      <c:pt idx="6727">
                        <c:v>7.8712591728972896</c:v>
                      </c:pt>
                      <c:pt idx="6728">
                        <c:v>7.8756957505950602</c:v>
                      </c:pt>
                      <c:pt idx="6729">
                        <c:v>7.8801323282928299</c:v>
                      </c:pt>
                      <c:pt idx="6730">
                        <c:v>7.8845689059906103</c:v>
                      </c:pt>
                      <c:pt idx="6731">
                        <c:v>7.8890054836883703</c:v>
                      </c:pt>
                      <c:pt idx="6732">
                        <c:v>7.89344206138614</c:v>
                      </c:pt>
                      <c:pt idx="6733">
                        <c:v>7.8978786390839097</c:v>
                      </c:pt>
                      <c:pt idx="6734">
                        <c:v>7.9023152167816804</c:v>
                      </c:pt>
                      <c:pt idx="6735">
                        <c:v>7.9067517944794501</c:v>
                      </c:pt>
                      <c:pt idx="6736">
                        <c:v>7.9111883721772198</c:v>
                      </c:pt>
                      <c:pt idx="6737">
                        <c:v>7.9156249498749904</c:v>
                      </c:pt>
                      <c:pt idx="6738">
                        <c:v>7.9200615275727602</c:v>
                      </c:pt>
                      <c:pt idx="6739">
                        <c:v>7.9244981052705299</c:v>
                      </c:pt>
                      <c:pt idx="6740">
                        <c:v>7.9289346829682996</c:v>
                      </c:pt>
                      <c:pt idx="6741">
                        <c:v>7.9333712606660702</c:v>
                      </c:pt>
                      <c:pt idx="6742">
                        <c:v>7.93780783836384</c:v>
                      </c:pt>
                      <c:pt idx="6743">
                        <c:v>7.9422444160616097</c:v>
                      </c:pt>
                      <c:pt idx="6744">
                        <c:v>7.9466809937593803</c:v>
                      </c:pt>
                      <c:pt idx="6745">
                        <c:v>7.95111757145715</c:v>
                      </c:pt>
                      <c:pt idx="6746">
                        <c:v>7.9555541491549198</c:v>
                      </c:pt>
                      <c:pt idx="6747">
                        <c:v>7.9599907268526904</c:v>
                      </c:pt>
                      <c:pt idx="6748">
                        <c:v>7.9644273045504601</c:v>
                      </c:pt>
                      <c:pt idx="6749">
                        <c:v>7.9688638822482298</c:v>
                      </c:pt>
                      <c:pt idx="6750">
                        <c:v>7.9733004599459898</c:v>
                      </c:pt>
                      <c:pt idx="6751">
                        <c:v>7.9777370376437604</c:v>
                      </c:pt>
                      <c:pt idx="6752">
                        <c:v>7.9821736153415301</c:v>
                      </c:pt>
                      <c:pt idx="6753">
                        <c:v>7.9866101930392999</c:v>
                      </c:pt>
                      <c:pt idx="6754">
                        <c:v>7.9910467707370803</c:v>
                      </c:pt>
                      <c:pt idx="6755">
                        <c:v>7.99548334843485</c:v>
                      </c:pt>
                      <c:pt idx="6756">
                        <c:v>7.9999199261326197</c:v>
                      </c:pt>
                      <c:pt idx="6757">
                        <c:v>8.0043565038303903</c:v>
                      </c:pt>
                      <c:pt idx="6758">
                        <c:v>8.0087930815281592</c:v>
                      </c:pt>
                      <c:pt idx="6759">
                        <c:v>8.0132296592259191</c:v>
                      </c:pt>
                      <c:pt idx="6760">
                        <c:v>8.0176662369236897</c:v>
                      </c:pt>
                      <c:pt idx="6761">
                        <c:v>8.0221028146214604</c:v>
                      </c:pt>
                      <c:pt idx="6762">
                        <c:v>8.0265393923192292</c:v>
                      </c:pt>
                      <c:pt idx="6763">
                        <c:v>8.0309759700169998</c:v>
                      </c:pt>
                      <c:pt idx="6764">
                        <c:v>8.0354125477147704</c:v>
                      </c:pt>
                      <c:pt idx="6765">
                        <c:v>8.0398491254125499</c:v>
                      </c:pt>
                      <c:pt idx="6766">
                        <c:v>8.0442857031103205</c:v>
                      </c:pt>
                      <c:pt idx="6767">
                        <c:v>8.0487222808080894</c:v>
                      </c:pt>
                      <c:pt idx="6768">
                        <c:v>8.05315885850586</c:v>
                      </c:pt>
                      <c:pt idx="6769">
                        <c:v>8.05759543620362</c:v>
                      </c:pt>
                      <c:pt idx="6770">
                        <c:v>8.0620320139013906</c:v>
                      </c:pt>
                      <c:pt idx="6771">
                        <c:v>8.0664685915991594</c:v>
                      </c:pt>
                      <c:pt idx="6772">
                        <c:v>8.07090516929693</c:v>
                      </c:pt>
                      <c:pt idx="6773">
                        <c:v>8.0753417469947006</c:v>
                      </c:pt>
                      <c:pt idx="6774">
                        <c:v>8.0797783246924695</c:v>
                      </c:pt>
                      <c:pt idx="6775">
                        <c:v>8.0842149023902401</c:v>
                      </c:pt>
                      <c:pt idx="6776">
                        <c:v>8.0886514800880107</c:v>
                      </c:pt>
                      <c:pt idx="6777">
                        <c:v>8.0930880577857796</c:v>
                      </c:pt>
                      <c:pt idx="6778">
                        <c:v>8.0975246354835502</c:v>
                      </c:pt>
                      <c:pt idx="6779">
                        <c:v>8.1019612131813208</c:v>
                      </c:pt>
                      <c:pt idx="6780">
                        <c:v>8.1063977908790896</c:v>
                      </c:pt>
                      <c:pt idx="6781">
                        <c:v>8.1108343685768602</c:v>
                      </c:pt>
                      <c:pt idx="6782">
                        <c:v>8.1152709462746309</c:v>
                      </c:pt>
                      <c:pt idx="6783">
                        <c:v>8.1197075239723997</c:v>
                      </c:pt>
                      <c:pt idx="6784">
                        <c:v>8.1241441016701703</c:v>
                      </c:pt>
                      <c:pt idx="6785">
                        <c:v>8.1285806793679392</c:v>
                      </c:pt>
                      <c:pt idx="6786">
                        <c:v>8.1330172570657098</c:v>
                      </c:pt>
                      <c:pt idx="6787">
                        <c:v>8.1374538347634804</c:v>
                      </c:pt>
                      <c:pt idx="6788">
                        <c:v>8.1418904124612492</c:v>
                      </c:pt>
                      <c:pt idx="6789">
                        <c:v>8.1463269901590198</c:v>
                      </c:pt>
                      <c:pt idx="6790">
                        <c:v>8.1507635678567905</c:v>
                      </c:pt>
                      <c:pt idx="6791">
                        <c:v>8.1552001455545593</c:v>
                      </c:pt>
                      <c:pt idx="6792">
                        <c:v>8.1596367232523299</c:v>
                      </c:pt>
                      <c:pt idx="6793">
                        <c:v>8.1640733009501005</c:v>
                      </c:pt>
                      <c:pt idx="6794">
                        <c:v>8.1685098786478694</c:v>
                      </c:pt>
                      <c:pt idx="6795">
                        <c:v>8.17294645634564</c:v>
                      </c:pt>
                      <c:pt idx="6796">
                        <c:v>8.1773830340434106</c:v>
                      </c:pt>
                      <c:pt idx="6797">
                        <c:v>8.1818196117411706</c:v>
                      </c:pt>
                      <c:pt idx="6798">
                        <c:v>8.1862561894389394</c:v>
                      </c:pt>
                      <c:pt idx="6799">
                        <c:v>8.19069276713671</c:v>
                      </c:pt>
                      <c:pt idx="6800">
                        <c:v>8.1951293448344806</c:v>
                      </c:pt>
                      <c:pt idx="6801">
                        <c:v>8.1995659225322601</c:v>
                      </c:pt>
                      <c:pt idx="6802">
                        <c:v>8.2040025002300307</c:v>
                      </c:pt>
                      <c:pt idx="6803">
                        <c:v>8.2084390779277996</c:v>
                      </c:pt>
                      <c:pt idx="6804">
                        <c:v>8.2128756556255702</c:v>
                      </c:pt>
                      <c:pt idx="6805">
                        <c:v>8.2173122333233408</c:v>
                      </c:pt>
                      <c:pt idx="6806">
                        <c:v>8.2217488110211097</c:v>
                      </c:pt>
                      <c:pt idx="6807">
                        <c:v>8.2261853887188696</c:v>
                      </c:pt>
                      <c:pt idx="6808">
                        <c:v>8.2306219664166402</c:v>
                      </c:pt>
                      <c:pt idx="6809">
                        <c:v>8.2350585441144109</c:v>
                      </c:pt>
                      <c:pt idx="6810">
                        <c:v>8.2394951218121797</c:v>
                      </c:pt>
                      <c:pt idx="6811">
                        <c:v>8.2439316995099503</c:v>
                      </c:pt>
                      <c:pt idx="6812">
                        <c:v>8.2483682772077191</c:v>
                      </c:pt>
                      <c:pt idx="6813">
                        <c:v>8.2528048549055004</c:v>
                      </c:pt>
                      <c:pt idx="6814">
                        <c:v>8.2572414326032693</c:v>
                      </c:pt>
                      <c:pt idx="6815">
                        <c:v>8.2616780103010399</c:v>
                      </c:pt>
                      <c:pt idx="6816">
                        <c:v>8.2661145879987998</c:v>
                      </c:pt>
                      <c:pt idx="6817">
                        <c:v>8.2705511656965705</c:v>
                      </c:pt>
                      <c:pt idx="6818">
                        <c:v>8.2749877433943393</c:v>
                      </c:pt>
                      <c:pt idx="6819">
                        <c:v>8.2794243210921099</c:v>
                      </c:pt>
                      <c:pt idx="6820">
                        <c:v>8.2838608987898805</c:v>
                      </c:pt>
                      <c:pt idx="6821">
                        <c:v>8.2882974764876494</c:v>
                      </c:pt>
                      <c:pt idx="6822">
                        <c:v>8.29273405418542</c:v>
                      </c:pt>
                      <c:pt idx="6823">
                        <c:v>8.2971706318831906</c:v>
                      </c:pt>
                      <c:pt idx="6824">
                        <c:v>8.3016072095809594</c:v>
                      </c:pt>
                      <c:pt idx="6825">
                        <c:v>8.3060437872787301</c:v>
                      </c:pt>
                      <c:pt idx="6826">
                        <c:v>8.3104803649765007</c:v>
                      </c:pt>
                      <c:pt idx="6827">
                        <c:v>8.3149169426742695</c:v>
                      </c:pt>
                      <c:pt idx="6828">
                        <c:v>8.3193535203720401</c:v>
                      </c:pt>
                      <c:pt idx="6829">
                        <c:v>8.3237900980698107</c:v>
                      </c:pt>
                      <c:pt idx="6830">
                        <c:v>8.3282266757675796</c:v>
                      </c:pt>
                      <c:pt idx="6831">
                        <c:v>8.3326632534653502</c:v>
                      </c:pt>
                      <c:pt idx="6832">
                        <c:v>8.3370998311631208</c:v>
                      </c:pt>
                      <c:pt idx="6833">
                        <c:v>8.3415364088608897</c:v>
                      </c:pt>
                      <c:pt idx="6834">
                        <c:v>8.3459729865586603</c:v>
                      </c:pt>
                      <c:pt idx="6835">
                        <c:v>8.3504095642564202</c:v>
                      </c:pt>
                      <c:pt idx="6836">
                        <c:v>8.3548461419541908</c:v>
                      </c:pt>
                      <c:pt idx="6837">
                        <c:v>8.3592827196519703</c:v>
                      </c:pt>
                      <c:pt idx="6838">
                        <c:v>8.3637192973497392</c:v>
                      </c:pt>
                      <c:pt idx="6839">
                        <c:v>8.3681558750475098</c:v>
                      </c:pt>
                      <c:pt idx="6840">
                        <c:v>8.3725924527452804</c:v>
                      </c:pt>
                      <c:pt idx="6841">
                        <c:v>8.3770290304430493</c:v>
                      </c:pt>
                      <c:pt idx="6842">
                        <c:v>8.3814656081408199</c:v>
                      </c:pt>
                      <c:pt idx="6843">
                        <c:v>8.3859021858385905</c:v>
                      </c:pt>
                      <c:pt idx="6844">
                        <c:v>8.3903387635363593</c:v>
                      </c:pt>
                      <c:pt idx="6845">
                        <c:v>8.3947753412341193</c:v>
                      </c:pt>
                      <c:pt idx="6846">
                        <c:v>8.3992119189318899</c:v>
                      </c:pt>
                      <c:pt idx="6847">
                        <c:v>8.4036484966296605</c:v>
                      </c:pt>
                      <c:pt idx="6848">
                        <c:v>8.40808507432744</c:v>
                      </c:pt>
                      <c:pt idx="6849">
                        <c:v>8.4125216520252106</c:v>
                      </c:pt>
                      <c:pt idx="6850">
                        <c:v>8.4169582297229795</c:v>
                      </c:pt>
                      <c:pt idx="6851">
                        <c:v>8.4213948074207501</c:v>
                      </c:pt>
                      <c:pt idx="6852">
                        <c:v>8.4258313851185207</c:v>
                      </c:pt>
                      <c:pt idx="6853">
                        <c:v>8.4302679628162895</c:v>
                      </c:pt>
                      <c:pt idx="6854">
                        <c:v>8.4347045405140495</c:v>
                      </c:pt>
                      <c:pt idx="6855">
                        <c:v>8.4391411182118201</c:v>
                      </c:pt>
                      <c:pt idx="6856">
                        <c:v>8.4435776959095907</c:v>
                      </c:pt>
                      <c:pt idx="6857">
                        <c:v>8.4480142736073596</c:v>
                      </c:pt>
                      <c:pt idx="6858">
                        <c:v>8.4524508513051302</c:v>
                      </c:pt>
                      <c:pt idx="6859">
                        <c:v>8.4568874290029008</c:v>
                      </c:pt>
                      <c:pt idx="6860">
                        <c:v>8.4613240067006803</c:v>
                      </c:pt>
                      <c:pt idx="6861">
                        <c:v>8.4657605843984403</c:v>
                      </c:pt>
                      <c:pt idx="6862">
                        <c:v>8.4701971620962109</c:v>
                      </c:pt>
                      <c:pt idx="6863">
                        <c:v>8.4746337397939797</c:v>
                      </c:pt>
                      <c:pt idx="6864">
                        <c:v>8.4790703174917503</c:v>
                      </c:pt>
                      <c:pt idx="6865">
                        <c:v>8.4835068951895192</c:v>
                      </c:pt>
                      <c:pt idx="6866">
                        <c:v>8.4879434728872898</c:v>
                      </c:pt>
                      <c:pt idx="6867">
                        <c:v>8.4923800505850604</c:v>
                      </c:pt>
                      <c:pt idx="6868">
                        <c:v>8.4968166282828292</c:v>
                      </c:pt>
                      <c:pt idx="6869">
                        <c:v>8.5012532059805999</c:v>
                      </c:pt>
                      <c:pt idx="6870">
                        <c:v>8.5056897836783705</c:v>
                      </c:pt>
                      <c:pt idx="6871">
                        <c:v>8.5101263613761393</c:v>
                      </c:pt>
                      <c:pt idx="6872">
                        <c:v>8.5145629390739099</c:v>
                      </c:pt>
                      <c:pt idx="6873">
                        <c:v>8.5189995167716805</c:v>
                      </c:pt>
                      <c:pt idx="6874">
                        <c:v>8.5234360944694494</c:v>
                      </c:pt>
                      <c:pt idx="6875">
                        <c:v>8.52787267216722</c:v>
                      </c:pt>
                      <c:pt idx="6876">
                        <c:v>8.5323092498649906</c:v>
                      </c:pt>
                      <c:pt idx="6877">
                        <c:v>8.5367458275627595</c:v>
                      </c:pt>
                      <c:pt idx="6878">
                        <c:v>8.5411824052605301</c:v>
                      </c:pt>
                      <c:pt idx="6879">
                        <c:v>8.5456189829583007</c:v>
                      </c:pt>
                      <c:pt idx="6880">
                        <c:v>8.5500555606560695</c:v>
                      </c:pt>
                      <c:pt idx="6881">
                        <c:v>8.5544921383538401</c:v>
                      </c:pt>
                      <c:pt idx="6882">
                        <c:v>8.5589287160516001</c:v>
                      </c:pt>
                      <c:pt idx="6883">
                        <c:v>8.5633652937493707</c:v>
                      </c:pt>
                      <c:pt idx="6884">
                        <c:v>8.5678018714471502</c:v>
                      </c:pt>
                      <c:pt idx="6885">
                        <c:v>8.5722384491449208</c:v>
                      </c:pt>
                      <c:pt idx="6886">
                        <c:v>8.5766750268426897</c:v>
                      </c:pt>
                      <c:pt idx="6887">
                        <c:v>8.5811116045404603</c:v>
                      </c:pt>
                      <c:pt idx="6888">
                        <c:v>8.5855481822382291</c:v>
                      </c:pt>
                      <c:pt idx="6889">
                        <c:v>8.5899847599359997</c:v>
                      </c:pt>
                      <c:pt idx="6890">
                        <c:v>8.5944213376337704</c:v>
                      </c:pt>
                      <c:pt idx="6891">
                        <c:v>8.5988579153315392</c:v>
                      </c:pt>
                      <c:pt idx="6892">
                        <c:v>8.6032944930292992</c:v>
                      </c:pt>
                      <c:pt idx="6893">
                        <c:v>8.6077310707270698</c:v>
                      </c:pt>
                      <c:pt idx="6894">
                        <c:v>8.6121676484248404</c:v>
                      </c:pt>
                      <c:pt idx="6895">
                        <c:v>8.6166042261226199</c:v>
                      </c:pt>
                      <c:pt idx="6896">
                        <c:v>8.6210408038203905</c:v>
                      </c:pt>
                      <c:pt idx="6897">
                        <c:v>8.6254773815181593</c:v>
                      </c:pt>
                      <c:pt idx="6898">
                        <c:v>8.62991395921593</c:v>
                      </c:pt>
                      <c:pt idx="6899">
                        <c:v>8.6343505369136899</c:v>
                      </c:pt>
                      <c:pt idx="6900">
                        <c:v>8.6387871146114605</c:v>
                      </c:pt>
                      <c:pt idx="6901">
                        <c:v>8.6432236923092294</c:v>
                      </c:pt>
                      <c:pt idx="6902">
                        <c:v>8.647660270007</c:v>
                      </c:pt>
                      <c:pt idx="6903">
                        <c:v>8.6520968477047706</c:v>
                      </c:pt>
                      <c:pt idx="6904">
                        <c:v>8.6565334254025395</c:v>
                      </c:pt>
                      <c:pt idx="6905">
                        <c:v>8.6609700031003101</c:v>
                      </c:pt>
                      <c:pt idx="6906">
                        <c:v>8.6654065807980807</c:v>
                      </c:pt>
                      <c:pt idx="6907">
                        <c:v>8.6698431584958495</c:v>
                      </c:pt>
                      <c:pt idx="6908">
                        <c:v>8.6742797361936201</c:v>
                      </c:pt>
                      <c:pt idx="6909">
                        <c:v>8.6787163138913908</c:v>
                      </c:pt>
                      <c:pt idx="6910">
                        <c:v>8.6831528915891596</c:v>
                      </c:pt>
                      <c:pt idx="6911">
                        <c:v>8.6875894692869302</c:v>
                      </c:pt>
                      <c:pt idx="6912">
                        <c:v>8.6920260469847008</c:v>
                      </c:pt>
                      <c:pt idx="6913">
                        <c:v>8.6964626246824697</c:v>
                      </c:pt>
                      <c:pt idx="6914">
                        <c:v>8.7008992023802403</c:v>
                      </c:pt>
                      <c:pt idx="6915">
                        <c:v>8.7053357800780091</c:v>
                      </c:pt>
                      <c:pt idx="6916">
                        <c:v>8.7097723577757797</c:v>
                      </c:pt>
                      <c:pt idx="6917">
                        <c:v>8.7142089354735504</c:v>
                      </c:pt>
                      <c:pt idx="6918">
                        <c:v>8.7186455131713192</c:v>
                      </c:pt>
                      <c:pt idx="6919">
                        <c:v>8.7230820908690898</c:v>
                      </c:pt>
                      <c:pt idx="6920">
                        <c:v>8.7275186685668604</c:v>
                      </c:pt>
                      <c:pt idx="6921">
                        <c:v>8.7319552462646293</c:v>
                      </c:pt>
                      <c:pt idx="6922">
                        <c:v>8.7363918239623999</c:v>
                      </c:pt>
                      <c:pt idx="6923">
                        <c:v>8.7408284016601705</c:v>
                      </c:pt>
                      <c:pt idx="6924">
                        <c:v>8.7452649793579393</c:v>
                      </c:pt>
                      <c:pt idx="6925">
                        <c:v>8.74970155705571</c:v>
                      </c:pt>
                      <c:pt idx="6926">
                        <c:v>8.7541381347534806</c:v>
                      </c:pt>
                      <c:pt idx="6927">
                        <c:v>8.7585747124512494</c:v>
                      </c:pt>
                      <c:pt idx="6928">
                        <c:v>8.76301129014902</c:v>
                      </c:pt>
                      <c:pt idx="6929">
                        <c:v>8.7674478678467906</c:v>
                      </c:pt>
                      <c:pt idx="6930">
                        <c:v>8.7718844455445506</c:v>
                      </c:pt>
                      <c:pt idx="6931">
                        <c:v>8.7763210232423301</c:v>
                      </c:pt>
                      <c:pt idx="6932">
                        <c:v>8.7807576009401007</c:v>
                      </c:pt>
                      <c:pt idx="6933">
                        <c:v>8.7851941786378696</c:v>
                      </c:pt>
                      <c:pt idx="6934">
                        <c:v>8.7896307563356402</c:v>
                      </c:pt>
                      <c:pt idx="6935">
                        <c:v>8.7940673340334108</c:v>
                      </c:pt>
                      <c:pt idx="6936">
                        <c:v>8.7985039117311796</c:v>
                      </c:pt>
                      <c:pt idx="6937">
                        <c:v>8.8029404894289502</c:v>
                      </c:pt>
                      <c:pt idx="6938">
                        <c:v>8.8073770671267209</c:v>
                      </c:pt>
                      <c:pt idx="6939">
                        <c:v>8.8118136448244808</c:v>
                      </c:pt>
                      <c:pt idx="6940">
                        <c:v>8.8162502225222497</c:v>
                      </c:pt>
                      <c:pt idx="6941">
                        <c:v>8.8206868002200203</c:v>
                      </c:pt>
                      <c:pt idx="6942">
                        <c:v>8.8251233779177891</c:v>
                      </c:pt>
                      <c:pt idx="6943">
                        <c:v>8.8295599556155704</c:v>
                      </c:pt>
                      <c:pt idx="6944">
                        <c:v>8.8339965333133303</c:v>
                      </c:pt>
                      <c:pt idx="6945">
                        <c:v>8.8384331110110992</c:v>
                      </c:pt>
                      <c:pt idx="6946">
                        <c:v>8.8428696887088698</c:v>
                      </c:pt>
                      <c:pt idx="6947">
                        <c:v>8.8473062664066404</c:v>
                      </c:pt>
                      <c:pt idx="6948">
                        <c:v>8.8517428441044199</c:v>
                      </c:pt>
                      <c:pt idx="6949">
                        <c:v>8.8561794218021799</c:v>
                      </c:pt>
                      <c:pt idx="6950">
                        <c:v>8.8606159994999505</c:v>
                      </c:pt>
                      <c:pt idx="6951">
                        <c:v>8.8650525771977193</c:v>
                      </c:pt>
                      <c:pt idx="6952">
                        <c:v>8.8694891548954899</c:v>
                      </c:pt>
                      <c:pt idx="6953">
                        <c:v>8.8739257325932606</c:v>
                      </c:pt>
                      <c:pt idx="6954">
                        <c:v>8.8783623102910294</c:v>
                      </c:pt>
                      <c:pt idx="6955">
                        <c:v>8.8827988879888</c:v>
                      </c:pt>
                      <c:pt idx="6956">
                        <c:v>8.8872354656865706</c:v>
                      </c:pt>
                      <c:pt idx="6957">
                        <c:v>8.8916720433843395</c:v>
                      </c:pt>
                      <c:pt idx="6958">
                        <c:v>8.8961086210821101</c:v>
                      </c:pt>
                      <c:pt idx="6959">
                        <c:v>8.9005451987798807</c:v>
                      </c:pt>
                      <c:pt idx="6960">
                        <c:v>8.9049817764776495</c:v>
                      </c:pt>
                      <c:pt idx="6961">
                        <c:v>8.9094183541754202</c:v>
                      </c:pt>
                      <c:pt idx="6962">
                        <c:v>8.9138549318731908</c:v>
                      </c:pt>
                      <c:pt idx="6963">
                        <c:v>8.9182915095709596</c:v>
                      </c:pt>
                      <c:pt idx="6964">
                        <c:v>8.9227280872687302</c:v>
                      </c:pt>
                      <c:pt idx="6965">
                        <c:v>8.9271646649665009</c:v>
                      </c:pt>
                      <c:pt idx="6966">
                        <c:v>8.9316012426642697</c:v>
                      </c:pt>
                      <c:pt idx="6967">
                        <c:v>8.9360378203620403</c:v>
                      </c:pt>
                      <c:pt idx="6968">
                        <c:v>8.9404743980598091</c:v>
                      </c:pt>
                      <c:pt idx="6969">
                        <c:v>8.9449109757575798</c:v>
                      </c:pt>
                      <c:pt idx="6970">
                        <c:v>8.9493475534553504</c:v>
                      </c:pt>
                      <c:pt idx="6971">
                        <c:v>8.9537841311531192</c:v>
                      </c:pt>
                      <c:pt idx="6972">
                        <c:v>8.9582207088508898</c:v>
                      </c:pt>
                      <c:pt idx="6973">
                        <c:v>8.9626572865486605</c:v>
                      </c:pt>
                      <c:pt idx="6974">
                        <c:v>8.9670938642464293</c:v>
                      </c:pt>
                      <c:pt idx="6975">
                        <c:v>8.9715304419441999</c:v>
                      </c:pt>
                      <c:pt idx="6976">
                        <c:v>8.9759670196419705</c:v>
                      </c:pt>
                      <c:pt idx="6977">
                        <c:v>8.9804035973397305</c:v>
                      </c:pt>
                      <c:pt idx="6978">
                        <c:v>8.98484017503751</c:v>
                      </c:pt>
                      <c:pt idx="6979">
                        <c:v>8.9892767527352806</c:v>
                      </c:pt>
                      <c:pt idx="6980">
                        <c:v>8.9937133304330494</c:v>
                      </c:pt>
                      <c:pt idx="6981">
                        <c:v>8.9981499081308201</c:v>
                      </c:pt>
                      <c:pt idx="6982">
                        <c:v>9.0025864858285907</c:v>
                      </c:pt>
                      <c:pt idx="6983">
                        <c:v>9.0070230635263506</c:v>
                      </c:pt>
                      <c:pt idx="6984">
                        <c:v>9.0114596412241301</c:v>
                      </c:pt>
                      <c:pt idx="6985">
                        <c:v>9.0158962189219007</c:v>
                      </c:pt>
                      <c:pt idx="6986">
                        <c:v>9.0203327966196607</c:v>
                      </c:pt>
                      <c:pt idx="6987">
                        <c:v>9.0247693743174295</c:v>
                      </c:pt>
                      <c:pt idx="6988">
                        <c:v>9.0292059520152002</c:v>
                      </c:pt>
                      <c:pt idx="6989">
                        <c:v>9.0336425297129708</c:v>
                      </c:pt>
                      <c:pt idx="6990">
                        <c:v>9.0380791074107396</c:v>
                      </c:pt>
                      <c:pt idx="6991">
                        <c:v>9.0425156851085102</c:v>
                      </c:pt>
                      <c:pt idx="6992">
                        <c:v>9.0469522628062808</c:v>
                      </c:pt>
                      <c:pt idx="6993">
                        <c:v>9.0513888405040497</c:v>
                      </c:pt>
                      <c:pt idx="6994">
                        <c:v>9.0558254182018203</c:v>
                      </c:pt>
                      <c:pt idx="6995">
                        <c:v>9.0602619958995891</c:v>
                      </c:pt>
                      <c:pt idx="6996">
                        <c:v>9.0646985735973598</c:v>
                      </c:pt>
                      <c:pt idx="6997">
                        <c:v>9.0691351512951304</c:v>
                      </c:pt>
                      <c:pt idx="6998">
                        <c:v>9.0735717289928992</c:v>
                      </c:pt>
                      <c:pt idx="6999">
                        <c:v>9.0780083066906698</c:v>
                      </c:pt>
                      <c:pt idx="7000">
                        <c:v>9.0824448843884404</c:v>
                      </c:pt>
                      <c:pt idx="7001">
                        <c:v>9.0868814620862093</c:v>
                      </c:pt>
                      <c:pt idx="7002">
                        <c:v>9.0913180397839799</c:v>
                      </c:pt>
                      <c:pt idx="7003">
                        <c:v>9.0957546174817505</c:v>
                      </c:pt>
                      <c:pt idx="7004">
                        <c:v>9.1001911951795194</c:v>
                      </c:pt>
                      <c:pt idx="7005">
                        <c:v>9.10462777287729</c:v>
                      </c:pt>
                      <c:pt idx="7006">
                        <c:v>9.1090643505750606</c:v>
                      </c:pt>
                      <c:pt idx="7007">
                        <c:v>9.1135009282728294</c:v>
                      </c:pt>
                      <c:pt idx="7008">
                        <c:v>9.1179375059706</c:v>
                      </c:pt>
                      <c:pt idx="7009">
                        <c:v>9.1223740836683707</c:v>
                      </c:pt>
                      <c:pt idx="7010">
                        <c:v>9.1268106613661395</c:v>
                      </c:pt>
                      <c:pt idx="7011">
                        <c:v>9.1312472390639101</c:v>
                      </c:pt>
                      <c:pt idx="7012">
                        <c:v>9.1356838167616807</c:v>
                      </c:pt>
                      <c:pt idx="7013">
                        <c:v>9.1401203944594496</c:v>
                      </c:pt>
                      <c:pt idx="7014">
                        <c:v>9.1445569721572202</c:v>
                      </c:pt>
                      <c:pt idx="7015">
                        <c:v>9.1489935498549908</c:v>
                      </c:pt>
                      <c:pt idx="7016">
                        <c:v>9.1534301275527596</c:v>
                      </c:pt>
                      <c:pt idx="7017">
                        <c:v>9.1578667052505303</c:v>
                      </c:pt>
                      <c:pt idx="7018">
                        <c:v>9.1623032829483009</c:v>
                      </c:pt>
                      <c:pt idx="7019">
                        <c:v>9.1667398606460697</c:v>
                      </c:pt>
                      <c:pt idx="7020">
                        <c:v>9.1711764383438403</c:v>
                      </c:pt>
                      <c:pt idx="7021">
                        <c:v>9.1756130160416092</c:v>
                      </c:pt>
                      <c:pt idx="7022">
                        <c:v>9.1800495937393798</c:v>
                      </c:pt>
                      <c:pt idx="7023">
                        <c:v>9.1844861714371504</c:v>
                      </c:pt>
                      <c:pt idx="7024">
                        <c:v>9.1889227491349104</c:v>
                      </c:pt>
                      <c:pt idx="7025">
                        <c:v>9.1933593268326899</c:v>
                      </c:pt>
                      <c:pt idx="7026">
                        <c:v>9.1977959045304605</c:v>
                      </c:pt>
                      <c:pt idx="7027">
                        <c:v>9.2022324822282293</c:v>
                      </c:pt>
                      <c:pt idx="7028">
                        <c:v>9.2066690599259893</c:v>
                      </c:pt>
                      <c:pt idx="7029">
                        <c:v>9.2111056376237599</c:v>
                      </c:pt>
                      <c:pt idx="7030">
                        <c:v>9.2155422153215305</c:v>
                      </c:pt>
                      <c:pt idx="7031">
                        <c:v>9.21997879301931</c:v>
                      </c:pt>
                      <c:pt idx="7032">
                        <c:v>9.2244153707170806</c:v>
                      </c:pt>
                      <c:pt idx="7033">
                        <c:v>9.2288519484148495</c:v>
                      </c:pt>
                      <c:pt idx="7034">
                        <c:v>9.2332885261126094</c:v>
                      </c:pt>
                      <c:pt idx="7035">
                        <c:v>9.23772510381038</c:v>
                      </c:pt>
                      <c:pt idx="7036">
                        <c:v>9.2421616815081507</c:v>
                      </c:pt>
                      <c:pt idx="7037">
                        <c:v>9.2465982592059195</c:v>
                      </c:pt>
                      <c:pt idx="7038">
                        <c:v>9.2510348369036901</c:v>
                      </c:pt>
                      <c:pt idx="7039">
                        <c:v>9.2554714146014607</c:v>
                      </c:pt>
                      <c:pt idx="7040">
                        <c:v>9.2599079922992296</c:v>
                      </c:pt>
                      <c:pt idx="7041">
                        <c:v>9.2643445699970002</c:v>
                      </c:pt>
                      <c:pt idx="7042">
                        <c:v>9.2687811476947708</c:v>
                      </c:pt>
                      <c:pt idx="7043">
                        <c:v>9.2732177253925396</c:v>
                      </c:pt>
                      <c:pt idx="7044">
                        <c:v>9.2776543030903103</c:v>
                      </c:pt>
                      <c:pt idx="7045">
                        <c:v>9.2820908807880809</c:v>
                      </c:pt>
                      <c:pt idx="7046">
                        <c:v>9.2865274584858497</c:v>
                      </c:pt>
                      <c:pt idx="7047">
                        <c:v>9.2909640361836203</c:v>
                      </c:pt>
                      <c:pt idx="7048">
                        <c:v>9.2954006138813892</c:v>
                      </c:pt>
                      <c:pt idx="7049">
                        <c:v>9.2998371915791598</c:v>
                      </c:pt>
                      <c:pt idx="7050">
                        <c:v>9.3042737692769304</c:v>
                      </c:pt>
                      <c:pt idx="7051">
                        <c:v>9.3087103469746992</c:v>
                      </c:pt>
                      <c:pt idx="7052">
                        <c:v>9.3131469246724699</c:v>
                      </c:pt>
                      <c:pt idx="7053">
                        <c:v>9.3175835023702405</c:v>
                      </c:pt>
                      <c:pt idx="7054">
                        <c:v>9.3220200800680093</c:v>
                      </c:pt>
                      <c:pt idx="7055">
                        <c:v>9.3264566577657799</c:v>
                      </c:pt>
                      <c:pt idx="7056">
                        <c:v>9.3308932354635505</c:v>
                      </c:pt>
                      <c:pt idx="7057">
                        <c:v>9.3353298131613194</c:v>
                      </c:pt>
                      <c:pt idx="7058">
                        <c:v>9.33976639085909</c:v>
                      </c:pt>
                      <c:pt idx="7059">
                        <c:v>9.3442029685568606</c:v>
                      </c:pt>
                      <c:pt idx="7060">
                        <c:v>9.3486395462546295</c:v>
                      </c:pt>
                      <c:pt idx="7061">
                        <c:v>9.3530761239524001</c:v>
                      </c:pt>
                      <c:pt idx="7062">
                        <c:v>9.3575127016501707</c:v>
                      </c:pt>
                      <c:pt idx="7063">
                        <c:v>9.3619492793479395</c:v>
                      </c:pt>
                      <c:pt idx="7064">
                        <c:v>9.3663858570457101</c:v>
                      </c:pt>
                      <c:pt idx="7065">
                        <c:v>9.3708224347434808</c:v>
                      </c:pt>
                      <c:pt idx="7066">
                        <c:v>9.3752590124412407</c:v>
                      </c:pt>
                      <c:pt idx="7067">
                        <c:v>9.3796955901390202</c:v>
                      </c:pt>
                      <c:pt idx="7068">
                        <c:v>9.3841321678367908</c:v>
                      </c:pt>
                      <c:pt idx="7069">
                        <c:v>9.3885687455345597</c:v>
                      </c:pt>
                      <c:pt idx="7070">
                        <c:v>9.3930053232323303</c:v>
                      </c:pt>
                      <c:pt idx="7071">
                        <c:v>9.3974419009300991</c:v>
                      </c:pt>
                      <c:pt idx="7072">
                        <c:v>9.4018784786278609</c:v>
                      </c:pt>
                      <c:pt idx="7073">
                        <c:v>9.4063150563256297</c:v>
                      </c:pt>
                      <c:pt idx="7074">
                        <c:v>9.4107516340234003</c:v>
                      </c:pt>
                      <c:pt idx="7075">
                        <c:v>9.4151882117211692</c:v>
                      </c:pt>
                      <c:pt idx="7076">
                        <c:v>9.4196247894189398</c:v>
                      </c:pt>
                      <c:pt idx="7077">
                        <c:v>9.4240613671167104</c:v>
                      </c:pt>
                      <c:pt idx="7078">
                        <c:v>9.4284979448144899</c:v>
                      </c:pt>
                      <c:pt idx="7079">
                        <c:v>9.4329345225122605</c:v>
                      </c:pt>
                      <c:pt idx="7080">
                        <c:v>9.4373711002100293</c:v>
                      </c:pt>
                      <c:pt idx="7081">
                        <c:v>9.4418076779077893</c:v>
                      </c:pt>
                      <c:pt idx="7082">
                        <c:v>9.4462442556055599</c:v>
                      </c:pt>
                      <c:pt idx="7083">
                        <c:v>9.4506808333033305</c:v>
                      </c:pt>
                      <c:pt idx="7084">
                        <c:v>9.4551174110010994</c:v>
                      </c:pt>
                      <c:pt idx="7085">
                        <c:v>9.45955398869887</c:v>
                      </c:pt>
                      <c:pt idx="7086">
                        <c:v>9.4639905663966406</c:v>
                      </c:pt>
                      <c:pt idx="7087">
                        <c:v>9.4684271440944094</c:v>
                      </c:pt>
                      <c:pt idx="7088">
                        <c:v>9.4728637217921801</c:v>
                      </c:pt>
                      <c:pt idx="7089">
                        <c:v>9.4773002994899507</c:v>
                      </c:pt>
                      <c:pt idx="7090">
                        <c:v>9.4817368771877195</c:v>
                      </c:pt>
                      <c:pt idx="7091">
                        <c:v>9.4861734548854901</c:v>
                      </c:pt>
                      <c:pt idx="7092">
                        <c:v>9.4906100325832607</c:v>
                      </c:pt>
                      <c:pt idx="7093">
                        <c:v>9.4950466102810296</c:v>
                      </c:pt>
                      <c:pt idx="7094">
                        <c:v>9.4994831879788002</c:v>
                      </c:pt>
                      <c:pt idx="7095">
                        <c:v>9.5039197656765708</c:v>
                      </c:pt>
                      <c:pt idx="7096">
                        <c:v>9.5083563433743397</c:v>
                      </c:pt>
                      <c:pt idx="7097">
                        <c:v>9.5127929210721103</c:v>
                      </c:pt>
                      <c:pt idx="7098">
                        <c:v>9.5172294987698791</c:v>
                      </c:pt>
                      <c:pt idx="7099">
                        <c:v>9.5216660764676497</c:v>
                      </c:pt>
                      <c:pt idx="7100">
                        <c:v>9.5261026541654203</c:v>
                      </c:pt>
                      <c:pt idx="7101">
                        <c:v>9.5305392318631892</c:v>
                      </c:pt>
                      <c:pt idx="7102">
                        <c:v>9.5349758095609598</c:v>
                      </c:pt>
                      <c:pt idx="7103">
                        <c:v>9.5394123872587304</c:v>
                      </c:pt>
                      <c:pt idx="7104">
                        <c:v>9.5438489649564993</c:v>
                      </c:pt>
                      <c:pt idx="7105">
                        <c:v>9.5482855426542699</c:v>
                      </c:pt>
                      <c:pt idx="7106">
                        <c:v>9.5527221203520405</c:v>
                      </c:pt>
                      <c:pt idx="7107">
                        <c:v>9.5571586980498093</c:v>
                      </c:pt>
                      <c:pt idx="7108">
                        <c:v>9.5615952757475799</c:v>
                      </c:pt>
                      <c:pt idx="7109">
                        <c:v>9.5660318534453506</c:v>
                      </c:pt>
                      <c:pt idx="7110">
                        <c:v>9.5704684311431194</c:v>
                      </c:pt>
                      <c:pt idx="7111">
                        <c:v>9.5749050088408794</c:v>
                      </c:pt>
                      <c:pt idx="7112">
                        <c:v>9.57934158653865</c:v>
                      </c:pt>
                      <c:pt idx="7113">
                        <c:v>9.5837781642364206</c:v>
                      </c:pt>
                      <c:pt idx="7114">
                        <c:v>9.5882147419342001</c:v>
                      </c:pt>
                      <c:pt idx="7115">
                        <c:v>9.5926513196319707</c:v>
                      </c:pt>
                      <c:pt idx="7116">
                        <c:v>9.5970878973297395</c:v>
                      </c:pt>
                      <c:pt idx="7117">
                        <c:v>9.6015244750275102</c:v>
                      </c:pt>
                      <c:pt idx="7118">
                        <c:v>9.6059610527252808</c:v>
                      </c:pt>
                      <c:pt idx="7119">
                        <c:v>9.6103976304230407</c:v>
                      </c:pt>
                      <c:pt idx="7120">
                        <c:v>9.6148342081208096</c:v>
                      </c:pt>
                      <c:pt idx="7121">
                        <c:v>9.6192707858185802</c:v>
                      </c:pt>
                      <c:pt idx="7122">
                        <c:v>9.6237073635163508</c:v>
                      </c:pt>
                      <c:pt idx="7123">
                        <c:v>9.6281439412141196</c:v>
                      </c:pt>
                      <c:pt idx="7124">
                        <c:v>9.6325805189118903</c:v>
                      </c:pt>
                      <c:pt idx="7125">
                        <c:v>9.6370170966096609</c:v>
                      </c:pt>
                      <c:pt idx="7126">
                        <c:v>9.6414536743074404</c:v>
                      </c:pt>
                      <c:pt idx="7127">
                        <c:v>9.6458902520052092</c:v>
                      </c:pt>
                      <c:pt idx="7128">
                        <c:v>9.6503268297029692</c:v>
                      </c:pt>
                      <c:pt idx="7129">
                        <c:v>9.6547634074007398</c:v>
                      </c:pt>
                      <c:pt idx="7130">
                        <c:v>9.6591999850985104</c:v>
                      </c:pt>
                      <c:pt idx="7131">
                        <c:v>9.6636365627962793</c:v>
                      </c:pt>
                      <c:pt idx="7132">
                        <c:v>9.6680731404940499</c:v>
                      </c:pt>
                      <c:pt idx="7133">
                        <c:v>9.6725097181918205</c:v>
                      </c:pt>
                      <c:pt idx="7134">
                        <c:v>9.6769462958895893</c:v>
                      </c:pt>
                      <c:pt idx="7135">
                        <c:v>9.6813828735873599</c:v>
                      </c:pt>
                      <c:pt idx="7136">
                        <c:v>9.6858194512851306</c:v>
                      </c:pt>
                      <c:pt idx="7137">
                        <c:v>9.6902560289829101</c:v>
                      </c:pt>
                      <c:pt idx="7138">
                        <c:v>9.69469260668067</c:v>
                      </c:pt>
                      <c:pt idx="7139">
                        <c:v>9.6991291843784406</c:v>
                      </c:pt>
                      <c:pt idx="7140">
                        <c:v>9.7035657620762095</c:v>
                      </c:pt>
                      <c:pt idx="7141">
                        <c:v>9.7080023397739801</c:v>
                      </c:pt>
                      <c:pt idx="7142">
                        <c:v>9.7124389174717507</c:v>
                      </c:pt>
                      <c:pt idx="7143">
                        <c:v>9.7168754951695195</c:v>
                      </c:pt>
                      <c:pt idx="7144">
                        <c:v>9.7213120728672902</c:v>
                      </c:pt>
                      <c:pt idx="7145">
                        <c:v>9.7257486505650608</c:v>
                      </c:pt>
                      <c:pt idx="7146">
                        <c:v>9.7301852282628296</c:v>
                      </c:pt>
                      <c:pt idx="7147">
                        <c:v>9.7346218059606002</c:v>
                      </c:pt>
                      <c:pt idx="7148">
                        <c:v>9.7390583836583708</c:v>
                      </c:pt>
                      <c:pt idx="7149">
                        <c:v>9.7434949613561397</c:v>
                      </c:pt>
                      <c:pt idx="7150">
                        <c:v>9.7479315390539103</c:v>
                      </c:pt>
                      <c:pt idx="7151">
                        <c:v>9.7523681167516791</c:v>
                      </c:pt>
                      <c:pt idx="7152">
                        <c:v>9.7568046944494498</c:v>
                      </c:pt>
                      <c:pt idx="7153">
                        <c:v>9.7612412721472204</c:v>
                      </c:pt>
                      <c:pt idx="7154">
                        <c:v>9.7656778498449892</c:v>
                      </c:pt>
                      <c:pt idx="7155">
                        <c:v>9.7701144275427598</c:v>
                      </c:pt>
                      <c:pt idx="7156">
                        <c:v>9.7745510052405304</c:v>
                      </c:pt>
                      <c:pt idx="7157">
                        <c:v>9.7789875829382904</c:v>
                      </c:pt>
                      <c:pt idx="7158">
                        <c:v>9.7834241606360592</c:v>
                      </c:pt>
                      <c:pt idx="7159">
                        <c:v>9.7878607383338299</c:v>
                      </c:pt>
                      <c:pt idx="7160">
                        <c:v>9.7922973160316005</c:v>
                      </c:pt>
                      <c:pt idx="7161">
                        <c:v>9.79673389372938</c:v>
                      </c:pt>
                      <c:pt idx="7162">
                        <c:v>9.8011704714271506</c:v>
                      </c:pt>
                      <c:pt idx="7163">
                        <c:v>9.8056070491249194</c:v>
                      </c:pt>
                      <c:pt idx="7164">
                        <c:v>9.81004362682269</c:v>
                      </c:pt>
                      <c:pt idx="7165">
                        <c:v>9.8144802045204607</c:v>
                      </c:pt>
                      <c:pt idx="7166">
                        <c:v>9.8189167822182206</c:v>
                      </c:pt>
                      <c:pt idx="7167">
                        <c:v>9.8233533599159895</c:v>
                      </c:pt>
                      <c:pt idx="7168">
                        <c:v>9.8277899376137601</c:v>
                      </c:pt>
                      <c:pt idx="7169">
                        <c:v>9.8322265153115307</c:v>
                      </c:pt>
                      <c:pt idx="7170">
                        <c:v>9.8366630930092995</c:v>
                      </c:pt>
                      <c:pt idx="7171">
                        <c:v>9.8410996707070701</c:v>
                      </c:pt>
                      <c:pt idx="7172">
                        <c:v>9.8455362484048408</c:v>
                      </c:pt>
                      <c:pt idx="7173">
                        <c:v>9.8499728261026203</c:v>
                      </c:pt>
                      <c:pt idx="7174">
                        <c:v>9.8544094038003909</c:v>
                      </c:pt>
                      <c:pt idx="7175">
                        <c:v>9.8588459814981597</c:v>
                      </c:pt>
                      <c:pt idx="7176">
                        <c:v>9.8632825591959197</c:v>
                      </c:pt>
                      <c:pt idx="7177">
                        <c:v>9.8677191368936903</c:v>
                      </c:pt>
                      <c:pt idx="7178">
                        <c:v>9.8721557145914591</c:v>
                      </c:pt>
                      <c:pt idx="7179">
                        <c:v>9.8765922922892297</c:v>
                      </c:pt>
                      <c:pt idx="7180">
                        <c:v>9.8810288699870004</c:v>
                      </c:pt>
                      <c:pt idx="7181">
                        <c:v>9.8854654476847692</c:v>
                      </c:pt>
                      <c:pt idx="7182">
                        <c:v>9.8899020253825398</c:v>
                      </c:pt>
                      <c:pt idx="7183">
                        <c:v>9.8943386030803104</c:v>
                      </c:pt>
                      <c:pt idx="7184">
                        <c:v>9.8987751807780793</c:v>
                      </c:pt>
                      <c:pt idx="7185">
                        <c:v>9.9032117584758499</c:v>
                      </c:pt>
                      <c:pt idx="7186">
                        <c:v>9.9076483361736205</c:v>
                      </c:pt>
                      <c:pt idx="7187">
                        <c:v>9.9120849138713893</c:v>
                      </c:pt>
                      <c:pt idx="7188">
                        <c:v>9.91652149156916</c:v>
                      </c:pt>
                      <c:pt idx="7189">
                        <c:v>9.9209580692669306</c:v>
                      </c:pt>
                      <c:pt idx="7190">
                        <c:v>9.9253946469646994</c:v>
                      </c:pt>
                      <c:pt idx="7191">
                        <c:v>9.92983122466247</c:v>
                      </c:pt>
                      <c:pt idx="7192">
                        <c:v>9.9342678023602407</c:v>
                      </c:pt>
                      <c:pt idx="7193">
                        <c:v>9.9387043800580095</c:v>
                      </c:pt>
                      <c:pt idx="7194">
                        <c:v>9.9431409577557801</c:v>
                      </c:pt>
                      <c:pt idx="7195">
                        <c:v>9.9475775354535401</c:v>
                      </c:pt>
                      <c:pt idx="7196">
                        <c:v>9.9520141131513107</c:v>
                      </c:pt>
                      <c:pt idx="7197">
                        <c:v>9.9564506908490902</c:v>
                      </c:pt>
                      <c:pt idx="7198">
                        <c:v>9.9608872685468608</c:v>
                      </c:pt>
                      <c:pt idx="7199">
                        <c:v>9.9653238462446296</c:v>
                      </c:pt>
                      <c:pt idx="7200">
                        <c:v>9.9697604239424003</c:v>
                      </c:pt>
                      <c:pt idx="7201">
                        <c:v>9.9741970016401709</c:v>
                      </c:pt>
                      <c:pt idx="7202">
                        <c:v>9.9786335793379397</c:v>
                      </c:pt>
                      <c:pt idx="7203">
                        <c:v>9.9830701570357103</c:v>
                      </c:pt>
                      <c:pt idx="7204">
                        <c:v>9.9875067347334703</c:v>
                      </c:pt>
                      <c:pt idx="7205">
                        <c:v>9.9919433124312391</c:v>
                      </c:pt>
                      <c:pt idx="7206">
                        <c:v>9.9963798901290097</c:v>
                      </c:pt>
                      <c:pt idx="7207">
                        <c:v>10.0008164678268</c:v>
                      </c:pt>
                      <c:pt idx="7208">
                        <c:v>10.005253045524601</c:v>
                      </c:pt>
                      <c:pt idx="7209">
                        <c:v>10.0096896232223</c:v>
                      </c:pt>
                      <c:pt idx="7210">
                        <c:v>10.014126200920099</c:v>
                      </c:pt>
                      <c:pt idx="7211">
                        <c:v>10.0185627786179</c:v>
                      </c:pt>
                      <c:pt idx="7212">
                        <c:v>10.0229993563156</c:v>
                      </c:pt>
                      <c:pt idx="7213">
                        <c:v>10.0274359340134</c:v>
                      </c:pt>
                      <c:pt idx="7214">
                        <c:v>10.0318725117112</c:v>
                      </c:pt>
                      <c:pt idx="7215">
                        <c:v>10.036309089408901</c:v>
                      </c:pt>
                      <c:pt idx="7216">
                        <c:v>10.0407456671067</c:v>
                      </c:pt>
                      <c:pt idx="7217">
                        <c:v>10.045182244804501</c:v>
                      </c:pt>
                      <c:pt idx="7218">
                        <c:v>10.0496188225023</c:v>
                      </c:pt>
                      <c:pt idx="7219">
                        <c:v>10.054055400199999</c:v>
                      </c:pt>
                      <c:pt idx="7220">
                        <c:v>10.0584919778978</c:v>
                      </c:pt>
                      <c:pt idx="7221">
                        <c:v>10.062928555595599</c:v>
                      </c:pt>
                      <c:pt idx="7222">
                        <c:v>10.067365133293301</c:v>
                      </c:pt>
                      <c:pt idx="7223">
                        <c:v>10.0718017109911</c:v>
                      </c:pt>
                      <c:pt idx="7224">
                        <c:v>10.0762382886889</c:v>
                      </c:pt>
                      <c:pt idx="7225">
                        <c:v>10.0806748663866</c:v>
                      </c:pt>
                      <c:pt idx="7226">
                        <c:v>10.085111444084401</c:v>
                      </c:pt>
                      <c:pt idx="7227">
                        <c:v>10.0895480217822</c:v>
                      </c:pt>
                      <c:pt idx="7228">
                        <c:v>10.093984599480001</c:v>
                      </c:pt>
                      <c:pt idx="7229">
                        <c:v>10.0984211771777</c:v>
                      </c:pt>
                      <c:pt idx="7230">
                        <c:v>10.102857754875499</c:v>
                      </c:pt>
                      <c:pt idx="7231">
                        <c:v>10.1072943325733</c:v>
                      </c:pt>
                      <c:pt idx="7232">
                        <c:v>10.111730910271</c:v>
                      </c:pt>
                      <c:pt idx="7233">
                        <c:v>10.1161674879688</c:v>
                      </c:pt>
                      <c:pt idx="7234">
                        <c:v>10.120604065666599</c:v>
                      </c:pt>
                      <c:pt idx="7235">
                        <c:v>10.125040643364301</c:v>
                      </c:pt>
                      <c:pt idx="7236">
                        <c:v>10.1294772210621</c:v>
                      </c:pt>
                      <c:pt idx="7237">
                        <c:v>10.133913798759901</c:v>
                      </c:pt>
                      <c:pt idx="7238">
                        <c:v>10.1383503764577</c:v>
                      </c:pt>
                      <c:pt idx="7239">
                        <c:v>10.142786954155399</c:v>
                      </c:pt>
                      <c:pt idx="7240">
                        <c:v>10.1472235318532</c:v>
                      </c:pt>
                      <c:pt idx="7241">
                        <c:v>10.151660109551001</c:v>
                      </c:pt>
                      <c:pt idx="7242">
                        <c:v>10.1560966872487</c:v>
                      </c:pt>
                      <c:pt idx="7243">
                        <c:v>10.160533264946499</c:v>
                      </c:pt>
                      <c:pt idx="7244">
                        <c:v>10.1649698426443</c:v>
                      </c:pt>
                      <c:pt idx="7245">
                        <c:v>10.169406420342</c:v>
                      </c:pt>
                      <c:pt idx="7246">
                        <c:v>10.173842998039801</c:v>
                      </c:pt>
                      <c:pt idx="7247">
                        <c:v>10.1782795757376</c:v>
                      </c:pt>
                      <c:pt idx="7248">
                        <c:v>10.182716153435299</c:v>
                      </c:pt>
                      <c:pt idx="7249">
                        <c:v>10.1871527311331</c:v>
                      </c:pt>
                      <c:pt idx="7250">
                        <c:v>10.191589308830901</c:v>
                      </c:pt>
                      <c:pt idx="7251">
                        <c:v>10.1960258865287</c:v>
                      </c:pt>
                      <c:pt idx="7252">
                        <c:v>10.200462464226399</c:v>
                      </c:pt>
                      <c:pt idx="7253">
                        <c:v>10.2048990419242</c:v>
                      </c:pt>
                      <c:pt idx="7254">
                        <c:v>10.209335619621999</c:v>
                      </c:pt>
                      <c:pt idx="7255">
                        <c:v>10.213772197319701</c:v>
                      </c:pt>
                      <c:pt idx="7256">
                        <c:v>10.2182087750175</c:v>
                      </c:pt>
                      <c:pt idx="7257">
                        <c:v>10.222645352715301</c:v>
                      </c:pt>
                      <c:pt idx="7258">
                        <c:v>10.227081930413</c:v>
                      </c:pt>
                      <c:pt idx="7259">
                        <c:v>10.231518508110801</c:v>
                      </c:pt>
                      <c:pt idx="7260">
                        <c:v>10.2359550858086</c:v>
                      </c:pt>
                      <c:pt idx="7261">
                        <c:v>10.240391663506401</c:v>
                      </c:pt>
                      <c:pt idx="7262">
                        <c:v>10.2448282412041</c:v>
                      </c:pt>
                      <c:pt idx="7263">
                        <c:v>10.249264818901899</c:v>
                      </c:pt>
                      <c:pt idx="7264">
                        <c:v>10.2537013965997</c:v>
                      </c:pt>
                      <c:pt idx="7265">
                        <c:v>10.2581379742974</c:v>
                      </c:pt>
                      <c:pt idx="7266">
                        <c:v>10.262574551995201</c:v>
                      </c:pt>
                      <c:pt idx="7267">
                        <c:v>10.267011129693</c:v>
                      </c:pt>
                      <c:pt idx="7268">
                        <c:v>10.271447707390699</c:v>
                      </c:pt>
                      <c:pt idx="7269">
                        <c:v>10.2758842850885</c:v>
                      </c:pt>
                      <c:pt idx="7270">
                        <c:v>10.280320862786301</c:v>
                      </c:pt>
                      <c:pt idx="7271">
                        <c:v>10.2847574404841</c:v>
                      </c:pt>
                      <c:pt idx="7272">
                        <c:v>10.289194018181799</c:v>
                      </c:pt>
                      <c:pt idx="7273">
                        <c:v>10.2936305958796</c:v>
                      </c:pt>
                      <c:pt idx="7274">
                        <c:v>10.298067173577399</c:v>
                      </c:pt>
                      <c:pt idx="7275">
                        <c:v>10.302503751275101</c:v>
                      </c:pt>
                      <c:pt idx="7276">
                        <c:v>10.3069403289729</c:v>
                      </c:pt>
                      <c:pt idx="7277">
                        <c:v>10.3113769066707</c:v>
                      </c:pt>
                      <c:pt idx="7278">
                        <c:v>10.3158134843684</c:v>
                      </c:pt>
                      <c:pt idx="7279">
                        <c:v>10.320250062066201</c:v>
                      </c:pt>
                      <c:pt idx="7280">
                        <c:v>10.324686639764</c:v>
                      </c:pt>
                      <c:pt idx="7281">
                        <c:v>10.329123217461699</c:v>
                      </c:pt>
                      <c:pt idx="7282">
                        <c:v>10.3335597951595</c:v>
                      </c:pt>
                      <c:pt idx="7283">
                        <c:v>10.337996372857299</c:v>
                      </c:pt>
                      <c:pt idx="7284">
                        <c:v>10.3424329505551</c:v>
                      </c:pt>
                      <c:pt idx="7285">
                        <c:v>10.3468695282528</c:v>
                      </c:pt>
                      <c:pt idx="7286">
                        <c:v>10.3513061059506</c:v>
                      </c:pt>
                      <c:pt idx="7287">
                        <c:v>10.355742683648399</c:v>
                      </c:pt>
                      <c:pt idx="7288">
                        <c:v>10.360179261346101</c:v>
                      </c:pt>
                      <c:pt idx="7289">
                        <c:v>10.3646158390439</c:v>
                      </c:pt>
                      <c:pt idx="7290">
                        <c:v>10.369052416741701</c:v>
                      </c:pt>
                      <c:pt idx="7291">
                        <c:v>10.3734889944394</c:v>
                      </c:pt>
                      <c:pt idx="7292">
                        <c:v>10.377925572137199</c:v>
                      </c:pt>
                      <c:pt idx="7293">
                        <c:v>10.382362149835</c:v>
                      </c:pt>
                      <c:pt idx="7294">
                        <c:v>10.386798727532801</c:v>
                      </c:pt>
                      <c:pt idx="7295">
                        <c:v>10.3912353052305</c:v>
                      </c:pt>
                      <c:pt idx="7296">
                        <c:v>10.395671882928299</c:v>
                      </c:pt>
                      <c:pt idx="7297">
                        <c:v>10.4001084606261</c:v>
                      </c:pt>
                      <c:pt idx="7298">
                        <c:v>10.4045450383238</c:v>
                      </c:pt>
                      <c:pt idx="7299">
                        <c:v>10.408981616021601</c:v>
                      </c:pt>
                      <c:pt idx="7300">
                        <c:v>10.4134181937194</c:v>
                      </c:pt>
                      <c:pt idx="7301">
                        <c:v>10.417854771417099</c:v>
                      </c:pt>
                      <c:pt idx="7302">
                        <c:v>10.4222913491149</c:v>
                      </c:pt>
                      <c:pt idx="7303">
                        <c:v>10.426727926812701</c:v>
                      </c:pt>
                      <c:pt idx="7304">
                        <c:v>10.4311645045105</c:v>
                      </c:pt>
                      <c:pt idx="7305">
                        <c:v>10.435601082208199</c:v>
                      </c:pt>
                      <c:pt idx="7306">
                        <c:v>10.440037659906</c:v>
                      </c:pt>
                      <c:pt idx="7307">
                        <c:v>10.444474237603799</c:v>
                      </c:pt>
                      <c:pt idx="7308">
                        <c:v>10.448910815301501</c:v>
                      </c:pt>
                      <c:pt idx="7309">
                        <c:v>10.4533473929993</c:v>
                      </c:pt>
                      <c:pt idx="7310">
                        <c:v>10.457783970697101</c:v>
                      </c:pt>
                      <c:pt idx="7311">
                        <c:v>10.4622205483948</c:v>
                      </c:pt>
                      <c:pt idx="7312">
                        <c:v>10.466657126092599</c:v>
                      </c:pt>
                      <c:pt idx="7313">
                        <c:v>10.4710937037904</c:v>
                      </c:pt>
                      <c:pt idx="7314">
                        <c:v>10.475530281488201</c:v>
                      </c:pt>
                      <c:pt idx="7315">
                        <c:v>10.4799668591859</c:v>
                      </c:pt>
                      <c:pt idx="7316">
                        <c:v>10.484403436883699</c:v>
                      </c:pt>
                      <c:pt idx="7317">
                        <c:v>10.4888400145815</c:v>
                      </c:pt>
                      <c:pt idx="7318">
                        <c:v>10.4932765922792</c:v>
                      </c:pt>
                      <c:pt idx="7319">
                        <c:v>10.497713169977001</c:v>
                      </c:pt>
                      <c:pt idx="7320">
                        <c:v>10.5021497476748</c:v>
                      </c:pt>
                      <c:pt idx="7321">
                        <c:v>10.506586325372499</c:v>
                      </c:pt>
                      <c:pt idx="7322">
                        <c:v>10.5110229030703</c:v>
                      </c:pt>
                      <c:pt idx="7323">
                        <c:v>10.515459480768101</c:v>
                      </c:pt>
                      <c:pt idx="7324">
                        <c:v>10.5198960584659</c:v>
                      </c:pt>
                      <c:pt idx="7325">
                        <c:v>10.524332636163599</c:v>
                      </c:pt>
                      <c:pt idx="7326">
                        <c:v>10.5287692138614</c:v>
                      </c:pt>
                      <c:pt idx="7327">
                        <c:v>10.533205791559199</c:v>
                      </c:pt>
                      <c:pt idx="7328">
                        <c:v>10.537642369256901</c:v>
                      </c:pt>
                      <c:pt idx="7329">
                        <c:v>10.5420789469547</c:v>
                      </c:pt>
                      <c:pt idx="7330">
                        <c:v>10.5465155246525</c:v>
                      </c:pt>
                      <c:pt idx="7331">
                        <c:v>10.5509521023502</c:v>
                      </c:pt>
                      <c:pt idx="7332">
                        <c:v>10.555388680048001</c:v>
                      </c:pt>
                      <c:pt idx="7333">
                        <c:v>10.5598252577458</c:v>
                      </c:pt>
                      <c:pt idx="7334">
                        <c:v>10.564261835443499</c:v>
                      </c:pt>
                      <c:pt idx="7335">
                        <c:v>10.5686984131413</c:v>
                      </c:pt>
                      <c:pt idx="7336">
                        <c:v>10.573134990839099</c:v>
                      </c:pt>
                      <c:pt idx="7337">
                        <c:v>10.5775715685369</c:v>
                      </c:pt>
                      <c:pt idx="7338">
                        <c:v>10.5820081462346</c:v>
                      </c:pt>
                      <c:pt idx="7339">
                        <c:v>10.5864447239324</c:v>
                      </c:pt>
                      <c:pt idx="7340">
                        <c:v>10.590881301630199</c:v>
                      </c:pt>
                      <c:pt idx="7341">
                        <c:v>10.595317879327901</c:v>
                      </c:pt>
                      <c:pt idx="7342">
                        <c:v>10.5997544570257</c:v>
                      </c:pt>
                      <c:pt idx="7343">
                        <c:v>10.604191034723501</c:v>
                      </c:pt>
                      <c:pt idx="7344">
                        <c:v>10.6086276124212</c:v>
                      </c:pt>
                      <c:pt idx="7345">
                        <c:v>10.613064190118999</c:v>
                      </c:pt>
                      <c:pt idx="7346">
                        <c:v>10.6175007678168</c:v>
                      </c:pt>
                      <c:pt idx="7347">
                        <c:v>10.621937345514599</c:v>
                      </c:pt>
                      <c:pt idx="7348">
                        <c:v>10.6263739232123</c:v>
                      </c:pt>
                      <c:pt idx="7349">
                        <c:v>10.630810500910099</c:v>
                      </c:pt>
                      <c:pt idx="7350">
                        <c:v>10.6352470786079</c:v>
                      </c:pt>
                      <c:pt idx="7351">
                        <c:v>10.6396836563056</c:v>
                      </c:pt>
                      <c:pt idx="7352">
                        <c:v>10.644120234003401</c:v>
                      </c:pt>
                      <c:pt idx="7353">
                        <c:v>10.6485568117012</c:v>
                      </c:pt>
                      <c:pt idx="7354">
                        <c:v>10.652993389398899</c:v>
                      </c:pt>
                      <c:pt idx="7355">
                        <c:v>10.6574299670967</c:v>
                      </c:pt>
                      <c:pt idx="7356">
                        <c:v>10.661866544794499</c:v>
                      </c:pt>
                      <c:pt idx="7357">
                        <c:v>10.6663031224923</c:v>
                      </c:pt>
                      <c:pt idx="7358">
                        <c:v>10.67073970019</c:v>
                      </c:pt>
                      <c:pt idx="7359">
                        <c:v>10.6751762778878</c:v>
                      </c:pt>
                      <c:pt idx="7360">
                        <c:v>10.679612855585599</c:v>
                      </c:pt>
                      <c:pt idx="7361">
                        <c:v>10.684049433283301</c:v>
                      </c:pt>
                      <c:pt idx="7362">
                        <c:v>10.6884860109811</c:v>
                      </c:pt>
                      <c:pt idx="7363">
                        <c:v>10.692922588678901</c:v>
                      </c:pt>
                      <c:pt idx="7364">
                        <c:v>10.6973591663766</c:v>
                      </c:pt>
                      <c:pt idx="7365">
                        <c:v>10.701795744074399</c:v>
                      </c:pt>
                      <c:pt idx="7366">
                        <c:v>10.7062323217722</c:v>
                      </c:pt>
                      <c:pt idx="7367">
                        <c:v>10.710668899470001</c:v>
                      </c:pt>
                      <c:pt idx="7368">
                        <c:v>10.7151054771677</c:v>
                      </c:pt>
                      <c:pt idx="7369">
                        <c:v>10.719542054865499</c:v>
                      </c:pt>
                      <c:pt idx="7370">
                        <c:v>10.7239786325633</c:v>
                      </c:pt>
                      <c:pt idx="7371">
                        <c:v>10.728415210261</c:v>
                      </c:pt>
                      <c:pt idx="7372">
                        <c:v>10.732851787958801</c:v>
                      </c:pt>
                      <c:pt idx="7373">
                        <c:v>10.7372883656566</c:v>
                      </c:pt>
                      <c:pt idx="7374">
                        <c:v>10.741724943354299</c:v>
                      </c:pt>
                      <c:pt idx="7375">
                        <c:v>10.7461615210521</c:v>
                      </c:pt>
                      <c:pt idx="7376">
                        <c:v>10.750598098749901</c:v>
                      </c:pt>
                      <c:pt idx="7377">
                        <c:v>10.7550346764476</c:v>
                      </c:pt>
                      <c:pt idx="7378">
                        <c:v>10.759471254145399</c:v>
                      </c:pt>
                      <c:pt idx="7379">
                        <c:v>10.7639078318432</c:v>
                      </c:pt>
                      <c:pt idx="7380">
                        <c:v>10.768344409540999</c:v>
                      </c:pt>
                      <c:pt idx="7381">
                        <c:v>10.772780987238701</c:v>
                      </c:pt>
                      <c:pt idx="7382">
                        <c:v>10.7772175649365</c:v>
                      </c:pt>
                      <c:pt idx="7383">
                        <c:v>10.7816541426343</c:v>
                      </c:pt>
                      <c:pt idx="7384">
                        <c:v>10.786090720332</c:v>
                      </c:pt>
                      <c:pt idx="7385">
                        <c:v>10.790527298029801</c:v>
                      </c:pt>
                      <c:pt idx="7386">
                        <c:v>10.7949638757276</c:v>
                      </c:pt>
                      <c:pt idx="7387">
                        <c:v>10.799400453425299</c:v>
                      </c:pt>
                      <c:pt idx="7388">
                        <c:v>10.8038370311231</c:v>
                      </c:pt>
                      <c:pt idx="7389">
                        <c:v>10.808273608820899</c:v>
                      </c:pt>
                      <c:pt idx="7390">
                        <c:v>10.8127101865187</c:v>
                      </c:pt>
                      <c:pt idx="7391">
                        <c:v>10.8171467642164</c:v>
                      </c:pt>
                      <c:pt idx="7392">
                        <c:v>10.8215833419142</c:v>
                      </c:pt>
                      <c:pt idx="7393">
                        <c:v>10.826019919611999</c:v>
                      </c:pt>
                      <c:pt idx="7394">
                        <c:v>10.830456497309701</c:v>
                      </c:pt>
                      <c:pt idx="7395">
                        <c:v>10.8348930750075</c:v>
                      </c:pt>
                      <c:pt idx="7396">
                        <c:v>10.839329652705301</c:v>
                      </c:pt>
                      <c:pt idx="7397">
                        <c:v>10.843766230403</c:v>
                      </c:pt>
                      <c:pt idx="7398">
                        <c:v>10.848202808100799</c:v>
                      </c:pt>
                      <c:pt idx="7399">
                        <c:v>10.8526393857986</c:v>
                      </c:pt>
                      <c:pt idx="7400">
                        <c:v>10.857075963496399</c:v>
                      </c:pt>
                      <c:pt idx="7401">
                        <c:v>10.8615125411941</c:v>
                      </c:pt>
                      <c:pt idx="7402">
                        <c:v>10.8659491188919</c:v>
                      </c:pt>
                      <c:pt idx="7403">
                        <c:v>10.8703856965897</c:v>
                      </c:pt>
                      <c:pt idx="7404">
                        <c:v>10.8748222742874</c:v>
                      </c:pt>
                      <c:pt idx="7405">
                        <c:v>10.879258851985201</c:v>
                      </c:pt>
                      <c:pt idx="7406">
                        <c:v>10.883695429683</c:v>
                      </c:pt>
                      <c:pt idx="7407">
                        <c:v>10.888132007380699</c:v>
                      </c:pt>
                      <c:pt idx="7408">
                        <c:v>10.8925685850785</c:v>
                      </c:pt>
                      <c:pt idx="7409">
                        <c:v>10.897005162776299</c:v>
                      </c:pt>
                      <c:pt idx="7410">
                        <c:v>10.901441740474</c:v>
                      </c:pt>
                      <c:pt idx="7411">
                        <c:v>10.9058783181718</c:v>
                      </c:pt>
                      <c:pt idx="7412">
                        <c:v>10.9103148958696</c:v>
                      </c:pt>
                      <c:pt idx="7413">
                        <c:v>10.914751473567399</c:v>
                      </c:pt>
                      <c:pt idx="7414">
                        <c:v>10.919188051265101</c:v>
                      </c:pt>
                      <c:pt idx="7415">
                        <c:v>10.9236246289629</c:v>
                      </c:pt>
                      <c:pt idx="7416">
                        <c:v>10.928061206660701</c:v>
                      </c:pt>
                      <c:pt idx="7417">
                        <c:v>10.9324977843584</c:v>
                      </c:pt>
                      <c:pt idx="7418">
                        <c:v>10.936934362056199</c:v>
                      </c:pt>
                      <c:pt idx="7419">
                        <c:v>10.941370939754</c:v>
                      </c:pt>
                      <c:pt idx="7420">
                        <c:v>10.9458075174517</c:v>
                      </c:pt>
                      <c:pt idx="7421">
                        <c:v>10.9502440951495</c:v>
                      </c:pt>
                      <c:pt idx="7422">
                        <c:v>10.954680672847299</c:v>
                      </c:pt>
                      <c:pt idx="7423">
                        <c:v>10.9591172505451</c:v>
                      </c:pt>
                      <c:pt idx="7424">
                        <c:v>10.9635538282428</c:v>
                      </c:pt>
                      <c:pt idx="7425">
                        <c:v>10.967990405940601</c:v>
                      </c:pt>
                      <c:pt idx="7426">
                        <c:v>10.9724269836384</c:v>
                      </c:pt>
                      <c:pt idx="7427">
                        <c:v>10.976863561336099</c:v>
                      </c:pt>
                      <c:pt idx="7428">
                        <c:v>10.9813001390339</c:v>
                      </c:pt>
                      <c:pt idx="7429">
                        <c:v>10.985736716731701</c:v>
                      </c:pt>
                      <c:pt idx="7430">
                        <c:v>10.9901732944294</c:v>
                      </c:pt>
                      <c:pt idx="7431">
                        <c:v>10.994609872127199</c:v>
                      </c:pt>
                      <c:pt idx="7432">
                        <c:v>10.999046449825</c:v>
                      </c:pt>
                      <c:pt idx="7433">
                        <c:v>11.003483027522799</c:v>
                      </c:pt>
                      <c:pt idx="7434">
                        <c:v>11.007919605220501</c:v>
                      </c:pt>
                      <c:pt idx="7435">
                        <c:v>11.0123561829183</c:v>
                      </c:pt>
                      <c:pt idx="7436">
                        <c:v>11.0167927606161</c:v>
                      </c:pt>
                      <c:pt idx="7437">
                        <c:v>11.0212293383138</c:v>
                      </c:pt>
                      <c:pt idx="7438">
                        <c:v>11.025665916011601</c:v>
                      </c:pt>
                      <c:pt idx="7439">
                        <c:v>11.0301024937094</c:v>
                      </c:pt>
                      <c:pt idx="7440">
                        <c:v>11.034539071407099</c:v>
                      </c:pt>
                      <c:pt idx="7441">
                        <c:v>11.0389756491049</c:v>
                      </c:pt>
                      <c:pt idx="7442">
                        <c:v>11.043412226802699</c:v>
                      </c:pt>
                      <c:pt idx="7443">
                        <c:v>11.0478488045005</c:v>
                      </c:pt>
                      <c:pt idx="7444">
                        <c:v>11.0522853821982</c:v>
                      </c:pt>
                      <c:pt idx="7445">
                        <c:v>11.056721959896</c:v>
                      </c:pt>
                      <c:pt idx="7446">
                        <c:v>11.0611585375938</c:v>
                      </c:pt>
                      <c:pt idx="7447">
                        <c:v>11.065595115291501</c:v>
                      </c:pt>
                      <c:pt idx="7448">
                        <c:v>11.0700316929893</c:v>
                      </c:pt>
                      <c:pt idx="7449">
                        <c:v>11.074468270687101</c:v>
                      </c:pt>
                      <c:pt idx="7450">
                        <c:v>11.0789048483848</c:v>
                      </c:pt>
                      <c:pt idx="7451">
                        <c:v>11.083341426082599</c:v>
                      </c:pt>
                      <c:pt idx="7452">
                        <c:v>11.0877780037804</c:v>
                      </c:pt>
                      <c:pt idx="7453">
                        <c:v>11.0922145814781</c:v>
                      </c:pt>
                      <c:pt idx="7454">
                        <c:v>11.096651159175901</c:v>
                      </c:pt>
                      <c:pt idx="7455">
                        <c:v>11.1010877368737</c:v>
                      </c:pt>
                      <c:pt idx="7456">
                        <c:v>11.1055243145715</c:v>
                      </c:pt>
                      <c:pt idx="7457">
                        <c:v>11.1099608922692</c:v>
                      </c:pt>
                      <c:pt idx="7458">
                        <c:v>11.114397469967001</c:v>
                      </c:pt>
                      <c:pt idx="7459">
                        <c:v>11.1188340476648</c:v>
                      </c:pt>
                      <c:pt idx="7460">
                        <c:v>11.123270625362499</c:v>
                      </c:pt>
                      <c:pt idx="7461">
                        <c:v>11.1277072030603</c:v>
                      </c:pt>
                      <c:pt idx="7462">
                        <c:v>11.132143780758099</c:v>
                      </c:pt>
                      <c:pt idx="7463">
                        <c:v>11.136580358455801</c:v>
                      </c:pt>
                      <c:pt idx="7464">
                        <c:v>11.1410169361536</c:v>
                      </c:pt>
                      <c:pt idx="7465">
                        <c:v>11.1454535138514</c:v>
                      </c:pt>
                      <c:pt idx="7466">
                        <c:v>11.149890091549199</c:v>
                      </c:pt>
                      <c:pt idx="7467">
                        <c:v>11.154326669246901</c:v>
                      </c:pt>
                      <c:pt idx="7468">
                        <c:v>11.1587632469447</c:v>
                      </c:pt>
                      <c:pt idx="7469">
                        <c:v>11.163199824642501</c:v>
                      </c:pt>
                      <c:pt idx="7470">
                        <c:v>11.1676364023402</c:v>
                      </c:pt>
                      <c:pt idx="7471">
                        <c:v>11.172072980037999</c:v>
                      </c:pt>
                      <c:pt idx="7472">
                        <c:v>11.1765095577358</c:v>
                      </c:pt>
                      <c:pt idx="7473">
                        <c:v>11.1809461354335</c:v>
                      </c:pt>
                      <c:pt idx="7474">
                        <c:v>11.1853827131313</c:v>
                      </c:pt>
                      <c:pt idx="7475">
                        <c:v>11.189819290829099</c:v>
                      </c:pt>
                      <c:pt idx="7476">
                        <c:v>11.1942558685269</c:v>
                      </c:pt>
                      <c:pt idx="7477">
                        <c:v>11.1986924462246</c:v>
                      </c:pt>
                      <c:pt idx="7478">
                        <c:v>11.203129023922401</c:v>
                      </c:pt>
                      <c:pt idx="7479">
                        <c:v>11.2075656016202</c:v>
                      </c:pt>
                      <c:pt idx="7480">
                        <c:v>11.212002179317899</c:v>
                      </c:pt>
                      <c:pt idx="7481">
                        <c:v>11.2164387570157</c:v>
                      </c:pt>
                      <c:pt idx="7482">
                        <c:v>11.220875334713501</c:v>
                      </c:pt>
                      <c:pt idx="7483">
                        <c:v>11.2253119124112</c:v>
                      </c:pt>
                      <c:pt idx="7484">
                        <c:v>11.229748490108999</c:v>
                      </c:pt>
                      <c:pt idx="7485">
                        <c:v>11.2341850678068</c:v>
                      </c:pt>
                      <c:pt idx="7486">
                        <c:v>11.238621645504599</c:v>
                      </c:pt>
                      <c:pt idx="7487">
                        <c:v>11.243058223202301</c:v>
                      </c:pt>
                      <c:pt idx="7488">
                        <c:v>11.2474948009001</c:v>
                      </c:pt>
                      <c:pt idx="7489">
                        <c:v>11.2519313785979</c:v>
                      </c:pt>
                      <c:pt idx="7490">
                        <c:v>11.2563679562956</c:v>
                      </c:pt>
                      <c:pt idx="7491">
                        <c:v>11.260804533993401</c:v>
                      </c:pt>
                      <c:pt idx="7492">
                        <c:v>11.2652411116912</c:v>
                      </c:pt>
                      <c:pt idx="7493">
                        <c:v>11.269677689388899</c:v>
                      </c:pt>
                      <c:pt idx="7494">
                        <c:v>11.2741142670867</c:v>
                      </c:pt>
                      <c:pt idx="7495">
                        <c:v>11.278550844784499</c:v>
                      </c:pt>
                      <c:pt idx="7496">
                        <c:v>11.2829874224823</c:v>
                      </c:pt>
                      <c:pt idx="7497">
                        <c:v>11.28742400018</c:v>
                      </c:pt>
                      <c:pt idx="7498">
                        <c:v>11.291860577877801</c:v>
                      </c:pt>
                      <c:pt idx="7499">
                        <c:v>11.2962971555756</c:v>
                      </c:pt>
                      <c:pt idx="7500">
                        <c:v>11.300733733273301</c:v>
                      </c:pt>
                      <c:pt idx="7501">
                        <c:v>11.3051703109711</c:v>
                      </c:pt>
                      <c:pt idx="7502">
                        <c:v>11.309606888668901</c:v>
                      </c:pt>
                      <c:pt idx="7503">
                        <c:v>11.3140434663666</c:v>
                      </c:pt>
                      <c:pt idx="7504">
                        <c:v>11.318480044064399</c:v>
                      </c:pt>
                      <c:pt idx="7505">
                        <c:v>11.3229166217622</c:v>
                      </c:pt>
                      <c:pt idx="7506">
                        <c:v>11.327353199459999</c:v>
                      </c:pt>
                      <c:pt idx="7507">
                        <c:v>11.331789777157701</c:v>
                      </c:pt>
                      <c:pt idx="7508">
                        <c:v>11.3362263548555</c:v>
                      </c:pt>
                      <c:pt idx="7509">
                        <c:v>11.3406629325533</c:v>
                      </c:pt>
                      <c:pt idx="7510">
                        <c:v>11.345099510251</c:v>
                      </c:pt>
                      <c:pt idx="7511">
                        <c:v>11.349536087948801</c:v>
                      </c:pt>
                      <c:pt idx="7512">
                        <c:v>11.3539726656466</c:v>
                      </c:pt>
                      <c:pt idx="7513">
                        <c:v>11.358409243344299</c:v>
                      </c:pt>
                      <c:pt idx="7514">
                        <c:v>11.3628458210421</c:v>
                      </c:pt>
                      <c:pt idx="7515">
                        <c:v>11.367282398739899</c:v>
                      </c:pt>
                      <c:pt idx="7516">
                        <c:v>11.371718976437601</c:v>
                      </c:pt>
                      <c:pt idx="7517">
                        <c:v>11.3761555541354</c:v>
                      </c:pt>
                      <c:pt idx="7518">
                        <c:v>11.3805921318332</c:v>
                      </c:pt>
                      <c:pt idx="7519">
                        <c:v>11.385028709530999</c:v>
                      </c:pt>
                      <c:pt idx="7520">
                        <c:v>11.389465287228701</c:v>
                      </c:pt>
                      <c:pt idx="7521">
                        <c:v>11.3939018649265</c:v>
                      </c:pt>
                      <c:pt idx="7522">
                        <c:v>11.398338442624301</c:v>
                      </c:pt>
                      <c:pt idx="7523">
                        <c:v>11.402775020322</c:v>
                      </c:pt>
                      <c:pt idx="7524">
                        <c:v>11.407211598019799</c:v>
                      </c:pt>
                      <c:pt idx="7525">
                        <c:v>11.4116481757176</c:v>
                      </c:pt>
                      <c:pt idx="7526">
                        <c:v>11.4160847534153</c:v>
                      </c:pt>
                      <c:pt idx="7527">
                        <c:v>11.4205213311131</c:v>
                      </c:pt>
                      <c:pt idx="7528">
                        <c:v>11.424957908810899</c:v>
                      </c:pt>
                      <c:pt idx="7529">
                        <c:v>11.4293944865087</c:v>
                      </c:pt>
                      <c:pt idx="7530">
                        <c:v>11.4338310642064</c:v>
                      </c:pt>
                      <c:pt idx="7531">
                        <c:v>11.438267641904201</c:v>
                      </c:pt>
                      <c:pt idx="7532">
                        <c:v>11.442704219602</c:v>
                      </c:pt>
                      <c:pt idx="7533">
                        <c:v>11.447140797299699</c:v>
                      </c:pt>
                      <c:pt idx="7534">
                        <c:v>11.4515773749975</c:v>
                      </c:pt>
                      <c:pt idx="7535">
                        <c:v>11.456013952695301</c:v>
                      </c:pt>
                      <c:pt idx="7536">
                        <c:v>11.460450530393</c:v>
                      </c:pt>
                      <c:pt idx="7537">
                        <c:v>11.464887108090799</c:v>
                      </c:pt>
                      <c:pt idx="7538">
                        <c:v>11.4693236857886</c:v>
                      </c:pt>
                      <c:pt idx="7539">
                        <c:v>11.4737602634863</c:v>
                      </c:pt>
                      <c:pt idx="7540">
                        <c:v>11.478196841184101</c:v>
                      </c:pt>
                      <c:pt idx="7541">
                        <c:v>11.4826334188819</c:v>
                      </c:pt>
                      <c:pt idx="7542">
                        <c:v>11.487069996579701</c:v>
                      </c:pt>
                      <c:pt idx="7543">
                        <c:v>11.4915065742774</c:v>
                      </c:pt>
                      <c:pt idx="7544">
                        <c:v>11.495943151975199</c:v>
                      </c:pt>
                      <c:pt idx="7545">
                        <c:v>11.500379729673</c:v>
                      </c:pt>
                      <c:pt idx="7546">
                        <c:v>11.504816307370699</c:v>
                      </c:pt>
                      <c:pt idx="7547">
                        <c:v>11.5092528850685</c:v>
                      </c:pt>
                      <c:pt idx="7548">
                        <c:v>11.513689462766299</c:v>
                      </c:pt>
                      <c:pt idx="7549">
                        <c:v>11.518126040464001</c:v>
                      </c:pt>
                      <c:pt idx="7550">
                        <c:v>11.5225626181618</c:v>
                      </c:pt>
                      <c:pt idx="7551">
                        <c:v>11.526999195859601</c:v>
                      </c:pt>
                      <c:pt idx="7552">
                        <c:v>11.5314357735574</c:v>
                      </c:pt>
                      <c:pt idx="7553">
                        <c:v>11.535872351255099</c:v>
                      </c:pt>
                      <c:pt idx="7554">
                        <c:v>11.5403089289529</c:v>
                      </c:pt>
                      <c:pt idx="7555">
                        <c:v>11.544745506650701</c:v>
                      </c:pt>
                      <c:pt idx="7556">
                        <c:v>11.5491820843484</c:v>
                      </c:pt>
                      <c:pt idx="7557">
                        <c:v>11.553618662046199</c:v>
                      </c:pt>
                      <c:pt idx="7558">
                        <c:v>11.558055239744</c:v>
                      </c:pt>
                      <c:pt idx="7559">
                        <c:v>11.5624918174417</c:v>
                      </c:pt>
                      <c:pt idx="7560">
                        <c:v>11.566928395139501</c:v>
                      </c:pt>
                      <c:pt idx="7561">
                        <c:v>11.5713649728373</c:v>
                      </c:pt>
                      <c:pt idx="7562">
                        <c:v>11.5758015505351</c:v>
                      </c:pt>
                      <c:pt idx="7563">
                        <c:v>11.5802381282328</c:v>
                      </c:pt>
                      <c:pt idx="7564">
                        <c:v>11.584674705930601</c:v>
                      </c:pt>
                      <c:pt idx="7565">
                        <c:v>11.5891112836284</c:v>
                      </c:pt>
                      <c:pt idx="7566">
                        <c:v>11.593547861326099</c:v>
                      </c:pt>
                      <c:pt idx="7567">
                        <c:v>11.5979844390239</c:v>
                      </c:pt>
                      <c:pt idx="7568">
                        <c:v>11.602421016721699</c:v>
                      </c:pt>
                      <c:pt idx="7569">
                        <c:v>11.606857594419401</c:v>
                      </c:pt>
                      <c:pt idx="7570">
                        <c:v>11.6112941721172</c:v>
                      </c:pt>
                      <c:pt idx="7571">
                        <c:v>11.615730749815</c:v>
                      </c:pt>
                      <c:pt idx="7572">
                        <c:v>11.620167327512799</c:v>
                      </c:pt>
                      <c:pt idx="7573">
                        <c:v>11.624603905210501</c:v>
                      </c:pt>
                      <c:pt idx="7574">
                        <c:v>11.6290404829083</c:v>
                      </c:pt>
                      <c:pt idx="7575">
                        <c:v>11.633477060606101</c:v>
                      </c:pt>
                      <c:pt idx="7576">
                        <c:v>11.6379136383038</c:v>
                      </c:pt>
                      <c:pt idx="7577">
                        <c:v>11.642350216001599</c:v>
                      </c:pt>
                      <c:pt idx="7578">
                        <c:v>11.6467867936994</c:v>
                      </c:pt>
                      <c:pt idx="7579">
                        <c:v>11.6512233713971</c:v>
                      </c:pt>
                      <c:pt idx="7580">
                        <c:v>11.6556599490949</c:v>
                      </c:pt>
                      <c:pt idx="7581">
                        <c:v>11.660096526792699</c:v>
                      </c:pt>
                      <c:pt idx="7582">
                        <c:v>11.664533104490401</c:v>
                      </c:pt>
                      <c:pt idx="7583">
                        <c:v>11.6689696821882</c:v>
                      </c:pt>
                      <c:pt idx="7584">
                        <c:v>11.673406259886001</c:v>
                      </c:pt>
                      <c:pt idx="7585">
                        <c:v>11.6778428375838</c:v>
                      </c:pt>
                      <c:pt idx="7586">
                        <c:v>11.682279415281499</c:v>
                      </c:pt>
                      <c:pt idx="7587">
                        <c:v>11.6867159929793</c:v>
                      </c:pt>
                      <c:pt idx="7588">
                        <c:v>11.691152570677099</c:v>
                      </c:pt>
                      <c:pt idx="7589">
                        <c:v>11.6955891483748</c:v>
                      </c:pt>
                      <c:pt idx="7590">
                        <c:v>11.700025726072599</c:v>
                      </c:pt>
                      <c:pt idx="7591">
                        <c:v>11.7044623037704</c:v>
                      </c:pt>
                      <c:pt idx="7592">
                        <c:v>11.7088988814681</c:v>
                      </c:pt>
                      <c:pt idx="7593">
                        <c:v>11.713335459165901</c:v>
                      </c:pt>
                      <c:pt idx="7594">
                        <c:v>11.7177720368637</c:v>
                      </c:pt>
                      <c:pt idx="7595">
                        <c:v>11.722208614561501</c:v>
                      </c:pt>
                      <c:pt idx="7596">
                        <c:v>11.7266451922592</c:v>
                      </c:pt>
                      <c:pt idx="7597">
                        <c:v>11.731081769956999</c:v>
                      </c:pt>
                      <c:pt idx="7598">
                        <c:v>11.7355183476548</c:v>
                      </c:pt>
                      <c:pt idx="7599">
                        <c:v>11.7399549253525</c:v>
                      </c:pt>
                      <c:pt idx="7600">
                        <c:v>11.7443915030503</c:v>
                      </c:pt>
                      <c:pt idx="7601">
                        <c:v>11.748828080748099</c:v>
                      </c:pt>
                      <c:pt idx="7602">
                        <c:v>11.753264658445801</c:v>
                      </c:pt>
                      <c:pt idx="7603">
                        <c:v>11.7577012361436</c:v>
                      </c:pt>
                      <c:pt idx="7604">
                        <c:v>11.762137813841401</c:v>
                      </c:pt>
                      <c:pt idx="7605">
                        <c:v>11.7665743915392</c:v>
                      </c:pt>
                      <c:pt idx="7606">
                        <c:v>11.771010969236899</c:v>
                      </c:pt>
                      <c:pt idx="7607">
                        <c:v>11.7754475469347</c:v>
                      </c:pt>
                      <c:pt idx="7608">
                        <c:v>11.779884124632501</c:v>
                      </c:pt>
                      <c:pt idx="7609">
                        <c:v>11.7843207023302</c:v>
                      </c:pt>
                      <c:pt idx="7610">
                        <c:v>11.788757280027999</c:v>
                      </c:pt>
                      <c:pt idx="7611">
                        <c:v>11.7931938577258</c:v>
                      </c:pt>
                      <c:pt idx="7612">
                        <c:v>11.7976304354235</c:v>
                      </c:pt>
                      <c:pt idx="7613">
                        <c:v>11.802067013121301</c:v>
                      </c:pt>
                      <c:pt idx="7614">
                        <c:v>11.8065035908191</c:v>
                      </c:pt>
                      <c:pt idx="7615">
                        <c:v>11.8109401685169</c:v>
                      </c:pt>
                      <c:pt idx="7616">
                        <c:v>11.8153767462146</c:v>
                      </c:pt>
                      <c:pt idx="7617">
                        <c:v>11.819813323912401</c:v>
                      </c:pt>
                      <c:pt idx="7618">
                        <c:v>11.8242499016102</c:v>
                      </c:pt>
                      <c:pt idx="7619">
                        <c:v>11.828686479307899</c:v>
                      </c:pt>
                      <c:pt idx="7620">
                        <c:v>11.8331230570057</c:v>
                      </c:pt>
                      <c:pt idx="7621">
                        <c:v>11.837559634703499</c:v>
                      </c:pt>
                      <c:pt idx="7622">
                        <c:v>11.841996212401201</c:v>
                      </c:pt>
                      <c:pt idx="7623">
                        <c:v>11.846432790099</c:v>
                      </c:pt>
                      <c:pt idx="7624">
                        <c:v>11.8508693677968</c:v>
                      </c:pt>
                      <c:pt idx="7625">
                        <c:v>11.855305945494599</c:v>
                      </c:pt>
                      <c:pt idx="7626">
                        <c:v>11.859742523192301</c:v>
                      </c:pt>
                      <c:pt idx="7627">
                        <c:v>11.8641791008901</c:v>
                      </c:pt>
                      <c:pt idx="7628">
                        <c:v>11.868615678587901</c:v>
                      </c:pt>
                      <c:pt idx="7629">
                        <c:v>11.8730522562856</c:v>
                      </c:pt>
                      <c:pt idx="7630">
                        <c:v>11.877488833983399</c:v>
                      </c:pt>
                      <c:pt idx="7631">
                        <c:v>11.8819254116812</c:v>
                      </c:pt>
                      <c:pt idx="7632">
                        <c:v>11.8863619893789</c:v>
                      </c:pt>
                      <c:pt idx="7633">
                        <c:v>11.8907985670767</c:v>
                      </c:pt>
                      <c:pt idx="7634">
                        <c:v>11.8952351447745</c:v>
                      </c:pt>
                      <c:pt idx="7635">
                        <c:v>11.899671722472201</c:v>
                      </c:pt>
                      <c:pt idx="7636">
                        <c:v>11.90410830017</c:v>
                      </c:pt>
                      <c:pt idx="7637">
                        <c:v>11.908544877867801</c:v>
                      </c:pt>
                      <c:pt idx="7638">
                        <c:v>11.9129814555656</c:v>
                      </c:pt>
                      <c:pt idx="7639">
                        <c:v>11.917418033263299</c:v>
                      </c:pt>
                      <c:pt idx="7640">
                        <c:v>11.9218546109611</c:v>
                      </c:pt>
                      <c:pt idx="7641">
                        <c:v>11.926291188658899</c:v>
                      </c:pt>
                      <c:pt idx="7642">
                        <c:v>11.9307277663566</c:v>
                      </c:pt>
                      <c:pt idx="7643">
                        <c:v>11.9351643440544</c:v>
                      </c:pt>
                      <c:pt idx="7644">
                        <c:v>11.9396009217522</c:v>
                      </c:pt>
                      <c:pt idx="7645">
                        <c:v>11.9440374994499</c:v>
                      </c:pt>
                      <c:pt idx="7646">
                        <c:v>11.948474077147701</c:v>
                      </c:pt>
                      <c:pt idx="7647">
                        <c:v>11.9529106548455</c:v>
                      </c:pt>
                      <c:pt idx="7648">
                        <c:v>11.957347232543301</c:v>
                      </c:pt>
                      <c:pt idx="7649">
                        <c:v>11.961783810241</c:v>
                      </c:pt>
                      <c:pt idx="7650">
                        <c:v>11.966220387938799</c:v>
                      </c:pt>
                      <c:pt idx="7651">
                        <c:v>11.9706569656366</c:v>
                      </c:pt>
                      <c:pt idx="7652">
                        <c:v>11.9750935433343</c:v>
                      </c:pt>
                      <c:pt idx="7653">
                        <c:v>11.9795301210321</c:v>
                      </c:pt>
                      <c:pt idx="7654">
                        <c:v>11.983966698729899</c:v>
                      </c:pt>
                      <c:pt idx="7655">
                        <c:v>11.988403276427601</c:v>
                      </c:pt>
                      <c:pt idx="7656">
                        <c:v>11.9928398541254</c:v>
                      </c:pt>
                      <c:pt idx="7657">
                        <c:v>11.997276431823201</c:v>
                      </c:pt>
                      <c:pt idx="7658">
                        <c:v>12.001713009521</c:v>
                      </c:pt>
                      <c:pt idx="7659">
                        <c:v>12.006149587218699</c:v>
                      </c:pt>
                      <c:pt idx="7660">
                        <c:v>12.0105861649165</c:v>
                      </c:pt>
                      <c:pt idx="7661">
                        <c:v>12.015022742614301</c:v>
                      </c:pt>
                      <c:pt idx="7662">
                        <c:v>12.019459320312</c:v>
                      </c:pt>
                      <c:pt idx="7663">
                        <c:v>12.023895898009799</c:v>
                      </c:pt>
                      <c:pt idx="7664">
                        <c:v>12.0283324757076</c:v>
                      </c:pt>
                      <c:pt idx="7665">
                        <c:v>12.0327690534053</c:v>
                      </c:pt>
                      <c:pt idx="7666">
                        <c:v>12.037205631103101</c:v>
                      </c:pt>
                      <c:pt idx="7667">
                        <c:v>12.0416422088009</c:v>
                      </c:pt>
                      <c:pt idx="7668">
                        <c:v>12.046078786498599</c:v>
                      </c:pt>
                      <c:pt idx="7669">
                        <c:v>12.0505153641964</c:v>
                      </c:pt>
                      <c:pt idx="7670">
                        <c:v>12.054951941894201</c:v>
                      </c:pt>
                      <c:pt idx="7671">
                        <c:v>12.059388519592</c:v>
                      </c:pt>
                      <c:pt idx="7672">
                        <c:v>12.063825097289699</c:v>
                      </c:pt>
                      <c:pt idx="7673">
                        <c:v>12.0682616749875</c:v>
                      </c:pt>
                      <c:pt idx="7674">
                        <c:v>12.072698252685299</c:v>
                      </c:pt>
                      <c:pt idx="7675">
                        <c:v>12.077134830383001</c:v>
                      </c:pt>
                      <c:pt idx="7676">
                        <c:v>12.0815714080808</c:v>
                      </c:pt>
                      <c:pt idx="7677">
                        <c:v>12.0860079857786</c:v>
                      </c:pt>
                      <c:pt idx="7678">
                        <c:v>12.0904445634763</c:v>
                      </c:pt>
                      <c:pt idx="7679">
                        <c:v>12.094881141174101</c:v>
                      </c:pt>
                      <c:pt idx="7680">
                        <c:v>12.0993177188719</c:v>
                      </c:pt>
                      <c:pt idx="7681">
                        <c:v>12.103754296569701</c:v>
                      </c:pt>
                      <c:pt idx="7682">
                        <c:v>12.1081908742674</c:v>
                      </c:pt>
                      <c:pt idx="7683">
                        <c:v>12.112627451965199</c:v>
                      </c:pt>
                      <c:pt idx="7684">
                        <c:v>12.117064029663</c:v>
                      </c:pt>
                      <c:pt idx="7685">
                        <c:v>12.1215006073607</c:v>
                      </c:pt>
                      <c:pt idx="7686">
                        <c:v>12.1259371850585</c:v>
                      </c:pt>
                      <c:pt idx="7687">
                        <c:v>12.1303737627563</c:v>
                      </c:pt>
                      <c:pt idx="7688">
                        <c:v>12.134810340454001</c:v>
                      </c:pt>
                      <c:pt idx="7689">
                        <c:v>12.1392469181518</c:v>
                      </c:pt>
                      <c:pt idx="7690">
                        <c:v>12.143683495849601</c:v>
                      </c:pt>
                      <c:pt idx="7691">
                        <c:v>12.1481200735474</c:v>
                      </c:pt>
                      <c:pt idx="7692">
                        <c:v>12.152556651245099</c:v>
                      </c:pt>
                      <c:pt idx="7693">
                        <c:v>12.1569932289429</c:v>
                      </c:pt>
                      <c:pt idx="7694">
                        <c:v>12.161429806640699</c:v>
                      </c:pt>
                      <c:pt idx="7695">
                        <c:v>12.165866384338401</c:v>
                      </c:pt>
                      <c:pt idx="7696">
                        <c:v>12.1703029620362</c:v>
                      </c:pt>
                      <c:pt idx="7697">
                        <c:v>12.174739539734</c:v>
                      </c:pt>
                      <c:pt idx="7698">
                        <c:v>12.1791761174317</c:v>
                      </c:pt>
                      <c:pt idx="7699">
                        <c:v>12.183612695129501</c:v>
                      </c:pt>
                      <c:pt idx="7700">
                        <c:v>12.1880492728273</c:v>
                      </c:pt>
                      <c:pt idx="7701">
                        <c:v>12.192485850525101</c:v>
                      </c:pt>
                      <c:pt idx="7702">
                        <c:v>12.1969224282228</c:v>
                      </c:pt>
                      <c:pt idx="7703">
                        <c:v>12.201359005920599</c:v>
                      </c:pt>
                      <c:pt idx="7704">
                        <c:v>12.2057955836184</c:v>
                      </c:pt>
                      <c:pt idx="7705">
                        <c:v>12.2102321613161</c:v>
                      </c:pt>
                      <c:pt idx="7706">
                        <c:v>12.2146687390139</c:v>
                      </c:pt>
                      <c:pt idx="7707">
                        <c:v>12.219105316711699</c:v>
                      </c:pt>
                      <c:pt idx="7708">
                        <c:v>12.223541894409401</c:v>
                      </c:pt>
                      <c:pt idx="7709">
                        <c:v>12.2279784721072</c:v>
                      </c:pt>
                      <c:pt idx="7710">
                        <c:v>12.232415049805001</c:v>
                      </c:pt>
                      <c:pt idx="7711">
                        <c:v>12.2368516275028</c:v>
                      </c:pt>
                      <c:pt idx="7712">
                        <c:v>12.241288205200499</c:v>
                      </c:pt>
                      <c:pt idx="7713">
                        <c:v>12.2457247828983</c:v>
                      </c:pt>
                      <c:pt idx="7714">
                        <c:v>12.250161360596101</c:v>
                      </c:pt>
                      <c:pt idx="7715">
                        <c:v>12.2545979382938</c:v>
                      </c:pt>
                      <c:pt idx="7716">
                        <c:v>12.259034515991599</c:v>
                      </c:pt>
                      <c:pt idx="7717">
                        <c:v>12.2634710936894</c:v>
                      </c:pt>
                      <c:pt idx="7718">
                        <c:v>12.2679076713871</c:v>
                      </c:pt>
                      <c:pt idx="7719">
                        <c:v>12.272344249084901</c:v>
                      </c:pt>
                      <c:pt idx="7720">
                        <c:v>12.2767808267827</c:v>
                      </c:pt>
                      <c:pt idx="7721">
                        <c:v>12.2812174044805</c:v>
                      </c:pt>
                      <c:pt idx="7722">
                        <c:v>12.2856539821782</c:v>
                      </c:pt>
                      <c:pt idx="7723">
                        <c:v>12.290090559876001</c:v>
                      </c:pt>
                      <c:pt idx="7724">
                        <c:v>12.2945271375738</c:v>
                      </c:pt>
                      <c:pt idx="7725">
                        <c:v>12.298963715271499</c:v>
                      </c:pt>
                      <c:pt idx="7726">
                        <c:v>12.3034002929693</c:v>
                      </c:pt>
                      <c:pt idx="7727">
                        <c:v>12.307836870667099</c:v>
                      </c:pt>
                      <c:pt idx="7728">
                        <c:v>12.312273448364801</c:v>
                      </c:pt>
                      <c:pt idx="7729">
                        <c:v>12.3167100260626</c:v>
                      </c:pt>
                      <c:pt idx="7730">
                        <c:v>12.3211466037604</c:v>
                      </c:pt>
                      <c:pt idx="7731">
                        <c:v>12.3255831814582</c:v>
                      </c:pt>
                      <c:pt idx="7732">
                        <c:v>12.330019759155901</c:v>
                      </c:pt>
                      <c:pt idx="7733">
                        <c:v>12.3344563368537</c:v>
                      </c:pt>
                      <c:pt idx="7734">
                        <c:v>12.338892914551501</c:v>
                      </c:pt>
                      <c:pt idx="7735">
                        <c:v>12.3433294922492</c:v>
                      </c:pt>
                      <c:pt idx="7736">
                        <c:v>12.347766069946999</c:v>
                      </c:pt>
                      <c:pt idx="7737">
                        <c:v>12.3522026476448</c:v>
                      </c:pt>
                      <c:pt idx="7738">
                        <c:v>12.3566392253425</c:v>
                      </c:pt>
                      <c:pt idx="7739">
                        <c:v>12.361075803040301</c:v>
                      </c:pt>
                      <c:pt idx="7740">
                        <c:v>12.3655123807381</c:v>
                      </c:pt>
                      <c:pt idx="7741">
                        <c:v>12.369948958435799</c:v>
                      </c:pt>
                      <c:pt idx="7742">
                        <c:v>12.3743855361336</c:v>
                      </c:pt>
                      <c:pt idx="7743">
                        <c:v>12.378822113831401</c:v>
                      </c:pt>
                      <c:pt idx="7744">
                        <c:v>12.3832586915292</c:v>
                      </c:pt>
                      <c:pt idx="7745">
                        <c:v>12.387695269226899</c:v>
                      </c:pt>
                      <c:pt idx="7746">
                        <c:v>12.3921318469247</c:v>
                      </c:pt>
                      <c:pt idx="7747">
                        <c:v>12.396568424622499</c:v>
                      </c:pt>
                      <c:pt idx="7748">
                        <c:v>12.401005002320201</c:v>
                      </c:pt>
                      <c:pt idx="7749">
                        <c:v>12.405441580018</c:v>
                      </c:pt>
                      <c:pt idx="7750">
                        <c:v>12.4098781577158</c:v>
                      </c:pt>
                      <c:pt idx="7751">
                        <c:v>12.4143147354135</c:v>
                      </c:pt>
                      <c:pt idx="7752">
                        <c:v>12.418751313111301</c:v>
                      </c:pt>
                      <c:pt idx="7753">
                        <c:v>12.4231878908091</c:v>
                      </c:pt>
                      <c:pt idx="7754">
                        <c:v>12.427624468506799</c:v>
                      </c:pt>
                      <c:pt idx="7755">
                        <c:v>12.4320610462046</c:v>
                      </c:pt>
                      <c:pt idx="7756">
                        <c:v>12.436497623902399</c:v>
                      </c:pt>
                      <c:pt idx="7757">
                        <c:v>12.4409342016002</c:v>
                      </c:pt>
                      <c:pt idx="7758">
                        <c:v>12.4453707792979</c:v>
                      </c:pt>
                      <c:pt idx="7759">
                        <c:v>12.4498073569957</c:v>
                      </c:pt>
                      <c:pt idx="7760">
                        <c:v>12.454243934693499</c:v>
                      </c:pt>
                      <c:pt idx="7761">
                        <c:v>12.458680512391201</c:v>
                      </c:pt>
                      <c:pt idx="7762">
                        <c:v>12.463117090089</c:v>
                      </c:pt>
                      <c:pt idx="7763">
                        <c:v>12.467553667786801</c:v>
                      </c:pt>
                      <c:pt idx="7764">
                        <c:v>12.4719902454845</c:v>
                      </c:pt>
                      <c:pt idx="7765">
                        <c:v>12.476426823182299</c:v>
                      </c:pt>
                      <c:pt idx="7766">
                        <c:v>12.4808634008801</c:v>
                      </c:pt>
                      <c:pt idx="7767">
                        <c:v>12.485299978577901</c:v>
                      </c:pt>
                      <c:pt idx="7768">
                        <c:v>12.4897365562756</c:v>
                      </c:pt>
                      <c:pt idx="7769">
                        <c:v>12.494173133973399</c:v>
                      </c:pt>
                      <c:pt idx="7770">
                        <c:v>12.4986097116712</c:v>
                      </c:pt>
                      <c:pt idx="7771">
                        <c:v>12.5030462893689</c:v>
                      </c:pt>
                      <c:pt idx="7772">
                        <c:v>12.507482867066701</c:v>
                      </c:pt>
                      <c:pt idx="7773">
                        <c:v>12.5119194447645</c:v>
                      </c:pt>
                      <c:pt idx="7774">
                        <c:v>12.516356022462199</c:v>
                      </c:pt>
                      <c:pt idx="7775">
                        <c:v>12.52079260016</c:v>
                      </c:pt>
                      <c:pt idx="7776">
                        <c:v>12.525229177857801</c:v>
                      </c:pt>
                      <c:pt idx="7777">
                        <c:v>12.5296657555556</c:v>
                      </c:pt>
                      <c:pt idx="7778">
                        <c:v>12.534102333253299</c:v>
                      </c:pt>
                      <c:pt idx="7779">
                        <c:v>12.5385389109511</c:v>
                      </c:pt>
                      <c:pt idx="7780">
                        <c:v>12.542975488648899</c:v>
                      </c:pt>
                      <c:pt idx="7781">
                        <c:v>12.547412066346601</c:v>
                      </c:pt>
                      <c:pt idx="7782">
                        <c:v>12.5518486440444</c:v>
                      </c:pt>
                      <c:pt idx="7783">
                        <c:v>12.556285221742201</c:v>
                      </c:pt>
                      <c:pt idx="7784">
                        <c:v>12.5607217994399</c:v>
                      </c:pt>
                      <c:pt idx="7785">
                        <c:v>12.565158377137699</c:v>
                      </c:pt>
                      <c:pt idx="7786">
                        <c:v>12.5695949548355</c:v>
                      </c:pt>
                      <c:pt idx="7787">
                        <c:v>12.574031532533301</c:v>
                      </c:pt>
                      <c:pt idx="7788">
                        <c:v>12.578468110231</c:v>
                      </c:pt>
                      <c:pt idx="7789">
                        <c:v>12.582904687928799</c:v>
                      </c:pt>
                      <c:pt idx="7790">
                        <c:v>12.5873412656266</c:v>
                      </c:pt>
                      <c:pt idx="7791">
                        <c:v>12.5917778433243</c:v>
                      </c:pt>
                      <c:pt idx="7792">
                        <c:v>12.596214421022101</c:v>
                      </c:pt>
                      <c:pt idx="7793">
                        <c:v>12.6006509987199</c:v>
                      </c:pt>
                      <c:pt idx="7794">
                        <c:v>12.605087576417599</c:v>
                      </c:pt>
                      <c:pt idx="7795">
                        <c:v>12.6095241541154</c:v>
                      </c:pt>
                      <c:pt idx="7796">
                        <c:v>12.613960731813201</c:v>
                      </c:pt>
                      <c:pt idx="7797">
                        <c:v>12.618397309511</c:v>
                      </c:pt>
                      <c:pt idx="7798">
                        <c:v>12.622833887208699</c:v>
                      </c:pt>
                      <c:pt idx="7799">
                        <c:v>12.6272704649065</c:v>
                      </c:pt>
                      <c:pt idx="7800">
                        <c:v>12.631707042604299</c:v>
                      </c:pt>
                      <c:pt idx="7801">
                        <c:v>12.636143620302001</c:v>
                      </c:pt>
                      <c:pt idx="7802">
                        <c:v>12.6405801979998</c:v>
                      </c:pt>
                      <c:pt idx="7803">
                        <c:v>12.6450167756976</c:v>
                      </c:pt>
                      <c:pt idx="7804">
                        <c:v>12.6494533533953</c:v>
                      </c:pt>
                      <c:pt idx="7805">
                        <c:v>12.653889931093101</c:v>
                      </c:pt>
                      <c:pt idx="7806">
                        <c:v>12.6583265087909</c:v>
                      </c:pt>
                      <c:pt idx="7807">
                        <c:v>12.662763086488701</c:v>
                      </c:pt>
                      <c:pt idx="7808">
                        <c:v>12.6671996641864</c:v>
                      </c:pt>
                      <c:pt idx="7809">
                        <c:v>12.671636241884199</c:v>
                      </c:pt>
                      <c:pt idx="7810">
                        <c:v>12.676072819582</c:v>
                      </c:pt>
                      <c:pt idx="7811">
                        <c:v>12.6805093972797</c:v>
                      </c:pt>
                      <c:pt idx="7812">
                        <c:v>12.6849459749775</c:v>
                      </c:pt>
                      <c:pt idx="7813">
                        <c:v>12.689382552675299</c:v>
                      </c:pt>
                      <c:pt idx="7814">
                        <c:v>12.693819130373001</c:v>
                      </c:pt>
                      <c:pt idx="7815">
                        <c:v>12.6982557080708</c:v>
                      </c:pt>
                      <c:pt idx="7816">
                        <c:v>12.702692285768601</c:v>
                      </c:pt>
                      <c:pt idx="7817">
                        <c:v>12.7071288634664</c:v>
                      </c:pt>
                      <c:pt idx="7818">
                        <c:v>12.711565441164099</c:v>
                      </c:pt>
                      <c:pt idx="7819">
                        <c:v>12.7160020188619</c:v>
                      </c:pt>
                      <c:pt idx="7820">
                        <c:v>12.720438596559701</c:v>
                      </c:pt>
                      <c:pt idx="7821">
                        <c:v>12.7248751742574</c:v>
                      </c:pt>
                      <c:pt idx="7822">
                        <c:v>12.729311751955199</c:v>
                      </c:pt>
                      <c:pt idx="7823">
                        <c:v>12.733748329653</c:v>
                      </c:pt>
                      <c:pt idx="7824">
                        <c:v>12.7381849073507</c:v>
                      </c:pt>
                      <c:pt idx="7825">
                        <c:v>12.742621485048501</c:v>
                      </c:pt>
                      <c:pt idx="7826">
                        <c:v>12.7470580627463</c:v>
                      </c:pt>
                      <c:pt idx="7827">
                        <c:v>12.751494640444101</c:v>
                      </c:pt>
                      <c:pt idx="7828">
                        <c:v>12.7559312181418</c:v>
                      </c:pt>
                      <c:pt idx="7829">
                        <c:v>12.760367795839599</c:v>
                      </c:pt>
                      <c:pt idx="7830">
                        <c:v>12.7648043735374</c:v>
                      </c:pt>
                      <c:pt idx="7831">
                        <c:v>12.7692409512351</c:v>
                      </c:pt>
                      <c:pt idx="7832">
                        <c:v>12.7736775289329</c:v>
                      </c:pt>
                      <c:pt idx="7833">
                        <c:v>12.778114106630699</c:v>
                      </c:pt>
                      <c:pt idx="7834">
                        <c:v>12.782550684328401</c:v>
                      </c:pt>
                      <c:pt idx="7835">
                        <c:v>12.7869872620262</c:v>
                      </c:pt>
                      <c:pt idx="7836">
                        <c:v>12.791423839724001</c:v>
                      </c:pt>
                      <c:pt idx="7837">
                        <c:v>12.7958604174218</c:v>
                      </c:pt>
                      <c:pt idx="7838">
                        <c:v>12.800296995119499</c:v>
                      </c:pt>
                      <c:pt idx="7839">
                        <c:v>12.8047335728173</c:v>
                      </c:pt>
                      <c:pt idx="7840">
                        <c:v>12.809170150515101</c:v>
                      </c:pt>
                      <c:pt idx="7841">
                        <c:v>12.8136067282128</c:v>
                      </c:pt>
                      <c:pt idx="7842">
                        <c:v>12.818043305910599</c:v>
                      </c:pt>
                      <c:pt idx="7843">
                        <c:v>12.8224798836084</c:v>
                      </c:pt>
                      <c:pt idx="7844">
                        <c:v>12.8269164613061</c:v>
                      </c:pt>
                      <c:pt idx="7845">
                        <c:v>12.831353039003901</c:v>
                      </c:pt>
                      <c:pt idx="7846">
                        <c:v>12.8357896167017</c:v>
                      </c:pt>
                      <c:pt idx="7847">
                        <c:v>12.840226194399399</c:v>
                      </c:pt>
                      <c:pt idx="7848">
                        <c:v>12.8446627720972</c:v>
                      </c:pt>
                      <c:pt idx="7849">
                        <c:v>12.849099349795001</c:v>
                      </c:pt>
                      <c:pt idx="7850">
                        <c:v>12.8535359274928</c:v>
                      </c:pt>
                      <c:pt idx="7851">
                        <c:v>12.857972505190499</c:v>
                      </c:pt>
                      <c:pt idx="7852">
                        <c:v>12.8624090828883</c:v>
                      </c:pt>
                      <c:pt idx="7853">
                        <c:v>12.866845660586099</c:v>
                      </c:pt>
                      <c:pt idx="7854">
                        <c:v>12.871282238283801</c:v>
                      </c:pt>
                      <c:pt idx="7855">
                        <c:v>12.8757188159816</c:v>
                      </c:pt>
                      <c:pt idx="7856">
                        <c:v>12.8801553936794</c:v>
                      </c:pt>
                      <c:pt idx="7857">
                        <c:v>12.8845919713771</c:v>
                      </c:pt>
                      <c:pt idx="7858">
                        <c:v>12.889028549074901</c:v>
                      </c:pt>
                      <c:pt idx="7859">
                        <c:v>12.8934651267727</c:v>
                      </c:pt>
                      <c:pt idx="7860">
                        <c:v>12.897901704470501</c:v>
                      </c:pt>
                      <c:pt idx="7861">
                        <c:v>12.9023382821682</c:v>
                      </c:pt>
                      <c:pt idx="7862">
                        <c:v>12.906774859865999</c:v>
                      </c:pt>
                      <c:pt idx="7863">
                        <c:v>12.9112114375638</c:v>
                      </c:pt>
                      <c:pt idx="7864">
                        <c:v>12.9156480152615</c:v>
                      </c:pt>
                      <c:pt idx="7865">
                        <c:v>12.9200845929593</c:v>
                      </c:pt>
                      <c:pt idx="7866">
                        <c:v>12.924521170657099</c:v>
                      </c:pt>
                      <c:pt idx="7867">
                        <c:v>12.928957748354801</c:v>
                      </c:pt>
                      <c:pt idx="7868">
                        <c:v>12.9333943260526</c:v>
                      </c:pt>
                      <c:pt idx="7869">
                        <c:v>12.937830903750401</c:v>
                      </c:pt>
                      <c:pt idx="7870">
                        <c:v>12.9422674814481</c:v>
                      </c:pt>
                      <c:pt idx="7871">
                        <c:v>12.946704059145899</c:v>
                      </c:pt>
                      <c:pt idx="7872">
                        <c:v>12.9511406368437</c:v>
                      </c:pt>
                      <c:pt idx="7873">
                        <c:v>12.955577214541499</c:v>
                      </c:pt>
                      <c:pt idx="7874">
                        <c:v>12.9600137922392</c:v>
                      </c:pt>
                      <c:pt idx="7875">
                        <c:v>12.964450369937</c:v>
                      </c:pt>
                      <c:pt idx="7876">
                        <c:v>12.9688869476348</c:v>
                      </c:pt>
                      <c:pt idx="7877">
                        <c:v>12.9733235253325</c:v>
                      </c:pt>
                      <c:pt idx="7878">
                        <c:v>12.977760103030301</c:v>
                      </c:pt>
                      <c:pt idx="7879">
                        <c:v>12.9821966807281</c:v>
                      </c:pt>
                      <c:pt idx="7880">
                        <c:v>12.986633258425799</c:v>
                      </c:pt>
                      <c:pt idx="7881">
                        <c:v>12.9910698361236</c:v>
                      </c:pt>
                      <c:pt idx="7882">
                        <c:v>12.995506413821399</c:v>
                      </c:pt>
                      <c:pt idx="7883">
                        <c:v>12.9999429915192</c:v>
                      </c:pt>
                      <c:pt idx="7884">
                        <c:v>13.0043795692169</c:v>
                      </c:pt>
                      <c:pt idx="7885">
                        <c:v>13.0088161469147</c:v>
                      </c:pt>
                      <c:pt idx="7886">
                        <c:v>13.013252724612499</c:v>
                      </c:pt>
                      <c:pt idx="7887">
                        <c:v>13.017689302310201</c:v>
                      </c:pt>
                      <c:pt idx="7888">
                        <c:v>13.022125880008</c:v>
                      </c:pt>
                      <c:pt idx="7889">
                        <c:v>13.026562457705801</c:v>
                      </c:pt>
                      <c:pt idx="7890">
                        <c:v>13.0309990354035</c:v>
                      </c:pt>
                      <c:pt idx="7891">
                        <c:v>13.035435613101299</c:v>
                      </c:pt>
                      <c:pt idx="7892">
                        <c:v>13.0398721907991</c:v>
                      </c:pt>
                      <c:pt idx="7893">
                        <c:v>13.044308768496901</c:v>
                      </c:pt>
                      <c:pt idx="7894">
                        <c:v>13.0487453461946</c:v>
                      </c:pt>
                      <c:pt idx="7895">
                        <c:v>13.053181923892399</c:v>
                      </c:pt>
                      <c:pt idx="7896">
                        <c:v>13.0576185015902</c:v>
                      </c:pt>
                      <c:pt idx="7897">
                        <c:v>13.0620550792879</c:v>
                      </c:pt>
                      <c:pt idx="7898">
                        <c:v>13.066491656985701</c:v>
                      </c:pt>
                      <c:pt idx="7899">
                        <c:v>13.0709282346835</c:v>
                      </c:pt>
                      <c:pt idx="7900">
                        <c:v>13.075364812381199</c:v>
                      </c:pt>
                      <c:pt idx="7901">
                        <c:v>13.079801390079</c:v>
                      </c:pt>
                      <c:pt idx="7902">
                        <c:v>13.084237967776801</c:v>
                      </c:pt>
                      <c:pt idx="7903">
                        <c:v>13.0886745454746</c:v>
                      </c:pt>
                      <c:pt idx="7904">
                        <c:v>13.093111123172299</c:v>
                      </c:pt>
                      <c:pt idx="7905">
                        <c:v>13.0975477008701</c:v>
                      </c:pt>
                      <c:pt idx="7906">
                        <c:v>13.101984278567899</c:v>
                      </c:pt>
                      <c:pt idx="7907">
                        <c:v>13.106420856265601</c:v>
                      </c:pt>
                      <c:pt idx="7908">
                        <c:v>13.1108574339634</c:v>
                      </c:pt>
                      <c:pt idx="7909">
                        <c:v>13.1152940116612</c:v>
                      </c:pt>
                      <c:pt idx="7910">
                        <c:v>13.1197305893589</c:v>
                      </c:pt>
                      <c:pt idx="7911">
                        <c:v>13.124167167056701</c:v>
                      </c:pt>
                      <c:pt idx="7912">
                        <c:v>13.1286037447545</c:v>
                      </c:pt>
                      <c:pt idx="7913">
                        <c:v>13.133040322452199</c:v>
                      </c:pt>
                      <c:pt idx="7914">
                        <c:v>13.13747690015</c:v>
                      </c:pt>
                      <c:pt idx="7915">
                        <c:v>13.141913477847799</c:v>
                      </c:pt>
                      <c:pt idx="7916">
                        <c:v>13.1463500555456</c:v>
                      </c:pt>
                      <c:pt idx="7917">
                        <c:v>13.1507866332433</c:v>
                      </c:pt>
                      <c:pt idx="7918">
                        <c:v>13.1552232109411</c:v>
                      </c:pt>
                      <c:pt idx="7919">
                        <c:v>13.1596597886389</c:v>
                      </c:pt>
                      <c:pt idx="7920">
                        <c:v>13.164096366336601</c:v>
                      </c:pt>
                      <c:pt idx="7921">
                        <c:v>13.1685329440344</c:v>
                      </c:pt>
                      <c:pt idx="7922">
                        <c:v>13.172969521732201</c:v>
                      </c:pt>
                      <c:pt idx="7923">
                        <c:v>13.1774060994299</c:v>
                      </c:pt>
                      <c:pt idx="7924">
                        <c:v>13.181842677127699</c:v>
                      </c:pt>
                      <c:pt idx="7925">
                        <c:v>13.1862792548255</c:v>
                      </c:pt>
                      <c:pt idx="7926">
                        <c:v>13.190715832523299</c:v>
                      </c:pt>
                      <c:pt idx="7927">
                        <c:v>13.195152410221</c:v>
                      </c:pt>
                      <c:pt idx="7928">
                        <c:v>13.1995889879188</c:v>
                      </c:pt>
                      <c:pt idx="7929">
                        <c:v>13.2040255656166</c:v>
                      </c:pt>
                      <c:pt idx="7930">
                        <c:v>13.2084621433143</c:v>
                      </c:pt>
                      <c:pt idx="7931">
                        <c:v>13.212898721012101</c:v>
                      </c:pt>
                      <c:pt idx="7932">
                        <c:v>13.2173352987099</c:v>
                      </c:pt>
                      <c:pt idx="7933">
                        <c:v>13.221771876407599</c:v>
                      </c:pt>
                      <c:pt idx="7934">
                        <c:v>13.2262084541054</c:v>
                      </c:pt>
                      <c:pt idx="7935">
                        <c:v>13.230645031803199</c:v>
                      </c:pt>
                      <c:pt idx="7936">
                        <c:v>13.235081609501</c:v>
                      </c:pt>
                      <c:pt idx="7937">
                        <c:v>13.2395181871987</c:v>
                      </c:pt>
                      <c:pt idx="7938">
                        <c:v>13.2439547648965</c:v>
                      </c:pt>
                      <c:pt idx="7939">
                        <c:v>13.248391342594299</c:v>
                      </c:pt>
                      <c:pt idx="7940">
                        <c:v>13.252827920292001</c:v>
                      </c:pt>
                      <c:pt idx="7941">
                        <c:v>13.2572644979898</c:v>
                      </c:pt>
                      <c:pt idx="7942">
                        <c:v>13.261701075687601</c:v>
                      </c:pt>
                      <c:pt idx="7943">
                        <c:v>13.2661376533853</c:v>
                      </c:pt>
                      <c:pt idx="7944">
                        <c:v>13.270574231083099</c:v>
                      </c:pt>
                      <c:pt idx="7945">
                        <c:v>13.2750108087809</c:v>
                      </c:pt>
                      <c:pt idx="7946">
                        <c:v>13.279447386478701</c:v>
                      </c:pt>
                      <c:pt idx="7947">
                        <c:v>13.2838839641764</c:v>
                      </c:pt>
                      <c:pt idx="7948">
                        <c:v>13.288320541874199</c:v>
                      </c:pt>
                      <c:pt idx="7949">
                        <c:v>13.292757119572</c:v>
                      </c:pt>
                      <c:pt idx="7950">
                        <c:v>13.2971936972697</c:v>
                      </c:pt>
                      <c:pt idx="7951">
                        <c:v>13.301630274967501</c:v>
                      </c:pt>
                      <c:pt idx="7952">
                        <c:v>13.3060668526653</c:v>
                      </c:pt>
                      <c:pt idx="7953">
                        <c:v>13.310503430362999</c:v>
                      </c:pt>
                      <c:pt idx="7954">
                        <c:v>13.3149400080608</c:v>
                      </c:pt>
                      <c:pt idx="7955">
                        <c:v>13.319376585758601</c:v>
                      </c:pt>
                      <c:pt idx="7956">
                        <c:v>13.3238131634564</c:v>
                      </c:pt>
                      <c:pt idx="7957">
                        <c:v>13.328249741154099</c:v>
                      </c:pt>
                      <c:pt idx="7958">
                        <c:v>13.3326863188519</c:v>
                      </c:pt>
                      <c:pt idx="7959">
                        <c:v>13.337122896549699</c:v>
                      </c:pt>
                      <c:pt idx="7960">
                        <c:v>13.341559474247401</c:v>
                      </c:pt>
                      <c:pt idx="7961">
                        <c:v>13.3459960519452</c:v>
                      </c:pt>
                      <c:pt idx="7962">
                        <c:v>13.350432629643</c:v>
                      </c:pt>
                      <c:pt idx="7963">
                        <c:v>13.3548692073407</c:v>
                      </c:pt>
                      <c:pt idx="7964">
                        <c:v>13.359305785038501</c:v>
                      </c:pt>
                      <c:pt idx="7965">
                        <c:v>13.3637423627363</c:v>
                      </c:pt>
                      <c:pt idx="7966">
                        <c:v>13.368178940434101</c:v>
                      </c:pt>
                      <c:pt idx="7967">
                        <c:v>13.3726155181318</c:v>
                      </c:pt>
                      <c:pt idx="7968">
                        <c:v>13.377052095829599</c:v>
                      </c:pt>
                      <c:pt idx="7969">
                        <c:v>13.3814886735274</c:v>
                      </c:pt>
                      <c:pt idx="7970">
                        <c:v>13.3859252512251</c:v>
                      </c:pt>
                      <c:pt idx="7971">
                        <c:v>13.390361828922901</c:v>
                      </c:pt>
                      <c:pt idx="7972">
                        <c:v>13.3947984066207</c:v>
                      </c:pt>
                      <c:pt idx="7973">
                        <c:v>13.399234984318401</c:v>
                      </c:pt>
                      <c:pt idx="7974">
                        <c:v>13.4036715620162</c:v>
                      </c:pt>
                      <c:pt idx="7975">
                        <c:v>13.408108139714001</c:v>
                      </c:pt>
                      <c:pt idx="7976">
                        <c:v>13.4125447174117</c:v>
                      </c:pt>
                      <c:pt idx="7977">
                        <c:v>13.416981295109499</c:v>
                      </c:pt>
                      <c:pt idx="7978">
                        <c:v>13.4214178728073</c:v>
                      </c:pt>
                      <c:pt idx="7979">
                        <c:v>13.425854450505099</c:v>
                      </c:pt>
                      <c:pt idx="7980">
                        <c:v>13.430291028202801</c:v>
                      </c:pt>
                      <c:pt idx="7981">
                        <c:v>13.4347276059006</c:v>
                      </c:pt>
                      <c:pt idx="7982">
                        <c:v>13.4391641835984</c:v>
                      </c:pt>
                      <c:pt idx="7983">
                        <c:v>13.4436007612961</c:v>
                      </c:pt>
                      <c:pt idx="7984">
                        <c:v>13.448037338993901</c:v>
                      </c:pt>
                      <c:pt idx="7985">
                        <c:v>13.4524739166917</c:v>
                      </c:pt>
                      <c:pt idx="7986">
                        <c:v>13.456910494389399</c:v>
                      </c:pt>
                      <c:pt idx="7987">
                        <c:v>13.4613470720872</c:v>
                      </c:pt>
                      <c:pt idx="7988">
                        <c:v>13.465783649784999</c:v>
                      </c:pt>
                      <c:pt idx="7989">
                        <c:v>13.470220227482701</c:v>
                      </c:pt>
                      <c:pt idx="7990">
                        <c:v>13.4746568051805</c:v>
                      </c:pt>
                      <c:pt idx="7991">
                        <c:v>13.4790933828783</c:v>
                      </c:pt>
                      <c:pt idx="7992">
                        <c:v>13.483529960576099</c:v>
                      </c:pt>
                      <c:pt idx="7993">
                        <c:v>13.487966538273801</c:v>
                      </c:pt>
                      <c:pt idx="7994">
                        <c:v>13.4924031159716</c:v>
                      </c:pt>
                      <c:pt idx="7995">
                        <c:v>13.496839693669401</c:v>
                      </c:pt>
                      <c:pt idx="7996">
                        <c:v>13.5012762713671</c:v>
                      </c:pt>
                      <c:pt idx="7997">
                        <c:v>13.505712849064899</c:v>
                      </c:pt>
                      <c:pt idx="7998">
                        <c:v>13.5101494267627</c:v>
                      </c:pt>
                      <c:pt idx="7999">
                        <c:v>13.5145860044604</c:v>
                      </c:pt>
                      <c:pt idx="8000">
                        <c:v>13.5190225821582</c:v>
                      </c:pt>
                      <c:pt idx="8001">
                        <c:v>13.523459159855999</c:v>
                      </c:pt>
                      <c:pt idx="8002">
                        <c:v>13.5278957375538</c:v>
                      </c:pt>
                      <c:pt idx="8003">
                        <c:v>13.5323323152515</c:v>
                      </c:pt>
                      <c:pt idx="8004">
                        <c:v>13.536768892949301</c:v>
                      </c:pt>
                      <c:pt idx="8005">
                        <c:v>13.5412054706471</c:v>
                      </c:pt>
                      <c:pt idx="8006">
                        <c:v>13.545642048344799</c:v>
                      </c:pt>
                      <c:pt idx="8007">
                        <c:v>13.5500786260426</c:v>
                      </c:pt>
                      <c:pt idx="8008">
                        <c:v>13.554515203740401</c:v>
                      </c:pt>
                      <c:pt idx="8009">
                        <c:v>13.5589517814381</c:v>
                      </c:pt>
                      <c:pt idx="8010">
                        <c:v>13.563388359135899</c:v>
                      </c:pt>
                      <c:pt idx="8011">
                        <c:v>13.5678249368337</c:v>
                      </c:pt>
                      <c:pt idx="8012">
                        <c:v>13.572261514531499</c:v>
                      </c:pt>
                      <c:pt idx="8013">
                        <c:v>13.576698092229201</c:v>
                      </c:pt>
                      <c:pt idx="8014">
                        <c:v>13.581134669927</c:v>
                      </c:pt>
                      <c:pt idx="8015">
                        <c:v>13.585571247624801</c:v>
                      </c:pt>
                      <c:pt idx="8016">
                        <c:v>13.5900078253225</c:v>
                      </c:pt>
                      <c:pt idx="8017">
                        <c:v>13.594444403020301</c:v>
                      </c:pt>
                      <c:pt idx="8018">
                        <c:v>13.5988809807181</c:v>
                      </c:pt>
                      <c:pt idx="8019">
                        <c:v>13.603317558415799</c:v>
                      </c:pt>
                      <c:pt idx="8020">
                        <c:v>13.6077541361136</c:v>
                      </c:pt>
                      <c:pt idx="8021">
                        <c:v>13.612190713811399</c:v>
                      </c:pt>
                      <c:pt idx="8022">
                        <c:v>13.6166272915092</c:v>
                      </c:pt>
                      <c:pt idx="8023">
                        <c:v>13.6210638692069</c:v>
                      </c:pt>
                      <c:pt idx="8024">
                        <c:v>13.625500446904701</c:v>
                      </c:pt>
                      <c:pt idx="8025">
                        <c:v>13.6299370246025</c:v>
                      </c:pt>
                      <c:pt idx="8026">
                        <c:v>13.634373602300199</c:v>
                      </c:pt>
                      <c:pt idx="8027">
                        <c:v>13.638810179998</c:v>
                      </c:pt>
                      <c:pt idx="8028">
                        <c:v>13.643246757695801</c:v>
                      </c:pt>
                      <c:pt idx="8029">
                        <c:v>13.6476833353935</c:v>
                      </c:pt>
                      <c:pt idx="8030">
                        <c:v>13.652119913091299</c:v>
                      </c:pt>
                      <c:pt idx="8031">
                        <c:v>13.6565564907891</c:v>
                      </c:pt>
                      <c:pt idx="8032">
                        <c:v>13.660993068486899</c:v>
                      </c:pt>
                      <c:pt idx="8033">
                        <c:v>13.665429646184601</c:v>
                      </c:pt>
                      <c:pt idx="8034">
                        <c:v>13.6698662238824</c:v>
                      </c:pt>
                      <c:pt idx="8035">
                        <c:v>13.6743028015802</c:v>
                      </c:pt>
                      <c:pt idx="8036">
                        <c:v>13.6787393792779</c:v>
                      </c:pt>
                      <c:pt idx="8037">
                        <c:v>13.683175956975701</c:v>
                      </c:pt>
                      <c:pt idx="8038">
                        <c:v>13.6876125346735</c:v>
                      </c:pt>
                      <c:pt idx="8039">
                        <c:v>13.692049112371199</c:v>
                      </c:pt>
                      <c:pt idx="8040">
                        <c:v>13.696485690069</c:v>
                      </c:pt>
                      <c:pt idx="8041">
                        <c:v>13.700922267766799</c:v>
                      </c:pt>
                      <c:pt idx="8042">
                        <c:v>13.7053588454646</c:v>
                      </c:pt>
                      <c:pt idx="8043">
                        <c:v>13.7097954231623</c:v>
                      </c:pt>
                      <c:pt idx="8044">
                        <c:v>13.7142320008601</c:v>
                      </c:pt>
                      <c:pt idx="8045">
                        <c:v>13.718668578557899</c:v>
                      </c:pt>
                      <c:pt idx="8046">
                        <c:v>13.723105156255601</c:v>
                      </c:pt>
                      <c:pt idx="8047">
                        <c:v>13.7275417339534</c:v>
                      </c:pt>
                      <c:pt idx="8048">
                        <c:v>13.731978311651201</c:v>
                      </c:pt>
                      <c:pt idx="8049">
                        <c:v>13.7364148893489</c:v>
                      </c:pt>
                      <c:pt idx="8050">
                        <c:v>13.740851467046699</c:v>
                      </c:pt>
                      <c:pt idx="8051">
                        <c:v>13.7452880447445</c:v>
                      </c:pt>
                      <c:pt idx="8052">
                        <c:v>13.749724622442301</c:v>
                      </c:pt>
                      <c:pt idx="8053">
                        <c:v>13.75416120014</c:v>
                      </c:pt>
                      <c:pt idx="8054">
                        <c:v>13.758597777837799</c:v>
                      </c:pt>
                      <c:pt idx="8055">
                        <c:v>13.7630343555356</c:v>
                      </c:pt>
                      <c:pt idx="8056">
                        <c:v>13.7674709332333</c:v>
                      </c:pt>
                      <c:pt idx="8057">
                        <c:v>13.771907510931101</c:v>
                      </c:pt>
                      <c:pt idx="8058">
                        <c:v>13.7763440886289</c:v>
                      </c:pt>
                      <c:pt idx="8059">
                        <c:v>13.780780666326599</c:v>
                      </c:pt>
                      <c:pt idx="8060">
                        <c:v>13.7852172440244</c:v>
                      </c:pt>
                      <c:pt idx="8061">
                        <c:v>13.789653821722201</c:v>
                      </c:pt>
                      <c:pt idx="8062">
                        <c:v>13.7940903994199</c:v>
                      </c:pt>
                      <c:pt idx="8063">
                        <c:v>13.798526977117699</c:v>
                      </c:pt>
                      <c:pt idx="8064">
                        <c:v>13.8029635548155</c:v>
                      </c:pt>
                      <c:pt idx="8065">
                        <c:v>13.807400132513299</c:v>
                      </c:pt>
                      <c:pt idx="8066">
                        <c:v>13.811836710211001</c:v>
                      </c:pt>
                      <c:pt idx="8067">
                        <c:v>13.8162732879088</c:v>
                      </c:pt>
                      <c:pt idx="8068">
                        <c:v>13.820709865606601</c:v>
                      </c:pt>
                      <c:pt idx="8069">
                        <c:v>13.8251464433043</c:v>
                      </c:pt>
                      <c:pt idx="8070">
                        <c:v>13.829583021002099</c:v>
                      </c:pt>
                      <c:pt idx="8071">
                        <c:v>13.8340195986999</c:v>
                      </c:pt>
                      <c:pt idx="8072">
                        <c:v>13.8384561763976</c:v>
                      </c:pt>
                      <c:pt idx="8073">
                        <c:v>13.8428927540954</c:v>
                      </c:pt>
                      <c:pt idx="8074">
                        <c:v>13.847329331793199</c:v>
                      </c:pt>
                      <c:pt idx="8075">
                        <c:v>13.851765909491</c:v>
                      </c:pt>
                      <c:pt idx="8076">
                        <c:v>13.8562024871887</c:v>
                      </c:pt>
                      <c:pt idx="8077">
                        <c:v>13.860639064886501</c:v>
                      </c:pt>
                      <c:pt idx="8078">
                        <c:v>13.8650756425843</c:v>
                      </c:pt>
                      <c:pt idx="8079">
                        <c:v>13.869512220281999</c:v>
                      </c:pt>
                      <c:pt idx="8080">
                        <c:v>13.8739487979798</c:v>
                      </c:pt>
                      <c:pt idx="8081">
                        <c:v>13.878385375677601</c:v>
                      </c:pt>
                      <c:pt idx="8082">
                        <c:v>13.8828219533753</c:v>
                      </c:pt>
                      <c:pt idx="8083">
                        <c:v>13.887258531073099</c:v>
                      </c:pt>
                      <c:pt idx="8084">
                        <c:v>13.8916951087709</c:v>
                      </c:pt>
                      <c:pt idx="8085">
                        <c:v>13.896131686468699</c:v>
                      </c:pt>
                      <c:pt idx="8086">
                        <c:v>13.900568264166401</c:v>
                      </c:pt>
                      <c:pt idx="8087">
                        <c:v>13.9050048418642</c:v>
                      </c:pt>
                      <c:pt idx="8088">
                        <c:v>13.909441419562</c:v>
                      </c:pt>
                      <c:pt idx="8089">
                        <c:v>13.9138779972597</c:v>
                      </c:pt>
                      <c:pt idx="8090">
                        <c:v>13.918314574957501</c:v>
                      </c:pt>
                      <c:pt idx="8091">
                        <c:v>13.9227511526553</c:v>
                      </c:pt>
                      <c:pt idx="8092">
                        <c:v>13.927187730352999</c:v>
                      </c:pt>
                      <c:pt idx="8093">
                        <c:v>13.9316243080508</c:v>
                      </c:pt>
                      <c:pt idx="8094">
                        <c:v>13.936060885748599</c:v>
                      </c:pt>
                      <c:pt idx="8095">
                        <c:v>13.940497463446301</c:v>
                      </c:pt>
                      <c:pt idx="8096">
                        <c:v>13.9449340411441</c:v>
                      </c:pt>
                      <c:pt idx="8097">
                        <c:v>13.9493706188419</c:v>
                      </c:pt>
                      <c:pt idx="8098">
                        <c:v>13.953807196539699</c:v>
                      </c:pt>
                      <c:pt idx="8099">
                        <c:v>13.958243774237401</c:v>
                      </c:pt>
                      <c:pt idx="8100">
                        <c:v>13.9626803519352</c:v>
                      </c:pt>
                      <c:pt idx="8101">
                        <c:v>13.967116929633001</c:v>
                      </c:pt>
                      <c:pt idx="8102">
                        <c:v>13.9715535073307</c:v>
                      </c:pt>
                      <c:pt idx="8103">
                        <c:v>13.975990085028499</c:v>
                      </c:pt>
                      <c:pt idx="8104">
                        <c:v>13.9804266627263</c:v>
                      </c:pt>
                      <c:pt idx="8105">
                        <c:v>13.984863240424</c:v>
                      </c:pt>
                      <c:pt idx="8106">
                        <c:v>13.9892998181218</c:v>
                      </c:pt>
                      <c:pt idx="8107">
                        <c:v>13.993736395819599</c:v>
                      </c:pt>
                      <c:pt idx="8108">
                        <c:v>13.9981729735174</c:v>
                      </c:pt>
                      <c:pt idx="8109">
                        <c:v>14.0026095512151</c:v>
                      </c:pt>
                      <c:pt idx="8110">
                        <c:v>14.007046128912901</c:v>
                      </c:pt>
                      <c:pt idx="8111">
                        <c:v>14.0114827066107</c:v>
                      </c:pt>
                      <c:pt idx="8112">
                        <c:v>14.015919284308399</c:v>
                      </c:pt>
                      <c:pt idx="8113">
                        <c:v>14.0203558620062</c:v>
                      </c:pt>
                      <c:pt idx="8114">
                        <c:v>14.024792439703999</c:v>
                      </c:pt>
                      <c:pt idx="8115">
                        <c:v>14.0292290174017</c:v>
                      </c:pt>
                      <c:pt idx="8116">
                        <c:v>14.0336655950995</c:v>
                      </c:pt>
                      <c:pt idx="8117">
                        <c:v>14.0381021727973</c:v>
                      </c:pt>
                      <c:pt idx="8118">
                        <c:v>14.042538750495099</c:v>
                      </c:pt>
                      <c:pt idx="8119">
                        <c:v>14.046975328192801</c:v>
                      </c:pt>
                      <c:pt idx="8120">
                        <c:v>14.0514119058906</c:v>
                      </c:pt>
                      <c:pt idx="8121">
                        <c:v>14.055848483588401</c:v>
                      </c:pt>
                      <c:pt idx="8122">
                        <c:v>14.0602850612861</c:v>
                      </c:pt>
                      <c:pt idx="8123">
                        <c:v>14.064721638983899</c:v>
                      </c:pt>
                      <c:pt idx="8124">
                        <c:v>14.0691582166817</c:v>
                      </c:pt>
                      <c:pt idx="8125">
                        <c:v>14.0735947943794</c:v>
                      </c:pt>
                      <c:pt idx="8126">
                        <c:v>14.0780313720772</c:v>
                      </c:pt>
                      <c:pt idx="8127">
                        <c:v>14.082467949774999</c:v>
                      </c:pt>
                      <c:pt idx="8128">
                        <c:v>14.0869045274728</c:v>
                      </c:pt>
                      <c:pt idx="8129">
                        <c:v>14.0913411051705</c:v>
                      </c:pt>
                      <c:pt idx="8130">
                        <c:v>14.095777682868301</c:v>
                      </c:pt>
                      <c:pt idx="8131">
                        <c:v>14.1002142605661</c:v>
                      </c:pt>
                      <c:pt idx="8132">
                        <c:v>14.104650838263799</c:v>
                      </c:pt>
                      <c:pt idx="8133">
                        <c:v>14.1090874159616</c:v>
                      </c:pt>
                      <c:pt idx="8134">
                        <c:v>14.113523993659401</c:v>
                      </c:pt>
                      <c:pt idx="8135">
                        <c:v>14.1179605713571</c:v>
                      </c:pt>
                      <c:pt idx="8136">
                        <c:v>14.122397149054899</c:v>
                      </c:pt>
                      <c:pt idx="8137">
                        <c:v>14.1268337267527</c:v>
                      </c:pt>
                      <c:pt idx="8138">
                        <c:v>14.1312703044504</c:v>
                      </c:pt>
                      <c:pt idx="8139">
                        <c:v>14.135706882148201</c:v>
                      </c:pt>
                      <c:pt idx="8140">
                        <c:v>14.140143459846</c:v>
                      </c:pt>
                      <c:pt idx="8141">
                        <c:v>14.1445800375438</c:v>
                      </c:pt>
                      <c:pt idx="8142">
                        <c:v>14.1490166152415</c:v>
                      </c:pt>
                      <c:pt idx="8143">
                        <c:v>14.153453192939301</c:v>
                      </c:pt>
                      <c:pt idx="8144">
                        <c:v>14.1578897706371</c:v>
                      </c:pt>
                      <c:pt idx="8145">
                        <c:v>14.162326348334799</c:v>
                      </c:pt>
                      <c:pt idx="8146">
                        <c:v>14.1667629260326</c:v>
                      </c:pt>
                      <c:pt idx="8147">
                        <c:v>14.171199503730399</c:v>
                      </c:pt>
                      <c:pt idx="8148">
                        <c:v>14.175636081428101</c:v>
                      </c:pt>
                      <c:pt idx="8149">
                        <c:v>14.1800726591259</c:v>
                      </c:pt>
                      <c:pt idx="8150">
                        <c:v>14.1845092368237</c:v>
                      </c:pt>
                      <c:pt idx="8151">
                        <c:v>14.188945814521499</c:v>
                      </c:pt>
                      <c:pt idx="8152">
                        <c:v>14.193382392219201</c:v>
                      </c:pt>
                      <c:pt idx="8153">
                        <c:v>14.197818969917</c:v>
                      </c:pt>
                      <c:pt idx="8154">
                        <c:v>14.202255547614801</c:v>
                      </c:pt>
                      <c:pt idx="8155">
                        <c:v>14.2066921253125</c:v>
                      </c:pt>
                      <c:pt idx="8156">
                        <c:v>14.211128703010299</c:v>
                      </c:pt>
                      <c:pt idx="8157">
                        <c:v>14.2155652807081</c:v>
                      </c:pt>
                      <c:pt idx="8158">
                        <c:v>14.2200018584058</c:v>
                      </c:pt>
                      <c:pt idx="8159">
                        <c:v>14.2244384361036</c:v>
                      </c:pt>
                      <c:pt idx="8160">
                        <c:v>14.2288750138014</c:v>
                      </c:pt>
                      <c:pt idx="8161">
                        <c:v>14.2333115914992</c:v>
                      </c:pt>
                      <c:pt idx="8162">
                        <c:v>14.2377481691969</c:v>
                      </c:pt>
                      <c:pt idx="8163">
                        <c:v>14.242184746894701</c:v>
                      </c:pt>
                      <c:pt idx="8164">
                        <c:v>14.2466213245925</c:v>
                      </c:pt>
                      <c:pt idx="8165">
                        <c:v>14.251057902290199</c:v>
                      </c:pt>
                      <c:pt idx="8166">
                        <c:v>14.255494479988</c:v>
                      </c:pt>
                      <c:pt idx="8167">
                        <c:v>14.259931057685799</c:v>
                      </c:pt>
                      <c:pt idx="8168">
                        <c:v>14.2643676353835</c:v>
                      </c:pt>
                      <c:pt idx="8169">
                        <c:v>14.2688042130813</c:v>
                      </c:pt>
                      <c:pt idx="8170">
                        <c:v>14.2732407907791</c:v>
                      </c:pt>
                      <c:pt idx="8171">
                        <c:v>14.277677368476899</c:v>
                      </c:pt>
                      <c:pt idx="8172">
                        <c:v>14.282113946174601</c:v>
                      </c:pt>
                      <c:pt idx="8173">
                        <c:v>14.2865505238724</c:v>
                      </c:pt>
                      <c:pt idx="8174">
                        <c:v>14.290987101570201</c:v>
                      </c:pt>
                      <c:pt idx="8175">
                        <c:v>14.2954236792679</c:v>
                      </c:pt>
                      <c:pt idx="8176">
                        <c:v>14.299860256965699</c:v>
                      </c:pt>
                      <c:pt idx="8177">
                        <c:v>14.3042968346635</c:v>
                      </c:pt>
                      <c:pt idx="8178">
                        <c:v>14.3087334123612</c:v>
                      </c:pt>
                      <c:pt idx="8179">
                        <c:v>14.313169990059</c:v>
                      </c:pt>
                      <c:pt idx="8180">
                        <c:v>14.317606567756799</c:v>
                      </c:pt>
                      <c:pt idx="8181">
                        <c:v>14.3220431454546</c:v>
                      </c:pt>
                      <c:pt idx="8182">
                        <c:v>14.3264797231523</c:v>
                      </c:pt>
                      <c:pt idx="8183">
                        <c:v>14.330916300850101</c:v>
                      </c:pt>
                      <c:pt idx="8184">
                        <c:v>14.3353528785479</c:v>
                      </c:pt>
                      <c:pt idx="8185">
                        <c:v>14.339789456245599</c:v>
                      </c:pt>
                      <c:pt idx="8186">
                        <c:v>14.3442260339434</c:v>
                      </c:pt>
                      <c:pt idx="8187">
                        <c:v>14.348662611641201</c:v>
                      </c:pt>
                      <c:pt idx="8188">
                        <c:v>14.3530991893389</c:v>
                      </c:pt>
                      <c:pt idx="8189">
                        <c:v>14.357535767036699</c:v>
                      </c:pt>
                      <c:pt idx="8190">
                        <c:v>14.3619723447345</c:v>
                      </c:pt>
                      <c:pt idx="8191">
                        <c:v>14.3664089224322</c:v>
                      </c:pt>
                      <c:pt idx="8192">
                        <c:v>14.370845500130001</c:v>
                      </c:pt>
                      <c:pt idx="8193">
                        <c:v>14.3752820778278</c:v>
                      </c:pt>
                      <c:pt idx="8194">
                        <c:v>14.3797186555256</c:v>
                      </c:pt>
                      <c:pt idx="8195">
                        <c:v>14.3841552332233</c:v>
                      </c:pt>
                      <c:pt idx="8196">
                        <c:v>14.388591810921101</c:v>
                      </c:pt>
                      <c:pt idx="8197">
                        <c:v>14.3930283886189</c:v>
                      </c:pt>
                      <c:pt idx="8198">
                        <c:v>14.397464966316599</c:v>
                      </c:pt>
                      <c:pt idx="8199">
                        <c:v>14.4019015440144</c:v>
                      </c:pt>
                      <c:pt idx="8200">
                        <c:v>14.406338121712199</c:v>
                      </c:pt>
                      <c:pt idx="8201">
                        <c:v>14.410774699409901</c:v>
                      </c:pt>
                      <c:pt idx="8202">
                        <c:v>14.4152112771077</c:v>
                      </c:pt>
                      <c:pt idx="8203">
                        <c:v>14.4196478548055</c:v>
                      </c:pt>
                      <c:pt idx="8204">
                        <c:v>14.4240844325033</c:v>
                      </c:pt>
                      <c:pt idx="8205">
                        <c:v>14.428521010201001</c:v>
                      </c:pt>
                      <c:pt idx="8206">
                        <c:v>14.4329575878988</c:v>
                      </c:pt>
                      <c:pt idx="8207">
                        <c:v>14.437394165596601</c:v>
                      </c:pt>
                      <c:pt idx="8208">
                        <c:v>14.4418307432943</c:v>
                      </c:pt>
                      <c:pt idx="8209">
                        <c:v>14.446267320992099</c:v>
                      </c:pt>
                      <c:pt idx="8210">
                        <c:v>14.4507038986899</c:v>
                      </c:pt>
                      <c:pt idx="8211">
                        <c:v>14.4551404763876</c:v>
                      </c:pt>
                      <c:pt idx="8212">
                        <c:v>14.459577054085401</c:v>
                      </c:pt>
                      <c:pt idx="8213">
                        <c:v>14.4640136317832</c:v>
                      </c:pt>
                      <c:pt idx="8214">
                        <c:v>14.468450209481</c:v>
                      </c:pt>
                      <c:pt idx="8215">
                        <c:v>14.4728867871787</c:v>
                      </c:pt>
                      <c:pt idx="8216">
                        <c:v>14.477323364876501</c:v>
                      </c:pt>
                      <c:pt idx="8217">
                        <c:v>14.4817599425743</c:v>
                      </c:pt>
                      <c:pt idx="8218">
                        <c:v>14.486196520271999</c:v>
                      </c:pt>
                      <c:pt idx="8219">
                        <c:v>14.4906330979698</c:v>
                      </c:pt>
                      <c:pt idx="8220">
                        <c:v>14.495069675667599</c:v>
                      </c:pt>
                      <c:pt idx="8221">
                        <c:v>14.499506253365301</c:v>
                      </c:pt>
                      <c:pt idx="8222">
                        <c:v>14.5039428310631</c:v>
                      </c:pt>
                      <c:pt idx="8223">
                        <c:v>14.5083794087609</c:v>
                      </c:pt>
                      <c:pt idx="8224">
                        <c:v>14.5128159864586</c:v>
                      </c:pt>
                      <c:pt idx="8225">
                        <c:v>14.517252564156401</c:v>
                      </c:pt>
                      <c:pt idx="8226">
                        <c:v>14.5216891418542</c:v>
                      </c:pt>
                      <c:pt idx="8227">
                        <c:v>14.526125719552001</c:v>
                      </c:pt>
                      <c:pt idx="8228">
                        <c:v>14.5305622972497</c:v>
                      </c:pt>
                      <c:pt idx="8229">
                        <c:v>14.534998874947499</c:v>
                      </c:pt>
                      <c:pt idx="8230">
                        <c:v>14.5394354526453</c:v>
                      </c:pt>
                      <c:pt idx="8231">
                        <c:v>14.543872030343</c:v>
                      </c:pt>
                      <c:pt idx="8232">
                        <c:v>14.5483086080408</c:v>
                      </c:pt>
                      <c:pt idx="8233">
                        <c:v>14.552745185738599</c:v>
                      </c:pt>
                      <c:pt idx="8234">
                        <c:v>14.557181763436301</c:v>
                      </c:pt>
                      <c:pt idx="8235">
                        <c:v>14.5616183411341</c:v>
                      </c:pt>
                      <c:pt idx="8236">
                        <c:v>14.566054918831901</c:v>
                      </c:pt>
                      <c:pt idx="8237">
                        <c:v>14.5704914965297</c:v>
                      </c:pt>
                      <c:pt idx="8238">
                        <c:v>14.574928074227399</c:v>
                      </c:pt>
                      <c:pt idx="8239">
                        <c:v>14.5793646519252</c:v>
                      </c:pt>
                      <c:pt idx="8240">
                        <c:v>14.583801229623001</c:v>
                      </c:pt>
                      <c:pt idx="8241">
                        <c:v>14.5882378073207</c:v>
                      </c:pt>
                      <c:pt idx="8242">
                        <c:v>14.592674385018499</c:v>
                      </c:pt>
                      <c:pt idx="8243">
                        <c:v>14.5971109627163</c:v>
                      </c:pt>
                      <c:pt idx="8244">
                        <c:v>14.601547540414</c:v>
                      </c:pt>
                      <c:pt idx="8245">
                        <c:v>14.605984118111801</c:v>
                      </c:pt>
                      <c:pt idx="8246">
                        <c:v>14.6104206958096</c:v>
                      </c:pt>
                      <c:pt idx="8247">
                        <c:v>14.6148572735074</c:v>
                      </c:pt>
                      <c:pt idx="8248">
                        <c:v>14.6192938512051</c:v>
                      </c:pt>
                      <c:pt idx="8249">
                        <c:v>14.623730428902901</c:v>
                      </c:pt>
                      <c:pt idx="8250">
                        <c:v>14.6281670066007</c:v>
                      </c:pt>
                      <c:pt idx="8251">
                        <c:v>14.632603584298399</c:v>
                      </c:pt>
                      <c:pt idx="8252">
                        <c:v>14.6370401619962</c:v>
                      </c:pt>
                      <c:pt idx="8253">
                        <c:v>14.641476739693999</c:v>
                      </c:pt>
                      <c:pt idx="8254">
                        <c:v>14.645913317391701</c:v>
                      </c:pt>
                      <c:pt idx="8255">
                        <c:v>14.6503498950895</c:v>
                      </c:pt>
                      <c:pt idx="8256">
                        <c:v>14.654786472787301</c:v>
                      </c:pt>
                      <c:pt idx="8257">
                        <c:v>14.6592230504851</c:v>
                      </c:pt>
                      <c:pt idx="8258">
                        <c:v>14.663659628182801</c:v>
                      </c:pt>
                      <c:pt idx="8259">
                        <c:v>14.6680962058806</c:v>
                      </c:pt>
                      <c:pt idx="8260">
                        <c:v>14.672532783578401</c:v>
                      </c:pt>
                      <c:pt idx="8261">
                        <c:v>14.6769693612761</c:v>
                      </c:pt>
                      <c:pt idx="8262">
                        <c:v>14.681405938973899</c:v>
                      </c:pt>
                      <c:pt idx="8263">
                        <c:v>14.6858425166717</c:v>
                      </c:pt>
                      <c:pt idx="8264">
                        <c:v>14.6902790943694</c:v>
                      </c:pt>
                      <c:pt idx="8265">
                        <c:v>14.694715672067201</c:v>
                      </c:pt>
                      <c:pt idx="8266">
                        <c:v>14.699152249765</c:v>
                      </c:pt>
                      <c:pt idx="8267">
                        <c:v>14.703588827462699</c:v>
                      </c:pt>
                      <c:pt idx="8268">
                        <c:v>14.7080254051605</c:v>
                      </c:pt>
                      <c:pt idx="8269">
                        <c:v>14.712461982858301</c:v>
                      </c:pt>
                      <c:pt idx="8270">
                        <c:v>14.7168985605561</c:v>
                      </c:pt>
                      <c:pt idx="8271">
                        <c:v>14.721335138253799</c:v>
                      </c:pt>
                      <c:pt idx="8272">
                        <c:v>14.7257717159516</c:v>
                      </c:pt>
                      <c:pt idx="8273">
                        <c:v>14.730208293649399</c:v>
                      </c:pt>
                      <c:pt idx="8274">
                        <c:v>14.734644871347101</c:v>
                      </c:pt>
                      <c:pt idx="8275">
                        <c:v>14.7390814490449</c:v>
                      </c:pt>
                      <c:pt idx="8276">
                        <c:v>14.7435180267427</c:v>
                      </c:pt>
                      <c:pt idx="8277">
                        <c:v>14.7479546044404</c:v>
                      </c:pt>
                      <c:pt idx="8278">
                        <c:v>14.752391182138201</c:v>
                      </c:pt>
                      <c:pt idx="8279">
                        <c:v>14.756827759836</c:v>
                      </c:pt>
                      <c:pt idx="8280">
                        <c:v>14.761264337533801</c:v>
                      </c:pt>
                      <c:pt idx="8281">
                        <c:v>14.7657009152315</c:v>
                      </c:pt>
                      <c:pt idx="8282">
                        <c:v>14.770137492929299</c:v>
                      </c:pt>
                      <c:pt idx="8283">
                        <c:v>14.7745740706271</c:v>
                      </c:pt>
                      <c:pt idx="8284">
                        <c:v>14.7790106483248</c:v>
                      </c:pt>
                      <c:pt idx="8285">
                        <c:v>14.7834472260226</c:v>
                      </c:pt>
                      <c:pt idx="8286">
                        <c:v>14.787883803720399</c:v>
                      </c:pt>
                      <c:pt idx="8287">
                        <c:v>14.792320381418101</c:v>
                      </c:pt>
                      <c:pt idx="8288">
                        <c:v>14.7967569591159</c:v>
                      </c:pt>
                      <c:pt idx="8289">
                        <c:v>14.801193536813701</c:v>
                      </c:pt>
                      <c:pt idx="8290">
                        <c:v>14.8056301145115</c:v>
                      </c:pt>
                      <c:pt idx="8291">
                        <c:v>14.810066692209199</c:v>
                      </c:pt>
                      <c:pt idx="8292">
                        <c:v>14.814503269907</c:v>
                      </c:pt>
                      <c:pt idx="8293">
                        <c:v>14.818939847604801</c:v>
                      </c:pt>
                      <c:pt idx="8294">
                        <c:v>14.8233764253025</c:v>
                      </c:pt>
                      <c:pt idx="8295">
                        <c:v>14.827813003000299</c:v>
                      </c:pt>
                      <c:pt idx="8296">
                        <c:v>14.8322495806981</c:v>
                      </c:pt>
                      <c:pt idx="8297">
                        <c:v>14.8366861583958</c:v>
                      </c:pt>
                      <c:pt idx="8298">
                        <c:v>14.841122736093601</c:v>
                      </c:pt>
                      <c:pt idx="8299">
                        <c:v>14.8455593137914</c:v>
                      </c:pt>
                      <c:pt idx="8300">
                        <c:v>14.849995891489201</c:v>
                      </c:pt>
                      <c:pt idx="8301">
                        <c:v>14.8544324691869</c:v>
                      </c:pt>
                      <c:pt idx="8302">
                        <c:v>14.858869046884699</c:v>
                      </c:pt>
                      <c:pt idx="8303">
                        <c:v>14.8633056245825</c:v>
                      </c:pt>
                      <c:pt idx="8304">
                        <c:v>14.867742202280199</c:v>
                      </c:pt>
                      <c:pt idx="8305">
                        <c:v>14.872178779978</c:v>
                      </c:pt>
                      <c:pt idx="8306">
                        <c:v>14.876615357675799</c:v>
                      </c:pt>
                      <c:pt idx="8307">
                        <c:v>14.881051935373501</c:v>
                      </c:pt>
                      <c:pt idx="8308">
                        <c:v>14.8854885130713</c:v>
                      </c:pt>
                      <c:pt idx="8309">
                        <c:v>14.889925090769101</c:v>
                      </c:pt>
                      <c:pt idx="8310">
                        <c:v>14.8943616684669</c:v>
                      </c:pt>
                      <c:pt idx="8311">
                        <c:v>14.898798246164599</c:v>
                      </c:pt>
                      <c:pt idx="8312">
                        <c:v>14.9032348238624</c:v>
                      </c:pt>
                      <c:pt idx="8313">
                        <c:v>14.907671401560201</c:v>
                      </c:pt>
                      <c:pt idx="8314">
                        <c:v>14.9121079792579</c:v>
                      </c:pt>
                      <c:pt idx="8315">
                        <c:v>14.916544556955699</c:v>
                      </c:pt>
                      <c:pt idx="8316">
                        <c:v>14.9209811346535</c:v>
                      </c:pt>
                      <c:pt idx="8317">
                        <c:v>14.9254177123512</c:v>
                      </c:pt>
                      <c:pt idx="8318">
                        <c:v>14.929854290049001</c:v>
                      </c:pt>
                      <c:pt idx="8319">
                        <c:v>14.9342908677468</c:v>
                      </c:pt>
                      <c:pt idx="8320">
                        <c:v>14.938727445444499</c:v>
                      </c:pt>
                      <c:pt idx="8321">
                        <c:v>14.9431640231423</c:v>
                      </c:pt>
                      <c:pt idx="8322">
                        <c:v>14.947600600840101</c:v>
                      </c:pt>
                      <c:pt idx="8323">
                        <c:v>14.9520371785379</c:v>
                      </c:pt>
                      <c:pt idx="8324">
                        <c:v>14.956473756235599</c:v>
                      </c:pt>
                      <c:pt idx="8325">
                        <c:v>14.9609103339334</c:v>
                      </c:pt>
                      <c:pt idx="8326">
                        <c:v>14.965346911631199</c:v>
                      </c:pt>
                      <c:pt idx="8327">
                        <c:v>14.969783489328901</c:v>
                      </c:pt>
                      <c:pt idx="8328">
                        <c:v>14.9742200670267</c:v>
                      </c:pt>
                      <c:pt idx="8329">
                        <c:v>14.9786566447245</c:v>
                      </c:pt>
                      <c:pt idx="8330">
                        <c:v>14.9830932224222</c:v>
                      </c:pt>
                      <c:pt idx="8331">
                        <c:v>14.987529800120001</c:v>
                      </c:pt>
                      <c:pt idx="8332">
                        <c:v>14.9919663778178</c:v>
                      </c:pt>
                      <c:pt idx="8333">
                        <c:v>14.996402955515601</c:v>
                      </c:pt>
                      <c:pt idx="8334">
                        <c:v>15.0008395332133</c:v>
                      </c:pt>
                      <c:pt idx="8335">
                        <c:v>15.005276110911099</c:v>
                      </c:pt>
                      <c:pt idx="8336">
                        <c:v>15.0097126886089</c:v>
                      </c:pt>
                      <c:pt idx="8337">
                        <c:v>15.0141492663066</c:v>
                      </c:pt>
                      <c:pt idx="8338">
                        <c:v>15.0185858440044</c:v>
                      </c:pt>
                      <c:pt idx="8339">
                        <c:v>15.023022421702199</c:v>
                      </c:pt>
                      <c:pt idx="8340">
                        <c:v>15.027458999399901</c:v>
                      </c:pt>
                      <c:pt idx="8341">
                        <c:v>15.0318955770977</c:v>
                      </c:pt>
                      <c:pt idx="8342">
                        <c:v>15.036332154795501</c:v>
                      </c:pt>
                      <c:pt idx="8343">
                        <c:v>15.0407687324932</c:v>
                      </c:pt>
                      <c:pt idx="8344">
                        <c:v>15.045205310190999</c:v>
                      </c:pt>
                      <c:pt idx="8345">
                        <c:v>15.0496418878888</c:v>
                      </c:pt>
                      <c:pt idx="8346">
                        <c:v>15.054078465586599</c:v>
                      </c:pt>
                      <c:pt idx="8347">
                        <c:v>15.0585150432843</c:v>
                      </c:pt>
                      <c:pt idx="8348">
                        <c:v>15.062951620982099</c:v>
                      </c:pt>
                      <c:pt idx="8349">
                        <c:v>15.0673881986799</c:v>
                      </c:pt>
                      <c:pt idx="8350">
                        <c:v>15.0718247763776</c:v>
                      </c:pt>
                      <c:pt idx="8351">
                        <c:v>15.076261354075401</c:v>
                      </c:pt>
                      <c:pt idx="8352">
                        <c:v>15.0806979317732</c:v>
                      </c:pt>
                      <c:pt idx="8353">
                        <c:v>15.085134509470899</c:v>
                      </c:pt>
                      <c:pt idx="8354">
                        <c:v>15.0895710871687</c:v>
                      </c:pt>
                      <c:pt idx="8355">
                        <c:v>15.094007664866499</c:v>
                      </c:pt>
                      <c:pt idx="8356">
                        <c:v>15.0984442425643</c:v>
                      </c:pt>
                      <c:pt idx="8357">
                        <c:v>15.102880820262</c:v>
                      </c:pt>
                      <c:pt idx="8358">
                        <c:v>15.1073173979598</c:v>
                      </c:pt>
                      <c:pt idx="8359">
                        <c:v>15.111753975657599</c:v>
                      </c:pt>
                      <c:pt idx="8360">
                        <c:v>15.116190553355301</c:v>
                      </c:pt>
                      <c:pt idx="8361">
                        <c:v>15.1206271310531</c:v>
                      </c:pt>
                      <c:pt idx="8362">
                        <c:v>15.125063708750901</c:v>
                      </c:pt>
                      <c:pt idx="8363">
                        <c:v>15.1295002864486</c:v>
                      </c:pt>
                      <c:pt idx="8364">
                        <c:v>15.133936864146399</c:v>
                      </c:pt>
                      <c:pt idx="8365">
                        <c:v>15.1383734418442</c:v>
                      </c:pt>
                      <c:pt idx="8366">
                        <c:v>15.142810019542001</c:v>
                      </c:pt>
                      <c:pt idx="8367">
                        <c:v>15.1472465972397</c:v>
                      </c:pt>
                      <c:pt idx="8368">
                        <c:v>15.151683174937499</c:v>
                      </c:pt>
                      <c:pt idx="8369">
                        <c:v>15.1561197526353</c:v>
                      </c:pt>
                      <c:pt idx="8370">
                        <c:v>15.160556330333</c:v>
                      </c:pt>
                      <c:pt idx="8371">
                        <c:v>15.164992908030801</c:v>
                      </c:pt>
                      <c:pt idx="8372">
                        <c:v>15.1694294857286</c:v>
                      </c:pt>
                      <c:pt idx="8373">
                        <c:v>15.173866063426299</c:v>
                      </c:pt>
                      <c:pt idx="8374">
                        <c:v>15.1783026411241</c:v>
                      </c:pt>
                      <c:pt idx="8375">
                        <c:v>15.182739218821901</c:v>
                      </c:pt>
                      <c:pt idx="8376">
                        <c:v>15.1871757965197</c:v>
                      </c:pt>
                      <c:pt idx="8377">
                        <c:v>15.191612374217399</c:v>
                      </c:pt>
                      <c:pt idx="8378">
                        <c:v>15.1960489519152</c:v>
                      </c:pt>
                      <c:pt idx="8379">
                        <c:v>15.200485529612999</c:v>
                      </c:pt>
                      <c:pt idx="8380">
                        <c:v>15.204922107310701</c:v>
                      </c:pt>
                      <c:pt idx="8381">
                        <c:v>15.2093586850085</c:v>
                      </c:pt>
                      <c:pt idx="8382">
                        <c:v>15.2137952627063</c:v>
                      </c:pt>
                      <c:pt idx="8383">
                        <c:v>15.218231840404</c:v>
                      </c:pt>
                      <c:pt idx="8384">
                        <c:v>15.222668418101801</c:v>
                      </c:pt>
                      <c:pt idx="8385">
                        <c:v>15.2271049957996</c:v>
                      </c:pt>
                      <c:pt idx="8386">
                        <c:v>15.231541573497401</c:v>
                      </c:pt>
                      <c:pt idx="8387">
                        <c:v>15.2359781511951</c:v>
                      </c:pt>
                      <c:pt idx="8388">
                        <c:v>15.240414728892899</c:v>
                      </c:pt>
                      <c:pt idx="8389">
                        <c:v>15.2448513065907</c:v>
                      </c:pt>
                      <c:pt idx="8390">
                        <c:v>15.2492878842884</c:v>
                      </c:pt>
                      <c:pt idx="8391">
                        <c:v>15.2537244619862</c:v>
                      </c:pt>
                      <c:pt idx="8392">
                        <c:v>15.258161039684</c:v>
                      </c:pt>
                      <c:pt idx="8393">
                        <c:v>15.262597617381701</c:v>
                      </c:pt>
                      <c:pt idx="8394">
                        <c:v>15.2670341950795</c:v>
                      </c:pt>
                      <c:pt idx="8395">
                        <c:v>15.271470772777301</c:v>
                      </c:pt>
                      <c:pt idx="8396">
                        <c:v>15.275907350475</c:v>
                      </c:pt>
                      <c:pt idx="8397">
                        <c:v>15.280343928172799</c:v>
                      </c:pt>
                      <c:pt idx="8398">
                        <c:v>15.2847805058706</c:v>
                      </c:pt>
                      <c:pt idx="8399">
                        <c:v>15.289217083568399</c:v>
                      </c:pt>
                      <c:pt idx="8400">
                        <c:v>15.2936536612661</c:v>
                      </c:pt>
                      <c:pt idx="8401">
                        <c:v>15.2980902389639</c:v>
                      </c:pt>
                      <c:pt idx="8402">
                        <c:v>15.3025268166617</c:v>
                      </c:pt>
                      <c:pt idx="8403">
                        <c:v>15.3069633943594</c:v>
                      </c:pt>
                      <c:pt idx="8404">
                        <c:v>15.311399972057201</c:v>
                      </c:pt>
                      <c:pt idx="8405">
                        <c:v>15.315836549755</c:v>
                      </c:pt>
                      <c:pt idx="8406">
                        <c:v>15.320273127452699</c:v>
                      </c:pt>
                      <c:pt idx="8407">
                        <c:v>15.3247097051505</c:v>
                      </c:pt>
                      <c:pt idx="8408">
                        <c:v>15.329146282848299</c:v>
                      </c:pt>
                      <c:pt idx="8409">
                        <c:v>15.3335828605461</c:v>
                      </c:pt>
                      <c:pt idx="8410">
                        <c:v>15.3380194382438</c:v>
                      </c:pt>
                      <c:pt idx="8411">
                        <c:v>15.3424560159416</c:v>
                      </c:pt>
                      <c:pt idx="8412">
                        <c:v>15.346892593639399</c:v>
                      </c:pt>
                      <c:pt idx="8413">
                        <c:v>15.351329171337101</c:v>
                      </c:pt>
                      <c:pt idx="8414">
                        <c:v>15.3557657490349</c:v>
                      </c:pt>
                      <c:pt idx="8415">
                        <c:v>15.360202326732701</c:v>
                      </c:pt>
                      <c:pt idx="8416">
                        <c:v>15.3646389044304</c:v>
                      </c:pt>
                      <c:pt idx="8417">
                        <c:v>15.369075482128199</c:v>
                      </c:pt>
                      <c:pt idx="8418">
                        <c:v>15.373512059826</c:v>
                      </c:pt>
                      <c:pt idx="8419">
                        <c:v>15.377948637523801</c:v>
                      </c:pt>
                      <c:pt idx="8420">
                        <c:v>15.3823852152215</c:v>
                      </c:pt>
                      <c:pt idx="8421">
                        <c:v>15.386821792919299</c:v>
                      </c:pt>
                      <c:pt idx="8422">
                        <c:v>15.3912583706171</c:v>
                      </c:pt>
                      <c:pt idx="8423">
                        <c:v>15.3956949483148</c:v>
                      </c:pt>
                      <c:pt idx="8424">
                        <c:v>15.400131526012601</c:v>
                      </c:pt>
                      <c:pt idx="8425">
                        <c:v>15.4045681037104</c:v>
                      </c:pt>
                      <c:pt idx="8426">
                        <c:v>15.409004681408099</c:v>
                      </c:pt>
                      <c:pt idx="8427">
                        <c:v>15.4134412591059</c:v>
                      </c:pt>
                      <c:pt idx="8428">
                        <c:v>15.417877836803701</c:v>
                      </c:pt>
                      <c:pt idx="8429">
                        <c:v>15.4223144145015</c:v>
                      </c:pt>
                      <c:pt idx="8430">
                        <c:v>15.426750992199199</c:v>
                      </c:pt>
                      <c:pt idx="8431">
                        <c:v>15.431187569897</c:v>
                      </c:pt>
                      <c:pt idx="8432">
                        <c:v>15.435624147594799</c:v>
                      </c:pt>
                      <c:pt idx="8433">
                        <c:v>15.440060725292501</c:v>
                      </c:pt>
                      <c:pt idx="8434">
                        <c:v>15.4444973029903</c:v>
                      </c:pt>
                      <c:pt idx="8435">
                        <c:v>15.4489338806881</c:v>
                      </c:pt>
                      <c:pt idx="8436">
                        <c:v>15.4533704583858</c:v>
                      </c:pt>
                      <c:pt idx="8437">
                        <c:v>15.457807036083601</c:v>
                      </c:pt>
                      <c:pt idx="8438">
                        <c:v>15.4622436137814</c:v>
                      </c:pt>
                      <c:pt idx="8439">
                        <c:v>15.466680191479201</c:v>
                      </c:pt>
                      <c:pt idx="8440">
                        <c:v>15.4711167691769</c:v>
                      </c:pt>
                      <c:pt idx="8441">
                        <c:v>15.475553346874699</c:v>
                      </c:pt>
                      <c:pt idx="8442">
                        <c:v>15.4799899245725</c:v>
                      </c:pt>
                      <c:pt idx="8443">
                        <c:v>15.4844265022702</c:v>
                      </c:pt>
                      <c:pt idx="8444">
                        <c:v>15.488863079968</c:v>
                      </c:pt>
                      <c:pt idx="8445">
                        <c:v>15.4932996576658</c:v>
                      </c:pt>
                      <c:pt idx="8446">
                        <c:v>15.497736235363501</c:v>
                      </c:pt>
                      <c:pt idx="8447">
                        <c:v>15.5021728130613</c:v>
                      </c:pt>
                      <c:pt idx="8448">
                        <c:v>15.506609390759101</c:v>
                      </c:pt>
                      <c:pt idx="8449">
                        <c:v>15.5110459684568</c:v>
                      </c:pt>
                      <c:pt idx="8450">
                        <c:v>15.515482546154599</c:v>
                      </c:pt>
                      <c:pt idx="8451">
                        <c:v>15.5199191238524</c:v>
                      </c:pt>
                      <c:pt idx="8452">
                        <c:v>15.524355701550199</c:v>
                      </c:pt>
                      <c:pt idx="8453">
                        <c:v>15.528792279247901</c:v>
                      </c:pt>
                      <c:pt idx="8454">
                        <c:v>15.5332288569457</c:v>
                      </c:pt>
                      <c:pt idx="8455">
                        <c:v>15.5376654346435</c:v>
                      </c:pt>
                      <c:pt idx="8456">
                        <c:v>15.5421020123412</c:v>
                      </c:pt>
                      <c:pt idx="8457">
                        <c:v>15.546538590039001</c:v>
                      </c:pt>
                      <c:pt idx="8458">
                        <c:v>15.5509751677368</c:v>
                      </c:pt>
                      <c:pt idx="8459">
                        <c:v>15.555411745434499</c:v>
                      </c:pt>
                      <c:pt idx="8460">
                        <c:v>15.5598483231323</c:v>
                      </c:pt>
                      <c:pt idx="8461">
                        <c:v>15.564284900830099</c:v>
                      </c:pt>
                      <c:pt idx="8462">
                        <c:v>15.5687214785279</c:v>
                      </c:pt>
                      <c:pt idx="8463">
                        <c:v>15.5731580562256</c:v>
                      </c:pt>
                      <c:pt idx="8464">
                        <c:v>15.5775946339234</c:v>
                      </c:pt>
                      <c:pt idx="8465">
                        <c:v>15.582031211621199</c:v>
                      </c:pt>
                      <c:pt idx="8466">
                        <c:v>15.586467789318901</c:v>
                      </c:pt>
                      <c:pt idx="8467">
                        <c:v>15.5909043670167</c:v>
                      </c:pt>
                      <c:pt idx="8468">
                        <c:v>15.595340944714501</c:v>
                      </c:pt>
                      <c:pt idx="8469">
                        <c:v>15.5997775224122</c:v>
                      </c:pt>
                      <c:pt idx="8470">
                        <c:v>15.604214100109999</c:v>
                      </c:pt>
                      <c:pt idx="8471">
                        <c:v>15.6086506778078</c:v>
                      </c:pt>
                      <c:pt idx="8472">
                        <c:v>15.6130872555055</c:v>
                      </c:pt>
                      <c:pt idx="8473">
                        <c:v>15.6175238332033</c:v>
                      </c:pt>
                      <c:pt idx="8474">
                        <c:v>15.621960410901099</c:v>
                      </c:pt>
                      <c:pt idx="8475">
                        <c:v>15.6263969885989</c:v>
                      </c:pt>
                      <c:pt idx="8476">
                        <c:v>15.6308335662966</c:v>
                      </c:pt>
                      <c:pt idx="8477">
                        <c:v>15.635270143994401</c:v>
                      </c:pt>
                      <c:pt idx="8478">
                        <c:v>15.6397067216922</c:v>
                      </c:pt>
                      <c:pt idx="8479">
                        <c:v>15.644143299389899</c:v>
                      </c:pt>
                      <c:pt idx="8480">
                        <c:v>15.6485798770877</c:v>
                      </c:pt>
                      <c:pt idx="8481">
                        <c:v>15.653016454785501</c:v>
                      </c:pt>
                      <c:pt idx="8482">
                        <c:v>15.6574530324832</c:v>
                      </c:pt>
                      <c:pt idx="8483">
                        <c:v>15.661889610180999</c:v>
                      </c:pt>
                      <c:pt idx="8484">
                        <c:v>15.6663261878788</c:v>
                      </c:pt>
                      <c:pt idx="8485">
                        <c:v>15.670762765576599</c:v>
                      </c:pt>
                      <c:pt idx="8486">
                        <c:v>15.675199343274301</c:v>
                      </c:pt>
                      <c:pt idx="8487">
                        <c:v>15.6796359209721</c:v>
                      </c:pt>
                      <c:pt idx="8488">
                        <c:v>15.6840724986699</c:v>
                      </c:pt>
                      <c:pt idx="8489">
                        <c:v>15.6885090763676</c:v>
                      </c:pt>
                      <c:pt idx="8490">
                        <c:v>15.692945654065401</c:v>
                      </c:pt>
                      <c:pt idx="8491">
                        <c:v>15.6973822317632</c:v>
                      </c:pt>
                      <c:pt idx="8492">
                        <c:v>15.701818809460899</c:v>
                      </c:pt>
                      <c:pt idx="8493">
                        <c:v>15.7062553871587</c:v>
                      </c:pt>
                      <c:pt idx="8494">
                        <c:v>15.710691964856499</c:v>
                      </c:pt>
                      <c:pt idx="8495">
                        <c:v>15.7151285425543</c:v>
                      </c:pt>
                      <c:pt idx="8496">
                        <c:v>15.719565120252</c:v>
                      </c:pt>
                      <c:pt idx="8497">
                        <c:v>15.724001697949801</c:v>
                      </c:pt>
                      <c:pt idx="8498">
                        <c:v>15.7284382756476</c:v>
                      </c:pt>
                      <c:pt idx="8499">
                        <c:v>15.732874853345299</c:v>
                      </c:pt>
                      <c:pt idx="8500">
                        <c:v>15.7373114310431</c:v>
                      </c:pt>
                      <c:pt idx="8501">
                        <c:v>15.741748008740901</c:v>
                      </c:pt>
                      <c:pt idx="8502">
                        <c:v>15.7461845864386</c:v>
                      </c:pt>
                      <c:pt idx="8503">
                        <c:v>15.750621164136399</c:v>
                      </c:pt>
                      <c:pt idx="8504">
                        <c:v>15.7550577418342</c:v>
                      </c:pt>
                      <c:pt idx="8505">
                        <c:v>15.759494319531999</c:v>
                      </c:pt>
                      <c:pt idx="8506">
                        <c:v>15.763930897229701</c:v>
                      </c:pt>
                      <c:pt idx="8507">
                        <c:v>15.7683674749275</c:v>
                      </c:pt>
                      <c:pt idx="8508">
                        <c:v>15.7728040526253</c:v>
                      </c:pt>
                      <c:pt idx="8509">
                        <c:v>15.777240630323</c:v>
                      </c:pt>
                      <c:pt idx="8510">
                        <c:v>15.781677208020801</c:v>
                      </c:pt>
                      <c:pt idx="8511">
                        <c:v>15.7861137857186</c:v>
                      </c:pt>
                      <c:pt idx="8512">
                        <c:v>15.790550363416299</c:v>
                      </c:pt>
                      <c:pt idx="8513">
                        <c:v>15.7949869411141</c:v>
                      </c:pt>
                      <c:pt idx="8514">
                        <c:v>15.799423518811899</c:v>
                      </c:pt>
                      <c:pt idx="8515">
                        <c:v>15.8038600965097</c:v>
                      </c:pt>
                      <c:pt idx="8516">
                        <c:v>15.8082966742074</c:v>
                      </c:pt>
                      <c:pt idx="8517">
                        <c:v>15.8127332519052</c:v>
                      </c:pt>
                      <c:pt idx="8518">
                        <c:v>15.817169829602999</c:v>
                      </c:pt>
                      <c:pt idx="8519">
                        <c:v>15.821606407300701</c:v>
                      </c:pt>
                      <c:pt idx="8520">
                        <c:v>15.8260429849985</c:v>
                      </c:pt>
                      <c:pt idx="8521">
                        <c:v>15.830479562696301</c:v>
                      </c:pt>
                      <c:pt idx="8522">
                        <c:v>15.834916140394</c:v>
                      </c:pt>
                      <c:pt idx="8523">
                        <c:v>15.839352718091799</c:v>
                      </c:pt>
                      <c:pt idx="8524">
                        <c:v>15.8437892957896</c:v>
                      </c:pt>
                      <c:pt idx="8525">
                        <c:v>15.848225873487401</c:v>
                      </c:pt>
                      <c:pt idx="8526">
                        <c:v>15.8526624511851</c:v>
                      </c:pt>
                      <c:pt idx="8527">
                        <c:v>15.857099028882899</c:v>
                      </c:pt>
                      <c:pt idx="8528">
                        <c:v>15.8615356065807</c:v>
                      </c:pt>
                      <c:pt idx="8529">
                        <c:v>15.8659721842784</c:v>
                      </c:pt>
                      <c:pt idx="8530">
                        <c:v>15.870408761976201</c:v>
                      </c:pt>
                      <c:pt idx="8531">
                        <c:v>15.874845339674</c:v>
                      </c:pt>
                      <c:pt idx="8532">
                        <c:v>15.879281917371699</c:v>
                      </c:pt>
                      <c:pt idx="8533">
                        <c:v>15.8837184950695</c:v>
                      </c:pt>
                      <c:pt idx="8534">
                        <c:v>15.888155072767301</c:v>
                      </c:pt>
                      <c:pt idx="8535">
                        <c:v>15.8925916504651</c:v>
                      </c:pt>
                      <c:pt idx="8536">
                        <c:v>15.897028228162799</c:v>
                      </c:pt>
                      <c:pt idx="8537">
                        <c:v>15.9014648058606</c:v>
                      </c:pt>
                      <c:pt idx="8538">
                        <c:v>15.905901383558399</c:v>
                      </c:pt>
                      <c:pt idx="8539">
                        <c:v>15.910337961256101</c:v>
                      </c:pt>
                      <c:pt idx="8540">
                        <c:v>15.9147745389539</c:v>
                      </c:pt>
                      <c:pt idx="8541">
                        <c:v>15.919211116651701</c:v>
                      </c:pt>
                      <c:pt idx="8542">
                        <c:v>15.9236476943494</c:v>
                      </c:pt>
                      <c:pt idx="8543">
                        <c:v>15.928084272047199</c:v>
                      </c:pt>
                      <c:pt idx="8544">
                        <c:v>15.932520849745</c:v>
                      </c:pt>
                      <c:pt idx="8545">
                        <c:v>15.936957427442801</c:v>
                      </c:pt>
                      <c:pt idx="8546">
                        <c:v>15.9413940051405</c:v>
                      </c:pt>
                      <c:pt idx="8547">
                        <c:v>15.945830582838299</c:v>
                      </c:pt>
                      <c:pt idx="8548">
                        <c:v>15.9502671605361</c:v>
                      </c:pt>
                      <c:pt idx="8549">
                        <c:v>15.9547037382338</c:v>
                      </c:pt>
                      <c:pt idx="8550">
                        <c:v>15.959140315931601</c:v>
                      </c:pt>
                      <c:pt idx="8551">
                        <c:v>15.9635768936294</c:v>
                      </c:pt>
                      <c:pt idx="8552">
                        <c:v>15.968013471327099</c:v>
                      </c:pt>
                      <c:pt idx="8553">
                        <c:v>15.9724500490249</c:v>
                      </c:pt>
                      <c:pt idx="8554">
                        <c:v>15.976886626722701</c:v>
                      </c:pt>
                      <c:pt idx="8555">
                        <c:v>15.9813232044204</c:v>
                      </c:pt>
                      <c:pt idx="8556">
                        <c:v>15.985759782118199</c:v>
                      </c:pt>
                      <c:pt idx="8557">
                        <c:v>15.990196359816</c:v>
                      </c:pt>
                      <c:pt idx="8558">
                        <c:v>15.994632937513799</c:v>
                      </c:pt>
                      <c:pt idx="8559">
                        <c:v>15.999069515211501</c:v>
                      </c:pt>
                      <c:pt idx="8560">
                        <c:v>16.003506092909301</c:v>
                      </c:pt>
                      <c:pt idx="8561">
                        <c:v>16.0079426706071</c:v>
                      </c:pt>
                      <c:pt idx="8562">
                        <c:v>16.0123792483048</c:v>
                      </c:pt>
                      <c:pt idx="8563">
                        <c:v>16.016815826002599</c:v>
                      </c:pt>
                      <c:pt idx="8564">
                        <c:v>16.021252403700402</c:v>
                      </c:pt>
                      <c:pt idx="8565">
                        <c:v>16.025688981398101</c:v>
                      </c:pt>
                      <c:pt idx="8566">
                        <c:v>16.0301255590959</c:v>
                      </c:pt>
                      <c:pt idx="8567">
                        <c:v>16.034562136793699</c:v>
                      </c:pt>
                      <c:pt idx="8568">
                        <c:v>16.038998714491498</c:v>
                      </c:pt>
                      <c:pt idx="8569">
                        <c:v>16.043435292189201</c:v>
                      </c:pt>
                      <c:pt idx="8570">
                        <c:v>16.047871869887</c:v>
                      </c:pt>
                      <c:pt idx="8571">
                        <c:v>16.052308447584799</c:v>
                      </c:pt>
                      <c:pt idx="8572">
                        <c:v>16.056745025282499</c:v>
                      </c:pt>
                      <c:pt idx="8573">
                        <c:v>16.061181602980302</c:v>
                      </c:pt>
                      <c:pt idx="8574">
                        <c:v>16.065618180678101</c:v>
                      </c:pt>
                      <c:pt idx="8575">
                        <c:v>16.0700547583758</c:v>
                      </c:pt>
                      <c:pt idx="8576">
                        <c:v>16.074491336073599</c:v>
                      </c:pt>
                      <c:pt idx="8577">
                        <c:v>16.078927913771398</c:v>
                      </c:pt>
                      <c:pt idx="8578">
                        <c:v>16.083364491469101</c:v>
                      </c:pt>
                      <c:pt idx="8579">
                        <c:v>16.0878010691669</c:v>
                      </c:pt>
                      <c:pt idx="8580">
                        <c:v>16.092237646864699</c:v>
                      </c:pt>
                      <c:pt idx="8581">
                        <c:v>16.096674224562499</c:v>
                      </c:pt>
                      <c:pt idx="8582">
                        <c:v>16.101110802260202</c:v>
                      </c:pt>
                      <c:pt idx="8583">
                        <c:v>16.105547379958001</c:v>
                      </c:pt>
                      <c:pt idx="8584">
                        <c:v>16.1099839576558</c:v>
                      </c:pt>
                      <c:pt idx="8585">
                        <c:v>16.114420535353499</c:v>
                      </c:pt>
                      <c:pt idx="8586">
                        <c:v>16.118857113051298</c:v>
                      </c:pt>
                      <c:pt idx="8587">
                        <c:v>16.123293690749101</c:v>
                      </c:pt>
                      <c:pt idx="8588">
                        <c:v>16.1277302684468</c:v>
                      </c:pt>
                      <c:pt idx="8589">
                        <c:v>16.1321668461446</c:v>
                      </c:pt>
                      <c:pt idx="8590">
                        <c:v>16.136603423842399</c:v>
                      </c:pt>
                      <c:pt idx="8591">
                        <c:v>16.141040001540201</c:v>
                      </c:pt>
                      <c:pt idx="8592">
                        <c:v>16.145476579237901</c:v>
                      </c:pt>
                      <c:pt idx="8593">
                        <c:v>16.1499131569357</c:v>
                      </c:pt>
                      <c:pt idx="8594">
                        <c:v>16.154349734633499</c:v>
                      </c:pt>
                      <c:pt idx="8595">
                        <c:v>16.158786312331198</c:v>
                      </c:pt>
                      <c:pt idx="8596">
                        <c:v>16.163222890029001</c:v>
                      </c:pt>
                      <c:pt idx="8597">
                        <c:v>16.1676594677268</c:v>
                      </c:pt>
                      <c:pt idx="8598">
                        <c:v>16.1720960454245</c:v>
                      </c:pt>
                      <c:pt idx="8599">
                        <c:v>16.176532623122299</c:v>
                      </c:pt>
                      <c:pt idx="8600">
                        <c:v>16.180969200820101</c:v>
                      </c:pt>
                      <c:pt idx="8601">
                        <c:v>16.1854057785179</c:v>
                      </c:pt>
                      <c:pt idx="8602">
                        <c:v>16.1898423562156</c:v>
                      </c:pt>
                      <c:pt idx="8603">
                        <c:v>16.194278933913399</c:v>
                      </c:pt>
                      <c:pt idx="8604">
                        <c:v>16.198715511611201</c:v>
                      </c:pt>
                      <c:pt idx="8605">
                        <c:v>16.203152089308901</c:v>
                      </c:pt>
                      <c:pt idx="8606">
                        <c:v>16.2075886670067</c:v>
                      </c:pt>
                      <c:pt idx="8607">
                        <c:v>16.212025244704499</c:v>
                      </c:pt>
                      <c:pt idx="8608">
                        <c:v>16.216461822402199</c:v>
                      </c:pt>
                      <c:pt idx="8609">
                        <c:v>16.220898400100001</c:v>
                      </c:pt>
                      <c:pt idx="8610">
                        <c:v>16.2253349777978</c:v>
                      </c:pt>
                      <c:pt idx="8611">
                        <c:v>16.229771555495599</c:v>
                      </c:pt>
                      <c:pt idx="8612">
                        <c:v>16.234208133193299</c:v>
                      </c:pt>
                      <c:pt idx="8613">
                        <c:v>16.238644710891101</c:v>
                      </c:pt>
                      <c:pt idx="8614">
                        <c:v>16.2430812885889</c:v>
                      </c:pt>
                      <c:pt idx="8615">
                        <c:v>16.2475178662866</c:v>
                      </c:pt>
                      <c:pt idx="8616">
                        <c:v>16.251954443984399</c:v>
                      </c:pt>
                      <c:pt idx="8617">
                        <c:v>16.256391021682202</c:v>
                      </c:pt>
                      <c:pt idx="8618">
                        <c:v>16.260827599379901</c:v>
                      </c:pt>
                      <c:pt idx="8619">
                        <c:v>16.2652641770777</c:v>
                      </c:pt>
                      <c:pt idx="8620">
                        <c:v>16.269700754775499</c:v>
                      </c:pt>
                      <c:pt idx="8621">
                        <c:v>16.274137332473298</c:v>
                      </c:pt>
                      <c:pt idx="8622">
                        <c:v>16.278573910171001</c:v>
                      </c:pt>
                      <c:pt idx="8623">
                        <c:v>16.2830104878688</c:v>
                      </c:pt>
                      <c:pt idx="8624">
                        <c:v>16.287447065566599</c:v>
                      </c:pt>
                      <c:pt idx="8625">
                        <c:v>16.291883643264299</c:v>
                      </c:pt>
                      <c:pt idx="8626">
                        <c:v>16.296320220962102</c:v>
                      </c:pt>
                      <c:pt idx="8627">
                        <c:v>16.300756798659901</c:v>
                      </c:pt>
                      <c:pt idx="8628">
                        <c:v>16.3051933763576</c:v>
                      </c:pt>
                      <c:pt idx="8629">
                        <c:v>16.309629954055399</c:v>
                      </c:pt>
                      <c:pt idx="8630">
                        <c:v>16.314066531753198</c:v>
                      </c:pt>
                      <c:pt idx="8631">
                        <c:v>16.318503109451001</c:v>
                      </c:pt>
                      <c:pt idx="8632">
                        <c:v>16.3229396871487</c:v>
                      </c:pt>
                      <c:pt idx="8633">
                        <c:v>16.3273762648465</c:v>
                      </c:pt>
                      <c:pt idx="8634">
                        <c:v>16.331812842544299</c:v>
                      </c:pt>
                      <c:pt idx="8635">
                        <c:v>16.336249420242002</c:v>
                      </c:pt>
                      <c:pt idx="8636">
                        <c:v>16.340685997939801</c:v>
                      </c:pt>
                      <c:pt idx="8637">
                        <c:v>16.3451225756376</c:v>
                      </c:pt>
                      <c:pt idx="8638">
                        <c:v>16.349559153335299</c:v>
                      </c:pt>
                      <c:pt idx="8639">
                        <c:v>16.353995731033098</c:v>
                      </c:pt>
                      <c:pt idx="8640">
                        <c:v>16.358432308730901</c:v>
                      </c:pt>
                      <c:pt idx="8641">
                        <c:v>16.3628688864287</c:v>
                      </c:pt>
                      <c:pt idx="8642">
                        <c:v>16.3673054641264</c:v>
                      </c:pt>
                      <c:pt idx="8643">
                        <c:v>16.371742041824199</c:v>
                      </c:pt>
                      <c:pt idx="8644">
                        <c:v>16.376178619522001</c:v>
                      </c:pt>
                      <c:pt idx="8645">
                        <c:v>16.380615197219701</c:v>
                      </c:pt>
                      <c:pt idx="8646">
                        <c:v>16.3850517749175</c:v>
                      </c:pt>
                      <c:pt idx="8647">
                        <c:v>16.389488352615299</c:v>
                      </c:pt>
                      <c:pt idx="8648">
                        <c:v>16.393924930312998</c:v>
                      </c:pt>
                      <c:pt idx="8649">
                        <c:v>16.398361508010801</c:v>
                      </c:pt>
                      <c:pt idx="8650">
                        <c:v>16.4027980857086</c:v>
                      </c:pt>
                      <c:pt idx="8651">
                        <c:v>16.4072346634063</c:v>
                      </c:pt>
                      <c:pt idx="8652">
                        <c:v>16.411671241104099</c:v>
                      </c:pt>
                      <c:pt idx="8653">
                        <c:v>16.416107818801901</c:v>
                      </c:pt>
                      <c:pt idx="8654">
                        <c:v>16.4205443964997</c:v>
                      </c:pt>
                      <c:pt idx="8655">
                        <c:v>16.4249809741974</c:v>
                      </c:pt>
                      <c:pt idx="8656">
                        <c:v>16.429417551895199</c:v>
                      </c:pt>
                      <c:pt idx="8657">
                        <c:v>16.433854129593001</c:v>
                      </c:pt>
                      <c:pt idx="8658">
                        <c:v>16.438290707290701</c:v>
                      </c:pt>
                      <c:pt idx="8659">
                        <c:v>16.4427272849885</c:v>
                      </c:pt>
                      <c:pt idx="8660">
                        <c:v>16.447163862686299</c:v>
                      </c:pt>
                      <c:pt idx="8661">
                        <c:v>16.451600440383999</c:v>
                      </c:pt>
                      <c:pt idx="8662">
                        <c:v>16.456037018081801</c:v>
                      </c:pt>
                      <c:pt idx="8663">
                        <c:v>16.4604735957796</c:v>
                      </c:pt>
                      <c:pt idx="8664">
                        <c:v>16.464910173477399</c:v>
                      </c:pt>
                      <c:pt idx="8665">
                        <c:v>16.469346751175099</c:v>
                      </c:pt>
                      <c:pt idx="8666">
                        <c:v>16.473783328872901</c:v>
                      </c:pt>
                      <c:pt idx="8667">
                        <c:v>16.4782199065707</c:v>
                      </c:pt>
                      <c:pt idx="8668">
                        <c:v>16.4826564842684</c:v>
                      </c:pt>
                      <c:pt idx="8669">
                        <c:v>16.487093061966199</c:v>
                      </c:pt>
                      <c:pt idx="8670">
                        <c:v>16.491529639664002</c:v>
                      </c:pt>
                      <c:pt idx="8671">
                        <c:v>16.495966217361701</c:v>
                      </c:pt>
                      <c:pt idx="8672">
                        <c:v>16.5004027950595</c:v>
                      </c:pt>
                      <c:pt idx="8673">
                        <c:v>16.504839372757299</c:v>
                      </c:pt>
                      <c:pt idx="8674">
                        <c:v>16.509275950455098</c:v>
                      </c:pt>
                      <c:pt idx="8675">
                        <c:v>16.513712528152801</c:v>
                      </c:pt>
                      <c:pt idx="8676">
                        <c:v>16.5181491058506</c:v>
                      </c:pt>
                      <c:pt idx="8677">
                        <c:v>16.5225856835484</c:v>
                      </c:pt>
                      <c:pt idx="8678">
                        <c:v>16.527022261246099</c:v>
                      </c:pt>
                      <c:pt idx="8679">
                        <c:v>16.531458838943902</c:v>
                      </c:pt>
                      <c:pt idx="8680">
                        <c:v>16.535895416641701</c:v>
                      </c:pt>
                      <c:pt idx="8681">
                        <c:v>16.5403319943394</c:v>
                      </c:pt>
                      <c:pt idx="8682">
                        <c:v>16.544768572037199</c:v>
                      </c:pt>
                      <c:pt idx="8683">
                        <c:v>16.549205149734998</c:v>
                      </c:pt>
                      <c:pt idx="8684">
                        <c:v>16.553641727432701</c:v>
                      </c:pt>
                      <c:pt idx="8685">
                        <c:v>16.5580783051305</c:v>
                      </c:pt>
                      <c:pt idx="8686">
                        <c:v>16.5625148828283</c:v>
                      </c:pt>
                      <c:pt idx="8687">
                        <c:v>16.566951460526099</c:v>
                      </c:pt>
                      <c:pt idx="8688">
                        <c:v>16.571388038223802</c:v>
                      </c:pt>
                      <c:pt idx="8689">
                        <c:v>16.575824615921601</c:v>
                      </c:pt>
                      <c:pt idx="8690">
                        <c:v>16.5802611936194</c:v>
                      </c:pt>
                      <c:pt idx="8691">
                        <c:v>16.584697771317099</c:v>
                      </c:pt>
                      <c:pt idx="8692">
                        <c:v>16.589134349014898</c:v>
                      </c:pt>
                      <c:pt idx="8693">
                        <c:v>16.593570926712701</c:v>
                      </c:pt>
                      <c:pt idx="8694">
                        <c:v>16.598007504410401</c:v>
                      </c:pt>
                      <c:pt idx="8695">
                        <c:v>16.6024440821082</c:v>
                      </c:pt>
                      <c:pt idx="8696">
                        <c:v>16.606880659805999</c:v>
                      </c:pt>
                      <c:pt idx="8697">
                        <c:v>16.611317237503801</c:v>
                      </c:pt>
                      <c:pt idx="8698">
                        <c:v>16.615753815201501</c:v>
                      </c:pt>
                      <c:pt idx="8699">
                        <c:v>16.6201903928993</c:v>
                      </c:pt>
                      <c:pt idx="8700">
                        <c:v>16.624626970597099</c:v>
                      </c:pt>
                      <c:pt idx="8701">
                        <c:v>16.629063548294798</c:v>
                      </c:pt>
                      <c:pt idx="8702">
                        <c:v>16.633500125992601</c:v>
                      </c:pt>
                      <c:pt idx="8703">
                        <c:v>16.6379367036904</c:v>
                      </c:pt>
                      <c:pt idx="8704">
                        <c:v>16.6423732813881</c:v>
                      </c:pt>
                      <c:pt idx="8705">
                        <c:v>16.646809859085899</c:v>
                      </c:pt>
                      <c:pt idx="8706">
                        <c:v>16.651246436783701</c:v>
                      </c:pt>
                      <c:pt idx="8707">
                        <c:v>16.6556830144815</c:v>
                      </c:pt>
                      <c:pt idx="8708">
                        <c:v>16.6601195921792</c:v>
                      </c:pt>
                      <c:pt idx="8709">
                        <c:v>16.664556169876999</c:v>
                      </c:pt>
                      <c:pt idx="8710">
                        <c:v>16.668992747574801</c:v>
                      </c:pt>
                      <c:pt idx="8711">
                        <c:v>16.673429325272501</c:v>
                      </c:pt>
                      <c:pt idx="8712">
                        <c:v>16.6778659029703</c:v>
                      </c:pt>
                      <c:pt idx="8713">
                        <c:v>16.682302480668099</c:v>
                      </c:pt>
                      <c:pt idx="8714">
                        <c:v>16.686739058365799</c:v>
                      </c:pt>
                      <c:pt idx="8715">
                        <c:v>16.691175636063601</c:v>
                      </c:pt>
                      <c:pt idx="8716">
                        <c:v>16.6956122137614</c:v>
                      </c:pt>
                      <c:pt idx="8717">
                        <c:v>16.700048791459199</c:v>
                      </c:pt>
                      <c:pt idx="8718">
                        <c:v>16.704485369156899</c:v>
                      </c:pt>
                      <c:pt idx="8719">
                        <c:v>16.708921946854701</c:v>
                      </c:pt>
                      <c:pt idx="8720">
                        <c:v>16.7133585245525</c:v>
                      </c:pt>
                      <c:pt idx="8721">
                        <c:v>16.7177951022502</c:v>
                      </c:pt>
                      <c:pt idx="8722">
                        <c:v>16.722231679947999</c:v>
                      </c:pt>
                      <c:pt idx="8723">
                        <c:v>16.726668257645802</c:v>
                      </c:pt>
                      <c:pt idx="8724">
                        <c:v>16.731104835343501</c:v>
                      </c:pt>
                      <c:pt idx="8725">
                        <c:v>16.7355414130413</c:v>
                      </c:pt>
                      <c:pt idx="8726">
                        <c:v>16.739977990739099</c:v>
                      </c:pt>
                      <c:pt idx="8727">
                        <c:v>16.744414568436799</c:v>
                      </c:pt>
                      <c:pt idx="8728">
                        <c:v>16.748851146134601</c:v>
                      </c:pt>
                      <c:pt idx="8729">
                        <c:v>16.753287723832401</c:v>
                      </c:pt>
                      <c:pt idx="8730">
                        <c:v>16.7577243015302</c:v>
                      </c:pt>
                      <c:pt idx="8731">
                        <c:v>16.762160879227899</c:v>
                      </c:pt>
                      <c:pt idx="8732">
                        <c:v>16.766597456925702</c:v>
                      </c:pt>
                      <c:pt idx="8733">
                        <c:v>16.771034034623501</c:v>
                      </c:pt>
                      <c:pt idx="8734">
                        <c:v>16.7754706123212</c:v>
                      </c:pt>
                      <c:pt idx="8735">
                        <c:v>16.779907190018999</c:v>
                      </c:pt>
                      <c:pt idx="8736">
                        <c:v>16.784343767716798</c:v>
                      </c:pt>
                      <c:pt idx="8737">
                        <c:v>16.788780345414501</c:v>
                      </c:pt>
                      <c:pt idx="8738">
                        <c:v>16.793216923112301</c:v>
                      </c:pt>
                      <c:pt idx="8739">
                        <c:v>16.7976535008101</c:v>
                      </c:pt>
                      <c:pt idx="8740">
                        <c:v>16.802090078507899</c:v>
                      </c:pt>
                      <c:pt idx="8741">
                        <c:v>16.806526656205602</c:v>
                      </c:pt>
                      <c:pt idx="8742">
                        <c:v>16.810963233903401</c:v>
                      </c:pt>
                      <c:pt idx="8743">
                        <c:v>16.8153998116012</c:v>
                      </c:pt>
                      <c:pt idx="8744">
                        <c:v>16.819836389298899</c:v>
                      </c:pt>
                      <c:pt idx="8745">
                        <c:v>16.824272966996698</c:v>
                      </c:pt>
                      <c:pt idx="8746">
                        <c:v>16.828709544694501</c:v>
                      </c:pt>
                      <c:pt idx="8747">
                        <c:v>16.833146122392201</c:v>
                      </c:pt>
                      <c:pt idx="8748">
                        <c:v>16.83758270009</c:v>
                      </c:pt>
                      <c:pt idx="8749">
                        <c:v>16.842019277787799</c:v>
                      </c:pt>
                      <c:pt idx="8750">
                        <c:v>16.846455855485601</c:v>
                      </c:pt>
                      <c:pt idx="8751">
                        <c:v>16.850892433183301</c:v>
                      </c:pt>
                      <c:pt idx="8752">
                        <c:v>16.8553290108811</c:v>
                      </c:pt>
                      <c:pt idx="8753">
                        <c:v>16.859765588578899</c:v>
                      </c:pt>
                      <c:pt idx="8754">
                        <c:v>16.864202166276598</c:v>
                      </c:pt>
                      <c:pt idx="8755">
                        <c:v>16.868638743974401</c:v>
                      </c:pt>
                      <c:pt idx="8756">
                        <c:v>16.8730753216722</c:v>
                      </c:pt>
                      <c:pt idx="8757">
                        <c:v>16.8775118993699</c:v>
                      </c:pt>
                      <c:pt idx="8758">
                        <c:v>16.881948477067699</c:v>
                      </c:pt>
                      <c:pt idx="8759">
                        <c:v>16.886385054765501</c:v>
                      </c:pt>
                      <c:pt idx="8760">
                        <c:v>16.8908216324633</c:v>
                      </c:pt>
                      <c:pt idx="8761">
                        <c:v>16.895258210161</c:v>
                      </c:pt>
                      <c:pt idx="8762">
                        <c:v>16.899694787858799</c:v>
                      </c:pt>
                      <c:pt idx="8763">
                        <c:v>16.904131365556601</c:v>
                      </c:pt>
                      <c:pt idx="8764">
                        <c:v>16.908567943254301</c:v>
                      </c:pt>
                      <c:pt idx="8765">
                        <c:v>16.9130045209521</c:v>
                      </c:pt>
                      <c:pt idx="8766">
                        <c:v>16.917441098649899</c:v>
                      </c:pt>
                      <c:pt idx="8767">
                        <c:v>16.921877676347599</c:v>
                      </c:pt>
                      <c:pt idx="8768">
                        <c:v>16.926314254045401</c:v>
                      </c:pt>
                      <c:pt idx="8769">
                        <c:v>16.9307508317432</c:v>
                      </c:pt>
                      <c:pt idx="8770">
                        <c:v>16.935187409440999</c:v>
                      </c:pt>
                      <c:pt idx="8771">
                        <c:v>16.939623987138699</c:v>
                      </c:pt>
                      <c:pt idx="8772">
                        <c:v>16.944060564836501</c:v>
                      </c:pt>
                      <c:pt idx="8773">
                        <c:v>16.948497142534301</c:v>
                      </c:pt>
                      <c:pt idx="8774">
                        <c:v>16.952933720232</c:v>
                      </c:pt>
                      <c:pt idx="8775">
                        <c:v>16.957370297929799</c:v>
                      </c:pt>
                      <c:pt idx="8776">
                        <c:v>16.961806875627602</c:v>
                      </c:pt>
                      <c:pt idx="8777">
                        <c:v>16.966243453325301</c:v>
                      </c:pt>
                      <c:pt idx="8778">
                        <c:v>16.9706800310231</c:v>
                      </c:pt>
                      <c:pt idx="8779">
                        <c:v>16.975116608720899</c:v>
                      </c:pt>
                      <c:pt idx="8780">
                        <c:v>16.979553186418698</c:v>
                      </c:pt>
                      <c:pt idx="8781">
                        <c:v>16.983989764116401</c:v>
                      </c:pt>
                      <c:pt idx="8782">
                        <c:v>16.988426341814201</c:v>
                      </c:pt>
                      <c:pt idx="8783">
                        <c:v>16.992862919512</c:v>
                      </c:pt>
                      <c:pt idx="8784">
                        <c:v>16.997299497209699</c:v>
                      </c:pt>
                      <c:pt idx="8785">
                        <c:v>17.001736074907502</c:v>
                      </c:pt>
                      <c:pt idx="8786">
                        <c:v>17.006172652605301</c:v>
                      </c:pt>
                      <c:pt idx="8787">
                        <c:v>17.010609230303</c:v>
                      </c:pt>
                      <c:pt idx="8788">
                        <c:v>17.015045808000799</c:v>
                      </c:pt>
                      <c:pt idx="8789">
                        <c:v>17.019482385698598</c:v>
                      </c:pt>
                      <c:pt idx="8790">
                        <c:v>17.023918963396302</c:v>
                      </c:pt>
                      <c:pt idx="8791">
                        <c:v>17.028355541094101</c:v>
                      </c:pt>
                      <c:pt idx="8792">
                        <c:v>17.0327921187919</c:v>
                      </c:pt>
                      <c:pt idx="8793">
                        <c:v>17.037228696489699</c:v>
                      </c:pt>
                      <c:pt idx="8794">
                        <c:v>17.041665274187402</c:v>
                      </c:pt>
                      <c:pt idx="8795">
                        <c:v>17.046101851885201</c:v>
                      </c:pt>
                      <c:pt idx="8796">
                        <c:v>17.050538429583</c:v>
                      </c:pt>
                      <c:pt idx="8797">
                        <c:v>17.054975007280699</c:v>
                      </c:pt>
                      <c:pt idx="8798">
                        <c:v>17.059411584978498</c:v>
                      </c:pt>
                      <c:pt idx="8799">
                        <c:v>17.063848162676301</c:v>
                      </c:pt>
                      <c:pt idx="8800">
                        <c:v>17.068284740374001</c:v>
                      </c:pt>
                      <c:pt idx="8801">
                        <c:v>17.0727213180718</c:v>
                      </c:pt>
                      <c:pt idx="8802">
                        <c:v>17.077157895769599</c:v>
                      </c:pt>
                      <c:pt idx="8803">
                        <c:v>17.081594473467302</c:v>
                      </c:pt>
                      <c:pt idx="8804">
                        <c:v>17.086031051165101</c:v>
                      </c:pt>
                      <c:pt idx="8805">
                        <c:v>17.0904676288629</c:v>
                      </c:pt>
                      <c:pt idx="8806">
                        <c:v>17.094904206560699</c:v>
                      </c:pt>
                      <c:pt idx="8807">
                        <c:v>17.099340784258398</c:v>
                      </c:pt>
                      <c:pt idx="8808">
                        <c:v>17.103777361956201</c:v>
                      </c:pt>
                      <c:pt idx="8809">
                        <c:v>17.108213939654</c:v>
                      </c:pt>
                      <c:pt idx="8810">
                        <c:v>17.1126505173517</c:v>
                      </c:pt>
                      <c:pt idx="8811">
                        <c:v>17.117087095049499</c:v>
                      </c:pt>
                      <c:pt idx="8812">
                        <c:v>17.121523672747301</c:v>
                      </c:pt>
                      <c:pt idx="8813">
                        <c:v>17.125960250445001</c:v>
                      </c:pt>
                      <c:pt idx="8814">
                        <c:v>17.1303968281428</c:v>
                      </c:pt>
                      <c:pt idx="8815">
                        <c:v>17.134833405840599</c:v>
                      </c:pt>
                      <c:pt idx="8816">
                        <c:v>17.139269983538401</c:v>
                      </c:pt>
                      <c:pt idx="8817">
                        <c:v>17.143706561236101</c:v>
                      </c:pt>
                      <c:pt idx="8818">
                        <c:v>17.1481431389339</c:v>
                      </c:pt>
                      <c:pt idx="8819">
                        <c:v>17.152579716631699</c:v>
                      </c:pt>
                      <c:pt idx="8820">
                        <c:v>17.157016294329399</c:v>
                      </c:pt>
                      <c:pt idx="8821">
                        <c:v>17.161452872027201</c:v>
                      </c:pt>
                      <c:pt idx="8822">
                        <c:v>17.165889449725</c:v>
                      </c:pt>
                      <c:pt idx="8823">
                        <c:v>17.1703260274227</c:v>
                      </c:pt>
                      <c:pt idx="8824">
                        <c:v>17.174762605120499</c:v>
                      </c:pt>
                      <c:pt idx="8825">
                        <c:v>17.179199182818301</c:v>
                      </c:pt>
                      <c:pt idx="8826">
                        <c:v>17.183635760516101</c:v>
                      </c:pt>
                      <c:pt idx="8827">
                        <c:v>17.1880723382138</c:v>
                      </c:pt>
                      <c:pt idx="8828">
                        <c:v>17.192508915911599</c:v>
                      </c:pt>
                      <c:pt idx="8829">
                        <c:v>17.196945493609402</c:v>
                      </c:pt>
                      <c:pt idx="8830">
                        <c:v>17.201382071307101</c:v>
                      </c:pt>
                      <c:pt idx="8831">
                        <c:v>17.2058186490049</c:v>
                      </c:pt>
                      <c:pt idx="8832">
                        <c:v>17.210255226702699</c:v>
                      </c:pt>
                      <c:pt idx="8833">
                        <c:v>17.214691804400399</c:v>
                      </c:pt>
                      <c:pt idx="8834">
                        <c:v>17.219128382098202</c:v>
                      </c:pt>
                      <c:pt idx="8835">
                        <c:v>17.223564959796001</c:v>
                      </c:pt>
                      <c:pt idx="8836">
                        <c:v>17.2280015374938</c:v>
                      </c:pt>
                      <c:pt idx="8837">
                        <c:v>17.232438115191499</c:v>
                      </c:pt>
                      <c:pt idx="8838">
                        <c:v>17.236874692889302</c:v>
                      </c:pt>
                      <c:pt idx="8839">
                        <c:v>17.241311270587101</c:v>
                      </c:pt>
                      <c:pt idx="8840">
                        <c:v>17.2457478482848</c:v>
                      </c:pt>
                      <c:pt idx="8841">
                        <c:v>17.250184425982599</c:v>
                      </c:pt>
                      <c:pt idx="8842">
                        <c:v>17.254621003680398</c:v>
                      </c:pt>
                      <c:pt idx="8843">
                        <c:v>17.259057581378102</c:v>
                      </c:pt>
                      <c:pt idx="8844">
                        <c:v>17.263494159075901</c:v>
                      </c:pt>
                      <c:pt idx="8845">
                        <c:v>17.2679307367737</c:v>
                      </c:pt>
                      <c:pt idx="8846">
                        <c:v>17.272367314471499</c:v>
                      </c:pt>
                      <c:pt idx="8847">
                        <c:v>17.276803892169202</c:v>
                      </c:pt>
                      <c:pt idx="8848">
                        <c:v>17.281240469867001</c:v>
                      </c:pt>
                      <c:pt idx="8849">
                        <c:v>17.2856770475648</c:v>
                      </c:pt>
                      <c:pt idx="8850">
                        <c:v>17.290113625262499</c:v>
                      </c:pt>
                      <c:pt idx="8851">
                        <c:v>17.294550202960298</c:v>
                      </c:pt>
                      <c:pt idx="8852">
                        <c:v>17.298986780658101</c:v>
                      </c:pt>
                      <c:pt idx="8853">
                        <c:v>17.303423358355801</c:v>
                      </c:pt>
                      <c:pt idx="8854">
                        <c:v>17.3078599360536</c:v>
                      </c:pt>
                      <c:pt idx="8855">
                        <c:v>17.312296513751399</c:v>
                      </c:pt>
                      <c:pt idx="8856">
                        <c:v>17.316733091449201</c:v>
                      </c:pt>
                      <c:pt idx="8857">
                        <c:v>17.321169669146901</c:v>
                      </c:pt>
                      <c:pt idx="8858">
                        <c:v>17.3256062468447</c:v>
                      </c:pt>
                      <c:pt idx="8859">
                        <c:v>17.330042824542499</c:v>
                      </c:pt>
                      <c:pt idx="8860">
                        <c:v>17.334479402240198</c:v>
                      </c:pt>
                      <c:pt idx="8861">
                        <c:v>17.338915979938001</c:v>
                      </c:pt>
                      <c:pt idx="8862">
                        <c:v>17.3433525576358</c:v>
                      </c:pt>
                      <c:pt idx="8863">
                        <c:v>17.3477891353335</c:v>
                      </c:pt>
                      <c:pt idx="8864">
                        <c:v>17.352225713031299</c:v>
                      </c:pt>
                      <c:pt idx="8865">
                        <c:v>17.356662290729101</c:v>
                      </c:pt>
                      <c:pt idx="8866">
                        <c:v>17.361098868426801</c:v>
                      </c:pt>
                      <c:pt idx="8867">
                        <c:v>17.3655354461246</c:v>
                      </c:pt>
                      <c:pt idx="8868">
                        <c:v>17.369972023822399</c:v>
                      </c:pt>
                      <c:pt idx="8869">
                        <c:v>17.374408601520202</c:v>
                      </c:pt>
                      <c:pt idx="8870">
                        <c:v>17.378845179217901</c:v>
                      </c:pt>
                      <c:pt idx="8871">
                        <c:v>17.3832817569157</c:v>
                      </c:pt>
                      <c:pt idx="8872">
                        <c:v>17.387718334613499</c:v>
                      </c:pt>
                      <c:pt idx="8873">
                        <c:v>17.392154912311199</c:v>
                      </c:pt>
                      <c:pt idx="8874">
                        <c:v>17.396591490009001</c:v>
                      </c:pt>
                      <c:pt idx="8875">
                        <c:v>17.4010280677068</c:v>
                      </c:pt>
                      <c:pt idx="8876">
                        <c:v>17.4054646454045</c:v>
                      </c:pt>
                      <c:pt idx="8877">
                        <c:v>17.409901223102299</c:v>
                      </c:pt>
                      <c:pt idx="8878">
                        <c:v>17.414337800800102</c:v>
                      </c:pt>
                      <c:pt idx="8879">
                        <c:v>17.418774378497901</c:v>
                      </c:pt>
                      <c:pt idx="8880">
                        <c:v>17.4232109561956</c:v>
                      </c:pt>
                      <c:pt idx="8881">
                        <c:v>17.427647533893399</c:v>
                      </c:pt>
                      <c:pt idx="8882">
                        <c:v>17.432084111591202</c:v>
                      </c:pt>
                      <c:pt idx="8883">
                        <c:v>17.436520689288901</c:v>
                      </c:pt>
                      <c:pt idx="8884">
                        <c:v>17.4409572669867</c:v>
                      </c:pt>
                      <c:pt idx="8885">
                        <c:v>17.445393844684499</c:v>
                      </c:pt>
                      <c:pt idx="8886">
                        <c:v>17.449830422382199</c:v>
                      </c:pt>
                      <c:pt idx="8887">
                        <c:v>17.454267000080002</c:v>
                      </c:pt>
                      <c:pt idx="8888">
                        <c:v>17.458703577777801</c:v>
                      </c:pt>
                      <c:pt idx="8889">
                        <c:v>17.4631401554756</c:v>
                      </c:pt>
                      <c:pt idx="8890">
                        <c:v>17.467576733173299</c:v>
                      </c:pt>
                      <c:pt idx="8891">
                        <c:v>17.472013310871102</c:v>
                      </c:pt>
                      <c:pt idx="8892">
                        <c:v>17.476449888568901</c:v>
                      </c:pt>
                      <c:pt idx="8893">
                        <c:v>17.4808864662666</c:v>
                      </c:pt>
                      <c:pt idx="8894">
                        <c:v>17.485323043964399</c:v>
                      </c:pt>
                      <c:pt idx="8895">
                        <c:v>17.489759621662198</c:v>
                      </c:pt>
                      <c:pt idx="8896">
                        <c:v>17.494196199359902</c:v>
                      </c:pt>
                      <c:pt idx="8897">
                        <c:v>17.498632777057701</c:v>
                      </c:pt>
                      <c:pt idx="8898">
                        <c:v>17.5030693547555</c:v>
                      </c:pt>
                      <c:pt idx="8899">
                        <c:v>17.507505932453299</c:v>
                      </c:pt>
                      <c:pt idx="8900">
                        <c:v>17.511942510150998</c:v>
                      </c:pt>
                      <c:pt idx="8901">
                        <c:v>17.516379087848801</c:v>
                      </c:pt>
                      <c:pt idx="8902">
                        <c:v>17.5208156655466</c:v>
                      </c:pt>
                      <c:pt idx="8903">
                        <c:v>17.525252243244299</c:v>
                      </c:pt>
                      <c:pt idx="8904">
                        <c:v>17.529688820942098</c:v>
                      </c:pt>
                      <c:pt idx="8905">
                        <c:v>17.534125398639901</c:v>
                      </c:pt>
                      <c:pt idx="8906">
                        <c:v>17.538561976337601</c:v>
                      </c:pt>
                      <c:pt idx="8907">
                        <c:v>17.5429985540354</c:v>
                      </c:pt>
                      <c:pt idx="8908">
                        <c:v>17.547435131733199</c:v>
                      </c:pt>
                      <c:pt idx="8909">
                        <c:v>17.551871709430898</c:v>
                      </c:pt>
                      <c:pt idx="8910">
                        <c:v>17.556308287128701</c:v>
                      </c:pt>
                      <c:pt idx="8911">
                        <c:v>17.5607448648265</c:v>
                      </c:pt>
                      <c:pt idx="8912">
                        <c:v>17.565181442524299</c:v>
                      </c:pt>
                      <c:pt idx="8913">
                        <c:v>17.569618020221998</c:v>
                      </c:pt>
                      <c:pt idx="8914">
                        <c:v>17.574054597919801</c:v>
                      </c:pt>
                      <c:pt idx="8915">
                        <c:v>17.5784911756176</c:v>
                      </c:pt>
                      <c:pt idx="8916">
                        <c:v>17.5829277533153</c:v>
                      </c:pt>
                      <c:pt idx="8917">
                        <c:v>17.587364331013099</c:v>
                      </c:pt>
                      <c:pt idx="8918">
                        <c:v>17.591800908710901</c:v>
                      </c:pt>
                      <c:pt idx="8919">
                        <c:v>17.596237486408601</c:v>
                      </c:pt>
                      <c:pt idx="8920">
                        <c:v>17.6006740641064</c:v>
                      </c:pt>
                      <c:pt idx="8921">
                        <c:v>17.605110641804199</c:v>
                      </c:pt>
                      <c:pt idx="8922">
                        <c:v>17.609547219502002</c:v>
                      </c:pt>
                      <c:pt idx="8923">
                        <c:v>17.613983797199701</c:v>
                      </c:pt>
                      <c:pt idx="8924">
                        <c:v>17.6184203748975</c:v>
                      </c:pt>
                      <c:pt idx="8925">
                        <c:v>17.622856952595299</c:v>
                      </c:pt>
                      <c:pt idx="8926">
                        <c:v>17.627293530292999</c:v>
                      </c:pt>
                      <c:pt idx="8927">
                        <c:v>17.631730107990801</c:v>
                      </c:pt>
                      <c:pt idx="8928">
                        <c:v>17.6361666856886</c:v>
                      </c:pt>
                      <c:pt idx="8929">
                        <c:v>17.6406032633863</c:v>
                      </c:pt>
                      <c:pt idx="8930">
                        <c:v>17.645039841084099</c:v>
                      </c:pt>
                      <c:pt idx="8931">
                        <c:v>17.649476418781902</c:v>
                      </c:pt>
                      <c:pt idx="8932">
                        <c:v>17.653912996479701</c:v>
                      </c:pt>
                      <c:pt idx="8933">
                        <c:v>17.6583495741774</c:v>
                      </c:pt>
                      <c:pt idx="8934">
                        <c:v>17.662786151875199</c:v>
                      </c:pt>
                      <c:pt idx="8935">
                        <c:v>17.667222729573002</c:v>
                      </c:pt>
                      <c:pt idx="8936">
                        <c:v>17.671659307270701</c:v>
                      </c:pt>
                      <c:pt idx="8937">
                        <c:v>17.6760958849685</c:v>
                      </c:pt>
                      <c:pt idx="8938">
                        <c:v>17.680532462666299</c:v>
                      </c:pt>
                      <c:pt idx="8939">
                        <c:v>17.684969040363999</c:v>
                      </c:pt>
                      <c:pt idx="8940">
                        <c:v>17.689405618061802</c:v>
                      </c:pt>
                      <c:pt idx="8941">
                        <c:v>17.693842195759601</c:v>
                      </c:pt>
                      <c:pt idx="8942">
                        <c:v>17.6982787734574</c:v>
                      </c:pt>
                      <c:pt idx="8943">
                        <c:v>17.702715351155099</c:v>
                      </c:pt>
                      <c:pt idx="8944">
                        <c:v>17.707151928852898</c:v>
                      </c:pt>
                      <c:pt idx="8945">
                        <c:v>17.711588506550701</c:v>
                      </c:pt>
                      <c:pt idx="8946">
                        <c:v>17.7160250842484</c:v>
                      </c:pt>
                      <c:pt idx="8947">
                        <c:v>17.720461661946199</c:v>
                      </c:pt>
                      <c:pt idx="8948">
                        <c:v>17.724898239643998</c:v>
                      </c:pt>
                      <c:pt idx="8949">
                        <c:v>17.729334817341702</c:v>
                      </c:pt>
                      <c:pt idx="8950">
                        <c:v>17.733771395039501</c:v>
                      </c:pt>
                      <c:pt idx="8951">
                        <c:v>17.7382079727373</c:v>
                      </c:pt>
                      <c:pt idx="8952">
                        <c:v>17.742644550434999</c:v>
                      </c:pt>
                      <c:pt idx="8953">
                        <c:v>17.747081128132798</c:v>
                      </c:pt>
                      <c:pt idx="8954">
                        <c:v>17.751517705830601</c:v>
                      </c:pt>
                      <c:pt idx="8955">
                        <c:v>17.7559542835284</c:v>
                      </c:pt>
                      <c:pt idx="8956">
                        <c:v>17.760390861226099</c:v>
                      </c:pt>
                      <c:pt idx="8957">
                        <c:v>17.764827438923898</c:v>
                      </c:pt>
                      <c:pt idx="8958">
                        <c:v>17.769264016621701</c:v>
                      </c:pt>
                      <c:pt idx="8959">
                        <c:v>17.773700594319401</c:v>
                      </c:pt>
                      <c:pt idx="8960">
                        <c:v>17.7781371720172</c:v>
                      </c:pt>
                      <c:pt idx="8961">
                        <c:v>17.782573749714999</c:v>
                      </c:pt>
                      <c:pt idx="8962">
                        <c:v>17.787010327412698</c:v>
                      </c:pt>
                      <c:pt idx="8963">
                        <c:v>17.791446905110501</c:v>
                      </c:pt>
                      <c:pt idx="8964">
                        <c:v>17.7958834828083</c:v>
                      </c:pt>
                      <c:pt idx="8965">
                        <c:v>17.800320060506099</c:v>
                      </c:pt>
                      <c:pt idx="8966">
                        <c:v>17.804756638203799</c:v>
                      </c:pt>
                      <c:pt idx="8967">
                        <c:v>17.809193215901601</c:v>
                      </c:pt>
                      <c:pt idx="8968">
                        <c:v>17.8136297935994</c:v>
                      </c:pt>
                      <c:pt idx="8969">
                        <c:v>17.8180663712971</c:v>
                      </c:pt>
                      <c:pt idx="8970">
                        <c:v>17.822502948994899</c:v>
                      </c:pt>
                      <c:pt idx="8971">
                        <c:v>17.826939526692701</c:v>
                      </c:pt>
                      <c:pt idx="8972">
                        <c:v>17.831376104390401</c:v>
                      </c:pt>
                      <c:pt idx="8973">
                        <c:v>17.8358126820882</c:v>
                      </c:pt>
                      <c:pt idx="8974">
                        <c:v>17.840249259785999</c:v>
                      </c:pt>
                      <c:pt idx="8975">
                        <c:v>17.844685837483802</c:v>
                      </c:pt>
                      <c:pt idx="8976">
                        <c:v>17.849122415181501</c:v>
                      </c:pt>
                      <c:pt idx="8977">
                        <c:v>17.8535589928793</c:v>
                      </c:pt>
                      <c:pt idx="8978">
                        <c:v>17.857995570577099</c:v>
                      </c:pt>
                      <c:pt idx="8979">
                        <c:v>17.862432148274799</c:v>
                      </c:pt>
                      <c:pt idx="8980">
                        <c:v>17.866868725972601</c:v>
                      </c:pt>
                      <c:pt idx="8981">
                        <c:v>17.8713053036704</c:v>
                      </c:pt>
                      <c:pt idx="8982">
                        <c:v>17.8757418813681</c:v>
                      </c:pt>
                      <c:pt idx="8983">
                        <c:v>17.880178459065899</c:v>
                      </c:pt>
                      <c:pt idx="8984">
                        <c:v>17.884615036763702</c:v>
                      </c:pt>
                      <c:pt idx="8985">
                        <c:v>17.889051614461501</c:v>
                      </c:pt>
                      <c:pt idx="8986">
                        <c:v>17.8934881921592</c:v>
                      </c:pt>
                      <c:pt idx="8987">
                        <c:v>17.897924769856999</c:v>
                      </c:pt>
                      <c:pt idx="8988">
                        <c:v>17.902361347554798</c:v>
                      </c:pt>
                      <c:pt idx="8989">
                        <c:v>17.906797925252501</c:v>
                      </c:pt>
                      <c:pt idx="8990">
                        <c:v>17.9112345029503</c:v>
                      </c:pt>
                      <c:pt idx="8991">
                        <c:v>17.915671080648099</c:v>
                      </c:pt>
                      <c:pt idx="8992">
                        <c:v>17.920107658345799</c:v>
                      </c:pt>
                      <c:pt idx="8993">
                        <c:v>17.924544236043602</c:v>
                      </c:pt>
                      <c:pt idx="8994">
                        <c:v>17.928980813741401</c:v>
                      </c:pt>
                      <c:pt idx="8995">
                        <c:v>17.9334173914391</c:v>
                      </c:pt>
                      <c:pt idx="8996">
                        <c:v>17.937853969136899</c:v>
                      </c:pt>
                      <c:pt idx="8997">
                        <c:v>17.942290546834698</c:v>
                      </c:pt>
                      <c:pt idx="8998">
                        <c:v>17.946727124532501</c:v>
                      </c:pt>
                      <c:pt idx="8999">
                        <c:v>17.9511637022302</c:v>
                      </c:pt>
                      <c:pt idx="9000">
                        <c:v>17.955600279927999</c:v>
                      </c:pt>
                      <c:pt idx="9001">
                        <c:v>17.960036857625798</c:v>
                      </c:pt>
                      <c:pt idx="9002">
                        <c:v>17.964473435323502</c:v>
                      </c:pt>
                      <c:pt idx="9003">
                        <c:v>17.968910013021301</c:v>
                      </c:pt>
                      <c:pt idx="9004">
                        <c:v>17.9733465907191</c:v>
                      </c:pt>
                      <c:pt idx="9005">
                        <c:v>17.977783168416799</c:v>
                      </c:pt>
                      <c:pt idx="9006">
                        <c:v>17.982219746114598</c:v>
                      </c:pt>
                      <c:pt idx="9007">
                        <c:v>17.986656323812401</c:v>
                      </c:pt>
                      <c:pt idx="9008">
                        <c:v>17.9910929015102</c:v>
                      </c:pt>
                      <c:pt idx="9009">
                        <c:v>17.995529479207899</c:v>
                      </c:pt>
                      <c:pt idx="9010">
                        <c:v>17.999966056905699</c:v>
                      </c:pt>
                      <c:pt idx="9011">
                        <c:v>18.004402634603501</c:v>
                      </c:pt>
                      <c:pt idx="9012">
                        <c:v>18.008839212301201</c:v>
                      </c:pt>
                      <c:pt idx="9013">
                        <c:v>18.013275789999</c:v>
                      </c:pt>
                      <c:pt idx="9014">
                        <c:v>18.017712367696799</c:v>
                      </c:pt>
                      <c:pt idx="9015">
                        <c:v>18.022148945394498</c:v>
                      </c:pt>
                      <c:pt idx="9016">
                        <c:v>18.026585523092301</c:v>
                      </c:pt>
                      <c:pt idx="9017">
                        <c:v>18.0310221007901</c:v>
                      </c:pt>
                      <c:pt idx="9018">
                        <c:v>18.035458678487899</c:v>
                      </c:pt>
                      <c:pt idx="9019">
                        <c:v>18.039895256185599</c:v>
                      </c:pt>
                      <c:pt idx="9020">
                        <c:v>18.044331833883401</c:v>
                      </c:pt>
                      <c:pt idx="9021">
                        <c:v>18.0487684115812</c:v>
                      </c:pt>
                      <c:pt idx="9022">
                        <c:v>18.0532049892789</c:v>
                      </c:pt>
                      <c:pt idx="9023">
                        <c:v>18.057641566976699</c:v>
                      </c:pt>
                      <c:pt idx="9024">
                        <c:v>18.062078144674501</c:v>
                      </c:pt>
                      <c:pt idx="9025">
                        <c:v>18.066514722372201</c:v>
                      </c:pt>
                      <c:pt idx="9026">
                        <c:v>18.07095130007</c:v>
                      </c:pt>
                      <c:pt idx="9027">
                        <c:v>18.075387877767799</c:v>
                      </c:pt>
                      <c:pt idx="9028">
                        <c:v>18.079824455465602</c:v>
                      </c:pt>
                      <c:pt idx="9029">
                        <c:v>18.084261033163301</c:v>
                      </c:pt>
                      <c:pt idx="9030">
                        <c:v>18.0886976108611</c:v>
                      </c:pt>
                      <c:pt idx="9031">
                        <c:v>18.093134188558899</c:v>
                      </c:pt>
                      <c:pt idx="9032">
                        <c:v>18.097570766256599</c:v>
                      </c:pt>
                      <c:pt idx="9033">
                        <c:v>18.102007343954401</c:v>
                      </c:pt>
                      <c:pt idx="9034">
                        <c:v>18.1064439216522</c:v>
                      </c:pt>
                      <c:pt idx="9035">
                        <c:v>18.1108804993499</c:v>
                      </c:pt>
                      <c:pt idx="9036">
                        <c:v>18.115317077047699</c:v>
                      </c:pt>
                      <c:pt idx="9037">
                        <c:v>18.119753654745502</c:v>
                      </c:pt>
                      <c:pt idx="9038">
                        <c:v>18.124190232443201</c:v>
                      </c:pt>
                      <c:pt idx="9039">
                        <c:v>18.128626810141</c:v>
                      </c:pt>
                      <c:pt idx="9040">
                        <c:v>18.133063387838799</c:v>
                      </c:pt>
                      <c:pt idx="9041">
                        <c:v>18.137499965536598</c:v>
                      </c:pt>
                      <c:pt idx="9042">
                        <c:v>18.141936543234301</c:v>
                      </c:pt>
                      <c:pt idx="9043">
                        <c:v>18.1463731209321</c:v>
                      </c:pt>
                      <c:pt idx="9044">
                        <c:v>18.150809698629899</c:v>
                      </c:pt>
                      <c:pt idx="9045">
                        <c:v>18.155246276327599</c:v>
                      </c:pt>
                      <c:pt idx="9046">
                        <c:v>18.159682854025402</c:v>
                      </c:pt>
                      <c:pt idx="9047">
                        <c:v>18.164119431723201</c:v>
                      </c:pt>
                      <c:pt idx="9048">
                        <c:v>18.1685560094209</c:v>
                      </c:pt>
                      <c:pt idx="9049">
                        <c:v>18.172992587118699</c:v>
                      </c:pt>
                      <c:pt idx="9050">
                        <c:v>18.177429164816498</c:v>
                      </c:pt>
                      <c:pt idx="9051">
                        <c:v>18.181865742514301</c:v>
                      </c:pt>
                      <c:pt idx="9052">
                        <c:v>18.186302320212</c:v>
                      </c:pt>
                      <c:pt idx="9053">
                        <c:v>18.190738897909799</c:v>
                      </c:pt>
                      <c:pt idx="9054">
                        <c:v>18.195175475607599</c:v>
                      </c:pt>
                      <c:pt idx="9055">
                        <c:v>18.199612053305302</c:v>
                      </c:pt>
                      <c:pt idx="9056">
                        <c:v>18.204048631003101</c:v>
                      </c:pt>
                      <c:pt idx="9057">
                        <c:v>18.2084852087009</c:v>
                      </c:pt>
                      <c:pt idx="9058">
                        <c:v>18.212921786398599</c:v>
                      </c:pt>
                      <c:pt idx="9059">
                        <c:v>18.217358364096398</c:v>
                      </c:pt>
                      <c:pt idx="9060">
                        <c:v>18.221794941794201</c:v>
                      </c:pt>
                      <c:pt idx="9061">
                        <c:v>18.226231519492</c:v>
                      </c:pt>
                      <c:pt idx="9062">
                        <c:v>18.230668097189699</c:v>
                      </c:pt>
                      <c:pt idx="9063">
                        <c:v>18.235104674887499</c:v>
                      </c:pt>
                      <c:pt idx="9064">
                        <c:v>18.239541252585301</c:v>
                      </c:pt>
                      <c:pt idx="9065">
                        <c:v>18.243977830283001</c:v>
                      </c:pt>
                      <c:pt idx="9066">
                        <c:v>18.2484144079808</c:v>
                      </c:pt>
                      <c:pt idx="9067">
                        <c:v>18.252850985678599</c:v>
                      </c:pt>
                      <c:pt idx="9068">
                        <c:v>18.257287563376298</c:v>
                      </c:pt>
                      <c:pt idx="9069">
                        <c:v>18.261724141074101</c:v>
                      </c:pt>
                      <c:pt idx="9070">
                        <c:v>18.2661607187719</c:v>
                      </c:pt>
                      <c:pt idx="9071">
                        <c:v>18.2705972964696</c:v>
                      </c:pt>
                      <c:pt idx="9072">
                        <c:v>18.275033874167399</c:v>
                      </c:pt>
                      <c:pt idx="9073">
                        <c:v>18.279470451865201</c:v>
                      </c:pt>
                      <c:pt idx="9074">
                        <c:v>18.283907029563</c:v>
                      </c:pt>
                      <c:pt idx="9075">
                        <c:v>18.2883436072607</c:v>
                      </c:pt>
                      <c:pt idx="9076">
                        <c:v>18.292780184958499</c:v>
                      </c:pt>
                      <c:pt idx="9077">
                        <c:v>18.297216762656301</c:v>
                      </c:pt>
                      <c:pt idx="9078">
                        <c:v>18.301653340354001</c:v>
                      </c:pt>
                      <c:pt idx="9079">
                        <c:v>18.3060899180518</c:v>
                      </c:pt>
                      <c:pt idx="9080">
                        <c:v>18.310526495749599</c:v>
                      </c:pt>
                      <c:pt idx="9081">
                        <c:v>18.314963073447299</c:v>
                      </c:pt>
                      <c:pt idx="9082">
                        <c:v>18.319399651145101</c:v>
                      </c:pt>
                      <c:pt idx="9083">
                        <c:v>18.3238362288429</c:v>
                      </c:pt>
                      <c:pt idx="9084">
                        <c:v>18.328272806540699</c:v>
                      </c:pt>
                      <c:pt idx="9085">
                        <c:v>18.332709384238399</c:v>
                      </c:pt>
                      <c:pt idx="9086">
                        <c:v>18.337145961936201</c:v>
                      </c:pt>
                      <c:pt idx="9087">
                        <c:v>18.341582539634</c:v>
                      </c:pt>
                      <c:pt idx="9088">
                        <c:v>18.3460191173317</c:v>
                      </c:pt>
                      <c:pt idx="9089">
                        <c:v>18.350455695029499</c:v>
                      </c:pt>
                      <c:pt idx="9090">
                        <c:v>18.354892272727302</c:v>
                      </c:pt>
                      <c:pt idx="9091">
                        <c:v>18.359328850425001</c:v>
                      </c:pt>
                      <c:pt idx="9092">
                        <c:v>18.3637654281228</c:v>
                      </c:pt>
                      <c:pt idx="9093">
                        <c:v>18.368202005820599</c:v>
                      </c:pt>
                      <c:pt idx="9094">
                        <c:v>18.372638583518398</c:v>
                      </c:pt>
                      <c:pt idx="9095">
                        <c:v>18.377075161216101</c:v>
                      </c:pt>
                      <c:pt idx="9096">
                        <c:v>18.3815117389139</c:v>
                      </c:pt>
                      <c:pt idx="9097">
                        <c:v>18.385948316611699</c:v>
                      </c:pt>
                      <c:pt idx="9098">
                        <c:v>18.390384894309399</c:v>
                      </c:pt>
                      <c:pt idx="9099">
                        <c:v>18.394821472007202</c:v>
                      </c:pt>
                      <c:pt idx="9100">
                        <c:v>18.399258049705001</c:v>
                      </c:pt>
                      <c:pt idx="9101">
                        <c:v>18.4036946274027</c:v>
                      </c:pt>
                      <c:pt idx="9102">
                        <c:v>18.408131205100499</c:v>
                      </c:pt>
                      <c:pt idx="9103">
                        <c:v>18.412567782798298</c:v>
                      </c:pt>
                      <c:pt idx="9104">
                        <c:v>18.417004360496101</c:v>
                      </c:pt>
                      <c:pt idx="9105">
                        <c:v>18.4214409381938</c:v>
                      </c:pt>
                      <c:pt idx="9106">
                        <c:v>18.4258775158916</c:v>
                      </c:pt>
                      <c:pt idx="9107">
                        <c:v>18.430314093589399</c:v>
                      </c:pt>
                      <c:pt idx="9108">
                        <c:v>18.434750671287102</c:v>
                      </c:pt>
                      <c:pt idx="9109">
                        <c:v>18.439187248984901</c:v>
                      </c:pt>
                      <c:pt idx="9110">
                        <c:v>18.4436238266827</c:v>
                      </c:pt>
                      <c:pt idx="9111">
                        <c:v>18.448060404380399</c:v>
                      </c:pt>
                      <c:pt idx="9112">
                        <c:v>18.452496982078198</c:v>
                      </c:pt>
                      <c:pt idx="9113">
                        <c:v>18.456933559776001</c:v>
                      </c:pt>
                      <c:pt idx="9114">
                        <c:v>18.4613701374738</c:v>
                      </c:pt>
                      <c:pt idx="9115">
                        <c:v>18.4658067151715</c:v>
                      </c:pt>
                      <c:pt idx="9116">
                        <c:v>18.470243292869299</c:v>
                      </c:pt>
                      <c:pt idx="9117">
                        <c:v>18.474679870567101</c:v>
                      </c:pt>
                      <c:pt idx="9118">
                        <c:v>18.479116448264801</c:v>
                      </c:pt>
                      <c:pt idx="9119">
                        <c:v>18.4835530259626</c:v>
                      </c:pt>
                      <c:pt idx="9120">
                        <c:v>18.487989603660399</c:v>
                      </c:pt>
                      <c:pt idx="9121">
                        <c:v>18.492426181358098</c:v>
                      </c:pt>
                      <c:pt idx="9122">
                        <c:v>18.496862759055901</c:v>
                      </c:pt>
                      <c:pt idx="9123">
                        <c:v>18.5012993367537</c:v>
                      </c:pt>
                      <c:pt idx="9124">
                        <c:v>18.5057359144514</c:v>
                      </c:pt>
                      <c:pt idx="9125">
                        <c:v>18.510172492149199</c:v>
                      </c:pt>
                      <c:pt idx="9126">
                        <c:v>18.514609069847001</c:v>
                      </c:pt>
                      <c:pt idx="9127">
                        <c:v>18.5190456475448</c:v>
                      </c:pt>
                      <c:pt idx="9128">
                        <c:v>18.5234822252425</c:v>
                      </c:pt>
                      <c:pt idx="9129">
                        <c:v>18.527918802940299</c:v>
                      </c:pt>
                      <c:pt idx="9130">
                        <c:v>18.532355380638101</c:v>
                      </c:pt>
                      <c:pt idx="9131">
                        <c:v>18.536791958335801</c:v>
                      </c:pt>
                      <c:pt idx="9132">
                        <c:v>18.5412285360336</c:v>
                      </c:pt>
                      <c:pt idx="9133">
                        <c:v>18.545665113731399</c:v>
                      </c:pt>
                      <c:pt idx="9134">
                        <c:v>18.550101691429099</c:v>
                      </c:pt>
                      <c:pt idx="9135">
                        <c:v>18.554538269126901</c:v>
                      </c:pt>
                      <c:pt idx="9136">
                        <c:v>18.5589748468247</c:v>
                      </c:pt>
                      <c:pt idx="9137">
                        <c:v>18.563411424522499</c:v>
                      </c:pt>
                      <c:pt idx="9138">
                        <c:v>18.567848002220199</c:v>
                      </c:pt>
                      <c:pt idx="9139">
                        <c:v>18.572284579918001</c:v>
                      </c:pt>
                      <c:pt idx="9140">
                        <c:v>18.5767211576158</c:v>
                      </c:pt>
                      <c:pt idx="9141">
                        <c:v>18.5811577353135</c:v>
                      </c:pt>
                      <c:pt idx="9142">
                        <c:v>18.585594313011299</c:v>
                      </c:pt>
                      <c:pt idx="9143">
                        <c:v>18.590030890709102</c:v>
                      </c:pt>
                      <c:pt idx="9144">
                        <c:v>18.594467468406801</c:v>
                      </c:pt>
                      <c:pt idx="9145">
                        <c:v>18.5989040461046</c:v>
                      </c:pt>
                      <c:pt idx="9146">
                        <c:v>18.603340623802399</c:v>
                      </c:pt>
                      <c:pt idx="9147">
                        <c:v>18.607777201500198</c:v>
                      </c:pt>
                      <c:pt idx="9148">
                        <c:v>18.612213779197901</c:v>
                      </c:pt>
                      <c:pt idx="9149">
                        <c:v>18.6166503568957</c:v>
                      </c:pt>
                      <c:pt idx="9150">
                        <c:v>18.6210869345935</c:v>
                      </c:pt>
                      <c:pt idx="9151">
                        <c:v>18.625523512291199</c:v>
                      </c:pt>
                      <c:pt idx="9152">
                        <c:v>18.629960089989002</c:v>
                      </c:pt>
                      <c:pt idx="9153">
                        <c:v>18.634396667686801</c:v>
                      </c:pt>
                      <c:pt idx="9154">
                        <c:v>18.6388332453845</c:v>
                      </c:pt>
                      <c:pt idx="9155">
                        <c:v>18.643269823082299</c:v>
                      </c:pt>
                      <c:pt idx="9156">
                        <c:v>18.647706400780098</c:v>
                      </c:pt>
                      <c:pt idx="9157">
                        <c:v>18.652142978477801</c:v>
                      </c:pt>
                      <c:pt idx="9158">
                        <c:v>18.6565795561756</c:v>
                      </c:pt>
                      <c:pt idx="9159">
                        <c:v>18.6610161338734</c:v>
                      </c:pt>
                      <c:pt idx="9160">
                        <c:v>18.665452711571199</c:v>
                      </c:pt>
                      <c:pt idx="9161">
                        <c:v>18.669889289268902</c:v>
                      </c:pt>
                      <c:pt idx="9162">
                        <c:v>18.674325866966701</c:v>
                      </c:pt>
                      <c:pt idx="9163">
                        <c:v>18.6787624446645</c:v>
                      </c:pt>
                      <c:pt idx="9164">
                        <c:v>18.683199022362199</c:v>
                      </c:pt>
                      <c:pt idx="9165">
                        <c:v>18.687635600059998</c:v>
                      </c:pt>
                      <c:pt idx="9166">
                        <c:v>18.692072177757801</c:v>
                      </c:pt>
                      <c:pt idx="9167">
                        <c:v>18.696508755455501</c:v>
                      </c:pt>
                      <c:pt idx="9168">
                        <c:v>18.7009453331533</c:v>
                      </c:pt>
                      <c:pt idx="9169">
                        <c:v>18.705381910851099</c:v>
                      </c:pt>
                      <c:pt idx="9170">
                        <c:v>18.709818488548901</c:v>
                      </c:pt>
                      <c:pt idx="9171">
                        <c:v>18.714255066246601</c:v>
                      </c:pt>
                      <c:pt idx="9172">
                        <c:v>18.7186916439444</c:v>
                      </c:pt>
                      <c:pt idx="9173">
                        <c:v>18.723128221642199</c:v>
                      </c:pt>
                      <c:pt idx="9174">
                        <c:v>18.727564799339898</c:v>
                      </c:pt>
                      <c:pt idx="9175">
                        <c:v>18.732001377037701</c:v>
                      </c:pt>
                      <c:pt idx="9176">
                        <c:v>18.7364379547355</c:v>
                      </c:pt>
                      <c:pt idx="9177">
                        <c:v>18.7408745324332</c:v>
                      </c:pt>
                      <c:pt idx="9178">
                        <c:v>18.745311110130999</c:v>
                      </c:pt>
                      <c:pt idx="9179">
                        <c:v>18.749747687828801</c:v>
                      </c:pt>
                      <c:pt idx="9180">
                        <c:v>18.7541842655266</c:v>
                      </c:pt>
                      <c:pt idx="9181">
                        <c:v>18.7586208432243</c:v>
                      </c:pt>
                      <c:pt idx="9182">
                        <c:v>18.763057420922099</c:v>
                      </c:pt>
                      <c:pt idx="9183">
                        <c:v>18.767493998619901</c:v>
                      </c:pt>
                      <c:pt idx="9184">
                        <c:v>18.771930576317601</c:v>
                      </c:pt>
                      <c:pt idx="9185">
                        <c:v>18.7763671540154</c:v>
                      </c:pt>
                      <c:pt idx="9186">
                        <c:v>18.780803731713199</c:v>
                      </c:pt>
                      <c:pt idx="9187">
                        <c:v>18.785240309410899</c:v>
                      </c:pt>
                      <c:pt idx="9188">
                        <c:v>18.789676887108701</c:v>
                      </c:pt>
                      <c:pt idx="9189">
                        <c:v>18.7941134648065</c:v>
                      </c:pt>
                      <c:pt idx="9190">
                        <c:v>18.798550042504299</c:v>
                      </c:pt>
                      <c:pt idx="9191">
                        <c:v>18.802986620201999</c:v>
                      </c:pt>
                      <c:pt idx="9192">
                        <c:v>18.807423197899801</c:v>
                      </c:pt>
                      <c:pt idx="9193">
                        <c:v>18.8118597755976</c:v>
                      </c:pt>
                      <c:pt idx="9194">
                        <c:v>18.8162963532953</c:v>
                      </c:pt>
                      <c:pt idx="9195">
                        <c:v>18.820732930993099</c:v>
                      </c:pt>
                      <c:pt idx="9196">
                        <c:v>18.825169508690902</c:v>
                      </c:pt>
                      <c:pt idx="9197">
                        <c:v>18.829606086388601</c:v>
                      </c:pt>
                      <c:pt idx="9198">
                        <c:v>18.8340426640864</c:v>
                      </c:pt>
                      <c:pt idx="9199">
                        <c:v>18.838479241784199</c:v>
                      </c:pt>
                      <c:pt idx="9200">
                        <c:v>18.842915819481899</c:v>
                      </c:pt>
                      <c:pt idx="9201">
                        <c:v>18.847352397179701</c:v>
                      </c:pt>
                      <c:pt idx="9202">
                        <c:v>18.8517889748775</c:v>
                      </c:pt>
                      <c:pt idx="9203">
                        <c:v>18.8562255525753</c:v>
                      </c:pt>
                      <c:pt idx="9204">
                        <c:v>18.860662130272999</c:v>
                      </c:pt>
                      <c:pt idx="9205">
                        <c:v>18.865098707970802</c:v>
                      </c:pt>
                      <c:pt idx="9206">
                        <c:v>18.869535285668601</c:v>
                      </c:pt>
                      <c:pt idx="9207">
                        <c:v>18.8739718633663</c:v>
                      </c:pt>
                      <c:pt idx="9208">
                        <c:v>18.878408441064099</c:v>
                      </c:pt>
                      <c:pt idx="9209">
                        <c:v>18.882845018761898</c:v>
                      </c:pt>
                      <c:pt idx="9210">
                        <c:v>18.887281596459601</c:v>
                      </c:pt>
                      <c:pt idx="9211">
                        <c:v>18.891718174157401</c:v>
                      </c:pt>
                      <c:pt idx="9212">
                        <c:v>18.8961547518552</c:v>
                      </c:pt>
                      <c:pt idx="9213">
                        <c:v>18.900591329552999</c:v>
                      </c:pt>
                      <c:pt idx="9214">
                        <c:v>18.905027907250702</c:v>
                      </c:pt>
                      <c:pt idx="9215">
                        <c:v>18.909464484948501</c:v>
                      </c:pt>
                      <c:pt idx="9216">
                        <c:v>18.9139010626463</c:v>
                      </c:pt>
                      <c:pt idx="9217">
                        <c:v>18.918337640343999</c:v>
                      </c:pt>
                      <c:pt idx="9218">
                        <c:v>18.922774218041798</c:v>
                      </c:pt>
                      <c:pt idx="9219">
                        <c:v>18.927210795739601</c:v>
                      </c:pt>
                      <c:pt idx="9220">
                        <c:v>18.931647373437301</c:v>
                      </c:pt>
                      <c:pt idx="9221">
                        <c:v>18.9360839511351</c:v>
                      </c:pt>
                      <c:pt idx="9222">
                        <c:v>18.940520528832899</c:v>
                      </c:pt>
                      <c:pt idx="9223">
                        <c:v>18.944957106530701</c:v>
                      </c:pt>
                      <c:pt idx="9224">
                        <c:v>18.949393684228401</c:v>
                      </c:pt>
                      <c:pt idx="9225">
                        <c:v>18.9538302619262</c:v>
                      </c:pt>
                      <c:pt idx="9226">
                        <c:v>18.958266839623999</c:v>
                      </c:pt>
                      <c:pt idx="9227">
                        <c:v>18.962703417321698</c:v>
                      </c:pt>
                      <c:pt idx="9228">
                        <c:v>18.967139995019501</c:v>
                      </c:pt>
                      <c:pt idx="9229">
                        <c:v>18.9715765727173</c:v>
                      </c:pt>
                      <c:pt idx="9230">
                        <c:v>18.976013150415</c:v>
                      </c:pt>
                      <c:pt idx="9231">
                        <c:v>18.980449728112799</c:v>
                      </c:pt>
                      <c:pt idx="9232">
                        <c:v>18.984886305810601</c:v>
                      </c:pt>
                      <c:pt idx="9233">
                        <c:v>18.9893228835084</c:v>
                      </c:pt>
                      <c:pt idx="9234">
                        <c:v>18.9937594612061</c:v>
                      </c:pt>
                      <c:pt idx="9235">
                        <c:v>18.998196038903899</c:v>
                      </c:pt>
                      <c:pt idx="9236">
                        <c:v>19.002632616601701</c:v>
                      </c:pt>
                      <c:pt idx="9237">
                        <c:v>19.007069194299401</c:v>
                      </c:pt>
                      <c:pt idx="9238">
                        <c:v>19.0115057719972</c:v>
                      </c:pt>
                      <c:pt idx="9239">
                        <c:v>19.015942349694999</c:v>
                      </c:pt>
                      <c:pt idx="9240">
                        <c:v>19.020378927392699</c:v>
                      </c:pt>
                      <c:pt idx="9241">
                        <c:v>19.024815505090501</c:v>
                      </c:pt>
                      <c:pt idx="9242">
                        <c:v>19.0292520827883</c:v>
                      </c:pt>
                      <c:pt idx="9243">
                        <c:v>19.033688660486099</c:v>
                      </c:pt>
                      <c:pt idx="9244">
                        <c:v>19.038125238183799</c:v>
                      </c:pt>
                      <c:pt idx="9245">
                        <c:v>19.042561815881601</c:v>
                      </c:pt>
                      <c:pt idx="9246">
                        <c:v>19.0469983935794</c:v>
                      </c:pt>
                      <c:pt idx="9247">
                        <c:v>19.0514349712771</c:v>
                      </c:pt>
                      <c:pt idx="9248">
                        <c:v>19.055871548974899</c:v>
                      </c:pt>
                      <c:pt idx="9249">
                        <c:v>19.060308126672702</c:v>
                      </c:pt>
                      <c:pt idx="9250">
                        <c:v>19.064744704370401</c:v>
                      </c:pt>
                      <c:pt idx="9251">
                        <c:v>19.0691812820682</c:v>
                      </c:pt>
                      <c:pt idx="9252">
                        <c:v>19.073617859765999</c:v>
                      </c:pt>
                      <c:pt idx="9253">
                        <c:v>19.078054437463798</c:v>
                      </c:pt>
                      <c:pt idx="9254">
                        <c:v>19.082491015161501</c:v>
                      </c:pt>
                      <c:pt idx="9255">
                        <c:v>19.086927592859301</c:v>
                      </c:pt>
                      <c:pt idx="9256">
                        <c:v>19.0913641705571</c:v>
                      </c:pt>
                      <c:pt idx="9257">
                        <c:v>19.095800748254799</c:v>
                      </c:pt>
                      <c:pt idx="9258">
                        <c:v>19.100237325952602</c:v>
                      </c:pt>
                      <c:pt idx="9259">
                        <c:v>19.104673903650401</c:v>
                      </c:pt>
                      <c:pt idx="9260">
                        <c:v>19.1091104813481</c:v>
                      </c:pt>
                      <c:pt idx="9261">
                        <c:v>19.113547059045899</c:v>
                      </c:pt>
                      <c:pt idx="9262">
                        <c:v>19.117983636743698</c:v>
                      </c:pt>
                      <c:pt idx="9263">
                        <c:v>19.122420214441401</c:v>
                      </c:pt>
                      <c:pt idx="9264">
                        <c:v>19.126856792139201</c:v>
                      </c:pt>
                      <c:pt idx="9265">
                        <c:v>19.131293369837</c:v>
                      </c:pt>
                      <c:pt idx="9266">
                        <c:v>19.135729947534799</c:v>
                      </c:pt>
                      <c:pt idx="9267">
                        <c:v>19.140166525232502</c:v>
                      </c:pt>
                      <c:pt idx="9268">
                        <c:v>19.144603102930301</c:v>
                      </c:pt>
                      <c:pt idx="9269">
                        <c:v>19.1490396806281</c:v>
                      </c:pt>
                      <c:pt idx="9270">
                        <c:v>19.153476258325799</c:v>
                      </c:pt>
                      <c:pt idx="9271">
                        <c:v>19.157912836023598</c:v>
                      </c:pt>
                      <c:pt idx="9272">
                        <c:v>19.162349413721401</c:v>
                      </c:pt>
                      <c:pt idx="9273">
                        <c:v>19.166785991419101</c:v>
                      </c:pt>
                      <c:pt idx="9274">
                        <c:v>19.1712225691169</c:v>
                      </c:pt>
                      <c:pt idx="9275">
                        <c:v>19.175659146814699</c:v>
                      </c:pt>
                      <c:pt idx="9276">
                        <c:v>19.180095724512501</c:v>
                      </c:pt>
                      <c:pt idx="9277">
                        <c:v>19.184532302210201</c:v>
                      </c:pt>
                      <c:pt idx="9278">
                        <c:v>19.188968879908</c:v>
                      </c:pt>
                      <c:pt idx="9279">
                        <c:v>19.193405457605799</c:v>
                      </c:pt>
                      <c:pt idx="9280">
                        <c:v>19.197842035303498</c:v>
                      </c:pt>
                      <c:pt idx="9281">
                        <c:v>19.202278613001301</c:v>
                      </c:pt>
                      <c:pt idx="9282">
                        <c:v>19.2067151906991</c:v>
                      </c:pt>
                      <c:pt idx="9283">
                        <c:v>19.2111517683968</c:v>
                      </c:pt>
                      <c:pt idx="9284">
                        <c:v>19.215588346094599</c:v>
                      </c:pt>
                      <c:pt idx="9285">
                        <c:v>19.220024923792401</c:v>
                      </c:pt>
                      <c:pt idx="9286">
                        <c:v>19.224461501490101</c:v>
                      </c:pt>
                      <c:pt idx="9287">
                        <c:v>19.2288980791879</c:v>
                      </c:pt>
                      <c:pt idx="9288">
                        <c:v>19.233334656885699</c:v>
                      </c:pt>
                      <c:pt idx="9289">
                        <c:v>19.237771234583501</c:v>
                      </c:pt>
                      <c:pt idx="9290">
                        <c:v>19.242207812281201</c:v>
                      </c:pt>
                      <c:pt idx="9291">
                        <c:v>19.246644389979</c:v>
                      </c:pt>
                      <c:pt idx="9292">
                        <c:v>19.251080967676799</c:v>
                      </c:pt>
                      <c:pt idx="9293">
                        <c:v>19.255517545374499</c:v>
                      </c:pt>
                      <c:pt idx="9294">
                        <c:v>19.259954123072301</c:v>
                      </c:pt>
                      <c:pt idx="9295">
                        <c:v>19.2643907007701</c:v>
                      </c:pt>
                      <c:pt idx="9296">
                        <c:v>19.2688272784678</c:v>
                      </c:pt>
                      <c:pt idx="9297">
                        <c:v>19.273263856165599</c:v>
                      </c:pt>
                      <c:pt idx="9298">
                        <c:v>19.277700433863401</c:v>
                      </c:pt>
                      <c:pt idx="9299">
                        <c:v>19.282137011561201</c:v>
                      </c:pt>
                      <c:pt idx="9300">
                        <c:v>19.2865735892589</c:v>
                      </c:pt>
                      <c:pt idx="9301">
                        <c:v>19.291010166956699</c:v>
                      </c:pt>
                      <c:pt idx="9302">
                        <c:v>19.295446744654502</c:v>
                      </c:pt>
                      <c:pt idx="9303">
                        <c:v>19.299883322352201</c:v>
                      </c:pt>
                      <c:pt idx="9304">
                        <c:v>19.30431990005</c:v>
                      </c:pt>
                      <c:pt idx="9305">
                        <c:v>19.308756477747799</c:v>
                      </c:pt>
                      <c:pt idx="9306">
                        <c:v>19.313193055445499</c:v>
                      </c:pt>
                      <c:pt idx="9307">
                        <c:v>19.317629633143302</c:v>
                      </c:pt>
                      <c:pt idx="9308">
                        <c:v>19.322066210841101</c:v>
                      </c:pt>
                      <c:pt idx="9309">
                        <c:v>19.3265027885389</c:v>
                      </c:pt>
                      <c:pt idx="9310">
                        <c:v>19.330939366236599</c:v>
                      </c:pt>
                      <c:pt idx="9311">
                        <c:v>19.335375943934402</c:v>
                      </c:pt>
                      <c:pt idx="9312">
                        <c:v>19.339812521632201</c:v>
                      </c:pt>
                      <c:pt idx="9313">
                        <c:v>19.3442490993299</c:v>
                      </c:pt>
                      <c:pt idx="9314">
                        <c:v>19.348685677027699</c:v>
                      </c:pt>
                      <c:pt idx="9315">
                        <c:v>19.353122254725498</c:v>
                      </c:pt>
                      <c:pt idx="9316">
                        <c:v>19.357558832423202</c:v>
                      </c:pt>
                      <c:pt idx="9317">
                        <c:v>19.361995410121001</c:v>
                      </c:pt>
                      <c:pt idx="9318">
                        <c:v>19.3664319878188</c:v>
                      </c:pt>
                      <c:pt idx="9319">
                        <c:v>19.370868565516599</c:v>
                      </c:pt>
                      <c:pt idx="9320">
                        <c:v>19.375305143214302</c:v>
                      </c:pt>
                      <c:pt idx="9321">
                        <c:v>19.379741720912101</c:v>
                      </c:pt>
                      <c:pt idx="9322">
                        <c:v>19.3841782986099</c:v>
                      </c:pt>
                      <c:pt idx="9323">
                        <c:v>19.388614876307599</c:v>
                      </c:pt>
                      <c:pt idx="9324">
                        <c:v>19.393051454005398</c:v>
                      </c:pt>
                      <c:pt idx="9325">
                        <c:v>19.397488031703201</c:v>
                      </c:pt>
                      <c:pt idx="9326">
                        <c:v>19.401924609400901</c:v>
                      </c:pt>
                      <c:pt idx="9327">
                        <c:v>19.4063611870987</c:v>
                      </c:pt>
                      <c:pt idx="9328">
                        <c:v>19.410797764796499</c:v>
                      </c:pt>
                      <c:pt idx="9329">
                        <c:v>19.415234342494301</c:v>
                      </c:pt>
                      <c:pt idx="9330">
                        <c:v>19.419670920192001</c:v>
                      </c:pt>
                      <c:pt idx="9331">
                        <c:v>19.4241074978898</c:v>
                      </c:pt>
                      <c:pt idx="9332">
                        <c:v>19.428544075587599</c:v>
                      </c:pt>
                      <c:pt idx="9333">
                        <c:v>19.432980653285298</c:v>
                      </c:pt>
                      <c:pt idx="9334">
                        <c:v>19.437417230983101</c:v>
                      </c:pt>
                      <c:pt idx="9335">
                        <c:v>19.4418538086809</c:v>
                      </c:pt>
                      <c:pt idx="9336">
                        <c:v>19.4462903863786</c:v>
                      </c:pt>
                      <c:pt idx="9337">
                        <c:v>19.450726964076399</c:v>
                      </c:pt>
                      <c:pt idx="9338">
                        <c:v>19.455163541774201</c:v>
                      </c:pt>
                      <c:pt idx="9339">
                        <c:v>19.459600119472</c:v>
                      </c:pt>
                      <c:pt idx="9340">
                        <c:v>19.4640366971697</c:v>
                      </c:pt>
                      <c:pt idx="9341">
                        <c:v>19.468473274867499</c:v>
                      </c:pt>
                      <c:pt idx="9342">
                        <c:v>19.472909852565301</c:v>
                      </c:pt>
                      <c:pt idx="9343">
                        <c:v>19.477346430263001</c:v>
                      </c:pt>
                      <c:pt idx="9344">
                        <c:v>19.4817830079608</c:v>
                      </c:pt>
                      <c:pt idx="9345">
                        <c:v>19.486219585658599</c:v>
                      </c:pt>
                      <c:pt idx="9346">
                        <c:v>19.490656163356299</c:v>
                      </c:pt>
                      <c:pt idx="9347">
                        <c:v>19.495092741054101</c:v>
                      </c:pt>
                      <c:pt idx="9348">
                        <c:v>19.4995293187519</c:v>
                      </c:pt>
                      <c:pt idx="9349">
                        <c:v>19.503965896449699</c:v>
                      </c:pt>
                      <c:pt idx="9350">
                        <c:v>19.508402474147399</c:v>
                      </c:pt>
                      <c:pt idx="9351">
                        <c:v>19.512839051845202</c:v>
                      </c:pt>
                      <c:pt idx="9352">
                        <c:v>19.517275629543001</c:v>
                      </c:pt>
                      <c:pt idx="9353">
                        <c:v>19.5217122072407</c:v>
                      </c:pt>
                      <c:pt idx="9354">
                        <c:v>19.526148784938499</c:v>
                      </c:pt>
                      <c:pt idx="9355">
                        <c:v>19.530585362636302</c:v>
                      </c:pt>
                      <c:pt idx="9356">
                        <c:v>19.535021940334001</c:v>
                      </c:pt>
                      <c:pt idx="9357">
                        <c:v>19.5394585180318</c:v>
                      </c:pt>
                      <c:pt idx="9358">
                        <c:v>19.543895095729599</c:v>
                      </c:pt>
                      <c:pt idx="9359">
                        <c:v>19.548331673427398</c:v>
                      </c:pt>
                      <c:pt idx="9360">
                        <c:v>19.552768251125102</c:v>
                      </c:pt>
                      <c:pt idx="9361">
                        <c:v>19.557204828822901</c:v>
                      </c:pt>
                      <c:pt idx="9362">
                        <c:v>19.5616414065207</c:v>
                      </c:pt>
                      <c:pt idx="9363">
                        <c:v>19.566077984218399</c:v>
                      </c:pt>
                      <c:pt idx="9364">
                        <c:v>19.570514561916202</c:v>
                      </c:pt>
                      <c:pt idx="9365">
                        <c:v>19.574951139614001</c:v>
                      </c:pt>
                      <c:pt idx="9366">
                        <c:v>19.5793877173117</c:v>
                      </c:pt>
                      <c:pt idx="9367">
                        <c:v>19.583824295009499</c:v>
                      </c:pt>
                      <c:pt idx="9368">
                        <c:v>19.588260872707298</c:v>
                      </c:pt>
                      <c:pt idx="9369">
                        <c:v>19.592697450405002</c:v>
                      </c:pt>
                      <c:pt idx="9370">
                        <c:v>19.597134028102801</c:v>
                      </c:pt>
                      <c:pt idx="9371">
                        <c:v>19.6015706058006</c:v>
                      </c:pt>
                      <c:pt idx="9372">
                        <c:v>19.606007183498399</c:v>
                      </c:pt>
                      <c:pt idx="9373">
                        <c:v>19.610443761196102</c:v>
                      </c:pt>
                      <c:pt idx="9374">
                        <c:v>19.614880338893901</c:v>
                      </c:pt>
                      <c:pt idx="9375">
                        <c:v>19.6193169165917</c:v>
                      </c:pt>
                      <c:pt idx="9376">
                        <c:v>19.623753494289399</c:v>
                      </c:pt>
                      <c:pt idx="9377">
                        <c:v>19.628190071987198</c:v>
                      </c:pt>
                      <c:pt idx="9378">
                        <c:v>19.632626649685001</c:v>
                      </c:pt>
                      <c:pt idx="9379">
                        <c:v>19.637063227382701</c:v>
                      </c:pt>
                      <c:pt idx="9380">
                        <c:v>19.6414998050805</c:v>
                      </c:pt>
                      <c:pt idx="9381">
                        <c:v>19.645936382778299</c:v>
                      </c:pt>
                      <c:pt idx="9382">
                        <c:v>19.650372960475998</c:v>
                      </c:pt>
                      <c:pt idx="9383">
                        <c:v>19.654809538173801</c:v>
                      </c:pt>
                      <c:pt idx="9384">
                        <c:v>19.6592461158716</c:v>
                      </c:pt>
                      <c:pt idx="9385">
                        <c:v>19.663682693569399</c:v>
                      </c:pt>
                      <c:pt idx="9386">
                        <c:v>19.668119271267098</c:v>
                      </c:pt>
                      <c:pt idx="9387">
                        <c:v>19.672555848964901</c:v>
                      </c:pt>
                      <c:pt idx="9388">
                        <c:v>19.6769924266627</c:v>
                      </c:pt>
                      <c:pt idx="9389">
                        <c:v>19.6814290043604</c:v>
                      </c:pt>
                      <c:pt idx="9390">
                        <c:v>19.685865582058199</c:v>
                      </c:pt>
                      <c:pt idx="9391">
                        <c:v>19.690302159756001</c:v>
                      </c:pt>
                      <c:pt idx="9392">
                        <c:v>19.694738737453701</c:v>
                      </c:pt>
                      <c:pt idx="9393">
                        <c:v>19.6991753151515</c:v>
                      </c:pt>
                      <c:pt idx="9394">
                        <c:v>19.703611892849299</c:v>
                      </c:pt>
                      <c:pt idx="9395">
                        <c:v>19.708048470547102</c:v>
                      </c:pt>
                      <c:pt idx="9396">
                        <c:v>19.712485048244801</c:v>
                      </c:pt>
                      <c:pt idx="9397">
                        <c:v>19.7169216259426</c:v>
                      </c:pt>
                      <c:pt idx="9398">
                        <c:v>19.721358203640399</c:v>
                      </c:pt>
                      <c:pt idx="9399">
                        <c:v>19.725794781338099</c:v>
                      </c:pt>
                      <c:pt idx="9400">
                        <c:v>19.730231359035901</c:v>
                      </c:pt>
                      <c:pt idx="9401">
                        <c:v>19.7346679367337</c:v>
                      </c:pt>
                      <c:pt idx="9402">
                        <c:v>19.7391045144314</c:v>
                      </c:pt>
                      <c:pt idx="9403">
                        <c:v>19.743541092129199</c:v>
                      </c:pt>
                      <c:pt idx="9404">
                        <c:v>19.747977669827002</c:v>
                      </c:pt>
                      <c:pt idx="9405">
                        <c:v>19.752414247524801</c:v>
                      </c:pt>
                      <c:pt idx="9406">
                        <c:v>19.7568508252225</c:v>
                      </c:pt>
                      <c:pt idx="9407">
                        <c:v>19.761287402920299</c:v>
                      </c:pt>
                      <c:pt idx="9408">
                        <c:v>19.765723980618102</c:v>
                      </c:pt>
                      <c:pt idx="9409">
                        <c:v>19.770160558315801</c:v>
                      </c:pt>
                      <c:pt idx="9410">
                        <c:v>19.7745971360136</c:v>
                      </c:pt>
                      <c:pt idx="9411">
                        <c:v>19.779033713711399</c:v>
                      </c:pt>
                      <c:pt idx="9412">
                        <c:v>19.783470291409099</c:v>
                      </c:pt>
                      <c:pt idx="9413">
                        <c:v>19.787906869106902</c:v>
                      </c:pt>
                      <c:pt idx="9414">
                        <c:v>19.792343446804701</c:v>
                      </c:pt>
                      <c:pt idx="9415">
                        <c:v>19.7967800245025</c:v>
                      </c:pt>
                      <c:pt idx="9416">
                        <c:v>19.801216602200199</c:v>
                      </c:pt>
                      <c:pt idx="9417">
                        <c:v>19.805653179897998</c:v>
                      </c:pt>
                      <c:pt idx="9418">
                        <c:v>19.810089757595801</c:v>
                      </c:pt>
                      <c:pt idx="9419">
                        <c:v>19.8145263352935</c:v>
                      </c:pt>
                      <c:pt idx="9420">
                        <c:v>19.818962912991299</c:v>
                      </c:pt>
                      <c:pt idx="9421">
                        <c:v>19.823399490689098</c:v>
                      </c:pt>
                      <c:pt idx="9422">
                        <c:v>19.827836068386802</c:v>
                      </c:pt>
                      <c:pt idx="9423">
                        <c:v>19.832272646084601</c:v>
                      </c:pt>
                      <c:pt idx="9424">
                        <c:v>19.8367092237824</c:v>
                      </c:pt>
                      <c:pt idx="9425">
                        <c:v>19.841145801480199</c:v>
                      </c:pt>
                      <c:pt idx="9426">
                        <c:v>19.845582379177898</c:v>
                      </c:pt>
                      <c:pt idx="9427">
                        <c:v>19.850018956875701</c:v>
                      </c:pt>
                      <c:pt idx="9428">
                        <c:v>19.8544555345735</c:v>
                      </c:pt>
                      <c:pt idx="9429">
                        <c:v>19.858892112271199</c:v>
                      </c:pt>
                      <c:pt idx="9430">
                        <c:v>19.863328689968998</c:v>
                      </c:pt>
                      <c:pt idx="9431">
                        <c:v>19.867765267666801</c:v>
                      </c:pt>
                      <c:pt idx="9432">
                        <c:v>19.872201845364501</c:v>
                      </c:pt>
                      <c:pt idx="9433">
                        <c:v>19.8766384230623</c:v>
                      </c:pt>
                      <c:pt idx="9434">
                        <c:v>19.881075000760099</c:v>
                      </c:pt>
                      <c:pt idx="9435">
                        <c:v>19.885511578457901</c:v>
                      </c:pt>
                      <c:pt idx="9436">
                        <c:v>19.889948156155601</c:v>
                      </c:pt>
                      <c:pt idx="9437">
                        <c:v>19.8943847338534</c:v>
                      </c:pt>
                      <c:pt idx="9438">
                        <c:v>19.898821311551199</c:v>
                      </c:pt>
                      <c:pt idx="9439">
                        <c:v>19.903257889248898</c:v>
                      </c:pt>
                      <c:pt idx="9440">
                        <c:v>19.907694466946701</c:v>
                      </c:pt>
                      <c:pt idx="9441">
                        <c:v>19.9121310446445</c:v>
                      </c:pt>
                      <c:pt idx="9442">
                        <c:v>19.9165676223422</c:v>
                      </c:pt>
                      <c:pt idx="9443">
                        <c:v>19.921004200039999</c:v>
                      </c:pt>
                      <c:pt idx="9444">
                        <c:v>19.925440777737801</c:v>
                      </c:pt>
                      <c:pt idx="9445">
                        <c:v>19.9298773554356</c:v>
                      </c:pt>
                      <c:pt idx="9446">
                        <c:v>19.9343139331333</c:v>
                      </c:pt>
                      <c:pt idx="9447">
                        <c:v>19.938750510831099</c:v>
                      </c:pt>
                      <c:pt idx="9448">
                        <c:v>19.943187088528902</c:v>
                      </c:pt>
                      <c:pt idx="9449">
                        <c:v>19.947623666226601</c:v>
                      </c:pt>
                      <c:pt idx="9450">
                        <c:v>19.9520602439244</c:v>
                      </c:pt>
                      <c:pt idx="9451">
                        <c:v>19.956496821622199</c:v>
                      </c:pt>
                      <c:pt idx="9452">
                        <c:v>19.960933399319899</c:v>
                      </c:pt>
                      <c:pt idx="9453">
                        <c:v>19.965369977017701</c:v>
                      </c:pt>
                      <c:pt idx="9454">
                        <c:v>19.9698065547155</c:v>
                      </c:pt>
                      <c:pt idx="9455">
                        <c:v>19.9742431324132</c:v>
                      </c:pt>
                      <c:pt idx="9456">
                        <c:v>19.978679710110999</c:v>
                      </c:pt>
                      <c:pt idx="9457">
                        <c:v>19.983116287808802</c:v>
                      </c:pt>
                      <c:pt idx="9458">
                        <c:v>19.987552865506601</c:v>
                      </c:pt>
                      <c:pt idx="9459">
                        <c:v>19.9919894432043</c:v>
                      </c:pt>
                      <c:pt idx="9460">
                        <c:v>19.996426020902099</c:v>
                      </c:pt>
                      <c:pt idx="9461">
                        <c:v>20.000862598599898</c:v>
                      </c:pt>
                      <c:pt idx="9462">
                        <c:v>20.005299176297601</c:v>
                      </c:pt>
                      <c:pt idx="9463">
                        <c:v>20.0097357539954</c:v>
                      </c:pt>
                      <c:pt idx="9464">
                        <c:v>20.014172331693199</c:v>
                      </c:pt>
                      <c:pt idx="9465">
                        <c:v>20.018608909390899</c:v>
                      </c:pt>
                      <c:pt idx="9466">
                        <c:v>20.023045487088702</c:v>
                      </c:pt>
                      <c:pt idx="9467">
                        <c:v>20.027482064786501</c:v>
                      </c:pt>
                      <c:pt idx="9468">
                        <c:v>20.0319186424843</c:v>
                      </c:pt>
                      <c:pt idx="9469">
                        <c:v>20.036355220181999</c:v>
                      </c:pt>
                      <c:pt idx="9470">
                        <c:v>20.040791797879798</c:v>
                      </c:pt>
                      <c:pt idx="9471">
                        <c:v>20.045228375577601</c:v>
                      </c:pt>
                      <c:pt idx="9472">
                        <c:v>20.0496649532753</c:v>
                      </c:pt>
                      <c:pt idx="9473">
                        <c:v>20.054101530973099</c:v>
                      </c:pt>
                      <c:pt idx="9474">
                        <c:v>20.058538108670898</c:v>
                      </c:pt>
                      <c:pt idx="9475">
                        <c:v>20.062974686368602</c:v>
                      </c:pt>
                      <c:pt idx="9476">
                        <c:v>20.067411264066401</c:v>
                      </c:pt>
                      <c:pt idx="9477">
                        <c:v>20.0718478417642</c:v>
                      </c:pt>
                      <c:pt idx="9478">
                        <c:v>20.076284419461999</c:v>
                      </c:pt>
                      <c:pt idx="9479">
                        <c:v>20.080720997159698</c:v>
                      </c:pt>
                      <c:pt idx="9480">
                        <c:v>20.085157574857501</c:v>
                      </c:pt>
                      <c:pt idx="9481">
                        <c:v>20.0895941525553</c:v>
                      </c:pt>
                      <c:pt idx="9482">
                        <c:v>20.094030730252999</c:v>
                      </c:pt>
                      <c:pt idx="9483">
                        <c:v>20.098467307950798</c:v>
                      </c:pt>
                      <c:pt idx="9484">
                        <c:v>20.102903885648601</c:v>
                      </c:pt>
                      <c:pt idx="9485">
                        <c:v>20.107340463346301</c:v>
                      </c:pt>
                      <c:pt idx="9486">
                        <c:v>20.1117770410441</c:v>
                      </c:pt>
                      <c:pt idx="9487">
                        <c:v>20.116213618741899</c:v>
                      </c:pt>
                      <c:pt idx="9488">
                        <c:v>20.120650196439598</c:v>
                      </c:pt>
                      <c:pt idx="9489">
                        <c:v>20.125086774137401</c:v>
                      </c:pt>
                      <c:pt idx="9490">
                        <c:v>20.1295233518352</c:v>
                      </c:pt>
                      <c:pt idx="9491">
                        <c:v>20.133959929532999</c:v>
                      </c:pt>
                      <c:pt idx="9492">
                        <c:v>20.138396507230699</c:v>
                      </c:pt>
                      <c:pt idx="9493">
                        <c:v>20.142833084928501</c:v>
                      </c:pt>
                      <c:pt idx="9494">
                        <c:v>20.1472696626263</c:v>
                      </c:pt>
                      <c:pt idx="9495">
                        <c:v>20.151706240324</c:v>
                      </c:pt>
                      <c:pt idx="9496">
                        <c:v>20.156142818021799</c:v>
                      </c:pt>
                      <c:pt idx="9497">
                        <c:v>20.160579395719601</c:v>
                      </c:pt>
                      <c:pt idx="9498">
                        <c:v>20.165015973417301</c:v>
                      </c:pt>
                      <c:pt idx="9499">
                        <c:v>20.1694525511151</c:v>
                      </c:pt>
                      <c:pt idx="9500">
                        <c:v>20.173889128812899</c:v>
                      </c:pt>
                      <c:pt idx="9501">
                        <c:v>20.178325706510702</c:v>
                      </c:pt>
                      <c:pt idx="9502">
                        <c:v>20.182762284208401</c:v>
                      </c:pt>
                      <c:pt idx="9503">
                        <c:v>20.1871988619062</c:v>
                      </c:pt>
                      <c:pt idx="9504">
                        <c:v>20.191635439603999</c:v>
                      </c:pt>
                      <c:pt idx="9505">
                        <c:v>20.196072017301699</c:v>
                      </c:pt>
                      <c:pt idx="9506">
                        <c:v>20.200508594999501</c:v>
                      </c:pt>
                      <c:pt idx="9507">
                        <c:v>20.2049451726973</c:v>
                      </c:pt>
                      <c:pt idx="9508">
                        <c:v>20.209381750395</c:v>
                      </c:pt>
                      <c:pt idx="9509">
                        <c:v>20.213818328092799</c:v>
                      </c:pt>
                      <c:pt idx="9510">
                        <c:v>20.218254905790602</c:v>
                      </c:pt>
                      <c:pt idx="9511">
                        <c:v>20.222691483488401</c:v>
                      </c:pt>
                      <c:pt idx="9512">
                        <c:v>20.2271280611861</c:v>
                      </c:pt>
                      <c:pt idx="9513">
                        <c:v>20.231564638883899</c:v>
                      </c:pt>
                      <c:pt idx="9514">
                        <c:v>20.236001216581698</c:v>
                      </c:pt>
                      <c:pt idx="9515">
                        <c:v>20.240437794279401</c:v>
                      </c:pt>
                      <c:pt idx="9516">
                        <c:v>20.2448743719772</c:v>
                      </c:pt>
                      <c:pt idx="9517">
                        <c:v>20.249310949674999</c:v>
                      </c:pt>
                      <c:pt idx="9518">
                        <c:v>20.253747527372699</c:v>
                      </c:pt>
                      <c:pt idx="9519">
                        <c:v>20.258184105070502</c:v>
                      </c:pt>
                      <c:pt idx="9520">
                        <c:v>20.262620682768301</c:v>
                      </c:pt>
                      <c:pt idx="9521">
                        <c:v>20.2670572604661</c:v>
                      </c:pt>
                      <c:pt idx="9522">
                        <c:v>20.271493838163799</c:v>
                      </c:pt>
                      <c:pt idx="9523">
                        <c:v>20.275930415861598</c:v>
                      </c:pt>
                      <c:pt idx="9524">
                        <c:v>20.280366993559401</c:v>
                      </c:pt>
                      <c:pt idx="9525">
                        <c:v>20.2848035712571</c:v>
                      </c:pt>
                      <c:pt idx="9526">
                        <c:v>20.289240148954899</c:v>
                      </c:pt>
                      <c:pt idx="9527">
                        <c:v>20.293676726652699</c:v>
                      </c:pt>
                      <c:pt idx="9528">
                        <c:v>20.298113304350402</c:v>
                      </c:pt>
                      <c:pt idx="9529">
                        <c:v>20.302549882048201</c:v>
                      </c:pt>
                      <c:pt idx="9530">
                        <c:v>20.306986459746</c:v>
                      </c:pt>
                      <c:pt idx="9531">
                        <c:v>20.311423037443699</c:v>
                      </c:pt>
                      <c:pt idx="9532">
                        <c:v>20.315859615141498</c:v>
                      </c:pt>
                      <c:pt idx="9533">
                        <c:v>20.320296192839301</c:v>
                      </c:pt>
                      <c:pt idx="9534">
                        <c:v>20.3247327705371</c:v>
                      </c:pt>
                      <c:pt idx="9535">
                        <c:v>20.329169348234799</c:v>
                      </c:pt>
                      <c:pt idx="9536">
                        <c:v>20.333605925932599</c:v>
                      </c:pt>
                      <c:pt idx="9537">
                        <c:v>20.338042503630401</c:v>
                      </c:pt>
                      <c:pt idx="9538">
                        <c:v>20.342479081328101</c:v>
                      </c:pt>
                      <c:pt idx="9539">
                        <c:v>20.3469156590259</c:v>
                      </c:pt>
                      <c:pt idx="9540">
                        <c:v>20.351352236723699</c:v>
                      </c:pt>
                      <c:pt idx="9541">
                        <c:v>20.355788814421398</c:v>
                      </c:pt>
                      <c:pt idx="9542">
                        <c:v>20.360225392119201</c:v>
                      </c:pt>
                      <c:pt idx="9543">
                        <c:v>20.364661969817</c:v>
                      </c:pt>
                      <c:pt idx="9544">
                        <c:v>20.369098547514799</c:v>
                      </c:pt>
                      <c:pt idx="9545">
                        <c:v>20.373535125212499</c:v>
                      </c:pt>
                      <c:pt idx="9546">
                        <c:v>20.377971702910301</c:v>
                      </c:pt>
                      <c:pt idx="9547">
                        <c:v>20.3824082806081</c:v>
                      </c:pt>
                      <c:pt idx="9548">
                        <c:v>20.3868448583058</c:v>
                      </c:pt>
                      <c:pt idx="9549">
                        <c:v>20.391281436003599</c:v>
                      </c:pt>
                      <c:pt idx="9550">
                        <c:v>20.395718013701401</c:v>
                      </c:pt>
                      <c:pt idx="9551">
                        <c:v>20.400154591399101</c:v>
                      </c:pt>
                      <c:pt idx="9552">
                        <c:v>20.4045911690969</c:v>
                      </c:pt>
                      <c:pt idx="9553">
                        <c:v>20.409027746794699</c:v>
                      </c:pt>
                      <c:pt idx="9554">
                        <c:v>20.413464324492502</c:v>
                      </c:pt>
                      <c:pt idx="9555">
                        <c:v>20.417900902190201</c:v>
                      </c:pt>
                      <c:pt idx="9556">
                        <c:v>20.422337479888</c:v>
                      </c:pt>
                      <c:pt idx="9557">
                        <c:v>20.426774057585799</c:v>
                      </c:pt>
                      <c:pt idx="9558">
                        <c:v>20.431210635283499</c:v>
                      </c:pt>
                      <c:pt idx="9559">
                        <c:v>20.435647212981301</c:v>
                      </c:pt>
                      <c:pt idx="9560">
                        <c:v>20.4400837906791</c:v>
                      </c:pt>
                      <c:pt idx="9561">
                        <c:v>20.4445203683768</c:v>
                      </c:pt>
                      <c:pt idx="9562">
                        <c:v>20.448956946074599</c:v>
                      </c:pt>
                      <c:pt idx="9563">
                        <c:v>20.453393523772402</c:v>
                      </c:pt>
                      <c:pt idx="9564">
                        <c:v>20.457830101470201</c:v>
                      </c:pt>
                      <c:pt idx="9565">
                        <c:v>20.4622666791679</c:v>
                      </c:pt>
                      <c:pt idx="9566">
                        <c:v>20.466703256865699</c:v>
                      </c:pt>
                      <c:pt idx="9567">
                        <c:v>20.471139834563498</c:v>
                      </c:pt>
                      <c:pt idx="9568">
                        <c:v>20.475576412261201</c:v>
                      </c:pt>
                      <c:pt idx="9569">
                        <c:v>20.480012989959</c:v>
                      </c:pt>
                      <c:pt idx="9570">
                        <c:v>20.484449567656799</c:v>
                      </c:pt>
                      <c:pt idx="9571">
                        <c:v>20.488886145354499</c:v>
                      </c:pt>
                      <c:pt idx="9572">
                        <c:v>20.493322723052302</c:v>
                      </c:pt>
                      <c:pt idx="9573">
                        <c:v>20.497759300750101</c:v>
                      </c:pt>
                      <c:pt idx="9574">
                        <c:v>20.5021958784479</c:v>
                      </c:pt>
                      <c:pt idx="9575">
                        <c:v>20.506632456145599</c:v>
                      </c:pt>
                      <c:pt idx="9576">
                        <c:v>20.511069033843398</c:v>
                      </c:pt>
                      <c:pt idx="9577">
                        <c:v>20.515505611541201</c:v>
                      </c:pt>
                      <c:pt idx="9578">
                        <c:v>20.5199421892389</c:v>
                      </c:pt>
                      <c:pt idx="9579">
                        <c:v>20.524378766936699</c:v>
                      </c:pt>
                      <c:pt idx="9580">
                        <c:v>20.528815344634499</c:v>
                      </c:pt>
                      <c:pt idx="9581">
                        <c:v>20.533251922332202</c:v>
                      </c:pt>
                      <c:pt idx="9582">
                        <c:v>20.537688500030001</c:v>
                      </c:pt>
                      <c:pt idx="9583">
                        <c:v>20.5421250777278</c:v>
                      </c:pt>
                      <c:pt idx="9584">
                        <c:v>20.546561655425599</c:v>
                      </c:pt>
                      <c:pt idx="9585">
                        <c:v>20.550998233123298</c:v>
                      </c:pt>
                      <c:pt idx="9586">
                        <c:v>20.555434810821101</c:v>
                      </c:pt>
                      <c:pt idx="9587">
                        <c:v>20.5598713885189</c:v>
                      </c:pt>
                      <c:pt idx="9588">
                        <c:v>20.5643079662166</c:v>
                      </c:pt>
                      <c:pt idx="9589">
                        <c:v>20.568744543914399</c:v>
                      </c:pt>
                      <c:pt idx="9590">
                        <c:v>20.573181121612201</c:v>
                      </c:pt>
                      <c:pt idx="9591">
                        <c:v>20.577617699309901</c:v>
                      </c:pt>
                      <c:pt idx="9592">
                        <c:v>20.5820542770077</c:v>
                      </c:pt>
                      <c:pt idx="9593">
                        <c:v>20.586490854705499</c:v>
                      </c:pt>
                      <c:pt idx="9594">
                        <c:v>20.590927432403198</c:v>
                      </c:pt>
                      <c:pt idx="9595">
                        <c:v>20.595364010101001</c:v>
                      </c:pt>
                      <c:pt idx="9596">
                        <c:v>20.5998005877988</c:v>
                      </c:pt>
                      <c:pt idx="9597">
                        <c:v>20.604237165496599</c:v>
                      </c:pt>
                      <c:pt idx="9598">
                        <c:v>20.608673743194299</c:v>
                      </c:pt>
                      <c:pt idx="9599">
                        <c:v>20.613110320892101</c:v>
                      </c:pt>
                      <c:pt idx="9600">
                        <c:v>20.6175468985899</c:v>
                      </c:pt>
                      <c:pt idx="9601">
                        <c:v>20.6219834762876</c:v>
                      </c:pt>
                      <c:pt idx="9602">
                        <c:v>20.626420053985399</c:v>
                      </c:pt>
                      <c:pt idx="9603">
                        <c:v>20.630856631683201</c:v>
                      </c:pt>
                      <c:pt idx="9604">
                        <c:v>20.635293209380901</c:v>
                      </c:pt>
                      <c:pt idx="9605">
                        <c:v>20.6397297870787</c:v>
                      </c:pt>
                      <c:pt idx="9606">
                        <c:v>20.644166364776499</c:v>
                      </c:pt>
                      <c:pt idx="9607">
                        <c:v>20.648602942474302</c:v>
                      </c:pt>
                      <c:pt idx="9608">
                        <c:v>20.653039520172001</c:v>
                      </c:pt>
                      <c:pt idx="9609">
                        <c:v>20.6574760978698</c:v>
                      </c:pt>
                      <c:pt idx="9610">
                        <c:v>20.661912675567599</c:v>
                      </c:pt>
                      <c:pt idx="9611">
                        <c:v>20.666349253265299</c:v>
                      </c:pt>
                      <c:pt idx="9612">
                        <c:v>20.670785830963101</c:v>
                      </c:pt>
                      <c:pt idx="9613">
                        <c:v>20.6752224086609</c:v>
                      </c:pt>
                      <c:pt idx="9614">
                        <c:v>20.6796589863586</c:v>
                      </c:pt>
                      <c:pt idx="9615">
                        <c:v>20.684095564056399</c:v>
                      </c:pt>
                      <c:pt idx="9616">
                        <c:v>20.688532141754202</c:v>
                      </c:pt>
                      <c:pt idx="9617">
                        <c:v>20.692968719451901</c:v>
                      </c:pt>
                      <c:pt idx="9618">
                        <c:v>20.6974052971497</c:v>
                      </c:pt>
                      <c:pt idx="9619">
                        <c:v>20.701841874847499</c:v>
                      </c:pt>
                      <c:pt idx="9620">
                        <c:v>20.706278452545298</c:v>
                      </c:pt>
                      <c:pt idx="9621">
                        <c:v>20.710715030243001</c:v>
                      </c:pt>
                      <c:pt idx="9622">
                        <c:v>20.7151516079408</c:v>
                      </c:pt>
                      <c:pt idx="9623">
                        <c:v>20.719588185638599</c:v>
                      </c:pt>
                      <c:pt idx="9624">
                        <c:v>20.724024763336299</c:v>
                      </c:pt>
                      <c:pt idx="9625">
                        <c:v>20.728461341034102</c:v>
                      </c:pt>
                      <c:pt idx="9626">
                        <c:v>20.732897918731901</c:v>
                      </c:pt>
                      <c:pt idx="9627">
                        <c:v>20.7373344964296</c:v>
                      </c:pt>
                      <c:pt idx="9628">
                        <c:v>20.741771074127399</c:v>
                      </c:pt>
                      <c:pt idx="9629">
                        <c:v>20.746207651825198</c:v>
                      </c:pt>
                      <c:pt idx="9630">
                        <c:v>20.750644229523001</c:v>
                      </c:pt>
                      <c:pt idx="9631">
                        <c:v>20.7550808072207</c:v>
                      </c:pt>
                      <c:pt idx="9632">
                        <c:v>20.7595173849185</c:v>
                      </c:pt>
                      <c:pt idx="9633">
                        <c:v>20.763953962616299</c:v>
                      </c:pt>
                      <c:pt idx="9634">
                        <c:v>20.768390540314002</c:v>
                      </c:pt>
                      <c:pt idx="9635">
                        <c:v>20.772827118011801</c:v>
                      </c:pt>
                      <c:pt idx="9636">
                        <c:v>20.7772636957096</c:v>
                      </c:pt>
                      <c:pt idx="9637">
                        <c:v>20.781700273407299</c:v>
                      </c:pt>
                      <c:pt idx="9638">
                        <c:v>20.786136851105098</c:v>
                      </c:pt>
                      <c:pt idx="9639">
                        <c:v>20.790573428802901</c:v>
                      </c:pt>
                      <c:pt idx="9640">
                        <c:v>20.7950100065007</c:v>
                      </c:pt>
                      <c:pt idx="9641">
                        <c:v>20.7994465841984</c:v>
                      </c:pt>
                      <c:pt idx="9642">
                        <c:v>20.803883161896199</c:v>
                      </c:pt>
                      <c:pt idx="9643">
                        <c:v>20.808319739594001</c:v>
                      </c:pt>
                      <c:pt idx="9644">
                        <c:v>20.812756317291701</c:v>
                      </c:pt>
                      <c:pt idx="9645">
                        <c:v>20.8171928949895</c:v>
                      </c:pt>
                      <c:pt idx="9646">
                        <c:v>20.821629472687299</c:v>
                      </c:pt>
                      <c:pt idx="9647">
                        <c:v>20.826066050384998</c:v>
                      </c:pt>
                      <c:pt idx="9648">
                        <c:v>20.830502628082801</c:v>
                      </c:pt>
                      <c:pt idx="9649">
                        <c:v>20.8349392057806</c:v>
                      </c:pt>
                      <c:pt idx="9650">
                        <c:v>20.839375783478399</c:v>
                      </c:pt>
                      <c:pt idx="9651">
                        <c:v>20.843812361176099</c:v>
                      </c:pt>
                      <c:pt idx="9652">
                        <c:v>20.848248938873901</c:v>
                      </c:pt>
                      <c:pt idx="9653">
                        <c:v>20.8526855165717</c:v>
                      </c:pt>
                      <c:pt idx="9654">
                        <c:v>20.8571220942694</c:v>
                      </c:pt>
                      <c:pt idx="9655">
                        <c:v>20.861558671967199</c:v>
                      </c:pt>
                      <c:pt idx="9656">
                        <c:v>20.865995249665001</c:v>
                      </c:pt>
                      <c:pt idx="9657">
                        <c:v>20.870431827362701</c:v>
                      </c:pt>
                      <c:pt idx="9658">
                        <c:v>20.8748684050605</c:v>
                      </c:pt>
                      <c:pt idx="9659">
                        <c:v>20.879304982758299</c:v>
                      </c:pt>
                      <c:pt idx="9660">
                        <c:v>20.883741560456102</c:v>
                      </c:pt>
                      <c:pt idx="9661">
                        <c:v>20.888178138153801</c:v>
                      </c:pt>
                      <c:pt idx="9662">
                        <c:v>20.8926147158516</c:v>
                      </c:pt>
                      <c:pt idx="9663">
                        <c:v>20.897051293549399</c:v>
                      </c:pt>
                      <c:pt idx="9664">
                        <c:v>20.901487871247099</c:v>
                      </c:pt>
                      <c:pt idx="9665">
                        <c:v>20.905924448944901</c:v>
                      </c:pt>
                      <c:pt idx="9666">
                        <c:v>20.9103610266427</c:v>
                      </c:pt>
                      <c:pt idx="9667">
                        <c:v>20.9147976043404</c:v>
                      </c:pt>
                      <c:pt idx="9668">
                        <c:v>20.919234182038199</c:v>
                      </c:pt>
                      <c:pt idx="9669">
                        <c:v>20.923670759736002</c:v>
                      </c:pt>
                      <c:pt idx="9670">
                        <c:v>20.928107337433801</c:v>
                      </c:pt>
                      <c:pt idx="9671">
                        <c:v>20.9325439151315</c:v>
                      </c:pt>
                      <c:pt idx="9672">
                        <c:v>20.936980492829299</c:v>
                      </c:pt>
                      <c:pt idx="9673">
                        <c:v>20.941417070527098</c:v>
                      </c:pt>
                      <c:pt idx="9674">
                        <c:v>20.945853648224801</c:v>
                      </c:pt>
                      <c:pt idx="9675">
                        <c:v>20.9502902259226</c:v>
                      </c:pt>
                      <c:pt idx="9676">
                        <c:v>20.9547268036204</c:v>
                      </c:pt>
                      <c:pt idx="9677">
                        <c:v>20.959163381318099</c:v>
                      </c:pt>
                      <c:pt idx="9678">
                        <c:v>20.963599959015902</c:v>
                      </c:pt>
                      <c:pt idx="9679">
                        <c:v>20.968036536713701</c:v>
                      </c:pt>
                      <c:pt idx="9680">
                        <c:v>20.9724731144114</c:v>
                      </c:pt>
                      <c:pt idx="9681">
                        <c:v>20.976909692109199</c:v>
                      </c:pt>
                      <c:pt idx="9682">
                        <c:v>20.981346269806998</c:v>
                      </c:pt>
                      <c:pt idx="9683">
                        <c:v>20.985782847504801</c:v>
                      </c:pt>
                      <c:pt idx="9684">
                        <c:v>20.990219425202501</c:v>
                      </c:pt>
                      <c:pt idx="9685">
                        <c:v>20.9946560029003</c:v>
                      </c:pt>
                      <c:pt idx="9686">
                        <c:v>20.999092580598099</c:v>
                      </c:pt>
                      <c:pt idx="9687">
                        <c:v>21.003529158295802</c:v>
                      </c:pt>
                      <c:pt idx="9688">
                        <c:v>21.007965735993601</c:v>
                      </c:pt>
                      <c:pt idx="9689">
                        <c:v>21.0124023136914</c:v>
                      </c:pt>
                      <c:pt idx="9690">
                        <c:v>21.016838891389099</c:v>
                      </c:pt>
                      <c:pt idx="9691">
                        <c:v>21.021275469086898</c:v>
                      </c:pt>
                      <c:pt idx="9692">
                        <c:v>21.025712046784701</c:v>
                      </c:pt>
                      <c:pt idx="9693">
                        <c:v>21.0301486244825</c:v>
                      </c:pt>
                      <c:pt idx="9694">
                        <c:v>21.0345852021802</c:v>
                      </c:pt>
                      <c:pt idx="9695">
                        <c:v>21.039021779877999</c:v>
                      </c:pt>
                      <c:pt idx="9696">
                        <c:v>21.043458357575801</c:v>
                      </c:pt>
                      <c:pt idx="9697">
                        <c:v>21.047894935273501</c:v>
                      </c:pt>
                      <c:pt idx="9698">
                        <c:v>21.0523315129713</c:v>
                      </c:pt>
                      <c:pt idx="9699">
                        <c:v>21.056768090669099</c:v>
                      </c:pt>
                      <c:pt idx="9700">
                        <c:v>21.061204668366798</c:v>
                      </c:pt>
                      <c:pt idx="9701">
                        <c:v>21.065641246064601</c:v>
                      </c:pt>
                      <c:pt idx="9702">
                        <c:v>21.0700778237624</c:v>
                      </c:pt>
                      <c:pt idx="9703">
                        <c:v>21.074514401460199</c:v>
                      </c:pt>
                      <c:pt idx="9704">
                        <c:v>21.078950979157899</c:v>
                      </c:pt>
                      <c:pt idx="9705">
                        <c:v>21.083387556855701</c:v>
                      </c:pt>
                      <c:pt idx="9706">
                        <c:v>21.0878241345535</c:v>
                      </c:pt>
                      <c:pt idx="9707">
                        <c:v>21.0922607122512</c:v>
                      </c:pt>
                      <c:pt idx="9708">
                        <c:v>21.096697289948999</c:v>
                      </c:pt>
                      <c:pt idx="9709">
                        <c:v>21.101133867646801</c:v>
                      </c:pt>
                      <c:pt idx="9710">
                        <c:v>21.105570445344501</c:v>
                      </c:pt>
                      <c:pt idx="9711">
                        <c:v>21.1100070230423</c:v>
                      </c:pt>
                      <c:pt idx="9712">
                        <c:v>21.114443600740099</c:v>
                      </c:pt>
                      <c:pt idx="9713">
                        <c:v>21.118880178437902</c:v>
                      </c:pt>
                      <c:pt idx="9714">
                        <c:v>21.123316756135601</c:v>
                      </c:pt>
                      <c:pt idx="9715">
                        <c:v>21.1277533338334</c:v>
                      </c:pt>
                      <c:pt idx="9716">
                        <c:v>21.132189911531199</c:v>
                      </c:pt>
                      <c:pt idx="9717">
                        <c:v>21.136626489228899</c:v>
                      </c:pt>
                      <c:pt idx="9718">
                        <c:v>21.141063066926701</c:v>
                      </c:pt>
                      <c:pt idx="9719">
                        <c:v>21.1454996446245</c:v>
                      </c:pt>
                      <c:pt idx="9720">
                        <c:v>21.1499362223222</c:v>
                      </c:pt>
                      <c:pt idx="9721">
                        <c:v>21.154372800019999</c:v>
                      </c:pt>
                      <c:pt idx="9722">
                        <c:v>21.158809377717802</c:v>
                      </c:pt>
                      <c:pt idx="9723">
                        <c:v>21.163245955415501</c:v>
                      </c:pt>
                      <c:pt idx="9724">
                        <c:v>21.1676825331133</c:v>
                      </c:pt>
                      <c:pt idx="9725">
                        <c:v>21.172119110811099</c:v>
                      </c:pt>
                      <c:pt idx="9726">
                        <c:v>21.176555688508898</c:v>
                      </c:pt>
                      <c:pt idx="9727">
                        <c:v>21.180992266206601</c:v>
                      </c:pt>
                      <c:pt idx="9728">
                        <c:v>21.185428843904401</c:v>
                      </c:pt>
                      <c:pt idx="9729">
                        <c:v>21.1898654216022</c:v>
                      </c:pt>
                      <c:pt idx="9730">
                        <c:v>21.194301999299899</c:v>
                      </c:pt>
                      <c:pt idx="9731">
                        <c:v>21.198738576997702</c:v>
                      </c:pt>
                      <c:pt idx="9732">
                        <c:v>21.203175154695501</c:v>
                      </c:pt>
                      <c:pt idx="9733">
                        <c:v>21.2076117323932</c:v>
                      </c:pt>
                      <c:pt idx="9734">
                        <c:v>21.212048310090999</c:v>
                      </c:pt>
                      <c:pt idx="9735">
                        <c:v>21.216484887788798</c:v>
                      </c:pt>
                      <c:pt idx="9736">
                        <c:v>21.220921465486601</c:v>
                      </c:pt>
                      <c:pt idx="9737">
                        <c:v>21.225358043184301</c:v>
                      </c:pt>
                      <c:pt idx="9738">
                        <c:v>21.2297946208821</c:v>
                      </c:pt>
                      <c:pt idx="9739">
                        <c:v>21.234231198579899</c:v>
                      </c:pt>
                      <c:pt idx="9740">
                        <c:v>21.238667776277602</c:v>
                      </c:pt>
                      <c:pt idx="9741">
                        <c:v>21.243104353975401</c:v>
                      </c:pt>
                      <c:pt idx="9742">
                        <c:v>21.2475409316732</c:v>
                      </c:pt>
                      <c:pt idx="9743">
                        <c:v>21.251977509370899</c:v>
                      </c:pt>
                      <c:pt idx="9744">
                        <c:v>21.256414087068698</c:v>
                      </c:pt>
                      <c:pt idx="9745">
                        <c:v>21.260850664766501</c:v>
                      </c:pt>
                      <c:pt idx="9746">
                        <c:v>21.2652872424643</c:v>
                      </c:pt>
                      <c:pt idx="9747">
                        <c:v>21.269723820162</c:v>
                      </c:pt>
                      <c:pt idx="9748">
                        <c:v>21.274160397859799</c:v>
                      </c:pt>
                      <c:pt idx="9749">
                        <c:v>21.278596975557601</c:v>
                      </c:pt>
                      <c:pt idx="9750">
                        <c:v>21.283033553255301</c:v>
                      </c:pt>
                      <c:pt idx="9751">
                        <c:v>21.2874701309531</c:v>
                      </c:pt>
                      <c:pt idx="9752">
                        <c:v>21.291906708650899</c:v>
                      </c:pt>
                      <c:pt idx="9753">
                        <c:v>21.296343286348598</c:v>
                      </c:pt>
                      <c:pt idx="9754">
                        <c:v>21.300779864046401</c:v>
                      </c:pt>
                      <c:pt idx="9755">
                        <c:v>21.3052164417442</c:v>
                      </c:pt>
                      <c:pt idx="9756">
                        <c:v>21.3096530194419</c:v>
                      </c:pt>
                      <c:pt idx="9757">
                        <c:v>21.314089597139699</c:v>
                      </c:pt>
                      <c:pt idx="9758">
                        <c:v>21.318526174837501</c:v>
                      </c:pt>
                      <c:pt idx="9759">
                        <c:v>21.3229627525353</c:v>
                      </c:pt>
                      <c:pt idx="9760">
                        <c:v>21.327399330233</c:v>
                      </c:pt>
                      <c:pt idx="9761">
                        <c:v>21.331835907930799</c:v>
                      </c:pt>
                      <c:pt idx="9762">
                        <c:v>21.336272485628601</c:v>
                      </c:pt>
                      <c:pt idx="9763">
                        <c:v>21.340709063326301</c:v>
                      </c:pt>
                      <c:pt idx="9764">
                        <c:v>21.3451456410241</c:v>
                      </c:pt>
                      <c:pt idx="9765">
                        <c:v>21.349582218721899</c:v>
                      </c:pt>
                      <c:pt idx="9766">
                        <c:v>21.354018796419599</c:v>
                      </c:pt>
                      <c:pt idx="9767">
                        <c:v>21.358455374117401</c:v>
                      </c:pt>
                      <c:pt idx="9768">
                        <c:v>21.3628919518152</c:v>
                      </c:pt>
                      <c:pt idx="9769">
                        <c:v>21.367328529512999</c:v>
                      </c:pt>
                      <c:pt idx="9770">
                        <c:v>21.371765107210699</c:v>
                      </c:pt>
                      <c:pt idx="9771">
                        <c:v>21.376201684908501</c:v>
                      </c:pt>
                      <c:pt idx="9772">
                        <c:v>21.380638262606301</c:v>
                      </c:pt>
                      <c:pt idx="9773">
                        <c:v>21.385074840304</c:v>
                      </c:pt>
                      <c:pt idx="9774">
                        <c:v>21.389511418001799</c:v>
                      </c:pt>
                      <c:pt idx="9775">
                        <c:v>21.393947995699602</c:v>
                      </c:pt>
                      <c:pt idx="9776">
                        <c:v>21.398384573397301</c:v>
                      </c:pt>
                      <c:pt idx="9777">
                        <c:v>21.4028211510951</c:v>
                      </c:pt>
                      <c:pt idx="9778">
                        <c:v>21.407257728792899</c:v>
                      </c:pt>
                      <c:pt idx="9779">
                        <c:v>21.411694306490698</c:v>
                      </c:pt>
                      <c:pt idx="9780">
                        <c:v>21.416130884188401</c:v>
                      </c:pt>
                      <c:pt idx="9781">
                        <c:v>21.420567461886201</c:v>
                      </c:pt>
                      <c:pt idx="9782">
                        <c:v>21.425004039584</c:v>
                      </c:pt>
                      <c:pt idx="9783">
                        <c:v>21.429440617281699</c:v>
                      </c:pt>
                      <c:pt idx="9784">
                        <c:v>21.433877194979502</c:v>
                      </c:pt>
                      <c:pt idx="9785">
                        <c:v>21.438313772677301</c:v>
                      </c:pt>
                      <c:pt idx="9786">
                        <c:v>21.442750350375</c:v>
                      </c:pt>
                      <c:pt idx="9787">
                        <c:v>21.447186928072799</c:v>
                      </c:pt>
                      <c:pt idx="9788">
                        <c:v>21.451623505770598</c:v>
                      </c:pt>
                      <c:pt idx="9789">
                        <c:v>21.456060083468401</c:v>
                      </c:pt>
                      <c:pt idx="9790">
                        <c:v>21.460496661166101</c:v>
                      </c:pt>
                      <c:pt idx="9791">
                        <c:v>21.4649332388639</c:v>
                      </c:pt>
                      <c:pt idx="9792">
                        <c:v>21.469369816561699</c:v>
                      </c:pt>
                      <c:pt idx="9793">
                        <c:v>21.473806394259402</c:v>
                      </c:pt>
                      <c:pt idx="9794">
                        <c:v>21.478242971957201</c:v>
                      </c:pt>
                      <c:pt idx="9795">
                        <c:v>21.482679549655</c:v>
                      </c:pt>
                      <c:pt idx="9796">
                        <c:v>21.487116127352699</c:v>
                      </c:pt>
                      <c:pt idx="9797">
                        <c:v>21.491552705050498</c:v>
                      </c:pt>
                      <c:pt idx="9798">
                        <c:v>21.495989282748301</c:v>
                      </c:pt>
                      <c:pt idx="9799">
                        <c:v>21.5004258604461</c:v>
                      </c:pt>
                      <c:pt idx="9800">
                        <c:v>21.5048624381438</c:v>
                      </c:pt>
                      <c:pt idx="9801">
                        <c:v>21.509299015841599</c:v>
                      </c:pt>
                      <c:pt idx="9802">
                        <c:v>21.513735593539401</c:v>
                      </c:pt>
                      <c:pt idx="9803">
                        <c:v>21.518172171237101</c:v>
                      </c:pt>
                      <c:pt idx="9804">
                        <c:v>21.5226087489349</c:v>
                      </c:pt>
                      <c:pt idx="9805">
                        <c:v>21.527045326632699</c:v>
                      </c:pt>
                      <c:pt idx="9806">
                        <c:v>21.531481904330398</c:v>
                      </c:pt>
                      <c:pt idx="9807">
                        <c:v>21.535918482028201</c:v>
                      </c:pt>
                      <c:pt idx="9808">
                        <c:v>21.540355059726</c:v>
                      </c:pt>
                      <c:pt idx="9809">
                        <c:v>21.5447916374237</c:v>
                      </c:pt>
                      <c:pt idx="9810">
                        <c:v>21.549228215121499</c:v>
                      </c:pt>
                      <c:pt idx="9811">
                        <c:v>21.553664792819301</c:v>
                      </c:pt>
                      <c:pt idx="9812">
                        <c:v>21.5581013705171</c:v>
                      </c:pt>
                      <c:pt idx="9813">
                        <c:v>21.5625379482148</c:v>
                      </c:pt>
                      <c:pt idx="9814">
                        <c:v>21.566974525912599</c:v>
                      </c:pt>
                      <c:pt idx="9815">
                        <c:v>21.571411103610401</c:v>
                      </c:pt>
                      <c:pt idx="9816">
                        <c:v>21.575847681308101</c:v>
                      </c:pt>
                      <c:pt idx="9817">
                        <c:v>21.5802842590059</c:v>
                      </c:pt>
                      <c:pt idx="9818">
                        <c:v>21.584720836703699</c:v>
                      </c:pt>
                      <c:pt idx="9819">
                        <c:v>21.589157414401399</c:v>
                      </c:pt>
                      <c:pt idx="9820">
                        <c:v>21.593593992099201</c:v>
                      </c:pt>
                      <c:pt idx="9821">
                        <c:v>21.598030569797</c:v>
                      </c:pt>
                      <c:pt idx="9822">
                        <c:v>21.602467147494799</c:v>
                      </c:pt>
                      <c:pt idx="9823">
                        <c:v>21.606903725192499</c:v>
                      </c:pt>
                      <c:pt idx="9824">
                        <c:v>21.611340302890302</c:v>
                      </c:pt>
                      <c:pt idx="9825">
                        <c:v>21.615776880588101</c:v>
                      </c:pt>
                      <c:pt idx="9826">
                        <c:v>21.6202134582858</c:v>
                      </c:pt>
                      <c:pt idx="9827">
                        <c:v>21.624650035983599</c:v>
                      </c:pt>
                      <c:pt idx="9828">
                        <c:v>21.629086613681402</c:v>
                      </c:pt>
                      <c:pt idx="9829">
                        <c:v>21.633523191379101</c:v>
                      </c:pt>
                      <c:pt idx="9830">
                        <c:v>21.6379597690769</c:v>
                      </c:pt>
                      <c:pt idx="9831">
                        <c:v>21.642396346774699</c:v>
                      </c:pt>
                      <c:pt idx="9832">
                        <c:v>21.646832924472498</c:v>
                      </c:pt>
                      <c:pt idx="9833">
                        <c:v>21.651269502170202</c:v>
                      </c:pt>
                      <c:pt idx="9834">
                        <c:v>21.655706079868001</c:v>
                      </c:pt>
                      <c:pt idx="9835">
                        <c:v>21.6601426575658</c:v>
                      </c:pt>
                      <c:pt idx="9836">
                        <c:v>21.664579235263499</c:v>
                      </c:pt>
                      <c:pt idx="9837">
                        <c:v>21.669015812961302</c:v>
                      </c:pt>
                      <c:pt idx="9838">
                        <c:v>21.673452390659101</c:v>
                      </c:pt>
                      <c:pt idx="9839">
                        <c:v>21.6778889683568</c:v>
                      </c:pt>
                      <c:pt idx="9840">
                        <c:v>21.682325546054599</c:v>
                      </c:pt>
                      <c:pt idx="9841">
                        <c:v>21.686762123752398</c:v>
                      </c:pt>
                      <c:pt idx="9842">
                        <c:v>21.691198701450102</c:v>
                      </c:pt>
                      <c:pt idx="9843">
                        <c:v>21.695635279147901</c:v>
                      </c:pt>
                      <c:pt idx="9844">
                        <c:v>21.7000718568457</c:v>
                      </c:pt>
                      <c:pt idx="9845">
                        <c:v>21.704508434543499</c:v>
                      </c:pt>
                      <c:pt idx="9846">
                        <c:v>21.708945012241202</c:v>
                      </c:pt>
                      <c:pt idx="9847">
                        <c:v>21.713381589939001</c:v>
                      </c:pt>
                      <c:pt idx="9848">
                        <c:v>21.7178181676368</c:v>
                      </c:pt>
                      <c:pt idx="9849">
                        <c:v>21.722254745334499</c:v>
                      </c:pt>
                      <c:pt idx="9850">
                        <c:v>21.726691323032298</c:v>
                      </c:pt>
                      <c:pt idx="9851">
                        <c:v>21.731127900730101</c:v>
                      </c:pt>
                      <c:pt idx="9852">
                        <c:v>21.735564478427801</c:v>
                      </c:pt>
                      <c:pt idx="9853">
                        <c:v>21.7400010561256</c:v>
                      </c:pt>
                      <c:pt idx="9854">
                        <c:v>21.744437633823399</c:v>
                      </c:pt>
                      <c:pt idx="9855">
                        <c:v>21.748874211521201</c:v>
                      </c:pt>
                      <c:pt idx="9856">
                        <c:v>21.753310789218901</c:v>
                      </c:pt>
                      <c:pt idx="9857">
                        <c:v>21.7577473669167</c:v>
                      </c:pt>
                      <c:pt idx="9858">
                        <c:v>21.762183944614499</c:v>
                      </c:pt>
                      <c:pt idx="9859">
                        <c:v>21.766620522312198</c:v>
                      </c:pt>
                      <c:pt idx="9860">
                        <c:v>21.771057100010001</c:v>
                      </c:pt>
                      <c:pt idx="9861">
                        <c:v>21.7754936777078</c:v>
                      </c:pt>
                      <c:pt idx="9862">
                        <c:v>21.7799302554055</c:v>
                      </c:pt>
                      <c:pt idx="9863">
                        <c:v>21.784366833103299</c:v>
                      </c:pt>
                      <c:pt idx="9864">
                        <c:v>21.788803410801101</c:v>
                      </c:pt>
                      <c:pt idx="9865">
                        <c:v>21.7932399884989</c:v>
                      </c:pt>
                      <c:pt idx="9866">
                        <c:v>21.7976765661966</c:v>
                      </c:pt>
                      <c:pt idx="9867">
                        <c:v>21.802113143894399</c:v>
                      </c:pt>
                      <c:pt idx="9868">
                        <c:v>21.806549721592202</c:v>
                      </c:pt>
                      <c:pt idx="9869">
                        <c:v>21.810986299289901</c:v>
                      </c:pt>
                      <c:pt idx="9870">
                        <c:v>21.8154228769877</c:v>
                      </c:pt>
                      <c:pt idx="9871">
                        <c:v>21.819859454685499</c:v>
                      </c:pt>
                      <c:pt idx="9872">
                        <c:v>21.824296032383199</c:v>
                      </c:pt>
                      <c:pt idx="9873">
                        <c:v>21.828732610081001</c:v>
                      </c:pt>
                      <c:pt idx="9874">
                        <c:v>21.8331691877788</c:v>
                      </c:pt>
                      <c:pt idx="9875">
                        <c:v>21.837605765476599</c:v>
                      </c:pt>
                      <c:pt idx="9876">
                        <c:v>21.842042343174299</c:v>
                      </c:pt>
                      <c:pt idx="9877">
                        <c:v>21.846478920872102</c:v>
                      </c:pt>
                      <c:pt idx="9878">
                        <c:v>21.850915498569901</c:v>
                      </c:pt>
                      <c:pt idx="9879">
                        <c:v>21.8553520762676</c:v>
                      </c:pt>
                      <c:pt idx="9880">
                        <c:v>21.859788653965399</c:v>
                      </c:pt>
                      <c:pt idx="9881">
                        <c:v>21.864225231663202</c:v>
                      </c:pt>
                      <c:pt idx="9882">
                        <c:v>21.868661809360901</c:v>
                      </c:pt>
                      <c:pt idx="9883">
                        <c:v>21.8730983870587</c:v>
                      </c:pt>
                      <c:pt idx="9884">
                        <c:v>21.877534964756499</c:v>
                      </c:pt>
                      <c:pt idx="9885">
                        <c:v>21.881971542454199</c:v>
                      </c:pt>
                      <c:pt idx="9886">
                        <c:v>21.886408120152002</c:v>
                      </c:pt>
                      <c:pt idx="9887">
                        <c:v>21.890844697849801</c:v>
                      </c:pt>
                      <c:pt idx="9888">
                        <c:v>21.8952812755476</c:v>
                      </c:pt>
                      <c:pt idx="9889">
                        <c:v>21.899717853245299</c:v>
                      </c:pt>
                      <c:pt idx="9890">
                        <c:v>21.904154430943102</c:v>
                      </c:pt>
                      <c:pt idx="9891">
                        <c:v>21.908591008640901</c:v>
                      </c:pt>
                      <c:pt idx="9892">
                        <c:v>21.9130275863386</c:v>
                      </c:pt>
                      <c:pt idx="9893">
                        <c:v>21.917464164036399</c:v>
                      </c:pt>
                      <c:pt idx="9894">
                        <c:v>21.921900741734198</c:v>
                      </c:pt>
                      <c:pt idx="9895">
                        <c:v>21.926337319431902</c:v>
                      </c:pt>
                      <c:pt idx="9896">
                        <c:v>21.930773897129701</c:v>
                      </c:pt>
                      <c:pt idx="9897">
                        <c:v>21.9352104748275</c:v>
                      </c:pt>
                      <c:pt idx="9898">
                        <c:v>21.939647052525299</c:v>
                      </c:pt>
                      <c:pt idx="9899">
                        <c:v>21.944083630222998</c:v>
                      </c:pt>
                      <c:pt idx="9900">
                        <c:v>21.948520207920801</c:v>
                      </c:pt>
                      <c:pt idx="9901">
                        <c:v>21.9529567856186</c:v>
                      </c:pt>
                      <c:pt idx="9902">
                        <c:v>21.957393363316299</c:v>
                      </c:pt>
                      <c:pt idx="9903">
                        <c:v>21.961829941014098</c:v>
                      </c:pt>
                      <c:pt idx="9904">
                        <c:v>21.966266518711901</c:v>
                      </c:pt>
                      <c:pt idx="9905">
                        <c:v>21.970703096409601</c:v>
                      </c:pt>
                      <c:pt idx="9906">
                        <c:v>21.9751396741074</c:v>
                      </c:pt>
                      <c:pt idx="9907">
                        <c:v>21.979576251805199</c:v>
                      </c:pt>
                      <c:pt idx="9908">
                        <c:v>21.984012829503001</c:v>
                      </c:pt>
                      <c:pt idx="9909">
                        <c:v>21.988449407200701</c:v>
                      </c:pt>
                      <c:pt idx="9910">
                        <c:v>21.9928859848985</c:v>
                      </c:pt>
                      <c:pt idx="9911">
                        <c:v>21.997322562596299</c:v>
                      </c:pt>
                      <c:pt idx="9912">
                        <c:v>22.001759140293998</c:v>
                      </c:pt>
                      <c:pt idx="9913">
                        <c:v>22.006195717991801</c:v>
                      </c:pt>
                      <c:pt idx="9914">
                        <c:v>22.0106322956896</c:v>
                      </c:pt>
                      <c:pt idx="9915">
                        <c:v>22.0150688733873</c:v>
                      </c:pt>
                      <c:pt idx="9916">
                        <c:v>22.019505451085099</c:v>
                      </c:pt>
                      <c:pt idx="9917">
                        <c:v>22.023942028782901</c:v>
                      </c:pt>
                      <c:pt idx="9918">
                        <c:v>22.0283786064807</c:v>
                      </c:pt>
                      <c:pt idx="9919">
                        <c:v>22.0328151841784</c:v>
                      </c:pt>
                      <c:pt idx="9920">
                        <c:v>22.037251761876199</c:v>
                      </c:pt>
                      <c:pt idx="9921">
                        <c:v>22.041688339574002</c:v>
                      </c:pt>
                      <c:pt idx="9922">
                        <c:v>22.046124917271701</c:v>
                      </c:pt>
                      <c:pt idx="9923">
                        <c:v>22.0505614949695</c:v>
                      </c:pt>
                      <c:pt idx="9924">
                        <c:v>22.054998072667299</c:v>
                      </c:pt>
                      <c:pt idx="9925">
                        <c:v>22.059434650364999</c:v>
                      </c:pt>
                      <c:pt idx="9926">
                        <c:v>22.063871228062801</c:v>
                      </c:pt>
                      <c:pt idx="9927">
                        <c:v>22.0683078057606</c:v>
                      </c:pt>
                      <c:pt idx="9928">
                        <c:v>22.0727443834583</c:v>
                      </c:pt>
                      <c:pt idx="9929">
                        <c:v>22.077180961156099</c:v>
                      </c:pt>
                      <c:pt idx="9930">
                        <c:v>22.081617538853902</c:v>
                      </c:pt>
                      <c:pt idx="9931">
                        <c:v>22.086054116551701</c:v>
                      </c:pt>
                      <c:pt idx="9932">
                        <c:v>22.0904906942494</c:v>
                      </c:pt>
                      <c:pt idx="9933">
                        <c:v>22.094927271947199</c:v>
                      </c:pt>
                      <c:pt idx="9934">
                        <c:v>22.099363849644998</c:v>
                      </c:pt>
                      <c:pt idx="9935">
                        <c:v>22.103800427342701</c:v>
                      </c:pt>
                      <c:pt idx="9936">
                        <c:v>22.1082370050405</c:v>
                      </c:pt>
                      <c:pt idx="9937">
                        <c:v>22.112673582738299</c:v>
                      </c:pt>
                      <c:pt idx="9938">
                        <c:v>22.117110160435999</c:v>
                      </c:pt>
                      <c:pt idx="9939">
                        <c:v>22.121546738133802</c:v>
                      </c:pt>
                      <c:pt idx="9940">
                        <c:v>22.125983315831601</c:v>
                      </c:pt>
                      <c:pt idx="9941">
                        <c:v>22.1304198935294</c:v>
                      </c:pt>
                      <c:pt idx="9942">
                        <c:v>22.134856471227099</c:v>
                      </c:pt>
                      <c:pt idx="9943">
                        <c:v>22.139293048924898</c:v>
                      </c:pt>
                      <c:pt idx="9944">
                        <c:v>22.143729626622701</c:v>
                      </c:pt>
                      <c:pt idx="9945">
                        <c:v>22.1481662043204</c:v>
                      </c:pt>
                      <c:pt idx="9946">
                        <c:v>22.152602782018199</c:v>
                      </c:pt>
                      <c:pt idx="9947">
                        <c:v>22.157039359715998</c:v>
                      </c:pt>
                      <c:pt idx="9948">
                        <c:v>22.161475937413702</c:v>
                      </c:pt>
                      <c:pt idx="9949">
                        <c:v>22.165912515111501</c:v>
                      </c:pt>
                      <c:pt idx="9950">
                        <c:v>22.1703490928093</c:v>
                      </c:pt>
                      <c:pt idx="9951">
                        <c:v>22.174785670507099</c:v>
                      </c:pt>
                      <c:pt idx="9952">
                        <c:v>22.179222248204798</c:v>
                      </c:pt>
                      <c:pt idx="9953">
                        <c:v>22.183658825902601</c:v>
                      </c:pt>
                      <c:pt idx="9954">
                        <c:v>22.1880954036004</c:v>
                      </c:pt>
                      <c:pt idx="9955">
                        <c:v>22.192531981298099</c:v>
                      </c:pt>
                      <c:pt idx="9956">
                        <c:v>22.196968558995898</c:v>
                      </c:pt>
                      <c:pt idx="9957">
                        <c:v>22.201405136693701</c:v>
                      </c:pt>
                      <c:pt idx="9958">
                        <c:v>22.205841714391401</c:v>
                      </c:pt>
                      <c:pt idx="9959">
                        <c:v>22.2102782920892</c:v>
                      </c:pt>
                      <c:pt idx="9960">
                        <c:v>22.214714869786999</c:v>
                      </c:pt>
                      <c:pt idx="9961">
                        <c:v>22.219151447484698</c:v>
                      </c:pt>
                      <c:pt idx="9962">
                        <c:v>22.223588025182501</c:v>
                      </c:pt>
                      <c:pt idx="9963">
                        <c:v>22.2280246028803</c:v>
                      </c:pt>
                      <c:pt idx="9964">
                        <c:v>22.232461180578099</c:v>
                      </c:pt>
                      <c:pt idx="9965">
                        <c:v>22.236897758275799</c:v>
                      </c:pt>
                      <c:pt idx="9966">
                        <c:v>22.241334335973601</c:v>
                      </c:pt>
                      <c:pt idx="9967">
                        <c:v>22.2457709136714</c:v>
                      </c:pt>
                      <c:pt idx="9968">
                        <c:v>22.2502074913691</c:v>
                      </c:pt>
                      <c:pt idx="9969">
                        <c:v>22.254644069066899</c:v>
                      </c:pt>
                      <c:pt idx="9970">
                        <c:v>22.259080646764701</c:v>
                      </c:pt>
                      <c:pt idx="9971">
                        <c:v>22.263517224462401</c:v>
                      </c:pt>
                      <c:pt idx="9972">
                        <c:v>22.2679538021602</c:v>
                      </c:pt>
                      <c:pt idx="9973">
                        <c:v>22.272390379857999</c:v>
                      </c:pt>
                      <c:pt idx="9974">
                        <c:v>22.276826957555802</c:v>
                      </c:pt>
                      <c:pt idx="9975">
                        <c:v>22.281263535253501</c:v>
                      </c:pt>
                      <c:pt idx="9976">
                        <c:v>22.2857001129513</c:v>
                      </c:pt>
                      <c:pt idx="9977">
                        <c:v>22.290136690649099</c:v>
                      </c:pt>
                      <c:pt idx="9978">
                        <c:v>22.294573268346799</c:v>
                      </c:pt>
                      <c:pt idx="9979">
                        <c:v>22.299009846044601</c:v>
                      </c:pt>
                      <c:pt idx="9980">
                        <c:v>22.3034464237424</c:v>
                      </c:pt>
                      <c:pt idx="9981">
                        <c:v>22.3078830014401</c:v>
                      </c:pt>
                      <c:pt idx="9982">
                        <c:v>22.312319579137899</c:v>
                      </c:pt>
                      <c:pt idx="9983">
                        <c:v>22.316756156835702</c:v>
                      </c:pt>
                      <c:pt idx="9984">
                        <c:v>22.321192734533501</c:v>
                      </c:pt>
                      <c:pt idx="9985">
                        <c:v>22.3256293122312</c:v>
                      </c:pt>
                      <c:pt idx="9986">
                        <c:v>22.330065889928999</c:v>
                      </c:pt>
                      <c:pt idx="9987">
                        <c:v>22.334502467626798</c:v>
                      </c:pt>
                      <c:pt idx="9988">
                        <c:v>22.338939045324501</c:v>
                      </c:pt>
                      <c:pt idx="9989">
                        <c:v>22.3433756230223</c:v>
                      </c:pt>
                      <c:pt idx="9990">
                        <c:v>22.347812200720099</c:v>
                      </c:pt>
                      <c:pt idx="9991">
                        <c:v>22.352248778417799</c:v>
                      </c:pt>
                      <c:pt idx="9992">
                        <c:v>22.356685356115602</c:v>
                      </c:pt>
                      <c:pt idx="9993">
                        <c:v>22.361121933813401</c:v>
                      </c:pt>
                      <c:pt idx="9994">
                        <c:v>22.3655585115112</c:v>
                      </c:pt>
                      <c:pt idx="9995">
                        <c:v>22.369995089208899</c:v>
                      </c:pt>
                      <c:pt idx="9996">
                        <c:v>22.374431666906698</c:v>
                      </c:pt>
                      <c:pt idx="9997">
                        <c:v>22.378868244604501</c:v>
                      </c:pt>
                      <c:pt idx="9998">
                        <c:v>22.3833048223022</c:v>
                      </c:pt>
                      <c:pt idx="9999">
                        <c:v>22.387741399999999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'VPIXD Downstream'!$K$2:$K$10001</c15:sqref>
                        </c15:formulaRef>
                      </c:ext>
                    </c:extLst>
                    <c:numCache>
                      <c:formatCode>0.00E+00</c:formatCode>
                      <c:ptCount val="10000"/>
                      <c:pt idx="0">
                        <c:v>3.853488776068762E-11</c:v>
                      </c:pt>
                      <c:pt idx="1">
                        <c:v>3.8646858367990695E-11</c:v>
                      </c:pt>
                      <c:pt idx="2">
                        <c:v>3.8756096429800964E-11</c:v>
                      </c:pt>
                      <c:pt idx="3">
                        <c:v>3.8862601946118436E-11</c:v>
                      </c:pt>
                      <c:pt idx="4">
                        <c:v>3.8966374916943263E-11</c:v>
                      </c:pt>
                      <c:pt idx="5">
                        <c:v>3.906741534227548E-11</c:v>
                      </c:pt>
                      <c:pt idx="6">
                        <c:v>3.9165723222114685E-11</c:v>
                      </c:pt>
                      <c:pt idx="7">
                        <c:v>3.9261298556461473E-11</c:v>
                      </c:pt>
                      <c:pt idx="8">
                        <c:v>3.9354141345315249E-11</c:v>
                      </c:pt>
                      <c:pt idx="9">
                        <c:v>3.9444251588676421E-11</c:v>
                      </c:pt>
                      <c:pt idx="10">
                        <c:v>3.9531629286544969E-11</c:v>
                      </c:pt>
                      <c:pt idx="11">
                        <c:v>3.9616274438920718E-11</c:v>
                      </c:pt>
                      <c:pt idx="12">
                        <c:v>3.9698187045803824E-11</c:v>
                      </c:pt>
                      <c:pt idx="13">
                        <c:v>3.9777367107193937E-11</c:v>
                      </c:pt>
                      <c:pt idx="14">
                        <c:v>3.9853814623091621E-11</c:v>
                      </c:pt>
                      <c:pt idx="15">
                        <c:v>3.9927529593496499E-11</c:v>
                      </c:pt>
                      <c:pt idx="16">
                        <c:v>3.9998512018408573E-11</c:v>
                      </c:pt>
                      <c:pt idx="17">
                        <c:v>4.0066761897828003E-11</c:v>
                      </c:pt>
                      <c:pt idx="18">
                        <c:v>4.0132279231754655E-11</c:v>
                      </c:pt>
                      <c:pt idx="19">
                        <c:v>4.0195064020188662E-11</c:v>
                      </c:pt>
                      <c:pt idx="20">
                        <c:v>4.0255116263129878E-11</c:v>
                      </c:pt>
                      <c:pt idx="21">
                        <c:v>4.0312435960578276E-11</c:v>
                      </c:pt>
                      <c:pt idx="22">
                        <c:v>4.036702311253405E-11</c:v>
                      </c:pt>
                      <c:pt idx="23">
                        <c:v>4.0418877718997214E-11</c:v>
                      </c:pt>
                      <c:pt idx="24">
                        <c:v>4.0467999779967371E-11</c:v>
                      </c:pt>
                      <c:pt idx="25">
                        <c:v>4.0514389295445099E-11</c:v>
                      </c:pt>
                      <c:pt idx="26">
                        <c:v>4.0558046265430015E-11</c:v>
                      </c:pt>
                      <c:pt idx="27">
                        <c:v>4.0598970689922133E-11</c:v>
                      </c:pt>
                      <c:pt idx="28">
                        <c:v>4.0637162568921608E-11</c:v>
                      </c:pt>
                      <c:pt idx="29">
                        <c:v>4.067262190242829E-11</c:v>
                      </c:pt>
                      <c:pt idx="30">
                        <c:v>4.0705348690442162E-11</c:v>
                      </c:pt>
                      <c:pt idx="31">
                        <c:v>4.0735342932963409E-11</c:v>
                      </c:pt>
                      <c:pt idx="32">
                        <c:v>4.0762604629992038E-11</c:v>
                      </c:pt>
                      <c:pt idx="33">
                        <c:v>4.0787133781527863E-11</c:v>
                      </c:pt>
                      <c:pt idx="34">
                        <c:v>4.0808930387570864E-11</c:v>
                      </c:pt>
                      <c:pt idx="35">
                        <c:v>4.082799444812126E-11</c:v>
                      </c:pt>
                      <c:pt idx="36">
                        <c:v>4.0844325963178838E-11</c:v>
                      </c:pt>
                      <c:pt idx="37">
                        <c:v>4.0857924932743792E-11</c:v>
                      </c:pt>
                      <c:pt idx="38">
                        <c:v>4.0868791356815948E-11</c:v>
                      </c:pt>
                      <c:pt idx="39">
                        <c:v>4.0876925235395479E-11</c:v>
                      </c:pt>
                      <c:pt idx="40">
                        <c:v>4.0882326568482187E-11</c:v>
                      </c:pt>
                      <c:pt idx="41">
                        <c:v>4.0884995356076102E-11</c:v>
                      </c:pt>
                      <c:pt idx="42">
                        <c:v>4.08849315981774E-11</c:v>
                      </c:pt>
                      <c:pt idx="43">
                        <c:v>4.0882153721123321E-11</c:v>
                      </c:pt>
                      <c:pt idx="44">
                        <c:v>4.0877443661350425E-11</c:v>
                      </c:pt>
                      <c:pt idx="45">
                        <c:v>4.0871215520748246E-11</c:v>
                      </c:pt>
                      <c:pt idx="46">
                        <c:v>4.0863469299316837E-11</c:v>
                      </c:pt>
                      <c:pt idx="47">
                        <c:v>4.0854204997055978E-11</c:v>
                      </c:pt>
                      <c:pt idx="48">
                        <c:v>4.0843422613965862E-11</c:v>
                      </c:pt>
                      <c:pt idx="49">
                        <c:v>4.0831122150046509E-11</c:v>
                      </c:pt>
                      <c:pt idx="50">
                        <c:v>4.081730360529788E-11</c:v>
                      </c:pt>
                      <c:pt idx="51">
                        <c:v>4.0801966979719989E-11</c:v>
                      </c:pt>
                      <c:pt idx="52">
                        <c:v>4.0785112273312673E-11</c:v>
                      </c:pt>
                      <c:pt idx="53">
                        <c:v>4.0766739486076289E-11</c:v>
                      </c:pt>
                      <c:pt idx="54">
                        <c:v>4.0746848618010454E-11</c:v>
                      </c:pt>
                      <c:pt idx="55">
                        <c:v>4.0725439669115369E-11</c:v>
                      </c:pt>
                      <c:pt idx="56">
                        <c:v>4.0702512639390834E-11</c:v>
                      </c:pt>
                      <c:pt idx="57">
                        <c:v>4.0678067528837243E-11</c:v>
                      </c:pt>
                      <c:pt idx="58">
                        <c:v>4.0652104337454214E-11</c:v>
                      </c:pt>
                      <c:pt idx="59">
                        <c:v>4.0624623065241923E-11</c:v>
                      </c:pt>
                      <c:pt idx="60">
                        <c:v>4.0595623712200376E-11</c:v>
                      </c:pt>
                      <c:pt idx="61">
                        <c:v>4.0565106278329565E-11</c:v>
                      </c:pt>
                      <c:pt idx="62">
                        <c:v>4.0533070763629324E-11</c:v>
                      </c:pt>
                      <c:pt idx="63">
                        <c:v>4.0499517168100014E-11</c:v>
                      </c:pt>
                      <c:pt idx="64">
                        <c:v>4.046444549174126E-11</c:v>
                      </c:pt>
                      <c:pt idx="65">
                        <c:v>4.0427855734553256E-11</c:v>
                      </c:pt>
                      <c:pt idx="66">
                        <c:v>4.0389747896535989E-11</c:v>
                      </c:pt>
                      <c:pt idx="67">
                        <c:v>4.0350121977689285E-11</c:v>
                      </c:pt>
                      <c:pt idx="68">
                        <c:v>4.0308977978013512E-11</c:v>
                      </c:pt>
                      <c:pt idx="69">
                        <c:v>4.0251407646871448E-11</c:v>
                      </c:pt>
                      <c:pt idx="70">
                        <c:v>4.0148988436251716E-11</c:v>
                      </c:pt>
                      <c:pt idx="71">
                        <c:v>4.004602946355941E-11</c:v>
                      </c:pt>
                      <c:pt idx="72">
                        <c:v>3.9942530728794348E-11</c:v>
                      </c:pt>
                      <c:pt idx="73">
                        <c:v>3.9838492231956724E-11</c:v>
                      </c:pt>
                      <c:pt idx="74">
                        <c:v>3.9733913973046357E-11</c:v>
                      </c:pt>
                      <c:pt idx="75">
                        <c:v>3.9628795952063416E-11</c:v>
                      </c:pt>
                      <c:pt idx="76">
                        <c:v>3.95231381690079E-11</c:v>
                      </c:pt>
                      <c:pt idx="77">
                        <c:v>3.9416940623879641E-11</c:v>
                      </c:pt>
                      <c:pt idx="78">
                        <c:v>3.9310203316678813E-11</c:v>
                      </c:pt>
                      <c:pt idx="79">
                        <c:v>3.9202926247405417E-11</c:v>
                      </c:pt>
                      <c:pt idx="80">
                        <c:v>3.9095109416059279E-11</c:v>
                      </c:pt>
                      <c:pt idx="81">
                        <c:v>3.8986752822640572E-11</c:v>
                      </c:pt>
                      <c:pt idx="82">
                        <c:v>3.8877856467149096E-11</c:v>
                      </c:pt>
                      <c:pt idx="83">
                        <c:v>3.8768420349585078E-11</c:v>
                      </c:pt>
                      <c:pt idx="84">
                        <c:v>3.8658444469948486E-11</c:v>
                      </c:pt>
                      <c:pt idx="85">
                        <c:v>3.854792882823913E-11</c:v>
                      </c:pt>
                      <c:pt idx="86">
                        <c:v>3.843687342445722E-11</c:v>
                      </c:pt>
                      <c:pt idx="87">
                        <c:v>3.8325278258602741E-11</c:v>
                      </c:pt>
                      <c:pt idx="88">
                        <c:v>3.82131433306755E-11</c:v>
                      </c:pt>
                      <c:pt idx="89">
                        <c:v>3.8100468640675717E-11</c:v>
                      </c:pt>
                      <c:pt idx="90">
                        <c:v>3.7987254188603165E-11</c:v>
                      </c:pt>
                      <c:pt idx="91">
                        <c:v>3.7873499974458038E-11</c:v>
                      </c:pt>
                      <c:pt idx="92">
                        <c:v>3.7759205998240355E-11</c:v>
                      </c:pt>
                      <c:pt idx="93">
                        <c:v>3.7644372259949924E-11</c:v>
                      </c:pt>
                      <c:pt idx="94">
                        <c:v>3.752899875958693E-11</c:v>
                      </c:pt>
                      <c:pt idx="95">
                        <c:v>3.7413085497151175E-11</c:v>
                      </c:pt>
                      <c:pt idx="96">
                        <c:v>3.7296632472643044E-11</c:v>
                      </c:pt>
                      <c:pt idx="97">
                        <c:v>3.7179639686061965E-11</c:v>
                      </c:pt>
                      <c:pt idx="98">
                        <c:v>3.706210713740851E-11</c:v>
                      </c:pt>
                      <c:pt idx="99">
                        <c:v>3.694403482668232E-11</c:v>
                      </c:pt>
                      <c:pt idx="100">
                        <c:v>3.6825422753883354E-11</c:v>
                      </c:pt>
                      <c:pt idx="101">
                        <c:v>3.6706270919011833E-11</c:v>
                      </c:pt>
                      <c:pt idx="102">
                        <c:v>3.658657932206775E-11</c:v>
                      </c:pt>
                      <c:pt idx="103">
                        <c:v>3.6466347963051092E-11</c:v>
                      </c:pt>
                      <c:pt idx="104">
                        <c:v>3.6345576841961685E-11</c:v>
                      </c:pt>
                      <c:pt idx="105">
                        <c:v>3.6224265958799522E-11</c:v>
                      </c:pt>
                      <c:pt idx="106">
                        <c:v>3.6102415313564985E-11</c:v>
                      </c:pt>
                      <c:pt idx="107">
                        <c:v>3.5980024906257692E-11</c:v>
                      </c:pt>
                      <c:pt idx="108">
                        <c:v>3.5857094736877643E-11</c:v>
                      </c:pt>
                      <c:pt idx="109">
                        <c:v>3.5733624805425033E-11</c:v>
                      </c:pt>
                      <c:pt idx="110">
                        <c:v>3.560961511189986E-11</c:v>
                      </c:pt>
                      <c:pt idx="111">
                        <c:v>3.5485065656302119E-11</c:v>
                      </c:pt>
                      <c:pt idx="112">
                        <c:v>3.5359976438631629E-11</c:v>
                      </c:pt>
                      <c:pt idx="113">
                        <c:v>3.5234347458888383E-11</c:v>
                      </c:pt>
                      <c:pt idx="114">
                        <c:v>3.5108178717072757E-11</c:v>
                      </c:pt>
                      <c:pt idx="115">
                        <c:v>3.4981470213184187E-11</c:v>
                      </c:pt>
                      <c:pt idx="116">
                        <c:v>3.4854221947223249E-11</c:v>
                      </c:pt>
                      <c:pt idx="117">
                        <c:v>3.4726433919189536E-11</c:v>
                      </c:pt>
                      <c:pt idx="118">
                        <c:v>3.4598106129083287E-11</c:v>
                      </c:pt>
                      <c:pt idx="119">
                        <c:v>3.4469238576904263E-11</c:v>
                      </c:pt>
                      <c:pt idx="120">
                        <c:v>3.4339831262652683E-11</c:v>
                      </c:pt>
                      <c:pt idx="121">
                        <c:v>3.4209884186328541E-11</c:v>
                      </c:pt>
                      <c:pt idx="122">
                        <c:v>3.4079397347931631E-11</c:v>
                      </c:pt>
                      <c:pt idx="123">
                        <c:v>3.3948370747462172E-11</c:v>
                      </c:pt>
                      <c:pt idx="124">
                        <c:v>3.3816804384919957E-11</c:v>
                      </c:pt>
                      <c:pt idx="125">
                        <c:v>3.3684698260305161E-11</c:v>
                      </c:pt>
                      <c:pt idx="126">
                        <c:v>3.355205237361781E-11</c:v>
                      </c:pt>
                      <c:pt idx="127">
                        <c:v>3.3418866724857716E-11</c:v>
                      </c:pt>
                      <c:pt idx="128">
                        <c:v>3.328514131402504E-11</c:v>
                      </c:pt>
                      <c:pt idx="129">
                        <c:v>3.3150876141119809E-11</c:v>
                      </c:pt>
                      <c:pt idx="130">
                        <c:v>3.3016071206141816E-11</c:v>
                      </c:pt>
                      <c:pt idx="131">
                        <c:v>3.2880726509091261E-11</c:v>
                      </c:pt>
                      <c:pt idx="132">
                        <c:v>3.2744842049967963E-11</c:v>
                      </c:pt>
                      <c:pt idx="133">
                        <c:v>3.260841782877209E-11</c:v>
                      </c:pt>
                      <c:pt idx="134">
                        <c:v>3.2471453845503649E-11</c:v>
                      </c:pt>
                      <c:pt idx="135">
                        <c:v>3.2333950100162459E-11</c:v>
                      </c:pt>
                      <c:pt idx="136">
                        <c:v>3.21959065927487E-11</c:v>
                      </c:pt>
                      <c:pt idx="137">
                        <c:v>3.205732332326238E-11</c:v>
                      </c:pt>
                      <c:pt idx="138">
                        <c:v>3.191820029170331E-11</c:v>
                      </c:pt>
                      <c:pt idx="139">
                        <c:v>3.1778537498071666E-11</c:v>
                      </c:pt>
                      <c:pt idx="140">
                        <c:v>3.1638334942367272E-11</c:v>
                      </c:pt>
                      <c:pt idx="141">
                        <c:v>3.1497592624590316E-11</c:v>
                      </c:pt>
                      <c:pt idx="142">
                        <c:v>3.1356310544740792E-11</c:v>
                      </c:pt>
                      <c:pt idx="143">
                        <c:v>3.1214488702818506E-11</c:v>
                      </c:pt>
                      <c:pt idx="144">
                        <c:v>3.1072127098823664E-11</c:v>
                      </c:pt>
                      <c:pt idx="145">
                        <c:v>3.092922573275606E-11</c:v>
                      </c:pt>
                      <c:pt idx="146">
                        <c:v>3.0785784604615908E-11</c:v>
                      </c:pt>
                      <c:pt idx="147">
                        <c:v>3.0641803714403167E-11</c:v>
                      </c:pt>
                      <c:pt idx="148">
                        <c:v>3.0497283062117697E-11</c:v>
                      </c:pt>
                      <c:pt idx="149">
                        <c:v>3.0352222647759645E-11</c:v>
                      </c:pt>
                      <c:pt idx="150">
                        <c:v>3.0206622471329038E-11</c:v>
                      </c:pt>
                      <c:pt idx="151">
                        <c:v>3.0060482532825662E-11</c:v>
                      </c:pt>
                      <c:pt idx="152">
                        <c:v>2.9913802832249738E-11</c:v>
                      </c:pt>
                      <c:pt idx="153">
                        <c:v>2.9766583369601044E-11</c:v>
                      </c:pt>
                      <c:pt idx="154">
                        <c:v>2.9618824144879796E-11</c:v>
                      </c:pt>
                      <c:pt idx="155">
                        <c:v>2.9470525158085985E-11</c:v>
                      </c:pt>
                      <c:pt idx="156">
                        <c:v>2.9321686409219419E-11</c:v>
                      </c:pt>
                      <c:pt idx="157">
                        <c:v>2.9172307898280277E-11</c:v>
                      </c:pt>
                      <c:pt idx="158">
                        <c:v>2.9022389625268581E-11</c:v>
                      </c:pt>
                      <c:pt idx="159">
                        <c:v>2.8871931590184132E-11</c:v>
                      </c:pt>
                      <c:pt idx="160">
                        <c:v>2.8720933793027111E-11</c:v>
                      </c:pt>
                      <c:pt idx="161">
                        <c:v>2.8569396233797341E-11</c:v>
                      </c:pt>
                      <c:pt idx="162">
                        <c:v>2.8417318912495003E-11</c:v>
                      </c:pt>
                      <c:pt idx="163">
                        <c:v>2.82647018291201E-11</c:v>
                      </c:pt>
                      <c:pt idx="164">
                        <c:v>2.8111544983672437E-11</c:v>
                      </c:pt>
                      <c:pt idx="165">
                        <c:v>2.7957848376152216E-11</c:v>
                      </c:pt>
                      <c:pt idx="166">
                        <c:v>2.7803612006559249E-11</c:v>
                      </c:pt>
                      <c:pt idx="167">
                        <c:v>2.7648835874893892E-11</c:v>
                      </c:pt>
                      <c:pt idx="168">
                        <c:v>2.7493519981155598E-11</c:v>
                      </c:pt>
                      <c:pt idx="169">
                        <c:v>2.7337664325344926E-11</c:v>
                      </c:pt>
                      <c:pt idx="170">
                        <c:v>2.7181268907461501E-11</c:v>
                      </c:pt>
                      <c:pt idx="171">
                        <c:v>2.7024333727505314E-11</c:v>
                      </c:pt>
                      <c:pt idx="172">
                        <c:v>2.6866858785476575E-11</c:v>
                      </c:pt>
                      <c:pt idx="173">
                        <c:v>2.6708844081375271E-11</c:v>
                      </c:pt>
                      <c:pt idx="174">
                        <c:v>2.6550289615201396E-11</c:v>
                      </c:pt>
                      <c:pt idx="175">
                        <c:v>2.6391195386954765E-11</c:v>
                      </c:pt>
                      <c:pt idx="176">
                        <c:v>2.6212118746039856E-11</c:v>
                      </c:pt>
                      <c:pt idx="177">
                        <c:v>2.5951320873129498E-11</c:v>
                      </c:pt>
                      <c:pt idx="178">
                        <c:v>2.5693872683743155E-11</c:v>
                      </c:pt>
                      <c:pt idx="179">
                        <c:v>2.5439686333964545E-11</c:v>
                      </c:pt>
                      <c:pt idx="180">
                        <c:v>2.5188673995659146E-11</c:v>
                      </c:pt>
                      <c:pt idx="181">
                        <c:v>2.4940754470430044E-11</c:v>
                      </c:pt>
                      <c:pt idx="182">
                        <c:v>2.4695860684076865E-11</c:v>
                      </c:pt>
                      <c:pt idx="183">
                        <c:v>2.445392704322955E-11</c:v>
                      </c:pt>
                      <c:pt idx="184">
                        <c:v>2.4214887954517487E-11</c:v>
                      </c:pt>
                      <c:pt idx="185">
                        <c:v>2.3978681236098103E-11</c:v>
                      </c:pt>
                      <c:pt idx="186">
                        <c:v>2.3745254565705754E-11</c:v>
                      </c:pt>
                      <c:pt idx="187">
                        <c:v>2.3514557095648114E-11</c:v>
                      </c:pt>
                      <c:pt idx="188">
                        <c:v>2.3286537978177799E-11</c:v>
                      </c:pt>
                      <c:pt idx="189">
                        <c:v>2.3061148075408634E-11</c:v>
                      </c:pt>
                      <c:pt idx="190">
                        <c:v>2.2838344994212922E-11</c:v>
                      </c:pt>
                      <c:pt idx="191">
                        <c:v>2.2618087779549791E-11</c:v>
                      </c:pt>
                      <c:pt idx="192">
                        <c:v>2.2400335470942587E-11</c:v>
                      </c:pt>
                      <c:pt idx="193">
                        <c:v>2.2185047948075951E-11</c:v>
                      </c:pt>
                      <c:pt idx="194">
                        <c:v>2.1972189628085364E-11</c:v>
                      </c:pt>
                      <c:pt idx="195">
                        <c:v>2.1761726295973607E-11</c:v>
                      </c:pt>
                      <c:pt idx="196">
                        <c:v>2.155362372839251E-11</c:v>
                      </c:pt>
                      <c:pt idx="197">
                        <c:v>2.1347848104797946E-11</c:v>
                      </c:pt>
                      <c:pt idx="198">
                        <c:v>2.1144368630243629E-11</c:v>
                      </c:pt>
                      <c:pt idx="199">
                        <c:v>2.0943155775173428E-11</c:v>
                      </c:pt>
                      <c:pt idx="200">
                        <c:v>2.0744180006006078E-11</c:v>
                      </c:pt>
                      <c:pt idx="201">
                        <c:v>2.0547411976056399E-11</c:v>
                      </c:pt>
                      <c:pt idx="202">
                        <c:v>2.0352824351086996E-11</c:v>
                      </c:pt>
                      <c:pt idx="203">
                        <c:v>2.0160390945602277E-11</c:v>
                      </c:pt>
                      <c:pt idx="204">
                        <c:v>1.9970085580566581E-11</c:v>
                      </c:pt>
                      <c:pt idx="205">
                        <c:v>1.9781882159644329E-11</c:v>
                      </c:pt>
                      <c:pt idx="206">
                        <c:v>1.9595755928166716E-11</c:v>
                      </c:pt>
                      <c:pt idx="207">
                        <c:v>1.9411683165364852E-11</c:v>
                      </c:pt>
                      <c:pt idx="208">
                        <c:v>1.9229640171614768E-11</c:v>
                      </c:pt>
                      <c:pt idx="209">
                        <c:v>1.9049603281249834E-11</c:v>
                      </c:pt>
                      <c:pt idx="210">
                        <c:v>1.8871549727608078E-11</c:v>
                      </c:pt>
                      <c:pt idx="211">
                        <c:v>1.8695457674072666E-11</c:v>
                      </c:pt>
                      <c:pt idx="212">
                        <c:v>1.852130532273721E-11</c:v>
                      </c:pt>
                      <c:pt idx="213">
                        <c:v>1.8349070887959275E-11</c:v>
                      </c:pt>
                      <c:pt idx="214">
                        <c:v>1.8178733189524091E-11</c:v>
                      </c:pt>
                      <c:pt idx="215">
                        <c:v>1.8010271887371042E-11</c:v>
                      </c:pt>
                      <c:pt idx="216">
                        <c:v>1.7843666700097827E-11</c:v>
                      </c:pt>
                      <c:pt idx="217">
                        <c:v>1.7678897349765875E-11</c:v>
                      </c:pt>
                      <c:pt idx="218">
                        <c:v>1.7515943966916355E-11</c:v>
                      </c:pt>
                      <c:pt idx="219">
                        <c:v>1.7354787445102215E-11</c:v>
                      </c:pt>
                      <c:pt idx="220">
                        <c:v>1.7195408758951148E-11</c:v>
                      </c:pt>
                      <c:pt idx="221">
                        <c:v>1.7037788883636529E-11</c:v>
                      </c:pt>
                      <c:pt idx="222">
                        <c:v>1.6881909068856551E-11</c:v>
                      </c:pt>
                      <c:pt idx="223">
                        <c:v>1.6727751259460115E-11</c:v>
                      </c:pt>
                      <c:pt idx="224">
                        <c:v>1.6575297506642663E-11</c:v>
                      </c:pt>
                      <c:pt idx="225">
                        <c:v>1.6424529861602322E-11</c:v>
                      </c:pt>
                      <c:pt idx="226">
                        <c:v>1.6275430558199352E-11</c:v>
                      </c:pt>
                      <c:pt idx="227">
                        <c:v>1.6127982462566244E-11</c:v>
                      </c:pt>
                      <c:pt idx="228">
                        <c:v>1.5982168575781694E-11</c:v>
                      </c:pt>
                      <c:pt idx="229">
                        <c:v>1.5837971898924467E-11</c:v>
                      </c:pt>
                      <c:pt idx="230">
                        <c:v>1.5695375553404633E-11</c:v>
                      </c:pt>
                      <c:pt idx="231">
                        <c:v>1.55543632307116E-11</c:v>
                      </c:pt>
                      <c:pt idx="232">
                        <c:v>1.5414918789673178E-11</c:v>
                      </c:pt>
                      <c:pt idx="233">
                        <c:v>1.5277026089108351E-11</c:v>
                      </c:pt>
                      <c:pt idx="234">
                        <c:v>1.5140669066027308E-11</c:v>
                      </c:pt>
                      <c:pt idx="235">
                        <c:v>1.5005832165272289E-11</c:v>
                      </c:pt>
                      <c:pt idx="236">
                        <c:v>1.4872500033544282E-11</c:v>
                      </c:pt>
                      <c:pt idx="237">
                        <c:v>1.4740657318015177E-11</c:v>
                      </c:pt>
                      <c:pt idx="238">
                        <c:v>1.4610288715314422E-11</c:v>
                      </c:pt>
                      <c:pt idx="239">
                        <c:v>1.4481379368537723E-11</c:v>
                      </c:pt>
                      <c:pt idx="240">
                        <c:v>1.4353914656857659E-11</c:v>
                      </c:pt>
                      <c:pt idx="241">
                        <c:v>1.4227879961544111E-11</c:v>
                      </c:pt>
                      <c:pt idx="242">
                        <c:v>1.4103260693828881E-11</c:v>
                      </c:pt>
                      <c:pt idx="243">
                        <c:v>1.3980042651497672E-11</c:v>
                      </c:pt>
                      <c:pt idx="244">
                        <c:v>1.3858211900513007E-11</c:v>
                      </c:pt>
                      <c:pt idx="245">
                        <c:v>1.3737754512184372E-11</c:v>
                      </c:pt>
                      <c:pt idx="246">
                        <c:v>1.3618656574834654E-11</c:v>
                      </c:pt>
                      <c:pt idx="247">
                        <c:v>1.3500904505493897E-11</c:v>
                      </c:pt>
                      <c:pt idx="248">
                        <c:v>1.3384485017854227E-11</c:v>
                      </c:pt>
                      <c:pt idx="249">
                        <c:v>1.3269384836200338E-11</c:v>
                      </c:pt>
                      <c:pt idx="250">
                        <c:v>1.3155590693585498E-11</c:v>
                      </c:pt>
                      <c:pt idx="251">
                        <c:v>1.3043089596733985E-11</c:v>
                      </c:pt>
                      <c:pt idx="252">
                        <c:v>1.2931868872616653E-11</c:v>
                      </c:pt>
                      <c:pt idx="253">
                        <c:v>1.2821915866340627E-11</c:v>
                      </c:pt>
                      <c:pt idx="254">
                        <c:v>1.2713217926896418E-11</c:v>
                      </c:pt>
                      <c:pt idx="255">
                        <c:v>1.2605762625568993E-11</c:v>
                      </c:pt>
                      <c:pt idx="256">
                        <c:v>1.2499537871463841E-11</c:v>
                      </c:pt>
                      <c:pt idx="257">
                        <c:v>1.239453160190993E-11</c:v>
                      </c:pt>
                      <c:pt idx="258">
                        <c:v>1.2290731755559661E-11</c:v>
                      </c:pt>
                      <c:pt idx="259">
                        <c:v>1.2188126446531332E-11</c:v>
                      </c:pt>
                      <c:pt idx="260">
                        <c:v>1.2086704137386211E-11</c:v>
                      </c:pt>
                      <c:pt idx="261">
                        <c:v>1.1986453331734267E-11</c:v>
                      </c:pt>
                      <c:pt idx="262">
                        <c:v>1.188736253344477E-11</c:v>
                      </c:pt>
                      <c:pt idx="263">
                        <c:v>1.1789420380439954E-11</c:v>
                      </c:pt>
                      <c:pt idx="264">
                        <c:v>1.1692615861978415E-11</c:v>
                      </c:pt>
                      <c:pt idx="265">
                        <c:v>1.159693802408053E-11</c:v>
                      </c:pt>
                      <c:pt idx="266">
                        <c:v>1.1502375912772779E-11</c:v>
                      </c:pt>
                      <c:pt idx="267">
                        <c:v>1.1408918672940473E-11</c:v>
                      </c:pt>
                      <c:pt idx="268">
                        <c:v>1.1316555795348074E-11</c:v>
                      </c:pt>
                      <c:pt idx="269">
                        <c:v>1.1225276846231285E-11</c:v>
                      </c:pt>
                      <c:pt idx="270">
                        <c:v>1.1135071391825864E-11</c:v>
                      </c:pt>
                      <c:pt idx="271">
                        <c:v>1.1045929068923072E-11</c:v>
                      </c:pt>
                      <c:pt idx="272">
                        <c:v>1.0957839845965736E-11</c:v>
                      </c:pt>
                      <c:pt idx="273">
                        <c:v>1.087079378860827E-11</c:v>
                      </c:pt>
                      <c:pt idx="274">
                        <c:v>1.078478096251487E-11</c:v>
                      </c:pt>
                      <c:pt idx="275">
                        <c:v>1.0699791482125243E-11</c:v>
                      </c:pt>
                      <c:pt idx="276">
                        <c:v>1.0615815771642796E-11</c:v>
                      </c:pt>
                      <c:pt idx="277">
                        <c:v>1.0532844376323938E-11</c:v>
                      </c:pt>
                      <c:pt idx="278">
                        <c:v>1.0450867841697613E-11</c:v>
                      </c:pt>
                      <c:pt idx="279">
                        <c:v>1.0369876745694942E-11</c:v>
                      </c:pt>
                      <c:pt idx="280">
                        <c:v>1.02898619486465E-11</c:v>
                      </c:pt>
                      <c:pt idx="281">
                        <c:v>1.0210814456282179E-11</c:v>
                      </c:pt>
                      <c:pt idx="282">
                        <c:v>1.0132725275523904E-11</c:v>
                      </c:pt>
                      <c:pt idx="283">
                        <c:v>1.0055585433740753E-11</c:v>
                      </c:pt>
                      <c:pt idx="284">
                        <c:v>9.9793862097914599E-12</c:v>
                      </c:pt>
                      <c:pt idx="285">
                        <c:v>9.9041190514008181E-12</c:v>
                      </c:pt>
                      <c:pt idx="286">
                        <c:v>9.8297754094081692E-12</c:v>
                      </c:pt>
                      <c:pt idx="287">
                        <c:v>9.7563467467008918E-12</c:v>
                      </c:pt>
                      <c:pt idx="288">
                        <c:v>9.6838247448777714E-12</c:v>
                      </c:pt>
                      <c:pt idx="289">
                        <c:v>9.6122012758122991E-12</c:v>
                      </c:pt>
                      <c:pt idx="290">
                        <c:v>9.5414682177092724E-12</c:v>
                      </c:pt>
                      <c:pt idx="291">
                        <c:v>9.471617418541947E-12</c:v>
                      </c:pt>
                      <c:pt idx="292">
                        <c:v>9.4026407373596273E-12</c:v>
                      </c:pt>
                      <c:pt idx="293">
                        <c:v>9.3345305828022896E-12</c:v>
                      </c:pt>
                      <c:pt idx="294">
                        <c:v>9.2672794431630878E-12</c:v>
                      </c:pt>
                      <c:pt idx="295">
                        <c:v>9.2008798067351487E-12</c:v>
                      </c:pt>
                      <c:pt idx="296">
                        <c:v>9.1353241618116858E-12</c:v>
                      </c:pt>
                      <c:pt idx="297">
                        <c:v>9.070604996685834E-12</c:v>
                      </c:pt>
                      <c:pt idx="298">
                        <c:v>9.0067147996507634E-12</c:v>
                      </c:pt>
                      <c:pt idx="299">
                        <c:v>8.943646062039869E-12</c:v>
                      </c:pt>
                      <c:pt idx="300">
                        <c:v>8.8813915391455563E-12</c:v>
                      </c:pt>
                      <c:pt idx="301">
                        <c:v>8.8199444410707778E-12</c:v>
                      </c:pt>
                      <c:pt idx="302">
                        <c:v>8.7592980219452431E-12</c:v>
                      </c:pt>
                      <c:pt idx="303">
                        <c:v>8.6994455358987414E-12</c:v>
                      </c:pt>
                      <c:pt idx="304">
                        <c:v>8.640380237060997E-12</c:v>
                      </c:pt>
                      <c:pt idx="305">
                        <c:v>8.5820953795617715E-12</c:v>
                      </c:pt>
                      <c:pt idx="306">
                        <c:v>8.5245842175308265E-12</c:v>
                      </c:pt>
                      <c:pt idx="307">
                        <c:v>8.46784000346788E-12</c:v>
                      </c:pt>
                      <c:pt idx="308">
                        <c:v>8.4118554707893589E-12</c:v>
                      </c:pt>
                      <c:pt idx="309">
                        <c:v>8.3566241759155544E-12</c:v>
                      </c:pt>
                      <c:pt idx="310">
                        <c:v>8.3021404206283572E-12</c:v>
                      </c:pt>
                      <c:pt idx="311">
                        <c:v>8.2483985067096758E-12</c:v>
                      </c:pt>
                      <c:pt idx="312">
                        <c:v>8.1953927359414187E-12</c:v>
                      </c:pt>
                      <c:pt idx="313">
                        <c:v>8.1431174101054832E-12</c:v>
                      </c:pt>
                      <c:pt idx="314">
                        <c:v>8.091566830983744E-12</c:v>
                      </c:pt>
                      <c:pt idx="315">
                        <c:v>8.0407353003581272E-12</c:v>
                      </c:pt>
                      <c:pt idx="316">
                        <c:v>7.9906171200105319E-12</c:v>
                      </c:pt>
                      <c:pt idx="317">
                        <c:v>7.9412065917228163E-12</c:v>
                      </c:pt>
                      <c:pt idx="318">
                        <c:v>7.8924980172769327E-12</c:v>
                      </c:pt>
                      <c:pt idx="319">
                        <c:v>7.8444856984547379E-12</c:v>
                      </c:pt>
                      <c:pt idx="320">
                        <c:v>7.7971639370381583E-12</c:v>
                      </c:pt>
                      <c:pt idx="321">
                        <c:v>7.7505270348090684E-12</c:v>
                      </c:pt>
                      <c:pt idx="322">
                        <c:v>7.7045692935493848E-12</c:v>
                      </c:pt>
                      <c:pt idx="323">
                        <c:v>7.6592850150409968E-12</c:v>
                      </c:pt>
                      <c:pt idx="324">
                        <c:v>7.6146686064946816E-12</c:v>
                      </c:pt>
                      <c:pt idx="325">
                        <c:v>7.570715297903991E-12</c:v>
                      </c:pt>
                      <c:pt idx="326">
                        <c:v>7.5274206499921202E-12</c:v>
                      </c:pt>
                      <c:pt idx="327">
                        <c:v>7.484780219428317E-12</c:v>
                      </c:pt>
                      <c:pt idx="328">
                        <c:v>7.4427895628817646E-12</c:v>
                      </c:pt>
                      <c:pt idx="329">
                        <c:v>7.4014442370216639E-12</c:v>
                      </c:pt>
                      <c:pt idx="330">
                        <c:v>7.3607397985172172E-12</c:v>
                      </c:pt>
                      <c:pt idx="331">
                        <c:v>7.3206718040376418E-12</c:v>
                      </c:pt>
                      <c:pt idx="332">
                        <c:v>7.281235810252153E-12</c:v>
                      </c:pt>
                      <c:pt idx="333">
                        <c:v>7.2424273738299413E-12</c:v>
                      </c:pt>
                      <c:pt idx="334">
                        <c:v>7.2042420514401953E-12</c:v>
                      </c:pt>
                      <c:pt idx="335">
                        <c:v>7.1666753997521508E-12</c:v>
                      </c:pt>
                      <c:pt idx="336">
                        <c:v>7.1297229754349974E-12</c:v>
                      </c:pt>
                      <c:pt idx="337">
                        <c:v>7.0933803351579334E-12</c:v>
                      </c:pt>
                      <c:pt idx="338">
                        <c:v>7.0576430355901663E-12</c:v>
                      </c:pt>
                      <c:pt idx="339">
                        <c:v>7.0225066334009115E-12</c:v>
                      </c:pt>
                      <c:pt idx="340">
                        <c:v>6.9879666339527218E-12</c:v>
                      </c:pt>
                      <c:pt idx="341">
                        <c:v>6.9540179479912407E-12</c:v>
                      </c:pt>
                      <c:pt idx="342">
                        <c:v>6.9206569904064013E-12</c:v>
                      </c:pt>
                      <c:pt idx="343">
                        <c:v>6.8878806931599251E-12</c:v>
                      </c:pt>
                      <c:pt idx="344">
                        <c:v>6.8556859882133956E-12</c:v>
                      </c:pt>
                      <c:pt idx="345">
                        <c:v>6.8240698075285447E-12</c:v>
                      </c:pt>
                      <c:pt idx="346">
                        <c:v>6.7930290830669768E-12</c:v>
                      </c:pt>
                      <c:pt idx="347">
                        <c:v>6.7625607467903585E-12</c:v>
                      </c:pt>
                      <c:pt idx="348">
                        <c:v>6.7326617306603653E-12</c:v>
                      </c:pt>
                      <c:pt idx="349">
                        <c:v>6.703328966638646E-12</c:v>
                      </c:pt>
                      <c:pt idx="350">
                        <c:v>6.6745593866868647E-12</c:v>
                      </c:pt>
                      <c:pt idx="351">
                        <c:v>6.6463499227666598E-12</c:v>
                      </c:pt>
                      <c:pt idx="352">
                        <c:v>6.6186975068397212E-12</c:v>
                      </c:pt>
                      <c:pt idx="353">
                        <c:v>6.5915990708676704E-12</c:v>
                      </c:pt>
                      <c:pt idx="354">
                        <c:v>6.5650515468122077E-12</c:v>
                      </c:pt>
                      <c:pt idx="355">
                        <c:v>6.5390518666349474E-12</c:v>
                      </c:pt>
                      <c:pt idx="356">
                        <c:v>6.5135969622975624E-12</c:v>
                      </c:pt>
                      <c:pt idx="357">
                        <c:v>6.4886837657617314E-12</c:v>
                      </c:pt>
                      <c:pt idx="358">
                        <c:v>6.4643092089890976E-12</c:v>
                      </c:pt>
                      <c:pt idx="359">
                        <c:v>6.4404702239413066E-12</c:v>
                      </c:pt>
                      <c:pt idx="360">
                        <c:v>6.4171637425800249E-12</c:v>
                      </c:pt>
                      <c:pt idx="361">
                        <c:v>6.3943866968669079E-12</c:v>
                      </c:pt>
                      <c:pt idx="362">
                        <c:v>6.3721360187636261E-12</c:v>
                      </c:pt>
                      <c:pt idx="363">
                        <c:v>6.35040864023183E-12</c:v>
                      </c:pt>
                      <c:pt idx="364">
                        <c:v>6.3292014932331838E-12</c:v>
                      </c:pt>
                      <c:pt idx="365">
                        <c:v>6.3085116609224748E-12</c:v>
                      </c:pt>
                      <c:pt idx="366">
                        <c:v>6.2883372380888357E-12</c:v>
                      </c:pt>
                      <c:pt idx="367">
                        <c:v>6.2686766345345547E-12</c:v>
                      </c:pt>
                      <c:pt idx="368">
                        <c:v>6.249528251158015E-12</c:v>
                      </c:pt>
                      <c:pt idx="369">
                        <c:v>6.2308904888575946E-12</c:v>
                      </c:pt>
                      <c:pt idx="370">
                        <c:v>6.2127617485316309E-12</c:v>
                      </c:pt>
                      <c:pt idx="371">
                        <c:v>6.1951404310785073E-12</c:v>
                      </c:pt>
                      <c:pt idx="372">
                        <c:v>6.1780249373965984E-12</c:v>
                      </c:pt>
                      <c:pt idx="373">
                        <c:v>6.1614136683842666E-12</c:v>
                      </c:pt>
                      <c:pt idx="374">
                        <c:v>6.1453050249398785E-12</c:v>
                      </c:pt>
                      <c:pt idx="375">
                        <c:v>6.1296974079618264E-12</c:v>
                      </c:pt>
                      <c:pt idx="376">
                        <c:v>6.1145892183484509E-12</c:v>
                      </c:pt>
                      <c:pt idx="377">
                        <c:v>6.0999788569981146E-12</c:v>
                      </c:pt>
                      <c:pt idx="378">
                        <c:v>6.0858647248092169E-12</c:v>
                      </c:pt>
                      <c:pt idx="379">
                        <c:v>6.0722452226801108E-12</c:v>
                      </c:pt>
                      <c:pt idx="380">
                        <c:v>6.0591187515091715E-12</c:v>
                      </c:pt>
                      <c:pt idx="381">
                        <c:v>6.0464837121947566E-12</c:v>
                      </c:pt>
                      <c:pt idx="382">
                        <c:v>6.034338505635249E-12</c:v>
                      </c:pt>
                      <c:pt idx="383">
                        <c:v>6.0226815327289931E-12</c:v>
                      </c:pt>
                      <c:pt idx="384">
                        <c:v>6.0115111943743967E-12</c:v>
                      </c:pt>
                      <c:pt idx="385">
                        <c:v>6.0008258914697989E-12</c:v>
                      </c:pt>
                      <c:pt idx="386">
                        <c:v>5.9906240249135516E-12</c:v>
                      </c:pt>
                      <c:pt idx="387">
                        <c:v>5.9809039956040835E-12</c:v>
                      </c:pt>
                      <c:pt idx="388">
                        <c:v>5.9716642044396949E-12</c:v>
                      </c:pt>
                      <c:pt idx="389">
                        <c:v>5.9629030588652397E-12</c:v>
                      </c:pt>
                      <c:pt idx="390">
                        <c:v>5.954620159085474E-12</c:v>
                      </c:pt>
                      <c:pt idx="391">
                        <c:v>5.9468155826238496E-12</c:v>
                      </c:pt>
                      <c:pt idx="392">
                        <c:v>5.9394888662265427E-12</c:v>
                      </c:pt>
                      <c:pt idx="393">
                        <c:v>5.9326395466397139E-12</c:v>
                      </c:pt>
                      <c:pt idx="394">
                        <c:v>5.9262671606095546E-12</c:v>
                      </c:pt>
                      <c:pt idx="395">
                        <c:v>5.9203712448822255E-12</c:v>
                      </c:pt>
                      <c:pt idx="396">
                        <c:v>5.9149513362039133E-12</c:v>
                      </c:pt>
                      <c:pt idx="397">
                        <c:v>5.910006971320756E-12</c:v>
                      </c:pt>
                      <c:pt idx="398">
                        <c:v>5.9055376869789418E-12</c:v>
                      </c:pt>
                      <c:pt idx="399">
                        <c:v>5.9015430199246387E-12</c:v>
                      </c:pt>
                      <c:pt idx="400">
                        <c:v>5.8980225069040308E-12</c:v>
                      </c:pt>
                      <c:pt idx="401">
                        <c:v>5.8949756846632571E-12</c:v>
                      </c:pt>
                      <c:pt idx="402">
                        <c:v>5.892402089948534E-12</c:v>
                      </c:pt>
                      <c:pt idx="403">
                        <c:v>5.8903012595059891E-12</c:v>
                      </c:pt>
                      <c:pt idx="404">
                        <c:v>5.888672730081804E-12</c:v>
                      </c:pt>
                      <c:pt idx="405">
                        <c:v>5.887516038422172E-12</c:v>
                      </c:pt>
                      <c:pt idx="406">
                        <c:v>5.8868307713537171E-12</c:v>
                      </c:pt>
                      <c:pt idx="407">
                        <c:v>5.8866170384630088E-12</c:v>
                      </c:pt>
                      <c:pt idx="408">
                        <c:v>5.8868752603709362E-12</c:v>
                      </c:pt>
                      <c:pt idx="409">
                        <c:v>5.8876058618216334E-12</c:v>
                      </c:pt>
                      <c:pt idx="410">
                        <c:v>5.8888092675592755E-12</c:v>
                      </c:pt>
                      <c:pt idx="411">
                        <c:v>5.890485902328025E-12</c:v>
                      </c:pt>
                      <c:pt idx="412">
                        <c:v>5.892636190872003E-12</c:v>
                      </c:pt>
                      <c:pt idx="413">
                        <c:v>5.8952605579353799E-12</c:v>
                      </c:pt>
                      <c:pt idx="414">
                        <c:v>5.8983594282623018E-12</c:v>
                      </c:pt>
                      <c:pt idx="415">
                        <c:v>5.9019332265969246E-12</c:v>
                      </c:pt>
                      <c:pt idx="416">
                        <c:v>5.9059823776834042E-12</c:v>
                      </c:pt>
                      <c:pt idx="417">
                        <c:v>5.9105073062659013E-12</c:v>
                      </c:pt>
                      <c:pt idx="418">
                        <c:v>5.9155084370885354E-12</c:v>
                      </c:pt>
                      <c:pt idx="419">
                        <c:v>5.9209861948954883E-12</c:v>
                      </c:pt>
                      <c:pt idx="420">
                        <c:v>5.926941004430906E-12</c:v>
                      </c:pt>
                      <c:pt idx="421">
                        <c:v>5.9333732904389405E-12</c:v>
                      </c:pt>
                      <c:pt idx="422">
                        <c:v>5.9402834073433498E-12</c:v>
                      </c:pt>
                      <c:pt idx="423">
                        <c:v>5.9476710155085573E-12</c:v>
                      </c:pt>
                      <c:pt idx="424">
                        <c:v>5.9555372120886803E-12</c:v>
                      </c:pt>
                      <c:pt idx="425">
                        <c:v>5.9638835559398263E-12</c:v>
                      </c:pt>
                      <c:pt idx="426">
                        <c:v>5.9727116059180673E-12</c:v>
                      </c:pt>
                      <c:pt idx="427">
                        <c:v>5.9820229208795077E-12</c:v>
                      </c:pt>
                      <c:pt idx="428">
                        <c:v>5.9918190596802621E-12</c:v>
                      </c:pt>
                      <c:pt idx="429">
                        <c:v>6.0021015811763776E-12</c:v>
                      </c:pt>
                      <c:pt idx="430">
                        <c:v>6.0128720442239941E-12</c:v>
                      </c:pt>
                      <c:pt idx="431">
                        <c:v>6.0241320076791898E-12</c:v>
                      </c:pt>
                      <c:pt idx="432">
                        <c:v>6.0358830303980547E-12</c:v>
                      </c:pt>
                      <c:pt idx="433">
                        <c:v>6.0481266712367124E-12</c:v>
                      </c:pt>
                      <c:pt idx="434">
                        <c:v>6.0608644890512196E-12</c:v>
                      </c:pt>
                      <c:pt idx="435">
                        <c:v>6.0740980426976748E-12</c:v>
                      </c:pt>
                      <c:pt idx="436">
                        <c:v>6.0878288910322002E-12</c:v>
                      </c:pt>
                      <c:pt idx="437">
                        <c:v>6.1020585929108961E-12</c:v>
                      </c:pt>
                      <c:pt idx="438">
                        <c:v>6.1167887071897988E-12</c:v>
                      </c:pt>
                      <c:pt idx="439">
                        <c:v>6.1320207927250725E-12</c:v>
                      </c:pt>
                      <c:pt idx="440">
                        <c:v>6.1477564083727795E-12</c:v>
                      </c:pt>
                      <c:pt idx="441">
                        <c:v>6.1639971129890006E-12</c:v>
                      </c:pt>
                      <c:pt idx="442">
                        <c:v>6.1807444654298644E-12</c:v>
                      </c:pt>
                      <c:pt idx="443">
                        <c:v>6.1980000245514444E-12</c:v>
                      </c:pt>
                      <c:pt idx="444">
                        <c:v>6.2157653492098547E-12</c:v>
                      </c:pt>
                      <c:pt idx="445">
                        <c:v>6.2340419982611544E-12</c:v>
                      </c:pt>
                      <c:pt idx="446">
                        <c:v>6.2528315305614848E-12</c:v>
                      </c:pt>
                      <c:pt idx="447">
                        <c:v>6.2721355116858509E-12</c:v>
                      </c:pt>
                      <c:pt idx="448">
                        <c:v>6.2919562368747779E-12</c:v>
                      </c:pt>
                      <c:pt idx="449">
                        <c:v>6.3122967105916606E-12</c:v>
                      </c:pt>
                      <c:pt idx="450">
                        <c:v>6.3331599560474634E-12</c:v>
                      </c:pt>
                      <c:pt idx="451">
                        <c:v>6.3545489964530262E-12</c:v>
                      </c:pt>
                      <c:pt idx="452">
                        <c:v>6.3764668550193279E-12</c:v>
                      </c:pt>
                      <c:pt idx="453">
                        <c:v>6.3989165549572167E-12</c:v>
                      </c:pt>
                      <c:pt idx="454">
                        <c:v>6.4219011194776503E-12</c:v>
                      </c:pt>
                      <c:pt idx="455">
                        <c:v>6.4454235717915036E-12</c:v>
                      </c:pt>
                      <c:pt idx="456">
                        <c:v>6.4694869351097053E-12</c:v>
                      </c:pt>
                      <c:pt idx="457">
                        <c:v>6.4940942326431633E-12</c:v>
                      </c:pt>
                      <c:pt idx="458">
                        <c:v>6.5192484876027797E-12</c:v>
                      </c:pt>
                      <c:pt idx="459">
                        <c:v>6.5449527231994825E-12</c:v>
                      </c:pt>
                      <c:pt idx="460">
                        <c:v>6.5712099626441425E-12</c:v>
                      </c:pt>
                      <c:pt idx="461">
                        <c:v>6.5980232291476965E-12</c:v>
                      </c:pt>
                      <c:pt idx="462">
                        <c:v>6.6253955459210555E-12</c:v>
                      </c:pt>
                      <c:pt idx="463">
                        <c:v>6.6533299361751162E-12</c:v>
                      </c:pt>
                      <c:pt idx="464">
                        <c:v>6.6818294231208008E-12</c:v>
                      </c:pt>
                      <c:pt idx="465">
                        <c:v>6.7108970299690132E-12</c:v>
                      </c:pt>
                      <c:pt idx="466">
                        <c:v>6.7405357799306571E-12</c:v>
                      </c:pt>
                      <c:pt idx="467">
                        <c:v>6.7707486962166355E-12</c:v>
                      </c:pt>
                      <c:pt idx="468">
                        <c:v>6.8015388020378926E-12</c:v>
                      </c:pt>
                      <c:pt idx="469">
                        <c:v>6.8329091206052852E-12</c:v>
                      </c:pt>
                      <c:pt idx="470">
                        <c:v>6.8648626751297626E-12</c:v>
                      </c:pt>
                      <c:pt idx="471">
                        <c:v>6.8974025018935326E-12</c:v>
                      </c:pt>
                      <c:pt idx="472">
                        <c:v>6.9305329104177804E-12</c:v>
                      </c:pt>
                      <c:pt idx="473">
                        <c:v>6.9642587417615531E-12</c:v>
                      </c:pt>
                      <c:pt idx="474">
                        <c:v>6.9985843883448858E-12</c:v>
                      </c:pt>
                      <c:pt idx="475">
                        <c:v>7.0335142425877937E-12</c:v>
                      </c:pt>
                      <c:pt idx="476">
                        <c:v>7.069052696910333E-12</c:v>
                      </c:pt>
                      <c:pt idx="477">
                        <c:v>7.1052041437325204E-12</c:v>
                      </c:pt>
                      <c:pt idx="478">
                        <c:v>7.1419729754743952E-12</c:v>
                      </c:pt>
                      <c:pt idx="479">
                        <c:v>7.1793635845559651E-12</c:v>
                      </c:pt>
                      <c:pt idx="480">
                        <c:v>7.2173803633972711E-12</c:v>
                      </c:pt>
                      <c:pt idx="481">
                        <c:v>7.2560277044183437E-12</c:v>
                      </c:pt>
                      <c:pt idx="482">
                        <c:v>7.2953100000392106E-12</c:v>
                      </c:pt>
                      <c:pt idx="483">
                        <c:v>7.3352316426799162E-12</c:v>
                      </c:pt>
                      <c:pt idx="484">
                        <c:v>7.3757970247604416E-12</c:v>
                      </c:pt>
                      <c:pt idx="485">
                        <c:v>7.417010538700897E-12</c:v>
                      </c:pt>
                      <c:pt idx="486">
                        <c:v>7.4588765769212298E-12</c:v>
                      </c:pt>
                      <c:pt idx="487">
                        <c:v>7.5013995318415164E-12</c:v>
                      </c:pt>
                      <c:pt idx="488">
                        <c:v>7.5445841704766837E-12</c:v>
                      </c:pt>
                      <c:pt idx="489">
                        <c:v>7.588436310731709E-12</c:v>
                      </c:pt>
                      <c:pt idx="490">
                        <c:v>7.6329612997251924E-12</c:v>
                      </c:pt>
                      <c:pt idx="491">
                        <c:v>7.6781644462694298E-12</c:v>
                      </c:pt>
                      <c:pt idx="492">
                        <c:v>7.724051059176691E-12</c:v>
                      </c:pt>
                      <c:pt idx="493">
                        <c:v>7.7706264472592977E-12</c:v>
                      </c:pt>
                      <c:pt idx="494">
                        <c:v>7.8178959193295554E-12</c:v>
                      </c:pt>
                      <c:pt idx="495">
                        <c:v>7.8658647841997292E-12</c:v>
                      </c:pt>
                      <c:pt idx="496">
                        <c:v>7.9145383636213408E-12</c:v>
                      </c:pt>
                      <c:pt idx="497">
                        <c:v>7.9639222950416484E-12</c:v>
                      </c:pt>
                      <c:pt idx="498">
                        <c:v>8.0140225370250312E-12</c:v>
                      </c:pt>
                      <c:pt idx="499">
                        <c:v>8.0648450622084195E-12</c:v>
                      </c:pt>
                      <c:pt idx="500">
                        <c:v>8.1163958432288324E-12</c:v>
                      </c:pt>
                      <c:pt idx="501">
                        <c:v>8.1686808527231791E-12</c:v>
                      </c:pt>
                      <c:pt idx="502">
                        <c:v>8.2217060633284124E-12</c:v>
                      </c:pt>
                      <c:pt idx="503">
                        <c:v>8.2754774476815238E-12</c:v>
                      </c:pt>
                      <c:pt idx="504">
                        <c:v>8.3300010020970119E-12</c:v>
                      </c:pt>
                      <c:pt idx="505">
                        <c:v>8.3852831509170935E-12</c:v>
                      </c:pt>
                      <c:pt idx="506">
                        <c:v>8.4413304427918781E-12</c:v>
                      </c:pt>
                      <c:pt idx="507">
                        <c:v>8.49814937659837E-12</c:v>
                      </c:pt>
                      <c:pt idx="508">
                        <c:v>8.5557464519691723E-12</c:v>
                      </c:pt>
                      <c:pt idx="509">
                        <c:v>8.6141282798944769E-12</c:v>
                      </c:pt>
                      <c:pt idx="510">
                        <c:v>8.6733016988467765E-12</c:v>
                      </c:pt>
                      <c:pt idx="511">
                        <c:v>8.733273575038802E-12</c:v>
                      </c:pt>
                      <c:pt idx="512">
                        <c:v>8.7940507748298231E-12</c:v>
                      </c:pt>
                      <c:pt idx="513">
                        <c:v>8.8556402563241603E-12</c:v>
                      </c:pt>
                      <c:pt idx="514">
                        <c:v>8.918049225111389E-12</c:v>
                      </c:pt>
                      <c:pt idx="515">
                        <c:v>8.9812849280457876E-12</c:v>
                      </c:pt>
                      <c:pt idx="516">
                        <c:v>9.0453546119830722E-12</c:v>
                      </c:pt>
                      <c:pt idx="517">
                        <c:v>9.1102655966896179E-12</c:v>
                      </c:pt>
                      <c:pt idx="518">
                        <c:v>9.1760254646754174E-12</c:v>
                      </c:pt>
                      <c:pt idx="519">
                        <c:v>9.242641857536706E-12</c:v>
                      </c:pt>
                      <c:pt idx="520">
                        <c:v>9.3101224168696823E-12</c:v>
                      </c:pt>
                      <c:pt idx="521">
                        <c:v>9.378474840350309E-12</c:v>
                      </c:pt>
                      <c:pt idx="522">
                        <c:v>9.4477070972575294E-12</c:v>
                      </c:pt>
                      <c:pt idx="523">
                        <c:v>9.517827238871289E-12</c:v>
                      </c:pt>
                      <c:pt idx="524">
                        <c:v>9.5888433164871075E-12</c:v>
                      </c:pt>
                      <c:pt idx="525">
                        <c:v>9.6607634231495672E-12</c:v>
                      </c:pt>
                      <c:pt idx="526">
                        <c:v>9.7335959254569257E-12</c:v>
                      </c:pt>
                      <c:pt idx="527">
                        <c:v>9.8073493000063745E-12</c:v>
                      </c:pt>
                      <c:pt idx="528">
                        <c:v>9.8820320236896296E-12</c:v>
                      </c:pt>
                      <c:pt idx="529">
                        <c:v>9.9576526032325128E-12</c:v>
                      </c:pt>
                      <c:pt idx="530">
                        <c:v>1.0034219814379035E-11</c:v>
                      </c:pt>
                      <c:pt idx="531">
                        <c:v>1.0111742575279117E-11</c:v>
                      </c:pt>
                      <c:pt idx="532">
                        <c:v>1.0190229805371872E-11</c:v>
                      </c:pt>
                      <c:pt idx="533">
                        <c:v>1.0269690444316107E-11</c:v>
                      </c:pt>
                      <c:pt idx="534">
                        <c:v>1.0350133690302963E-11</c:v>
                      </c:pt>
                      <c:pt idx="535">
                        <c:v>1.0431568919957891E-11</c:v>
                      </c:pt>
                      <c:pt idx="536">
                        <c:v>1.0514005513435447E-11</c:v>
                      </c:pt>
                      <c:pt idx="537">
                        <c:v>1.0597452863651814E-11</c:v>
                      </c:pt>
                      <c:pt idx="538">
                        <c:v>1.068192060627387E-11</c:v>
                      </c:pt>
                      <c:pt idx="539">
                        <c:v>1.0767418594155436E-11</c:v>
                      </c:pt>
                      <c:pt idx="540">
                        <c:v>1.085395668778792E-11</c:v>
                      </c:pt>
                      <c:pt idx="541">
                        <c:v>1.0941544754944168E-11</c:v>
                      </c:pt>
                      <c:pt idx="542">
                        <c:v>1.1030192885857946E-11</c:v>
                      </c:pt>
                      <c:pt idx="543">
                        <c:v>1.1119911428422847E-11</c:v>
                      </c:pt>
                      <c:pt idx="544">
                        <c:v>1.1210710744892432E-11</c:v>
                      </c:pt>
                      <c:pt idx="545">
                        <c:v>1.1302601201080543E-11</c:v>
                      </c:pt>
                      <c:pt idx="546">
                        <c:v>1.1395593361399229E-11</c:v>
                      </c:pt>
                      <c:pt idx="547">
                        <c:v>1.1489698089010063E-11</c:v>
                      </c:pt>
                      <c:pt idx="548">
                        <c:v>1.1584926271683553E-11</c:v>
                      </c:pt>
                      <c:pt idx="549">
                        <c:v>1.1681288798523115E-11</c:v>
                      </c:pt>
                      <c:pt idx="550">
                        <c:v>1.1778796730894574E-11</c:v>
                      </c:pt>
                      <c:pt idx="551">
                        <c:v>1.1877461469422132E-11</c:v>
                      </c:pt>
                      <c:pt idx="552">
                        <c:v>1.1977294454274166E-11</c:v>
                      </c:pt>
                      <c:pt idx="553">
                        <c:v>1.2078307125897029E-11</c:v>
                      </c:pt>
                      <c:pt idx="554">
                        <c:v>1.2180511069483709E-11</c:v>
                      </c:pt>
                      <c:pt idx="555">
                        <c:v>1.2283918248111133E-11</c:v>
                      </c:pt>
                      <c:pt idx="556">
                        <c:v>1.2388540685568191E-11</c:v>
                      </c:pt>
                      <c:pt idx="557">
                        <c:v>1.2494390405643036E-11</c:v>
                      </c:pt>
                      <c:pt idx="558">
                        <c:v>1.2601479549725061E-11</c:v>
                      </c:pt>
                      <c:pt idx="559">
                        <c:v>1.2709820672355742E-11</c:v>
                      </c:pt>
                      <c:pt idx="560">
                        <c:v>1.2819426418373267E-11</c:v>
                      </c:pt>
                      <c:pt idx="561">
                        <c:v>1.2930309432615867E-11</c:v>
                      </c:pt>
                      <c:pt idx="562">
                        <c:v>1.3042482452648315E-11</c:v>
                      </c:pt>
                      <c:pt idx="563">
                        <c:v>1.3155958659328697E-11</c:v>
                      </c:pt>
                      <c:pt idx="564">
                        <c:v>1.3270751365035747E-11</c:v>
                      </c:pt>
                      <c:pt idx="565">
                        <c:v>1.3386873882160506E-11</c:v>
                      </c:pt>
                      <c:pt idx="566">
                        <c:v>1.350433959419362E-11</c:v>
                      </c:pt>
                      <c:pt idx="567">
                        <c:v>1.3623162352767871E-11</c:v>
                      </c:pt>
                      <c:pt idx="568">
                        <c:v>1.374335619736915E-11</c:v>
                      </c:pt>
                      <c:pt idx="569">
                        <c:v>1.3864935167943255E-11</c:v>
                      </c:pt>
                      <c:pt idx="570">
                        <c:v>1.398791335695812E-11</c:v>
                      </c:pt>
                      <c:pt idx="571">
                        <c:v>1.4112305346336431E-11</c:v>
                      </c:pt>
                      <c:pt idx="572">
                        <c:v>1.4238125981499047E-11</c:v>
                      </c:pt>
                      <c:pt idx="573">
                        <c:v>1.4365390110280964E-11</c:v>
                      </c:pt>
                      <c:pt idx="574">
                        <c:v>1.4494112617284214E-11</c:v>
                      </c:pt>
                      <c:pt idx="575">
                        <c:v>1.462430889616046E-11</c:v>
                      </c:pt>
                      <c:pt idx="576">
                        <c:v>1.4755994706198059E-11</c:v>
                      </c:pt>
                      <c:pt idx="577">
                        <c:v>1.4889185814355957E-11</c:v>
                      </c:pt>
                      <c:pt idx="578">
                        <c:v>1.502389801121395E-11</c:v>
                      </c:pt>
                      <c:pt idx="579">
                        <c:v>1.5160147615843168E-11</c:v>
                      </c:pt>
                      <c:pt idx="580">
                        <c:v>1.5297951453340553E-11</c:v>
                      </c:pt>
                      <c:pt idx="581">
                        <c:v>1.5437326368278746E-11</c:v>
                      </c:pt>
                      <c:pt idx="582">
                        <c:v>1.5578289218188526E-11</c:v>
                      </c:pt>
                      <c:pt idx="583">
                        <c:v>1.5720857409181765E-11</c:v>
                      </c:pt>
                      <c:pt idx="584">
                        <c:v>1.586504905055305E-11</c:v>
                      </c:pt>
                      <c:pt idx="585">
                        <c:v>1.6010882295555274E-11</c:v>
                      </c:pt>
                      <c:pt idx="586">
                        <c:v>1.6158375302276939E-11</c:v>
                      </c:pt>
                      <c:pt idx="587">
                        <c:v>1.6307546797494298E-11</c:v>
                      </c:pt>
                      <c:pt idx="588">
                        <c:v>1.6458416493094229E-11</c:v>
                      </c:pt>
                      <c:pt idx="589">
                        <c:v>1.6611004193874863E-11</c:v>
                      </c:pt>
                      <c:pt idx="590">
                        <c:v>1.676532970418532E-11</c:v>
                      </c:pt>
                      <c:pt idx="591">
                        <c:v>1.6921413414493138E-11</c:v>
                      </c:pt>
                      <c:pt idx="592">
                        <c:v>1.7079277107480989E-11</c:v>
                      </c:pt>
                      <c:pt idx="593">
                        <c:v>1.7238942754916799E-11</c:v>
                      </c:pt>
                      <c:pt idx="594">
                        <c:v>1.740043232608917E-11</c:v>
                      </c:pt>
                      <c:pt idx="595">
                        <c:v>1.7563768386441162E-11</c:v>
                      </c:pt>
                      <c:pt idx="596">
                        <c:v>1.7728975480706984E-11</c:v>
                      </c:pt>
                      <c:pt idx="597">
                        <c:v>1.7896078529757747E-11</c:v>
                      </c:pt>
                      <c:pt idx="598">
                        <c:v>1.80651024530542E-11</c:v>
                      </c:pt>
                      <c:pt idx="599">
                        <c:v>1.8236072764379061E-11</c:v>
                      </c:pt>
                      <c:pt idx="600">
                        <c:v>1.8409017791376955E-11</c:v>
                      </c:pt>
                      <c:pt idx="601">
                        <c:v>1.8583966598759495E-11</c:v>
                      </c:pt>
                      <c:pt idx="602">
                        <c:v>1.8760948251238339E-11</c:v>
                      </c:pt>
                      <c:pt idx="603">
                        <c:v>1.8939992397683455E-11</c:v>
                      </c:pt>
                      <c:pt idx="604">
                        <c:v>1.9121132652240435E-11</c:v>
                      </c:pt>
                      <c:pt idx="605">
                        <c:v>1.9304404056843958E-11</c:v>
                      </c:pt>
                      <c:pt idx="606">
                        <c:v>1.9489841653488317E-11</c:v>
                      </c:pt>
                      <c:pt idx="607">
                        <c:v>1.9677481046930551E-11</c:v>
                      </c:pt>
                      <c:pt idx="608">
                        <c:v>1.9867363366907979E-11</c:v>
                      </c:pt>
                      <c:pt idx="609">
                        <c:v>2.0059532446061085E-11</c:v>
                      </c:pt>
                      <c:pt idx="610">
                        <c:v>2.0254032126228139E-11</c:v>
                      </c:pt>
                      <c:pt idx="611">
                        <c:v>2.0450906762177161E-11</c:v>
                      </c:pt>
                      <c:pt idx="612">
                        <c:v>2.0650208321666524E-11</c:v>
                      </c:pt>
                      <c:pt idx="613">
                        <c:v>2.0851993741480234E-11</c:v>
                      </c:pt>
                      <c:pt idx="614">
                        <c:v>2.1056320018077394E-11</c:v>
                      </c:pt>
                      <c:pt idx="615">
                        <c:v>2.1263244571459256E-11</c:v>
                      </c:pt>
                      <c:pt idx="616">
                        <c:v>2.147283515716683E-11</c:v>
                      </c:pt>
                      <c:pt idx="617">
                        <c:v>2.1685168426433656E-11</c:v>
                      </c:pt>
                      <c:pt idx="618">
                        <c:v>2.1900321259077464E-11</c:v>
                      </c:pt>
                      <c:pt idx="619">
                        <c:v>2.2054672792604001E-11</c:v>
                      </c:pt>
                      <c:pt idx="620">
                        <c:v>2.2164604306887529E-11</c:v>
                      </c:pt>
                      <c:pt idx="621">
                        <c:v>2.2272366905358047E-11</c:v>
                      </c:pt>
                      <c:pt idx="622">
                        <c:v>2.2377960588015756E-11</c:v>
                      </c:pt>
                      <c:pt idx="623">
                        <c:v>2.2481385354860455E-11</c:v>
                      </c:pt>
                      <c:pt idx="624">
                        <c:v>2.2582641205892351E-11</c:v>
                      </c:pt>
                      <c:pt idx="625">
                        <c:v>2.2681728141111428E-11</c:v>
                      </c:pt>
                      <c:pt idx="626">
                        <c:v>2.2778646160517692E-11</c:v>
                      </c:pt>
                      <c:pt idx="627">
                        <c:v>2.287339526411095E-11</c:v>
                      </c:pt>
                      <c:pt idx="628">
                        <c:v>2.2965975451891388E-11</c:v>
                      </c:pt>
                      <c:pt idx="629">
                        <c:v>2.305638672385884E-11</c:v>
                      </c:pt>
                      <c:pt idx="630">
                        <c:v>2.3144629080013659E-11</c:v>
                      </c:pt>
                      <c:pt idx="631">
                        <c:v>2.3230702520355469E-11</c:v>
                      </c:pt>
                      <c:pt idx="632">
                        <c:v>2.3314607044884276E-11</c:v>
                      </c:pt>
                      <c:pt idx="633">
                        <c:v>2.3396342653600467E-11</c:v>
                      </c:pt>
                      <c:pt idx="634">
                        <c:v>2.3475909346503648E-11</c:v>
                      </c:pt>
                      <c:pt idx="635">
                        <c:v>2.3553307123593823E-11</c:v>
                      </c:pt>
                      <c:pt idx="636">
                        <c:v>2.3628535984871379E-11</c:v>
                      </c:pt>
                      <c:pt idx="637">
                        <c:v>2.3701595930335928E-11</c:v>
                      </c:pt>
                      <c:pt idx="638">
                        <c:v>2.3772486959987662E-11</c:v>
                      </c:pt>
                      <c:pt idx="639">
                        <c:v>2.3841209073826392E-11</c:v>
                      </c:pt>
                      <c:pt idx="640">
                        <c:v>2.3907762271852316E-11</c:v>
                      </c:pt>
                      <c:pt idx="641">
                        <c:v>2.3972146554065427E-11</c:v>
                      </c:pt>
                      <c:pt idx="642">
                        <c:v>2.4034361920465522E-11</c:v>
                      </c:pt>
                      <c:pt idx="643">
                        <c:v>2.4094408371052811E-11</c:v>
                      </c:pt>
                      <c:pt idx="644">
                        <c:v>2.4152285905827284E-11</c:v>
                      </c:pt>
                      <c:pt idx="645">
                        <c:v>2.4207994524788951E-11</c:v>
                      </c:pt>
                      <c:pt idx="646">
                        <c:v>2.4261534227937607E-11</c:v>
                      </c:pt>
                      <c:pt idx="647">
                        <c:v>2.4312905015273445E-11</c:v>
                      </c:pt>
                      <c:pt idx="648">
                        <c:v>2.436210688679628E-11</c:v>
                      </c:pt>
                      <c:pt idx="649">
                        <c:v>2.4409139842506499E-11</c:v>
                      </c:pt>
                      <c:pt idx="650">
                        <c:v>2.4454003882403714E-11</c:v>
                      </c:pt>
                      <c:pt idx="651">
                        <c:v>2.4496699006487917E-11</c:v>
                      </c:pt>
                      <c:pt idx="652">
                        <c:v>2.4537225214759307E-11</c:v>
                      </c:pt>
                      <c:pt idx="653">
                        <c:v>2.4575582507217894E-11</c:v>
                      </c:pt>
                      <c:pt idx="654">
                        <c:v>2.4611770883863659E-11</c:v>
                      </c:pt>
                      <c:pt idx="655">
                        <c:v>2.4645790344696417E-11</c:v>
                      </c:pt>
                      <c:pt idx="656">
                        <c:v>2.4677640889716375E-11</c:v>
                      </c:pt>
                      <c:pt idx="657">
                        <c:v>2.4707322518923501E-11</c:v>
                      </c:pt>
                      <c:pt idx="658">
                        <c:v>2.4734835232317634E-11</c:v>
                      </c:pt>
                      <c:pt idx="659">
                        <c:v>2.4760179029898954E-11</c:v>
                      </c:pt>
                      <c:pt idx="660">
                        <c:v>2.4783353911667458E-11</c:v>
                      </c:pt>
                      <c:pt idx="661">
                        <c:v>2.480435987762314E-11</c:v>
                      </c:pt>
                      <c:pt idx="662">
                        <c:v>2.4823196927765834E-11</c:v>
                      </c:pt>
                      <c:pt idx="663">
                        <c:v>2.4839865062095513E-11</c:v>
                      </c:pt>
                      <c:pt idx="664">
                        <c:v>2.4854364280612569E-11</c:v>
                      </c:pt>
                      <c:pt idx="665">
                        <c:v>2.4866694583316622E-11</c:v>
                      </c:pt>
                      <c:pt idx="666">
                        <c:v>2.4876855970207862E-11</c:v>
                      </c:pt>
                      <c:pt idx="667">
                        <c:v>2.4884848441286096E-11</c:v>
                      </c:pt>
                      <c:pt idx="668">
                        <c:v>2.4890671996551521E-11</c:v>
                      </c:pt>
                      <c:pt idx="669">
                        <c:v>2.4894326636004132E-11</c:v>
                      </c:pt>
                      <c:pt idx="670">
                        <c:v>2.4895812359643925E-11</c:v>
                      </c:pt>
                      <c:pt idx="671">
                        <c:v>2.4895129167470711E-11</c:v>
                      </c:pt>
                      <c:pt idx="672">
                        <c:v>2.4892277059484694E-11</c:v>
                      </c:pt>
                      <c:pt idx="673">
                        <c:v>2.4887256035685664E-11</c:v>
                      </c:pt>
                      <c:pt idx="674">
                        <c:v>2.4880066096074005E-11</c:v>
                      </c:pt>
                      <c:pt idx="675">
                        <c:v>2.4870707240649363E-11</c:v>
                      </c:pt>
                      <c:pt idx="676">
                        <c:v>2.4859179469411701E-11</c:v>
                      </c:pt>
                      <c:pt idx="677">
                        <c:v>2.484548278236142E-11</c:v>
                      </c:pt>
                      <c:pt idx="678">
                        <c:v>2.482961717949814E-11</c:v>
                      </c:pt>
                      <c:pt idx="679">
                        <c:v>2.4811582660821846E-11</c:v>
                      </c:pt>
                      <c:pt idx="680">
                        <c:v>2.4791379226332933E-11</c:v>
                      </c:pt>
                      <c:pt idx="681">
                        <c:v>2.4769006876031011E-11</c:v>
                      </c:pt>
                      <c:pt idx="682">
                        <c:v>2.4738720150567646E-11</c:v>
                      </c:pt>
                      <c:pt idx="683">
                        <c:v>2.4701319669469173E-11</c:v>
                      </c:pt>
                      <c:pt idx="684">
                        <c:v>2.4663351335470536E-11</c:v>
                      </c:pt>
                      <c:pt idx="685">
                        <c:v>2.4624815148571708E-11</c:v>
                      </c:pt>
                      <c:pt idx="686">
                        <c:v>2.4585711108772704E-11</c:v>
                      </c:pt>
                      <c:pt idx="687">
                        <c:v>2.4546039216073525E-11</c:v>
                      </c:pt>
                      <c:pt idx="688">
                        <c:v>2.4505799470474179E-11</c:v>
                      </c:pt>
                      <c:pt idx="689">
                        <c:v>2.4464991871974457E-11</c:v>
                      </c:pt>
                      <c:pt idx="690">
                        <c:v>2.4423616420574746E-11</c:v>
                      </c:pt>
                      <c:pt idx="691">
                        <c:v>2.4381673116274873E-11</c:v>
                      </c:pt>
                      <c:pt idx="692">
                        <c:v>2.433916195907482E-11</c:v>
                      </c:pt>
                      <c:pt idx="693">
                        <c:v>2.4296082948974391E-11</c:v>
                      </c:pt>
                      <c:pt idx="694">
                        <c:v>2.4252436085973984E-11</c:v>
                      </c:pt>
                      <c:pt idx="695">
                        <c:v>2.4208221370073204E-11</c:v>
                      </c:pt>
                      <c:pt idx="696">
                        <c:v>2.4163438801272448E-11</c:v>
                      </c:pt>
                      <c:pt idx="697">
                        <c:v>2.4118088379571312E-11</c:v>
                      </c:pt>
                      <c:pt idx="698">
                        <c:v>2.4072170104970205E-11</c:v>
                      </c:pt>
                      <c:pt idx="699">
                        <c:v>2.4036829585383561E-11</c:v>
                      </c:pt>
                      <c:pt idx="700">
                        <c:v>2.400796041973856E-11</c:v>
                      </c:pt>
                      <c:pt idx="701">
                        <c:v>2.3977165145649548E-11</c:v>
                      </c:pt>
                      <c:pt idx="702">
                        <c:v>2.3944443763116724E-11</c:v>
                      </c:pt>
                      <c:pt idx="703">
                        <c:v>2.3909796272140076E-11</c:v>
                      </c:pt>
                      <c:pt idx="704">
                        <c:v>2.3873222672719428E-11</c:v>
                      </c:pt>
                      <c:pt idx="705">
                        <c:v>2.3834722964855147E-11</c:v>
                      </c:pt>
                      <c:pt idx="706">
                        <c:v>2.3794297148546851E-11</c:v>
                      </c:pt>
                      <c:pt idx="707">
                        <c:v>2.375194522379494E-11</c:v>
                      </c:pt>
                      <c:pt idx="708">
                        <c:v>2.3707667190599017E-11</c:v>
                      </c:pt>
                      <c:pt idx="709">
                        <c:v>2.366146304895927E-11</c:v>
                      </c:pt>
                      <c:pt idx="710">
                        <c:v>2.3613332798875708E-11</c:v>
                      </c:pt>
                      <c:pt idx="711">
                        <c:v>2.3563276440348334E-11</c:v>
                      </c:pt>
                      <c:pt idx="712">
                        <c:v>2.3511293973377139E-11</c:v>
                      </c:pt>
                      <c:pt idx="713">
                        <c:v>2.3457385397962113E-11</c:v>
                      </c:pt>
                      <c:pt idx="714">
                        <c:v>2.3401550714103092E-11</c:v>
                      </c:pt>
                      <c:pt idx="715">
                        <c:v>2.3343789921800443E-11</c:v>
                      </c:pt>
                      <c:pt idx="716">
                        <c:v>2.3284103021053785E-11</c:v>
                      </c:pt>
                      <c:pt idx="717">
                        <c:v>2.3222490011863497E-11</c:v>
                      </c:pt>
                      <c:pt idx="718">
                        <c:v>2.3158950894229203E-11</c:v>
                      </c:pt>
                      <c:pt idx="719">
                        <c:v>2.3093485668151088E-11</c:v>
                      </c:pt>
                      <c:pt idx="720">
                        <c:v>2.3026094333629158E-11</c:v>
                      </c:pt>
                      <c:pt idx="721">
                        <c:v>2.2956776890663216E-11</c:v>
                      </c:pt>
                      <c:pt idx="722">
                        <c:v>2.2885533339253644E-11</c:v>
                      </c:pt>
                      <c:pt idx="723">
                        <c:v>2.281236367940026E-11</c:v>
                      </c:pt>
                      <c:pt idx="724">
                        <c:v>2.2737267911102874E-11</c:v>
                      </c:pt>
                      <c:pt idx="725">
                        <c:v>2.2660246034361663E-11</c:v>
                      </c:pt>
                      <c:pt idx="726">
                        <c:v>2.2581298049176628E-11</c:v>
                      </c:pt>
                      <c:pt idx="727">
                        <c:v>2.2500423955547972E-11</c:v>
                      </c:pt>
                      <c:pt idx="728">
                        <c:v>2.2417623753475307E-11</c:v>
                      </c:pt>
                      <c:pt idx="729">
                        <c:v>2.2332897442958637E-11</c:v>
                      </c:pt>
                      <c:pt idx="730">
                        <c:v>2.2246245023998333E-11</c:v>
                      </c:pt>
                      <c:pt idx="731">
                        <c:v>2.2157666496594214E-11</c:v>
                      </c:pt>
                      <c:pt idx="732">
                        <c:v>2.2067161860746084E-11</c:v>
                      </c:pt>
                      <c:pt idx="733">
                        <c:v>2.1974731116454329E-11</c:v>
                      </c:pt>
                      <c:pt idx="734">
                        <c:v>2.1880374263718568E-11</c:v>
                      </c:pt>
                      <c:pt idx="735">
                        <c:v>2.1784091302538987E-11</c:v>
                      </c:pt>
                      <c:pt idx="736">
                        <c:v>2.1685882232915581E-11</c:v>
                      </c:pt>
                      <c:pt idx="737">
                        <c:v>2.1585747054848369E-11</c:v>
                      </c:pt>
                      <c:pt idx="738">
                        <c:v>2.148368576833733E-11</c:v>
                      </c:pt>
                      <c:pt idx="739">
                        <c:v>2.1379698373382477E-11</c:v>
                      </c:pt>
                      <c:pt idx="740">
                        <c:v>2.1273784869983621E-11</c:v>
                      </c:pt>
                      <c:pt idx="741">
                        <c:v>2.1165945258141128E-11</c:v>
                      </c:pt>
                      <c:pt idx="742">
                        <c:v>2.1056179537854626E-11</c:v>
                      </c:pt>
                      <c:pt idx="743">
                        <c:v>2.0944487709124316E-11</c:v>
                      </c:pt>
                      <c:pt idx="744">
                        <c:v>2.083086977195023E-11</c:v>
                      </c:pt>
                      <c:pt idx="745">
                        <c:v>2.0715325726332287E-11</c:v>
                      </c:pt>
                      <c:pt idx="746">
                        <c:v>2.0597855572270494E-11</c:v>
                      </c:pt>
                      <c:pt idx="747">
                        <c:v>2.0478459309764886E-11</c:v>
                      </c:pt>
                      <c:pt idx="748">
                        <c:v>2.0357136938815405E-11</c:v>
                      </c:pt>
                      <c:pt idx="749">
                        <c:v>2.0233888459422064E-11</c:v>
                      </c:pt>
                      <c:pt idx="750">
                        <c:v>2.010871387158493E-11</c:v>
                      </c:pt>
                      <c:pt idx="751">
                        <c:v>1.9981613175303937E-11</c:v>
                      </c:pt>
                      <c:pt idx="752">
                        <c:v>1.9852586370579126E-11</c:v>
                      </c:pt>
                      <c:pt idx="753">
                        <c:v>1.9721633457410438E-11</c:v>
                      </c:pt>
                      <c:pt idx="754">
                        <c:v>1.9588754435797936E-11</c:v>
                      </c:pt>
                      <c:pt idx="755">
                        <c:v>1.9453949305741599E-11</c:v>
                      </c:pt>
                      <c:pt idx="756">
                        <c:v>1.9317218067241384E-11</c:v>
                      </c:pt>
                      <c:pt idx="757">
                        <c:v>1.9178560720297363E-11</c:v>
                      </c:pt>
                      <c:pt idx="758">
                        <c:v>1.9037977264909488E-11</c:v>
                      </c:pt>
                      <c:pt idx="759">
                        <c:v>1.8895467701077779E-11</c:v>
                      </c:pt>
                      <c:pt idx="760">
                        <c:v>1.8751032028802226E-11</c:v>
                      </c:pt>
                      <c:pt idx="761">
                        <c:v>1.8604670248082836E-11</c:v>
                      </c:pt>
                      <c:pt idx="762">
                        <c:v>1.8471049559386867E-11</c:v>
                      </c:pt>
                      <c:pt idx="763">
                        <c:v>1.8354345627436645E-11</c:v>
                      </c:pt>
                      <c:pt idx="764">
                        <c:v>1.8238577682267658E-11</c:v>
                      </c:pt>
                      <c:pt idx="765">
                        <c:v>1.8123732060377884E-11</c:v>
                      </c:pt>
                      <c:pt idx="766">
                        <c:v>1.800979509826522E-11</c:v>
                      </c:pt>
                      <c:pt idx="767">
                        <c:v>1.7896753132427675E-11</c:v>
                      </c:pt>
                      <c:pt idx="768">
                        <c:v>1.7784592533452037E-11</c:v>
                      </c:pt>
                      <c:pt idx="769">
                        <c:v>1.7673301115378E-11</c:v>
                      </c:pt>
                      <c:pt idx="770">
                        <c:v>1.756286827722545E-11</c:v>
                      </c:pt>
                      <c:pt idx="771">
                        <c:v>1.7453283446377685E-11</c:v>
                      </c:pt>
                      <c:pt idx="772">
                        <c:v>1.7344536050218054E-11</c:v>
                      </c:pt>
                      <c:pt idx="773">
                        <c:v>1.72366155161299E-11</c:v>
                      </c:pt>
                      <c:pt idx="774">
                        <c:v>1.7129511272873218E-11</c:v>
                      </c:pt>
                      <c:pt idx="775">
                        <c:v>1.7023213418251572E-11</c:v>
                      </c:pt>
                      <c:pt idx="776">
                        <c:v>1.6917713363253777E-11</c:v>
                      </c:pt>
                      <c:pt idx="777">
                        <c:v>1.6813002613035807E-11</c:v>
                      </c:pt>
                      <c:pt idx="778">
                        <c:v>1.6709072672753692E-11</c:v>
                      </c:pt>
                      <c:pt idx="779">
                        <c:v>1.6605915047563466E-11</c:v>
                      </c:pt>
                      <c:pt idx="780">
                        <c:v>1.6503521242621158E-11</c:v>
                      </c:pt>
                      <c:pt idx="781">
                        <c:v>1.6401883030724723E-11</c:v>
                      </c:pt>
                      <c:pt idx="782">
                        <c:v>1.6300993170085675E-11</c:v>
                      </c:pt>
                      <c:pt idx="783">
                        <c:v>1.620084458500327E-11</c:v>
                      </c:pt>
                      <c:pt idx="784">
                        <c:v>1.6101430198241365E-11</c:v>
                      </c:pt>
                      <c:pt idx="785">
                        <c:v>1.6002742932563865E-11</c:v>
                      </c:pt>
                      <c:pt idx="786">
                        <c:v>1.5904775710734561E-11</c:v>
                      </c:pt>
                      <c:pt idx="787">
                        <c:v>1.5807521550542709E-11</c:v>
                      </c:pt>
                      <c:pt idx="788">
                        <c:v>1.5710974131162967E-11</c:v>
                      </c:pt>
                      <c:pt idx="789">
                        <c:v>1.5615127365573853E-11</c:v>
                      </c:pt>
                      <c:pt idx="790">
                        <c:v>1.5519975163031725E-11</c:v>
                      </c:pt>
                      <c:pt idx="791">
                        <c:v>1.5425511432793009E-11</c:v>
                      </c:pt>
                      <c:pt idx="792">
                        <c:v>1.5331730084114091E-11</c:v>
                      </c:pt>
                      <c:pt idx="793">
                        <c:v>1.523862505419474E-11</c:v>
                      </c:pt>
                      <c:pt idx="794">
                        <c:v>1.5146190687224217E-11</c:v>
                      </c:pt>
                      <c:pt idx="795">
                        <c:v>1.5054421596225932E-11</c:v>
                      </c:pt>
                      <c:pt idx="796">
                        <c:v>1.4963312394518463E-11</c:v>
                      </c:pt>
                      <c:pt idx="797">
                        <c:v>1.4872857695420348E-11</c:v>
                      </c:pt>
                      <c:pt idx="798">
                        <c:v>1.4783052112250151E-11</c:v>
                      </c:pt>
                      <c:pt idx="799">
                        <c:v>1.4693890263915318E-11</c:v>
                      </c:pt>
                      <c:pt idx="800">
                        <c:v>1.4605366999495765E-11</c:v>
                      </c:pt>
                      <c:pt idx="801">
                        <c:v>1.4517477439487113E-11</c:v>
                      </c:pt>
                      <c:pt idx="802">
                        <c:v>1.4430216715395676E-11</c:v>
                      </c:pt>
                      <c:pt idx="803">
                        <c:v>1.4343579958727732E-11</c:v>
                      </c:pt>
                      <c:pt idx="804">
                        <c:v>1.4257562300989509E-11</c:v>
                      </c:pt>
                      <c:pt idx="805">
                        <c:v>1.417215887400864E-11</c:v>
                      </c:pt>
                      <c:pt idx="806">
                        <c:v>1.408736492705356E-11</c:v>
                      </c:pt>
                      <c:pt idx="807">
                        <c:v>1.4003175959524067E-11</c:v>
                      </c:pt>
                      <c:pt idx="808">
                        <c:v>1.3919587497980259E-11</c:v>
                      </c:pt>
                      <c:pt idx="809">
                        <c:v>1.3836595068982281E-11</c:v>
                      </c:pt>
                      <c:pt idx="810">
                        <c:v>1.3754194199090194E-11</c:v>
                      </c:pt>
                      <c:pt idx="811">
                        <c:v>1.3672380414864128E-11</c:v>
                      </c:pt>
                      <c:pt idx="812">
                        <c:v>1.3591149295592599E-11</c:v>
                      </c:pt>
                      <c:pt idx="813">
                        <c:v>1.3510496632479721E-11</c:v>
                      </c:pt>
                      <c:pt idx="814">
                        <c:v>1.3430418264922017E-11</c:v>
                      </c:pt>
                      <c:pt idx="815">
                        <c:v>1.3350910032202979E-11</c:v>
                      </c:pt>
                      <c:pt idx="816">
                        <c:v>1.3271967773606124E-11</c:v>
                      </c:pt>
                      <c:pt idx="817">
                        <c:v>1.3193587328414979E-11</c:v>
                      </c:pt>
                      <c:pt idx="818">
                        <c:v>1.3115764557129502E-11</c:v>
                      </c:pt>
                      <c:pt idx="819">
                        <c:v>1.3038495483740316E-11</c:v>
                      </c:pt>
                      <c:pt idx="820">
                        <c:v>1.2961776204441907E-11</c:v>
                      </c:pt>
                      <c:pt idx="821">
                        <c:v>1.2885602815481407E-11</c:v>
                      </c:pt>
                      <c:pt idx="822">
                        <c:v>1.2809971413105926E-11</c:v>
                      </c:pt>
                      <c:pt idx="823">
                        <c:v>1.2734878093562542E-11</c:v>
                      </c:pt>
                      <c:pt idx="824">
                        <c:v>1.266031896021178E-11</c:v>
                      </c:pt>
                      <c:pt idx="825">
                        <c:v>1.2586290233182456E-11</c:v>
                      </c:pt>
                      <c:pt idx="826">
                        <c:v>1.2512788225022145E-11</c:v>
                      </c:pt>
                      <c:pt idx="827">
                        <c:v>1.2439809250516654E-11</c:v>
                      </c:pt>
                      <c:pt idx="828">
                        <c:v>1.2367349624451826E-11</c:v>
                      </c:pt>
                      <c:pt idx="829">
                        <c:v>1.2295405661613451E-11</c:v>
                      </c:pt>
                      <c:pt idx="830">
                        <c:v>1.2223973678414212E-11</c:v>
                      </c:pt>
                      <c:pt idx="831">
                        <c:v>1.2153050068119323E-11</c:v>
                      </c:pt>
                      <c:pt idx="832">
                        <c:v>1.2082631329601714E-11</c:v>
                      </c:pt>
                      <c:pt idx="833">
                        <c:v>1.201271396910156E-11</c:v>
                      </c:pt>
                      <c:pt idx="834">
                        <c:v>1.1943294492859059E-11</c:v>
                      </c:pt>
                      <c:pt idx="835">
                        <c:v>1.1874369407114395E-11</c:v>
                      </c:pt>
                      <c:pt idx="836">
                        <c:v>1.1805935218226746E-11</c:v>
                      </c:pt>
                      <c:pt idx="837">
                        <c:v>1.173798847811606E-11</c:v>
                      </c:pt>
                      <c:pt idx="838">
                        <c:v>1.1670525848867708E-11</c:v>
                      </c:pt>
                      <c:pt idx="839">
                        <c:v>1.1603544008540439E-11</c:v>
                      </c:pt>
                      <c:pt idx="840">
                        <c:v>1.1537039635192978E-11</c:v>
                      </c:pt>
                      <c:pt idx="841">
                        <c:v>1.1471009406884099E-11</c:v>
                      </c:pt>
                      <c:pt idx="842">
                        <c:v>1.1405450001672522E-11</c:v>
                      </c:pt>
                      <c:pt idx="843">
                        <c:v>1.1340358121374844E-11</c:v>
                      </c:pt>
                      <c:pt idx="844">
                        <c:v>1.1275730572658971E-11</c:v>
                      </c:pt>
                      <c:pt idx="845">
                        <c:v>1.1211564190694241E-11</c:v>
                      </c:pt>
                      <c:pt idx="846">
                        <c:v>1.1147855810642546E-11</c:v>
                      </c:pt>
                      <c:pt idx="847">
                        <c:v>1.1084602267665763E-11</c:v>
                      </c:pt>
                      <c:pt idx="848">
                        <c:v>1.1021800396925814E-11</c:v>
                      </c:pt>
                      <c:pt idx="849">
                        <c:v>1.095944704452951E-11</c:v>
                      </c:pt>
                      <c:pt idx="850">
                        <c:v>1.089753914690382E-11</c:v>
                      </c:pt>
                      <c:pt idx="851">
                        <c:v>1.0836073684598091E-11</c:v>
                      </c:pt>
                      <c:pt idx="852">
                        <c:v>1.0775047638438892E-11</c:v>
                      </c:pt>
                      <c:pt idx="853">
                        <c:v>1.071445798925275E-11</c:v>
                      </c:pt>
                      <c:pt idx="854">
                        <c:v>1.0654301717866273E-11</c:v>
                      </c:pt>
                      <c:pt idx="855">
                        <c:v>1.059457580925036E-11</c:v>
                      </c:pt>
                      <c:pt idx="856">
                        <c:v>1.0535277319468236E-11</c:v>
                      </c:pt>
                      <c:pt idx="857">
                        <c:v>1.0476403363986628E-11</c:v>
                      </c:pt>
                      <c:pt idx="858">
                        <c:v>1.0417951060065681E-11</c:v>
                      </c:pt>
                      <c:pt idx="859">
                        <c:v>1.0359917524965587E-11</c:v>
                      </c:pt>
                      <c:pt idx="860">
                        <c:v>1.0302299875946556E-11</c:v>
                      </c:pt>
                      <c:pt idx="861">
                        <c:v>1.0245095231338873E-11</c:v>
                      </c:pt>
                      <c:pt idx="862">
                        <c:v>1.0188300760309888E-11</c:v>
                      </c:pt>
                      <c:pt idx="863">
                        <c:v>1.0131913703508754E-11</c:v>
                      </c:pt>
                      <c:pt idx="864">
                        <c:v>1.0075931306908628E-11</c:v>
                      </c:pt>
                      <c:pt idx="865">
                        <c:v>1.0020350816482698E-11</c:v>
                      </c:pt>
                      <c:pt idx="866">
                        <c:v>9.9651694782041372E-12</c:v>
                      </c:pt>
                      <c:pt idx="867">
                        <c:v>9.9103845381443388E-12</c:v>
                      </c:pt>
                      <c:pt idx="868">
                        <c:v>9.8559932747380779E-12</c:v>
                      </c:pt>
                      <c:pt idx="869">
                        <c:v>9.8019930445244873E-12</c:v>
                      </c:pt>
                      <c:pt idx="870">
                        <c:v>9.7483812155241764E-12</c:v>
                      </c:pt>
                      <c:pt idx="871">
                        <c:v>9.6951551557577289E-12</c:v>
                      </c:pt>
                      <c:pt idx="872">
                        <c:v>9.6423122332457237E-12</c:v>
                      </c:pt>
                      <c:pt idx="873">
                        <c:v>9.5898498160087785E-12</c:v>
                      </c:pt>
                      <c:pt idx="874">
                        <c:v>9.5377652900201461E-12</c:v>
                      </c:pt>
                      <c:pt idx="875">
                        <c:v>9.4860561186794579E-12</c:v>
                      </c:pt>
                      <c:pt idx="876">
                        <c:v>9.4347197861469194E-12</c:v>
                      </c:pt>
                      <c:pt idx="877">
                        <c:v>9.3837537765814938E-12</c:v>
                      </c:pt>
                      <c:pt idx="878">
                        <c:v>9.3331555741422477E-12</c:v>
                      </c:pt>
                      <c:pt idx="879">
                        <c:v>9.282922662988128E-12</c:v>
                      </c:pt>
                      <c:pt idx="880">
                        <c:v>9.2330525359978432E-12</c:v>
                      </c:pt>
                      <c:pt idx="881">
                        <c:v>9.1835427551551146E-12</c:v>
                      </c:pt>
                      <c:pt idx="882">
                        <c:v>9.1343909152177919E-12</c:v>
                      </c:pt>
                      <c:pt idx="883">
                        <c:v>9.0855946111343528E-12</c:v>
                      </c:pt>
                      <c:pt idx="884">
                        <c:v>9.0371514378533137E-12</c:v>
                      </c:pt>
                      <c:pt idx="885">
                        <c:v>8.9890589903231572E-12</c:v>
                      </c:pt>
                      <c:pt idx="886">
                        <c:v>8.941314866979147E-12</c:v>
                      </c:pt>
                      <c:pt idx="887">
                        <c:v>8.8939167223066671E-12</c:v>
                      </c:pt>
                      <c:pt idx="888">
                        <c:v>8.8468622558604989E-12</c:v>
                      </c:pt>
                      <c:pt idx="889">
                        <c:v>8.8001491684594273E-12</c:v>
                      </c:pt>
                      <c:pt idx="890">
                        <c:v>8.7537751609222741E-12</c:v>
                      </c:pt>
                      <c:pt idx="891">
                        <c:v>8.7077379340678271E-12</c:v>
                      </c:pt>
                      <c:pt idx="892">
                        <c:v>8.6620351896874482E-12</c:v>
                      </c:pt>
                      <c:pt idx="893">
                        <c:v>8.6166646707399904E-12</c:v>
                      </c:pt>
                      <c:pt idx="894">
                        <c:v>8.5716241754743499E-12</c:v>
                      </c:pt>
                      <c:pt idx="895">
                        <c:v>8.5269115060030009E-12</c:v>
                      </c:pt>
                      <c:pt idx="896">
                        <c:v>8.4825244644383336E-12</c:v>
                      </c:pt>
                      <c:pt idx="897">
                        <c:v>8.4384608528928013E-12</c:v>
                      </c:pt>
                      <c:pt idx="898">
                        <c:v>8.3947184735885717E-12</c:v>
                      </c:pt>
                      <c:pt idx="899">
                        <c:v>8.3512951556445951E-12</c:v>
                      </c:pt>
                      <c:pt idx="900">
                        <c:v>8.3081887896570755E-12</c:v>
                      </c:pt>
                      <c:pt idx="901">
                        <c:v>8.2653972747386973E-12</c:v>
                      </c:pt>
                      <c:pt idx="902">
                        <c:v>8.2229185100021482E-12</c:v>
                      </c:pt>
                      <c:pt idx="903">
                        <c:v>8.1807503945601159E-12</c:v>
                      </c:pt>
                      <c:pt idx="904">
                        <c:v>8.1388908275252668E-12</c:v>
                      </c:pt>
                      <c:pt idx="905">
                        <c:v>8.0973377233002927E-12</c:v>
                      </c:pt>
                      <c:pt idx="906">
                        <c:v>8.0560890582960126E-12</c:v>
                      </c:pt>
                      <c:pt idx="907">
                        <c:v>8.0151428245748083E-12</c:v>
                      </c:pt>
                      <c:pt idx="908">
                        <c:v>7.9744970141987207E-12</c:v>
                      </c:pt>
                      <c:pt idx="909">
                        <c:v>7.9341496192297713E-12</c:v>
                      </c:pt>
                      <c:pt idx="910">
                        <c:v>7.8940986317299928E-12</c:v>
                      </c:pt>
                      <c:pt idx="911">
                        <c:v>7.8543420513648543E-12</c:v>
                      </c:pt>
                      <c:pt idx="912">
                        <c:v>7.8148779340448039E-12</c:v>
                      </c:pt>
                      <c:pt idx="913">
                        <c:v>7.7757043608305146E-12</c:v>
                      </c:pt>
                      <c:pt idx="914">
                        <c:v>7.7368194128959766E-12</c:v>
                      </c:pt>
                      <c:pt idx="915">
                        <c:v>7.6982211714151848E-12</c:v>
                      </c:pt>
                      <c:pt idx="916">
                        <c:v>7.6599077175621439E-12</c:v>
                      </c:pt>
                      <c:pt idx="917">
                        <c:v>7.6218771356539722E-12</c:v>
                      </c:pt>
                      <c:pt idx="918">
                        <c:v>7.5841275563006453E-12</c:v>
                      </c:pt>
                      <c:pt idx="919">
                        <c:v>7.5466571452737275E-12</c:v>
                      </c:pt>
                      <c:pt idx="920">
                        <c:v>7.5094640692144146E-12</c:v>
                      </c:pt>
                      <c:pt idx="921">
                        <c:v>7.4725464947638959E-12</c:v>
                      </c:pt>
                      <c:pt idx="922">
                        <c:v>7.4359025885633949E-12</c:v>
                      </c:pt>
                      <c:pt idx="923">
                        <c:v>7.399530509445642E-12</c:v>
                      </c:pt>
                      <c:pt idx="924">
                        <c:v>7.3634283866039402E-12</c:v>
                      </c:pt>
                      <c:pt idx="925">
                        <c:v>7.3275944810643345E-12</c:v>
                      </c:pt>
                      <c:pt idx="926">
                        <c:v>7.2920270808152198E-12</c:v>
                      </c:pt>
                      <c:pt idx="927">
                        <c:v>7.2567244738449347E-12</c:v>
                      </c:pt>
                      <c:pt idx="928">
                        <c:v>7.2216849481418967E-12</c:v>
                      </c:pt>
                      <c:pt idx="929">
                        <c:v>7.1869067916944268E-12</c:v>
                      </c:pt>
                      <c:pt idx="930">
                        <c:v>7.1523882924909552E-12</c:v>
                      </c:pt>
                      <c:pt idx="931">
                        <c:v>7.1181277385198248E-12</c:v>
                      </c:pt>
                      <c:pt idx="932">
                        <c:v>7.0841234177694384E-12</c:v>
                      </c:pt>
                      <c:pt idx="933">
                        <c:v>7.0503736182281446E-12</c:v>
                      </c:pt>
                      <c:pt idx="934">
                        <c:v>7.0168766278843234E-12</c:v>
                      </c:pt>
                      <c:pt idx="935">
                        <c:v>6.9836307347263808E-12</c:v>
                      </c:pt>
                      <c:pt idx="936">
                        <c:v>6.9506342580728654E-12</c:v>
                      </c:pt>
                      <c:pt idx="937">
                        <c:v>6.9178856180816056E-12</c:v>
                      </c:pt>
                      <c:pt idx="938">
                        <c:v>6.8853832539072552E-12</c:v>
                      </c:pt>
                      <c:pt idx="939">
                        <c:v>6.8531256047043593E-12</c:v>
                      </c:pt>
                      <c:pt idx="940">
                        <c:v>6.8211111096275475E-12</c:v>
                      </c:pt>
                      <c:pt idx="941">
                        <c:v>6.7893382078313971E-12</c:v>
                      </c:pt>
                      <c:pt idx="942">
                        <c:v>6.7578053384704804E-12</c:v>
                      </c:pt>
                      <c:pt idx="943">
                        <c:v>6.7265109406994134E-12</c:v>
                      </c:pt>
                      <c:pt idx="944">
                        <c:v>6.6954534536727765E-12</c:v>
                      </c:pt>
                      <c:pt idx="945">
                        <c:v>6.6646313165451616E-12</c:v>
                      </c:pt>
                      <c:pt idx="946">
                        <c:v>6.6340429684711442E-12</c:v>
                      </c:pt>
                      <c:pt idx="947">
                        <c:v>6.6036868486053459E-12</c:v>
                      </c:pt>
                      <c:pt idx="948">
                        <c:v>6.5735614034234757E-12</c:v>
                      </c:pt>
                      <c:pt idx="949">
                        <c:v>6.5436651614451635E-12</c:v>
                      </c:pt>
                      <c:pt idx="950">
                        <c:v>6.5139967007318646E-12</c:v>
                      </c:pt>
                      <c:pt idx="951">
                        <c:v>6.484554599863956E-12</c:v>
                      </c:pt>
                      <c:pt idx="952">
                        <c:v>6.4553374374218581E-12</c:v>
                      </c:pt>
                      <c:pt idx="953">
                        <c:v>6.4263437919859689E-12</c:v>
                      </c:pt>
                      <c:pt idx="954">
                        <c:v>6.3975722421366469E-12</c:v>
                      </c:pt>
                      <c:pt idx="955">
                        <c:v>6.3690213664543311E-12</c:v>
                      </c:pt>
                      <c:pt idx="956">
                        <c:v>6.3406897435194098E-12</c:v>
                      </c:pt>
                      <c:pt idx="957">
                        <c:v>6.3125759519122754E-12</c:v>
                      </c:pt>
                      <c:pt idx="958">
                        <c:v>6.2846785702133322E-12</c:v>
                      </c:pt>
                      <c:pt idx="959">
                        <c:v>6.2569961770029475E-12</c:v>
                      </c:pt>
                      <c:pt idx="960">
                        <c:v>6.2295273429145931E-12</c:v>
                      </c:pt>
                      <c:pt idx="961">
                        <c:v>6.2022704652359946E-12</c:v>
                      </c:pt>
                      <c:pt idx="962">
                        <c:v>6.1752241870491942E-12</c:v>
                      </c:pt>
                      <c:pt idx="963">
                        <c:v>6.1483872752059452E-12</c:v>
                      </c:pt>
                      <c:pt idx="964">
                        <c:v>6.121758496558046E-12</c:v>
                      </c:pt>
                      <c:pt idx="965">
                        <c:v>6.0953366179572201E-12</c:v>
                      </c:pt>
                      <c:pt idx="966">
                        <c:v>6.0691204062552409E-12</c:v>
                      </c:pt>
                      <c:pt idx="967">
                        <c:v>6.0431086283038762E-12</c:v>
                      </c:pt>
                      <c:pt idx="968">
                        <c:v>6.0173000509548615E-12</c:v>
                      </c:pt>
                      <c:pt idx="969">
                        <c:v>5.9916934410599768E-12</c:v>
                      </c:pt>
                      <c:pt idx="970">
                        <c:v>5.966287565470981E-12</c:v>
                      </c:pt>
                      <c:pt idx="971">
                        <c:v>5.9410811910396273E-12</c:v>
                      </c:pt>
                      <c:pt idx="972">
                        <c:v>5.9160730846176892E-12</c:v>
                      </c:pt>
                      <c:pt idx="973">
                        <c:v>5.8912620130568982E-12</c:v>
                      </c:pt>
                      <c:pt idx="974">
                        <c:v>5.8666467432090293E-12</c:v>
                      </c:pt>
                      <c:pt idx="975">
                        <c:v>5.8422260419258569E-12</c:v>
                      </c:pt>
                      <c:pt idx="976">
                        <c:v>5.8179986760591164E-12</c:v>
                      </c:pt>
                      <c:pt idx="977">
                        <c:v>5.7939634124605934E-12</c:v>
                      </c:pt>
                      <c:pt idx="978">
                        <c:v>5.7701190179820162E-12</c:v>
                      </c:pt>
                      <c:pt idx="979">
                        <c:v>5.7464642594751824E-12</c:v>
                      </c:pt>
                      <c:pt idx="980">
                        <c:v>5.7229979037918122E-12</c:v>
                      </c:pt>
                      <c:pt idx="981">
                        <c:v>5.6997187177837041E-12</c:v>
                      </c:pt>
                      <c:pt idx="982">
                        <c:v>5.6766254683025678E-12</c:v>
                      </c:pt>
                      <c:pt idx="983">
                        <c:v>5.6537169222002058E-12</c:v>
                      </c:pt>
                      <c:pt idx="984">
                        <c:v>5.6309918463283899E-12</c:v>
                      </c:pt>
                      <c:pt idx="985">
                        <c:v>5.60844897097339E-12</c:v>
                      </c:pt>
                      <c:pt idx="986">
                        <c:v>5.5860868670165753E-12</c:v>
                      </c:pt>
                      <c:pt idx="987">
                        <c:v>5.5639044947811745E-12</c:v>
                      </c:pt>
                      <c:pt idx="988">
                        <c:v>5.5419008907308602E-12</c:v>
                      </c:pt>
                      <c:pt idx="989">
                        <c:v>5.5200750913292566E-12</c:v>
                      </c:pt>
                      <c:pt idx="990">
                        <c:v>5.4984261330400702E-12</c:v>
                      </c:pt>
                      <c:pt idx="991">
                        <c:v>5.4769530523269549E-12</c:v>
                      </c:pt>
                      <c:pt idx="992">
                        <c:v>5.455654885653594E-12</c:v>
                      </c:pt>
                      <c:pt idx="993">
                        <c:v>5.4345306694836341E-12</c:v>
                      </c:pt>
                      <c:pt idx="994">
                        <c:v>5.4135794402807245E-12</c:v>
                      </c:pt>
                      <c:pt idx="995">
                        <c:v>5.392800234508578E-12</c:v>
                      </c:pt>
                      <c:pt idx="996">
                        <c:v>5.3721920886308366E-12</c:v>
                      </c:pt>
                      <c:pt idx="997">
                        <c:v>5.351754039111177E-12</c:v>
                      </c:pt>
                      <c:pt idx="998">
                        <c:v>5.3314851224132329E-12</c:v>
                      </c:pt>
                      <c:pt idx="999">
                        <c:v>5.3113843750007238E-12</c:v>
                      </c:pt>
                      <c:pt idx="1000">
                        <c:v>5.2914508333372739E-12</c:v>
                      </c:pt>
                      <c:pt idx="1001">
                        <c:v>5.2716835338865766E-12</c:v>
                      </c:pt>
                      <c:pt idx="1002">
                        <c:v>5.2520815131122862E-12</c:v>
                      </c:pt>
                      <c:pt idx="1003">
                        <c:v>5.232643807478071E-12</c:v>
                      </c:pt>
                      <c:pt idx="1004">
                        <c:v>5.2133694534475795E-12</c:v>
                      </c:pt>
                      <c:pt idx="1005">
                        <c:v>5.1942574874845327E-12</c:v>
                      </c:pt>
                      <c:pt idx="1006">
                        <c:v>5.1753069460525507E-12</c:v>
                      </c:pt>
                      <c:pt idx="1007">
                        <c:v>5.1565168656153061E-12</c:v>
                      </c:pt>
                      <c:pt idx="1008">
                        <c:v>5.1378862826364796E-12</c:v>
                      </c:pt>
                      <c:pt idx="1009">
                        <c:v>5.1194142335797196E-12</c:v>
                      </c:pt>
                      <c:pt idx="1010">
                        <c:v>5.1010997549087099E-12</c:v>
                      </c:pt>
                      <c:pt idx="1011">
                        <c:v>5.082941883087128E-12</c:v>
                      </c:pt>
                      <c:pt idx="1012">
                        <c:v>5.0649396545786061E-12</c:v>
                      </c:pt>
                      <c:pt idx="1013">
                        <c:v>5.0470921058468281E-12</c:v>
                      </c:pt>
                      <c:pt idx="1014">
                        <c:v>5.0293982733554787E-12</c:v>
                      </c:pt>
                      <c:pt idx="1015">
                        <c:v>5.0118571935681974E-12</c:v>
                      </c:pt>
                      <c:pt idx="1016">
                        <c:v>4.9944679029486786E-12</c:v>
                      </c:pt>
                      <c:pt idx="1017">
                        <c:v>4.9772294379605585E-12</c:v>
                      </c:pt>
                      <c:pt idx="1018">
                        <c:v>4.9601408350675187E-12</c:v>
                      </c:pt>
                      <c:pt idx="1019">
                        <c:v>4.9432011307332438E-12</c:v>
                      </c:pt>
                      <c:pt idx="1020">
                        <c:v>4.9264093614213741E-12</c:v>
                      </c:pt>
                      <c:pt idx="1021">
                        <c:v>4.9097645635955661E-12</c:v>
                      </c:pt>
                      <c:pt idx="1022">
                        <c:v>4.8932657510080345E-12</c:v>
                      </c:pt>
                      <c:pt idx="1023">
                        <c:v>4.8769115896795278E-12</c:v>
                      </c:pt>
                      <c:pt idx="1024">
                        <c:v>4.860701231431053E-12</c:v>
                      </c:pt>
                      <c:pt idx="1025">
                        <c:v>4.8446340361815852E-12</c:v>
                      </c:pt>
                      <c:pt idx="1026">
                        <c:v>4.8287093638500698E-12</c:v>
                      </c:pt>
                      <c:pt idx="1027">
                        <c:v>4.8129265743554722E-12</c:v>
                      </c:pt>
                      <c:pt idx="1028">
                        <c:v>4.7972850276167725E-12</c:v>
                      </c:pt>
                      <c:pt idx="1029">
                        <c:v>4.7817840835529088E-12</c:v>
                      </c:pt>
                      <c:pt idx="1030">
                        <c:v>4.7664231020828553E-12</c:v>
                      </c:pt>
                      <c:pt idx="1031">
                        <c:v>4.7512014431255816E-12</c:v>
                      </c:pt>
                      <c:pt idx="1032">
                        <c:v>4.7361184666000315E-12</c:v>
                      </c:pt>
                      <c:pt idx="1033">
                        <c:v>4.7211735324252003E-12</c:v>
                      </c:pt>
                      <c:pt idx="1034">
                        <c:v>4.7063660005200236E-12</c:v>
                      </c:pt>
                      <c:pt idx="1035">
                        <c:v>4.6916952308034717E-12</c:v>
                      </c:pt>
                      <c:pt idx="1036">
                        <c:v>4.6771605831945109E-12</c:v>
                      </c:pt>
                      <c:pt idx="1037">
                        <c:v>4.6627614176120883E-12</c:v>
                      </c:pt>
                      <c:pt idx="1038">
                        <c:v>4.6484970939752023E-12</c:v>
                      </c:pt>
                      <c:pt idx="1039">
                        <c:v>4.6343669722027862E-12</c:v>
                      </c:pt>
                      <c:pt idx="1040">
                        <c:v>4.6203704122137869E-12</c:v>
                      </c:pt>
                      <c:pt idx="1041">
                        <c:v>4.6065067739272062E-12</c:v>
                      </c:pt>
                      <c:pt idx="1042">
                        <c:v>4.5927754172619886E-12</c:v>
                      </c:pt>
                      <c:pt idx="1043">
                        <c:v>4.5791757021371094E-12</c:v>
                      </c:pt>
                      <c:pt idx="1044">
                        <c:v>4.5657069884715041E-12</c:v>
                      </c:pt>
                      <c:pt idx="1045">
                        <c:v>4.5523686361841632E-12</c:v>
                      </c:pt>
                      <c:pt idx="1046">
                        <c:v>4.5391600051940523E-12</c:v>
                      </c:pt>
                      <c:pt idx="1047">
                        <c:v>4.5260804554200956E-12</c:v>
                      </c:pt>
                      <c:pt idx="1048">
                        <c:v>4.5131293467813031E-12</c:v>
                      </c:pt>
                      <c:pt idx="1049">
                        <c:v>4.5003060391965975E-12</c:v>
                      </c:pt>
                      <c:pt idx="1050">
                        <c:v>4.4876098925849636E-12</c:v>
                      </c:pt>
                      <c:pt idx="1051">
                        <c:v>4.4750402668653661E-12</c:v>
                      </c:pt>
                      <c:pt idx="1052">
                        <c:v>4.4625965219567617E-12</c:v>
                      </c:pt>
                      <c:pt idx="1053">
                        <c:v>4.4502780177781029E-12</c:v>
                      </c:pt>
                      <c:pt idx="1054">
                        <c:v>4.4380841142483827E-12</c:v>
                      </c:pt>
                      <c:pt idx="1055">
                        <c:v>4.426014171286527E-12</c:v>
                      </c:pt>
                      <c:pt idx="1056">
                        <c:v>4.414067548811523E-12</c:v>
                      </c:pt>
                      <c:pt idx="1057">
                        <c:v>4.4022436067423291E-12</c:v>
                      </c:pt>
                      <c:pt idx="1058">
                        <c:v>4.3905417049978969E-12</c:v>
                      </c:pt>
                      <c:pt idx="1059">
                        <c:v>4.3789612034972187E-12</c:v>
                      </c:pt>
                      <c:pt idx="1060">
                        <c:v>4.3675014621592236E-12</c:v>
                      </c:pt>
                      <c:pt idx="1061">
                        <c:v>4.3561618409028746E-12</c:v>
                      </c:pt>
                      <c:pt idx="1062">
                        <c:v>4.3449416996471647E-12</c:v>
                      </c:pt>
                      <c:pt idx="1063">
                        <c:v>4.3338403983110352E-12</c:v>
                      </c:pt>
                      <c:pt idx="1064">
                        <c:v>4.3228572968134556E-12</c:v>
                      </c:pt>
                      <c:pt idx="1065">
                        <c:v>4.3119917550733946E-12</c:v>
                      </c:pt>
                      <c:pt idx="1066">
                        <c:v>4.3012431330097903E-12</c:v>
                      </c:pt>
                      <c:pt idx="1067">
                        <c:v>4.2906107905416341E-12</c:v>
                      </c:pt>
                      <c:pt idx="1068">
                        <c:v>4.2800940875878614E-12</c:v>
                      </c:pt>
                      <c:pt idx="1069">
                        <c:v>4.2696923840674758E-12</c:v>
                      </c:pt>
                      <c:pt idx="1070">
                        <c:v>4.2594050398994049E-12</c:v>
                      </c:pt>
                      <c:pt idx="1071">
                        <c:v>4.2492314150026132E-12</c:v>
                      </c:pt>
                      <c:pt idx="1072">
                        <c:v>4.2391708692960809E-12</c:v>
                      </c:pt>
                      <c:pt idx="1073">
                        <c:v>4.2292227626987604E-12</c:v>
                      </c:pt>
                      <c:pt idx="1074">
                        <c:v>4.2193864551296166E-12</c:v>
                      </c:pt>
                      <c:pt idx="1075">
                        <c:v>4.2096613065075987E-12</c:v>
                      </c:pt>
                      <c:pt idx="1076">
                        <c:v>4.2000466767517005E-12</c:v>
                      </c:pt>
                      <c:pt idx="1077">
                        <c:v>4.1905419257808657E-12</c:v>
                      </c:pt>
                      <c:pt idx="1078">
                        <c:v>4.1811464633186513E-12</c:v>
                      </c:pt>
                      <c:pt idx="1079">
                        <c:v>4.1718600575968142E-12</c:v>
                      </c:pt>
                      <c:pt idx="1080">
                        <c:v>4.1626824088545613E-12</c:v>
                      </c:pt>
                      <c:pt idx="1081">
                        <c:v>4.1536131818236414E-12</c:v>
                      </c:pt>
                      <c:pt idx="1082">
                        <c:v>4.1446520412358018E-12</c:v>
                      </c:pt>
                      <c:pt idx="1083">
                        <c:v>4.1357986518227856E-12</c:v>
                      </c:pt>
                      <c:pt idx="1084">
                        <c:v>4.1270526783163555E-12</c:v>
                      </c:pt>
                      <c:pt idx="1085">
                        <c:v>4.1184137854482473E-12</c:v>
                      </c:pt>
                      <c:pt idx="1086">
                        <c:v>4.1098816379502116E-12</c:v>
                      </c:pt>
                      <c:pt idx="1087">
                        <c:v>4.1014559005539786E-12</c:v>
                      </c:pt>
                      <c:pt idx="1088">
                        <c:v>4.0931362379913214E-12</c:v>
                      </c:pt>
                      <c:pt idx="1089">
                        <c:v>4.0849223149939823E-12</c:v>
                      </c:pt>
                      <c:pt idx="1090">
                        <c:v>4.0768137962936804E-12</c:v>
                      </c:pt>
                      <c:pt idx="1091">
                        <c:v>4.0688103466221871E-12</c:v>
                      </c:pt>
                      <c:pt idx="1092">
                        <c:v>4.0609116307112447E-12</c:v>
                      </c:pt>
                      <c:pt idx="1093">
                        <c:v>4.0531173132925974E-12</c:v>
                      </c:pt>
                      <c:pt idx="1094">
                        <c:v>4.0454270590979802E-12</c:v>
                      </c:pt>
                      <c:pt idx="1095">
                        <c:v>4.037840532859167E-12</c:v>
                      </c:pt>
                      <c:pt idx="1096">
                        <c:v>4.030357399307888E-12</c:v>
                      </c:pt>
                      <c:pt idx="1097">
                        <c:v>4.0229773231758898E-12</c:v>
                      </c:pt>
                      <c:pt idx="1098">
                        <c:v>4.0156999691949179E-12</c:v>
                      </c:pt>
                      <c:pt idx="1099">
                        <c:v>4.0085250020967114E-12</c:v>
                      </c:pt>
                      <c:pt idx="1100">
                        <c:v>4.0014520866130403E-12</c:v>
                      </c:pt>
                      <c:pt idx="1101">
                        <c:v>3.9944808874756332E-12</c:v>
                      </c:pt>
                      <c:pt idx="1102">
                        <c:v>3.987611069416247E-12</c:v>
                      </c:pt>
                      <c:pt idx="1103">
                        <c:v>3.9808422971666192E-12</c:v>
                      </c:pt>
                      <c:pt idx="1104">
                        <c:v>3.9741742354584906E-12</c:v>
                      </c:pt>
                      <c:pt idx="1105">
                        <c:v>3.9676065490236384E-12</c:v>
                      </c:pt>
                      <c:pt idx="1106">
                        <c:v>3.9611389025937573E-12</c:v>
                      </c:pt>
                      <c:pt idx="1107">
                        <c:v>3.9547709609006502E-12</c:v>
                      </c:pt>
                      <c:pt idx="1108">
                        <c:v>3.9485023886760167E-12</c:v>
                      </c:pt>
                      <c:pt idx="1109">
                        <c:v>3.94233285065163E-12</c:v>
                      </c:pt>
                      <c:pt idx="1110">
                        <c:v>3.9362620115592379E-12</c:v>
                      </c:pt>
                      <c:pt idx="1111">
                        <c:v>3.9302895361305911E-12</c:v>
                      </c:pt>
                      <c:pt idx="1112">
                        <c:v>3.9244150890974125E-12</c:v>
                      </c:pt>
                      <c:pt idx="1113">
                        <c:v>3.9186383351914591E-12</c:v>
                      </c:pt>
                      <c:pt idx="1114">
                        <c:v>3.9129589391444691E-12</c:v>
                      </c:pt>
                      <c:pt idx="1115">
                        <c:v>3.9073765656882262E-12</c:v>
                      </c:pt>
                      <c:pt idx="1116">
                        <c:v>3.9018908795544227E-12</c:v>
                      </c:pt>
                      <c:pt idx="1117">
                        <c:v>3.8965015454748599E-12</c:v>
                      </c:pt>
                      <c:pt idx="1118">
                        <c:v>3.8912082281812382E-12</c:v>
                      </c:pt>
                      <c:pt idx="1119">
                        <c:v>3.8860105924053307E-12</c:v>
                      </c:pt>
                      <c:pt idx="1120">
                        <c:v>3.8809083028788855E-12</c:v>
                      </c:pt>
                      <c:pt idx="1121">
                        <c:v>3.8759010243336336E-12</c:v>
                      </c:pt>
                      <c:pt idx="1122">
                        <c:v>3.8709884215013174E-12</c:v>
                      </c:pt>
                      <c:pt idx="1123">
                        <c:v>3.8661701591137091E-12</c:v>
                      </c:pt>
                      <c:pt idx="1124">
                        <c:v>3.8614459019025392E-12</c:v>
                      </c:pt>
                      <c:pt idx="1125">
                        <c:v>3.8568153145995369E-12</c:v>
                      </c:pt>
                      <c:pt idx="1126">
                        <c:v>3.8522780619364835E-12</c:v>
                      </c:pt>
                      <c:pt idx="1127">
                        <c:v>3.8478338086451214E-12</c:v>
                      </c:pt>
                      <c:pt idx="1128">
                        <c:v>3.8434822194571727E-12</c:v>
                      </c:pt>
                      <c:pt idx="1129">
                        <c:v>3.8392229591043961E-12</c:v>
                      </c:pt>
                      <c:pt idx="1130">
                        <c:v>3.8350556923185475E-12</c:v>
                      </c:pt>
                      <c:pt idx="1131">
                        <c:v>3.830980083831359E-12</c:v>
                      </c:pt>
                      <c:pt idx="1132">
                        <c:v>3.826995798374585E-12</c:v>
                      </c:pt>
                      <c:pt idx="1133">
                        <c:v>3.8231025006799646E-12</c:v>
                      </c:pt>
                      <c:pt idx="1134">
                        <c:v>3.8193001582777921E-12</c:v>
                      </c:pt>
                      <c:pt idx="1135">
                        <c:v>3.8155892794408155E-12</c:v>
                      </c:pt>
                      <c:pt idx="1136">
                        <c:v>3.8119697482859943E-12</c:v>
                      </c:pt>
                      <c:pt idx="1137">
                        <c:v>3.8084414160525645E-12</c:v>
                      </c:pt>
                      <c:pt idx="1138">
                        <c:v>3.8050041339797467E-12</c:v>
                      </c:pt>
                      <c:pt idx="1139">
                        <c:v>3.8016577533067907E-12</c:v>
                      </c:pt>
                      <c:pt idx="1140">
                        <c:v>3.7984021252729107E-12</c:v>
                      </c:pt>
                      <c:pt idx="1141">
                        <c:v>3.7952371011173476E-12</c:v>
                      </c:pt>
                      <c:pt idx="1142">
                        <c:v>3.7921625320793341E-12</c:v>
                      </c:pt>
                      <c:pt idx="1143">
                        <c:v>3.7891782693980918E-12</c:v>
                      </c:pt>
                      <c:pt idx="1144">
                        <c:v>3.7862841643128696E-12</c:v>
                      </c:pt>
                      <c:pt idx="1145">
                        <c:v>3.7834800680628825E-12</c:v>
                      </c:pt>
                      <c:pt idx="1146">
                        <c:v>3.7807658318873722E-12</c:v>
                      </c:pt>
                      <c:pt idx="1147">
                        <c:v>3.7781413070255635E-12</c:v>
                      </c:pt>
                      <c:pt idx="1148">
                        <c:v>3.7756063447166987E-12</c:v>
                      </c:pt>
                      <c:pt idx="1149">
                        <c:v>3.773160796200001E-12</c:v>
                      </c:pt>
                      <c:pt idx="1150">
                        <c:v>3.7708045127147009E-12</c:v>
                      </c:pt>
                      <c:pt idx="1151">
                        <c:v>3.7685373455000382E-12</c:v>
                      </c:pt>
                      <c:pt idx="1152">
                        <c:v>3.7663591457952419E-12</c:v>
                      </c:pt>
                      <c:pt idx="1153">
                        <c:v>3.7642697648395414E-12</c:v>
                      </c:pt>
                      <c:pt idx="1154">
                        <c:v>3.7622690538721663E-12</c:v>
                      </c:pt>
                      <c:pt idx="1155">
                        <c:v>3.7603568641323518E-12</c:v>
                      </c:pt>
                      <c:pt idx="1156">
                        <c:v>3.7585330468593308E-12</c:v>
                      </c:pt>
                      <c:pt idx="1157">
                        <c:v>3.7567974532923279E-12</c:v>
                      </c:pt>
                      <c:pt idx="1158">
                        <c:v>3.7551499346705913E-12</c:v>
                      </c:pt>
                      <c:pt idx="1159">
                        <c:v>3.7535903610080337E-12</c:v>
                      </c:pt>
                      <c:pt idx="1160">
                        <c:v>3.7521186738952074E-12</c:v>
                      </c:pt>
                      <c:pt idx="1161">
                        <c:v>3.7507348315317373E-12</c:v>
                      </c:pt>
                      <c:pt idx="1162">
                        <c:v>3.7494387921144435E-12</c:v>
                      </c:pt>
                      <c:pt idx="1163">
                        <c:v>3.7482305138401351E-12</c:v>
                      </c:pt>
                      <c:pt idx="1164">
                        <c:v>3.7471099549056436E-12</c:v>
                      </c:pt>
                      <c:pt idx="1165">
                        <c:v>3.7460770735077868E-12</c:v>
                      </c:pt>
                      <c:pt idx="1166">
                        <c:v>3.7451318278433825E-12</c:v>
                      </c:pt>
                      <c:pt idx="1167">
                        <c:v>3.7442741761092437E-12</c:v>
                      </c:pt>
                      <c:pt idx="1168">
                        <c:v>3.7435040765022051E-12</c:v>
                      </c:pt>
                      <c:pt idx="1169">
                        <c:v>3.7428214872190709E-12</c:v>
                      </c:pt>
                      <c:pt idx="1170">
                        <c:v>3.7422263664566676E-12</c:v>
                      </c:pt>
                      <c:pt idx="1171">
                        <c:v>3.7417186724118181E-12</c:v>
                      </c:pt>
                      <c:pt idx="1172">
                        <c:v>3.741298363281332E-12</c:v>
                      </c:pt>
                      <c:pt idx="1173">
                        <c:v>3.7409653972620408E-12</c:v>
                      </c:pt>
                      <c:pt idx="1174">
                        <c:v>3.7407197325507543E-12</c:v>
                      </c:pt>
                      <c:pt idx="1175">
                        <c:v>3.7405613273442968E-12</c:v>
                      </c:pt>
                      <c:pt idx="1176">
                        <c:v>3.7404901398394813E-12</c:v>
                      </c:pt>
                      <c:pt idx="1177">
                        <c:v>3.7405061282331408E-12</c:v>
                      </c:pt>
                      <c:pt idx="1178">
                        <c:v>3.7406092507220803E-12</c:v>
                      </c:pt>
                      <c:pt idx="1179">
                        <c:v>3.740799465503129E-12</c:v>
                      </c:pt>
                      <c:pt idx="1180">
                        <c:v>3.7410767307731029E-12</c:v>
                      </c:pt>
                      <c:pt idx="1181">
                        <c:v>3.741441004728824E-12</c:v>
                      </c:pt>
                      <c:pt idx="1182">
                        <c:v>3.7418922455671052E-12</c:v>
                      </c:pt>
                      <c:pt idx="1183">
                        <c:v>3.7424304115827715E-12</c:v>
                      </c:pt>
                      <c:pt idx="1184">
                        <c:v>3.7430554894321701E-12</c:v>
                      </c:pt>
                      <c:pt idx="1185">
                        <c:v>3.7437675332096821E-12</c:v>
                      </c:pt>
                      <c:pt idx="1186">
                        <c:v>3.7445666068128931E-12</c:v>
                      </c:pt>
                      <c:pt idx="1187">
                        <c:v>3.7454527741393739E-12</c:v>
                      </c:pt>
                      <c:pt idx="1188">
                        <c:v>3.746426099086711E-12</c:v>
                      </c:pt>
                      <c:pt idx="1189">
                        <c:v>3.7474866455524856E-12</c:v>
                      </c:pt>
                      <c:pt idx="1190">
                        <c:v>3.7486344774342771E-12</c:v>
                      </c:pt>
                      <c:pt idx="1191">
                        <c:v>3.749869658629665E-12</c:v>
                      </c:pt>
                      <c:pt idx="1192">
                        <c:v>3.7511922530362254E-12</c:v>
                      </c:pt>
                      <c:pt idx="1193">
                        <c:v>3.7526023245515394E-12</c:v>
                      </c:pt>
                      <c:pt idx="1194">
                        <c:v>3.7540999370731953E-12</c:v>
                      </c:pt>
                      <c:pt idx="1195">
                        <c:v>3.7556851544987677E-12</c:v>
                      </c:pt>
                      <c:pt idx="1196">
                        <c:v>3.7573580407258393E-12</c:v>
                      </c:pt>
                      <c:pt idx="1197">
                        <c:v>3.7591186596519799E-12</c:v>
                      </c:pt>
                      <c:pt idx="1198">
                        <c:v>3.7609670751747801E-12</c:v>
                      </c:pt>
                      <c:pt idx="1199">
                        <c:v>3.7629033511918194E-12</c:v>
                      </c:pt>
                      <c:pt idx="1200">
                        <c:v>3.7649275516006765E-12</c:v>
                      </c:pt>
                      <c:pt idx="1201">
                        <c:v>3.7670397402989267E-12</c:v>
                      </c:pt>
                      <c:pt idx="1202">
                        <c:v>3.7692399811841551E-12</c:v>
                      </c:pt>
                      <c:pt idx="1203">
                        <c:v>3.7715283381539477E-12</c:v>
                      </c:pt>
                      <c:pt idx="1204">
                        <c:v>3.7739048751058685E-12</c:v>
                      </c:pt>
                      <c:pt idx="1205">
                        <c:v>3.7763696559375131E-12</c:v>
                      </c:pt>
                      <c:pt idx="1206">
                        <c:v>3.7789227445464602E-12</c:v>
                      </c:pt>
                      <c:pt idx="1207">
                        <c:v>3.7815642048302779E-12</c:v>
                      </c:pt>
                      <c:pt idx="1208">
                        <c:v>3.7842941012668588E-12</c:v>
                      </c:pt>
                      <c:pt idx="1209">
                        <c:v>3.7871125383420213E-12</c:v>
                      </c:pt>
                      <c:pt idx="1210">
                        <c:v>3.7900196824519803E-12</c:v>
                      </c:pt>
                      <c:pt idx="1211">
                        <c:v>3.7930157051175442E-12</c:v>
                      </c:pt>
                      <c:pt idx="1212">
                        <c:v>3.7961007778594943E-12</c:v>
                      </c:pt>
                      <c:pt idx="1213">
                        <c:v>3.7992750721986332E-12</c:v>
                      </c:pt>
                      <c:pt idx="1214">
                        <c:v>3.8025387596557538E-12</c:v>
                      </c:pt>
                      <c:pt idx="1215">
                        <c:v>3.8058920117516471E-12</c:v>
                      </c:pt>
                      <c:pt idx="1216">
                        <c:v>3.8093350000071158E-12</c:v>
                      </c:pt>
                      <c:pt idx="1217">
                        <c:v>3.8128678959429445E-12</c:v>
                      </c:pt>
                      <c:pt idx="1218">
                        <c:v>3.8164908710799351E-12</c:v>
                      </c:pt>
                      <c:pt idx="1219">
                        <c:v>3.8202040969388826E-12</c:v>
                      </c:pt>
                      <c:pt idx="1220">
                        <c:v>3.8240077450405735E-12</c:v>
                      </c:pt>
                      <c:pt idx="1221">
                        <c:v>3.8279019869058103E-12</c:v>
                      </c:pt>
                      <c:pt idx="1222">
                        <c:v>3.8318869940553939E-12</c:v>
                      </c:pt>
                      <c:pt idx="1223">
                        <c:v>3.8359629380101057E-12</c:v>
                      </c:pt>
                      <c:pt idx="1224">
                        <c:v>3.8401299902907403E-12</c:v>
                      </c:pt>
                      <c:pt idx="1225">
                        <c:v>3.8443883224181041E-12</c:v>
                      </c:pt>
                      <c:pt idx="1226">
                        <c:v>3.8487381059129836E-12</c:v>
                      </c:pt>
                      <c:pt idx="1227">
                        <c:v>3.8531795122961748E-12</c:v>
                      </c:pt>
                      <c:pt idx="1228">
                        <c:v>3.8577127130884737E-12</c:v>
                      </c:pt>
                      <c:pt idx="1229">
                        <c:v>3.8623378798106787E-12</c:v>
                      </c:pt>
                      <c:pt idx="1230">
                        <c:v>3.8670551839835715E-12</c:v>
                      </c:pt>
                      <c:pt idx="1231">
                        <c:v>3.8718647971279594E-12</c:v>
                      </c:pt>
                      <c:pt idx="1232">
                        <c:v>3.8767668907646384E-12</c:v>
                      </c:pt>
                      <c:pt idx="1233">
                        <c:v>3.8817616381980273E-12</c:v>
                      </c:pt>
                      <c:pt idx="1234">
                        <c:v>3.8868492671511814E-12</c:v>
                      </c:pt>
                      <c:pt idx="1235">
                        <c:v>3.8920300598971817E-12</c:v>
                      </c:pt>
                      <c:pt idx="1236">
                        <c:v>3.8973043007435381E-12</c:v>
                      </c:pt>
                      <c:pt idx="1237">
                        <c:v>3.9026722739976587E-12</c:v>
                      </c:pt>
                      <c:pt idx="1238">
                        <c:v>3.9081342639670422E-12</c:v>
                      </c:pt>
                      <c:pt idx="1239">
                        <c:v>3.9136905549591202E-12</c:v>
                      </c:pt>
                      <c:pt idx="1240">
                        <c:v>3.9193414312813589E-12</c:v>
                      </c:pt>
                      <c:pt idx="1241">
                        <c:v>3.9250871772412101E-12</c:v>
                      </c:pt>
                      <c:pt idx="1242">
                        <c:v>3.9309280771461409E-12</c:v>
                      </c:pt>
                      <c:pt idx="1243">
                        <c:v>3.9368644153036103E-12</c:v>
                      </c:pt>
                      <c:pt idx="1244">
                        <c:v>3.9428964760210887E-12</c:v>
                      </c:pt>
                      <c:pt idx="1245">
                        <c:v>3.9490245436059858E-12</c:v>
                      </c:pt>
                      <c:pt idx="1246">
                        <c:v>3.9552489023658051E-12</c:v>
                      </c:pt>
                      <c:pt idx="1247">
                        <c:v>3.9615698366080024E-12</c:v>
                      </c:pt>
                      <c:pt idx="1248">
                        <c:v>3.9679876306400229E-12</c:v>
                      </c:pt>
                      <c:pt idx="1249">
                        <c:v>3.974502568769321E-12</c:v>
                      </c:pt>
                      <c:pt idx="1250">
                        <c:v>3.9811149353033538E-12</c:v>
                      </c:pt>
                      <c:pt idx="1251">
                        <c:v>3.9878250145495847E-12</c:v>
                      </c:pt>
                      <c:pt idx="1252">
                        <c:v>3.9946330908154902E-12</c:v>
                      </c:pt>
                      <c:pt idx="1253">
                        <c:v>4.001539448408494E-12</c:v>
                      </c:pt>
                      <c:pt idx="1254">
                        <c:v>4.0085443716360664E-12</c:v>
                      </c:pt>
                      <c:pt idx="1255">
                        <c:v>4.0156481448056736E-12</c:v>
                      </c:pt>
                      <c:pt idx="1256">
                        <c:v>4.0228510522247739E-12</c:v>
                      </c:pt>
                      <c:pt idx="1257">
                        <c:v>4.0301533782008263E-12</c:v>
                      </c:pt>
                      <c:pt idx="1258">
                        <c:v>4.0375554781826095E-12</c:v>
                      </c:pt>
                      <c:pt idx="1259">
                        <c:v>4.0450578150773103E-12</c:v>
                      </c:pt>
                      <c:pt idx="1260">
                        <c:v>4.0526607650688004E-12</c:v>
                      </c:pt>
                      <c:pt idx="1261">
                        <c:v>4.0603647021358003E-12</c:v>
                      </c:pt>
                      <c:pt idx="1262">
                        <c:v>4.0681700002570484E-12</c:v>
                      </c:pt>
                      <c:pt idx="1263">
                        <c:v>4.0760770334112887E-12</c:v>
                      </c:pt>
                      <c:pt idx="1264">
                        <c:v>4.0840861755772449E-12</c:v>
                      </c:pt>
                      <c:pt idx="1265">
                        <c:v>4.0921978007336771E-12</c:v>
                      </c:pt>
                      <c:pt idx="1266">
                        <c:v>4.1004122828593253E-12</c:v>
                      </c:pt>
                      <c:pt idx="1267">
                        <c:v>4.1087299959329084E-12</c:v>
                      </c:pt>
                      <c:pt idx="1268">
                        <c:v>4.1171513139331753E-12</c:v>
                      </c:pt>
                      <c:pt idx="1269">
                        <c:v>4.1256766108388738E-12</c:v>
                      </c:pt>
                      <c:pt idx="1270">
                        <c:v>4.1343062612657199E-12</c:v>
                      </c:pt>
                      <c:pt idx="1271">
                        <c:v>4.1430406661016584E-12</c:v>
                      </c:pt>
                      <c:pt idx="1272">
                        <c:v>4.1518802604744536E-12</c:v>
                      </c:pt>
                      <c:pt idx="1273">
                        <c:v>4.1608254817600592E-12</c:v>
                      </c:pt>
                      <c:pt idx="1274">
                        <c:v>4.169876767334372E-12</c:v>
                      </c:pt>
                      <c:pt idx="1275">
                        <c:v>4.1790345545733221E-12</c:v>
                      </c:pt>
                      <c:pt idx="1276">
                        <c:v>4.1882992808528354E-12</c:v>
                      </c:pt>
                      <c:pt idx="1277">
                        <c:v>4.1976713835488557E-12</c:v>
                      </c:pt>
                      <c:pt idx="1278">
                        <c:v>4.2071513000372597E-12</c:v>
                      </c:pt>
                      <c:pt idx="1279">
                        <c:v>4.2167394676939961E-12</c:v>
                      </c:pt>
                      <c:pt idx="1280">
                        <c:v>4.2264363238950053E-12</c:v>
                      </c:pt>
                      <c:pt idx="1281">
                        <c:v>4.2362423060161899E-12</c:v>
                      </c:pt>
                      <c:pt idx="1282">
                        <c:v>4.2461578515199001E-12</c:v>
                      </c:pt>
                      <c:pt idx="1283">
                        <c:v>4.2561834351284903E-12</c:v>
                      </c:pt>
                      <c:pt idx="1284">
                        <c:v>4.2663195589129544E-12</c:v>
                      </c:pt>
                      <c:pt idx="1285">
                        <c:v>4.276566709840172E-12</c:v>
                      </c:pt>
                      <c:pt idx="1286">
                        <c:v>4.2869253748769653E-12</c:v>
                      </c:pt>
                      <c:pt idx="1287">
                        <c:v>4.2973960409901468E-12</c:v>
                      </c:pt>
                      <c:pt idx="1288">
                        <c:v>4.3079791951466017E-12</c:v>
                      </c:pt>
                      <c:pt idx="1289">
                        <c:v>4.3186753277997758E-12</c:v>
                      </c:pt>
                      <c:pt idx="1290">
                        <c:v>4.3294849515389577E-12</c:v>
                      </c:pt>
                      <c:pt idx="1291">
                        <c:v>4.3404085875987617E-12</c:v>
                      </c:pt>
                      <c:pt idx="1292">
                        <c:v>4.3514467572332782E-12</c:v>
                      </c:pt>
                      <c:pt idx="1293">
                        <c:v>4.3625999816964576E-12</c:v>
                      </c:pt>
                      <c:pt idx="1294">
                        <c:v>4.3738687822423636E-12</c:v>
                      </c:pt>
                      <c:pt idx="1295">
                        <c:v>4.3852536817552381E-12</c:v>
                      </c:pt>
                      <c:pt idx="1296">
                        <c:v>4.3967552231326794E-12</c:v>
                      </c:pt>
                      <c:pt idx="1297">
                        <c:v>4.4083739626854326E-12</c:v>
                      </c:pt>
                      <c:pt idx="1298">
                        <c:v>4.4201104569701382E-12</c:v>
                      </c:pt>
                      <c:pt idx="1299">
                        <c:v>4.4319652625434442E-12</c:v>
                      </c:pt>
                      <c:pt idx="1300">
                        <c:v>4.4439389359619973E-12</c:v>
                      </c:pt>
                      <c:pt idx="1301">
                        <c:v>4.456032034355926E-12</c:v>
                      </c:pt>
                      <c:pt idx="1302">
                        <c:v>4.4682451312867771E-12</c:v>
                      </c:pt>
                      <c:pt idx="1303">
                        <c:v>4.4805788187424982E-12</c:v>
                      </c:pt>
                      <c:pt idx="1304">
                        <c:v>4.4930336896846591E-12</c:v>
                      </c:pt>
                      <c:pt idx="1305">
                        <c:v>4.5056103370747811E-12</c:v>
                      </c:pt>
                      <c:pt idx="1306">
                        <c:v>4.5183093538744623E-12</c:v>
                      </c:pt>
                      <c:pt idx="1307">
                        <c:v>4.5311313331536161E-12</c:v>
                      </c:pt>
                      <c:pt idx="1308">
                        <c:v>4.5440768800737255E-12</c:v>
                      </c:pt>
                      <c:pt idx="1309">
                        <c:v>4.5571466226658287E-12</c:v>
                      </c:pt>
                      <c:pt idx="1310">
                        <c:v>4.5703411914987296E-12</c:v>
                      </c:pt>
                      <c:pt idx="1311">
                        <c:v>4.5836612171412629E-12</c:v>
                      </c:pt>
                      <c:pt idx="1312">
                        <c:v>4.597107330162278E-12</c:v>
                      </c:pt>
                      <c:pt idx="1313">
                        <c:v>4.6106801611317306E-12</c:v>
                      </c:pt>
                      <c:pt idx="1314">
                        <c:v>4.6243803484077633E-12</c:v>
                      </c:pt>
                      <c:pt idx="1315">
                        <c:v>4.6382085561620774E-12</c:v>
                      </c:pt>
                      <c:pt idx="1316">
                        <c:v>4.6521654538926911E-12</c:v>
                      </c:pt>
                      <c:pt idx="1317">
                        <c:v>4.6662517110977237E-12</c:v>
                      </c:pt>
                      <c:pt idx="1318">
                        <c:v>4.6804679972751853E-12</c:v>
                      </c:pt>
                      <c:pt idx="1319">
                        <c:v>4.6948149819231878E-12</c:v>
                      </c:pt>
                      <c:pt idx="1320">
                        <c:v>4.7092933389131075E-12</c:v>
                      </c:pt>
                      <c:pt idx="1321">
                        <c:v>4.7239037683906175E-12</c:v>
                      </c:pt>
                      <c:pt idx="1322">
                        <c:v>4.738646980238566E-12</c:v>
                      </c:pt>
                      <c:pt idx="1323">
                        <c:v>4.753523684354881E-12</c:v>
                      </c:pt>
                      <c:pt idx="1324">
                        <c:v>4.7685345906374471E-12</c:v>
                      </c:pt>
                      <c:pt idx="1325">
                        <c:v>4.7836804089842068E-12</c:v>
                      </c:pt>
                      <c:pt idx="1326">
                        <c:v>4.7989618513873384E-12</c:v>
                      </c:pt>
                      <c:pt idx="1327">
                        <c:v>4.8143796540503106E-12</c:v>
                      </c:pt>
                      <c:pt idx="1328">
                        <c:v>4.8299345686833698E-12</c:v>
                      </c:pt>
                      <c:pt idx="1329">
                        <c:v>4.8456273472473068E-12</c:v>
                      </c:pt>
                      <c:pt idx="1330">
                        <c:v>4.86145874170289E-12</c:v>
                      </c:pt>
                      <c:pt idx="1331">
                        <c:v>4.8774295040109579E-12</c:v>
                      </c:pt>
                      <c:pt idx="1332">
                        <c:v>4.8935403868932121E-12</c:v>
                      </c:pt>
                      <c:pt idx="1333">
                        <c:v>4.9097921633555478E-12</c:v>
                      </c:pt>
                      <c:pt idx="1334">
                        <c:v>4.9261856282666674E-12</c:v>
                      </c:pt>
                      <c:pt idx="1335">
                        <c:v>4.9427215775719908E-12</c:v>
                      </c:pt>
                      <c:pt idx="1336">
                        <c:v>4.9594008072169478E-12</c:v>
                      </c:pt>
                      <c:pt idx="1337">
                        <c:v>4.976224113146984E-12</c:v>
                      </c:pt>
                      <c:pt idx="1338">
                        <c:v>4.993192291458078E-12</c:v>
                      </c:pt>
                      <c:pt idx="1339">
                        <c:v>5.0103061535051872E-12</c:v>
                      </c:pt>
                      <c:pt idx="1340">
                        <c:v>5.0275665385424654E-12</c:v>
                      </c:pt>
                      <c:pt idx="1341">
                        <c:v>5.0449742887815497E-12</c:v>
                      </c:pt>
                      <c:pt idx="1342">
                        <c:v>5.0625302464340526E-12</c:v>
                      </c:pt>
                      <c:pt idx="1343">
                        <c:v>5.080235253711634E-12</c:v>
                      </c:pt>
                      <c:pt idx="1344">
                        <c:v>5.0980901528264768E-12</c:v>
                      </c:pt>
                      <c:pt idx="1345">
                        <c:v>5.1160957960376142E-12</c:v>
                      </c:pt>
                      <c:pt idx="1346">
                        <c:v>5.1342530681113663E-12</c:v>
                      </c:pt>
                      <c:pt idx="1347">
                        <c:v>5.1525628603214652E-12</c:v>
                      </c:pt>
                      <c:pt idx="1348">
                        <c:v>5.171026063941627E-12</c:v>
                      </c:pt>
                      <c:pt idx="1349">
                        <c:v>5.1896435702455788E-12</c:v>
                      </c:pt>
                      <c:pt idx="1350">
                        <c:v>5.2084162705070239E-12</c:v>
                      </c:pt>
                      <c:pt idx="1351">
                        <c:v>5.2273450617394409E-12</c:v>
                      </c:pt>
                      <c:pt idx="1352">
                        <c:v>5.2464308752689678E-12</c:v>
                      </c:pt>
                      <c:pt idx="1353">
                        <c:v>5.2656746549636402E-12</c:v>
                      </c:pt>
                      <c:pt idx="1354">
                        <c:v>5.2850773447063919E-12</c:v>
                      </c:pt>
                      <c:pt idx="1355">
                        <c:v>5.3046398883801644E-12</c:v>
                      </c:pt>
                      <c:pt idx="1356">
                        <c:v>5.3243632298679579E-12</c:v>
                      </c:pt>
                      <c:pt idx="1357">
                        <c:v>5.3442483158228037E-12</c:v>
                      </c:pt>
                      <c:pt idx="1358">
                        <c:v>5.3642961258248783E-12</c:v>
                      </c:pt>
                      <c:pt idx="1359">
                        <c:v>5.3845076606926353E-12</c:v>
                      </c:pt>
                      <c:pt idx="1360">
                        <c:v>5.4048839215805207E-12</c:v>
                      </c:pt>
                      <c:pt idx="1361">
                        <c:v>5.4254259096429213E-12</c:v>
                      </c:pt>
                      <c:pt idx="1362">
                        <c:v>5.4461346260342425E-12</c:v>
                      </c:pt>
                      <c:pt idx="1363">
                        <c:v>5.4670110728744382E-12</c:v>
                      </c:pt>
                      <c:pt idx="1364">
                        <c:v>5.4880562811534364E-12</c:v>
                      </c:pt>
                      <c:pt idx="1365">
                        <c:v>5.5092713140104766E-12</c:v>
                      </c:pt>
                      <c:pt idx="1366">
                        <c:v>5.5306572362081388E-12</c:v>
                      </c:pt>
                      <c:pt idx="1367">
                        <c:v>5.5522151125090505E-12</c:v>
                      </c:pt>
                      <c:pt idx="1368">
                        <c:v>5.5739460076758061E-12</c:v>
                      </c:pt>
                      <c:pt idx="1369">
                        <c:v>5.5958509865957462E-12</c:v>
                      </c:pt>
                      <c:pt idx="1370">
                        <c:v>5.6179311369094132E-12</c:v>
                      </c:pt>
                      <c:pt idx="1371">
                        <c:v>5.640187590878888E-12</c:v>
                      </c:pt>
                      <c:pt idx="1372">
                        <c:v>5.6626214857472532E-12</c:v>
                      </c:pt>
                      <c:pt idx="1373">
                        <c:v>5.685233958757552E-12</c:v>
                      </c:pt>
                      <c:pt idx="1374">
                        <c:v>5.7080261471528606E-12</c:v>
                      </c:pt>
                      <c:pt idx="1375">
                        <c:v>5.7309991881413312E-12</c:v>
                      </c:pt>
                      <c:pt idx="1376">
                        <c:v>5.7541542344542092E-12</c:v>
                      </c:pt>
                      <c:pt idx="1377">
                        <c:v>5.7774924961472998E-12</c:v>
                      </c:pt>
                      <c:pt idx="1378">
                        <c:v>5.8010151956777284E-12</c:v>
                      </c:pt>
                      <c:pt idx="1379">
                        <c:v>5.8247235555024978E-12</c:v>
                      </c:pt>
                      <c:pt idx="1380">
                        <c:v>5.8486187980787158E-12</c:v>
                      </c:pt>
                      <c:pt idx="1381">
                        <c:v>5.8727021458634142E-12</c:v>
                      </c:pt>
                      <c:pt idx="1382">
                        <c:v>5.8969748303098917E-12</c:v>
                      </c:pt>
                      <c:pt idx="1383">
                        <c:v>5.9214381501747181E-12</c:v>
                      </c:pt>
                      <c:pt idx="1384">
                        <c:v>5.9460934317348025E-12</c:v>
                      </c:pt>
                      <c:pt idx="1385">
                        <c:v>5.9709420012983253E-12</c:v>
                      </c:pt>
                      <c:pt idx="1386">
                        <c:v>5.9959851851735204E-12</c:v>
                      </c:pt>
                      <c:pt idx="1387">
                        <c:v>6.0212243096685746E-12</c:v>
                      </c:pt>
                      <c:pt idx="1388">
                        <c:v>6.0466607051645353E-12</c:v>
                      </c:pt>
                      <c:pt idx="1389">
                        <c:v>6.0722957745468273E-12</c:v>
                      </c:pt>
                      <c:pt idx="1390">
                        <c:v>6.0981309746687915E-12</c:v>
                      </c:pt>
                      <c:pt idx="1391">
                        <c:v>6.1241677633775171E-12</c:v>
                      </c:pt>
                      <c:pt idx="1392">
                        <c:v>6.1504075985200314E-12</c:v>
                      </c:pt>
                      <c:pt idx="1393">
                        <c:v>6.1768519379434429E-12</c:v>
                      </c:pt>
                      <c:pt idx="1394">
                        <c:v>6.2035022402437392E-12</c:v>
                      </c:pt>
                      <c:pt idx="1395">
                        <c:v>6.2303600357149706E-12</c:v>
                      </c:pt>
                      <c:pt idx="1396">
                        <c:v>6.2574269498203352E-12</c:v>
                      </c:pt>
                      <c:pt idx="1397">
                        <c:v>6.2847046135341909E-12</c:v>
                      </c:pt>
                      <c:pt idx="1398">
                        <c:v>6.3121946578308525E-12</c:v>
                      </c:pt>
                      <c:pt idx="1399">
                        <c:v>6.3398987136846343E-12</c:v>
                      </c:pt>
                      <c:pt idx="1400">
                        <c:v>6.3678184113185253E-12</c:v>
                      </c:pt>
                      <c:pt idx="1401">
                        <c:v>6.3959554440277139E-12</c:v>
                      </c:pt>
                      <c:pt idx="1402">
                        <c:v>6.424311659436444E-12</c:v>
                      </c:pt>
                      <c:pt idx="1403">
                        <c:v>6.4528889246111885E-12</c:v>
                      </c:pt>
                      <c:pt idx="1404">
                        <c:v>6.4816891066184311E-12</c:v>
                      </c:pt>
                      <c:pt idx="1405">
                        <c:v>6.5107140725246529E-12</c:v>
                      </c:pt>
                      <c:pt idx="1406">
                        <c:v>6.5399656888913872E-12</c:v>
                      </c:pt>
                      <c:pt idx="1407">
                        <c:v>6.5694458685473713E-12</c:v>
                      </c:pt>
                      <c:pt idx="1408">
                        <c:v>6.5991567548882703E-12</c:v>
                      </c:pt>
                      <c:pt idx="1409">
                        <c:v>6.6291005469381724E-12</c:v>
                      </c:pt>
                      <c:pt idx="1410">
                        <c:v>6.6592794437211397E-12</c:v>
                      </c:pt>
                      <c:pt idx="1411">
                        <c:v>6.6896956442612491E-12</c:v>
                      </c:pt>
                      <c:pt idx="1412">
                        <c:v>6.720351347582612E-12</c:v>
                      </c:pt>
                      <c:pt idx="1413">
                        <c:v>6.7512487799626503E-12</c:v>
                      </c:pt>
                      <c:pt idx="1414">
                        <c:v>6.7823904779191422E-12</c:v>
                      </c:pt>
                      <c:pt idx="1415">
                        <c:v>6.8137791188700286E-12</c:v>
                      </c:pt>
                      <c:pt idx="1416">
                        <c:v>6.8454173803287931E-12</c:v>
                      </c:pt>
                      <c:pt idx="1417">
                        <c:v>6.8773079398088803E-12</c:v>
                      </c:pt>
                      <c:pt idx="1418">
                        <c:v>6.909453474823715E-12</c:v>
                      </c:pt>
                      <c:pt idx="1419">
                        <c:v>6.941856673244569E-12</c:v>
                      </c:pt>
                      <c:pt idx="1420">
                        <c:v>6.9745206003443285E-12</c:v>
                      </c:pt>
                      <c:pt idx="1421">
                        <c:v>7.0074486310382642E-12</c:v>
                      </c:pt>
                      <c:pt idx="1422">
                        <c:v>7.0406441459160091E-12</c:v>
                      </c:pt>
                      <c:pt idx="1423">
                        <c:v>7.0741105255672463E-12</c:v>
                      </c:pt>
                      <c:pt idx="1424">
                        <c:v>7.1078511505816337E-12</c:v>
                      </c:pt>
                      <c:pt idx="1425">
                        <c:v>7.1418693981127824E-12</c:v>
                      </c:pt>
                      <c:pt idx="1426">
                        <c:v>7.1761690608349504E-12</c:v>
                      </c:pt>
                      <c:pt idx="1427">
                        <c:v>7.2107545322965541E-12</c:v>
                      </c:pt>
                      <c:pt idx="1428">
                        <c:v>7.2456302410312726E-12</c:v>
                      </c:pt>
                      <c:pt idx="1429">
                        <c:v>7.2808006155727508E-12</c:v>
                      </c:pt>
                      <c:pt idx="1430">
                        <c:v>7.3162700844546226E-12</c:v>
                      </c:pt>
                      <c:pt idx="1431">
                        <c:v>7.3514959801164974E-12</c:v>
                      </c:pt>
                      <c:pt idx="1432">
                        <c:v>7.384687279638312E-12</c:v>
                      </c:pt>
                      <c:pt idx="1433">
                        <c:v>7.4161264751144783E-12</c:v>
                      </c:pt>
                      <c:pt idx="1434">
                        <c:v>7.445813566545014E-12</c:v>
                      </c:pt>
                      <c:pt idx="1435">
                        <c:v>7.4737485539299158E-12</c:v>
                      </c:pt>
                      <c:pt idx="1436">
                        <c:v>7.4999314372691677E-12</c:v>
                      </c:pt>
                      <c:pt idx="1437">
                        <c:v>7.5243622165627712E-12</c:v>
                      </c:pt>
                      <c:pt idx="1438">
                        <c:v>7.5470408918107264E-12</c:v>
                      </c:pt>
                      <c:pt idx="1439">
                        <c:v>7.5679674630130461E-12</c:v>
                      </c:pt>
                      <c:pt idx="1440">
                        <c:v>7.587141930169724E-12</c:v>
                      </c:pt>
                      <c:pt idx="1441">
                        <c:v>7.6045642932807421E-12</c:v>
                      </c:pt>
                      <c:pt idx="1442">
                        <c:v>7.6202345523461378E-12</c:v>
                      </c:pt>
                      <c:pt idx="1443">
                        <c:v>7.6341527073658786E-12</c:v>
                      </c:pt>
                      <c:pt idx="1444">
                        <c:v>7.6463187583399728E-12</c:v>
                      </c:pt>
                      <c:pt idx="1445">
                        <c:v>7.6567327052684314E-12</c:v>
                      </c:pt>
                      <c:pt idx="1446">
                        <c:v>7.6653945481512466E-12</c:v>
                      </c:pt>
                      <c:pt idx="1447">
                        <c:v>7.672304286988428E-12</c:v>
                      </c:pt>
                      <c:pt idx="1448">
                        <c:v>7.6774619217799545E-12</c:v>
                      </c:pt>
                      <c:pt idx="1449">
                        <c:v>7.6808674525258375E-12</c:v>
                      </c:pt>
                      <c:pt idx="1450">
                        <c:v>7.6825208792260851E-12</c:v>
                      </c:pt>
                      <c:pt idx="1451">
                        <c:v>7.682422201880673E-12</c:v>
                      </c:pt>
                      <c:pt idx="1452">
                        <c:v>7.6805714204896433E-12</c:v>
                      </c:pt>
                      <c:pt idx="1453">
                        <c:v>7.676968535052941E-12</c:v>
                      </c:pt>
                      <c:pt idx="1454">
                        <c:v>7.6716135455706113E-12</c:v>
                      </c:pt>
                      <c:pt idx="1455">
                        <c:v>7.664506452042651E-12</c:v>
                      </c:pt>
                      <c:pt idx="1456">
                        <c:v>7.655647254469023E-12</c:v>
                      </c:pt>
                      <c:pt idx="1457">
                        <c:v>7.6450359528497628E-12</c:v>
                      </c:pt>
                      <c:pt idx="1458">
                        <c:v>7.6326725471848704E-12</c:v>
                      </c:pt>
                      <c:pt idx="1459">
                        <c:v>7.6185570374743103E-12</c:v>
                      </c:pt>
                      <c:pt idx="1460">
                        <c:v>7.6026894237181195E-12</c:v>
                      </c:pt>
                      <c:pt idx="1461">
                        <c:v>7.585069705916295E-12</c:v>
                      </c:pt>
                      <c:pt idx="1462">
                        <c:v>7.5656978840688253E-12</c:v>
                      </c:pt>
                      <c:pt idx="1463">
                        <c:v>7.5445739581757089E-12</c:v>
                      </c:pt>
                      <c:pt idx="1464">
                        <c:v>7.5216979282369312E-12</c:v>
                      </c:pt>
                      <c:pt idx="1465">
                        <c:v>7.4970697942525294E-12</c:v>
                      </c:pt>
                      <c:pt idx="1466">
                        <c:v>7.4706895562224808E-12</c:v>
                      </c:pt>
                      <c:pt idx="1467">
                        <c:v>7.4425572141467984E-12</c:v>
                      </c:pt>
                      <c:pt idx="1468">
                        <c:v>7.4126727680254451E-12</c:v>
                      </c:pt>
                      <c:pt idx="1469">
                        <c:v>7.3810362178584789E-12</c:v>
                      </c:pt>
                      <c:pt idx="1470">
                        <c:v>7.347647563645845E-12</c:v>
                      </c:pt>
                      <c:pt idx="1471">
                        <c:v>7.3125068053875869E-12</c:v>
                      </c:pt>
                      <c:pt idx="1472">
                        <c:v>7.2762713808675201E-12</c:v>
                      </c:pt>
                      <c:pt idx="1473">
                        <c:v>7.2402895755402029E-12</c:v>
                      </c:pt>
                      <c:pt idx="1474">
                        <c:v>7.2045975819859769E-12</c:v>
                      </c:pt>
                      <c:pt idx="1475">
                        <c:v>7.1691910765965833E-12</c:v>
                      </c:pt>
                      <c:pt idx="1476">
                        <c:v>7.1340657357638308E-12</c:v>
                      </c:pt>
                      <c:pt idx="1477">
                        <c:v>7.0992172358794725E-12</c:v>
                      </c:pt>
                      <c:pt idx="1478">
                        <c:v>7.0646413273243929E-12</c:v>
                      </c:pt>
                      <c:pt idx="1479">
                        <c:v>7.0303344143998603E-12</c:v>
                      </c:pt>
                      <c:pt idx="1480">
                        <c:v>6.9962931765331277E-12</c:v>
                      </c:pt>
                      <c:pt idx="1481">
                        <c:v>6.9625142872885968E-12</c:v>
                      </c:pt>
                      <c:pt idx="1482">
                        <c:v>6.9289944202307287E-12</c:v>
                      </c:pt>
                      <c:pt idx="1483">
                        <c:v>6.8957302489239405E-12</c:v>
                      </c:pt>
                      <c:pt idx="1484">
                        <c:v>6.86271846573815E-12</c:v>
                      </c:pt>
                      <c:pt idx="1485">
                        <c:v>6.8299561337917613E-12</c:v>
                      </c:pt>
                      <c:pt idx="1486">
                        <c:v>6.7974405986510996E-12</c:v>
                      </c:pt>
                      <c:pt idx="1487">
                        <c:v>6.7651692054726022E-12</c:v>
                      </c:pt>
                      <c:pt idx="1488">
                        <c:v>6.7331392994126542E-12</c:v>
                      </c:pt>
                      <c:pt idx="1489">
                        <c:v>6.7013482256277248E-12</c:v>
                      </c:pt>
                      <c:pt idx="1490">
                        <c:v>6.6697933320001952E-12</c:v>
                      </c:pt>
                      <c:pt idx="1491">
                        <c:v>6.638472156661368E-12</c:v>
                      </c:pt>
                      <c:pt idx="1492">
                        <c:v>6.6073824934108068E-12</c:v>
                      </c:pt>
                      <c:pt idx="1493">
                        <c:v>6.5765221459839052E-12</c:v>
                      </c:pt>
                      <c:pt idx="1494">
                        <c:v>6.5458889181160409E-12</c:v>
                      </c:pt>
                      <c:pt idx="1495">
                        <c:v>6.5154806135426018E-12</c:v>
                      </c:pt>
                      <c:pt idx="1496">
                        <c:v>6.4852950360077034E-12</c:v>
                      </c:pt>
                      <c:pt idx="1497">
                        <c:v>6.4553300751451801E-12</c:v>
                      </c:pt>
                      <c:pt idx="1498">
                        <c:v>6.4255838311691679E-12</c:v>
                      </c:pt>
                      <c:pt idx="1499">
                        <c:v>6.3960544267580671E-12</c:v>
                      </c:pt>
                      <c:pt idx="1500">
                        <c:v>6.3667399845901793E-12</c:v>
                      </c:pt>
                      <c:pt idx="1501">
                        <c:v>6.3376386273439282E-12</c:v>
                      </c:pt>
                      <c:pt idx="1502">
                        <c:v>6.3087484776976574E-12</c:v>
                      </c:pt>
                      <c:pt idx="1503">
                        <c:v>6.2800676922335869E-12</c:v>
                      </c:pt>
                      <c:pt idx="1504">
                        <c:v>6.2515945841897995E-12</c:v>
                      </c:pt>
                      <c:pt idx="1505">
                        <c:v>6.2233275037866798E-12</c:v>
                      </c:pt>
                      <c:pt idx="1506">
                        <c:v>6.1952648008521814E-12</c:v>
                      </c:pt>
                      <c:pt idx="1507">
                        <c:v>6.1674048252142488E-12</c:v>
                      </c:pt>
                      <c:pt idx="1508">
                        <c:v>6.139745926700788E-12</c:v>
                      </c:pt>
                      <c:pt idx="1509">
                        <c:v>6.1122864669229081E-12</c:v>
                      </c:pt>
                      <c:pt idx="1510">
                        <c:v>6.085024913224831E-12</c:v>
                      </c:pt>
                      <c:pt idx="1511">
                        <c:v>6.0579597823127125E-12</c:v>
                      </c:pt>
                      <c:pt idx="1512">
                        <c:v>6.0310895905758647E-12</c:v>
                      </c:pt>
                      <c:pt idx="1513">
                        <c:v>6.0044128544036897E-12</c:v>
                      </c:pt>
                      <c:pt idx="1514">
                        <c:v>5.9779280901854926E-12</c:v>
                      </c:pt>
                      <c:pt idx="1515">
                        <c:v>5.9516338175626583E-12</c:v>
                      </c:pt>
                      <c:pt idx="1516">
                        <c:v>5.925528622132402E-12</c:v>
                      </c:pt>
                      <c:pt idx="1517">
                        <c:v>5.8996111454711712E-12</c:v>
                      </c:pt>
                      <c:pt idx="1518">
                        <c:v>5.8738800303060636E-12</c:v>
                      </c:pt>
                      <c:pt idx="1519">
                        <c:v>5.8483339193641162E-12</c:v>
                      </c:pt>
                      <c:pt idx="1520">
                        <c:v>5.8229714553724648E-12</c:v>
                      </c:pt>
                      <c:pt idx="1521">
                        <c:v>5.7977912815901988E-12</c:v>
                      </c:pt>
                      <c:pt idx="1522">
                        <c:v>5.7727920790713661E-12</c:v>
                      </c:pt>
                      <c:pt idx="1523">
                        <c:v>5.7479725858723841E-12</c:v>
                      </c:pt>
                      <c:pt idx="1524">
                        <c:v>5.7233315441347003E-12</c:v>
                      </c:pt>
                      <c:pt idx="1525">
                        <c:v>5.698867695999758E-12</c:v>
                      </c:pt>
                      <c:pt idx="1526">
                        <c:v>5.6745797836089999E-12</c:v>
                      </c:pt>
                      <c:pt idx="1527">
                        <c:v>5.6504665491110271E-12</c:v>
                      </c:pt>
                      <c:pt idx="1528">
                        <c:v>5.6265267540490055E-12</c:v>
                      </c:pt>
                      <c:pt idx="1529">
                        <c:v>5.602759213355761E-12</c:v>
                      </c:pt>
                      <c:pt idx="1530">
                        <c:v>5.5791627503603016E-12</c:v>
                      </c:pt>
                      <c:pt idx="1531">
                        <c:v>5.5557361883917008E-12</c:v>
                      </c:pt>
                      <c:pt idx="1532">
                        <c:v>5.5324783507790007E-12</c:v>
                      </c:pt>
                      <c:pt idx="1533">
                        <c:v>5.5093880608512375E-12</c:v>
                      </c:pt>
                      <c:pt idx="1534">
                        <c:v>5.4864641507597941E-12</c:v>
                      </c:pt>
                      <c:pt idx="1535">
                        <c:v>5.4637054983772209E-12</c:v>
                      </c:pt>
                      <c:pt idx="1536">
                        <c:v>5.4411109957113684E-12</c:v>
                      </c:pt>
                      <c:pt idx="1537">
                        <c:v>5.4186795347481824E-12</c:v>
                      </c:pt>
                      <c:pt idx="1538">
                        <c:v>5.3964100074736116E-12</c:v>
                      </c:pt>
                      <c:pt idx="1539">
                        <c:v>5.3743013058736356E-12</c:v>
                      </c:pt>
                      <c:pt idx="1540">
                        <c:v>5.3523523254756277E-12</c:v>
                      </c:pt>
                      <c:pt idx="1541">
                        <c:v>5.3305619976288252E-12</c:v>
                      </c:pt>
                      <c:pt idx="1542">
                        <c:v>5.3089292739904847E-12</c:v>
                      </c:pt>
                      <c:pt idx="1543">
                        <c:v>5.28745310641273E-12</c:v>
                      </c:pt>
                      <c:pt idx="1544">
                        <c:v>5.2661324467476382E-12</c:v>
                      </c:pt>
                      <c:pt idx="1545">
                        <c:v>5.2449662468473112E-12</c:v>
                      </c:pt>
                      <c:pt idx="1546">
                        <c:v>5.2239534596886374E-12</c:v>
                      </c:pt>
                      <c:pt idx="1547">
                        <c:v>5.2030930641475341E-12</c:v>
                      </c:pt>
                      <c:pt idx="1548">
                        <c:v>5.1823840645813168E-12</c:v>
                      </c:pt>
                      <c:pt idx="1549">
                        <c:v>5.1618254663818857E-12</c:v>
                      </c:pt>
                      <c:pt idx="1550">
                        <c:v>5.1414162749411227E-12</c:v>
                      </c:pt>
                      <c:pt idx="1551">
                        <c:v>5.1211554956509588E-12</c:v>
                      </c:pt>
                      <c:pt idx="1552">
                        <c:v>5.101042134115386E-12</c:v>
                      </c:pt>
                      <c:pt idx="1553">
                        <c:v>5.0810752130052862E-12</c:v>
                      </c:pt>
                      <c:pt idx="1554">
                        <c:v>5.061253783824096E-12</c:v>
                      </c:pt>
                      <c:pt idx="1555">
                        <c:v>5.0415769008094498E-12</c:v>
                      </c:pt>
                      <c:pt idx="1556">
                        <c:v>5.0220436181989157E-12</c:v>
                      </c:pt>
                      <c:pt idx="1557">
                        <c:v>5.0026529902300733E-12</c:v>
                      </c:pt>
                      <c:pt idx="1558">
                        <c:v>4.9834040711458827E-12</c:v>
                      </c:pt>
                      <c:pt idx="1559">
                        <c:v>4.9642959251740624E-12</c:v>
                      </c:pt>
                      <c:pt idx="1560">
                        <c:v>4.9453276463254801E-12</c:v>
                      </c:pt>
                      <c:pt idx="1561">
                        <c:v>4.9264983340784081E-12</c:v>
                      </c:pt>
                      <c:pt idx="1562">
                        <c:v>4.9078070879111074E-12</c:v>
                      </c:pt>
                      <c:pt idx="1563">
                        <c:v>4.8892530073018889E-12</c:v>
                      </c:pt>
                      <c:pt idx="1564">
                        <c:v>4.8708351917289774E-12</c:v>
                      </c:pt>
                      <c:pt idx="1565">
                        <c:v>4.852552745798029E-12</c:v>
                      </c:pt>
                      <c:pt idx="1566">
                        <c:v>4.8344048019922726E-12</c:v>
                      </c:pt>
                      <c:pt idx="1567">
                        <c:v>4.8163905021552584E-12</c:v>
                      </c:pt>
                      <c:pt idx="1568">
                        <c:v>4.7985089881350652E-12</c:v>
                      </c:pt>
                      <c:pt idx="1569">
                        <c:v>4.7807594017797712E-12</c:v>
                      </c:pt>
                      <c:pt idx="1570">
                        <c:v>4.7631408849374833E-12</c:v>
                      </c:pt>
                      <c:pt idx="1571">
                        <c:v>4.7456525817425301E-12</c:v>
                      </c:pt>
                      <c:pt idx="1572">
                        <c:v>4.728293659972428E-12</c:v>
                      </c:pt>
                      <c:pt idx="1573">
                        <c:v>4.7110633013031211E-12</c:v>
                      </c:pt>
                      <c:pt idx="1574">
                        <c:v>4.6939606875836441E-12</c:v>
                      </c:pt>
                      <c:pt idx="1575">
                        <c:v>4.6769850006629883E-12</c:v>
                      </c:pt>
                      <c:pt idx="1576">
                        <c:v>4.6601354223902288E-12</c:v>
                      </c:pt>
                      <c:pt idx="1577">
                        <c:v>4.6434111354150167E-12</c:v>
                      </c:pt>
                      <c:pt idx="1578">
                        <c:v>4.6268113406686407E-12</c:v>
                      </c:pt>
                      <c:pt idx="1579">
                        <c:v>4.6103352572123263E-12</c:v>
                      </c:pt>
                      <c:pt idx="1580">
                        <c:v>4.5939821048769698E-12</c:v>
                      </c:pt>
                      <c:pt idx="1581">
                        <c:v>4.5777511034935684E-12</c:v>
                      </c:pt>
                      <c:pt idx="1582">
                        <c:v>4.5616414728930361E-12</c:v>
                      </c:pt>
                      <c:pt idx="1583">
                        <c:v>4.5456524330764395E-12</c:v>
                      </c:pt>
                      <c:pt idx="1584">
                        <c:v>4.5297832167985135E-12</c:v>
                      </c:pt>
                      <c:pt idx="1585">
                        <c:v>4.5140330780936039E-12</c:v>
                      </c:pt>
                      <c:pt idx="1586">
                        <c:v>4.4984012730053245E-12</c:v>
                      </c:pt>
                      <c:pt idx="1587">
                        <c:v>4.4828870575773012E-12</c:v>
                      </c:pt>
                      <c:pt idx="1588">
                        <c:v>4.4674896878530872E-12</c:v>
                      </c:pt>
                      <c:pt idx="1589">
                        <c:v>4.4522084198830857E-12</c:v>
                      </c:pt>
                      <c:pt idx="1590">
                        <c:v>4.4370425175627837E-12</c:v>
                      </c:pt>
                      <c:pt idx="1591">
                        <c:v>4.4219912674952619E-12</c:v>
                      </c:pt>
                      <c:pt idx="1592">
                        <c:v>4.4070539603513371E-12</c:v>
                      </c:pt>
                      <c:pt idx="1593">
                        <c:v>4.3922298868018689E-12</c:v>
                      </c:pt>
                      <c:pt idx="1594">
                        <c:v>4.3775183375176547E-12</c:v>
                      </c:pt>
                      <c:pt idx="1595">
                        <c:v>4.3629186031695612E-12</c:v>
                      </c:pt>
                      <c:pt idx="1596">
                        <c:v>4.348429978633007E-12</c:v>
                      </c:pt>
                      <c:pt idx="1597">
                        <c:v>4.3340517806785447E-12</c:v>
                      </c:pt>
                      <c:pt idx="1598">
                        <c:v>4.3197833331559519E-12</c:v>
                      </c:pt>
                      <c:pt idx="1599">
                        <c:v>4.3056239599178889E-12</c:v>
                      </c:pt>
                      <c:pt idx="1600">
                        <c:v>4.2915729848169445E-12</c:v>
                      </c:pt>
                      <c:pt idx="1601">
                        <c:v>4.2776297317057606E-12</c:v>
                      </c:pt>
                      <c:pt idx="1602">
                        <c:v>4.2637935263897708E-12</c:v>
                      </c:pt>
                      <c:pt idx="1603">
                        <c:v>4.2500637137258541E-12</c:v>
                      </c:pt>
                      <c:pt idx="1604">
                        <c:v>4.2364396492956673E-12</c:v>
                      </c:pt>
                      <c:pt idx="1605">
                        <c:v>4.2229206887989102E-12</c:v>
                      </c:pt>
                      <c:pt idx="1606">
                        <c:v>4.2095061879353124E-12</c:v>
                      </c:pt>
                      <c:pt idx="1607">
                        <c:v>4.1961955024046076E-12</c:v>
                      </c:pt>
                      <c:pt idx="1608">
                        <c:v>4.1829879886256169E-12</c:v>
                      </c:pt>
                      <c:pt idx="1609">
                        <c:v>4.1698830180874145E-12</c:v>
                      </c:pt>
                      <c:pt idx="1610">
                        <c:v>4.1568799765364334E-12</c:v>
                      </c:pt>
                      <c:pt idx="1611">
                        <c:v>4.1439782502756786E-12</c:v>
                      </c:pt>
                      <c:pt idx="1612">
                        <c:v>4.1311772256081884E-12</c:v>
                      </c:pt>
                      <c:pt idx="1613">
                        <c:v>4.1184762888369839E-12</c:v>
                      </c:pt>
                      <c:pt idx="1614">
                        <c:v>4.1058748264323982E-12</c:v>
                      </c:pt>
                      <c:pt idx="1615">
                        <c:v>4.0933722356121525E-12</c:v>
                      </c:pt>
                      <c:pt idx="1616">
                        <c:v>4.0809679306142535E-12</c:v>
                      </c:pt>
                      <c:pt idx="1617">
                        <c:v>4.0686613271785891E-12</c:v>
                      </c:pt>
                      <c:pt idx="1618">
                        <c:v>4.0564518410450182E-12</c:v>
                      </c:pt>
                      <c:pt idx="1619">
                        <c:v>4.0443388879534249E-12</c:v>
                      </c:pt>
                      <c:pt idx="1620">
                        <c:v>4.0323218834009164E-12</c:v>
                      </c:pt>
                      <c:pt idx="1621">
                        <c:v>4.0204002278674404E-12</c:v>
                      </c:pt>
                      <c:pt idx="1622">
                        <c:v>4.008573357734203E-12</c:v>
                      </c:pt>
                      <c:pt idx="1623">
                        <c:v>3.996840730729625E-12</c:v>
                      </c:pt>
                      <c:pt idx="1624">
                        <c:v>3.9852018045822202E-12</c:v>
                      </c:pt>
                      <c:pt idx="1625">
                        <c:v>3.9736560370204594E-12</c:v>
                      </c:pt>
                      <c:pt idx="1626">
                        <c:v>3.9622028857728047E-12</c:v>
                      </c:pt>
                      <c:pt idx="1627">
                        <c:v>3.9508418085677635E-12</c:v>
                      </c:pt>
                      <c:pt idx="1628">
                        <c:v>3.9395722631338171E-12</c:v>
                      </c:pt>
                      <c:pt idx="1629">
                        <c:v>3.9283937071994259E-12</c:v>
                      </c:pt>
                      <c:pt idx="1630">
                        <c:v>3.9173055984930658E-12</c:v>
                      </c:pt>
                      <c:pt idx="1631">
                        <c:v>3.906307394743236E-12</c:v>
                      </c:pt>
                      <c:pt idx="1632">
                        <c:v>3.8953985536784008E-12</c:v>
                      </c:pt>
                      <c:pt idx="1633">
                        <c:v>3.8845785373196019E-12</c:v>
                      </c:pt>
                      <c:pt idx="1634">
                        <c:v>3.8738468409851008E-12</c:v>
                      </c:pt>
                      <c:pt idx="1635">
                        <c:v>3.863202975029016E-12</c:v>
                      </c:pt>
                      <c:pt idx="1636">
                        <c:v>3.8526464498437704E-12</c:v>
                      </c:pt>
                      <c:pt idx="1637">
                        <c:v>3.8421767758217921E-12</c:v>
                      </c:pt>
                      <c:pt idx="1638">
                        <c:v>3.8317934633555194E-12</c:v>
                      </c:pt>
                      <c:pt idx="1639">
                        <c:v>3.8214960228373609E-12</c:v>
                      </c:pt>
                      <c:pt idx="1640">
                        <c:v>3.8112839646597663E-12</c:v>
                      </c:pt>
                      <c:pt idx="1641">
                        <c:v>3.8011567992151531E-12</c:v>
                      </c:pt>
                      <c:pt idx="1642">
                        <c:v>3.7911140368959589E-12</c:v>
                      </c:pt>
                      <c:pt idx="1643">
                        <c:v>3.7811551880946012E-12</c:v>
                      </c:pt>
                      <c:pt idx="1644">
                        <c:v>3.7712797632035158E-12</c:v>
                      </c:pt>
                      <c:pt idx="1645">
                        <c:v>3.7614872656416719E-12</c:v>
                      </c:pt>
                      <c:pt idx="1646">
                        <c:v>3.751777134054176E-12</c:v>
                      </c:pt>
                      <c:pt idx="1647">
                        <c:v>3.7421489163396455E-12</c:v>
                      </c:pt>
                      <c:pt idx="1648">
                        <c:v>3.7326021948291035E-12</c:v>
                      </c:pt>
                      <c:pt idx="1649">
                        <c:v>3.7231365518535589E-12</c:v>
                      </c:pt>
                      <c:pt idx="1650">
                        <c:v>3.713751569744046E-12</c:v>
                      </c:pt>
                      <c:pt idx="1651">
                        <c:v>3.7044468308315763E-12</c:v>
                      </c:pt>
                      <c:pt idx="1652">
                        <c:v>3.6952219174471717E-12</c:v>
                      </c:pt>
                      <c:pt idx="1653">
                        <c:v>3.6860764119218423E-12</c:v>
                      </c:pt>
                      <c:pt idx="1654">
                        <c:v>3.6770098965866221E-12</c:v>
                      </c:pt>
                      <c:pt idx="1655">
                        <c:v>3.6680219537725178E-12</c:v>
                      </c:pt>
                      <c:pt idx="1656">
                        <c:v>3.6591121658105596E-12</c:v>
                      </c:pt>
                      <c:pt idx="1657">
                        <c:v>3.6502801150317637E-12</c:v>
                      </c:pt>
                      <c:pt idx="1658">
                        <c:v>3.6415253837671378E-12</c:v>
                      </c:pt>
                      <c:pt idx="1659">
                        <c:v>3.6328475543477231E-12</c:v>
                      </c:pt>
                      <c:pt idx="1660">
                        <c:v>3.6242462091045127E-12</c:v>
                      </c:pt>
                      <c:pt idx="1661">
                        <c:v>3.6157209303685488E-12</c:v>
                      </c:pt>
                      <c:pt idx="1662">
                        <c:v>3.6072713004708376E-12</c:v>
                      </c:pt>
                      <c:pt idx="1663">
                        <c:v>3.5988969017424097E-12</c:v>
                      </c:pt>
                      <c:pt idx="1664">
                        <c:v>3.5905973165142713E-12</c:v>
                      </c:pt>
                      <c:pt idx="1665">
                        <c:v>3.5823721271174481E-12</c:v>
                      </c:pt>
                      <c:pt idx="1666">
                        <c:v>3.5742209158829629E-12</c:v>
                      </c:pt>
                      <c:pt idx="1667">
                        <c:v>3.5661432651418301E-12</c:v>
                      </c:pt>
                      <c:pt idx="1668">
                        <c:v>3.5581387572250714E-12</c:v>
                      </c:pt>
                      <c:pt idx="1669">
                        <c:v>3.5502069744637046E-12</c:v>
                      </c:pt>
                      <c:pt idx="1670">
                        <c:v>3.5423475049430321E-12</c:v>
                      </c:pt>
                      <c:pt idx="1671">
                        <c:v>3.534559993998468E-12</c:v>
                      </c:pt>
                      <c:pt idx="1672">
                        <c:v>3.5268441108927633E-12</c:v>
                      </c:pt>
                      <c:pt idx="1673">
                        <c:v>3.51919952389142E-12</c:v>
                      </c:pt>
                      <c:pt idx="1674">
                        <c:v>3.511625901259923E-12</c:v>
                      </c:pt>
                      <c:pt idx="1675">
                        <c:v>3.5041229112637534E-12</c:v>
                      </c:pt>
                      <c:pt idx="1676">
                        <c:v>3.4966902221684023E-12</c:v>
                      </c:pt>
                      <c:pt idx="1677">
                        <c:v>3.4893275022393611E-12</c:v>
                      </c:pt>
                      <c:pt idx="1678">
                        <c:v>3.482034419742112E-12</c:v>
                      </c:pt>
                      <c:pt idx="1679">
                        <c:v>3.4748106429421478E-12</c:v>
                      </c:pt>
                      <c:pt idx="1680">
                        <c:v>3.4676558401049503E-12</c:v>
                      </c:pt>
                      <c:pt idx="1681">
                        <c:v>3.4605696794960185E-12</c:v>
                      </c:pt>
                      <c:pt idx="1682">
                        <c:v>3.4535518293808299E-12</c:v>
                      </c:pt>
                      <c:pt idx="1683">
                        <c:v>3.4466019580248808E-12</c:v>
                      </c:pt>
                      <c:pt idx="1684">
                        <c:v>3.4397197336936489E-12</c:v>
                      </c:pt>
                      <c:pt idx="1685">
                        <c:v>3.4329048246526274E-12</c:v>
                      </c:pt>
                      <c:pt idx="1686">
                        <c:v>3.4261568991673089E-12</c:v>
                      </c:pt>
                      <c:pt idx="1687">
                        <c:v>3.4194756255031756E-12</c:v>
                      </c:pt>
                      <c:pt idx="1688">
                        <c:v>3.4128606719257215E-12</c:v>
                      </c:pt>
                      <c:pt idx="1689">
                        <c:v>3.4063117067004271E-12</c:v>
                      </c:pt>
                      <c:pt idx="1690">
                        <c:v>3.399828398092786E-12</c:v>
                      </c:pt>
                      <c:pt idx="1691">
                        <c:v>3.3934104143682779E-12</c:v>
                      </c:pt>
                      <c:pt idx="1692">
                        <c:v>3.3870574237923991E-12</c:v>
                      </c:pt>
                      <c:pt idx="1693">
                        <c:v>3.3807690946306352E-12</c:v>
                      </c:pt>
                      <c:pt idx="1694">
                        <c:v>3.3745450951484762E-12</c:v>
                      </c:pt>
                      <c:pt idx="1695">
                        <c:v>3.3683850535841061E-12</c:v>
                      </c:pt>
                      <c:pt idx="1696">
                        <c:v>3.362288594235454E-12</c:v>
                      </c:pt>
                      <c:pt idx="1697">
                        <c:v>3.3562554743646945E-12</c:v>
                      </c:pt>
                      <c:pt idx="1698">
                        <c:v>3.3502854558146969E-12</c:v>
                      </c:pt>
                      <c:pt idx="1699">
                        <c:v>3.3443783004283691E-12</c:v>
                      </c:pt>
                      <c:pt idx="1700">
                        <c:v>3.338533770048589E-12</c:v>
                      </c:pt>
                      <c:pt idx="1701">
                        <c:v>3.3327516265182456E-12</c:v>
                      </c:pt>
                      <c:pt idx="1702">
                        <c:v>3.327031631680229E-12</c:v>
                      </c:pt>
                      <c:pt idx="1703">
                        <c:v>3.3213735473774352E-12</c:v>
                      </c:pt>
                      <c:pt idx="1704">
                        <c:v>3.315777135452746E-12</c:v>
                      </c:pt>
                      <c:pt idx="1705">
                        <c:v>3.3102421577490501E-12</c:v>
                      </c:pt>
                      <c:pt idx="1706">
                        <c:v>3.3047683761092457E-12</c:v>
                      </c:pt>
                      <c:pt idx="1707">
                        <c:v>3.2993555523762133E-12</c:v>
                      </c:pt>
                      <c:pt idx="1708">
                        <c:v>3.2940034483928417E-12</c:v>
                      </c:pt>
                      <c:pt idx="1709">
                        <c:v>3.2887118260020282E-12</c:v>
                      </c:pt>
                      <c:pt idx="1710">
                        <c:v>3.2834804470466586E-12</c:v>
                      </c:pt>
                      <c:pt idx="1711">
                        <c:v>3.2783090733696176E-12</c:v>
                      </c:pt>
                      <c:pt idx="1712">
                        <c:v>3.2731974668137978E-12</c:v>
                      </c:pt>
                      <c:pt idx="1713">
                        <c:v>3.2681453892220884E-12</c:v>
                      </c:pt>
                      <c:pt idx="1714">
                        <c:v>3.2631526024373775E-12</c:v>
                      </c:pt>
                      <c:pt idx="1715">
                        <c:v>3.2582188683025577E-12</c:v>
                      </c:pt>
                      <c:pt idx="1716">
                        <c:v>3.2533439486605197E-12</c:v>
                      </c:pt>
                      <c:pt idx="1717">
                        <c:v>3.2485276053541397E-12</c:v>
                      </c:pt>
                      <c:pt idx="1718">
                        <c:v>3.2437696002263262E-12</c:v>
                      </c:pt>
                      <c:pt idx="1719">
                        <c:v>3.2390696951199491E-12</c:v>
                      </c:pt>
                      <c:pt idx="1720">
                        <c:v>3.2344276518779163E-12</c:v>
                      </c:pt>
                      <c:pt idx="1721">
                        <c:v>3.2298432323431009E-12</c:v>
                      </c:pt>
                      <c:pt idx="1722">
                        <c:v>3.2253161983584048E-12</c:v>
                      </c:pt>
                      <c:pt idx="1723">
                        <c:v>3.2208463117667071E-12</c:v>
                      </c:pt>
                      <c:pt idx="1724">
                        <c:v>3.2164333344108998E-12</c:v>
                      </c:pt>
                      <c:pt idx="1725">
                        <c:v>3.2120770281338788E-12</c:v>
                      </c:pt>
                      <c:pt idx="1726">
                        <c:v>3.2077771547785265E-12</c:v>
                      </c:pt>
                      <c:pt idx="1727">
                        <c:v>3.2035334761877326E-12</c:v>
                      </c:pt>
                      <c:pt idx="1728">
                        <c:v>3.1993457542043911E-12</c:v>
                      </c:pt>
                      <c:pt idx="1729">
                        <c:v>3.1952137506713877E-12</c:v>
                      </c:pt>
                      <c:pt idx="1730">
                        <c:v>3.1911372274316114E-12</c:v>
                      </c:pt>
                      <c:pt idx="1731">
                        <c:v>3.1871159463279473E-12</c:v>
                      </c:pt>
                      <c:pt idx="1732">
                        <c:v>3.1831496794400608E-12</c:v>
                      </c:pt>
                      <c:pt idx="1733">
                        <c:v>3.1792382734248295E-12</c:v>
                      </c:pt>
                      <c:pt idx="1734">
                        <c:v>3.175381590948059E-12</c:v>
                      </c:pt>
                      <c:pt idx="1735">
                        <c:v>3.1715794926097622E-12</c:v>
                      </c:pt>
                      <c:pt idx="1736">
                        <c:v>3.1678318390099444E-12</c:v>
                      </c:pt>
                      <c:pt idx="1737">
                        <c:v>3.1641384907486099E-12</c:v>
                      </c:pt>
                      <c:pt idx="1738">
                        <c:v>3.1604993084257693E-12</c:v>
                      </c:pt>
                      <c:pt idx="1739">
                        <c:v>3.1569141526414233E-12</c:v>
                      </c:pt>
                      <c:pt idx="1740">
                        <c:v>3.1533828839955852E-12</c:v>
                      </c:pt>
                      <c:pt idx="1741">
                        <c:v>3.1499053630882539E-12</c:v>
                      </c:pt>
                      <c:pt idx="1742">
                        <c:v>3.1464814505194405E-12</c:v>
                      </c:pt>
                      <c:pt idx="1743">
                        <c:v>3.1431110068891488E-12</c:v>
                      </c:pt>
                      <c:pt idx="1744">
                        <c:v>3.1397938927973819E-12</c:v>
                      </c:pt>
                      <c:pt idx="1745">
                        <c:v>3.1365299688441547E-12</c:v>
                      </c:pt>
                      <c:pt idx="1746">
                        <c:v>3.1333190956294706E-12</c:v>
                      </c:pt>
                      <c:pt idx="1747">
                        <c:v>3.1301611337533326E-12</c:v>
                      </c:pt>
                      <c:pt idx="1748">
                        <c:v>3.1270559438157448E-12</c:v>
                      </c:pt>
                      <c:pt idx="1749">
                        <c:v>3.1240033864167225E-12</c:v>
                      </c:pt>
                      <c:pt idx="1750">
                        <c:v>3.1210033221562674E-12</c:v>
                      </c:pt>
                      <c:pt idx="1751">
                        <c:v>3.1180556116343806E-12</c:v>
                      </c:pt>
                      <c:pt idx="1752">
                        <c:v>3.115160115451075E-12</c:v>
                      </c:pt>
                      <c:pt idx="1753">
                        <c:v>3.1123166942063534E-12</c:v>
                      </c:pt>
                      <c:pt idx="1754">
                        <c:v>3.1095252085002219E-12</c:v>
                      </c:pt>
                      <c:pt idx="1755">
                        <c:v>3.106785518932693E-12</c:v>
                      </c:pt>
                      <c:pt idx="1756">
                        <c:v>3.1040974861037646E-12</c:v>
                      </c:pt>
                      <c:pt idx="1757">
                        <c:v>3.1014609706134497E-12</c:v>
                      </c:pt>
                      <c:pt idx="1758">
                        <c:v>3.0988758330617489E-12</c:v>
                      </c:pt>
                      <c:pt idx="1759">
                        <c:v>3.0963419340486729E-12</c:v>
                      </c:pt>
                      <c:pt idx="1760">
                        <c:v>3.0938591341742244E-12</c:v>
                      </c:pt>
                      <c:pt idx="1761">
                        <c:v>3.0914272940384139E-12</c:v>
                      </c:pt>
                      <c:pt idx="1762">
                        <c:v>3.0890462742412427E-12</c:v>
                      </c:pt>
                      <c:pt idx="1763">
                        <c:v>3.0867159353827218E-12</c:v>
                      </c:pt>
                      <c:pt idx="1764">
                        <c:v>3.0844361380628543E-12</c:v>
                      </c:pt>
                      <c:pt idx="1765">
                        <c:v>3.0822067428816421E-12</c:v>
                      </c:pt>
                      <c:pt idx="1766">
                        <c:v>3.0800276104391086E-12</c:v>
                      </c:pt>
                      <c:pt idx="1767">
                        <c:v>3.077898601335238E-12</c:v>
                      </c:pt>
                      <c:pt idx="1768">
                        <c:v>3.0758195761700521E-12</c:v>
                      </c:pt>
                      <c:pt idx="1769">
                        <c:v>3.0737904114578104E-12</c:v>
                      </c:pt>
                      <c:pt idx="1770">
                        <c:v>3.0718111260052796E-12</c:v>
                      </c:pt>
                      <c:pt idx="1771">
                        <c:v>3.0698816811296806E-12</c:v>
                      </c:pt>
                      <c:pt idx="1772">
                        <c:v>3.0680020124923035E-12</c:v>
                      </c:pt>
                      <c:pt idx="1773">
                        <c:v>3.066172055754448E-12</c:v>
                      </c:pt>
                      <c:pt idx="1774">
                        <c:v>3.0643917465774152E-12</c:v>
                      </c:pt>
                      <c:pt idx="1775">
                        <c:v>3.0626610206224992E-12</c:v>
                      </c:pt>
                      <c:pt idx="1776">
                        <c:v>3.0609798135509956E-12</c:v>
                      </c:pt>
                      <c:pt idx="1777">
                        <c:v>3.0593480610242023E-12</c:v>
                      </c:pt>
                      <c:pt idx="1778">
                        <c:v>3.0577656987034184E-12</c:v>
                      </c:pt>
                      <c:pt idx="1779">
                        <c:v>3.0562326622499343E-12</c:v>
                      </c:pt>
                      <c:pt idx="1780">
                        <c:v>3.0547488873250564E-12</c:v>
                      </c:pt>
                      <c:pt idx="1781">
                        <c:v>3.0533143095900732E-12</c:v>
                      </c:pt>
                      <c:pt idx="1782">
                        <c:v>3.051928864706285E-12</c:v>
                      </c:pt>
                      <c:pt idx="1783">
                        <c:v>3.0505924883349876E-12</c:v>
                      </c:pt>
                      <c:pt idx="1784">
                        <c:v>3.0493051161374755E-12</c:v>
                      </c:pt>
                      <c:pt idx="1785">
                        <c:v>3.0480666837750507E-12</c:v>
                      </c:pt>
                      <c:pt idx="1786">
                        <c:v>3.0468771269090101E-12</c:v>
                      </c:pt>
                      <c:pt idx="1787">
                        <c:v>3.0457363812006459E-12</c:v>
                      </c:pt>
                      <c:pt idx="1788">
                        <c:v>3.0446443823112555E-12</c:v>
                      </c:pt>
                      <c:pt idx="1789">
                        <c:v>3.0436010659021376E-12</c:v>
                      </c:pt>
                      <c:pt idx="1790">
                        <c:v>3.0426063676345936E-12</c:v>
                      </c:pt>
                      <c:pt idx="1791">
                        <c:v>3.0416602231699113E-12</c:v>
                      </c:pt>
                      <c:pt idx="1792">
                        <c:v>3.0407625681693896E-12</c:v>
                      </c:pt>
                      <c:pt idx="1793">
                        <c:v>3.0399133382943313E-12</c:v>
                      </c:pt>
                      <c:pt idx="1794">
                        <c:v>3.0391124721720401E-12</c:v>
                      </c:pt>
                      <c:pt idx="1795">
                        <c:v>3.0383599418513468E-12</c:v>
                      </c:pt>
                      <c:pt idx="1796">
                        <c:v>3.0376557402725121E-12</c:v>
                      </c:pt>
                      <c:pt idx="1797">
                        <c:v>3.0369998606820586E-12</c:v>
                      </c:pt>
                      <c:pt idx="1798">
                        <c:v>3.0363922963265021E-12</c:v>
                      </c:pt>
                      <c:pt idx="1799">
                        <c:v>3.0358330404523697E-12</c:v>
                      </c:pt>
                      <c:pt idx="1800">
                        <c:v>3.0353220863061724E-12</c:v>
                      </c:pt>
                      <c:pt idx="1801">
                        <c:v>3.0348594271344381E-12</c:v>
                      </c:pt>
                      <c:pt idx="1802">
                        <c:v>3.0344450561836798E-12</c:v>
                      </c:pt>
                      <c:pt idx="1803">
                        <c:v>3.0340789667004249E-12</c:v>
                      </c:pt>
                      <c:pt idx="1804">
                        <c:v>3.0337611519311861E-12</c:v>
                      </c:pt>
                      <c:pt idx="1805">
                        <c:v>3.0334916051224847E-12</c:v>
                      </c:pt>
                      <c:pt idx="1806">
                        <c:v>3.0332703195208463E-12</c:v>
                      </c:pt>
                      <c:pt idx="1807">
                        <c:v>3.0330972883727884E-12</c:v>
                      </c:pt>
                      <c:pt idx="1808">
                        <c:v>3.0329725049248314E-12</c:v>
                      </c:pt>
                      <c:pt idx="1809">
                        <c:v>3.0328959624234872E-12</c:v>
                      </c:pt>
                      <c:pt idx="1810">
                        <c:v>3.0328676541152894E-12</c:v>
                      </c:pt>
                      <c:pt idx="1811">
                        <c:v>3.0328875732467457E-12</c:v>
                      </c:pt>
                      <c:pt idx="1812">
                        <c:v>3.032955713064386E-12</c:v>
                      </c:pt>
                      <c:pt idx="1813">
                        <c:v>3.0330720668147285E-12</c:v>
                      </c:pt>
                      <c:pt idx="1814">
                        <c:v>3.0332366277442841E-12</c:v>
                      </c:pt>
                      <c:pt idx="1815">
                        <c:v>3.0334493890995878E-12</c:v>
                      </c:pt>
                      <c:pt idx="1816">
                        <c:v>3.0337103441271402E-12</c:v>
                      </c:pt>
                      <c:pt idx="1817">
                        <c:v>3.0340194860734836E-12</c:v>
                      </c:pt>
                      <c:pt idx="1818">
                        <c:v>3.034376808185117E-12</c:v>
                      </c:pt>
                      <c:pt idx="1819">
                        <c:v>3.0347822548124191E-12</c:v>
                      </c:pt>
                      <c:pt idx="1820">
                        <c:v>3.035235778472576E-12</c:v>
                      </c:pt>
                      <c:pt idx="1821">
                        <c:v>3.0357374428635719E-12</c:v>
                      </c:pt>
                      <c:pt idx="1822">
                        <c:v>3.0362873132303797E-12</c:v>
                      </c:pt>
                      <c:pt idx="1823">
                        <c:v>3.0368854548179634E-12</c:v>
                      </c:pt>
                      <c:pt idx="1824">
                        <c:v>3.0375319328713035E-12</c:v>
                      </c:pt>
                      <c:pt idx="1825">
                        <c:v>3.0382268126353671E-12</c:v>
                      </c:pt>
                      <c:pt idx="1826">
                        <c:v>3.0389701593551248E-12</c:v>
                      </c:pt>
                      <c:pt idx="1827">
                        <c:v>3.0397620382755553E-12</c:v>
                      </c:pt>
                      <c:pt idx="1828">
                        <c:v>3.0406025146416332E-12</c:v>
                      </c:pt>
                      <c:pt idx="1829">
                        <c:v>3.0414916536983228E-12</c:v>
                      </c:pt>
                      <c:pt idx="1830">
                        <c:v>3.0424295206905992E-12</c:v>
                      </c:pt>
                      <c:pt idx="1831">
                        <c:v>3.0434161808634405E-12</c:v>
                      </c:pt>
                      <c:pt idx="1832">
                        <c:v>3.0444516994618081E-12</c:v>
                      </c:pt>
                      <c:pt idx="1833">
                        <c:v>3.0455361417306869E-12</c:v>
                      </c:pt>
                      <c:pt idx="1834">
                        <c:v>3.0466695729150417E-12</c:v>
                      </c:pt>
                      <c:pt idx="1835">
                        <c:v>3.0478520582598517E-12</c:v>
                      </c:pt>
                      <c:pt idx="1836">
                        <c:v>3.0490836630100815E-12</c:v>
                      </c:pt>
                      <c:pt idx="1837">
                        <c:v>3.0503644524107093E-12</c:v>
                      </c:pt>
                      <c:pt idx="1838">
                        <c:v>3.0516944917067058E-12</c:v>
                      </c:pt>
                      <c:pt idx="1839">
                        <c:v>3.0530738461430432E-12</c:v>
                      </c:pt>
                      <c:pt idx="1840">
                        <c:v>3.0545025809646958E-12</c:v>
                      </c:pt>
                      <c:pt idx="1841">
                        <c:v>3.0559807614166346E-12</c:v>
                      </c:pt>
                      <c:pt idx="1842">
                        <c:v>3.0575084527438315E-12</c:v>
                      </c:pt>
                      <c:pt idx="1843">
                        <c:v>3.0590857201912562E-12</c:v>
                      </c:pt>
                      <c:pt idx="1844">
                        <c:v>3.0607126290038879E-12</c:v>
                      </c:pt>
                      <c:pt idx="1845">
                        <c:v>3.0623892444266988E-12</c:v>
                      </c:pt>
                      <c:pt idx="1846">
                        <c:v>3.0641156317046575E-12</c:v>
                      </c:pt>
                      <c:pt idx="1847">
                        <c:v>3.0658918560827339E-12</c:v>
                      </c:pt>
                      <c:pt idx="1848">
                        <c:v>3.0677179828059102E-12</c:v>
                      </c:pt>
                      <c:pt idx="1849">
                        <c:v>3.0695940771191539E-12</c:v>
                      </c:pt>
                      <c:pt idx="1850">
                        <c:v>3.0715202042674368E-12</c:v>
                      </c:pt>
                      <c:pt idx="1851">
                        <c:v>3.0734964294957252E-12</c:v>
                      </c:pt>
                      <c:pt idx="1852">
                        <c:v>3.0755228180490048E-12</c:v>
                      </c:pt>
                      <c:pt idx="1853">
                        <c:v>3.077599435172238E-12</c:v>
                      </c:pt>
                      <c:pt idx="1854">
                        <c:v>3.0797263461104018E-12</c:v>
                      </c:pt>
                      <c:pt idx="1855">
                        <c:v>3.0819036161084685E-12</c:v>
                      </c:pt>
                      <c:pt idx="1856">
                        <c:v>3.0841313099996471E-12</c:v>
                      </c:pt>
                      <c:pt idx="1857">
                        <c:v>3.0864095348099789E-12</c:v>
                      </c:pt>
                      <c:pt idx="1858">
                        <c:v>3.0887384449001366E-12</c:v>
                      </c:pt>
                      <c:pt idx="1859">
                        <c:v>3.091118196193659E-12</c:v>
                      </c:pt>
                      <c:pt idx="1860">
                        <c:v>3.0935489446140946E-12</c:v>
                      </c:pt>
                      <c:pt idx="1861">
                        <c:v>3.096030846084985E-12</c:v>
                      </c:pt>
                      <c:pt idx="1862">
                        <c:v>3.0985640565298712E-12</c:v>
                      </c:pt>
                      <c:pt idx="1863">
                        <c:v>3.1011487318723042E-12</c:v>
                      </c:pt>
                      <c:pt idx="1864">
                        <c:v>3.1037850280358308E-12</c:v>
                      </c:pt>
                      <c:pt idx="1865">
                        <c:v>3.1064731009439883E-12</c:v>
                      </c:pt>
                      <c:pt idx="1866">
                        <c:v>3.1092131065203198E-12</c:v>
                      </c:pt>
                      <c:pt idx="1867">
                        <c:v>3.1120052006883761E-12</c:v>
                      </c:pt>
                      <c:pt idx="1868">
                        <c:v>3.1148495393716992E-12</c:v>
                      </c:pt>
                      <c:pt idx="1869">
                        <c:v>3.1177462784938348E-12</c:v>
                      </c:pt>
                      <c:pt idx="1870">
                        <c:v>3.1206955739783193E-12</c:v>
                      </c:pt>
                      <c:pt idx="1871">
                        <c:v>3.1236975817487093E-12</c:v>
                      </c:pt>
                      <c:pt idx="1872">
                        <c:v>3.1267524577285375E-12</c:v>
                      </c:pt>
                      <c:pt idx="1873">
                        <c:v>3.1298603578413575E-12</c:v>
                      </c:pt>
                      <c:pt idx="1874">
                        <c:v>3.1330214380107096E-12</c:v>
                      </c:pt>
                      <c:pt idx="1875">
                        <c:v>3.1362358541601385E-12</c:v>
                      </c:pt>
                      <c:pt idx="1876">
                        <c:v>3.1395037622131899E-12</c:v>
                      </c:pt>
                      <c:pt idx="1877">
                        <c:v>3.1428253180934046E-12</c:v>
                      </c:pt>
                      <c:pt idx="1878">
                        <c:v>3.1462006777243319E-12</c:v>
                      </c:pt>
                      <c:pt idx="1879">
                        <c:v>3.1496299970295142E-12</c:v>
                      </c:pt>
                      <c:pt idx="1880">
                        <c:v>3.1531134319324937E-12</c:v>
                      </c:pt>
                      <c:pt idx="1881">
                        <c:v>3.1566511383568191E-12</c:v>
                      </c:pt>
                      <c:pt idx="1882">
                        <c:v>3.1602432722260282E-12</c:v>
                      </c:pt>
                      <c:pt idx="1883">
                        <c:v>3.1638899894636692E-12</c:v>
                      </c:pt>
                      <c:pt idx="1884">
                        <c:v>3.1675914459932876E-12</c:v>
                      </c:pt>
                      <c:pt idx="1885">
                        <c:v>3.1713477977384306E-12</c:v>
                      </c:pt>
                      <c:pt idx="1886">
                        <c:v>3.1751592006226351E-12</c:v>
                      </c:pt>
                      <c:pt idx="1887">
                        <c:v>3.1790258105694461E-12</c:v>
                      </c:pt>
                      <c:pt idx="1888">
                        <c:v>3.1829477835024148E-12</c:v>
                      </c:pt>
                      <c:pt idx="1889">
                        <c:v>3.1869252753450855E-12</c:v>
                      </c:pt>
                      <c:pt idx="1890">
                        <c:v>3.1909584420209902E-12</c:v>
                      </c:pt>
                      <c:pt idx="1891">
                        <c:v>3.1950474394536883E-12</c:v>
                      </c:pt>
                      <c:pt idx="1892">
                        <c:v>3.1991924235667182E-12</c:v>
                      </c:pt>
                      <c:pt idx="1893">
                        <c:v>3.2033935718812736E-12</c:v>
                      </c:pt>
                      <c:pt idx="1894">
                        <c:v>3.2076511940054316E-12</c:v>
                      </c:pt>
                      <c:pt idx="1895">
                        <c:v>3.2119655445764949E-12</c:v>
                      </c:pt>
                      <c:pt idx="1896">
                        <c:v>3.2163368623623724E-12</c:v>
                      </c:pt>
                      <c:pt idx="1897">
                        <c:v>3.220765386130972E-12</c:v>
                      </c:pt>
                      <c:pt idx="1898">
                        <c:v>3.225251354650198E-12</c:v>
                      </c:pt>
                      <c:pt idx="1899">
                        <c:v>3.2297950066879586E-12</c:v>
                      </c:pt>
                      <c:pt idx="1900">
                        <c:v>3.2343965810121588E-12</c:v>
                      </c:pt>
                      <c:pt idx="1901">
                        <c:v>3.2390563163907079E-12</c:v>
                      </c:pt>
                      <c:pt idx="1902">
                        <c:v>3.2437744515915191E-12</c:v>
                      </c:pt>
                      <c:pt idx="1903">
                        <c:v>3.2485512253824881E-12</c:v>
                      </c:pt>
                      <c:pt idx="1904">
                        <c:v>3.2533868765315249E-12</c:v>
                      </c:pt>
                      <c:pt idx="1905">
                        <c:v>3.2582816438065383E-12</c:v>
                      </c:pt>
                      <c:pt idx="1906">
                        <c:v>3.2632357659754423E-12</c:v>
                      </c:pt>
                      <c:pt idx="1907">
                        <c:v>3.268249481806133E-12</c:v>
                      </c:pt>
                      <c:pt idx="1908">
                        <c:v>3.273323030066517E-12</c:v>
                      </c:pt>
                      <c:pt idx="1909">
                        <c:v>3.2784566495245095E-12</c:v>
                      </c:pt>
                      <c:pt idx="1910">
                        <c:v>3.2836505789480159E-12</c:v>
                      </c:pt>
                      <c:pt idx="1911">
                        <c:v>3.2889050571049337E-12</c:v>
                      </c:pt>
                      <c:pt idx="1912">
                        <c:v>3.2942203227631823E-12</c:v>
                      </c:pt>
                      <c:pt idx="1913">
                        <c:v>3.2995966146906593E-12</c:v>
                      </c:pt>
                      <c:pt idx="1914">
                        <c:v>3.3050341716552787E-12</c:v>
                      </c:pt>
                      <c:pt idx="1915">
                        <c:v>3.3105332324249378E-12</c:v>
                      </c:pt>
                      <c:pt idx="1916">
                        <c:v>3.3160940357675625E-12</c:v>
                      </c:pt>
                      <c:pt idx="1917">
                        <c:v>3.3217168204510352E-12</c:v>
                      </c:pt>
                      <c:pt idx="1918">
                        <c:v>3.3274018256337007E-12</c:v>
                      </c:pt>
                      <c:pt idx="1919">
                        <c:v>3.3331493282651923E-12</c:v>
                      </c:pt>
                      <c:pt idx="1920">
                        <c:v>3.3389596404779333E-12</c:v>
                      </c:pt>
                      <c:pt idx="1921">
                        <c:v>3.3448330752285306E-12</c:v>
                      </c:pt>
                      <c:pt idx="1922">
                        <c:v>3.3507699454735758E-12</c:v>
                      </c:pt>
                      <c:pt idx="1923">
                        <c:v>3.3567705641696786E-12</c:v>
                      </c:pt>
                      <c:pt idx="1924">
                        <c:v>3.3628352442734382E-12</c:v>
                      </c:pt>
                      <c:pt idx="1925">
                        <c:v>3.3689642987414652E-12</c:v>
                      </c:pt>
                      <c:pt idx="1926">
                        <c:v>3.3751580405303528E-12</c:v>
                      </c:pt>
                      <c:pt idx="1927">
                        <c:v>3.3814167825966996E-12</c:v>
                      </c:pt>
                      <c:pt idx="1928">
                        <c:v>3.3877408378971201E-12</c:v>
                      </c:pt>
                      <c:pt idx="1929">
                        <c:v>3.3941305193882097E-12</c:v>
                      </c:pt>
                      <c:pt idx="1930">
                        <c:v>3.4005861400265666E-12</c:v>
                      </c:pt>
                      <c:pt idx="1931">
                        <c:v>3.4071080127688059E-12</c:v>
                      </c:pt>
                      <c:pt idx="1932">
                        <c:v>3.4136964505715138E-12</c:v>
                      </c:pt>
                      <c:pt idx="1933">
                        <c:v>3.4203517663913091E-12</c:v>
                      </c:pt>
                      <c:pt idx="1934">
                        <c:v>3.4270742731847827E-12</c:v>
                      </c:pt>
                      <c:pt idx="1935">
                        <c:v>3.4338642839085382E-12</c:v>
                      </c:pt>
                      <c:pt idx="1936">
                        <c:v>3.4407221115191753E-12</c:v>
                      </c:pt>
                      <c:pt idx="1937">
                        <c:v>3.4476480689733114E-12</c:v>
                      </c:pt>
                      <c:pt idx="1938">
                        <c:v>3.4546424692275303E-12</c:v>
                      </c:pt>
                      <c:pt idx="1939">
                        <c:v>3.4617056252384422E-12</c:v>
                      </c:pt>
                      <c:pt idx="1940">
                        <c:v>3.4688378499626577E-12</c:v>
                      </c:pt>
                      <c:pt idx="1941">
                        <c:v>3.4760394563567613E-12</c:v>
                      </c:pt>
                      <c:pt idx="1942">
                        <c:v>3.4833107573773731E-12</c:v>
                      </c:pt>
                      <c:pt idx="1943">
                        <c:v>3.4906520682468675E-12</c:v>
                      </c:pt>
                      <c:pt idx="1944">
                        <c:v>3.4980637576443338E-12</c:v>
                      </c:pt>
                      <c:pt idx="1945">
                        <c:v>3.5055462219115798E-12</c:v>
                      </c:pt>
                      <c:pt idx="1946">
                        <c:v>3.5130998574160902E-12</c:v>
                      </c:pt>
                      <c:pt idx="1947">
                        <c:v>3.5207250605253709E-12</c:v>
                      </c:pt>
                      <c:pt idx="1948">
                        <c:v>3.5284222276069107E-12</c:v>
                      </c:pt>
                      <c:pt idx="1949">
                        <c:v>3.5361917550282039E-12</c:v>
                      </c:pt>
                      <c:pt idx="1950">
                        <c:v>3.5440340391567366E-12</c:v>
                      </c:pt>
                      <c:pt idx="1951">
                        <c:v>3.5519494763600143E-12</c:v>
                      </c:pt>
                      <c:pt idx="1952">
                        <c:v>3.5599384630055255E-12</c:v>
                      </c:pt>
                      <c:pt idx="1953">
                        <c:v>3.5680013954607617E-12</c:v>
                      </c:pt>
                      <c:pt idx="1954">
                        <c:v>3.5761386700932189E-12</c:v>
                      </c:pt>
                      <c:pt idx="1955">
                        <c:v>3.5843506832703914E-12</c:v>
                      </c:pt>
                      <c:pt idx="1956">
                        <c:v>3.592637831359776E-12</c:v>
                      </c:pt>
                      <c:pt idx="1957">
                        <c:v>3.6010005107288633E-12</c:v>
                      </c:pt>
                      <c:pt idx="1958">
                        <c:v>3.6094391177451461E-12</c:v>
                      </c:pt>
                      <c:pt idx="1959">
                        <c:v>3.6179540487761171E-12</c:v>
                      </c:pt>
                      <c:pt idx="1960">
                        <c:v>3.6265457001892726E-12</c:v>
                      </c:pt>
                      <c:pt idx="1961">
                        <c:v>3.6352144683521118E-12</c:v>
                      </c:pt>
                      <c:pt idx="1962">
                        <c:v>3.6439607496321173E-12</c:v>
                      </c:pt>
                      <c:pt idx="1963">
                        <c:v>3.6527849403967903E-12</c:v>
                      </c:pt>
                      <c:pt idx="1964">
                        <c:v>3.6616874370136304E-12</c:v>
                      </c:pt>
                      <c:pt idx="1965">
                        <c:v>3.6706686358501129E-12</c:v>
                      </c:pt>
                      <c:pt idx="1966">
                        <c:v>3.6797289332737496E-12</c:v>
                      </c:pt>
                      <c:pt idx="1967">
                        <c:v>3.6888687276543477E-12</c:v>
                      </c:pt>
                      <c:pt idx="1968">
                        <c:v>3.698088519009167E-12</c:v>
                      </c:pt>
                      <c:pt idx="1969">
                        <c:v>3.7073888123325603E-12</c:v>
                      </c:pt>
                      <c:pt idx="1970">
                        <c:v>3.7167700736520334E-12</c:v>
                      </c:pt>
                      <c:pt idx="1971">
                        <c:v>3.7262327689951013E-12</c:v>
                      </c:pt>
                      <c:pt idx="1972">
                        <c:v>3.7357773643892536E-12</c:v>
                      </c:pt>
                      <c:pt idx="1973">
                        <c:v>3.7454043258620214E-12</c:v>
                      </c:pt>
                      <c:pt idx="1974">
                        <c:v>3.7551141194408928E-12</c:v>
                      </c:pt>
                      <c:pt idx="1975">
                        <c:v>3.7649072111533859E-12</c:v>
                      </c:pt>
                      <c:pt idx="1976">
                        <c:v>3.774784067026996E-12</c:v>
                      </c:pt>
                      <c:pt idx="1977">
                        <c:v>3.7847451530892438E-12</c:v>
                      </c:pt>
                      <c:pt idx="1978">
                        <c:v>3.7947909353676334E-12</c:v>
                      </c:pt>
                      <c:pt idx="1979">
                        <c:v>3.8049218798896611E-12</c:v>
                      </c:pt>
                      <c:pt idx="1980">
                        <c:v>3.8151384555720317E-12</c:v>
                      </c:pt>
                      <c:pt idx="1981">
                        <c:v>3.8254411617125162E-12</c:v>
                      </c:pt>
                      <c:pt idx="1982">
                        <c:v>3.8358305150749766E-12</c:v>
                      </c:pt>
                      <c:pt idx="1983">
                        <c:v>3.8463070326036266E-12</c:v>
                      </c:pt>
                      <c:pt idx="1984">
                        <c:v>3.8568712312426919E-12</c:v>
                      </c:pt>
                      <c:pt idx="1985">
                        <c:v>3.8675236279363794E-12</c:v>
                      </c:pt>
                      <c:pt idx="1986">
                        <c:v>3.8782647396288987E-12</c:v>
                      </c:pt>
                      <c:pt idx="1987">
                        <c:v>3.8890950832644835E-12</c:v>
                      </c:pt>
                      <c:pt idx="1988">
                        <c:v>3.900015175787336E-12</c:v>
                      </c:pt>
                      <c:pt idx="1989">
                        <c:v>3.9110255341416891E-12</c:v>
                      </c:pt>
                      <c:pt idx="1990">
                        <c:v>3.9221266752717515E-12</c:v>
                      </c:pt>
                      <c:pt idx="1991">
                        <c:v>3.9333191161217165E-12</c:v>
                      </c:pt>
                      <c:pt idx="1992">
                        <c:v>3.9446033770824719E-12</c:v>
                      </c:pt>
                      <c:pt idx="1993">
                        <c:v>3.9559800216284E-12</c:v>
                      </c:pt>
                      <c:pt idx="1994">
                        <c:v>3.9674496131935669E-12</c:v>
                      </c:pt>
                      <c:pt idx="1995">
                        <c:v>3.979012709283948E-12</c:v>
                      </c:pt>
                      <c:pt idx="1996">
                        <c:v>3.9906698674055065E-12</c:v>
                      </c:pt>
                      <c:pt idx="1997">
                        <c:v>4.0024216450642524E-12</c:v>
                      </c:pt>
                      <c:pt idx="1998">
                        <c:v>4.014268599790462E-12</c:v>
                      </c:pt>
                      <c:pt idx="1999">
                        <c:v>4.0262112966917049E-12</c:v>
                      </c:pt>
                      <c:pt idx="2000">
                        <c:v>4.0382503190369336E-12</c:v>
                      </c:pt>
                      <c:pt idx="2001">
                        <c:v>4.050386252751693E-12</c:v>
                      </c:pt>
                      <c:pt idx="2002">
                        <c:v>4.0626196837615699E-12</c:v>
                      </c:pt>
                      <c:pt idx="2003">
                        <c:v>4.0749511979921487E-12</c:v>
                      </c:pt>
                      <c:pt idx="2004">
                        <c:v>4.0873813813689647E-12</c:v>
                      </c:pt>
                      <c:pt idx="2005">
                        <c:v>4.0999108244308409E-12</c:v>
                      </c:pt>
                      <c:pt idx="2006">
                        <c:v>4.1125401374046382E-12</c:v>
                      </c:pt>
                      <c:pt idx="2007">
                        <c:v>4.1252699357495071E-12</c:v>
                      </c:pt>
                      <c:pt idx="2008">
                        <c:v>4.1381008349246459E-12</c:v>
                      </c:pt>
                      <c:pt idx="2009">
                        <c:v>4.1510334503892413E-12</c:v>
                      </c:pt>
                      <c:pt idx="2010">
                        <c:v>4.1640683976024698E-12</c:v>
                      </c:pt>
                      <c:pt idx="2011">
                        <c:v>4.177206294477491E-12</c:v>
                      </c:pt>
                      <c:pt idx="2012">
                        <c:v>4.1904477781296981E-12</c:v>
                      </c:pt>
                      <c:pt idx="2013">
                        <c:v>4.203793494689657E-12</c:v>
                      </c:pt>
                      <c:pt idx="2014">
                        <c:v>4.2172440903387436E-12</c:v>
                      </c:pt>
                      <c:pt idx="2015">
                        <c:v>4.2308002112584324E-12</c:v>
                      </c:pt>
                      <c:pt idx="2016">
                        <c:v>4.244462503630085E-12</c:v>
                      </c:pt>
                      <c:pt idx="2017">
                        <c:v>4.2582316147097692E-12</c:v>
                      </c:pt>
                      <c:pt idx="2018">
                        <c:v>4.272108208761904E-12</c:v>
                      </c:pt>
                      <c:pt idx="2019">
                        <c:v>4.28609296359386E-12</c:v>
                      </c:pt>
                      <c:pt idx="2020">
                        <c:v>4.3001865573855888E-12</c:v>
                      </c:pt>
                      <c:pt idx="2021">
                        <c:v>4.3143896683170608E-12</c:v>
                      </c:pt>
                      <c:pt idx="2022">
                        <c:v>4.3287029745682372E-12</c:v>
                      </c:pt>
                      <c:pt idx="2023">
                        <c:v>4.3431271546477028E-12</c:v>
                      </c:pt>
                      <c:pt idx="2024">
                        <c:v>4.3576629007042279E-12</c:v>
                      </c:pt>
                      <c:pt idx="2025">
                        <c:v>4.3723109230462888E-12</c:v>
                      </c:pt>
                      <c:pt idx="2026">
                        <c:v>4.387071933235424E-12</c:v>
                      </c:pt>
                      <c:pt idx="2027">
                        <c:v>4.4019466428332174E-12</c:v>
                      </c:pt>
                      <c:pt idx="2028">
                        <c:v>4.4169357634012261E-12</c:v>
                      </c:pt>
                      <c:pt idx="2029">
                        <c:v>4.4320400065415165E-12</c:v>
                      </c:pt>
                      <c:pt idx="2030">
                        <c:v>4.4472600935866012E-12</c:v>
                      </c:pt>
                      <c:pt idx="2031">
                        <c:v>4.4625967679612194E-12</c:v>
                      </c:pt>
                      <c:pt idx="2032">
                        <c:v>4.478050776126521E-12</c:v>
                      </c:pt>
                      <c:pt idx="2033">
                        <c:v>4.493622864543704E-12</c:v>
                      </c:pt>
                      <c:pt idx="2034">
                        <c:v>4.5093137796739562E-12</c:v>
                      </c:pt>
                      <c:pt idx="2035">
                        <c:v>4.5251242679782714E-12</c:v>
                      </c:pt>
                      <c:pt idx="2036">
                        <c:v>4.5410550819506594E-12</c:v>
                      </c:pt>
                      <c:pt idx="2037">
                        <c:v>4.5571069985044837E-12</c:v>
                      </c:pt>
                      <c:pt idx="2038">
                        <c:v>4.5732808006956812E-12</c:v>
                      </c:pt>
                      <c:pt idx="2039">
                        <c:v>4.589577271580191E-12</c:v>
                      </c:pt>
                      <c:pt idx="2040">
                        <c:v>4.6059971942139794E-12</c:v>
                      </c:pt>
                      <c:pt idx="2041">
                        <c:v>4.6225413516530051E-12</c:v>
                      </c:pt>
                      <c:pt idx="2042">
                        <c:v>4.639210530218371E-12</c:v>
                      </c:pt>
                      <c:pt idx="2043">
                        <c:v>4.6560055405419469E-12</c:v>
                      </c:pt>
                      <c:pt idx="2044">
                        <c:v>4.6729272041610593E-12</c:v>
                      </c:pt>
                      <c:pt idx="2045">
                        <c:v>4.6899763426622897E-12</c:v>
                      </c:pt>
                      <c:pt idx="2046">
                        <c:v>4.7071537776322478E-12</c:v>
                      </c:pt>
                      <c:pt idx="2047">
                        <c:v>4.7244603306575523E-12</c:v>
                      </c:pt>
                      <c:pt idx="2048">
                        <c:v>4.741896824783416E-12</c:v>
                      </c:pt>
                      <c:pt idx="2049">
                        <c:v>4.7594641050589493E-12</c:v>
                      </c:pt>
                      <c:pt idx="2050">
                        <c:v>4.7771630334478324E-12</c:v>
                      </c:pt>
                      <c:pt idx="2051">
                        <c:v>4.794994472340299E-12</c:v>
                      </c:pt>
                      <c:pt idx="2052">
                        <c:v>4.812959284126617E-12</c:v>
                      </c:pt>
                      <c:pt idx="2053">
                        <c:v>4.8310583311970397E-12</c:v>
                      </c:pt>
                      <c:pt idx="2054">
                        <c:v>4.849292476394549E-12</c:v>
                      </c:pt>
                      <c:pt idx="2055">
                        <c:v>4.8676626006352729E-12</c:v>
                      </c:pt>
                      <c:pt idx="2056">
                        <c:v>4.886169608318832E-12</c:v>
                      </c:pt>
                      <c:pt idx="2057">
                        <c:v>4.9048144053959327E-12</c:v>
                      </c:pt>
                      <c:pt idx="2058">
                        <c:v>4.9235978978172458E-12</c:v>
                      </c:pt>
                      <c:pt idx="2059">
                        <c:v>4.9425209915334219E-12</c:v>
                      </c:pt>
                      <c:pt idx="2060">
                        <c:v>4.9615845925461723E-12</c:v>
                      </c:pt>
                      <c:pt idx="2061">
                        <c:v>4.980789620076312E-12</c:v>
                      </c:pt>
                      <c:pt idx="2062">
                        <c:v>5.0001370230904281E-12</c:v>
                      </c:pt>
                      <c:pt idx="2063">
                        <c:v>5.019627754563881E-12</c:v>
                      </c:pt>
                      <c:pt idx="2064">
                        <c:v>5.0392627674720381E-12</c:v>
                      </c:pt>
                      <c:pt idx="2065">
                        <c:v>5.0590430147902413E-12</c:v>
                      </c:pt>
                      <c:pt idx="2066">
                        <c:v>5.0789694494918766E-12</c:v>
                      </c:pt>
                      <c:pt idx="2067">
                        <c:v>5.0990430329147805E-12</c:v>
                      </c:pt>
                      <c:pt idx="2068">
                        <c:v>5.1192647608873032E-12</c:v>
                      </c:pt>
                      <c:pt idx="2069">
                        <c:v>5.1396356379232899E-12</c:v>
                      </c:pt>
                      <c:pt idx="2070">
                        <c:v>5.1601566685365914E-12</c:v>
                      </c:pt>
                      <c:pt idx="2071">
                        <c:v>5.1808288572410522E-12</c:v>
                      </c:pt>
                      <c:pt idx="2072">
                        <c:v>5.2016532085505417E-12</c:v>
                      </c:pt>
                      <c:pt idx="2073">
                        <c:v>5.2226307315575478E-12</c:v>
                      </c:pt>
                      <c:pt idx="2074">
                        <c:v>5.2437624716026764E-12</c:v>
                      </c:pt>
                      <c:pt idx="2075">
                        <c:v>5.2650494907518229E-12</c:v>
                      </c:pt>
                      <c:pt idx="2076">
                        <c:v>5.286492851144213E-12</c:v>
                      </c:pt>
                      <c:pt idx="2077">
                        <c:v>5.3080936149190218E-12</c:v>
                      </c:pt>
                      <c:pt idx="2078">
                        <c:v>5.3298528442153967E-12</c:v>
                      </c:pt>
                      <c:pt idx="2079">
                        <c:v>5.3517716031591736E-12</c:v>
                      </c:pt>
                      <c:pt idx="2080">
                        <c:v>5.373850990782421E-12</c:v>
                      </c:pt>
                      <c:pt idx="2081">
                        <c:v>5.3960921345518066E-12</c:v>
                      </c:pt>
                      <c:pt idx="2082">
                        <c:v>5.4184961626936974E-12</c:v>
                      </c:pt>
                      <c:pt idx="2083">
                        <c:v>5.4410642034344562E-12</c:v>
                      </c:pt>
                      <c:pt idx="2084">
                        <c:v>5.463797385000479E-12</c:v>
                      </c:pt>
                      <c:pt idx="2085">
                        <c:v>5.4866968360964807E-12</c:v>
                      </c:pt>
                      <c:pt idx="2086">
                        <c:v>5.5097637160906693E-12</c:v>
                      </c:pt>
                      <c:pt idx="2087">
                        <c:v>5.5329992282211402E-12</c:v>
                      </c:pt>
                      <c:pt idx="2088">
                        <c:v>5.5564045788677336E-12</c:v>
                      </c:pt>
                      <c:pt idx="2089">
                        <c:v>5.5799809744102246E-12</c:v>
                      </c:pt>
                      <c:pt idx="2090">
                        <c:v>5.6037296212284367E-12</c:v>
                      </c:pt>
                      <c:pt idx="2091">
                        <c:v>5.62765172561518E-12</c:v>
                      </c:pt>
                      <c:pt idx="2092">
                        <c:v>5.651748517721368E-12</c:v>
                      </c:pt>
                      <c:pt idx="2093">
                        <c:v>5.6760212903299677E-12</c:v>
                      </c:pt>
                      <c:pt idx="2094">
                        <c:v>5.7004713455300632E-12</c:v>
                      </c:pt>
                      <c:pt idx="2095">
                        <c:v>5.7250999854107283E-12</c:v>
                      </c:pt>
                      <c:pt idx="2096">
                        <c:v>5.7499085120610486E-12</c:v>
                      </c:pt>
                      <c:pt idx="2097">
                        <c:v>5.7748982275381069E-12</c:v>
                      </c:pt>
                      <c:pt idx="2098">
                        <c:v>5.8000704495196542E-12</c:v>
                      </c:pt>
                      <c:pt idx="2099">
                        <c:v>5.825426578346657E-12</c:v>
                      </c:pt>
                      <c:pt idx="2100">
                        <c:v>5.8509680377548433E-12</c:v>
                      </c:pt>
                      <c:pt idx="2101">
                        <c:v>5.8766962514799384E-12</c:v>
                      </c:pt>
                      <c:pt idx="2102">
                        <c:v>5.9026126432576552E-12</c:v>
                      </c:pt>
                      <c:pt idx="2103">
                        <c:v>5.9287186368237474E-12</c:v>
                      </c:pt>
                      <c:pt idx="2104">
                        <c:v>5.9550156644450443E-12</c:v>
                      </c:pt>
                      <c:pt idx="2105">
                        <c:v>5.9815052573541111E-12</c:v>
                      </c:pt>
                      <c:pt idx="2106">
                        <c:v>6.0081889994408488E-12</c:v>
                      </c:pt>
                      <c:pt idx="2107">
                        <c:v>6.0350684748435166E-12</c:v>
                      </c:pt>
                      <c:pt idx="2108">
                        <c:v>6.0621452677002681E-12</c:v>
                      </c:pt>
                      <c:pt idx="2109">
                        <c:v>6.0894209621493165E-12</c:v>
                      </c:pt>
                      <c:pt idx="2110">
                        <c:v>6.116897145241958E-12</c:v>
                      </c:pt>
                      <c:pt idx="2111">
                        <c:v>6.1445755129229392E-12</c:v>
                      </c:pt>
                      <c:pt idx="2112">
                        <c:v>6.1724578649977911E-12</c:v>
                      </c:pt>
                      <c:pt idx="2113">
                        <c:v>6.2005460043898439E-12</c:v>
                      </c:pt>
                      <c:pt idx="2114">
                        <c:v>6.2288417340224371E-12</c:v>
                      </c:pt>
                      <c:pt idx="2115">
                        <c:v>6.2573468568189219E-12</c:v>
                      </c:pt>
                      <c:pt idx="2116">
                        <c:v>6.2860631749535145E-12</c:v>
                      </c:pt>
                      <c:pt idx="2117">
                        <c:v>6.3149925991534261E-12</c:v>
                      </c:pt>
                      <c:pt idx="2118">
                        <c:v>6.3441372250391833E-12</c:v>
                      </c:pt>
                      <c:pt idx="2119">
                        <c:v>6.3734991627769857E-12</c:v>
                      </c:pt>
                      <c:pt idx="2120">
                        <c:v>6.4030805225329247E-12</c:v>
                      </c:pt>
                      <c:pt idx="2121">
                        <c:v>6.4328834144731577E-12</c:v>
                      </c:pt>
                      <c:pt idx="2122">
                        <c:v>6.4629099469938059E-12</c:v>
                      </c:pt>
                      <c:pt idx="2123">
                        <c:v>6.4931623221939674E-12</c:v>
                      </c:pt>
                      <c:pt idx="2124">
                        <c:v>6.5236430438304467E-12</c:v>
                      </c:pt>
                      <c:pt idx="2125">
                        <c:v>6.5543546638797329E-12</c:v>
                      </c:pt>
                      <c:pt idx="2126">
                        <c:v>6.5852997343183084E-12</c:v>
                      </c:pt>
                      <c:pt idx="2127">
                        <c:v>6.6164808071226703E-12</c:v>
                      </c:pt>
                      <c:pt idx="2128">
                        <c:v>6.6479004338001159E-12</c:v>
                      </c:pt>
                      <c:pt idx="2129">
                        <c:v>6.6795612307247193E-12</c:v>
                      </c:pt>
                      <c:pt idx="2130">
                        <c:v>6.711466262753319E-12</c:v>
                      </c:pt>
                      <c:pt idx="2131">
                        <c:v>6.743618728959989E-12</c:v>
                      </c:pt>
                      <c:pt idx="2132">
                        <c:v>6.7760218284187567E-12</c:v>
                      </c:pt>
                      <c:pt idx="2133">
                        <c:v>6.8086787602037059E-12</c:v>
                      </c:pt>
                      <c:pt idx="2134">
                        <c:v>6.8415927233888324E-12</c:v>
                      </c:pt>
                      <c:pt idx="2135">
                        <c:v>6.8747669526147398E-12</c:v>
                      </c:pt>
                      <c:pt idx="2136">
                        <c:v>6.9082052756189547E-12</c:v>
                      </c:pt>
                      <c:pt idx="2137">
                        <c:v>6.9419118511207426E-12</c:v>
                      </c:pt>
                      <c:pt idx="2138">
                        <c:v>6.9758908390699498E-12</c:v>
                      </c:pt>
                      <c:pt idx="2139">
                        <c:v>7.0101463994165258E-12</c:v>
                      </c:pt>
                      <c:pt idx="2140">
                        <c:v>7.0446826921103224E-12</c:v>
                      </c:pt>
                      <c:pt idx="2141">
                        <c:v>7.0827016732554085E-12</c:v>
                      </c:pt>
                      <c:pt idx="2142">
                        <c:v>7.1204888990921497E-12</c:v>
                      </c:pt>
                      <c:pt idx="2143">
                        <c:v>7.1563551771096341E-12</c:v>
                      </c:pt>
                      <c:pt idx="2144">
                        <c:v>7.1903005073078471E-12</c:v>
                      </c:pt>
                      <c:pt idx="2145">
                        <c:v>7.2223248896868429E-12</c:v>
                      </c:pt>
                      <c:pt idx="2146">
                        <c:v>7.2524283242465631E-12</c:v>
                      </c:pt>
                      <c:pt idx="2147">
                        <c:v>7.280610810987033E-12</c:v>
                      </c:pt>
                      <c:pt idx="2148">
                        <c:v>7.3068723499082679E-12</c:v>
                      </c:pt>
                      <c:pt idx="2149">
                        <c:v>7.3312129410102248E-12</c:v>
                      </c:pt>
                      <c:pt idx="2150">
                        <c:v>7.3536325842929266E-12</c:v>
                      </c:pt>
                      <c:pt idx="2151">
                        <c:v>7.3741312797563941E-12</c:v>
                      </c:pt>
                      <c:pt idx="2152">
                        <c:v>7.3927090274006079E-12</c:v>
                      </c:pt>
                      <c:pt idx="2153">
                        <c:v>7.4093658272255488E-12</c:v>
                      </c:pt>
                      <c:pt idx="2154">
                        <c:v>7.4241016792312506E-12</c:v>
                      </c:pt>
                      <c:pt idx="2155">
                        <c:v>7.4369165834177019E-12</c:v>
                      </c:pt>
                      <c:pt idx="2156">
                        <c:v>7.4478105397848965E-12</c:v>
                      </c:pt>
                      <c:pt idx="2157">
                        <c:v>7.4567835483328374E-12</c:v>
                      </c:pt>
                      <c:pt idx="2158">
                        <c:v>7.463835609061523E-12</c:v>
                      </c:pt>
                      <c:pt idx="2159">
                        <c:v>7.4689667219709566E-12</c:v>
                      </c:pt>
                      <c:pt idx="2160">
                        <c:v>7.4721768870611334E-12</c:v>
                      </c:pt>
                      <c:pt idx="2161">
                        <c:v>7.473466104332076E-12</c:v>
                      </c:pt>
                      <c:pt idx="2162">
                        <c:v>7.4728343737837455E-12</c:v>
                      </c:pt>
                      <c:pt idx="2163">
                        <c:v>7.4702816954161598E-12</c:v>
                      </c:pt>
                      <c:pt idx="2164">
                        <c:v>7.4658080692293382E-12</c:v>
                      </c:pt>
                      <c:pt idx="2165">
                        <c:v>7.4594134952232388E-12</c:v>
                      </c:pt>
                      <c:pt idx="2166">
                        <c:v>7.4510979733979083E-12</c:v>
                      </c:pt>
                      <c:pt idx="2167">
                        <c:v>7.4408615037533243E-12</c:v>
                      </c:pt>
                      <c:pt idx="2168">
                        <c:v>7.4287040862894817E-12</c:v>
                      </c:pt>
                      <c:pt idx="2169">
                        <c:v>7.4146257210063856E-12</c:v>
                      </c:pt>
                      <c:pt idx="2170">
                        <c:v>7.398626407904039E-12</c:v>
                      </c:pt>
                      <c:pt idx="2171">
                        <c:v>7.3807061469824356E-12</c:v>
                      </c:pt>
                      <c:pt idx="2172">
                        <c:v>7.3608649382415753E-12</c:v>
                      </c:pt>
                      <c:pt idx="2173">
                        <c:v>7.3391027816814646E-12</c:v>
                      </c:pt>
                      <c:pt idx="2174">
                        <c:v>7.3154196773020955E-12</c:v>
                      </c:pt>
                      <c:pt idx="2175">
                        <c:v>7.2898156251034937E-12</c:v>
                      </c:pt>
                      <c:pt idx="2176">
                        <c:v>7.2622906250856343E-12</c:v>
                      </c:pt>
                      <c:pt idx="2177">
                        <c:v>7.2328446772485019E-12</c:v>
                      </c:pt>
                      <c:pt idx="2178">
                        <c:v>7.2014777815921352E-12</c:v>
                      </c:pt>
                      <c:pt idx="2179">
                        <c:v>7.1681899381164922E-12</c:v>
                      </c:pt>
                      <c:pt idx="2180">
                        <c:v>7.1329811468216167E-12</c:v>
                      </c:pt>
                      <c:pt idx="2181">
                        <c:v>7.0958893398020469E-12</c:v>
                      </c:pt>
                      <c:pt idx="2182">
                        <c:v>7.0583952961159957E-12</c:v>
                      </c:pt>
                      <c:pt idx="2183">
                        <c:v>7.0212152014721794E-12</c:v>
                      </c:pt>
                      <c:pt idx="2184">
                        <c:v>6.9843442227367895E-12</c:v>
                      </c:pt>
                      <c:pt idx="2185">
                        <c:v>6.9477775267759171E-12</c:v>
                      </c:pt>
                      <c:pt idx="2186">
                        <c:v>6.91151028045573E-12</c:v>
                      </c:pt>
                      <c:pt idx="2187">
                        <c:v>6.875537650642346E-12</c:v>
                      </c:pt>
                      <c:pt idx="2188">
                        <c:v>6.8398548042019242E-12</c:v>
                      </c:pt>
                      <c:pt idx="2189">
                        <c:v>6.8044571663543747E-12</c:v>
                      </c:pt>
                      <c:pt idx="2190">
                        <c:v>6.7693411245477234E-12</c:v>
                      </c:pt>
                      <c:pt idx="2191">
                        <c:v>6.7345031684617712E-12</c:v>
                      </c:pt>
                      <c:pt idx="2192">
                        <c:v>6.6999397828974327E-12</c:v>
                      </c:pt>
                      <c:pt idx="2193">
                        <c:v>6.6656474526555601E-12</c:v>
                      </c:pt>
                      <c:pt idx="2194">
                        <c:v>6.6316226625370954E-12</c:v>
                      </c:pt>
                      <c:pt idx="2195">
                        <c:v>6.5978618973428844E-12</c:v>
                      </c:pt>
                      <c:pt idx="2196">
                        <c:v>6.564361692747523E-12</c:v>
                      </c:pt>
                      <c:pt idx="2197">
                        <c:v>6.5311191276745112E-12</c:v>
                      </c:pt>
                      <c:pt idx="2198">
                        <c:v>6.4981315105000004E-12</c:v>
                      </c:pt>
                      <c:pt idx="2199">
                        <c:v>6.4653961375510591E-12</c:v>
                      </c:pt>
                      <c:pt idx="2200">
                        <c:v>6.4329103051547437E-12</c:v>
                      </c:pt>
                      <c:pt idx="2201">
                        <c:v>6.4006713096381154E-12</c:v>
                      </c:pt>
                      <c:pt idx="2202">
                        <c:v>6.3686764473281669E-12</c:v>
                      </c:pt>
                      <c:pt idx="2203">
                        <c:v>6.3369230186603086E-12</c:v>
                      </c:pt>
                      <c:pt idx="2204">
                        <c:v>6.3054085638456466E-12</c:v>
                      </c:pt>
                      <c:pt idx="2205">
                        <c:v>6.2741308923330533E-12</c:v>
                      </c:pt>
                      <c:pt idx="2206">
                        <c:v>6.2430878118541708E-12</c:v>
                      </c:pt>
                      <c:pt idx="2207">
                        <c:v>6.2122771301406688E-12</c:v>
                      </c:pt>
                      <c:pt idx="2208">
                        <c:v>6.1816966549242105E-12</c:v>
                      </c:pt>
                      <c:pt idx="2209">
                        <c:v>6.1513441939364082E-12</c:v>
                      </c:pt>
                      <c:pt idx="2210">
                        <c:v>6.1212175549089646E-12</c:v>
                      </c:pt>
                      <c:pt idx="2211">
                        <c:v>6.0913146220672914E-12</c:v>
                      </c:pt>
                      <c:pt idx="2212">
                        <c:v>6.061633512809735E-12</c:v>
                      </c:pt>
                      <c:pt idx="2213">
                        <c:v>6.0321723680649366E-12</c:v>
                      </c:pt>
                      <c:pt idx="2214">
                        <c:v>6.0029293284744564E-12</c:v>
                      </c:pt>
                      <c:pt idx="2215">
                        <c:v>5.9739025346798619E-12</c:v>
                      </c:pt>
                      <c:pt idx="2216">
                        <c:v>5.9450901273227455E-12</c:v>
                      </c:pt>
                      <c:pt idx="2217">
                        <c:v>5.9164902470446764E-12</c:v>
                      </c:pt>
                      <c:pt idx="2218">
                        <c:v>5.8881010520901062E-12</c:v>
                      </c:pt>
                      <c:pt idx="2219">
                        <c:v>5.8599208510321776E-12</c:v>
                      </c:pt>
                      <c:pt idx="2220">
                        <c:v>5.8319480122348358E-12</c:v>
                      </c:pt>
                      <c:pt idx="2221">
                        <c:v>5.8041809024996737E-12</c:v>
                      </c:pt>
                      <c:pt idx="2222">
                        <c:v>5.7766178886283193E-12</c:v>
                      </c:pt>
                      <c:pt idx="2223">
                        <c:v>5.7492573374223195E-12</c:v>
                      </c:pt>
                      <c:pt idx="2224">
                        <c:v>5.722097615683299E-12</c:v>
                      </c:pt>
                      <c:pt idx="2225">
                        <c:v>5.695137092339559E-12</c:v>
                      </c:pt>
                      <c:pt idx="2226">
                        <c:v>5.6683742130128112E-12</c:v>
                      </c:pt>
                      <c:pt idx="2227">
                        <c:v>5.6418075044754396E-12</c:v>
                      </c:pt>
                      <c:pt idx="2228">
                        <c:v>5.615435495291566E-12</c:v>
                      </c:pt>
                      <c:pt idx="2229">
                        <c:v>5.5892567140252997E-12</c:v>
                      </c:pt>
                      <c:pt idx="2230">
                        <c:v>5.5632696892407626E-12</c:v>
                      </c:pt>
                      <c:pt idx="2231">
                        <c:v>5.5374729495020667E-12</c:v>
                      </c:pt>
                      <c:pt idx="2232">
                        <c:v>5.5118650233733473E-12</c:v>
                      </c:pt>
                      <c:pt idx="2233">
                        <c:v>5.4864444689678358E-12</c:v>
                      </c:pt>
                      <c:pt idx="2234">
                        <c:v>5.461209926083539E-12</c:v>
                      </c:pt>
                      <c:pt idx="2235">
                        <c:v>5.4361600456813839E-12</c:v>
                      </c:pt>
                      <c:pt idx="2236">
                        <c:v>5.4112934787221698E-12</c:v>
                      </c:pt>
                      <c:pt idx="2237">
                        <c:v>5.3866088761667835E-12</c:v>
                      </c:pt>
                      <c:pt idx="2238">
                        <c:v>5.3621048889760209E-12</c:v>
                      </c:pt>
                      <c:pt idx="2239">
                        <c:v>5.3377801681107415E-12</c:v>
                      </c:pt>
                      <c:pt idx="2240">
                        <c:v>5.3136333727951252E-12</c:v>
                      </c:pt>
                      <c:pt idx="2241">
                        <c:v>5.2896632252619518E-12</c:v>
                      </c:pt>
                      <c:pt idx="2242">
                        <c:v>5.2658684744105179E-12</c:v>
                      </c:pt>
                      <c:pt idx="2243">
                        <c:v>5.2422478690558541E-12</c:v>
                      </c:pt>
                      <c:pt idx="2244">
                        <c:v>5.2188001580130016E-12</c:v>
                      </c:pt>
                      <c:pt idx="2245">
                        <c:v>5.1955240900969776E-12</c:v>
                      </c:pt>
                      <c:pt idx="2246">
                        <c:v>5.1724184141228142E-12</c:v>
                      </c:pt>
                      <c:pt idx="2247">
                        <c:v>5.149481880289464E-12</c:v>
                      </c:pt>
                      <c:pt idx="2248">
                        <c:v>5.1267132773250007E-12</c:v>
                      </c:pt>
                      <c:pt idx="2249">
                        <c:v>5.1041114344727905E-12</c:v>
                      </c:pt>
                      <c:pt idx="2250">
                        <c:v>5.0816751826646946E-12</c:v>
                      </c:pt>
                      <c:pt idx="2251">
                        <c:v>5.0594033528326384E-12</c:v>
                      </c:pt>
                      <c:pt idx="2252">
                        <c:v>5.0372947759084093E-12</c:v>
                      </c:pt>
                      <c:pt idx="2253">
                        <c:v>5.0153482828239345E-12</c:v>
                      </c:pt>
                      <c:pt idx="2254">
                        <c:v>4.9935627045366029E-12</c:v>
                      </c:pt>
                      <c:pt idx="2255">
                        <c:v>4.9719368901921931E-12</c:v>
                      </c:pt>
                      <c:pt idx="2256">
                        <c:v>4.9504697353844289E-12</c:v>
                      </c:pt>
                      <c:pt idx="2257">
                        <c:v>4.9291601426807683E-12</c:v>
                      </c:pt>
                      <c:pt idx="2258">
                        <c:v>4.9080070146486316E-12</c:v>
                      </c:pt>
                      <c:pt idx="2259">
                        <c:v>4.8870092538555229E-12</c:v>
                      </c:pt>
                      <c:pt idx="2260">
                        <c:v>4.8661657628688422E-12</c:v>
                      </c:pt>
                      <c:pt idx="2261">
                        <c:v>4.8454754442560791E-12</c:v>
                      </c:pt>
                      <c:pt idx="2262">
                        <c:v>4.8249372068035123E-12</c:v>
                      </c:pt>
                      <c:pt idx="2263">
                        <c:v>4.8045500007777551E-12</c:v>
                      </c:pt>
                      <c:pt idx="2264">
                        <c:v>4.7843127930389846E-12</c:v>
                      </c:pt>
                      <c:pt idx="2265">
                        <c:v>4.7642245504707618E-12</c:v>
                      </c:pt>
                      <c:pt idx="2266">
                        <c:v>4.7442842399565565E-12</c:v>
                      </c:pt>
                      <c:pt idx="2267">
                        <c:v>4.7244908283799176E-12</c:v>
                      </c:pt>
                      <c:pt idx="2268">
                        <c:v>4.7048432826243368E-12</c:v>
                      </c:pt>
                      <c:pt idx="2269">
                        <c:v>4.6853405709463302E-12</c:v>
                      </c:pt>
                      <c:pt idx="2270">
                        <c:v>4.6659816907179192E-12</c:v>
                      </c:pt>
                      <c:pt idx="2271">
                        <c:v>4.6467656667154278E-12</c:v>
                      </c:pt>
                      <c:pt idx="2272">
                        <c:v>4.627691524743606E-12</c:v>
                      </c:pt>
                      <c:pt idx="2273">
                        <c:v>4.6087582906071069E-12</c:v>
                      </c:pt>
                      <c:pt idx="2274">
                        <c:v>4.589964990110704E-12</c:v>
                      </c:pt>
                      <c:pt idx="2275">
                        <c:v>4.5713106490590665E-12</c:v>
                      </c:pt>
                      <c:pt idx="2276">
                        <c:v>4.5527942933349604E-12</c:v>
                      </c:pt>
                      <c:pt idx="2277">
                        <c:v>4.5344149646883644E-12</c:v>
                      </c:pt>
                      <c:pt idx="2278">
                        <c:v>4.5161717392198296E-12</c:v>
                      </c:pt>
                      <c:pt idx="2279">
                        <c:v>4.4980636974532264E-12</c:v>
                      </c:pt>
                      <c:pt idx="2280">
                        <c:v>4.4800899199123785E-12</c:v>
                      </c:pt>
                      <c:pt idx="2281">
                        <c:v>4.4622494871211513E-12</c:v>
                      </c:pt>
                      <c:pt idx="2282">
                        <c:v>4.4445414796033926E-12</c:v>
                      </c:pt>
                      <c:pt idx="2283">
                        <c:v>4.4269649778829607E-12</c:v>
                      </c:pt>
                      <c:pt idx="2284">
                        <c:v>4.4095190687445115E-12</c:v>
                      </c:pt>
                      <c:pt idx="2285">
                        <c:v>4.3922028727564493E-12</c:v>
                      </c:pt>
                      <c:pt idx="2286">
                        <c:v>4.3750155217150989E-12</c:v>
                      </c:pt>
                      <c:pt idx="2287">
                        <c:v>4.3579561474201387E-12</c:v>
                      </c:pt>
                      <c:pt idx="2288">
                        <c:v>4.3410238816712644E-12</c:v>
                      </c:pt>
                      <c:pt idx="2289">
                        <c:v>4.3242178562681779E-12</c:v>
                      </c:pt>
                      <c:pt idx="2290">
                        <c:v>4.3075372030105909E-12</c:v>
                      </c:pt>
                      <c:pt idx="2291">
                        <c:v>4.2909810553828808E-12</c:v>
                      </c:pt>
                      <c:pt idx="2292">
                        <c:v>4.2745485728040768E-12</c:v>
                      </c:pt>
                      <c:pt idx="2293">
                        <c:v>4.2582389348860681E-12</c:v>
                      </c:pt>
                      <c:pt idx="2294">
                        <c:v>4.2420513217614518E-12</c:v>
                      </c:pt>
                      <c:pt idx="2295">
                        <c:v>4.2259849135628154E-12</c:v>
                      </c:pt>
                      <c:pt idx="2296">
                        <c:v>4.2100388904227468E-12</c:v>
                      </c:pt>
                      <c:pt idx="2297">
                        <c:v>4.1942124324738337E-12</c:v>
                      </c:pt>
                      <c:pt idx="2298">
                        <c:v>4.1785047200261063E-12</c:v>
                      </c:pt>
                      <c:pt idx="2299">
                        <c:v>4.1629149489747396E-12</c:v>
                      </c:pt>
                      <c:pt idx="2300">
                        <c:v>4.1474423424662257E-12</c:v>
                      </c:pt>
                      <c:pt idx="2301">
                        <c:v>4.1320861263685907E-12</c:v>
                      </c:pt>
                      <c:pt idx="2302">
                        <c:v>4.1168455265499273E-12</c:v>
                      </c:pt>
                      <c:pt idx="2303">
                        <c:v>4.1017197688782309E-12</c:v>
                      </c:pt>
                      <c:pt idx="2304">
                        <c:v>4.0867080792215746E-12</c:v>
                      </c:pt>
                      <c:pt idx="2305">
                        <c:v>4.0718096834479847E-12</c:v>
                      </c:pt>
                      <c:pt idx="2306">
                        <c:v>4.0570238142766335E-12</c:v>
                      </c:pt>
                      <c:pt idx="2307">
                        <c:v>4.0423497333814971E-12</c:v>
                      </c:pt>
                      <c:pt idx="2308">
                        <c:v>4.0277867100213277E-12</c:v>
                      </c:pt>
                      <c:pt idx="2309">
                        <c:v>4.0133340134541118E-12</c:v>
                      </c:pt>
                      <c:pt idx="2310">
                        <c:v>3.9989909129378631E-12</c:v>
                      </c:pt>
                      <c:pt idx="2311">
                        <c:v>3.9847566777305456E-12</c:v>
                      </c:pt>
                      <c:pt idx="2312">
                        <c:v>3.9706305770901755E-12</c:v>
                      </c:pt>
                      <c:pt idx="2313">
                        <c:v>3.9566118824004561E-12</c:v>
                      </c:pt>
                      <c:pt idx="2314">
                        <c:v>3.9426998889611044E-12</c:v>
                      </c:pt>
                      <c:pt idx="2315">
                        <c:v>3.9288939070452395E-12</c:v>
                      </c:pt>
                      <c:pt idx="2316">
                        <c:v>3.9151932471497257E-12</c:v>
                      </c:pt>
                      <c:pt idx="2317">
                        <c:v>3.9015972197714603E-12</c:v>
                      </c:pt>
                      <c:pt idx="2318">
                        <c:v>3.8881051354073075E-12</c:v>
                      </c:pt>
                      <c:pt idx="2319">
                        <c:v>3.8747163045541396E-12</c:v>
                      </c:pt>
                      <c:pt idx="2320">
                        <c:v>3.8614300380402358E-12</c:v>
                      </c:pt>
                      <c:pt idx="2321">
                        <c:v>3.8482456622491032E-12</c:v>
                      </c:pt>
                      <c:pt idx="2322">
                        <c:v>3.8351625253175225E-12</c:v>
                      </c:pt>
                      <c:pt idx="2323">
                        <c:v>3.822179976988687E-12</c:v>
                      </c:pt>
                      <c:pt idx="2324">
                        <c:v>3.809297367005755E-12</c:v>
                      </c:pt>
                      <c:pt idx="2325">
                        <c:v>3.7965140451119077E-12</c:v>
                      </c:pt>
                      <c:pt idx="2326">
                        <c:v>3.7838293610503317E-12</c:v>
                      </c:pt>
                      <c:pt idx="2327">
                        <c:v>3.7712426645190581E-12</c:v>
                      </c:pt>
                      <c:pt idx="2328">
                        <c:v>3.7587532814746086E-12</c:v>
                      </c:pt>
                      <c:pt idx="2329">
                        <c:v>3.7463605792833312E-12</c:v>
                      </c:pt>
                      <c:pt idx="2330">
                        <c:v>3.7340639629031126E-12</c:v>
                      </c:pt>
                      <c:pt idx="2331">
                        <c:v>3.7218628372918309E-12</c:v>
                      </c:pt>
                      <c:pt idx="2332">
                        <c:v>3.7097566074073598E-12</c:v>
                      </c:pt>
                      <c:pt idx="2333">
                        <c:v>3.6977446782075821E-12</c:v>
                      </c:pt>
                      <c:pt idx="2334">
                        <c:v>3.6858264546503717E-12</c:v>
                      </c:pt>
                      <c:pt idx="2335">
                        <c:v>3.674001341693604E-12</c:v>
                      </c:pt>
                      <c:pt idx="2336">
                        <c:v>3.6622687442951692E-12</c:v>
                      </c:pt>
                      <c:pt idx="2337">
                        <c:v>3.6506280674129216E-12</c:v>
                      </c:pt>
                      <c:pt idx="2338">
                        <c:v>3.6390787160047707E-12</c:v>
                      </c:pt>
                      <c:pt idx="2339">
                        <c:v>3.6276200950285649E-12</c:v>
                      </c:pt>
                      <c:pt idx="2340">
                        <c:v>3.6162516094421942E-12</c:v>
                      </c:pt>
                      <c:pt idx="2341">
                        <c:v>3.6049726642035438E-12</c:v>
                      </c:pt>
                      <c:pt idx="2342">
                        <c:v>3.5937826658715308E-12</c:v>
                      </c:pt>
                      <c:pt idx="2343">
                        <c:v>3.5826810555481532E-12</c:v>
                      </c:pt>
                      <c:pt idx="2344">
                        <c:v>3.5716673054247194E-12</c:v>
                      </c:pt>
                      <c:pt idx="2345">
                        <c:v>3.5607408885534688E-12</c:v>
                      </c:pt>
                      <c:pt idx="2346">
                        <c:v>3.5499012779866273E-12</c:v>
                      </c:pt>
                      <c:pt idx="2347">
                        <c:v>3.5391479467764327E-12</c:v>
                      </c:pt>
                      <c:pt idx="2348">
                        <c:v>3.5284803679751211E-12</c:v>
                      </c:pt>
                      <c:pt idx="2349">
                        <c:v>3.5178980146349239E-12</c:v>
                      </c:pt>
                      <c:pt idx="2350">
                        <c:v>3.5074003598080756E-12</c:v>
                      </c:pt>
                      <c:pt idx="2351">
                        <c:v>3.4969868765468074E-12</c:v>
                      </c:pt>
                      <c:pt idx="2352">
                        <c:v>3.4866570379033599E-12</c:v>
                      </c:pt>
                      <c:pt idx="2353">
                        <c:v>3.4764103169299536E-12</c:v>
                      </c:pt>
                      <c:pt idx="2354">
                        <c:v>3.4662461866788333E-12</c:v>
                      </c:pt>
                      <c:pt idx="2355">
                        <c:v>3.4561641202022329E-12</c:v>
                      </c:pt>
                      <c:pt idx="2356">
                        <c:v>3.4461635905523841E-12</c:v>
                      </c:pt>
                      <c:pt idx="2357">
                        <c:v>3.4362440787578591E-12</c:v>
                      </c:pt>
                      <c:pt idx="2358">
                        <c:v>3.4264051075600448E-12</c:v>
                      </c:pt>
                      <c:pt idx="2359">
                        <c:v>3.4166462122226899E-12</c:v>
                      </c:pt>
                      <c:pt idx="2360">
                        <c:v>3.4069669279601379E-12</c:v>
                      </c:pt>
                      <c:pt idx="2361">
                        <c:v>3.3973667899867293E-12</c:v>
                      </c:pt>
                      <c:pt idx="2362">
                        <c:v>3.3878453335168261E-12</c:v>
                      </c:pt>
                      <c:pt idx="2363">
                        <c:v>3.3784020937647665E-12</c:v>
                      </c:pt>
                      <c:pt idx="2364">
                        <c:v>3.3690366059449172E-12</c:v>
                      </c:pt>
                      <c:pt idx="2365">
                        <c:v>3.3597484052716204E-12</c:v>
                      </c:pt>
                      <c:pt idx="2366">
                        <c:v>3.3505370269592167E-12</c:v>
                      </c:pt>
                      <c:pt idx="2367">
                        <c:v>3.3414020062220774E-12</c:v>
                      </c:pt>
                      <c:pt idx="2368">
                        <c:v>3.3323428782745305E-12</c:v>
                      </c:pt>
                      <c:pt idx="2369">
                        <c:v>3.3233591783309433E-12</c:v>
                      </c:pt>
                      <c:pt idx="2370">
                        <c:v>3.3144504416056586E-12</c:v>
                      </c:pt>
                      <c:pt idx="2371">
                        <c:v>3.3056162035329248E-12</c:v>
                      </c:pt>
                      <c:pt idx="2372">
                        <c:v>3.2968560198516605E-12</c:v>
                      </c:pt>
                      <c:pt idx="2373">
                        <c:v>3.2881694799009605E-12</c:v>
                      </c:pt>
                      <c:pt idx="2374">
                        <c:v>3.2795561758383334E-12</c:v>
                      </c:pt>
                      <c:pt idx="2375">
                        <c:v>3.2710156998212885E-12</c:v>
                      </c:pt>
                      <c:pt idx="2376">
                        <c:v>3.2625476440073478E-12</c:v>
                      </c:pt>
                      <c:pt idx="2377">
                        <c:v>3.2541516005540159E-12</c:v>
                      </c:pt>
                      <c:pt idx="2378">
                        <c:v>3.2458271616188023E-12</c:v>
                      </c:pt>
                      <c:pt idx="2379">
                        <c:v>3.2375739193592338E-12</c:v>
                      </c:pt>
                      <c:pt idx="2380">
                        <c:v>3.2293914659327994E-12</c:v>
                      </c:pt>
                      <c:pt idx="2381">
                        <c:v>3.2212793934970302E-12</c:v>
                      </c:pt>
                      <c:pt idx="2382">
                        <c:v>3.2132372942094334E-12</c:v>
                      </c:pt>
                      <c:pt idx="2383">
                        <c:v>3.2052647602275151E-12</c:v>
                      </c:pt>
                      <c:pt idx="2384">
                        <c:v>3.1973613837087982E-12</c:v>
                      </c:pt>
                      <c:pt idx="2385">
                        <c:v>3.1895267568107844E-12</c:v>
                      </c:pt>
                      <c:pt idx="2386">
                        <c:v>3.1817604438529367E-12</c:v>
                      </c:pt>
                      <c:pt idx="2387">
                        <c:v>3.174061955726135E-12</c:v>
                      </c:pt>
                      <c:pt idx="2388">
                        <c:v>3.1664309468620431E-12</c:v>
                      </c:pt>
                      <c:pt idx="2389">
                        <c:v>3.1588670859783586E-12</c:v>
                      </c:pt>
                      <c:pt idx="2390">
                        <c:v>3.1513700417927965E-12</c:v>
                      </c:pt>
                      <c:pt idx="2391">
                        <c:v>3.1439394830230567E-12</c:v>
                      </c:pt>
                      <c:pt idx="2392">
                        <c:v>3.1365750783868445E-12</c:v>
                      </c:pt>
                      <c:pt idx="2393">
                        <c:v>3.1292764966018784E-12</c:v>
                      </c:pt>
                      <c:pt idx="2394">
                        <c:v>3.1220434063858548E-12</c:v>
                      </c:pt>
                      <c:pt idx="2395">
                        <c:v>3.1148754764564784E-12</c:v>
                      </c:pt>
                      <c:pt idx="2396">
                        <c:v>3.1077723755314591E-12</c:v>
                      </c:pt>
                      <c:pt idx="2397">
                        <c:v>3.1007337723285088E-12</c:v>
                      </c:pt>
                      <c:pt idx="2398">
                        <c:v>3.0937593355653222E-12</c:v>
                      </c:pt>
                      <c:pt idx="2399">
                        <c:v>3.0868487339596189E-12</c:v>
                      </c:pt>
                      <c:pt idx="2400">
                        <c:v>3.080001636229089E-12</c:v>
                      </c:pt>
                      <c:pt idx="2401">
                        <c:v>3.0732177110914552E-12</c:v>
                      </c:pt>
                      <c:pt idx="2402">
                        <c:v>3.0664966272644101E-12</c:v>
                      </c:pt>
                      <c:pt idx="2403">
                        <c:v>3.0598380534656663E-12</c:v>
                      </c:pt>
                      <c:pt idx="2404">
                        <c:v>3.0532416584129379E-12</c:v>
                      </c:pt>
                      <c:pt idx="2405">
                        <c:v>3.0467071108239172E-12</c:v>
                      </c:pt>
                      <c:pt idx="2406">
                        <c:v>3.0402340794163143E-12</c:v>
                      </c:pt>
                      <c:pt idx="2407">
                        <c:v>3.033822232907844E-12</c:v>
                      </c:pt>
                      <c:pt idx="2408">
                        <c:v>3.0274712400162024E-12</c:v>
                      </c:pt>
                      <c:pt idx="2409">
                        <c:v>3.0211807694590995E-12</c:v>
                      </c:pt>
                      <c:pt idx="2410">
                        <c:v>3.0149504899542437E-12</c:v>
                      </c:pt>
                      <c:pt idx="2411">
                        <c:v>3.0087800702193436E-12</c:v>
                      </c:pt>
                      <c:pt idx="2412">
                        <c:v>3.0026691789720951E-12</c:v>
                      </c:pt>
                      <c:pt idx="2413">
                        <c:v>2.9966174849302184E-12</c:v>
                      </c:pt>
                      <c:pt idx="2414">
                        <c:v>2.9906246568114065E-12</c:v>
                      </c:pt>
                      <c:pt idx="2415">
                        <c:v>2.9846903488591686E-12</c:v>
                      </c:pt>
                      <c:pt idx="2416">
                        <c:v>2.9788141194578825E-12</c:v>
                      </c:pt>
                      <c:pt idx="2417">
                        <c:v>2.9729957029877658E-12</c:v>
                      </c:pt>
                      <c:pt idx="2418">
                        <c:v>2.9672348784766628E-12</c:v>
                      </c:pt>
                      <c:pt idx="2419">
                        <c:v>2.9615314249524171E-12</c:v>
                      </c:pt>
                      <c:pt idx="2420">
                        <c:v>2.955885121442889E-12</c:v>
                      </c:pt>
                      <c:pt idx="2421">
                        <c:v>2.9502957469759053E-12</c:v>
                      </c:pt>
                      <c:pt idx="2422">
                        <c:v>2.9447630805793193E-12</c:v>
                      </c:pt>
                      <c:pt idx="2423">
                        <c:v>2.9392869012809763E-12</c:v>
                      </c:pt>
                      <c:pt idx="2424">
                        <c:v>2.9338669881087211E-12</c:v>
                      </c:pt>
                      <c:pt idx="2425">
                        <c:v>2.9285031200903976E-12</c:v>
                      </c:pt>
                      <c:pt idx="2426">
                        <c:v>2.9231950762538546E-12</c:v>
                      </c:pt>
                      <c:pt idx="2427">
                        <c:v>2.9179426356269314E-12</c:v>
                      </c:pt>
                      <c:pt idx="2428">
                        <c:v>2.9127455772374783E-12</c:v>
                      </c:pt>
                      <c:pt idx="2429">
                        <c:v>2.9076036801133369E-12</c:v>
                      </c:pt>
                      <c:pt idx="2430">
                        <c:v>2.9025167232823536E-12</c:v>
                      </c:pt>
                      <c:pt idx="2431">
                        <c:v>2.8974844857723764E-12</c:v>
                      </c:pt>
                      <c:pt idx="2432">
                        <c:v>2.8925067466112449E-12</c:v>
                      </c:pt>
                      <c:pt idx="2433">
                        <c:v>2.8875832848268087E-12</c:v>
                      </c:pt>
                      <c:pt idx="2434">
                        <c:v>2.882713879446911E-12</c:v>
                      </c:pt>
                      <c:pt idx="2435">
                        <c:v>2.8778983094993974E-12</c:v>
                      </c:pt>
                      <c:pt idx="2436">
                        <c:v>2.8731363540121155E-12</c:v>
                      </c:pt>
                      <c:pt idx="2437">
                        <c:v>2.868427792012904E-12</c:v>
                      </c:pt>
                      <c:pt idx="2438">
                        <c:v>2.863772402529615E-12</c:v>
                      </c:pt>
                      <c:pt idx="2439">
                        <c:v>2.8591699645900913E-12</c:v>
                      </c:pt>
                      <c:pt idx="2440">
                        <c:v>2.8546202572221817E-12</c:v>
                      </c:pt>
                      <c:pt idx="2441">
                        <c:v>2.8501230594537205E-12</c:v>
                      </c:pt>
                      <c:pt idx="2442">
                        <c:v>2.8456781503125614E-12</c:v>
                      </c:pt>
                      <c:pt idx="2443">
                        <c:v>2.8412853088265515E-12</c:v>
                      </c:pt>
                      <c:pt idx="2444">
                        <c:v>2.8369443140235293E-12</c:v>
                      </c:pt>
                      <c:pt idx="2445">
                        <c:v>2.8326549449313434E-12</c:v>
                      </c:pt>
                      <c:pt idx="2446">
                        <c:v>2.8284169805778377E-12</c:v>
                      </c:pt>
                      <c:pt idx="2447">
                        <c:v>2.8242301999908599E-12</c:v>
                      </c:pt>
                      <c:pt idx="2448">
                        <c:v>2.8200943821982546E-12</c:v>
                      </c:pt>
                      <c:pt idx="2449">
                        <c:v>2.8160093062278665E-12</c:v>
                      </c:pt>
                      <c:pt idx="2450">
                        <c:v>2.8119747511075364E-12</c:v>
                      </c:pt>
                      <c:pt idx="2451">
                        <c:v>2.8079904958651151E-12</c:v>
                      </c:pt>
                      <c:pt idx="2452">
                        <c:v>2.8040563195284514E-12</c:v>
                      </c:pt>
                      <c:pt idx="2453">
                        <c:v>2.8001720011253749E-12</c:v>
                      </c:pt>
                      <c:pt idx="2454">
                        <c:v>2.796337319683746E-12</c:v>
                      </c:pt>
                      <c:pt idx="2455">
                        <c:v>2.7925520542314075E-12</c:v>
                      </c:pt>
                      <c:pt idx="2456">
                        <c:v>2.7888159837962006E-12</c:v>
                      </c:pt>
                      <c:pt idx="2457">
                        <c:v>2.7851288874059676E-12</c:v>
                      </c:pt>
                      <c:pt idx="2458">
                        <c:v>2.7814905440885631E-12</c:v>
                      </c:pt>
                      <c:pt idx="2459">
                        <c:v>2.7779007730925277E-12</c:v>
                      </c:pt>
                      <c:pt idx="2460">
                        <c:v>2.7743595882024666E-12</c:v>
                      </c:pt>
                      <c:pt idx="2461">
                        <c:v>2.7708668897723331E-12</c:v>
                      </c:pt>
                      <c:pt idx="2462">
                        <c:v>2.7674225555923995E-12</c:v>
                      </c:pt>
                      <c:pt idx="2463">
                        <c:v>2.7640264634529406E-12</c:v>
                      </c:pt>
                      <c:pt idx="2464">
                        <c:v>2.7606784911442232E-12</c:v>
                      </c:pt>
                      <c:pt idx="2465">
                        <c:v>2.7573785164565196E-12</c:v>
                      </c:pt>
                      <c:pt idx="2466">
                        <c:v>2.7541264171800963E-12</c:v>
                      </c:pt>
                      <c:pt idx="2467">
                        <c:v>2.7509220711052235E-12</c:v>
                      </c:pt>
                      <c:pt idx="2468">
                        <c:v>2.7477653560221768E-12</c:v>
                      </c:pt>
                      <c:pt idx="2469">
                        <c:v>2.7446561497212207E-12</c:v>
                      </c:pt>
                      <c:pt idx="2470">
                        <c:v>2.7415943299926306E-12</c:v>
                      </c:pt>
                      <c:pt idx="2471">
                        <c:v>2.738579774626671E-12</c:v>
                      </c:pt>
                      <c:pt idx="2472">
                        <c:v>2.7356123614136138E-12</c:v>
                      </c:pt>
                      <c:pt idx="2473">
                        <c:v>2.7326919681437346E-12</c:v>
                      </c:pt>
                      <c:pt idx="2474">
                        <c:v>2.7298184726073006E-12</c:v>
                      </c:pt>
                      <c:pt idx="2475">
                        <c:v>2.7269917525945801E-12</c:v>
                      </c:pt>
                      <c:pt idx="2476">
                        <c:v>2.7242116858958382E-12</c:v>
                      </c:pt>
                      <c:pt idx="2477">
                        <c:v>2.721478150301351E-12</c:v>
                      </c:pt>
                      <c:pt idx="2478">
                        <c:v>2.7187910236013916E-12</c:v>
                      </c:pt>
                      <c:pt idx="2479">
                        <c:v>2.7161501835862281E-12</c:v>
                      </c:pt>
                      <c:pt idx="2480">
                        <c:v>2.713555508046125E-12</c:v>
                      </c:pt>
                      <c:pt idx="2481">
                        <c:v>2.7110068747713637E-12</c:v>
                      </c:pt>
                      <c:pt idx="2482">
                        <c:v>2.7085041615522005E-12</c:v>
                      </c:pt>
                      <c:pt idx="2483">
                        <c:v>2.7060472461789149E-12</c:v>
                      </c:pt>
                      <c:pt idx="2484">
                        <c:v>2.7036360064417786E-12</c:v>
                      </c:pt>
                      <c:pt idx="2485">
                        <c:v>2.701270320131055E-12</c:v>
                      </c:pt>
                      <c:pt idx="2486">
                        <c:v>2.6989500650370154E-12</c:v>
                      </c:pt>
                      <c:pt idx="2487">
                        <c:v>2.696675118949937E-12</c:v>
                      </c:pt>
                      <c:pt idx="2488">
                        <c:v>2.6944453596600816E-12</c:v>
                      </c:pt>
                      <c:pt idx="2489">
                        <c:v>2.6922606649577193E-12</c:v>
                      </c:pt>
                      <c:pt idx="2490">
                        <c:v>2.690120912633128E-12</c:v>
                      </c:pt>
                      <c:pt idx="2491">
                        <c:v>2.6880259944139257E-12</c:v>
                      </c:pt>
                      <c:pt idx="2492">
                        <c:v>2.6859758535280229E-12</c:v>
                      </c:pt>
                      <c:pt idx="2493">
                        <c:v>2.6839704429044465E-12</c:v>
                      </c:pt>
                      <c:pt idx="2494">
                        <c:v>2.6820097154277828E-12</c:v>
                      </c:pt>
                      <c:pt idx="2495">
                        <c:v>2.6800936239826396E-12</c:v>
                      </c:pt>
                      <c:pt idx="2496">
                        <c:v>2.6782221214536153E-12</c:v>
                      </c:pt>
                      <c:pt idx="2497">
                        <c:v>2.6763951607253149E-12</c:v>
                      </c:pt>
                      <c:pt idx="2498">
                        <c:v>2.6746126946823386E-12</c:v>
                      </c:pt>
                      <c:pt idx="2499">
                        <c:v>2.6728746762092746E-12</c:v>
                      </c:pt>
                      <c:pt idx="2500">
                        <c:v>2.6711810581907349E-12</c:v>
                      </c:pt>
                      <c:pt idx="2501">
                        <c:v>2.6695317935113187E-12</c:v>
                      </c:pt>
                      <c:pt idx="2502">
                        <c:v>2.6679268350556232E-12</c:v>
                      </c:pt>
                      <c:pt idx="2503">
                        <c:v>2.6663661357082455E-12</c:v>
                      </c:pt>
                      <c:pt idx="2504">
                        <c:v>2.6648496483537931E-12</c:v>
                      </c:pt>
                      <c:pt idx="2505">
                        <c:v>2.6633773258768615E-12</c:v>
                      </c:pt>
                      <c:pt idx="2506">
                        <c:v>2.6619491211620495E-12</c:v>
                      </c:pt>
                      <c:pt idx="2507">
                        <c:v>2.6605649870939648E-12</c:v>
                      </c:pt>
                      <c:pt idx="2508">
                        <c:v>2.6592248765572051E-12</c:v>
                      </c:pt>
                      <c:pt idx="2509">
                        <c:v>2.6579287424363621E-12</c:v>
                      </c:pt>
                      <c:pt idx="2510">
                        <c:v>2.6566765376160524E-12</c:v>
                      </c:pt>
                      <c:pt idx="2511">
                        <c:v>2.6554682149808556E-12</c:v>
                      </c:pt>
                      <c:pt idx="2512">
                        <c:v>2.6543037274153886E-12</c:v>
                      </c:pt>
                      <c:pt idx="2513">
                        <c:v>2.6531830278042484E-12</c:v>
                      </c:pt>
                      <c:pt idx="2514">
                        <c:v>2.652106069032025E-12</c:v>
                      </c:pt>
                      <c:pt idx="2515">
                        <c:v>2.6510728039833362E-12</c:v>
                      </c:pt>
                      <c:pt idx="2516">
                        <c:v>2.650083185542764E-12</c:v>
                      </c:pt>
                      <c:pt idx="2517">
                        <c:v>2.649137166594921E-12</c:v>
                      </c:pt>
                      <c:pt idx="2518">
                        <c:v>2.6482347000244065E-12</c:v>
                      </c:pt>
                      <c:pt idx="2519">
                        <c:v>2.6473757387158161E-12</c:v>
                      </c:pt>
                      <c:pt idx="2520">
                        <c:v>2.646560235553752E-12</c:v>
                      </c:pt>
                      <c:pt idx="2521">
                        <c:v>2.6457881434228142E-12</c:v>
                      </c:pt>
                      <c:pt idx="2522">
                        <c:v>2.6450594207422099E-12</c:v>
                      </c:pt>
                      <c:pt idx="2523">
                        <c:v>2.6443741556855936E-12</c:v>
                      </c:pt>
                      <c:pt idx="2524">
                        <c:v>2.6437323947025304E-12</c:v>
                      </c:pt>
                      <c:pt idx="2525">
                        <c:v>2.64313413819214E-12</c:v>
                      </c:pt>
                      <c:pt idx="2526">
                        <c:v>2.642579386553532E-12</c:v>
                      </c:pt>
                      <c:pt idx="2527">
                        <c:v>2.642068140185845E-12</c:v>
                      </c:pt>
                      <c:pt idx="2528">
                        <c:v>2.6416003994881814E-12</c:v>
                      </c:pt>
                      <c:pt idx="2529">
                        <c:v>2.6411761648596729E-12</c:v>
                      </c:pt>
                      <c:pt idx="2530">
                        <c:v>2.6407954366994414E-12</c:v>
                      </c:pt>
                      <c:pt idx="2531">
                        <c:v>2.6404582154066008E-12</c:v>
                      </c:pt>
                      <c:pt idx="2532">
                        <c:v>2.6401644833973091E-12</c:v>
                      </c:pt>
                      <c:pt idx="2533">
                        <c:v>2.6399141540222596E-12</c:v>
                      </c:pt>
                      <c:pt idx="2534">
                        <c:v>2.6397072538772689E-12</c:v>
                      </c:pt>
                      <c:pt idx="2535">
                        <c:v>2.6395438280571279E-12</c:v>
                      </c:pt>
                      <c:pt idx="2536">
                        <c:v>2.6394239216566603E-12</c:v>
                      </c:pt>
                      <c:pt idx="2537">
                        <c:v>2.6393475797706712E-12</c:v>
                      </c:pt>
                      <c:pt idx="2538">
                        <c:v>2.6393148474939767E-12</c:v>
                      </c:pt>
                      <c:pt idx="2539">
                        <c:v>2.6393257699213835E-12</c:v>
                      </c:pt>
                      <c:pt idx="2540">
                        <c:v>2.6393803921477076E-12</c:v>
                      </c:pt>
                      <c:pt idx="2541">
                        <c:v>2.6394787592677543E-12</c:v>
                      </c:pt>
                      <c:pt idx="2542">
                        <c:v>2.6396209163763337E-12</c:v>
                      </c:pt>
                      <c:pt idx="2543">
                        <c:v>2.639806908568264E-12</c:v>
                      </c:pt>
                      <c:pt idx="2544">
                        <c:v>2.6400367809383505E-12</c:v>
                      </c:pt>
                      <c:pt idx="2545">
                        <c:v>2.6403105785814089E-12</c:v>
                      </c:pt>
                      <c:pt idx="2546">
                        <c:v>2.640628346592245E-12</c:v>
                      </c:pt>
                      <c:pt idx="2547">
                        <c:v>2.6409901300656703E-12</c:v>
                      </c:pt>
                      <c:pt idx="2548">
                        <c:v>2.6413959740965E-12</c:v>
                      </c:pt>
                      <c:pt idx="2549">
                        <c:v>2.641845923779542E-12</c:v>
                      </c:pt>
                      <c:pt idx="2550">
                        <c:v>2.6423400242096126E-12</c:v>
                      </c:pt>
                      <c:pt idx="2551">
                        <c:v>2.6428783204815134E-12</c:v>
                      </c:pt>
                      <c:pt idx="2552">
                        <c:v>2.6434608576900609E-12</c:v>
                      </c:pt>
                      <c:pt idx="2553">
                        <c:v>2.6440876809300681E-12</c:v>
                      </c:pt>
                      <c:pt idx="2554">
                        <c:v>2.6447588352963471E-12</c:v>
                      </c:pt>
                      <c:pt idx="2555">
                        <c:v>2.6454743658836992E-12</c:v>
                      </c:pt>
                      <c:pt idx="2556">
                        <c:v>2.6462343177869477E-12</c:v>
                      </c:pt>
                      <c:pt idx="2557">
                        <c:v>2.6470387361008923E-12</c:v>
                      </c:pt>
                      <c:pt idx="2558">
                        <c:v>2.6478876659203512E-12</c:v>
                      </c:pt>
                      <c:pt idx="2559">
                        <c:v>2.6487811523401341E-12</c:v>
                      </c:pt>
                      <c:pt idx="2560">
                        <c:v>2.6497192404550532E-12</c:v>
                      </c:pt>
                      <c:pt idx="2561">
                        <c:v>2.6507019658487162E-12</c:v>
                      </c:pt>
                      <c:pt idx="2562">
                        <c:v>2.6517292390129271E-12</c:v>
                      </c:pt>
                      <c:pt idx="2563">
                        <c:v>2.6528011284243347E-12</c:v>
                      </c:pt>
                      <c:pt idx="2564">
                        <c:v>2.6539177664247931E-12</c:v>
                      </c:pt>
                      <c:pt idx="2565">
                        <c:v>2.6550792853561296E-12</c:v>
                      </c:pt>
                      <c:pt idx="2566">
                        <c:v>2.6562858175602089E-12</c:v>
                      </c:pt>
                      <c:pt idx="2567">
                        <c:v>2.6575374953788535E-12</c:v>
                      </c:pt>
                      <c:pt idx="2568">
                        <c:v>2.658834451153923E-12</c:v>
                      </c:pt>
                      <c:pt idx="2569">
                        <c:v>2.6601768172272482E-12</c:v>
                      </c:pt>
                      <c:pt idx="2570">
                        <c:v>2.6615647259406806E-12</c:v>
                      </c:pt>
                      <c:pt idx="2571">
                        <c:v>2.6629983096360577E-12</c:v>
                      </c:pt>
                      <c:pt idx="2572">
                        <c:v>2.6644777006552307E-12</c:v>
                      </c:pt>
                      <c:pt idx="2573">
                        <c:v>2.6660030313400359E-12</c:v>
                      </c:pt>
                      <c:pt idx="2574">
                        <c:v>2.667574434032321E-12</c:v>
                      </c:pt>
                      <c:pt idx="2575">
                        <c:v>2.6691920410739233E-12</c:v>
                      </c:pt>
                      <c:pt idx="2576">
                        <c:v>2.6708559848066901E-12</c:v>
                      </c:pt>
                      <c:pt idx="2577">
                        <c:v>2.6725663975724674E-12</c:v>
                      </c:pt>
                      <c:pt idx="2578">
                        <c:v>2.6743234117130926E-12</c:v>
                      </c:pt>
                      <c:pt idx="2579">
                        <c:v>2.6761271595704149E-12</c:v>
                      </c:pt>
                      <c:pt idx="2580">
                        <c:v>2.6779777734862726E-12</c:v>
                      </c:pt>
                      <c:pt idx="2581">
                        <c:v>2.6798753858025085E-12</c:v>
                      </c:pt>
                      <c:pt idx="2582">
                        <c:v>2.6818201288609718E-12</c:v>
                      </c:pt>
                      <c:pt idx="2583">
                        <c:v>2.6838121350035003E-12</c:v>
                      </c:pt>
                      <c:pt idx="2584">
                        <c:v>2.6858515365719425E-12</c:v>
                      </c:pt>
                      <c:pt idx="2585">
                        <c:v>2.6879384659081375E-12</c:v>
                      </c:pt>
                      <c:pt idx="2586">
                        <c:v>2.6900730553539328E-12</c:v>
                      </c:pt>
                      <c:pt idx="2587">
                        <c:v>2.6922554372511651E-12</c:v>
                      </c:pt>
                      <c:pt idx="2588">
                        <c:v>2.694485743941678E-12</c:v>
                      </c:pt>
                      <c:pt idx="2589">
                        <c:v>2.6967641077673227E-12</c:v>
                      </c:pt>
                      <c:pt idx="2590">
                        <c:v>2.6990906610699339E-12</c:v>
                      </c:pt>
                      <c:pt idx="2591">
                        <c:v>2.7014655361913579E-12</c:v>
                      </c:pt>
                      <c:pt idx="2592">
                        <c:v>2.7038888654734435E-12</c:v>
                      </c:pt>
                      <c:pt idx="2593">
                        <c:v>2.7063607812580319E-12</c:v>
                      </c:pt>
                      <c:pt idx="2594">
                        <c:v>2.7088814158869589E-12</c:v>
                      </c:pt>
                      <c:pt idx="2595">
                        <c:v>2.7114509017020738E-12</c:v>
                      </c:pt>
                      <c:pt idx="2596">
                        <c:v>2.7140693710452192E-12</c:v>
                      </c:pt>
                      <c:pt idx="2597">
                        <c:v>2.7167369562582375E-12</c:v>
                      </c:pt>
                      <c:pt idx="2598">
                        <c:v>2.7194537896829695E-12</c:v>
                      </c:pt>
                      <c:pt idx="2599">
                        <c:v>2.7222200036612663E-12</c:v>
                      </c:pt>
                      <c:pt idx="2600">
                        <c:v>2.7250357305349622E-12</c:v>
                      </c:pt>
                      <c:pt idx="2601">
                        <c:v>2.7279011026459092E-12</c:v>
                      </c:pt>
                      <c:pt idx="2602">
                        <c:v>2.7308162523359412E-12</c:v>
                      </c:pt>
                      <c:pt idx="2603">
                        <c:v>2.7337813119469119E-12</c:v>
                      </c:pt>
                      <c:pt idx="2604">
                        <c:v>2.7367964138206518E-12</c:v>
                      </c:pt>
                      <c:pt idx="2605">
                        <c:v>2.7398616847605105E-12</c:v>
                      </c:pt>
                      <c:pt idx="2606">
                        <c:v>2.7429772603788606E-12</c:v>
                      </c:pt>
                      <c:pt idx="2607">
                        <c:v>2.746143377393188E-12</c:v>
                      </c:pt>
                      <c:pt idx="2608">
                        <c:v>2.749360285595464E-12</c:v>
                      </c:pt>
                      <c:pt idx="2609">
                        <c:v>2.7526282347776734E-12</c:v>
                      </c:pt>
                      <c:pt idx="2610">
                        <c:v>2.7559474747317822E-12</c:v>
                      </c:pt>
                      <c:pt idx="2611">
                        <c:v>2.7593182552497682E-12</c:v>
                      </c:pt>
                      <c:pt idx="2612">
                        <c:v>2.7627408261235965E-12</c:v>
                      </c:pt>
                      <c:pt idx="2613">
                        <c:v>2.7662154371452418E-12</c:v>
                      </c:pt>
                      <c:pt idx="2614">
                        <c:v>2.7697423381066946E-12</c:v>
                      </c:pt>
                      <c:pt idx="2615">
                        <c:v>2.7733217787999037E-12</c:v>
                      </c:pt>
                      <c:pt idx="2616">
                        <c:v>2.7769540090168597E-12</c:v>
                      </c:pt>
                      <c:pt idx="2617">
                        <c:v>2.7806392785495279E-12</c:v>
                      </c:pt>
                      <c:pt idx="2618">
                        <c:v>2.7843778371898891E-12</c:v>
                      </c:pt>
                      <c:pt idx="2619">
                        <c:v>2.7881699347299121E-12</c:v>
                      </c:pt>
                      <c:pt idx="2620">
                        <c:v>2.7920158209615694E-12</c:v>
                      </c:pt>
                      <c:pt idx="2621">
                        <c:v>2.7959157456768367E-12</c:v>
                      </c:pt>
                      <c:pt idx="2622">
                        <c:v>2.7998699586676846E-12</c:v>
                      </c:pt>
                      <c:pt idx="2623">
                        <c:v>2.8038787097260923E-12</c:v>
                      </c:pt>
                      <c:pt idx="2624">
                        <c:v>2.8079422486440267E-12</c:v>
                      </c:pt>
                      <c:pt idx="2625">
                        <c:v>2.8120608252134652E-12</c:v>
                      </c:pt>
                      <c:pt idx="2626">
                        <c:v>2.8162346892263832E-12</c:v>
                      </c:pt>
                      <c:pt idx="2627">
                        <c:v>2.8204640904747525E-12</c:v>
                      </c:pt>
                      <c:pt idx="2628">
                        <c:v>2.8247492787505488E-12</c:v>
                      </c:pt>
                      <c:pt idx="2629">
                        <c:v>2.8290905038457366E-12</c:v>
                      </c:pt>
                      <c:pt idx="2630">
                        <c:v>2.8334880155523017E-12</c:v>
                      </c:pt>
                      <c:pt idx="2631">
                        <c:v>2.8379420636622056E-12</c:v>
                      </c:pt>
                      <c:pt idx="2632">
                        <c:v>2.842452897967431E-12</c:v>
                      </c:pt>
                      <c:pt idx="2633">
                        <c:v>2.8470207682599508E-12</c:v>
                      </c:pt>
                      <c:pt idx="2634">
                        <c:v>2.8516459243317305E-12</c:v>
                      </c:pt>
                      <c:pt idx="2635">
                        <c:v>2.8563286159747566E-12</c:v>
                      </c:pt>
                      <c:pt idx="2636">
                        <c:v>2.8610690929809899E-12</c:v>
                      </c:pt>
                      <c:pt idx="2637">
                        <c:v>2.8658676051424147E-12</c:v>
                      </c:pt>
                      <c:pt idx="2638">
                        <c:v>2.8707244022509966E-12</c:v>
                      </c:pt>
                      <c:pt idx="2639">
                        <c:v>2.8756397340987096E-12</c:v>
                      </c:pt>
                      <c:pt idx="2640">
                        <c:v>2.880613850477534E-12</c:v>
                      </c:pt>
                      <c:pt idx="2641">
                        <c:v>2.8856470011794333E-12</c:v>
                      </c:pt>
                      <c:pt idx="2642">
                        <c:v>2.8907394359963916E-12</c:v>
                      </c:pt>
                      <c:pt idx="2643">
                        <c:v>2.8958914047203769E-12</c:v>
                      </c:pt>
                      <c:pt idx="2644">
                        <c:v>2.9011031571433597E-12</c:v>
                      </c:pt>
                      <c:pt idx="2645">
                        <c:v>2.9063749430573207E-12</c:v>
                      </c:pt>
                      <c:pt idx="2646">
                        <c:v>2.9117070122542266E-12</c:v>
                      </c:pt>
                      <c:pt idx="2647">
                        <c:v>2.9170996145260605E-12</c:v>
                      </c:pt>
                      <c:pt idx="2648">
                        <c:v>2.9225529996647855E-12</c:v>
                      </c:pt>
                      <c:pt idx="2649">
                        <c:v>2.9280673998851279E-12</c:v>
                      </c:pt>
                      <c:pt idx="2650">
                        <c:v>2.9336430650263661E-12</c:v>
                      </c:pt>
                      <c:pt idx="2651">
                        <c:v>2.9392803787865014E-12</c:v>
                      </c:pt>
                      <c:pt idx="2652">
                        <c:v>2.9449797337967917E-12</c:v>
                      </c:pt>
                      <c:pt idx="2653">
                        <c:v>2.9507415226885137E-12</c:v>
                      </c:pt>
                      <c:pt idx="2654">
                        <c:v>2.9565661380929463E-12</c:v>
                      </c:pt>
                      <c:pt idx="2655">
                        <c:v>2.9624539726413511E-12</c:v>
                      </c:pt>
                      <c:pt idx="2656">
                        <c:v>2.968405418965001E-12</c:v>
                      </c:pt>
                      <c:pt idx="2657">
                        <c:v>2.974420869695169E-12</c:v>
                      </c:pt>
                      <c:pt idx="2658">
                        <c:v>2.9805007174631278E-12</c:v>
                      </c:pt>
                      <c:pt idx="2659">
                        <c:v>2.9866453549001506E-12</c:v>
                      </c:pt>
                      <c:pt idx="2660">
                        <c:v>2.9928551746374977E-12</c:v>
                      </c:pt>
                      <c:pt idx="2661">
                        <c:v>2.9991305693064499E-12</c:v>
                      </c:pt>
                      <c:pt idx="2662">
                        <c:v>3.0054719315382759E-12</c:v>
                      </c:pt>
                      <c:pt idx="2663">
                        <c:v>3.0118796539642515E-12</c:v>
                      </c:pt>
                      <c:pt idx="2664">
                        <c:v>3.018354129215637E-12</c:v>
                      </c:pt>
                      <c:pt idx="2665">
                        <c:v>3.0248957499237121E-12</c:v>
                      </c:pt>
                      <c:pt idx="2666">
                        <c:v>3.0315049087197516E-12</c:v>
                      </c:pt>
                      <c:pt idx="2667">
                        <c:v>3.0381819982350141E-12</c:v>
                      </c:pt>
                      <c:pt idx="2668">
                        <c:v>3.0449274111007797E-12</c:v>
                      </c:pt>
                      <c:pt idx="2669">
                        <c:v>3.0517415399483195E-12</c:v>
                      </c:pt>
                      <c:pt idx="2670">
                        <c:v>3.0586247774089035E-12</c:v>
                      </c:pt>
                      <c:pt idx="2671">
                        <c:v>3.0655775161137996E-12</c:v>
                      </c:pt>
                      <c:pt idx="2672">
                        <c:v>3.0726001486942802E-12</c:v>
                      </c:pt>
                      <c:pt idx="2673">
                        <c:v>3.0796930677816285E-12</c:v>
                      </c:pt>
                      <c:pt idx="2674">
                        <c:v>3.0868566660070985E-12</c:v>
                      </c:pt>
                      <c:pt idx="2675">
                        <c:v>3.0940913360019672E-12</c:v>
                      </c:pt>
                      <c:pt idx="2676">
                        <c:v>3.1013974703975031E-12</c:v>
                      </c:pt>
                      <c:pt idx="2677">
                        <c:v>3.1087754618249926E-12</c:v>
                      </c:pt>
                      <c:pt idx="2678">
                        <c:v>3.1162257029156892E-12</c:v>
                      </c:pt>
                      <c:pt idx="2679">
                        <c:v>3.1237485863008699E-12</c:v>
                      </c:pt>
                      <c:pt idx="2680">
                        <c:v>3.1313445046118058E-12</c:v>
                      </c:pt>
                      <c:pt idx="2681">
                        <c:v>3.1390138504797718E-12</c:v>
                      </c:pt>
                      <c:pt idx="2682">
                        <c:v>3.1467570165360361E-12</c:v>
                      </c:pt>
                      <c:pt idx="2683">
                        <c:v>3.1545743954118631E-12</c:v>
                      </c:pt>
                      <c:pt idx="2684">
                        <c:v>3.1624663797385351E-12</c:v>
                      </c:pt>
                      <c:pt idx="2685">
                        <c:v>3.1704333621473268E-12</c:v>
                      </c:pt>
                      <c:pt idx="2686">
                        <c:v>3.1784757352694893E-12</c:v>
                      </c:pt>
                      <c:pt idx="2687">
                        <c:v>3.1865938917363185E-12</c:v>
                      </c:pt>
                      <c:pt idx="2688">
                        <c:v>3.1947882241790626E-12</c:v>
                      </c:pt>
                      <c:pt idx="2689">
                        <c:v>3.2030591252290093E-12</c:v>
                      </c:pt>
                      <c:pt idx="2690">
                        <c:v>3.2114069875174243E-12</c:v>
                      </c:pt>
                      <c:pt idx="2691">
                        <c:v>3.2198322036755763E-12</c:v>
                      </c:pt>
                      <c:pt idx="2692">
                        <c:v>3.2283351663347411E-12</c:v>
                      </c:pt>
                      <c:pt idx="2693">
                        <c:v>3.2369162265056207E-12</c:v>
                      </c:pt>
                      <c:pt idx="2694">
                        <c:v>3.2455757928927337E-12</c:v>
                      </c:pt>
                      <c:pt idx="2695">
                        <c:v>3.2543144374057642E-12</c:v>
                      </c:pt>
                      <c:pt idx="2696">
                        <c:v>3.2631327354228764E-12</c:v>
                      </c:pt>
                      <c:pt idx="2697">
                        <c:v>3.2720312623222608E-12</c:v>
                      </c:pt>
                      <c:pt idx="2698">
                        <c:v>3.2810105934820631E-12</c:v>
                      </c:pt>
                      <c:pt idx="2699">
                        <c:v>3.2900713042804859E-12</c:v>
                      </c:pt>
                      <c:pt idx="2700">
                        <c:v>3.2992139700956719E-12</c:v>
                      </c:pt>
                      <c:pt idx="2701">
                        <c:v>3.3084391663058135E-12</c:v>
                      </c:pt>
                      <c:pt idx="2702">
                        <c:v>3.3177474682890682E-12</c:v>
                      </c:pt>
                      <c:pt idx="2703">
                        <c:v>3.3271394514236202E-12</c:v>
                      </c:pt>
                      <c:pt idx="2704">
                        <c:v>3.3366156910876389E-12</c:v>
                      </c:pt>
                      <c:pt idx="2705">
                        <c:v>3.3461767626592936E-12</c:v>
                      </c:pt>
                      <c:pt idx="2706">
                        <c:v>3.3558232415167575E-12</c:v>
                      </c:pt>
                      <c:pt idx="2707">
                        <c:v>3.3655557030381972E-12</c:v>
                      </c:pt>
                      <c:pt idx="2708">
                        <c:v>3.3753747226017949E-12</c:v>
                      </c:pt>
                      <c:pt idx="2709">
                        <c:v>3.3852808755857117E-12</c:v>
                      </c:pt>
                      <c:pt idx="2710">
                        <c:v>3.3952747373681332E-12</c:v>
                      </c:pt>
                      <c:pt idx="2711">
                        <c:v>3.4053568833272197E-12</c:v>
                      </c:pt>
                      <c:pt idx="2712">
                        <c:v>3.4155278888411418E-12</c:v>
                      </c:pt>
                      <c:pt idx="2713">
                        <c:v>3.425788329288082E-12</c:v>
                      </c:pt>
                      <c:pt idx="2714">
                        <c:v>3.4361387800462077E-12</c:v>
                      </c:pt>
                      <c:pt idx="2715">
                        <c:v>3.4465798164936869E-12</c:v>
                      </c:pt>
                      <c:pt idx="2716">
                        <c:v>3.4571120140086974E-12</c:v>
                      </c:pt>
                      <c:pt idx="2717">
                        <c:v>3.4677359479694069E-12</c:v>
                      </c:pt>
                      <c:pt idx="2718">
                        <c:v>3.4784521937539907E-12</c:v>
                      </c:pt>
                      <c:pt idx="2719">
                        <c:v>3.489261326740615E-12</c:v>
                      </c:pt>
                      <c:pt idx="2720">
                        <c:v>3.5001639223074618E-12</c:v>
                      </c:pt>
                      <c:pt idx="2721">
                        <c:v>3.5111605558326909E-12</c:v>
                      </c:pt>
                      <c:pt idx="2722">
                        <c:v>3.522251802694488E-12</c:v>
                      </c:pt>
                      <c:pt idx="2723">
                        <c:v>3.5334382382710124E-12</c:v>
                      </c:pt>
                      <c:pt idx="2724">
                        <c:v>3.5447204379404383E-12</c:v>
                      </c:pt>
                      <c:pt idx="2725">
                        <c:v>3.5560989770809501E-12</c:v>
                      </c:pt>
                      <c:pt idx="2726">
                        <c:v>3.5675744310707024E-12</c:v>
                      </c:pt>
                      <c:pt idx="2727">
                        <c:v>3.579147375287885E-12</c:v>
                      </c:pt>
                      <c:pt idx="2728">
                        <c:v>3.5908183851106514E-12</c:v>
                      </c:pt>
                      <c:pt idx="2729">
                        <c:v>3.6025880359171858E-12</c:v>
                      </c:pt>
                      <c:pt idx="2730">
                        <c:v>3.614456903085667E-12</c:v>
                      </c:pt>
                      <c:pt idx="2731">
                        <c:v>3.6264255619942427E-12</c:v>
                      </c:pt>
                      <c:pt idx="2732">
                        <c:v>3.6384945880211016E-12</c:v>
                      </c:pt>
                      <c:pt idx="2733">
                        <c:v>3.6506645565444211E-12</c:v>
                      </c:pt>
                      <c:pt idx="2734">
                        <c:v>3.6629360429423483E-12</c:v>
                      </c:pt>
                      <c:pt idx="2735">
                        <c:v>3.6753096225931021E-12</c:v>
                      </c:pt>
                      <c:pt idx="2736">
                        <c:v>3.6877858708747909E-12</c:v>
                      </c:pt>
                      <c:pt idx="2737">
                        <c:v>3.7003655536227289E-12</c:v>
                      </c:pt>
                      <c:pt idx="2738">
                        <c:v>3.7130495788505487E-12</c:v>
                      </c:pt>
                      <c:pt idx="2739">
                        <c:v>3.7258387162260895E-12</c:v>
                      </c:pt>
                      <c:pt idx="2740">
                        <c:v>3.7387337353542906E-12</c:v>
                      </c:pt>
                      <c:pt idx="2741">
                        <c:v>3.7517354058401271E-12</c:v>
                      </c:pt>
                      <c:pt idx="2742">
                        <c:v>3.7648444972885675E-12</c:v>
                      </c:pt>
                      <c:pt idx="2743">
                        <c:v>3.7780617793046063E-12</c:v>
                      </c:pt>
                      <c:pt idx="2744">
                        <c:v>3.7913880214932071E-12</c:v>
                      </c:pt>
                      <c:pt idx="2745">
                        <c:v>3.8048239934593086E-12</c:v>
                      </c:pt>
                      <c:pt idx="2746">
                        <c:v>3.8183704648079311E-12</c:v>
                      </c:pt>
                      <c:pt idx="2747">
                        <c:v>3.8320282051440132E-12</c:v>
                      </c:pt>
                      <c:pt idx="2748">
                        <c:v>3.8457979840725542E-12</c:v>
                      </c:pt>
                      <c:pt idx="2749">
                        <c:v>3.8596805711984991E-12</c:v>
                      </c:pt>
                      <c:pt idx="2750">
                        <c:v>3.8736767361268231E-12</c:v>
                      </c:pt>
                      <c:pt idx="2751">
                        <c:v>3.8877872484625067E-12</c:v>
                      </c:pt>
                      <c:pt idx="2752">
                        <c:v>3.902012877810533E-12</c:v>
                      </c:pt>
                      <c:pt idx="2753">
                        <c:v>3.9163543937758392E-12</c:v>
                      </c:pt>
                      <c:pt idx="2754">
                        <c:v>3.9308125659634316E-12</c:v>
                      </c:pt>
                      <c:pt idx="2755">
                        <c:v>3.9453881639782644E-12</c:v>
                      </c:pt>
                      <c:pt idx="2756">
                        <c:v>3.9600819574253206E-12</c:v>
                      </c:pt>
                      <c:pt idx="2757">
                        <c:v>3.9748947159095372E-12</c:v>
                      </c:pt>
                      <c:pt idx="2758">
                        <c:v>3.9898272090359402E-12</c:v>
                      </c:pt>
                      <c:pt idx="2759">
                        <c:v>4.0048802064094578E-12</c:v>
                      </c:pt>
                      <c:pt idx="2760">
                        <c:v>4.0200544776350866E-12</c:v>
                      </c:pt>
                      <c:pt idx="2761">
                        <c:v>4.0353507923177897E-12</c:v>
                      </c:pt>
                      <c:pt idx="2762">
                        <c:v>4.050769920062521E-12</c:v>
                      </c:pt>
                      <c:pt idx="2763">
                        <c:v>4.0663126304742774E-12</c:v>
                      </c:pt>
                      <c:pt idx="2764">
                        <c:v>4.0819796931580339E-12</c:v>
                      </c:pt>
                      <c:pt idx="2765">
                        <c:v>4.0977718777187323E-12</c:v>
                      </c:pt>
                      <c:pt idx="2766">
                        <c:v>4.1136900526133156E-12</c:v>
                      </c:pt>
                      <c:pt idx="2767">
                        <c:v>4.1297352923234047E-12</c:v>
                      </c:pt>
                      <c:pt idx="2768">
                        <c:v>4.1459085158000391E-12</c:v>
                      </c:pt>
                      <c:pt idx="2769">
                        <c:v>4.1622106336962619E-12</c:v>
                      </c:pt>
                      <c:pt idx="2770">
                        <c:v>4.178642556665206E-12</c:v>
                      </c:pt>
                      <c:pt idx="2771">
                        <c:v>4.1952051953599258E-12</c:v>
                      </c:pt>
                      <c:pt idx="2772">
                        <c:v>4.2118994604335339E-12</c:v>
                      </c:pt>
                      <c:pt idx="2773">
                        <c:v>4.2287262625390962E-12</c:v>
                      </c:pt>
                      <c:pt idx="2774">
                        <c:v>4.2456865123297162E-12</c:v>
                      </c:pt>
                      <c:pt idx="2775">
                        <c:v>4.2627811204584759E-12</c:v>
                      </c:pt>
                      <c:pt idx="2776">
                        <c:v>4.2800109975784556E-12</c:v>
                      </c:pt>
                      <c:pt idx="2777">
                        <c:v>4.297377054342764E-12</c:v>
                      </c:pt>
                      <c:pt idx="2778">
                        <c:v>4.3148802014044836E-12</c:v>
                      </c:pt>
                      <c:pt idx="2779">
                        <c:v>4.3325213494166836E-12</c:v>
                      </c:pt>
                      <c:pt idx="2780">
                        <c:v>4.3503014089426796E-12</c:v>
                      </c:pt>
                      <c:pt idx="2781">
                        <c:v>4.3682213095720194E-12</c:v>
                      </c:pt>
                      <c:pt idx="2782">
                        <c:v>4.3862820536599783E-12</c:v>
                      </c:pt>
                      <c:pt idx="2783">
                        <c:v>4.4044846591448384E-12</c:v>
                      </c:pt>
                      <c:pt idx="2784">
                        <c:v>4.4228301439649974E-12</c:v>
                      </c:pt>
                      <c:pt idx="2785">
                        <c:v>4.4413195260587294E-12</c:v>
                      </c:pt>
                      <c:pt idx="2786">
                        <c:v>4.4599538233644175E-12</c:v>
                      </c:pt>
                      <c:pt idx="2787">
                        <c:v>4.478734053820356E-12</c:v>
                      </c:pt>
                      <c:pt idx="2788">
                        <c:v>4.4976612353649167E-12</c:v>
                      </c:pt>
                      <c:pt idx="2789">
                        <c:v>4.5167363859363891E-12</c:v>
                      </c:pt>
                      <c:pt idx="2790">
                        <c:v>4.5359605234731279E-12</c:v>
                      </c:pt>
                      <c:pt idx="2791">
                        <c:v>4.5553346659134775E-12</c:v>
                      </c:pt>
                      <c:pt idx="2792">
                        <c:v>4.5748598311957557E-12</c:v>
                      </c:pt>
                      <c:pt idx="2793">
                        <c:v>4.5945370372582817E-12</c:v>
                      </c:pt>
                      <c:pt idx="2794">
                        <c:v>4.6143673020394436E-12</c:v>
                      </c:pt>
                      <c:pt idx="2795">
                        <c:v>4.6343516444845278E-12</c:v>
                      </c:pt>
                      <c:pt idx="2796">
                        <c:v>4.6544911347799173E-12</c:v>
                      </c:pt>
                      <c:pt idx="2797">
                        <c:v>4.6747869061662307E-12</c:v>
                      </c:pt>
                      <c:pt idx="2798">
                        <c:v>4.6952400952935743E-12</c:v>
                      </c:pt>
                      <c:pt idx="2799">
                        <c:v>4.7158518388119644E-12</c:v>
                      </c:pt>
                      <c:pt idx="2800">
                        <c:v>4.73662327337152E-12</c:v>
                      </c:pt>
                      <c:pt idx="2801">
                        <c:v>4.7575555356222689E-12</c:v>
                      </c:pt>
                      <c:pt idx="2802">
                        <c:v>4.7786497622143116E-12</c:v>
                      </c:pt>
                      <c:pt idx="2803">
                        <c:v>4.7999070897977145E-12</c:v>
                      </c:pt>
                      <c:pt idx="2804">
                        <c:v>4.8213286550225353E-12</c:v>
                      </c:pt>
                      <c:pt idx="2805">
                        <c:v>4.8429155945388502E-12</c:v>
                      </c:pt>
                      <c:pt idx="2806">
                        <c:v>4.864669044996729E-12</c:v>
                      </c:pt>
                      <c:pt idx="2807">
                        <c:v>4.886590143046251E-12</c:v>
                      </c:pt>
                      <c:pt idx="2808">
                        <c:v>4.9086800253374853E-12</c:v>
                      </c:pt>
                      <c:pt idx="2809">
                        <c:v>4.930939828520504E-12</c:v>
                      </c:pt>
                      <c:pt idx="2810">
                        <c:v>4.9533707508968427E-12</c:v>
                      </c:pt>
                      <c:pt idx="2811">
                        <c:v>4.9759740687836579E-12</c:v>
                      </c:pt>
                      <c:pt idx="2812">
                        <c:v>4.9987510159738198E-12</c:v>
                      </c:pt>
                      <c:pt idx="2813">
                        <c:v>5.0217028260270497E-12</c:v>
                      </c:pt>
                      <c:pt idx="2814">
                        <c:v>5.0448307325031554E-12</c:v>
                      </c:pt>
                      <c:pt idx="2815">
                        <c:v>5.0681359689619345E-12</c:v>
                      </c:pt>
                      <c:pt idx="2816">
                        <c:v>5.091619768963113E-12</c:v>
                      </c:pt>
                      <c:pt idx="2817">
                        <c:v>5.1152833685168778E-12</c:v>
                      </c:pt>
                      <c:pt idx="2818">
                        <c:v>5.1391280408678164E-12</c:v>
                      </c:pt>
                      <c:pt idx="2819">
                        <c:v>5.1631550880203846E-12</c:v>
                      </c:pt>
                      <c:pt idx="2820">
                        <c:v>5.1873658127122206E-12</c:v>
                      </c:pt>
                      <c:pt idx="2821">
                        <c:v>5.2117615176810135E-12</c:v>
                      </c:pt>
                      <c:pt idx="2822">
                        <c:v>5.2363435056644265E-12</c:v>
                      </c:pt>
                      <c:pt idx="2823">
                        <c:v>5.2611130794001107E-12</c:v>
                      </c:pt>
                      <c:pt idx="2824">
                        <c:v>5.2860715419217412E-12</c:v>
                      </c:pt>
                      <c:pt idx="2825">
                        <c:v>5.3112202213224558E-12</c:v>
                      </c:pt>
                      <c:pt idx="2826">
                        <c:v>5.3365604889494796E-12</c:v>
                      </c:pt>
                      <c:pt idx="2827">
                        <c:v>5.3620937204047281E-12</c:v>
                      </c:pt>
                      <c:pt idx="2828">
                        <c:v>5.3878212912900219E-12</c:v>
                      </c:pt>
                      <c:pt idx="2829">
                        <c:v>5.4137445772072714E-12</c:v>
                      </c:pt>
                      <c:pt idx="2830">
                        <c:v>5.439864953758282E-12</c:v>
                      </c:pt>
                      <c:pt idx="2831">
                        <c:v>5.4661837965445328E-12</c:v>
                      </c:pt>
                      <c:pt idx="2832">
                        <c:v>5.4927024934989675E-12</c:v>
                      </c:pt>
                      <c:pt idx="2833">
                        <c:v>5.5194224838096627E-12</c:v>
                      </c:pt>
                      <c:pt idx="2834">
                        <c:v>5.5463452198595537E-12</c:v>
                      </c:pt>
                      <c:pt idx="2835">
                        <c:v>5.5734721540315274E-12</c:v>
                      </c:pt>
                      <c:pt idx="2836">
                        <c:v>5.6008047387084778E-12</c:v>
                      </c:pt>
                      <c:pt idx="2837">
                        <c:v>5.6283444262733209E-12</c:v>
                      </c:pt>
                      <c:pt idx="2838">
                        <c:v>5.656092669108988E-12</c:v>
                      </c:pt>
                      <c:pt idx="2839">
                        <c:v>5.684050923880596E-12</c:v>
                      </c:pt>
                      <c:pt idx="2840">
                        <c:v>5.71222069445466E-12</c:v>
                      </c:pt>
                      <c:pt idx="2841">
                        <c:v>5.7406035137575633E-12</c:v>
                      </c:pt>
                      <c:pt idx="2842">
                        <c:v>5.7692009151300799E-12</c:v>
                      </c:pt>
                      <c:pt idx="2843">
                        <c:v>5.7980144319130073E-12</c:v>
                      </c:pt>
                      <c:pt idx="2844">
                        <c:v>5.827045597447074E-12</c:v>
                      </c:pt>
                      <c:pt idx="2845">
                        <c:v>5.8562959450730518E-12</c:v>
                      </c:pt>
                      <c:pt idx="2846">
                        <c:v>5.8857670088848295E-12</c:v>
                      </c:pt>
                      <c:pt idx="2847">
                        <c:v>5.9154603571954177E-12</c:v>
                      </c:pt>
                      <c:pt idx="2848">
                        <c:v>5.9453776053923428E-12</c:v>
                      </c:pt>
                      <c:pt idx="2849">
                        <c:v>5.9755203722540566E-12</c:v>
                      </c:pt>
                      <c:pt idx="2850">
                        <c:v>6.0058902765590793E-12</c:v>
                      </c:pt>
                      <c:pt idx="2851">
                        <c:v>6.0364889370858932E-12</c:v>
                      </c:pt>
                      <c:pt idx="2852">
                        <c:v>6.0673179726130145E-12</c:v>
                      </c:pt>
                      <c:pt idx="2853">
                        <c:v>6.0983790019196915E-12</c:v>
                      </c:pt>
                      <c:pt idx="2854">
                        <c:v>6.1296736623065788E-12</c:v>
                      </c:pt>
                      <c:pt idx="2855">
                        <c:v>6.1612036508935616E-12</c:v>
                      </c:pt>
                      <c:pt idx="2856">
                        <c:v>6.1929706767455102E-12</c:v>
                      </c:pt>
                      <c:pt idx="2857">
                        <c:v>6.2249764489272743E-12</c:v>
                      </c:pt>
                      <c:pt idx="2858">
                        <c:v>6.2572226765037439E-12</c:v>
                      </c:pt>
                      <c:pt idx="2859">
                        <c:v>6.289711068539791E-12</c:v>
                      </c:pt>
                      <c:pt idx="2860">
                        <c:v>6.3224433341002774E-12</c:v>
                      </c:pt>
                      <c:pt idx="2861">
                        <c:v>6.3554211893835305E-12</c:v>
                      </c:pt>
                      <c:pt idx="2862">
                        <c:v>6.388646409813177E-12</c:v>
                      </c:pt>
                      <c:pt idx="2863">
                        <c:v>6.4221207998722266E-12</c:v>
                      </c:pt>
                      <c:pt idx="2864">
                        <c:v>6.4558461642332903E-12</c:v>
                      </c:pt>
                      <c:pt idx="2865">
                        <c:v>6.4898243075689178E-12</c:v>
                      </c:pt>
                      <c:pt idx="2866">
                        <c:v>6.5240570345517032E-12</c:v>
                      </c:pt>
                      <c:pt idx="2867">
                        <c:v>6.5585461498542825E-12</c:v>
                      </c:pt>
                      <c:pt idx="2868">
                        <c:v>6.5932934597575191E-12</c:v>
                      </c:pt>
                      <c:pt idx="2869">
                        <c:v>6.6283008166467453E-12</c:v>
                      </c:pt>
                      <c:pt idx="2870">
                        <c:v>6.6635701241320013E-12</c:v>
                      </c:pt>
                      <c:pt idx="2871">
                        <c:v>6.6991032884558555E-12</c:v>
                      </c:pt>
                      <c:pt idx="2872">
                        <c:v>6.7349022158608497E-12</c:v>
                      </c:pt>
                      <c:pt idx="2873">
                        <c:v>6.7709688125895394E-12</c:v>
                      </c:pt>
                      <c:pt idx="2874">
                        <c:v>6.8073049848845162E-12</c:v>
                      </c:pt>
                      <c:pt idx="2875">
                        <c:v>6.8439126390337322E-12</c:v>
                      </c:pt>
                      <c:pt idx="2876">
                        <c:v>6.8807937086116448E-12</c:v>
                      </c:pt>
                      <c:pt idx="2877">
                        <c:v>6.9179501973382981E-12</c:v>
                      </c:pt>
                      <c:pt idx="2878">
                        <c:v>6.9553841199063411E-12</c:v>
                      </c:pt>
                      <c:pt idx="2879">
                        <c:v>6.9930974910083734E-12</c:v>
                      </c:pt>
                      <c:pt idx="2880">
                        <c:v>7.0310923253369875E-12</c:v>
                      </c:pt>
                      <c:pt idx="2881">
                        <c:v>7.0693706375848508E-12</c:v>
                      </c:pt>
                      <c:pt idx="2882">
                        <c:v>7.1079344424444864E-12</c:v>
                      </c:pt>
                      <c:pt idx="2883">
                        <c:v>7.1467857660530296E-12</c:v>
                      </c:pt>
                      <c:pt idx="2884">
                        <c:v>7.1859267098461925E-12</c:v>
                      </c:pt>
                      <c:pt idx="2885">
                        <c:v>7.2253594051640218E-12</c:v>
                      </c:pt>
                      <c:pt idx="2886">
                        <c:v>7.2650859834081041E-12</c:v>
                      </c:pt>
                      <c:pt idx="2887">
                        <c:v>7.305108575979968E-12</c:v>
                      </c:pt>
                      <c:pt idx="2888">
                        <c:v>7.3454293142812302E-12</c:v>
                      </c:pt>
                      <c:pt idx="2889">
                        <c:v>7.3860503297134272E-12</c:v>
                      </c:pt>
                      <c:pt idx="2890">
                        <c:v>7.4269737566669642E-12</c:v>
                      </c:pt>
                      <c:pt idx="2891">
                        <c:v>7.468201792723622E-12</c:v>
                      </c:pt>
                      <c:pt idx="2892">
                        <c:v>7.5097366942546539E-12</c:v>
                      </c:pt>
                      <c:pt idx="2893">
                        <c:v>7.5515807197811637E-12</c:v>
                      </c:pt>
                      <c:pt idx="2894">
                        <c:v>7.5937361278241938E-12</c:v>
                      </c:pt>
                      <c:pt idx="2895">
                        <c:v>7.6362051769048757E-12</c:v>
                      </c:pt>
                      <c:pt idx="2896">
                        <c:v>7.6789901255442322E-12</c:v>
                      </c:pt>
                      <c:pt idx="2897">
                        <c:v>7.7220932323904574E-12</c:v>
                      </c:pt>
                      <c:pt idx="2898">
                        <c:v>7.7655167967105559E-12</c:v>
                      </c:pt>
                      <c:pt idx="2899">
                        <c:v>7.8092632066535012E-12</c:v>
                      </c:pt>
                      <c:pt idx="2900">
                        <c:v>7.8533348617238942E-12</c:v>
                      </c:pt>
                      <c:pt idx="2901">
                        <c:v>7.8977341614262405E-12</c:v>
                      </c:pt>
                      <c:pt idx="2902">
                        <c:v>7.9424635052651347E-12</c:v>
                      </c:pt>
                      <c:pt idx="2903">
                        <c:v>7.9875252927450841E-12</c:v>
                      </c:pt>
                      <c:pt idx="2904">
                        <c:v>8.0329219233706896E-12</c:v>
                      </c:pt>
                      <c:pt idx="2905">
                        <c:v>8.0786558146544067E-12</c:v>
                      </c:pt>
                      <c:pt idx="2906">
                        <c:v>8.1247294903040199E-12</c:v>
                      </c:pt>
                      <c:pt idx="2907">
                        <c:v>8.1711455103187758E-12</c:v>
                      </c:pt>
                      <c:pt idx="2908">
                        <c:v>8.2179064347028892E-12</c:v>
                      </c:pt>
                      <c:pt idx="2909">
                        <c:v>8.265014823460594E-12</c:v>
                      </c:pt>
                      <c:pt idx="2910">
                        <c:v>8.3124732365961047E-12</c:v>
                      </c:pt>
                      <c:pt idx="2911">
                        <c:v>8.3602842341136038E-12</c:v>
                      </c:pt>
                      <c:pt idx="2912">
                        <c:v>8.4084503806818709E-12</c:v>
                      </c:pt>
                      <c:pt idx="2913">
                        <c:v>8.4569743393343434E-12</c:v>
                      </c:pt>
                      <c:pt idx="2914">
                        <c:v>8.505858857160945E-12</c:v>
                      </c:pt>
                      <c:pt idx="2915">
                        <c:v>8.5551066835549628E-12</c:v>
                      </c:pt>
                      <c:pt idx="2916">
                        <c:v>8.6047205679097423E-12</c:v>
                      </c:pt>
                      <c:pt idx="2917">
                        <c:v>8.6547032596185932E-12</c:v>
                      </c:pt>
                      <c:pt idx="2918">
                        <c:v>8.7050575080747867E-12</c:v>
                      </c:pt>
                      <c:pt idx="2919">
                        <c:v>8.7557860623201294E-12</c:v>
                      </c:pt>
                      <c:pt idx="2920">
                        <c:v>8.8068917406175913E-12</c:v>
                      </c:pt>
                      <c:pt idx="2921">
                        <c:v>8.85837750956655E-12</c:v>
                      </c:pt>
                      <c:pt idx="2922">
                        <c:v>8.9102463525160183E-12</c:v>
                      </c:pt>
                      <c:pt idx="2923">
                        <c:v>8.9625012528151591E-12</c:v>
                      </c:pt>
                      <c:pt idx="2924">
                        <c:v>9.015145193813053E-12</c:v>
                      </c:pt>
                      <c:pt idx="2925">
                        <c:v>9.0681811588588145E-12</c:v>
                      </c:pt>
                      <c:pt idx="2926">
                        <c:v>9.1216121312118024E-12</c:v>
                      </c:pt>
                      <c:pt idx="2927">
                        <c:v>9.1754411245792027E-12</c:v>
                      </c:pt>
                      <c:pt idx="2928">
                        <c:v>9.2296713611595996E-12</c:v>
                      </c:pt>
                      <c:pt idx="2929">
                        <c:v>9.284306129189519E-12</c:v>
                      </c:pt>
                      <c:pt idx="2930">
                        <c:v>9.3393487169055803E-12</c:v>
                      </c:pt>
                      <c:pt idx="2931">
                        <c:v>9.3948024125443257E-12</c:v>
                      </c:pt>
                      <c:pt idx="2932">
                        <c:v>9.4506705043423133E-12</c:v>
                      </c:pt>
                      <c:pt idx="2933">
                        <c:v>9.5069562805361789E-12</c:v>
                      </c:pt>
                      <c:pt idx="2934">
                        <c:v>9.5636630341654934E-12</c:v>
                      </c:pt>
                      <c:pt idx="2935">
                        <c:v>9.6207942810699146E-12</c:v>
                      </c:pt>
                      <c:pt idx="2936">
                        <c:v>9.67835372614026E-12</c:v>
                      </c:pt>
                      <c:pt idx="2937">
                        <c:v>9.7363450779249811E-12</c:v>
                      </c:pt>
                      <c:pt idx="2938">
                        <c:v>9.7947720449726606E-12</c:v>
                      </c:pt>
                      <c:pt idx="2939">
                        <c:v>9.8536383358317438E-12</c:v>
                      </c:pt>
                      <c:pt idx="2940">
                        <c:v>9.9129476590507824E-12</c:v>
                      </c:pt>
                      <c:pt idx="2941">
                        <c:v>9.972703717452484E-12</c:v>
                      </c:pt>
                      <c:pt idx="2942">
                        <c:v>1.0032910392291849E-11</c:v>
                      </c:pt>
                      <c:pt idx="2943">
                        <c:v>1.0093571964077567E-11</c:v>
                      </c:pt>
                      <c:pt idx="2944">
                        <c:v>1.0154692752342842E-11</c:v>
                      </c:pt>
                      <c:pt idx="2945">
                        <c:v>1.0216277076620886E-11</c:v>
                      </c:pt>
                      <c:pt idx="2946">
                        <c:v>1.0278329256444972E-11</c:v>
                      </c:pt>
                      <c:pt idx="2947">
                        <c:v>1.0340853611348248E-11</c:v>
                      </c:pt>
                      <c:pt idx="2948">
                        <c:v>1.0403854458670392E-11</c:v>
                      </c:pt>
                      <c:pt idx="2949">
                        <c:v>1.0467336195174904E-11</c:v>
                      </c:pt>
                      <c:pt idx="2950">
                        <c:v>1.0531303883314977E-11</c:v>
                      </c:pt>
                      <c:pt idx="2951">
                        <c:v>1.0595762771718363E-11</c:v>
                      </c:pt>
                      <c:pt idx="2952">
                        <c:v>1.0660718109012938E-11</c:v>
                      </c:pt>
                      <c:pt idx="2953">
                        <c:v>1.072617514382643E-11</c:v>
                      </c:pt>
                      <c:pt idx="2954">
                        <c:v>1.079213912478669E-11</c:v>
                      </c:pt>
                      <c:pt idx="2955">
                        <c:v>1.0858615300521451E-11</c:v>
                      </c:pt>
                      <c:pt idx="2956">
                        <c:v>1.0925608917452241E-11</c:v>
                      </c:pt>
                      <c:pt idx="2957">
                        <c:v>1.0993126048297164E-11</c:v>
                      </c:pt>
                      <c:pt idx="2958">
                        <c:v>1.1061173398778751E-11</c:v>
                      </c:pt>
                      <c:pt idx="2959">
                        <c:v>1.1129757680734172E-11</c:v>
                      </c:pt>
                      <c:pt idx="2960">
                        <c:v>1.1198885606000815E-11</c:v>
                      </c:pt>
                      <c:pt idx="2961">
                        <c:v>1.1268563886415853E-11</c:v>
                      </c:pt>
                      <c:pt idx="2962">
                        <c:v>1.1338799233816529E-11</c:v>
                      </c:pt>
                      <c:pt idx="2963">
                        <c:v>1.1409598319454181E-11</c:v>
                      </c:pt>
                      <c:pt idx="2964">
                        <c:v>1.1480968577197959E-11</c:v>
                      </c:pt>
                      <c:pt idx="2965">
                        <c:v>1.1552918968550519E-11</c:v>
                      </c:pt>
                      <c:pt idx="2966">
                        <c:v>1.162545856899418E-11</c:v>
                      </c:pt>
                      <c:pt idx="2967">
                        <c:v>1.1698596454011411E-11</c:v>
                      </c:pt>
                      <c:pt idx="2968">
                        <c:v>1.1772341699084566E-11</c:v>
                      </c:pt>
                      <c:pt idx="2969">
                        <c:v>1.1846703379696052E-11</c:v>
                      </c:pt>
                      <c:pt idx="2970">
                        <c:v>1.1936738030949309E-11</c:v>
                      </c:pt>
                      <c:pt idx="2971">
                        <c:v>1.2074294159524775E-11</c:v>
                      </c:pt>
                      <c:pt idx="2972">
                        <c:v>1.2208401387960343E-11</c:v>
                      </c:pt>
                      <c:pt idx="2973">
                        <c:v>1.2339059716255881E-11</c:v>
                      </c:pt>
                      <c:pt idx="2974">
                        <c:v>1.2466269144411629E-11</c:v>
                      </c:pt>
                      <c:pt idx="2975">
                        <c:v>1.2590029672427485E-11</c:v>
                      </c:pt>
                      <c:pt idx="2976">
                        <c:v>1.2710341300303401E-11</c:v>
                      </c:pt>
                      <c:pt idx="2977">
                        <c:v>1.2827204028039443E-11</c:v>
                      </c:pt>
                      <c:pt idx="2978">
                        <c:v>1.2940617855635466E-11</c:v>
                      </c:pt>
                      <c:pt idx="2979">
                        <c:v>1.3050582783091695E-11</c:v>
                      </c:pt>
                      <c:pt idx="2980">
                        <c:v>1.3157098810408E-11</c:v>
                      </c:pt>
                      <c:pt idx="2981">
                        <c:v>1.3260165937584405E-11</c:v>
                      </c:pt>
                      <c:pt idx="2982">
                        <c:v>1.33597841646209E-11</c:v>
                      </c:pt>
                      <c:pt idx="2983">
                        <c:v>1.3455953491517416E-11</c:v>
                      </c:pt>
                      <c:pt idx="2984">
                        <c:v>1.3548673918274113E-11</c:v>
                      </c:pt>
                      <c:pt idx="2985">
                        <c:v>1.3637945444890887E-11</c:v>
                      </c:pt>
                      <c:pt idx="2986">
                        <c:v>1.372376807136771E-11</c:v>
                      </c:pt>
                      <c:pt idx="2987">
                        <c:v>1.3806141797704651E-11</c:v>
                      </c:pt>
                      <c:pt idx="2988">
                        <c:v>1.3885066623901677E-11</c:v>
                      </c:pt>
                      <c:pt idx="2989">
                        <c:v>1.3960542549958839E-11</c:v>
                      </c:pt>
                      <c:pt idx="2990">
                        <c:v>1.4032569575876089E-11</c:v>
                      </c:pt>
                      <c:pt idx="2991">
                        <c:v>1.4101147701653426E-11</c:v>
                      </c:pt>
                      <c:pt idx="2992">
                        <c:v>1.4166276927290796E-11</c:v>
                      </c:pt>
                      <c:pt idx="2993">
                        <c:v>1.4227957252788333E-11</c:v>
                      </c:pt>
                      <c:pt idx="2994">
                        <c:v>1.428618867814595E-11</c:v>
                      </c:pt>
                      <c:pt idx="2995">
                        <c:v>1.4340971203363668E-11</c:v>
                      </c:pt>
                      <c:pt idx="2996">
                        <c:v>1.4392304828441491E-11</c:v>
                      </c:pt>
                      <c:pt idx="2997">
                        <c:v>1.4440189553379353E-11</c:v>
                      </c:pt>
                      <c:pt idx="2998">
                        <c:v>1.4484625378177345E-11</c:v>
                      </c:pt>
                      <c:pt idx="2999">
                        <c:v>1.4525612302835429E-11</c:v>
                      </c:pt>
                      <c:pt idx="3000">
                        <c:v>1.4563150327353621E-11</c:v>
                      </c:pt>
                      <c:pt idx="3001">
                        <c:v>1.4597239451731894E-11</c:v>
                      </c:pt>
                      <c:pt idx="3002">
                        <c:v>1.4627879675970248E-11</c:v>
                      </c:pt>
                      <c:pt idx="3003">
                        <c:v>1.4655071000068707E-11</c:v>
                      </c:pt>
                      <c:pt idx="3004">
                        <c:v>1.4678813424027265E-11</c:v>
                      </c:pt>
                      <c:pt idx="3005">
                        <c:v>1.4699106947845907E-11</c:v>
                      </c:pt>
                      <c:pt idx="3006">
                        <c:v>1.4715951571524651E-11</c:v>
                      </c:pt>
                      <c:pt idx="3007">
                        <c:v>1.4729347295063501E-11</c:v>
                      </c:pt>
                      <c:pt idx="3008">
                        <c:v>1.4739294118462428E-11</c:v>
                      </c:pt>
                      <c:pt idx="3009">
                        <c:v>1.474579204172146E-11</c:v>
                      </c:pt>
                      <c:pt idx="3010">
                        <c:v>1.4748841064840576E-11</c:v>
                      </c:pt>
                      <c:pt idx="3011">
                        <c:v>1.4748441187819784E-11</c:v>
                      </c:pt>
                      <c:pt idx="3012">
                        <c:v>1.4744592410659098E-11</c:v>
                      </c:pt>
                      <c:pt idx="3013">
                        <c:v>1.4737294733358502E-11</c:v>
                      </c:pt>
                      <c:pt idx="3014">
                        <c:v>1.4726548155917999E-11</c:v>
                      </c:pt>
                      <c:pt idx="3015">
                        <c:v>1.4712352678337585E-11</c:v>
                      </c:pt>
                      <c:pt idx="3016">
                        <c:v>1.4694708300617294E-11</c:v>
                      </c:pt>
                      <c:pt idx="3017">
                        <c:v>1.4673615022757056E-11</c:v>
                      </c:pt>
                      <c:pt idx="3018">
                        <c:v>1.4649072844756927E-11</c:v>
                      </c:pt>
                      <c:pt idx="3019">
                        <c:v>1.4621081766616898E-11</c:v>
                      </c:pt>
                      <c:pt idx="3020">
                        <c:v>1.4589641788336975E-11</c:v>
                      </c:pt>
                      <c:pt idx="3021">
                        <c:v>1.4554752909917134E-11</c:v>
                      </c:pt>
                      <c:pt idx="3022">
                        <c:v>1.4516415131357372E-11</c:v>
                      </c:pt>
                      <c:pt idx="3023">
                        <c:v>1.4474628452657714E-11</c:v>
                      </c:pt>
                      <c:pt idx="3024">
                        <c:v>1.4429392873818161E-11</c:v>
                      </c:pt>
                      <c:pt idx="3025">
                        <c:v>1.4380708394838721E-11</c:v>
                      </c:pt>
                      <c:pt idx="3026">
                        <c:v>1.4328575015719329E-11</c:v>
                      </c:pt>
                      <c:pt idx="3027">
                        <c:v>1.4272992736460075E-11</c:v>
                      </c:pt>
                      <c:pt idx="3028">
                        <c:v>1.4213961557060892E-11</c:v>
                      </c:pt>
                      <c:pt idx="3029">
                        <c:v>1.4151481477521785E-11</c:v>
                      </c:pt>
                      <c:pt idx="3030">
                        <c:v>1.4085552497842818E-11</c:v>
                      </c:pt>
                      <c:pt idx="3031">
                        <c:v>1.4016174618023916E-11</c:v>
                      </c:pt>
                      <c:pt idx="3032">
                        <c:v>1.3943347838065102E-11</c:v>
                      </c:pt>
                      <c:pt idx="3033">
                        <c:v>1.3860729260265013E-11</c:v>
                      </c:pt>
                      <c:pt idx="3034">
                        <c:v>1.3731746487051992E-11</c:v>
                      </c:pt>
                      <c:pt idx="3035">
                        <c:v>1.3604349164052067E-11</c:v>
                      </c:pt>
                      <c:pt idx="3036">
                        <c:v>1.3478498216886457E-11</c:v>
                      </c:pt>
                      <c:pt idx="3037">
                        <c:v>1.335415457117658E-11</c:v>
                      </c:pt>
                      <c:pt idx="3038">
                        <c:v>1.3231279152543817E-11</c:v>
                      </c:pt>
                      <c:pt idx="3039">
                        <c:v>1.3109834442337532E-11</c:v>
                      </c:pt>
                      <c:pt idx="3040">
                        <c:v>1.2989791239084354E-11</c:v>
                      </c:pt>
                      <c:pt idx="3041">
                        <c:v>1.2871122297012437E-11</c:v>
                      </c:pt>
                      <c:pt idx="3042">
                        <c:v>1.275380031090077E-11</c:v>
                      </c:pt>
                      <c:pt idx="3043">
                        <c:v>1.2637797975528275E-11</c:v>
                      </c:pt>
                      <c:pt idx="3044">
                        <c:v>1.2523088142012665E-11</c:v>
                      </c:pt>
                      <c:pt idx="3045">
                        <c:v>1.2409647438835838E-11</c:v>
                      </c:pt>
                      <c:pt idx="3046">
                        <c:v>1.2297455591564432E-11</c:v>
                      </c:pt>
                      <c:pt idx="3047">
                        <c:v>1.218649230529181E-11</c:v>
                      </c:pt>
                      <c:pt idx="3048">
                        <c:v>1.2076737285111194E-11</c:v>
                      </c:pt>
                      <c:pt idx="3049">
                        <c:v>1.1968170236115992E-11</c:v>
                      </c:pt>
                      <c:pt idx="3050">
                        <c:v>1.1860771965784304E-11</c:v>
                      </c:pt>
                      <c:pt idx="3051">
                        <c:v>1.1754526167796221E-11</c:v>
                      </c:pt>
                      <c:pt idx="3052">
                        <c:v>1.1649416816408144E-11</c:v>
                      </c:pt>
                      <c:pt idx="3053">
                        <c:v>1.1545427885631106E-11</c:v>
                      </c:pt>
                      <c:pt idx="3054">
                        <c:v>1.1442543349476165E-11</c:v>
                      </c:pt>
                      <c:pt idx="3055">
                        <c:v>1.1340747370639166E-11</c:v>
                      </c:pt>
                      <c:pt idx="3056">
                        <c:v>1.1240025851495462E-11</c:v>
                      </c:pt>
                      <c:pt idx="3057">
                        <c:v>1.1140365464547547E-11</c:v>
                      </c:pt>
                      <c:pt idx="3058">
                        <c:v>1.1041752868173669E-11</c:v>
                      </c:pt>
                      <c:pt idx="3059">
                        <c:v>1.0944174720751856E-11</c:v>
                      </c:pt>
                      <c:pt idx="3060">
                        <c:v>1.0847617690578902E-11</c:v>
                      </c:pt>
                      <c:pt idx="3061">
                        <c:v>1.0752069160379897E-11</c:v>
                      </c:pt>
                      <c:pt idx="3062">
                        <c:v>1.0657517505354492E-11</c:v>
                      </c:pt>
                      <c:pt idx="3063">
                        <c:v>1.0563951147348206E-11</c:v>
                      </c:pt>
                      <c:pt idx="3064">
                        <c:v>1.0471358508206319E-11</c:v>
                      </c:pt>
                      <c:pt idx="3065">
                        <c:v>1.0379728009774375E-11</c:v>
                      </c:pt>
                      <c:pt idx="3066">
                        <c:v>1.0289048254638828E-11</c:v>
                      </c:pt>
                      <c:pt idx="3067">
                        <c:v>1.0199308683460067E-11</c:v>
                      </c:pt>
                      <c:pt idx="3068">
                        <c:v>1.0110498943285113E-11</c:v>
                      </c:pt>
                      <c:pt idx="3069">
                        <c:v>1.0022608679519738E-11</c:v>
                      </c:pt>
                      <c:pt idx="3070">
                        <c:v>9.9356275375697804E-12</c:v>
                      </c:pt>
                      <c:pt idx="3071">
                        <c:v>9.8495451876722246E-12</c:v>
                      </c:pt>
                      <c:pt idx="3072">
                        <c:v>9.7643517750253271E-12</c:v>
                      </c:pt>
                      <c:pt idx="3073">
                        <c:v>9.6800378393218721E-12</c:v>
                      </c:pt>
                      <c:pt idx="3074">
                        <c:v>9.5965939286039502E-12</c:v>
                      </c:pt>
                      <c:pt idx="3075">
                        <c:v>9.5140105909135725E-12</c:v>
                      </c:pt>
                      <c:pt idx="3076">
                        <c:v>9.4322783744858323E-12</c:v>
                      </c:pt>
                      <c:pt idx="3077">
                        <c:v>9.3513880092176228E-12</c:v>
                      </c:pt>
                      <c:pt idx="3078">
                        <c:v>9.271330684986208E-12</c:v>
                      </c:pt>
                      <c:pt idx="3079">
                        <c:v>9.1920976576551319E-12</c:v>
                      </c:pt>
                      <c:pt idx="3080">
                        <c:v>9.1136801830879609E-12</c:v>
                      </c:pt>
                      <c:pt idx="3081">
                        <c:v>9.0360695171481629E-12</c:v>
                      </c:pt>
                      <c:pt idx="3082">
                        <c:v>8.9592569574655649E-12</c:v>
                      </c:pt>
                      <c:pt idx="3083">
                        <c:v>8.8832341644501751E-12</c:v>
                      </c:pt>
                      <c:pt idx="3084">
                        <c:v>8.8079929789515068E-12</c:v>
                      </c:pt>
                      <c:pt idx="3085">
                        <c:v>8.733525242696166E-12</c:v>
                      </c:pt>
                      <c:pt idx="3086">
                        <c:v>8.6598227974107229E-12</c:v>
                      </c:pt>
                      <c:pt idx="3087">
                        <c:v>8.5868774885499511E-12</c:v>
                      </c:pt>
                      <c:pt idx="3088">
                        <c:v>8.5146813586815766E-12</c:v>
                      </c:pt>
                      <c:pt idx="3089">
                        <c:v>8.4432267343995048E-12</c:v>
                      </c:pt>
                      <c:pt idx="3090">
                        <c:v>8.3725059636430613E-12</c:v>
                      </c:pt>
                      <c:pt idx="3091">
                        <c:v>8.3025113943517736E-12</c:v>
                      </c:pt>
                      <c:pt idx="3092">
                        <c:v>8.2332353744649106E-12</c:v>
                      </c:pt>
                      <c:pt idx="3093">
                        <c:v>8.1646703198135109E-12</c:v>
                      </c:pt>
                      <c:pt idx="3094">
                        <c:v>8.0968089475443361E-12</c:v>
                      </c:pt>
                      <c:pt idx="3095">
                        <c:v>8.0296440569597087E-12</c:v>
                      </c:pt>
                      <c:pt idx="3096">
                        <c:v>7.9631684473346086E-12</c:v>
                      </c:pt>
                      <c:pt idx="3097">
                        <c:v>7.8973749179439078E-12</c:v>
                      </c:pt>
                      <c:pt idx="3098">
                        <c:v>7.8322562811957959E-12</c:v>
                      </c:pt>
                      <c:pt idx="3099">
                        <c:v>7.7678055662591228E-12</c:v>
                      </c:pt>
                      <c:pt idx="3100">
                        <c:v>7.7040159785826879E-12</c:v>
                      </c:pt>
                      <c:pt idx="3101">
                        <c:v>7.6408807285957485E-12</c:v>
                      </c:pt>
                      <c:pt idx="3102">
                        <c:v>7.5783930267273229E-12</c:v>
                      </c:pt>
                      <c:pt idx="3103">
                        <c:v>7.5165460838206365E-12</c:v>
                      </c:pt>
                      <c:pt idx="3104">
                        <c:v>7.4553332161013325E-12</c:v>
                      </c:pt>
                      <c:pt idx="3105">
                        <c:v>7.3947479806669092E-12</c:v>
                      </c:pt>
                      <c:pt idx="3106">
                        <c:v>7.3347839678138234E-12</c:v>
                      </c:pt>
                      <c:pt idx="3107">
                        <c:v>7.2754347678385451E-12</c:v>
                      </c:pt>
                      <c:pt idx="3108">
                        <c:v>7.2166939710375778E-12</c:v>
                      </c:pt>
                      <c:pt idx="3109">
                        <c:v>7.1585551986345936E-12</c:v>
                      </c:pt>
                      <c:pt idx="3110">
                        <c:v>7.1010122962702737E-12</c:v>
                      </c:pt>
                      <c:pt idx="3111">
                        <c:v>7.0440592079773247E-12</c:v>
                      </c:pt>
                      <c:pt idx="3112">
                        <c:v>6.9876898781768696E-12</c:v>
                      </c:pt>
                      <c:pt idx="3113">
                        <c:v>6.9318982512900796E-12</c:v>
                      </c:pt>
                      <c:pt idx="3114">
                        <c:v>6.8766782758904494E-12</c:v>
                      </c:pt>
                      <c:pt idx="3115">
                        <c:v>6.8220240433890877E-12</c:v>
                      </c:pt>
                      <c:pt idx="3116">
                        <c:v>6.7679298196706443E-12</c:v>
                      </c:pt>
                      <c:pt idx="3117">
                        <c:v>6.7143898811387371E-12</c:v>
                      </c:pt>
                      <c:pt idx="3118">
                        <c:v>6.6613985041968662E-12</c:v>
                      </c:pt>
                      <c:pt idx="3119">
                        <c:v>6.608949965249531E-12</c:v>
                      </c:pt>
                      <c:pt idx="3120">
                        <c:v>6.5570385992394818E-12</c:v>
                      </c:pt>
                      <c:pt idx="3121">
                        <c:v>6.5056589490240167E-12</c:v>
                      </c:pt>
                      <c:pt idx="3122">
                        <c:v>6.4548056033103093E-12</c:v>
                      </c:pt>
                      <c:pt idx="3123">
                        <c:v>6.4044731508054468E-12</c:v>
                      </c:pt>
                      <c:pt idx="3124">
                        <c:v>6.3546561802165456E-12</c:v>
                      </c:pt>
                      <c:pt idx="3125">
                        <c:v>6.3053492941753657E-12</c:v>
                      </c:pt>
                      <c:pt idx="3126">
                        <c:v>6.2565472631579693E-12</c:v>
                      </c:pt>
                      <c:pt idx="3127">
                        <c:v>6.2082449683623993E-12</c:v>
                      </c:pt>
                      <c:pt idx="3128">
                        <c:v>6.1604372929107423E-12</c:v>
                      </c:pt>
                      <c:pt idx="3129">
                        <c:v>6.1131191199251674E-12</c:v>
                      </c:pt>
                      <c:pt idx="3130">
                        <c:v>6.06628533347746E-12</c:v>
                      </c:pt>
                      <c:pt idx="3131">
                        <c:v>6.0199309099441919E-12</c:v>
                      </c:pt>
                      <c:pt idx="3132">
                        <c:v>5.9740509928446168E-12</c:v>
                      </c:pt>
                      <c:pt idx="3133">
                        <c:v>5.9286407432114027E-12</c:v>
                      </c:pt>
                      <c:pt idx="3134">
                        <c:v>5.8836953220772621E-12</c:v>
                      </c:pt>
                      <c:pt idx="3135">
                        <c:v>5.839209890474838E-12</c:v>
                      </c:pt>
                      <c:pt idx="3136">
                        <c:v>5.7951796406202603E-12</c:v>
                      </c:pt>
                      <c:pt idx="3137">
                        <c:v>5.7515999370961123E-12</c:v>
                      </c:pt>
                      <c:pt idx="3138">
                        <c:v>5.7084662034311828E-12</c:v>
                      </c:pt>
                      <c:pt idx="3139">
                        <c:v>5.6657738631960695E-12</c:v>
                      </c:pt>
                      <c:pt idx="3140">
                        <c:v>5.6235183399612813E-12</c:v>
                      </c:pt>
                      <c:pt idx="3141">
                        <c:v>5.5816950628096748E-12</c:v>
                      </c:pt>
                      <c:pt idx="3142">
                        <c:v>5.540299581615063E-12</c:v>
                      </c:pt>
                      <c:pt idx="3143">
                        <c:v>5.4993275633166409E-12</c:v>
                      </c:pt>
                      <c:pt idx="3144">
                        <c:v>5.4587746796191745E-12</c:v>
                      </c:pt>
                      <c:pt idx="3145">
                        <c:v>5.4186366022274735E-12</c:v>
                      </c:pt>
                      <c:pt idx="3146">
                        <c:v>5.3789090029242123E-12</c:v>
                      </c:pt>
                      <c:pt idx="3147">
                        <c:v>5.3395876095385974E-12</c:v>
                      </c:pt>
                      <c:pt idx="3148">
                        <c:v>5.3006683026990428E-12</c:v>
                      </c:pt>
                      <c:pt idx="3149">
                        <c:v>5.2621469886991829E-12</c:v>
                      </c:pt>
                      <c:pt idx="3150">
                        <c:v>5.2240195738327298E-12</c:v>
                      </c:pt>
                      <c:pt idx="3151">
                        <c:v>5.1862819643933606E-12</c:v>
                      </c:pt>
                      <c:pt idx="3152">
                        <c:v>5.1489300155743496E-12</c:v>
                      </c:pt>
                      <c:pt idx="3153">
                        <c:v>5.1119596586008578E-12</c:v>
                      </c:pt>
                      <c:pt idx="3154">
                        <c:v>5.0753671148275626E-12</c:v>
                      </c:pt>
                      <c:pt idx="3155">
                        <c:v>5.0391486172571008E-12</c:v>
                      </c:pt>
                      <c:pt idx="3156">
                        <c:v>5.0033003988920539E-12</c:v>
                      </c:pt>
                      <c:pt idx="3157">
                        <c:v>4.9678186927350482E-12</c:v>
                      </c:pt>
                      <c:pt idx="3158">
                        <c:v>4.9326997317887048E-12</c:v>
                      </c:pt>
                      <c:pt idx="3159">
                        <c:v>4.8979397490555434E-12</c:v>
                      </c:pt>
                      <c:pt idx="3160">
                        <c:v>4.8635349775382239E-12</c:v>
                      </c:pt>
                      <c:pt idx="3161">
                        <c:v>4.829481650239316E-12</c:v>
                      </c:pt>
                      <c:pt idx="3162">
                        <c:v>4.795776000161491E-12</c:v>
                      </c:pt>
                      <c:pt idx="3163">
                        <c:v>4.7624141659683777E-12</c:v>
                      </c:pt>
                      <c:pt idx="3164">
                        <c:v>4.729392582431928E-12</c:v>
                      </c:pt>
                      <c:pt idx="3165">
                        <c:v>4.6967079697789161E-12</c:v>
                      </c:pt>
                      <c:pt idx="3166">
                        <c:v>4.6643570485329884E-12</c:v>
                      </c:pt>
                      <c:pt idx="3167">
                        <c:v>4.6323365392177541E-12</c:v>
                      </c:pt>
                      <c:pt idx="3168">
                        <c:v>4.6006431623567991E-12</c:v>
                      </c:pt>
                      <c:pt idx="3169">
                        <c:v>4.5692736384737714E-12</c:v>
                      </c:pt>
                      <c:pt idx="3170">
                        <c:v>4.5382246880922802E-12</c:v>
                      </c:pt>
                      <c:pt idx="3171">
                        <c:v>4.5074930317359558E-12</c:v>
                      </c:pt>
                      <c:pt idx="3172">
                        <c:v>4.4770753899284196E-12</c:v>
                      </c:pt>
                      <c:pt idx="3173">
                        <c:v>4.4469684831932614E-12</c:v>
                      </c:pt>
                      <c:pt idx="3174">
                        <c:v>4.4171690320541301E-12</c:v>
                      </c:pt>
                      <c:pt idx="3175">
                        <c:v>4.3876737570346147E-12</c:v>
                      </c:pt>
                      <c:pt idx="3176">
                        <c:v>4.3584793786583802E-12</c:v>
                      </c:pt>
                      <c:pt idx="3177">
                        <c:v>4.3295826174490189E-12</c:v>
                      </c:pt>
                      <c:pt idx="3178">
                        <c:v>4.3009801939301465E-12</c:v>
                      </c:pt>
                      <c:pt idx="3179">
                        <c:v>4.272668681336371E-12</c:v>
                      </c:pt>
                      <c:pt idx="3180">
                        <c:v>4.2446448482116128E-12</c:v>
                      </c:pt>
                      <c:pt idx="3181">
                        <c:v>4.2169060181617134E-12</c:v>
                      </c:pt>
                      <c:pt idx="3182">
                        <c:v>4.1894495259472391E-12</c:v>
                      </c:pt>
                      <c:pt idx="3183">
                        <c:v>4.1622727063287752E-12</c:v>
                      </c:pt>
                      <c:pt idx="3184">
                        <c:v>4.1353728940669203E-12</c:v>
                      </c:pt>
                      <c:pt idx="3185">
                        <c:v>4.1087474239223064E-12</c:v>
                      </c:pt>
                      <c:pt idx="3186">
                        <c:v>4.0823936306554985E-12</c:v>
                      </c:pt>
                      <c:pt idx="3187">
                        <c:v>4.0563088490270743E-12</c:v>
                      </c:pt>
                      <c:pt idx="3188">
                        <c:v>4.0304904137976399E-12</c:v>
                      </c:pt>
                      <c:pt idx="3189">
                        <c:v>4.0049356597278023E-12</c:v>
                      </c:pt>
                      <c:pt idx="3190">
                        <c:v>3.9796419215781425E-12</c:v>
                      </c:pt>
                      <c:pt idx="3191">
                        <c:v>3.9546065341092682E-12</c:v>
                      </c:pt>
                      <c:pt idx="3192">
                        <c:v>3.9298268320817612E-12</c:v>
                      </c:pt>
                      <c:pt idx="3193">
                        <c:v>3.9053001502562099E-12</c:v>
                      </c:pt>
                      <c:pt idx="3194">
                        <c:v>3.8810238233932309E-12</c:v>
                      </c:pt>
                      <c:pt idx="3195">
                        <c:v>3.8569951862533971E-12</c:v>
                      </c:pt>
                      <c:pt idx="3196">
                        <c:v>3.8332115735973073E-12</c:v>
                      </c:pt>
                      <c:pt idx="3197">
                        <c:v>3.8096703201855435E-12</c:v>
                      </c:pt>
                      <c:pt idx="3198">
                        <c:v>3.7863687607787182E-12</c:v>
                      </c:pt>
                      <c:pt idx="3199">
                        <c:v>3.7633042301374333E-12</c:v>
                      </c:pt>
                      <c:pt idx="3200">
                        <c:v>3.7404740630222693E-12</c:v>
                      </c:pt>
                      <c:pt idx="3201">
                        <c:v>3.7178755941938103E-12</c:v>
                      </c:pt>
                      <c:pt idx="3202">
                        <c:v>3.695506158412664E-12</c:v>
                      </c:pt>
                      <c:pt idx="3203">
                        <c:v>3.6733631645507296E-12</c:v>
                      </c:pt>
                      <c:pt idx="3204">
                        <c:v>3.6514445067394195E-12</c:v>
                      </c:pt>
                      <c:pt idx="3205">
                        <c:v>3.6297481283728206E-12</c:v>
                      </c:pt>
                      <c:pt idx="3206">
                        <c:v>3.6082719550026448E-12</c:v>
                      </c:pt>
                      <c:pt idx="3207">
                        <c:v>3.5870139121806452E-12</c:v>
                      </c:pt>
                      <c:pt idx="3208">
                        <c:v>3.5659719254585346E-12</c:v>
                      </c:pt>
                      <c:pt idx="3209">
                        <c:v>3.5451439203880693E-12</c:v>
                      </c:pt>
                      <c:pt idx="3210">
                        <c:v>3.5245278225209778E-12</c:v>
                      </c:pt>
                      <c:pt idx="3211">
                        <c:v>3.5041215574089981E-12</c:v>
                      </c:pt>
                      <c:pt idx="3212">
                        <c:v>3.4839230506038359E-12</c:v>
                      </c:pt>
                      <c:pt idx="3213">
                        <c:v>3.4639302276572615E-12</c:v>
                      </c:pt>
                      <c:pt idx="3214">
                        <c:v>3.4441410141210087E-12</c:v>
                      </c:pt>
                      <c:pt idx="3215">
                        <c:v>3.4245533355467744E-12</c:v>
                      </c:pt>
                      <c:pt idx="3216">
                        <c:v>3.4051651174863256E-12</c:v>
                      </c:pt>
                      <c:pt idx="3217">
                        <c:v>3.3859742854913878E-12</c:v>
                      </c:pt>
                      <c:pt idx="3218">
                        <c:v>3.3669787651136912E-12</c:v>
                      </c:pt>
                      <c:pt idx="3219">
                        <c:v>3.3481764819049931E-12</c:v>
                      </c:pt>
                      <c:pt idx="3220">
                        <c:v>3.329565361416992E-12</c:v>
                      </c:pt>
                      <c:pt idx="3221">
                        <c:v>3.3111433292014352E-12</c:v>
                      </c:pt>
                      <c:pt idx="3222">
                        <c:v>3.2929083108100718E-12</c:v>
                      </c:pt>
                      <c:pt idx="3223">
                        <c:v>3.2748582317946141E-12</c:v>
                      </c:pt>
                      <c:pt idx="3224">
                        <c:v>3.2569910177068269E-12</c:v>
                      </c:pt>
                      <c:pt idx="3225">
                        <c:v>3.2393045940984145E-12</c:v>
                      </c:pt>
                      <c:pt idx="3226">
                        <c:v>3.2217968865211195E-12</c:v>
                      </c:pt>
                      <c:pt idx="3227">
                        <c:v>3.2044658004365187E-12</c:v>
                      </c:pt>
                      <c:pt idx="3228">
                        <c:v>3.1873092211515814E-12</c:v>
                      </c:pt>
                      <c:pt idx="3229">
                        <c:v>3.1703255093261053E-12</c:v>
                      </c:pt>
                      <c:pt idx="3230">
                        <c:v>3.1535131132563364E-12</c:v>
                      </c:pt>
                      <c:pt idx="3231">
                        <c:v>3.1368704812385283E-12</c:v>
                      </c:pt>
                      <c:pt idx="3232">
                        <c:v>3.1203960615689481E-12</c:v>
                      </c:pt>
                      <c:pt idx="3233">
                        <c:v>3.1040883025438621E-12</c:v>
                      </c:pt>
                      <c:pt idx="3234">
                        <c:v>3.0879456524595031E-12</c:v>
                      </c:pt>
                      <c:pt idx="3235">
                        <c:v>3.0719665596121407E-12</c:v>
                      </c:pt>
                      <c:pt idx="3236">
                        <c:v>3.0561494722980268E-12</c:v>
                      </c:pt>
                      <c:pt idx="3237">
                        <c:v>3.0404928388134264E-12</c:v>
                      </c:pt>
                      <c:pt idx="3238">
                        <c:v>3.0249951074546067E-12</c:v>
                      </c:pt>
                      <c:pt idx="3239">
                        <c:v>3.0096547265177966E-12</c:v>
                      </c:pt>
                      <c:pt idx="3240">
                        <c:v>2.9944701442992699E-12</c:v>
                      </c:pt>
                      <c:pt idx="3241">
                        <c:v>2.9794398090952704E-12</c:v>
                      </c:pt>
                      <c:pt idx="3242">
                        <c:v>2.9645621692020743E-12</c:v>
                      </c:pt>
                      <c:pt idx="3243">
                        <c:v>2.949835672915936E-12</c:v>
                      </c:pt>
                      <c:pt idx="3244">
                        <c:v>2.9352587685330921E-12</c:v>
                      </c:pt>
                      <c:pt idx="3245">
                        <c:v>2.9208299043498126E-12</c:v>
                      </c:pt>
                      <c:pt idx="3246">
                        <c:v>2.9065475286623536E-12</c:v>
                      </c:pt>
                      <c:pt idx="3247">
                        <c:v>2.8924100897669792E-12</c:v>
                      </c:pt>
                      <c:pt idx="3248">
                        <c:v>2.8784160359599362E-12</c:v>
                      </c:pt>
                      <c:pt idx="3249">
                        <c:v>2.8645638155374818E-12</c:v>
                      </c:pt>
                      <c:pt idx="3250">
                        <c:v>2.8508518767958782E-12</c:v>
                      </c:pt>
                      <c:pt idx="3251">
                        <c:v>2.8372786680313748E-12</c:v>
                      </c:pt>
                      <c:pt idx="3252">
                        <c:v>2.8238426375402383E-12</c:v>
                      </c:pt>
                      <c:pt idx="3253">
                        <c:v>2.810542233618715E-12</c:v>
                      </c:pt>
                      <c:pt idx="3254">
                        <c:v>2.7973759045630635E-12</c:v>
                      </c:pt>
                      <c:pt idx="3255">
                        <c:v>2.7843420986695477E-12</c:v>
                      </c:pt>
                      <c:pt idx="3256">
                        <c:v>2.7714392642344113E-12</c:v>
                      </c:pt>
                      <c:pt idx="3257">
                        <c:v>2.7586658495539384E-12</c:v>
                      </c:pt>
                      <c:pt idx="3258">
                        <c:v>2.7460203029243563E-12</c:v>
                      </c:pt>
                      <c:pt idx="3259">
                        <c:v>2.7335010700330391E-12</c:v>
                      </c:pt>
                      <c:pt idx="3260">
                        <c:v>2.7211063144006444E-12</c:v>
                      </c:pt>
                      <c:pt idx="3261">
                        <c:v>2.7088346577527726E-12</c:v>
                      </c:pt>
                      <c:pt idx="3262">
                        <c:v>2.6966850722715466E-12</c:v>
                      </c:pt>
                      <c:pt idx="3263">
                        <c:v>2.6846565301390357E-12</c:v>
                      </c:pt>
                      <c:pt idx="3264">
                        <c:v>2.6727480035373534E-12</c:v>
                      </c:pt>
                      <c:pt idx="3265">
                        <c:v>2.6609584646486117E-12</c:v>
                      </c:pt>
                      <c:pt idx="3266">
                        <c:v>2.6492868856549027E-12</c:v>
                      </c:pt>
                      <c:pt idx="3267">
                        <c:v>2.6377322387383201E-12</c:v>
                      </c:pt>
                      <c:pt idx="3268">
                        <c:v>2.626293496080971E-12</c:v>
                      </c:pt>
                      <c:pt idx="3269">
                        <c:v>2.6149696298649581E-12</c:v>
                      </c:pt>
                      <c:pt idx="3270">
                        <c:v>2.603759612272371E-12</c:v>
                      </c:pt>
                      <c:pt idx="3271">
                        <c:v>2.5926624154853277E-12</c:v>
                      </c:pt>
                      <c:pt idx="3272">
                        <c:v>2.5816770116859172E-12</c:v>
                      </c:pt>
                      <c:pt idx="3273">
                        <c:v>2.5708023730562399E-12</c:v>
                      </c:pt>
                      <c:pt idx="3274">
                        <c:v>2.5600374717783959E-12</c:v>
                      </c:pt>
                      <c:pt idx="3275">
                        <c:v>2.5493812800344927E-12</c:v>
                      </c:pt>
                      <c:pt idx="3276">
                        <c:v>2.5388327700066317E-12</c:v>
                      </c:pt>
                      <c:pt idx="3277">
                        <c:v>2.5283909138769039E-12</c:v>
                      </c:pt>
                      <c:pt idx="3278">
                        <c:v>2.5180546838274114E-12</c:v>
                      </c:pt>
                      <c:pt idx="3279">
                        <c:v>2.507823052040255E-12</c:v>
                      </c:pt>
                      <c:pt idx="3280">
                        <c:v>2.4976949906975471E-12</c:v>
                      </c:pt>
                      <c:pt idx="3281">
                        <c:v>2.4876694719813798E-12</c:v>
                      </c:pt>
                      <c:pt idx="3282">
                        <c:v>2.4777454680738481E-12</c:v>
                      </c:pt>
                      <c:pt idx="3283">
                        <c:v>2.4679219511570546E-12</c:v>
                      </c:pt>
                      <c:pt idx="3284">
                        <c:v>2.4581978934131076E-12</c:v>
                      </c:pt>
                      <c:pt idx="3285">
                        <c:v>2.4485722670241133E-12</c:v>
                      </c:pt>
                      <c:pt idx="3286">
                        <c:v>2.4390440441721515E-12</c:v>
                      </c:pt>
                      <c:pt idx="3287">
                        <c:v>2.4296121970393286E-12</c:v>
                      </c:pt>
                      <c:pt idx="3288">
                        <c:v>2.4202756978077555E-12</c:v>
                      </c:pt>
                      <c:pt idx="3289">
                        <c:v>2.4110335186595294E-12</c:v>
                      </c:pt>
                      <c:pt idx="3290">
                        <c:v>2.4018846317767488E-12</c:v>
                      </c:pt>
                      <c:pt idx="3291">
                        <c:v>2.3928280093415087E-12</c:v>
                      </c:pt>
                      <c:pt idx="3292">
                        <c:v>2.3838626235359168E-12</c:v>
                      </c:pt>
                      <c:pt idx="3293">
                        <c:v>2.3749874465420707E-12</c:v>
                      </c:pt>
                      <c:pt idx="3294">
                        <c:v>2.3662014505420765E-12</c:v>
                      </c:pt>
                      <c:pt idx="3295">
                        <c:v>2.3575036077180334E-12</c:v>
                      </c:pt>
                      <c:pt idx="3296">
                        <c:v>2.3488928902520301E-12</c:v>
                      </c:pt>
                      <c:pt idx="3297">
                        <c:v>2.3403682703261806E-12</c:v>
                      </c:pt>
                      <c:pt idx="3298">
                        <c:v>2.3319287201225826E-12</c:v>
                      </c:pt>
                      <c:pt idx="3299">
                        <c:v>2.3235732118233333E-12</c:v>
                      </c:pt>
                      <c:pt idx="3300">
                        <c:v>2.3153007176105384E-12</c:v>
                      </c:pt>
                      <c:pt idx="3301">
                        <c:v>2.3071102096662925E-12</c:v>
                      </c:pt>
                      <c:pt idx="3302">
                        <c:v>2.299000660172696E-12</c:v>
                      </c:pt>
                      <c:pt idx="3303">
                        <c:v>2.2909710413118551E-12</c:v>
                      </c:pt>
                      <c:pt idx="3304">
                        <c:v>2.2830203252658718E-12</c:v>
                      </c:pt>
                      <c:pt idx="3305">
                        <c:v>2.2751474842168315E-12</c:v>
                      </c:pt>
                      <c:pt idx="3306">
                        <c:v>2.2673514903468581E-12</c:v>
                      </c:pt>
                      <c:pt idx="3307">
                        <c:v>2.2596313158380285E-12</c:v>
                      </c:pt>
                      <c:pt idx="3308">
                        <c:v>2.2519861261647517E-12</c:v>
                      </c:pt>
                      <c:pt idx="3309">
                        <c:v>2.2444157375633773E-12</c:v>
                      </c:pt>
                      <c:pt idx="3310">
                        <c:v>2.236919573974031E-12</c:v>
                      </c:pt>
                      <c:pt idx="3311">
                        <c:v>2.2294970127121686E-12</c:v>
                      </c:pt>
                      <c:pt idx="3312">
                        <c:v>2.2221474310932385E-12</c:v>
                      </c:pt>
                      <c:pt idx="3313">
                        <c:v>2.2148702064326806E-12</c:v>
                      </c:pt>
                      <c:pt idx="3314">
                        <c:v>2.2076647160459591E-12</c:v>
                      </c:pt>
                      <c:pt idx="3315">
                        <c:v>2.2005303372485027E-12</c:v>
                      </c:pt>
                      <c:pt idx="3316">
                        <c:v>2.1934664473557709E-12</c:v>
                      </c:pt>
                      <c:pt idx="3317">
                        <c:v>2.1864724236832022E-12</c:v>
                      </c:pt>
                      <c:pt idx="3318">
                        <c:v>2.1795476435462603E-12</c:v>
                      </c:pt>
                      <c:pt idx="3319">
                        <c:v>2.1726914842603739E-12</c:v>
                      </c:pt>
                      <c:pt idx="3320">
                        <c:v>2.1659033231410026E-12</c:v>
                      </c:pt>
                      <c:pt idx="3321">
                        <c:v>2.1591825375035874E-12</c:v>
                      </c:pt>
                      <c:pt idx="3322">
                        <c:v>2.1525285046635747E-12</c:v>
                      </c:pt>
                      <c:pt idx="3323">
                        <c:v>2.1459406019364241E-12</c:v>
                      </c:pt>
                      <c:pt idx="3324">
                        <c:v>2.1394182066375759E-12</c:v>
                      </c:pt>
                      <c:pt idx="3325">
                        <c:v>2.132960696082472E-12</c:v>
                      </c:pt>
                      <c:pt idx="3326">
                        <c:v>2.1265674475865653E-12</c:v>
                      </c:pt>
                      <c:pt idx="3327">
                        <c:v>2.1202378384653034E-12</c:v>
                      </c:pt>
                      <c:pt idx="3328">
                        <c:v>2.1139712460341375E-12</c:v>
                      </c:pt>
                      <c:pt idx="3329">
                        <c:v>2.1077670476085101E-12</c:v>
                      </c:pt>
                      <c:pt idx="3330">
                        <c:v>2.1016246205038686E-12</c:v>
                      </c:pt>
                      <c:pt idx="3331">
                        <c:v>2.0955433420356648E-12</c:v>
                      </c:pt>
                      <c:pt idx="3332">
                        <c:v>2.089522589519341E-12</c:v>
                      </c:pt>
                      <c:pt idx="3333">
                        <c:v>2.0835617402703533E-12</c:v>
                      </c:pt>
                      <c:pt idx="3334">
                        <c:v>2.0776601716041388E-12</c:v>
                      </c:pt>
                      <c:pt idx="3335">
                        <c:v>2.0718172608361456E-12</c:v>
                      </c:pt>
                      <c:pt idx="3336">
                        <c:v>2.0660323852818296E-12</c:v>
                      </c:pt>
                      <c:pt idx="3337">
                        <c:v>2.0603049222566406E-12</c:v>
                      </c:pt>
                      <c:pt idx="3338">
                        <c:v>2.0546342490760147E-12</c:v>
                      </c:pt>
                      <c:pt idx="3339">
                        <c:v>2.0490197430554015E-12</c:v>
                      </c:pt>
                      <c:pt idx="3340">
                        <c:v>2.0434607815102558E-12</c:v>
                      </c:pt>
                      <c:pt idx="3341">
                        <c:v>2.0379567417560236E-12</c:v>
                      </c:pt>
                      <c:pt idx="3342">
                        <c:v>2.0325070011081474E-12</c:v>
                      </c:pt>
                      <c:pt idx="3343">
                        <c:v>2.0271109368820807E-12</c:v>
                      </c:pt>
                      <c:pt idx="3344">
                        <c:v>2.0217679263932607E-12</c:v>
                      </c:pt>
                      <c:pt idx="3345">
                        <c:v>2.0164773469571519E-12</c:v>
                      </c:pt>
                      <c:pt idx="3346">
                        <c:v>2.0112385758891838E-12</c:v>
                      </c:pt>
                      <c:pt idx="3347">
                        <c:v>2.0060509905048189E-12</c:v>
                      </c:pt>
                      <c:pt idx="3348">
                        <c:v>2.0009139681195E-12</c:v>
                      </c:pt>
                      <c:pt idx="3349">
                        <c:v>1.9958268860486678E-12</c:v>
                      </c:pt>
                      <c:pt idx="3350">
                        <c:v>1.9907891216077769E-12</c:v>
                      </c:pt>
                      <c:pt idx="3351">
                        <c:v>1.9858000521122751E-12</c:v>
                      </c:pt>
                      <c:pt idx="3352">
                        <c:v>1.9808590548776106E-12</c:v>
                      </c:pt>
                      <c:pt idx="3353">
                        <c:v>1.9759655072192292E-12</c:v>
                      </c:pt>
                      <c:pt idx="3354">
                        <c:v>1.9711187864525732E-12</c:v>
                      </c:pt>
                      <c:pt idx="3355">
                        <c:v>1.9663182698930974E-12</c:v>
                      </c:pt>
                      <c:pt idx="3356">
                        <c:v>1.9615633469500032E-12</c:v>
                      </c:pt>
                      <c:pt idx="3357">
                        <c:v>1.9568537999906226E-12</c:v>
                      </c:pt>
                      <c:pt idx="3358">
                        <c:v>1.9521893843842082E-12</c:v>
                      </c:pt>
                      <c:pt idx="3359">
                        <c:v>1.9475697228888984E-12</c:v>
                      </c:pt>
                      <c:pt idx="3360">
                        <c:v>1.9429944382628246E-12</c:v>
                      </c:pt>
                      <c:pt idx="3361">
                        <c:v>1.9384631532641302E-12</c:v>
                      </c:pt>
                      <c:pt idx="3362">
                        <c:v>1.9339754906509394E-12</c:v>
                      </c:pt>
                      <c:pt idx="3363">
                        <c:v>1.9295310731813885E-12</c:v>
                      </c:pt>
                      <c:pt idx="3364">
                        <c:v>1.9251295236136219E-12</c:v>
                      </c:pt>
                      <c:pt idx="3365">
                        <c:v>1.9207704647057732E-12</c:v>
                      </c:pt>
                      <c:pt idx="3366">
                        <c:v>1.9164535192159759E-12</c:v>
                      </c:pt>
                      <c:pt idx="3367">
                        <c:v>1.9121783099023579E-12</c:v>
                      </c:pt>
                      <c:pt idx="3368">
                        <c:v>1.9079444595230636E-12</c:v>
                      </c:pt>
                      <c:pt idx="3369">
                        <c:v>1.9037515908362282E-12</c:v>
                      </c:pt>
                      <c:pt idx="3370">
                        <c:v>1.8995993265999855E-12</c:v>
                      </c:pt>
                      <c:pt idx="3371">
                        <c:v>1.8954872895724672E-12</c:v>
                      </c:pt>
                      <c:pt idx="3372">
                        <c:v>1.8914151025118172E-12</c:v>
                      </c:pt>
                      <c:pt idx="3373">
                        <c:v>1.8873823881761617E-12</c:v>
                      </c:pt>
                      <c:pt idx="3374">
                        <c:v>1.8833887693236421E-12</c:v>
                      </c:pt>
                      <c:pt idx="3375">
                        <c:v>1.8794338687123934E-12</c:v>
                      </c:pt>
                      <c:pt idx="3376">
                        <c:v>1.8755173091005491E-12</c:v>
                      </c:pt>
                      <c:pt idx="3377">
                        <c:v>1.8716387132462433E-12</c:v>
                      </c:pt>
                      <c:pt idx="3378">
                        <c:v>1.8677977039076094E-12</c:v>
                      </c:pt>
                      <c:pt idx="3379">
                        <c:v>1.863993903842791E-12</c:v>
                      </c:pt>
                      <c:pt idx="3380">
                        <c:v>1.8602269358099237E-12</c:v>
                      </c:pt>
                      <c:pt idx="3381">
                        <c:v>1.8564964225671354E-12</c:v>
                      </c:pt>
                      <c:pt idx="3382">
                        <c:v>1.8528019868725604E-12</c:v>
                      </c:pt>
                      <c:pt idx="3383">
                        <c:v>1.8491432514843415E-12</c:v>
                      </c:pt>
                      <c:pt idx="3384">
                        <c:v>1.8455198391606082E-12</c:v>
                      </c:pt>
                      <c:pt idx="3385">
                        <c:v>1.8419313726595062E-12</c:v>
                      </c:pt>
                      <c:pt idx="3386">
                        <c:v>1.8383774747391564E-12</c:v>
                      </c:pt>
                      <c:pt idx="3387">
                        <c:v>1.8348577681577046E-12</c:v>
                      </c:pt>
                      <c:pt idx="3388">
                        <c:v>1.8313718756732814E-12</c:v>
                      </c:pt>
                      <c:pt idx="3389">
                        <c:v>1.8279194200440219E-12</c:v>
                      </c:pt>
                      <c:pt idx="3390">
                        <c:v>1.824500024028065E-12</c:v>
                      </c:pt>
                      <c:pt idx="3391">
                        <c:v>1.8211133103835477E-12</c:v>
                      </c:pt>
                      <c:pt idx="3392">
                        <c:v>1.8177589018686017E-12</c:v>
                      </c:pt>
                      <c:pt idx="3393">
                        <c:v>1.8144364212413578E-12</c:v>
                      </c:pt>
                      <c:pt idx="3394">
                        <c:v>1.8111454912599606E-12</c:v>
                      </c:pt>
                      <c:pt idx="3395">
                        <c:v>1.8078857346825447E-12</c:v>
                      </c:pt>
                      <c:pt idx="3396">
                        <c:v>1.80465677426724E-12</c:v>
                      </c:pt>
                      <c:pt idx="3397">
                        <c:v>1.8014582327721802E-12</c:v>
                      </c:pt>
                      <c:pt idx="3398">
                        <c:v>1.7982897329555087E-12</c:v>
                      </c:pt>
                      <c:pt idx="3399">
                        <c:v>1.7951508975753579E-12</c:v>
                      </c:pt>
                      <c:pt idx="3400">
                        <c:v>1.7920413493898625E-12</c:v>
                      </c:pt>
                      <c:pt idx="3401">
                        <c:v>1.7889607111571535E-12</c:v>
                      </c:pt>
                      <c:pt idx="3402">
                        <c:v>1.7859086056353759E-12</c:v>
                      </c:pt>
                      <c:pt idx="3403">
                        <c:v>1.7828846555826557E-12</c:v>
                      </c:pt>
                      <c:pt idx="3404">
                        <c:v>1.7798884837571333E-12</c:v>
                      </c:pt>
                      <c:pt idx="3405">
                        <c:v>1.7769198165034348E-12</c:v>
                      </c:pt>
                      <c:pt idx="3406">
                        <c:v>1.7739785830133349E-12</c:v>
                      </c:pt>
                      <c:pt idx="3407">
                        <c:v>1.7710645616867517E-12</c:v>
                      </c:pt>
                      <c:pt idx="3408">
                        <c:v>1.7681775239788926E-12</c:v>
                      </c:pt>
                      <c:pt idx="3409">
                        <c:v>1.7653172413449621E-12</c:v>
                      </c:pt>
                      <c:pt idx="3410">
                        <c:v>1.7624834852401666E-12</c:v>
                      </c:pt>
                      <c:pt idx="3411">
                        <c:v>1.7596760271197145E-12</c:v>
                      </c:pt>
                      <c:pt idx="3412">
                        <c:v>1.7568946384388042E-12</c:v>
                      </c:pt>
                      <c:pt idx="3413">
                        <c:v>1.754139090652649E-12</c:v>
                      </c:pt>
                      <c:pt idx="3414">
                        <c:v>1.7514091552164481E-12</c:v>
                      </c:pt>
                      <c:pt idx="3415">
                        <c:v>1.7487046035854114E-12</c:v>
                      </c:pt>
                      <c:pt idx="3416">
                        <c:v>1.7460252072147402E-12</c:v>
                      </c:pt>
                      <c:pt idx="3417">
                        <c:v>1.7433707375596449E-12</c:v>
                      </c:pt>
                      <c:pt idx="3418">
                        <c:v>1.7407409660753273E-12</c:v>
                      </c:pt>
                      <c:pt idx="3419">
                        <c:v>1.7381356642169891E-12</c:v>
                      </c:pt>
                      <c:pt idx="3420">
                        <c:v>1.7355546034398425E-12</c:v>
                      </c:pt>
                      <c:pt idx="3421">
                        <c:v>1.7329975551990939E-12</c:v>
                      </c:pt>
                      <c:pt idx="3422">
                        <c:v>1.7304642909499423E-12</c:v>
                      </c:pt>
                      <c:pt idx="3423">
                        <c:v>1.7279545821475963E-12</c:v>
                      </c:pt>
                      <c:pt idx="3424">
                        <c:v>1.7254682002472617E-12</c:v>
                      </c:pt>
                      <c:pt idx="3425">
                        <c:v>1.72300491670414E-12</c:v>
                      </c:pt>
                      <c:pt idx="3426">
                        <c:v>1.7205645029734442E-12</c:v>
                      </c:pt>
                      <c:pt idx="3427">
                        <c:v>1.7181467305103735E-12</c:v>
                      </c:pt>
                      <c:pt idx="3428">
                        <c:v>1.7157513707701368E-12</c:v>
                      </c:pt>
                      <c:pt idx="3429">
                        <c:v>1.7133781952079368E-12</c:v>
                      </c:pt>
                      <c:pt idx="3430">
                        <c:v>1.7110269752789809E-12</c:v>
                      </c:pt>
                      <c:pt idx="3431">
                        <c:v>1.7086974824384723E-12</c:v>
                      </c:pt>
                      <c:pt idx="3432">
                        <c:v>1.7063894881416166E-12</c:v>
                      </c:pt>
                      <c:pt idx="3433">
                        <c:v>1.704102763843622E-12</c:v>
                      </c:pt>
                      <c:pt idx="3434">
                        <c:v>1.7018370809996951E-12</c:v>
                      </c:pt>
                      <c:pt idx="3435">
                        <c:v>1.6995922110650366E-12</c:v>
                      </c:pt>
                      <c:pt idx="3436">
                        <c:v>1.6973679254948506E-12</c:v>
                      </c:pt>
                      <c:pt idx="3437">
                        <c:v>1.6951639957443505E-12</c:v>
                      </c:pt>
                      <c:pt idx="3438">
                        <c:v>1.6929801932687324E-12</c:v>
                      </c:pt>
                      <c:pt idx="3439">
                        <c:v>1.6908162895232096E-12</c:v>
                      </c:pt>
                      <c:pt idx="3440">
                        <c:v>1.6886720559629813E-12</c:v>
                      </c:pt>
                      <c:pt idx="3441">
                        <c:v>1.6865472640432609E-12</c:v>
                      </c:pt>
                      <c:pt idx="3442">
                        <c:v>1.6844416852192439E-12</c:v>
                      </c:pt>
                      <c:pt idx="3443">
                        <c:v>1.682355090946144E-12</c:v>
                      </c:pt>
                      <c:pt idx="3444">
                        <c:v>1.6802872526791602E-12</c:v>
                      </c:pt>
                      <c:pt idx="3445">
                        <c:v>1.678237941873504E-12</c:v>
                      </c:pt>
                      <c:pt idx="3446">
                        <c:v>1.6762069299843767E-12</c:v>
                      </c:pt>
                      <c:pt idx="3447">
                        <c:v>1.6741939884669806E-12</c:v>
                      </c:pt>
                      <c:pt idx="3448">
                        <c:v>1.6721988887765277E-12</c:v>
                      </c:pt>
                      <c:pt idx="3449">
                        <c:v>1.6702214023682245E-12</c:v>
                      </c:pt>
                      <c:pt idx="3450">
                        <c:v>1.6682613006972706E-12</c:v>
                      </c:pt>
                      <c:pt idx="3451">
                        <c:v>1.6663183552188705E-12</c:v>
                      </c:pt>
                      <c:pt idx="3452">
                        <c:v>1.6643923373882356E-12</c:v>
                      </c:pt>
                      <c:pt idx="3453">
                        <c:v>1.6624830301504376E-12</c:v>
                      </c:pt>
                      <c:pt idx="3454">
                        <c:v>1.6605903719947213E-12</c:v>
                      </c:pt>
                      <c:pt idx="3455">
                        <c:v>1.6587142592950705E-12</c:v>
                      </c:pt>
                      <c:pt idx="3456">
                        <c:v>1.6568545535922785E-12</c:v>
                      </c:pt>
                      <c:pt idx="3457">
                        <c:v>1.6550111164271238E-12</c:v>
                      </c:pt>
                      <c:pt idx="3458">
                        <c:v>1.6531838093403999E-12</c:v>
                      </c:pt>
                      <c:pt idx="3459">
                        <c:v>1.6513724938728871E-12</c:v>
                      </c:pt>
                      <c:pt idx="3460">
                        <c:v>1.6495770315653737E-12</c:v>
                      </c:pt>
                      <c:pt idx="3461">
                        <c:v>1.6477972839586497E-12</c:v>
                      </c:pt>
                      <c:pt idx="3462">
                        <c:v>1.6460331125935025E-12</c:v>
                      </c:pt>
                      <c:pt idx="3463">
                        <c:v>1.6442843790107129E-12</c:v>
                      </c:pt>
                      <c:pt idx="3464">
                        <c:v>1.6425509447510673E-12</c:v>
                      </c:pt>
                      <c:pt idx="3465">
                        <c:v>1.6408326713553595E-12</c:v>
                      </c:pt>
                      <c:pt idx="3466">
                        <c:v>1.6391294203643677E-12</c:v>
                      </c:pt>
                      <c:pt idx="3467">
                        <c:v>1.6374410533188854E-12</c:v>
                      </c:pt>
                      <c:pt idx="3468">
                        <c:v>1.6357674317596936E-12</c:v>
                      </c:pt>
                      <c:pt idx="3469">
                        <c:v>1.6341084172275851E-12</c:v>
                      </c:pt>
                      <c:pt idx="3470">
                        <c:v>1.6324638712633401E-12</c:v>
                      </c:pt>
                      <c:pt idx="3471">
                        <c:v>1.6308336554077501E-12</c:v>
                      </c:pt>
                      <c:pt idx="3472">
                        <c:v>1.6292176312015969E-12</c:v>
                      </c:pt>
                      <c:pt idx="3473">
                        <c:v>1.6276156601856668E-12</c:v>
                      </c:pt>
                      <c:pt idx="3474">
                        <c:v>1.6260276039007516E-12</c:v>
                      </c:pt>
                      <c:pt idx="3475">
                        <c:v>1.6244533238876395E-12</c:v>
                      </c:pt>
                      <c:pt idx="3476">
                        <c:v>1.6228926816871087E-12</c:v>
                      </c:pt>
                      <c:pt idx="3477">
                        <c:v>1.6213455388399476E-12</c:v>
                      </c:pt>
                      <c:pt idx="3478">
                        <c:v>1.6198117568869478E-12</c:v>
                      </c:pt>
                      <c:pt idx="3479">
                        <c:v>1.6182911973688968E-12</c:v>
                      </c:pt>
                      <c:pt idx="3480">
                        <c:v>1.6167837218265681E-12</c:v>
                      </c:pt>
                      <c:pt idx="3481">
                        <c:v>1.6152891918007661E-12</c:v>
                      </c:pt>
                      <c:pt idx="3482">
                        <c:v>1.6138074688322602E-12</c:v>
                      </c:pt>
                      <c:pt idx="3483">
                        <c:v>1.6123384144618544E-12</c:v>
                      </c:pt>
                      <c:pt idx="3484">
                        <c:v>1.610881890230319E-12</c:v>
                      </c:pt>
                      <c:pt idx="3485">
                        <c:v>1.6094377576784553E-12</c:v>
                      </c:pt>
                      <c:pt idx="3486">
                        <c:v>1.6080058783470341E-12</c:v>
                      </c:pt>
                      <c:pt idx="3487">
                        <c:v>1.6065861137768529E-12</c:v>
                      </c:pt>
                      <c:pt idx="3488">
                        <c:v>1.6051783255086988E-12</c:v>
                      </c:pt>
                      <c:pt idx="3489">
                        <c:v>1.6037823750833534E-12</c:v>
                      </c:pt>
                      <c:pt idx="3490">
                        <c:v>1.6023981240416014E-12</c:v>
                      </c:pt>
                      <c:pt idx="3491">
                        <c:v>1.6010254339242358E-12</c:v>
                      </c:pt>
                      <c:pt idx="3492">
                        <c:v>1.5996641662720376E-12</c:v>
                      </c:pt>
                      <c:pt idx="3493">
                        <c:v>1.5983141826257991E-12</c:v>
                      </c:pt>
                      <c:pt idx="3494">
                        <c:v>1.5969753445263066E-12</c:v>
                      </c:pt>
                      <c:pt idx="3495">
                        <c:v>1.5956475135143354E-12</c:v>
                      </c:pt>
                      <c:pt idx="3496">
                        <c:v>1.5943305511306889E-12</c:v>
                      </c:pt>
                      <c:pt idx="3497">
                        <c:v>1.5930243189161364E-12</c:v>
                      </c:pt>
                      <c:pt idx="3498">
                        <c:v>1.5917286784114826E-12</c:v>
                      </c:pt>
                      <c:pt idx="3499">
                        <c:v>1.5904434911574956E-12</c:v>
                      </c:pt>
                      <c:pt idx="3500">
                        <c:v>1.5891686186949739E-12</c:v>
                      </c:pt>
                      <c:pt idx="3501">
                        <c:v>1.5879039225647037E-12</c:v>
                      </c:pt>
                      <c:pt idx="3502">
                        <c:v>1.5866493168358573E-12</c:v>
                      </c:pt>
                      <c:pt idx="3503">
                        <c:v>1.5854047701311786E-12</c:v>
                      </c:pt>
                      <c:pt idx="3504">
                        <c:v>1.5841701990121525E-12</c:v>
                      </c:pt>
                      <c:pt idx="3505">
                        <c:v>1.582945519596571E-12</c:v>
                      </c:pt>
                      <c:pt idx="3506">
                        <c:v>1.5817306480022164E-12</c:v>
                      </c:pt>
                      <c:pt idx="3507">
                        <c:v>1.5805255003468796E-12</c:v>
                      </c:pt>
                      <c:pt idx="3508">
                        <c:v>1.5793299927483565E-12</c:v>
                      </c:pt>
                      <c:pt idx="3509">
                        <c:v>1.5781440413244295E-12</c:v>
                      </c:pt>
                      <c:pt idx="3510">
                        <c:v>1.5769675621928952E-12</c:v>
                      </c:pt>
                      <c:pt idx="3511">
                        <c:v>1.575800471471537E-12</c:v>
                      </c:pt>
                      <c:pt idx="3512">
                        <c:v>1.5746426852781515E-12</c:v>
                      </c:pt>
                      <c:pt idx="3513">
                        <c:v>1.5734941197305216E-12</c:v>
                      </c:pt>
                      <c:pt idx="3514">
                        <c:v>1.5723546909464377E-12</c:v>
                      </c:pt>
                      <c:pt idx="3515">
                        <c:v>1.5712243150436946E-12</c:v>
                      </c:pt>
                      <c:pt idx="3516">
                        <c:v>1.5701029081400823E-12</c:v>
                      </c:pt>
                      <c:pt idx="3517">
                        <c:v>1.5689903863533861E-12</c:v>
                      </c:pt>
                      <c:pt idx="3518">
                        <c:v>1.5678866658013937E-12</c:v>
                      </c:pt>
                      <c:pt idx="3519">
                        <c:v>1.5667916626019021E-12</c:v>
                      </c:pt>
                      <c:pt idx="3520">
                        <c:v>1.5657052928727006E-12</c:v>
                      </c:pt>
                      <c:pt idx="3521">
                        <c:v>1.5646274727315666E-12</c:v>
                      </c:pt>
                      <c:pt idx="3522">
                        <c:v>1.563558118296309E-12</c:v>
                      </c:pt>
                      <c:pt idx="3523">
                        <c:v>1.5624971456846985E-12</c:v>
                      </c:pt>
                      <c:pt idx="3524">
                        <c:v>1.5614444710145429E-12</c:v>
                      </c:pt>
                      <c:pt idx="3525">
                        <c:v>1.5604000104036148E-12</c:v>
                      </c:pt>
                      <c:pt idx="3526">
                        <c:v>1.5593636799697209E-12</c:v>
                      </c:pt>
                      <c:pt idx="3527">
                        <c:v>1.5583353958306345E-12</c:v>
                      </c:pt>
                      <c:pt idx="3528">
                        <c:v>1.5573150741041556E-12</c:v>
                      </c:pt>
                      <c:pt idx="3529">
                        <c:v>1.5563026309080748E-12</c:v>
                      </c:pt>
                      <c:pt idx="3530">
                        <c:v>1.5552979823601754E-12</c:v>
                      </c:pt>
                      <c:pt idx="3531">
                        <c:v>1.5543010445782483E-12</c:v>
                      </c:pt>
                      <c:pt idx="3532">
                        <c:v>1.553311733680088E-12</c:v>
                      </c:pt>
                      <c:pt idx="3533">
                        <c:v>1.5523299657834853E-12</c:v>
                      </c:pt>
                      <c:pt idx="3534">
                        <c:v>1.5513556570062225E-12</c:v>
                      </c:pt>
                      <c:pt idx="3535">
                        <c:v>1.5503887234660906E-12</c:v>
                      </c:pt>
                      <c:pt idx="3536">
                        <c:v>1.5494290812808852E-12</c:v>
                      </c:pt>
                      <c:pt idx="3537">
                        <c:v>1.5484766465683901E-12</c:v>
                      </c:pt>
                      <c:pt idx="3538">
                        <c:v>1.5475313354464007E-12</c:v>
                      </c:pt>
                      <c:pt idx="3539">
                        <c:v>1.5465930640326998E-12</c:v>
                      </c:pt>
                      <c:pt idx="3540">
                        <c:v>1.5456617484450795E-12</c:v>
                      </c:pt>
                      <c:pt idx="3541">
                        <c:v>1.5447373048013402E-12</c:v>
                      </c:pt>
                      <c:pt idx="3542">
                        <c:v>1.5438196492192536E-12</c:v>
                      </c:pt>
                      <c:pt idx="3543">
                        <c:v>1.5429086978166216E-12</c:v>
                      </c:pt>
                      <c:pt idx="3544">
                        <c:v>1.5420043667112334E-12</c:v>
                      </c:pt>
                      <c:pt idx="3545">
                        <c:v>1.5411065720208744E-12</c:v>
                      </c:pt>
                      <c:pt idx="3546">
                        <c:v>1.540215229863333E-12</c:v>
                      </c:pt>
                      <c:pt idx="3547">
                        <c:v>1.5393302563564048E-12</c:v>
                      </c:pt>
                      <c:pt idx="3548">
                        <c:v>1.5384515676178744E-12</c:v>
                      </c:pt>
                      <c:pt idx="3549">
                        <c:v>1.5375790797655368E-12</c:v>
                      </c:pt>
                      <c:pt idx="3550">
                        <c:v>1.5367127170159358E-12</c:v>
                      </c:pt>
                      <c:pt idx="3551">
                        <c:v>1.5358524614930976E-12</c:v>
                      </c:pt>
                      <c:pt idx="3552">
                        <c:v>1.5349982708325734E-12</c:v>
                      </c:pt>
                      <c:pt idx="3553">
                        <c:v>1.5341500942171385E-12</c:v>
                      </c:pt>
                      <c:pt idx="3554">
                        <c:v>1.5333078808295538E-12</c:v>
                      </c:pt>
                      <c:pt idx="3555">
                        <c:v>1.5324715798525946E-12</c:v>
                      </c:pt>
                      <c:pt idx="3556">
                        <c:v>1.5316411404690234E-12</c:v>
                      </c:pt>
                      <c:pt idx="3557">
                        <c:v>1.5308165118616146E-12</c:v>
                      </c:pt>
                      <c:pt idx="3558">
                        <c:v>1.5299976432131301E-12</c:v>
                      </c:pt>
                      <c:pt idx="3559">
                        <c:v>1.5291844837063388E-12</c:v>
                      </c:pt>
                      <c:pt idx="3560">
                        <c:v>1.5283769825240157E-12</c:v>
                      </c:pt>
                      <c:pt idx="3561">
                        <c:v>1.527575088848922E-12</c:v>
                      </c:pt>
                      <c:pt idx="3562">
                        <c:v>1.5267787518638326E-12</c:v>
                      </c:pt>
                      <c:pt idx="3563">
                        <c:v>1.5259879207515104E-12</c:v>
                      </c:pt>
                      <c:pt idx="3564">
                        <c:v>1.52520254469473E-12</c:v>
                      </c:pt>
                      <c:pt idx="3565">
                        <c:v>1.5244225728762584E-12</c:v>
                      </c:pt>
                      <c:pt idx="3566">
                        <c:v>1.5236479544788535E-12</c:v>
                      </c:pt>
                      <c:pt idx="3567">
                        <c:v>1.522878638685295E-12</c:v>
                      </c:pt>
                      <c:pt idx="3568">
                        <c:v>1.5221145746783516E-12</c:v>
                      </c:pt>
                      <c:pt idx="3569">
                        <c:v>1.5213557116407866E-12</c:v>
                      </c:pt>
                      <c:pt idx="3570">
                        <c:v>1.5206019987553726E-12</c:v>
                      </c:pt>
                      <c:pt idx="3571">
                        <c:v>1.5198533852048735E-12</c:v>
                      </c:pt>
                      <c:pt idx="3572">
                        <c:v>1.5191098201720572E-12</c:v>
                      </c:pt>
                      <c:pt idx="3573">
                        <c:v>1.5183712528396984E-12</c:v>
                      </c:pt>
                      <c:pt idx="3574">
                        <c:v>1.5176376323905648E-12</c:v>
                      </c:pt>
                      <c:pt idx="3575">
                        <c:v>1.51690890800742E-12</c:v>
                      </c:pt>
                      <c:pt idx="3576">
                        <c:v>1.5161850288730313E-12</c:v>
                      </c:pt>
                      <c:pt idx="3577">
                        <c:v>1.5154659441701735E-12</c:v>
                      </c:pt>
                      <c:pt idx="3578">
                        <c:v>1.5147516030816096E-12</c:v>
                      </c:pt>
                      <c:pt idx="3579">
                        <c:v>1.5140419547901137E-12</c:v>
                      </c:pt>
                      <c:pt idx="3580">
                        <c:v>1.5133369484784485E-12</c:v>
                      </c:pt>
                      <c:pt idx="3581">
                        <c:v>1.5126365333293874E-12</c:v>
                      </c:pt>
                      <c:pt idx="3582">
                        <c:v>1.5119406585256935E-12</c:v>
                      </c:pt>
                      <c:pt idx="3583">
                        <c:v>1.5112492732501364E-12</c:v>
                      </c:pt>
                      <c:pt idx="3584">
                        <c:v>1.5105623266854884E-12</c:v>
                      </c:pt>
                      <c:pt idx="3585">
                        <c:v>1.5098797680145196E-12</c:v>
                      </c:pt>
                      <c:pt idx="3586">
                        <c:v>1.5092015464199915E-12</c:v>
                      </c:pt>
                      <c:pt idx="3587">
                        <c:v>1.5085276110846728E-12</c:v>
                      </c:pt>
                      <c:pt idx="3588">
                        <c:v>1.5078579111913385E-12</c:v>
                      </c:pt>
                      <c:pt idx="3589">
                        <c:v>1.507192395922756E-12</c:v>
                      </c:pt>
                      <c:pt idx="3590">
                        <c:v>1.5065310144616823E-12</c:v>
                      </c:pt>
                      <c:pt idx="3591">
                        <c:v>1.5058737159909038E-12</c:v>
                      </c:pt>
                      <c:pt idx="3592">
                        <c:v>1.5052204496931772E-12</c:v>
                      </c:pt>
                      <c:pt idx="3593">
                        <c:v>1.504571164751271E-12</c:v>
                      </c:pt>
                      <c:pt idx="3594">
                        <c:v>1.5039258103479528E-12</c:v>
                      </c:pt>
                      <c:pt idx="3595">
                        <c:v>1.5032843356660036E-12</c:v>
                      </c:pt>
                      <c:pt idx="3596">
                        <c:v>1.5026466898881746E-12</c:v>
                      </c:pt>
                      <c:pt idx="3597">
                        <c:v>1.5020128221972445E-12</c:v>
                      </c:pt>
                      <c:pt idx="3598">
                        <c:v>1.5013826818057492E-12</c:v>
                      </c:pt>
                      <c:pt idx="3599">
                        <c:v>1.5007562433815732E-12</c:v>
                      </c:pt>
                      <c:pt idx="3600">
                        <c:v>1.5001334919112102E-12</c:v>
                      </c:pt>
                      <c:pt idx="3601">
                        <c:v>1.4995143966100717E-12</c:v>
                      </c:pt>
                      <c:pt idx="3602">
                        <c:v>1.4988989266935661E-12</c:v>
                      </c:pt>
                      <c:pt idx="3603">
                        <c:v>1.4982870513770917E-12</c:v>
                      </c:pt>
                      <c:pt idx="3604">
                        <c:v>1.4976787398760567E-12</c:v>
                      </c:pt>
                      <c:pt idx="3605">
                        <c:v>1.4970739614058726E-12</c:v>
                      </c:pt>
                      <c:pt idx="3606">
                        <c:v>1.4964726851819406E-12</c:v>
                      </c:pt>
                      <c:pt idx="3607">
                        <c:v>1.4958748804196736E-12</c:v>
                      </c:pt>
                      <c:pt idx="3608">
                        <c:v>1.4952805163344708E-12</c:v>
                      </c:pt>
                      <c:pt idx="3609">
                        <c:v>1.4946895621417455E-12</c:v>
                      </c:pt>
                      <c:pt idx="3610">
                        <c:v>1.4941019870568986E-12</c:v>
                      </c:pt>
                      <c:pt idx="3611">
                        <c:v>1.4935177602953363E-12</c:v>
                      </c:pt>
                      <c:pt idx="3612">
                        <c:v>1.4929368510724713E-12</c:v>
                      </c:pt>
                      <c:pt idx="3613">
                        <c:v>1.4923592286037093E-12</c:v>
                      </c:pt>
                      <c:pt idx="3614">
                        <c:v>1.4917848621044519E-12</c:v>
                      </c:pt>
                      <c:pt idx="3615">
                        <c:v>1.4912137207901055E-12</c:v>
                      </c:pt>
                      <c:pt idx="3616">
                        <c:v>1.4906457738760826E-12</c:v>
                      </c:pt>
                      <c:pt idx="3617">
                        <c:v>1.4900809905777892E-12</c:v>
                      </c:pt>
                      <c:pt idx="3618">
                        <c:v>1.4895193401106205E-12</c:v>
                      </c:pt>
                      <c:pt idx="3619">
                        <c:v>1.4889607916900002E-12</c:v>
                      </c:pt>
                      <c:pt idx="3620">
                        <c:v>1.4884053145313177E-12</c:v>
                      </c:pt>
                      <c:pt idx="3621">
                        <c:v>1.4878528778499977E-12</c:v>
                      </c:pt>
                      <c:pt idx="3622">
                        <c:v>1.4873034508614279E-12</c:v>
                      </c:pt>
                      <c:pt idx="3623">
                        <c:v>1.4867570027810336E-12</c:v>
                      </c:pt>
                      <c:pt idx="3624">
                        <c:v>1.4862135028242024E-12</c:v>
                      </c:pt>
                      <c:pt idx="3625">
                        <c:v>1.4856729202063538E-12</c:v>
                      </c:pt>
                      <c:pt idx="3626">
                        <c:v>1.4851352241428938E-12</c:v>
                      </c:pt>
                      <c:pt idx="3627">
                        <c:v>1.4846003838492234E-12</c:v>
                      </c:pt>
                      <c:pt idx="3628">
                        <c:v>1.484068368540749E-12</c:v>
                      </c:pt>
                      <c:pt idx="3629">
                        <c:v>1.4835391474328822E-12</c:v>
                      </c:pt>
                      <c:pt idx="3630">
                        <c:v>1.4830126897410311E-12</c:v>
                      </c:pt>
                      <c:pt idx="3631">
                        <c:v>1.4824889646805954E-12</c:v>
                      </c:pt>
                      <c:pt idx="3632">
                        <c:v>1.4819679414669813E-12</c:v>
                      </c:pt>
                      <c:pt idx="3633">
                        <c:v>1.4814495893156024E-12</c:v>
                      </c:pt>
                      <c:pt idx="3634">
                        <c:v>1.4809338774418582E-12</c:v>
                      </c:pt>
                      <c:pt idx="3635">
                        <c:v>1.4804207750611616E-12</c:v>
                      </c:pt>
                      <c:pt idx="3636">
                        <c:v>1.4799102513889134E-12</c:v>
                      </c:pt>
                      <c:pt idx="3637">
                        <c:v>1.47940227564052E-12</c:v>
                      </c:pt>
                      <c:pt idx="3638">
                        <c:v>1.4788968170313997E-12</c:v>
                      </c:pt>
                      <c:pt idx="3639">
                        <c:v>1.4783938447769414E-12</c:v>
                      </c:pt>
                      <c:pt idx="3640">
                        <c:v>1.4778933280925635E-12</c:v>
                      </c:pt>
                      <c:pt idx="3641">
                        <c:v>1.4773952361936724E-12</c:v>
                      </c:pt>
                      <c:pt idx="3642">
                        <c:v>1.4768995382956692E-12</c:v>
                      </c:pt>
                      <c:pt idx="3643">
                        <c:v>1.4764062036139598E-12</c:v>
                      </c:pt>
                      <c:pt idx="3644">
                        <c:v>1.4759152013639569E-12</c:v>
                      </c:pt>
                      <c:pt idx="3645">
                        <c:v>1.475426500761061E-12</c:v>
                      </c:pt>
                      <c:pt idx="3646">
                        <c:v>1.4749400710206849E-12</c:v>
                      </c:pt>
                      <c:pt idx="3647">
                        <c:v>1.4744558862554415E-12</c:v>
                      </c:pt>
                      <c:pt idx="3648">
                        <c:v>1.4739739408297888E-12</c:v>
                      </c:pt>
                      <c:pt idx="3649">
                        <c:v>1.4734942179092406E-12</c:v>
                      </c:pt>
                      <c:pt idx="3650">
                        <c:v>1.4730166988469795E-12</c:v>
                      </c:pt>
                      <c:pt idx="3651">
                        <c:v>1.4725413649961765E-12</c:v>
                      </c:pt>
                      <c:pt idx="3652">
                        <c:v>1.4720681977100153E-12</c:v>
                      </c:pt>
                      <c:pt idx="3653">
                        <c:v>1.4715971783416676E-12</c:v>
                      </c:pt>
                      <c:pt idx="3654">
                        <c:v>1.4711282882443103E-12</c:v>
                      </c:pt>
                      <c:pt idx="3655">
                        <c:v>1.4706615087711251E-12</c:v>
                      </c:pt>
                      <c:pt idx="3656">
                        <c:v>1.470196821275291E-12</c:v>
                      </c:pt>
                      <c:pt idx="3657">
                        <c:v>1.4697342071099785E-12</c:v>
                      </c:pt>
                      <c:pt idx="3658">
                        <c:v>1.4692736476283649E-12</c:v>
                      </c:pt>
                      <c:pt idx="3659">
                        <c:v>1.4688151241836335E-12</c:v>
                      </c:pt>
                      <c:pt idx="3660">
                        <c:v>1.4683586181289556E-12</c:v>
                      </c:pt>
                      <c:pt idx="3661">
                        <c:v>1.4679041108175144E-12</c:v>
                      </c:pt>
                      <c:pt idx="3662">
                        <c:v>1.4674515836024805E-12</c:v>
                      </c:pt>
                      <c:pt idx="3663">
                        <c:v>1.4670010178370377E-12</c:v>
                      </c:pt>
                      <c:pt idx="3664">
                        <c:v>1.466552394874357E-12</c:v>
                      </c:pt>
                      <c:pt idx="3665">
                        <c:v>1.4661056960676216E-12</c:v>
                      </c:pt>
                      <c:pt idx="3666">
                        <c:v>1.4656609027700027E-12</c:v>
                      </c:pt>
                      <c:pt idx="3667">
                        <c:v>1.4652179963346776E-12</c:v>
                      </c:pt>
                      <c:pt idx="3668">
                        <c:v>1.4647769581148359E-12</c:v>
                      </c:pt>
                      <c:pt idx="3669">
                        <c:v>1.4643377694636359E-12</c:v>
                      </c:pt>
                      <c:pt idx="3670">
                        <c:v>1.4639004117342673E-12</c:v>
                      </c:pt>
                      <c:pt idx="3671">
                        <c:v>1.4634648662799013E-12</c:v>
                      </c:pt>
                      <c:pt idx="3672">
                        <c:v>1.4630311144537214E-12</c:v>
                      </c:pt>
                      <c:pt idx="3673">
                        <c:v>1.4625991376089041E-12</c:v>
                      </c:pt>
                      <c:pt idx="3674">
                        <c:v>1.4621689170986149E-12</c:v>
                      </c:pt>
                      <c:pt idx="3675">
                        <c:v>1.4617404342760493E-12</c:v>
                      </c:pt>
                      <c:pt idx="3676">
                        <c:v>1.4613136704943665E-12</c:v>
                      </c:pt>
                      <c:pt idx="3677">
                        <c:v>1.4608886071067613E-12</c:v>
                      </c:pt>
                      <c:pt idx="3678">
                        <c:v>1.4604652254663932E-12</c:v>
                      </c:pt>
                      <c:pt idx="3679">
                        <c:v>1.4600435069264511E-12</c:v>
                      </c:pt>
                      <c:pt idx="3680">
                        <c:v>1.4596234328401123E-12</c:v>
                      </c:pt>
                      <c:pt idx="3681">
                        <c:v>1.4592049845605486E-12</c:v>
                      </c:pt>
                      <c:pt idx="3682">
                        <c:v>1.4587881434409422E-12</c:v>
                      </c:pt>
                      <c:pt idx="3683">
                        <c:v>1.4583728908344654E-12</c:v>
                      </c:pt>
                      <c:pt idx="3684">
                        <c:v>1.4579592080942948E-12</c:v>
                      </c:pt>
                      <c:pt idx="3685">
                        <c:v>1.4575470765736127E-12</c:v>
                      </c:pt>
                      <c:pt idx="3686">
                        <c:v>1.457136477625592E-12</c:v>
                      </c:pt>
                      <c:pt idx="3687">
                        <c:v>1.4567273926034151E-12</c:v>
                      </c:pt>
                      <c:pt idx="3688">
                        <c:v>1.4563198028602533E-12</c:v>
                      </c:pt>
                      <c:pt idx="3689">
                        <c:v>1.4559136897492894E-12</c:v>
                      </c:pt>
                      <c:pt idx="3690">
                        <c:v>1.4555090346236953E-12</c:v>
                      </c:pt>
                      <c:pt idx="3691">
                        <c:v>1.4551058188366533E-12</c:v>
                      </c:pt>
                      <c:pt idx="3692">
                        <c:v>1.454704023741336E-12</c:v>
                      </c:pt>
                      <c:pt idx="3693">
                        <c:v>1.4543036306909255E-12</c:v>
                      </c:pt>
                      <c:pt idx="3694">
                        <c:v>1.4539046210385932E-12</c:v>
                      </c:pt>
                      <c:pt idx="3695">
                        <c:v>1.4535069763498741E-12</c:v>
                      </c:pt>
                      <c:pt idx="3696">
                        <c:v>1.4531106894066197E-12</c:v>
                      </c:pt>
                      <c:pt idx="3697">
                        <c:v>1.4527157533693127E-12</c:v>
                      </c:pt>
                      <c:pt idx="3698">
                        <c:v>1.4523221569468339E-12</c:v>
                      </c:pt>
                      <c:pt idx="3699">
                        <c:v>1.4519298888480509E-12</c:v>
                      </c:pt>
                      <c:pt idx="3700">
                        <c:v>1.4515389377818441E-12</c:v>
                      </c:pt>
                      <c:pt idx="3701">
                        <c:v>1.4511492924570875E-12</c:v>
                      </c:pt>
                      <c:pt idx="3702">
                        <c:v>1.4507609415826435E-12</c:v>
                      </c:pt>
                      <c:pt idx="3703">
                        <c:v>1.450373873867404E-12</c:v>
                      </c:pt>
                      <c:pt idx="3704">
                        <c:v>1.4499880780202249E-12</c:v>
                      </c:pt>
                      <c:pt idx="3705">
                        <c:v>1.4496035427499978E-12</c:v>
                      </c:pt>
                      <c:pt idx="3706">
                        <c:v>1.44922025676558E-12</c:v>
                      </c:pt>
                      <c:pt idx="3707">
                        <c:v>1.4488382087758569E-12</c:v>
                      </c:pt>
                      <c:pt idx="3708">
                        <c:v>1.4484573874897018E-12</c:v>
                      </c:pt>
                      <c:pt idx="3709">
                        <c:v>1.448077781615984E-12</c:v>
                      </c:pt>
                      <c:pt idx="3710">
                        <c:v>1.4476993798635775E-12</c:v>
                      </c:pt>
                      <c:pt idx="3711">
                        <c:v>1.447322170941362E-12</c:v>
                      </c:pt>
                      <c:pt idx="3712">
                        <c:v>1.446946143558211E-12</c:v>
                      </c:pt>
                      <c:pt idx="3713">
                        <c:v>1.4465712864229934E-12</c:v>
                      </c:pt>
                      <c:pt idx="3714">
                        <c:v>1.446197588244583E-12</c:v>
                      </c:pt>
                      <c:pt idx="3715">
                        <c:v>1.4458250377318601E-12</c:v>
                      </c:pt>
                      <c:pt idx="3716">
                        <c:v>1.4454536235936925E-12</c:v>
                      </c:pt>
                      <c:pt idx="3717">
                        <c:v>1.445083334538961E-12</c:v>
                      </c:pt>
                      <c:pt idx="3718">
                        <c:v>1.4447141592765325E-12</c:v>
                      </c:pt>
                      <c:pt idx="3719">
                        <c:v>1.4443460865152877E-12</c:v>
                      </c:pt>
                      <c:pt idx="3720">
                        <c:v>1.443979104964095E-12</c:v>
                      </c:pt>
                      <c:pt idx="3721">
                        <c:v>1.4436132033318334E-12</c:v>
                      </c:pt>
                      <c:pt idx="3722">
                        <c:v>1.443248370327372E-12</c:v>
                      </c:pt>
                      <c:pt idx="3723">
                        <c:v>1.4428845946595849E-12</c:v>
                      </c:pt>
                      <c:pt idx="3724">
                        <c:v>1.442521865037352E-12</c:v>
                      </c:pt>
                      <c:pt idx="3725">
                        <c:v>1.4421601701695462E-12</c:v>
                      </c:pt>
                      <c:pt idx="3726">
                        <c:v>1.4417994987650372E-12</c:v>
                      </c:pt>
                      <c:pt idx="3727">
                        <c:v>1.4414398395326989E-12</c:v>
                      </c:pt>
                      <c:pt idx="3728">
                        <c:v>1.4410811811814101E-12</c:v>
                      </c:pt>
                      <c:pt idx="3729">
                        <c:v>1.4407235124200405E-12</c:v>
                      </c:pt>
                      <c:pt idx="3730">
                        <c:v>1.440366821957469E-12</c:v>
                      </c:pt>
                      <c:pt idx="3731">
                        <c:v>1.4400110985025645E-12</c:v>
                      </c:pt>
                      <c:pt idx="3732">
                        <c:v>1.4396563307642061E-12</c:v>
                      </c:pt>
                      <c:pt idx="3733">
                        <c:v>1.4393025074512627E-12</c:v>
                      </c:pt>
                      <c:pt idx="3734">
                        <c:v>1.4389496172726141E-12</c:v>
                      </c:pt>
                      <c:pt idx="3735">
                        <c:v>1.4385976489371289E-12</c:v>
                      </c:pt>
                      <c:pt idx="3736">
                        <c:v>1.4382465911536858E-12</c:v>
                      </c:pt>
                      <c:pt idx="3737">
                        <c:v>1.4378964326311543E-12</c:v>
                      </c:pt>
                      <c:pt idx="3738">
                        <c:v>1.4375471620784079E-12</c:v>
                      </c:pt>
                      <c:pt idx="3739">
                        <c:v>1.4371987682043272E-12</c:v>
                      </c:pt>
                      <c:pt idx="3740">
                        <c:v>1.4368512397177793E-12</c:v>
                      </c:pt>
                      <c:pt idx="3741">
                        <c:v>1.4365045653276448E-12</c:v>
                      </c:pt>
                      <c:pt idx="3742">
                        <c:v>1.4361587337427975E-12</c:v>
                      </c:pt>
                      <c:pt idx="3743">
                        <c:v>1.4358137336721E-12</c:v>
                      </c:pt>
                      <c:pt idx="3744">
                        <c:v>1.4354695565192298E-12</c:v>
                      </c:pt>
                      <c:pt idx="3745">
                        <c:v>1.4351262002463819E-12</c:v>
                      </c:pt>
                      <c:pt idx="3746">
                        <c:v>1.4347836583335609E-12</c:v>
                      </c:pt>
                      <c:pt idx="3747">
                        <c:v>1.4344419239496515E-12</c:v>
                      </c:pt>
                      <c:pt idx="3748">
                        <c:v>1.434100990263574E-12</c:v>
                      </c:pt>
                      <c:pt idx="3749">
                        <c:v>1.4337608504442136E-12</c:v>
                      </c:pt>
                      <c:pt idx="3750">
                        <c:v>1.4334214976604847E-12</c:v>
                      </c:pt>
                      <c:pt idx="3751">
                        <c:v>1.4330829250812895E-12</c:v>
                      </c:pt>
                      <c:pt idx="3752">
                        <c:v>1.4327451258755244E-12</c:v>
                      </c:pt>
                      <c:pt idx="3753">
                        <c:v>1.4324080932120925E-12</c:v>
                      </c:pt>
                      <c:pt idx="3754">
                        <c:v>1.4320718202599023E-12</c:v>
                      </c:pt>
                      <c:pt idx="3755">
                        <c:v>1.4317363001878504E-12</c:v>
                      </c:pt>
                      <c:pt idx="3756">
                        <c:v>1.4314015261648448E-12</c:v>
                      </c:pt>
                      <c:pt idx="3757">
                        <c:v>1.4310674913597886E-12</c:v>
                      </c:pt>
                      <c:pt idx="3758">
                        <c:v>1.4307341889415723E-12</c:v>
                      </c:pt>
                      <c:pt idx="3759">
                        <c:v>1.4304016120791159E-12</c:v>
                      </c:pt>
                      <c:pt idx="3760">
                        <c:v>1.4300697539413052E-12</c:v>
                      </c:pt>
                      <c:pt idx="3761">
                        <c:v>1.4297386076970591E-12</c:v>
                      </c:pt>
                      <c:pt idx="3762">
                        <c:v>1.429408166515264E-12</c:v>
                      </c:pt>
                      <c:pt idx="3763">
                        <c:v>1.4290784235648329E-12</c:v>
                      </c:pt>
                      <c:pt idx="3764">
                        <c:v>1.4287493720146692E-12</c:v>
                      </c:pt>
                      <c:pt idx="3765">
                        <c:v>1.4284210050336689E-12</c:v>
                      </c:pt>
                      <c:pt idx="3766">
                        <c:v>1.4280933157907354E-12</c:v>
                      </c:pt>
                      <c:pt idx="3767">
                        <c:v>1.4277662974547763E-12</c:v>
                      </c:pt>
                      <c:pt idx="3768">
                        <c:v>1.4274399431946948E-12</c:v>
                      </c:pt>
                      <c:pt idx="3769">
                        <c:v>1.427114246179387E-12</c:v>
                      </c:pt>
                      <c:pt idx="3770">
                        <c:v>1.426789199577756E-12</c:v>
                      </c:pt>
                      <c:pt idx="3771">
                        <c:v>1.4264647965587103E-12</c:v>
                      </c:pt>
                      <c:pt idx="3772">
                        <c:v>1.4261410302911462E-12</c:v>
                      </c:pt>
                      <c:pt idx="3773">
                        <c:v>1.4258178939439723E-12</c:v>
                      </c:pt>
                      <c:pt idx="3774">
                        <c:v>1.4254953806860851E-12</c:v>
                      </c:pt>
                      <c:pt idx="3775">
                        <c:v>1.4251734836863929E-12</c:v>
                      </c:pt>
                      <c:pt idx="3776">
                        <c:v>1.424852196113793E-12</c:v>
                      </c:pt>
                      <c:pt idx="3777">
                        <c:v>1.4245315111371875E-12</c:v>
                      </c:pt>
                      <c:pt idx="3778">
                        <c:v>1.4242114219254852E-12</c:v>
                      </c:pt>
                      <c:pt idx="3779">
                        <c:v>1.4238919216475882E-12</c:v>
                      </c:pt>
                      <c:pt idx="3780">
                        <c:v>1.4235730034723936E-12</c:v>
                      </c:pt>
                      <c:pt idx="3781">
                        <c:v>1.4232546605688036E-12</c:v>
                      </c:pt>
                      <c:pt idx="3782">
                        <c:v>1.4229368861057267E-12</c:v>
                      </c:pt>
                      <c:pt idx="3783">
                        <c:v>1.42261967325206E-12</c:v>
                      </c:pt>
                      <c:pt idx="3784">
                        <c:v>1.4223030151767113E-12</c:v>
                      </c:pt>
                      <c:pt idx="3785">
                        <c:v>1.4219869050485837E-12</c:v>
                      </c:pt>
                      <c:pt idx="3786">
                        <c:v>1.4216713360365676E-12</c:v>
                      </c:pt>
                      <c:pt idx="3787">
                        <c:v>1.4213563013095834E-12</c:v>
                      </c:pt>
                      <c:pt idx="3788">
                        <c:v>1.4210417940365165E-12</c:v>
                      </c:pt>
                      <c:pt idx="3789">
                        <c:v>1.4207278073862803E-12</c:v>
                      </c:pt>
                      <c:pt idx="3790">
                        <c:v>1.4204143345277774E-12</c:v>
                      </c:pt>
                      <c:pt idx="3791">
                        <c:v>1.4201013686299057E-12</c:v>
                      </c:pt>
                      <c:pt idx="3792">
                        <c:v>1.4197889031103349E-12</c:v>
                      </c:pt>
                      <c:pt idx="3793">
                        <c:v>1.4194769359357095E-12</c:v>
                      </c:pt>
                      <c:pt idx="3794">
                        <c:v>1.4191654641758464E-12</c:v>
                      </c:pt>
                      <c:pt idx="3795">
                        <c:v>1.4188544837078023E-12</c:v>
                      </c:pt>
                      <c:pt idx="3796">
                        <c:v>1.4185439904086284E-12</c:v>
                      </c:pt>
                      <c:pt idx="3797">
                        <c:v>1.4182339801553632E-12</c:v>
                      </c:pt>
                      <c:pt idx="3798">
                        <c:v>1.4179244488250764E-12</c:v>
                      </c:pt>
                      <c:pt idx="3799">
                        <c:v>1.4176153922948067E-12</c:v>
                      </c:pt>
                      <c:pt idx="3800">
                        <c:v>1.4173068064416053E-12</c:v>
                      </c:pt>
                      <c:pt idx="3801">
                        <c:v>1.4169986871425295E-12</c:v>
                      </c:pt>
                      <c:pt idx="3802">
                        <c:v>1.4166910302746239E-12</c:v>
                      </c:pt>
                      <c:pt idx="3803">
                        <c:v>1.4163838317149398E-12</c:v>
                      </c:pt>
                      <c:pt idx="3804">
                        <c:v>1.4160770873405342E-12</c:v>
                      </c:pt>
                      <c:pt idx="3805">
                        <c:v>1.4157707930284582E-12</c:v>
                      </c:pt>
                      <c:pt idx="3806">
                        <c:v>1.4154649446557571E-12</c:v>
                      </c:pt>
                      <c:pt idx="3807">
                        <c:v>1.4151595380994874E-12</c:v>
                      </c:pt>
                      <c:pt idx="3808">
                        <c:v>1.4148545692366942E-12</c:v>
                      </c:pt>
                      <c:pt idx="3809">
                        <c:v>1.4145500339444295E-12</c:v>
                      </c:pt>
                      <c:pt idx="3810">
                        <c:v>1.4142459280997493E-12</c:v>
                      </c:pt>
                      <c:pt idx="3811">
                        <c:v>1.4139422475796998E-12</c:v>
                      </c:pt>
                      <c:pt idx="3812">
                        <c:v>1.4136389882613366E-12</c:v>
                      </c:pt>
                      <c:pt idx="3813">
                        <c:v>1.4133361460217059E-12</c:v>
                      </c:pt>
                      <c:pt idx="3814">
                        <c:v>1.4130337167378638E-12</c:v>
                      </c:pt>
                      <c:pt idx="3815">
                        <c:v>1.4127316962868563E-12</c:v>
                      </c:pt>
                      <c:pt idx="3816">
                        <c:v>1.4124300805457398E-12</c:v>
                      </c:pt>
                      <c:pt idx="3817">
                        <c:v>1.4121288653915602E-12</c:v>
                      </c:pt>
                      <c:pt idx="3818">
                        <c:v>1.4118280467013733E-12</c:v>
                      </c:pt>
                      <c:pt idx="3819">
                        <c:v>1.411527620352225E-12</c:v>
                      </c:pt>
                      <c:pt idx="3820">
                        <c:v>1.411227582221167E-12</c:v>
                      </c:pt>
                      <c:pt idx="3821">
                        <c:v>1.4109279281852546E-12</c:v>
                      </c:pt>
                      <c:pt idx="3822">
                        <c:v>1.4106286541215405E-12</c:v>
                      </c:pt>
                      <c:pt idx="3823">
                        <c:v>1.4103297559070688E-12</c:v>
                      </c:pt>
                      <c:pt idx="3824">
                        <c:v>1.4100312294188908E-12</c:v>
                      </c:pt>
                      <c:pt idx="3825">
                        <c:v>1.4097330705340638E-12</c:v>
                      </c:pt>
                      <c:pt idx="3826">
                        <c:v>1.4094352751296329E-12</c:v>
                      </c:pt>
                      <c:pt idx="3827">
                        <c:v>1.4091378390826546E-12</c:v>
                      </c:pt>
                      <c:pt idx="3828">
                        <c:v>1.4088407582701745E-12</c:v>
                      </c:pt>
                      <c:pt idx="3829">
                        <c:v>1.4085440285692491E-12</c:v>
                      </c:pt>
                      <c:pt idx="3830">
                        <c:v>1.4082476458569244E-12</c:v>
                      </c:pt>
                      <c:pt idx="3831">
                        <c:v>1.4079516060102568E-12</c:v>
                      </c:pt>
                      <c:pt idx="3832">
                        <c:v>1.4076559049062911E-12</c:v>
                      </c:pt>
                      <c:pt idx="3833">
                        <c:v>1.4073605384220849E-12</c:v>
                      </c:pt>
                      <c:pt idx="3834">
                        <c:v>1.4070655024346832E-12</c:v>
                      </c:pt>
                      <c:pt idx="3835">
                        <c:v>1.4067707928211365E-12</c:v>
                      </c:pt>
                      <c:pt idx="3836">
                        <c:v>1.4064764054585029E-12</c:v>
                      </c:pt>
                      <c:pt idx="3837">
                        <c:v>1.4061823362238266E-12</c:v>
                      </c:pt>
                      <c:pt idx="3838">
                        <c:v>1.4058885809941649E-12</c:v>
                      </c:pt>
                      <c:pt idx="3839">
                        <c:v>1.4055951356465692E-12</c:v>
                      </c:pt>
                      <c:pt idx="3840">
                        <c:v>1.4053019960580777E-12</c:v>
                      </c:pt>
                      <c:pt idx="3841">
                        <c:v>1.4050091604628678E-12</c:v>
                      </c:pt>
                      <c:pt idx="3842">
                        <c:v>1.4047166295307327E-12</c:v>
                      </c:pt>
                      <c:pt idx="3843">
                        <c:v>1.4044244006407494E-12</c:v>
                      </c:pt>
                      <c:pt idx="3844">
                        <c:v>1.4041324711137704E-12</c:v>
                      </c:pt>
                      <c:pt idx="3845">
                        <c:v>1.403840838270681E-12</c:v>
                      </c:pt>
                      <c:pt idx="3846">
                        <c:v>1.4035494994323519E-12</c:v>
                      </c:pt>
                      <c:pt idx="3847">
                        <c:v>1.4032584519196499E-12</c:v>
                      </c:pt>
                      <c:pt idx="3848">
                        <c:v>1.4029676930534514E-12</c:v>
                      </c:pt>
                      <c:pt idx="3849">
                        <c:v>1.402677220154623E-12</c:v>
                      </c:pt>
                      <c:pt idx="3850">
                        <c:v>1.4023870305440362E-12</c:v>
                      </c:pt>
                      <c:pt idx="3851">
                        <c:v>1.4020971215425688E-12</c:v>
                      </c:pt>
                      <c:pt idx="3852">
                        <c:v>1.4018074904710864E-12</c:v>
                      </c:pt>
                      <c:pt idx="3853">
                        <c:v>1.4015181346504666E-12</c:v>
                      </c:pt>
                      <c:pt idx="3854">
                        <c:v>1.4012290514015753E-12</c:v>
                      </c:pt>
                      <c:pt idx="3855">
                        <c:v>1.4009402380452904E-12</c:v>
                      </c:pt>
                      <c:pt idx="3856">
                        <c:v>1.400651691902478E-12</c:v>
                      </c:pt>
                      <c:pt idx="3857">
                        <c:v>1.4003634102940146E-12</c:v>
                      </c:pt>
                      <c:pt idx="3858">
                        <c:v>1.4000753905407666E-12</c:v>
                      </c:pt>
                      <c:pt idx="3859">
                        <c:v>1.3997876299636121E-12</c:v>
                      </c:pt>
                      <c:pt idx="3860">
                        <c:v>1.3995001258834163E-12</c:v>
                      </c:pt>
                      <c:pt idx="3861">
                        <c:v>1.3992128756210568E-12</c:v>
                      </c:pt>
                      <c:pt idx="3862">
                        <c:v>1.3989258764974001E-12</c:v>
                      </c:pt>
                      <c:pt idx="3863">
                        <c:v>1.3986391258333171E-12</c:v>
                      </c:pt>
                      <c:pt idx="3864">
                        <c:v>1.3983526209496862E-12</c:v>
                      </c:pt>
                      <c:pt idx="3865">
                        <c:v>1.3980663591673728E-12</c:v>
                      </c:pt>
                      <c:pt idx="3866">
                        <c:v>1.3977803378072545E-12</c:v>
                      </c:pt>
                      <c:pt idx="3867">
                        <c:v>1.3974945541902029E-12</c:v>
                      </c:pt>
                      <c:pt idx="3868">
                        <c:v>1.3972090056370784E-12</c:v>
                      </c:pt>
                      <c:pt idx="3869">
                        <c:v>1.3969236894687702E-12</c:v>
                      </c:pt>
                      <c:pt idx="3870">
                        <c:v>1.3966386030061325E-12</c:v>
                      </c:pt>
                      <c:pt idx="3871">
                        <c:v>1.3963537435700538E-12</c:v>
                      </c:pt>
                      <c:pt idx="3872">
                        <c:v>1.3960691084813896E-12</c:v>
                      </c:pt>
                      <c:pt idx="3873">
                        <c:v>1.3957846954028862E-12</c:v>
                      </c:pt>
                      <c:pt idx="3874">
                        <c:v>1.3955005034822669E-12</c:v>
                      </c:pt>
                      <c:pt idx="3875">
                        <c:v>1.3952165308348664E-12</c:v>
                      </c:pt>
                      <c:pt idx="3876">
                        <c:v>1.3949327753990914E-12</c:v>
                      </c:pt>
                      <c:pt idx="3877">
                        <c:v>1.3946492351133399E-12</c:v>
                      </c:pt>
                      <c:pt idx="3878">
                        <c:v>1.394365907916014E-12</c:v>
                      </c:pt>
                      <c:pt idx="3879">
                        <c:v>1.3940827917455225E-12</c:v>
                      </c:pt>
                      <c:pt idx="3880">
                        <c:v>1.3937998845402612E-12</c:v>
                      </c:pt>
                      <c:pt idx="3881">
                        <c:v>1.3935171842386402E-12</c:v>
                      </c:pt>
                      <c:pt idx="3882">
                        <c:v>1.3932346887790543E-12</c:v>
                      </c:pt>
                      <c:pt idx="3883">
                        <c:v>1.3929523960999135E-12</c:v>
                      </c:pt>
                      <c:pt idx="3884">
                        <c:v>1.3926703041396132E-12</c:v>
                      </c:pt>
                      <c:pt idx="3885">
                        <c:v>1.3923884108365628E-12</c:v>
                      </c:pt>
                      <c:pt idx="3886">
                        <c:v>1.3921067141291586E-12</c:v>
                      </c:pt>
                      <c:pt idx="3887">
                        <c:v>1.3918252119558093E-12</c:v>
                      </c:pt>
                      <c:pt idx="3888">
                        <c:v>1.3915439022549113E-12</c:v>
                      </c:pt>
                      <c:pt idx="3889">
                        <c:v>1.391262782977443E-12</c:v>
                      </c:pt>
                      <c:pt idx="3890">
                        <c:v>1.3909818522749024E-12</c:v>
                      </c:pt>
                      <c:pt idx="3891">
                        <c:v>1.3907011084133644E-12</c:v>
                      </c:pt>
                      <c:pt idx="3892">
                        <c:v>1.3904205496534892E-12</c:v>
                      </c:pt>
                      <c:pt idx="3893">
                        <c:v>1.3901401742559384E-12</c:v>
                      </c:pt>
                      <c:pt idx="3894">
                        <c:v>1.3898599804813835E-12</c:v>
                      </c:pt>
                      <c:pt idx="3895">
                        <c:v>1.3895799665904822E-12</c:v>
                      </c:pt>
                      <c:pt idx="3896">
                        <c:v>1.3893001308439044E-12</c:v>
                      </c:pt>
                      <c:pt idx="3897">
                        <c:v>1.3890204715023073E-12</c:v>
                      </c:pt>
                      <c:pt idx="3898">
                        <c:v>1.3887409868263615E-12</c:v>
                      </c:pt>
                      <c:pt idx="3899">
                        <c:v>1.3884616750767257E-12</c:v>
                      </c:pt>
                      <c:pt idx="3900">
                        <c:v>1.3881825345140683E-12</c:v>
                      </c:pt>
                      <c:pt idx="3901">
                        <c:v>1.387903563399048E-12</c:v>
                      </c:pt>
                      <c:pt idx="3902">
                        <c:v>1.3876247599923351E-12</c:v>
                      </c:pt>
                      <c:pt idx="3903">
                        <c:v>1.3873461225545877E-12</c:v>
                      </c:pt>
                      <c:pt idx="3904">
                        <c:v>1.3870676493464691E-12</c:v>
                      </c:pt>
                      <c:pt idx="3905">
                        <c:v>1.3867999276355736E-12</c:v>
                      </c:pt>
                      <c:pt idx="3906">
                        <c:v>1.3865597818842704E-12</c:v>
                      </c:pt>
                      <c:pt idx="3907">
                        <c:v>1.3863197839682316E-12</c:v>
                      </c:pt>
                      <c:pt idx="3908">
                        <c:v>1.3860799327137343E-12</c:v>
                      </c:pt>
                      <c:pt idx="3909">
                        <c:v>1.3858402269470634E-12</c:v>
                      </c:pt>
                      <c:pt idx="3910">
                        <c:v>1.3856006654944948E-12</c:v>
                      </c:pt>
                      <c:pt idx="3911">
                        <c:v>1.3853612471823013E-12</c:v>
                      </c:pt>
                      <c:pt idx="3912">
                        <c:v>1.3851219708367666E-12</c:v>
                      </c:pt>
                      <c:pt idx="3913">
                        <c:v>1.3848828352841613E-12</c:v>
                      </c:pt>
                      <c:pt idx="3914">
                        <c:v>1.3846438393507702E-12</c:v>
                      </c:pt>
                      <c:pt idx="3915">
                        <c:v>1.3844049818646805E-12</c:v>
                      </c:pt>
                      <c:pt idx="3916">
                        <c:v>1.3841662617195991E-12</c:v>
                      </c:pt>
                      <c:pt idx="3917">
                        <c:v>1.3839276778897658E-12</c:v>
                      </c:pt>
                      <c:pt idx="3918">
                        <c:v>1.3836892293541496E-12</c:v>
                      </c:pt>
                      <c:pt idx="3919">
                        <c:v>1.3834509150916967E-12</c:v>
                      </c:pt>
                      <c:pt idx="3920">
                        <c:v>1.3832127340813652E-12</c:v>
                      </c:pt>
                      <c:pt idx="3921">
                        <c:v>1.3829746853021181E-12</c:v>
                      </c:pt>
                      <c:pt idx="3922">
                        <c:v>1.3827367677329134E-12</c:v>
                      </c:pt>
                      <c:pt idx="3923">
                        <c:v>1.3824989803527035E-12</c:v>
                      </c:pt>
                      <c:pt idx="3924">
                        <c:v>1.3822613221404519E-12</c:v>
                      </c:pt>
                      <c:pt idx="3925">
                        <c:v>1.3819732475101321E-12</c:v>
                      </c:pt>
                      <c:pt idx="3926">
                        <c:v>1.38162189237653E-12</c:v>
                      </c:pt>
                      <c:pt idx="3927">
                        <c:v>1.3812706966547168E-12</c:v>
                      </c:pt>
                      <c:pt idx="3928">
                        <c:v>1.3809196586460393E-12</c:v>
                      </c:pt>
                      <c:pt idx="3929">
                        <c:v>1.3805687766518453E-12</c:v>
                      </c:pt>
                      <c:pt idx="3930">
                        <c:v>1.3802180489734939E-12</c:v>
                      </c:pt>
                      <c:pt idx="3931">
                        <c:v>1.3798674739123385E-12</c:v>
                      </c:pt>
                      <c:pt idx="3932">
                        <c:v>1.3795170497697319E-12</c:v>
                      </c:pt>
                      <c:pt idx="3933">
                        <c:v>1.3791667748470278E-12</c:v>
                      </c:pt>
                      <c:pt idx="3934">
                        <c:v>1.3788166474455791E-12</c:v>
                      </c:pt>
                      <c:pt idx="3935">
                        <c:v>1.3784666658667396E-12</c:v>
                      </c:pt>
                      <c:pt idx="3936">
                        <c:v>1.3781168284118569E-12</c:v>
                      </c:pt>
                      <c:pt idx="3937">
                        <c:v>1.3777671333822889E-12</c:v>
                      </c:pt>
                      <c:pt idx="3938">
                        <c:v>1.3774175790793961E-12</c:v>
                      </c:pt>
                      <c:pt idx="3939">
                        <c:v>1.3770681638087581E-12</c:v>
                      </c:pt>
                      <c:pt idx="3940">
                        <c:v>1.3767188859879043E-12</c:v>
                      </c:pt>
                      <c:pt idx="3941">
                        <c:v>1.3763697441497176E-12</c:v>
                      </c:pt>
                      <c:pt idx="3942">
                        <c:v>1.3760207368318146E-12</c:v>
                      </c:pt>
                      <c:pt idx="3943">
                        <c:v>1.3756718625718104E-12</c:v>
                      </c:pt>
                      <c:pt idx="3944">
                        <c:v>1.375323119907315E-12</c:v>
                      </c:pt>
                      <c:pt idx="3945">
                        <c:v>1.3749745073759555E-12</c:v>
                      </c:pt>
                      <c:pt idx="3946">
                        <c:v>1.3746260235153355E-12</c:v>
                      </c:pt>
                      <c:pt idx="3947">
                        <c:v>1.3742776668630772E-12</c:v>
                      </c:pt>
                      <c:pt idx="3948">
                        <c:v>1.3739294359568015E-12</c:v>
                      </c:pt>
                      <c:pt idx="3949">
                        <c:v>1.3735813293341118E-12</c:v>
                      </c:pt>
                      <c:pt idx="3950">
                        <c:v>1.3732333455326305E-12</c:v>
                      </c:pt>
                      <c:pt idx="3951">
                        <c:v>1.3728854830899676E-12</c:v>
                      </c:pt>
                      <c:pt idx="3952">
                        <c:v>1.3725377405437496E-12</c:v>
                      </c:pt>
                      <c:pt idx="3953">
                        <c:v>1.372190116395274E-12</c:v>
                      </c:pt>
                      <c:pt idx="3954">
                        <c:v>1.3718426088714852E-12</c:v>
                      </c:pt>
                      <c:pt idx="3955">
                        <c:v>1.3714952166789904E-12</c:v>
                      </c:pt>
                      <c:pt idx="3956">
                        <c:v>1.3711479386570931E-12</c:v>
                      </c:pt>
                      <c:pt idx="3957">
                        <c:v>1.3708007736451139E-12</c:v>
                      </c:pt>
                      <c:pt idx="3958">
                        <c:v>1.3704537204823674E-12</c:v>
                      </c:pt>
                      <c:pt idx="3959">
                        <c:v>1.370106778008169E-12</c:v>
                      </c:pt>
                      <c:pt idx="3960">
                        <c:v>1.3697599450618329E-12</c:v>
                      </c:pt>
                      <c:pt idx="3961">
                        <c:v>1.3694132204826685E-12</c:v>
                      </c:pt>
                      <c:pt idx="3962">
                        <c:v>1.3690666031100024E-12</c:v>
                      </c:pt>
                      <c:pt idx="3963">
                        <c:v>1.3687200917831379E-12</c:v>
                      </c:pt>
                      <c:pt idx="3964">
                        <c:v>1.3683736853414012E-12</c:v>
                      </c:pt>
                      <c:pt idx="3965">
                        <c:v>1.3680273826240955E-12</c:v>
                      </c:pt>
                      <c:pt idx="3966">
                        <c:v>1.3676811824705425E-12</c:v>
                      </c:pt>
                      <c:pt idx="3967">
                        <c:v>1.3673350837200551E-12</c:v>
                      </c:pt>
                      <c:pt idx="3968">
                        <c:v>1.3669890852119497E-12</c:v>
                      </c:pt>
                      <c:pt idx="3969">
                        <c:v>1.3666431857855411E-12</c:v>
                      </c:pt>
                      <c:pt idx="3970">
                        <c:v>1.3662973842801379E-12</c:v>
                      </c:pt>
                      <c:pt idx="3971">
                        <c:v>1.3659516795350664E-12</c:v>
                      </c:pt>
                      <c:pt idx="3972">
                        <c:v>1.3656060703896307E-12</c:v>
                      </c:pt>
                      <c:pt idx="3973">
                        <c:v>1.3652605556831568E-12</c:v>
                      </c:pt>
                      <c:pt idx="3974">
                        <c:v>1.3649151342549481E-12</c:v>
                      </c:pt>
                      <c:pt idx="3975">
                        <c:v>1.3645698049443245E-12</c:v>
                      </c:pt>
                      <c:pt idx="3976">
                        <c:v>1.3642245665906014E-12</c:v>
                      </c:pt>
                      <c:pt idx="3977">
                        <c:v>1.3638794180330942E-12</c:v>
                      </c:pt>
                      <c:pt idx="3978">
                        <c:v>1.3635343581111114E-12</c:v>
                      </c:pt>
                      <c:pt idx="3979">
                        <c:v>1.3631893856639798E-12</c:v>
                      </c:pt>
                      <c:pt idx="3980">
                        <c:v>1.3628444995310024E-12</c:v>
                      </c:pt>
                      <c:pt idx="3981">
                        <c:v>1.3624996985349988E-12</c:v>
                      </c:pt>
                      <c:pt idx="3982">
                        <c:v>1.362154981325032E-12</c:v>
                      </c:pt>
                      <c:pt idx="3983">
                        <c:v>1.361810346974141E-12</c:v>
                      </c:pt>
                      <c:pt idx="3984">
                        <c:v>1.3614657946949273E-12</c:v>
                      </c:pt>
                      <c:pt idx="3985">
                        <c:v>1.3611213236999905E-12</c:v>
                      </c:pt>
                      <c:pt idx="3986">
                        <c:v>1.360776933201931E-12</c:v>
                      </c:pt>
                      <c:pt idx="3987">
                        <c:v>1.3604326224133483E-12</c:v>
                      </c:pt>
                      <c:pt idx="3988">
                        <c:v>1.360088390546838E-12</c:v>
                      </c:pt>
                      <c:pt idx="3989">
                        <c:v>1.3597442368150113E-12</c:v>
                      </c:pt>
                      <c:pt idx="3990">
                        <c:v>1.3594001604304571E-12</c:v>
                      </c:pt>
                      <c:pt idx="3991">
                        <c:v>1.3590561606057805E-12</c:v>
                      </c:pt>
                      <c:pt idx="3992">
                        <c:v>1.3587122365535891E-12</c:v>
                      </c:pt>
                      <c:pt idx="3993">
                        <c:v>1.3583683874864701E-12</c:v>
                      </c:pt>
                      <c:pt idx="3994">
                        <c:v>1.3580246126170244E-12</c:v>
                      </c:pt>
                      <c:pt idx="3995">
                        <c:v>1.357680911157864E-12</c:v>
                      </c:pt>
                      <c:pt idx="3996">
                        <c:v>1.3573372823215828E-12</c:v>
                      </c:pt>
                      <c:pt idx="3997">
                        <c:v>1.3569937253207756E-12</c:v>
                      </c:pt>
                      <c:pt idx="3998">
                        <c:v>1.3566502393680545E-12</c:v>
                      </c:pt>
                      <c:pt idx="3999">
                        <c:v>1.3563068236760077E-12</c:v>
                      </c:pt>
                      <c:pt idx="4000">
                        <c:v>1.355963477457241E-12</c:v>
                      </c:pt>
                      <c:pt idx="4001">
                        <c:v>1.3556201999243606E-12</c:v>
                      </c:pt>
                      <c:pt idx="4002">
                        <c:v>1.3552769902899499E-12</c:v>
                      </c:pt>
                      <c:pt idx="4003">
                        <c:v>1.3549338477666256E-12</c:v>
                      </c:pt>
                      <c:pt idx="4004">
                        <c:v>1.354590771566983E-12</c:v>
                      </c:pt>
                      <c:pt idx="4005">
                        <c:v>1.3542477609036215E-12</c:v>
                      </c:pt>
                      <c:pt idx="4006">
                        <c:v>1.3539048149891364E-12</c:v>
                      </c:pt>
                      <c:pt idx="4007">
                        <c:v>1.3535619330361382E-12</c:v>
                      </c:pt>
                      <c:pt idx="4008">
                        <c:v>1.353219114257217E-12</c:v>
                      </c:pt>
                      <c:pt idx="4009">
                        <c:v>1.3528763578649784E-12</c:v>
                      </c:pt>
                      <c:pt idx="4010">
                        <c:v>1.3525336630720224E-12</c:v>
                      </c:pt>
                      <c:pt idx="4011">
                        <c:v>1.3521910290909495E-12</c:v>
                      </c:pt>
                      <c:pt idx="4012">
                        <c:v>1.3518484551343592E-12</c:v>
                      </c:pt>
                      <c:pt idx="4013">
                        <c:v>1.3515059404148526E-12</c:v>
                      </c:pt>
                      <c:pt idx="4014">
                        <c:v>1.3511634841450238E-12</c:v>
                      </c:pt>
                      <c:pt idx="4015">
                        <c:v>1.3508210855374844E-12</c:v>
                      </c:pt>
                      <c:pt idx="4016">
                        <c:v>1.3504787438048231E-12</c:v>
                      </c:pt>
                      <c:pt idx="4017">
                        <c:v>1.3501364581596461E-12</c:v>
                      </c:pt>
                      <c:pt idx="4018">
                        <c:v>1.3497942278145596E-12</c:v>
                      </c:pt>
                      <c:pt idx="4019">
                        <c:v>1.3494520519821524E-12</c:v>
                      </c:pt>
                      <c:pt idx="4020">
                        <c:v>1.3491099298750239E-12</c:v>
                      </c:pt>
                      <c:pt idx="4021">
                        <c:v>1.3487678607057866E-12</c:v>
                      </c:pt>
                      <c:pt idx="4022">
                        <c:v>1.3484258436870343E-12</c:v>
                      </c:pt>
                      <c:pt idx="4023">
                        <c:v>1.3480838780378889E-12</c:v>
                      </c:pt>
                      <c:pt idx="4024">
                        <c:v>1.3477419633599118E-12</c:v>
                      </c:pt>
                      <c:pt idx="4025">
                        <c:v>1.3474000993060671E-12</c:v>
                      </c:pt>
                      <c:pt idx="4026">
                        <c:v>1.3470582853847874E-12</c:v>
                      </c:pt>
                      <c:pt idx="4027">
                        <c:v>1.346716521104489E-12</c:v>
                      </c:pt>
                      <c:pt idx="4028">
                        <c:v>1.3463748059736047E-12</c:v>
                      </c:pt>
                      <c:pt idx="4029">
                        <c:v>1.3460331395005622E-12</c:v>
                      </c:pt>
                      <c:pt idx="4030">
                        <c:v>1.3456915211937831E-12</c:v>
                      </c:pt>
                      <c:pt idx="4031">
                        <c:v>1.3453499505617068E-12</c:v>
                      </c:pt>
                      <c:pt idx="4032">
                        <c:v>1.3450084271127542E-12</c:v>
                      </c:pt>
                      <c:pt idx="4033">
                        <c:v>1.3446669503553476E-12</c:v>
                      </c:pt>
                      <c:pt idx="4034">
                        <c:v>1.3443255197979199E-12</c:v>
                      </c:pt>
                      <c:pt idx="4035">
                        <c:v>1.3439841349488987E-12</c:v>
                      </c:pt>
                      <c:pt idx="4036">
                        <c:v>1.3436427953167174E-12</c:v>
                      </c:pt>
                      <c:pt idx="4037">
                        <c:v>1.3433015004097915E-12</c:v>
                      </c:pt>
                      <c:pt idx="4038">
                        <c:v>1.3429602497365481E-12</c:v>
                      </c:pt>
                      <c:pt idx="4039">
                        <c:v>1.3426190428054274E-12</c:v>
                      </c:pt>
                      <c:pt idx="4040">
                        <c:v>1.3422778791248498E-12</c:v>
                      </c:pt>
                      <c:pt idx="4041">
                        <c:v>1.341936758203238E-12</c:v>
                      </c:pt>
                      <c:pt idx="4042">
                        <c:v>1.3415956795490299E-12</c:v>
                      </c:pt>
                      <c:pt idx="4043">
                        <c:v>1.3412546426706426E-12</c:v>
                      </c:pt>
                      <c:pt idx="4044">
                        <c:v>1.3409136470765087E-12</c:v>
                      </c:pt>
                      <c:pt idx="4045">
                        <c:v>1.3405726922750557E-12</c:v>
                      </c:pt>
                      <c:pt idx="4046">
                        <c:v>1.3402317777747108E-12</c:v>
                      </c:pt>
                      <c:pt idx="4047">
                        <c:v>1.3398909030839018E-12</c:v>
                      </c:pt>
                      <c:pt idx="4048">
                        <c:v>1.3395500677110558E-12</c:v>
                      </c:pt>
                      <c:pt idx="4049">
                        <c:v>1.3392092711645952E-12</c:v>
                      </c:pt>
                      <c:pt idx="4050">
                        <c:v>1.338868512952958E-12</c:v>
                      </c:pt>
                      <c:pt idx="4051">
                        <c:v>1.338527792584561E-12</c:v>
                      </c:pt>
                      <c:pt idx="4052">
                        <c:v>1.3381871095678371E-12</c:v>
                      </c:pt>
                      <c:pt idx="4053">
                        <c:v>1.3378464634112131E-12</c:v>
                      </c:pt>
                      <c:pt idx="4054">
                        <c:v>1.3375058536231176E-12</c:v>
                      </c:pt>
                      <c:pt idx="4055">
                        <c:v>1.337165279711977E-12</c:v>
                      </c:pt>
                      <c:pt idx="4056">
                        <c:v>1.3368247411862194E-12</c:v>
                      </c:pt>
                      <c:pt idx="4057">
                        <c:v>1.336484237554272E-12</c:v>
                      </c:pt>
                      <c:pt idx="4058">
                        <c:v>1.3361437683245563E-12</c:v>
                      </c:pt>
                      <c:pt idx="4059">
                        <c:v>1.3358033330055121E-12</c:v>
                      </c:pt>
                      <c:pt idx="4060">
                        <c:v>1.3354629311055539E-12</c:v>
                      </c:pt>
                      <c:pt idx="4061">
                        <c:v>1.3351225621331167E-12</c:v>
                      </c:pt>
                      <c:pt idx="4062">
                        <c:v>1.3347822255966262E-12</c:v>
                      </c:pt>
                      <c:pt idx="4063">
                        <c:v>1.3344419210045109E-12</c:v>
                      </c:pt>
                      <c:pt idx="4064">
                        <c:v>1.3341016478651978E-12</c:v>
                      </c:pt>
                      <c:pt idx="4065">
                        <c:v>1.3337614056873477E-12</c:v>
                      </c:pt>
                      <c:pt idx="4066">
                        <c:v>1.3334211941793874E-12</c:v>
                      </c:pt>
                      <c:pt idx="4067">
                        <c:v>1.3330810131488103E-12</c:v>
                      </c:pt>
                      <c:pt idx="4068">
                        <c:v>1.3327408622878719E-12</c:v>
                      </c:pt>
                      <c:pt idx="4069">
                        <c:v>1.3324007412888039E-12</c:v>
                      </c:pt>
                      <c:pt idx="4070">
                        <c:v>1.332060649843858E-12</c:v>
                      </c:pt>
                      <c:pt idx="4071">
                        <c:v>1.3317205876452769E-12</c:v>
                      </c:pt>
                      <c:pt idx="4072">
                        <c:v>1.3313805543853049E-12</c:v>
                      </c:pt>
                      <c:pt idx="4073">
                        <c:v>1.3310405497561866E-12</c:v>
                      </c:pt>
                      <c:pt idx="4074">
                        <c:v>1.3307005734501651E-12</c:v>
                      </c:pt>
                      <c:pt idx="4075">
                        <c:v>1.3303606251594796E-12</c:v>
                      </c:pt>
                      <c:pt idx="4076">
                        <c:v>1.3300207045763852E-12</c:v>
                      </c:pt>
                      <c:pt idx="4077">
                        <c:v>1.3296808113931147E-12</c:v>
                      </c:pt>
                      <c:pt idx="4078">
                        <c:v>1.3293409453019177E-12</c:v>
                      </c:pt>
                      <c:pt idx="4079">
                        <c:v>1.3290011059950443E-12</c:v>
                      </c:pt>
                      <c:pt idx="4080">
                        <c:v>1.328661293164727E-12</c:v>
                      </c:pt>
                      <c:pt idx="4081">
                        <c:v>1.3283215065032158E-12</c:v>
                      </c:pt>
                      <c:pt idx="4082">
                        <c:v>1.3279817457027484E-12</c:v>
                      </c:pt>
                      <c:pt idx="4083">
                        <c:v>1.327642010455581E-12</c:v>
                      </c:pt>
                      <c:pt idx="4084">
                        <c:v>1.3273023004539516E-12</c:v>
                      </c:pt>
                      <c:pt idx="4085">
                        <c:v>1.3269626153900987E-12</c:v>
                      </c:pt>
                      <c:pt idx="4086">
                        <c:v>1.3266229549562715E-12</c:v>
                      </c:pt>
                      <c:pt idx="4087">
                        <c:v>1.3262833188447214E-12</c:v>
                      </c:pt>
                      <c:pt idx="4088">
                        <c:v>1.325943706747679E-12</c:v>
                      </c:pt>
                      <c:pt idx="4089">
                        <c:v>1.3256041183573952E-12</c:v>
                      </c:pt>
                      <c:pt idx="4090">
                        <c:v>1.3252645533661141E-12</c:v>
                      </c:pt>
                      <c:pt idx="4091">
                        <c:v>1.3249250114660798E-12</c:v>
                      </c:pt>
                      <c:pt idx="4092">
                        <c:v>1.3245854923495298E-12</c:v>
                      </c:pt>
                      <c:pt idx="4093">
                        <c:v>1.3242459957087207E-12</c:v>
                      </c:pt>
                      <c:pt idx="4094">
                        <c:v>1.3239065212358845E-12</c:v>
                      </c:pt>
                      <c:pt idx="4095">
                        <c:v>1.3235670686232714E-12</c:v>
                      </c:pt>
                      <c:pt idx="4096">
                        <c:v>1.3232276375631307E-12</c:v>
                      </c:pt>
                      <c:pt idx="4097">
                        <c:v>1.3228882277476957E-12</c:v>
                      </c:pt>
                      <c:pt idx="4098">
                        <c:v>1.3225488388692155E-12</c:v>
                      </c:pt>
                      <c:pt idx="4099">
                        <c:v>1.3222094706199348E-12</c:v>
                      </c:pt>
                      <c:pt idx="4100">
                        <c:v>1.3218701226920907E-12</c:v>
                      </c:pt>
                      <c:pt idx="4101">
                        <c:v>1.3215307947779407E-12</c:v>
                      </c:pt>
                      <c:pt idx="4102">
                        <c:v>1.321191486569716E-12</c:v>
                      </c:pt>
                      <c:pt idx="4103">
                        <c:v>1.3208521977596722E-12</c:v>
                      </c:pt>
                      <c:pt idx="4104">
                        <c:v>1.3205129280400423E-12</c:v>
                      </c:pt>
                      <c:pt idx="4105">
                        <c:v>1.3201736771030763E-12</c:v>
                      </c:pt>
                      <c:pt idx="4106">
                        <c:v>1.3198344446410181E-12</c:v>
                      </c:pt>
                      <c:pt idx="4107">
                        <c:v>1.3194952303461114E-12</c:v>
                      </c:pt>
                      <c:pt idx="4108">
                        <c:v>1.3191560340080499E-12</c:v>
                      </c:pt>
                      <c:pt idx="4109">
                        <c:v>1.3188168555219936E-12</c:v>
                      </c:pt>
                      <c:pt idx="4110">
                        <c:v>1.3184776946943528E-12</c:v>
                      </c:pt>
                      <c:pt idx="4111">
                        <c:v>1.3181385513308725E-12</c:v>
                      </c:pt>
                      <c:pt idx="4112">
                        <c:v>1.3177994252373075E-12</c:v>
                      </c:pt>
                      <c:pt idx="4113">
                        <c:v>1.3174603162194133E-12</c:v>
                      </c:pt>
                      <c:pt idx="4114">
                        <c:v>1.3171212240829278E-12</c:v>
                      </c:pt>
                      <c:pt idx="4115">
                        <c:v>1.3167821486336067E-12</c:v>
                      </c:pt>
                      <c:pt idx="4116">
                        <c:v>1.3164430896771997E-12</c:v>
                      </c:pt>
                      <c:pt idx="4117">
                        <c:v>1.3161040470194563E-12</c:v>
                      </c:pt>
                      <c:pt idx="4118">
                        <c:v>1.315765020466121E-12</c:v>
                      </c:pt>
                      <c:pt idx="4119">
                        <c:v>1.3154260098229538E-12</c:v>
                      </c:pt>
                      <c:pt idx="4120">
                        <c:v>1.3150870148956939E-12</c:v>
                      </c:pt>
                      <c:pt idx="4121">
                        <c:v>1.3147480354901017E-12</c:v>
                      </c:pt>
                      <c:pt idx="4122">
                        <c:v>1.314409071411916E-12</c:v>
                      </c:pt>
                      <c:pt idx="4123">
                        <c:v>1.3140701224668918E-12</c:v>
                      </c:pt>
                      <c:pt idx="4124">
                        <c:v>1.3137311884607789E-12</c:v>
                      </c:pt>
                      <c:pt idx="4125">
                        <c:v>1.3133922691993267E-12</c:v>
                      </c:pt>
                      <c:pt idx="4126">
                        <c:v>1.3130533644882856E-12</c:v>
                      </c:pt>
                      <c:pt idx="4127">
                        <c:v>1.3127144741333988E-12</c:v>
                      </c:pt>
                      <c:pt idx="4128">
                        <c:v>1.3123755979404275E-12</c:v>
                      </c:pt>
                      <c:pt idx="4129">
                        <c:v>1.3120367357151097E-12</c:v>
                      </c:pt>
                      <c:pt idx="4130">
                        <c:v>1.3116978872632015E-12</c:v>
                      </c:pt>
                      <c:pt idx="4131">
                        <c:v>1.3113590523904575E-12</c:v>
                      </c:pt>
                      <c:pt idx="4132">
                        <c:v>1.3110202309026166E-12</c:v>
                      </c:pt>
                      <c:pt idx="4133">
                        <c:v>1.3106814226054339E-12</c:v>
                      </c:pt>
                      <c:pt idx="4134">
                        <c:v>1.3103426273046586E-12</c:v>
                      </c:pt>
                      <c:pt idx="4135">
                        <c:v>1.3100038448060355E-12</c:v>
                      </c:pt>
                      <c:pt idx="4136">
                        <c:v>1.3096650749153253E-12</c:v>
                      </c:pt>
                      <c:pt idx="4137">
                        <c:v>1.3093263174382656E-12</c:v>
                      </c:pt>
                      <c:pt idx="4138">
                        <c:v>1.3089875721806182E-12</c:v>
                      </c:pt>
                      <c:pt idx="4139">
                        <c:v>1.3086488389481214E-12</c:v>
                      </c:pt>
                      <c:pt idx="4140">
                        <c:v>1.3083101175465301E-12</c:v>
                      </c:pt>
                      <c:pt idx="4141">
                        <c:v>1.3079714077815941E-12</c:v>
                      </c:pt>
                      <c:pt idx="4142">
                        <c:v>1.3076327094590634E-12</c:v>
                      </c:pt>
                      <c:pt idx="4143">
                        <c:v>1.3072940223846874E-12</c:v>
                      </c:pt>
                      <c:pt idx="4144">
                        <c:v>1.3069553463642155E-12</c:v>
                      </c:pt>
                      <c:pt idx="4145">
                        <c:v>1.3066166812033922E-12</c:v>
                      </c:pt>
                      <c:pt idx="4146">
                        <c:v>1.3062780267079782E-12</c:v>
                      </c:pt>
                      <c:pt idx="4147">
                        <c:v>1.3059393826837114E-12</c:v>
                      </c:pt>
                      <c:pt idx="4148">
                        <c:v>1.3056007489363484E-12</c:v>
                      </c:pt>
                      <c:pt idx="4149">
                        <c:v>1.3052621252716431E-12</c:v>
                      </c:pt>
                      <c:pt idx="4150">
                        <c:v>1.3049235115903021E-12</c:v>
                      </c:pt>
                      <c:pt idx="4151">
                        <c:v>1.3045849079228131E-12</c:v>
                      </c:pt>
                      <c:pt idx="4152">
                        <c:v>1.3042463141294351E-12</c:v>
                      </c:pt>
                      <c:pt idx="4153">
                        <c:v>1.3039077300645023E-12</c:v>
                      </c:pt>
                      <c:pt idx="4154">
                        <c:v>1.3035691555823503E-12</c:v>
                      </c:pt>
                      <c:pt idx="4155">
                        <c:v>1.3032305905373307E-12</c:v>
                      </c:pt>
                      <c:pt idx="4156">
                        <c:v>1.302892034783772E-12</c:v>
                      </c:pt>
                      <c:pt idx="4157">
                        <c:v>1.3025534881760218E-12</c:v>
                      </c:pt>
                      <c:pt idx="4158">
                        <c:v>1.3022149505684251E-12</c:v>
                      </c:pt>
                      <c:pt idx="4159">
                        <c:v>1.3018764218153117E-12</c:v>
                      </c:pt>
                      <c:pt idx="4160">
                        <c:v>1.3015379017710223E-12</c:v>
                      </c:pt>
                      <c:pt idx="4161">
                        <c:v>1.3011993902899081E-12</c:v>
                      </c:pt>
                      <c:pt idx="4162">
                        <c:v>1.3008608872263049E-12</c:v>
                      </c:pt>
                      <c:pt idx="4163">
                        <c:v>1.3005223924345467E-12</c:v>
                      </c:pt>
                      <c:pt idx="4164">
                        <c:v>1.3001839057764894E-12</c:v>
                      </c:pt>
                      <c:pt idx="4165">
                        <c:v>1.2998454271286772E-12</c:v>
                      </c:pt>
                      <c:pt idx="4166">
                        <c:v>1.2995069563543573E-12</c:v>
                      </c:pt>
                      <c:pt idx="4167">
                        <c:v>1.2991684933160662E-12</c:v>
                      </c:pt>
                      <c:pt idx="4168">
                        <c:v>1.2988300378763412E-12</c:v>
                      </c:pt>
                      <c:pt idx="4169">
                        <c:v>1.2984915898977185E-12</c:v>
                      </c:pt>
                      <c:pt idx="4170">
                        <c:v>1.2981531492427348E-12</c:v>
                      </c:pt>
                      <c:pt idx="4171">
                        <c:v>1.2978147157739223E-12</c:v>
                      </c:pt>
                      <c:pt idx="4172">
                        <c:v>1.2974762893538282E-12</c:v>
                      </c:pt>
                      <c:pt idx="4173">
                        <c:v>1.2971378698449784E-12</c:v>
                      </c:pt>
                      <c:pt idx="4174">
                        <c:v>1.296799457109915E-12</c:v>
                      </c:pt>
                      <c:pt idx="4175">
                        <c:v>1.2964610510111808E-12</c:v>
                      </c:pt>
                      <c:pt idx="4176">
                        <c:v>1.296122651411301E-12</c:v>
                      </c:pt>
                      <c:pt idx="4177">
                        <c:v>1.2957842581728179E-12</c:v>
                      </c:pt>
                      <c:pt idx="4178">
                        <c:v>1.2954039655554941E-12</c:v>
                      </c:pt>
                      <c:pt idx="4179">
                        <c:v>1.2950069763452122E-12</c:v>
                      </c:pt>
                      <c:pt idx="4180">
                        <c:v>1.2946099970174481E-12</c:v>
                      </c:pt>
                      <c:pt idx="4181">
                        <c:v>1.2942130274163674E-12</c:v>
                      </c:pt>
                      <c:pt idx="4182">
                        <c:v>1.2938160673861532E-12</c:v>
                      </c:pt>
                      <c:pt idx="4183">
                        <c:v>1.2934191167709646E-12</c:v>
                      </c:pt>
                      <c:pt idx="4184">
                        <c:v>1.2930221754149843E-12</c:v>
                      </c:pt>
                      <c:pt idx="4185">
                        <c:v>1.2926252431623726E-12</c:v>
                      </c:pt>
                      <c:pt idx="4186">
                        <c:v>1.2922283198573063E-12</c:v>
                      </c:pt>
                      <c:pt idx="4187">
                        <c:v>1.2918314053439559E-12</c:v>
                      </c:pt>
                      <c:pt idx="4188">
                        <c:v>1.2914344994664938E-12</c:v>
                      </c:pt>
                      <c:pt idx="4189">
                        <c:v>1.2910376020690901E-12</c:v>
                      </c:pt>
                      <c:pt idx="4190">
                        <c:v>1.2906407129959168E-12</c:v>
                      </c:pt>
                      <c:pt idx="4191">
                        <c:v>1.2902438320911443E-12</c:v>
                      </c:pt>
                      <c:pt idx="4192">
                        <c:v>1.2898469592079931E-12</c:v>
                      </c:pt>
                      <c:pt idx="4193">
                        <c:v>1.2894500942357981E-12</c:v>
                      </c:pt>
                      <c:pt idx="4194">
                        <c:v>1.2890532370556391E-12</c:v>
                      </c:pt>
                      <c:pt idx="4195">
                        <c:v>1.2886563875470893E-12</c:v>
                      </c:pt>
                      <c:pt idx="4196">
                        <c:v>1.2882595455897468E-12</c:v>
                      </c:pt>
                      <c:pt idx="4197">
                        <c:v>1.2878627110631853E-12</c:v>
                      </c:pt>
                      <c:pt idx="4198">
                        <c:v>1.2874658838470016E-12</c:v>
                      </c:pt>
                      <c:pt idx="4199">
                        <c:v>1.2870690638207705E-12</c:v>
                      </c:pt>
                      <c:pt idx="4200">
                        <c:v>1.2866722508640831E-12</c:v>
                      </c:pt>
                      <c:pt idx="4201">
                        <c:v>1.2862754448565248E-12</c:v>
                      </c:pt>
                      <c:pt idx="4202">
                        <c:v>1.2858786456776814E-12</c:v>
                      </c:pt>
                      <c:pt idx="4203">
                        <c:v>1.2854818532071385E-12</c:v>
                      </c:pt>
                      <c:pt idx="4204">
                        <c:v>1.2850850673244824E-12</c:v>
                      </c:pt>
                      <c:pt idx="4205">
                        <c:v>1.2846882879092923E-12</c:v>
                      </c:pt>
                      <c:pt idx="4206">
                        <c:v>1.2842915148333742E-12</c:v>
                      </c:pt>
                      <c:pt idx="4207">
                        <c:v>1.2838947479606456E-12</c:v>
                      </c:pt>
                      <c:pt idx="4208">
                        <c:v>1.2834979871960386E-12</c:v>
                      </c:pt>
                      <c:pt idx="4209">
                        <c:v>1.2831012324476961E-12</c:v>
                      </c:pt>
                      <c:pt idx="4210">
                        <c:v>1.2827044836237855E-12</c:v>
                      </c:pt>
                      <c:pt idx="4211">
                        <c:v>1.2823077406324489E-12</c:v>
                      </c:pt>
                      <c:pt idx="4212">
                        <c:v>1.2819110033818485E-12</c:v>
                      </c:pt>
                      <c:pt idx="4213">
                        <c:v>1.2815142717801384E-12</c:v>
                      </c:pt>
                      <c:pt idx="4214">
                        <c:v>1.2811175457354727E-12</c:v>
                      </c:pt>
                      <c:pt idx="4215">
                        <c:v>1.2807208251560078E-12</c:v>
                      </c:pt>
                      <c:pt idx="4216">
                        <c:v>1.2803241099498978E-12</c:v>
                      </c:pt>
                      <c:pt idx="4217">
                        <c:v>1.2799274000252974E-12</c:v>
                      </c:pt>
                      <c:pt idx="4218">
                        <c:v>1.2795306952903625E-12</c:v>
                      </c:pt>
                      <c:pt idx="4219">
                        <c:v>1.2791339956532405E-12</c:v>
                      </c:pt>
                      <c:pt idx="4220">
                        <c:v>1.2787373010220993E-12</c:v>
                      </c:pt>
                      <c:pt idx="4221">
                        <c:v>1.2783406113050816E-12</c:v>
                      </c:pt>
                      <c:pt idx="4222">
                        <c:v>1.2779439264103542E-12</c:v>
                      </c:pt>
                      <c:pt idx="4223">
                        <c:v>1.2775472462460609E-12</c:v>
                      </c:pt>
                      <c:pt idx="4224">
                        <c:v>1.2771505707203666E-12</c:v>
                      </c:pt>
                      <c:pt idx="4225">
                        <c:v>1.2767538997414158E-12</c:v>
                      </c:pt>
                      <c:pt idx="4226">
                        <c:v>1.2763572332173692E-12</c:v>
                      </c:pt>
                      <c:pt idx="4227">
                        <c:v>1.275960571056381E-12</c:v>
                      </c:pt>
                      <c:pt idx="4228">
                        <c:v>1.2755639131666069E-12</c:v>
                      </c:pt>
                      <c:pt idx="4229">
                        <c:v>1.2751672594562013E-12</c:v>
                      </c:pt>
                      <c:pt idx="4230">
                        <c:v>1.2747706098333135E-12</c:v>
                      </c:pt>
                      <c:pt idx="4231">
                        <c:v>1.2743739642061097E-12</c:v>
                      </c:pt>
                      <c:pt idx="4232">
                        <c:v>1.2739773224827396E-12</c:v>
                      </c:pt>
                      <c:pt idx="4233">
                        <c:v>1.2735806845713514E-12</c:v>
                      </c:pt>
                      <c:pt idx="4234">
                        <c:v>1.2731840503760087E-12</c:v>
                      </c:pt>
                      <c:pt idx="4235">
                        <c:v>1.2727874197973391E-12</c:v>
                      </c:pt>
                      <c:pt idx="4236">
                        <c:v>1.2723907927709639E-12</c:v>
                      </c:pt>
                      <c:pt idx="4237">
                        <c:v>1.2719941692361983E-12</c:v>
                      </c:pt>
                      <c:pt idx="4238">
                        <c:v>1.2715975491323763E-12</c:v>
                      </c:pt>
                      <c:pt idx="4239">
                        <c:v>1.271200932398824E-12</c:v>
                      </c:pt>
                      <c:pt idx="4240">
                        <c:v>1.2708043189748692E-12</c:v>
                      </c:pt>
                      <c:pt idx="4241">
                        <c:v>1.2704077087998391E-12</c:v>
                      </c:pt>
                      <c:pt idx="4242">
                        <c:v>1.2700111018130603E-12</c:v>
                      </c:pt>
                      <c:pt idx="4243">
                        <c:v>1.2696144979538604E-12</c:v>
                      </c:pt>
                      <c:pt idx="4244">
                        <c:v>1.269217897161566E-12</c:v>
                      </c:pt>
                      <c:pt idx="4245">
                        <c:v>1.2688212993754992E-12</c:v>
                      </c:pt>
                      <c:pt idx="4246">
                        <c:v>1.2684247045349984E-12</c:v>
                      </c:pt>
                      <c:pt idx="4247">
                        <c:v>1.2680281125793788E-12</c:v>
                      </c:pt>
                      <c:pt idx="4248">
                        <c:v>1.2676315234479795E-12</c:v>
                      </c:pt>
                      <c:pt idx="4249">
                        <c:v>1.267234937080116E-12</c:v>
                      </c:pt>
                      <c:pt idx="4250">
                        <c:v>1.2668383534151213E-12</c:v>
                      </c:pt>
                      <c:pt idx="4251">
                        <c:v>1.2664417723923224E-12</c:v>
                      </c:pt>
                      <c:pt idx="4252">
                        <c:v>1.266045193951047E-12</c:v>
                      </c:pt>
                      <c:pt idx="4253">
                        <c:v>1.2656486180306212E-12</c:v>
                      </c:pt>
                      <c:pt idx="4254">
                        <c:v>1.2652520445703728E-12</c:v>
                      </c:pt>
                      <c:pt idx="4255">
                        <c:v>1.2648554735096291E-12</c:v>
                      </c:pt>
                      <c:pt idx="4256">
                        <c:v>1.264458904787717E-12</c:v>
                      </c:pt>
                      <c:pt idx="4257">
                        <c:v>1.2640623383439636E-12</c:v>
                      </c:pt>
                      <c:pt idx="4258">
                        <c:v>1.2636657741176903E-12</c:v>
                      </c:pt>
                      <c:pt idx="4259">
                        <c:v>1.2632692120482359E-12</c:v>
                      </c:pt>
                      <c:pt idx="4260">
                        <c:v>1.2628726520749155E-12</c:v>
                      </c:pt>
                      <c:pt idx="4261">
                        <c:v>1.2624760941370685E-12</c:v>
                      </c:pt>
                      <c:pt idx="4262">
                        <c:v>1.26207953817401E-12</c:v>
                      </c:pt>
                      <c:pt idx="4263">
                        <c:v>1.2616829841250737E-12</c:v>
                      </c:pt>
                      <c:pt idx="4264">
                        <c:v>1.2612864319295916E-12</c:v>
                      </c:pt>
                      <c:pt idx="4265">
                        <c:v>1.2608898815268793E-12</c:v>
                      </c:pt>
                      <c:pt idx="4266">
                        <c:v>1.2604933328562706E-12</c:v>
                      </c:pt>
                      <c:pt idx="4267">
                        <c:v>1.2600967858570915E-12</c:v>
                      </c:pt>
                      <c:pt idx="4268">
                        <c:v>1.2597002404686647E-12</c:v>
                      </c:pt>
                      <c:pt idx="4269">
                        <c:v>1.2593036966303271E-12</c:v>
                      </c:pt>
                      <c:pt idx="4270">
                        <c:v>1.2589071542814021E-12</c:v>
                      </c:pt>
                      <c:pt idx="4271">
                        <c:v>1.2585106133612158E-12</c:v>
                      </c:pt>
                      <c:pt idx="4272">
                        <c:v>1.258114073809089E-12</c:v>
                      </c:pt>
                      <c:pt idx="4273">
                        <c:v>1.2577175355643614E-12</c:v>
                      </c:pt>
                      <c:pt idx="4274">
                        <c:v>1.2573209985663481E-12</c:v>
                      </c:pt>
                      <c:pt idx="4275">
                        <c:v>1.2569244627543823E-12</c:v>
                      </c:pt>
                      <c:pt idx="4276">
                        <c:v>1.2565279280720259E-12</c:v>
                      </c:pt>
                      <c:pt idx="4277">
                        <c:v>1.2561313945006012E-12</c:v>
                      </c:pt>
                      <c:pt idx="4278">
                        <c:v>1.2557348620094053E-12</c:v>
                      </c:pt>
                      <c:pt idx="4279">
                        <c:v>1.255338330561687E-12</c:v>
                      </c:pt>
                      <c:pt idx="4280">
                        <c:v>1.2549418001206944E-12</c:v>
                      </c:pt>
                      <c:pt idx="4281">
                        <c:v>1.2545452706496765E-12</c:v>
                      </c:pt>
                      <c:pt idx="4282">
                        <c:v>1.2541487421118746E-12</c:v>
                      </c:pt>
                      <c:pt idx="4283">
                        <c:v>1.2537522144705501E-12</c:v>
                      </c:pt>
                      <c:pt idx="4284">
                        <c:v>1.2533556876889451E-12</c:v>
                      </c:pt>
                      <c:pt idx="4285">
                        <c:v>1.2529591617303016E-12</c:v>
                      </c:pt>
                      <c:pt idx="4286">
                        <c:v>1.2525626365578804E-12</c:v>
                      </c:pt>
                      <c:pt idx="4287">
                        <c:v>1.2521661121349182E-12</c:v>
                      </c:pt>
                      <c:pt idx="4288">
                        <c:v>1.2517695884246692E-12</c:v>
                      </c:pt>
                      <c:pt idx="4289">
                        <c:v>1.2513730653903869E-12</c:v>
                      </c:pt>
                      <c:pt idx="4290">
                        <c:v>1.2509765429953088E-12</c:v>
                      </c:pt>
                      <c:pt idx="4291">
                        <c:v>1.2505800212026886E-12</c:v>
                      </c:pt>
                      <c:pt idx="4292">
                        <c:v>1.2501834999757751E-12</c:v>
                      </c:pt>
                      <c:pt idx="4293">
                        <c:v>1.249786979277817E-12</c:v>
                      </c:pt>
                      <c:pt idx="4294">
                        <c:v>1.249390459072062E-12</c:v>
                      </c:pt>
                      <c:pt idx="4295">
                        <c:v>1.2489939393217532E-12</c:v>
                      </c:pt>
                      <c:pt idx="4296">
                        <c:v>1.24859741999015E-12</c:v>
                      </c:pt>
                      <c:pt idx="4297">
                        <c:v>1.2482009010404955E-12</c:v>
                      </c:pt>
                      <c:pt idx="4298">
                        <c:v>1.2478043824360323E-12</c:v>
                      </c:pt>
                      <c:pt idx="4299">
                        <c:v>1.2474078641400201E-12</c:v>
                      </c:pt>
                      <c:pt idx="4300">
                        <c:v>1.2470113461156961E-12</c:v>
                      </c:pt>
                      <c:pt idx="4301">
                        <c:v>1.2466148283263142E-12</c:v>
                      </c:pt>
                      <c:pt idx="4302">
                        <c:v>1.2462183107351283E-12</c:v>
                      </c:pt>
                      <c:pt idx="4303">
                        <c:v>1.2458217933053757E-12</c:v>
                      </c:pt>
                      <c:pt idx="4304">
                        <c:v>1.2454252760003109E-12</c:v>
                      </c:pt>
                      <c:pt idx="4305">
                        <c:v>1.2450287587831817E-12</c:v>
                      </c:pt>
                      <c:pt idx="4306">
                        <c:v>1.2446322416172362E-12</c:v>
                      </c:pt>
                      <c:pt idx="4307">
                        <c:v>1.2442357244657178E-12</c:v>
                      </c:pt>
                      <c:pt idx="4308">
                        <c:v>1.2438392072918859E-12</c:v>
                      </c:pt>
                      <c:pt idx="4309">
                        <c:v>1.2434426900589835E-12</c:v>
                      </c:pt>
                      <c:pt idx="4310">
                        <c:v>1.2430461727302587E-12</c:v>
                      </c:pt>
                      <c:pt idx="4311">
                        <c:v>1.2426496552689541E-12</c:v>
                      </c:pt>
                      <c:pt idx="4312">
                        <c:v>1.2422531376383297E-12</c:v>
                      </c:pt>
                      <c:pt idx="4313">
                        <c:v>1.2418566198016224E-12</c:v>
                      </c:pt>
                      <c:pt idx="4314">
                        <c:v>1.2414601017220871E-12</c:v>
                      </c:pt>
                      <c:pt idx="4315">
                        <c:v>1.2410635833629711E-12</c:v>
                      </c:pt>
                      <c:pt idx="4316">
                        <c:v>1.2406670646875289E-12</c:v>
                      </c:pt>
                      <c:pt idx="4317">
                        <c:v>1.2402705456589976E-12</c:v>
                      </c:pt>
                      <c:pt idx="4318">
                        <c:v>1.2398740262419189E-12</c:v>
                      </c:pt>
                      <c:pt idx="4319">
                        <c:v>1.2394775064228231E-12</c:v>
                      </c:pt>
                      <c:pt idx="4320">
                        <c:v>1.2390809861847363E-12</c:v>
                      </c:pt>
                      <c:pt idx="4321">
                        <c:v>1.2386844655054904E-12</c:v>
                      </c:pt>
                      <c:pt idx="4322">
                        <c:v>1.2382879443629004E-12</c:v>
                      </c:pt>
                      <c:pt idx="4323">
                        <c:v>1.2378914227347807E-12</c:v>
                      </c:pt>
                      <c:pt idx="4324">
                        <c:v>1.2374949005989638E-12</c:v>
                      </c:pt>
                      <c:pt idx="4325">
                        <c:v>1.2370983779332581E-12</c:v>
                      </c:pt>
                      <c:pt idx="4326">
                        <c:v>1.2367018547154968E-12</c:v>
                      </c:pt>
                      <c:pt idx="4327">
                        <c:v>1.2363053309234874E-12</c:v>
                      </c:pt>
                      <c:pt idx="4328">
                        <c:v>1.2359088065350573E-12</c:v>
                      </c:pt>
                      <c:pt idx="4329">
                        <c:v>1.2355122815280263E-12</c:v>
                      </c:pt>
                      <c:pt idx="4330">
                        <c:v>1.2351157558802152E-12</c:v>
                      </c:pt>
                      <c:pt idx="4331">
                        <c:v>1.2347192295694446E-12</c:v>
                      </c:pt>
                      <c:pt idx="4332">
                        <c:v>1.2343227025735349E-12</c:v>
                      </c:pt>
                      <c:pt idx="4333">
                        <c:v>1.2339261748703069E-12</c:v>
                      </c:pt>
                      <c:pt idx="4334">
                        <c:v>1.2335296464375806E-12</c:v>
                      </c:pt>
                      <c:pt idx="4335">
                        <c:v>1.2331331172531767E-12</c:v>
                      </c:pt>
                      <c:pt idx="4336">
                        <c:v>1.23273658729491E-12</c:v>
                      </c:pt>
                      <c:pt idx="4337">
                        <c:v>1.232340056540613E-12</c:v>
                      </c:pt>
                      <c:pt idx="4338">
                        <c:v>1.2319435249680937E-12</c:v>
                      </c:pt>
                      <c:pt idx="4339">
                        <c:v>1.2315469925551794E-12</c:v>
                      </c:pt>
                      <c:pt idx="4340">
                        <c:v>1.2311504592796955E-12</c:v>
                      </c:pt>
                      <c:pt idx="4341">
                        <c:v>1.2307539251194521E-12</c:v>
                      </c:pt>
                      <c:pt idx="4342">
                        <c:v>1.2303573900522738E-12</c:v>
                      </c:pt>
                      <c:pt idx="4343">
                        <c:v>1.2299608540559828E-12</c:v>
                      </c:pt>
                      <c:pt idx="4344">
                        <c:v>1.2295643171083988E-12</c:v>
                      </c:pt>
                      <c:pt idx="4345">
                        <c:v>1.2291677791873422E-12</c:v>
                      </c:pt>
                      <c:pt idx="4346">
                        <c:v>1.2287712402706337E-12</c:v>
                      </c:pt>
                      <c:pt idx="4347">
                        <c:v>1.2283747003360943E-12</c:v>
                      </c:pt>
                      <c:pt idx="4348">
                        <c:v>1.2279781593615382E-12</c:v>
                      </c:pt>
                      <c:pt idx="4349">
                        <c:v>1.2275816173247971E-12</c:v>
                      </c:pt>
                      <c:pt idx="4350">
                        <c:v>1.2271850742036807E-12</c:v>
                      </c:pt>
                      <c:pt idx="4351">
                        <c:v>1.2267885299760209E-12</c:v>
                      </c:pt>
                      <c:pt idx="4352">
                        <c:v>1.2263919846196264E-12</c:v>
                      </c:pt>
                      <c:pt idx="4353">
                        <c:v>1.2259954381123237E-12</c:v>
                      </c:pt>
                      <c:pt idx="4354">
                        <c:v>1.225598890431939E-12</c:v>
                      </c:pt>
                      <c:pt idx="4355">
                        <c:v>1.2252023415562811E-12</c:v>
                      </c:pt>
                      <c:pt idx="4356">
                        <c:v>1.2248057914631765E-12</c:v>
                      </c:pt>
                      <c:pt idx="4357">
                        <c:v>1.2244092401304461E-12</c:v>
                      </c:pt>
                      <c:pt idx="4358">
                        <c:v>1.2240126875359097E-12</c:v>
                      </c:pt>
                      <c:pt idx="4359">
                        <c:v>1.2236161336573825E-12</c:v>
                      </c:pt>
                      <c:pt idx="4360">
                        <c:v>1.2232195784729799E-12</c:v>
                      </c:pt>
                      <c:pt idx="4361">
                        <c:v>1.2228230219730084E-12</c:v>
                      </c:pt>
                      <c:pt idx="4362">
                        <c:v>1.2224264641484656E-12</c:v>
                      </c:pt>
                      <c:pt idx="4363">
                        <c:v>1.2220299049861102E-12</c:v>
                      </c:pt>
                      <c:pt idx="4364">
                        <c:v>1.22163334447268E-12</c:v>
                      </c:pt>
                      <c:pt idx="4365">
                        <c:v>1.2212367825949354E-12</c:v>
                      </c:pt>
                      <c:pt idx="4366">
                        <c:v>1.2208402193396126E-12</c:v>
                      </c:pt>
                      <c:pt idx="4367">
                        <c:v>1.2204436546934669E-12</c:v>
                      </c:pt>
                      <c:pt idx="4368">
                        <c:v>1.2200470886432468E-12</c:v>
                      </c:pt>
                      <c:pt idx="4369">
                        <c:v>1.2196505211757003E-12</c:v>
                      </c:pt>
                      <c:pt idx="4370">
                        <c:v>1.2192539522775767E-12</c:v>
                      </c:pt>
                      <c:pt idx="4371">
                        <c:v>1.2188573819356245E-12</c:v>
                      </c:pt>
                      <c:pt idx="4372">
                        <c:v>1.218460810136592E-12</c:v>
                      </c:pt>
                      <c:pt idx="4373">
                        <c:v>1.2180642368672284E-12</c:v>
                      </c:pt>
                      <c:pt idx="4374">
                        <c:v>1.2176676621142766E-12</c:v>
                      </c:pt>
                      <c:pt idx="4375">
                        <c:v>1.2172710858644956E-12</c:v>
                      </c:pt>
                      <c:pt idx="4376">
                        <c:v>1.2168745081046238E-12</c:v>
                      </c:pt>
                      <c:pt idx="4377">
                        <c:v>1.2164779288214212E-12</c:v>
                      </c:pt>
                      <c:pt idx="4378">
                        <c:v>1.2160813480016239E-12</c:v>
                      </c:pt>
                      <c:pt idx="4379">
                        <c:v>1.2156847656319872E-12</c:v>
                      </c:pt>
                      <c:pt idx="4380">
                        <c:v>1.2152881816992652E-12</c:v>
                      </c:pt>
                      <c:pt idx="4381">
                        <c:v>1.2148915961901951E-12</c:v>
                      </c:pt>
                      <c:pt idx="4382">
                        <c:v>1.2144950090915317E-12</c:v>
                      </c:pt>
                      <c:pt idx="4383">
                        <c:v>1.2140984203900226E-12</c:v>
                      </c:pt>
                      <c:pt idx="4384">
                        <c:v>1.2137018300724171E-12</c:v>
                      </c:pt>
                      <c:pt idx="4385">
                        <c:v>1.2133052381254583E-12</c:v>
                      </c:pt>
                      <c:pt idx="4386">
                        <c:v>1.2129086445359062E-12</c:v>
                      </c:pt>
                      <c:pt idx="4387">
                        <c:v>1.2125120492905032E-12</c:v>
                      </c:pt>
                      <c:pt idx="4388">
                        <c:v>1.2121154523759926E-12</c:v>
                      </c:pt>
                      <c:pt idx="4389">
                        <c:v>1.2117188537791345E-12</c:v>
                      </c:pt>
                      <c:pt idx="4390">
                        <c:v>1.2113222534866659E-12</c:v>
                      </c:pt>
                      <c:pt idx="4391">
                        <c:v>1.2109256514853471E-12</c:v>
                      </c:pt>
                      <c:pt idx="4392">
                        <c:v>1.2105290477619154E-12</c:v>
                      </c:pt>
                      <c:pt idx="4393">
                        <c:v>1.2101324423031242E-12</c:v>
                      </c:pt>
                      <c:pt idx="4394">
                        <c:v>1.2097358350957237E-12</c:v>
                      </c:pt>
                      <c:pt idx="4395">
                        <c:v>1.2093392261264612E-12</c:v>
                      </c:pt>
                      <c:pt idx="4396">
                        <c:v>1.2089426153820859E-12</c:v>
                      </c:pt>
                      <c:pt idx="4397">
                        <c:v>1.2085460028493463E-12</c:v>
                      </c:pt>
                      <c:pt idx="4398">
                        <c:v>1.2081493885149913E-12</c:v>
                      </c:pt>
                      <c:pt idx="4399">
                        <c:v>1.2077527723657633E-12</c:v>
                      </c:pt>
                      <c:pt idx="4400">
                        <c:v>1.2073561543884228E-12</c:v>
                      </c:pt>
                      <c:pt idx="4401">
                        <c:v>1.206959534569713E-12</c:v>
                      </c:pt>
                      <c:pt idx="4402">
                        <c:v>1.206562912896419E-12</c:v>
                      </c:pt>
                      <c:pt idx="4403">
                        <c:v>1.2061662893668568E-12</c:v>
                      </c:pt>
                      <c:pt idx="4404">
                        <c:v>1.2057696639799608E-12</c:v>
                      </c:pt>
                      <c:pt idx="4405">
                        <c:v>1.2053730367271E-12</c:v>
                      </c:pt>
                      <c:pt idx="4406">
                        <c:v>1.204976407599639E-12</c:v>
                      </c:pt>
                      <c:pt idx="4407">
                        <c:v>1.2045797765889414E-12</c:v>
                      </c:pt>
                      <c:pt idx="4408">
                        <c:v>1.2041831436863721E-12</c:v>
                      </c:pt>
                      <c:pt idx="4409">
                        <c:v>1.2037865088832944E-12</c:v>
                      </c:pt>
                      <c:pt idx="4410">
                        <c:v>1.2033898721710723E-12</c:v>
                      </c:pt>
                      <c:pt idx="4411">
                        <c:v>1.2029932335410707E-12</c:v>
                      </c:pt>
                      <c:pt idx="4412">
                        <c:v>1.2025965929846534E-12</c:v>
                      </c:pt>
                      <c:pt idx="4413">
                        <c:v>1.2021999504931782E-12</c:v>
                      </c:pt>
                      <c:pt idx="4414">
                        <c:v>1.2018033060580217E-12</c:v>
                      </c:pt>
                      <c:pt idx="4415">
                        <c:v>1.2014066596705349E-12</c:v>
                      </c:pt>
                      <c:pt idx="4416">
                        <c:v>1.201010011322095E-12</c:v>
                      </c:pt>
                      <c:pt idx="4417">
                        <c:v>1.2006133610040542E-12</c:v>
                      </c:pt>
                      <c:pt idx="4418">
                        <c:v>1.2002167087077818E-12</c:v>
                      </c:pt>
                      <c:pt idx="4419">
                        <c:v>1.1998200544246479E-12</c:v>
                      </c:pt>
                      <c:pt idx="4420">
                        <c:v>1.1994233981460054E-12</c:v>
                      </c:pt>
                      <c:pt idx="4421">
                        <c:v>1.1990267398632238E-12</c:v>
                      </c:pt>
                      <c:pt idx="4422">
                        <c:v>1.1986300795676671E-12</c:v>
                      </c:pt>
                      <c:pt idx="4423">
                        <c:v>1.1982334172506939E-12</c:v>
                      </c:pt>
                      <c:pt idx="4424">
                        <c:v>1.1978367529036798E-12</c:v>
                      </c:pt>
                      <c:pt idx="4425">
                        <c:v>1.1974400865179834E-12</c:v>
                      </c:pt>
                      <c:pt idx="4426">
                        <c:v>1.1970434180849683E-12</c:v>
                      </c:pt>
                      <c:pt idx="4427">
                        <c:v>1.1966467475959927E-12</c:v>
                      </c:pt>
                      <c:pt idx="4428">
                        <c:v>1.1962500750424327E-12</c:v>
                      </c:pt>
                      <c:pt idx="4429">
                        <c:v>1.1958534004156408E-12</c:v>
                      </c:pt>
                      <c:pt idx="4430">
                        <c:v>1.1954567237069864E-12</c:v>
                      </c:pt>
                      <c:pt idx="4431">
                        <c:v>1.1948465733617116E-12</c:v>
                      </c:pt>
                      <c:pt idx="4432">
                        <c:v>1.1942334938458785E-12</c:v>
                      </c:pt>
                      <c:pt idx="4433">
                        <c:v>1.193620411642348E-12</c:v>
                      </c:pt>
                      <c:pt idx="4434">
                        <c:v>1.1930073267388252E-12</c:v>
                      </c:pt>
                      <c:pt idx="4435">
                        <c:v>1.192394239123018E-12</c:v>
                      </c:pt>
                      <c:pt idx="4436">
                        <c:v>1.1917811487826416E-12</c:v>
                      </c:pt>
                      <c:pt idx="4437">
                        <c:v>1.1911680557054057E-12</c:v>
                      </c:pt>
                      <c:pt idx="4438">
                        <c:v>1.1905549598790078E-12</c:v>
                      </c:pt>
                      <c:pt idx="4439">
                        <c:v>1.1899418612911684E-12</c:v>
                      </c:pt>
                      <c:pt idx="4440">
                        <c:v>1.1893287599295969E-12</c:v>
                      </c:pt>
                      <c:pt idx="4441">
                        <c:v>1.1887156557819966E-12</c:v>
                      </c:pt>
                      <c:pt idx="4442">
                        <c:v>1.1881025488360771E-12</c:v>
                      </c:pt>
                      <c:pt idx="4443">
                        <c:v>1.1874894390795528E-12</c:v>
                      </c:pt>
                      <c:pt idx="4444">
                        <c:v>1.1868763265001278E-12</c:v>
                      </c:pt>
                      <c:pt idx="4445">
                        <c:v>1.1862632110855109E-12</c:v>
                      </c:pt>
                      <c:pt idx="4446">
                        <c:v>1.1856500928234171E-12</c:v>
                      </c:pt>
                      <c:pt idx="4447">
                        <c:v>1.1850369717015555E-12</c:v>
                      </c:pt>
                      <c:pt idx="4448">
                        <c:v>1.1844238477076241E-12</c:v>
                      </c:pt>
                      <c:pt idx="4449">
                        <c:v>1.1838107208293493E-12</c:v>
                      </c:pt>
                      <c:pt idx="4450">
                        <c:v>1.1831975910544226E-12</c:v>
                      </c:pt>
                      <c:pt idx="4451">
                        <c:v>1.1825844583705657E-12</c:v>
                      </c:pt>
                      <c:pt idx="4452">
                        <c:v>1.1819713227654813E-12</c:v>
                      </c:pt>
                      <c:pt idx="4453">
                        <c:v>1.1813581842268842E-12</c:v>
                      </c:pt>
                      <c:pt idx="4454">
                        <c:v>1.1807450427424786E-12</c:v>
                      </c:pt>
                      <c:pt idx="4455">
                        <c:v>1.1801318982999789E-12</c:v>
                      </c:pt>
                      <c:pt idx="4456">
                        <c:v>1.1795187508870887E-12</c:v>
                      </c:pt>
                      <c:pt idx="4457">
                        <c:v>1.1789056004915173E-12</c:v>
                      </c:pt>
                      <c:pt idx="4458">
                        <c:v>1.1782924471009796E-12</c:v>
                      </c:pt>
                      <c:pt idx="4459">
                        <c:v>1.177679290706656E-12</c:v>
                      </c:pt>
                      <c:pt idx="4460">
                        <c:v>1.177066131303699E-12</c:v>
                      </c:pt>
                      <c:pt idx="4461">
                        <c:v>1.1764529688839869E-12</c:v>
                      </c:pt>
                      <c:pt idx="4462">
                        <c:v>1.1758398034393542E-12</c:v>
                      </c:pt>
                      <c:pt idx="4463">
                        <c:v>1.1752266349616308E-12</c:v>
                      </c:pt>
                      <c:pt idx="4464">
                        <c:v>1.1746134634426512E-12</c:v>
                      </c:pt>
                      <c:pt idx="4465">
                        <c:v>1.174000288874257E-12</c:v>
                      </c:pt>
                      <c:pt idx="4466">
                        <c:v>1.1733871112482767E-12</c:v>
                      </c:pt>
                      <c:pt idx="4467">
                        <c:v>1.1727739305565463E-12</c:v>
                      </c:pt>
                      <c:pt idx="4468">
                        <c:v>1.1721607467909059E-12</c:v>
                      </c:pt>
                      <c:pt idx="4469">
                        <c:v>1.1715475599431912E-12</c:v>
                      </c:pt>
                      <c:pt idx="4470">
                        <c:v>1.170934370005225E-12</c:v>
                      </c:pt>
                      <c:pt idx="4471">
                        <c:v>1.1703211769688543E-12</c:v>
                      </c:pt>
                      <c:pt idx="4472">
                        <c:v>1.1697079808259141E-12</c:v>
                      </c:pt>
                      <c:pt idx="4473">
                        <c:v>1.1690947815682341E-12</c:v>
                      </c:pt>
                      <c:pt idx="4474">
                        <c:v>1.1684815791876487E-12</c:v>
                      </c:pt>
                      <c:pt idx="4475">
                        <c:v>1.1678683736759993E-12</c:v>
                      </c:pt>
                      <c:pt idx="4476">
                        <c:v>1.1672551650251151E-12</c:v>
                      </c:pt>
                      <c:pt idx="4477">
                        <c:v>1.1666419532268367E-12</c:v>
                      </c:pt>
                      <c:pt idx="4478">
                        <c:v>1.1660287382729933E-12</c:v>
                      </c:pt>
                      <c:pt idx="4479">
                        <c:v>1.1654155201554208E-12</c:v>
                      </c:pt>
                      <c:pt idx="4480">
                        <c:v>1.1648022988659596E-12</c:v>
                      </c:pt>
                      <c:pt idx="4481">
                        <c:v>1.1641890743964388E-12</c:v>
                      </c:pt>
                      <c:pt idx="4482">
                        <c:v>1.1635758467386991E-12</c:v>
                      </c:pt>
                      <c:pt idx="4483">
                        <c:v>1.1629626158845704E-12</c:v>
                      </c:pt>
                      <c:pt idx="4484">
                        <c:v>1.1623493818258924E-12</c:v>
                      </c:pt>
                      <c:pt idx="4485">
                        <c:v>1.1617361445544962E-12</c:v>
                      </c:pt>
                      <c:pt idx="4486">
                        <c:v>1.1611229040622156E-12</c:v>
                      </c:pt>
                      <c:pt idx="4487">
                        <c:v>1.1605096603403931E-12</c:v>
                      </c:pt>
                      <c:pt idx="4488">
                        <c:v>1.1598964133815531E-12</c:v>
                      </c:pt>
                      <c:pt idx="4489">
                        <c:v>1.1592831631804492E-12</c:v>
                      </c:pt>
                      <c:pt idx="4490">
                        <c:v>1.1586699097318796E-12</c:v>
                      </c:pt>
                      <c:pt idx="4491">
                        <c:v>1.1580566530306305E-12</c:v>
                      </c:pt>
                      <c:pt idx="4492">
                        <c:v>1.1574433930714987E-12</c:v>
                      </c:pt>
                      <c:pt idx="4493">
                        <c:v>1.1568301298492711E-12</c:v>
                      </c:pt>
                      <c:pt idx="4494">
                        <c:v>1.1562168633587444E-12</c:v>
                      </c:pt>
                      <c:pt idx="4495">
                        <c:v>1.1556035935947058E-12</c:v>
                      </c:pt>
                      <c:pt idx="4496">
                        <c:v>1.1549903205519462E-12</c:v>
                      </c:pt>
                      <c:pt idx="4497">
                        <c:v>1.1543770442252636E-12</c:v>
                      </c:pt>
                      <c:pt idx="4498">
                        <c:v>1.1537637646094433E-12</c:v>
                      </c:pt>
                      <c:pt idx="4499">
                        <c:v>1.1531504816992841E-12</c:v>
                      </c:pt>
                      <c:pt idx="4500">
                        <c:v>1.1525371954895712E-12</c:v>
                      </c:pt>
                      <c:pt idx="4501">
                        <c:v>1.151923905975097E-12</c:v>
                      </c:pt>
                      <c:pt idx="4502">
                        <c:v>1.1513106131506584E-12</c:v>
                      </c:pt>
                      <c:pt idx="4503">
                        <c:v>1.1506973170110418E-12</c:v>
                      </c:pt>
                      <c:pt idx="4504">
                        <c:v>1.1500840175510449E-12</c:v>
                      </c:pt>
                      <c:pt idx="4505">
                        <c:v>1.1494707147654538E-12</c:v>
                      </c:pt>
                      <c:pt idx="4506">
                        <c:v>1.1488574086490598E-12</c:v>
                      </c:pt>
                      <c:pt idx="4507">
                        <c:v>1.1482440991966611E-12</c:v>
                      </c:pt>
                      <c:pt idx="4508">
                        <c:v>1.1476307864030433E-12</c:v>
                      </c:pt>
                      <c:pt idx="4509">
                        <c:v>1.1470174702630045E-12</c:v>
                      </c:pt>
                      <c:pt idx="4510">
                        <c:v>1.14640415077133E-12</c:v>
                      </c:pt>
                      <c:pt idx="4511">
                        <c:v>1.1457908279228184E-12</c:v>
                      </c:pt>
                      <c:pt idx="4512">
                        <c:v>1.1451775017122549E-12</c:v>
                      </c:pt>
                      <c:pt idx="4513">
                        <c:v>1.1445641721344318E-12</c:v>
                      </c:pt>
                      <c:pt idx="4514">
                        <c:v>1.1439508391841463E-12</c:v>
                      </c:pt>
                      <c:pt idx="4515">
                        <c:v>1.1433375028561846E-12</c:v>
                      </c:pt>
                      <c:pt idx="4516">
                        <c:v>1.1427241631453388E-12</c:v>
                      </c:pt>
                      <c:pt idx="4517">
                        <c:v>1.142110820046406E-12</c:v>
                      </c:pt>
                      <c:pt idx="4518">
                        <c:v>1.1414974735541784E-12</c:v>
                      </c:pt>
                      <c:pt idx="4519">
                        <c:v>1.1408841236634424E-12</c:v>
                      </c:pt>
                      <c:pt idx="4520">
                        <c:v>1.1402707703689885E-12</c:v>
                      </c:pt>
                      <c:pt idx="4521">
                        <c:v>1.1396574136656103E-12</c:v>
                      </c:pt>
                      <c:pt idx="4522">
                        <c:v>1.1390440535481039E-12</c:v>
                      </c:pt>
                      <c:pt idx="4523">
                        <c:v>1.1384306900112614E-12</c:v>
                      </c:pt>
                      <c:pt idx="4524">
                        <c:v>1.1378173230498698E-12</c:v>
                      </c:pt>
                      <c:pt idx="4525">
                        <c:v>1.1372039526587201E-12</c:v>
                      </c:pt>
                      <c:pt idx="4526">
                        <c:v>1.1365905788326041E-12</c:v>
                      </c:pt>
                      <c:pt idx="4527">
                        <c:v>1.1359772015663194E-12</c:v>
                      </c:pt>
                      <c:pt idx="4528">
                        <c:v>1.1353638208546584E-12</c:v>
                      </c:pt>
                      <c:pt idx="4529">
                        <c:v>1.1347504366937148E-12</c:v>
                      </c:pt>
                      <c:pt idx="4530">
                        <c:v>1.134137049083003E-12</c:v>
                      </c:pt>
                      <c:pt idx="4531">
                        <c:v>1.1335236580195295E-12</c:v>
                      </c:pt>
                      <c:pt idx="4532">
                        <c:v>1.1329102635000858E-12</c:v>
                      </c:pt>
                      <c:pt idx="4533">
                        <c:v>1.13229686552147E-12</c:v>
                      </c:pt>
                      <c:pt idx="4534">
                        <c:v>1.1316834640804853E-12</c:v>
                      </c:pt>
                      <c:pt idx="4535">
                        <c:v>1.1310700591739294E-12</c:v>
                      </c:pt>
                      <c:pt idx="4536">
                        <c:v>1.1304566507985876E-12</c:v>
                      </c:pt>
                      <c:pt idx="4537">
                        <c:v>1.1298432389512694E-12</c:v>
                      </c:pt>
                      <c:pt idx="4538">
                        <c:v>1.129229823628773E-12</c:v>
                      </c:pt>
                      <c:pt idx="4539">
                        <c:v>1.1286164048278894E-12</c:v>
                      </c:pt>
                      <c:pt idx="4540">
                        <c:v>1.1280029825454163E-12</c:v>
                      </c:pt>
                      <c:pt idx="4541">
                        <c:v>1.1273895567781577E-12</c:v>
                      </c:pt>
                      <c:pt idx="4542">
                        <c:v>1.1267761275229043E-12</c:v>
                      </c:pt>
                      <c:pt idx="4543">
                        <c:v>1.1261626947764599E-12</c:v>
                      </c:pt>
                      <c:pt idx="4544">
                        <c:v>1.1255492585356165E-12</c:v>
                      </c:pt>
                      <c:pt idx="4545">
                        <c:v>1.124935818797172E-12</c:v>
                      </c:pt>
                      <c:pt idx="4546">
                        <c:v>1.1243223755579288E-12</c:v>
                      </c:pt>
                      <c:pt idx="4547">
                        <c:v>1.1237089288146794E-12</c:v>
                      </c:pt>
                      <c:pt idx="4548">
                        <c:v>1.1230954785642269E-12</c:v>
                      </c:pt>
                      <c:pt idx="4549">
                        <c:v>1.1224820248033631E-12</c:v>
                      </c:pt>
                      <c:pt idx="4550">
                        <c:v>1.1218685675288852E-12</c:v>
                      </c:pt>
                      <c:pt idx="4551">
                        <c:v>1.1212551067375975E-12</c:v>
                      </c:pt>
                      <c:pt idx="4552">
                        <c:v>1.1206416424262908E-12</c:v>
                      </c:pt>
                      <c:pt idx="4553">
                        <c:v>1.1200281745917692E-12</c:v>
                      </c:pt>
                      <c:pt idx="4554">
                        <c:v>1.1194147032308233E-12</c:v>
                      </c:pt>
                      <c:pt idx="4555">
                        <c:v>1.1188012283402578E-12</c:v>
                      </c:pt>
                      <c:pt idx="4556">
                        <c:v>1.1181877499168643E-12</c:v>
                      </c:pt>
                      <c:pt idx="4557">
                        <c:v>1.1175742679574397E-12</c:v>
                      </c:pt>
                      <c:pt idx="4558">
                        <c:v>1.1169607824587875E-12</c:v>
                      </c:pt>
                      <c:pt idx="4559">
                        <c:v>1.1163472934177E-12</c:v>
                      </c:pt>
                      <c:pt idx="4560">
                        <c:v>1.1157338008309739E-12</c:v>
                      </c:pt>
                      <c:pt idx="4561">
                        <c:v>1.1151203046954132E-12</c:v>
                      </c:pt>
                      <c:pt idx="4562">
                        <c:v>1.1145068050078159E-12</c:v>
                      </c:pt>
                      <c:pt idx="4563">
                        <c:v>1.1138933017649666E-12</c:v>
                      </c:pt>
                      <c:pt idx="4564">
                        <c:v>1.1132797949636753E-12</c:v>
                      </c:pt>
                      <c:pt idx="4565">
                        <c:v>1.1126662846007403E-12</c:v>
                      </c:pt>
                      <c:pt idx="4566">
                        <c:v>1.1120527706729517E-12</c:v>
                      </c:pt>
                      <c:pt idx="4567">
                        <c:v>1.1114392531771084E-12</c:v>
                      </c:pt>
                      <c:pt idx="4568">
                        <c:v>1.1108257321100132E-12</c:v>
                      </c:pt>
                      <c:pt idx="4569">
                        <c:v>1.1102122074684577E-12</c:v>
                      </c:pt>
                      <c:pt idx="4570">
                        <c:v>1.1095986792492461E-12</c:v>
                      </c:pt>
                      <c:pt idx="4571">
                        <c:v>1.1089851474497528E-12</c:v>
                      </c:pt>
                      <c:pt idx="4572">
                        <c:v>1.1083716120697146E-12</c:v>
                      </c:pt>
                      <c:pt idx="4573">
                        <c:v>1.1077580731071143E-12</c:v>
                      </c:pt>
                      <c:pt idx="4574">
                        <c:v>1.1071445305596532E-12</c:v>
                      </c:pt>
                      <c:pt idx="4575">
                        <c:v>1.1065309844250214E-12</c:v>
                      </c:pt>
                      <c:pt idx="4576">
                        <c:v>1.105917434700932E-12</c:v>
                      </c:pt>
                      <c:pt idx="4577">
                        <c:v>1.1053038813850863E-12</c:v>
                      </c:pt>
                      <c:pt idx="4578">
                        <c:v>1.1046903244751795E-12</c:v>
                      </c:pt>
                      <c:pt idx="4579">
                        <c:v>1.1040767639689145E-12</c:v>
                      </c:pt>
                      <c:pt idx="4580">
                        <c:v>1.1034631998639971E-12</c:v>
                      </c:pt>
                      <c:pt idx="4581">
                        <c:v>1.1028496321581238E-12</c:v>
                      </c:pt>
                      <c:pt idx="4582">
                        <c:v>1.1022360608489957E-12</c:v>
                      </c:pt>
                      <c:pt idx="4583">
                        <c:v>1.1016224859343201E-12</c:v>
                      </c:pt>
                      <c:pt idx="4584">
                        <c:v>1.1010089074117989E-12</c:v>
                      </c:pt>
                      <c:pt idx="4585">
                        <c:v>1.1003953252791211E-12</c:v>
                      </c:pt>
                      <c:pt idx="4586">
                        <c:v>1.0997817395340014E-12</c:v>
                      </c:pt>
                      <c:pt idx="4587">
                        <c:v>1.0991681501741397E-12</c:v>
                      </c:pt>
                      <c:pt idx="4588">
                        <c:v>1.0985545571972319E-12</c:v>
                      </c:pt>
                      <c:pt idx="4589">
                        <c:v>1.0979409606009803E-12</c:v>
                      </c:pt>
                      <c:pt idx="4590">
                        <c:v>1.0973273603830916E-12</c:v>
                      </c:pt>
                      <c:pt idx="4591">
                        <c:v>1.0967137565412619E-12</c:v>
                      </c:pt>
                      <c:pt idx="4592">
                        <c:v>1.0961001490731977E-12</c:v>
                      </c:pt>
                      <c:pt idx="4593">
                        <c:v>1.0954865379765946E-12</c:v>
                      </c:pt>
                      <c:pt idx="4594">
                        <c:v>1.0948729232491553E-12</c:v>
                      </c:pt>
                      <c:pt idx="4595">
                        <c:v>1.0942593048885866E-12</c:v>
                      </c:pt>
                      <c:pt idx="4596">
                        <c:v>1.0936456828925832E-12</c:v>
                      </c:pt>
                      <c:pt idx="4597">
                        <c:v>1.0930320572588542E-12</c:v>
                      </c:pt>
                      <c:pt idx="4598">
                        <c:v>1.0924184279850939E-12</c:v>
                      </c:pt>
                      <c:pt idx="4599">
                        <c:v>1.0918047950690092E-12</c:v>
                      </c:pt>
                      <c:pt idx="4600">
                        <c:v>1.0911911585082968E-12</c:v>
                      </c:pt>
                      <c:pt idx="4601">
                        <c:v>1.0905775183006581E-12</c:v>
                      </c:pt>
                      <c:pt idx="4602">
                        <c:v>1.0899638744438001E-12</c:v>
                      </c:pt>
                      <c:pt idx="4603">
                        <c:v>1.0893502269354186E-12</c:v>
                      </c:pt>
                      <c:pt idx="4604">
                        <c:v>1.0887365757732151E-12</c:v>
                      </c:pt>
                      <c:pt idx="4605">
                        <c:v>1.0881229209548969E-12</c:v>
                      </c:pt>
                      <c:pt idx="4606">
                        <c:v>1.0875092624781595E-12</c:v>
                      </c:pt>
                      <c:pt idx="4607">
                        <c:v>1.0868956003407098E-12</c:v>
                      </c:pt>
                      <c:pt idx="4608">
                        <c:v>1.0862819345402442E-12</c:v>
                      </c:pt>
                      <c:pt idx="4609">
                        <c:v>1.0856682650744702E-12</c:v>
                      </c:pt>
                      <c:pt idx="4610">
                        <c:v>1.0850545919410824E-12</c:v>
                      </c:pt>
                      <c:pt idx="4611">
                        <c:v>1.0844409151377829E-12</c:v>
                      </c:pt>
                      <c:pt idx="4612">
                        <c:v>1.0838272346622794E-12</c:v>
                      </c:pt>
                      <c:pt idx="4613">
                        <c:v>1.0832135505126545E-12</c:v>
                      </c:pt>
                      <c:pt idx="4614">
                        <c:v>1.0825998626893801E-12</c:v>
                      </c:pt>
                      <c:pt idx="4615">
                        <c:v>1.0819861711907538E-12</c:v>
                      </c:pt>
                      <c:pt idx="4616">
                        <c:v>1.0813724760145502E-12</c:v>
                      </c:pt>
                      <c:pt idx="4617">
                        <c:v>1.0807587771585501E-12</c:v>
                      </c:pt>
                      <c:pt idx="4618">
                        <c:v>1.080145074620522E-12</c:v>
                      </c:pt>
                      <c:pt idx="4619">
                        <c:v>1.0795313683982462E-12</c:v>
                      </c:pt>
                      <c:pt idx="4620">
                        <c:v>1.078917658489491E-12</c:v>
                      </c:pt>
                      <c:pt idx="4621">
                        <c:v>1.0783039448920325E-12</c:v>
                      </c:pt>
                      <c:pt idx="4622">
                        <c:v>1.0776902276036499E-12</c:v>
                      </c:pt>
                      <c:pt idx="4623">
                        <c:v>1.0770765066221175E-12</c:v>
                      </c:pt>
                      <c:pt idx="4624">
                        <c:v>1.0764627819451991E-12</c:v>
                      </c:pt>
                      <c:pt idx="4625">
                        <c:v>1.0758490535706802E-12</c:v>
                      </c:pt>
                      <c:pt idx="4626">
                        <c:v>1.0752353214963361E-12</c:v>
                      </c:pt>
                      <c:pt idx="4627">
                        <c:v>1.0746215857199348E-12</c:v>
                      </c:pt>
                      <c:pt idx="4628">
                        <c:v>1.0740078462392516E-12</c:v>
                      </c:pt>
                      <c:pt idx="4629">
                        <c:v>1.0733941030520663E-12</c:v>
                      </c:pt>
                      <c:pt idx="4630">
                        <c:v>1.0727803561561479E-12</c:v>
                      </c:pt>
                      <c:pt idx="4631">
                        <c:v>1.072166605549277E-12</c:v>
                      </c:pt>
                      <c:pt idx="4632">
                        <c:v>1.0715528512292163E-12</c:v>
                      </c:pt>
                      <c:pt idx="4633">
                        <c:v>1.0709390931937576E-12</c:v>
                      </c:pt>
                      <c:pt idx="4634">
                        <c:v>1.0703253314406642E-12</c:v>
                      </c:pt>
                      <c:pt idx="4635">
                        <c:v>1.069711565967711E-12</c:v>
                      </c:pt>
                      <c:pt idx="4636">
                        <c:v>1.0690977967726772E-12</c:v>
                      </c:pt>
                      <c:pt idx="4637">
                        <c:v>1.068484023853333E-12</c:v>
                      </c:pt>
                      <c:pt idx="4638">
                        <c:v>1.0678702472074521E-12</c:v>
                      </c:pt>
                      <c:pt idx="4639">
                        <c:v>1.0672564668328151E-12</c:v>
                      </c:pt>
                      <c:pt idx="4640">
                        <c:v>1.0666426827271908E-12</c:v>
                      </c:pt>
                      <c:pt idx="4641">
                        <c:v>1.0660288948883597E-12</c:v>
                      </c:pt>
                      <c:pt idx="4642">
                        <c:v>1.0654151033140902E-12</c:v>
                      </c:pt>
                      <c:pt idx="4643">
                        <c:v>1.0648013080021574E-12</c:v>
                      </c:pt>
                      <c:pt idx="4644">
                        <c:v>1.0641875089503409E-12</c:v>
                      </c:pt>
                      <c:pt idx="4645">
                        <c:v>1.0635737061564107E-12</c:v>
                      </c:pt>
                      <c:pt idx="4646">
                        <c:v>1.0629598996181454E-12</c:v>
                      </c:pt>
                      <c:pt idx="4647">
                        <c:v>1.0623460893333155E-12</c:v>
                      </c:pt>
                      <c:pt idx="4648">
                        <c:v>1.0617322752997008E-12</c:v>
                      </c:pt>
                      <c:pt idx="4649">
                        <c:v>1.0611184575150636E-12</c:v>
                      </c:pt>
                      <c:pt idx="4650">
                        <c:v>1.0605046359771967E-12</c:v>
                      </c:pt>
                      <c:pt idx="4651">
                        <c:v>1.059890810683857E-12</c:v>
                      </c:pt>
                      <c:pt idx="4652">
                        <c:v>1.059276981632837E-12</c:v>
                      </c:pt>
                      <c:pt idx="4653">
                        <c:v>1.0586631488218929E-12</c:v>
                      </c:pt>
                      <c:pt idx="4654">
                        <c:v>1.0580493122488111E-12</c:v>
                      </c:pt>
                      <c:pt idx="4655">
                        <c:v>1.0574354719120158E-12</c:v>
                      </c:pt>
                      <c:pt idx="4656">
                        <c:v>1.056821627817024E-12</c:v>
                      </c:pt>
                      <c:pt idx="4657">
                        <c:v>1.0562077799624836E-12</c:v>
                      </c:pt>
                      <c:pt idx="4658">
                        <c:v>1.055593928344436E-12</c:v>
                      </c:pt>
                      <c:pt idx="4659">
                        <c:v>1.0549800729589095E-12</c:v>
                      </c:pt>
                      <c:pt idx="4660">
                        <c:v>1.05436621380194E-12</c:v>
                      </c:pt>
                      <c:pt idx="4661">
                        <c:v>1.0537523508695681E-12</c:v>
                      </c:pt>
                      <c:pt idx="4662">
                        <c:v>1.053138484157823E-12</c:v>
                      </c:pt>
                      <c:pt idx="4663">
                        <c:v>1.0525246136627456E-12</c:v>
                      </c:pt>
                      <c:pt idx="4664">
                        <c:v>1.0519107393803658E-12</c:v>
                      </c:pt>
                      <c:pt idx="4665">
                        <c:v>1.0512968613067188E-12</c:v>
                      </c:pt>
                      <c:pt idx="4666">
                        <c:v>1.0506829794378446E-12</c:v>
                      </c:pt>
                      <c:pt idx="4667">
                        <c:v>1.0500690937697789E-12</c:v>
                      </c:pt>
                      <c:pt idx="4668">
                        <c:v>1.0494552042985455E-12</c:v>
                      </c:pt>
                      <c:pt idx="4669">
                        <c:v>1.0488413110201906E-12</c:v>
                      </c:pt>
                      <c:pt idx="4670">
                        <c:v>1.0482274139307496E-12</c:v>
                      </c:pt>
                      <c:pt idx="4671">
                        <c:v>1.0476135130262513E-12</c:v>
                      </c:pt>
                      <c:pt idx="4672">
                        <c:v>1.0469996083027317E-12</c:v>
                      </c:pt>
                      <c:pt idx="4673">
                        <c:v>1.0463856997562316E-12</c:v>
                      </c:pt>
                      <c:pt idx="4674">
                        <c:v>1.0457717873827794E-12</c:v>
                      </c:pt>
                      <c:pt idx="4675">
                        <c:v>1.0451578711784114E-12</c:v>
                      </c:pt>
                      <c:pt idx="4676">
                        <c:v>1.0445439511391676E-12</c:v>
                      </c:pt>
                      <c:pt idx="4677">
                        <c:v>1.0439300272610841E-12</c:v>
                      </c:pt>
                      <c:pt idx="4678">
                        <c:v>1.043316099540189E-12</c:v>
                      </c:pt>
                      <c:pt idx="4679">
                        <c:v>1.0427021679725187E-12</c:v>
                      </c:pt>
                      <c:pt idx="4680">
                        <c:v>1.0420882325541072E-12</c:v>
                      </c:pt>
                      <c:pt idx="4681">
                        <c:v>1.0414742932809963E-12</c:v>
                      </c:pt>
                      <c:pt idx="4682">
                        <c:v>1.0408603501492209E-12</c:v>
                      </c:pt>
                      <c:pt idx="4683">
                        <c:v>1.0401473231469773E-12</c:v>
                      </c:pt>
                      <c:pt idx="4684">
                        <c:v>1.0391493144748019E-12</c:v>
                      </c:pt>
                      <c:pt idx="4685">
                        <c:v>1.0381513011803024E-12</c:v>
                      </c:pt>
                      <c:pt idx="4686">
                        <c:v>1.0371532832555486E-12</c:v>
                      </c:pt>
                      <c:pt idx="4687">
                        <c:v>1.0361552606926378E-12</c:v>
                      </c:pt>
                      <c:pt idx="4688">
                        <c:v>1.035157233483647E-12</c:v>
                      </c:pt>
                      <c:pt idx="4689">
                        <c:v>1.0341592016206737E-12</c:v>
                      </c:pt>
                      <c:pt idx="4690">
                        <c:v>1.0331611650958051E-12</c:v>
                      </c:pt>
                      <c:pt idx="4691">
                        <c:v>1.0321631239011169E-12</c:v>
                      </c:pt>
                      <c:pt idx="4692">
                        <c:v>1.0311650780287076E-12</c:v>
                      </c:pt>
                      <c:pt idx="4693">
                        <c:v>1.030167027470658E-12</c:v>
                      </c:pt>
                      <c:pt idx="4694">
                        <c:v>1.0291689722190553E-12</c:v>
                      </c:pt>
                      <c:pt idx="4695">
                        <c:v>1.0281709122659927E-12</c:v>
                      </c:pt>
                      <c:pt idx="4696">
                        <c:v>1.0271728476035453E-12</c:v>
                      </c:pt>
                      <c:pt idx="4697">
                        <c:v>1.0261747782238112E-12</c:v>
                      </c:pt>
                      <c:pt idx="4698">
                        <c:v>1.0251767041188727E-12</c:v>
                      </c:pt>
                      <c:pt idx="4699">
                        <c:v>1.0241786252808216E-12</c:v>
                      </c:pt>
                      <c:pt idx="4700">
                        <c:v>1.0231805417017342E-12</c:v>
                      </c:pt>
                      <c:pt idx="4701">
                        <c:v>1.0221824533737076E-12</c:v>
                      </c:pt>
                      <c:pt idx="4702">
                        <c:v>1.0211843602888242E-12</c:v>
                      </c:pt>
                      <c:pt idx="4703">
                        <c:v>1.0201862624391709E-12</c:v>
                      </c:pt>
                      <c:pt idx="4704">
                        <c:v>1.0191881598168401E-12</c:v>
                      </c:pt>
                      <c:pt idx="4705">
                        <c:v>1.0181900524139075E-12</c:v>
                      </c:pt>
                      <c:pt idx="4706">
                        <c:v>1.0171919402224715E-12</c:v>
                      </c:pt>
                      <c:pt idx="4707">
                        <c:v>1.0161938232346133E-12</c:v>
                      </c:pt>
                      <c:pt idx="4708">
                        <c:v>1.015195701442426E-12</c:v>
                      </c:pt>
                      <c:pt idx="4709">
                        <c:v>1.0141975748379904E-12</c:v>
                      </c:pt>
                      <c:pt idx="4710">
                        <c:v>1.0131994434133876E-12</c:v>
                      </c:pt>
                      <c:pt idx="4711">
                        <c:v>1.0122013071611427E-12</c:v>
                      </c:pt>
                      <c:pt idx="4712">
                        <c:v>1.0112031660918432E-12</c:v>
                      </c:pt>
                      <c:pt idx="4713">
                        <c:v>1.0102050202104299E-12</c:v>
                      </c:pt>
                      <c:pt idx="4714">
                        <c:v>1.0092068695131308E-12</c:v>
                      </c:pt>
                      <c:pt idx="4715">
                        <c:v>1.0082087139961553E-12</c:v>
                      </c:pt>
                      <c:pt idx="4716">
                        <c:v>1.0072105536557199E-12</c:v>
                      </c:pt>
                      <c:pt idx="4717">
                        <c:v>1.006212388488045E-12</c:v>
                      </c:pt>
                      <c:pt idx="4718">
                        <c:v>1.0052142184893356E-12</c:v>
                      </c:pt>
                      <c:pt idx="4719">
                        <c:v>1.004216043655819E-12</c:v>
                      </c:pt>
                      <c:pt idx="4720">
                        <c:v>1.0032178639837046E-12</c:v>
                      </c:pt>
                      <c:pt idx="4721">
                        <c:v>1.0022196794692142E-12</c:v>
                      </c:pt>
                      <c:pt idx="4722">
                        <c:v>1.0012214901085523E-12</c:v>
                      </c:pt>
                      <c:pt idx="4723">
                        <c:v>1.0002232958979464E-12</c:v>
                      </c:pt>
                      <c:pt idx="4724">
                        <c:v>9.992250968336055E-13</c:v>
                      </c:pt>
                      <c:pt idx="4725">
                        <c:v>9.9822689291174646E-13</c:v>
                      </c:pt>
                      <c:pt idx="4726">
                        <c:v>9.9722868412858937E-13</c:v>
                      </c:pt>
                      <c:pt idx="4727">
                        <c:v>9.9623047048034588E-13</c:v>
                      </c:pt>
                      <c:pt idx="4728">
                        <c:v>9.9523225196323046E-13</c:v>
                      </c:pt>
                      <c:pt idx="4729">
                        <c:v>9.9423402857345982E-13</c:v>
                      </c:pt>
                      <c:pt idx="4730">
                        <c:v>9.9323580030724904E-13</c:v>
                      </c:pt>
                      <c:pt idx="4731">
                        <c:v>9.9223756716081987E-13</c:v>
                      </c:pt>
                      <c:pt idx="4732">
                        <c:v>9.9123932913037648E-13</c:v>
                      </c:pt>
                      <c:pt idx="4733">
                        <c:v>9.9024108621215214E-13</c:v>
                      </c:pt>
                      <c:pt idx="4734">
                        <c:v>9.8924283840234475E-13</c:v>
                      </c:pt>
                      <c:pt idx="4735">
                        <c:v>9.8824458569717627E-13</c:v>
                      </c:pt>
                      <c:pt idx="4736">
                        <c:v>9.8724632809286825E-13</c:v>
                      </c:pt>
                      <c:pt idx="4737">
                        <c:v>9.8624806558563032E-13</c:v>
                      </c:pt>
                      <c:pt idx="4738">
                        <c:v>9.8524979817167897E-13</c:v>
                      </c:pt>
                      <c:pt idx="4739">
                        <c:v>9.842515258472517E-13</c:v>
                      </c:pt>
                      <c:pt idx="4740">
                        <c:v>9.8325324861097224E-13</c:v>
                      </c:pt>
                      <c:pt idx="4741">
                        <c:v>9.8225496646163535E-13</c:v>
                      </c:pt>
                      <c:pt idx="4742">
                        <c:v>9.8125667939672618E-13</c:v>
                      </c:pt>
                      <c:pt idx="4743">
                        <c:v>9.802583874136933E-13</c:v>
                      </c:pt>
                      <c:pt idx="4744">
                        <c:v>9.7926009051001539E-13</c:v>
                      </c:pt>
                      <c:pt idx="4745">
                        <c:v>9.7826178868314751E-13</c:v>
                      </c:pt>
                      <c:pt idx="4746">
                        <c:v>9.7726348193056791E-13</c:v>
                      </c:pt>
                      <c:pt idx="4747">
                        <c:v>9.7626517024974416E-13</c:v>
                      </c:pt>
                      <c:pt idx="4748">
                        <c:v>9.7526685363812991E-13</c:v>
                      </c:pt>
                      <c:pt idx="4749">
                        <c:v>9.7426853209320482E-13</c:v>
                      </c:pt>
                      <c:pt idx="4750">
                        <c:v>9.7327020561242961E-13</c:v>
                      </c:pt>
                      <c:pt idx="4751">
                        <c:v>9.7227187419327083E-13</c:v>
                      </c:pt>
                      <c:pt idx="4752">
                        <c:v>9.7127353783319484E-13</c:v>
                      </c:pt>
                      <c:pt idx="4753">
                        <c:v>9.7027519652967505E-13</c:v>
                      </c:pt>
                      <c:pt idx="4754">
                        <c:v>9.6927685028017177E-13</c:v>
                      </c:pt>
                      <c:pt idx="4755">
                        <c:v>9.6827849908215156E-13</c:v>
                      </c:pt>
                      <c:pt idx="4756">
                        <c:v>9.6728014293308218E-13</c:v>
                      </c:pt>
                      <c:pt idx="4757">
                        <c:v>9.6628178183043524E-13</c:v>
                      </c:pt>
                      <c:pt idx="4758">
                        <c:v>9.6528341577167224E-13</c:v>
                      </c:pt>
                      <c:pt idx="4759">
                        <c:v>9.6428504475425996E-13</c:v>
                      </c:pt>
                      <c:pt idx="4760">
                        <c:v>9.6328666877566433E-13</c:v>
                      </c:pt>
                      <c:pt idx="4761">
                        <c:v>9.6228828783335899E-13</c:v>
                      </c:pt>
                      <c:pt idx="4762">
                        <c:v>9.6128990192479837E-13</c:v>
                      </c:pt>
                      <c:pt idx="4763">
                        <c:v>9.6029151104746116E-13</c:v>
                      </c:pt>
                      <c:pt idx="4764">
                        <c:v>9.5929311519880844E-13</c:v>
                      </c:pt>
                      <c:pt idx="4765">
                        <c:v>9.5829471437631224E-13</c:v>
                      </c:pt>
                      <c:pt idx="4766">
                        <c:v>9.5729630857742821E-13</c:v>
                      </c:pt>
                      <c:pt idx="4767">
                        <c:v>9.5629789779963442E-13</c:v>
                      </c:pt>
                      <c:pt idx="4768">
                        <c:v>9.5529948204095539E-13</c:v>
                      </c:pt>
                      <c:pt idx="4769">
                        <c:v>9.5430106129978102E-13</c:v>
                      </c:pt>
                      <c:pt idx="4770">
                        <c:v>9.5330263557416571E-13</c:v>
                      </c:pt>
                      <c:pt idx="4771">
                        <c:v>9.5230420486215117E-13</c:v>
                      </c:pt>
                      <c:pt idx="4772">
                        <c:v>9.5130576916178539E-13</c:v>
                      </c:pt>
                      <c:pt idx="4773">
                        <c:v>9.5030732847111611E-13</c:v>
                      </c:pt>
                      <c:pt idx="4774">
                        <c:v>9.4930888278819171E-13</c:v>
                      </c:pt>
                      <c:pt idx="4775">
                        <c:v>9.4831043211106581E-13</c:v>
                      </c:pt>
                      <c:pt idx="4776">
                        <c:v>9.4731197643778072E-13</c:v>
                      </c:pt>
                      <c:pt idx="4777">
                        <c:v>9.4631351576638442E-13</c:v>
                      </c:pt>
                      <c:pt idx="4778">
                        <c:v>9.4531505009492445E-13</c:v>
                      </c:pt>
                      <c:pt idx="4779">
                        <c:v>9.4431657942145526E-13</c:v>
                      </c:pt>
                      <c:pt idx="4780">
                        <c:v>9.4331810374401855E-13</c:v>
                      </c:pt>
                      <c:pt idx="4781">
                        <c:v>9.4231962306065643E-13</c:v>
                      </c:pt>
                      <c:pt idx="4782">
                        <c:v>9.4132113736943443E-13</c:v>
                      </c:pt>
                      <c:pt idx="4783">
                        <c:v>9.4032264666838336E-13</c:v>
                      </c:pt>
                      <c:pt idx="4784">
                        <c:v>9.3932415095556249E-13</c:v>
                      </c:pt>
                      <c:pt idx="4785">
                        <c:v>9.3832565022901373E-13</c:v>
                      </c:pt>
                      <c:pt idx="4786">
                        <c:v>9.3732714448678586E-13</c:v>
                      </c:pt>
                      <c:pt idx="4787">
                        <c:v>9.3632863372692603E-13</c:v>
                      </c:pt>
                      <c:pt idx="4788">
                        <c:v>9.3533011794748848E-13</c:v>
                      </c:pt>
                      <c:pt idx="4789">
                        <c:v>9.343315971465153E-13</c:v>
                      </c:pt>
                      <c:pt idx="4790">
                        <c:v>9.3333307132205407E-13</c:v>
                      </c:pt>
                      <c:pt idx="4791">
                        <c:v>9.3233454047215356E-13</c:v>
                      </c:pt>
                      <c:pt idx="4792">
                        <c:v>9.3133600459486679E-13</c:v>
                      </c:pt>
                      <c:pt idx="4793">
                        <c:v>9.3033746368823081E-13</c:v>
                      </c:pt>
                      <c:pt idx="4794">
                        <c:v>9.2933891775030451E-13</c:v>
                      </c:pt>
                      <c:pt idx="4795">
                        <c:v>9.2834036677913604E-13</c:v>
                      </c:pt>
                      <c:pt idx="4796">
                        <c:v>9.2734181077276227E-13</c:v>
                      </c:pt>
                      <c:pt idx="4797">
                        <c:v>9.2634324972924206E-13</c:v>
                      </c:pt>
                      <c:pt idx="4798">
                        <c:v>9.2534468364661794E-13</c:v>
                      </c:pt>
                      <c:pt idx="4799">
                        <c:v>9.2434611252293788E-13</c:v>
                      </c:pt>
                      <c:pt idx="4800">
                        <c:v>9.2334753635625003E-13</c:v>
                      </c:pt>
                      <c:pt idx="4801">
                        <c:v>9.2234895514460802E-13</c:v>
                      </c:pt>
                      <c:pt idx="4802">
                        <c:v>9.2135036888604811E-13</c:v>
                      </c:pt>
                      <c:pt idx="4803">
                        <c:v>9.2035177757862976E-13</c:v>
                      </c:pt>
                      <c:pt idx="4804">
                        <c:v>9.1935318122040076E-13</c:v>
                      </c:pt>
                      <c:pt idx="4805">
                        <c:v>9.1835457980939816E-13</c:v>
                      </c:pt>
                      <c:pt idx="4806">
                        <c:v>9.1735597334368163E-13</c:v>
                      </c:pt>
                      <c:pt idx="4807">
                        <c:v>9.1635736182129229E-13</c:v>
                      </c:pt>
                      <c:pt idx="4808">
                        <c:v>9.153587452402789E-13</c:v>
                      </c:pt>
                      <c:pt idx="4809">
                        <c:v>9.1436012359868922E-13</c:v>
                      </c:pt>
                      <c:pt idx="4810">
                        <c:v>9.133614968958532E-13</c:v>
                      </c:pt>
                      <c:pt idx="4811">
                        <c:v>9.1236286513163109E-13</c:v>
                      </c:pt>
                      <c:pt idx="4812">
                        <c:v>9.113642283039511E-13</c:v>
                      </c:pt>
                      <c:pt idx="4813">
                        <c:v>9.1036558641072346E-13</c:v>
                      </c:pt>
                      <c:pt idx="4814">
                        <c:v>9.0936693944986407E-13</c:v>
                      </c:pt>
                      <c:pt idx="4815">
                        <c:v>9.083682874192767E-13</c:v>
                      </c:pt>
                      <c:pt idx="4816">
                        <c:v>9.0736963031687149E-13</c:v>
                      </c:pt>
                      <c:pt idx="4817">
                        <c:v>9.0637096814055869E-13</c:v>
                      </c:pt>
                      <c:pt idx="4818">
                        <c:v>9.0537230088824791E-13</c:v>
                      </c:pt>
                      <c:pt idx="4819">
                        <c:v>9.0437362855785506E-13</c:v>
                      </c:pt>
                      <c:pt idx="4820">
                        <c:v>9.0337495114728441E-13</c:v>
                      </c:pt>
                      <c:pt idx="4821">
                        <c:v>9.023762686544459E-13</c:v>
                      </c:pt>
                      <c:pt idx="4822">
                        <c:v>9.0137758107724967E-13</c:v>
                      </c:pt>
                      <c:pt idx="4823">
                        <c:v>9.003788884136113E-13</c:v>
                      </c:pt>
                      <c:pt idx="4824">
                        <c:v>8.9938019066143468E-13</c:v>
                      </c:pt>
                      <c:pt idx="4825">
                        <c:v>8.9838148781863044E-13</c:v>
                      </c:pt>
                      <c:pt idx="4826">
                        <c:v>8.9738277988310812E-13</c:v>
                      </c:pt>
                      <c:pt idx="4827">
                        <c:v>8.9638406685278381E-13</c:v>
                      </c:pt>
                      <c:pt idx="4828">
                        <c:v>8.9538534872555542E-13</c:v>
                      </c:pt>
                      <c:pt idx="4829">
                        <c:v>8.9438662549934502E-13</c:v>
                      </c:pt>
                      <c:pt idx="4830">
                        <c:v>8.9338789717205658E-13</c:v>
                      </c:pt>
                      <c:pt idx="4831">
                        <c:v>8.9238916374160599E-13</c:v>
                      </c:pt>
                      <c:pt idx="4832">
                        <c:v>8.9139042520589148E-13</c:v>
                      </c:pt>
                      <c:pt idx="4833">
                        <c:v>8.9039168156283459E-13</c:v>
                      </c:pt>
                      <c:pt idx="4834">
                        <c:v>8.8939293281033959E-13</c:v>
                      </c:pt>
                      <c:pt idx="4835">
                        <c:v>8.883941789463226E-13</c:v>
                      </c:pt>
                      <c:pt idx="4836">
                        <c:v>8.8739541996868162E-13</c:v>
                      </c:pt>
                      <c:pt idx="4837">
                        <c:v>8.863966558753383E-13</c:v>
                      </c:pt>
                      <c:pt idx="4838">
                        <c:v>8.8539788666419683E-13</c:v>
                      </c:pt>
                      <c:pt idx="4839">
                        <c:v>8.8439911233316734E-13</c:v>
                      </c:pt>
                      <c:pt idx="4840">
                        <c:v>8.8340033288016512E-13</c:v>
                      </c:pt>
                      <c:pt idx="4841">
                        <c:v>8.824015483030891E-13</c:v>
                      </c:pt>
                      <c:pt idx="4842">
                        <c:v>8.8140275859986062E-13</c:v>
                      </c:pt>
                      <c:pt idx="4843">
                        <c:v>8.8040396376838396E-13</c:v>
                      </c:pt>
                      <c:pt idx="4844">
                        <c:v>8.7940516380657502E-13</c:v>
                      </c:pt>
                      <c:pt idx="4845">
                        <c:v>8.7840635871233181E-13</c:v>
                      </c:pt>
                      <c:pt idx="4846">
                        <c:v>8.7740754848357598E-13</c:v>
                      </c:pt>
                      <c:pt idx="4847">
                        <c:v>8.7640873311821233E-13</c:v>
                      </c:pt>
                      <c:pt idx="4848">
                        <c:v>8.7540991261415582E-13</c:v>
                      </c:pt>
                      <c:pt idx="4849">
                        <c:v>8.744110869693055E-13</c:v>
                      </c:pt>
                      <c:pt idx="4850">
                        <c:v>8.7341225618158251E-13</c:v>
                      </c:pt>
                      <c:pt idx="4851">
                        <c:v>8.7241342024889092E-13</c:v>
                      </c:pt>
                      <c:pt idx="4852">
                        <c:v>8.7141457917041446E-13</c:v>
                      </c:pt>
                      <c:pt idx="4853">
                        <c:v>8.704157329463465E-13</c:v>
                      </c:pt>
                      <c:pt idx="4854">
                        <c:v>8.6941688157357309E-13</c:v>
                      </c:pt>
                      <c:pt idx="4855">
                        <c:v>8.6841802504884871E-13</c:v>
                      </c:pt>
                      <c:pt idx="4856">
                        <c:v>8.6741916336893362E-13</c:v>
                      </c:pt>
                      <c:pt idx="4857">
                        <c:v>8.6642029653058785E-13</c:v>
                      </c:pt>
                      <c:pt idx="4858">
                        <c:v>8.654214245305776E-13</c:v>
                      </c:pt>
                      <c:pt idx="4859">
                        <c:v>8.6442254736565686E-13</c:v>
                      </c:pt>
                      <c:pt idx="4860">
                        <c:v>8.6342366503258547E-13</c:v>
                      </c:pt>
                      <c:pt idx="4861">
                        <c:v>8.6242477752812407E-13</c:v>
                      </c:pt>
                      <c:pt idx="4862">
                        <c:v>8.6142588484903239E-13</c:v>
                      </c:pt>
                      <c:pt idx="4863">
                        <c:v>8.6042698699207665E-13</c:v>
                      </c:pt>
                      <c:pt idx="4864">
                        <c:v>8.5942808395401132E-13</c:v>
                      </c:pt>
                      <c:pt idx="4865">
                        <c:v>8.5842917573159585E-13</c:v>
                      </c:pt>
                      <c:pt idx="4866">
                        <c:v>8.5743026232159078E-13</c:v>
                      </c:pt>
                      <c:pt idx="4867">
                        <c:v>8.564313437207622E-13</c:v>
                      </c:pt>
                      <c:pt idx="4868">
                        <c:v>8.554324199258638E-13</c:v>
                      </c:pt>
                      <c:pt idx="4869">
                        <c:v>8.5443349093365623E-13</c:v>
                      </c:pt>
                      <c:pt idx="4870">
                        <c:v>8.5343455674089942E-13</c:v>
                      </c:pt>
                      <c:pt idx="4871">
                        <c:v>8.5243561734435947E-13</c:v>
                      </c:pt>
                      <c:pt idx="4872">
                        <c:v>8.5143667274078472E-13</c:v>
                      </c:pt>
                      <c:pt idx="4873">
                        <c:v>8.5043772292694681E-13</c:v>
                      </c:pt>
                      <c:pt idx="4874">
                        <c:v>8.4943876789960598E-13</c:v>
                      </c:pt>
                      <c:pt idx="4875">
                        <c:v>8.4843980765551048E-13</c:v>
                      </c:pt>
                      <c:pt idx="4876">
                        <c:v>8.4744084219143254E-13</c:v>
                      </c:pt>
                      <c:pt idx="4877">
                        <c:v>8.4644187150412627E-13</c:v>
                      </c:pt>
                      <c:pt idx="4878">
                        <c:v>8.4544289559035139E-13</c:v>
                      </c:pt>
                      <c:pt idx="4879">
                        <c:v>8.4444391444686865E-13</c:v>
                      </c:pt>
                      <c:pt idx="4880">
                        <c:v>8.4344492807044304E-13</c:v>
                      </c:pt>
                      <c:pt idx="4881">
                        <c:v>8.4244593645782986E-13</c:v>
                      </c:pt>
                      <c:pt idx="4882">
                        <c:v>8.4144693960578289E-13</c:v>
                      </c:pt>
                      <c:pt idx="4883">
                        <c:v>8.4044793751107994E-13</c:v>
                      </c:pt>
                      <c:pt idx="4884">
                        <c:v>8.3944893017046348E-13</c:v>
                      </c:pt>
                      <c:pt idx="4885">
                        <c:v>8.3844991758070526E-13</c:v>
                      </c:pt>
                      <c:pt idx="4886">
                        <c:v>8.3745089973855958E-13</c:v>
                      </c:pt>
                      <c:pt idx="4887">
                        <c:v>8.3645187664078687E-13</c:v>
                      </c:pt>
                      <c:pt idx="4888">
                        <c:v>8.3545284828414657E-13</c:v>
                      </c:pt>
                      <c:pt idx="4889">
                        <c:v>8.3445381466540508E-13</c:v>
                      </c:pt>
                      <c:pt idx="4890">
                        <c:v>8.334547757813167E-13</c:v>
                      </c:pt>
                      <c:pt idx="4891">
                        <c:v>8.3245573162864145E-13</c:v>
                      </c:pt>
                      <c:pt idx="4892">
                        <c:v>8.3145668220413958E-13</c:v>
                      </c:pt>
                      <c:pt idx="4893">
                        <c:v>8.304576275045767E-13</c:v>
                      </c:pt>
                      <c:pt idx="4894">
                        <c:v>8.2945856752663437E-13</c:v>
                      </c:pt>
                      <c:pt idx="4895">
                        <c:v>8.2845950226572656E-13</c:v>
                      </c:pt>
                      <c:pt idx="4896">
                        <c:v>8.274604317162291E-13</c:v>
                      </c:pt>
                      <c:pt idx="4897">
                        <c:v>8.2646135587249027E-13</c:v>
                      </c:pt>
                      <c:pt idx="4898">
                        <c:v>8.2546227472886318E-13</c:v>
                      </c:pt>
                      <c:pt idx="4899">
                        <c:v>8.2446318827969035E-13</c:v>
                      </c:pt>
                      <c:pt idx="4900">
                        <c:v>8.2346409651931956E-13</c:v>
                      </c:pt>
                      <c:pt idx="4901">
                        <c:v>8.2246499944209906E-13</c:v>
                      </c:pt>
                      <c:pt idx="4902">
                        <c:v>8.2146589704238218E-13</c:v>
                      </c:pt>
                      <c:pt idx="4903">
                        <c:v>8.2046678931451125E-13</c:v>
                      </c:pt>
                      <c:pt idx="4904">
                        <c:v>8.1946767625283432E-13</c:v>
                      </c:pt>
                      <c:pt idx="4905">
                        <c:v>8.1846855785169876E-13</c:v>
                      </c:pt>
                      <c:pt idx="4906">
                        <c:v>8.1746943410545345E-13</c:v>
                      </c:pt>
                      <c:pt idx="4907">
                        <c:v>8.16470305008451E-13</c:v>
                      </c:pt>
                      <c:pt idx="4908">
                        <c:v>8.1547117055503444E-13</c:v>
                      </c:pt>
                      <c:pt idx="4909">
                        <c:v>8.1447203073955113E-13</c:v>
                      </c:pt>
                      <c:pt idx="4910">
                        <c:v>8.1347288555635519E-13</c:v>
                      </c:pt>
                      <c:pt idx="4911">
                        <c:v>8.1247373499978269E-13</c:v>
                      </c:pt>
                      <c:pt idx="4912">
                        <c:v>8.114745790641932E-13</c:v>
                      </c:pt>
                      <c:pt idx="4913">
                        <c:v>8.1047541774392883E-13</c:v>
                      </c:pt>
                      <c:pt idx="4914">
                        <c:v>8.0947625103333777E-13</c:v>
                      </c:pt>
                      <c:pt idx="4915">
                        <c:v>8.0847707893597348E-13</c:v>
                      </c:pt>
                      <c:pt idx="4916">
                        <c:v>8.0747790148076741E-13</c:v>
                      </c:pt>
                      <c:pt idx="4917">
                        <c:v>8.0647871865589698E-13</c:v>
                      </c:pt>
                      <c:pt idx="4918">
                        <c:v>8.0547953044479869E-13</c:v>
                      </c:pt>
                      <c:pt idx="4919">
                        <c:v>8.0448033683090864E-13</c:v>
                      </c:pt>
                      <c:pt idx="4920">
                        <c:v>8.0348113779766948E-13</c:v>
                      </c:pt>
                      <c:pt idx="4921">
                        <c:v>8.0248193332851155E-13</c:v>
                      </c:pt>
                      <c:pt idx="4922">
                        <c:v>8.0148272340687164E-13</c:v>
                      </c:pt>
                      <c:pt idx="4923">
                        <c:v>8.004835080161913E-13</c:v>
                      </c:pt>
                      <c:pt idx="4924">
                        <c:v>7.9948428713989622E-13</c:v>
                      </c:pt>
                      <c:pt idx="4925">
                        <c:v>7.9848506076143411E-13</c:v>
                      </c:pt>
                      <c:pt idx="4926">
                        <c:v>7.974858288642353E-13</c:v>
                      </c:pt>
                      <c:pt idx="4927">
                        <c:v>7.9648659143173639E-13</c:v>
                      </c:pt>
                      <c:pt idx="4928">
                        <c:v>7.9548734844738013E-13</c:v>
                      </c:pt>
                      <c:pt idx="4929">
                        <c:v>7.9448809989459636E-13</c:v>
                      </c:pt>
                      <c:pt idx="4930">
                        <c:v>7.9348884575681622E-13</c:v>
                      </c:pt>
                      <c:pt idx="4931">
                        <c:v>7.9248958601749348E-13</c:v>
                      </c:pt>
                      <c:pt idx="4932">
                        <c:v>7.9149032066004705E-13</c:v>
                      </c:pt>
                      <c:pt idx="4933">
                        <c:v>7.9049104966792515E-13</c:v>
                      </c:pt>
                      <c:pt idx="4934">
                        <c:v>7.8949177302455832E-13</c:v>
                      </c:pt>
                      <c:pt idx="4935">
                        <c:v>7.8849249071338284E-13</c:v>
                      </c:pt>
                      <c:pt idx="4936">
                        <c:v>7.8735718616750481E-13</c:v>
                      </c:pt>
                      <c:pt idx="4937">
                        <c:v>7.8610101108698127E-13</c:v>
                      </c:pt>
                      <c:pt idx="4938">
                        <c:v>7.8484483238255513E-13</c:v>
                      </c:pt>
                      <c:pt idx="4939">
                        <c:v>7.8358865002838973E-13</c:v>
                      </c:pt>
                      <c:pt idx="4940">
                        <c:v>7.8233246399865343E-13</c:v>
                      </c:pt>
                      <c:pt idx="4941">
                        <c:v>7.8107627426750371E-13</c:v>
                      </c:pt>
                      <c:pt idx="4942">
                        <c:v>7.7982008080910349E-13</c:v>
                      </c:pt>
                      <c:pt idx="4943">
                        <c:v>7.7856388359761581E-13</c:v>
                      </c:pt>
                      <c:pt idx="4944">
                        <c:v>7.7730768260720378E-13</c:v>
                      </c:pt>
                      <c:pt idx="4945">
                        <c:v>7.7605147781203609E-13</c:v>
                      </c:pt>
                      <c:pt idx="4946">
                        <c:v>7.747952691862699E-13</c:v>
                      </c:pt>
                      <c:pt idx="4947">
                        <c:v>7.7353905670406825E-13</c:v>
                      </c:pt>
                      <c:pt idx="4948">
                        <c:v>7.7228284033959436E-13</c:v>
                      </c:pt>
                      <c:pt idx="4949">
                        <c:v>7.7102662006701105E-13</c:v>
                      </c:pt>
                      <c:pt idx="4950">
                        <c:v>7.697703958604871E-13</c:v>
                      </c:pt>
                      <c:pt idx="4951">
                        <c:v>7.6851416770388714E-13</c:v>
                      </c:pt>
                      <c:pt idx="4952">
                        <c:v>7.6725793562504845E-13</c:v>
                      </c:pt>
                      <c:pt idx="4953">
                        <c:v>7.6600169962711041E-13</c:v>
                      </c:pt>
                      <c:pt idx="4954">
                        <c:v>7.6474545970868958E-13</c:v>
                      </c:pt>
                      <c:pt idx="4955">
                        <c:v>7.6348921586838554E-13</c:v>
                      </c:pt>
                      <c:pt idx="4956">
                        <c:v>7.622329681048208E-13</c:v>
                      </c:pt>
                      <c:pt idx="4957">
                        <c:v>7.6097671641660041E-13</c:v>
                      </c:pt>
                      <c:pt idx="4958">
                        <c:v>7.5972046080234122E-13</c:v>
                      </c:pt>
                      <c:pt idx="4959">
                        <c:v>7.5846420126064242E-13</c:v>
                      </c:pt>
                      <c:pt idx="4960">
                        <c:v>7.5720793779012702E-13</c:v>
                      </c:pt>
                      <c:pt idx="4961">
                        <c:v>7.5595167038939966E-13</c:v>
                      </c:pt>
                      <c:pt idx="4962">
                        <c:v>7.5469539905707183E-13</c:v>
                      </c:pt>
                      <c:pt idx="4963">
                        <c:v>7.5343912379175991E-13</c:v>
                      </c:pt>
                      <c:pt idx="4964">
                        <c:v>7.5218284459206911E-13</c:v>
                      </c:pt>
                      <c:pt idx="4965">
                        <c:v>7.509265614566048E-13</c:v>
                      </c:pt>
                      <c:pt idx="4966">
                        <c:v>7.4967027438525499E-13</c:v>
                      </c:pt>
                      <c:pt idx="4967">
                        <c:v>7.4841398338558305E-13</c:v>
                      </c:pt>
                      <c:pt idx="4968">
                        <c:v>7.4715768846588805E-13</c:v>
                      </c:pt>
                      <c:pt idx="4969">
                        <c:v>7.4590138963425036E-13</c:v>
                      </c:pt>
                      <c:pt idx="4970">
                        <c:v>7.4464508689873426E-13</c:v>
                      </c:pt>
                      <c:pt idx="4971">
                        <c:v>7.4338878026740933E-13</c:v>
                      </c:pt>
                      <c:pt idx="4972">
                        <c:v>7.421324697483445E-13</c:v>
                      </c:pt>
                      <c:pt idx="4973">
                        <c:v>7.4087615534961509E-13</c:v>
                      </c:pt>
                      <c:pt idx="4974">
                        <c:v>7.396198370792856E-13</c:v>
                      </c:pt>
                      <c:pt idx="4975">
                        <c:v>7.3836351494541853E-13</c:v>
                      </c:pt>
                      <c:pt idx="4976">
                        <c:v>7.3710718895610179E-13</c:v>
                      </c:pt>
                      <c:pt idx="4977">
                        <c:v>7.3585085911938668E-13</c:v>
                      </c:pt>
                      <c:pt idx="4978">
                        <c:v>7.3459452544334911E-13</c:v>
                      </c:pt>
                      <c:pt idx="4979">
                        <c:v>7.3333818793606398E-13</c:v>
                      </c:pt>
                      <c:pt idx="4980">
                        <c:v>7.3208184660559519E-13</c:v>
                      </c:pt>
                      <c:pt idx="4981">
                        <c:v>7.3082550146031634E-13</c:v>
                      </c:pt>
                      <c:pt idx="4982">
                        <c:v>7.2956915251325723E-13</c:v>
                      </c:pt>
                      <c:pt idx="4983">
                        <c:v>7.2831279978105013E-13</c:v>
                      </c:pt>
                      <c:pt idx="4984">
                        <c:v>7.2705644328039325E-13</c:v>
                      </c:pt>
                      <c:pt idx="4985">
                        <c:v>7.2580008302799195E-13</c:v>
                      </c:pt>
                      <c:pt idx="4986">
                        <c:v>7.2454371904055101E-13</c:v>
                      </c:pt>
                      <c:pt idx="4987">
                        <c:v>7.232873513347753E-13</c:v>
                      </c:pt>
                      <c:pt idx="4988">
                        <c:v>7.2203097992737522E-13</c:v>
                      </c:pt>
                      <c:pt idx="4989">
                        <c:v>7.2077460483505011E-13</c:v>
                      </c:pt>
                      <c:pt idx="4990">
                        <c:v>7.1951822607450472E-13</c:v>
                      </c:pt>
                      <c:pt idx="4991">
                        <c:v>7.1826184366244948E-13</c:v>
                      </c:pt>
                      <c:pt idx="4992">
                        <c:v>7.1700545761557764E-13</c:v>
                      </c:pt>
                      <c:pt idx="4993">
                        <c:v>7.1574906795060609E-13</c:v>
                      </c:pt>
                      <c:pt idx="4994">
                        <c:v>7.1449267468423334E-13</c:v>
                      </c:pt>
                      <c:pt idx="4995">
                        <c:v>7.1323627783316435E-13</c:v>
                      </c:pt>
                      <c:pt idx="4996">
                        <c:v>7.1197987740326209E-13</c:v>
                      </c:pt>
                      <c:pt idx="4997">
                        <c:v>7.1072347338892521E-13</c:v>
                      </c:pt>
                      <c:pt idx="4998">
                        <c:v>7.0946706582029674E-13</c:v>
                      </c:pt>
                      <c:pt idx="4999">
                        <c:v>7.0821065472942579E-13</c:v>
                      </c:pt>
                      <c:pt idx="5000">
                        <c:v>7.0695424014837237E-13</c:v>
                      </c:pt>
                      <c:pt idx="5001">
                        <c:v>7.0569782210917962E-13</c:v>
                      </c:pt>
                      <c:pt idx="5002">
                        <c:v>7.0444140064391384E-13</c:v>
                      </c:pt>
                      <c:pt idx="5003">
                        <c:v>7.0318497578462401E-13</c:v>
                      </c:pt>
                      <c:pt idx="5004">
                        <c:v>7.0192854756336431E-13</c:v>
                      </c:pt>
                      <c:pt idx="5005">
                        <c:v>7.0067211601218989E-13</c:v>
                      </c:pt>
                      <c:pt idx="5006">
                        <c:v>6.9941568116316087E-13</c:v>
                      </c:pt>
                      <c:pt idx="5007">
                        <c:v>6.9815924304832001E-13</c:v>
                      </c:pt>
                      <c:pt idx="5008">
                        <c:v>6.9690280169973407E-13</c:v>
                      </c:pt>
                      <c:pt idx="5009">
                        <c:v>6.9564635714945722E-13</c:v>
                      </c:pt>
                      <c:pt idx="5010">
                        <c:v>6.9438990942953291E-13</c:v>
                      </c:pt>
                      <c:pt idx="5011">
                        <c:v>6.9313345857202116E-13</c:v>
                      </c:pt>
                      <c:pt idx="5012">
                        <c:v>6.9187700460898258E-13</c:v>
                      </c:pt>
                      <c:pt idx="5013">
                        <c:v>6.9062054757246598E-13</c:v>
                      </c:pt>
                      <c:pt idx="5014">
                        <c:v>6.8936408749453178E-13</c:v>
                      </c:pt>
                      <c:pt idx="5015">
                        <c:v>6.8810762440722283E-13</c:v>
                      </c:pt>
                      <c:pt idx="5016">
                        <c:v>6.868511583426056E-13</c:v>
                      </c:pt>
                      <c:pt idx="5017">
                        <c:v>6.855946893327288E-13</c:v>
                      </c:pt>
                      <c:pt idx="5018">
                        <c:v>6.8433821740964689E-13</c:v>
                      </c:pt>
                      <c:pt idx="5019">
                        <c:v>6.8308174260541503E-13</c:v>
                      </c:pt>
                      <c:pt idx="5020">
                        <c:v>6.8182526495208719E-13</c:v>
                      </c:pt>
                      <c:pt idx="5021">
                        <c:v>6.8056878448172407E-13</c:v>
                      </c:pt>
                      <c:pt idx="5022">
                        <c:v>6.793123012263744E-13</c:v>
                      </c:pt>
                      <c:pt idx="5023">
                        <c:v>6.7805581521809302E-13</c:v>
                      </c:pt>
                      <c:pt idx="5024">
                        <c:v>6.7679932648894017E-13</c:v>
                      </c:pt>
                      <c:pt idx="5025">
                        <c:v>6.7554283507095888E-13</c:v>
                      </c:pt>
                      <c:pt idx="5026">
                        <c:v>6.742863409887086E-13</c:v>
                      </c:pt>
                      <c:pt idx="5027">
                        <c:v>6.7302984427469961E-13</c:v>
                      </c:pt>
                      <c:pt idx="5028">
                        <c:v>6.7177334498883856E-13</c:v>
                      </c:pt>
                      <c:pt idx="5029">
                        <c:v>6.7051684319163425E-13</c:v>
                      </c:pt>
                      <c:pt idx="5030">
                        <c:v>6.692603389435775E-13</c:v>
                      </c:pt>
                      <c:pt idx="5031">
                        <c:v>6.6800383230518224E-13</c:v>
                      </c:pt>
                      <c:pt idx="5032">
                        <c:v>6.6674732333694533E-13</c:v>
                      </c:pt>
                      <c:pt idx="5033">
                        <c:v>6.6549081209936962E-13</c:v>
                      </c:pt>
                      <c:pt idx="5034">
                        <c:v>6.6423429865296287E-13</c:v>
                      </c:pt>
                      <c:pt idx="5035">
                        <c:v>6.6297778305822187E-13</c:v>
                      </c:pt>
                      <c:pt idx="5036">
                        <c:v>6.6172126537564943E-13</c:v>
                      </c:pt>
                      <c:pt idx="5037">
                        <c:v>6.6046474566574839E-13</c:v>
                      </c:pt>
                      <c:pt idx="5038">
                        <c:v>6.5920822398902046E-13</c:v>
                      </c:pt>
                      <c:pt idx="5039">
                        <c:v>6.5795170040597444E-13</c:v>
                      </c:pt>
                      <c:pt idx="5040">
                        <c:v>6.5669517497710123E-13</c:v>
                      </c:pt>
                      <c:pt idx="5041">
                        <c:v>6.5543864776291509E-13</c:v>
                      </c:pt>
                      <c:pt idx="5042">
                        <c:v>6.5418211882391842E-13</c:v>
                      </c:pt>
                      <c:pt idx="5043">
                        <c:v>6.5292558822060225E-13</c:v>
                      </c:pt>
                      <c:pt idx="5044">
                        <c:v>6.5166905601347446E-13</c:v>
                      </c:pt>
                      <c:pt idx="5045">
                        <c:v>6.5041252226304413E-13</c:v>
                      </c:pt>
                      <c:pt idx="5046">
                        <c:v>6.4915598702980754E-13</c:v>
                      </c:pt>
                      <c:pt idx="5047">
                        <c:v>6.4789945037427285E-13</c:v>
                      </c:pt>
                      <c:pt idx="5048">
                        <c:v>6.466429123569316E-13</c:v>
                      </c:pt>
                      <c:pt idx="5049">
                        <c:v>6.4538637303829712E-13</c:v>
                      </c:pt>
                      <c:pt idx="5050">
                        <c:v>6.4412983247886688E-13</c:v>
                      </c:pt>
                      <c:pt idx="5051">
                        <c:v>6.4287329073914279E-13</c:v>
                      </c:pt>
                      <c:pt idx="5052">
                        <c:v>6.4161674787962821E-13</c:v>
                      </c:pt>
                      <c:pt idx="5053">
                        <c:v>6.4036020396082494E-13</c:v>
                      </c:pt>
                      <c:pt idx="5054">
                        <c:v>6.3910365904324157E-13</c:v>
                      </c:pt>
                      <c:pt idx="5055">
                        <c:v>6.3784711318737487E-13</c:v>
                      </c:pt>
                      <c:pt idx="5056">
                        <c:v>6.365905664694322E-13</c:v>
                      </c:pt>
                      <c:pt idx="5057">
                        <c:v>6.3533401899423343E-13</c:v>
                      </c:pt>
                      <c:pt idx="5058">
                        <c:v>6.3407747085815896E-13</c:v>
                      </c:pt>
                      <c:pt idx="5059">
                        <c:v>6.3282092215748233E-13</c:v>
                      </c:pt>
                      <c:pt idx="5060">
                        <c:v>6.3156437298845931E-13</c:v>
                      </c:pt>
                      <c:pt idx="5061">
                        <c:v>6.3030782344735162E-13</c:v>
                      </c:pt>
                      <c:pt idx="5062">
                        <c:v>6.2905127363042716E-13</c:v>
                      </c:pt>
                      <c:pt idx="5063">
                        <c:v>6.2779472363393615E-13</c:v>
                      </c:pt>
                      <c:pt idx="5064">
                        <c:v>6.2653817355415173E-13</c:v>
                      </c:pt>
                      <c:pt idx="5065">
                        <c:v>6.2528162348733028E-13</c:v>
                      </c:pt>
                      <c:pt idx="5066">
                        <c:v>6.2402507352973362E-13</c:v>
                      </c:pt>
                      <c:pt idx="5067">
                        <c:v>6.2276852377762914E-13</c:v>
                      </c:pt>
                      <c:pt idx="5068">
                        <c:v>6.2151197432727292E-13</c:v>
                      </c:pt>
                      <c:pt idx="5069">
                        <c:v>6.202554252749269E-13</c:v>
                      </c:pt>
                      <c:pt idx="5070">
                        <c:v>6.1899887671685289E-13</c:v>
                      </c:pt>
                      <c:pt idx="5071">
                        <c:v>6.1774232874931253E-13</c:v>
                      </c:pt>
                      <c:pt idx="5072">
                        <c:v>6.1648578146857361E-13</c:v>
                      </c:pt>
                      <c:pt idx="5073">
                        <c:v>6.1522923497088675E-13</c:v>
                      </c:pt>
                      <c:pt idx="5074">
                        <c:v>6.1397268935252459E-13</c:v>
                      </c:pt>
                      <c:pt idx="5075">
                        <c:v>6.1271614470974957E-13</c:v>
                      </c:pt>
                      <c:pt idx="5076">
                        <c:v>6.1145960112232311E-13</c:v>
                      </c:pt>
                      <c:pt idx="5077">
                        <c:v>6.1020305869710571E-13</c:v>
                      </c:pt>
                      <c:pt idx="5078">
                        <c:v>6.089465175764212E-13</c:v>
                      </c:pt>
                      <c:pt idx="5079">
                        <c:v>6.0768997790261624E-13</c:v>
                      </c:pt>
                      <c:pt idx="5080">
                        <c:v>6.064334398180485E-13</c:v>
                      </c:pt>
                      <c:pt idx="5081">
                        <c:v>6.0517690346505946E-13</c:v>
                      </c:pt>
                      <c:pt idx="5082">
                        <c:v>6.0392036898601227E-13</c:v>
                      </c:pt>
                      <c:pt idx="5083">
                        <c:v>6.0266383652325396E-13</c:v>
                      </c:pt>
                      <c:pt idx="5084">
                        <c:v>6.0140730621913645E-13</c:v>
                      </c:pt>
                      <c:pt idx="5085">
                        <c:v>6.0015077821601195E-13</c:v>
                      </c:pt>
                      <c:pt idx="5086">
                        <c:v>5.9889425265623923E-13</c:v>
                      </c:pt>
                      <c:pt idx="5087">
                        <c:v>5.9763772968215808E-13</c:v>
                      </c:pt>
                      <c:pt idx="5088">
                        <c:v>5.9638120943613323E-13</c:v>
                      </c:pt>
                      <c:pt idx="5089">
                        <c:v>5.9512469206051074E-13</c:v>
                      </c:pt>
                      <c:pt idx="5090">
                        <c:v>5.9386817769764866E-13</c:v>
                      </c:pt>
                      <c:pt idx="5091">
                        <c:v>5.926116664898878E-13</c:v>
                      </c:pt>
                      <c:pt idx="5092">
                        <c:v>5.9135515857959218E-13</c:v>
                      </c:pt>
                      <c:pt idx="5093">
                        <c:v>5.9009865410910836E-13</c:v>
                      </c:pt>
                      <c:pt idx="5094">
                        <c:v>5.8884215322078803E-13</c:v>
                      </c:pt>
                      <c:pt idx="5095">
                        <c:v>5.8758565605699443E-13</c:v>
                      </c:pt>
                      <c:pt idx="5096">
                        <c:v>5.8632916278214473E-13</c:v>
                      </c:pt>
                      <c:pt idx="5097">
                        <c:v>5.8507267361699469E-13</c:v>
                      </c:pt>
                      <c:pt idx="5098">
                        <c:v>5.8381618878939944E-13</c:v>
                      </c:pt>
                      <c:pt idx="5099">
                        <c:v>5.8255970852722583E-13</c:v>
                      </c:pt>
                      <c:pt idx="5100">
                        <c:v>5.8130323305832315E-13</c:v>
                      </c:pt>
                      <c:pt idx="5101">
                        <c:v>5.8004676261056299E-13</c:v>
                      </c:pt>
                      <c:pt idx="5102">
                        <c:v>5.7879029741180283E-13</c:v>
                      </c:pt>
                      <c:pt idx="5103">
                        <c:v>5.7753383768990314E-13</c:v>
                      </c:pt>
                      <c:pt idx="5104">
                        <c:v>5.7627738367272532E-13</c:v>
                      </c:pt>
                      <c:pt idx="5105">
                        <c:v>5.7502093558818259E-13</c:v>
                      </c:pt>
                      <c:pt idx="5106">
                        <c:v>5.737644937086818E-13</c:v>
                      </c:pt>
                      <c:pt idx="5107">
                        <c:v>5.7250805839777359E-13</c:v>
                      </c:pt>
                      <c:pt idx="5108">
                        <c:v>5.712516300255617E-13</c:v>
                      </c:pt>
                      <c:pt idx="5109">
                        <c:v>5.6999520896214868E-13</c:v>
                      </c:pt>
                      <c:pt idx="5110">
                        <c:v>5.6873879557743622E-13</c:v>
                      </c:pt>
                      <c:pt idx="5111">
                        <c:v>5.6748239024523351E-13</c:v>
                      </c:pt>
                      <c:pt idx="5112">
                        <c:v>5.6622599351507668E-13</c:v>
                      </c:pt>
                      <c:pt idx="5113">
                        <c:v>5.6496960600552273E-13</c:v>
                      </c:pt>
                      <c:pt idx="5114">
                        <c:v>5.6371322833512677E-13</c:v>
                      </c:pt>
                      <c:pt idx="5115">
                        <c:v>5.6254624644815432E-13</c:v>
                      </c:pt>
                      <c:pt idx="5116">
                        <c:v>5.6231321138598077E-13</c:v>
                      </c:pt>
                      <c:pt idx="5117">
                        <c:v>5.6208017160476666E-13</c:v>
                      </c:pt>
                      <c:pt idx="5118">
                        <c:v>5.6184712713520118E-13</c:v>
                      </c:pt>
                      <c:pt idx="5119">
                        <c:v>5.6161407800797262E-13</c:v>
                      </c:pt>
                      <c:pt idx="5120">
                        <c:v>5.6138102425376915E-13</c:v>
                      </c:pt>
                      <c:pt idx="5121">
                        <c:v>5.6114796590327946E-13</c:v>
                      </c:pt>
                      <c:pt idx="5122">
                        <c:v>5.6091490298719323E-13</c:v>
                      </c:pt>
                      <c:pt idx="5123">
                        <c:v>5.6068183553619784E-13</c:v>
                      </c:pt>
                      <c:pt idx="5124">
                        <c:v>5.6044876358098167E-13</c:v>
                      </c:pt>
                      <c:pt idx="5125">
                        <c:v>5.6021568715223381E-13</c:v>
                      </c:pt>
                      <c:pt idx="5126">
                        <c:v>5.5998260628064324E-13</c:v>
                      </c:pt>
                      <c:pt idx="5127">
                        <c:v>5.5974952099689774E-13</c:v>
                      </c:pt>
                      <c:pt idx="5128">
                        <c:v>5.5951643133168619E-13</c:v>
                      </c:pt>
                      <c:pt idx="5129">
                        <c:v>5.5928333731569708E-13</c:v>
                      </c:pt>
                      <c:pt idx="5130">
                        <c:v>5.5905023897961958E-13</c:v>
                      </c:pt>
                      <c:pt idx="5131">
                        <c:v>5.5881713634696596E-13</c:v>
                      </c:pt>
                      <c:pt idx="5132">
                        <c:v>5.5858402941754648E-13</c:v>
                      </c:pt>
                      <c:pt idx="5133">
                        <c:v>5.5835091820326417E-13</c:v>
                      </c:pt>
                      <c:pt idx="5134">
                        <c:v>5.5811780271739443E-13</c:v>
                      </c:pt>
                      <c:pt idx="5135">
                        <c:v>5.5788468297321151E-13</c:v>
                      </c:pt>
                      <c:pt idx="5136">
                        <c:v>5.576515589839909E-13</c:v>
                      </c:pt>
                      <c:pt idx="5137">
                        <c:v>5.5741843076300919E-13</c:v>
                      </c:pt>
                      <c:pt idx="5138">
                        <c:v>5.5718529832353924E-13</c:v>
                      </c:pt>
                      <c:pt idx="5139">
                        <c:v>5.5695216167885855E-13</c:v>
                      </c:pt>
                      <c:pt idx="5140">
                        <c:v>5.5671902084224109E-13</c:v>
                      </c:pt>
                      <c:pt idx="5141">
                        <c:v>5.5648587582696253E-13</c:v>
                      </c:pt>
                      <c:pt idx="5142">
                        <c:v>5.5625272664629756E-13</c:v>
                      </c:pt>
                      <c:pt idx="5143">
                        <c:v>5.5601957331352216E-13</c:v>
                      </c:pt>
                      <c:pt idx="5144">
                        <c:v>5.557864158419107E-13</c:v>
                      </c:pt>
                      <c:pt idx="5145">
                        <c:v>5.5555325424473906E-13</c:v>
                      </c:pt>
                      <c:pt idx="5146">
                        <c:v>5.553200885351457E-13</c:v>
                      </c:pt>
                      <c:pt idx="5147">
                        <c:v>5.5508691872169062E-13</c:v>
                      </c:pt>
                      <c:pt idx="5148">
                        <c:v>5.5485374480996465E-13</c:v>
                      </c:pt>
                      <c:pt idx="5149">
                        <c:v>5.5462056680600362E-13</c:v>
                      </c:pt>
                      <c:pt idx="5150">
                        <c:v>5.5438738471584438E-13</c:v>
                      </c:pt>
                      <c:pt idx="5151">
                        <c:v>5.5415419854552135E-13</c:v>
                      </c:pt>
                      <c:pt idx="5152">
                        <c:v>5.5392100830107097E-13</c:v>
                      </c:pt>
                      <c:pt idx="5153">
                        <c:v>5.5368781398852957E-13</c:v>
                      </c:pt>
                      <c:pt idx="5154">
                        <c:v>5.534546156139332E-13</c:v>
                      </c:pt>
                      <c:pt idx="5155">
                        <c:v>5.5322141318331687E-13</c:v>
                      </c:pt>
                      <c:pt idx="5156">
                        <c:v>5.5298820670271662E-13</c:v>
                      </c:pt>
                      <c:pt idx="5157">
                        <c:v>5.5275499617816889E-13</c:v>
                      </c:pt>
                      <c:pt idx="5158">
                        <c:v>5.5252178161571003E-13</c:v>
                      </c:pt>
                      <c:pt idx="5159">
                        <c:v>5.5228856302137434E-13</c:v>
                      </c:pt>
                      <c:pt idx="5160">
                        <c:v>5.5205534040119878E-13</c:v>
                      </c:pt>
                      <c:pt idx="5161">
                        <c:v>5.5182211376121918E-13</c:v>
                      </c:pt>
                      <c:pt idx="5162">
                        <c:v>5.5158888311079917E-13</c:v>
                      </c:pt>
                      <c:pt idx="5163">
                        <c:v>5.5135564845610737E-13</c:v>
                      </c:pt>
                      <c:pt idx="5164">
                        <c:v>5.5112240979327718E-13</c:v>
                      </c:pt>
                      <c:pt idx="5165">
                        <c:v>5.5088916711829518E-13</c:v>
                      </c:pt>
                      <c:pt idx="5166">
                        <c:v>5.5065592042714511E-13</c:v>
                      </c:pt>
                      <c:pt idx="5167">
                        <c:v>5.5042266971581396E-13</c:v>
                      </c:pt>
                      <c:pt idx="5168">
                        <c:v>5.501894149802874E-13</c:v>
                      </c:pt>
                      <c:pt idx="5169">
                        <c:v>5.499561562165509E-13</c:v>
                      </c:pt>
                      <c:pt idx="5170">
                        <c:v>5.4972289342058962E-13</c:v>
                      </c:pt>
                      <c:pt idx="5171">
                        <c:v>5.4948962658838903E-13</c:v>
                      </c:pt>
                      <c:pt idx="5172">
                        <c:v>5.492563557159352E-13</c:v>
                      </c:pt>
                      <c:pt idx="5173">
                        <c:v>5.4902308079921421E-13</c:v>
                      </c:pt>
                      <c:pt idx="5174">
                        <c:v>5.4878980183421153E-13</c:v>
                      </c:pt>
                      <c:pt idx="5175">
                        <c:v>5.4855651881691171E-13</c:v>
                      </c:pt>
                      <c:pt idx="5176">
                        <c:v>5.4832323174330093E-13</c:v>
                      </c:pt>
                      <c:pt idx="5177">
                        <c:v>5.4813524047768703E-13</c:v>
                      </c:pt>
                      <c:pt idx="5178">
                        <c:v>5.480064947361458E-13</c:v>
                      </c:pt>
                      <c:pt idx="5179">
                        <c:v>5.4787774736663326E-13</c:v>
                      </c:pt>
                      <c:pt idx="5180">
                        <c:v>5.4774899836803727E-13</c:v>
                      </c:pt>
                      <c:pt idx="5181">
                        <c:v>5.4762024773924732E-13</c:v>
                      </c:pt>
                      <c:pt idx="5182">
                        <c:v>5.4749149547915137E-13</c:v>
                      </c:pt>
                      <c:pt idx="5183">
                        <c:v>5.4736274158663833E-13</c:v>
                      </c:pt>
                      <c:pt idx="5184">
                        <c:v>5.4723398606059644E-13</c:v>
                      </c:pt>
                      <c:pt idx="5185">
                        <c:v>5.471052288999149E-13</c:v>
                      </c:pt>
                      <c:pt idx="5186">
                        <c:v>5.4697647010348138E-13</c:v>
                      </c:pt>
                      <c:pt idx="5187">
                        <c:v>5.4684770967018516E-13</c:v>
                      </c:pt>
                      <c:pt idx="5188">
                        <c:v>5.4671894759891502E-13</c:v>
                      </c:pt>
                      <c:pt idx="5189">
                        <c:v>5.4659018388855883E-13</c:v>
                      </c:pt>
                      <c:pt idx="5190">
                        <c:v>5.4646141853800507E-13</c:v>
                      </c:pt>
                      <c:pt idx="5191">
                        <c:v>5.4633265154614321E-13</c:v>
                      </c:pt>
                      <c:pt idx="5192">
                        <c:v>5.4620388291186124E-13</c:v>
                      </c:pt>
                      <c:pt idx="5193">
                        <c:v>5.4607511263404783E-13</c:v>
                      </c:pt>
                      <c:pt idx="5194">
                        <c:v>5.4594634071159105E-13</c:v>
                      </c:pt>
                      <c:pt idx="5195">
                        <c:v>5.4581756714338039E-13</c:v>
                      </c:pt>
                      <c:pt idx="5196">
                        <c:v>5.4568879192830422E-13</c:v>
                      </c:pt>
                      <c:pt idx="5197">
                        <c:v>5.4556001506525061E-13</c:v>
                      </c:pt>
                      <c:pt idx="5198">
                        <c:v>5.4543123655310856E-13</c:v>
                      </c:pt>
                      <c:pt idx="5199">
                        <c:v>5.4530245639076622E-13</c:v>
                      </c:pt>
                      <c:pt idx="5200">
                        <c:v>5.4517367457711289E-13</c:v>
                      </c:pt>
                      <c:pt idx="5201">
                        <c:v>5.4504489111103623E-13</c:v>
                      </c:pt>
                      <c:pt idx="5202">
                        <c:v>5.4491610599142582E-13</c:v>
                      </c:pt>
                      <c:pt idx="5203">
                        <c:v>5.4478731921716985E-13</c:v>
                      </c:pt>
                      <c:pt idx="5204">
                        <c:v>5.4465853078715648E-13</c:v>
                      </c:pt>
                      <c:pt idx="5205">
                        <c:v>5.445297407002741E-13</c:v>
                      </c:pt>
                      <c:pt idx="5206">
                        <c:v>5.4440094895541248E-13</c:v>
                      </c:pt>
                      <c:pt idx="5207">
                        <c:v>5.442721555514594E-13</c:v>
                      </c:pt>
                      <c:pt idx="5208">
                        <c:v>5.4414336048730323E-13</c:v>
                      </c:pt>
                      <c:pt idx="5209">
                        <c:v>5.4401456376831691E-13</c:v>
                      </c:pt>
                      <c:pt idx="5210">
                        <c:v>5.438857654023425E-13</c:v>
                      </c:pt>
                      <c:pt idx="5211">
                        <c:v>5.4375696539010975E-13</c:v>
                      </c:pt>
                      <c:pt idx="5212">
                        <c:v>5.4362816373233374E-13</c:v>
                      </c:pt>
                      <c:pt idx="5213">
                        <c:v>5.4349936042972939E-13</c:v>
                      </c:pt>
                      <c:pt idx="5214">
                        <c:v>5.4337055548301178E-13</c:v>
                      </c:pt>
                      <c:pt idx="5215">
                        <c:v>5.4324174889289561E-13</c:v>
                      </c:pt>
                      <c:pt idx="5216">
                        <c:v>5.4311294066009588E-13</c:v>
                      </c:pt>
                      <c:pt idx="5217">
                        <c:v>5.429841307853281E-13</c:v>
                      </c:pt>
                      <c:pt idx="5218">
                        <c:v>5.4285531926930645E-13</c:v>
                      </c:pt>
                      <c:pt idx="5219">
                        <c:v>5.4272650611274654E-13</c:v>
                      </c:pt>
                      <c:pt idx="5220">
                        <c:v>5.4259769131636276E-13</c:v>
                      </c:pt>
                      <c:pt idx="5221">
                        <c:v>5.4246887488087071E-13</c:v>
                      </c:pt>
                      <c:pt idx="5222">
                        <c:v>5.423400568069853E-13</c:v>
                      </c:pt>
                      <c:pt idx="5223">
                        <c:v>5.4221123709542101E-13</c:v>
                      </c:pt>
                      <c:pt idx="5224">
                        <c:v>5.4208241574689275E-13</c:v>
                      </c:pt>
                      <c:pt idx="5225">
                        <c:v>5.4195359276211611E-13</c:v>
                      </c:pt>
                      <c:pt idx="5226">
                        <c:v>5.418247681418058E-13</c:v>
                      </c:pt>
                      <c:pt idx="5227">
                        <c:v>5.416959418866768E-13</c:v>
                      </c:pt>
                      <c:pt idx="5228">
                        <c:v>5.4156711399744342E-13</c:v>
                      </c:pt>
                      <c:pt idx="5229">
                        <c:v>5.4143828447482216E-13</c:v>
                      </c:pt>
                      <c:pt idx="5230">
                        <c:v>5.4130945331952611E-13</c:v>
                      </c:pt>
                      <c:pt idx="5231">
                        <c:v>5.4118062053227208E-13</c:v>
                      </c:pt>
                      <c:pt idx="5232">
                        <c:v>5.4105178611377325E-13</c:v>
                      </c:pt>
                      <c:pt idx="5233">
                        <c:v>5.4092295006474593E-13</c:v>
                      </c:pt>
                      <c:pt idx="5234">
                        <c:v>5.4079411238590472E-13</c:v>
                      </c:pt>
                      <c:pt idx="5235">
                        <c:v>5.4066527307796472E-13</c:v>
                      </c:pt>
                      <c:pt idx="5236">
                        <c:v>5.4053643214164001E-13</c:v>
                      </c:pt>
                      <c:pt idx="5237">
                        <c:v>5.4040758957764691E-13</c:v>
                      </c:pt>
                      <c:pt idx="5238">
                        <c:v>5.4027874538669981E-13</c:v>
                      </c:pt>
                      <c:pt idx="5239">
                        <c:v>5.4014989956951289E-13</c:v>
                      </c:pt>
                      <c:pt idx="5240">
                        <c:v>5.4002105212702735E-13</c:v>
                      </c:pt>
                      <c:pt idx="5241">
                        <c:v>5.3989220306145441E-13</c:v>
                      </c:pt>
                      <c:pt idx="5242">
                        <c:v>5.397633523737503E-13</c:v>
                      </c:pt>
                      <c:pt idx="5243">
                        <c:v>5.396345000645868E-13</c:v>
                      </c:pt>
                      <c:pt idx="5244">
                        <c:v>5.3950564613463549E-13</c:v>
                      </c:pt>
                      <c:pt idx="5245">
                        <c:v>5.3937679058456795E-13</c:v>
                      </c:pt>
                      <c:pt idx="5246">
                        <c:v>5.3924793341505727E-13</c:v>
                      </c:pt>
                      <c:pt idx="5247">
                        <c:v>5.3911907462677393E-13</c:v>
                      </c:pt>
                      <c:pt idx="5248">
                        <c:v>5.3899021422039151E-13</c:v>
                      </c:pt>
                      <c:pt idx="5249">
                        <c:v>5.3886135219657959E-13</c:v>
                      </c:pt>
                      <c:pt idx="5250">
                        <c:v>5.3873248855601236E-13</c:v>
                      </c:pt>
                      <c:pt idx="5251">
                        <c:v>5.386036232993597E-13</c:v>
                      </c:pt>
                      <c:pt idx="5252">
                        <c:v>5.3847475642729539E-13</c:v>
                      </c:pt>
                      <c:pt idx="5253">
                        <c:v>5.3834588794049001E-13</c:v>
                      </c:pt>
                      <c:pt idx="5254">
                        <c:v>5.3821701783961564E-13</c:v>
                      </c:pt>
                      <c:pt idx="5255">
                        <c:v>5.3808814612534447E-13</c:v>
                      </c:pt>
                      <c:pt idx="5256">
                        <c:v>5.3795927279834778E-13</c:v>
                      </c:pt>
                      <c:pt idx="5257">
                        <c:v>5.3783039785929835E-13</c:v>
                      </c:pt>
                      <c:pt idx="5258">
                        <c:v>5.3770152130886776E-13</c:v>
                      </c:pt>
                      <c:pt idx="5259">
                        <c:v>5.3757264314772761E-13</c:v>
                      </c:pt>
                      <c:pt idx="5260">
                        <c:v>5.3744376337654996E-13</c:v>
                      </c:pt>
                      <c:pt idx="5261">
                        <c:v>5.373148819960066E-13</c:v>
                      </c:pt>
                      <c:pt idx="5262">
                        <c:v>5.3718599900676901E-13</c:v>
                      </c:pt>
                      <c:pt idx="5263">
                        <c:v>5.3705711440951058E-13</c:v>
                      </c:pt>
                      <c:pt idx="5264">
                        <c:v>5.3692822820490129E-13</c:v>
                      </c:pt>
                      <c:pt idx="5265">
                        <c:v>5.3679934039361442E-13</c:v>
                      </c:pt>
                      <c:pt idx="5266">
                        <c:v>5.3667045097632054E-13</c:v>
                      </c:pt>
                      <c:pt idx="5267">
                        <c:v>5.3654155995369306E-13</c:v>
                      </c:pt>
                      <c:pt idx="5268">
                        <c:v>5.3641266732640223E-13</c:v>
                      </c:pt>
                      <c:pt idx="5269">
                        <c:v>5.3628377309512197E-13</c:v>
                      </c:pt>
                      <c:pt idx="5270">
                        <c:v>5.3615487726052233E-13</c:v>
                      </c:pt>
                      <c:pt idx="5271">
                        <c:v>5.360259798232757E-13</c:v>
                      </c:pt>
                      <c:pt idx="5272">
                        <c:v>5.3589708078405437E-13</c:v>
                      </c:pt>
                      <c:pt idx="5273">
                        <c:v>5.3576818014352992E-13</c:v>
                      </c:pt>
                      <c:pt idx="5274">
                        <c:v>5.3563927790237443E-13</c:v>
                      </c:pt>
                      <c:pt idx="5275">
                        <c:v>5.3551037406125898E-13</c:v>
                      </c:pt>
                      <c:pt idx="5276">
                        <c:v>5.3538146862085666E-13</c:v>
                      </c:pt>
                      <c:pt idx="5277">
                        <c:v>5.3525256158183874E-13</c:v>
                      </c:pt>
                      <c:pt idx="5278">
                        <c:v>5.3512365294487711E-13</c:v>
                      </c:pt>
                      <c:pt idx="5279">
                        <c:v>5.3499474271064386E-13</c:v>
                      </c:pt>
                      <c:pt idx="5280">
                        <c:v>5.3486583087981026E-13</c:v>
                      </c:pt>
                      <c:pt idx="5281">
                        <c:v>5.3473691745304859E-13</c:v>
                      </c:pt>
                      <c:pt idx="5282">
                        <c:v>5.3460800243103145E-13</c:v>
                      </c:pt>
                      <c:pt idx="5283">
                        <c:v>5.3447908581442961E-13</c:v>
                      </c:pt>
                      <c:pt idx="5284">
                        <c:v>5.3435016760391545E-13</c:v>
                      </c:pt>
                      <c:pt idx="5285">
                        <c:v>5.3422124780016065E-13</c:v>
                      </c:pt>
                      <c:pt idx="5286">
                        <c:v>5.3409232640383721E-13</c:v>
                      </c:pt>
                      <c:pt idx="5287">
                        <c:v>5.3396340341561729E-13</c:v>
                      </c:pt>
                      <c:pt idx="5288">
                        <c:v>5.3383447883617269E-13</c:v>
                      </c:pt>
                      <c:pt idx="5289">
                        <c:v>5.3370555266617478E-13</c:v>
                      </c:pt>
                      <c:pt idx="5290">
                        <c:v>5.3357662490629555E-13</c:v>
                      </c:pt>
                      <c:pt idx="5291">
                        <c:v>5.3344769555720738E-13</c:v>
                      </c:pt>
                      <c:pt idx="5292">
                        <c:v>5.3331876461958195E-13</c:v>
                      </c:pt>
                      <c:pt idx="5293">
                        <c:v>5.3318983209409104E-13</c:v>
                      </c:pt>
                      <c:pt idx="5294">
                        <c:v>5.3306089798140604E-13</c:v>
                      </c:pt>
                      <c:pt idx="5295">
                        <c:v>5.3293196228219982E-13</c:v>
                      </c:pt>
                      <c:pt idx="5296">
                        <c:v>5.3280302499714399E-13</c:v>
                      </c:pt>
                      <c:pt idx="5297">
                        <c:v>5.326740861269097E-13</c:v>
                      </c:pt>
                      <c:pt idx="5298">
                        <c:v>5.3254514567217015E-13</c:v>
                      </c:pt>
                      <c:pt idx="5299">
                        <c:v>5.3241620363359571E-13</c:v>
                      </c:pt>
                      <c:pt idx="5300">
                        <c:v>5.3228726001185928E-13</c:v>
                      </c:pt>
                      <c:pt idx="5301">
                        <c:v>5.3215831480763283E-13</c:v>
                      </c:pt>
                      <c:pt idx="5302">
                        <c:v>5.3202936802158694E-13</c:v>
                      </c:pt>
                      <c:pt idx="5303">
                        <c:v>5.3190041965431947E-13</c:v>
                      </c:pt>
                      <c:pt idx="5304">
                        <c:v>5.3177146970599663E-13</c:v>
                      </c:pt>
                      <c:pt idx="5305">
                        <c:v>5.3164251817704897E-13</c:v>
                      </c:pt>
                      <c:pt idx="5306">
                        <c:v>5.3151356506797046E-13</c:v>
                      </c:pt>
                      <c:pt idx="5307">
                        <c:v>5.3138461037925435E-13</c:v>
                      </c:pt>
                      <c:pt idx="5308">
                        <c:v>5.3125565411139331E-13</c:v>
                      </c:pt>
                      <c:pt idx="5309">
                        <c:v>5.3112669626488078E-13</c:v>
                      </c:pt>
                      <c:pt idx="5310">
                        <c:v>5.3099773684021054E-13</c:v>
                      </c:pt>
                      <c:pt idx="5311">
                        <c:v>5.3086877583787554E-13</c:v>
                      </c:pt>
                      <c:pt idx="5312">
                        <c:v>5.3073981325836903E-13</c:v>
                      </c:pt>
                      <c:pt idx="5313">
                        <c:v>5.3061084910218469E-13</c:v>
                      </c:pt>
                      <c:pt idx="5314">
                        <c:v>5.3048188336981486E-13</c:v>
                      </c:pt>
                      <c:pt idx="5315">
                        <c:v>5.3035291606175401E-13</c:v>
                      </c:pt>
                      <c:pt idx="5316">
                        <c:v>5.302239471784942E-13</c:v>
                      </c:pt>
                      <c:pt idx="5317">
                        <c:v>5.3009497672052988E-13</c:v>
                      </c:pt>
                      <c:pt idx="5318">
                        <c:v>5.2996600468835331E-13</c:v>
                      </c:pt>
                      <c:pt idx="5319">
                        <c:v>5.2983703108245876E-13</c:v>
                      </c:pt>
                      <c:pt idx="5320">
                        <c:v>5.2970805590333868E-13</c:v>
                      </c:pt>
                      <c:pt idx="5321">
                        <c:v>5.2957907915148684E-13</c:v>
                      </c:pt>
                      <c:pt idx="5322">
                        <c:v>5.2945010082739658E-13</c:v>
                      </c:pt>
                      <c:pt idx="5323">
                        <c:v>5.2932112093156068E-13</c:v>
                      </c:pt>
                      <c:pt idx="5324">
                        <c:v>5.2919213946447258E-13</c:v>
                      </c:pt>
                      <c:pt idx="5325">
                        <c:v>5.2906315642662575E-13</c:v>
                      </c:pt>
                      <c:pt idx="5326">
                        <c:v>5.2893417181851386E-13</c:v>
                      </c:pt>
                      <c:pt idx="5327">
                        <c:v>5.2880518564062955E-13</c:v>
                      </c:pt>
                      <c:pt idx="5328">
                        <c:v>5.2867619789346618E-13</c:v>
                      </c:pt>
                      <c:pt idx="5329">
                        <c:v>5.2854720857751722E-13</c:v>
                      </c:pt>
                      <c:pt idx="5330">
                        <c:v>5.2841821769327613E-13</c:v>
                      </c:pt>
                      <c:pt idx="5331">
                        <c:v>5.2828922524123535E-13</c:v>
                      </c:pt>
                      <c:pt idx="5332">
                        <c:v>5.2816023122188926E-13</c:v>
                      </c:pt>
                      <c:pt idx="5333">
                        <c:v>5.2803123563573042E-13</c:v>
                      </c:pt>
                      <c:pt idx="5334">
                        <c:v>5.2790223848325237E-13</c:v>
                      </c:pt>
                      <c:pt idx="5335">
                        <c:v>5.2777323976494828E-13</c:v>
                      </c:pt>
                      <c:pt idx="5336">
                        <c:v>5.2764423948131172E-13</c:v>
                      </c:pt>
                      <c:pt idx="5337">
                        <c:v>5.2751523763283543E-13</c:v>
                      </c:pt>
                      <c:pt idx="5338">
                        <c:v>5.2738623422001318E-13</c:v>
                      </c:pt>
                      <c:pt idx="5339">
                        <c:v>5.2725722924333843E-13</c:v>
                      </c:pt>
                      <c:pt idx="5340">
                        <c:v>5.2712822270330403E-13</c:v>
                      </c:pt>
                      <c:pt idx="5341">
                        <c:v>5.2699921460040305E-13</c:v>
                      </c:pt>
                      <c:pt idx="5342">
                        <c:v>5.2687020493512914E-13</c:v>
                      </c:pt>
                      <c:pt idx="5343">
                        <c:v>5.2674119370797587E-13</c:v>
                      </c:pt>
                      <c:pt idx="5344">
                        <c:v>5.2661218091943599E-13</c:v>
                      </c:pt>
                      <c:pt idx="5345">
                        <c:v>5.2648316657000296E-13</c:v>
                      </c:pt>
                      <c:pt idx="5346">
                        <c:v>5.2635415066017025E-13</c:v>
                      </c:pt>
                      <c:pt idx="5347">
                        <c:v>5.262251331904309E-13</c:v>
                      </c:pt>
                      <c:pt idx="5348">
                        <c:v>5.2609611416127799E-13</c:v>
                      </c:pt>
                      <c:pt idx="5349">
                        <c:v>5.2596709357320536E-13</c:v>
                      </c:pt>
                      <c:pt idx="5350">
                        <c:v>5.2583807142670578E-13</c:v>
                      </c:pt>
                      <c:pt idx="5351">
                        <c:v>5.2570904772227291E-13</c:v>
                      </c:pt>
                      <c:pt idx="5352">
                        <c:v>5.255800224603998E-13</c:v>
                      </c:pt>
                      <c:pt idx="5353">
                        <c:v>5.2545099564157992E-13</c:v>
                      </c:pt>
                      <c:pt idx="5354">
                        <c:v>5.2532196726630673E-13</c:v>
                      </c:pt>
                      <c:pt idx="5355">
                        <c:v>5.2519293733507277E-13</c:v>
                      </c:pt>
                      <c:pt idx="5356">
                        <c:v>5.2506390584837192E-13</c:v>
                      </c:pt>
                      <c:pt idx="5357">
                        <c:v>5.2493487280669734E-13</c:v>
                      </c:pt>
                      <c:pt idx="5358">
                        <c:v>5.2480583821054247E-13</c:v>
                      </c:pt>
                      <c:pt idx="5359">
                        <c:v>5.2467680206040009E-13</c:v>
                      </c:pt>
                      <c:pt idx="5360">
                        <c:v>5.2454776435676364E-13</c:v>
                      </c:pt>
                      <c:pt idx="5361">
                        <c:v>5.2441872510012679E-13</c:v>
                      </c:pt>
                      <c:pt idx="5362">
                        <c:v>5.242896842909828E-13</c:v>
                      </c:pt>
                      <c:pt idx="5363">
                        <c:v>5.2416064192982473E-13</c:v>
                      </c:pt>
                      <c:pt idx="5364">
                        <c:v>5.2403159801714594E-13</c:v>
                      </c:pt>
                      <c:pt idx="5365">
                        <c:v>5.2390255255343948E-13</c:v>
                      </c:pt>
                      <c:pt idx="5366">
                        <c:v>5.2377350553910693E-13</c:v>
                      </c:pt>
                      <c:pt idx="5367">
                        <c:v>5.2364445697416262E-13</c:v>
                      </c:pt>
                      <c:pt idx="5368">
                        <c:v>5.2351540685898421E-13</c:v>
                      </c:pt>
                      <c:pt idx="5369">
                        <c:v>5.2338635519401213E-13</c:v>
                      </c:pt>
                      <c:pt idx="5370">
                        <c:v>5.2325730197968452E-13</c:v>
                      </c:pt>
                      <c:pt idx="5371">
                        <c:v>5.2312824721644052E-13</c:v>
                      </c:pt>
                      <c:pt idx="5372">
                        <c:v>5.2299919090471956E-13</c:v>
                      </c:pt>
                      <c:pt idx="5373">
                        <c:v>5.2287013304495996E-13</c:v>
                      </c:pt>
                      <c:pt idx="5374">
                        <c:v>5.2274107363760179E-13</c:v>
                      </c:pt>
                      <c:pt idx="5375">
                        <c:v>5.2261201268308357E-13</c:v>
                      </c:pt>
                      <c:pt idx="5376">
                        <c:v>5.2248295018184392E-13</c:v>
                      </c:pt>
                      <c:pt idx="5377">
                        <c:v>5.223538861343225E-13</c:v>
                      </c:pt>
                      <c:pt idx="5378">
                        <c:v>5.2222482054095813E-13</c:v>
                      </c:pt>
                      <c:pt idx="5379">
                        <c:v>5.2209575340218976E-13</c:v>
                      </c:pt>
                      <c:pt idx="5380">
                        <c:v>5.2196668471845651E-13</c:v>
                      </c:pt>
                      <c:pt idx="5381">
                        <c:v>5.2183761449019732E-13</c:v>
                      </c:pt>
                      <c:pt idx="5382">
                        <c:v>5.2170854271785103E-13</c:v>
                      </c:pt>
                      <c:pt idx="5383">
                        <c:v>5.2157946940185738E-13</c:v>
                      </c:pt>
                      <c:pt idx="5384">
                        <c:v>5.2145039454265429E-13</c:v>
                      </c:pt>
                      <c:pt idx="5385">
                        <c:v>5.2132131814068182E-13</c:v>
                      </c:pt>
                      <c:pt idx="5386">
                        <c:v>5.2119224019637828E-13</c:v>
                      </c:pt>
                      <c:pt idx="5387">
                        <c:v>5.2106316071018362E-13</c:v>
                      </c:pt>
                      <c:pt idx="5388">
                        <c:v>5.2093407968253658E-13</c:v>
                      </c:pt>
                      <c:pt idx="5389">
                        <c:v>5.2080499711387457E-13</c:v>
                      </c:pt>
                      <c:pt idx="5390">
                        <c:v>5.2067591300463927E-13</c:v>
                      </c:pt>
                      <c:pt idx="5391">
                        <c:v>5.2054682735526787E-13</c:v>
                      </c:pt>
                      <c:pt idx="5392">
                        <c:v>5.2041774016620044E-13</c:v>
                      </c:pt>
                      <c:pt idx="5393">
                        <c:v>5.202886514378749E-13</c:v>
                      </c:pt>
                      <c:pt idx="5394">
                        <c:v>5.2015956117073098E-13</c:v>
                      </c:pt>
                      <c:pt idx="5395">
                        <c:v>5.2003046936520823E-13</c:v>
                      </c:pt>
                      <c:pt idx="5396">
                        <c:v>5.1990137602174418E-13</c:v>
                      </c:pt>
                      <c:pt idx="5397">
                        <c:v>5.1977228114077906E-13</c:v>
                      </c:pt>
                      <c:pt idx="5398">
                        <c:v>5.1964318472275202E-13</c:v>
                      </c:pt>
                      <c:pt idx="5399">
                        <c:v>5.1951408676810148E-13</c:v>
                      </c:pt>
                      <c:pt idx="5400">
                        <c:v>5.1938498727726688E-13</c:v>
                      </c:pt>
                      <c:pt idx="5401">
                        <c:v>5.1925588625068707E-13</c:v>
                      </c:pt>
                      <c:pt idx="5402">
                        <c:v>5.1912678368880107E-13</c:v>
                      </c:pt>
                      <c:pt idx="5403">
                        <c:v>5.1899767959204761E-13</c:v>
                      </c:pt>
                      <c:pt idx="5404">
                        <c:v>5.1886857396086614E-13</c:v>
                      </c:pt>
                      <c:pt idx="5405">
                        <c:v>5.187394667956954E-13</c:v>
                      </c:pt>
                      <c:pt idx="5406">
                        <c:v>5.1861035809697491E-13</c:v>
                      </c:pt>
                      <c:pt idx="5407">
                        <c:v>5.1848124786514362E-13</c:v>
                      </c:pt>
                      <c:pt idx="5408">
                        <c:v>5.1835213610064015E-13</c:v>
                      </c:pt>
                      <c:pt idx="5409">
                        <c:v>5.1822302280390375E-13</c:v>
                      </c:pt>
                      <c:pt idx="5410">
                        <c:v>5.1809390797537335E-13</c:v>
                      </c:pt>
                      <c:pt idx="5411">
                        <c:v>5.1796479161548768E-13</c:v>
                      </c:pt>
                      <c:pt idx="5412">
                        <c:v>5.1783567372468659E-13</c:v>
                      </c:pt>
                      <c:pt idx="5413">
                        <c:v>5.177065543034088E-13</c:v>
                      </c:pt>
                      <c:pt idx="5414">
                        <c:v>5.1757743335209357E-13</c:v>
                      </c:pt>
                      <c:pt idx="5415">
                        <c:v>5.174483108711787E-13</c:v>
                      </c:pt>
                      <c:pt idx="5416">
                        <c:v>5.1731918686110486E-13</c:v>
                      </c:pt>
                      <c:pt idx="5417">
                        <c:v>5.1719006132230956E-13</c:v>
                      </c:pt>
                      <c:pt idx="5418">
                        <c:v>5.1706093425523335E-13</c:v>
                      </c:pt>
                      <c:pt idx="5419">
                        <c:v>5.1693180566031457E-13</c:v>
                      </c:pt>
                      <c:pt idx="5420">
                        <c:v>5.1680267553799153E-13</c:v>
                      </c:pt>
                      <c:pt idx="5421">
                        <c:v>5.166735438887045E-13</c:v>
                      </c:pt>
                      <c:pt idx="5422">
                        <c:v>5.165444107128916E-13</c:v>
                      </c:pt>
                      <c:pt idx="5423">
                        <c:v>5.1641527601099236E-13</c:v>
                      </c:pt>
                      <c:pt idx="5424">
                        <c:v>5.1628613978344602E-13</c:v>
                      </c:pt>
                      <c:pt idx="5425">
                        <c:v>5.1615700203069102E-13</c:v>
                      </c:pt>
                      <c:pt idx="5426">
                        <c:v>5.16027862753167E-13</c:v>
                      </c:pt>
                      <c:pt idx="5427">
                        <c:v>5.1589872195131208E-13</c:v>
                      </c:pt>
                      <c:pt idx="5428">
                        <c:v>5.1576957962556611E-13</c:v>
                      </c:pt>
                      <c:pt idx="5429">
                        <c:v>5.1564043577626139E-13</c:v>
                      </c:pt>
                      <c:pt idx="5430">
                        <c:v>5.1551129040340418E-13</c:v>
                      </c:pt>
                      <c:pt idx="5431">
                        <c:v>5.1538214350744332E-13</c:v>
                      </c:pt>
                      <c:pt idx="5432">
                        <c:v>5.1525299508887832E-13</c:v>
                      </c:pt>
                      <c:pt idx="5433">
                        <c:v>5.1512384514821213E-13</c:v>
                      </c:pt>
                      <c:pt idx="5434">
                        <c:v>5.1499469368594479E-13</c:v>
                      </c:pt>
                      <c:pt idx="5435">
                        <c:v>5.1486554070257924E-13</c:v>
                      </c:pt>
                      <c:pt idx="5436">
                        <c:v>5.1473638619861581E-13</c:v>
                      </c:pt>
                      <c:pt idx="5437">
                        <c:v>5.1460723017455593E-13</c:v>
                      </c:pt>
                      <c:pt idx="5438">
                        <c:v>5.1447807263090186E-13</c:v>
                      </c:pt>
                      <c:pt idx="5439">
                        <c:v>5.1434891356815493E-13</c:v>
                      </c:pt>
                      <c:pt idx="5440">
                        <c:v>5.1421975298681556E-13</c:v>
                      </c:pt>
                      <c:pt idx="5441">
                        <c:v>5.1409059088738561E-13</c:v>
                      </c:pt>
                      <c:pt idx="5442">
                        <c:v>5.1396142727036681E-13</c:v>
                      </c:pt>
                      <c:pt idx="5443">
                        <c:v>5.138322621362612E-13</c:v>
                      </c:pt>
                      <c:pt idx="5444">
                        <c:v>5.1370309548556891E-13</c:v>
                      </c:pt>
                      <c:pt idx="5445">
                        <c:v>5.1357392731879228E-13</c:v>
                      </c:pt>
                      <c:pt idx="5446">
                        <c:v>5.1344475763643215E-13</c:v>
                      </c:pt>
                      <c:pt idx="5447">
                        <c:v>5.1331558643899047E-13</c:v>
                      </c:pt>
                      <c:pt idx="5448">
                        <c:v>5.1318641372696826E-13</c:v>
                      </c:pt>
                      <c:pt idx="5449">
                        <c:v>5.1305723950086746E-13</c:v>
                      </c:pt>
                      <c:pt idx="5450">
                        <c:v>5.1292806376118892E-13</c:v>
                      </c:pt>
                      <c:pt idx="5451">
                        <c:v>5.1279888650843437E-13</c:v>
                      </c:pt>
                      <c:pt idx="5452">
                        <c:v>5.1266970774310494E-13</c:v>
                      </c:pt>
                      <c:pt idx="5453">
                        <c:v>5.1254052746570278E-13</c:v>
                      </c:pt>
                      <c:pt idx="5454">
                        <c:v>5.1241134567672892E-13</c:v>
                      </c:pt>
                      <c:pt idx="5455">
                        <c:v>5.1228216237668471E-13</c:v>
                      </c:pt>
                      <c:pt idx="5456">
                        <c:v>5.1215297756607137E-13</c:v>
                      </c:pt>
                      <c:pt idx="5457">
                        <c:v>5.1202379124539055E-13</c:v>
                      </c:pt>
                      <c:pt idx="5458">
                        <c:v>5.1189460341514419E-13</c:v>
                      </c:pt>
                      <c:pt idx="5459">
                        <c:v>5.1176541407583281E-13</c:v>
                      </c:pt>
                      <c:pt idx="5460">
                        <c:v>5.1163622322795817E-13</c:v>
                      </c:pt>
                      <c:pt idx="5461">
                        <c:v>5.115070308720226E-13</c:v>
                      </c:pt>
                      <c:pt idx="5462">
                        <c:v>5.1137783700852572E-13</c:v>
                      </c:pt>
                      <c:pt idx="5463">
                        <c:v>5.11248641637971E-13</c:v>
                      </c:pt>
                      <c:pt idx="5464">
                        <c:v>5.1111944476085806E-13</c:v>
                      </c:pt>
                      <c:pt idx="5465">
                        <c:v>5.1099024637768913E-13</c:v>
                      </c:pt>
                      <c:pt idx="5466">
                        <c:v>5.1086104648896626E-13</c:v>
                      </c:pt>
                      <c:pt idx="5467">
                        <c:v>5.107318450951905E-13</c:v>
                      </c:pt>
                      <c:pt idx="5468">
                        <c:v>5.1060264219686215E-13</c:v>
                      </c:pt>
                      <c:pt idx="5469">
                        <c:v>5.1047343779448408E-13</c:v>
                      </c:pt>
                      <c:pt idx="5470">
                        <c:v>5.1034423188855732E-13</c:v>
                      </c:pt>
                      <c:pt idx="5471">
                        <c:v>5.1021502447958271E-13</c:v>
                      </c:pt>
                      <c:pt idx="5472">
                        <c:v>5.1008581556806248E-13</c:v>
                      </c:pt>
                      <c:pt idx="5473">
                        <c:v>5.0995660515449807E-13</c:v>
                      </c:pt>
                      <c:pt idx="5474">
                        <c:v>5.0982739323939012E-13</c:v>
                      </c:pt>
                      <c:pt idx="5475">
                        <c:v>5.0969817982324027E-13</c:v>
                      </c:pt>
                      <c:pt idx="5476">
                        <c:v>5.0956896490655065E-13</c:v>
                      </c:pt>
                      <c:pt idx="5477">
                        <c:v>5.0943974848982241E-13</c:v>
                      </c:pt>
                      <c:pt idx="5478">
                        <c:v>5.0931053057355648E-13</c:v>
                      </c:pt>
                      <c:pt idx="5479">
                        <c:v>5.0918131115825499E-13</c:v>
                      </c:pt>
                      <c:pt idx="5480">
                        <c:v>5.090520902444187E-13</c:v>
                      </c:pt>
                      <c:pt idx="5481">
                        <c:v>5.0892286783254962E-13</c:v>
                      </c:pt>
                      <c:pt idx="5482">
                        <c:v>5.0879364392314861E-13</c:v>
                      </c:pt>
                      <c:pt idx="5483">
                        <c:v>5.086644185167178E-13</c:v>
                      </c:pt>
                      <c:pt idx="5484">
                        <c:v>5.0853519161375773E-13</c:v>
                      </c:pt>
                      <c:pt idx="5485">
                        <c:v>5.0840596321477083E-13</c:v>
                      </c:pt>
                      <c:pt idx="5486">
                        <c:v>5.0827673332025825E-13</c:v>
                      </c:pt>
                      <c:pt idx="5487">
                        <c:v>5.0814750193072092E-13</c:v>
                      </c:pt>
                      <c:pt idx="5488">
                        <c:v>5.0801826904666027E-13</c:v>
                      </c:pt>
                      <c:pt idx="5489">
                        <c:v>5.0788903466857845E-13</c:v>
                      </c:pt>
                      <c:pt idx="5490">
                        <c:v>5.077597987969765E-13</c:v>
                      </c:pt>
                      <c:pt idx="5491">
                        <c:v>5.0763056143235585E-13</c:v>
                      </c:pt>
                      <c:pt idx="5492">
                        <c:v>5.0750132257506739E-13</c:v>
                      </c:pt>
                      <c:pt idx="5493">
                        <c:v>5.0737208222513838E-13</c:v>
                      </c:pt>
                      <c:pt idx="5494">
                        <c:v>5.072428403832089E-13</c:v>
                      </c:pt>
                      <c:pt idx="5495">
                        <c:v>5.0711359704997607E-13</c:v>
                      </c:pt>
                      <c:pt idx="5496">
                        <c:v>5.0698435222613823E-13</c:v>
                      </c:pt>
                      <c:pt idx="5497">
                        <c:v>5.068551059123928E-13</c:v>
                      </c:pt>
                      <c:pt idx="5498">
                        <c:v>5.0672585810943864E-13</c:v>
                      </c:pt>
                      <c:pt idx="5499">
                        <c:v>5.0659660881797276E-13</c:v>
                      </c:pt>
                      <c:pt idx="5500">
                        <c:v>5.0646735803869361E-13</c:v>
                      </c:pt>
                      <c:pt idx="5501">
                        <c:v>5.0633810577229861E-13</c:v>
                      </c:pt>
                      <c:pt idx="5502">
                        <c:v>5.062088520194862E-13</c:v>
                      </c:pt>
                      <c:pt idx="5503">
                        <c:v>5.0607959678095452E-13</c:v>
                      </c:pt>
                      <c:pt idx="5504">
                        <c:v>5.0595034005740069E-13</c:v>
                      </c:pt>
                      <c:pt idx="5505">
                        <c:v>5.0582108184952255E-13</c:v>
                      </c:pt>
                      <c:pt idx="5506">
                        <c:v>5.0569182215801894E-13</c:v>
                      </c:pt>
                      <c:pt idx="5507">
                        <c:v>5.0556256098358748E-13</c:v>
                      </c:pt>
                      <c:pt idx="5508">
                        <c:v>5.0543329832692562E-13</c:v>
                      </c:pt>
                      <c:pt idx="5509">
                        <c:v>5.0530403418873147E-13</c:v>
                      </c:pt>
                      <c:pt idx="5510">
                        <c:v>5.0517476856970308E-13</c:v>
                      </c:pt>
                      <c:pt idx="5511">
                        <c:v>5.0504550147053879E-13</c:v>
                      </c:pt>
                      <c:pt idx="5512">
                        <c:v>5.0491623289193562E-13</c:v>
                      </c:pt>
                      <c:pt idx="5513">
                        <c:v>5.0478696283459221E-13</c:v>
                      </c:pt>
                      <c:pt idx="5514">
                        <c:v>5.0465769129920609E-13</c:v>
                      </c:pt>
                      <c:pt idx="5515">
                        <c:v>5.045284182864753E-13</c:v>
                      </c:pt>
                      <c:pt idx="5516">
                        <c:v>5.0439914379709766E-13</c:v>
                      </c:pt>
                      <c:pt idx="5517">
                        <c:v>5.0426986783177111E-13</c:v>
                      </c:pt>
                      <c:pt idx="5518">
                        <c:v>5.041405903911944E-13</c:v>
                      </c:pt>
                      <c:pt idx="5519">
                        <c:v>5.0401131147606353E-13</c:v>
                      </c:pt>
                      <c:pt idx="5520">
                        <c:v>5.0388203108707867E-13</c:v>
                      </c:pt>
                      <c:pt idx="5521">
                        <c:v>5.0375274922493593E-13</c:v>
                      </c:pt>
                      <c:pt idx="5522">
                        <c:v>5.0362346589033384E-13</c:v>
                      </c:pt>
                      <c:pt idx="5523">
                        <c:v>5.0349418108397085E-13</c:v>
                      </c:pt>
                      <c:pt idx="5524">
                        <c:v>5.0336489480654449E-13</c:v>
                      </c:pt>
                      <c:pt idx="5525">
                        <c:v>5.0323560705875249E-13</c:v>
                      </c:pt>
                      <c:pt idx="5526">
                        <c:v>5.0310631784129318E-13</c:v>
                      </c:pt>
                      <c:pt idx="5527">
                        <c:v>5.029770271548638E-13</c:v>
                      </c:pt>
                      <c:pt idx="5528">
                        <c:v>5.0284773500016248E-13</c:v>
                      </c:pt>
                      <c:pt idx="5529">
                        <c:v>5.0271844137788815E-13</c:v>
                      </c:pt>
                      <c:pt idx="5530">
                        <c:v>5.0258914628873705E-13</c:v>
                      </c:pt>
                      <c:pt idx="5531">
                        <c:v>5.0245984973340891E-13</c:v>
                      </c:pt>
                      <c:pt idx="5532">
                        <c:v>5.0233055171260017E-13</c:v>
                      </c:pt>
                      <c:pt idx="5533">
                        <c:v>5.0220125222700925E-13</c:v>
                      </c:pt>
                      <c:pt idx="5534">
                        <c:v>5.020719512773344E-13</c:v>
                      </c:pt>
                      <c:pt idx="5535">
                        <c:v>5.0194264886427273E-13</c:v>
                      </c:pt>
                      <c:pt idx="5536">
                        <c:v>5.018133449885229E-13</c:v>
                      </c:pt>
                      <c:pt idx="5537">
                        <c:v>5.0168403965078303E-13</c:v>
                      </c:pt>
                      <c:pt idx="5538">
                        <c:v>5.0155473285174986E-13</c:v>
                      </c:pt>
                      <c:pt idx="5539">
                        <c:v>5.0142542459212271E-13</c:v>
                      </c:pt>
                      <c:pt idx="5540">
                        <c:v>5.0129611487259863E-13</c:v>
                      </c:pt>
                      <c:pt idx="5541">
                        <c:v>5.0116680369387584E-13</c:v>
                      </c:pt>
                      <c:pt idx="5542">
                        <c:v>5.0103749105665198E-13</c:v>
                      </c:pt>
                      <c:pt idx="5543">
                        <c:v>5.0090817696162509E-13</c:v>
                      </c:pt>
                      <c:pt idx="5544">
                        <c:v>5.0077886140949319E-13</c:v>
                      </c:pt>
                      <c:pt idx="5545">
                        <c:v>5.0064954440095442E-13</c:v>
                      </c:pt>
                      <c:pt idx="5546">
                        <c:v>5.0052022593670621E-13</c:v>
                      </c:pt>
                      <c:pt idx="5547">
                        <c:v>5.0039090601744701E-13</c:v>
                      </c:pt>
                      <c:pt idx="5548">
                        <c:v>5.0026158464387423E-13</c:v>
                      </c:pt>
                      <c:pt idx="5549">
                        <c:v>5.0013226181668611E-13</c:v>
                      </c:pt>
                      <c:pt idx="5550">
                        <c:v>5.0000293753658009E-13</c:v>
                      </c:pt>
                      <c:pt idx="5551">
                        <c:v>4.9987361180425511E-13</c:v>
                      </c:pt>
                      <c:pt idx="5552">
                        <c:v>4.9974428462040829E-13</c:v>
                      </c:pt>
                      <c:pt idx="5553">
                        <c:v>4.9961495598573696E-13</c:v>
                      </c:pt>
                      <c:pt idx="5554">
                        <c:v>4.9948562590094077E-13</c:v>
                      </c:pt>
                      <c:pt idx="5555">
                        <c:v>4.9935629436647068E-13</c:v>
                      </c:pt>
                      <c:pt idx="5556">
                        <c:v>4.9922696138239887E-13</c:v>
                      </c:pt>
                      <c:pt idx="5557">
                        <c:v>4.9909762694973741E-13</c:v>
                      </c:pt>
                      <c:pt idx="5558">
                        <c:v>4.9896829106956623E-13</c:v>
                      </c:pt>
                      <c:pt idx="5559">
                        <c:v>4.9883895374296705E-13</c:v>
                      </c:pt>
                      <c:pt idx="5560">
                        <c:v>4.9870961497102142E-13</c:v>
                      </c:pt>
                      <c:pt idx="5561">
                        <c:v>4.9858027475481005E-13</c:v>
                      </c:pt>
                      <c:pt idx="5562">
                        <c:v>4.9845093309541409E-13</c:v>
                      </c:pt>
                      <c:pt idx="5563">
                        <c:v>4.9832158999391486E-13</c:v>
                      </c:pt>
                      <c:pt idx="5564">
                        <c:v>4.9819224545139349E-13</c:v>
                      </c:pt>
                      <c:pt idx="5565">
                        <c:v>4.9806289946893082E-13</c:v>
                      </c:pt>
                      <c:pt idx="5566">
                        <c:v>4.9793355204760827E-13</c:v>
                      </c:pt>
                      <c:pt idx="5567">
                        <c:v>4.9780420318850698E-13</c:v>
                      </c:pt>
                      <c:pt idx="5568">
                        <c:v>4.9767485289270837E-13</c:v>
                      </c:pt>
                      <c:pt idx="5569">
                        <c:v>4.9754550116129268E-13</c:v>
                      </c:pt>
                      <c:pt idx="5570">
                        <c:v>4.9741614799534244E-13</c:v>
                      </c:pt>
                      <c:pt idx="5571">
                        <c:v>4.9728679339593728E-13</c:v>
                      </c:pt>
                      <c:pt idx="5572">
                        <c:v>4.9715743736415932E-13</c:v>
                      </c:pt>
                      <c:pt idx="5573">
                        <c:v>4.9702807990108921E-13</c:v>
                      </c:pt>
                      <c:pt idx="5574">
                        <c:v>4.9689872100780857E-13</c:v>
                      </c:pt>
                      <c:pt idx="5575">
                        <c:v>4.9676936068539863E-13</c:v>
                      </c:pt>
                      <c:pt idx="5576">
                        <c:v>4.9663999893493993E-13</c:v>
                      </c:pt>
                      <c:pt idx="5577">
                        <c:v>4.9651063575751429E-13</c:v>
                      </c:pt>
                      <c:pt idx="5578">
                        <c:v>4.9638127115420194E-13</c:v>
                      </c:pt>
                      <c:pt idx="5579">
                        <c:v>4.9625190512608482E-13</c:v>
                      </c:pt>
                      <c:pt idx="5580">
                        <c:v>4.9612253767424376E-13</c:v>
                      </c:pt>
                      <c:pt idx="5581">
                        <c:v>4.9599316879975998E-13</c:v>
                      </c:pt>
                      <c:pt idx="5582">
                        <c:v>4.9586379850371443E-13</c:v>
                      </c:pt>
                      <c:pt idx="5583">
                        <c:v>4.9573442678718882E-13</c:v>
                      </c:pt>
                      <c:pt idx="5584">
                        <c:v>4.9560505365126359E-13</c:v>
                      </c:pt>
                      <c:pt idx="5585">
                        <c:v>4.9547567909702038E-13</c:v>
                      </c:pt>
                      <c:pt idx="5586">
                        <c:v>4.953463031255399E-13</c:v>
                      </c:pt>
                      <c:pt idx="5587">
                        <c:v>4.952169257379038E-13</c:v>
                      </c:pt>
                      <c:pt idx="5588">
                        <c:v>4.950875469351932E-13</c:v>
                      </c:pt>
                      <c:pt idx="5589">
                        <c:v>4.9495816671848894E-13</c:v>
                      </c:pt>
                      <c:pt idx="5590">
                        <c:v>4.9482878508887184E-13</c:v>
                      </c:pt>
                      <c:pt idx="5591">
                        <c:v>4.9469940204742435E-13</c:v>
                      </c:pt>
                      <c:pt idx="5592">
                        <c:v>4.9457001759522577E-13</c:v>
                      </c:pt>
                      <c:pt idx="5593">
                        <c:v>4.9444063173335865E-13</c:v>
                      </c:pt>
                      <c:pt idx="5594">
                        <c:v>4.9431124446290372E-13</c:v>
                      </c:pt>
                      <c:pt idx="5595">
                        <c:v>4.9418185578494212E-13</c:v>
                      </c:pt>
                      <c:pt idx="5596">
                        <c:v>4.9405246570055506E-13</c:v>
                      </c:pt>
                      <c:pt idx="5597">
                        <c:v>4.9392307421082329E-13</c:v>
                      </c:pt>
                      <c:pt idx="5598">
                        <c:v>4.9379368131682862E-13</c:v>
                      </c:pt>
                      <c:pt idx="5599">
                        <c:v>4.936642870196513E-13</c:v>
                      </c:pt>
                      <c:pt idx="5600">
                        <c:v>4.9353489132037346E-13</c:v>
                      </c:pt>
                      <c:pt idx="5601">
                        <c:v>4.9340549422007551E-13</c:v>
                      </c:pt>
                      <c:pt idx="5602">
                        <c:v>4.9327609571983931E-13</c:v>
                      </c:pt>
                      <c:pt idx="5603">
                        <c:v>4.9314669582074557E-13</c:v>
                      </c:pt>
                      <c:pt idx="5604">
                        <c:v>4.9301729452387523E-13</c:v>
                      </c:pt>
                      <c:pt idx="5605">
                        <c:v>4.9288789183030952E-13</c:v>
                      </c:pt>
                      <c:pt idx="5606">
                        <c:v>4.9275848774112986E-13</c:v>
                      </c:pt>
                      <c:pt idx="5607">
                        <c:v>4.926290822574176E-13</c:v>
                      </c:pt>
                      <c:pt idx="5608">
                        <c:v>4.9249967538025326E-13</c:v>
                      </c:pt>
                      <c:pt idx="5609">
                        <c:v>4.9237026711071857E-13</c:v>
                      </c:pt>
                      <c:pt idx="5610">
                        <c:v>4.9224085744989396E-13</c:v>
                      </c:pt>
                      <c:pt idx="5611">
                        <c:v>4.9211144639886076E-13</c:v>
                      </c:pt>
                      <c:pt idx="5612">
                        <c:v>4.9198203395870122E-13</c:v>
                      </c:pt>
                      <c:pt idx="5613">
                        <c:v>4.9185262013049474E-13</c:v>
                      </c:pt>
                      <c:pt idx="5614">
                        <c:v>4.9172320491532417E-13</c:v>
                      </c:pt>
                      <c:pt idx="5615">
                        <c:v>4.9159378831426883E-13</c:v>
                      </c:pt>
                      <c:pt idx="5616">
                        <c:v>4.9146437032841187E-13</c:v>
                      </c:pt>
                      <c:pt idx="5617">
                        <c:v>4.9133495095883321E-13</c:v>
                      </c:pt>
                      <c:pt idx="5618">
                        <c:v>4.912055302061814E-13</c:v>
                      </c:pt>
                      <c:pt idx="5619">
                        <c:v>4.9107610807062487E-13</c:v>
                      </c:pt>
                      <c:pt idx="5620">
                        <c:v>4.9094668455382949E-13</c:v>
                      </c:pt>
                      <c:pt idx="5621">
                        <c:v>4.9081725965754938E-13</c:v>
                      </c:pt>
                      <c:pt idx="5622">
                        <c:v>4.9068783338353847E-13</c:v>
                      </c:pt>
                      <c:pt idx="5623">
                        <c:v>4.9055840573354957E-13</c:v>
                      </c:pt>
                      <c:pt idx="5624">
                        <c:v>4.9042897670933701E-13</c:v>
                      </c:pt>
                      <c:pt idx="5625">
                        <c:v>4.9029954631265409E-13</c:v>
                      </c:pt>
                      <c:pt idx="5626">
                        <c:v>4.9017011454525514E-13</c:v>
                      </c:pt>
                      <c:pt idx="5627">
                        <c:v>4.9004068140889309E-13</c:v>
                      </c:pt>
                      <c:pt idx="5628">
                        <c:v>4.8991124690532224E-13</c:v>
                      </c:pt>
                      <c:pt idx="5629">
                        <c:v>4.8978181103629542E-13</c:v>
                      </c:pt>
                      <c:pt idx="5630">
                        <c:v>4.8965237380356715E-13</c:v>
                      </c:pt>
                      <c:pt idx="5631">
                        <c:v>4.8952293520889034E-13</c:v>
                      </c:pt>
                      <c:pt idx="5632">
                        <c:v>4.8939349525401953E-13</c:v>
                      </c:pt>
                      <c:pt idx="5633">
                        <c:v>4.8926405394070762E-13</c:v>
                      </c:pt>
                      <c:pt idx="5634">
                        <c:v>4.8913461127070863E-13</c:v>
                      </c:pt>
                      <c:pt idx="5635">
                        <c:v>4.8900516724577619E-13</c:v>
                      </c:pt>
                      <c:pt idx="5636">
                        <c:v>4.8887572186766401E-13</c:v>
                      </c:pt>
                      <c:pt idx="5637">
                        <c:v>4.8874627513812612E-13</c:v>
                      </c:pt>
                      <c:pt idx="5638">
                        <c:v>4.8861682705891523E-13</c:v>
                      </c:pt>
                      <c:pt idx="5639">
                        <c:v>4.8848737763178556E-13</c:v>
                      </c:pt>
                      <c:pt idx="5640">
                        <c:v>4.8835792685849093E-13</c:v>
                      </c:pt>
                      <c:pt idx="5641">
                        <c:v>4.8822847474078526E-13</c:v>
                      </c:pt>
                      <c:pt idx="5642">
                        <c:v>4.8809902128042158E-13</c:v>
                      </c:pt>
                      <c:pt idx="5643">
                        <c:v>4.8796956647915379E-13</c:v>
                      </c:pt>
                      <c:pt idx="5644">
                        <c:v>4.8784011033873552E-13</c:v>
                      </c:pt>
                      <c:pt idx="5645">
                        <c:v>4.8771065286092079E-13</c:v>
                      </c:pt>
                      <c:pt idx="5646">
                        <c:v>4.8758119404746252E-13</c:v>
                      </c:pt>
                      <c:pt idx="5647">
                        <c:v>4.8745173390011523E-13</c:v>
                      </c:pt>
                      <c:pt idx="5648">
                        <c:v>4.8732227242063193E-13</c:v>
                      </c:pt>
                      <c:pt idx="5649">
                        <c:v>4.8719280961076674E-13</c:v>
                      </c:pt>
                      <c:pt idx="5650">
                        <c:v>4.8706334547227289E-13</c:v>
                      </c:pt>
                      <c:pt idx="5651">
                        <c:v>4.869338800069047E-13</c:v>
                      </c:pt>
                      <c:pt idx="5652">
                        <c:v>4.8680441321641548E-13</c:v>
                      </c:pt>
                      <c:pt idx="5653">
                        <c:v>4.8667494510255825E-13</c:v>
                      </c:pt>
                      <c:pt idx="5654">
                        <c:v>4.8654547566708804E-13</c:v>
                      </c:pt>
                      <c:pt idx="5655">
                        <c:v>4.8641600491175746E-13</c:v>
                      </c:pt>
                      <c:pt idx="5656">
                        <c:v>4.8628653283832012E-13</c:v>
                      </c:pt>
                      <c:pt idx="5657">
                        <c:v>4.8615705944853046E-13</c:v>
                      </c:pt>
                      <c:pt idx="5658">
                        <c:v>4.8602758474414219E-13</c:v>
                      </c:pt>
                      <c:pt idx="5659">
                        <c:v>4.8589810872690803E-13</c:v>
                      </c:pt>
                      <c:pt idx="5660">
                        <c:v>4.857686313985825E-13</c:v>
                      </c:pt>
                      <c:pt idx="5661">
                        <c:v>4.8563915276091861E-13</c:v>
                      </c:pt>
                      <c:pt idx="5662">
                        <c:v>4.8550967281567089E-13</c:v>
                      </c:pt>
                      <c:pt idx="5663">
                        <c:v>4.8538019156459206E-13</c:v>
                      </c:pt>
                      <c:pt idx="5664">
                        <c:v>4.8525070900943644E-13</c:v>
                      </c:pt>
                      <c:pt idx="5665">
                        <c:v>4.8512122515195724E-13</c:v>
                      </c:pt>
                      <c:pt idx="5666">
                        <c:v>4.8499173999390838E-13</c:v>
                      </c:pt>
                      <c:pt idx="5667">
                        <c:v>4.8486225353704359E-13</c:v>
                      </c:pt>
                      <c:pt idx="5668">
                        <c:v>4.8473276578311658E-13</c:v>
                      </c:pt>
                      <c:pt idx="5669">
                        <c:v>4.8460327673388108E-13</c:v>
                      </c:pt>
                      <c:pt idx="5670">
                        <c:v>4.8447378639108999E-13</c:v>
                      </c:pt>
                      <c:pt idx="5671">
                        <c:v>4.8434429475649805E-13</c:v>
                      </c:pt>
                      <c:pt idx="5672">
                        <c:v>4.8421480183185837E-13</c:v>
                      </c:pt>
                      <c:pt idx="5673">
                        <c:v>4.8408530761892437E-13</c:v>
                      </c:pt>
                      <c:pt idx="5674">
                        <c:v>4.8395581211945097E-13</c:v>
                      </c:pt>
                      <c:pt idx="5675">
                        <c:v>4.8382631533519009E-13</c:v>
                      </c:pt>
                      <c:pt idx="5676">
                        <c:v>4.8369681726789664E-13</c:v>
                      </c:pt>
                      <c:pt idx="5677">
                        <c:v>4.8356731791932386E-13</c:v>
                      </c:pt>
                      <c:pt idx="5678">
                        <c:v>4.8343781729122535E-13</c:v>
                      </c:pt>
                      <c:pt idx="5679">
                        <c:v>4.8330831538535504E-13</c:v>
                      </c:pt>
                      <c:pt idx="5680">
                        <c:v>4.8317881220346624E-13</c:v>
                      </c:pt>
                      <c:pt idx="5681">
                        <c:v>4.8304930774653083E-13</c:v>
                      </c:pt>
                      <c:pt idx="5682">
                        <c:v>4.8291980201491293E-13</c:v>
                      </c:pt>
                      <c:pt idx="5683">
                        <c:v>4.8279029501140103E-13</c:v>
                      </c:pt>
                      <c:pt idx="5684">
                        <c:v>4.8266078673889007E-13</c:v>
                      </c:pt>
                      <c:pt idx="5685">
                        <c:v>4.8253127720027568E-13</c:v>
                      </c:pt>
                      <c:pt idx="5686">
                        <c:v>4.8240176639845391E-13</c:v>
                      </c:pt>
                      <c:pt idx="5687">
                        <c:v>4.8227225433631918E-13</c:v>
                      </c:pt>
                      <c:pt idx="5688">
                        <c:v>4.8214274101676713E-13</c:v>
                      </c:pt>
                      <c:pt idx="5689">
                        <c:v>4.8201322644269389E-13</c:v>
                      </c:pt>
                      <c:pt idx="5690">
                        <c:v>4.8188371061699481E-13</c:v>
                      </c:pt>
                      <c:pt idx="5691">
                        <c:v>4.8175419354256471E-13</c:v>
                      </c:pt>
                      <c:pt idx="5692">
                        <c:v>4.8162467522229953E-13</c:v>
                      </c:pt>
                      <c:pt idx="5693">
                        <c:v>4.8149515565909441E-13</c:v>
                      </c:pt>
                      <c:pt idx="5694">
                        <c:v>4.8136563485584447E-13</c:v>
                      </c:pt>
                      <c:pt idx="5695">
                        <c:v>4.8123611281544667E-13</c:v>
                      </c:pt>
                      <c:pt idx="5696">
                        <c:v>4.8110658954079433E-13</c:v>
                      </c:pt>
                      <c:pt idx="5697">
                        <c:v>4.8097706503478518E-13</c:v>
                      </c:pt>
                      <c:pt idx="5698">
                        <c:v>4.8084753930031247E-13</c:v>
                      </c:pt>
                      <c:pt idx="5699">
                        <c:v>4.8071801234027332E-13</c:v>
                      </c:pt>
                      <c:pt idx="5700">
                        <c:v>4.8058848415756238E-13</c:v>
                      </c:pt>
                      <c:pt idx="5701">
                        <c:v>4.8045895475507507E-13</c:v>
                      </c:pt>
                      <c:pt idx="5702">
                        <c:v>4.8032942413570713E-13</c:v>
                      </c:pt>
                      <c:pt idx="5703">
                        <c:v>4.8019989230235361E-13</c:v>
                      </c:pt>
                      <c:pt idx="5704">
                        <c:v>4.8007035925791052E-13</c:v>
                      </c:pt>
                      <c:pt idx="5705">
                        <c:v>4.7994082500527342E-13</c:v>
                      </c:pt>
                      <c:pt idx="5706">
                        <c:v>4.7981128954733703E-13</c:v>
                      </c:pt>
                      <c:pt idx="5707">
                        <c:v>4.7968175288699689E-13</c:v>
                      </c:pt>
                      <c:pt idx="5708">
                        <c:v>4.7955221502714933E-13</c:v>
                      </c:pt>
                      <c:pt idx="5709">
                        <c:v>4.7942267597068859E-13</c:v>
                      </c:pt>
                      <c:pt idx="5710">
                        <c:v>4.7929313572051071E-13</c:v>
                      </c:pt>
                      <c:pt idx="5711">
                        <c:v>4.7916359427951141E-13</c:v>
                      </c:pt>
                      <c:pt idx="5712">
                        <c:v>4.7903405165058595E-13</c:v>
                      </c:pt>
                      <c:pt idx="5713">
                        <c:v>4.7890450783662974E-13</c:v>
                      </c:pt>
                      <c:pt idx="5714">
                        <c:v>4.7877496284053772E-13</c:v>
                      </c:pt>
                      <c:pt idx="5715">
                        <c:v>4.7864541666520624E-13</c:v>
                      </c:pt>
                      <c:pt idx="5716">
                        <c:v>4.7851586931352992E-13</c:v>
                      </c:pt>
                      <c:pt idx="5717">
                        <c:v>4.7838632078840511E-13</c:v>
                      </c:pt>
                      <c:pt idx="5718">
                        <c:v>4.7825677109272683E-13</c:v>
                      </c:pt>
                      <c:pt idx="5719">
                        <c:v>4.7812722022938972E-13</c:v>
                      </c:pt>
                      <c:pt idx="5720">
                        <c:v>4.7799766820129072E-13</c:v>
                      </c:pt>
                      <c:pt idx="5721">
                        <c:v>4.7786811501132406E-13</c:v>
                      </c:pt>
                      <c:pt idx="5722">
                        <c:v>4.7773856066238557E-13</c:v>
                      </c:pt>
                      <c:pt idx="5723">
                        <c:v>4.7760900515737161E-13</c:v>
                      </c:pt>
                      <c:pt idx="5724">
                        <c:v>4.7747944849917588E-13</c:v>
                      </c:pt>
                      <c:pt idx="5725">
                        <c:v>4.7734989069069504E-13</c:v>
                      </c:pt>
                      <c:pt idx="5726">
                        <c:v>4.7722033173482452E-13</c:v>
                      </c:pt>
                      <c:pt idx="5727">
                        <c:v>4.7709077163445915E-13</c:v>
                      </c:pt>
                      <c:pt idx="5728">
                        <c:v>4.7696121039249517E-13</c:v>
                      </c:pt>
                      <c:pt idx="5729">
                        <c:v>4.7683164801182711E-13</c:v>
                      </c:pt>
                      <c:pt idx="5730">
                        <c:v>4.7670208449535121E-13</c:v>
                      </c:pt>
                      <c:pt idx="5731">
                        <c:v>4.7657251984596231E-13</c:v>
                      </c:pt>
                      <c:pt idx="5732">
                        <c:v>4.7644295406655653E-13</c:v>
                      </c:pt>
                      <c:pt idx="5733">
                        <c:v>4.7631338716002862E-13</c:v>
                      </c:pt>
                      <c:pt idx="5734">
                        <c:v>4.7618381912927461E-13</c:v>
                      </c:pt>
                      <c:pt idx="5735">
                        <c:v>4.7605424997719004E-13</c:v>
                      </c:pt>
                      <c:pt idx="5736">
                        <c:v>4.7592467970666902E-13</c:v>
                      </c:pt>
                      <c:pt idx="5737">
                        <c:v>4.7579510832060892E-13</c:v>
                      </c:pt>
                      <c:pt idx="5738">
                        <c:v>4.7566553582190396E-13</c:v>
                      </c:pt>
                      <c:pt idx="5739">
                        <c:v>4.7553596221344957E-13</c:v>
                      </c:pt>
                      <c:pt idx="5740">
                        <c:v>4.754063874981424E-13</c:v>
                      </c:pt>
                      <c:pt idx="5741">
                        <c:v>4.7527681167887617E-13</c:v>
                      </c:pt>
                      <c:pt idx="5742">
                        <c:v>4.7514723475854742E-13</c:v>
                      </c:pt>
                      <c:pt idx="5743">
                        <c:v>4.7501765674005169E-13</c:v>
                      </c:pt>
                      <c:pt idx="5744">
                        <c:v>4.7488807762485796E-13</c:v>
                      </c:pt>
                      <c:pt idx="5745">
                        <c:v>4.7475849741373018E-13</c:v>
                      </c:pt>
                      <c:pt idx="5746">
                        <c:v>4.7462891611135135E-13</c:v>
                      </c:pt>
                      <c:pt idx="5747">
                        <c:v>4.7449933372253389E-13</c:v>
                      </c:pt>
                      <c:pt idx="5748">
                        <c:v>4.7436975025208944E-13</c:v>
                      </c:pt>
                      <c:pt idx="5749">
                        <c:v>4.742401657048303E-13</c:v>
                      </c:pt>
                      <c:pt idx="5750">
                        <c:v>4.7411058008556832E-13</c:v>
                      </c:pt>
                      <c:pt idx="5751">
                        <c:v>4.7398099339911581E-13</c:v>
                      </c:pt>
                      <c:pt idx="5752">
                        <c:v>4.7385140565028492E-13</c:v>
                      </c:pt>
                      <c:pt idx="5753">
                        <c:v>4.7372181684388624E-13</c:v>
                      </c:pt>
                      <c:pt idx="5754">
                        <c:v>4.7359222698473383E-13</c:v>
                      </c:pt>
                      <c:pt idx="5755">
                        <c:v>4.7346263607763829E-13</c:v>
                      </c:pt>
                      <c:pt idx="5756">
                        <c:v>4.7333304412741227E-13</c:v>
                      </c:pt>
                      <c:pt idx="5757">
                        <c:v>4.7320345113886727E-13</c:v>
                      </c:pt>
                      <c:pt idx="5758">
                        <c:v>4.7307385711681533E-13</c:v>
                      </c:pt>
                      <c:pt idx="5759">
                        <c:v>4.7294426206606889E-13</c:v>
                      </c:pt>
                      <c:pt idx="5760">
                        <c:v>4.7281466599143995E-13</c:v>
                      </c:pt>
                      <c:pt idx="5761">
                        <c:v>4.7268506889774005E-13</c:v>
                      </c:pt>
                      <c:pt idx="5762">
                        <c:v>4.7255547078978192E-13</c:v>
                      </c:pt>
                      <c:pt idx="5763">
                        <c:v>4.7242587167237657E-13</c:v>
                      </c:pt>
                      <c:pt idx="5764">
                        <c:v>4.7229627155033695E-13</c:v>
                      </c:pt>
                      <c:pt idx="5765">
                        <c:v>4.7216667042847436E-13</c:v>
                      </c:pt>
                      <c:pt idx="5766">
                        <c:v>4.7203706831160134E-13</c:v>
                      </c:pt>
                      <c:pt idx="5767">
                        <c:v>4.7190746520452942E-13</c:v>
                      </c:pt>
                      <c:pt idx="5768">
                        <c:v>4.7177786111207122E-13</c:v>
                      </c:pt>
                      <c:pt idx="5769">
                        <c:v>4.7164825603903847E-13</c:v>
                      </c:pt>
                      <c:pt idx="5770">
                        <c:v>4.7151864999024289E-13</c:v>
                      </c:pt>
                      <c:pt idx="5771">
                        <c:v>4.713890429704963E-13</c:v>
                      </c:pt>
                      <c:pt idx="5772">
                        <c:v>4.7125943498461144E-13</c:v>
                      </c:pt>
                      <c:pt idx="5773">
                        <c:v>4.7112982603740024E-13</c:v>
                      </c:pt>
                      <c:pt idx="5774">
                        <c:v>4.7100021613367421E-13</c:v>
                      </c:pt>
                      <c:pt idx="5775">
                        <c:v>4.7087060527824568E-13</c:v>
                      </c:pt>
                      <c:pt idx="5776">
                        <c:v>4.7074099347592639E-13</c:v>
                      </c:pt>
                      <c:pt idx="5777">
                        <c:v>4.7061138073152814E-13</c:v>
                      </c:pt>
                      <c:pt idx="5778">
                        <c:v>4.7048176704986408E-13</c:v>
                      </c:pt>
                      <c:pt idx="5779">
                        <c:v>4.7035215243574473E-13</c:v>
                      </c:pt>
                      <c:pt idx="5780">
                        <c:v>4.7022253689398371E-13</c:v>
                      </c:pt>
                      <c:pt idx="5781">
                        <c:v>4.7009292042939115E-13</c:v>
                      </c:pt>
                      <c:pt idx="5782">
                        <c:v>4.6996330304678088E-13</c:v>
                      </c:pt>
                      <c:pt idx="5783">
                        <c:v>4.6983368475096372E-13</c:v>
                      </c:pt>
                      <c:pt idx="5784">
                        <c:v>4.69704065546752E-13</c:v>
                      </c:pt>
                      <c:pt idx="5785">
                        <c:v>4.6957444543895774E-13</c:v>
                      </c:pt>
                      <c:pt idx="5786">
                        <c:v>4.6944482443239257E-13</c:v>
                      </c:pt>
                      <c:pt idx="5787">
                        <c:v>4.6931520253186942E-13</c:v>
                      </c:pt>
                      <c:pt idx="5788">
                        <c:v>4.6918557974219991E-13</c:v>
                      </c:pt>
                      <c:pt idx="5789">
                        <c:v>4.6905595606819547E-13</c:v>
                      </c:pt>
                      <c:pt idx="5790">
                        <c:v>4.6892633151466852E-13</c:v>
                      </c:pt>
                      <c:pt idx="5791">
                        <c:v>4.687967060864317E-13</c:v>
                      </c:pt>
                      <c:pt idx="5792">
                        <c:v>4.6866707978829551E-13</c:v>
                      </c:pt>
                      <c:pt idx="5793">
                        <c:v>4.6853745262507341E-13</c:v>
                      </c:pt>
                      <c:pt idx="5794">
                        <c:v>4.684078246015769E-13</c:v>
                      </c:pt>
                      <c:pt idx="5795">
                        <c:v>4.6827819572261752E-13</c:v>
                      </c:pt>
                      <c:pt idx="5796">
                        <c:v>4.6814856599300819E-13</c:v>
                      </c:pt>
                      <c:pt idx="5797">
                        <c:v>4.6801893541755983E-13</c:v>
                      </c:pt>
                      <c:pt idx="5798">
                        <c:v>4.6788930400108549E-13</c:v>
                      </c:pt>
                      <c:pt idx="5799">
                        <c:v>4.6775967174839636E-13</c:v>
                      </c:pt>
                      <c:pt idx="5800">
                        <c:v>4.676300386643051E-13</c:v>
                      </c:pt>
                      <c:pt idx="5801">
                        <c:v>4.6750040475362362E-13</c:v>
                      </c:pt>
                      <c:pt idx="5802">
                        <c:v>4.6737077002116354E-13</c:v>
                      </c:pt>
                      <c:pt idx="5803">
                        <c:v>4.672411344717365E-13</c:v>
                      </c:pt>
                      <c:pt idx="5804">
                        <c:v>4.6711149811015561E-13</c:v>
                      </c:pt>
                      <c:pt idx="5805">
                        <c:v>4.6698186094123191E-13</c:v>
                      </c:pt>
                      <c:pt idx="5806">
                        <c:v>4.6685222296977853E-13</c:v>
                      </c:pt>
                      <c:pt idx="5807">
                        <c:v>4.6672258419800782E-13</c:v>
                      </c:pt>
                      <c:pt idx="5808">
                        <c:v>4.6659294462747446E-13</c:v>
                      </c:pt>
                      <c:pt idx="5809">
                        <c:v>4.6646330426605052E-13</c:v>
                      </c:pt>
                      <c:pt idx="5810">
                        <c:v>4.6633366312175122E-13</c:v>
                      </c:pt>
                      <c:pt idx="5811">
                        <c:v>4.6620402120259352E-13</c:v>
                      </c:pt>
                      <c:pt idx="5812">
                        <c:v>4.6607437851659293E-13</c:v>
                      </c:pt>
                      <c:pt idx="5813">
                        <c:v>4.6594473507176632E-13</c:v>
                      </c:pt>
                      <c:pt idx="5814">
                        <c:v>4.6581509087612911E-13</c:v>
                      </c:pt>
                      <c:pt idx="5815">
                        <c:v>4.6568544593769825E-13</c:v>
                      </c:pt>
                      <c:pt idx="5816">
                        <c:v>4.6555580026448927E-13</c:v>
                      </c:pt>
                      <c:pt idx="5817">
                        <c:v>4.6542615386451892E-13</c:v>
                      </c:pt>
                      <c:pt idx="5818">
                        <c:v>4.6529650674580345E-13</c:v>
                      </c:pt>
                      <c:pt idx="5819">
                        <c:v>4.6516685891635827E-13</c:v>
                      </c:pt>
                      <c:pt idx="5820">
                        <c:v>4.6503721038419984E-13</c:v>
                      </c:pt>
                      <c:pt idx="5821">
                        <c:v>4.6490756115734459E-13</c:v>
                      </c:pt>
                      <c:pt idx="5822">
                        <c:v>4.6477791124380908E-13</c:v>
                      </c:pt>
                      <c:pt idx="5823">
                        <c:v>4.6464826065160853E-13</c:v>
                      </c:pt>
                      <c:pt idx="5824">
                        <c:v>4.6451860938875938E-13</c:v>
                      </c:pt>
                      <c:pt idx="5825">
                        <c:v>4.6438895746327848E-13</c:v>
                      </c:pt>
                      <c:pt idx="5826">
                        <c:v>4.6425930488318156E-13</c:v>
                      </c:pt>
                      <c:pt idx="5827">
                        <c:v>4.6412965165648478E-13</c:v>
                      </c:pt>
                      <c:pt idx="5828">
                        <c:v>4.6399999779120455E-13</c:v>
                      </c:pt>
                      <c:pt idx="5829">
                        <c:v>4.6387034329535653E-13</c:v>
                      </c:pt>
                      <c:pt idx="5830">
                        <c:v>4.6374068817695746E-13</c:v>
                      </c:pt>
                      <c:pt idx="5831">
                        <c:v>4.6361103244402307E-13</c:v>
                      </c:pt>
                      <c:pt idx="5832">
                        <c:v>4.6348137610457E-13</c:v>
                      </c:pt>
                      <c:pt idx="5833">
                        <c:v>4.633517191666141E-13</c:v>
                      </c:pt>
                      <c:pt idx="5834">
                        <c:v>4.6322206163817181E-13</c:v>
                      </c:pt>
                      <c:pt idx="5835">
                        <c:v>4.6309240352725936E-13</c:v>
                      </c:pt>
                      <c:pt idx="5836">
                        <c:v>4.6296274484189239E-13</c:v>
                      </c:pt>
                      <c:pt idx="5837">
                        <c:v>4.6283308559008724E-13</c:v>
                      </c:pt>
                      <c:pt idx="5838">
                        <c:v>4.6270342577986046E-13</c:v>
                      </c:pt>
                      <c:pt idx="5839">
                        <c:v>4.6257376541922829E-13</c:v>
                      </c:pt>
                      <c:pt idx="5840">
                        <c:v>4.6244410451620656E-13</c:v>
                      </c:pt>
                      <c:pt idx="5841">
                        <c:v>4.6231444307881091E-13</c:v>
                      </c:pt>
                      <c:pt idx="5842">
                        <c:v>4.6218478111505888E-13</c:v>
                      </c:pt>
                      <c:pt idx="5843">
                        <c:v>4.6205511863296582E-13</c:v>
                      </c:pt>
                      <c:pt idx="5844">
                        <c:v>4.6192545564054796E-13</c:v>
                      </c:pt>
                      <c:pt idx="5845">
                        <c:v>4.6179579214582175E-13</c:v>
                      </c:pt>
                      <c:pt idx="5846">
                        <c:v>4.6166612815680291E-13</c:v>
                      </c:pt>
                      <c:pt idx="5847">
                        <c:v>4.615364636815081E-13</c:v>
                      </c:pt>
                      <c:pt idx="5848">
                        <c:v>4.6140679872795305E-13</c:v>
                      </c:pt>
                      <c:pt idx="5849">
                        <c:v>4.6127713330415441E-13</c:v>
                      </c:pt>
                      <c:pt idx="5850">
                        <c:v>4.6114746741812851E-13</c:v>
                      </c:pt>
                      <c:pt idx="5851">
                        <c:v>4.6101780107789079E-13</c:v>
                      </c:pt>
                      <c:pt idx="5852">
                        <c:v>4.6088813429145749E-13</c:v>
                      </c:pt>
                      <c:pt idx="5853">
                        <c:v>4.6075846706684525E-13</c:v>
                      </c:pt>
                      <c:pt idx="5854">
                        <c:v>4.6062879941207062E-13</c:v>
                      </c:pt>
                      <c:pt idx="5855">
                        <c:v>4.6049913133514882E-13</c:v>
                      </c:pt>
                      <c:pt idx="5856">
                        <c:v>4.6036946284409611E-13</c:v>
                      </c:pt>
                      <c:pt idx="5857">
                        <c:v>4.6023979394692932E-13</c:v>
                      </c:pt>
                      <c:pt idx="5858">
                        <c:v>4.6011012465166499E-13</c:v>
                      </c:pt>
                      <c:pt idx="5859">
                        <c:v>4.5998045496631786E-13</c:v>
                      </c:pt>
                      <c:pt idx="5860">
                        <c:v>4.5985078489890538E-13</c:v>
                      </c:pt>
                      <c:pt idx="5861">
                        <c:v>4.5972111445744297E-13</c:v>
                      </c:pt>
                      <c:pt idx="5862">
                        <c:v>4.5959144364994749E-13</c:v>
                      </c:pt>
                      <c:pt idx="5863">
                        <c:v>4.5946177248443426E-13</c:v>
                      </c:pt>
                      <c:pt idx="5864">
                        <c:v>4.5933210096892034E-13</c:v>
                      </c:pt>
                      <c:pt idx="5865">
                        <c:v>4.5920242911142125E-13</c:v>
                      </c:pt>
                      <c:pt idx="5866">
                        <c:v>4.5907275691995355E-13</c:v>
                      </c:pt>
                      <c:pt idx="5867">
                        <c:v>4.5894308440253286E-13</c:v>
                      </c:pt>
                      <c:pt idx="5868">
                        <c:v>4.5881341156717634E-13</c:v>
                      </c:pt>
                      <c:pt idx="5869">
                        <c:v>4.5868373842189992E-13</c:v>
                      </c:pt>
                      <c:pt idx="5870">
                        <c:v>4.5855406496999698E-13</c:v>
                      </c:pt>
                      <c:pt idx="5871">
                        <c:v>4.584243912145658E-13</c:v>
                      </c:pt>
                      <c:pt idx="5872">
                        <c:v>4.5829471716882372E-13</c:v>
                      </c:pt>
                      <c:pt idx="5873">
                        <c:v>4.5816504284613597E-13</c:v>
                      </c:pt>
                      <c:pt idx="5874">
                        <c:v>4.580353682598675E-13</c:v>
                      </c:pt>
                      <c:pt idx="5875">
                        <c:v>4.5790569342338337E-13</c:v>
                      </c:pt>
                      <c:pt idx="5876">
                        <c:v>4.5777601835004991E-13</c:v>
                      </c:pt>
                      <c:pt idx="5877">
                        <c:v>4.5764634305323219E-13</c:v>
                      </c:pt>
                      <c:pt idx="5878">
                        <c:v>4.5751666754629575E-13</c:v>
                      </c:pt>
                      <c:pt idx="5879">
                        <c:v>4.5738699184260472E-13</c:v>
                      </c:pt>
                      <c:pt idx="5880">
                        <c:v>4.5725731595552558E-13</c:v>
                      </c:pt>
                      <c:pt idx="5881">
                        <c:v>4.5712763989842376E-13</c:v>
                      </c:pt>
                      <c:pt idx="5882">
                        <c:v>4.5699796368466461E-13</c:v>
                      </c:pt>
                      <c:pt idx="5883">
                        <c:v>4.5686828732761289E-13</c:v>
                      </c:pt>
                      <c:pt idx="5884">
                        <c:v>4.5673861084063413E-13</c:v>
                      </c:pt>
                      <c:pt idx="5885">
                        <c:v>4.5660893423709409E-13</c:v>
                      </c:pt>
                      <c:pt idx="5886">
                        <c:v>4.5647925753035751E-13</c:v>
                      </c:pt>
                      <c:pt idx="5887">
                        <c:v>4.5634958073379036E-13</c:v>
                      </c:pt>
                      <c:pt idx="5888">
                        <c:v>4.5621990386075817E-13</c:v>
                      </c:pt>
                      <c:pt idx="5889">
                        <c:v>4.5609022692462548E-13</c:v>
                      </c:pt>
                      <c:pt idx="5890">
                        <c:v>4.5596054993875847E-13</c:v>
                      </c:pt>
                      <c:pt idx="5891">
                        <c:v>4.5583087291652186E-13</c:v>
                      </c:pt>
                      <c:pt idx="5892">
                        <c:v>4.557011958712809E-13</c:v>
                      </c:pt>
                      <c:pt idx="5893">
                        <c:v>4.5557151881640145E-13</c:v>
                      </c:pt>
                      <c:pt idx="5894">
                        <c:v>4.5544184176524927E-13</c:v>
                      </c:pt>
                      <c:pt idx="5895">
                        <c:v>4.5531216473118868E-13</c:v>
                      </c:pt>
                      <c:pt idx="5896">
                        <c:v>4.5518248772758595E-13</c:v>
                      </c:pt>
                      <c:pt idx="5897">
                        <c:v>4.5505281076780582E-13</c:v>
                      </c:pt>
                      <c:pt idx="5898">
                        <c:v>4.5492313386521404E-13</c:v>
                      </c:pt>
                      <c:pt idx="5899">
                        <c:v>4.5479345703317626E-13</c:v>
                      </c:pt>
                      <c:pt idx="5900">
                        <c:v>4.5466378028505637E-13</c:v>
                      </c:pt>
                      <c:pt idx="5901">
                        <c:v>4.5453410363422163E-13</c:v>
                      </c:pt>
                      <c:pt idx="5902">
                        <c:v>4.5440442709403634E-13</c:v>
                      </c:pt>
                      <c:pt idx="5903">
                        <c:v>4.5427475067786568E-13</c:v>
                      </c:pt>
                      <c:pt idx="5904">
                        <c:v>4.5414507439907572E-13</c:v>
                      </c:pt>
                      <c:pt idx="5905">
                        <c:v>4.5401539827103171E-13</c:v>
                      </c:pt>
                      <c:pt idx="5906">
                        <c:v>4.5388572230709852E-13</c:v>
                      </c:pt>
                      <c:pt idx="5907">
                        <c:v>4.5375604652064173E-13</c:v>
                      </c:pt>
                      <c:pt idx="5908">
                        <c:v>4.5362637092502733E-13</c:v>
                      </c:pt>
                      <c:pt idx="5909">
                        <c:v>4.5349669553361935E-13</c:v>
                      </c:pt>
                      <c:pt idx="5910">
                        <c:v>4.5336702035978471E-13</c:v>
                      </c:pt>
                      <c:pt idx="5911">
                        <c:v>4.5323734541688725E-13</c:v>
                      </c:pt>
                      <c:pt idx="5912">
                        <c:v>4.5310767071829332E-13</c:v>
                      </c:pt>
                      <c:pt idx="5913">
                        <c:v>4.5297799627736818E-13</c:v>
                      </c:pt>
                      <c:pt idx="5914">
                        <c:v>4.5284832210747685E-13</c:v>
                      </c:pt>
                      <c:pt idx="5915">
                        <c:v>4.5271864822198511E-13</c:v>
                      </c:pt>
                      <c:pt idx="5916">
                        <c:v>4.5258897463425794E-13</c:v>
                      </c:pt>
                      <c:pt idx="5917">
                        <c:v>4.524593013576616E-13</c:v>
                      </c:pt>
                      <c:pt idx="5918">
                        <c:v>4.5232962840555982E-13</c:v>
                      </c:pt>
                      <c:pt idx="5919">
                        <c:v>4.5219995579131912E-13</c:v>
                      </c:pt>
                      <c:pt idx="5920">
                        <c:v>4.5207028352830443E-13</c:v>
                      </c:pt>
                      <c:pt idx="5921">
                        <c:v>4.5194061162988152E-13</c:v>
                      </c:pt>
                      <c:pt idx="5922">
                        <c:v>4.5181094010941582E-13</c:v>
                      </c:pt>
                      <c:pt idx="5923">
                        <c:v>4.5168126898027198E-13</c:v>
                      </c:pt>
                      <c:pt idx="5924">
                        <c:v>4.5155159825581621E-13</c:v>
                      </c:pt>
                      <c:pt idx="5925">
                        <c:v>4.514219279494131E-13</c:v>
                      </c:pt>
                      <c:pt idx="5926">
                        <c:v>4.512922580744279E-13</c:v>
                      </c:pt>
                      <c:pt idx="5927">
                        <c:v>4.5116258864422747E-13</c:v>
                      </c:pt>
                      <c:pt idx="5928">
                        <c:v>4.5103291967217523E-13</c:v>
                      </c:pt>
                      <c:pt idx="5929">
                        <c:v>4.5090325117163821E-13</c:v>
                      </c:pt>
                      <c:pt idx="5930">
                        <c:v>4.5077358315598029E-13</c:v>
                      </c:pt>
                      <c:pt idx="5931">
                        <c:v>4.5064391563856818E-13</c:v>
                      </c:pt>
                      <c:pt idx="5932">
                        <c:v>4.5051424863276652E-13</c:v>
                      </c:pt>
                      <c:pt idx="5933">
                        <c:v>4.5038458214338809E-13</c:v>
                      </c:pt>
                      <c:pt idx="5934">
                        <c:v>4.5025491617650716E-13</c:v>
                      </c:pt>
                      <c:pt idx="5935">
                        <c:v>4.501252507542828E-13</c:v>
                      </c:pt>
                      <c:pt idx="5936">
                        <c:v>4.4999558589900649E-13</c:v>
                      </c:pt>
                      <c:pt idx="5937">
                        <c:v>4.4986592163296899E-13</c:v>
                      </c:pt>
                      <c:pt idx="5938">
                        <c:v>4.4973625797846081E-13</c:v>
                      </c:pt>
                      <c:pt idx="5939">
                        <c:v>4.4960659495777325E-13</c:v>
                      </c:pt>
                      <c:pt idx="5940">
                        <c:v>4.4947693259319679E-13</c:v>
                      </c:pt>
                      <c:pt idx="5941">
                        <c:v>4.4934727090702227E-13</c:v>
                      </c:pt>
                      <c:pt idx="5942">
                        <c:v>4.4921760992154112E-13</c:v>
                      </c:pt>
                      <c:pt idx="5943">
                        <c:v>4.4908794965904446E-13</c:v>
                      </c:pt>
                      <c:pt idx="5944">
                        <c:v>4.4895829014182228E-13</c:v>
                      </c:pt>
                      <c:pt idx="5945">
                        <c:v>4.488286313921665E-13</c:v>
                      </c:pt>
                      <c:pt idx="5946">
                        <c:v>4.4869897343236704E-13</c:v>
                      </c:pt>
                      <c:pt idx="5947">
                        <c:v>4.4856931628471555E-13</c:v>
                      </c:pt>
                      <c:pt idx="5948">
                        <c:v>4.484396599715024E-13</c:v>
                      </c:pt>
                      <c:pt idx="5949">
                        <c:v>4.4831000451501905E-13</c:v>
                      </c:pt>
                      <c:pt idx="5950">
                        <c:v>4.4818034993755636E-13</c:v>
                      </c:pt>
                      <c:pt idx="5951">
                        <c:v>4.4805069626140419E-13</c:v>
                      </c:pt>
                      <c:pt idx="5952">
                        <c:v>4.4792104350885506E-13</c:v>
                      </c:pt>
                      <c:pt idx="5953">
                        <c:v>4.4779139170219868E-13</c:v>
                      </c:pt>
                      <c:pt idx="5954">
                        <c:v>4.4766174086372615E-13</c:v>
                      </c:pt>
                      <c:pt idx="5955">
                        <c:v>4.475320910157293E-13</c:v>
                      </c:pt>
                      <c:pt idx="5956">
                        <c:v>4.4740244218049753E-13</c:v>
                      </c:pt>
                      <c:pt idx="5957">
                        <c:v>4.4727279438032275E-13</c:v>
                      </c:pt>
                      <c:pt idx="5958">
                        <c:v>4.4714314763749594E-13</c:v>
                      </c:pt>
                      <c:pt idx="5959">
                        <c:v>4.4701350197430744E-13</c:v>
                      </c:pt>
                      <c:pt idx="5960">
                        <c:v>4.4688385741304857E-13</c:v>
                      </c:pt>
                      <c:pt idx="5961">
                        <c:v>4.4675421397601E-13</c:v>
                      </c:pt>
                      <c:pt idx="5962">
                        <c:v>4.4662457168548222E-13</c:v>
                      </c:pt>
                      <c:pt idx="5963">
                        <c:v>4.4649493056375762E-13</c:v>
                      </c:pt>
                      <c:pt idx="5964">
                        <c:v>4.4636529063312519E-13</c:v>
                      </c:pt>
                      <c:pt idx="5965">
                        <c:v>4.4623565191587762E-13</c:v>
                      </c:pt>
                      <c:pt idx="5966">
                        <c:v>4.4610601443430469E-13</c:v>
                      </c:pt>
                      <c:pt idx="5967">
                        <c:v>4.4597637821069727E-13</c:v>
                      </c:pt>
                      <c:pt idx="5968">
                        <c:v>4.4584674326734688E-13</c:v>
                      </c:pt>
                      <c:pt idx="5969">
                        <c:v>4.4571710962654443E-13</c:v>
                      </c:pt>
                      <c:pt idx="5970">
                        <c:v>4.4558747731058018E-13</c:v>
                      </c:pt>
                      <c:pt idx="5971">
                        <c:v>4.4545784634174515E-13</c:v>
                      </c:pt>
                      <c:pt idx="5972">
                        <c:v>4.4532821674233073E-13</c:v>
                      </c:pt>
                      <c:pt idx="5973">
                        <c:v>4.4519858853462766E-13</c:v>
                      </c:pt>
                      <c:pt idx="5974">
                        <c:v>4.4506896174092673E-13</c:v>
                      </c:pt>
                      <c:pt idx="5975">
                        <c:v>4.4493933638351907E-13</c:v>
                      </c:pt>
                      <c:pt idx="5976">
                        <c:v>4.4480971248469507E-13</c:v>
                      </c:pt>
                      <c:pt idx="5977">
                        <c:v>4.4468009006674632E-13</c:v>
                      </c:pt>
                      <c:pt idx="5978">
                        <c:v>4.44550469151963E-13</c:v>
                      </c:pt>
                      <c:pt idx="5979">
                        <c:v>4.444208497626361E-13</c:v>
                      </c:pt>
                      <c:pt idx="5980">
                        <c:v>4.4429123192105756E-13</c:v>
                      </c:pt>
                      <c:pt idx="5981">
                        <c:v>4.4416161564951741E-13</c:v>
                      </c:pt>
                      <c:pt idx="5982">
                        <c:v>4.4403200097030636E-13</c:v>
                      </c:pt>
                      <c:pt idx="5983">
                        <c:v>4.4390238790571586E-13</c:v>
                      </c:pt>
                      <c:pt idx="5984">
                        <c:v>4.4377277647803622E-13</c:v>
                      </c:pt>
                      <c:pt idx="5985">
                        <c:v>4.4364316670955922E-13</c:v>
                      </c:pt>
                      <c:pt idx="5986">
                        <c:v>4.4351355862257551E-13</c:v>
                      </c:pt>
                      <c:pt idx="5987">
                        <c:v>4.4338395223937536E-13</c:v>
                      </c:pt>
                      <c:pt idx="5988">
                        <c:v>4.4325434758224976E-13</c:v>
                      </c:pt>
                      <c:pt idx="5989">
                        <c:v>4.4312474467349025E-13</c:v>
                      </c:pt>
                      <c:pt idx="5990">
                        <c:v>4.4299514353538768E-13</c:v>
                      </c:pt>
                      <c:pt idx="5991">
                        <c:v>4.4286554419023241E-13</c:v>
                      </c:pt>
                      <c:pt idx="5992">
                        <c:v>4.4273594666031535E-13</c:v>
                      </c:pt>
                      <c:pt idx="5993">
                        <c:v>4.4260635096792858E-13</c:v>
                      </c:pt>
                      <c:pt idx="5994">
                        <c:v>4.4247675713536174E-13</c:v>
                      </c:pt>
                      <c:pt idx="5995">
                        <c:v>4.4234716518490584E-13</c:v>
                      </c:pt>
                      <c:pt idx="5996">
                        <c:v>4.4221757512341775E-13</c:v>
                      </c:pt>
                      <c:pt idx="5997">
                        <c:v>4.4208798696264031E-13</c:v>
                      </c:pt>
                      <c:pt idx="5998">
                        <c:v>4.4195840073966885E-13</c:v>
                      </c:pt>
                      <c:pt idx="5999">
                        <c:v>4.4182881649168416E-13</c:v>
                      </c:pt>
                      <c:pt idx="6000">
                        <c:v>4.4169923425586765E-13</c:v>
                      </c:pt>
                      <c:pt idx="6001">
                        <c:v>4.415696540694E-13</c:v>
                      </c:pt>
                      <c:pt idx="6002">
                        <c:v>4.4144007596946298E-13</c:v>
                      </c:pt>
                      <c:pt idx="6003">
                        <c:v>4.4131049999323756E-13</c:v>
                      </c:pt>
                      <c:pt idx="6004">
                        <c:v>4.4118092617790436E-13</c:v>
                      </c:pt>
                      <c:pt idx="6005">
                        <c:v>4.410513545606447E-13</c:v>
                      </c:pt>
                      <c:pt idx="6006">
                        <c:v>4.4092178517863997E-13</c:v>
                      </c:pt>
                      <c:pt idx="6007">
                        <c:v>4.4079221806907152E-13</c:v>
                      </c:pt>
                      <c:pt idx="6008">
                        <c:v>4.4066265326911999E-13</c:v>
                      </c:pt>
                      <c:pt idx="6009">
                        <c:v>4.405330908159668E-13</c:v>
                      </c:pt>
                      <c:pt idx="6010">
                        <c:v>4.4040353074679261E-13</c:v>
                      </c:pt>
                      <c:pt idx="6011">
                        <c:v>4.4027397309877946E-13</c:v>
                      </c:pt>
                      <c:pt idx="6012">
                        <c:v>4.4014441790910745E-13</c:v>
                      </c:pt>
                      <c:pt idx="6013">
                        <c:v>4.4001486521495842E-13</c:v>
                      </c:pt>
                      <c:pt idx="6014">
                        <c:v>4.3988531505351304E-13</c:v>
                      </c:pt>
                      <c:pt idx="6015">
                        <c:v>4.3975576746195298E-13</c:v>
                      </c:pt>
                      <c:pt idx="6016">
                        <c:v>4.3962622247745871E-13</c:v>
                      </c:pt>
                      <c:pt idx="6017">
                        <c:v>4.39496680137212E-13</c:v>
                      </c:pt>
                      <c:pt idx="6018">
                        <c:v>4.3936714047839419E-13</c:v>
                      </c:pt>
                      <c:pt idx="6019">
                        <c:v>4.3923760353818554E-13</c:v>
                      </c:pt>
                      <c:pt idx="6020">
                        <c:v>4.3910806935376721E-13</c:v>
                      </c:pt>
                      <c:pt idx="6021">
                        <c:v>4.3897853796232104E-13</c:v>
                      </c:pt>
                      <c:pt idx="6022">
                        <c:v>4.3884900940102804E-13</c:v>
                      </c:pt>
                      <c:pt idx="6023">
                        <c:v>4.3871948370706895E-13</c:v>
                      </c:pt>
                      <c:pt idx="6024">
                        <c:v>4.3858996091762538E-13</c:v>
                      </c:pt>
                      <c:pt idx="6025">
                        <c:v>4.3846044106987765E-13</c:v>
                      </c:pt>
                      <c:pt idx="6026">
                        <c:v>4.3833092420100728E-13</c:v>
                      </c:pt>
                      <c:pt idx="6027">
                        <c:v>4.3820141034819631E-13</c:v>
                      </c:pt>
                      <c:pt idx="6028">
                        <c:v>4.3807189954862435E-13</c:v>
                      </c:pt>
                      <c:pt idx="6029">
                        <c:v>4.3794239183947352E-13</c:v>
                      </c:pt>
                      <c:pt idx="6030">
                        <c:v>4.3781288725792505E-13</c:v>
                      </c:pt>
                      <c:pt idx="6031">
                        <c:v>4.3768338584115986E-13</c:v>
                      </c:pt>
                      <c:pt idx="6032">
                        <c:v>4.3755388762635882E-13</c:v>
                      </c:pt>
                      <c:pt idx="6033">
                        <c:v>4.3742439265070285E-13</c:v>
                      </c:pt>
                      <c:pt idx="6034">
                        <c:v>4.3729490095137377E-13</c:v>
                      </c:pt>
                      <c:pt idx="6035">
                        <c:v>4.3716541256555212E-13</c:v>
                      </c:pt>
                      <c:pt idx="6036">
                        <c:v>4.370359275304194E-13</c:v>
                      </c:pt>
                      <c:pt idx="6037">
                        <c:v>4.3690644588315715E-13</c:v>
                      </c:pt>
                      <c:pt idx="6038">
                        <c:v>4.3677696766094554E-13</c:v>
                      </c:pt>
                      <c:pt idx="6039">
                        <c:v>4.3664749290096603E-13</c:v>
                      </c:pt>
                      <c:pt idx="6040">
                        <c:v>4.3651802164040065E-13</c:v>
                      </c:pt>
                      <c:pt idx="6041">
                        <c:v>4.3638855391642877E-13</c:v>
                      </c:pt>
                      <c:pt idx="6042">
                        <c:v>4.3625908976623297E-13</c:v>
                      </c:pt>
                      <c:pt idx="6043">
                        <c:v>4.3612962922699412E-13</c:v>
                      </c:pt>
                      <c:pt idx="6044">
                        <c:v>4.3600017233589289E-13</c:v>
                      </c:pt>
                      <c:pt idx="6045">
                        <c:v>4.3587071913011105E-13</c:v>
                      </c:pt>
                      <c:pt idx="6046">
                        <c:v>4.3574126964682902E-13</c:v>
                      </c:pt>
                      <c:pt idx="6047">
                        <c:v>4.3561182392322874E-13</c:v>
                      </c:pt>
                      <c:pt idx="6048">
                        <c:v>4.3548238199649036E-13</c:v>
                      </c:pt>
                      <c:pt idx="6049">
                        <c:v>4.3535294390379596E-13</c:v>
                      </c:pt>
                      <c:pt idx="6050">
                        <c:v>4.3522350968232657E-13</c:v>
                      </c:pt>
                      <c:pt idx="6051">
                        <c:v>4.3509407936926271E-13</c:v>
                      </c:pt>
                      <c:pt idx="6052">
                        <c:v>4.3496465300178549E-13</c:v>
                      </c:pt>
                      <c:pt idx="6053">
                        <c:v>4.3483523061707669E-13</c:v>
                      </c:pt>
                      <c:pt idx="6054">
                        <c:v>4.3470581225231739E-13</c:v>
                      </c:pt>
                      <c:pt idx="6055">
                        <c:v>4.3457639794468811E-13</c:v>
                      </c:pt>
                      <c:pt idx="6056">
                        <c:v>4.3444698773137016E-13</c:v>
                      </c:pt>
                      <c:pt idx="6057">
                        <c:v>4.3431758164954513E-13</c:v>
                      </c:pt>
                      <c:pt idx="6058">
                        <c:v>4.3418817973639413E-13</c:v>
                      </c:pt>
                      <c:pt idx="6059">
                        <c:v>4.3405878200133725E-13</c:v>
                      </c:pt>
                      <c:pt idx="6060">
                        <c:v>4.3392938846682146E-13</c:v>
                      </c:pt>
                      <c:pt idx="6061">
                        <c:v>4.3379999919484214E-13</c:v>
                      </c:pt>
                      <c:pt idx="6062">
                        <c:v>4.3367061424741996E-13</c:v>
                      </c:pt>
                      <c:pt idx="6063">
                        <c:v>4.3354123368657509E-13</c:v>
                      </c:pt>
                      <c:pt idx="6064">
                        <c:v>4.3341185757432805E-13</c:v>
                      </c:pt>
                      <c:pt idx="6065">
                        <c:v>4.3328248597269846E-13</c:v>
                      </c:pt>
                      <c:pt idx="6066">
                        <c:v>4.3315311894370765E-13</c:v>
                      </c:pt>
                      <c:pt idx="6067">
                        <c:v>4.3302375654937532E-13</c:v>
                      </c:pt>
                      <c:pt idx="6068">
                        <c:v>4.328943988517217E-13</c:v>
                      </c:pt>
                      <c:pt idx="6069">
                        <c:v>4.327650459127667E-13</c:v>
                      </c:pt>
                      <c:pt idx="6070">
                        <c:v>4.3263569779453136E-13</c:v>
                      </c:pt>
                      <c:pt idx="6071">
                        <c:v>4.3250635455903599E-13</c:v>
                      </c:pt>
                      <c:pt idx="6072">
                        <c:v>4.3237701626830036E-13</c:v>
                      </c:pt>
                      <c:pt idx="6073">
                        <c:v>4.3224768298434468E-13</c:v>
                      </c:pt>
                      <c:pt idx="6074">
                        <c:v>4.3211835476918998E-13</c:v>
                      </c:pt>
                      <c:pt idx="6075">
                        <c:v>4.3198903168485619E-13</c:v>
                      </c:pt>
                      <c:pt idx="6076">
                        <c:v>4.318597137933633E-13</c:v>
                      </c:pt>
                      <c:pt idx="6077">
                        <c:v>4.3173040115673211E-13</c:v>
                      </c:pt>
                      <c:pt idx="6078">
                        <c:v>4.3160109383698228E-13</c:v>
                      </c:pt>
                      <c:pt idx="6079">
                        <c:v>4.3147179189613492E-13</c:v>
                      </c:pt>
                      <c:pt idx="6080">
                        <c:v>4.3134249539620941E-13</c:v>
                      </c:pt>
                      <c:pt idx="6081">
                        <c:v>4.3121320439922687E-13</c:v>
                      </c:pt>
                      <c:pt idx="6082">
                        <c:v>4.3108391896720747E-13</c:v>
                      </c:pt>
                      <c:pt idx="6083">
                        <c:v>4.3095463916217042E-13</c:v>
                      </c:pt>
                      <c:pt idx="6084">
                        <c:v>4.308253650461377E-13</c:v>
                      </c:pt>
                      <c:pt idx="6085">
                        <c:v>4.3069609668112842E-13</c:v>
                      </c:pt>
                      <c:pt idx="6086">
                        <c:v>4.3056683412916296E-13</c:v>
                      </c:pt>
                      <c:pt idx="6087">
                        <c:v>4.3043757745226204E-13</c:v>
                      </c:pt>
                      <c:pt idx="6088">
                        <c:v>4.3030832671244613E-13</c:v>
                      </c:pt>
                      <c:pt idx="6089">
                        <c:v>4.3017908197173479E-13</c:v>
                      </c:pt>
                      <c:pt idx="6090">
                        <c:v>4.30049843292149E-13</c:v>
                      </c:pt>
                      <c:pt idx="6091">
                        <c:v>4.2992061073570862E-13</c:v>
                      </c:pt>
                      <c:pt idx="6092">
                        <c:v>4.2979138436443353E-13</c:v>
                      </c:pt>
                      <c:pt idx="6093">
                        <c:v>4.2966216424034559E-13</c:v>
                      </c:pt>
                      <c:pt idx="6094">
                        <c:v>4.2953295042546303E-13</c:v>
                      </c:pt>
                      <c:pt idx="6095">
                        <c:v>4.2940374298180817E-13</c:v>
                      </c:pt>
                      <c:pt idx="6096">
                        <c:v>4.2927454197139936E-13</c:v>
                      </c:pt>
                      <c:pt idx="6097">
                        <c:v>4.2914534745625855E-13</c:v>
                      </c:pt>
                      <c:pt idx="6098">
                        <c:v>4.2901615949840529E-13</c:v>
                      </c:pt>
                      <c:pt idx="6099">
                        <c:v>4.2888697815985945E-13</c:v>
                      </c:pt>
                      <c:pt idx="6100">
                        <c:v>4.2875780350264206E-13</c:v>
                      </c:pt>
                      <c:pt idx="6101">
                        <c:v>4.2862863558877282E-13</c:v>
                      </c:pt>
                      <c:pt idx="6102">
                        <c:v>4.2849947448027278E-13</c:v>
                      </c:pt>
                      <c:pt idx="6103">
                        <c:v>4.2837032023916184E-13</c:v>
                      </c:pt>
                      <c:pt idx="6104">
                        <c:v>4.2824117292746007E-13</c:v>
                      </c:pt>
                      <c:pt idx="6105">
                        <c:v>4.2811203260718765E-13</c:v>
                      </c:pt>
                      <c:pt idx="6106">
                        <c:v>4.2798289934036528E-13</c:v>
                      </c:pt>
                      <c:pt idx="6107">
                        <c:v>4.2785377318901356E-13</c:v>
                      </c:pt>
                      <c:pt idx="6108">
                        <c:v>4.2772465421515208E-13</c:v>
                      </c:pt>
                      <c:pt idx="6109">
                        <c:v>4.2759554248080163E-13</c:v>
                      </c:pt>
                      <c:pt idx="6110">
                        <c:v>4.2746643804798187E-13</c:v>
                      </c:pt>
                      <c:pt idx="6111">
                        <c:v>4.2733734097871393E-13</c:v>
                      </c:pt>
                      <c:pt idx="6112">
                        <c:v>4.2720825133501721E-13</c:v>
                      </c:pt>
                      <c:pt idx="6113">
                        <c:v>4.2707916917891295E-13</c:v>
                      </c:pt>
                      <c:pt idx="6114">
                        <c:v>4.2695009457242066E-13</c:v>
                      </c:pt>
                      <c:pt idx="6115">
                        <c:v>4.2682102757756101E-13</c:v>
                      </c:pt>
                      <c:pt idx="6116">
                        <c:v>4.2669196825635457E-13</c:v>
                      </c:pt>
                      <c:pt idx="6117">
                        <c:v>4.2656291667082107E-13</c:v>
                      </c:pt>
                      <c:pt idx="6118">
                        <c:v>4.2643387288298066E-13</c:v>
                      </c:pt>
                      <c:pt idx="6119">
                        <c:v>4.2630483695485423E-13</c:v>
                      </c:pt>
                      <c:pt idx="6120">
                        <c:v>4.2617580894846148E-13</c:v>
                      </c:pt>
                      <c:pt idx="6121">
                        <c:v>4.2604678892581593E-13</c:v>
                      </c:pt>
                      <c:pt idx="6122">
                        <c:v>4.259177768992038E-13</c:v>
                      </c:pt>
                      <c:pt idx="6123">
                        <c:v>4.2578877291109602E-13</c:v>
                      </c:pt>
                      <c:pt idx="6124">
                        <c:v>4.2565977706494694E-13</c:v>
                      </c:pt>
                      <c:pt idx="6125">
                        <c:v>4.2553078946420969E-13</c:v>
                      </c:pt>
                      <c:pt idx="6126">
                        <c:v>4.2540181021233823E-13</c:v>
                      </c:pt>
                      <c:pt idx="6127">
                        <c:v>4.2527283941278568E-13</c:v>
                      </c:pt>
                      <c:pt idx="6128">
                        <c:v>4.2514387716900631E-13</c:v>
                      </c:pt>
                      <c:pt idx="6129">
                        <c:v>4.2501492358445294E-13</c:v>
                      </c:pt>
                      <c:pt idx="6130">
                        <c:v>4.2488597876257997E-13</c:v>
                      </c:pt>
                      <c:pt idx="6131">
                        <c:v>4.2475704280684054E-13</c:v>
                      </c:pt>
                      <c:pt idx="6132">
                        <c:v>4.2462811582068855E-13</c:v>
                      </c:pt>
                      <c:pt idx="6133">
                        <c:v>4.2449919790757712E-13</c:v>
                      </c:pt>
                      <c:pt idx="6134">
                        <c:v>4.2437028917096053E-13</c:v>
                      </c:pt>
                      <c:pt idx="6135">
                        <c:v>4.2424138971429223E-13</c:v>
                      </c:pt>
                      <c:pt idx="6136">
                        <c:v>4.2411249964102555E-13</c:v>
                      </c:pt>
                      <c:pt idx="6137">
                        <c:v>4.239836190546139E-13</c:v>
                      </c:pt>
                      <c:pt idx="6138">
                        <c:v>4.238547480585114E-13</c:v>
                      </c:pt>
                      <c:pt idx="6139">
                        <c:v>4.2372588675617177E-13</c:v>
                      </c:pt>
                      <c:pt idx="6140">
                        <c:v>4.2359703525104812E-13</c:v>
                      </c:pt>
                      <c:pt idx="6141">
                        <c:v>4.2346819364659453E-13</c:v>
                      </c:pt>
                      <c:pt idx="6142">
                        <c:v>4.2333936204626395E-13</c:v>
                      </c:pt>
                      <c:pt idx="6143">
                        <c:v>4.232105405535103E-13</c:v>
                      </c:pt>
                      <c:pt idx="6144">
                        <c:v>4.2308172927178791E-13</c:v>
                      </c:pt>
                      <c:pt idx="6145">
                        <c:v>4.2295292830454974E-13</c:v>
                      </c:pt>
                      <c:pt idx="6146">
                        <c:v>4.2282413775524891E-13</c:v>
                      </c:pt>
                      <c:pt idx="6147">
                        <c:v>4.2269535772734008E-13</c:v>
                      </c:pt>
                      <c:pt idx="6148">
                        <c:v>4.2256658832427587E-13</c:v>
                      </c:pt>
                      <c:pt idx="6149">
                        <c:v>4.2243782964951076E-13</c:v>
                      </c:pt>
                      <c:pt idx="6150">
                        <c:v>4.2230908180649764E-13</c:v>
                      </c:pt>
                      <c:pt idx="6151">
                        <c:v>4.2218034489869075E-13</c:v>
                      </c:pt>
                      <c:pt idx="6152">
                        <c:v>4.2205161902954361E-13</c:v>
                      </c:pt>
                      <c:pt idx="6153">
                        <c:v>4.2192290430250952E-13</c:v>
                      </c:pt>
                      <c:pt idx="6154">
                        <c:v>4.217942008210423E-13</c:v>
                      </c:pt>
                      <c:pt idx="6155">
                        <c:v>4.2166550868859533E-13</c:v>
                      </c:pt>
                      <c:pt idx="6156">
                        <c:v>4.2153682800862191E-13</c:v>
                      </c:pt>
                      <c:pt idx="6157">
                        <c:v>4.2140815888457643E-13</c:v>
                      </c:pt>
                      <c:pt idx="6158">
                        <c:v>4.2127950141991258E-13</c:v>
                      </c:pt>
                      <c:pt idx="6159">
                        <c:v>4.2115085571808325E-13</c:v>
                      </c:pt>
                      <c:pt idx="6160">
                        <c:v>4.2102222188254255E-13</c:v>
                      </c:pt>
                      <c:pt idx="6161">
                        <c:v>4.2089360001674369E-13</c:v>
                      </c:pt>
                      <c:pt idx="6162">
                        <c:v>4.2076499022414079E-13</c:v>
                      </c:pt>
                      <c:pt idx="6163">
                        <c:v>4.2063639260818687E-13</c:v>
                      </c:pt>
                      <c:pt idx="6164">
                        <c:v>4.2050780727233626E-13</c:v>
                      </c:pt>
                      <c:pt idx="6165">
                        <c:v>4.2037923432004175E-13</c:v>
                      </c:pt>
                      <c:pt idx="6166">
                        <c:v>4.2025067385475773E-13</c:v>
                      </c:pt>
                      <c:pt idx="6167">
                        <c:v>4.201221259799376E-13</c:v>
                      </c:pt>
                      <c:pt idx="6168">
                        <c:v>4.1999359079903414E-13</c:v>
                      </c:pt>
                      <c:pt idx="6169">
                        <c:v>4.1986506841550242E-13</c:v>
                      </c:pt>
                      <c:pt idx="6170">
                        <c:v>4.1973655893279504E-13</c:v>
                      </c:pt>
                      <c:pt idx="6171">
                        <c:v>4.1960806245436619E-13</c:v>
                      </c:pt>
                      <c:pt idx="6172">
                        <c:v>4.1947957908366886E-13</c:v>
                      </c:pt>
                      <c:pt idx="6173">
                        <c:v>4.1935110892415664E-13</c:v>
                      </c:pt>
                      <c:pt idx="6174">
                        <c:v>4.1922265207928363E-13</c:v>
                      </c:pt>
                      <c:pt idx="6175">
                        <c:v>4.1909420865250372E-13</c:v>
                      </c:pt>
                      <c:pt idx="6176">
                        <c:v>4.1896577874726966E-13</c:v>
                      </c:pt>
                      <c:pt idx="6177">
                        <c:v>4.1883736246703582E-13</c:v>
                      </c:pt>
                      <c:pt idx="6178">
                        <c:v>4.1870895991525516E-13</c:v>
                      </c:pt>
                      <c:pt idx="6179">
                        <c:v>4.1858057119538186E-13</c:v>
                      </c:pt>
                      <c:pt idx="6180">
                        <c:v>4.1845219641086914E-13</c:v>
                      </c:pt>
                      <c:pt idx="6181">
                        <c:v>4.18323835665171E-13</c:v>
                      </c:pt>
                      <c:pt idx="6182">
                        <c:v>4.1819548906174107E-13</c:v>
                      </c:pt>
                      <c:pt idx="6183">
                        <c:v>4.1806715670403247E-13</c:v>
                      </c:pt>
                      <c:pt idx="6184">
                        <c:v>4.1793883869526661E-13</c:v>
                      </c:pt>
                      <c:pt idx="6185">
                        <c:v>4.1781053505083167E-13</c:v>
                      </c:pt>
                      <c:pt idx="6186">
                        <c:v>4.1768224584990429E-13</c:v>
                      </c:pt>
                      <c:pt idx="6187">
                        <c:v>4.1755397126503967E-13</c:v>
                      </c:pt>
                      <c:pt idx="6188">
                        <c:v>4.1742571146879307E-13</c:v>
                      </c:pt>
                      <c:pt idx="6189">
                        <c:v>4.1729746663372106E-13</c:v>
                      </c:pt>
                      <c:pt idx="6190">
                        <c:v>4.1716923693237915E-13</c:v>
                      </c:pt>
                      <c:pt idx="6191">
                        <c:v>4.1704102253732221E-13</c:v>
                      </c:pt>
                      <c:pt idx="6192">
                        <c:v>4.1691282362110699E-13</c:v>
                      </c:pt>
                      <c:pt idx="6193">
                        <c:v>4.1678464035628789E-13</c:v>
                      </c:pt>
                      <c:pt idx="6194">
                        <c:v>4.1665647291542135E-13</c:v>
                      </c:pt>
                      <c:pt idx="6195">
                        <c:v>4.1652832147106266E-13</c:v>
                      </c:pt>
                      <c:pt idx="6196">
                        <c:v>4.1640018619576779E-13</c:v>
                      </c:pt>
                      <c:pt idx="6197">
                        <c:v>4.1627206726209174E-13</c:v>
                      </c:pt>
                      <c:pt idx="6198">
                        <c:v>4.1614396484259089E-13</c:v>
                      </c:pt>
                      <c:pt idx="6199">
                        <c:v>4.1601587910982029E-13</c:v>
                      </c:pt>
                      <c:pt idx="6200">
                        <c:v>4.1588781023633605E-13</c:v>
                      </c:pt>
                      <c:pt idx="6201">
                        <c:v>4.1575975839469369E-13</c:v>
                      </c:pt>
                      <c:pt idx="6202">
                        <c:v>4.1563172375744856E-13</c:v>
                      </c:pt>
                      <c:pt idx="6203">
                        <c:v>4.1550370649715607E-13</c:v>
                      </c:pt>
                      <c:pt idx="6204">
                        <c:v>4.1537570678637259E-13</c:v>
                      </c:pt>
                      <c:pt idx="6205">
                        <c:v>4.1524772479765334E-13</c:v>
                      </c:pt>
                      <c:pt idx="6206">
                        <c:v>4.1511976070355396E-13</c:v>
                      </c:pt>
                      <c:pt idx="6207">
                        <c:v>4.1499181467662972E-13</c:v>
                      </c:pt>
                      <c:pt idx="6208">
                        <c:v>4.1486388688943745E-13</c:v>
                      </c:pt>
                      <c:pt idx="6209">
                        <c:v>4.1473597751453122E-13</c:v>
                      </c:pt>
                      <c:pt idx="6210">
                        <c:v>4.1460808672446748E-13</c:v>
                      </c:pt>
                      <c:pt idx="6211">
                        <c:v>4.1448021469180228E-13</c:v>
                      </c:pt>
                      <c:pt idx="6212">
                        <c:v>4.1435236158909087E-13</c:v>
                      </c:pt>
                      <c:pt idx="6213">
                        <c:v>4.1422452758888792E-13</c:v>
                      </c:pt>
                      <c:pt idx="6214">
                        <c:v>4.1409671286375075E-13</c:v>
                      </c:pt>
                      <c:pt idx="6215">
                        <c:v>4.1396891758623385E-13</c:v>
                      </c:pt>
                      <c:pt idx="6216">
                        <c:v>4.1384114192889275E-13</c:v>
                      </c:pt>
                      <c:pt idx="6217">
                        <c:v>4.1371338606428375E-13</c:v>
                      </c:pt>
                      <c:pt idx="6218">
                        <c:v>4.1358565016496207E-13</c:v>
                      </c:pt>
                      <c:pt idx="6219">
                        <c:v>4.1345793440348356E-13</c:v>
                      </c:pt>
                      <c:pt idx="6220">
                        <c:v>4.133302389524041E-13</c:v>
                      </c:pt>
                      <c:pt idx="6221">
                        <c:v>4.1320256398427869E-13</c:v>
                      </c:pt>
                      <c:pt idx="6222">
                        <c:v>4.1307490967166348E-13</c:v>
                      </c:pt>
                      <c:pt idx="6223">
                        <c:v>4.1294727618711365E-13</c:v>
                      </c:pt>
                      <c:pt idx="6224">
                        <c:v>4.128196637031847E-13</c:v>
                      </c:pt>
                      <c:pt idx="6225">
                        <c:v>4.1269207239243345E-13</c:v>
                      </c:pt>
                      <c:pt idx="6226">
                        <c:v>4.1256450242741375E-13</c:v>
                      </c:pt>
                      <c:pt idx="6227">
                        <c:v>4.1243695398068256E-13</c:v>
                      </c:pt>
                      <c:pt idx="6228">
                        <c:v>4.1230942722479531E-13</c:v>
                      </c:pt>
                      <c:pt idx="6229">
                        <c:v>4.1218192233230715E-13</c:v>
                      </c:pt>
                      <c:pt idx="6230">
                        <c:v>4.1205443947577485E-13</c:v>
                      </c:pt>
                      <c:pt idx="6231">
                        <c:v>4.1192697882775235E-13</c:v>
                      </c:pt>
                      <c:pt idx="6232">
                        <c:v>4.1179954056079627E-13</c:v>
                      </c:pt>
                      <c:pt idx="6233">
                        <c:v>4.1167212484746178E-13</c:v>
                      </c:pt>
                      <c:pt idx="6234">
                        <c:v>4.1154473186030529E-13</c:v>
                      </c:pt>
                      <c:pt idx="6235">
                        <c:v>4.1141736177188211E-13</c:v>
                      </c:pt>
                      <c:pt idx="6236">
                        <c:v>4.1129001475474674E-13</c:v>
                      </c:pt>
                      <c:pt idx="6237">
                        <c:v>4.1116269098145686E-13</c:v>
                      </c:pt>
                      <c:pt idx="6238">
                        <c:v>4.1103539062456662E-13</c:v>
                      </c:pt>
                      <c:pt idx="6239">
                        <c:v>4.1090811385663233E-13</c:v>
                      </c:pt>
                      <c:pt idx="6240">
                        <c:v>4.107808608502089E-13</c:v>
                      </c:pt>
                      <c:pt idx="6241">
                        <c:v>4.1065363177785275E-13</c:v>
                      </c:pt>
                      <c:pt idx="6242">
                        <c:v>4.1052642681211894E-13</c:v>
                      </c:pt>
                      <c:pt idx="6243">
                        <c:v>4.1039924612556292E-13</c:v>
                      </c:pt>
                      <c:pt idx="6244">
                        <c:v>4.1027208989074172E-13</c:v>
                      </c:pt>
                      <c:pt idx="6245">
                        <c:v>4.1014495828020888E-13</c:v>
                      </c:pt>
                      <c:pt idx="6246">
                        <c:v>4.1001785146652213E-13</c:v>
                      </c:pt>
                      <c:pt idx="6247">
                        <c:v>4.0989076962104474E-13</c:v>
                      </c:pt>
                      <c:pt idx="6248">
                        <c:v>4.0976371276356223E-13</c:v>
                      </c:pt>
                      <c:pt idx="6249">
                        <c:v>4.0963668104039046E-13</c:v>
                      </c:pt>
                      <c:pt idx="6250">
                        <c:v>4.0950967473923268E-13</c:v>
                      </c:pt>
                      <c:pt idx="6251">
                        <c:v>4.0938269414779255E-13</c:v>
                      </c:pt>
                      <c:pt idx="6252">
                        <c:v>4.0925573955377286E-13</c:v>
                      </c:pt>
                      <c:pt idx="6253">
                        <c:v>4.0912881124487612E-13</c:v>
                      </c:pt>
                      <c:pt idx="6254">
                        <c:v>4.0900190950880537E-13</c:v>
                      </c:pt>
                      <c:pt idx="6255">
                        <c:v>4.0887503463326411E-13</c:v>
                      </c:pt>
                      <c:pt idx="6256">
                        <c:v>4.0874818690595534E-13</c:v>
                      </c:pt>
                      <c:pt idx="6257">
                        <c:v>4.0862136661458156E-13</c:v>
                      </c:pt>
                      <c:pt idx="6258">
                        <c:v>4.0849457404684628E-13</c:v>
                      </c:pt>
                      <c:pt idx="6259">
                        <c:v>4.0836780949045188E-13</c:v>
                      </c:pt>
                      <c:pt idx="6260">
                        <c:v>4.0824107323310187E-13</c:v>
                      </c:pt>
                      <c:pt idx="6261">
                        <c:v>4.0811436556249875E-13</c:v>
                      </c:pt>
                      <c:pt idx="6262">
                        <c:v>4.0798768676634627E-13</c:v>
                      </c:pt>
                      <c:pt idx="6263">
                        <c:v>4.0786103713234652E-13</c:v>
                      </c:pt>
                      <c:pt idx="6264">
                        <c:v>4.0773441694820337E-13</c:v>
                      </c:pt>
                      <c:pt idx="6265">
                        <c:v>4.0760782650161905E-13</c:v>
                      </c:pt>
                      <c:pt idx="6266">
                        <c:v>4.0748126608029721E-13</c:v>
                      </c:pt>
                      <c:pt idx="6267">
                        <c:v>4.0735473597194072E-13</c:v>
                      </c:pt>
                      <c:pt idx="6268">
                        <c:v>4.072282364642522E-13</c:v>
                      </c:pt>
                      <c:pt idx="6269">
                        <c:v>4.0710176784493447E-13</c:v>
                      </c:pt>
                      <c:pt idx="6270">
                        <c:v>4.0697533040169122E-13</c:v>
                      </c:pt>
                      <c:pt idx="6271">
                        <c:v>4.0684892442222526E-13</c:v>
                      </c:pt>
                      <c:pt idx="6272">
                        <c:v>4.0672255019423933E-13</c:v>
                      </c:pt>
                      <c:pt idx="6273">
                        <c:v>4.0659620800543613E-13</c:v>
                      </c:pt>
                      <c:pt idx="6274">
                        <c:v>4.0646989814351992E-13</c:v>
                      </c:pt>
                      <c:pt idx="6275">
                        <c:v>4.0634362089619192E-13</c:v>
                      </c:pt>
                      <c:pt idx="6276">
                        <c:v>4.0621737655115632E-13</c:v>
                      </c:pt>
                      <c:pt idx="6277">
                        <c:v>4.0609116539611619E-13</c:v>
                      </c:pt>
                      <c:pt idx="6278">
                        <c:v>4.059649877187743E-13</c:v>
                      </c:pt>
                      <c:pt idx="6279">
                        <c:v>4.0583884380683272E-13</c:v>
                      </c:pt>
                      <c:pt idx="6280">
                        <c:v>4.0571273394799619E-13</c:v>
                      </c:pt>
                      <c:pt idx="6281">
                        <c:v>4.0558665842996628E-13</c:v>
                      </c:pt>
                      <c:pt idx="6282">
                        <c:v>4.0546061754044624E-13</c:v>
                      </c:pt>
                      <c:pt idx="6283">
                        <c:v>4.0533461156713948E-13</c:v>
                      </c:pt>
                      <c:pt idx="6284">
                        <c:v>4.0520864079774849E-13</c:v>
                      </c:pt>
                      <c:pt idx="6285">
                        <c:v>4.0508270551997688E-13</c:v>
                      </c:pt>
                      <c:pt idx="6286">
                        <c:v>4.049568060215276E-13</c:v>
                      </c:pt>
                      <c:pt idx="6287">
                        <c:v>4.0483094259010314E-13</c:v>
                      </c:pt>
                      <c:pt idx="6288">
                        <c:v>4.0470511551340686E-13</c:v>
                      </c:pt>
                      <c:pt idx="6289">
                        <c:v>4.045793250791414E-13</c:v>
                      </c:pt>
                      <c:pt idx="6290">
                        <c:v>4.0445357157500965E-13</c:v>
                      </c:pt>
                      <c:pt idx="6291">
                        <c:v>4.0432785528871533E-13</c:v>
                      </c:pt>
                      <c:pt idx="6292">
                        <c:v>4.0420217650796109E-13</c:v>
                      </c:pt>
                      <c:pt idx="6293">
                        <c:v>4.0407653552044981E-13</c:v>
                      </c:pt>
                      <c:pt idx="6294">
                        <c:v>4.0395093261388461E-13</c:v>
                      </c:pt>
                      <c:pt idx="6295">
                        <c:v>4.0382536807596822E-13</c:v>
                      </c:pt>
                      <c:pt idx="6296">
                        <c:v>4.0369984219440411E-13</c:v>
                      </c:pt>
                      <c:pt idx="6297">
                        <c:v>4.0357435525689526E-13</c:v>
                      </c:pt>
                      <c:pt idx="6298">
                        <c:v>4.0344890755114353E-13</c:v>
                      </c:pt>
                      <c:pt idx="6299">
                        <c:v>4.0332349936485357E-13</c:v>
                      </c:pt>
                      <c:pt idx="6300">
                        <c:v>4.0319813098572738E-13</c:v>
                      </c:pt>
                      <c:pt idx="6301">
                        <c:v>4.030728027014678E-13</c:v>
                      </c:pt>
                      <c:pt idx="6302">
                        <c:v>4.0294751479977843E-13</c:v>
                      </c:pt>
                      <c:pt idx="6303">
                        <c:v>4.0282226756836229E-13</c:v>
                      </c:pt>
                      <c:pt idx="6304">
                        <c:v>4.0269706129492186E-13</c:v>
                      </c:pt>
                      <c:pt idx="6305">
                        <c:v>4.0257189626716069E-13</c:v>
                      </c:pt>
                      <c:pt idx="6306">
                        <c:v>4.0244677277278124E-13</c:v>
                      </c:pt>
                      <c:pt idx="6307">
                        <c:v>4.0232169109948624E-13</c:v>
                      </c:pt>
                      <c:pt idx="6308">
                        <c:v>4.0219665153497951E-13</c:v>
                      </c:pt>
                      <c:pt idx="6309">
                        <c:v>4.02071654366964E-13</c:v>
                      </c:pt>
                      <c:pt idx="6310">
                        <c:v>4.0196178532354898E-13</c:v>
                      </c:pt>
                      <c:pt idx="6311">
                        <c:v>4.0195533575019031E-13</c:v>
                      </c:pt>
                      <c:pt idx="6312">
                        <c:v>4.0194889221793351E-13</c:v>
                      </c:pt>
                      <c:pt idx="6313">
                        <c:v>4.0194245473193915E-13</c:v>
                      </c:pt>
                      <c:pt idx="6314">
                        <c:v>4.0193602329736945E-13</c:v>
                      </c:pt>
                      <c:pt idx="6315">
                        <c:v>4.0192959791938576E-13</c:v>
                      </c:pt>
                      <c:pt idx="6316">
                        <c:v>4.0192317860314875E-13</c:v>
                      </c:pt>
                      <c:pt idx="6317">
                        <c:v>4.0191676535382054E-13</c:v>
                      </c:pt>
                      <c:pt idx="6318">
                        <c:v>4.0191035817656237E-13</c:v>
                      </c:pt>
                      <c:pt idx="6319">
                        <c:v>4.0190395707653584E-13</c:v>
                      </c:pt>
                      <c:pt idx="6320">
                        <c:v>4.0189756205890159E-13</c:v>
                      </c:pt>
                      <c:pt idx="6321">
                        <c:v>4.0189117312882162E-13</c:v>
                      </c:pt>
                      <c:pt idx="6322">
                        <c:v>4.0188479029145672E-13</c:v>
                      </c:pt>
                      <c:pt idx="6323">
                        <c:v>4.018784135519688E-13</c:v>
                      </c:pt>
                      <c:pt idx="6324">
                        <c:v>4.0187204291551951E-13</c:v>
                      </c:pt>
                      <c:pt idx="6325">
                        <c:v>4.0186567838727009E-13</c:v>
                      </c:pt>
                      <c:pt idx="6326">
                        <c:v>4.0185931997238127E-13</c:v>
                      </c:pt>
                      <c:pt idx="6327">
                        <c:v>4.0185296767601502E-13</c:v>
                      </c:pt>
                      <c:pt idx="6328">
                        <c:v>4.0184662150333294E-13</c:v>
                      </c:pt>
                      <c:pt idx="6329">
                        <c:v>4.0184028145949565E-13</c:v>
                      </c:pt>
                      <c:pt idx="6330">
                        <c:v>4.0183394754966507E-13</c:v>
                      </c:pt>
                      <c:pt idx="6331">
                        <c:v>4.0182761977900269E-13</c:v>
                      </c:pt>
                      <c:pt idx="6332">
                        <c:v>4.0182129815266986E-13</c:v>
                      </c:pt>
                      <c:pt idx="6333">
                        <c:v>4.0181498267582762E-13</c:v>
                      </c:pt>
                      <c:pt idx="6334">
                        <c:v>4.0180867335363752E-13</c:v>
                      </c:pt>
                      <c:pt idx="6335">
                        <c:v>4.0180237019126066E-13</c:v>
                      </c:pt>
                      <c:pt idx="6336">
                        <c:v>4.0179607319385953E-13</c:v>
                      </c:pt>
                      <c:pt idx="6337">
                        <c:v>4.0178978236659439E-13</c:v>
                      </c:pt>
                      <c:pt idx="6338">
                        <c:v>4.0178349771462647E-13</c:v>
                      </c:pt>
                      <c:pt idx="6339">
                        <c:v>4.0177721924311793E-13</c:v>
                      </c:pt>
                      <c:pt idx="6340">
                        <c:v>4.0177094695723001E-13</c:v>
                      </c:pt>
                      <c:pt idx="6341">
                        <c:v>4.0176468086212421E-13</c:v>
                      </c:pt>
                      <c:pt idx="6342">
                        <c:v>4.0175842096296132E-13</c:v>
                      </c:pt>
                      <c:pt idx="6343">
                        <c:v>4.0175216726490396E-13</c:v>
                      </c:pt>
                      <c:pt idx="6344">
                        <c:v>4.0174591977311159E-13</c:v>
                      </c:pt>
                      <c:pt idx="6345">
                        <c:v>4.0173967849274749E-13</c:v>
                      </c:pt>
                      <c:pt idx="6346">
                        <c:v>4.0173344342897169E-13</c:v>
                      </c:pt>
                      <c:pt idx="6347">
                        <c:v>4.0172721458694645E-13</c:v>
                      </c:pt>
                      <c:pt idx="6348">
                        <c:v>4.0172099197183229E-13</c:v>
                      </c:pt>
                      <c:pt idx="6349">
                        <c:v>4.0171477558879209E-13</c:v>
                      </c:pt>
                      <c:pt idx="6350">
                        <c:v>4.0170856544298588E-13</c:v>
                      </c:pt>
                      <c:pt idx="6351">
                        <c:v>4.01702361539575E-13</c:v>
                      </c:pt>
                      <c:pt idx="6352">
                        <c:v>4.0169616388372145E-13</c:v>
                      </c:pt>
                      <c:pt idx="6353">
                        <c:v>4.0168997248058674E-13</c:v>
                      </c:pt>
                      <c:pt idx="6354">
                        <c:v>4.0168378733533217E-13</c:v>
                      </c:pt>
                      <c:pt idx="6355">
                        <c:v>4.0167760845311841E-13</c:v>
                      </c:pt>
                      <c:pt idx="6356">
                        <c:v>4.0167143583910773E-13</c:v>
                      </c:pt>
                      <c:pt idx="6357">
                        <c:v>4.0166526949846127E-13</c:v>
                      </c:pt>
                      <c:pt idx="6358">
                        <c:v>4.0165910943634063E-13</c:v>
                      </c:pt>
                      <c:pt idx="6359">
                        <c:v>4.016529556579064E-13</c:v>
                      </c:pt>
                      <c:pt idx="6360">
                        <c:v>4.0164680816832063E-13</c:v>
                      </c:pt>
                      <c:pt idx="6361">
                        <c:v>4.0164066697274422E-13</c:v>
                      </c:pt>
                      <c:pt idx="6362">
                        <c:v>4.0163453207633891E-13</c:v>
                      </c:pt>
                      <c:pt idx="6363">
                        <c:v>4.0162840348426645E-13</c:v>
                      </c:pt>
                      <c:pt idx="6364">
                        <c:v>4.01622281201688E-13</c:v>
                      </c:pt>
                      <c:pt idx="6365">
                        <c:v>4.0161616523376424E-13</c:v>
                      </c:pt>
                      <c:pt idx="6366">
                        <c:v>4.0161005558565742E-13</c:v>
                      </c:pt>
                      <c:pt idx="6367">
                        <c:v>4.0160395226252879E-13</c:v>
                      </c:pt>
                      <c:pt idx="6368">
                        <c:v>4.0159785526953914E-13</c:v>
                      </c:pt>
                      <c:pt idx="6369">
                        <c:v>4.0159176461185058E-13</c:v>
                      </c:pt>
                      <c:pt idx="6370">
                        <c:v>4.0158568029462425E-13</c:v>
                      </c:pt>
                      <c:pt idx="6371">
                        <c:v>4.0157960232302115E-13</c:v>
                      </c:pt>
                      <c:pt idx="6372">
                        <c:v>4.0157353070220327E-13</c:v>
                      </c:pt>
                      <c:pt idx="6373">
                        <c:v>4.0156746543733181E-13</c:v>
                      </c:pt>
                      <c:pt idx="6374">
                        <c:v>4.0156140653356832E-13</c:v>
                      </c:pt>
                      <c:pt idx="6375">
                        <c:v>4.0155535399607354E-13</c:v>
                      </c:pt>
                      <c:pt idx="6376">
                        <c:v>4.0154930783000958E-13</c:v>
                      </c:pt>
                      <c:pt idx="6377">
                        <c:v>4.0154326804053702E-13</c:v>
                      </c:pt>
                      <c:pt idx="6378">
                        <c:v>4.0153723463281857E-13</c:v>
                      </c:pt>
                      <c:pt idx="6379">
                        <c:v>4.0153120761201442E-13</c:v>
                      </c:pt>
                      <c:pt idx="6380">
                        <c:v>4.0152518698328602E-13</c:v>
                      </c:pt>
                      <c:pt idx="6381">
                        <c:v>4.0151917275179576E-13</c:v>
                      </c:pt>
                      <c:pt idx="6382">
                        <c:v>4.0151316492270405E-13</c:v>
                      </c:pt>
                      <c:pt idx="6383">
                        <c:v>4.0150716350117208E-13</c:v>
                      </c:pt>
                      <c:pt idx="6384">
                        <c:v>4.015011684923626E-13</c:v>
                      </c:pt>
                      <c:pt idx="6385">
                        <c:v>4.0149517990143575E-13</c:v>
                      </c:pt>
                      <c:pt idx="6386">
                        <c:v>4.0148919773355348E-13</c:v>
                      </c:pt>
                      <c:pt idx="6387">
                        <c:v>4.0148322199387663E-13</c:v>
                      </c:pt>
                      <c:pt idx="6388">
                        <c:v>4.0147725268756711E-13</c:v>
                      </c:pt>
                      <c:pt idx="6389">
                        <c:v>4.0147128981978647E-13</c:v>
                      </c:pt>
                      <c:pt idx="6390">
                        <c:v>4.0146533339569594E-13</c:v>
                      </c:pt>
                      <c:pt idx="6391">
                        <c:v>4.0145938342045633E-13</c:v>
                      </c:pt>
                      <c:pt idx="6392">
                        <c:v>4.0145343989922968E-13</c:v>
                      </c:pt>
                      <c:pt idx="6393">
                        <c:v>4.0144750283717734E-13</c:v>
                      </c:pt>
                      <c:pt idx="6394">
                        <c:v>4.014415722394601E-13</c:v>
                      </c:pt>
                      <c:pt idx="6395">
                        <c:v>4.0143564811124022E-13</c:v>
                      </c:pt>
                      <c:pt idx="6396">
                        <c:v>4.0142973045767864E-13</c:v>
                      </c:pt>
                      <c:pt idx="6397">
                        <c:v>4.0142381928314982E-13</c:v>
                      </c:pt>
                      <c:pt idx="6398">
                        <c:v>4.0141791459429512E-13</c:v>
                      </c:pt>
                      <c:pt idx="6399">
                        <c:v>4.0141201640156695E-13</c:v>
                      </c:pt>
                      <c:pt idx="6400">
                        <c:v>4.014061247154802E-13</c:v>
                      </c:pt>
                      <c:pt idx="6401">
                        <c:v>4.0140023954655159E-13</c:v>
                      </c:pt>
                      <c:pt idx="6402">
                        <c:v>4.0139436090529555E-13</c:v>
                      </c:pt>
                      <c:pt idx="6403">
                        <c:v>4.013884888022273E-13</c:v>
                      </c:pt>
                      <c:pt idx="6404">
                        <c:v>4.0138262324786329E-13</c:v>
                      </c:pt>
                      <c:pt idx="6405">
                        <c:v>4.0137676425271878E-13</c:v>
                      </c:pt>
                      <c:pt idx="6406">
                        <c:v>4.0137091182730946E-13</c:v>
                      </c:pt>
                      <c:pt idx="6407">
                        <c:v>4.0136506598215024E-13</c:v>
                      </c:pt>
                      <c:pt idx="6408">
                        <c:v>4.0135922672775702E-13</c:v>
                      </c:pt>
                      <c:pt idx="6409">
                        <c:v>4.0135339407464551E-13</c:v>
                      </c:pt>
                      <c:pt idx="6410">
                        <c:v>4.0134756803333061E-13</c:v>
                      </c:pt>
                      <c:pt idx="6411">
                        <c:v>4.0134174861432832E-13</c:v>
                      </c:pt>
                      <c:pt idx="6412">
                        <c:v>4.013359358281544E-13</c:v>
                      </c:pt>
                      <c:pt idx="6413">
                        <c:v>4.0133012968532405E-13</c:v>
                      </c:pt>
                      <c:pt idx="6414">
                        <c:v>4.0132433019635237E-13</c:v>
                      </c:pt>
                      <c:pt idx="6415">
                        <c:v>4.0131853737175536E-13</c:v>
                      </c:pt>
                      <c:pt idx="6416">
                        <c:v>4.0131275122204824E-13</c:v>
                      </c:pt>
                      <c:pt idx="6417">
                        <c:v>4.013069717577467E-13</c:v>
                      </c:pt>
                      <c:pt idx="6418">
                        <c:v>4.0130119898936649E-13</c:v>
                      </c:pt>
                      <c:pt idx="6419">
                        <c:v>4.0129543292742313E-13</c:v>
                      </c:pt>
                      <c:pt idx="6420">
                        <c:v>4.0128967358243146E-13</c:v>
                      </c:pt>
                      <c:pt idx="6421">
                        <c:v>4.0128392096490758E-13</c:v>
                      </c:pt>
                      <c:pt idx="6422">
                        <c:v>4.0127817508536716E-13</c:v>
                      </c:pt>
                      <c:pt idx="6423">
                        <c:v>4.0127243595432488E-13</c:v>
                      </c:pt>
                      <c:pt idx="6424">
                        <c:v>4.0126670358229727E-13</c:v>
                      </c:pt>
                      <c:pt idx="6425">
                        <c:v>4.0126097797979922E-13</c:v>
                      </c:pt>
                      <c:pt idx="6426">
                        <c:v>4.0125525915734602E-13</c:v>
                      </c:pt>
                      <c:pt idx="6427">
                        <c:v>4.012495471254546E-13</c:v>
                      </c:pt>
                      <c:pt idx="6428">
                        <c:v>4.0124384189463814E-13</c:v>
                      </c:pt>
                      <c:pt idx="6429">
                        <c:v>4.0123814347541426E-13</c:v>
                      </c:pt>
                      <c:pt idx="6430">
                        <c:v>4.0123245187829735E-13</c:v>
                      </c:pt>
                      <c:pt idx="6431">
                        <c:v>4.0122676711380338E-13</c:v>
                      </c:pt>
                      <c:pt idx="6432">
                        <c:v>4.0122108919244789E-13</c:v>
                      </c:pt>
                      <c:pt idx="6433">
                        <c:v>4.0121541812474588E-13</c:v>
                      </c:pt>
                      <c:pt idx="6434">
                        <c:v>4.0120975392121331E-13</c:v>
                      </c:pt>
                      <c:pt idx="6435">
                        <c:v>4.0120409659236584E-13</c:v>
                      </c:pt>
                      <c:pt idx="6436">
                        <c:v>4.0119844614871832E-13</c:v>
                      </c:pt>
                      <c:pt idx="6437">
                        <c:v>4.0119280260078689E-13</c:v>
                      </c:pt>
                      <c:pt idx="6438">
                        <c:v>4.0118716595908697E-13</c:v>
                      </c:pt>
                      <c:pt idx="6439">
                        <c:v>4.011815362341336E-13</c:v>
                      </c:pt>
                      <c:pt idx="6440">
                        <c:v>4.011759134364428E-13</c:v>
                      </c:pt>
                      <c:pt idx="6441">
                        <c:v>4.0117029757653026E-13</c:v>
                      </c:pt>
                      <c:pt idx="6442">
                        <c:v>4.0116468866491113E-13</c:v>
                      </c:pt>
                      <c:pt idx="6443">
                        <c:v>4.0115908671210078E-13</c:v>
                      </c:pt>
                      <c:pt idx="6444">
                        <c:v>4.011534917286149E-13</c:v>
                      </c:pt>
                      <c:pt idx="6445">
                        <c:v>4.0114790372496874E-13</c:v>
                      </c:pt>
                      <c:pt idx="6446">
                        <c:v>4.0114232271167877E-13</c:v>
                      </c:pt>
                      <c:pt idx="6447">
                        <c:v>4.0113674869925964E-13</c:v>
                      </c:pt>
                      <c:pt idx="6448">
                        <c:v>4.0113118169822638E-13</c:v>
                      </c:pt>
                      <c:pt idx="6449">
                        <c:v>4.0112562171909607E-13</c:v>
                      </c:pt>
                      <c:pt idx="6450">
                        <c:v>4.011200687723829E-13</c:v>
                      </c:pt>
                      <c:pt idx="6451">
                        <c:v>4.0111452286860242E-13</c:v>
                      </c:pt>
                      <c:pt idx="6452">
                        <c:v>4.0110898401827131E-13</c:v>
                      </c:pt>
                      <c:pt idx="6453">
                        <c:v>4.0110345223190389E-13</c:v>
                      </c:pt>
                      <c:pt idx="6454">
                        <c:v>4.0109792752001638E-13</c:v>
                      </c:pt>
                      <c:pt idx="6455">
                        <c:v>4.0109240989312348E-13</c:v>
                      </c:pt>
                      <c:pt idx="6456">
                        <c:v>4.0108689936174144E-13</c:v>
                      </c:pt>
                      <c:pt idx="6457">
                        <c:v>4.0108139593638577E-13</c:v>
                      </c:pt>
                      <c:pt idx="6458">
                        <c:v>4.0107589962757208E-13</c:v>
                      </c:pt>
                      <c:pt idx="6459">
                        <c:v>4.0107041044581505E-13</c:v>
                      </c:pt>
                      <c:pt idx="6460">
                        <c:v>4.0106492840163095E-13</c:v>
                      </c:pt>
                      <c:pt idx="6461">
                        <c:v>4.0105945350553534E-13</c:v>
                      </c:pt>
                      <c:pt idx="6462">
                        <c:v>4.0105398576804296E-13</c:v>
                      </c:pt>
                      <c:pt idx="6463">
                        <c:v>4.0104852519966996E-13</c:v>
                      </c:pt>
                      <c:pt idx="6464">
                        <c:v>4.0104307181093216E-13</c:v>
                      </c:pt>
                      <c:pt idx="6465">
                        <c:v>4.0103762561234404E-13</c:v>
                      </c:pt>
                      <c:pt idx="6466">
                        <c:v>4.0103218661442188E-13</c:v>
                      </c:pt>
                      <c:pt idx="6467">
                        <c:v>4.0102675482768142E-13</c:v>
                      </c:pt>
                      <c:pt idx="6468">
                        <c:v>4.0102133026263721E-13</c:v>
                      </c:pt>
                      <c:pt idx="6469">
                        <c:v>4.0101591292980616E-13</c:v>
                      </c:pt>
                      <c:pt idx="6470">
                        <c:v>4.0101050283970207E-13</c:v>
                      </c:pt>
                      <c:pt idx="6471">
                        <c:v>4.0100510000284194E-13</c:v>
                      </c:pt>
                      <c:pt idx="6472">
                        <c:v>4.0099970442974038E-13</c:v>
                      </c:pt>
                      <c:pt idx="6473">
                        <c:v>4.0099431613091345E-13</c:v>
                      </c:pt>
                      <c:pt idx="6474">
                        <c:v>4.0098893511687663E-13</c:v>
                      </c:pt>
                      <c:pt idx="6475">
                        <c:v>4.009835613981448E-13</c:v>
                      </c:pt>
                      <c:pt idx="6476">
                        <c:v>4.0097819498523409E-13</c:v>
                      </c:pt>
                      <c:pt idx="6477">
                        <c:v>4.0097283588866002E-13</c:v>
                      </c:pt>
                      <c:pt idx="6478">
                        <c:v>4.0096748411893764E-13</c:v>
                      </c:pt>
                      <c:pt idx="6479">
                        <c:v>4.0096213968658279E-13</c:v>
                      </c:pt>
                      <c:pt idx="6480">
                        <c:v>4.0095680260211115E-13</c:v>
                      </c:pt>
                      <c:pt idx="6481">
                        <c:v>4.009514728760383E-13</c:v>
                      </c:pt>
                      <c:pt idx="6482">
                        <c:v>4.00946150518879E-13</c:v>
                      </c:pt>
                      <c:pt idx="6483">
                        <c:v>4.0094083553168752E-13</c:v>
                      </c:pt>
                      <c:pt idx="6484">
                        <c:v>4.0093552787590746E-13</c:v>
                      </c:pt>
                      <c:pt idx="6485">
                        <c:v>4.0093022756162626E-13</c:v>
                      </c:pt>
                      <c:pt idx="6486">
                        <c:v>4.0092493460717668E-13</c:v>
                      </c:pt>
                      <c:pt idx="6487">
                        <c:v>4.0091964903089074E-13</c:v>
                      </c:pt>
                      <c:pt idx="6488">
                        <c:v>4.009143708511005E-13</c:v>
                      </c:pt>
                      <c:pt idx="6489">
                        <c:v>4.009091000861383E-13</c:v>
                      </c:pt>
                      <c:pt idx="6490">
                        <c:v>4.0090383675433644E-13</c:v>
                      </c:pt>
                      <c:pt idx="6491">
                        <c:v>4.0089858087402675E-13</c:v>
                      </c:pt>
                      <c:pt idx="6492">
                        <c:v>4.0089333246354174E-13</c:v>
                      </c:pt>
                      <c:pt idx="6493">
                        <c:v>4.0088809154121383E-13</c:v>
                      </c:pt>
                      <c:pt idx="6494">
                        <c:v>4.0088285812537454E-13</c:v>
                      </c:pt>
                      <c:pt idx="6495">
                        <c:v>4.008776322343572E-13</c:v>
                      </c:pt>
                      <c:pt idx="6496">
                        <c:v>4.008724138864923E-13</c:v>
                      </c:pt>
                      <c:pt idx="6497">
                        <c:v>4.0086720310011394E-13</c:v>
                      </c:pt>
                      <c:pt idx="6498">
                        <c:v>4.0086199989355292E-13</c:v>
                      </c:pt>
                      <c:pt idx="6499">
                        <c:v>4.0085680428514216E-13</c:v>
                      </c:pt>
                      <c:pt idx="6500">
                        <c:v>4.0085161629321383E-13</c:v>
                      </c:pt>
                      <c:pt idx="6501">
                        <c:v>4.008464359360996E-13</c:v>
                      </c:pt>
                      <c:pt idx="6502">
                        <c:v>4.0084126323213225E-13</c:v>
                      </c:pt>
                      <c:pt idx="6503">
                        <c:v>4.0083609819964383E-13</c:v>
                      </c:pt>
                      <c:pt idx="6504">
                        <c:v>4.0083094085696621E-13</c:v>
                      </c:pt>
                      <c:pt idx="6505">
                        <c:v>4.0082579122243192E-13</c:v>
                      </c:pt>
                      <c:pt idx="6506">
                        <c:v>4.0082064931437347E-13</c:v>
                      </c:pt>
                      <c:pt idx="6507">
                        <c:v>4.0081551515112213E-13</c:v>
                      </c:pt>
                      <c:pt idx="6508">
                        <c:v>4.0081038875101092E-13</c:v>
                      </c:pt>
                      <c:pt idx="6509">
                        <c:v>4.0080527013237191E-13</c:v>
                      </c:pt>
                      <c:pt idx="6510">
                        <c:v>4.0080015931353752E-13</c:v>
                      </c:pt>
                      <c:pt idx="6511">
                        <c:v>4.0079505631283916E-13</c:v>
                      </c:pt>
                      <c:pt idx="6512">
                        <c:v>4.0078996114860971E-13</c:v>
                      </c:pt>
                      <c:pt idx="6513">
                        <c:v>4.0078487383918062E-13</c:v>
                      </c:pt>
                      <c:pt idx="6514">
                        <c:v>4.0077979440288559E-13</c:v>
                      </c:pt>
                      <c:pt idx="6515">
                        <c:v>4.0077472285805475E-13</c:v>
                      </c:pt>
                      <c:pt idx="6516">
                        <c:v>4.007696592230222E-13</c:v>
                      </c:pt>
                      <c:pt idx="6517">
                        <c:v>4.0076460351611904E-13</c:v>
                      </c:pt>
                      <c:pt idx="6518">
                        <c:v>4.0075955575567799E-13</c:v>
                      </c:pt>
                      <c:pt idx="6519">
                        <c:v>4.0075451596003114E-13</c:v>
                      </c:pt>
                      <c:pt idx="6520">
                        <c:v>4.0074948414751083E-13</c:v>
                      </c:pt>
                      <c:pt idx="6521">
                        <c:v>4.0074446033644864E-13</c:v>
                      </c:pt>
                      <c:pt idx="6522">
                        <c:v>4.007394445451775E-13</c:v>
                      </c:pt>
                      <c:pt idx="6523">
                        <c:v>4.0073443679202885E-13</c:v>
                      </c:pt>
                      <c:pt idx="6524">
                        <c:v>4.0072943709533549E-13</c:v>
                      </c:pt>
                      <c:pt idx="6525">
                        <c:v>4.0072444547342967E-13</c:v>
                      </c:pt>
                      <c:pt idx="6526">
                        <c:v>4.0071946194464356E-13</c:v>
                      </c:pt>
                      <c:pt idx="6527">
                        <c:v>4.0071448652730884E-13</c:v>
                      </c:pt>
                      <c:pt idx="6528">
                        <c:v>4.0070951923975826E-13</c:v>
                      </c:pt>
                      <c:pt idx="6529">
                        <c:v>4.0070456010032396E-13</c:v>
                      </c:pt>
                      <c:pt idx="6530">
                        <c:v>4.0069960912733759E-13</c:v>
                      </c:pt>
                      <c:pt idx="6531">
                        <c:v>4.0069466633913217E-13</c:v>
                      </c:pt>
                      <c:pt idx="6532">
                        <c:v>4.0068973175403949E-13</c:v>
                      </c:pt>
                      <c:pt idx="6533">
                        <c:v>4.0068480539039144E-13</c:v>
                      </c:pt>
                      <c:pt idx="6534">
                        <c:v>4.006798872665208E-13</c:v>
                      </c:pt>
                      <c:pt idx="6535">
                        <c:v>4.0067497740075975E-13</c:v>
                      </c:pt>
                      <c:pt idx="6536">
                        <c:v>4.0067007581143984E-13</c:v>
                      </c:pt>
                      <c:pt idx="6537">
                        <c:v>4.0066518251689395E-13</c:v>
                      </c:pt>
                      <c:pt idx="6538">
                        <c:v>4.0066029753545414E-13</c:v>
                      </c:pt>
                      <c:pt idx="6539">
                        <c:v>4.0065542088545274E-13</c:v>
                      </c:pt>
                      <c:pt idx="6540">
                        <c:v>4.0065055258522141E-13</c:v>
                      </c:pt>
                      <c:pt idx="6541">
                        <c:v>4.0064569265309283E-13</c:v>
                      </c:pt>
                      <c:pt idx="6542">
                        <c:v>4.0064084110739915E-13</c:v>
                      </c:pt>
                      <c:pt idx="6543">
                        <c:v>4.0063599796647225E-13</c:v>
                      </c:pt>
                      <c:pt idx="6544">
                        <c:v>4.0063116324864464E-13</c:v>
                      </c:pt>
                      <c:pt idx="6545">
                        <c:v>4.0062633697224861E-13</c:v>
                      </c:pt>
                      <c:pt idx="6546">
                        <c:v>4.006215191556159E-13</c:v>
                      </c:pt>
                      <c:pt idx="6547">
                        <c:v>4.0061670981707905E-13</c:v>
                      </c:pt>
                      <c:pt idx="6548">
                        <c:v>4.0061190897497047E-13</c:v>
                      </c:pt>
                      <c:pt idx="6549">
                        <c:v>4.0060711664762182E-13</c:v>
                      </c:pt>
                      <c:pt idx="6550">
                        <c:v>4.0060233285336634E-13</c:v>
                      </c:pt>
                      <c:pt idx="6551">
                        <c:v>4.0059755761053498E-13</c:v>
                      </c:pt>
                      <c:pt idx="6552">
                        <c:v>4.0059279093746032E-13</c:v>
                      </c:pt>
                      <c:pt idx="6553">
                        <c:v>4.0058803285247456E-13</c:v>
                      </c:pt>
                      <c:pt idx="6554">
                        <c:v>4.0058328337391049E-13</c:v>
                      </c:pt>
                      <c:pt idx="6555">
                        <c:v>4.0057854252009988E-13</c:v>
                      </c:pt>
                      <c:pt idx="6556">
                        <c:v>4.0057381030937467E-13</c:v>
                      </c:pt>
                      <c:pt idx="6557">
                        <c:v>4.0056908676006741E-13</c:v>
                      </c:pt>
                      <c:pt idx="6558">
                        <c:v>4.0056437189051035E-13</c:v>
                      </c:pt>
                      <c:pt idx="6559">
                        <c:v>4.0055966571903527E-13</c:v>
                      </c:pt>
                      <c:pt idx="6560">
                        <c:v>4.0055496826397483E-13</c:v>
                      </c:pt>
                      <c:pt idx="6561">
                        <c:v>4.0055027954366115E-13</c:v>
                      </c:pt>
                      <c:pt idx="6562">
                        <c:v>4.005455995764261E-13</c:v>
                      </c:pt>
                      <c:pt idx="6563">
                        <c:v>4.0054092838060286E-13</c:v>
                      </c:pt>
                      <c:pt idx="6564">
                        <c:v>4.0053626597452187E-13</c:v>
                      </c:pt>
                      <c:pt idx="6565">
                        <c:v>4.0053161237651707E-13</c:v>
                      </c:pt>
                      <c:pt idx="6566">
                        <c:v>4.0052696760491968E-13</c:v>
                      </c:pt>
                      <c:pt idx="6567">
                        <c:v>4.0052233167806231E-13</c:v>
                      </c:pt>
                      <c:pt idx="6568">
                        <c:v>4.0051770461427733E-13</c:v>
                      </c:pt>
                      <c:pt idx="6569">
                        <c:v>4.0051308643189611E-13</c:v>
                      </c:pt>
                      <c:pt idx="6570">
                        <c:v>4.0050847714925172E-13</c:v>
                      </c:pt>
                      <c:pt idx="6571">
                        <c:v>4.0050387678467612E-13</c:v>
                      </c:pt>
                      <c:pt idx="6572">
                        <c:v>4.0049928535650099E-13</c:v>
                      </c:pt>
                      <c:pt idx="6573">
                        <c:v>4.0049470288305935E-13</c:v>
                      </c:pt>
                      <c:pt idx="6574">
                        <c:v>4.00490129382683E-13</c:v>
                      </c:pt>
                      <c:pt idx="6575">
                        <c:v>4.0048556487370388E-13</c:v>
                      </c:pt>
                      <c:pt idx="6576">
                        <c:v>4.0048100937445469E-13</c:v>
                      </c:pt>
                      <c:pt idx="6577">
                        <c:v>4.0047646290326757E-13</c:v>
                      </c:pt>
                      <c:pt idx="6578">
                        <c:v>4.0047192547847482E-13</c:v>
                      </c:pt>
                      <c:pt idx="6579">
                        <c:v>4.0046739711840796E-13</c:v>
                      </c:pt>
                      <c:pt idx="6580">
                        <c:v>4.0046287784139987E-13</c:v>
                      </c:pt>
                      <c:pt idx="6581">
                        <c:v>4.0045836766578201E-13</c:v>
                      </c:pt>
                      <c:pt idx="6582">
                        <c:v>4.004538666098881E-13</c:v>
                      </c:pt>
                      <c:pt idx="6583">
                        <c:v>4.0044937469204866E-13</c:v>
                      </c:pt>
                      <c:pt idx="6584">
                        <c:v>4.0044489193059646E-13</c:v>
                      </c:pt>
                      <c:pt idx="6585">
                        <c:v>4.0044041834386436E-13</c:v>
                      </c:pt>
                      <c:pt idx="6586">
                        <c:v>4.0043595395018379E-13</c:v>
                      </c:pt>
                      <c:pt idx="6587">
                        <c:v>4.0043149876788671E-13</c:v>
                      </c:pt>
                      <c:pt idx="6588">
                        <c:v>4.0042705281530654E-13</c:v>
                      </c:pt>
                      <c:pt idx="6589">
                        <c:v>4.0042261611077446E-13</c:v>
                      </c:pt>
                      <c:pt idx="6590">
                        <c:v>4.0041818867262302E-13</c:v>
                      </c:pt>
                      <c:pt idx="6591">
                        <c:v>4.0041377051918399E-13</c:v>
                      </c:pt>
                      <c:pt idx="6592">
                        <c:v>4.0040936166879016E-13</c:v>
                      </c:pt>
                      <c:pt idx="6593">
                        <c:v>4.0040496213977373E-13</c:v>
                      </c:pt>
                      <c:pt idx="6594">
                        <c:v>4.0040057195046687E-13</c:v>
                      </c:pt>
                      <c:pt idx="6595">
                        <c:v>4.0039619111920115E-13</c:v>
                      </c:pt>
                      <c:pt idx="6596">
                        <c:v>4.0039181966430944E-13</c:v>
                      </c:pt>
                      <c:pt idx="6597">
                        <c:v>4.0038745760412391E-13</c:v>
                      </c:pt>
                      <c:pt idx="6598">
                        <c:v>4.0038310495697618E-13</c:v>
                      </c:pt>
                      <c:pt idx="6599">
                        <c:v>4.0037876174119911E-13</c:v>
                      </c:pt>
                      <c:pt idx="6600">
                        <c:v>4.0037442797512478E-13</c:v>
                      </c:pt>
                      <c:pt idx="6601">
                        <c:v>4.0037010367708485E-13</c:v>
                      </c:pt>
                      <c:pt idx="6602">
                        <c:v>4.0036578886541224E-13</c:v>
                      </c:pt>
                      <c:pt idx="6603">
                        <c:v>4.0036148355843902E-13</c:v>
                      </c:pt>
                      <c:pt idx="6604">
                        <c:v>4.003571877744967E-13</c:v>
                      </c:pt>
                      <c:pt idx="6605">
                        <c:v>4.0035290153191882E-13</c:v>
                      </c:pt>
                      <c:pt idx="6606">
                        <c:v>4.0034862484903582E-13</c:v>
                      </c:pt>
                      <c:pt idx="6607">
                        <c:v>4.003443577441817E-13</c:v>
                      </c:pt>
                      <c:pt idx="6608">
                        <c:v>4.003401002356873E-13</c:v>
                      </c:pt>
                      <c:pt idx="6609">
                        <c:v>4.0033585234188555E-13</c:v>
                      </c:pt>
                      <c:pt idx="6610">
                        <c:v>4.0033161408110868E-13</c:v>
                      </c:pt>
                      <c:pt idx="6611">
                        <c:v>4.0032738547168824E-13</c:v>
                      </c:pt>
                      <c:pt idx="6612">
                        <c:v>4.0032316653186648E-13</c:v>
                      </c:pt>
                      <c:pt idx="6613">
                        <c:v>4.0031895725999364E-13</c:v>
                      </c:pt>
                      <c:pt idx="6614">
                        <c:v>4.0031475766749778E-13</c:v>
                      </c:pt>
                      <c:pt idx="6615">
                        <c:v>4.0031056778473764E-13</c:v>
                      </c:pt>
                      <c:pt idx="6616">
                        <c:v>4.0030638764207097E-13</c:v>
                      </c:pt>
                      <c:pt idx="6617">
                        <c:v>4.0030221726985586E-13</c:v>
                      </c:pt>
                      <c:pt idx="6618">
                        <c:v>4.0029805669844939E-13</c:v>
                      </c:pt>
                      <c:pt idx="6619">
                        <c:v>4.0029390595821006E-13</c:v>
                      </c:pt>
                      <c:pt idx="6620">
                        <c:v>4.0028976507949516E-13</c:v>
                      </c:pt>
                      <c:pt idx="6621">
                        <c:v>4.0028563409266318E-13</c:v>
                      </c:pt>
                      <c:pt idx="6622">
                        <c:v>4.0028151302807207E-13</c:v>
                      </c:pt>
                      <c:pt idx="6623">
                        <c:v>4.0027740191607942E-13</c:v>
                      </c:pt>
                      <c:pt idx="6624">
                        <c:v>4.0027330078704282E-13</c:v>
                      </c:pt>
                      <c:pt idx="6625">
                        <c:v>4.0026920967132056E-13</c:v>
                      </c:pt>
                      <c:pt idx="6626">
                        <c:v>4.0026512859927053E-13</c:v>
                      </c:pt>
                      <c:pt idx="6627">
                        <c:v>4.0026105760125008E-13</c:v>
                      </c:pt>
                      <c:pt idx="6628">
                        <c:v>4.0025699670761748E-13</c:v>
                      </c:pt>
                      <c:pt idx="6629">
                        <c:v>4.0025294594873086E-13</c:v>
                      </c:pt>
                      <c:pt idx="6630">
                        <c:v>4.0024890535494803E-13</c:v>
                      </c:pt>
                      <c:pt idx="6631">
                        <c:v>4.0024487495662619E-13</c:v>
                      </c:pt>
                      <c:pt idx="6632">
                        <c:v>4.0024085478412368E-13</c:v>
                      </c:pt>
                      <c:pt idx="6633">
                        <c:v>4.0023684486779805E-13</c:v>
                      </c:pt>
                      <c:pt idx="6634">
                        <c:v>4.0023284523800758E-13</c:v>
                      </c:pt>
                      <c:pt idx="6635">
                        <c:v>4.0022885592511032E-13</c:v>
                      </c:pt>
                      <c:pt idx="6636">
                        <c:v>4.0022487695946397E-13</c:v>
                      </c:pt>
                      <c:pt idx="6637">
                        <c:v>4.002209083714258E-13</c:v>
                      </c:pt>
                      <c:pt idx="6638">
                        <c:v>4.0021695019135427E-13</c:v>
                      </c:pt>
                      <c:pt idx="6639">
                        <c:v>4.0021300244960737E-13</c:v>
                      </c:pt>
                      <c:pt idx="6640">
                        <c:v>4.0020906517654238E-13</c:v>
                      </c:pt>
                      <c:pt idx="6641">
                        <c:v>4.002051384025177E-13</c:v>
                      </c:pt>
                      <c:pt idx="6642">
                        <c:v>4.0020122215789117E-13</c:v>
                      </c:pt>
                      <c:pt idx="6643">
                        <c:v>4.0019731647302014E-13</c:v>
                      </c:pt>
                      <c:pt idx="6644">
                        <c:v>4.0019342137826349E-13</c:v>
                      </c:pt>
                      <c:pt idx="6645">
                        <c:v>4.0018953690397761E-13</c:v>
                      </c:pt>
                      <c:pt idx="6646">
                        <c:v>4.0018566308052186E-13</c:v>
                      </c:pt>
                      <c:pt idx="6647">
                        <c:v>4.0018179993825316E-13</c:v>
                      </c:pt>
                      <c:pt idx="6648">
                        <c:v>4.0017794750752987E-13</c:v>
                      </c:pt>
                      <c:pt idx="6649">
                        <c:v>4.0017410581870982E-13</c:v>
                      </c:pt>
                      <c:pt idx="6650">
                        <c:v>4.0017027490215026E-13</c:v>
                      </c:pt>
                      <c:pt idx="6651">
                        <c:v>4.0016645478820982E-13</c:v>
                      </c:pt>
                      <c:pt idx="6652">
                        <c:v>4.001626455072456E-13</c:v>
                      </c:pt>
                      <c:pt idx="6653">
                        <c:v>4.0015884708961674E-13</c:v>
                      </c:pt>
                      <c:pt idx="6654">
                        <c:v>4.0015505956567998E-13</c:v>
                      </c:pt>
                      <c:pt idx="6655">
                        <c:v>4.0015128296579362E-13</c:v>
                      </c:pt>
                      <c:pt idx="6656">
                        <c:v>4.0014751732031519E-13</c:v>
                      </c:pt>
                      <c:pt idx="6657">
                        <c:v>4.0014376265960284E-13</c:v>
                      </c:pt>
                      <c:pt idx="6658">
                        <c:v>4.0014001901401477E-13</c:v>
                      </c:pt>
                      <c:pt idx="6659">
                        <c:v>4.0013628641390795E-13</c:v>
                      </c:pt>
                      <c:pt idx="6660">
                        <c:v>4.0013256488964174E-13</c:v>
                      </c:pt>
                      <c:pt idx="6661">
                        <c:v>4.0012885447157252E-13</c:v>
                      </c:pt>
                      <c:pt idx="6662">
                        <c:v>4.0012515519005828E-13</c:v>
                      </c:pt>
                      <c:pt idx="6663">
                        <c:v>4.0012146707545752E-13</c:v>
                      </c:pt>
                      <c:pt idx="6664">
                        <c:v>4.0011779015812819E-13</c:v>
                      </c:pt>
                      <c:pt idx="6665">
                        <c:v>4.0011412446842807E-13</c:v>
                      </c:pt>
                      <c:pt idx="6666">
                        <c:v>4.0011047003671435E-13</c:v>
                      </c:pt>
                      <c:pt idx="6667">
                        <c:v>4.0010682689334562E-13</c:v>
                      </c:pt>
                      <c:pt idx="6668">
                        <c:v>4.0010319506867974E-13</c:v>
                      </c:pt>
                      <c:pt idx="6669">
                        <c:v>4.0009957459307393E-13</c:v>
                      </c:pt>
                      <c:pt idx="6670">
                        <c:v>4.000959654968873E-13</c:v>
                      </c:pt>
                      <c:pt idx="6671">
                        <c:v>4.0009236781047597E-13</c:v>
                      </c:pt>
                      <c:pt idx="6672">
                        <c:v>4.0008878156419925E-13</c:v>
                      </c:pt>
                      <c:pt idx="6673">
                        <c:v>4.0008520678841438E-13</c:v>
                      </c:pt>
                      <c:pt idx="6674">
                        <c:v>4.000816435134795E-13</c:v>
                      </c:pt>
                      <c:pt idx="6675">
                        <c:v>4.0007809176975199E-13</c:v>
                      </c:pt>
                      <c:pt idx="6676">
                        <c:v>4.0007455158759086E-13</c:v>
                      </c:pt>
                      <c:pt idx="6677">
                        <c:v>4.0007102299735269E-13</c:v>
                      </c:pt>
                      <c:pt idx="6678">
                        <c:v>4.0006750602939552E-13</c:v>
                      </c:pt>
                      <c:pt idx="6679">
                        <c:v>4.0006400071407836E-13</c:v>
                      </c:pt>
                      <c:pt idx="6680">
                        <c:v>4.0006050708175778E-13</c:v>
                      </c:pt>
                      <c:pt idx="6681">
                        <c:v>4.0005702516279177E-13</c:v>
                      </c:pt>
                      <c:pt idx="6682">
                        <c:v>4.000535549875394E-13</c:v>
                      </c:pt>
                      <c:pt idx="6683">
                        <c:v>4.0005009658635739E-13</c:v>
                      </c:pt>
                      <c:pt idx="6684">
                        <c:v>4.0004664998960398E-13</c:v>
                      </c:pt>
                      <c:pt idx="6685">
                        <c:v>4.0004321522763677E-13</c:v>
                      </c:pt>
                      <c:pt idx="6686">
                        <c:v>4.0003979233081395E-13</c:v>
                      </c:pt>
                      <c:pt idx="6687">
                        <c:v>4.0003638132949346E-13</c:v>
                      </c:pt>
                      <c:pt idx="6688">
                        <c:v>4.000329822540333E-13</c:v>
                      </c:pt>
                      <c:pt idx="6689">
                        <c:v>4.000295951347906E-13</c:v>
                      </c:pt>
                      <c:pt idx="6690">
                        <c:v>4.0002622000212385E-13</c:v>
                      </c:pt>
                      <c:pt idx="6691">
                        <c:v>4.000228568863905E-13</c:v>
                      </c:pt>
                      <c:pt idx="6692">
                        <c:v>4.0001950581794925E-13</c:v>
                      </c:pt>
                      <c:pt idx="6693">
                        <c:v>4.0001616682715713E-13</c:v>
                      </c:pt>
                      <c:pt idx="6694">
                        <c:v>4.0001283994437182E-13</c:v>
                      </c:pt>
                      <c:pt idx="6695">
                        <c:v>4.0000952519995244E-13</c:v>
                      </c:pt>
                      <c:pt idx="6696">
                        <c:v>4.0000622262425577E-13</c:v>
                      </c:pt>
                      <c:pt idx="6697">
                        <c:v>4.0000293224763999E-13</c:v>
                      </c:pt>
                      <c:pt idx="6698">
                        <c:v>3.9999965410046265E-13</c:v>
                      </c:pt>
                      <c:pt idx="6699">
                        <c:v>3.9999638821308214E-13</c:v>
                      </c:pt>
                      <c:pt idx="6700">
                        <c:v>3.9999313461585631E-13</c:v>
                      </c:pt>
                      <c:pt idx="6701">
                        <c:v>3.9998989333914295E-13</c:v>
                      </c:pt>
                      <c:pt idx="6702">
                        <c:v>3.9998666441329949E-13</c:v>
                      </c:pt>
                      <c:pt idx="6703">
                        <c:v>3.9998344786868433E-13</c:v>
                      </c:pt>
                      <c:pt idx="6704">
                        <c:v>3.9998024373565466E-13</c:v>
                      </c:pt>
                      <c:pt idx="6705">
                        <c:v>3.9997705204456969E-13</c:v>
                      </c:pt>
                      <c:pt idx="6706">
                        <c:v>3.9997387282578608E-13</c:v>
                      </c:pt>
                      <c:pt idx="6707">
                        <c:v>3.9997070610966169E-13</c:v>
                      </c:pt>
                      <c:pt idx="6708">
                        <c:v>3.9996755192655541E-13</c:v>
                      </c:pt>
                      <c:pt idx="6709">
                        <c:v>3.9996441030682407E-13</c:v>
                      </c:pt>
                      <c:pt idx="6710">
                        <c:v>3.9996128128082563E-13</c:v>
                      </c:pt>
                      <c:pt idx="6711">
                        <c:v>3.9995816487891893E-13</c:v>
                      </c:pt>
                      <c:pt idx="6712">
                        <c:v>3.999550611314608E-13</c:v>
                      </c:pt>
                      <c:pt idx="6713">
                        <c:v>3.9995197006880959E-13</c:v>
                      </c:pt>
                      <c:pt idx="6714">
                        <c:v>3.9994889172132278E-13</c:v>
                      </c:pt>
                      <c:pt idx="6715">
                        <c:v>3.9994582611935928E-13</c:v>
                      </c:pt>
                      <c:pt idx="6716">
                        <c:v>3.9994277329327527E-13</c:v>
                      </c:pt>
                      <c:pt idx="6717">
                        <c:v>3.999397332734303E-13</c:v>
                      </c:pt>
                      <c:pt idx="6718">
                        <c:v>3.99936706090181E-13</c:v>
                      </c:pt>
                      <c:pt idx="6719">
                        <c:v>3.9993369177388597E-13</c:v>
                      </c:pt>
                      <c:pt idx="6720">
                        <c:v>3.9993069035490315E-13</c:v>
                      </c:pt>
                      <c:pt idx="6721">
                        <c:v>3.9992770186358958E-13</c:v>
                      </c:pt>
                      <c:pt idx="6722">
                        <c:v>3.9992472633030386E-13</c:v>
                      </c:pt>
                      <c:pt idx="6723">
                        <c:v>3.9992176378540392E-13</c:v>
                      </c:pt>
                      <c:pt idx="6724">
                        <c:v>3.9991881425924746E-13</c:v>
                      </c:pt>
                      <c:pt idx="6725">
                        <c:v>3.9991587778219177E-13</c:v>
                      </c:pt>
                      <c:pt idx="6726">
                        <c:v>3.9991295438459498E-13</c:v>
                      </c:pt>
                      <c:pt idx="6727">
                        <c:v>3.9991004409681605E-13</c:v>
                      </c:pt>
                      <c:pt idx="6728">
                        <c:v>3.9990714694921142E-13</c:v>
                      </c:pt>
                      <c:pt idx="6729">
                        <c:v>3.9990426297213982E-13</c:v>
                      </c:pt>
                      <c:pt idx="6730">
                        <c:v>3.9990139219595895E-13</c:v>
                      </c:pt>
                      <c:pt idx="6731">
                        <c:v>3.998985346510262E-13</c:v>
                      </c:pt>
                      <c:pt idx="6732">
                        <c:v>3.9989569036769996E-13</c:v>
                      </c:pt>
                      <c:pt idx="6733">
                        <c:v>3.9989285937633746E-13</c:v>
                      </c:pt>
                      <c:pt idx="6734">
                        <c:v>3.9989004170729808E-13</c:v>
                      </c:pt>
                      <c:pt idx="6735">
                        <c:v>3.9988723739093812E-13</c:v>
                      </c:pt>
                      <c:pt idx="6736">
                        <c:v>3.9988444645761614E-13</c:v>
                      </c:pt>
                      <c:pt idx="6737">
                        <c:v>3.9988166893768943E-13</c:v>
                      </c:pt>
                      <c:pt idx="6738">
                        <c:v>3.9987890486151659E-13</c:v>
                      </c:pt>
                      <c:pt idx="6739">
                        <c:v>3.9987615425945545E-13</c:v>
                      </c:pt>
                      <c:pt idx="6740">
                        <c:v>3.998734171618631E-13</c:v>
                      </c:pt>
                      <c:pt idx="6741">
                        <c:v>3.998706935990988E-13</c:v>
                      </c:pt>
                      <c:pt idx="6742">
                        <c:v>3.9986798359024106E-13</c:v>
                      </c:pt>
                      <c:pt idx="6743">
                        <c:v>3.9986528712874908E-13</c:v>
                      </c:pt>
                      <c:pt idx="6744">
                        <c:v>3.9986260425683472E-13</c:v>
                      </c:pt>
                      <c:pt idx="6745">
                        <c:v>3.9985993502160289E-13</c:v>
                      </c:pt>
                      <c:pt idx="6746">
                        <c:v>3.9985727947015801E-13</c:v>
                      </c:pt>
                      <c:pt idx="6747">
                        <c:v>3.9985463764960403E-13</c:v>
                      </c:pt>
                      <c:pt idx="6748">
                        <c:v>3.9985200960704603E-13</c:v>
                      </c:pt>
                      <c:pt idx="6749">
                        <c:v>3.9984939538958806E-13</c:v>
                      </c:pt>
                      <c:pt idx="6750">
                        <c:v>3.9984679504433432E-13</c:v>
                      </c:pt>
                      <c:pt idx="6751">
                        <c:v>3.9984420861838969E-13</c:v>
                      </c:pt>
                      <c:pt idx="6752">
                        <c:v>3.9984163615885859E-13</c:v>
                      </c:pt>
                      <c:pt idx="6753">
                        <c:v>3.9983907771284531E-13</c:v>
                      </c:pt>
                      <c:pt idx="6754">
                        <c:v>3.9983653332745397E-13</c:v>
                      </c:pt>
                      <c:pt idx="6755">
                        <c:v>3.9983400304978938E-13</c:v>
                      </c:pt>
                      <c:pt idx="6756">
                        <c:v>3.9983148692695531E-13</c:v>
                      </c:pt>
                      <c:pt idx="6757">
                        <c:v>3.9982898500605696E-13</c:v>
                      </c:pt>
                      <c:pt idx="6758">
                        <c:v>3.9982649733419866E-13</c:v>
                      </c:pt>
                      <c:pt idx="6759">
                        <c:v>3.998240239584848E-13</c:v>
                      </c:pt>
                      <c:pt idx="6760">
                        <c:v>3.9982156492601911E-13</c:v>
                      </c:pt>
                      <c:pt idx="6761">
                        <c:v>3.9981912028390694E-13</c:v>
                      </c:pt>
                      <c:pt idx="6762">
                        <c:v>3.9981669007925251E-13</c:v>
                      </c:pt>
                      <c:pt idx="6763">
                        <c:v>3.9981427435915942E-13</c:v>
                      </c:pt>
                      <c:pt idx="6764">
                        <c:v>3.9981187317073305E-13</c:v>
                      </c:pt>
                      <c:pt idx="6765">
                        <c:v>3.9980948656107775E-13</c:v>
                      </c:pt>
                      <c:pt idx="6766">
                        <c:v>3.9980711457729769E-13</c:v>
                      </c:pt>
                      <c:pt idx="6767">
                        <c:v>3.9980475726649697E-13</c:v>
                      </c:pt>
                      <c:pt idx="6768">
                        <c:v>3.9980241467578051E-13</c:v>
                      </c:pt>
                      <c:pt idx="6769">
                        <c:v>3.9980008685225207E-13</c:v>
                      </c:pt>
                      <c:pt idx="6770">
                        <c:v>3.9979777384301676E-13</c:v>
                      </c:pt>
                      <c:pt idx="6771">
                        <c:v>3.9979547569517905E-13</c:v>
                      </c:pt>
                      <c:pt idx="6772">
                        <c:v>3.997931924558432E-13</c:v>
                      </c:pt>
                      <c:pt idx="6773">
                        <c:v>3.9979092417211316E-13</c:v>
                      </c:pt>
                      <c:pt idx="6774">
                        <c:v>3.9978867089109385E-13</c:v>
                      </c:pt>
                      <c:pt idx="6775">
                        <c:v>3.9978643265988984E-13</c:v>
                      </c:pt>
                      <c:pt idx="6776">
                        <c:v>3.9978420952560473E-13</c:v>
                      </c:pt>
                      <c:pt idx="6777">
                        <c:v>3.9978200153534373E-13</c:v>
                      </c:pt>
                      <c:pt idx="6778">
                        <c:v>3.9977980873621111E-13</c:v>
                      </c:pt>
                      <c:pt idx="6779">
                        <c:v>3.9977763117531094E-13</c:v>
                      </c:pt>
                      <c:pt idx="6780">
                        <c:v>3.9977546889974847E-13</c:v>
                      </c:pt>
                      <c:pt idx="6781">
                        <c:v>3.9977332195662675E-13</c:v>
                      </c:pt>
                      <c:pt idx="6782">
                        <c:v>3.9977119039305157E-13</c:v>
                      </c:pt>
                      <c:pt idx="6783">
                        <c:v>3.9976907425612653E-13</c:v>
                      </c:pt>
                      <c:pt idx="6784">
                        <c:v>3.9976697359295633E-13</c:v>
                      </c:pt>
                      <c:pt idx="6785">
                        <c:v>3.997648884506456E-13</c:v>
                      </c:pt>
                      <c:pt idx="6786">
                        <c:v>3.9976281887629819E-13</c:v>
                      </c:pt>
                      <c:pt idx="6787">
                        <c:v>3.9976076491701891E-13</c:v>
                      </c:pt>
                      <c:pt idx="6788">
                        <c:v>3.9975872661991229E-13</c:v>
                      </c:pt>
                      <c:pt idx="6789">
                        <c:v>3.9975670403208227E-13</c:v>
                      </c:pt>
                      <c:pt idx="6790">
                        <c:v>3.9975469720063368E-13</c:v>
                      </c:pt>
                      <c:pt idx="6791">
                        <c:v>3.9975270617267102E-13</c:v>
                      </c:pt>
                      <c:pt idx="6792">
                        <c:v>3.9975073099529815E-13</c:v>
                      </c:pt>
                      <c:pt idx="6793">
                        <c:v>3.9974877171562004E-13</c:v>
                      </c:pt>
                      <c:pt idx="6794">
                        <c:v>3.9974682838074126E-13</c:v>
                      </c:pt>
                      <c:pt idx="6795">
                        <c:v>3.9974490103776585E-13</c:v>
                      </c:pt>
                      <c:pt idx="6796">
                        <c:v>3.9974298973379804E-13</c:v>
                      </c:pt>
                      <c:pt idx="6797">
                        <c:v>3.9974109451594254E-13</c:v>
                      </c:pt>
                      <c:pt idx="6798">
                        <c:v>3.9973921543130349E-13</c:v>
                      </c:pt>
                      <c:pt idx="6799">
                        <c:v>3.9973735252698629E-13</c:v>
                      </c:pt>
                      <c:pt idx="6800">
                        <c:v>3.9973550585009352E-13</c:v>
                      </c:pt>
                      <c:pt idx="6801">
                        <c:v>3.9973367544773156E-13</c:v>
                      </c:pt>
                      <c:pt idx="6802">
                        <c:v>3.9973186136700361E-13</c:v>
                      </c:pt>
                      <c:pt idx="6803">
                        <c:v>3.9973006365501448E-13</c:v>
                      </c:pt>
                      <c:pt idx="6804">
                        <c:v>3.9972828235886885E-13</c:v>
                      </c:pt>
                      <c:pt idx="6805">
                        <c:v>3.9972651752567108E-13</c:v>
                      </c:pt>
                      <c:pt idx="6806">
                        <c:v>3.9972476920252496E-13</c:v>
                      </c:pt>
                      <c:pt idx="6807">
                        <c:v>3.9972303743653537E-13</c:v>
                      </c:pt>
                      <c:pt idx="6808">
                        <c:v>3.9972132227480636E-13</c:v>
                      </c:pt>
                      <c:pt idx="6809">
                        <c:v>3.9971962376444286E-13</c:v>
                      </c:pt>
                      <c:pt idx="6810">
                        <c:v>3.9971794195254931E-13</c:v>
                      </c:pt>
                      <c:pt idx="6811">
                        <c:v>3.9971627688623E-13</c:v>
                      </c:pt>
                      <c:pt idx="6812">
                        <c:v>3.9971462861258896E-13</c:v>
                      </c:pt>
                      <c:pt idx="6813">
                        <c:v>3.9971299717873112E-13</c:v>
                      </c:pt>
                      <c:pt idx="6814">
                        <c:v>3.9971138263176009E-13</c:v>
                      </c:pt>
                      <c:pt idx="6815">
                        <c:v>3.9970978501878188E-13</c:v>
                      </c:pt>
                      <c:pt idx="6816">
                        <c:v>3.9970820438689951E-13</c:v>
                      </c:pt>
                      <c:pt idx="6817">
                        <c:v>3.9970664078321798E-13</c:v>
                      </c:pt>
                      <c:pt idx="6818">
                        <c:v>3.9970509425484111E-13</c:v>
                      </c:pt>
                      <c:pt idx="6819">
                        <c:v>3.9970356484887395E-13</c:v>
                      </c:pt>
                      <c:pt idx="6820">
                        <c:v>3.9970205261242098E-13</c:v>
                      </c:pt>
                      <c:pt idx="6821">
                        <c:v>3.997005575925859E-13</c:v>
                      </c:pt>
                      <c:pt idx="6822">
                        <c:v>3.9969907983647382E-13</c:v>
                      </c:pt>
                      <c:pt idx="6823">
                        <c:v>3.9969761939118906E-13</c:v>
                      </c:pt>
                      <c:pt idx="6824">
                        <c:v>3.9969617630383624E-13</c:v>
                      </c:pt>
                      <c:pt idx="6825">
                        <c:v>3.99694750621519E-13</c:v>
                      </c:pt>
                      <c:pt idx="6826">
                        <c:v>3.9969334239134236E-13</c:v>
                      </c:pt>
                      <c:pt idx="6827">
                        <c:v>3.9969195166041084E-13</c:v>
                      </c:pt>
                      <c:pt idx="6828">
                        <c:v>3.996905784758283E-13</c:v>
                      </c:pt>
                      <c:pt idx="6829">
                        <c:v>3.9968922288469954E-13</c:v>
                      </c:pt>
                      <c:pt idx="6830">
                        <c:v>3.9968788493412919E-13</c:v>
                      </c:pt>
                      <c:pt idx="6831">
                        <c:v>3.9968656467122099E-13</c:v>
                      </c:pt>
                      <c:pt idx="6832">
                        <c:v>3.9968526214307992E-13</c:v>
                      </c:pt>
                      <c:pt idx="6833">
                        <c:v>3.996839773968106E-13</c:v>
                      </c:pt>
                      <c:pt idx="6834">
                        <c:v>3.9968271047951661E-13</c:v>
                      </c:pt>
                      <c:pt idx="6835">
                        <c:v>3.9968146143830349E-13</c:v>
                      </c:pt>
                      <c:pt idx="6836">
                        <c:v>3.9968023032027414E-13</c:v>
                      </c:pt>
                      <c:pt idx="6837">
                        <c:v>3.9967901717253472E-13</c:v>
                      </c:pt>
                      <c:pt idx="6838">
                        <c:v>3.9967782204218835E-13</c:v>
                      </c:pt>
                      <c:pt idx="6839">
                        <c:v>3.9967664497634024E-13</c:v>
                      </c:pt>
                      <c:pt idx="6840">
                        <c:v>3.9967548602209455E-13</c:v>
                      </c:pt>
                      <c:pt idx="6841">
                        <c:v>3.9967434522655535E-13</c:v>
                      </c:pt>
                      <c:pt idx="6842">
                        <c:v>3.9967322263682733E-13</c:v>
                      </c:pt>
                      <c:pt idx="6843">
                        <c:v>3.9967211830001528E-13</c:v>
                      </c:pt>
                      <c:pt idx="6844">
                        <c:v>3.9967103226322273E-13</c:v>
                      </c:pt>
                      <c:pt idx="6845">
                        <c:v>3.9966996457355492E-13</c:v>
                      </c:pt>
                      <c:pt idx="6846">
                        <c:v>3.9966891527811621E-13</c:v>
                      </c:pt>
                      <c:pt idx="6847">
                        <c:v>3.9966788442401029E-13</c:v>
                      </c:pt>
                      <c:pt idx="6848">
                        <c:v>3.996668720583424E-13</c:v>
                      </c:pt>
                      <c:pt idx="6849">
                        <c:v>3.9966587822821668E-13</c:v>
                      </c:pt>
                      <c:pt idx="6850">
                        <c:v>3.9966490298073775E-13</c:v>
                      </c:pt>
                      <c:pt idx="6851">
                        <c:v>3.9966394636300952E-13</c:v>
                      </c:pt>
                      <c:pt idx="6852">
                        <c:v>3.9966300842213671E-13</c:v>
                      </c:pt>
                      <c:pt idx="6853">
                        <c:v>3.9966208920522342E-13</c:v>
                      </c:pt>
                      <c:pt idx="6854">
                        <c:v>3.9966118875937503E-13</c:v>
                      </c:pt>
                      <c:pt idx="6855">
                        <c:v>3.9966030713169498E-13</c:v>
                      </c:pt>
                      <c:pt idx="6856">
                        <c:v>3.9965944436928769E-13</c:v>
                      </c:pt>
                      <c:pt idx="6857">
                        <c:v>3.9965860051925863E-13</c:v>
                      </c:pt>
                      <c:pt idx="6858">
                        <c:v>3.996577756287111E-13</c:v>
                      </c:pt>
                      <c:pt idx="6859">
                        <c:v>3.9965696974475007E-13</c:v>
                      </c:pt>
                      <c:pt idx="6860">
                        <c:v>3.996561829144793E-13</c:v>
                      </c:pt>
                      <c:pt idx="6861">
                        <c:v>3.996554151850041E-13</c:v>
                      </c:pt>
                      <c:pt idx="6862">
                        <c:v>3.9965466660342853E-13</c:v>
                      </c:pt>
                      <c:pt idx="6863">
                        <c:v>3.9965393721685661E-13</c:v>
                      </c:pt>
                      <c:pt idx="6864">
                        <c:v>3.9965322707239405E-13</c:v>
                      </c:pt>
                      <c:pt idx="6865">
                        <c:v>3.9965253621714331E-13</c:v>
                      </c:pt>
                      <c:pt idx="6866">
                        <c:v>3.996518646982106E-13</c:v>
                      </c:pt>
                      <c:pt idx="6867">
                        <c:v>3.9965121256269918E-13</c:v>
                      </c:pt>
                      <c:pt idx="6868">
                        <c:v>3.9965057985771407E-13</c:v>
                      </c:pt>
                      <c:pt idx="6869">
                        <c:v>3.9964996663035983E-13</c:v>
                      </c:pt>
                      <c:pt idx="6870">
                        <c:v>3.9964937292773996E-13</c:v>
                      </c:pt>
                      <c:pt idx="6871">
                        <c:v>3.9964879879574734E-13</c:v>
                      </c:pt>
                      <c:pt idx="6872">
                        <c:v>3.9964824422636855E-13</c:v>
                      </c:pt>
                      <c:pt idx="6873">
                        <c:v>3.9964770925422361E-13</c:v>
                      </c:pt>
                      <c:pt idx="6874">
                        <c:v>3.9964719395048963E-13</c:v>
                      </c:pt>
                      <c:pt idx="6875">
                        <c:v>3.9964669838634125E-13</c:v>
                      </c:pt>
                      <c:pt idx="6876">
                        <c:v>3.9964622263295589E-13</c:v>
                      </c:pt>
                      <c:pt idx="6877">
                        <c:v>3.996457667615088E-13</c:v>
                      </c:pt>
                      <c:pt idx="6878">
                        <c:v>3.9964533084317653E-13</c:v>
                      </c:pt>
                      <c:pt idx="6879">
                        <c:v>3.9964491494913514E-13</c:v>
                      </c:pt>
                      <c:pt idx="6880">
                        <c:v>3.9964451915056003E-13</c:v>
                      </c:pt>
                      <c:pt idx="6881">
                        <c:v>3.996441435186282E-13</c:v>
                      </c:pt>
                      <c:pt idx="6882">
                        <c:v>3.9964378812451492E-13</c:v>
                      </c:pt>
                      <c:pt idx="6883">
                        <c:v>3.9964345303939743E-13</c:v>
                      </c:pt>
                      <c:pt idx="6884">
                        <c:v>3.996431383344508E-13</c:v>
                      </c:pt>
                      <c:pt idx="6885">
                        <c:v>3.9964284408085082E-13</c:v>
                      </c:pt>
                      <c:pt idx="6886">
                        <c:v>3.9964257034977515E-13</c:v>
                      </c:pt>
                      <c:pt idx="6887">
                        <c:v>3.9964231721239845E-13</c:v>
                      </c:pt>
                      <c:pt idx="6888">
                        <c:v>3.9964208473989746E-13</c:v>
                      </c:pt>
                      <c:pt idx="6889">
                        <c:v>3.9964187300344765E-13</c:v>
                      </c:pt>
                      <c:pt idx="6890">
                        <c:v>3.9964168207422562E-13</c:v>
                      </c:pt>
                      <c:pt idx="6891">
                        <c:v>3.9964151202340772E-13</c:v>
                      </c:pt>
                      <c:pt idx="6892">
                        <c:v>3.9964136292216981E-13</c:v>
                      </c:pt>
                      <c:pt idx="6893">
                        <c:v>3.9964123484168739E-13</c:v>
                      </c:pt>
                      <c:pt idx="6894">
                        <c:v>3.9964112785313727E-13</c:v>
                      </c:pt>
                      <c:pt idx="6895">
                        <c:v>3.9964104202769541E-13</c:v>
                      </c:pt>
                      <c:pt idx="6896">
                        <c:v>3.996409774365375E-13</c:v>
                      </c:pt>
                      <c:pt idx="6897">
                        <c:v>3.9964093415083995E-13</c:v>
                      </c:pt>
                      <c:pt idx="6898">
                        <c:v>3.9964091224177902E-13</c:v>
                      </c:pt>
                      <c:pt idx="6899">
                        <c:v>3.996409117805301E-13</c:v>
                      </c:pt>
                      <c:pt idx="6900">
                        <c:v>3.9964093283827001E-13</c:v>
                      </c:pt>
                      <c:pt idx="6901">
                        <c:v>3.9964097548617471E-13</c:v>
                      </c:pt>
                      <c:pt idx="6902">
                        <c:v>3.9964103979541978E-13</c:v>
                      </c:pt>
                      <c:pt idx="6903">
                        <c:v>3.996411258371819E-13</c:v>
                      </c:pt>
                      <c:pt idx="6904">
                        <c:v>3.9964123368263706E-13</c:v>
                      </c:pt>
                      <c:pt idx="6905">
                        <c:v>3.9964136340296152E-13</c:v>
                      </c:pt>
                      <c:pt idx="6906">
                        <c:v>3.9964151506933054E-13</c:v>
                      </c:pt>
                      <c:pt idx="6907">
                        <c:v>3.9964168875292101E-13</c:v>
                      </c:pt>
                      <c:pt idx="6908">
                        <c:v>3.9964188452490895E-13</c:v>
                      </c:pt>
                      <c:pt idx="6909">
                        <c:v>3.996421024564698E-13</c:v>
                      </c:pt>
                      <c:pt idx="6910">
                        <c:v>3.9964234261878022E-13</c:v>
                      </c:pt>
                      <c:pt idx="6911">
                        <c:v>3.9964260508301657E-13</c:v>
                      </c:pt>
                      <c:pt idx="6912">
                        <c:v>3.9964288992035395E-13</c:v>
                      </c:pt>
                      <c:pt idx="6913">
                        <c:v>3.9964319720196932E-13</c:v>
                      </c:pt>
                      <c:pt idx="6914">
                        <c:v>3.9964352699903863E-13</c:v>
                      </c:pt>
                      <c:pt idx="6915">
                        <c:v>3.9964387938273743E-13</c:v>
                      </c:pt>
                      <c:pt idx="6916">
                        <c:v>3.9964425442424238E-13</c:v>
                      </c:pt>
                      <c:pt idx="6917">
                        <c:v>3.9964465219472954E-13</c:v>
                      </c:pt>
                      <c:pt idx="6918">
                        <c:v>3.9964507276537501E-13</c:v>
                      </c:pt>
                      <c:pt idx="6919">
                        <c:v>3.9964551620735449E-13</c:v>
                      </c:pt>
                      <c:pt idx="6920">
                        <c:v>3.9964598259184434E-13</c:v>
                      </c:pt>
                      <c:pt idx="6921">
                        <c:v>3.9964647199002031E-13</c:v>
                      </c:pt>
                      <c:pt idx="6922">
                        <c:v>3.9964698447305947E-13</c:v>
                      </c:pt>
                      <c:pt idx="6923">
                        <c:v>3.996475201121368E-13</c:v>
                      </c:pt>
                      <c:pt idx="6924">
                        <c:v>3.9964807897842847E-13</c:v>
                      </c:pt>
                      <c:pt idx="6925">
                        <c:v>3.9964866114311164E-13</c:v>
                      </c:pt>
                      <c:pt idx="6926">
                        <c:v>3.9964926667736125E-13</c:v>
                      </c:pt>
                      <c:pt idx="6927">
                        <c:v>3.9964989565235391E-13</c:v>
                      </c:pt>
                      <c:pt idx="6928">
                        <c:v>3.9965054813926537E-13</c:v>
                      </c:pt>
                      <c:pt idx="6929">
                        <c:v>3.9965122420927195E-13</c:v>
                      </c:pt>
                      <c:pt idx="6930">
                        <c:v>3.9965192393354994E-13</c:v>
                      </c:pt>
                      <c:pt idx="6931">
                        <c:v>3.99652647383275E-13</c:v>
                      </c:pt>
                      <c:pt idx="6932">
                        <c:v>3.9965339462962409E-13</c:v>
                      </c:pt>
                      <c:pt idx="6933">
                        <c:v>3.9965416574377171E-13</c:v>
                      </c:pt>
                      <c:pt idx="6934">
                        <c:v>3.9965496079689561E-13</c:v>
                      </c:pt>
                      <c:pt idx="6935">
                        <c:v>3.9965577986017074E-13</c:v>
                      </c:pt>
                      <c:pt idx="6936">
                        <c:v>3.9965662300477378E-13</c:v>
                      </c:pt>
                      <c:pt idx="6937">
                        <c:v>3.9965749030188086E-13</c:v>
                      </c:pt>
                      <c:pt idx="6938">
                        <c:v>3.9965838182266744E-13</c:v>
                      </c:pt>
                      <c:pt idx="6939">
                        <c:v>3.9965929763831018E-13</c:v>
                      </c:pt>
                      <c:pt idx="6940">
                        <c:v>3.9966023781998523E-13</c:v>
                      </c:pt>
                      <c:pt idx="6941">
                        <c:v>3.996612024388686E-13</c:v>
                      </c:pt>
                      <c:pt idx="6942">
                        <c:v>3.9966219156613584E-13</c:v>
                      </c:pt>
                      <c:pt idx="6943">
                        <c:v>3.9966320527296295E-13</c:v>
                      </c:pt>
                      <c:pt idx="6944">
                        <c:v>3.9966424363052734E-13</c:v>
                      </c:pt>
                      <c:pt idx="6945">
                        <c:v>3.9966530671000382E-13</c:v>
                      </c:pt>
                      <c:pt idx="6946">
                        <c:v>3.9966639458256909E-13</c:v>
                      </c:pt>
                      <c:pt idx="6947">
                        <c:v>3.9966750731939926E-13</c:v>
                      </c:pt>
                      <c:pt idx="6948">
                        <c:v>3.9966864499166982E-13</c:v>
                      </c:pt>
                      <c:pt idx="6949">
                        <c:v>3.9966980767055749E-13</c:v>
                      </c:pt>
                      <c:pt idx="6950">
                        <c:v>3.9967099542723761E-13</c:v>
                      </c:pt>
                      <c:pt idx="6951">
                        <c:v>3.9967220833288755E-13</c:v>
                      </c:pt>
                      <c:pt idx="6952">
                        <c:v>3.9967344645868225E-13</c:v>
                      </c:pt>
                      <c:pt idx="6953">
                        <c:v>3.9967470987579778E-13</c:v>
                      </c:pt>
                      <c:pt idx="6954">
                        <c:v>3.9967599865541143E-13</c:v>
                      </c:pt>
                      <c:pt idx="6955">
                        <c:v>3.9967731286869797E-13</c:v>
                      </c:pt>
                      <c:pt idx="6956">
                        <c:v>3.9967865258683429E-13</c:v>
                      </c:pt>
                      <c:pt idx="6957">
                        <c:v>3.9968001788099586E-13</c:v>
                      </c:pt>
                      <c:pt idx="6958">
                        <c:v>3.9968140882235906E-13</c:v>
                      </c:pt>
                      <c:pt idx="6959">
                        <c:v>3.9968282548210027E-13</c:v>
                      </c:pt>
                      <c:pt idx="6960">
                        <c:v>3.9968426793139559E-13</c:v>
                      </c:pt>
                      <c:pt idx="6961">
                        <c:v>3.9968573624142036E-13</c:v>
                      </c:pt>
                      <c:pt idx="6962">
                        <c:v>3.996872304833513E-13</c:v>
                      </c:pt>
                      <c:pt idx="6963">
                        <c:v>3.9968875072836461E-13</c:v>
                      </c:pt>
                      <c:pt idx="6964">
                        <c:v>3.9969029704763569E-13</c:v>
                      </c:pt>
                      <c:pt idx="6965">
                        <c:v>3.996918695123412E-13</c:v>
                      </c:pt>
                      <c:pt idx="6966">
                        <c:v>3.9969346819365719E-13</c:v>
                      </c:pt>
                      <c:pt idx="6967">
                        <c:v>3.9969509316275942E-13</c:v>
                      </c:pt>
                      <c:pt idx="6968">
                        <c:v>3.9969674449082424E-13</c:v>
                      </c:pt>
                      <c:pt idx="6969">
                        <c:v>3.9969842224902786E-13</c:v>
                      </c:pt>
                      <c:pt idx="6970">
                        <c:v>3.9970012650854588E-13</c:v>
                      </c:pt>
                      <c:pt idx="6971">
                        <c:v>3.9970185734055541E-13</c:v>
                      </c:pt>
                      <c:pt idx="6972">
                        <c:v>3.9970361481623079E-13</c:v>
                      </c:pt>
                      <c:pt idx="6973">
                        <c:v>3.9970539900675005E-13</c:v>
                      </c:pt>
                      <c:pt idx="6974">
                        <c:v>3.9970720998328787E-13</c:v>
                      </c:pt>
                      <c:pt idx="6975">
                        <c:v>3.9970904781702112E-13</c:v>
                      </c:pt>
                      <c:pt idx="6976">
                        <c:v>3.997109125791258E-13</c:v>
                      </c:pt>
                      <c:pt idx="6977">
                        <c:v>3.9971280434077735E-13</c:v>
                      </c:pt>
                      <c:pt idx="6978">
                        <c:v>3.9971472317315245E-13</c:v>
                      </c:pt>
                      <c:pt idx="6979">
                        <c:v>3.9971666914742735E-13</c:v>
                      </c:pt>
                      <c:pt idx="6980">
                        <c:v>3.9971864233477744E-13</c:v>
                      </c:pt>
                      <c:pt idx="6981">
                        <c:v>3.9972064280637933E-13</c:v>
                      </c:pt>
                      <c:pt idx="6982">
                        <c:v>3.9972267063340919E-13</c:v>
                      </c:pt>
                      <c:pt idx="6983">
                        <c:v>3.9972472588704255E-13</c:v>
                      </c:pt>
                      <c:pt idx="6984">
                        <c:v>3.9972680863845658E-13</c:v>
                      </c:pt>
                      <c:pt idx="6985">
                        <c:v>3.9972891895882563E-13</c:v>
                      </c:pt>
                      <c:pt idx="6986">
                        <c:v>3.9973105691932771E-13</c:v>
                      </c:pt>
                      <c:pt idx="6987">
                        <c:v>3.9973322259113747E-13</c:v>
                      </c:pt>
                      <c:pt idx="6988">
                        <c:v>3.9973541604543171E-13</c:v>
                      </c:pt>
                      <c:pt idx="6989">
                        <c:v>3.997376373533865E-13</c:v>
                      </c:pt>
                      <c:pt idx="6990">
                        <c:v>3.9973988658617748E-13</c:v>
                      </c:pt>
                      <c:pt idx="6991">
                        <c:v>3.9974216381498115E-13</c:v>
                      </c:pt>
                      <c:pt idx="6992">
                        <c:v>3.9974446911097359E-13</c:v>
                      </c:pt>
                      <c:pt idx="6993">
                        <c:v>3.9974680254533043E-13</c:v>
                      </c:pt>
                      <c:pt idx="6994">
                        <c:v>3.9974916418922818E-13</c:v>
                      </c:pt>
                      <c:pt idx="6995">
                        <c:v>3.9975155411384315E-13</c:v>
                      </c:pt>
                      <c:pt idx="6996">
                        <c:v>3.997539723903507E-13</c:v>
                      </c:pt>
                      <c:pt idx="6997">
                        <c:v>3.9975641908992747E-13</c:v>
                      </c:pt>
                      <c:pt idx="6998">
                        <c:v>3.9975889428374967E-13</c:v>
                      </c:pt>
                      <c:pt idx="6999">
                        <c:v>3.9976139804299327E-13</c:v>
                      </c:pt>
                      <c:pt idx="7000">
                        <c:v>3.9976393043883385E-13</c:v>
                      </c:pt>
                      <c:pt idx="7001">
                        <c:v>3.9976649150840584E-13</c:v>
                      </c:pt>
                      <c:pt idx="7002">
                        <c:v>3.9976908124302167E-13</c:v>
                      </c:pt>
                      <c:pt idx="7003">
                        <c:v>3.9977169974254462E-13</c:v>
                      </c:pt>
                      <c:pt idx="7004">
                        <c:v>3.9977434711328901E-13</c:v>
                      </c:pt>
                      <c:pt idx="7005">
                        <c:v>3.9977702346157269E-13</c:v>
                      </c:pt>
                      <c:pt idx="7006">
                        <c:v>3.9977972889371144E-13</c:v>
                      </c:pt>
                      <c:pt idx="7007">
                        <c:v>3.9978246351602078E-13</c:v>
                      </c:pt>
                      <c:pt idx="7008">
                        <c:v>3.9978522743481706E-13</c:v>
                      </c:pt>
                      <c:pt idx="7009">
                        <c:v>3.9978802075641758E-13</c:v>
                      </c:pt>
                      <c:pt idx="7010">
                        <c:v>3.9979084358713739E-13</c:v>
                      </c:pt>
                      <c:pt idx="7011">
                        <c:v>3.9979369603329326E-13</c:v>
                      </c:pt>
                      <c:pt idx="7012">
                        <c:v>3.9979657820120085E-13</c:v>
                      </c:pt>
                      <c:pt idx="7013">
                        <c:v>3.9979949019717691E-13</c:v>
                      </c:pt>
                      <c:pt idx="7014">
                        <c:v>3.9980243212753772E-13</c:v>
                      </c:pt>
                      <c:pt idx="7015">
                        <c:v>3.9980540409859947E-13</c:v>
                      </c:pt>
                      <c:pt idx="7016">
                        <c:v>3.9980840621667774E-13</c:v>
                      </c:pt>
                      <c:pt idx="7017">
                        <c:v>3.9981143858808941E-13</c:v>
                      </c:pt>
                      <c:pt idx="7018">
                        <c:v>3.9981450131915059E-13</c:v>
                      </c:pt>
                      <c:pt idx="7019">
                        <c:v>3.9981759451617698E-13</c:v>
                      </c:pt>
                      <c:pt idx="7020">
                        <c:v>3.9982071828548545E-13</c:v>
                      </c:pt>
                      <c:pt idx="7021">
                        <c:v>3.9982387273339196E-13</c:v>
                      </c:pt>
                      <c:pt idx="7022">
                        <c:v>3.998270579662124E-13</c:v>
                      </c:pt>
                      <c:pt idx="7023">
                        <c:v>3.9983027409026347E-13</c:v>
                      </c:pt>
                      <c:pt idx="7024">
                        <c:v>3.9983352121186135E-13</c:v>
                      </c:pt>
                      <c:pt idx="7025">
                        <c:v>3.9983679943732171E-13</c:v>
                      </c:pt>
                      <c:pt idx="7026">
                        <c:v>3.9984010887296191E-13</c:v>
                      </c:pt>
                      <c:pt idx="7027">
                        <c:v>3.9984344962509701E-13</c:v>
                      </c:pt>
                      <c:pt idx="7028">
                        <c:v>3.9984682180004311E-13</c:v>
                      </c:pt>
                      <c:pt idx="7029">
                        <c:v>3.9985022550411724E-13</c:v>
                      </c:pt>
                      <c:pt idx="7030">
                        <c:v>3.998536608436354E-13</c:v>
                      </c:pt>
                      <c:pt idx="7031">
                        <c:v>3.9985712792491391E-13</c:v>
                      </c:pt>
                      <c:pt idx="7032">
                        <c:v>3.9986062685426841E-13</c:v>
                      </c:pt>
                      <c:pt idx="7033">
                        <c:v>3.9986415773801563E-13</c:v>
                      </c:pt>
                      <c:pt idx="7034">
                        <c:v>3.9986772068247176E-13</c:v>
                      </c:pt>
                      <c:pt idx="7035">
                        <c:v>3.9987131579395254E-13</c:v>
                      </c:pt>
                      <c:pt idx="7036">
                        <c:v>3.998749431787746E-13</c:v>
                      </c:pt>
                      <c:pt idx="7037">
                        <c:v>3.9987860294325433E-13</c:v>
                      </c:pt>
                      <c:pt idx="7038">
                        <c:v>3.9988229519370787E-13</c:v>
                      </c:pt>
                      <c:pt idx="7039">
                        <c:v>3.9988602003645084E-13</c:v>
                      </c:pt>
                      <c:pt idx="7040">
                        <c:v>3.9988977757779993E-13</c:v>
                      </c:pt>
                      <c:pt idx="7041">
                        <c:v>3.9989356792407093E-13</c:v>
                      </c:pt>
                      <c:pt idx="7042">
                        <c:v>3.9989739118158072E-13</c:v>
                      </c:pt>
                      <c:pt idx="7043">
                        <c:v>3.9990124745664515E-13</c:v>
                      </c:pt>
                      <c:pt idx="7044">
                        <c:v>3.9990513685558079E-13</c:v>
                      </c:pt>
                      <c:pt idx="7045">
                        <c:v>3.9990905948470313E-13</c:v>
                      </c:pt>
                      <c:pt idx="7046">
                        <c:v>3.9991301545032896E-13</c:v>
                      </c:pt>
                      <c:pt idx="7047">
                        <c:v>3.9991700485877452E-13</c:v>
                      </c:pt>
                      <c:pt idx="7048">
                        <c:v>3.9992102781635532E-13</c:v>
                      </c:pt>
                      <c:pt idx="7049">
                        <c:v>3.9992508442938832E-13</c:v>
                      </c:pt>
                      <c:pt idx="7050">
                        <c:v>3.999291748041897E-13</c:v>
                      </c:pt>
                      <c:pt idx="7051">
                        <c:v>3.999332990470756E-13</c:v>
                      </c:pt>
                      <c:pt idx="7052">
                        <c:v>3.9993745726436169E-13</c:v>
                      </c:pt>
                      <c:pt idx="7053">
                        <c:v>3.9994164956236471E-13</c:v>
                      </c:pt>
                      <c:pt idx="7054">
                        <c:v>3.9994587604740041E-13</c:v>
                      </c:pt>
                      <c:pt idx="7055">
                        <c:v>3.9995013682578546E-13</c:v>
                      </c:pt>
                      <c:pt idx="7056">
                        <c:v>3.999544320038362E-13</c:v>
                      </c:pt>
                      <c:pt idx="7057">
                        <c:v>3.9995876168786872E-13</c:v>
                      </c:pt>
                      <c:pt idx="7058">
                        <c:v>3.999631259841986E-13</c:v>
                      </c:pt>
                      <c:pt idx="7059">
                        <c:v>3.9996752499914288E-13</c:v>
                      </c:pt>
                      <c:pt idx="7060">
                        <c:v>3.9997195883901754E-13</c:v>
                      </c:pt>
                      <c:pt idx="7061">
                        <c:v>3.9997642761013842E-13</c:v>
                      </c:pt>
                      <c:pt idx="7062">
                        <c:v>3.999809314188221E-13</c:v>
                      </c:pt>
                      <c:pt idx="7063">
                        <c:v>3.9998547037138482E-13</c:v>
                      </c:pt>
                      <c:pt idx="7064">
                        <c:v>3.9999004457414232E-13</c:v>
                      </c:pt>
                      <c:pt idx="7065">
                        <c:v>3.9999465413341138E-13</c:v>
                      </c:pt>
                      <c:pt idx="7066">
                        <c:v>3.9999929915550808E-13</c:v>
                      </c:pt>
                      <c:pt idx="7067">
                        <c:v>4.0000397974674887E-13</c:v>
                      </c:pt>
                      <c:pt idx="7068">
                        <c:v>4.0000869601344912E-13</c:v>
                      </c:pt>
                      <c:pt idx="7069">
                        <c:v>4.0001344806192572E-13</c:v>
                      </c:pt>
                      <c:pt idx="7070">
                        <c:v>4.0001823599849496E-13</c:v>
                      </c:pt>
                      <c:pt idx="7071">
                        <c:v>4.0002305992947248E-13</c:v>
                      </c:pt>
                      <c:pt idx="7072">
                        <c:v>4.0002791996117495E-13</c:v>
                      </c:pt>
                      <c:pt idx="7073">
                        <c:v>4.0003281619991796E-13</c:v>
                      </c:pt>
                      <c:pt idx="7074">
                        <c:v>4.0003774875201911E-13</c:v>
                      </c:pt>
                      <c:pt idx="7075">
                        <c:v>4.0004271772379332E-13</c:v>
                      </c:pt>
                      <c:pt idx="7076">
                        <c:v>4.0004772322155734E-13</c:v>
                      </c:pt>
                      <c:pt idx="7077">
                        <c:v>4.0005276535162678E-13</c:v>
                      </c:pt>
                      <c:pt idx="7078">
                        <c:v>4.000578442203186E-13</c:v>
                      </c:pt>
                      <c:pt idx="7079">
                        <c:v>4.0006295993394888E-13</c:v>
                      </c:pt>
                      <c:pt idx="7080">
                        <c:v>4.0006811259883319E-13</c:v>
                      </c:pt>
                      <c:pt idx="7081">
                        <c:v>4.0007330232128904E-13</c:v>
                      </c:pt>
                      <c:pt idx="7082">
                        <c:v>4.00078529207631E-13</c:v>
                      </c:pt>
                      <c:pt idx="7083">
                        <c:v>4.0008379336417671E-13</c:v>
                      </c:pt>
                      <c:pt idx="7084">
                        <c:v>4.0008909489724155E-13</c:v>
                      </c:pt>
                      <c:pt idx="7085">
                        <c:v>4.0009443391314191E-13</c:v>
                      </c:pt>
                      <c:pt idx="7086">
                        <c:v>4.0009981051819438E-13</c:v>
                      </c:pt>
                      <c:pt idx="7087">
                        <c:v>4.0010522481871453E-13</c:v>
                      </c:pt>
                      <c:pt idx="7088">
                        <c:v>4.0011067692101891E-13</c:v>
                      </c:pt>
                      <c:pt idx="7089">
                        <c:v>4.0011616693142396E-13</c:v>
                      </c:pt>
                      <c:pt idx="7090">
                        <c:v>4.0012169495624525E-13</c:v>
                      </c:pt>
                      <c:pt idx="7091">
                        <c:v>4.0012726110180018E-13</c:v>
                      </c:pt>
                      <c:pt idx="7092">
                        <c:v>4.0013286547440317E-13</c:v>
                      </c:pt>
                      <c:pt idx="7093">
                        <c:v>4.0013850818037222E-13</c:v>
                      </c:pt>
                      <c:pt idx="7094">
                        <c:v>4.001441893260223E-13</c:v>
                      </c:pt>
                      <c:pt idx="7095">
                        <c:v>4.0014990901767036E-13</c:v>
                      </c:pt>
                      <c:pt idx="7096">
                        <c:v>4.0015566736163188E-13</c:v>
                      </c:pt>
                      <c:pt idx="7097">
                        <c:v>4.0016146446422424E-13</c:v>
                      </c:pt>
                      <c:pt idx="7098">
                        <c:v>4.0016730043176249E-13</c:v>
                      </c:pt>
                      <c:pt idx="7099">
                        <c:v>4.001731753705631E-13</c:v>
                      </c:pt>
                      <c:pt idx="7100">
                        <c:v>4.0017908938694301E-13</c:v>
                      </c:pt>
                      <c:pt idx="7101">
                        <c:v>4.0018504258721766E-13</c:v>
                      </c:pt>
                      <c:pt idx="7102">
                        <c:v>4.0019103507770283E-13</c:v>
                      </c:pt>
                      <c:pt idx="7103">
                        <c:v>4.0019706696471642E-13</c:v>
                      </c:pt>
                      <c:pt idx="7104">
                        <c:v>4.0020313835457314E-13</c:v>
                      </c:pt>
                      <c:pt idx="7105">
                        <c:v>4.0020924935358984E-13</c:v>
                      </c:pt>
                      <c:pt idx="7106">
                        <c:v>4.0021540006808216E-13</c:v>
                      </c:pt>
                      <c:pt idx="7107">
                        <c:v>4.0022159060436693E-13</c:v>
                      </c:pt>
                      <c:pt idx="7108">
                        <c:v>4.0022782106876018E-13</c:v>
                      </c:pt>
                      <c:pt idx="7109">
                        <c:v>4.0023409156757851E-13</c:v>
                      </c:pt>
                      <c:pt idx="7110">
                        <c:v>4.0024040220713709E-13</c:v>
                      </c:pt>
                      <c:pt idx="7111">
                        <c:v>4.0024675309375311E-13</c:v>
                      </c:pt>
                      <c:pt idx="7112">
                        <c:v>4.0025314433374206E-13</c:v>
                      </c:pt>
                      <c:pt idx="7113">
                        <c:v>4.0025957603342112E-13</c:v>
                      </c:pt>
                      <c:pt idx="7114">
                        <c:v>4.0026604829910564E-13</c:v>
                      </c:pt>
                      <c:pt idx="7115">
                        <c:v>4.0027256123711168E-13</c:v>
                      </c:pt>
                      <c:pt idx="7116">
                        <c:v>4.0027911495375644E-13</c:v>
                      </c:pt>
                      <c:pt idx="7117">
                        <c:v>4.0028570955535546E-13</c:v>
                      </c:pt>
                      <c:pt idx="7118">
                        <c:v>4.0029234514822502E-13</c:v>
                      </c:pt>
                      <c:pt idx="7119">
                        <c:v>4.0029902183868101E-13</c:v>
                      </c:pt>
                      <c:pt idx="7120">
                        <c:v>4.003057397330402E-13</c:v>
                      </c:pt>
                      <c:pt idx="7121">
                        <c:v>4.003124989376187E-13</c:v>
                      </c:pt>
                      <c:pt idx="7122">
                        <c:v>4.0031929955873297E-13</c:v>
                      </c:pt>
                      <c:pt idx="7123">
                        <c:v>4.0032614170269837E-13</c:v>
                      </c:pt>
                      <c:pt idx="7124">
                        <c:v>4.0033302547583166E-13</c:v>
                      </c:pt>
                      <c:pt idx="7125">
                        <c:v>4.0033995098444879E-13</c:v>
                      </c:pt>
                      <c:pt idx="7126">
                        <c:v>4.0034691833486685E-13</c:v>
                      </c:pt>
                      <c:pt idx="7127">
                        <c:v>4.0035392763340102E-13</c:v>
                      </c:pt>
                      <c:pt idx="7128">
                        <c:v>4.0036097898636748E-13</c:v>
                      </c:pt>
                      <c:pt idx="7129">
                        <c:v>4.0036807250008373E-13</c:v>
                      </c:pt>
                      <c:pt idx="7130">
                        <c:v>4.0037520827418575E-13</c:v>
                      </c:pt>
                      <c:pt idx="7131">
                        <c:v>4.0038238628273403E-13</c:v>
                      </c:pt>
                      <c:pt idx="7132">
                        <c:v>4.0038960661949694E-13</c:v>
                      </c:pt>
                      <c:pt idx="7133">
                        <c:v>4.0039686944246286E-13</c:v>
                      </c:pt>
                      <c:pt idx="7134">
                        <c:v>4.0040417490962156E-13</c:v>
                      </c:pt>
                      <c:pt idx="7135">
                        <c:v>4.0041152317896186E-13</c:v>
                      </c:pt>
                      <c:pt idx="7136">
                        <c:v>4.004189144084744E-13</c:v>
                      </c:pt>
                      <c:pt idx="7137">
                        <c:v>4.004263487561467E-13</c:v>
                      </c:pt>
                      <c:pt idx="7138">
                        <c:v>4.0043382637996993E-13</c:v>
                      </c:pt>
                      <c:pt idx="7139">
                        <c:v>4.0044134743793228E-13</c:v>
                      </c:pt>
                      <c:pt idx="7140">
                        <c:v>4.0044891208802362E-13</c:v>
                      </c:pt>
                      <c:pt idx="7141">
                        <c:v>4.0045652048823342E-13</c:v>
                      </c:pt>
                      <c:pt idx="7142">
                        <c:v>4.0046417279655037E-13</c:v>
                      </c:pt>
                      <c:pt idx="7143">
                        <c:v>4.0047186917096463E-13</c:v>
                      </c:pt>
                      <c:pt idx="7144">
                        <c:v>4.0047960976946519E-13</c:v>
                      </c:pt>
                      <c:pt idx="7145">
                        <c:v>4.0048739475004183E-13</c:v>
                      </c:pt>
                      <c:pt idx="7146">
                        <c:v>4.0049522427068295E-13</c:v>
                      </c:pt>
                      <c:pt idx="7147">
                        <c:v>4.005030984893782E-13</c:v>
                      </c:pt>
                      <c:pt idx="7148">
                        <c:v>4.0051101756411811E-13</c:v>
                      </c:pt>
                      <c:pt idx="7149">
                        <c:v>4.0051898165289069E-13</c:v>
                      </c:pt>
                      <c:pt idx="7150">
                        <c:v>4.0052699091368602E-13</c:v>
                      </c:pt>
                      <c:pt idx="7151">
                        <c:v>4.0053504550449344E-13</c:v>
                      </c:pt>
                      <c:pt idx="7152">
                        <c:v>4.0054314558330166E-13</c:v>
                      </c:pt>
                      <c:pt idx="7153">
                        <c:v>4.0055129130810072E-13</c:v>
                      </c:pt>
                      <c:pt idx="7154">
                        <c:v>4.0055948283687943E-13</c:v>
                      </c:pt>
                      <c:pt idx="7155">
                        <c:v>4.0056772032762828E-13</c:v>
                      </c:pt>
                      <c:pt idx="7156">
                        <c:v>4.0057600393833539E-13</c:v>
                      </c:pt>
                      <c:pt idx="7157">
                        <c:v>4.005843338269908E-13</c:v>
                      </c:pt>
                      <c:pt idx="7158">
                        <c:v>4.0059271015158326E-13</c:v>
                      </c:pt>
                      <c:pt idx="7159">
                        <c:v>4.0060113307010267E-13</c:v>
                      </c:pt>
                      <c:pt idx="7160">
                        <c:v>4.006096027405386E-13</c:v>
                      </c:pt>
                      <c:pt idx="7161">
                        <c:v>4.0061811932087972E-13</c:v>
                      </c:pt>
                      <c:pt idx="7162">
                        <c:v>4.0062668296911626E-13</c:v>
                      </c:pt>
                      <c:pt idx="7163">
                        <c:v>4.0063529384323645E-13</c:v>
                      </c:pt>
                      <c:pt idx="7164">
                        <c:v>4.0064395210123102E-13</c:v>
                      </c:pt>
                      <c:pt idx="7165">
                        <c:v>4.0065265790108808E-13</c:v>
                      </c:pt>
                      <c:pt idx="7166">
                        <c:v>4.0066141140079772E-13</c:v>
                      </c:pt>
                      <c:pt idx="7167">
                        <c:v>4.0067021275834932E-13</c:v>
                      </c:pt>
                      <c:pt idx="7168">
                        <c:v>4.0067906213173179E-13</c:v>
                      </c:pt>
                      <c:pt idx="7169">
                        <c:v>4.0068795967893467E-13</c:v>
                      </c:pt>
                      <c:pt idx="7170">
                        <c:v>4.0069690555794778E-13</c:v>
                      </c:pt>
                      <c:pt idx="7171">
                        <c:v>4.007058999267597E-13</c:v>
                      </c:pt>
                      <c:pt idx="7172">
                        <c:v>4.0071494294336041E-13</c:v>
                      </c:pt>
                      <c:pt idx="7173">
                        <c:v>4.0072403476573923E-13</c:v>
                      </c:pt>
                      <c:pt idx="7174">
                        <c:v>4.0073317555188559E-13</c:v>
                      </c:pt>
                      <c:pt idx="7175">
                        <c:v>4.0074236545978816E-13</c:v>
                      </c:pt>
                      <c:pt idx="7176">
                        <c:v>4.0075160464743708E-13</c:v>
                      </c:pt>
                      <c:pt idx="7177">
                        <c:v>4.0076089327282095E-13</c:v>
                      </c:pt>
                      <c:pt idx="7178">
                        <c:v>4.0077023149392978E-13</c:v>
                      </c:pt>
                      <c:pt idx="7179">
                        <c:v>4.0077961946875302E-13</c:v>
                      </c:pt>
                      <c:pt idx="7180">
                        <c:v>4.0078905735527992E-13</c:v>
                      </c:pt>
                      <c:pt idx="7181">
                        <c:v>4.0079854531149928E-13</c:v>
                      </c:pt>
                      <c:pt idx="7182">
                        <c:v>4.0080808349540115E-13</c:v>
                      </c:pt>
                      <c:pt idx="7183">
                        <c:v>4.0081767206497469E-13</c:v>
                      </c:pt>
                      <c:pt idx="7184">
                        <c:v>4.0082731117820898E-13</c:v>
                      </c:pt>
                      <c:pt idx="7185">
                        <c:v>4.0083700099309381E-13</c:v>
                      </c:pt>
                      <c:pt idx="7186">
                        <c:v>4.0084674166761844E-13</c:v>
                      </c:pt>
                      <c:pt idx="7187">
                        <c:v>4.0085653335977235E-13</c:v>
                      </c:pt>
                      <c:pt idx="7188">
                        <c:v>4.0086637622754437E-13</c:v>
                      </c:pt>
                      <c:pt idx="7189">
                        <c:v>4.0087627042892428E-13</c:v>
                      </c:pt>
                      <c:pt idx="7190">
                        <c:v>4.0088621612190114E-13</c:v>
                      </c:pt>
                      <c:pt idx="7191">
                        <c:v>4.008962134644646E-13</c:v>
                      </c:pt>
                      <c:pt idx="7192">
                        <c:v>4.0090626261460427E-13</c:v>
                      </c:pt>
                      <c:pt idx="7193">
                        <c:v>4.0091636373030938E-13</c:v>
                      </c:pt>
                      <c:pt idx="7194">
                        <c:v>4.0092651696956865E-13</c:v>
                      </c:pt>
                      <c:pt idx="7195">
                        <c:v>4.0093672249037222E-13</c:v>
                      </c:pt>
                      <c:pt idx="7196">
                        <c:v>4.0094698045070942E-13</c:v>
                      </c:pt>
                      <c:pt idx="7197">
                        <c:v>4.009572910085688E-13</c:v>
                      </c:pt>
                      <c:pt idx="7198">
                        <c:v>4.0096765432194066E-13</c:v>
                      </c:pt>
                      <c:pt idx="7199">
                        <c:v>4.0097807054881397E-13</c:v>
                      </c:pt>
                      <c:pt idx="7200">
                        <c:v>4.0098853984717851E-13</c:v>
                      </c:pt>
                      <c:pt idx="7201">
                        <c:v>4.0099906237502275E-13</c:v>
                      </c:pt>
                      <c:pt idx="7202">
                        <c:v>4.0100963829033626E-13</c:v>
                      </c:pt>
                      <c:pt idx="7203">
                        <c:v>4.0102026775110943E-13</c:v>
                      </c:pt>
                      <c:pt idx="7204">
                        <c:v>4.0103095091533048E-13</c:v>
                      </c:pt>
                      <c:pt idx="7205">
                        <c:v>4.0104168794098954E-13</c:v>
                      </c:pt>
                      <c:pt idx="7206">
                        <c:v>4.0105247898607569E-13</c:v>
                      </c:pt>
                      <c:pt idx="7207">
                        <c:v>4.0106332420857784E-13</c:v>
                      </c:pt>
                      <c:pt idx="7208">
                        <c:v>4.0107422376648599E-13</c:v>
                      </c:pt>
                      <c:pt idx="7209">
                        <c:v>4.010851778177896E-13</c:v>
                      </c:pt>
                      <c:pt idx="7210">
                        <c:v>4.0109618652047714E-13</c:v>
                      </c:pt>
                      <c:pt idx="7211">
                        <c:v>4.0110725003253881E-13</c:v>
                      </c:pt>
                      <c:pt idx="7212">
                        <c:v>4.0111836851196391E-13</c:v>
                      </c:pt>
                      <c:pt idx="7213">
                        <c:v>4.0112954211674114E-13</c:v>
                      </c:pt>
                      <c:pt idx="7214">
                        <c:v>4.0114077100486066E-13</c:v>
                      </c:pt>
                      <c:pt idx="7215">
                        <c:v>4.0115205533431155E-13</c:v>
                      </c:pt>
                      <c:pt idx="7216">
                        <c:v>4.0116339526308355E-13</c:v>
                      </c:pt>
                      <c:pt idx="7217">
                        <c:v>4.0117479094916512E-13</c:v>
                      </c:pt>
                      <c:pt idx="7218">
                        <c:v>4.0118624255054634E-13</c:v>
                      </c:pt>
                      <c:pt idx="7219">
                        <c:v>4.0119775022521584E-13</c:v>
                      </c:pt>
                      <c:pt idx="7220">
                        <c:v>4.0120931413116384E-13</c:v>
                      </c:pt>
                      <c:pt idx="7221">
                        <c:v>4.0122093442637952E-13</c:v>
                      </c:pt>
                      <c:pt idx="7222">
                        <c:v>4.0123261126885232E-13</c:v>
                      </c:pt>
                      <c:pt idx="7223">
                        <c:v>4.012443448165716E-13</c:v>
                      </c:pt>
                      <c:pt idx="7224">
                        <c:v>4.0125613522752613E-13</c:v>
                      </c:pt>
                      <c:pt idx="7225">
                        <c:v>4.012679826597052E-13</c:v>
                      </c:pt>
                      <c:pt idx="7226">
                        <c:v>4.0127988727109934E-13</c:v>
                      </c:pt>
                      <c:pt idx="7227">
                        <c:v>4.0129184921969692E-13</c:v>
                      </c:pt>
                      <c:pt idx="7228">
                        <c:v>4.0130386866348791E-13</c:v>
                      </c:pt>
                      <c:pt idx="7229">
                        <c:v>4.0131594576046074E-13</c:v>
                      </c:pt>
                      <c:pt idx="7230">
                        <c:v>4.013280806686057E-13</c:v>
                      </c:pt>
                      <c:pt idx="7231">
                        <c:v>4.01340273545912E-13</c:v>
                      </c:pt>
                      <c:pt idx="7232">
                        <c:v>4.0135252455036907E-13</c:v>
                      </c:pt>
                      <c:pt idx="7233">
                        <c:v>4.0136483383996569E-13</c:v>
                      </c:pt>
                      <c:pt idx="7234">
                        <c:v>4.0137720157269188E-13</c:v>
                      </c:pt>
                      <c:pt idx="7235">
                        <c:v>4.0138962790653683E-13</c:v>
                      </c:pt>
                      <c:pt idx="7236">
                        <c:v>4.014021129994894E-13</c:v>
                      </c:pt>
                      <c:pt idx="7237">
                        <c:v>4.0141465700953968E-13</c:v>
                      </c:pt>
                      <c:pt idx="7238">
                        <c:v>4.0142726009467679E-13</c:v>
                      </c:pt>
                      <c:pt idx="7239">
                        <c:v>4.014399224128897E-13</c:v>
                      </c:pt>
                      <c:pt idx="7240">
                        <c:v>4.0145264412216835E-13</c:v>
                      </c:pt>
                      <c:pt idx="7241">
                        <c:v>4.0146542538050191E-13</c:v>
                      </c:pt>
                      <c:pt idx="7242">
                        <c:v>4.0147826634587935E-13</c:v>
                      </c:pt>
                      <c:pt idx="7243">
                        <c:v>4.0149116717629061E-13</c:v>
                      </c:pt>
                      <c:pt idx="7244">
                        <c:v>4.0150412802972506E-13</c:v>
                      </c:pt>
                      <c:pt idx="7245">
                        <c:v>4.0151714906417192E-13</c:v>
                      </c:pt>
                      <c:pt idx="7246">
                        <c:v>4.0153023043762012E-13</c:v>
                      </c:pt>
                      <c:pt idx="7247">
                        <c:v>4.0154337230805965E-13</c:v>
                      </c:pt>
                      <c:pt idx="7248">
                        <c:v>4.0155657483347962E-13</c:v>
                      </c:pt>
                      <c:pt idx="7249">
                        <c:v>4.015698381718691E-13</c:v>
                      </c:pt>
                      <c:pt idx="7250">
                        <c:v>4.0158316248121794E-13</c:v>
                      </c:pt>
                      <c:pt idx="7251">
                        <c:v>4.0159654791951545E-13</c:v>
                      </c:pt>
                      <c:pt idx="7252">
                        <c:v>4.0160999464475056E-13</c:v>
                      </c:pt>
                      <c:pt idx="7253">
                        <c:v>4.01623502814913E-13</c:v>
                      </c:pt>
                      <c:pt idx="7254">
                        <c:v>4.0163707258799235E-13</c:v>
                      </c:pt>
                      <c:pt idx="7255">
                        <c:v>4.0165070412197727E-13</c:v>
                      </c:pt>
                      <c:pt idx="7256">
                        <c:v>4.0166439757485825E-13</c:v>
                      </c:pt>
                      <c:pt idx="7257">
                        <c:v>4.0167815310462306E-13</c:v>
                      </c:pt>
                      <c:pt idx="7258">
                        <c:v>4.0169197086926263E-13</c:v>
                      </c:pt>
                      <c:pt idx="7259">
                        <c:v>4.0170585102676544E-13</c:v>
                      </c:pt>
                      <c:pt idx="7260">
                        <c:v>4.0171979363968974E-13</c:v>
                      </c:pt>
                      <c:pt idx="7261">
                        <c:v>4.0173379870820149E-13</c:v>
                      </c:pt>
                      <c:pt idx="7262">
                        <c:v>4.0174786645981563E-13</c:v>
                      </c:pt>
                      <c:pt idx="7263">
                        <c:v>4.0176199712876389E-13</c:v>
                      </c:pt>
                      <c:pt idx="7264">
                        <c:v>4.0177619094927732E-13</c:v>
                      </c:pt>
                      <c:pt idx="7265">
                        <c:v>4.0179044815558676E-13</c:v>
                      </c:pt>
                      <c:pt idx="7266">
                        <c:v>4.0180476898192368E-13</c:v>
                      </c:pt>
                      <c:pt idx="7267">
                        <c:v>4.0181915366251933E-13</c:v>
                      </c:pt>
                      <c:pt idx="7268">
                        <c:v>4.0183360243160432E-13</c:v>
                      </c:pt>
                      <c:pt idx="7269">
                        <c:v>4.0184811552341024E-13</c:v>
                      </c:pt>
                      <c:pt idx="7270">
                        <c:v>4.018626931721683E-13</c:v>
                      </c:pt>
                      <c:pt idx="7271">
                        <c:v>4.0187733561210972E-13</c:v>
                      </c:pt>
                      <c:pt idx="7272">
                        <c:v>4.0189204307746494E-13</c:v>
                      </c:pt>
                      <c:pt idx="7273">
                        <c:v>4.0190681580246587E-13</c:v>
                      </c:pt>
                      <c:pt idx="7274">
                        <c:v>4.0192165402134341E-13</c:v>
                      </c:pt>
                      <c:pt idx="7275">
                        <c:v>4.0193655796832816E-13</c:v>
                      </c:pt>
                      <c:pt idx="7276">
                        <c:v>4.0195152787765219E-13</c:v>
                      </c:pt>
                      <c:pt idx="7277">
                        <c:v>4.0196656398354569E-13</c:v>
                      </c:pt>
                      <c:pt idx="7278">
                        <c:v>4.0198166652024118E-13</c:v>
                      </c:pt>
                      <c:pt idx="7279">
                        <c:v>4.019968357219685E-13</c:v>
                      </c:pt>
                      <c:pt idx="7280">
                        <c:v>4.0201207182295942E-13</c:v>
                      </c:pt>
                      <c:pt idx="7281">
                        <c:v>4.0202737505744453E-13</c:v>
                      </c:pt>
                      <c:pt idx="7282">
                        <c:v>4.0204274565965549E-13</c:v>
                      </c:pt>
                      <c:pt idx="7283">
                        <c:v>4.020581838638236E-13</c:v>
                      </c:pt>
                      <c:pt idx="7284">
                        <c:v>4.0207368990417928E-13</c:v>
                      </c:pt>
                      <c:pt idx="7285">
                        <c:v>4.0208926401495497E-13</c:v>
                      </c:pt>
                      <c:pt idx="7286">
                        <c:v>4.0210490643038053E-13</c:v>
                      </c:pt>
                      <c:pt idx="7287">
                        <c:v>4.0212061738468706E-13</c:v>
                      </c:pt>
                      <c:pt idx="7288">
                        <c:v>4.0213639711210653E-13</c:v>
                      </c:pt>
                      <c:pt idx="7289">
                        <c:v>4.0215224584686988E-13</c:v>
                      </c:pt>
                      <c:pt idx="7290">
                        <c:v>4.0216816382320826E-13</c:v>
                      </c:pt>
                      <c:pt idx="7291">
                        <c:v>4.0218415127535239E-13</c:v>
                      </c:pt>
                      <c:pt idx="7292">
                        <c:v>4.0220020843753387E-13</c:v>
                      </c:pt>
                      <c:pt idx="7293">
                        <c:v>4.022163355439838E-13</c:v>
                      </c:pt>
                      <c:pt idx="7294">
                        <c:v>4.0223253282893284E-13</c:v>
                      </c:pt>
                      <c:pt idx="7295">
                        <c:v>4.0224880052661339E-13</c:v>
                      </c:pt>
                      <c:pt idx="7296">
                        <c:v>4.0226513887125465E-13</c:v>
                      </c:pt>
                      <c:pt idx="7297">
                        <c:v>4.0228154809708954E-13</c:v>
                      </c:pt>
                      <c:pt idx="7298">
                        <c:v>4.0229802843834816E-13</c:v>
                      </c:pt>
                      <c:pt idx="7299">
                        <c:v>4.0231458012926215E-13</c:v>
                      </c:pt>
                      <c:pt idx="7300">
                        <c:v>4.0233120340406279E-13</c:v>
                      </c:pt>
                      <c:pt idx="7301">
                        <c:v>4.0234789849698051E-13</c:v>
                      </c:pt>
                      <c:pt idx="7302">
                        <c:v>4.0236466564224708E-13</c:v>
                      </c:pt>
                      <c:pt idx="7303">
                        <c:v>4.0238150507409294E-13</c:v>
                      </c:pt>
                      <c:pt idx="7304">
                        <c:v>4.0239841702675072E-13</c:v>
                      </c:pt>
                      <c:pt idx="7305">
                        <c:v>4.0241540173445011E-13</c:v>
                      </c:pt>
                      <c:pt idx="7306">
                        <c:v>4.024324594314223E-13</c:v>
                      </c:pt>
                      <c:pt idx="7307">
                        <c:v>4.0244959035189967E-13</c:v>
                      </c:pt>
                      <c:pt idx="7308">
                        <c:v>4.0246679473011211E-13</c:v>
                      </c:pt>
                      <c:pt idx="7309">
                        <c:v>4.0248407280029143E-13</c:v>
                      </c:pt>
                      <c:pt idx="7310">
                        <c:v>4.0250142479666838E-13</c:v>
                      </c:pt>
                      <c:pt idx="7311">
                        <c:v>4.0251885095347432E-13</c:v>
                      </c:pt>
                      <c:pt idx="7312">
                        <c:v>4.025363515049406E-13</c:v>
                      </c:pt>
                      <c:pt idx="7313">
                        <c:v>4.0255392668529834E-13</c:v>
                      </c:pt>
                      <c:pt idx="7314">
                        <c:v>4.0257157672877802E-13</c:v>
                      </c:pt>
                      <c:pt idx="7315">
                        <c:v>4.0258930186961166E-13</c:v>
                      </c:pt>
                      <c:pt idx="7316">
                        <c:v>4.0260710234203006E-13</c:v>
                      </c:pt>
                      <c:pt idx="7317">
                        <c:v>4.0262497838026373E-13</c:v>
                      </c:pt>
                      <c:pt idx="7318">
                        <c:v>4.0264293021854492E-13</c:v>
                      </c:pt>
                      <c:pt idx="7319">
                        <c:v>4.0266095809110424E-13</c:v>
                      </c:pt>
                      <c:pt idx="7320">
                        <c:v>4.0267906223217258E-13</c:v>
                      </c:pt>
                      <c:pt idx="7321">
                        <c:v>4.0269724287598146E-13</c:v>
                      </c:pt>
                      <c:pt idx="7322">
                        <c:v>4.0271550025676219E-13</c:v>
                      </c:pt>
                      <c:pt idx="7323">
                        <c:v>4.027338346087452E-13</c:v>
                      </c:pt>
                      <c:pt idx="7324">
                        <c:v>4.0275224616616227E-13</c:v>
                      </c:pt>
                      <c:pt idx="7325">
                        <c:v>4.0277073516324459E-13</c:v>
                      </c:pt>
                      <c:pt idx="7326">
                        <c:v>4.0278930183422317E-13</c:v>
                      </c:pt>
                      <c:pt idx="7327">
                        <c:v>4.0280794641332876E-13</c:v>
                      </c:pt>
                      <c:pt idx="7328">
                        <c:v>4.0282666913479308E-13</c:v>
                      </c:pt>
                      <c:pt idx="7329">
                        <c:v>4.0284547023284712E-13</c:v>
                      </c:pt>
                      <c:pt idx="7330">
                        <c:v>4.0286434994172148E-13</c:v>
                      </c:pt>
                      <c:pt idx="7331">
                        <c:v>4.0288330849564798E-13</c:v>
                      </c:pt>
                      <c:pt idx="7332">
                        <c:v>4.0290234612885771E-13</c:v>
                      </c:pt>
                      <c:pt idx="7333">
                        <c:v>4.0292146307558129E-13</c:v>
                      </c:pt>
                      <c:pt idx="7334">
                        <c:v>4.0294065957005031E-13</c:v>
                      </c:pt>
                      <c:pt idx="7335">
                        <c:v>4.0295993584649604E-13</c:v>
                      </c:pt>
                      <c:pt idx="7336">
                        <c:v>4.0297929213914902E-13</c:v>
                      </c:pt>
                      <c:pt idx="7337">
                        <c:v>4.0299872868224102E-13</c:v>
                      </c:pt>
                      <c:pt idx="7338">
                        <c:v>4.0301824571000303E-13</c:v>
                      </c:pt>
                      <c:pt idx="7339">
                        <c:v>4.0303784345666651E-13</c:v>
                      </c:pt>
                      <c:pt idx="7340">
                        <c:v>4.0305752215646167E-13</c:v>
                      </c:pt>
                      <c:pt idx="7341">
                        <c:v>4.0307728204362046E-13</c:v>
                      </c:pt>
                      <c:pt idx="7342">
                        <c:v>4.0309712335237378E-13</c:v>
                      </c:pt>
                      <c:pt idx="7343">
                        <c:v>4.0311704631695254E-13</c:v>
                      </c:pt>
                      <c:pt idx="7344">
                        <c:v>4.0313705117158825E-13</c:v>
                      </c:pt>
                      <c:pt idx="7345">
                        <c:v>4.0315713815051165E-13</c:v>
                      </c:pt>
                      <c:pt idx="7346">
                        <c:v>4.0317730748795466E-13</c:v>
                      </c:pt>
                      <c:pt idx="7347">
                        <c:v>4.0319755941814773E-13</c:v>
                      </c:pt>
                      <c:pt idx="7348">
                        <c:v>4.0321789417532231E-13</c:v>
                      </c:pt>
                      <c:pt idx="7349">
                        <c:v>4.0323831199370901E-13</c:v>
                      </c:pt>
                      <c:pt idx="7350">
                        <c:v>4.0325881310753963E-13</c:v>
                      </c:pt>
                      <c:pt idx="7351">
                        <c:v>4.0327939775104529E-13</c:v>
                      </c:pt>
                      <c:pt idx="7352">
                        <c:v>4.0330006615845652E-13</c:v>
                      </c:pt>
                      <c:pt idx="7353">
                        <c:v>4.0332081856400569E-13</c:v>
                      </c:pt>
                      <c:pt idx="7354">
                        <c:v>4.0334165520192271E-13</c:v>
                      </c:pt>
                      <c:pt idx="7355">
                        <c:v>4.0336257630643871E-13</c:v>
                      </c:pt>
                      <c:pt idx="7356">
                        <c:v>4.0338358211178542E-13</c:v>
                      </c:pt>
                      <c:pt idx="7357">
                        <c:v>4.0340467285219419E-13</c:v>
                      </c:pt>
                      <c:pt idx="7358">
                        <c:v>4.0342584876189597E-13</c:v>
                      </c:pt>
                      <c:pt idx="7359">
                        <c:v>4.0344711007512131E-13</c:v>
                      </c:pt>
                      <c:pt idx="7360">
                        <c:v>4.0346845702610197E-13</c:v>
                      </c:pt>
                      <c:pt idx="7361">
                        <c:v>4.0348988984906921E-13</c:v>
                      </c:pt>
                      <c:pt idx="7362">
                        <c:v>4.0351140877825403E-13</c:v>
                      </c:pt>
                      <c:pt idx="7363">
                        <c:v>4.0353301404788709E-13</c:v>
                      </c:pt>
                      <c:pt idx="7364">
                        <c:v>4.0355470589219998E-13</c:v>
                      </c:pt>
                      <c:pt idx="7365">
                        <c:v>4.0357648454542351E-13</c:v>
                      </c:pt>
                      <c:pt idx="7366">
                        <c:v>4.0359835024178915E-13</c:v>
                      </c:pt>
                      <c:pt idx="7367">
                        <c:v>4.0362030321552834E-13</c:v>
                      </c:pt>
                      <c:pt idx="7368">
                        <c:v>4.0364234370087179E-13</c:v>
                      </c:pt>
                      <c:pt idx="7369">
                        <c:v>4.036644719320504E-13</c:v>
                      </c:pt>
                      <c:pt idx="7370">
                        <c:v>4.0368668814329592E-13</c:v>
                      </c:pt>
                      <c:pt idx="7371">
                        <c:v>4.0370899256883857E-13</c:v>
                      </c:pt>
                      <c:pt idx="7372">
                        <c:v>4.0373138544291125E-13</c:v>
                      </c:pt>
                      <c:pt idx="7373">
                        <c:v>4.0375386699974346E-13</c:v>
                      </c:pt>
                      <c:pt idx="7374">
                        <c:v>4.0377643747356696E-13</c:v>
                      </c:pt>
                      <c:pt idx="7375">
                        <c:v>4.037990970986124E-13</c:v>
                      </c:pt>
                      <c:pt idx="7376">
                        <c:v>4.0382184610911168E-13</c:v>
                      </c:pt>
                      <c:pt idx="7377">
                        <c:v>4.0384468473929582E-13</c:v>
                      </c:pt>
                      <c:pt idx="7378">
                        <c:v>4.0386761322339515E-13</c:v>
                      </c:pt>
                      <c:pt idx="7379">
                        <c:v>4.0389063179564175E-13</c:v>
                      </c:pt>
                      <c:pt idx="7380">
                        <c:v>4.0391374069026662E-13</c:v>
                      </c:pt>
                      <c:pt idx="7381">
                        <c:v>4.0393694014150096E-13</c:v>
                      </c:pt>
                      <c:pt idx="7382">
                        <c:v>4.0396023038357532E-13</c:v>
                      </c:pt>
                      <c:pt idx="7383">
                        <c:v>4.0398361165072116E-13</c:v>
                      </c:pt>
                      <c:pt idx="7384">
                        <c:v>4.0400708417716999E-13</c:v>
                      </c:pt>
                      <c:pt idx="7385">
                        <c:v>4.040306481971522E-13</c:v>
                      </c:pt>
                      <c:pt idx="7386">
                        <c:v>4.0405430394489961E-13</c:v>
                      </c:pt>
                      <c:pt idx="7387">
                        <c:v>4.0407805165464336E-13</c:v>
                      </c:pt>
                      <c:pt idx="7388">
                        <c:v>4.0410189156061397E-13</c:v>
                      </c:pt>
                      <c:pt idx="7389">
                        <c:v>4.0412582386986957E-13</c:v>
                      </c:pt>
                      <c:pt idx="7390">
                        <c:v>4.0414984851516649E-13</c:v>
                      </c:pt>
                      <c:pt idx="7391">
                        <c:v>4.0417396573546471E-13</c:v>
                      </c:pt>
                      <c:pt idx="7392">
                        <c:v>4.0419817587766336E-13</c:v>
                      </c:pt>
                      <c:pt idx="7393">
                        <c:v>4.0422247928865878E-13</c:v>
                      </c:pt>
                      <c:pt idx="7394">
                        <c:v>4.0424687631534908E-13</c:v>
                      </c:pt>
                      <c:pt idx="7395">
                        <c:v>4.0427136730463258E-13</c:v>
                      </c:pt>
                      <c:pt idx="7396">
                        <c:v>4.0429595260340688E-13</c:v>
                      </c:pt>
                      <c:pt idx="7397">
                        <c:v>4.0432063255856984E-13</c:v>
                      </c:pt>
                      <c:pt idx="7398">
                        <c:v>4.0434540751701877E-13</c:v>
                      </c:pt>
                      <c:pt idx="7399">
                        <c:v>4.0437027782565203E-13</c:v>
                      </c:pt>
                      <c:pt idx="7400">
                        <c:v>4.0439524383136749E-13</c:v>
                      </c:pt>
                      <c:pt idx="7401">
                        <c:v>4.0442030588106208E-13</c:v>
                      </c:pt>
                      <c:pt idx="7402">
                        <c:v>4.0444546432163439E-13</c:v>
                      </c:pt>
                      <c:pt idx="7403">
                        <c:v>4.0447071949998216E-13</c:v>
                      </c:pt>
                      <c:pt idx="7404">
                        <c:v>4.044960717630027E-13</c:v>
                      </c:pt>
                      <c:pt idx="7405">
                        <c:v>4.0452152145759489E-13</c:v>
                      </c:pt>
                      <c:pt idx="7406">
                        <c:v>4.0454706893065485E-13</c:v>
                      </c:pt>
                      <c:pt idx="7407">
                        <c:v>4.0457271452908193E-13</c:v>
                      </c:pt>
                      <c:pt idx="7408">
                        <c:v>4.0459845859977297E-13</c:v>
                      </c:pt>
                      <c:pt idx="7409">
                        <c:v>4.0462430148962617E-13</c:v>
                      </c:pt>
                      <c:pt idx="7410">
                        <c:v>4.0465024354553941E-13</c:v>
                      </c:pt>
                      <c:pt idx="7411">
                        <c:v>4.0467628511441013E-13</c:v>
                      </c:pt>
                      <c:pt idx="7412">
                        <c:v>4.0470242654313625E-13</c:v>
                      </c:pt>
                      <c:pt idx="7413">
                        <c:v>4.0472866817861593E-13</c:v>
                      </c:pt>
                      <c:pt idx="7414">
                        <c:v>4.0475501036774616E-13</c:v>
                      </c:pt>
                      <c:pt idx="7415">
                        <c:v>4.0478145345742543E-13</c:v>
                      </c:pt>
                      <c:pt idx="7416">
                        <c:v>4.0480799779455153E-13</c:v>
                      </c:pt>
                      <c:pt idx="7417">
                        <c:v>4.0483464372602172E-13</c:v>
                      </c:pt>
                      <c:pt idx="7418">
                        <c:v>4.0486139159873441E-13</c:v>
                      </c:pt>
                      <c:pt idx="7419">
                        <c:v>4.0488824175958716E-13</c:v>
                      </c:pt>
                      <c:pt idx="7420">
                        <c:v>4.0491519455547798E-13</c:v>
                      </c:pt>
                      <c:pt idx="7421">
                        <c:v>4.0494225033330393E-13</c:v>
                      </c:pt>
                      <c:pt idx="7422">
                        <c:v>4.0496940943996352E-13</c:v>
                      </c:pt>
                      <c:pt idx="7423">
                        <c:v>4.049966722223539E-13</c:v>
                      </c:pt>
                      <c:pt idx="7424">
                        <c:v>4.0502403902737409E-13</c:v>
                      </c:pt>
                      <c:pt idx="7425">
                        <c:v>4.0505151020192074E-13</c:v>
                      </c:pt>
                      <c:pt idx="7426">
                        <c:v>4.0507908609289147E-13</c:v>
                      </c:pt>
                      <c:pt idx="7427">
                        <c:v>4.0510676704718548E-13</c:v>
                      </c:pt>
                      <c:pt idx="7428">
                        <c:v>4.0513455341169913E-13</c:v>
                      </c:pt>
                      <c:pt idx="7429">
                        <c:v>4.0516244553333048E-13</c:v>
                      </c:pt>
                      <c:pt idx="7430">
                        <c:v>4.0519044375897819E-13</c:v>
                      </c:pt>
                      <c:pt idx="7431">
                        <c:v>4.0521854843553917E-13</c:v>
                      </c:pt>
                      <c:pt idx="7432">
                        <c:v>4.0524675990991172E-13</c:v>
                      </c:pt>
                      <c:pt idx="7433">
                        <c:v>4.0527507852899311E-13</c:v>
                      </c:pt>
                      <c:pt idx="7434">
                        <c:v>4.053035046396814E-13</c:v>
                      </c:pt>
                      <c:pt idx="7435">
                        <c:v>4.05332038588875E-13</c:v>
                      </c:pt>
                      <c:pt idx="7436">
                        <c:v>4.0536068072347101E-13</c:v>
                      </c:pt>
                      <c:pt idx="7437">
                        <c:v>4.0538943139036713E-13</c:v>
                      </c:pt>
                      <c:pt idx="7438">
                        <c:v>4.054182909364614E-13</c:v>
                      </c:pt>
                      <c:pt idx="7439">
                        <c:v>4.0544725970865185E-13</c:v>
                      </c:pt>
                      <c:pt idx="7440">
                        <c:v>4.0547633805383555E-13</c:v>
                      </c:pt>
                      <c:pt idx="7441">
                        <c:v>4.0550552631891126E-13</c:v>
                      </c:pt>
                      <c:pt idx="7442">
                        <c:v>4.0553482485077619E-13</c:v>
                      </c:pt>
                      <c:pt idx="7443">
                        <c:v>4.05564233996328E-13</c:v>
                      </c:pt>
                      <c:pt idx="7444">
                        <c:v>4.0559375410246479E-13</c:v>
                      </c:pt>
                      <c:pt idx="7445">
                        <c:v>4.0562338551608452E-13</c:v>
                      </c:pt>
                      <c:pt idx="7446">
                        <c:v>4.0565312858408487E-13</c:v>
                      </c:pt>
                      <c:pt idx="7447">
                        <c:v>4.0568298365336312E-13</c:v>
                      </c:pt>
                      <c:pt idx="7448">
                        <c:v>4.0571295107081775E-13</c:v>
                      </c:pt>
                      <c:pt idx="7449">
                        <c:v>4.057430311833458E-13</c:v>
                      </c:pt>
                      <c:pt idx="7450">
                        <c:v>4.057732243378457E-13</c:v>
                      </c:pt>
                      <c:pt idx="7451">
                        <c:v>4.0580353088121524E-13</c:v>
                      </c:pt>
                      <c:pt idx="7452">
                        <c:v>4.058339511603523E-13</c:v>
                      </c:pt>
                      <c:pt idx="7453">
                        <c:v>4.0586448552215397E-13</c:v>
                      </c:pt>
                      <c:pt idx="7454">
                        <c:v>4.0589513431351882E-13</c:v>
                      </c:pt>
                      <c:pt idx="7455">
                        <c:v>4.059258978813443E-13</c:v>
                      </c:pt>
                      <c:pt idx="7456">
                        <c:v>4.0595677657252793E-13</c:v>
                      </c:pt>
                      <c:pt idx="7457">
                        <c:v>4.0598777073396801E-13</c:v>
                      </c:pt>
                      <c:pt idx="7458">
                        <c:v>4.0601888071256235E-13</c:v>
                      </c:pt>
                      <c:pt idx="7459">
                        <c:v>4.0605010685520857E-13</c:v>
                      </c:pt>
                      <c:pt idx="7460">
                        <c:v>4.0608144950880416E-13</c:v>
                      </c:pt>
                      <c:pt idx="7461">
                        <c:v>4.0611290902024724E-13</c:v>
                      </c:pt>
                      <c:pt idx="7462">
                        <c:v>4.0614448573643532E-13</c:v>
                      </c:pt>
                      <c:pt idx="7463">
                        <c:v>4.0617618000426702E-13</c:v>
                      </c:pt>
                      <c:pt idx="7464">
                        <c:v>4.0620799217063877E-13</c:v>
                      </c:pt>
                      <c:pt idx="7465">
                        <c:v>4.0623992258244975E-13</c:v>
                      </c:pt>
                      <c:pt idx="7466">
                        <c:v>4.0627197158659677E-13</c:v>
                      </c:pt>
                      <c:pt idx="7467">
                        <c:v>4.0630413952997808E-13</c:v>
                      </c:pt>
                      <c:pt idx="7468">
                        <c:v>4.0633642675949174E-13</c:v>
                      </c:pt>
                      <c:pt idx="7469">
                        <c:v>4.0636883362203517E-13</c:v>
                      </c:pt>
                      <c:pt idx="7470">
                        <c:v>4.0640136046450596E-13</c:v>
                      </c:pt>
                      <c:pt idx="7471">
                        <c:v>4.0643400763380158E-13</c:v>
                      </c:pt>
                      <c:pt idx="7472">
                        <c:v>4.0646677547682135E-13</c:v>
                      </c:pt>
                      <c:pt idx="7473">
                        <c:v>4.0649966434046146E-13</c:v>
                      </c:pt>
                      <c:pt idx="7474">
                        <c:v>4.0653267457162078E-13</c:v>
                      </c:pt>
                      <c:pt idx="7475">
                        <c:v>4.0656580651719611E-13</c:v>
                      </c:pt>
                      <c:pt idx="7476">
                        <c:v>4.0659906052408606E-13</c:v>
                      </c:pt>
                      <c:pt idx="7477">
                        <c:v>4.0663243693918836E-13</c:v>
                      </c:pt>
                      <c:pt idx="7478">
                        <c:v>4.0666593610940059E-13</c:v>
                      </c:pt>
                      <c:pt idx="7479">
                        <c:v>4.0669955838162028E-13</c:v>
                      </c:pt>
                      <c:pt idx="7480">
                        <c:v>4.0673330410274577E-13</c:v>
                      </c:pt>
                      <c:pt idx="7481">
                        <c:v>4.0676717361967469E-13</c:v>
                      </c:pt>
                      <c:pt idx="7482">
                        <c:v>4.0680116727930454E-13</c:v>
                      </c:pt>
                      <c:pt idx="7483">
                        <c:v>4.0683528542853332E-13</c:v>
                      </c:pt>
                      <c:pt idx="7484">
                        <c:v>4.0686952841425911E-13</c:v>
                      </c:pt>
                      <c:pt idx="7485">
                        <c:v>4.0690389658337934E-13</c:v>
                      </c:pt>
                      <c:pt idx="7486">
                        <c:v>4.069383902827917E-13</c:v>
                      </c:pt>
                      <c:pt idx="7487">
                        <c:v>4.0697300985939442E-13</c:v>
                      </c:pt>
                      <c:pt idx="7488">
                        <c:v>4.0700775566008453E-13</c:v>
                      </c:pt>
                      <c:pt idx="7489">
                        <c:v>4.0704262803176053E-13</c:v>
                      </c:pt>
                      <c:pt idx="7490">
                        <c:v>4.0707762732132029E-13</c:v>
                      </c:pt>
                      <c:pt idx="7491">
                        <c:v>4.071127538756614E-13</c:v>
                      </c:pt>
                      <c:pt idx="7492">
                        <c:v>4.0714800804168128E-13</c:v>
                      </c:pt>
                      <c:pt idx="7493">
                        <c:v>4.0718339016627824E-13</c:v>
                      </c:pt>
                      <c:pt idx="7494">
                        <c:v>4.0721890059634994E-13</c:v>
                      </c:pt>
                      <c:pt idx="7495">
                        <c:v>4.0725453967879394E-13</c:v>
                      </c:pt>
                      <c:pt idx="7496">
                        <c:v>4.0729030776050818E-13</c:v>
                      </c:pt>
                      <c:pt idx="7497">
                        <c:v>4.0732620518839075E-13</c:v>
                      </c:pt>
                      <c:pt idx="7498">
                        <c:v>4.0736223230933874E-13</c:v>
                      </c:pt>
                      <c:pt idx="7499">
                        <c:v>4.0739838947025066E-13</c:v>
                      </c:pt>
                      <c:pt idx="7500">
                        <c:v>4.0743467701802407E-13</c:v>
                      </c:pt>
                      <c:pt idx="7501">
                        <c:v>4.0747109529955703E-13</c:v>
                      </c:pt>
                      <c:pt idx="7502">
                        <c:v>4.0750764466174665E-13</c:v>
                      </c:pt>
                      <c:pt idx="7503">
                        <c:v>4.0754432545149114E-13</c:v>
                      </c:pt>
                      <c:pt idx="7504">
                        <c:v>4.0758113801568791E-13</c:v>
                      </c:pt>
                      <c:pt idx="7505">
                        <c:v>4.0761808270123597E-13</c:v>
                      </c:pt>
                      <c:pt idx="7506">
                        <c:v>4.0765515985503116E-13</c:v>
                      </c:pt>
                      <c:pt idx="7507">
                        <c:v>4.0769236982397322E-13</c:v>
                      </c:pt>
                      <c:pt idx="7508">
                        <c:v>4.0772971295495873E-13</c:v>
                      </c:pt>
                      <c:pt idx="7509">
                        <c:v>4.0776718959488592E-13</c:v>
                      </c:pt>
                      <c:pt idx="7510">
                        <c:v>4.0780480009065265E-13</c:v>
                      </c:pt>
                      <c:pt idx="7511">
                        <c:v>4.0784254478915702E-13</c:v>
                      </c:pt>
                      <c:pt idx="7512">
                        <c:v>4.0788042403729568E-13</c:v>
                      </c:pt>
                      <c:pt idx="7513">
                        <c:v>4.0791843818196745E-13</c:v>
                      </c:pt>
                      <c:pt idx="7514">
                        <c:v>4.0795658757006949E-13</c:v>
                      </c:pt>
                      <c:pt idx="7515">
                        <c:v>4.0799487254849995E-13</c:v>
                      </c:pt>
                      <c:pt idx="7516">
                        <c:v>4.0803329346415686E-13</c:v>
                      </c:pt>
                      <c:pt idx="7517">
                        <c:v>4.0807185066393781E-13</c:v>
                      </c:pt>
                      <c:pt idx="7518">
                        <c:v>4.0811054449474021E-13</c:v>
                      </c:pt>
                      <c:pt idx="7519">
                        <c:v>4.0814937554300017E-13</c:v>
                      </c:pt>
                      <c:pt idx="7520">
                        <c:v>4.0818834459762456E-13</c:v>
                      </c:pt>
                      <c:pt idx="7521">
                        <c:v>4.0822745214143213E-13</c:v>
                      </c:pt>
                      <c:pt idx="7522">
                        <c:v>4.0826669865375674E-13</c:v>
                      </c:pt>
                      <c:pt idx="7523">
                        <c:v>4.0830608461393354E-13</c:v>
                      </c:pt>
                      <c:pt idx="7524">
                        <c:v>4.0834561050129866E-13</c:v>
                      </c:pt>
                      <c:pt idx="7525">
                        <c:v>4.0838527679518604E-13</c:v>
                      </c:pt>
                      <c:pt idx="7526">
                        <c:v>4.084250839749314E-13</c:v>
                      </c:pt>
                      <c:pt idx="7527">
                        <c:v>4.084650325198695E-13</c:v>
                      </c:pt>
                      <c:pt idx="7528">
                        <c:v>4.0850512290933559E-13</c:v>
                      </c:pt>
                      <c:pt idx="7529">
                        <c:v>4.085453556226649E-13</c:v>
                      </c:pt>
                      <c:pt idx="7530">
                        <c:v>4.0858573113919262E-13</c:v>
                      </c:pt>
                      <c:pt idx="7531">
                        <c:v>4.0862624993825322E-13</c:v>
                      </c:pt>
                      <c:pt idx="7532">
                        <c:v>4.0866691249918231E-13</c:v>
                      </c:pt>
                      <c:pt idx="7533">
                        <c:v>4.08707719301315E-13</c:v>
                      </c:pt>
                      <c:pt idx="7534">
                        <c:v>4.0874867082398584E-13</c:v>
                      </c:pt>
                      <c:pt idx="7535">
                        <c:v>4.087897675465304E-13</c:v>
                      </c:pt>
                      <c:pt idx="7536">
                        <c:v>4.0883100994828374E-13</c:v>
                      </c:pt>
                      <c:pt idx="7537">
                        <c:v>4.0887239850858056E-13</c:v>
                      </c:pt>
                      <c:pt idx="7538">
                        <c:v>4.0891393370675653E-13</c:v>
                      </c:pt>
                      <c:pt idx="7539">
                        <c:v>4.0895561602214646E-13</c:v>
                      </c:pt>
                      <c:pt idx="7540">
                        <c:v>4.0899744593408515E-13</c:v>
                      </c:pt>
                      <c:pt idx="7541">
                        <c:v>4.0903942392190797E-13</c:v>
                      </c:pt>
                      <c:pt idx="7542">
                        <c:v>4.0908155046495042E-13</c:v>
                      </c:pt>
                      <c:pt idx="7543">
                        <c:v>4.0912382604254723E-13</c:v>
                      </c:pt>
                      <c:pt idx="7544">
                        <c:v>4.0916625113403308E-13</c:v>
                      </c:pt>
                      <c:pt idx="7545">
                        <c:v>4.0920882621874346E-13</c:v>
                      </c:pt>
                      <c:pt idx="7546">
                        <c:v>4.092515517760131E-13</c:v>
                      </c:pt>
                      <c:pt idx="7547">
                        <c:v>4.0929442828517814E-13</c:v>
                      </c:pt>
                      <c:pt idx="7548">
                        <c:v>4.0933745622557257E-13</c:v>
                      </c:pt>
                      <c:pt idx="7549">
                        <c:v>4.0938063607653135E-13</c:v>
                      </c:pt>
                      <c:pt idx="7550">
                        <c:v>4.0942396831739075E-13</c:v>
                      </c:pt>
                      <c:pt idx="7551">
                        <c:v>4.0946745342748488E-13</c:v>
                      </c:pt>
                      <c:pt idx="7552">
                        <c:v>4.0951109188614939E-13</c:v>
                      </c:pt>
                      <c:pt idx="7553">
                        <c:v>4.0955488417271844E-13</c:v>
                      </c:pt>
                      <c:pt idx="7554">
                        <c:v>4.09598830766528E-13</c:v>
                      </c:pt>
                      <c:pt idx="7555">
                        <c:v>4.0964293214691307E-13</c:v>
                      </c:pt>
                      <c:pt idx="7556">
                        <c:v>4.0968718879320887E-13</c:v>
                      </c:pt>
                      <c:pt idx="7557">
                        <c:v>4.097316011847497E-13</c:v>
                      </c:pt>
                      <c:pt idx="7558">
                        <c:v>4.0977616980087138E-13</c:v>
                      </c:pt>
                      <c:pt idx="7559">
                        <c:v>4.0982089512090841E-13</c:v>
                      </c:pt>
                      <c:pt idx="7560">
                        <c:v>4.098657776241969E-13</c:v>
                      </c:pt>
                      <c:pt idx="7561">
                        <c:v>4.0991081779007036E-13</c:v>
                      </c:pt>
                      <c:pt idx="7562">
                        <c:v>4.0995601609786557E-13</c:v>
                      </c:pt>
                      <c:pt idx="7563">
                        <c:v>4.1000137302691626E-13</c:v>
                      </c:pt>
                      <c:pt idx="7564">
                        <c:v>4.1004688905655906E-13</c:v>
                      </c:pt>
                      <c:pt idx="7565">
                        <c:v>4.1009256466612696E-13</c:v>
                      </c:pt>
                      <c:pt idx="7566">
                        <c:v>4.10138400334957E-13</c:v>
                      </c:pt>
                      <c:pt idx="7567">
                        <c:v>4.1018439654238311E-13</c:v>
                      </c:pt>
                      <c:pt idx="7568">
                        <c:v>4.1023055376774082E-13</c:v>
                      </c:pt>
                      <c:pt idx="7569">
                        <c:v>4.1027687249036462E-13</c:v>
                      </c:pt>
                      <c:pt idx="7570">
                        <c:v>4.1032335318959045E-13</c:v>
                      </c:pt>
                      <c:pt idx="7571">
                        <c:v>4.1036999634475324E-13</c:v>
                      </c:pt>
                      <c:pt idx="7572">
                        <c:v>4.1041680243518787E-13</c:v>
                      </c:pt>
                      <c:pt idx="7573">
                        <c:v>4.1046377194022913E-13</c:v>
                      </c:pt>
                      <c:pt idx="7574">
                        <c:v>4.105109053392126E-13</c:v>
                      </c:pt>
                      <c:pt idx="7575">
                        <c:v>4.1055820311147334E-13</c:v>
                      </c:pt>
                      <c:pt idx="7576">
                        <c:v>4.1060566573634584E-13</c:v>
                      </c:pt>
                      <c:pt idx="7577">
                        <c:v>4.1065329369316592E-13</c:v>
                      </c:pt>
                      <c:pt idx="7578">
                        <c:v>4.107010874612684E-13</c:v>
                      </c:pt>
                      <c:pt idx="7579">
                        <c:v>4.1074904751998797E-13</c:v>
                      </c:pt>
                      <c:pt idx="7580">
                        <c:v>4.1079717434866036E-13</c:v>
                      </c:pt>
                      <c:pt idx="7581">
                        <c:v>4.1084546842662057E-13</c:v>
                      </c:pt>
                      <c:pt idx="7582">
                        <c:v>4.1089393023320346E-13</c:v>
                      </c:pt>
                      <c:pt idx="7583">
                        <c:v>4.1094256024774398E-13</c:v>
                      </c:pt>
                      <c:pt idx="7584">
                        <c:v>4.1099135894957756E-13</c:v>
                      </c:pt>
                      <c:pt idx="7585">
                        <c:v>4.1104032681803865E-13</c:v>
                      </c:pt>
                      <c:pt idx="7586">
                        <c:v>4.1108946433246311E-13</c:v>
                      </c:pt>
                      <c:pt idx="7587">
                        <c:v>4.1113877197218585E-13</c:v>
                      </c:pt>
                      <c:pt idx="7588">
                        <c:v>4.1118825021654198E-13</c:v>
                      </c:pt>
                      <c:pt idx="7589">
                        <c:v>4.1123789954486621E-13</c:v>
                      </c:pt>
                      <c:pt idx="7590">
                        <c:v>4.1128772043649384E-13</c:v>
                      </c:pt>
                      <c:pt idx="7591">
                        <c:v>4.1133771337076015E-13</c:v>
                      </c:pt>
                      <c:pt idx="7592">
                        <c:v>4.1138787882699963E-13</c:v>
                      </c:pt>
                      <c:pt idx="7593">
                        <c:v>4.1143821728454877E-13</c:v>
                      </c:pt>
                      <c:pt idx="7594">
                        <c:v>4.1148872922274059E-13</c:v>
                      </c:pt>
                      <c:pt idx="7595">
                        <c:v>4.1153941512091207E-13</c:v>
                      </c:pt>
                      <c:pt idx="7596">
                        <c:v>4.1159027545839702E-13</c:v>
                      </c:pt>
                      <c:pt idx="7597">
                        <c:v>4.1164131071453136E-13</c:v>
                      </c:pt>
                      <c:pt idx="7598">
                        <c:v>4.1169252136864917E-13</c:v>
                      </c:pt>
                      <c:pt idx="7599">
                        <c:v>4.1174390790008729E-13</c:v>
                      </c:pt>
                      <c:pt idx="7600">
                        <c:v>4.1179547078817841E-13</c:v>
                      </c:pt>
                      <c:pt idx="7601">
                        <c:v>4.1184721051225981E-13</c:v>
                      </c:pt>
                      <c:pt idx="7602">
                        <c:v>4.1189912755166513E-13</c:v>
                      </c:pt>
                      <c:pt idx="7603">
                        <c:v>4.1195122238573049E-13</c:v>
                      </c:pt>
                      <c:pt idx="7604">
                        <c:v>4.1200349549379055E-13</c:v>
                      </c:pt>
                      <c:pt idx="7605">
                        <c:v>4.1205594731380507E-13</c:v>
                      </c:pt>
                      <c:pt idx="7606">
                        <c:v>4.1210857820616698E-13</c:v>
                      </c:pt>
                      <c:pt idx="7607">
                        <c:v>4.1216138876865845E-13</c:v>
                      </c:pt>
                      <c:pt idx="7608">
                        <c:v>4.1221437962381433E-13</c:v>
                      </c:pt>
                      <c:pt idx="7609">
                        <c:v>4.1226755139416639E-13</c:v>
                      </c:pt>
                      <c:pt idx="7610">
                        <c:v>4.1232090470224836E-13</c:v>
                      </c:pt>
                      <c:pt idx="7611">
                        <c:v>4.1237444017059297E-13</c:v>
                      </c:pt>
                      <c:pt idx="7612">
                        <c:v>4.1242815842173426E-13</c:v>
                      </c:pt>
                      <c:pt idx="7613">
                        <c:v>4.1248206007820399E-13</c:v>
                      </c:pt>
                      <c:pt idx="7614">
                        <c:v>4.1253614576253641E-13</c:v>
                      </c:pt>
                      <c:pt idx="7615">
                        <c:v>4.1259041609726404E-13</c:v>
                      </c:pt>
                      <c:pt idx="7616">
                        <c:v>4.1264487170492026E-13</c:v>
                      </c:pt>
                      <c:pt idx="7617">
                        <c:v>4.1269951320803825E-13</c:v>
                      </c:pt>
                      <c:pt idx="7618">
                        <c:v>4.1275434122915059E-13</c:v>
                      </c:pt>
                      <c:pt idx="7619">
                        <c:v>4.1280935639079086E-13</c:v>
                      </c:pt>
                      <c:pt idx="7620">
                        <c:v>4.128645593154922E-13</c:v>
                      </c:pt>
                      <c:pt idx="7621">
                        <c:v>4.1291995062578772E-13</c:v>
                      </c:pt>
                      <c:pt idx="7622">
                        <c:v>4.1297553094421027E-13</c:v>
                      </c:pt>
                      <c:pt idx="7623">
                        <c:v>4.1303130089329306E-13</c:v>
                      </c:pt>
                      <c:pt idx="7624">
                        <c:v>4.1308726109556894E-13</c:v>
                      </c:pt>
                      <c:pt idx="7625">
                        <c:v>4.1314341217357122E-13</c:v>
                      </c:pt>
                      <c:pt idx="7626">
                        <c:v>4.131997547498337E-13</c:v>
                      </c:pt>
                      <c:pt idx="7627">
                        <c:v>4.132562894468886E-13</c:v>
                      </c:pt>
                      <c:pt idx="7628">
                        <c:v>4.1331301688726929E-13</c:v>
                      </c:pt>
                      <c:pt idx="7629">
                        <c:v>4.1336993769350892E-13</c:v>
                      </c:pt>
                      <c:pt idx="7630">
                        <c:v>4.134270524881407E-13</c:v>
                      </c:pt>
                      <c:pt idx="7631">
                        <c:v>4.1348436189369738E-13</c:v>
                      </c:pt>
                      <c:pt idx="7632">
                        <c:v>4.1354186653271247E-13</c:v>
                      </c:pt>
                      <c:pt idx="7633">
                        <c:v>4.1359956702771902E-13</c:v>
                      </c:pt>
                      <c:pt idx="7634">
                        <c:v>4.1365746400124989E-13</c:v>
                      </c:pt>
                      <c:pt idx="7635">
                        <c:v>4.1371555807583832E-13</c:v>
                      </c:pt>
                      <c:pt idx="7636">
                        <c:v>4.1377384987401779E-13</c:v>
                      </c:pt>
                      <c:pt idx="7637">
                        <c:v>4.1383234001832113E-13</c:v>
                      </c:pt>
                      <c:pt idx="7638">
                        <c:v>4.1389102913128112E-13</c:v>
                      </c:pt>
                      <c:pt idx="7639">
                        <c:v>4.1394991783543119E-13</c:v>
                      </c:pt>
                      <c:pt idx="7640">
                        <c:v>4.1400900675330437E-13</c:v>
                      </c:pt>
                      <c:pt idx="7641">
                        <c:v>4.1406829650743418E-13</c:v>
                      </c:pt>
                      <c:pt idx="7642">
                        <c:v>4.1412778772035322E-13</c:v>
                      </c:pt>
                      <c:pt idx="7643">
                        <c:v>4.141874810145942E-13</c:v>
                      </c:pt>
                      <c:pt idx="7644">
                        <c:v>4.1424737701269171E-13</c:v>
                      </c:pt>
                      <c:pt idx="7645">
                        <c:v>4.1430747633717738E-13</c:v>
                      </c:pt>
                      <c:pt idx="7646">
                        <c:v>4.1436777961058473E-13</c:v>
                      </c:pt>
                      <c:pt idx="7647">
                        <c:v>4.1442828745544746E-13</c:v>
                      </c:pt>
                      <c:pt idx="7648">
                        <c:v>4.1448900049429788E-13</c:v>
                      </c:pt>
                      <c:pt idx="7649">
                        <c:v>4.1454991934966973E-13</c:v>
                      </c:pt>
                      <c:pt idx="7650">
                        <c:v>4.1461104464409544E-13</c:v>
                      </c:pt>
                      <c:pt idx="7651">
                        <c:v>4.1467237700010883E-13</c:v>
                      </c:pt>
                      <c:pt idx="7652">
                        <c:v>4.1473391704024275E-13</c:v>
                      </c:pt>
                      <c:pt idx="7653">
                        <c:v>4.1479566538703051E-13</c:v>
                      </c:pt>
                      <c:pt idx="7654">
                        <c:v>4.1485762266300454E-13</c:v>
                      </c:pt>
                      <c:pt idx="7655">
                        <c:v>4.1491978949069874E-13</c:v>
                      </c:pt>
                      <c:pt idx="7656">
                        <c:v>4.1498216649264592E-13</c:v>
                      </c:pt>
                      <c:pt idx="7657">
                        <c:v>4.1504475429137882E-13</c:v>
                      </c:pt>
                      <c:pt idx="7658">
                        <c:v>4.1510755350943112E-13</c:v>
                      </c:pt>
                      <c:pt idx="7659">
                        <c:v>4.1517056476933559E-13</c:v>
                      </c:pt>
                      <c:pt idx="7660">
                        <c:v>4.1523378869362516E-13</c:v>
                      </c:pt>
                      <c:pt idx="7661">
                        <c:v>4.1529722590483368E-13</c:v>
                      </c:pt>
                      <c:pt idx="7662">
                        <c:v>4.1536087702549386E-13</c:v>
                      </c:pt>
                      <c:pt idx="7663">
                        <c:v>4.1542474267813839E-13</c:v>
                      </c:pt>
                      <c:pt idx="7664">
                        <c:v>4.1548882348530134E-13</c:v>
                      </c:pt>
                      <c:pt idx="7665">
                        <c:v>4.155531200695151E-13</c:v>
                      </c:pt>
                      <c:pt idx="7666">
                        <c:v>4.156176330533124E-13</c:v>
                      </c:pt>
                      <c:pt idx="7667">
                        <c:v>4.1568236305922686E-13</c:v>
                      </c:pt>
                      <c:pt idx="7668">
                        <c:v>4.1574731070979196E-13</c:v>
                      </c:pt>
                      <c:pt idx="7669">
                        <c:v>4.1581247662754075E-13</c:v>
                      </c:pt>
                      <c:pt idx="7670">
                        <c:v>4.1587786143500538E-13</c:v>
                      </c:pt>
                      <c:pt idx="7671">
                        <c:v>4.1594346575472001E-13</c:v>
                      </c:pt>
                      <c:pt idx="7672">
                        <c:v>4.160092902092174E-13</c:v>
                      </c:pt>
                      <c:pt idx="7673">
                        <c:v>4.1607533542103048E-13</c:v>
                      </c:pt>
                      <c:pt idx="7674">
                        <c:v>4.1614160201269249E-13</c:v>
                      </c:pt>
                      <c:pt idx="7675">
                        <c:v>4.1620809060673686E-13</c:v>
                      </c:pt>
                      <c:pt idx="7676">
                        <c:v>4.1627480182569636E-13</c:v>
                      </c:pt>
                      <c:pt idx="7677">
                        <c:v>4.1634173629210397E-13</c:v>
                      </c:pt>
                      <c:pt idx="7678">
                        <c:v>4.1640889462849293E-13</c:v>
                      </c:pt>
                      <c:pt idx="7679">
                        <c:v>4.1647627745739621E-13</c:v>
                      </c:pt>
                      <c:pt idx="7680">
                        <c:v>4.165438854013471E-13</c:v>
                      </c:pt>
                      <c:pt idx="7681">
                        <c:v>4.1661171908287902E-13</c:v>
                      </c:pt>
                      <c:pt idx="7682">
                        <c:v>4.1667977912452501E-13</c:v>
                      </c:pt>
                      <c:pt idx="7683">
                        <c:v>4.1674806614881764E-13</c:v>
                      </c:pt>
                      <c:pt idx="7684">
                        <c:v>4.1681658077829034E-13</c:v>
                      </c:pt>
                      <c:pt idx="7685">
                        <c:v>4.1688532363547655E-13</c:v>
                      </c:pt>
                      <c:pt idx="7686">
                        <c:v>4.1695429534290829E-13</c:v>
                      </c:pt>
                      <c:pt idx="7687">
                        <c:v>4.1702349652312005E-13</c:v>
                      </c:pt>
                      <c:pt idx="7688">
                        <c:v>4.1709292779864425E-13</c:v>
                      </c:pt>
                      <c:pt idx="7689">
                        <c:v>4.1716258979201372E-13</c:v>
                      </c:pt>
                      <c:pt idx="7690">
                        <c:v>4.172324831257628E-13</c:v>
                      </c:pt>
                      <c:pt idx="7691">
                        <c:v>4.1730260845560974E-13</c:v>
                      </c:pt>
                      <c:pt idx="7692">
                        <c:v>4.1737296702242705E-13</c:v>
                      </c:pt>
                      <c:pt idx="7693">
                        <c:v>4.1744355978315726E-13</c:v>
                      </c:pt>
                      <c:pt idx="7694">
                        <c:v>4.1751438749355084E-13</c:v>
                      </c:pt>
                      <c:pt idx="7695">
                        <c:v>4.1758545090935805E-13</c:v>
                      </c:pt>
                      <c:pt idx="7696">
                        <c:v>4.1765675078632777E-13</c:v>
                      </c:pt>
                      <c:pt idx="7697">
                        <c:v>4.1772828788021091E-13</c:v>
                      </c:pt>
                      <c:pt idx="7698">
                        <c:v>4.1780006294675733E-13</c:v>
                      </c:pt>
                      <c:pt idx="7699">
                        <c:v>4.1787207674171668E-13</c:v>
                      </c:pt>
                      <c:pt idx="7700">
                        <c:v>4.1794433002083936E-13</c:v>
                      </c:pt>
                      <c:pt idx="7701">
                        <c:v>4.1801682353987517E-13</c:v>
                      </c:pt>
                      <c:pt idx="7702">
                        <c:v>4.1808955805457381E-13</c:v>
                      </c:pt>
                      <c:pt idx="7703">
                        <c:v>4.1816253432068599E-13</c:v>
                      </c:pt>
                      <c:pt idx="7704">
                        <c:v>4.1823575309396146E-13</c:v>
                      </c:pt>
                      <c:pt idx="7705">
                        <c:v>4.1830921513014992E-13</c:v>
                      </c:pt>
                      <c:pt idx="7706">
                        <c:v>4.1838292118500126E-13</c:v>
                      </c:pt>
                      <c:pt idx="7707">
                        <c:v>4.1845687201426611E-13</c:v>
                      </c:pt>
                      <c:pt idx="7708">
                        <c:v>4.1853106837369365E-13</c:v>
                      </c:pt>
                      <c:pt idx="7709">
                        <c:v>4.1860551101903495E-13</c:v>
                      </c:pt>
                      <c:pt idx="7710">
                        <c:v>4.1868020070603915E-13</c:v>
                      </c:pt>
                      <c:pt idx="7711">
                        <c:v>4.1875513819045599E-13</c:v>
                      </c:pt>
                      <c:pt idx="7712">
                        <c:v>4.1883032422803665E-13</c:v>
                      </c:pt>
                      <c:pt idx="7713">
                        <c:v>4.1890575957452991E-13</c:v>
                      </c:pt>
                      <c:pt idx="7714">
                        <c:v>4.1898144498568634E-13</c:v>
                      </c:pt>
                      <c:pt idx="7715">
                        <c:v>4.1905738121725592E-13</c:v>
                      </c:pt>
                      <c:pt idx="7716">
                        <c:v>4.1913356902498888E-13</c:v>
                      </c:pt>
                      <c:pt idx="7717">
                        <c:v>4.1921000916463464E-13</c:v>
                      </c:pt>
                      <c:pt idx="7718">
                        <c:v>4.1928670239194323E-13</c:v>
                      </c:pt>
                      <c:pt idx="7719">
                        <c:v>4.1936364946266514E-13</c:v>
                      </c:pt>
                      <c:pt idx="7720">
                        <c:v>4.1944085113255027E-13</c:v>
                      </c:pt>
                      <c:pt idx="7721">
                        <c:v>4.1951830815734853E-13</c:v>
                      </c:pt>
                      <c:pt idx="7722">
                        <c:v>4.1959602129280977E-13</c:v>
                      </c:pt>
                      <c:pt idx="7723">
                        <c:v>4.1967399129468409E-13</c:v>
                      </c:pt>
                      <c:pt idx="7724">
                        <c:v>4.1975221891872159E-13</c:v>
                      </c:pt>
                      <c:pt idx="7725">
                        <c:v>4.1983070492067162E-13</c:v>
                      </c:pt>
                      <c:pt idx="7726">
                        <c:v>4.199094500562853E-13</c:v>
                      </c:pt>
                      <c:pt idx="7727">
                        <c:v>4.1998845508131186E-13</c:v>
                      </c:pt>
                      <c:pt idx="7728">
                        <c:v>4.2006772075150136E-13</c:v>
                      </c:pt>
                      <c:pt idx="7729">
                        <c:v>4.2014724782260366E-13</c:v>
                      </c:pt>
                      <c:pt idx="7730">
                        <c:v>4.202270370503696E-13</c:v>
                      </c:pt>
                      <c:pt idx="7731">
                        <c:v>4.2030708919054855E-13</c:v>
                      </c:pt>
                      <c:pt idx="7732">
                        <c:v>4.2038740499888999E-13</c:v>
                      </c:pt>
                      <c:pt idx="7733">
                        <c:v>4.2046798523114493E-13</c:v>
                      </c:pt>
                      <c:pt idx="7734">
                        <c:v>4.2054883064266792E-13</c:v>
                      </c:pt>
                      <c:pt idx="7735">
                        <c:v>4.206299419838652E-13</c:v>
                      </c:pt>
                      <c:pt idx="7736">
                        <c:v>4.2071132008569998E-13</c:v>
                      </c:pt>
                      <c:pt idx="7737">
                        <c:v>4.2079296580950335E-13</c:v>
                      </c:pt>
                      <c:pt idx="7738">
                        <c:v>4.2087488001660473E-13</c:v>
                      </c:pt>
                      <c:pt idx="7739">
                        <c:v>4.2095706356833615E-13</c:v>
                      </c:pt>
                      <c:pt idx="7740">
                        <c:v>4.2103951732602793E-13</c:v>
                      </c:pt>
                      <c:pt idx="7741">
                        <c:v>4.2112224215101021E-13</c:v>
                      </c:pt>
                      <c:pt idx="7742">
                        <c:v>4.2120523890461378E-13</c:v>
                      </c:pt>
                      <c:pt idx="7743">
                        <c:v>4.2128850844816994E-13</c:v>
                      </c:pt>
                      <c:pt idx="7744">
                        <c:v>4.2137205164300897E-13</c:v>
                      </c:pt>
                      <c:pt idx="7745">
                        <c:v>4.2145586935046158E-13</c:v>
                      </c:pt>
                      <c:pt idx="7746">
                        <c:v>4.2153996243185804E-13</c:v>
                      </c:pt>
                      <c:pt idx="7747">
                        <c:v>4.2162433174852925E-13</c:v>
                      </c:pt>
                      <c:pt idx="7748">
                        <c:v>4.2170897816180595E-13</c:v>
                      </c:pt>
                      <c:pt idx="7749">
                        <c:v>4.2179390253301923E-13</c:v>
                      </c:pt>
                      <c:pt idx="7750">
                        <c:v>4.218791057234996E-13</c:v>
                      </c:pt>
                      <c:pt idx="7751">
                        <c:v>4.2196458859457702E-13</c:v>
                      </c:pt>
                      <c:pt idx="7752">
                        <c:v>4.220503520075828E-13</c:v>
                      </c:pt>
                      <c:pt idx="7753">
                        <c:v>4.2213639682384763E-13</c:v>
                      </c:pt>
                      <c:pt idx="7754">
                        <c:v>4.2222272390470149E-13</c:v>
                      </c:pt>
                      <c:pt idx="7755">
                        <c:v>4.2230933411147619E-13</c:v>
                      </c:pt>
                      <c:pt idx="7756">
                        <c:v>4.2239622830550156E-13</c:v>
                      </c:pt>
                      <c:pt idx="7757">
                        <c:v>4.224834073481088E-13</c:v>
                      </c:pt>
                      <c:pt idx="7758">
                        <c:v>4.2257087210062783E-13</c:v>
                      </c:pt>
                      <c:pt idx="7759">
                        <c:v>4.2265862342439007E-13</c:v>
                      </c:pt>
                      <c:pt idx="7760">
                        <c:v>4.2274666218072548E-13</c:v>
                      </c:pt>
                      <c:pt idx="7761">
                        <c:v>4.2283498923096538E-13</c:v>
                      </c:pt>
                      <c:pt idx="7762">
                        <c:v>4.2292360543643994E-13</c:v>
                      </c:pt>
                      <c:pt idx="7763">
                        <c:v>4.2301251165848077E-13</c:v>
                      </c:pt>
                      <c:pt idx="7764">
                        <c:v>4.2310170875841719E-13</c:v>
                      </c:pt>
                      <c:pt idx="7765">
                        <c:v>4.2319119759758091E-13</c:v>
                      </c:pt>
                      <c:pt idx="7766">
                        <c:v>4.2328097903730221E-13</c:v>
                      </c:pt>
                      <c:pt idx="7767">
                        <c:v>4.2337105393891169E-13</c:v>
                      </c:pt>
                      <c:pt idx="7768">
                        <c:v>4.2346142316374003E-13</c:v>
                      </c:pt>
                      <c:pt idx="7769">
                        <c:v>4.2355208757311823E-13</c:v>
                      </c:pt>
                      <c:pt idx="7770">
                        <c:v>4.2364304802837623E-13</c:v>
                      </c:pt>
                      <c:pt idx="7771">
                        <c:v>4.2373430539084532E-13</c:v>
                      </c:pt>
                      <c:pt idx="7772">
                        <c:v>4.2382586052185649E-13</c:v>
                      </c:pt>
                      <c:pt idx="7773">
                        <c:v>4.2391771428273989E-13</c:v>
                      </c:pt>
                      <c:pt idx="7774">
                        <c:v>4.2400986753482594E-13</c:v>
                      </c:pt>
                      <c:pt idx="7775">
                        <c:v>4.2410232113944611E-13</c:v>
                      </c:pt>
                      <c:pt idx="7776">
                        <c:v>4.2419507595792966E-13</c:v>
                      </c:pt>
                      <c:pt idx="7777">
                        <c:v>4.2428813285160921E-13</c:v>
                      </c:pt>
                      <c:pt idx="7778">
                        <c:v>4.2438149267274958E-13</c:v>
                      </c:pt>
                      <c:pt idx="7779">
                        <c:v>4.2447515635171015E-13</c:v>
                      </c:pt>
                      <c:pt idx="7780">
                        <c:v>4.2456912487038859E-13</c:v>
                      </c:pt>
                      <c:pt idx="7781">
                        <c:v>4.2466339921069069E-13</c:v>
                      </c:pt>
                      <c:pt idx="7782">
                        <c:v>4.2475798035452458E-13</c:v>
                      </c:pt>
                      <c:pt idx="7783">
                        <c:v>4.2485286928379806E-13</c:v>
                      </c:pt>
                      <c:pt idx="7784">
                        <c:v>4.249480669804181E-13</c:v>
                      </c:pt>
                      <c:pt idx="7785">
                        <c:v>4.2504357442629215E-13</c:v>
                      </c:pt>
                      <c:pt idx="7786">
                        <c:v>4.2513939260332739E-13</c:v>
                      </c:pt>
                      <c:pt idx="7787">
                        <c:v>4.2523552249343136E-13</c:v>
                      </c:pt>
                      <c:pt idx="7788">
                        <c:v>4.2533196507851214E-13</c:v>
                      </c:pt>
                      <c:pt idx="7789">
                        <c:v>4.2542872134047664E-13</c:v>
                      </c:pt>
                      <c:pt idx="7790">
                        <c:v>4.2552579226123176E-13</c:v>
                      </c:pt>
                      <c:pt idx="7791">
                        <c:v>4.2562317882268542E-13</c:v>
                      </c:pt>
                      <c:pt idx="7792">
                        <c:v>4.2572088200674559E-13</c:v>
                      </c:pt>
                      <c:pt idx="7793">
                        <c:v>4.2581890279531846E-13</c:v>
                      </c:pt>
                      <c:pt idx="7794">
                        <c:v>4.2591724217031252E-13</c:v>
                      </c:pt>
                      <c:pt idx="7795">
                        <c:v>4.2601590111363476E-13</c:v>
                      </c:pt>
                      <c:pt idx="7796">
                        <c:v>4.2611488060719229E-13</c:v>
                      </c:pt>
                      <c:pt idx="7797">
                        <c:v>4.2621418163289294E-13</c:v>
                      </c:pt>
                      <c:pt idx="7798">
                        <c:v>4.2631380517264431E-13</c:v>
                      </c:pt>
                      <c:pt idx="7799">
                        <c:v>4.2641375220835347E-13</c:v>
                      </c:pt>
                      <c:pt idx="7800">
                        <c:v>4.2651402372192757E-13</c:v>
                      </c:pt>
                      <c:pt idx="7801">
                        <c:v>4.2661462069527452E-13</c:v>
                      </c:pt>
                      <c:pt idx="7802">
                        <c:v>4.267155441103013E-13</c:v>
                      </c:pt>
                      <c:pt idx="7803">
                        <c:v>4.2681679494891566E-13</c:v>
                      </c:pt>
                      <c:pt idx="7804">
                        <c:v>4.2691837419302522E-13</c:v>
                      </c:pt>
                      <c:pt idx="7805">
                        <c:v>4.2702028282453708E-13</c:v>
                      </c:pt>
                      <c:pt idx="7806">
                        <c:v>4.2712252182535866E-13</c:v>
                      </c:pt>
                      <c:pt idx="7807">
                        <c:v>4.2722509217739726E-13</c:v>
                      </c:pt>
                      <c:pt idx="7808">
                        <c:v>4.2732799486256091E-13</c:v>
                      </c:pt>
                      <c:pt idx="7809">
                        <c:v>4.2743123086275581E-13</c:v>
                      </c:pt>
                      <c:pt idx="7810">
                        <c:v>4.2753480115989068E-13</c:v>
                      </c:pt>
                      <c:pt idx="7811">
                        <c:v>4.2763870673587227E-13</c:v>
                      </c:pt>
                      <c:pt idx="7812">
                        <c:v>4.2774294857260861E-13</c:v>
                      </c:pt>
                      <c:pt idx="7813">
                        <c:v>4.27847527652006E-13</c:v>
                      </c:pt>
                      <c:pt idx="7814">
                        <c:v>4.2795244495597274E-13</c:v>
                      </c:pt>
                      <c:pt idx="7815">
                        <c:v>4.2805770146641556E-13</c:v>
                      </c:pt>
                      <c:pt idx="7816">
                        <c:v>4.2816329816524292E-13</c:v>
                      </c:pt>
                      <c:pt idx="7817">
                        <c:v>4.2826923603436093E-13</c:v>
                      </c:pt>
                      <c:pt idx="7818">
                        <c:v>4.283755160556784E-13</c:v>
                      </c:pt>
                      <c:pt idx="7819">
                        <c:v>4.2848213921110128E-13</c:v>
                      </c:pt>
                      <c:pt idx="7820">
                        <c:v>4.285891064825381E-13</c:v>
                      </c:pt>
                      <c:pt idx="7821">
                        <c:v>4.2869641897660986E-13</c:v>
                      </c:pt>
                      <c:pt idx="7822">
                        <c:v>4.2880407796455168E-13</c:v>
                      </c:pt>
                      <c:pt idx="7823">
                        <c:v>4.2891208453434478E-13</c:v>
                      </c:pt>
                      <c:pt idx="7824">
                        <c:v>4.2902043976915824E-13</c:v>
                      </c:pt>
                      <c:pt idx="7825">
                        <c:v>4.2912914475216533E-13</c:v>
                      </c:pt>
                      <c:pt idx="7826">
                        <c:v>4.2923820056653599E-13</c:v>
                      </c:pt>
                      <c:pt idx="7827">
                        <c:v>4.2934760829544192E-13</c:v>
                      </c:pt>
                      <c:pt idx="7828">
                        <c:v>4.2945736902205348E-13</c:v>
                      </c:pt>
                      <c:pt idx="7829">
                        <c:v>4.2956748382954352E-13</c:v>
                      </c:pt>
                      <c:pt idx="7830">
                        <c:v>4.2967795380108204E-13</c:v>
                      </c:pt>
                      <c:pt idx="7831">
                        <c:v>4.297887800198412E-13</c:v>
                      </c:pt>
                      <c:pt idx="7832">
                        <c:v>4.2989996356899078E-13</c:v>
                      </c:pt>
                      <c:pt idx="7833">
                        <c:v>4.3001150553170326E-13</c:v>
                      </c:pt>
                      <c:pt idx="7834">
                        <c:v>4.3012340699114947E-13</c:v>
                      </c:pt>
                      <c:pt idx="7835">
                        <c:v>4.3023566903050032E-13</c:v>
                      </c:pt>
                      <c:pt idx="7836">
                        <c:v>4.3034829273292727E-13</c:v>
                      </c:pt>
                      <c:pt idx="7837">
                        <c:v>4.3046127918160206E-13</c:v>
                      </c:pt>
                      <c:pt idx="7838">
                        <c:v>4.3057462945969439E-13</c:v>
                      </c:pt>
                      <c:pt idx="7839">
                        <c:v>4.3068834465037752E-13</c:v>
                      </c:pt>
                      <c:pt idx="7840">
                        <c:v>4.308024258368207E-13</c:v>
                      </c:pt>
                      <c:pt idx="7841">
                        <c:v>4.3091687410219708E-13</c:v>
                      </c:pt>
                      <c:pt idx="7842">
                        <c:v>4.3103169052955515E-13</c:v>
                      </c:pt>
                      <c:pt idx="7843">
                        <c:v>4.3114687621891813E-13</c:v>
                      </c:pt>
                      <c:pt idx="7844">
                        <c:v>4.3126243231977396E-13</c:v>
                      </c:pt>
                      <c:pt idx="7845">
                        <c:v>4.31378359989561E-13</c:v>
                      </c:pt>
                      <c:pt idx="7846">
                        <c:v>4.3149466038571724E-13</c:v>
                      </c:pt>
                      <c:pt idx="7847">
                        <c:v>4.316113346656801E-13</c:v>
                      </c:pt>
                      <c:pt idx="7848">
                        <c:v>4.3172838398688921E-13</c:v>
                      </c:pt>
                      <c:pt idx="7849">
                        <c:v>4.3184580950678155E-13</c:v>
                      </c:pt>
                      <c:pt idx="7850">
                        <c:v>4.3196361238279529E-13</c:v>
                      </c:pt>
                      <c:pt idx="7851">
                        <c:v>4.3208179377236815E-13</c:v>
                      </c:pt>
                      <c:pt idx="7852">
                        <c:v>4.3220035483293856E-13</c:v>
                      </c:pt>
                      <c:pt idx="7853">
                        <c:v>4.323192967219448E-13</c:v>
                      </c:pt>
                      <c:pt idx="7854">
                        <c:v>4.3243862059682464E-13</c:v>
                      </c:pt>
                      <c:pt idx="7855">
                        <c:v>4.3255832761501647E-13</c:v>
                      </c:pt>
                      <c:pt idx="7856">
                        <c:v>4.3267841893395724E-13</c:v>
                      </c:pt>
                      <c:pt idx="7857">
                        <c:v>4.327988957110866E-13</c:v>
                      </c:pt>
                      <c:pt idx="7858">
                        <c:v>4.3291975910384122E-13</c:v>
                      </c:pt>
                      <c:pt idx="7859">
                        <c:v>4.3304101026966017E-13</c:v>
                      </c:pt>
                      <c:pt idx="7860">
                        <c:v>4.3316265036598108E-13</c:v>
                      </c:pt>
                      <c:pt idx="7861">
                        <c:v>4.3328468055024168E-13</c:v>
                      </c:pt>
                      <c:pt idx="7862">
                        <c:v>4.3340710197988048E-13</c:v>
                      </c:pt>
                      <c:pt idx="7863">
                        <c:v>4.3352991581233543E-13</c:v>
                      </c:pt>
                      <c:pt idx="7864">
                        <c:v>4.3362246057693552E-13</c:v>
                      </c:pt>
                      <c:pt idx="7865">
                        <c:v>4.3370072865098607E-13</c:v>
                      </c:pt>
                      <c:pt idx="7866">
                        <c:v>4.3377928707863219E-13</c:v>
                      </c:pt>
                      <c:pt idx="7867">
                        <c:v>4.3385813645744129E-13</c:v>
                      </c:pt>
                      <c:pt idx="7868">
                        <c:v>4.3393727738498128E-13</c:v>
                      </c:pt>
                      <c:pt idx="7869">
                        <c:v>4.3401671045881842E-13</c:v>
                      </c:pt>
                      <c:pt idx="7870">
                        <c:v>4.3409643627651995E-13</c:v>
                      </c:pt>
                      <c:pt idx="7871">
                        <c:v>4.3417645543565396E-13</c:v>
                      </c:pt>
                      <c:pt idx="7872">
                        <c:v>4.3425676853378765E-13</c:v>
                      </c:pt>
                      <c:pt idx="7873">
                        <c:v>4.3433737616848722E-13</c:v>
                      </c:pt>
                      <c:pt idx="7874">
                        <c:v>4.3441827893732109E-13</c:v>
                      </c:pt>
                      <c:pt idx="7875">
                        <c:v>4.3449947743785592E-13</c:v>
                      </c:pt>
                      <c:pt idx="7876">
                        <c:v>4.3458097226765887E-13</c:v>
                      </c:pt>
                      <c:pt idx="7877">
                        <c:v>4.3466276402429734E-13</c:v>
                      </c:pt>
                      <c:pt idx="7878">
                        <c:v>4.3474485330533855E-13</c:v>
                      </c:pt>
                      <c:pt idx="7879">
                        <c:v>4.3482724070835036E-13</c:v>
                      </c:pt>
                      <c:pt idx="7880">
                        <c:v>4.3490992683089882E-13</c:v>
                      </c:pt>
                      <c:pt idx="7881">
                        <c:v>4.3499291227055221E-13</c:v>
                      </c:pt>
                      <c:pt idx="7882">
                        <c:v>4.3507619762487722E-13</c:v>
                      </c:pt>
                      <c:pt idx="7883">
                        <c:v>4.3515978349144147E-13</c:v>
                      </c:pt>
                      <c:pt idx="7884">
                        <c:v>4.3524367046781237E-13</c:v>
                      </c:pt>
                      <c:pt idx="7885">
                        <c:v>4.3532785915155592E-13</c:v>
                      </c:pt>
                      <c:pt idx="7886">
                        <c:v>4.3541235014024115E-13</c:v>
                      </c:pt>
                      <c:pt idx="7887">
                        <c:v>4.354971440314343E-13</c:v>
                      </c:pt>
                      <c:pt idx="7888">
                        <c:v>4.3558224142270264E-13</c:v>
                      </c:pt>
                      <c:pt idx="7889">
                        <c:v>4.3566764291161348E-13</c:v>
                      </c:pt>
                      <c:pt idx="7890">
                        <c:v>4.3575334909573458E-13</c:v>
                      </c:pt>
                      <c:pt idx="7891">
                        <c:v>4.3583936057263224E-13</c:v>
                      </c:pt>
                      <c:pt idx="7892">
                        <c:v>4.3592567793987459E-13</c:v>
                      </c:pt>
                      <c:pt idx="7893">
                        <c:v>4.3601230179502842E-13</c:v>
                      </c:pt>
                      <c:pt idx="7894">
                        <c:v>4.36099232735661E-13</c:v>
                      </c:pt>
                      <c:pt idx="7895">
                        <c:v>4.3618647135933949E-13</c:v>
                      </c:pt>
                      <c:pt idx="7896">
                        <c:v>4.3627401826363225E-13</c:v>
                      </c:pt>
                      <c:pt idx="7897">
                        <c:v>4.3636187404610509E-13</c:v>
                      </c:pt>
                      <c:pt idx="7898">
                        <c:v>4.3645003930432582E-13</c:v>
                      </c:pt>
                      <c:pt idx="7899">
                        <c:v>4.365385146358615E-13</c:v>
                      </c:pt>
                      <c:pt idx="7900">
                        <c:v>4.3662730063827954E-13</c:v>
                      </c:pt>
                      <c:pt idx="7901">
                        <c:v>4.3671639790914709E-13</c:v>
                      </c:pt>
                      <c:pt idx="7902">
                        <c:v>4.3680580704603188E-13</c:v>
                      </c:pt>
                      <c:pt idx="7903">
                        <c:v>4.3689552864650045E-13</c:v>
                      </c:pt>
                      <c:pt idx="7904">
                        <c:v>4.3698556330738488E-13</c:v>
                      </c:pt>
                      <c:pt idx="7905">
                        <c:v>4.3707591167093491E-13</c:v>
                      </c:pt>
                      <c:pt idx="7906">
                        <c:v>4.3716657441806383E-13</c:v>
                      </c:pt>
                      <c:pt idx="7907">
                        <c:v>4.3725755223019464E-13</c:v>
                      </c:pt>
                      <c:pt idx="7908">
                        <c:v>4.3734884578874953E-13</c:v>
                      </c:pt>
                      <c:pt idx="7909">
                        <c:v>4.3744045577515063E-13</c:v>
                      </c:pt>
                      <c:pt idx="7910">
                        <c:v>4.3753238287081978E-13</c:v>
                      </c:pt>
                      <c:pt idx="7911">
                        <c:v>4.3762462775717963E-13</c:v>
                      </c:pt>
                      <c:pt idx="7912">
                        <c:v>4.3771719111565171E-13</c:v>
                      </c:pt>
                      <c:pt idx="7913">
                        <c:v>4.3781007362765912E-13</c:v>
                      </c:pt>
                      <c:pt idx="7914">
                        <c:v>4.3790327597462289E-13</c:v>
                      </c:pt>
                      <c:pt idx="7915">
                        <c:v>4.3799679883796651E-13</c:v>
                      </c:pt>
                      <c:pt idx="7916">
                        <c:v>4.3809064289911133E-13</c:v>
                      </c:pt>
                      <c:pt idx="7917">
                        <c:v>4.3818480883947988E-13</c:v>
                      </c:pt>
                      <c:pt idx="7918">
                        <c:v>4.3827929734049455E-13</c:v>
                      </c:pt>
                      <c:pt idx="7919">
                        <c:v>4.3837410908357643E-13</c:v>
                      </c:pt>
                      <c:pt idx="7920">
                        <c:v>4.3846924475014907E-13</c:v>
                      </c:pt>
                      <c:pt idx="7921">
                        <c:v>4.385647050216339E-13</c:v>
                      </c:pt>
                      <c:pt idx="7922">
                        <c:v>4.3866049057945327E-13</c:v>
                      </c:pt>
                      <c:pt idx="7923">
                        <c:v>4.3875660210502925E-13</c:v>
                      </c:pt>
                      <c:pt idx="7924">
                        <c:v>4.388530402797842E-13</c:v>
                      </c:pt>
                      <c:pt idx="7925">
                        <c:v>4.3894980578514065E-13</c:v>
                      </c:pt>
                      <c:pt idx="7926">
                        <c:v>4.3904689930251949E-13</c:v>
                      </c:pt>
                      <c:pt idx="7927">
                        <c:v>4.3914432151334446E-13</c:v>
                      </c:pt>
                      <c:pt idx="7928">
                        <c:v>4.3924207309903691E-13</c:v>
                      </c:pt>
                      <c:pt idx="7929">
                        <c:v>4.3934015474101957E-13</c:v>
                      </c:pt>
                      <c:pt idx="7930">
                        <c:v>4.3943856712071357E-13</c:v>
                      </c:pt>
                      <c:pt idx="7931">
                        <c:v>4.3953731091954237E-13</c:v>
                      </c:pt>
                      <c:pt idx="7932">
                        <c:v>4.396363868189274E-13</c:v>
                      </c:pt>
                      <c:pt idx="7933">
                        <c:v>4.3973579550029105E-13</c:v>
                      </c:pt>
                      <c:pt idx="7934">
                        <c:v>4.3983553764505531E-13</c:v>
                      </c:pt>
                      <c:pt idx="7935">
                        <c:v>4.3993561393464242E-13</c:v>
                      </c:pt>
                      <c:pt idx="7936">
                        <c:v>4.4003602505047507E-13</c:v>
                      </c:pt>
                      <c:pt idx="7937">
                        <c:v>4.4013677167397505E-13</c:v>
                      </c:pt>
                      <c:pt idx="7938">
                        <c:v>4.402378544865645E-13</c:v>
                      </c:pt>
                      <c:pt idx="7939">
                        <c:v>4.4033927416966551E-13</c:v>
                      </c:pt>
                      <c:pt idx="7940">
                        <c:v>4.4044103140470042E-13</c:v>
                      </c:pt>
                      <c:pt idx="7941">
                        <c:v>4.4054312687309162E-13</c:v>
                      </c:pt>
                      <c:pt idx="7942">
                        <c:v>4.406455612562605E-13</c:v>
                      </c:pt>
                      <c:pt idx="7943">
                        <c:v>4.4074833523563045E-13</c:v>
                      </c:pt>
                      <c:pt idx="7944">
                        <c:v>4.4085144903892055E-13</c:v>
                      </c:pt>
                      <c:pt idx="7945">
                        <c:v>4.4095490289823812E-13</c:v>
                      </c:pt>
                      <c:pt idx="7946">
                        <c:v>4.4105869763558555E-13</c:v>
                      </c:pt>
                      <c:pt idx="7947">
                        <c:v>4.4116283407400211E-13</c:v>
                      </c:pt>
                      <c:pt idx="7948">
                        <c:v>4.4126731303652978E-13</c:v>
                      </c:pt>
                      <c:pt idx="7949">
                        <c:v>4.4137213534620843E-13</c:v>
                      </c:pt>
                      <c:pt idx="7950">
                        <c:v>4.4147730182607937E-13</c:v>
                      </c:pt>
                      <c:pt idx="7951">
                        <c:v>4.4158281329918267E-13</c:v>
                      </c:pt>
                      <c:pt idx="7952">
                        <c:v>4.4168867058855941E-13</c:v>
                      </c:pt>
                      <c:pt idx="7953">
                        <c:v>4.4179487451725092E-13</c:v>
                      </c:pt>
                      <c:pt idx="7954">
                        <c:v>4.419014259082971E-13</c:v>
                      </c:pt>
                      <c:pt idx="7955">
                        <c:v>4.4200832558473889E-13</c:v>
                      </c:pt>
                      <c:pt idx="7956">
                        <c:v>4.4211557436961699E-13</c:v>
                      </c:pt>
                      <c:pt idx="7957">
                        <c:v>4.4222317308597179E-13</c:v>
                      </c:pt>
                      <c:pt idx="7958">
                        <c:v>4.423311225568442E-13</c:v>
                      </c:pt>
                      <c:pt idx="7959">
                        <c:v>4.4243942360527575E-13</c:v>
                      </c:pt>
                      <c:pt idx="7960">
                        <c:v>4.4254807705430625E-13</c:v>
                      </c:pt>
                      <c:pt idx="7961">
                        <c:v>4.4265708372697648E-13</c:v>
                      </c:pt>
                      <c:pt idx="7962">
                        <c:v>4.4276644444632715E-13</c:v>
                      </c:pt>
                      <c:pt idx="7963">
                        <c:v>4.4287616003539919E-13</c:v>
                      </c:pt>
                      <c:pt idx="7964">
                        <c:v>4.4298623131723383E-13</c:v>
                      </c:pt>
                      <c:pt idx="7965">
                        <c:v>4.4309665911487092E-13</c:v>
                      </c:pt>
                      <c:pt idx="7966">
                        <c:v>4.432074442513516E-13</c:v>
                      </c:pt>
                      <c:pt idx="7967">
                        <c:v>4.4331858754971607E-13</c:v>
                      </c:pt>
                      <c:pt idx="7968">
                        <c:v>4.4343008983300537E-13</c:v>
                      </c:pt>
                      <c:pt idx="7969">
                        <c:v>4.4354195192426021E-13</c:v>
                      </c:pt>
                      <c:pt idx="7970">
                        <c:v>4.4365417464652162E-13</c:v>
                      </c:pt>
                      <c:pt idx="7971">
                        <c:v>4.4376675882283007E-13</c:v>
                      </c:pt>
                      <c:pt idx="7972">
                        <c:v>4.4387970527622632E-13</c:v>
                      </c:pt>
                      <c:pt idx="7973">
                        <c:v>4.4399301482975074E-13</c:v>
                      </c:pt>
                      <c:pt idx="7974">
                        <c:v>4.4410668830644402E-13</c:v>
                      </c:pt>
                      <c:pt idx="7975">
                        <c:v>4.4422072652934736E-13</c:v>
                      </c:pt>
                      <c:pt idx="7976">
                        <c:v>4.4433513032150144E-13</c:v>
                      </c:pt>
                      <c:pt idx="7977">
                        <c:v>4.4444990050594719E-13</c:v>
                      </c:pt>
                      <c:pt idx="7978">
                        <c:v>4.4456503790572447E-13</c:v>
                      </c:pt>
                      <c:pt idx="7979">
                        <c:v>4.4468054334387455E-13</c:v>
                      </c:pt>
                      <c:pt idx="7980">
                        <c:v>4.4479641764343776E-13</c:v>
                      </c:pt>
                      <c:pt idx="7981">
                        <c:v>4.4491266162745576E-13</c:v>
                      </c:pt>
                      <c:pt idx="7982">
                        <c:v>4.4502927611896823E-13</c:v>
                      </c:pt>
                      <c:pt idx="7983">
                        <c:v>4.4514626194101669E-13</c:v>
                      </c:pt>
                      <c:pt idx="7984">
                        <c:v>4.452636199166408E-13</c:v>
                      </c:pt>
                      <c:pt idx="7985">
                        <c:v>4.4538135086888219E-13</c:v>
                      </c:pt>
                      <c:pt idx="7986">
                        <c:v>4.4549945562078092E-13</c:v>
                      </c:pt>
                      <c:pt idx="7987">
                        <c:v>4.4561793499537874E-13</c:v>
                      </c:pt>
                      <c:pt idx="7988">
                        <c:v>4.4573678981571529E-13</c:v>
                      </c:pt>
                      <c:pt idx="7989">
                        <c:v>4.4585602090483165E-13</c:v>
                      </c:pt>
                      <c:pt idx="7990">
                        <c:v>4.459756290857686E-13</c:v>
                      </c:pt>
                      <c:pt idx="7991">
                        <c:v>4.460956151815666E-13</c:v>
                      </c:pt>
                      <c:pt idx="7992">
                        <c:v>4.4621598001526728E-13</c:v>
                      </c:pt>
                      <c:pt idx="7993">
                        <c:v>4.4633672440990995E-13</c:v>
                      </c:pt>
                      <c:pt idx="7994">
                        <c:v>4.4645784918853624E-13</c:v>
                      </c:pt>
                      <c:pt idx="7995">
                        <c:v>4.4657935517418682E-13</c:v>
                      </c:pt>
                      <c:pt idx="7996">
                        <c:v>4.4670124318990186E-13</c:v>
                      </c:pt>
                      <c:pt idx="7997">
                        <c:v>4.4682351405872323E-13</c:v>
                      </c:pt>
                      <c:pt idx="7998">
                        <c:v>4.4694616860368999E-13</c:v>
                      </c:pt>
                      <c:pt idx="7999">
                        <c:v>4.4706920764784403E-13</c:v>
                      </c:pt>
                      <c:pt idx="8000">
                        <c:v>4.4719263201422587E-13</c:v>
                      </c:pt>
                      <c:pt idx="8001">
                        <c:v>4.4731644252587606E-13</c:v>
                      </c:pt>
                      <c:pt idx="8002">
                        <c:v>4.4744064000583519E-13</c:v>
                      </c:pt>
                      <c:pt idx="8003">
                        <c:v>4.4756522527714403E-13</c:v>
                      </c:pt>
                      <c:pt idx="8004">
                        <c:v>4.4769019916284379E-13</c:v>
                      </c:pt>
                      <c:pt idx="8005">
                        <c:v>4.478155624859749E-13</c:v>
                      </c:pt>
                      <c:pt idx="8006">
                        <c:v>4.4794131606957768E-13</c:v>
                      </c:pt>
                      <c:pt idx="8007">
                        <c:v>4.4806746073669325E-13</c:v>
                      </c:pt>
                      <c:pt idx="8008">
                        <c:v>4.4819399731036167E-13</c:v>
                      </c:pt>
                      <c:pt idx="8009">
                        <c:v>4.4832092661362488E-13</c:v>
                      </c:pt>
                      <c:pt idx="8010">
                        <c:v>4.4844824946952219E-13</c:v>
                      </c:pt>
                      <c:pt idx="8011">
                        <c:v>4.4857596670109572E-13</c:v>
                      </c:pt>
                      <c:pt idx="8012">
                        <c:v>4.4870407913138525E-13</c:v>
                      </c:pt>
                      <c:pt idx="8013">
                        <c:v>4.4883258758343159E-13</c:v>
                      </c:pt>
                      <c:pt idx="8014">
                        <c:v>4.4896149288027602E-13</c:v>
                      </c:pt>
                      <c:pt idx="8015">
                        <c:v>4.4909079584495825E-13</c:v>
                      </c:pt>
                      <c:pt idx="8016">
                        <c:v>4.4922049730052012E-13</c:v>
                      </c:pt>
                      <c:pt idx="8017">
                        <c:v>4.4935059807000148E-13</c:v>
                      </c:pt>
                      <c:pt idx="8018">
                        <c:v>4.4948109897644331E-13</c:v>
                      </c:pt>
                      <c:pt idx="8019">
                        <c:v>4.4961200084288653E-13</c:v>
                      </c:pt>
                      <c:pt idx="8020">
                        <c:v>4.4974330449237176E-13</c:v>
                      </c:pt>
                      <c:pt idx="8021">
                        <c:v>4.4987501074793902E-13</c:v>
                      </c:pt>
                      <c:pt idx="8022">
                        <c:v>4.5000712043263034E-13</c:v>
                      </c:pt>
                      <c:pt idx="8023">
                        <c:v>4.5013963436272768E-13</c:v>
                      </c:pt>
                      <c:pt idx="8024">
                        <c:v>4.502725532478788E-13</c:v>
                      </c:pt>
                      <c:pt idx="8025">
                        <c:v>4.5040587803587274E-13</c:v>
                      </c:pt>
                      <c:pt idx="8026">
                        <c:v>4.5053960976928116E-13</c:v>
                      </c:pt>
                      <c:pt idx="8027">
                        <c:v>4.5067374949067649E-13</c:v>
                      </c:pt>
                      <c:pt idx="8028">
                        <c:v>4.5080829824263131E-13</c:v>
                      </c:pt>
                      <c:pt idx="8029">
                        <c:v>4.5094325706771717E-13</c:v>
                      </c:pt>
                      <c:pt idx="8030">
                        <c:v>4.510786270085063E-13</c:v>
                      </c:pt>
                      <c:pt idx="8031">
                        <c:v>4.5121440910757098E-13</c:v>
                      </c:pt>
                      <c:pt idx="8032">
                        <c:v>4.5135060440748405E-13</c:v>
                      </c:pt>
                      <c:pt idx="8033">
                        <c:v>4.5148721395081677E-13</c:v>
                      </c:pt>
                      <c:pt idx="8034">
                        <c:v>4.5162423878014123E-13</c:v>
                      </c:pt>
                      <c:pt idx="8035">
                        <c:v>4.5176167993803005E-13</c:v>
                      </c:pt>
                      <c:pt idx="8036">
                        <c:v>4.5189953846705598E-13</c:v>
                      </c:pt>
                      <c:pt idx="8037">
                        <c:v>4.5203781540978962E-13</c:v>
                      </c:pt>
                      <c:pt idx="8038">
                        <c:v>4.5217651180880498E-13</c:v>
                      </c:pt>
                      <c:pt idx="8039">
                        <c:v>4.5231562870667295E-13</c:v>
                      </c:pt>
                      <c:pt idx="8040">
                        <c:v>4.5245516714596614E-13</c:v>
                      </c:pt>
                      <c:pt idx="8041">
                        <c:v>4.5259512816925606E-13</c:v>
                      </c:pt>
                      <c:pt idx="8042">
                        <c:v>4.527355128191159E-13</c:v>
                      </c:pt>
                      <c:pt idx="8043">
                        <c:v>4.5287632213811743E-13</c:v>
                      </c:pt>
                      <c:pt idx="8044">
                        <c:v>4.5301755716883239E-13</c:v>
                      </c:pt>
                      <c:pt idx="8045">
                        <c:v>4.5315921895383349E-13</c:v>
                      </c:pt>
                      <c:pt idx="8046">
                        <c:v>4.5330130853569274E-13</c:v>
                      </c:pt>
                      <c:pt idx="8047">
                        <c:v>4.5344382695698212E-13</c:v>
                      </c:pt>
                      <c:pt idx="8048">
                        <c:v>4.5358677526027467E-13</c:v>
                      </c:pt>
                      <c:pt idx="8049">
                        <c:v>4.5373015448814095E-13</c:v>
                      </c:pt>
                      <c:pt idx="8050">
                        <c:v>4.5387396568315471E-13</c:v>
                      </c:pt>
                      <c:pt idx="8051">
                        <c:v>4.5401820988788721E-13</c:v>
                      </c:pt>
                      <c:pt idx="8052">
                        <c:v>4.5416288814491099E-13</c:v>
                      </c:pt>
                      <c:pt idx="8053">
                        <c:v>4.5430800149679767E-13</c:v>
                      </c:pt>
                      <c:pt idx="8054">
                        <c:v>4.5445355098612023E-13</c:v>
                      </c:pt>
                      <c:pt idx="8055">
                        <c:v>4.5459953765544981E-13</c:v>
                      </c:pt>
                      <c:pt idx="8056">
                        <c:v>4.5474596254736008E-13</c:v>
                      </c:pt>
                      <c:pt idx="8057">
                        <c:v>4.5489282670442192E-13</c:v>
                      </c:pt>
                      <c:pt idx="8058">
                        <c:v>4.5504013116920784E-13</c:v>
                      </c:pt>
                      <c:pt idx="8059">
                        <c:v>4.5518787698429046E-13</c:v>
                      </c:pt>
                      <c:pt idx="8060">
                        <c:v>4.5533606519224106E-13</c:v>
                      </c:pt>
                      <c:pt idx="8061">
                        <c:v>4.5548469683563277E-13</c:v>
                      </c:pt>
                      <c:pt idx="8062">
                        <c:v>4.5563377295703706E-13</c:v>
                      </c:pt>
                      <c:pt idx="8063">
                        <c:v>4.5578329459902637E-13</c:v>
                      </c:pt>
                      <c:pt idx="8064">
                        <c:v>4.5593326280417257E-13</c:v>
                      </c:pt>
                      <c:pt idx="8065">
                        <c:v>4.5608367861504818E-13</c:v>
                      </c:pt>
                      <c:pt idx="8066">
                        <c:v>4.5623454307422561E-13</c:v>
                      </c:pt>
                      <c:pt idx="8067">
                        <c:v>4.5638585722427696E-13</c:v>
                      </c:pt>
                      <c:pt idx="8068">
                        <c:v>4.5653762210777352E-13</c:v>
                      </c:pt>
                      <c:pt idx="8069">
                        <c:v>4.5668983876728831E-13</c:v>
                      </c:pt>
                      <c:pt idx="8070">
                        <c:v>4.5684250824539302E-13</c:v>
                      </c:pt>
                      <c:pt idx="8071">
                        <c:v>4.5699563158466016E-13</c:v>
                      </c:pt>
                      <c:pt idx="8072">
                        <c:v>4.5714920982766184E-13</c:v>
                      </c:pt>
                      <c:pt idx="8073">
                        <c:v>4.5730324401697086E-13</c:v>
                      </c:pt>
                      <c:pt idx="8074">
                        <c:v>4.5745773519515771E-13</c:v>
                      </c:pt>
                      <c:pt idx="8075">
                        <c:v>4.5761268440479621E-13</c:v>
                      </c:pt>
                      <c:pt idx="8076">
                        <c:v>4.5776809268845726E-13</c:v>
                      </c:pt>
                      <c:pt idx="8077">
                        <c:v>4.5792396108871446E-13</c:v>
                      </c:pt>
                      <c:pt idx="8078">
                        <c:v>4.5808029064813821E-13</c:v>
                      </c:pt>
                      <c:pt idx="8079">
                        <c:v>4.5823708240930242E-13</c:v>
                      </c:pt>
                      <c:pt idx="8080">
                        <c:v>4.5839433741477829E-13</c:v>
                      </c:pt>
                      <c:pt idx="8081">
                        <c:v>4.5855205670713874E-13</c:v>
                      </c:pt>
                      <c:pt idx="8082">
                        <c:v>4.5871024132895454E-13</c:v>
                      </c:pt>
                      <c:pt idx="8083">
                        <c:v>4.5886889232279942E-13</c:v>
                      </c:pt>
                      <c:pt idx="8084">
                        <c:v>4.5902801073124347E-13</c:v>
                      </c:pt>
                      <c:pt idx="8085">
                        <c:v>4.59187597596861E-13</c:v>
                      </c:pt>
                      <c:pt idx="8086">
                        <c:v>4.5934765396222352E-13</c:v>
                      </c:pt>
                      <c:pt idx="8087">
                        <c:v>4.5950818086990353E-13</c:v>
                      </c:pt>
                      <c:pt idx="8088">
                        <c:v>4.5966917936247172E-13</c:v>
                      </c:pt>
                      <c:pt idx="8089">
                        <c:v>4.5983065048250211E-13</c:v>
                      </c:pt>
                      <c:pt idx="8090">
                        <c:v>4.5999259527256579E-13</c:v>
                      </c:pt>
                      <c:pt idx="8091">
                        <c:v>4.6015501477523518E-13</c:v>
                      </c:pt>
                      <c:pt idx="8092">
                        <c:v>4.6031791003308206E-13</c:v>
                      </c:pt>
                      <c:pt idx="8093">
                        <c:v>4.6048128208867895E-13</c:v>
                      </c:pt>
                      <c:pt idx="8094">
                        <c:v>4.6064513198459826E-13</c:v>
                      </c:pt>
                      <c:pt idx="8095">
                        <c:v>4.6080946076341178E-13</c:v>
                      </c:pt>
                      <c:pt idx="8096">
                        <c:v>4.6097426946769212E-13</c:v>
                      </c:pt>
                      <c:pt idx="8097">
                        <c:v>4.6113955914001128E-13</c:v>
                      </c:pt>
                      <c:pt idx="8098">
                        <c:v>4.6130533082294086E-13</c:v>
                      </c:pt>
                      <c:pt idx="8099">
                        <c:v>4.6147158555905387E-13</c:v>
                      </c:pt>
                      <c:pt idx="8100">
                        <c:v>4.6163832439092171E-13</c:v>
                      </c:pt>
                      <c:pt idx="8101">
                        <c:v>4.6180554836111719E-13</c:v>
                      </c:pt>
                      <c:pt idx="8102">
                        <c:v>4.6197325851221231E-13</c:v>
                      </c:pt>
                      <c:pt idx="8103">
                        <c:v>4.6214145584911257E-13</c:v>
                      </c:pt>
                      <c:pt idx="8104">
                        <c:v>4.623101412983171E-13</c:v>
                      </c:pt>
                      <c:pt idx="8105">
                        <c:v>4.6247931612174425E-13</c:v>
                      </c:pt>
                      <c:pt idx="8106">
                        <c:v>4.6264898162647459E-13</c:v>
                      </c:pt>
                      <c:pt idx="8107">
                        <c:v>4.6281913911958536E-13</c:v>
                      </c:pt>
                      <c:pt idx="8108">
                        <c:v>4.6298978990815713E-13</c:v>
                      </c:pt>
                      <c:pt idx="8109">
                        <c:v>4.6316093529926917E-13</c:v>
                      </c:pt>
                      <c:pt idx="8110">
                        <c:v>4.6333257659999952E-13</c:v>
                      </c:pt>
                      <c:pt idx="8111">
                        <c:v>4.6350471511742805E-13</c:v>
                      </c:pt>
                      <c:pt idx="8112">
                        <c:v>4.6367735215863291E-13</c:v>
                      </c:pt>
                      <c:pt idx="8113">
                        <c:v>4.6385048903069436E-13</c:v>
                      </c:pt>
                      <c:pt idx="8114">
                        <c:v>4.6402412704069136E-13</c:v>
                      </c:pt>
                      <c:pt idx="8115">
                        <c:v>4.6419826749570257E-13</c:v>
                      </c:pt>
                      <c:pt idx="8116">
                        <c:v>4.6437291170280785E-13</c:v>
                      </c:pt>
                      <c:pt idx="8117">
                        <c:v>4.6454806096908464E-13</c:v>
                      </c:pt>
                      <c:pt idx="8118">
                        <c:v>4.6472371660161433E-13</c:v>
                      </c:pt>
                      <c:pt idx="8119">
                        <c:v>4.6489987990747436E-13</c:v>
                      </c:pt>
                      <c:pt idx="8120">
                        <c:v>4.6507655219374438E-13</c:v>
                      </c:pt>
                      <c:pt idx="8121">
                        <c:v>4.6525373476750396E-13</c:v>
                      </c:pt>
                      <c:pt idx="8122">
                        <c:v>4.6543142893583106E-13</c:v>
                      </c:pt>
                      <c:pt idx="8123">
                        <c:v>4.6560963600580583E-13</c:v>
                      </c:pt>
                      <c:pt idx="8124">
                        <c:v>4.6578835728450673E-13</c:v>
                      </c:pt>
                      <c:pt idx="8125">
                        <c:v>4.6596759407901402E-13</c:v>
                      </c:pt>
                      <c:pt idx="8126">
                        <c:v>4.6614734769640536E-13</c:v>
                      </c:pt>
                      <c:pt idx="8127">
                        <c:v>4.6632761944376041E-13</c:v>
                      </c:pt>
                      <c:pt idx="8128">
                        <c:v>4.6650841062815893E-13</c:v>
                      </c:pt>
                      <c:pt idx="8129">
                        <c:v>4.6668972255667866E-13</c:v>
                      </c:pt>
                      <c:pt idx="8130">
                        <c:v>4.6687155653640038E-13</c:v>
                      </c:pt>
                      <c:pt idx="8131">
                        <c:v>4.6705391387440133E-13</c:v>
                      </c:pt>
                      <c:pt idx="8132">
                        <c:v>4.6723679587776239E-13</c:v>
                      </c:pt>
                      <c:pt idx="8133">
                        <c:v>4.674202038535621E-13</c:v>
                      </c:pt>
                      <c:pt idx="8134">
                        <c:v>4.6760413910887963E-13</c:v>
                      </c:pt>
                      <c:pt idx="8135">
                        <c:v>4.6778860295079323E-13</c:v>
                      </c:pt>
                      <c:pt idx="8136">
                        <c:v>4.6797359668638306E-13</c:v>
                      </c:pt>
                      <c:pt idx="8137">
                        <c:v>4.6815912162272758E-13</c:v>
                      </c:pt>
                      <c:pt idx="8138">
                        <c:v>4.6834517906690655E-13</c:v>
                      </c:pt>
                      <c:pt idx="8139">
                        <c:v>4.6853177032599852E-13</c:v>
                      </c:pt>
                      <c:pt idx="8140">
                        <c:v>4.6871889670708286E-13</c:v>
                      </c:pt>
                      <c:pt idx="8141">
                        <c:v>4.6890655951723872E-13</c:v>
                      </c:pt>
                      <c:pt idx="8142">
                        <c:v>4.6909476006354506E-13</c:v>
                      </c:pt>
                      <c:pt idx="8143">
                        <c:v>4.6928349965308083E-13</c:v>
                      </c:pt>
                      <c:pt idx="8144">
                        <c:v>4.694727795929252E-13</c:v>
                      </c:pt>
                      <c:pt idx="8145">
                        <c:v>4.6966260119015824E-13</c:v>
                      </c:pt>
                      <c:pt idx="8146">
                        <c:v>4.6985296575185727E-13</c:v>
                      </c:pt>
                      <c:pt idx="8147">
                        <c:v>4.7004387458510329E-13</c:v>
                      </c:pt>
                      <c:pt idx="8148">
                        <c:v>4.7023532899697423E-13</c:v>
                      </c:pt>
                      <c:pt idx="8149">
                        <c:v>4.7042733029455007E-13</c:v>
                      </c:pt>
                      <c:pt idx="8150">
                        <c:v>4.7061987978490844E-13</c:v>
                      </c:pt>
                      <c:pt idx="8151">
                        <c:v>4.7081297877513043E-13</c:v>
                      </c:pt>
                      <c:pt idx="8152">
                        <c:v>4.7100662857229287E-13</c:v>
                      </c:pt>
                      <c:pt idx="8153">
                        <c:v>4.7120083048347714E-13</c:v>
                      </c:pt>
                      <c:pt idx="8154">
                        <c:v>4.7139558581576149E-13</c:v>
                      </c:pt>
                      <c:pt idx="8155">
                        <c:v>4.7159089587622477E-13</c:v>
                      </c:pt>
                      <c:pt idx="8156">
                        <c:v>4.7178676197194555E-13</c:v>
                      </c:pt>
                      <c:pt idx="8157">
                        <c:v>4.7198318541000438E-13</c:v>
                      </c:pt>
                      <c:pt idx="8158">
                        <c:v>4.7218016749747933E-13</c:v>
                      </c:pt>
                      <c:pt idx="8159">
                        <c:v>4.7237770954144954E-13</c:v>
                      </c:pt>
                      <c:pt idx="8160">
                        <c:v>4.7257581284899449E-13</c:v>
                      </c:pt>
                      <c:pt idx="8161">
                        <c:v>4.7277447872719392E-13</c:v>
                      </c:pt>
                      <c:pt idx="8162">
                        <c:v>4.7297370848312519E-13</c:v>
                      </c:pt>
                      <c:pt idx="8163">
                        <c:v>4.7317350342386928E-13</c:v>
                      </c:pt>
                      <c:pt idx="8164">
                        <c:v>4.7337386485650412E-13</c:v>
                      </c:pt>
                      <c:pt idx="8165">
                        <c:v>4.7357479408810928E-13</c:v>
                      </c:pt>
                      <c:pt idx="8166">
                        <c:v>4.7377629242576331E-13</c:v>
                      </c:pt>
                      <c:pt idx="8167">
                        <c:v>4.7397836117654629E-13</c:v>
                      </c:pt>
                      <c:pt idx="8168">
                        <c:v>4.7418100164753696E-13</c:v>
                      </c:pt>
                      <c:pt idx="8169">
                        <c:v>4.7438421514581398E-13</c:v>
                      </c:pt>
                      <c:pt idx="8170">
                        <c:v>4.7458800297845681E-13</c:v>
                      </c:pt>
                      <c:pt idx="8171">
                        <c:v>4.7479236645254482E-13</c:v>
                      </c:pt>
                      <c:pt idx="8172">
                        <c:v>4.7499730687515645E-13</c:v>
                      </c:pt>
                      <c:pt idx="8173">
                        <c:v>4.7520282555337217E-13</c:v>
                      </c:pt>
                      <c:pt idx="8174">
                        <c:v>4.7540892379426912E-13</c:v>
                      </c:pt>
                      <c:pt idx="8175">
                        <c:v>4.7561560290492799E-13</c:v>
                      </c:pt>
                      <c:pt idx="8176">
                        <c:v>4.7582286419242721E-13</c:v>
                      </c:pt>
                      <c:pt idx="8177">
                        <c:v>4.7603070896384595E-13</c:v>
                      </c:pt>
                      <c:pt idx="8178">
                        <c:v>4.7623913852626366E-13</c:v>
                      </c:pt>
                      <c:pt idx="8179">
                        <c:v>4.7644815418675912E-13</c:v>
                      </c:pt>
                      <c:pt idx="8180">
                        <c:v>4.7665775725241156E-13</c:v>
                      </c:pt>
                      <c:pt idx="8181">
                        <c:v>4.7686794903030036E-13</c:v>
                      </c:pt>
                      <c:pt idx="8182">
                        <c:v>4.7707873082750407E-13</c:v>
                      </c:pt>
                      <c:pt idx="8183">
                        <c:v>4.7729010135405128E-13</c:v>
                      </c:pt>
                      <c:pt idx="8184">
                        <c:v>4.7750205661702839E-13</c:v>
                      </c:pt>
                      <c:pt idx="8185">
                        <c:v>4.7771459824844346E-13</c:v>
                      </c:pt>
                      <c:pt idx="8186">
                        <c:v>4.7792772807158431E-13</c:v>
                      </c:pt>
                      <c:pt idx="8187">
                        <c:v>4.7814144790973524E-13</c:v>
                      </c:pt>
                      <c:pt idx="8188">
                        <c:v>4.7835575958618235E-13</c:v>
                      </c:pt>
                      <c:pt idx="8189">
                        <c:v>4.7857066492421175E-13</c:v>
                      </c:pt>
                      <c:pt idx="8190">
                        <c:v>4.7878616574710802E-13</c:v>
                      </c:pt>
                      <c:pt idx="8191">
                        <c:v>4.7900226387815759E-13</c:v>
                      </c:pt>
                      <c:pt idx="8192">
                        <c:v>4.7921896114064605E-13</c:v>
                      </c:pt>
                      <c:pt idx="8193">
                        <c:v>4.794362593578583E-13</c:v>
                      </c:pt>
                      <c:pt idx="8194">
                        <c:v>4.7965416035308075E-13</c:v>
                      </c:pt>
                      <c:pt idx="8195">
                        <c:v>4.7987266594959829E-13</c:v>
                      </c:pt>
                      <c:pt idx="8196">
                        <c:v>4.8009177797069764E-13</c:v>
                      </c:pt>
                      <c:pt idx="8197">
                        <c:v>4.8031149823966308E-13</c:v>
                      </c:pt>
                      <c:pt idx="8198">
                        <c:v>4.8053182857978164E-13</c:v>
                      </c:pt>
                      <c:pt idx="8199">
                        <c:v>4.8075277081433759E-13</c:v>
                      </c:pt>
                      <c:pt idx="8200">
                        <c:v>4.8097432676661756E-13</c:v>
                      </c:pt>
                      <c:pt idx="8201">
                        <c:v>4.8119649825990634E-13</c:v>
                      </c:pt>
                      <c:pt idx="8202">
                        <c:v>4.8141928711749104E-13</c:v>
                      </c:pt>
                      <c:pt idx="8203">
                        <c:v>4.8164269516265565E-13</c:v>
                      </c:pt>
                      <c:pt idx="8204">
                        <c:v>4.8186672421868679E-13</c:v>
                      </c:pt>
                      <c:pt idx="8205">
                        <c:v>4.8209137610886924E-13</c:v>
                      </c:pt>
                      <c:pt idx="8206">
                        <c:v>4.8231665265648922E-13</c:v>
                      </c:pt>
                      <c:pt idx="8207">
                        <c:v>4.8254255568483212E-13</c:v>
                      </c:pt>
                      <c:pt idx="8208">
                        <c:v>4.8276908701718375E-13</c:v>
                      </c:pt>
                      <c:pt idx="8209">
                        <c:v>4.8299624847682982E-13</c:v>
                      </c:pt>
                      <c:pt idx="8210">
                        <c:v>4.8322404188705592E-13</c:v>
                      </c:pt>
                      <c:pt idx="8211">
                        <c:v>4.8345246907114776E-13</c:v>
                      </c:pt>
                      <c:pt idx="8212">
                        <c:v>4.8368153185239054E-13</c:v>
                      </c:pt>
                      <c:pt idx="8213">
                        <c:v>4.8391123205406985E-13</c:v>
                      </c:pt>
                      <c:pt idx="8214">
                        <c:v>4.8414157149947211E-13</c:v>
                      </c:pt>
                      <c:pt idx="8215">
                        <c:v>4.8437255201188202E-13</c:v>
                      </c:pt>
                      <c:pt idx="8216">
                        <c:v>4.8460417541458547E-13</c:v>
                      </c:pt>
                      <c:pt idx="8217">
                        <c:v>4.8483644353086878E-13</c:v>
                      </c:pt>
                      <c:pt idx="8218">
                        <c:v>4.8506935818401694E-13</c:v>
                      </c:pt>
                      <c:pt idx="8219">
                        <c:v>4.8530292119731535E-13</c:v>
                      </c:pt>
                      <c:pt idx="8220">
                        <c:v>4.8553713439404942E-13</c:v>
                      </c:pt>
                      <c:pt idx="8221">
                        <c:v>4.8577199959750646E-13</c:v>
                      </c:pt>
                      <c:pt idx="8222">
                        <c:v>4.8600751863097056E-13</c:v>
                      </c:pt>
                      <c:pt idx="8223">
                        <c:v>4.8624369331772782E-13</c:v>
                      </c:pt>
                      <c:pt idx="8224">
                        <c:v>4.8648052548106304E-13</c:v>
                      </c:pt>
                      <c:pt idx="8225">
                        <c:v>4.8671801694426355E-13</c:v>
                      </c:pt>
                      <c:pt idx="8226">
                        <c:v>4.8695616953061312E-13</c:v>
                      </c:pt>
                      <c:pt idx="8227">
                        <c:v>4.8719498506339907E-13</c:v>
                      </c:pt>
                      <c:pt idx="8228">
                        <c:v>4.8743446536590539E-13</c:v>
                      </c:pt>
                      <c:pt idx="8229">
                        <c:v>4.876746122614197E-13</c:v>
                      </c:pt>
                      <c:pt idx="8230">
                        <c:v>4.8791542757322508E-13</c:v>
                      </c:pt>
                      <c:pt idx="8231">
                        <c:v>4.8815691312460986E-13</c:v>
                      </c:pt>
                      <c:pt idx="8232">
                        <c:v>4.8839907073885742E-13</c:v>
                      </c:pt>
                      <c:pt idx="8233">
                        <c:v>4.8864190223925487E-13</c:v>
                      </c:pt>
                      <c:pt idx="8234">
                        <c:v>4.8888540944908671E-13</c:v>
                      </c:pt>
                      <c:pt idx="8235">
                        <c:v>4.8912959419163945E-13</c:v>
                      </c:pt>
                      <c:pt idx="8236">
                        <c:v>4.8937445829019778E-13</c:v>
                      </c:pt>
                      <c:pt idx="8237">
                        <c:v>4.8962000356804911E-13</c:v>
                      </c:pt>
                      <c:pt idx="8238">
                        <c:v>4.8986623184847694E-13</c:v>
                      </c:pt>
                      <c:pt idx="8239">
                        <c:v>4.9011314495476859E-13</c:v>
                      </c:pt>
                      <c:pt idx="8240">
                        <c:v>4.9036074471020883E-13</c:v>
                      </c:pt>
                      <c:pt idx="8241">
                        <c:v>4.9060903293808319E-13</c:v>
                      </c:pt>
                      <c:pt idx="8242">
                        <c:v>4.9085801146167745E-13</c:v>
                      </c:pt>
                      <c:pt idx="8243">
                        <c:v>4.9110768210427773E-13</c:v>
                      </c:pt>
                      <c:pt idx="8244">
                        <c:v>4.9135804668916883E-13</c:v>
                      </c:pt>
                      <c:pt idx="8245">
                        <c:v>4.9160910703963634E-13</c:v>
                      </c:pt>
                      <c:pt idx="8246">
                        <c:v>4.9186086497896697E-13</c:v>
                      </c:pt>
                      <c:pt idx="8247">
                        <c:v>4.9211332233044543E-13</c:v>
                      </c:pt>
                      <c:pt idx="8248">
                        <c:v>4.9236648091735772E-13</c:v>
                      </c:pt>
                      <c:pt idx="8249">
                        <c:v>4.9262034256298943E-13</c:v>
                      </c:pt>
                      <c:pt idx="8250">
                        <c:v>4.9287490909062608E-13</c:v>
                      </c:pt>
                      <c:pt idx="8251">
                        <c:v>4.9313018232355345E-13</c:v>
                      </c:pt>
                      <c:pt idx="8252">
                        <c:v>4.9338616408505697E-13</c:v>
                      </c:pt>
                      <c:pt idx="8253">
                        <c:v>4.9364285619842191E-13</c:v>
                      </c:pt>
                      <c:pt idx="8254">
                        <c:v>4.939002604869343E-13</c:v>
                      </c:pt>
                      <c:pt idx="8255">
                        <c:v>4.9415837877388034E-13</c:v>
                      </c:pt>
                      <c:pt idx="8256">
                        <c:v>4.9441721288254492E-13</c:v>
                      </c:pt>
                      <c:pt idx="8257">
                        <c:v>4.9467676463621445E-13</c:v>
                      </c:pt>
                      <c:pt idx="8258">
                        <c:v>4.9493703585817292E-13</c:v>
                      </c:pt>
                      <c:pt idx="8259">
                        <c:v>4.9519802837170735E-13</c:v>
                      </c:pt>
                      <c:pt idx="8260">
                        <c:v>4.9545974400010374E-13</c:v>
                      </c:pt>
                      <c:pt idx="8261">
                        <c:v>4.9572218456664587E-13</c:v>
                      </c:pt>
                      <c:pt idx="8262">
                        <c:v>4.9598535189462138E-13</c:v>
                      </c:pt>
                      <c:pt idx="8263">
                        <c:v>4.9624924780731424E-13</c:v>
                      </c:pt>
                      <c:pt idx="8264">
                        <c:v>4.9651387412801127E-13</c:v>
                      </c:pt>
                      <c:pt idx="8265">
                        <c:v>4.9677923267999766E-13</c:v>
                      </c:pt>
                      <c:pt idx="8266">
                        <c:v>4.9704532528655933E-13</c:v>
                      </c:pt>
                      <c:pt idx="8267">
                        <c:v>4.9731215377098096E-13</c:v>
                      </c:pt>
                      <c:pt idx="8268">
                        <c:v>4.9757971995654948E-13</c:v>
                      </c:pt>
                      <c:pt idx="8269">
                        <c:v>4.9784802566654956E-13</c:v>
                      </c:pt>
                      <c:pt idx="8270">
                        <c:v>4.9811707272426713E-13</c:v>
                      </c:pt>
                      <c:pt idx="8271">
                        <c:v>4.9838686295298768E-13</c:v>
                      </c:pt>
                      <c:pt idx="8272">
                        <c:v>4.9865739817599751E-13</c:v>
                      </c:pt>
                      <c:pt idx="8273">
                        <c:v>4.9892868021658072E-13</c:v>
                      </c:pt>
                      <c:pt idx="8274">
                        <c:v>4.9920071089802534E-13</c:v>
                      </c:pt>
                      <c:pt idx="8275">
                        <c:v>4.9947349204361433E-13</c:v>
                      </c:pt>
                      <c:pt idx="8276">
                        <c:v>4.9974702547663543E-13</c:v>
                      </c:pt>
                      <c:pt idx="8277">
                        <c:v>5.0002131302037281E-13</c:v>
                      </c:pt>
                      <c:pt idx="8278">
                        <c:v>5.0029635649811351E-13</c:v>
                      </c:pt>
                      <c:pt idx="8279">
                        <c:v>5.0057215773314129E-13</c:v>
                      </c:pt>
                      <c:pt idx="8280">
                        <c:v>5.0084871854874389E-13</c:v>
                      </c:pt>
                      <c:pt idx="8281">
                        <c:v>5.0112604076820508E-13</c:v>
                      </c:pt>
                      <c:pt idx="8282">
                        <c:v>5.0140412621481138E-13</c:v>
                      </c:pt>
                      <c:pt idx="8283">
                        <c:v>5.016829767118482E-13</c:v>
                      </c:pt>
                      <c:pt idx="8284">
                        <c:v>5.0196259408260193E-13</c:v>
                      </c:pt>
                      <c:pt idx="8285">
                        <c:v>5.0224298015035687E-13</c:v>
                      </c:pt>
                      <c:pt idx="8286">
                        <c:v>5.0252413673840024E-13</c:v>
                      </c:pt>
                      <c:pt idx="8287">
                        <c:v>5.0280606567001551E-13</c:v>
                      </c:pt>
                      <c:pt idx="8288">
                        <c:v>5.0308876876849062E-13</c:v>
                      </c:pt>
                      <c:pt idx="8289">
                        <c:v>5.0337224785710975E-13</c:v>
                      </c:pt>
                      <c:pt idx="8290">
                        <c:v>5.0365650475915891E-13</c:v>
                      </c:pt>
                      <c:pt idx="8291">
                        <c:v>5.039415412979239E-13</c:v>
                      </c:pt>
                      <c:pt idx="8292">
                        <c:v>5.0422735929668921E-13</c:v>
                      </c:pt>
                      <c:pt idx="8293">
                        <c:v>5.0451396057874227E-13</c:v>
                      </c:pt>
                      <c:pt idx="8294">
                        <c:v>5.0480134696736806E-13</c:v>
                      </c:pt>
                      <c:pt idx="8295">
                        <c:v>5.0508952028585149E-13</c:v>
                      </c:pt>
                      <c:pt idx="8296">
                        <c:v>5.0537848235747907E-13</c:v>
                      </c:pt>
                      <c:pt idx="8297">
                        <c:v>5.0566823500553599E-13</c:v>
                      </c:pt>
                      <c:pt idx="8298">
                        <c:v>5.0595878005330735E-13</c:v>
                      </c:pt>
                      <c:pt idx="8299">
                        <c:v>5.0625011932408026E-13</c:v>
                      </c:pt>
                      <c:pt idx="8300">
                        <c:v>5.0654225464113893E-13</c:v>
                      </c:pt>
                      <c:pt idx="8301">
                        <c:v>5.0683518782776945E-13</c:v>
                      </c:pt>
                      <c:pt idx="8302">
                        <c:v>5.0712892070725772E-13</c:v>
                      </c:pt>
                      <c:pt idx="8303">
                        <c:v>5.0742345510288916E-13</c:v>
                      </c:pt>
                      <c:pt idx="8304">
                        <c:v>5.0771879283794946E-13</c:v>
                      </c:pt>
                      <c:pt idx="8305">
                        <c:v>5.0801493573572392E-13</c:v>
                      </c:pt>
                      <c:pt idx="8306">
                        <c:v>5.0831188561949824E-13</c:v>
                      </c:pt>
                      <c:pt idx="8307">
                        <c:v>5.0860964431255934E-13</c:v>
                      </c:pt>
                      <c:pt idx="8308">
                        <c:v>5.0890821363819081E-13</c:v>
                      </c:pt>
                      <c:pt idx="8309">
                        <c:v>5.0920759541967975E-13</c:v>
                      </c:pt>
                      <c:pt idx="8310">
                        <c:v>5.0950779148031016E-13</c:v>
                      </c:pt>
                      <c:pt idx="8311">
                        <c:v>5.0980880364336925E-13</c:v>
                      </c:pt>
                      <c:pt idx="8312">
                        <c:v>5.1011063373214212E-13</c:v>
                      </c:pt>
                      <c:pt idx="8313">
                        <c:v>5.1041328356991549E-13</c:v>
                      </c:pt>
                      <c:pt idx="8314">
                        <c:v>5.1071675497997243E-13</c:v>
                      </c:pt>
                      <c:pt idx="8315">
                        <c:v>5.1102104978560137E-13</c:v>
                      </c:pt>
                      <c:pt idx="8316">
                        <c:v>5.1132616981008528E-13</c:v>
                      </c:pt>
                      <c:pt idx="8317">
                        <c:v>5.11632116876712E-13</c:v>
                      </c:pt>
                      <c:pt idx="8318">
                        <c:v>5.1193889280876641E-13</c:v>
                      </c:pt>
                      <c:pt idx="8319">
                        <c:v>5.1224649942953372E-13</c:v>
                      </c:pt>
                      <c:pt idx="8320">
                        <c:v>5.1255493856229862E-13</c:v>
                      </c:pt>
                      <c:pt idx="8321">
                        <c:v>5.1286421203034953E-13</c:v>
                      </c:pt>
                      <c:pt idx="8322">
                        <c:v>5.1317432165696995E-13</c:v>
                      </c:pt>
                      <c:pt idx="8323">
                        <c:v>5.1348526926544647E-13</c:v>
                      </c:pt>
                      <c:pt idx="8324">
                        <c:v>5.137970566790637E-13</c:v>
                      </c:pt>
                      <c:pt idx="8325">
                        <c:v>5.1410968572110835E-13</c:v>
                      </c:pt>
                      <c:pt idx="8326">
                        <c:v>5.1442315821486541E-13</c:v>
                      </c:pt>
                      <c:pt idx="8327">
                        <c:v>5.1473747598362109E-13</c:v>
                      </c:pt>
                      <c:pt idx="8328">
                        <c:v>5.1505264085065998E-13</c:v>
                      </c:pt>
                      <c:pt idx="8329">
                        <c:v>5.153686546392686E-13</c:v>
                      </c:pt>
                      <c:pt idx="8330">
                        <c:v>5.1568551917273133E-13</c:v>
                      </c:pt>
                      <c:pt idx="8331">
                        <c:v>5.160032362743357E-13</c:v>
                      </c:pt>
                      <c:pt idx="8332">
                        <c:v>5.163218077673664E-13</c:v>
                      </c:pt>
                      <c:pt idx="8333">
                        <c:v>5.1664123547510923E-13</c:v>
                      </c:pt>
                      <c:pt idx="8334">
                        <c:v>5.1696152122084919E-13</c:v>
                      </c:pt>
                      <c:pt idx="8335">
                        <c:v>5.172826668278727E-13</c:v>
                      </c:pt>
                      <c:pt idx="8336">
                        <c:v>5.1760467411946443E-13</c:v>
                      </c:pt>
                      <c:pt idx="8337">
                        <c:v>5.1792754491891121E-13</c:v>
                      </c:pt>
                      <c:pt idx="8338">
                        <c:v>5.1825128104949793E-13</c:v>
                      </c:pt>
                      <c:pt idx="8339">
                        <c:v>5.185758843345101E-13</c:v>
                      </c:pt>
                      <c:pt idx="8340">
                        <c:v>5.1890135659723361E-13</c:v>
                      </c:pt>
                      <c:pt idx="8341">
                        <c:v>5.1922769966095499E-13</c:v>
                      </c:pt>
                      <c:pt idx="8342">
                        <c:v>5.1955491547867249E-13</c:v>
                      </c:pt>
                      <c:pt idx="8343">
                        <c:v>5.1988300771369167E-13</c:v>
                      </c:pt>
                      <c:pt idx="8344">
                        <c:v>5.2021197941914365E-13</c:v>
                      </c:pt>
                      <c:pt idx="8345">
                        <c:v>5.2054183323297737E-13</c:v>
                      </c:pt>
                      <c:pt idx="8346">
                        <c:v>5.2087257179314492E-13</c:v>
                      </c:pt>
                      <c:pt idx="8347">
                        <c:v>5.2120419773759584E-13</c:v>
                      </c:pt>
                      <c:pt idx="8348">
                        <c:v>5.21536713704281E-13</c:v>
                      </c:pt>
                      <c:pt idx="8349">
                        <c:v>5.2187012233115057E-13</c:v>
                      </c:pt>
                      <c:pt idx="8350">
                        <c:v>5.2220442625615612E-13</c:v>
                      </c:pt>
                      <c:pt idx="8351">
                        <c:v>5.2253962811724781E-13</c:v>
                      </c:pt>
                      <c:pt idx="8352">
                        <c:v>5.2287573055237751E-13</c:v>
                      </c:pt>
                      <c:pt idx="8353">
                        <c:v>5.2321273619949337E-13</c:v>
                      </c:pt>
                      <c:pt idx="8354">
                        <c:v>5.2355064769654786E-13</c:v>
                      </c:pt>
                      <c:pt idx="8355">
                        <c:v>5.2388946768149075E-13</c:v>
                      </c:pt>
                      <c:pt idx="8356">
                        <c:v>5.2422919879227382E-13</c:v>
                      </c:pt>
                      <c:pt idx="8357">
                        <c:v>5.245698436668461E-13</c:v>
                      </c:pt>
                      <c:pt idx="8358">
                        <c:v>5.2491140494315867E-13</c:v>
                      </c:pt>
                      <c:pt idx="8359">
                        <c:v>5.2525388525916321E-13</c:v>
                      </c:pt>
                      <c:pt idx="8360">
                        <c:v>5.2559728725280957E-13</c:v>
                      </c:pt>
                      <c:pt idx="8361">
                        <c:v>5.2594161356204811E-13</c:v>
                      </c:pt>
                      <c:pt idx="8362">
                        <c:v>5.2628686682483051E-13</c:v>
                      </c:pt>
                      <c:pt idx="8363">
                        <c:v>5.2663304967910602E-13</c:v>
                      </c:pt>
                      <c:pt idx="8364">
                        <c:v>5.2698016476282611E-13</c:v>
                      </c:pt>
                      <c:pt idx="8365">
                        <c:v>5.2732821471394135E-13</c:v>
                      </c:pt>
                      <c:pt idx="8366">
                        <c:v>5.276772021704021E-13</c:v>
                      </c:pt>
                      <c:pt idx="8367">
                        <c:v>5.2802712977015892E-13</c:v>
                      </c:pt>
                      <c:pt idx="8368">
                        <c:v>5.2837800015116248E-13</c:v>
                      </c:pt>
                      <c:pt idx="8369">
                        <c:v>5.2872981595136365E-13</c:v>
                      </c:pt>
                      <c:pt idx="8370">
                        <c:v>5.2908257980871349E-13</c:v>
                      </c:pt>
                      <c:pt idx="8371">
                        <c:v>5.2943629436116187E-13</c:v>
                      </c:pt>
                      <c:pt idx="8372">
                        <c:v>5.2979096224666024E-13</c:v>
                      </c:pt>
                      <c:pt idx="8373">
                        <c:v>5.3014658610315788E-13</c:v>
                      </c:pt>
                      <c:pt idx="8374">
                        <c:v>5.3050316856860685E-13</c:v>
                      </c:pt>
                      <c:pt idx="8375">
                        <c:v>5.308607122809563E-13</c:v>
                      </c:pt>
                      <c:pt idx="8376">
                        <c:v>5.3121921987815772E-13</c:v>
                      </c:pt>
                      <c:pt idx="8377">
                        <c:v>5.3157869399816185E-13</c:v>
                      </c:pt>
                      <c:pt idx="8378">
                        <c:v>5.3193913727891999E-13</c:v>
                      </c:pt>
                      <c:pt idx="8379">
                        <c:v>5.3230055235838046E-13</c:v>
                      </c:pt>
                      <c:pt idx="8380">
                        <c:v>5.3266294187449716E-13</c:v>
                      </c:pt>
                      <c:pt idx="8381">
                        <c:v>5.3302630846521774E-13</c:v>
                      </c:pt>
                      <c:pt idx="8382">
                        <c:v>5.3339065476849386E-13</c:v>
                      </c:pt>
                      <c:pt idx="8383">
                        <c:v>5.3375598342227731E-13</c:v>
                      </c:pt>
                      <c:pt idx="8384">
                        <c:v>5.3412229706451702E-13</c:v>
                      </c:pt>
                      <c:pt idx="8385">
                        <c:v>5.3448959833316467E-13</c:v>
                      </c:pt>
                      <c:pt idx="8386">
                        <c:v>5.3485788986617003E-13</c:v>
                      </c:pt>
                      <c:pt idx="8387">
                        <c:v>5.3522717430148396E-13</c:v>
                      </c:pt>
                      <c:pt idx="8388">
                        <c:v>5.3559745427705792E-13</c:v>
                      </c:pt>
                      <c:pt idx="8389">
                        <c:v>5.3596873243084209E-13</c:v>
                      </c:pt>
                      <c:pt idx="8390">
                        <c:v>5.3634101140078662E-13</c:v>
                      </c:pt>
                      <c:pt idx="8391">
                        <c:v>5.3671429382484298E-13</c:v>
                      </c:pt>
                      <c:pt idx="8392">
                        <c:v>5.3708858234096154E-13</c:v>
                      </c:pt>
                      <c:pt idx="8393">
                        <c:v>5.3746387958709235E-13</c:v>
                      </c:pt>
                      <c:pt idx="8394">
                        <c:v>5.3784018820118639E-13</c:v>
                      </c:pt>
                      <c:pt idx="8395">
                        <c:v>5.3821751082119391E-13</c:v>
                      </c:pt>
                      <c:pt idx="8396">
                        <c:v>5.3859585008506558E-13</c:v>
                      </c:pt>
                      <c:pt idx="8397">
                        <c:v>5.3897520863075308E-13</c:v>
                      </c:pt>
                      <c:pt idx="8398">
                        <c:v>5.3935558909620656E-13</c:v>
                      </c:pt>
                      <c:pt idx="8399">
                        <c:v>5.3973699411937629E-13</c:v>
                      </c:pt>
                      <c:pt idx="8400">
                        <c:v>5.4011942633821273E-13</c:v>
                      </c:pt>
                      <c:pt idx="8401">
                        <c:v>5.4050288839066745E-13</c:v>
                      </c:pt>
                      <c:pt idx="8402">
                        <c:v>5.4088738291468981E-13</c:v>
                      </c:pt>
                      <c:pt idx="8403">
                        <c:v>5.4127291254823137E-13</c:v>
                      </c:pt>
                      <c:pt idx="8404">
                        <c:v>5.4165947992924181E-13</c:v>
                      </c:pt>
                      <c:pt idx="8405">
                        <c:v>5.4204708769567288E-13</c:v>
                      </c:pt>
                      <c:pt idx="8406">
                        <c:v>5.4243573848547415E-13</c:v>
                      </c:pt>
                      <c:pt idx="8407">
                        <c:v>5.4282543493659779E-13</c:v>
                      </c:pt>
                      <c:pt idx="8408">
                        <c:v>5.4321617968699296E-13</c:v>
                      </c:pt>
                      <c:pt idx="8409">
                        <c:v>5.4360797537461153E-13</c:v>
                      </c:pt>
                      <c:pt idx="8410">
                        <c:v>5.4400082463740214E-13</c:v>
                      </c:pt>
                      <c:pt idx="8411">
                        <c:v>5.44394730113318E-13</c:v>
                      </c:pt>
                      <c:pt idx="8412">
                        <c:v>5.4478969444030703E-13</c:v>
                      </c:pt>
                      <c:pt idx="8413">
                        <c:v>5.4518572025632222E-13</c:v>
                      </c:pt>
                      <c:pt idx="8414">
                        <c:v>5.4558281019931253E-13</c:v>
                      </c:pt>
                      <c:pt idx="8415">
                        <c:v>5.4598096690722983E-13</c:v>
                      </c:pt>
                      <c:pt idx="8416">
                        <c:v>5.4638019301802357E-13</c:v>
                      </c:pt>
                      <c:pt idx="8417">
                        <c:v>5.4678049116964572E-13</c:v>
                      </c:pt>
                      <c:pt idx="8418">
                        <c:v>5.4718186400004576E-13</c:v>
                      </c:pt>
                      <c:pt idx="8419">
                        <c:v>5.4758431414717524E-13</c:v>
                      </c:pt>
                      <c:pt idx="8420">
                        <c:v>5.4798784424898362E-13</c:v>
                      </c:pt>
                      <c:pt idx="8421">
                        <c:v>5.4839245694342217E-13</c:v>
                      </c:pt>
                      <c:pt idx="8422">
                        <c:v>5.4879815486844237E-13</c:v>
                      </c:pt>
                      <c:pt idx="8423">
                        <c:v>5.4920494066199285E-13</c:v>
                      </c:pt>
                      <c:pt idx="8424">
                        <c:v>5.4961281696202591E-13</c:v>
                      </c:pt>
                      <c:pt idx="8425">
                        <c:v>5.5002178640649211E-13</c:v>
                      </c:pt>
                      <c:pt idx="8426">
                        <c:v>5.5043185163334159E-13</c:v>
                      </c:pt>
                      <c:pt idx="8427">
                        <c:v>5.5084301528052434E-13</c:v>
                      </c:pt>
                      <c:pt idx="8428">
                        <c:v>5.5125527998599292E-13</c:v>
                      </c:pt>
                      <c:pt idx="8429">
                        <c:v>5.5166864838769517E-13</c:v>
                      </c:pt>
                      <c:pt idx="8430">
                        <c:v>5.5208312312358449E-13</c:v>
                      </c:pt>
                      <c:pt idx="8431">
                        <c:v>5.5249870683160943E-13</c:v>
                      </c:pt>
                      <c:pt idx="8432">
                        <c:v>5.5291540214972296E-13</c:v>
                      </c:pt>
                      <c:pt idx="8433">
                        <c:v>5.5333321171587263E-13</c:v>
                      </c:pt>
                      <c:pt idx="8434">
                        <c:v>5.5375213816801111E-13</c:v>
                      </c:pt>
                      <c:pt idx="8435">
                        <c:v>5.5417218414408857E-13</c:v>
                      </c:pt>
                      <c:pt idx="8436">
                        <c:v>5.5459335228205608E-13</c:v>
                      </c:pt>
                      <c:pt idx="8437">
                        <c:v>5.550156452198634E-13</c:v>
                      </c:pt>
                      <c:pt idx="8438">
                        <c:v>5.5543906559546179E-13</c:v>
                      </c:pt>
                      <c:pt idx="8439">
                        <c:v>5.5586361604680181E-13</c:v>
                      </c:pt>
                      <c:pt idx="8440">
                        <c:v>5.5628929921183425E-13</c:v>
                      </c:pt>
                      <c:pt idx="8441">
                        <c:v>5.5671611772850824E-13</c:v>
                      </c:pt>
                      <c:pt idx="8442">
                        <c:v>5.5714407423477677E-13</c:v>
                      </c:pt>
                      <c:pt idx="8443">
                        <c:v>5.5757317136858829E-13</c:v>
                      </c:pt>
                      <c:pt idx="8444">
                        <c:v>5.5800341176789527E-13</c:v>
                      </c:pt>
                      <c:pt idx="8445">
                        <c:v>5.5843479807064739E-13</c:v>
                      </c:pt>
                      <c:pt idx="8446">
                        <c:v>5.5886733291479589E-13</c:v>
                      </c:pt>
                      <c:pt idx="8447">
                        <c:v>5.5930101893829015E-13</c:v>
                      </c:pt>
                      <c:pt idx="8448">
                        <c:v>5.5973585877908213E-13</c:v>
                      </c:pt>
                      <c:pt idx="8449">
                        <c:v>5.6017185507512129E-13</c:v>
                      </c:pt>
                      <c:pt idx="8450">
                        <c:v>5.6060901046435931E-13</c:v>
                      </c:pt>
                      <c:pt idx="8451">
                        <c:v>5.6104732758474594E-13</c:v>
                      </c:pt>
                      <c:pt idx="8452">
                        <c:v>5.6148680907423325E-13</c:v>
                      </c:pt>
                      <c:pt idx="8453">
                        <c:v>5.619274575707692E-13</c:v>
                      </c:pt>
                      <c:pt idx="8454">
                        <c:v>5.6236927571230726E-13</c:v>
                      </c:pt>
                      <c:pt idx="8455">
                        <c:v>5.628122661367967E-13</c:v>
                      </c:pt>
                      <c:pt idx="8456">
                        <c:v>5.6325643148218847E-13</c:v>
                      </c:pt>
                      <c:pt idx="8457">
                        <c:v>5.6370177438643265E-13</c:v>
                      </c:pt>
                      <c:pt idx="8458">
                        <c:v>5.64148297487481E-13</c:v>
                      </c:pt>
                      <c:pt idx="8459">
                        <c:v>5.6459600342328267E-13</c:v>
                      </c:pt>
                      <c:pt idx="8460">
                        <c:v>5.6504489483178875E-13</c:v>
                      </c:pt>
                      <c:pt idx="8461">
                        <c:v>5.6549497435095078E-13</c:v>
                      </c:pt>
                      <c:pt idx="8462">
                        <c:v>5.6594624382818026E-13</c:v>
                      </c:pt>
                      <c:pt idx="8463">
                        <c:v>5.6639870453771892E-13</c:v>
                      </c:pt>
                      <c:pt idx="8464">
                        <c:v>5.6685236000616001E-13</c:v>
                      </c:pt>
                      <c:pt idx="8465">
                        <c:v>5.6730721384831898E-13</c:v>
                      </c:pt>
                      <c:pt idx="8466">
                        <c:v>5.6776326967901305E-13</c:v>
                      </c:pt>
                      <c:pt idx="8467">
                        <c:v>5.6822053111306019E-13</c:v>
                      </c:pt>
                      <c:pt idx="8468">
                        <c:v>5.686790017652748E-13</c:v>
                      </c:pt>
                      <c:pt idx="8469">
                        <c:v>5.6913868525047565E-13</c:v>
                      </c:pt>
                      <c:pt idx="8470">
                        <c:v>5.6959958518347775E-13</c:v>
                      </c:pt>
                      <c:pt idx="8471">
                        <c:v>5.7006170517909915E-13</c:v>
                      </c:pt>
                      <c:pt idx="8472">
                        <c:v>5.7052504885215479E-13</c:v>
                      </c:pt>
                      <c:pt idx="8473">
                        <c:v>5.7098961981746351E-13</c:v>
                      </c:pt>
                      <c:pt idx="8474">
                        <c:v>5.7145542168984054E-13</c:v>
                      </c:pt>
                      <c:pt idx="8475">
                        <c:v>5.7192245808410363E-13</c:v>
                      </c:pt>
                      <c:pt idx="8476">
                        <c:v>5.723907326150681E-13</c:v>
                      </c:pt>
                      <c:pt idx="8477">
                        <c:v>5.72860248897552E-13</c:v>
                      </c:pt>
                      <c:pt idx="8478">
                        <c:v>5.7333101054637097E-13</c:v>
                      </c:pt>
                      <c:pt idx="8479">
                        <c:v>5.7380302117634234E-13</c:v>
                      </c:pt>
                      <c:pt idx="8480">
                        <c:v>5.7427628440228204E-13</c:v>
                      </c:pt>
                      <c:pt idx="8481">
                        <c:v>5.7475080383900743E-13</c:v>
                      </c:pt>
                      <c:pt idx="8482">
                        <c:v>5.7522658310133503E-13</c:v>
                      </c:pt>
                      <c:pt idx="8483">
                        <c:v>5.757036258040828E-13</c:v>
                      </c:pt>
                      <c:pt idx="8484">
                        <c:v>5.7618193556206444E-13</c:v>
                      </c:pt>
                      <c:pt idx="8485">
                        <c:v>5.7666151599009962E-13</c:v>
                      </c:pt>
                      <c:pt idx="8486">
                        <c:v>5.7714237070300287E-13</c:v>
                      </c:pt>
                      <c:pt idx="8487">
                        <c:v>5.7762450331559282E-13</c:v>
                      </c:pt>
                      <c:pt idx="8488">
                        <c:v>5.7810791744268462E-13</c:v>
                      </c:pt>
                      <c:pt idx="8489">
                        <c:v>5.785926166990958E-13</c:v>
                      </c:pt>
                      <c:pt idx="8490">
                        <c:v>5.7907860469964017E-13</c:v>
                      </c:pt>
                      <c:pt idx="8491">
                        <c:v>5.7956588505913963E-13</c:v>
                      </c:pt>
                      <c:pt idx="8492">
                        <c:v>5.8005446139240676E-13</c:v>
                      </c:pt>
                      <c:pt idx="8493">
                        <c:v>5.8054433731426195E-13</c:v>
                      </c:pt>
                      <c:pt idx="8494">
                        <c:v>5.8103551643951598E-13</c:v>
                      </c:pt>
                      <c:pt idx="8495">
                        <c:v>5.8152800238299294E-13</c:v>
                      </c:pt>
                      <c:pt idx="8496">
                        <c:v>5.8202179875950222E-13</c:v>
                      </c:pt>
                      <c:pt idx="8497">
                        <c:v>5.8251690918386762E-13</c:v>
                      </c:pt>
                      <c:pt idx="8498">
                        <c:v>5.8301333727089991E-13</c:v>
                      </c:pt>
                      <c:pt idx="8499">
                        <c:v>5.8351108663541746E-13</c:v>
                      </c:pt>
                      <c:pt idx="8500">
                        <c:v>5.8401016089223851E-13</c:v>
                      </c:pt>
                      <c:pt idx="8501">
                        <c:v>5.8451056365618072E-13</c:v>
                      </c:pt>
                      <c:pt idx="8502">
                        <c:v>5.8501229854205485E-13</c:v>
                      </c:pt>
                      <c:pt idx="8503">
                        <c:v>5.8551536916468513E-13</c:v>
                      </c:pt>
                      <c:pt idx="8504">
                        <c:v>5.8601977913888294E-13</c:v>
                      </c:pt>
                      <c:pt idx="8505">
                        <c:v>5.8652553207946795E-13</c:v>
                      </c:pt>
                      <c:pt idx="8506">
                        <c:v>5.8703263160125508E-13</c:v>
                      </c:pt>
                      <c:pt idx="8507">
                        <c:v>5.8754108131906217E-13</c:v>
                      </c:pt>
                      <c:pt idx="8508">
                        <c:v>5.8805088484770455E-13</c:v>
                      </c:pt>
                      <c:pt idx="8509">
                        <c:v>5.8856204580200007E-13</c:v>
                      </c:pt>
                      <c:pt idx="8510">
                        <c:v>5.8907456779676244E-13</c:v>
                      </c:pt>
                      <c:pt idx="8511">
                        <c:v>5.8958845444681476E-13</c:v>
                      </c:pt>
                      <c:pt idx="8512">
                        <c:v>5.9010370936696851E-13</c:v>
                      </c:pt>
                      <c:pt idx="8513">
                        <c:v>5.9062033617204145E-13</c:v>
                      </c:pt>
                      <c:pt idx="8514">
                        <c:v>5.9113833847685082E-13</c:v>
                      </c:pt>
                      <c:pt idx="8515">
                        <c:v>5.9165771989621204E-13</c:v>
                      </c:pt>
                      <c:pt idx="8516">
                        <c:v>5.9217848404494397E-13</c:v>
                      </c:pt>
                      <c:pt idx="8517">
                        <c:v>5.9270063453786184E-13</c:v>
                      </c:pt>
                      <c:pt idx="8518">
                        <c:v>5.9322417498978298E-13</c:v>
                      </c:pt>
                      <c:pt idx="8519">
                        <c:v>5.9374910901552223E-13</c:v>
                      </c:pt>
                      <c:pt idx="8520">
                        <c:v>5.9427544022989944E-13</c:v>
                      </c:pt>
                      <c:pt idx="8521">
                        <c:v>5.9480317224772945E-13</c:v>
                      </c:pt>
                      <c:pt idx="8522">
                        <c:v>5.9533230868382847E-13</c:v>
                      </c:pt>
                      <c:pt idx="8523">
                        <c:v>5.9586285315301577E-13</c:v>
                      </c:pt>
                      <c:pt idx="8524">
                        <c:v>5.9639480927010457E-13</c:v>
                      </c:pt>
                      <c:pt idx="8525">
                        <c:v>5.969281806499128E-13</c:v>
                      </c:pt>
                      <c:pt idx="8526">
                        <c:v>5.9746297090725812E-13</c:v>
                      </c:pt>
                      <c:pt idx="8527">
                        <c:v>5.9799918365695534E-13</c:v>
                      </c:pt>
                      <c:pt idx="8528">
                        <c:v>5.9853682251382262E-13</c:v>
                      </c:pt>
                      <c:pt idx="8529">
                        <c:v>5.9907589109267729E-13</c:v>
                      </c:pt>
                      <c:pt idx="8530">
                        <c:v>5.996163930083347E-13</c:v>
                      </c:pt>
                      <c:pt idx="8531">
                        <c:v>6.0015833187561247E-13</c:v>
                      </c:pt>
                      <c:pt idx="8532">
                        <c:v>6.0070171130932655E-13</c:v>
                      </c:pt>
                      <c:pt idx="8533">
                        <c:v>6.0124653492429357E-13</c:v>
                      </c:pt>
                      <c:pt idx="8534">
                        <c:v>6.0179280633533037E-13</c:v>
                      </c:pt>
                      <c:pt idx="8535">
                        <c:v>6.0234052915725258E-13</c:v>
                      </c:pt>
                      <c:pt idx="8536">
                        <c:v>6.0288970700488157E-13</c:v>
                      </c:pt>
                      <c:pt idx="8537">
                        <c:v>6.0344034349302774E-13</c:v>
                      </c:pt>
                      <c:pt idx="8538">
                        <c:v>6.0399244223651114E-13</c:v>
                      </c:pt>
                      <c:pt idx="8539">
                        <c:v>6.045460068501466E-13</c:v>
                      </c:pt>
                      <c:pt idx="8540">
                        <c:v>6.0510104094875257E-13</c:v>
                      </c:pt>
                      <c:pt idx="8541">
                        <c:v>6.0565754814714609E-13</c:v>
                      </c:pt>
                      <c:pt idx="8542">
                        <c:v>6.0621553206014491E-13</c:v>
                      </c:pt>
                      <c:pt idx="8543">
                        <c:v>6.0677499630255992E-13</c:v>
                      </c:pt>
                      <c:pt idx="8544">
                        <c:v>6.073359444892133E-13</c:v>
                      </c:pt>
                      <c:pt idx="8545">
                        <c:v>6.078983802349218E-13</c:v>
                      </c:pt>
                      <c:pt idx="8546">
                        <c:v>6.0846230715449851E-13</c:v>
                      </c:pt>
                      <c:pt idx="8547">
                        <c:v>6.0902772886276259E-13</c:v>
                      </c:pt>
                      <c:pt idx="8548">
                        <c:v>6.0959464897452999E-13</c:v>
                      </c:pt>
                      <c:pt idx="8549">
                        <c:v>6.1016307110461642E-13</c:v>
                      </c:pt>
                      <c:pt idx="8550">
                        <c:v>6.1073299886784064E-13</c:v>
                      </c:pt>
                      <c:pt idx="8551">
                        <c:v>6.1130443587902132E-13</c:v>
                      </c:pt>
                      <c:pt idx="8552">
                        <c:v>6.1187738575296831E-13</c:v>
                      </c:pt>
                      <c:pt idx="8553">
                        <c:v>6.1245185210450504E-13</c:v>
                      </c:pt>
                      <c:pt idx="8554">
                        <c:v>6.1302783854844348E-13</c:v>
                      </c:pt>
                      <c:pt idx="8555">
                        <c:v>6.1360534869960209E-13</c:v>
                      </c:pt>
                      <c:pt idx="8556">
                        <c:v>6.1418438617279953E-13</c:v>
                      </c:pt>
                      <c:pt idx="8557">
                        <c:v>6.147649545828481E-13</c:v>
                      </c:pt>
                      <c:pt idx="8558">
                        <c:v>6.1534705754456716E-13</c:v>
                      </c:pt>
                      <c:pt idx="8559">
                        <c:v>6.1593069867277637E-13</c:v>
                      </c:pt>
                      <c:pt idx="8560">
                        <c:v>6.1651588158228642E-13</c:v>
                      </c:pt>
                      <c:pt idx="8561">
                        <c:v>6.1710260988791797E-13</c:v>
                      </c:pt>
                      <c:pt idx="8562">
                        <c:v>6.1769088720448718E-13</c:v>
                      </c:pt>
                      <c:pt idx="8563">
                        <c:v>6.1828071714680955E-13</c:v>
                      </c:pt>
                      <c:pt idx="8564">
                        <c:v>6.1887210332970203E-13</c:v>
                      </c:pt>
                      <c:pt idx="8565">
                        <c:v>6.1946504936798247E-13</c:v>
                      </c:pt>
                      <c:pt idx="8566">
                        <c:v>6.2005955887646508E-13</c:v>
                      </c:pt>
                      <c:pt idx="8567">
                        <c:v>6.2065563546996984E-13</c:v>
                      </c:pt>
                      <c:pt idx="8568">
                        <c:v>6.2125328276331237E-13</c:v>
                      </c:pt>
                      <c:pt idx="8569">
                        <c:v>6.2185250437130759E-13</c:v>
                      </c:pt>
                      <c:pt idx="8570">
                        <c:v>6.2245330390877345E-13</c:v>
                      </c:pt>
                      <c:pt idx="8571">
                        <c:v>6.230556849905278E-13</c:v>
                      </c:pt>
                      <c:pt idx="8572">
                        <c:v>6.2365965123138516E-13</c:v>
                      </c:pt>
                      <c:pt idx="8573">
                        <c:v>6.2426520624616226E-13</c:v>
                      </c:pt>
                      <c:pt idx="8574">
                        <c:v>6.2487235364967786E-13</c:v>
                      </c:pt>
                      <c:pt idx="8575">
                        <c:v>6.254810970567474E-13</c:v>
                      </c:pt>
                      <c:pt idx="8576">
                        <c:v>6.2609144008218679E-13</c:v>
                      </c:pt>
                      <c:pt idx="8577">
                        <c:v>6.2670338634081561E-13</c:v>
                      </c:pt>
                      <c:pt idx="8578">
                        <c:v>6.2731693944744655E-13</c:v>
                      </c:pt>
                      <c:pt idx="8579">
                        <c:v>6.2793210301689837E-13</c:v>
                      </c:pt>
                      <c:pt idx="8580">
                        <c:v>6.2854888066398782E-13</c:v>
                      </c:pt>
                      <c:pt idx="8581">
                        <c:v>6.2916727604075575E-13</c:v>
                      </c:pt>
                      <c:pt idx="8582">
                        <c:v>6.2978729457092803E-13</c:v>
                      </c:pt>
                      <c:pt idx="8583">
                        <c:v>6.3040894170249012E-13</c:v>
                      </c:pt>
                      <c:pt idx="8584">
                        <c:v>6.3103222220282278E-13</c:v>
                      </c:pt>
                      <c:pt idx="8585">
                        <c:v>6.3165714083930533E-13</c:v>
                      </c:pt>
                      <c:pt idx="8586">
                        <c:v>6.3228370237931579E-13</c:v>
                      </c:pt>
                      <c:pt idx="8587">
                        <c:v>6.3291191159023751E-13</c:v>
                      </c:pt>
                      <c:pt idx="8588">
                        <c:v>6.3354177323944912E-13</c:v>
                      </c:pt>
                      <c:pt idx="8589">
                        <c:v>6.3417329209433136E-13</c:v>
                      </c:pt>
                      <c:pt idx="8590">
                        <c:v>6.3480647292226496E-13</c:v>
                      </c:pt>
                      <c:pt idx="8591">
                        <c:v>6.3544132049062734E-13</c:v>
                      </c:pt>
                      <c:pt idx="8592">
                        <c:v>6.3607783956680408E-13</c:v>
                      </c:pt>
                      <c:pt idx="8593">
                        <c:v>6.3671603491816935E-13</c:v>
                      </c:pt>
                      <c:pt idx="8594">
                        <c:v>6.3735591131210895E-13</c:v>
                      </c:pt>
                      <c:pt idx="8595">
                        <c:v>6.3799747351599614E-13</c:v>
                      </c:pt>
                      <c:pt idx="8596">
                        <c:v>6.3864072629721752E-13</c:v>
                      </c:pt>
                      <c:pt idx="8597">
                        <c:v>6.3928567442315252E-13</c:v>
                      </c:pt>
                      <c:pt idx="8598">
                        <c:v>6.3993232266117924E-13</c:v>
                      </c:pt>
                      <c:pt idx="8599">
                        <c:v>6.4058067577867803E-13</c:v>
                      </c:pt>
                      <c:pt idx="8600">
                        <c:v>6.4123073854303063E-13</c:v>
                      </c:pt>
                      <c:pt idx="8601">
                        <c:v>6.4188251572161416E-13</c:v>
                      </c:pt>
                      <c:pt idx="8602">
                        <c:v>6.4253601208181408E-13</c:v>
                      </c:pt>
                      <c:pt idx="8603">
                        <c:v>6.4319123239100641E-13</c:v>
                      </c:pt>
                      <c:pt idx="8604">
                        <c:v>6.4384818141657086E-13</c:v>
                      </c:pt>
                      <c:pt idx="8605">
                        <c:v>6.4450686392588929E-13</c:v>
                      </c:pt>
                      <c:pt idx="8606">
                        <c:v>6.4516728468634365E-13</c:v>
                      </c:pt>
                      <c:pt idx="8607">
                        <c:v>6.4582944846531185E-13</c:v>
                      </c:pt>
                      <c:pt idx="8608">
                        <c:v>6.4649336003017524E-13</c:v>
                      </c:pt>
                      <c:pt idx="8609">
                        <c:v>6.4715902414831172E-13</c:v>
                      </c:pt>
                      <c:pt idx="8610">
                        <c:v>6.4782644558710508E-13</c:v>
                      </c:pt>
                      <c:pt idx="8611">
                        <c:v>6.4849562911393321E-13</c:v>
                      </c:pt>
                      <c:pt idx="8612">
                        <c:v>6.4916657949617636E-13</c:v>
                      </c:pt>
                      <c:pt idx="8613">
                        <c:v>6.4983930150121405E-13</c:v>
                      </c:pt>
                      <c:pt idx="8614">
                        <c:v>6.5051379989642965E-13</c:v>
                      </c:pt>
                      <c:pt idx="8615">
                        <c:v>6.5119007944920127E-13</c:v>
                      </c:pt>
                      <c:pt idx="8616">
                        <c:v>6.5186814492690895E-13</c:v>
                      </c:pt>
                      <c:pt idx="8617">
                        <c:v>6.525480010969319E-13</c:v>
                      </c:pt>
                      <c:pt idx="8618">
                        <c:v>6.5322965272665441E-13</c:v>
                      </c:pt>
                      <c:pt idx="8619">
                        <c:v>6.5391310458345166E-13</c:v>
                      </c:pt>
                      <c:pt idx="8620">
                        <c:v>6.5459836143470691E-13</c:v>
                      </c:pt>
                      <c:pt idx="8621">
                        <c:v>6.5528542804779848E-13</c:v>
                      </c:pt>
                      <c:pt idx="8622">
                        <c:v>6.5597430919010902E-13</c:v>
                      </c:pt>
                      <c:pt idx="8623">
                        <c:v>6.5666500962901727E-13</c:v>
                      </c:pt>
                      <c:pt idx="8624">
                        <c:v>6.5735753413190223E-13</c:v>
                      </c:pt>
                      <c:pt idx="8625">
                        <c:v>6.5805188746614647E-13</c:v>
                      </c:pt>
                      <c:pt idx="8626">
                        <c:v>6.5874807439912982E-13</c:v>
                      </c:pt>
                      <c:pt idx="8627">
                        <c:v>6.59446099698232E-13</c:v>
                      </c:pt>
                      <c:pt idx="8628">
                        <c:v>6.6014596813083195E-13</c:v>
                      </c:pt>
                      <c:pt idx="8629">
                        <c:v>6.6084768446431252E-13</c:v>
                      </c:pt>
                      <c:pt idx="8630">
                        <c:v>6.615512534660505E-13</c:v>
                      </c:pt>
                      <c:pt idx="8631">
                        <c:v>6.6225667990342948E-13</c:v>
                      </c:pt>
                      <c:pt idx="8632">
                        <c:v>6.6296396854382675E-13</c:v>
                      </c:pt>
                      <c:pt idx="8633">
                        <c:v>6.6367312415462659E-13</c:v>
                      </c:pt>
                      <c:pt idx="8634">
                        <c:v>6.6438415150320499E-13</c:v>
                      </c:pt>
                      <c:pt idx="8635">
                        <c:v>6.6509705535694532E-13</c:v>
                      </c:pt>
                      <c:pt idx="8636">
                        <c:v>6.6581184048322538E-13</c:v>
                      </c:pt>
                      <c:pt idx="8637">
                        <c:v>6.6652851164942633E-13</c:v>
                      </c:pt>
                      <c:pt idx="8638">
                        <c:v>6.6724707362292789E-13</c:v>
                      </c:pt>
                      <c:pt idx="8639">
                        <c:v>6.6796753117111181E-13</c:v>
                      </c:pt>
                      <c:pt idx="8640">
                        <c:v>6.686898890613555E-13</c:v>
                      </c:pt>
                      <c:pt idx="8641">
                        <c:v>6.6941415206104312E-13</c:v>
                      </c:pt>
                      <c:pt idx="8642">
                        <c:v>6.7014032493755069E-13</c:v>
                      </c:pt>
                      <c:pt idx="8643">
                        <c:v>6.7086841245826367E-13</c:v>
                      </c:pt>
                      <c:pt idx="8644">
                        <c:v>6.7159841939055504E-13</c:v>
                      </c:pt>
                      <c:pt idx="8645">
                        <c:v>6.7233035050181229E-13</c:v>
                      </c:pt>
                      <c:pt idx="8646">
                        <c:v>6.7306421055941002E-13</c:v>
                      </c:pt>
                      <c:pt idx="8647">
                        <c:v>6.7380000433073309E-13</c:v>
                      </c:pt>
                      <c:pt idx="8648">
                        <c:v>6.7453773658315751E-13</c:v>
                      </c:pt>
                      <c:pt idx="8649">
                        <c:v>6.7527741208406714E-13</c:v>
                      </c:pt>
                      <c:pt idx="8650">
                        <c:v>6.760190356008402E-13</c:v>
                      </c:pt>
                      <c:pt idx="8651">
                        <c:v>6.767626119008556E-13</c:v>
                      </c:pt>
                      <c:pt idx="8652">
                        <c:v>6.7750814575149582E-13</c:v>
                      </c:pt>
                      <c:pt idx="8653">
                        <c:v>6.7825564192014218E-13</c:v>
                      </c:pt>
                      <c:pt idx="8654">
                        <c:v>6.7900510517416968E-13</c:v>
                      </c:pt>
                      <c:pt idx="8655">
                        <c:v>6.7975654028096652E-13</c:v>
                      </c:pt>
                      <c:pt idx="8656">
                        <c:v>6.8050995200790558E-13</c:v>
                      </c:pt>
                      <c:pt idx="8657">
                        <c:v>6.812653451223698E-13</c:v>
                      </c:pt>
                      <c:pt idx="8658">
                        <c:v>6.8202272439174004E-13</c:v>
                      </c:pt>
                      <c:pt idx="8659">
                        <c:v>6.8278209458339703E-13</c:v>
                      </c:pt>
                      <c:pt idx="8660">
                        <c:v>6.8354346046471747E-13</c:v>
                      </c:pt>
                      <c:pt idx="8661">
                        <c:v>6.8430682680308443E-13</c:v>
                      </c:pt>
                      <c:pt idx="8662">
                        <c:v>6.8507219836587853E-13</c:v>
                      </c:pt>
                      <c:pt idx="8663">
                        <c:v>6.8583957992048013E-13</c:v>
                      </c:pt>
                      <c:pt idx="8664">
                        <c:v>6.8660897623426753E-13</c:v>
                      </c:pt>
                      <c:pt idx="8665">
                        <c:v>6.8738039207462147E-13</c:v>
                      </c:pt>
                      <c:pt idx="8666">
                        <c:v>6.8815383220892421E-13</c:v>
                      </c:pt>
                      <c:pt idx="8667">
                        <c:v>6.8892930140455215E-13</c:v>
                      </c:pt>
                      <c:pt idx="8668">
                        <c:v>6.8970680442888996E-13</c:v>
                      </c:pt>
                      <c:pt idx="8669">
                        <c:v>6.9048634604931424E-13</c:v>
                      </c:pt>
                      <c:pt idx="8670">
                        <c:v>6.9126793103320624E-13</c:v>
                      </c:pt>
                      <c:pt idx="8671">
                        <c:v>6.920515641479469E-13</c:v>
                      </c:pt>
                      <c:pt idx="8672">
                        <c:v>6.9283725016091685E-13</c:v>
                      </c:pt>
                      <c:pt idx="8673">
                        <c:v>6.9362499383949392E-13</c:v>
                      </c:pt>
                      <c:pt idx="8674">
                        <c:v>6.9441479991799281E-13</c:v>
                      </c:pt>
                      <c:pt idx="8675">
                        <c:v>6.9520667194590885E-13</c:v>
                      </c:pt>
                      <c:pt idx="8676">
                        <c:v>6.9600061502676779E-13</c:v>
                      </c:pt>
                      <c:pt idx="8677">
                        <c:v>6.9679663523807946E-13</c:v>
                      </c:pt>
                      <c:pt idx="8678">
                        <c:v>6.9759473865736257E-13</c:v>
                      </c:pt>
                      <c:pt idx="8679">
                        <c:v>6.9839493136212996E-13</c:v>
                      </c:pt>
                      <c:pt idx="8680">
                        <c:v>6.9919721942989753E-13</c:v>
                      </c:pt>
                      <c:pt idx="8681">
                        <c:v>7.0000160893818014E-13</c:v>
                      </c:pt>
                      <c:pt idx="8682">
                        <c:v>7.0080810596449328E-13</c:v>
                      </c:pt>
                      <c:pt idx="8683">
                        <c:v>7.0161671658634777E-13</c:v>
                      </c:pt>
                      <c:pt idx="8684">
                        <c:v>7.0242744688126536E-13</c:v>
                      </c:pt>
                      <c:pt idx="8685">
                        <c:v>7.0324030292675495E-13</c:v>
                      </c:pt>
                      <c:pt idx="8686">
                        <c:v>7.0405529080033658E-13</c:v>
                      </c:pt>
                      <c:pt idx="8687">
                        <c:v>7.0487241657951986E-13</c:v>
                      </c:pt>
                      <c:pt idx="8688">
                        <c:v>7.0569168634182331E-13</c:v>
                      </c:pt>
                      <c:pt idx="8689">
                        <c:v>7.0651310616475936E-13</c:v>
                      </c:pt>
                      <c:pt idx="8690">
                        <c:v>7.0733668212584593E-13</c:v>
                      </c:pt>
                      <c:pt idx="8691">
                        <c:v>7.0816242030259596E-13</c:v>
                      </c:pt>
                      <c:pt idx="8692">
                        <c:v>7.0899032677252524E-13</c:v>
                      </c:pt>
                      <c:pt idx="8693">
                        <c:v>7.0982040761314572E-13</c:v>
                      </c:pt>
                      <c:pt idx="8694">
                        <c:v>7.1065266890197791E-13</c:v>
                      </c:pt>
                      <c:pt idx="8695">
                        <c:v>7.1148711671653235E-13</c:v>
                      </c:pt>
                      <c:pt idx="8696">
                        <c:v>7.1232375713432624E-13</c:v>
                      </c:pt>
                      <c:pt idx="8697">
                        <c:v>7.1316259623287111E-13</c:v>
                      </c:pt>
                      <c:pt idx="8698">
                        <c:v>7.1400364008968577E-13</c:v>
                      </c:pt>
                      <c:pt idx="8699">
                        <c:v>7.1484689478228238E-13</c:v>
                      </c:pt>
                      <c:pt idx="8700">
                        <c:v>7.1569236638817701E-13</c:v>
                      </c:pt>
                      <c:pt idx="8701">
                        <c:v>7.1654006098488576E-13</c:v>
                      </c:pt>
                      <c:pt idx="8702">
                        <c:v>7.1738998464992136E-13</c:v>
                      </c:pt>
                      <c:pt idx="8703">
                        <c:v>7.1824214346079971E-13</c:v>
                      </c:pt>
                      <c:pt idx="8704">
                        <c:v>7.1909654349503709E-13</c:v>
                      </c:pt>
                      <c:pt idx="8705">
                        <c:v>7.1995319083014544E-13</c:v>
                      </c:pt>
                      <c:pt idx="8706">
                        <c:v>7.2081209154364115E-13</c:v>
                      </c:pt>
                      <c:pt idx="8707">
                        <c:v>7.2167325171304051E-13</c:v>
                      </c:pt>
                      <c:pt idx="8708">
                        <c:v>7.2253667741585637E-13</c:v>
                      </c:pt>
                      <c:pt idx="8709">
                        <c:v>7.2340237472960411E-13</c:v>
                      </c:pt>
                      <c:pt idx="8710">
                        <c:v>7.242703497317981E-13</c:v>
                      </c:pt>
                      <c:pt idx="8711">
                        <c:v>7.2514060849995684E-13</c:v>
                      </c:pt>
                      <c:pt idx="8712">
                        <c:v>7.2601315711158874E-13</c:v>
                      </c:pt>
                      <c:pt idx="8713">
                        <c:v>7.2688800164421696E-13</c:v>
                      </c:pt>
                      <c:pt idx="8714">
                        <c:v>7.2776514817534717E-13</c:v>
                      </c:pt>
                      <c:pt idx="8715">
                        <c:v>7.2864460278250214E-13</c:v>
                      </c:pt>
                      <c:pt idx="8716">
                        <c:v>7.2952637154319218E-13</c:v>
                      </c:pt>
                      <c:pt idx="8717">
                        <c:v>7.3041046053493459E-13</c:v>
                      </c:pt>
                      <c:pt idx="8718">
                        <c:v>7.3129687583524051E-13</c:v>
                      </c:pt>
                      <c:pt idx="8719">
                        <c:v>7.3218562352163208E-13</c:v>
                      </c:pt>
                      <c:pt idx="8720">
                        <c:v>7.3307670967161762E-13</c:v>
                      </c:pt>
                      <c:pt idx="8721">
                        <c:v>7.3397014036271471E-13</c:v>
                      </c:pt>
                      <c:pt idx="8722">
                        <c:v>7.3486592167243612E-13</c:v>
                      </c:pt>
                      <c:pt idx="8723">
                        <c:v>7.3576405967829953E-13</c:v>
                      </c:pt>
                      <c:pt idx="8724">
                        <c:v>7.3666456045781771E-13</c:v>
                      </c:pt>
                      <c:pt idx="8725">
                        <c:v>7.3756743008850906E-13</c:v>
                      </c:pt>
                      <c:pt idx="8726">
                        <c:v>7.384726746478836E-13</c:v>
                      </c:pt>
                      <c:pt idx="8727">
                        <c:v>7.3938030021345914E-13</c:v>
                      </c:pt>
                      <c:pt idx="8728">
                        <c:v>7.4029031286275035E-13</c:v>
                      </c:pt>
                      <c:pt idx="8729">
                        <c:v>7.412027186732718E-13</c:v>
                      </c:pt>
                      <c:pt idx="8730">
                        <c:v>7.4211752372253855E-13</c:v>
                      </c:pt>
                      <c:pt idx="8731">
                        <c:v>7.4303473408806579E-13</c:v>
                      </c:pt>
                      <c:pt idx="8732">
                        <c:v>7.4395435584736718E-13</c:v>
                      </c:pt>
                      <c:pt idx="8733">
                        <c:v>7.4487639507796001E-13</c:v>
                      </c:pt>
                      <c:pt idx="8734">
                        <c:v>7.4580085785735552E-13</c:v>
                      </c:pt>
                      <c:pt idx="8735">
                        <c:v>7.4672775026307191E-13</c:v>
                      </c:pt>
                      <c:pt idx="8736">
                        <c:v>7.4765707837262225E-13</c:v>
                      </c:pt>
                      <c:pt idx="8737">
                        <c:v>7.48588848263522E-13</c:v>
                      </c:pt>
                      <c:pt idx="8738">
                        <c:v>7.4952306601328695E-13</c:v>
                      </c:pt>
                      <c:pt idx="8739">
                        <c:v>7.5045973769943309E-13</c:v>
                      </c:pt>
                      <c:pt idx="8740">
                        <c:v>7.5139886939947104E-13</c:v>
                      </c:pt>
                      <c:pt idx="8741">
                        <c:v>7.52340467190918E-13</c:v>
                      </c:pt>
                      <c:pt idx="8742">
                        <c:v>7.5328453715128924E-13</c:v>
                      </c:pt>
                      <c:pt idx="8743">
                        <c:v>7.5423108535809964E-13</c:v>
                      </c:pt>
                      <c:pt idx="8744">
                        <c:v>7.5518011788886478E-13</c:v>
                      </c:pt>
                      <c:pt idx="8745">
                        <c:v>7.5613164082109852E-13</c:v>
                      </c:pt>
                      <c:pt idx="8746">
                        <c:v>7.5708566023231523E-13</c:v>
                      </c:pt>
                      <c:pt idx="8747">
                        <c:v>7.5804218220003048E-13</c:v>
                      </c:pt>
                      <c:pt idx="8748">
                        <c:v>7.5900121280175915E-13</c:v>
                      </c:pt>
                      <c:pt idx="8749">
                        <c:v>7.5996275811501743E-13</c:v>
                      </c:pt>
                      <c:pt idx="8750">
                        <c:v>7.6092682421731897E-13</c:v>
                      </c:pt>
                      <c:pt idx="8751">
                        <c:v>7.6189341718617653E-13</c:v>
                      </c:pt>
                      <c:pt idx="8752">
                        <c:v>7.6286254309911064E-13</c:v>
                      </c:pt>
                      <c:pt idx="8753">
                        <c:v>7.638342080336304E-13</c:v>
                      </c:pt>
                      <c:pt idx="8754">
                        <c:v>7.6480841806725313E-13</c:v>
                      </c:pt>
                      <c:pt idx="8755">
                        <c:v>7.6578517927749206E-13</c:v>
                      </c:pt>
                      <c:pt idx="8756">
                        <c:v>7.6676449774186713E-13</c:v>
                      </c:pt>
                      <c:pt idx="8757">
                        <c:v>7.6774637953788887E-13</c:v>
                      </c:pt>
                      <c:pt idx="8758">
                        <c:v>7.6873083074307447E-13</c:v>
                      </c:pt>
                      <c:pt idx="8759">
                        <c:v>7.6971785743493527E-13</c:v>
                      </c:pt>
                      <c:pt idx="8760">
                        <c:v>7.7070746569098836E-13</c:v>
                      </c:pt>
                      <c:pt idx="8761">
                        <c:v>7.7169966158874973E-13</c:v>
                      </c:pt>
                      <c:pt idx="8762">
                        <c:v>7.7269445120573535E-13</c:v>
                      </c:pt>
                      <c:pt idx="8763">
                        <c:v>7.7369184061945355E-13</c:v>
                      </c:pt>
                      <c:pt idx="8764">
                        <c:v>7.7469183590742706E-13</c:v>
                      </c:pt>
                      <c:pt idx="8765">
                        <c:v>7.7569444314716581E-13</c:v>
                      </c:pt>
                      <c:pt idx="8766">
                        <c:v>7.7669966841618771E-13</c:v>
                      </c:pt>
                      <c:pt idx="8767">
                        <c:v>7.7770751787882797E-13</c:v>
                      </c:pt>
                      <c:pt idx="8768">
                        <c:v>7.7871800231811287E-13</c:v>
                      </c:pt>
                      <c:pt idx="8769">
                        <c:v>7.7973113140568413E-13</c:v>
                      </c:pt>
                      <c:pt idx="8770">
                        <c:v>7.807469124822747E-13</c:v>
                      </c:pt>
                      <c:pt idx="8771">
                        <c:v>7.8176535288860684E-13</c:v>
                      </c:pt>
                      <c:pt idx="8772">
                        <c:v>7.8278645996540513E-13</c:v>
                      </c:pt>
                      <c:pt idx="8773">
                        <c:v>7.8381024105339717E-13</c:v>
                      </c:pt>
                      <c:pt idx="8774">
                        <c:v>7.8483670349330563E-13</c:v>
                      </c:pt>
                      <c:pt idx="8775">
                        <c:v>7.8586585462585883E-13</c:v>
                      </c:pt>
                      <c:pt idx="8776">
                        <c:v>7.8689770179178296E-13</c:v>
                      </c:pt>
                      <c:pt idx="8777">
                        <c:v>7.8793225233179977E-13</c:v>
                      </c:pt>
                      <c:pt idx="8778">
                        <c:v>7.889695135866391E-13</c:v>
                      </c:pt>
                      <c:pt idx="8779">
                        <c:v>7.9000949289702259E-13</c:v>
                      </c:pt>
                      <c:pt idx="8780">
                        <c:v>7.9105219760368049E-13</c:v>
                      </c:pt>
                      <c:pt idx="8781">
                        <c:v>7.9209763504733262E-13</c:v>
                      </c:pt>
                      <c:pt idx="8782">
                        <c:v>7.9314581256870659E-13</c:v>
                      </c:pt>
                      <c:pt idx="8783">
                        <c:v>7.9419673750853143E-13</c:v>
                      </c:pt>
                      <c:pt idx="8784">
                        <c:v>7.952504172075298E-13</c:v>
                      </c:pt>
                      <c:pt idx="8785">
                        <c:v>7.9630685900642618E-13</c:v>
                      </c:pt>
                      <c:pt idx="8786">
                        <c:v>7.9736607024594828E-13</c:v>
                      </c:pt>
                      <c:pt idx="8787">
                        <c:v>7.9842805826681956E-13</c:v>
                      </c:pt>
                      <c:pt idx="8788">
                        <c:v>7.9949283040976593E-13</c:v>
                      </c:pt>
                      <c:pt idx="8789">
                        <c:v>8.0056039401551609E-13</c:v>
                      </c:pt>
                      <c:pt idx="8790">
                        <c:v>8.01630756424791E-13</c:v>
                      </c:pt>
                      <c:pt idx="8791">
                        <c:v>8.0270392497832079E-13</c:v>
                      </c:pt>
                      <c:pt idx="8792">
                        <c:v>8.0377990701682771E-13</c:v>
                      </c:pt>
                      <c:pt idx="8793">
                        <c:v>8.0485870988103675E-13</c:v>
                      </c:pt>
                      <c:pt idx="8794">
                        <c:v>8.0594034091167391E-13</c:v>
                      </c:pt>
                      <c:pt idx="8795">
                        <c:v>8.0702480744947043E-13</c:v>
                      </c:pt>
                      <c:pt idx="8796">
                        <c:v>8.081121168351418E-13</c:v>
                      </c:pt>
                      <c:pt idx="8797">
                        <c:v>8.092022764094235E-13</c:v>
                      </c:pt>
                      <c:pt idx="8798">
                        <c:v>8.1029529351303366E-13</c:v>
                      </c:pt>
                      <c:pt idx="8799">
                        <c:v>8.1139117548670149E-13</c:v>
                      </c:pt>
                      <c:pt idx="8800">
                        <c:v>8.1248992967115169E-13</c:v>
                      </c:pt>
                      <c:pt idx="8801">
                        <c:v>8.1359156340711064E-13</c:v>
                      </c:pt>
                      <c:pt idx="8802">
                        <c:v>8.1469608403529929E-13</c:v>
                      </c:pt>
                      <c:pt idx="8803">
                        <c:v>8.158034988964497E-13</c:v>
                      </c:pt>
                      <c:pt idx="8804">
                        <c:v>8.1691381533128331E-13</c:v>
                      </c:pt>
                      <c:pt idx="8805">
                        <c:v>8.1802704068052784E-13</c:v>
                      </c:pt>
                      <c:pt idx="8806">
                        <c:v>8.1914318228490776E-13</c:v>
                      </c:pt>
                      <c:pt idx="8807">
                        <c:v>8.2026224748514977E-13</c:v>
                      </c:pt>
                      <c:pt idx="8808">
                        <c:v>8.2138424362197624E-13</c:v>
                      </c:pt>
                      <c:pt idx="8809">
                        <c:v>8.2250917803611759E-13</c:v>
                      </c:pt>
                      <c:pt idx="8810">
                        <c:v>8.2363705806829377E-13</c:v>
                      </c:pt>
                      <c:pt idx="8811">
                        <c:v>8.2476789105923491E-13</c:v>
                      </c:pt>
                      <c:pt idx="8812">
                        <c:v>8.2590168434966114E-13</c:v>
                      </c:pt>
                      <c:pt idx="8813">
                        <c:v>8.2703844528030634E-13</c:v>
                      </c:pt>
                      <c:pt idx="8814">
                        <c:v>8.2817818119188962E-13</c:v>
                      </c:pt>
                      <c:pt idx="8815">
                        <c:v>8.2932089942513872E-13</c:v>
                      </c:pt>
                      <c:pt idx="8816">
                        <c:v>8.3046660732077688E-13</c:v>
                      </c:pt>
                      <c:pt idx="8817">
                        <c:v>8.3161531221953404E-13</c:v>
                      </c:pt>
                      <c:pt idx="8818">
                        <c:v>8.3276702146213094E-13</c:v>
                      </c:pt>
                      <c:pt idx="8819">
                        <c:v>8.3392174238929793E-13</c:v>
                      </c:pt>
                      <c:pt idx="8820">
                        <c:v>8.3507948234172747E-13</c:v>
                      </c:pt>
                      <c:pt idx="8821">
                        <c:v>8.3624024850739966E-13</c:v>
                      </c:pt>
                      <c:pt idx="8822">
                        <c:v>8.3740404881322348E-13</c:v>
                      </c:pt>
                      <c:pt idx="8823">
                        <c:v>8.3857089168985069E-13</c:v>
                      </c:pt>
                      <c:pt idx="8824">
                        <c:v>8.3974078556792951E-13</c:v>
                      </c:pt>
                      <c:pt idx="8825">
                        <c:v>8.4091373887811262E-13</c:v>
                      </c:pt>
                      <c:pt idx="8826">
                        <c:v>8.4208976005104876E-13</c:v>
                      </c:pt>
                      <c:pt idx="8827">
                        <c:v>8.4326885751739079E-13</c:v>
                      </c:pt>
                      <c:pt idx="8828">
                        <c:v>8.4445103970779109E-13</c:v>
                      </c:pt>
                      <c:pt idx="8829">
                        <c:v>8.4563631505289547E-13</c:v>
                      </c:pt>
                      <c:pt idx="8830">
                        <c:v>8.4682469198336264E-13</c:v>
                      </c:pt>
                      <c:pt idx="8831">
                        <c:v>8.480161789298355E-13</c:v>
                      </c:pt>
                      <c:pt idx="8832">
                        <c:v>8.4921078432297105E-13</c:v>
                      </c:pt>
                      <c:pt idx="8833">
                        <c:v>8.5040851659341671E-13</c:v>
                      </c:pt>
                      <c:pt idx="8834">
                        <c:v>8.5160938417182618E-13</c:v>
                      </c:pt>
                      <c:pt idx="8835">
                        <c:v>8.5281339548884797E-13</c:v>
                      </c:pt>
                      <c:pt idx="8836">
                        <c:v>8.5402055897513416E-13</c:v>
                      </c:pt>
                      <c:pt idx="8837">
                        <c:v>8.55230883061336E-13</c:v>
                      </c:pt>
                      <c:pt idx="8838">
                        <c:v>8.5644437617810627E-13</c:v>
                      </c:pt>
                      <c:pt idx="8839">
                        <c:v>8.5766104675609067E-13</c:v>
                      </c:pt>
                      <c:pt idx="8840">
                        <c:v>8.588809032259448E-13</c:v>
                      </c:pt>
                      <c:pt idx="8841">
                        <c:v>8.6010395401831528E-13</c:v>
                      </c:pt>
                      <c:pt idx="8842">
                        <c:v>8.6133020756385992E-13</c:v>
                      </c:pt>
                      <c:pt idx="8843">
                        <c:v>8.6255967229322414E-13</c:v>
                      </c:pt>
                      <c:pt idx="8844">
                        <c:v>8.6379235663706251E-13</c:v>
                      </c:pt>
                      <c:pt idx="8845">
                        <c:v>8.6502826902602378E-13</c:v>
                      </c:pt>
                      <c:pt idx="8846">
                        <c:v>8.6626741789075738E-13</c:v>
                      </c:pt>
                      <c:pt idx="8847">
                        <c:v>8.6750981166191801E-13</c:v>
                      </c:pt>
                      <c:pt idx="8848">
                        <c:v>8.687554587701547E-13</c:v>
                      </c:pt>
                      <c:pt idx="8849">
                        <c:v>8.7000436764611639E-13</c:v>
                      </c:pt>
                      <c:pt idx="8850">
                        <c:v>8.7125654672045676E-13</c:v>
                      </c:pt>
                      <c:pt idx="8851">
                        <c:v>8.7251200442382546E-13</c:v>
                      </c:pt>
                      <c:pt idx="8852">
                        <c:v>8.7377074918687646E-13</c:v>
                      </c:pt>
                      <c:pt idx="8853">
                        <c:v>8.7503278944025851E-13</c:v>
                      </c:pt>
                      <c:pt idx="8854">
                        <c:v>8.7629813361462235E-13</c:v>
                      </c:pt>
                      <c:pt idx="8855">
                        <c:v>8.7756679014061924E-13</c:v>
                      </c:pt>
                      <c:pt idx="8856">
                        <c:v>8.7883876744890035E-13</c:v>
                      </c:pt>
                      <c:pt idx="8857">
                        <c:v>8.8011407397011379E-13</c:v>
                      </c:pt>
                      <c:pt idx="8858">
                        <c:v>8.813927181349175E-13</c:v>
                      </c:pt>
                      <c:pt idx="8859">
                        <c:v>8.8267470837395263E-13</c:v>
                      </c:pt>
                      <c:pt idx="8860">
                        <c:v>8.8396005311788095E-13</c:v>
                      </c:pt>
                      <c:pt idx="8861">
                        <c:v>8.8524876079734421E-13</c:v>
                      </c:pt>
                      <c:pt idx="8862">
                        <c:v>8.8654083984300237E-13</c:v>
                      </c:pt>
                      <c:pt idx="8863">
                        <c:v>8.8783629868549537E-13</c:v>
                      </c:pt>
                      <c:pt idx="8864">
                        <c:v>8.8913514575548608E-13</c:v>
                      </c:pt>
                      <c:pt idx="8865">
                        <c:v>8.9043738948361485E-13</c:v>
                      </c:pt>
                      <c:pt idx="8866">
                        <c:v>8.9174303830053921E-13</c:v>
                      </c:pt>
                      <c:pt idx="8867">
                        <c:v>8.9305210063691021E-13</c:v>
                      </c:pt>
                      <c:pt idx="8868">
                        <c:v>8.9436458492337416E-13</c:v>
                      </c:pt>
                      <c:pt idx="8869">
                        <c:v>8.9568049959058484E-13</c:v>
                      </c:pt>
                      <c:pt idx="8870">
                        <c:v>8.9699985306919715E-13</c:v>
                      </c:pt>
                      <c:pt idx="8871">
                        <c:v>8.9832265378985537E-13</c:v>
                      </c:pt>
                      <c:pt idx="8872">
                        <c:v>8.996489101832129E-13</c:v>
                      </c:pt>
                      <c:pt idx="8873">
                        <c:v>9.0097863067992128E-13</c:v>
                      </c:pt>
                      <c:pt idx="8874">
                        <c:v>9.0231182519326599E-13</c:v>
                      </c:pt>
                      <c:pt idx="8875">
                        <c:v>9.0364850516070839E-13</c:v>
                      </c:pt>
                      <c:pt idx="8876">
                        <c:v>9.0498867996521474E-13</c:v>
                      </c:pt>
                      <c:pt idx="8877">
                        <c:v>9.0633235895414004E-13</c:v>
                      </c:pt>
                      <c:pt idx="8878">
                        <c:v>9.0767955147483392E-13</c:v>
                      </c:pt>
                      <c:pt idx="8879">
                        <c:v>9.0903026687465874E-13</c:v>
                      </c:pt>
                      <c:pt idx="8880">
                        <c:v>9.103845145009618E-13</c:v>
                      </c:pt>
                      <c:pt idx="8881">
                        <c:v>9.1174230370110174E-13</c:v>
                      </c:pt>
                      <c:pt idx="8882">
                        <c:v>9.1310364382243031E-13</c:v>
                      </c:pt>
                      <c:pt idx="8883">
                        <c:v>9.1446854421230208E-13</c:v>
                      </c:pt>
                      <c:pt idx="8884">
                        <c:v>9.1583701421807044E-13</c:v>
                      </c:pt>
                      <c:pt idx="8885">
                        <c:v>9.17209063187093E-13</c:v>
                      </c:pt>
                      <c:pt idx="8886">
                        <c:v>9.1858470046671666E-13</c:v>
                      </c:pt>
                      <c:pt idx="8887">
                        <c:v>9.1996393540430288E-13</c:v>
                      </c:pt>
                      <c:pt idx="8888">
                        <c:v>9.2134677734719957E-13</c:v>
                      </c:pt>
                      <c:pt idx="8889">
                        <c:v>9.2273323564277E-13</c:v>
                      </c:pt>
                      <c:pt idx="8890">
                        <c:v>9.2412331963835805E-13</c:v>
                      </c:pt>
                      <c:pt idx="8891">
                        <c:v>9.2551703868132659E-13</c:v>
                      </c:pt>
                      <c:pt idx="8892">
                        <c:v>9.2691440211902292E-13</c:v>
                      </c:pt>
                      <c:pt idx="8893">
                        <c:v>9.2831541929880547E-13</c:v>
                      </c:pt>
                      <c:pt idx="8894">
                        <c:v>9.2972009956802518E-13</c:v>
                      </c:pt>
                      <c:pt idx="8895">
                        <c:v>9.3112845227403886E-13</c:v>
                      </c:pt>
                      <c:pt idx="8896">
                        <c:v>9.3254048676419867E-13</c:v>
                      </c:pt>
                      <c:pt idx="8897">
                        <c:v>9.3395621238586122E-13</c:v>
                      </c:pt>
                      <c:pt idx="8898">
                        <c:v>9.3537563848637603E-13</c:v>
                      </c:pt>
                      <c:pt idx="8899">
                        <c:v>9.3679877441310638E-13</c:v>
                      </c:pt>
                      <c:pt idx="8900">
                        <c:v>9.3822562951177025E-13</c:v>
                      </c:pt>
                      <c:pt idx="8901">
                        <c:v>9.3965621328692916E-13</c:v>
                      </c:pt>
                      <c:pt idx="8902">
                        <c:v>9.410905356892363E-13</c:v>
                      </c:pt>
                      <c:pt idx="8903">
                        <c:v>9.4252860673616493E-13</c:v>
                      </c:pt>
                      <c:pt idx="8904">
                        <c:v>9.4397043644517197E-13</c:v>
                      </c:pt>
                      <c:pt idx="8905">
                        <c:v>9.4541603483372583E-13</c:v>
                      </c:pt>
                      <c:pt idx="8906">
                        <c:v>9.4686541191929716E-13</c:v>
                      </c:pt>
                      <c:pt idx="8907">
                        <c:v>9.4831857771934145E-13</c:v>
                      </c:pt>
                      <c:pt idx="8908">
                        <c:v>9.4977554225133136E-13</c:v>
                      </c:pt>
                      <c:pt idx="8909">
                        <c:v>9.5123631553272906E-13</c:v>
                      </c:pt>
                      <c:pt idx="8910">
                        <c:v>9.5270090758099913E-13</c:v>
                      </c:pt>
                      <c:pt idx="8911">
                        <c:v>9.5416932841360695E-13</c:v>
                      </c:pt>
                      <c:pt idx="8912">
                        <c:v>9.5564158804801974E-13</c:v>
                      </c:pt>
                      <c:pt idx="8913">
                        <c:v>9.5711769650169925E-13</c:v>
                      </c:pt>
                      <c:pt idx="8914">
                        <c:v>9.585976637921127E-13</c:v>
                      </c:pt>
                      <c:pt idx="8915">
                        <c:v>9.6008149993672527E-13</c:v>
                      </c:pt>
                      <c:pt idx="8916">
                        <c:v>9.6156921495300013E-13</c:v>
                      </c:pt>
                      <c:pt idx="8917">
                        <c:v>9.6306081885840247E-13</c:v>
                      </c:pt>
                      <c:pt idx="8918">
                        <c:v>9.6455632167040152E-13</c:v>
                      </c:pt>
                      <c:pt idx="8919">
                        <c:v>9.6605573340645681E-13</c:v>
                      </c:pt>
                      <c:pt idx="8920">
                        <c:v>9.675590640840398E-13</c:v>
                      </c:pt>
                      <c:pt idx="8921">
                        <c:v>9.6906632372060779E-13</c:v>
                      </c:pt>
                      <c:pt idx="8922">
                        <c:v>9.7057752233363325E-13</c:v>
                      </c:pt>
                      <c:pt idx="8923">
                        <c:v>9.7209266994057652E-13</c:v>
                      </c:pt>
                      <c:pt idx="8924">
                        <c:v>9.7361177655890602E-13</c:v>
                      </c:pt>
                      <c:pt idx="8925">
                        <c:v>9.7513485220608169E-13</c:v>
                      </c:pt>
                      <c:pt idx="8926">
                        <c:v>9.7666190689957113E-13</c:v>
                      </c:pt>
                      <c:pt idx="8927">
                        <c:v>9.7819295067172698E-13</c:v>
                      </c:pt>
                      <c:pt idx="8928">
                        <c:v>9.7972799393277961E-13</c:v>
                      </c:pt>
                      <c:pt idx="8929">
                        <c:v>9.8126704741150108E-13</c:v>
                      </c:pt>
                      <c:pt idx="8930">
                        <c:v>9.8281012184414077E-13</c:v>
                      </c:pt>
                      <c:pt idx="8931">
                        <c:v>9.8435722796693194E-13</c:v>
                      </c:pt>
                      <c:pt idx="8932">
                        <c:v>9.8590837651612317E-13</c:v>
                      </c:pt>
                      <c:pt idx="8933">
                        <c:v>9.8746357822794729E-13</c:v>
                      </c:pt>
                      <c:pt idx="8934">
                        <c:v>9.8902284383865331E-13</c:v>
                      </c:pt>
                      <c:pt idx="8935">
                        <c:v>9.9058618408447224E-13</c:v>
                      </c:pt>
                      <c:pt idx="8936">
                        <c:v>9.9215360970165792E-13</c:v>
                      </c:pt>
                      <c:pt idx="8937">
                        <c:v>9.9372513142644116E-13</c:v>
                      </c:pt>
                      <c:pt idx="8938">
                        <c:v>9.9530075999506875E-13</c:v>
                      </c:pt>
                      <c:pt idx="8939">
                        <c:v>9.9688050614377775E-13</c:v>
                      </c:pt>
                      <c:pt idx="8940">
                        <c:v>9.9846438060881353E-13</c:v>
                      </c:pt>
                      <c:pt idx="8941">
                        <c:v>1.0000523941264109E-12</c:v>
                      </c:pt>
                      <c:pt idx="8942">
                        <c:v>1.001644557432818E-12</c:v>
                      </c:pt>
                      <c:pt idx="8943">
                        <c:v>1.0032408812642694E-12</c:v>
                      </c:pt>
                      <c:pt idx="8944">
                        <c:v>1.0048413763570081E-12</c:v>
                      </c:pt>
                      <c:pt idx="8945">
                        <c:v>1.0064460534472758E-12</c:v>
                      </c:pt>
                      <c:pt idx="8946">
                        <c:v>1.0080549232713179E-12</c:v>
                      </c:pt>
                      <c:pt idx="8947">
                        <c:v>1.0096679965653671E-12</c:v>
                      </c:pt>
                      <c:pt idx="8948">
                        <c:v>1.01128528406567E-12</c:v>
                      </c:pt>
                      <c:pt idx="8949">
                        <c:v>1.0129067965084653E-12</c:v>
                      </c:pt>
                      <c:pt idx="8950">
                        <c:v>1.0145325446299943E-12</c:v>
                      </c:pt>
                      <c:pt idx="8951">
                        <c:v>1.0161625391665004E-12</c:v>
                      </c:pt>
                      <c:pt idx="8952">
                        <c:v>1.0177967908542197E-12</c:v>
                      </c:pt>
                      <c:pt idx="8953">
                        <c:v>1.0194353104285611E-12</c:v>
                      </c:pt>
                      <c:pt idx="8954">
                        <c:v>1.0210781087386327E-12</c:v>
                      </c:pt>
                      <c:pt idx="8955">
                        <c:v>1.0227251971647321E-12</c:v>
                      </c:pt>
                      <c:pt idx="8956">
                        <c:v>1.0243765872148345E-12</c:v>
                      </c:pt>
                      <c:pt idx="8957">
                        <c:v>1.0260322903969217E-12</c:v>
                      </c:pt>
                      <c:pt idx="8958">
                        <c:v>1.0276923182189629E-12</c:v>
                      </c:pt>
                      <c:pt idx="8959">
                        <c:v>1.0293566821889405E-12</c:v>
                      </c:pt>
                      <c:pt idx="8960">
                        <c:v>1.0310253938148265E-12</c:v>
                      </c:pt>
                      <c:pt idx="8961">
                        <c:v>1.0326984646046013E-12</c:v>
                      </c:pt>
                      <c:pt idx="8962">
                        <c:v>1.0343759060662384E-12</c:v>
                      </c:pt>
                      <c:pt idx="8963">
                        <c:v>1.0360577297077153E-12</c:v>
                      </c:pt>
                      <c:pt idx="8964">
                        <c:v>1.0377439470370092E-12</c:v>
                      </c:pt>
                      <c:pt idx="8965">
                        <c:v>1.0394345695621001E-12</c:v>
                      </c:pt>
                      <c:pt idx="8966">
                        <c:v>1.0411296087909585E-12</c:v>
                      </c:pt>
                      <c:pt idx="8967">
                        <c:v>1.0428290762315655E-12</c:v>
                      </c:pt>
                      <c:pt idx="8968">
                        <c:v>1.0445329833918938E-12</c:v>
                      </c:pt>
                      <c:pt idx="8969">
                        <c:v>1.0462413417799247E-12</c:v>
                      </c:pt>
                      <c:pt idx="8970">
                        <c:v>1.047954162903631E-12</c:v>
                      </c:pt>
                      <c:pt idx="8971">
                        <c:v>1.0496714582709922E-12</c:v>
                      </c:pt>
                      <c:pt idx="8972">
                        <c:v>1.0513932393899808E-12</c:v>
                      </c:pt>
                      <c:pt idx="8973">
                        <c:v>1.0531195177685764E-12</c:v>
                      </c:pt>
                      <c:pt idx="8974">
                        <c:v>1.0548503049147557E-12</c:v>
                      </c:pt>
                      <c:pt idx="8975">
                        <c:v>1.0565856123364969E-12</c:v>
                      </c:pt>
                      <c:pt idx="8976">
                        <c:v>1.058325451541771E-12</c:v>
                      </c:pt>
                      <c:pt idx="8977">
                        <c:v>1.0600698340385628E-12</c:v>
                      </c:pt>
                      <c:pt idx="8978">
                        <c:v>1.061818771334841E-12</c:v>
                      </c:pt>
                      <c:pt idx="8979">
                        <c:v>1.0635722749385873E-12</c:v>
                      </c:pt>
                      <c:pt idx="8980">
                        <c:v>1.0653303565840104E-12</c:v>
                      </c:pt>
                      <c:pt idx="8981">
                        <c:v>1.0670930290883733E-12</c:v>
                      </c:pt>
                      <c:pt idx="8982">
                        <c:v>1.06886030468949E-12</c:v>
                      </c:pt>
                      <c:pt idx="8983">
                        <c:v>1.0706321955101171E-12</c:v>
                      </c:pt>
                      <c:pt idx="8984">
                        <c:v>1.0724087136729966E-12</c:v>
                      </c:pt>
                      <c:pt idx="8985">
                        <c:v>1.0741898713008855E-12</c:v>
                      </c:pt>
                      <c:pt idx="8986">
                        <c:v>1.0759756805165228E-12</c:v>
                      </c:pt>
                      <c:pt idx="8987">
                        <c:v>1.0777661534426657E-12</c:v>
                      </c:pt>
                      <c:pt idx="8988">
                        <c:v>1.0795613022020594E-12</c:v>
                      </c:pt>
                      <c:pt idx="8989">
                        <c:v>1.0813611389174515E-12</c:v>
                      </c:pt>
                      <c:pt idx="8990">
                        <c:v>1.0831656757115979E-12</c:v>
                      </c:pt>
                      <c:pt idx="8991">
                        <c:v>1.0849749247072388E-12</c:v>
                      </c:pt>
                      <c:pt idx="8992">
                        <c:v>1.0867888980271274E-12</c:v>
                      </c:pt>
                      <c:pt idx="8993">
                        <c:v>1.0886076077948551E-12</c:v>
                      </c:pt>
                      <c:pt idx="8994">
                        <c:v>1.090431066265555E-12</c:v>
                      </c:pt>
                      <c:pt idx="8995">
                        <c:v>1.0922592859608671E-12</c:v>
                      </c:pt>
                      <c:pt idx="8996">
                        <c:v>1.0940922794342189E-12</c:v>
                      </c:pt>
                      <c:pt idx="8997">
                        <c:v>1.0959300592390286E-12</c:v>
                      </c:pt>
                      <c:pt idx="8998">
                        <c:v>1.0977726379287233E-12</c:v>
                      </c:pt>
                      <c:pt idx="8999">
                        <c:v>1.0996200280567215E-12</c:v>
                      </c:pt>
                      <c:pt idx="9000">
                        <c:v>1.1014722421764545E-12</c:v>
                      </c:pt>
                      <c:pt idx="9001">
                        <c:v>1.1033292928413353E-12</c:v>
                      </c:pt>
                      <c:pt idx="9002">
                        <c:v>1.1051911926047991E-12</c:v>
                      </c:pt>
                      <c:pt idx="9003">
                        <c:v>1.1070579540202641E-12</c:v>
                      </c:pt>
                      <c:pt idx="9004">
                        <c:v>1.1089295896411542E-12</c:v>
                      </c:pt>
                      <c:pt idx="9005">
                        <c:v>1.1108061120208932E-12</c:v>
                      </c:pt>
                      <c:pt idx="9006">
                        <c:v>1.1126875337129052E-12</c:v>
                      </c:pt>
                      <c:pt idx="9007">
                        <c:v>1.114573867333575E-12</c:v>
                      </c:pt>
                      <c:pt idx="9008">
                        <c:v>1.1164651257973005E-12</c:v>
                      </c:pt>
                      <c:pt idx="9009">
                        <c:v>1.118361322105103E-12</c:v>
                      </c:pt>
                      <c:pt idx="9010">
                        <c:v>1.1202624692580189E-12</c:v>
                      </c:pt>
                      <c:pt idx="9011">
                        <c:v>1.1221685802570691E-12</c:v>
                      </c:pt>
                      <c:pt idx="9012">
                        <c:v>1.1240796681032997E-12</c:v>
                      </c:pt>
                      <c:pt idx="9013">
                        <c:v>1.1259957457977286E-12</c:v>
                      </c:pt>
                      <c:pt idx="9014">
                        <c:v>1.127916826341396E-12</c:v>
                      </c:pt>
                      <c:pt idx="9015">
                        <c:v>1.1298429227353241E-12</c:v>
                      </c:pt>
                      <c:pt idx="9016">
                        <c:v>1.1317740479805501E-12</c:v>
                      </c:pt>
                      <c:pt idx="9017">
                        <c:v>1.1337102150781004E-12</c:v>
                      </c:pt>
                      <c:pt idx="9018">
                        <c:v>1.1356514370290082E-12</c:v>
                      </c:pt>
                      <c:pt idx="9019">
                        <c:v>1.1375977268343021E-12</c:v>
                      </c:pt>
                      <c:pt idx="9020">
                        <c:v>1.1395490975168248E-12</c:v>
                      </c:pt>
                      <c:pt idx="9021">
                        <c:v>1.1415055623653793E-12</c:v>
                      </c:pt>
                      <c:pt idx="9022">
                        <c:v>1.1434671348439349E-12</c:v>
                      </c:pt>
                      <c:pt idx="9023">
                        <c:v>1.1454338284193973E-12</c:v>
                      </c:pt>
                      <c:pt idx="9024">
                        <c:v>1.1474056565586866E-12</c:v>
                      </c:pt>
                      <c:pt idx="9025">
                        <c:v>1.1493826327287116E-12</c:v>
                      </c:pt>
                      <c:pt idx="9026">
                        <c:v>1.1513647703963903E-12</c:v>
                      </c:pt>
                      <c:pt idx="9027">
                        <c:v>1.1533520830286343E-12</c:v>
                      </c:pt>
                      <c:pt idx="9028">
                        <c:v>1.1553445840923546E-12</c:v>
                      </c:pt>
                      <c:pt idx="9029">
                        <c:v>1.1573422870544733E-12</c:v>
                      </c:pt>
                      <c:pt idx="9030">
                        <c:v>1.1593452053818987E-12</c:v>
                      </c:pt>
                      <c:pt idx="9031">
                        <c:v>1.1613533525415429E-12</c:v>
                      </c:pt>
                      <c:pt idx="9032">
                        <c:v>1.1633667420003248E-12</c:v>
                      </c:pt>
                      <c:pt idx="9033">
                        <c:v>1.1653853872289892E-12</c:v>
                      </c:pt>
                      <c:pt idx="9034">
                        <c:v>1.1674093018897537E-12</c:v>
                      </c:pt>
                      <c:pt idx="9035">
                        <c:v>1.1694384999153481E-12</c:v>
                      </c:pt>
                      <c:pt idx="9036">
                        <c:v>1.1714729952585363E-12</c:v>
                      </c:pt>
                      <c:pt idx="9037">
                        <c:v>1.1735128018720977E-12</c:v>
                      </c:pt>
                      <c:pt idx="9038">
                        <c:v>1.1755579337087983E-12</c:v>
                      </c:pt>
                      <c:pt idx="9039">
                        <c:v>1.1776084047214138E-12</c:v>
                      </c:pt>
                      <c:pt idx="9040">
                        <c:v>1.1796642288627174E-12</c:v>
                      </c:pt>
                      <c:pt idx="9041">
                        <c:v>1.1817254200854827E-12</c:v>
                      </c:pt>
                      <c:pt idx="9042">
                        <c:v>1.1837919923424776E-12</c:v>
                      </c:pt>
                      <c:pt idx="9043">
                        <c:v>1.1858639595864811E-12</c:v>
                      </c:pt>
                      <c:pt idx="9044">
                        <c:v>1.1879413357702575E-12</c:v>
                      </c:pt>
                      <c:pt idx="9045">
                        <c:v>1.1900241348465875E-12</c:v>
                      </c:pt>
                      <c:pt idx="9046">
                        <c:v>1.1921123707682018E-12</c:v>
                      </c:pt>
                      <c:pt idx="9047">
                        <c:v>1.1942060575933639E-12</c:v>
                      </c:pt>
                      <c:pt idx="9048">
                        <c:v>1.1963052097171348E-12</c:v>
                      </c:pt>
                      <c:pt idx="9049">
                        <c:v>1.1984098416003188E-12</c:v>
                      </c:pt>
                      <c:pt idx="9050">
                        <c:v>1.2005199677037131E-12</c:v>
                      </c:pt>
                      <c:pt idx="9051">
                        <c:v>1.2026356024881271E-12</c:v>
                      </c:pt>
                      <c:pt idx="9052">
                        <c:v>1.2047567604143515E-12</c:v>
                      </c:pt>
                      <c:pt idx="9053">
                        <c:v>1.2068834559431972E-12</c:v>
                      </c:pt>
                      <c:pt idx="9054">
                        <c:v>1.2090157035354549E-12</c:v>
                      </c:pt>
                      <c:pt idx="9055">
                        <c:v>1.2111535176519353E-12</c:v>
                      </c:pt>
                      <c:pt idx="9056">
                        <c:v>1.2132969127534288E-12</c:v>
                      </c:pt>
                      <c:pt idx="9057">
                        <c:v>1.215445903300749E-12</c:v>
                      </c:pt>
                      <c:pt idx="9058">
                        <c:v>1.2176005037546807E-12</c:v>
                      </c:pt>
                      <c:pt idx="9059">
                        <c:v>1.2197607285760438E-12</c:v>
                      </c:pt>
                      <c:pt idx="9060">
                        <c:v>1.2219265922681918E-12</c:v>
                      </c:pt>
                      <c:pt idx="9061">
                        <c:v>1.2240981096694266E-12</c:v>
                      </c:pt>
                      <c:pt idx="9062">
                        <c:v>1.2262752957729092E-12</c:v>
                      </c:pt>
                      <c:pt idx="9063">
                        <c:v>1.2284581655725357E-12</c:v>
                      </c:pt>
                      <c:pt idx="9064">
                        <c:v>1.2306467340621828E-12</c:v>
                      </c:pt>
                      <c:pt idx="9065">
                        <c:v>1.2328410162357468E-12</c:v>
                      </c:pt>
                      <c:pt idx="9066">
                        <c:v>1.2350410270871071E-12</c:v>
                      </c:pt>
                      <c:pt idx="9067">
                        <c:v>1.2372467816101529E-12</c:v>
                      </c:pt>
                      <c:pt idx="9068">
                        <c:v>1.239458294798773E-12</c:v>
                      </c:pt>
                      <c:pt idx="9069">
                        <c:v>1.2416755816468563E-12</c:v>
                      </c:pt>
                      <c:pt idx="9070">
                        <c:v>1.2438986571482834E-12</c:v>
                      </c:pt>
                      <c:pt idx="9071">
                        <c:v>1.246127536296945E-12</c:v>
                      </c:pt>
                      <c:pt idx="9072">
                        <c:v>1.2483622340867299E-12</c:v>
                      </c:pt>
                      <c:pt idx="9073">
                        <c:v>1.2506027655222172E-12</c:v>
                      </c:pt>
                      <c:pt idx="9074">
                        <c:v>1.2528491458756946E-12</c:v>
                      </c:pt>
                      <c:pt idx="9075">
                        <c:v>1.2551013906913777E-12</c:v>
                      </c:pt>
                      <c:pt idx="9076">
                        <c:v>1.2573595155251616E-12</c:v>
                      </c:pt>
                      <c:pt idx="9077">
                        <c:v>1.2596235359329248E-12</c:v>
                      </c:pt>
                      <c:pt idx="9078">
                        <c:v>1.2618934674705705E-12</c:v>
                      </c:pt>
                      <c:pt idx="9079">
                        <c:v>1.2641693256939763E-12</c:v>
                      </c:pt>
                      <c:pt idx="9080">
                        <c:v>1.2664511261590359E-12</c:v>
                      </c:pt>
                      <c:pt idx="9081">
                        <c:v>1.2687388844216311E-12</c:v>
                      </c:pt>
                      <c:pt idx="9082">
                        <c:v>1.2710326160376556E-12</c:v>
                      </c:pt>
                      <c:pt idx="9083">
                        <c:v>1.2733323365629951E-12</c:v>
                      </c:pt>
                      <c:pt idx="9084">
                        <c:v>1.2756380615535419E-12</c:v>
                      </c:pt>
                      <c:pt idx="9085">
                        <c:v>1.2779498065651773E-12</c:v>
                      </c:pt>
                      <c:pt idx="9086">
                        <c:v>1.2802675871542254E-12</c:v>
                      </c:pt>
                      <c:pt idx="9087">
                        <c:v>1.2825914190446818E-12</c:v>
                      </c:pt>
                      <c:pt idx="9088">
                        <c:v>1.2849213183385702E-12</c:v>
                      </c:pt>
                      <c:pt idx="9089">
                        <c:v>1.2872573011879065E-12</c:v>
                      </c:pt>
                      <c:pt idx="9090">
                        <c:v>1.2895993837447262E-12</c:v>
                      </c:pt>
                      <c:pt idx="9091">
                        <c:v>1.2919475821610459E-12</c:v>
                      </c:pt>
                      <c:pt idx="9092">
                        <c:v>1.2943019125889051E-12</c:v>
                      </c:pt>
                      <c:pt idx="9093">
                        <c:v>1.296662391180321E-12</c:v>
                      </c:pt>
                      <c:pt idx="9094">
                        <c:v>1.2990290340873236E-12</c:v>
                      </c:pt>
                      <c:pt idx="9095">
                        <c:v>1.3014018574619379E-12</c:v>
                      </c:pt>
                      <c:pt idx="9096">
                        <c:v>1.3037808774561897E-12</c:v>
                      </c:pt>
                      <c:pt idx="9097">
                        <c:v>1.3061661102221098E-12</c:v>
                      </c:pt>
                      <c:pt idx="9098">
                        <c:v>1.3085575719117263E-12</c:v>
                      </c:pt>
                      <c:pt idx="9099">
                        <c:v>1.3109552786770591E-12</c:v>
                      </c:pt>
                      <c:pt idx="9100">
                        <c:v>1.3133592467461339E-12</c:v>
                      </c:pt>
                      <c:pt idx="9101">
                        <c:v>1.3157694927697947E-12</c:v>
                      </c:pt>
                      <c:pt idx="9102">
                        <c:v>1.3181860335374807E-12</c:v>
                      </c:pt>
                      <c:pt idx="9103">
                        <c:v>1.3206088858386299E-12</c:v>
                      </c:pt>
                      <c:pt idx="9104">
                        <c:v>1.3230380664626861E-12</c:v>
                      </c:pt>
                      <c:pt idx="9105">
                        <c:v>1.3254735921990798E-12</c:v>
                      </c:pt>
                      <c:pt idx="9106">
                        <c:v>1.3279154798372693E-12</c:v>
                      </c:pt>
                      <c:pt idx="9107">
                        <c:v>1.330363746166686E-12</c:v>
                      </c:pt>
                      <c:pt idx="9108">
                        <c:v>1.3328184079767778E-12</c:v>
                      </c:pt>
                      <c:pt idx="9109">
                        <c:v>1.3352794820569777E-12</c:v>
                      </c:pt>
                      <c:pt idx="9110">
                        <c:v>1.3377469851967312E-12</c:v>
                      </c:pt>
                      <c:pt idx="9111">
                        <c:v>1.3402209341854847E-12</c:v>
                      </c:pt>
                      <c:pt idx="9112">
                        <c:v>1.3427013458126683E-12</c:v>
                      </c:pt>
                      <c:pt idx="9113">
                        <c:v>1.3451882368908492E-12</c:v>
                      </c:pt>
                      <c:pt idx="9114">
                        <c:v>1.3476816246071428E-12</c:v>
                      </c:pt>
                      <c:pt idx="9115">
                        <c:v>1.3501815264332741E-12</c:v>
                      </c:pt>
                      <c:pt idx="9116">
                        <c:v>1.352687959847216E-12</c:v>
                      </c:pt>
                      <c:pt idx="9117">
                        <c:v>1.3552009423269422E-12</c:v>
                      </c:pt>
                      <c:pt idx="9118">
                        <c:v>1.3577204913504192E-12</c:v>
                      </c:pt>
                      <c:pt idx="9119">
                        <c:v>1.3602466243956271E-12</c:v>
                      </c:pt>
                      <c:pt idx="9120">
                        <c:v>1.3627793589405293E-12</c:v>
                      </c:pt>
                      <c:pt idx="9121">
                        <c:v>1.3653187124631064E-12</c:v>
                      </c:pt>
                      <c:pt idx="9122">
                        <c:v>1.3678647024413207E-12</c:v>
                      </c:pt>
                      <c:pt idx="9123">
                        <c:v>1.370417346353154E-12</c:v>
                      </c:pt>
                      <c:pt idx="9124">
                        <c:v>1.3729766616765653E-12</c:v>
                      </c:pt>
                      <c:pt idx="9125">
                        <c:v>1.3755426658895429E-12</c:v>
                      </c:pt>
                      <c:pt idx="9126">
                        <c:v>1.378115376471797E-12</c:v>
                      </c:pt>
                      <c:pt idx="9127">
                        <c:v>1.3806948111655062E-12</c:v>
                      </c:pt>
                      <c:pt idx="9128">
                        <c:v>1.383280988161493E-12</c:v>
                      </c:pt>
                      <c:pt idx="9129">
                        <c:v>1.3858739256910247E-12</c:v>
                      </c:pt>
                      <c:pt idx="9130">
                        <c:v>1.3884736419853589E-12</c:v>
                      </c:pt>
                      <c:pt idx="9131">
                        <c:v>1.3910801552757685E-12</c:v>
                      </c:pt>
                      <c:pt idx="9132">
                        <c:v>1.3936934837935039E-12</c:v>
                      </c:pt>
                      <c:pt idx="9133">
                        <c:v>1.3963136457698436E-12</c:v>
                      </c:pt>
                      <c:pt idx="9134">
                        <c:v>1.3989406594360328E-12</c:v>
                      </c:pt>
                      <c:pt idx="9135">
                        <c:v>1.401574543023354E-12</c:v>
                      </c:pt>
                      <c:pt idx="9136">
                        <c:v>1.4042153147630581E-12</c:v>
                      </c:pt>
                      <c:pt idx="9137">
                        <c:v>1.4068629928864158E-12</c:v>
                      </c:pt>
                      <c:pt idx="9138">
                        <c:v>1.4095175956246844E-12</c:v>
                      </c:pt>
                      <c:pt idx="9139">
                        <c:v>1.4121791412086122E-12</c:v>
                      </c:pt>
                      <c:pt idx="9140">
                        <c:v>1.414847648000616E-12</c:v>
                      </c:pt>
                      <c:pt idx="9141">
                        <c:v>1.4175231349329484E-12</c:v>
                      </c:pt>
                      <c:pt idx="9142">
                        <c:v>1.4202056210739267E-12</c:v>
                      </c:pt>
                      <c:pt idx="9143">
                        <c:v>1.422895125491884E-12</c:v>
                      </c:pt>
                      <c:pt idx="9144">
                        <c:v>1.4255916672551448E-12</c:v>
                      </c:pt>
                      <c:pt idx="9145">
                        <c:v>1.4282952654320416E-12</c:v>
                      </c:pt>
                      <c:pt idx="9146">
                        <c:v>1.4310059390908901E-12</c:v>
                      </c:pt>
                      <c:pt idx="9147">
                        <c:v>1.4337237073000266E-12</c:v>
                      </c:pt>
                      <c:pt idx="9148">
                        <c:v>1.4364485891277672E-12</c:v>
                      </c:pt>
                      <c:pt idx="9149">
                        <c:v>1.4391806036424455E-12</c:v>
                      </c:pt>
                      <c:pt idx="9150">
                        <c:v>1.4419197699123895E-12</c:v>
                      </c:pt>
                      <c:pt idx="9151">
                        <c:v>1.444666107005917E-12</c:v>
                      </c:pt>
                      <c:pt idx="9152">
                        <c:v>1.4474196339913645E-12</c:v>
                      </c:pt>
                      <c:pt idx="9153">
                        <c:v>1.4501803699795464E-12</c:v>
                      </c:pt>
                      <c:pt idx="9154">
                        <c:v>1.4529483346475675E-12</c:v>
                      </c:pt>
                      <c:pt idx="9155">
                        <c:v>1.4557235480084714E-12</c:v>
                      </c:pt>
                      <c:pt idx="9156">
                        <c:v>1.4585060300780019E-12</c:v>
                      </c:pt>
                      <c:pt idx="9157">
                        <c:v>1.4612958008718932E-12</c:v>
                      </c:pt>
                      <c:pt idx="9158">
                        <c:v>1.4640928804058946E-12</c:v>
                      </c:pt>
                      <c:pt idx="9159">
                        <c:v>1.4668972886957364E-12</c:v>
                      </c:pt>
                      <c:pt idx="9160">
                        <c:v>1.4697090457571714E-12</c:v>
                      </c:pt>
                      <c:pt idx="9161">
                        <c:v>1.4725281716059307E-12</c:v>
                      </c:pt>
                      <c:pt idx="9162">
                        <c:v>1.4753546862577594E-12</c:v>
                      </c:pt>
                      <c:pt idx="9163">
                        <c:v>1.4781886097283993E-12</c:v>
                      </c:pt>
                      <c:pt idx="9164">
                        <c:v>1.4810299620335957E-12</c:v>
                      </c:pt>
                      <c:pt idx="9165">
                        <c:v>1.4838787631890813E-12</c:v>
                      </c:pt>
                      <c:pt idx="9166">
                        <c:v>1.4867350332121041E-12</c:v>
                      </c:pt>
                      <c:pt idx="9167">
                        <c:v>1.4895987925620351E-12</c:v>
                      </c:pt>
                      <c:pt idx="9168">
                        <c:v>1.4924700623130433E-12</c:v>
                      </c:pt>
                      <c:pt idx="9169">
                        <c:v>1.4953488635758847E-12</c:v>
                      </c:pt>
                      <c:pt idx="9170">
                        <c:v>1.4982352174613434E-12</c:v>
                      </c:pt>
                      <c:pt idx="9171">
                        <c:v>1.5011291450801743E-12</c:v>
                      </c:pt>
                      <c:pt idx="9172">
                        <c:v>1.504030667543158E-12</c:v>
                      </c:pt>
                      <c:pt idx="9173">
                        <c:v>1.5069398059610584E-12</c:v>
                      </c:pt>
                      <c:pt idx="9174">
                        <c:v>1.509856581444653E-12</c:v>
                      </c:pt>
                      <c:pt idx="9175">
                        <c:v>1.5127810151047014E-12</c:v>
                      </c:pt>
                      <c:pt idx="9176">
                        <c:v>1.5157131280519822E-12</c:v>
                      </c:pt>
                      <c:pt idx="9177">
                        <c:v>1.5186529413972583E-12</c:v>
                      </c:pt>
                      <c:pt idx="9178">
                        <c:v>1.5216004762513039E-12</c:v>
                      </c:pt>
                      <c:pt idx="9179">
                        <c:v>1.5245557537200009E-12</c:v>
                      </c:pt>
                      <c:pt idx="9180">
                        <c:v>1.5275187951552014E-12</c:v>
                      </c:pt>
                      <c:pt idx="9181">
                        <c:v>1.5304896228039868E-12</c:v>
                      </c:pt>
                      <c:pt idx="9182">
                        <c:v>1.5334682590721257E-12</c:v>
                      </c:pt>
                      <c:pt idx="9183">
                        <c:v>1.5364547263653546E-12</c:v>
                      </c:pt>
                      <c:pt idx="9184">
                        <c:v>1.5394490470894361E-12</c:v>
                      </c:pt>
                      <c:pt idx="9185">
                        <c:v>1.5424512436501109E-12</c:v>
                      </c:pt>
                      <c:pt idx="9186">
                        <c:v>1.5454613384531398E-12</c:v>
                      </c:pt>
                      <c:pt idx="9187">
                        <c:v>1.5484793539042615E-12</c:v>
                      </c:pt>
                      <c:pt idx="9188">
                        <c:v>1.5515053124092345E-12</c:v>
                      </c:pt>
                      <c:pt idx="9189">
                        <c:v>1.5545392363738149E-12</c:v>
                      </c:pt>
                      <c:pt idx="9190">
                        <c:v>1.5575811482037429E-12</c:v>
                      </c:pt>
                      <c:pt idx="9191">
                        <c:v>1.5606310703047734E-12</c:v>
                      </c:pt>
                      <c:pt idx="9192">
                        <c:v>1.5636890250826636E-12</c:v>
                      </c:pt>
                      <c:pt idx="9193">
                        <c:v>1.5667550350159791E-12</c:v>
                      </c:pt>
                      <c:pt idx="9194">
                        <c:v>1.5698291236081554E-12</c:v>
                      </c:pt>
                      <c:pt idx="9195">
                        <c:v>1.5729113148333589E-12</c:v>
                      </c:pt>
                      <c:pt idx="9196">
                        <c:v>1.5760016326658893E-12</c:v>
                      </c:pt>
                      <c:pt idx="9197">
                        <c:v>1.5791001010800645E-12</c:v>
                      </c:pt>
                      <c:pt idx="9198">
                        <c:v>1.5822067440501821E-12</c:v>
                      </c:pt>
                      <c:pt idx="9199">
                        <c:v>1.5853215855505646E-12</c:v>
                      </c:pt>
                      <c:pt idx="9200">
                        <c:v>1.588444649555503E-12</c:v>
                      </c:pt>
                      <c:pt idx="9201">
                        <c:v>1.5915759600393266E-12</c:v>
                      </c:pt>
                      <c:pt idx="9202">
                        <c:v>1.5947155409763309E-12</c:v>
                      </c:pt>
                      <c:pt idx="9203">
                        <c:v>1.597863416340832E-12</c:v>
                      </c:pt>
                      <c:pt idx="9204">
                        <c:v>1.60101961010713E-12</c:v>
                      </c:pt>
                      <c:pt idx="9205">
                        <c:v>1.6041841462495438E-12</c:v>
                      </c:pt>
                      <c:pt idx="9206">
                        <c:v>1.6073570487317484E-12</c:v>
                      </c:pt>
                      <c:pt idx="9207">
                        <c:v>1.6105383424159598E-12</c:v>
                      </c:pt>
                      <c:pt idx="9208">
                        <c:v>1.6137280531877779E-12</c:v>
                      </c:pt>
                      <c:pt idx="9209">
                        <c:v>1.6169262069673256E-12</c:v>
                      </c:pt>
                      <c:pt idx="9210">
                        <c:v>1.6201328296747239E-12</c:v>
                      </c:pt>
                      <c:pt idx="9211">
                        <c:v>1.6233479472300966E-12</c:v>
                      </c:pt>
                      <c:pt idx="9212">
                        <c:v>1.6265715855535492E-12</c:v>
                      </c:pt>
                      <c:pt idx="9213">
                        <c:v>1.6298037705652135E-12</c:v>
                      </c:pt>
                      <c:pt idx="9214">
                        <c:v>1.6330445281851973E-12</c:v>
                      </c:pt>
                      <c:pt idx="9215">
                        <c:v>1.6362938843336305E-12</c:v>
                      </c:pt>
                      <c:pt idx="9216">
                        <c:v>1.6395518649306202E-12</c:v>
                      </c:pt>
                      <c:pt idx="9217">
                        <c:v>1.6428184958962956E-12</c:v>
                      </c:pt>
                      <c:pt idx="9218">
                        <c:v>1.6460938031507654E-12</c:v>
                      </c:pt>
                      <c:pt idx="9219">
                        <c:v>1.6493778125862319E-12</c:v>
                      </c:pt>
                      <c:pt idx="9220">
                        <c:v>1.6526705506653153E-12</c:v>
                      </c:pt>
                      <c:pt idx="9221">
                        <c:v>1.6559720455638488E-12</c:v>
                      </c:pt>
                      <c:pt idx="9222">
                        <c:v>1.6592823256711106E-12</c:v>
                      </c:pt>
                      <c:pt idx="9223">
                        <c:v>1.6626014193764013E-12</c:v>
                      </c:pt>
                      <c:pt idx="9224">
                        <c:v>1.6659293550689997E-12</c:v>
                      </c:pt>
                      <c:pt idx="9225">
                        <c:v>1.6692661611382109E-12</c:v>
                      </c:pt>
                      <c:pt idx="9226">
                        <c:v>1.672611865973313E-12</c:v>
                      </c:pt>
                      <c:pt idx="9227">
                        <c:v>1.6759664979636031E-12</c:v>
                      </c:pt>
                      <c:pt idx="9228">
                        <c:v>1.6793300854983703E-12</c:v>
                      </c:pt>
                      <c:pt idx="9229">
                        <c:v>1.682702656966915E-12</c:v>
                      </c:pt>
                      <c:pt idx="9230">
                        <c:v>1.6860842407585143E-12</c:v>
                      </c:pt>
                      <c:pt idx="9231">
                        <c:v>1.6894748652624709E-12</c:v>
                      </c:pt>
                      <c:pt idx="9232">
                        <c:v>1.6928745588629816E-12</c:v>
                      </c:pt>
                      <c:pt idx="9233">
                        <c:v>1.6962833501087826E-12</c:v>
                      </c:pt>
                      <c:pt idx="9234">
                        <c:v>1.6997012698366793E-12</c:v>
                      </c:pt>
                      <c:pt idx="9235">
                        <c:v>1.7031283496345224E-12</c:v>
                      </c:pt>
                      <c:pt idx="9236">
                        <c:v>1.7065646210901792E-12</c:v>
                      </c:pt>
                      <c:pt idx="9237">
                        <c:v>1.710010115791499E-12</c:v>
                      </c:pt>
                      <c:pt idx="9238">
                        <c:v>1.7134648653263461E-12</c:v>
                      </c:pt>
                      <c:pt idx="9239">
                        <c:v>1.7169289012825777E-12</c:v>
                      </c:pt>
                      <c:pt idx="9240">
                        <c:v>1.7204022552480586E-12</c:v>
                      </c:pt>
                      <c:pt idx="9241">
                        <c:v>1.7238849588106395E-12</c:v>
                      </c:pt>
                      <c:pt idx="9242">
                        <c:v>1.7273770435581866E-12</c:v>
                      </c:pt>
                      <c:pt idx="9243">
                        <c:v>1.7308785410785503E-12</c:v>
                      </c:pt>
                      <c:pt idx="9244">
                        <c:v>1.7343894829596003E-12</c:v>
                      </c:pt>
                      <c:pt idx="9245">
                        <c:v>1.7379099007891834E-12</c:v>
                      </c:pt>
                      <c:pt idx="9246">
                        <c:v>1.7414398260966351E-12</c:v>
                      </c:pt>
                      <c:pt idx="9247">
                        <c:v>1.7449792926961643E-12</c:v>
                      </c:pt>
                      <c:pt idx="9248">
                        <c:v>1.7485283363696667E-12</c:v>
                      </c:pt>
                      <c:pt idx="9249">
                        <c:v>1.7520869929236067E-12</c:v>
                      </c:pt>
                      <c:pt idx="9250">
                        <c:v>1.7556552981644746E-12</c:v>
                      </c:pt>
                      <c:pt idx="9251">
                        <c:v>1.7592332878987381E-12</c:v>
                      </c:pt>
                      <c:pt idx="9252">
                        <c:v>1.7628209979328899E-12</c:v>
                      </c:pt>
                      <c:pt idx="9253">
                        <c:v>1.7664184640733985E-12</c:v>
                      </c:pt>
                      <c:pt idx="9254">
                        <c:v>1.7700257221267573E-12</c:v>
                      </c:pt>
                      <c:pt idx="9255">
                        <c:v>1.7736428078994294E-12</c:v>
                      </c:pt>
                      <c:pt idx="9256">
                        <c:v>1.7772697571979114E-12</c:v>
                      </c:pt>
                      <c:pt idx="9257">
                        <c:v>1.7809066058286636E-12</c:v>
                      </c:pt>
                      <c:pt idx="9258">
                        <c:v>1.7845533895981899E-12</c:v>
                      </c:pt>
                      <c:pt idx="9259">
                        <c:v>1.7882101441895956E-12</c:v>
                      </c:pt>
                      <c:pt idx="9260">
                        <c:v>1.7918769069897176E-12</c:v>
                      </c:pt>
                      <c:pt idx="9261">
                        <c:v>1.7955537191593549E-12</c:v>
                      </c:pt>
                      <c:pt idx="9262">
                        <c:v>1.799240622153843E-12</c:v>
                      </c:pt>
                      <c:pt idx="9263">
                        <c:v>1.8029376574284935E-12</c:v>
                      </c:pt>
                      <c:pt idx="9264">
                        <c:v>1.8066448664386415E-12</c:v>
                      </c:pt>
                      <c:pt idx="9265">
                        <c:v>1.810362290639599E-12</c:v>
                      </c:pt>
                      <c:pt idx="9266">
                        <c:v>1.8140899714866941E-12</c:v>
                      </c:pt>
                      <c:pt idx="9267">
                        <c:v>1.8178279504352492E-12</c:v>
                      </c:pt>
                      <c:pt idx="9268">
                        <c:v>1.8215762689405933E-12</c:v>
                      </c:pt>
                      <c:pt idx="9269">
                        <c:v>1.8253349684580405E-12</c:v>
                      </c:pt>
                      <c:pt idx="9270">
                        <c:v>1.8291040904429259E-12</c:v>
                      </c:pt>
                      <c:pt idx="9271">
                        <c:v>1.832883676350556E-12</c:v>
                      </c:pt>
                      <c:pt idx="9272">
                        <c:v>1.8366737675744435E-12</c:v>
                      </c:pt>
                      <c:pt idx="9273">
                        <c:v>1.8404744061953128E-12</c:v>
                      </c:pt>
                      <c:pt idx="9274">
                        <c:v>1.84428564004687E-12</c:v>
                      </c:pt>
                      <c:pt idx="9275">
                        <c:v>1.84810751824247E-12</c:v>
                      </c:pt>
                      <c:pt idx="9276">
                        <c:v>1.8519400898954439E-12</c:v>
                      </c:pt>
                      <c:pt idx="9277">
                        <c:v>1.8557834041191385E-12</c:v>
                      </c:pt>
                      <c:pt idx="9278">
                        <c:v>1.8596375100268969E-12</c:v>
                      </c:pt>
                      <c:pt idx="9279">
                        <c:v>1.8635024567320693E-12</c:v>
                      </c:pt>
                      <c:pt idx="9280">
                        <c:v>1.8673782933479847E-12</c:v>
                      </c:pt>
                      <c:pt idx="9281">
                        <c:v>1.8712650689879987E-12</c:v>
                      </c:pt>
                      <c:pt idx="9282">
                        <c:v>1.8751628327654402E-12</c:v>
                      </c:pt>
                      <c:pt idx="9283">
                        <c:v>1.8790716337936655E-12</c:v>
                      </c:pt>
                      <c:pt idx="9284">
                        <c:v>1.8829915211860018E-12</c:v>
                      </c:pt>
                      <c:pt idx="9285">
                        <c:v>1.8869225440557998E-12</c:v>
                      </c:pt>
                      <c:pt idx="9286">
                        <c:v>1.8908647513624725E-12</c:v>
                      </c:pt>
                      <c:pt idx="9287">
                        <c:v>1.8948181987695001E-12</c:v>
                      </c:pt>
                      <c:pt idx="9288">
                        <c:v>1.8987829458720107E-12</c:v>
                      </c:pt>
                      <c:pt idx="9289">
                        <c:v>1.9027590522678959E-12</c:v>
                      </c:pt>
                      <c:pt idx="9290">
                        <c:v>1.9067465775550088E-12</c:v>
                      </c:pt>
                      <c:pt idx="9291">
                        <c:v>1.9107455813312351E-12</c:v>
                      </c:pt>
                      <c:pt idx="9292">
                        <c:v>1.9147561231944344E-12</c:v>
                      </c:pt>
                      <c:pt idx="9293">
                        <c:v>1.9187782627424938E-12</c:v>
                      </c:pt>
                      <c:pt idx="9294">
                        <c:v>1.9228120595732661E-12</c:v>
                      </c:pt>
                      <c:pt idx="9295">
                        <c:v>1.9268575732846321E-12</c:v>
                      </c:pt>
                      <c:pt idx="9296">
                        <c:v>1.9309148634744643E-12</c:v>
                      </c:pt>
                      <c:pt idx="9297">
                        <c:v>1.9349839897406426E-12</c:v>
                      </c:pt>
                      <c:pt idx="9298">
                        <c:v>1.939065011681019E-12</c:v>
                      </c:pt>
                      <c:pt idx="9299">
                        <c:v>1.9694903233137597E-12</c:v>
                      </c:pt>
                      <c:pt idx="9300">
                        <c:v>2.0123967496472506E-12</c:v>
                      </c:pt>
                      <c:pt idx="9301">
                        <c:v>2.0550794896217779E-12</c:v>
                      </c:pt>
                      <c:pt idx="9302">
                        <c:v>2.0975385432372047E-12</c:v>
                      </c:pt>
                      <c:pt idx="9303">
                        <c:v>2.1397739104936671E-12</c:v>
                      </c:pt>
                      <c:pt idx="9304">
                        <c:v>2.1817855913909631E-12</c:v>
                      </c:pt>
                      <c:pt idx="9305">
                        <c:v>2.2235735859293618E-12</c:v>
                      </c:pt>
                      <c:pt idx="9306">
                        <c:v>2.2651378941086595E-12</c:v>
                      </c:pt>
                      <c:pt idx="9307">
                        <c:v>2.3064785159289904E-12</c:v>
                      </c:pt>
                      <c:pt idx="9308">
                        <c:v>2.3475954513902269E-12</c:v>
                      </c:pt>
                      <c:pt idx="9309">
                        <c:v>2.388488700492486E-12</c:v>
                      </c:pt>
                      <c:pt idx="9310">
                        <c:v>2.4291582632356717E-12</c:v>
                      </c:pt>
                      <c:pt idx="9311">
                        <c:v>2.4696041396198041E-12</c:v>
                      </c:pt>
                      <c:pt idx="9312">
                        <c:v>2.5098263296449785E-12</c:v>
                      </c:pt>
                      <c:pt idx="9313">
                        <c:v>2.5498248333110412E-12</c:v>
                      </c:pt>
                      <c:pt idx="9314">
                        <c:v>2.5895996506180885E-12</c:v>
                      </c:pt>
                      <c:pt idx="9315">
                        <c:v>2.6291507815661581E-12</c:v>
                      </c:pt>
                      <c:pt idx="9316">
                        <c:v>2.6684782261551369E-12</c:v>
                      </c:pt>
                      <c:pt idx="9317">
                        <c:v>2.7075819843850797E-12</c:v>
                      </c:pt>
                      <c:pt idx="9318">
                        <c:v>2.8022929666380626E-12</c:v>
                      </c:pt>
                      <c:pt idx="9319">
                        <c:v>2.947082515581248E-12</c:v>
                      </c:pt>
                      <c:pt idx="9320">
                        <c:v>3.0890048056156498E-12</c:v>
                      </c:pt>
                      <c:pt idx="9321">
                        <c:v>3.228059836740818E-12</c:v>
                      </c:pt>
                      <c:pt idx="9322">
                        <c:v>3.3642476089571816E-12</c:v>
                      </c:pt>
                      <c:pt idx="9323">
                        <c:v>3.497568122264118E-12</c:v>
                      </c:pt>
                      <c:pt idx="9324">
                        <c:v>3.6280213766624465E-12</c:v>
                      </c:pt>
                      <c:pt idx="9325">
                        <c:v>3.7556073721515608E-12</c:v>
                      </c:pt>
                      <c:pt idx="9326">
                        <c:v>3.8803261087318701E-12</c:v>
                      </c:pt>
                      <c:pt idx="9327">
                        <c:v>4.0021775864029675E-12</c:v>
                      </c:pt>
                      <c:pt idx="9328">
                        <c:v>4.1211618051652409E-12</c:v>
                      </c:pt>
                      <c:pt idx="9329">
                        <c:v>4.2372787650183195E-12</c:v>
                      </c:pt>
                      <c:pt idx="9330">
                        <c:v>4.350528465962557E-12</c:v>
                      </c:pt>
                      <c:pt idx="9331">
                        <c:v>4.4609109079975981E-12</c:v>
                      </c:pt>
                      <c:pt idx="9332">
                        <c:v>4.5684260911236423E-12</c:v>
                      </c:pt>
                      <c:pt idx="9333">
                        <c:v>4.6730740153406678E-12</c:v>
                      </c:pt>
                      <c:pt idx="9334">
                        <c:v>4.7748546806488506E-12</c:v>
                      </c:pt>
                      <c:pt idx="9335">
                        <c:v>4.8737680870478572E-12</c:v>
                      </c:pt>
                      <c:pt idx="9336">
                        <c:v>4.9698142345380026E-12</c:v>
                      </c:pt>
                      <c:pt idx="9337">
                        <c:v>5.0629931231189935E-12</c:v>
                      </c:pt>
                      <c:pt idx="9338">
                        <c:v>5.1533047527911014E-12</c:v>
                      </c:pt>
                      <c:pt idx="9339">
                        <c:v>5.2407491235540557E-12</c:v>
                      </c:pt>
                      <c:pt idx="9340">
                        <c:v>5.3253262354081448E-12</c:v>
                      </c:pt>
                      <c:pt idx="9341">
                        <c:v>5.4070360883530826E-12</c:v>
                      </c:pt>
                      <c:pt idx="9342">
                        <c:v>5.4858786823890009E-12</c:v>
                      </c:pt>
                      <c:pt idx="9343">
                        <c:v>5.5618540175159191E-12</c:v>
                      </c:pt>
                      <c:pt idx="9344">
                        <c:v>5.6349620937339365E-12</c:v>
                      </c:pt>
                      <c:pt idx="9345">
                        <c:v>5.7052029110428382E-12</c:v>
                      </c:pt>
                      <c:pt idx="9346">
                        <c:v>5.7725764694428181E-12</c:v>
                      </c:pt>
                      <c:pt idx="9347">
                        <c:v>5.837082768933684E-12</c:v>
                      </c:pt>
                      <c:pt idx="9348">
                        <c:v>5.898721809515645E-12</c:v>
                      </c:pt>
                      <c:pt idx="9349">
                        <c:v>5.957493591188492E-12</c:v>
                      </c:pt>
                      <c:pt idx="9350">
                        <c:v>6.0133981139523235E-12</c:v>
                      </c:pt>
                      <c:pt idx="9351">
                        <c:v>6.0664353778071524E-12</c:v>
                      </c:pt>
                      <c:pt idx="9352">
                        <c:v>6.1166053827530426E-12</c:v>
                      </c:pt>
                      <c:pt idx="9353">
                        <c:v>6.1639081287898543E-12</c:v>
                      </c:pt>
                      <c:pt idx="9354">
                        <c:v>6.208343615917707E-12</c:v>
                      </c:pt>
                      <c:pt idx="9355">
                        <c:v>6.2499118441364828E-12</c:v>
                      </c:pt>
                      <c:pt idx="9356">
                        <c:v>6.2886128134462593E-12</c:v>
                      </c:pt>
                      <c:pt idx="9357">
                        <c:v>6.324446523847076E-12</c:v>
                      </c:pt>
                      <c:pt idx="9358">
                        <c:v>6.3574129753388159E-12</c:v>
                      </c:pt>
                      <c:pt idx="9359">
                        <c:v>6.3875121679215943E-12</c:v>
                      </c:pt>
                      <c:pt idx="9360">
                        <c:v>6.4147441015953185E-12</c:v>
                      </c:pt>
                      <c:pt idx="9361">
                        <c:v>6.4391087763600401E-12</c:v>
                      </c:pt>
                      <c:pt idx="9362">
                        <c:v>6.4606061922157277E-12</c:v>
                      </c:pt>
                      <c:pt idx="9363">
                        <c:v>6.4792363491624555E-12</c:v>
                      </c:pt>
                      <c:pt idx="9364">
                        <c:v>6.4949992472001403E-12</c:v>
                      </c:pt>
                      <c:pt idx="9365">
                        <c:v>6.5078948863288113E-12</c:v>
                      </c:pt>
                      <c:pt idx="9366">
                        <c:v>6.5179232665484812E-12</c:v>
                      </c:pt>
                      <c:pt idx="9367">
                        <c:v>6.5250843878591317E-12</c:v>
                      </c:pt>
                      <c:pt idx="9368">
                        <c:v>6.5293782502607659E-12</c:v>
                      </c:pt>
                      <c:pt idx="9369">
                        <c:v>6.5308048537533821E-12</c:v>
                      </c:pt>
                      <c:pt idx="9370">
                        <c:v>6.529364198336999E-12</c:v>
                      </c:pt>
                      <c:pt idx="9371">
                        <c:v>6.5250562840115947E-12</c:v>
                      </c:pt>
                      <c:pt idx="9372">
                        <c:v>6.5178811107771733E-12</c:v>
                      </c:pt>
                      <c:pt idx="9373">
                        <c:v>6.5078386786337349E-12</c:v>
                      </c:pt>
                      <c:pt idx="9374">
                        <c:v>6.494928987581297E-12</c:v>
                      </c:pt>
                      <c:pt idx="9375">
                        <c:v>6.4791520376198405E-12</c:v>
                      </c:pt>
                      <c:pt idx="9376">
                        <c:v>6.4605078287493644E-12</c:v>
                      </c:pt>
                      <c:pt idx="9377">
                        <c:v>6.4389963609698728E-12</c:v>
                      </c:pt>
                      <c:pt idx="9378">
                        <c:v>6.4146176342813795E-12</c:v>
                      </c:pt>
                      <c:pt idx="9379">
                        <c:v>6.3873716486838488E-12</c:v>
                      </c:pt>
                      <c:pt idx="9380">
                        <c:v>6.3572584041773988E-12</c:v>
                      </c:pt>
                      <c:pt idx="9381">
                        <c:v>6.3130055367582571E-12</c:v>
                      </c:pt>
                      <c:pt idx="9382">
                        <c:v>6.2519768311336347E-12</c:v>
                      </c:pt>
                      <c:pt idx="9383">
                        <c:v>6.1918712244159768E-12</c:v>
                      </c:pt>
                      <c:pt idx="9384">
                        <c:v>6.1326558435671972E-12</c:v>
                      </c:pt>
                      <c:pt idx="9385">
                        <c:v>6.0742979270525123E-12</c:v>
                      </c:pt>
                      <c:pt idx="9386">
                        <c:v>6.0167690211963633E-12</c:v>
                      </c:pt>
                      <c:pt idx="9387">
                        <c:v>5.9600456437320488E-12</c:v>
                      </c:pt>
                      <c:pt idx="9388">
                        <c:v>5.9041045101314903E-12</c:v>
                      </c:pt>
                      <c:pt idx="9389">
                        <c:v>5.8489223649078265E-12</c:v>
                      </c:pt>
                      <c:pt idx="9390">
                        <c:v>5.794478341395099E-12</c:v>
                      </c:pt>
                      <c:pt idx="9391">
                        <c:v>5.7407551990565083E-12</c:v>
                      </c:pt>
                      <c:pt idx="9392">
                        <c:v>5.687735934357073E-12</c:v>
                      </c:pt>
                      <c:pt idx="9393">
                        <c:v>5.6354035482336879E-12</c:v>
                      </c:pt>
                      <c:pt idx="9394">
                        <c:v>5.5837423280254385E-12</c:v>
                      </c:pt>
                      <c:pt idx="9395">
                        <c:v>5.5327391577102277E-12</c:v>
                      </c:pt>
                      <c:pt idx="9396">
                        <c:v>5.4823811770215484E-12</c:v>
                      </c:pt>
                      <c:pt idx="9397">
                        <c:v>5.4326555257222206E-12</c:v>
                      </c:pt>
                      <c:pt idx="9398">
                        <c:v>5.3835500137795293E-12</c:v>
                      </c:pt>
                      <c:pt idx="9399">
                        <c:v>5.3350542818975724E-12</c:v>
                      </c:pt>
                      <c:pt idx="9400">
                        <c:v>5.2871582302468386E-12</c:v>
                      </c:pt>
                      <c:pt idx="9401">
                        <c:v>5.2398517589980161E-12</c:v>
                      </c:pt>
                      <c:pt idx="9402">
                        <c:v>5.1931251078691652E-12</c:v>
                      </c:pt>
                      <c:pt idx="9403">
                        <c:v>5.146969785890509E-12</c:v>
                      </c:pt>
                      <c:pt idx="9404">
                        <c:v>5.1013775587454551E-12</c:v>
                      </c:pt>
                      <c:pt idx="9405">
                        <c:v>5.0563401914137299E-12</c:v>
                      </c:pt>
                      <c:pt idx="9406">
                        <c:v>5.0118496180167762E-12</c:v>
                      </c:pt>
                      <c:pt idx="9407">
                        <c:v>4.9678986393739307E-12</c:v>
                      </c:pt>
                      <c:pt idx="9408">
                        <c:v>4.924480305491668E-12</c:v>
                      </c:pt>
                      <c:pt idx="9409">
                        <c:v>4.8815876650220061E-12</c:v>
                      </c:pt>
                      <c:pt idx="9410">
                        <c:v>4.839213849152079E-12</c:v>
                      </c:pt>
                      <c:pt idx="9411">
                        <c:v>4.7973525769508657E-12</c:v>
                      </c:pt>
                      <c:pt idx="9412">
                        <c:v>4.755997803392047E-12</c:v>
                      </c:pt>
                      <c:pt idx="9413">
                        <c:v>4.7151434827195795E-12</c:v>
                      </c:pt>
                      <c:pt idx="9414">
                        <c:v>4.6747836083465638E-12</c:v>
                      </c:pt>
                      <c:pt idx="9415">
                        <c:v>4.6349125725483449E-12</c:v>
                      </c:pt>
                      <c:pt idx="9416">
                        <c:v>4.5955249871012435E-12</c:v>
                      </c:pt>
                      <c:pt idx="9417">
                        <c:v>4.5566154649152654E-12</c:v>
                      </c:pt>
                      <c:pt idx="9418">
                        <c:v>4.518178636738691E-12</c:v>
                      </c:pt>
                      <c:pt idx="9419">
                        <c:v>4.4802094053323148E-12</c:v>
                      </c:pt>
                      <c:pt idx="9420">
                        <c:v>4.4427028761654354E-12</c:v>
                      </c:pt>
                      <c:pt idx="9421">
                        <c:v>4.4056541586486833E-12</c:v>
                      </c:pt>
                      <c:pt idx="9422">
                        <c:v>4.3690583697949145E-12</c:v>
                      </c:pt>
                      <c:pt idx="9423">
                        <c:v>4.3329108135087007E-12</c:v>
                      </c:pt>
                      <c:pt idx="9424">
                        <c:v>4.297206980881124E-12</c:v>
                      </c:pt>
                      <c:pt idx="9425">
                        <c:v>4.2619423704805041E-12</c:v>
                      </c:pt>
                      <c:pt idx="9426">
                        <c:v>4.2271124837634422E-12</c:v>
                      </c:pt>
                      <c:pt idx="9427">
                        <c:v>4.192712951440394E-12</c:v>
                      </c:pt>
                      <c:pt idx="9428">
                        <c:v>4.1587395777337393E-12</c:v>
                      </c:pt>
                      <c:pt idx="9429">
                        <c:v>4.1251881785289034E-12</c:v>
                      </c:pt>
                      <c:pt idx="9430">
                        <c:v>4.0920545705941549E-12</c:v>
                      </c:pt>
                      <c:pt idx="9431">
                        <c:v>4.059334660301846E-12</c:v>
                      </c:pt>
                      <c:pt idx="9432">
                        <c:v>4.0270245155207114E-12</c:v>
                      </c:pt>
                      <c:pt idx="9433">
                        <c:v>3.9951202206447194E-12</c:v>
                      </c:pt>
                      <c:pt idx="9434">
                        <c:v>3.9636178602334395E-12</c:v>
                      </c:pt>
                      <c:pt idx="9435">
                        <c:v>3.9325135806925938E-12</c:v>
                      </c:pt>
                      <c:pt idx="9436">
                        <c:v>3.9018036789494755E-12</c:v>
                      </c:pt>
                      <c:pt idx="9437">
                        <c:v>3.871484474080542E-12</c:v>
                      </c:pt>
                      <c:pt idx="9438">
                        <c:v>3.8415522851667881E-12</c:v>
                      </c:pt>
                      <c:pt idx="9439">
                        <c:v>3.8120034734894607E-12</c:v>
                      </c:pt>
                      <c:pt idx="9440">
                        <c:v>3.7828345401262303E-12</c:v>
                      </c:pt>
                      <c:pt idx="9441">
                        <c:v>3.7540420147944568E-12</c:v>
                      </c:pt>
                      <c:pt idx="9442">
                        <c:v>3.7256224272115694E-12</c:v>
                      </c:pt>
                      <c:pt idx="9443">
                        <c:v>3.6975723355074824E-12</c:v>
                      </c:pt>
                      <c:pt idx="9444">
                        <c:v>3.6698884263233877E-12</c:v>
                      </c:pt>
                      <c:pt idx="9445">
                        <c:v>3.642567422403823E-12</c:v>
                      </c:pt>
                      <c:pt idx="9446">
                        <c:v>3.6156060464916196E-12</c:v>
                      </c:pt>
                      <c:pt idx="9447">
                        <c:v>3.5890010401738552E-12</c:v>
                      </c:pt>
                      <c:pt idx="9448">
                        <c:v>3.5627492614962651E-12</c:v>
                      </c:pt>
                      <c:pt idx="9449">
                        <c:v>3.5368476127875196E-12</c:v>
                      </c:pt>
                      <c:pt idx="9450">
                        <c:v>3.5112929964559618E-12</c:v>
                      </c:pt>
                      <c:pt idx="9451">
                        <c:v>3.4860823270744686E-12</c:v>
                      </c:pt>
                      <c:pt idx="9452">
                        <c:v>3.4612126231911433E-12</c:v>
                      </c:pt>
                      <c:pt idx="9453">
                        <c:v>3.436680955970586E-12</c:v>
                      </c:pt>
                      <c:pt idx="9454">
                        <c:v>3.412484396978752E-12</c:v>
                      </c:pt>
                      <c:pt idx="9455">
                        <c:v>3.3886200253103383E-12</c:v>
                      </c:pt>
                      <c:pt idx="9456">
                        <c:v>3.3650850113766242E-12</c:v>
                      </c:pt>
                      <c:pt idx="9457">
                        <c:v>3.3418765862498715E-12</c:v>
                      </c:pt>
                      <c:pt idx="9458">
                        <c:v>3.3189919820875768E-12</c:v>
                      </c:pt>
                      <c:pt idx="9459">
                        <c:v>3.2964284354269467E-12</c:v>
                      </c:pt>
                      <c:pt idx="9460">
                        <c:v>3.2741832615263967E-12</c:v>
                      </c:pt>
                      <c:pt idx="9461">
                        <c:v>3.2522538436880325E-12</c:v>
                      </c:pt>
                      <c:pt idx="9462">
                        <c:v>3.2306375674467467E-12</c:v>
                      </c:pt>
                      <c:pt idx="9463">
                        <c:v>3.2093318206630709E-12</c:v>
                      </c:pt>
                      <c:pt idx="9464">
                        <c:v>3.1883340576328579E-12</c:v>
                      </c:pt>
                      <c:pt idx="9465">
                        <c:v>3.1676418070912298E-12</c:v>
                      </c:pt>
                      <c:pt idx="9466">
                        <c:v>3.1472526017040678E-12</c:v>
                      </c:pt>
                      <c:pt idx="9467">
                        <c:v>3.1271639752105381E-12</c:v>
                      </c:pt>
                      <c:pt idx="9468">
                        <c:v>3.1073735160641398E-12</c:v>
                      </c:pt>
                      <c:pt idx="9469">
                        <c:v>3.0878788922766192E-12</c:v>
                      </c:pt>
                      <c:pt idx="9470">
                        <c:v>3.0686777781154887E-12</c:v>
                      </c:pt>
                      <c:pt idx="9471">
                        <c:v>3.0497678482392627E-12</c:v>
                      </c:pt>
                      <c:pt idx="9472">
                        <c:v>3.0311468211204291E-12</c:v>
                      </c:pt>
                      <c:pt idx="9473">
                        <c:v>3.0128124983754268E-12</c:v>
                      </c:pt>
                      <c:pt idx="9474">
                        <c:v>2.9947626908960603E-12</c:v>
                      </c:pt>
                      <c:pt idx="9475">
                        <c:v>2.9769952096627426E-12</c:v>
                      </c:pt>
                      <c:pt idx="9476">
                        <c:v>2.9595078996378284E-12</c:v>
                      </c:pt>
                      <c:pt idx="9477">
                        <c:v>2.9422986907529263E-12</c:v>
                      </c:pt>
                      <c:pt idx="9478">
                        <c:v>2.9253655259901577E-12</c:v>
                      </c:pt>
                      <c:pt idx="9479">
                        <c:v>2.9087063483362231E-12</c:v>
                      </c:pt>
                      <c:pt idx="9480">
                        <c:v>2.8923191262298425E-12</c:v>
                      </c:pt>
                      <c:pt idx="9481">
                        <c:v>2.8762019129437138E-12</c:v>
                      </c:pt>
                      <c:pt idx="9482">
                        <c:v>2.8603527793866079E-12</c:v>
                      </c:pt>
                      <c:pt idx="9483">
                        <c:v>2.8447697964673447E-12</c:v>
                      </c:pt>
                      <c:pt idx="9484">
                        <c:v>2.8294510535334741E-12</c:v>
                      </c:pt>
                      <c:pt idx="9485">
                        <c:v>2.8143947224966211E-12</c:v>
                      </c:pt>
                      <c:pt idx="9486">
                        <c:v>2.7995989983487933E-12</c:v>
                      </c:pt>
                      <c:pt idx="9487">
                        <c:v>2.7850620760828944E-12</c:v>
                      </c:pt>
                      <c:pt idx="9488">
                        <c:v>2.7707821260929968E-12</c:v>
                      </c:pt>
                      <c:pt idx="9489">
                        <c:v>2.756757403946632E-12</c:v>
                      </c:pt>
                      <c:pt idx="9490">
                        <c:v>2.7429862824339736E-12</c:v>
                      </c:pt>
                      <c:pt idx="9491">
                        <c:v>2.7294671356940547E-12</c:v>
                      </c:pt>
                      <c:pt idx="9492">
                        <c:v>2.7161983378658735E-12</c:v>
                      </c:pt>
                      <c:pt idx="9493">
                        <c:v>2.7031782630885192E-12</c:v>
                      </c:pt>
                      <c:pt idx="9494">
                        <c:v>2.6904052855009377E-12</c:v>
                      </c:pt>
                      <c:pt idx="9495">
                        <c:v>2.6778777792422154E-12</c:v>
                      </c:pt>
                      <c:pt idx="9496">
                        <c:v>2.6655941310429701E-12</c:v>
                      </c:pt>
                      <c:pt idx="9497">
                        <c:v>2.6535528618968631E-12</c:v>
                      </c:pt>
                      <c:pt idx="9498">
                        <c:v>2.6417525733815133E-12</c:v>
                      </c:pt>
                      <c:pt idx="9499">
                        <c:v>2.6301918681278533E-12</c:v>
                      </c:pt>
                      <c:pt idx="9500">
                        <c:v>2.6188693487667252E-12</c:v>
                      </c:pt>
                      <c:pt idx="9501">
                        <c:v>2.6077836179290991E-12</c:v>
                      </c:pt>
                      <c:pt idx="9502">
                        <c:v>2.5969332782458206E-12</c:v>
                      </c:pt>
                      <c:pt idx="9503">
                        <c:v>2.5863169323478576E-12</c:v>
                      </c:pt>
                      <c:pt idx="9504">
                        <c:v>2.5759331871676836E-12</c:v>
                      </c:pt>
                      <c:pt idx="9505">
                        <c:v>2.5657807530509673E-12</c:v>
                      </c:pt>
                      <c:pt idx="9506">
                        <c:v>2.5558584456291234E-12</c:v>
                      </c:pt>
                      <c:pt idx="9507">
                        <c:v>2.5461650852005528E-12</c:v>
                      </c:pt>
                      <c:pt idx="9508">
                        <c:v>2.5366994920635833E-12</c:v>
                      </c:pt>
                      <c:pt idx="9509">
                        <c:v>2.5274604865165971E-12</c:v>
                      </c:pt>
                      <c:pt idx="9510">
                        <c:v>2.5184468888579433E-12</c:v>
                      </c:pt>
                      <c:pt idx="9511">
                        <c:v>2.5096575193860191E-12</c:v>
                      </c:pt>
                      <c:pt idx="9512">
                        <c:v>2.5010911850826035E-12</c:v>
                      </c:pt>
                      <c:pt idx="9513">
                        <c:v>2.4927465267416012E-12</c:v>
                      </c:pt>
                      <c:pt idx="9514">
                        <c:v>2.4846225443966129E-12</c:v>
                      </c:pt>
                      <c:pt idx="9515">
                        <c:v>2.4767183674530867E-12</c:v>
                      </c:pt>
                      <c:pt idx="9516">
                        <c:v>2.4690331253163415E-12</c:v>
                      </c:pt>
                      <c:pt idx="9517">
                        <c:v>2.4615659473917526E-12</c:v>
                      </c:pt>
                      <c:pt idx="9518">
                        <c:v>2.4543159630847227E-12</c:v>
                      </c:pt>
                      <c:pt idx="9519">
                        <c:v>2.4472823018006039E-12</c:v>
                      </c:pt>
                      <c:pt idx="9520">
                        <c:v>2.440464092944789E-12</c:v>
                      </c:pt>
                      <c:pt idx="9521">
                        <c:v>2.433860465922636E-12</c:v>
                      </c:pt>
                      <c:pt idx="9522">
                        <c:v>2.4274705501395466E-12</c:v>
                      </c:pt>
                      <c:pt idx="9523">
                        <c:v>2.4212934750008559E-12</c:v>
                      </c:pt>
                      <c:pt idx="9524">
                        <c:v>2.4153283699119687E-12</c:v>
                      </c:pt>
                      <c:pt idx="9525">
                        <c:v>2.4095743642782431E-12</c:v>
                      </c:pt>
                      <c:pt idx="9526">
                        <c:v>2.4040305875050711E-12</c:v>
                      </c:pt>
                      <c:pt idx="9527">
                        <c:v>2.3986961689978083E-12</c:v>
                      </c:pt>
                      <c:pt idx="9528">
                        <c:v>2.3935702381618471E-12</c:v>
                      </c:pt>
                      <c:pt idx="9529">
                        <c:v>2.3886519786274829E-12</c:v>
                      </c:pt>
                      <c:pt idx="9530">
                        <c:v>2.3839408353507466E-12</c:v>
                      </c:pt>
                      <c:pt idx="9531">
                        <c:v>2.3794363288984688E-12</c:v>
                      </c:pt>
                      <c:pt idx="9532">
                        <c:v>2.3751379797430435E-12</c:v>
                      </c:pt>
                      <c:pt idx="9533">
                        <c:v>2.3710453083568573E-12</c:v>
                      </c:pt>
                      <c:pt idx="9534">
                        <c:v>2.3671578352123199E-12</c:v>
                      </c:pt>
                      <c:pt idx="9535">
                        <c:v>2.3634750807818131E-12</c:v>
                      </c:pt>
                      <c:pt idx="9536">
                        <c:v>2.3599965655377433E-12</c:v>
                      </c:pt>
                      <c:pt idx="9537">
                        <c:v>2.3567218099524953E-12</c:v>
                      </c:pt>
                      <c:pt idx="9538">
                        <c:v>2.3536503344984782E-12</c:v>
                      </c:pt>
                      <c:pt idx="9539">
                        <c:v>2.3507816596480666E-12</c:v>
                      </c:pt>
                      <c:pt idx="9540">
                        <c:v>2.3481153058736791E-12</c:v>
                      </c:pt>
                      <c:pt idx="9541">
                        <c:v>2.3456507936476902E-12</c:v>
                      </c:pt>
                      <c:pt idx="9542">
                        <c:v>2.3433876434425067E-12</c:v>
                      </c:pt>
                      <c:pt idx="9543">
                        <c:v>2.3413253757305114E-12</c:v>
                      </c:pt>
                      <c:pt idx="9544">
                        <c:v>2.3394635109841142E-12</c:v>
                      </c:pt>
                      <c:pt idx="9545">
                        <c:v>2.3378015780719938E-12</c:v>
                      </c:pt>
                      <c:pt idx="9546">
                        <c:v>2.3363392894273006E-12</c:v>
                      </c:pt>
                      <c:pt idx="9547">
                        <c:v>2.3350765346880256E-12</c:v>
                      </c:pt>
                      <c:pt idx="9548">
                        <c:v>2.3340132106109662E-12</c:v>
                      </c:pt>
                      <c:pt idx="9549">
                        <c:v>2.3331492139529104E-12</c:v>
                      </c:pt>
                      <c:pt idx="9550">
                        <c:v>2.3324844414706333E-12</c:v>
                      </c:pt>
                      <c:pt idx="9551">
                        <c:v>2.3320187899209275E-12</c:v>
                      </c:pt>
                      <c:pt idx="9552">
                        <c:v>2.3317521560605703E-12</c:v>
                      </c:pt>
                      <c:pt idx="9553">
                        <c:v>2.3316844366463526E-12</c:v>
                      </c:pt>
                      <c:pt idx="9554">
                        <c:v>2.3318155284350649E-12</c:v>
                      </c:pt>
                      <c:pt idx="9555">
                        <c:v>2.3321453281834866E-12</c:v>
                      </c:pt>
                      <c:pt idx="9556">
                        <c:v>2.3326737326483972E-12</c:v>
                      </c:pt>
                      <c:pt idx="9557">
                        <c:v>2.3334006385865915E-12</c:v>
                      </c:pt>
                      <c:pt idx="9558">
                        <c:v>2.3343259427548517E-12</c:v>
                      </c:pt>
                      <c:pt idx="9559">
                        <c:v>2.3354495419099562E-12</c:v>
                      </c:pt>
                      <c:pt idx="9560">
                        <c:v>2.3367713328087065E-12</c:v>
                      </c:pt>
                      <c:pt idx="9561">
                        <c:v>2.3382912096873715E-12</c:v>
                      </c:pt>
                      <c:pt idx="9562">
                        <c:v>2.3400087900322143E-12</c:v>
                      </c:pt>
                      <c:pt idx="9563">
                        <c:v>2.3419241079976508E-12</c:v>
                      </c:pt>
                      <c:pt idx="9564">
                        <c:v>2.3440375281441688E-12</c:v>
                      </c:pt>
                      <c:pt idx="9565">
                        <c:v>2.3463494150322334E-12</c:v>
                      </c:pt>
                      <c:pt idx="9566">
                        <c:v>2.3488601332223246E-12</c:v>
                      </c:pt>
                      <c:pt idx="9567">
                        <c:v>2.3515700472749123E-12</c:v>
                      </c:pt>
                      <c:pt idx="9568">
                        <c:v>2.3544795217504795E-12</c:v>
                      </c:pt>
                      <c:pt idx="9569">
                        <c:v>2.3575889212094849E-12</c:v>
                      </c:pt>
                      <c:pt idx="9570">
                        <c:v>2.3608986102124282E-12</c:v>
                      </c:pt>
                      <c:pt idx="9571">
                        <c:v>2.3644089533197624E-12</c:v>
                      </c:pt>
                      <c:pt idx="9572">
                        <c:v>2.3681203150919704E-12</c:v>
                      </c:pt>
                      <c:pt idx="9573">
                        <c:v>2.3720330600895215E-12</c:v>
                      </c:pt>
                      <c:pt idx="9574">
                        <c:v>2.3761475528729072E-12</c:v>
                      </c:pt>
                      <c:pt idx="9575">
                        <c:v>2.3804641580025763E-12</c:v>
                      </c:pt>
                      <c:pt idx="9576">
                        <c:v>2.3849832400390285E-12</c:v>
                      </c:pt>
                      <c:pt idx="9577">
                        <c:v>2.3897051635427185E-12</c:v>
                      </c:pt>
                      <c:pt idx="9578">
                        <c:v>2.3946302930741238E-12</c:v>
                      </c:pt>
                      <c:pt idx="9579">
                        <c:v>2.399758993193731E-12</c:v>
                      </c:pt>
                      <c:pt idx="9580">
                        <c:v>2.4050916284620145E-12</c:v>
                      </c:pt>
                      <c:pt idx="9581">
                        <c:v>2.4106285634394338E-12</c:v>
                      </c:pt>
                      <c:pt idx="9582">
                        <c:v>2.416370162686483E-12</c:v>
                      </c:pt>
                      <c:pt idx="9583">
                        <c:v>2.4223167907636164E-12</c:v>
                      </c:pt>
                      <c:pt idx="9584">
                        <c:v>2.4284688122313276E-12</c:v>
                      </c:pt>
                      <c:pt idx="9585">
                        <c:v>2.4348265916500759E-12</c:v>
                      </c:pt>
                      <c:pt idx="9586">
                        <c:v>2.4413902896147063E-12</c:v>
                      </c:pt>
                      <c:pt idx="9587">
                        <c:v>2.4481593279221205E-12</c:v>
                      </c:pt>
                      <c:pt idx="9588">
                        <c:v>2.455134582591911E-12</c:v>
                      </c:pt>
                      <c:pt idx="9589">
                        <c:v>2.4623171642823363E-12</c:v>
                      </c:pt>
                      <c:pt idx="9590">
                        <c:v>2.4697081836516425E-12</c:v>
                      </c:pt>
                      <c:pt idx="9591">
                        <c:v>2.4773087513580554E-12</c:v>
                      </c:pt>
                      <c:pt idx="9592">
                        <c:v>2.4851199780598382E-12</c:v>
                      </c:pt>
                      <c:pt idx="9593">
                        <c:v>2.4931429744152081E-12</c:v>
                      </c:pt>
                      <c:pt idx="9594">
                        <c:v>2.5013788510824233E-12</c:v>
                      </c:pt>
                      <c:pt idx="9595">
                        <c:v>2.5098287187197387E-12</c:v>
                      </c:pt>
                      <c:pt idx="9596">
                        <c:v>2.5184936879853694E-12</c:v>
                      </c:pt>
                      <c:pt idx="9597">
                        <c:v>2.527374869537575E-12</c:v>
                      </c:pt>
                      <c:pt idx="9598">
                        <c:v>2.5364733740346103E-12</c:v>
                      </c:pt>
                      <c:pt idx="9599">
                        <c:v>2.5457903121346943E-12</c:v>
                      </c:pt>
                      <c:pt idx="9600">
                        <c:v>2.5553267944960746E-12</c:v>
                      </c:pt>
                      <c:pt idx="9601">
                        <c:v>2.565083931777023E-12</c:v>
                      </c:pt>
                      <c:pt idx="9602">
                        <c:v>2.5750628346357459E-12</c:v>
                      </c:pt>
                      <c:pt idx="9603">
                        <c:v>2.5852646137305007E-12</c:v>
                      </c:pt>
                      <c:pt idx="9604">
                        <c:v>2.5956903797195174E-12</c:v>
                      </c:pt>
                      <c:pt idx="9605">
                        <c:v>2.6063412432610782E-12</c:v>
                      </c:pt>
                      <c:pt idx="9606">
                        <c:v>2.61721831501337E-12</c:v>
                      </c:pt>
                      <c:pt idx="9607">
                        <c:v>2.6283227056346681E-12</c:v>
                      </c:pt>
                      <c:pt idx="9608">
                        <c:v>2.6396555257832224E-12</c:v>
                      </c:pt>
                      <c:pt idx="9609">
                        <c:v>2.6512178861172716E-12</c:v>
                      </c:pt>
                      <c:pt idx="9610">
                        <c:v>2.6630108972950516E-12</c:v>
                      </c:pt>
                      <c:pt idx="9611">
                        <c:v>2.6750356699748122E-12</c:v>
                      </c:pt>
                      <c:pt idx="9612">
                        <c:v>2.6872933148147618E-12</c:v>
                      </c:pt>
                      <c:pt idx="9613">
                        <c:v>2.6997849424732114E-12</c:v>
                      </c:pt>
                      <c:pt idx="9614">
                        <c:v>2.7125116636083363E-12</c:v>
                      </c:pt>
                      <c:pt idx="9615">
                        <c:v>2.7254745888784253E-12</c:v>
                      </c:pt>
                      <c:pt idx="9616">
                        <c:v>2.738674828941657E-12</c:v>
                      </c:pt>
                      <c:pt idx="9617">
                        <c:v>2.7521134944563834E-12</c:v>
                      </c:pt>
                      <c:pt idx="9618">
                        <c:v>2.7657916960807357E-12</c:v>
                      </c:pt>
                      <c:pt idx="9619">
                        <c:v>2.7797105444730502E-12</c:v>
                      </c:pt>
                      <c:pt idx="9620">
                        <c:v>2.7938711502915048E-12</c:v>
                      </c:pt>
                      <c:pt idx="9621">
                        <c:v>2.8082746241943903E-12</c:v>
                      </c:pt>
                      <c:pt idx="9622">
                        <c:v>2.8229220768398769E-12</c:v>
                      </c:pt>
                      <c:pt idx="9623">
                        <c:v>2.8378145128283808E-12</c:v>
                      </c:pt>
                      <c:pt idx="9624">
                        <c:v>2.8529530960664674E-12</c:v>
                      </c:pt>
                      <c:pt idx="9625">
                        <c:v>2.8683399321361104E-12</c:v>
                      </c:pt>
                      <c:pt idx="9626">
                        <c:v>2.8839771932204729E-12</c:v>
                      </c:pt>
                      <c:pt idx="9627">
                        <c:v>2.8998670515029296E-12</c:v>
                      </c:pt>
                      <c:pt idx="9628">
                        <c:v>2.9160116791666194E-12</c:v>
                      </c:pt>
                      <c:pt idx="9629">
                        <c:v>2.9324132483948656E-12</c:v>
                      </c:pt>
                      <c:pt idx="9630">
                        <c:v>2.9490739313708691E-12</c:v>
                      </c:pt>
                      <c:pt idx="9631">
                        <c:v>2.9659959002779025E-12</c:v>
                      </c:pt>
                      <c:pt idx="9632">
                        <c:v>2.9831813272991822E-12</c:v>
                      </c:pt>
                      <c:pt idx="9633">
                        <c:v>3.0006323846179865E-12</c:v>
                      </c:pt>
                      <c:pt idx="9634">
                        <c:v>3.0183512444175671E-12</c:v>
                      </c:pt>
                      <c:pt idx="9635">
                        <c:v>3.0363400788811528E-12</c:v>
                      </c:pt>
                      <c:pt idx="9636">
                        <c:v>3.0546010601919893E-12</c:v>
                      </c:pt>
                      <c:pt idx="9637">
                        <c:v>3.0731363605333756E-12</c:v>
                      </c:pt>
                      <c:pt idx="9638">
                        <c:v>3.0919481520884676E-12</c:v>
                      </c:pt>
                      <c:pt idx="9639">
                        <c:v>3.1110386070405918E-12</c:v>
                      </c:pt>
                      <c:pt idx="9640">
                        <c:v>3.1304098975729848E-12</c:v>
                      </c:pt>
                      <c:pt idx="9641">
                        <c:v>3.1500641958688637E-12</c:v>
                      </c:pt>
                      <c:pt idx="9642">
                        <c:v>3.1700036741115128E-12</c:v>
                      </c:pt>
                      <c:pt idx="9643">
                        <c:v>3.1902305044841599E-12</c:v>
                      </c:pt>
                      <c:pt idx="9644">
                        <c:v>3.2107468591700645E-12</c:v>
                      </c:pt>
                      <c:pt idx="9645">
                        <c:v>3.231554910352404E-12</c:v>
                      </c:pt>
                      <c:pt idx="9646">
                        <c:v>3.2526568302145512E-12</c:v>
                      </c:pt>
                      <c:pt idx="9647">
                        <c:v>3.2740547909396707E-12</c:v>
                      </c:pt>
                      <c:pt idx="9648">
                        <c:v>3.2957509647110543E-12</c:v>
                      </c:pt>
                      <c:pt idx="9649">
                        <c:v>3.317747523711891E-12</c:v>
                      </c:pt>
                      <c:pt idx="9650">
                        <c:v>3.3400466401255163E-12</c:v>
                      </c:pt>
                      <c:pt idx="9651">
                        <c:v>3.3626504861350893E-12</c:v>
                      </c:pt>
                      <c:pt idx="9652">
                        <c:v>3.3855612339239377E-12</c:v>
                      </c:pt>
                      <c:pt idx="9653">
                        <c:v>3.408781055675233E-12</c:v>
                      </c:pt>
                      <c:pt idx="9654">
                        <c:v>3.4323121235722539E-12</c:v>
                      </c:pt>
                      <c:pt idx="9655">
                        <c:v>3.4561566097982712E-12</c:v>
                      </c:pt>
                      <c:pt idx="9656">
                        <c:v>3.480316686536528E-12</c:v>
                      </c:pt>
                      <c:pt idx="9657">
                        <c:v>3.5047945259702609E-12</c:v>
                      </c:pt>
                      <c:pt idx="9658">
                        <c:v>3.5295923002827268E-12</c:v>
                      </c:pt>
                      <c:pt idx="9659">
                        <c:v>3.5547121816571386E-12</c:v>
                      </c:pt>
                      <c:pt idx="9660">
                        <c:v>3.5801571575127741E-12</c:v>
                      </c:pt>
                      <c:pt idx="9661">
                        <c:v>3.6059319767327597E-12</c:v>
                      </c:pt>
                      <c:pt idx="9662">
                        <c:v>3.632039858626904E-12</c:v>
                      </c:pt>
                      <c:pt idx="9663">
                        <c:v>3.6584839273404944E-12</c:v>
                      </c:pt>
                      <c:pt idx="9664">
                        <c:v>3.6852673070190877E-12</c:v>
                      </c:pt>
                      <c:pt idx="9665">
                        <c:v>3.7123931218079782E-12</c:v>
                      </c:pt>
                      <c:pt idx="9666">
                        <c:v>3.7398644958526295E-12</c:v>
                      </c:pt>
                      <c:pt idx="9667">
                        <c:v>3.7676845532983857E-12</c:v>
                      </c:pt>
                      <c:pt idx="9668">
                        <c:v>3.7958564182906959E-12</c:v>
                      </c:pt>
                      <c:pt idx="9669">
                        <c:v>3.8243832149749286E-12</c:v>
                      </c:pt>
                      <c:pt idx="9670">
                        <c:v>3.8532680674965286E-12</c:v>
                      </c:pt>
                      <c:pt idx="9671">
                        <c:v>3.8825141000008176E-12</c:v>
                      </c:pt>
                      <c:pt idx="9672">
                        <c:v>3.9121244366332672E-12</c:v>
                      </c:pt>
                      <c:pt idx="9673">
                        <c:v>3.9421022015392369E-12</c:v>
                      </c:pt>
                      <c:pt idx="9674">
                        <c:v>3.9724505188642218E-12</c:v>
                      </c:pt>
                      <c:pt idx="9675">
                        <c:v>4.003172512753503E-12</c:v>
                      </c:pt>
                      <c:pt idx="9676">
                        <c:v>4.0342713035822671E-12</c:v>
                      </c:pt>
                      <c:pt idx="9677">
                        <c:v>4.0657501831911207E-12</c:v>
                      </c:pt>
                      <c:pt idx="9678">
                        <c:v>4.0976129241485274E-12</c:v>
                      </c:pt>
                      <c:pt idx="9679">
                        <c:v>4.129863364397269E-12</c:v>
                      </c:pt>
                      <c:pt idx="9680">
                        <c:v>4.1625053418800481E-12</c:v>
                      </c:pt>
                      <c:pt idx="9681">
                        <c:v>4.1955426945397005E-12</c:v>
                      </c:pt>
                      <c:pt idx="9682">
                        <c:v>4.2289792603189238E-12</c:v>
                      </c:pt>
                      <c:pt idx="9683">
                        <c:v>4.2628188771605008E-12</c:v>
                      </c:pt>
                      <c:pt idx="9684">
                        <c:v>4.2970653830072107E-12</c:v>
                      </c:pt>
                      <c:pt idx="9685">
                        <c:v>4.331722615801882E-12</c:v>
                      </c:pt>
                      <c:pt idx="9686">
                        <c:v>4.3667944134871697E-12</c:v>
                      </c:pt>
                      <c:pt idx="9687">
                        <c:v>4.4022846140059404E-12</c:v>
                      </c:pt>
                      <c:pt idx="9688">
                        <c:v>4.4381970553008595E-12</c:v>
                      </c:pt>
                      <c:pt idx="9689">
                        <c:v>4.474535575314808E-12</c:v>
                      </c:pt>
                      <c:pt idx="9690">
                        <c:v>4.5113040119904409E-12</c:v>
                      </c:pt>
                      <c:pt idx="9691">
                        <c:v>4.5485062032706303E-12</c:v>
                      </c:pt>
                      <c:pt idx="9692">
                        <c:v>4.586145987097957E-12</c:v>
                      </c:pt>
                      <c:pt idx="9693">
                        <c:v>4.6242276291187377E-12</c:v>
                      </c:pt>
                      <c:pt idx="9694">
                        <c:v>4.6627558711772788E-12</c:v>
                      </c:pt>
                      <c:pt idx="9695">
                        <c:v>4.7017351595337571E-12</c:v>
                      </c:pt>
                      <c:pt idx="9696">
                        <c:v>4.7411699395153933E-12</c:v>
                      </c:pt>
                      <c:pt idx="9697">
                        <c:v>4.7810646564496065E-12</c:v>
                      </c:pt>
                      <c:pt idx="9698">
                        <c:v>4.8214237556636293E-12</c:v>
                      </c:pt>
                      <c:pt idx="9699">
                        <c:v>4.8622516824849134E-12</c:v>
                      </c:pt>
                      <c:pt idx="9700">
                        <c:v>4.9035528822406404E-12</c:v>
                      </c:pt>
                      <c:pt idx="9701">
                        <c:v>4.9453318253721866E-12</c:v>
                      </c:pt>
                      <c:pt idx="9702">
                        <c:v>4.9875932482300044E-12</c:v>
                      </c:pt>
                      <c:pt idx="9703">
                        <c:v>5.0303420437605473E-12</c:v>
                      </c:pt>
                      <c:pt idx="9704">
                        <c:v>5.0735831067718995E-12</c:v>
                      </c:pt>
                      <c:pt idx="9705">
                        <c:v>5.1173213320723868E-12</c:v>
                      </c:pt>
                      <c:pt idx="9706">
                        <c:v>5.161561614470119E-12</c:v>
                      </c:pt>
                      <c:pt idx="9707">
                        <c:v>5.2063088487734042E-12</c:v>
                      </c:pt>
                      <c:pt idx="9708">
                        <c:v>5.2515679297903492E-12</c:v>
                      </c:pt>
                      <c:pt idx="9709">
                        <c:v>5.2973437622005443E-12</c:v>
                      </c:pt>
                      <c:pt idx="9710">
                        <c:v>5.3436414852411791E-12</c:v>
                      </c:pt>
                      <c:pt idx="9711">
                        <c:v>5.390466471275964E-12</c:v>
                      </c:pt>
                      <c:pt idx="9712">
                        <c:v>5.4378241023476092E-12</c:v>
                      </c:pt>
                      <c:pt idx="9713">
                        <c:v>5.4857197604988724E-12</c:v>
                      </c:pt>
                      <c:pt idx="9714">
                        <c:v>5.5341588277723443E-12</c:v>
                      </c:pt>
                      <c:pt idx="9715">
                        <c:v>5.5831466862108408E-12</c:v>
                      </c:pt>
                      <c:pt idx="9716">
                        <c:v>5.6326887178569177E-12</c:v>
                      </c:pt>
                      <c:pt idx="9717">
                        <c:v>5.6827903244499815E-12</c:v>
                      </c:pt>
                      <c:pt idx="9718">
                        <c:v>5.7334572292202663E-12</c:v>
                      </c:pt>
                      <c:pt idx="9719">
                        <c:v>5.7846952402406213E-12</c:v>
                      </c:pt>
                      <c:pt idx="9720">
                        <c:v>5.8365101306925756E-12</c:v>
                      </c:pt>
                      <c:pt idx="9721">
                        <c:v>5.8889076744602223E-12</c:v>
                      </c:pt>
                      <c:pt idx="9722">
                        <c:v>5.9418937320801567E-12</c:v>
                      </c:pt>
                      <c:pt idx="9723">
                        <c:v>5.9954743328490798E-12</c:v>
                      </c:pt>
                      <c:pt idx="9724">
                        <c:v>6.0496555254871643E-12</c:v>
                      </c:pt>
                      <c:pt idx="9725">
                        <c:v>6.1044433588739077E-12</c:v>
                      </c:pt>
                      <c:pt idx="9726">
                        <c:v>6.1598439542172059E-12</c:v>
                      </c:pt>
                      <c:pt idx="9727">
                        <c:v>6.2158636183012521E-12</c:v>
                      </c:pt>
                      <c:pt idx="9728">
                        <c:v>6.2725086872111031E-12</c:v>
                      </c:pt>
                      <c:pt idx="9729">
                        <c:v>6.3297854970366914E-12</c:v>
                      </c:pt>
                      <c:pt idx="9730">
                        <c:v>6.387700442090002E-12</c:v>
                      </c:pt>
                      <c:pt idx="9731">
                        <c:v>6.4462601158390342E-12</c:v>
                      </c:pt>
                      <c:pt idx="9732">
                        <c:v>6.5054711542252572E-12</c:v>
                      </c:pt>
                      <c:pt idx="9733">
                        <c:v>6.5653401931899017E-12</c:v>
                      </c:pt>
                      <c:pt idx="9734">
                        <c:v>6.6258739139789074E-12</c:v>
                      </c:pt>
                      <c:pt idx="9735">
                        <c:v>6.6870792059955527E-12</c:v>
                      </c:pt>
                      <c:pt idx="9736">
                        <c:v>6.7489630182778991E-12</c:v>
                      </c:pt>
                      <c:pt idx="9737">
                        <c:v>6.8115322998673824E-12</c:v>
                      </c:pt>
                      <c:pt idx="9738">
                        <c:v>6.8747940339517756E-12</c:v>
                      </c:pt>
                      <c:pt idx="9739">
                        <c:v>6.9387554156085609E-12</c:v>
                      </c:pt>
                      <c:pt idx="9740">
                        <c:v>7.0034237209393637E-12</c:v>
                      </c:pt>
                      <c:pt idx="9741">
                        <c:v>7.068806226203687E-12</c:v>
                      </c:pt>
                      <c:pt idx="9742">
                        <c:v>7.1349102324028081E-12</c:v>
                      </c:pt>
                      <c:pt idx="9743">
                        <c:v>7.2017432511165676E-12</c:v>
                      </c:pt>
                      <c:pt idx="9744">
                        <c:v>7.2693129001853736E-12</c:v>
                      </c:pt>
                      <c:pt idx="9745">
                        <c:v>7.3376267982561279E-12</c:v>
                      </c:pt>
                      <c:pt idx="9746">
                        <c:v>7.4066925810163444E-12</c:v>
                      </c:pt>
                      <c:pt idx="9747">
                        <c:v>7.4765180887279769E-12</c:v>
                      </c:pt>
                      <c:pt idx="9748">
                        <c:v>7.5471112965401819E-12</c:v>
                      </c:pt>
                      <c:pt idx="9749">
                        <c:v>7.6184801819692787E-12</c:v>
                      </c:pt>
                      <c:pt idx="9750">
                        <c:v>7.6906327334975916E-12</c:v>
                      </c:pt>
                      <c:pt idx="9751">
                        <c:v>7.763577133935593E-12</c:v>
                      </c:pt>
                      <c:pt idx="9752">
                        <c:v>7.8373217325042824E-12</c:v>
                      </c:pt>
                      <c:pt idx="9753">
                        <c:v>7.9118748837766439E-12</c:v>
                      </c:pt>
                      <c:pt idx="9754">
                        <c:v>7.9872449487358699E-12</c:v>
                      </c:pt>
                      <c:pt idx="9755">
                        <c:v>8.063440468760359E-12</c:v>
                      </c:pt>
                      <c:pt idx="9756">
                        <c:v>8.1404701855609086E-12</c:v>
                      </c:pt>
                      <c:pt idx="9757">
                        <c:v>8.2183428512528764E-12</c:v>
                      </c:pt>
                      <c:pt idx="9758">
                        <c:v>8.2970672211855801E-12</c:v>
                      </c:pt>
                      <c:pt idx="9759">
                        <c:v>8.3766522141439362E-12</c:v>
                      </c:pt>
                      <c:pt idx="9760">
                        <c:v>8.4571069851054575E-12</c:v>
                      </c:pt>
                      <c:pt idx="9761">
                        <c:v>8.5384407074159942E-12</c:v>
                      </c:pt>
                      <c:pt idx="9762">
                        <c:v>8.6206625556854462E-12</c:v>
                      </c:pt>
                      <c:pt idx="9763">
                        <c:v>8.7037818487398438E-12</c:v>
                      </c:pt>
                      <c:pt idx="9764">
                        <c:v>8.7878081790185808E-12</c:v>
                      </c:pt>
                      <c:pt idx="9765">
                        <c:v>8.8727511693784466E-12</c:v>
                      </c:pt>
                      <c:pt idx="9766">
                        <c:v>8.9586204429536126E-12</c:v>
                      </c:pt>
                      <c:pt idx="9767">
                        <c:v>9.0454257465144335E-12</c:v>
                      </c:pt>
                      <c:pt idx="9768">
                        <c:v>9.1331771391529161E-12</c:v>
                      </c:pt>
                      <c:pt idx="9769">
                        <c:v>9.2218847282408466E-12</c:v>
                      </c:pt>
                      <c:pt idx="9770">
                        <c:v>9.3115586211402432E-12</c:v>
                      </c:pt>
                      <c:pt idx="9771">
                        <c:v>9.4022090280051044E-12</c:v>
                      </c:pt>
                      <c:pt idx="9772">
                        <c:v>9.4938465110780519E-12</c:v>
                      </c:pt>
                      <c:pt idx="9773">
                        <c:v>9.5864817072651119E-12</c:v>
                      </c:pt>
                      <c:pt idx="9774">
                        <c:v>9.6801252534717291E-12</c:v>
                      </c:pt>
                      <c:pt idx="9775">
                        <c:v>9.7747878697788386E-12</c:v>
                      </c:pt>
                      <c:pt idx="9776">
                        <c:v>9.870480668729799E-12</c:v>
                      </c:pt>
                      <c:pt idx="9777">
                        <c:v>9.9672148768813636E-12</c:v>
                      </c:pt>
                      <c:pt idx="9778">
                        <c:v>1.006500172079184E-11</c:v>
                      </c:pt>
                      <c:pt idx="9779">
                        <c:v>1.0163852492820815E-11</c:v>
                      </c:pt>
                      <c:pt idx="9780">
                        <c:v>1.0263778919382859E-11</c:v>
                      </c:pt>
                      <c:pt idx="9781">
                        <c:v>1.0364792899414609E-11</c:v>
                      </c:pt>
                      <c:pt idx="9782">
                        <c:v>1.046690633220297E-11</c:v>
                      </c:pt>
                      <c:pt idx="9783">
                        <c:v>1.0570131167398245E-11</c:v>
                      </c:pt>
                      <c:pt idx="9784">
                        <c:v>1.06744798343485E-11</c:v>
                      </c:pt>
                      <c:pt idx="9785">
                        <c:v>1.0779965021038686E-11</c:v>
                      </c:pt>
                      <c:pt idx="9786">
                        <c:v>1.088659941768155E-11</c:v>
                      </c:pt>
                      <c:pt idx="9787">
                        <c:v>1.099439575105219E-11</c:v>
                      </c:pt>
                      <c:pt idx="9788">
                        <c:v>1.1103367280123001E-11</c:v>
                      </c:pt>
                      <c:pt idx="9789">
                        <c:v>1.1213527650261089E-11</c:v>
                      </c:pt>
                      <c:pt idx="9790">
                        <c:v>1.1324890514755584E-11</c:v>
                      </c:pt>
                      <c:pt idx="9791">
                        <c:v>1.143746955105297E-11</c:v>
                      </c:pt>
                      <c:pt idx="9792">
                        <c:v>1.1551279030396475E-11</c:v>
                      </c:pt>
                      <c:pt idx="9793">
                        <c:v>1.1666333802372004E-11</c:v>
                      </c:pt>
                      <c:pt idx="9794">
                        <c:v>1.1782648738615614E-11</c:v>
                      </c:pt>
                      <c:pt idx="9795">
                        <c:v>1.1900238723877056E-11</c:v>
                      </c:pt>
                      <c:pt idx="9796">
                        <c:v>1.2019119308128133E-11</c:v>
                      </c:pt>
                      <c:pt idx="9797">
                        <c:v>1.2139306910941E-11</c:v>
                      </c:pt>
                      <c:pt idx="9798">
                        <c:v>1.2260818005877146E-11</c:v>
                      </c:pt>
                      <c:pt idx="9799">
                        <c:v>1.2383669070286873E-11</c:v>
                      </c:pt>
                      <c:pt idx="9800">
                        <c:v>1.2507877325907465E-11</c:v>
                      </c:pt>
                      <c:pt idx="9801">
                        <c:v>1.263346130751568E-11</c:v>
                      </c:pt>
                      <c:pt idx="9802">
                        <c:v>1.2760439672500645E-11</c:v>
                      </c:pt>
                      <c:pt idx="9803">
                        <c:v>1.2888831075341254E-11</c:v>
                      </c:pt>
                      <c:pt idx="9804">
                        <c:v>1.3018654995570036E-11</c:v>
                      </c:pt>
                      <c:pt idx="9805">
                        <c:v>1.3149932897764726E-11</c:v>
                      </c:pt>
                      <c:pt idx="9806">
                        <c:v>1.3282686511863948E-11</c:v>
                      </c:pt>
                      <c:pt idx="9807">
                        <c:v>1.3416937562168728E-11</c:v>
                      </c:pt>
                      <c:pt idx="9808">
                        <c:v>1.3552708669403312E-11</c:v>
                      </c:pt>
                      <c:pt idx="9809">
                        <c:v>1.3690025444397008E-11</c:v>
                      </c:pt>
                      <c:pt idx="9810">
                        <c:v>1.3828914053324764E-11</c:v>
                      </c:pt>
                      <c:pt idx="9811">
                        <c:v>1.3969400658726903E-11</c:v>
                      </c:pt>
                      <c:pt idx="9812">
                        <c:v>1.4111512369415545E-11</c:v>
                      </c:pt>
                      <c:pt idx="9813">
                        <c:v>1.4255280753902068E-11</c:v>
                      </c:pt>
                      <c:pt idx="9814">
                        <c:v>1.4400738513839531E-11</c:v>
                      </c:pt>
                      <c:pt idx="9815">
                        <c:v>1.4547918350843447E-11</c:v>
                      </c:pt>
                      <c:pt idx="9816">
                        <c:v>1.469685393995836E-11</c:v>
                      </c:pt>
                      <c:pt idx="9817">
                        <c:v>1.4847585491776449E-11</c:v>
                      </c:pt>
                      <c:pt idx="9818">
                        <c:v>1.5000155482107359E-11</c:v>
                      </c:pt>
                      <c:pt idx="9819">
                        <c:v>1.5154606386759721E-11</c:v>
                      </c:pt>
                      <c:pt idx="9820">
                        <c:v>1.5310981661602255E-11</c:v>
                      </c:pt>
                      <c:pt idx="9821">
                        <c:v>1.5469334142015653E-11</c:v>
                      </c:pt>
                      <c:pt idx="9822">
                        <c:v>1.5629721071541558E-11</c:v>
                      </c:pt>
                      <c:pt idx="9823">
                        <c:v>1.5792199704236701E-11</c:v>
                      </c:pt>
                      <c:pt idx="9824">
                        <c:v>1.5903701631271152E-11</c:v>
                      </c:pt>
                      <c:pt idx="9825">
                        <c:v>1.6002554324800026E-11</c:v>
                      </c:pt>
                      <c:pt idx="9826">
                        <c:v>1.6100867256256419E-11</c:v>
                      </c:pt>
                      <c:pt idx="9827">
                        <c:v>1.6198640425640008E-11</c:v>
                      </c:pt>
                      <c:pt idx="9828">
                        <c:v>1.6295873832951144E-11</c:v>
                      </c:pt>
                      <c:pt idx="9829">
                        <c:v>1.6392567478189467E-11</c:v>
                      </c:pt>
                      <c:pt idx="9830">
                        <c:v>1.6488721361355319E-11</c:v>
                      </c:pt>
                      <c:pt idx="9831">
                        <c:v>1.6584335482448366E-11</c:v>
                      </c:pt>
                      <c:pt idx="9832">
                        <c:v>1.6679409841468948E-11</c:v>
                      </c:pt>
                      <c:pt idx="9833">
                        <c:v>1.6773944438416742E-11</c:v>
                      </c:pt>
                      <c:pt idx="9834">
                        <c:v>1.6867939273291881E-11</c:v>
                      </c:pt>
                      <c:pt idx="9835">
                        <c:v>1.6961394346094387E-11</c:v>
                      </c:pt>
                      <c:pt idx="9836">
                        <c:v>1.7054309656824415E-11</c:v>
                      </c:pt>
                      <c:pt idx="9837">
                        <c:v>1.7146685205481654E-11</c:v>
                      </c:pt>
                      <c:pt idx="9838">
                        <c:v>1.7238520992066397E-11</c:v>
                      </c:pt>
                      <c:pt idx="9839">
                        <c:v>1.7329817016578358E-11</c:v>
                      </c:pt>
                      <c:pt idx="9840">
                        <c:v>1.7420573279017676E-11</c:v>
                      </c:pt>
                      <c:pt idx="9841">
                        <c:v>1.7510789779384517E-11</c:v>
                      </c:pt>
                      <c:pt idx="9842">
                        <c:v>1.7600466517678579E-11</c:v>
                      </c:pt>
                      <c:pt idx="9843">
                        <c:v>1.7689603493899989E-11</c:v>
                      </c:pt>
                      <c:pt idx="9844">
                        <c:v>1.7778200708048911E-11</c:v>
                      </c:pt>
                      <c:pt idx="9845">
                        <c:v>1.7866258160125068E-11</c:v>
                      </c:pt>
                      <c:pt idx="9846">
                        <c:v>1.7953775850128559E-11</c:v>
                      </c:pt>
                      <c:pt idx="9847">
                        <c:v>1.8040753778059573E-11</c:v>
                      </c:pt>
                      <c:pt idx="9848">
                        <c:v>1.8127191943917805E-11</c:v>
                      </c:pt>
                      <c:pt idx="9849">
                        <c:v>1.8213090347703562E-11</c:v>
                      </c:pt>
                      <c:pt idx="9850">
                        <c:v>1.8298448989416509E-11</c:v>
                      </c:pt>
                      <c:pt idx="9851">
                        <c:v>1.8383267869056984E-11</c:v>
                      </c:pt>
                      <c:pt idx="9852">
                        <c:v>1.8467546986624672E-11</c:v>
                      </c:pt>
                      <c:pt idx="9853">
                        <c:v>1.8551286342119716E-11</c:v>
                      </c:pt>
                      <c:pt idx="9854">
                        <c:v>1.8634485935542128E-11</c:v>
                      </c:pt>
                      <c:pt idx="9855">
                        <c:v>1.8717145766892033E-11</c:v>
                      </c:pt>
                      <c:pt idx="9856">
                        <c:v>1.8799265836169178E-11</c:v>
                      </c:pt>
                      <c:pt idx="9857">
                        <c:v>1.8880846143373824E-11</c:v>
                      </c:pt>
                      <c:pt idx="9858">
                        <c:v>1.8961886688505691E-11</c:v>
                      </c:pt>
                      <c:pt idx="9859">
                        <c:v>1.9042387471565051E-11</c:v>
                      </c:pt>
                      <c:pt idx="9860">
                        <c:v>1.9122348492551632E-11</c:v>
                      </c:pt>
                      <c:pt idx="9861">
                        <c:v>1.9201769751465736E-11</c:v>
                      </c:pt>
                      <c:pt idx="9862">
                        <c:v>1.9280651248306923E-11</c:v>
                      </c:pt>
                      <c:pt idx="9863">
                        <c:v>1.9358992983075741E-11</c:v>
                      </c:pt>
                      <c:pt idx="9864">
                        <c:v>1.9436794955771804E-11</c:v>
                      </c:pt>
                      <c:pt idx="9865">
                        <c:v>1.9514057166395327E-11</c:v>
                      </c:pt>
                      <c:pt idx="9866">
                        <c:v>1.9590779614946095E-11</c:v>
                      </c:pt>
                      <c:pt idx="9867">
                        <c:v>1.9666962301424369E-11</c:v>
                      </c:pt>
                      <c:pt idx="9868">
                        <c:v>1.9742605225829867E-11</c:v>
                      </c:pt>
                      <c:pt idx="9869">
                        <c:v>1.9817708388162862E-11</c:v>
                      </c:pt>
                      <c:pt idx="9870">
                        <c:v>1.9892271788423095E-11</c:v>
                      </c:pt>
                      <c:pt idx="9871">
                        <c:v>1.9966295426610808E-11</c:v>
                      </c:pt>
                      <c:pt idx="9872">
                        <c:v>2.0039779302725636E-11</c:v>
                      </c:pt>
                      <c:pt idx="9873">
                        <c:v>2.0112723416768131E-11</c:v>
                      </c:pt>
                      <c:pt idx="9874">
                        <c:v>2.0185127768737787E-11</c:v>
                      </c:pt>
                      <c:pt idx="9875">
                        <c:v>2.0256992358634874E-11</c:v>
                      </c:pt>
                      <c:pt idx="9876">
                        <c:v>2.0328317186459399E-11</c:v>
                      </c:pt>
                      <c:pt idx="9877">
                        <c:v>2.0399102252211172E-11</c:v>
                      </c:pt>
                      <c:pt idx="9878">
                        <c:v>2.0469347555890377E-11</c:v>
                      </c:pt>
                      <c:pt idx="9879">
                        <c:v>2.0539053097496826E-11</c:v>
                      </c:pt>
                      <c:pt idx="9880">
                        <c:v>2.0608218877030907E-11</c:v>
                      </c:pt>
                      <c:pt idx="9881">
                        <c:v>2.0676844894492031E-11</c:v>
                      </c:pt>
                      <c:pt idx="9882">
                        <c:v>2.0744931149880604E-11</c:v>
                      </c:pt>
                      <c:pt idx="9883">
                        <c:v>2.0812477643196599E-11</c:v>
                      </c:pt>
                      <c:pt idx="9884">
                        <c:v>2.0879484374440044E-11</c:v>
                      </c:pt>
                      <c:pt idx="9885">
                        <c:v>2.0945951343610724E-11</c:v>
                      </c:pt>
                      <c:pt idx="9886">
                        <c:v>2.1011878550708846E-11</c:v>
                      </c:pt>
                      <c:pt idx="9887">
                        <c:v>2.1077265995734212E-11</c:v>
                      </c:pt>
                      <c:pt idx="9888">
                        <c:v>2.11421136786872E-11</c:v>
                      </c:pt>
                      <c:pt idx="9889">
                        <c:v>2.1206421599567242E-11</c:v>
                      </c:pt>
                      <c:pt idx="9890">
                        <c:v>2.1270189758374725E-11</c:v>
                      </c:pt>
                      <c:pt idx="9891">
                        <c:v>2.133341815510964E-11</c:v>
                      </c:pt>
                      <c:pt idx="9892">
                        <c:v>2.1396106789771989E-11</c:v>
                      </c:pt>
                      <c:pt idx="9893">
                        <c:v>2.1458255662361586E-11</c:v>
                      </c:pt>
                      <c:pt idx="9894">
                        <c:v>2.1519864772878615E-11</c:v>
                      </c:pt>
                      <c:pt idx="9895">
                        <c:v>2.1580934121322892E-11</c:v>
                      </c:pt>
                      <c:pt idx="9896">
                        <c:v>2.1641463707694793E-11</c:v>
                      </c:pt>
                      <c:pt idx="9897">
                        <c:v>2.1701453531993755E-11</c:v>
                      </c:pt>
                      <c:pt idx="9898">
                        <c:v>2.1760903594220336E-11</c:v>
                      </c:pt>
                      <c:pt idx="9899">
                        <c:v>2.1819813894373981E-11</c:v>
                      </c:pt>
                      <c:pt idx="9900">
                        <c:v>2.1878184432455238E-11</c:v>
                      </c:pt>
                      <c:pt idx="9901">
                        <c:v>2.1936015208463749E-11</c:v>
                      </c:pt>
                      <c:pt idx="9902">
                        <c:v>2.1993306222399691E-11</c:v>
                      </c:pt>
                      <c:pt idx="9903">
                        <c:v>2.2050057474262878E-11</c:v>
                      </c:pt>
                      <c:pt idx="9904">
                        <c:v>2.2106268964053509E-11</c:v>
                      </c:pt>
                      <c:pt idx="9905">
                        <c:v>2.2161940691771378E-11</c:v>
                      </c:pt>
                      <c:pt idx="9906">
                        <c:v>2.2217072657416873E-11</c:v>
                      </c:pt>
                      <c:pt idx="9907">
                        <c:v>2.2271664860989615E-11</c:v>
                      </c:pt>
                      <c:pt idx="9908">
                        <c:v>2.2325717302489605E-11</c:v>
                      </c:pt>
                      <c:pt idx="9909">
                        <c:v>2.237922998191702E-11</c:v>
                      </c:pt>
                      <c:pt idx="9910">
                        <c:v>2.2432202899271876E-11</c:v>
                      </c:pt>
                      <c:pt idx="9911">
                        <c:v>2.2484636054553977E-11</c:v>
                      </c:pt>
                      <c:pt idx="9912">
                        <c:v>2.2536529447763512E-11</c:v>
                      </c:pt>
                      <c:pt idx="9913">
                        <c:v>2.2587883078900489E-11</c:v>
                      </c:pt>
                      <c:pt idx="9914">
                        <c:v>2.2638696947964707E-11</c:v>
                      </c:pt>
                      <c:pt idx="9915">
                        <c:v>2.2688971054956357E-11</c:v>
                      </c:pt>
                      <c:pt idx="9916">
                        <c:v>2.273870539987526E-11</c:v>
                      </c:pt>
                      <c:pt idx="9917">
                        <c:v>2.2787899982721598E-11</c:v>
                      </c:pt>
                      <c:pt idx="9918">
                        <c:v>2.2836554803495362E-11</c:v>
                      </c:pt>
                      <c:pt idx="9919">
                        <c:v>2.2884669862196373E-11</c:v>
                      </c:pt>
                      <c:pt idx="9920">
                        <c:v>2.2932245158824829E-11</c:v>
                      </c:pt>
                      <c:pt idx="9921">
                        <c:v>2.2979280693380519E-11</c:v>
                      </c:pt>
                      <c:pt idx="9922">
                        <c:v>2.302577646586365E-11</c:v>
                      </c:pt>
                      <c:pt idx="9923">
                        <c:v>2.3071732476274217E-11</c:v>
                      </c:pt>
                      <c:pt idx="9924">
                        <c:v>2.3117148724612218E-11</c:v>
                      </c:pt>
                      <c:pt idx="9925">
                        <c:v>2.3162025210877464E-11</c:v>
                      </c:pt>
                      <c:pt idx="9926">
                        <c:v>2.320636193506996E-11</c:v>
                      </c:pt>
                      <c:pt idx="9927">
                        <c:v>2.3250158897190076E-11</c:v>
                      </c:pt>
                      <c:pt idx="9928">
                        <c:v>2.3293416097237251E-11</c:v>
                      </c:pt>
                      <c:pt idx="9929">
                        <c:v>2.3336133535212049E-11</c:v>
                      </c:pt>
                      <c:pt idx="9930">
                        <c:v>2.3378311211114088E-11</c:v>
                      </c:pt>
                      <c:pt idx="9931">
                        <c:v>2.3401644834209506E-11</c:v>
                      </c:pt>
                      <c:pt idx="9932">
                        <c:v>2.3417374436426266E-11</c:v>
                      </c:pt>
                      <c:pt idx="9933">
                        <c:v>2.3431585957813968E-11</c:v>
                      </c:pt>
                      <c:pt idx="9934">
                        <c:v>2.3444279398372222E-11</c:v>
                      </c:pt>
                      <c:pt idx="9935">
                        <c:v>2.3455454758101226E-11</c:v>
                      </c:pt>
                      <c:pt idx="9936">
                        <c:v>2.3465112037000978E-11</c:v>
                      </c:pt>
                      <c:pt idx="9937">
                        <c:v>2.3473251235071276E-11</c:v>
                      </c:pt>
                      <c:pt idx="9938">
                        <c:v>2.3479872352312517E-11</c:v>
                      </c:pt>
                      <c:pt idx="9939">
                        <c:v>2.3484975388724312E-11</c:v>
                      </c:pt>
                      <c:pt idx="9940">
                        <c:v>2.3488560344306851E-11</c:v>
                      </c:pt>
                      <c:pt idx="9941">
                        <c:v>2.3490627219060136E-11</c:v>
                      </c:pt>
                      <c:pt idx="9942">
                        <c:v>2.3491176012983981E-11</c:v>
                      </c:pt>
                      <c:pt idx="9943">
                        <c:v>2.3490206726078753E-11</c:v>
                      </c:pt>
                      <c:pt idx="9944">
                        <c:v>2.3487719358344086E-11</c:v>
                      </c:pt>
                      <c:pt idx="9945">
                        <c:v>2.3483713909780168E-11</c:v>
                      </c:pt>
                      <c:pt idx="9946">
                        <c:v>2.3478190380386984E-11</c:v>
                      </c:pt>
                      <c:pt idx="9947">
                        <c:v>2.3471148770164553E-11</c:v>
                      </c:pt>
                      <c:pt idx="9948">
                        <c:v>2.3462589079112689E-11</c:v>
                      </c:pt>
                      <c:pt idx="9949">
                        <c:v>2.3452511307231558E-11</c:v>
                      </c:pt>
                      <c:pt idx="9950">
                        <c:v>2.3440915454521168E-11</c:v>
                      </c:pt>
                      <c:pt idx="9951">
                        <c:v>2.3427801520981534E-11</c:v>
                      </c:pt>
                      <c:pt idx="9952">
                        <c:v>2.3413169506612644E-11</c:v>
                      </c:pt>
                      <c:pt idx="9953">
                        <c:v>2.3397019411414304E-11</c:v>
                      </c:pt>
                      <c:pt idx="9954">
                        <c:v>2.3379351235386901E-11</c:v>
                      </c:pt>
                      <c:pt idx="9955">
                        <c:v>2.3360164978530058E-11</c:v>
                      </c:pt>
                      <c:pt idx="9956">
                        <c:v>2.3339460640843767E-11</c:v>
                      </c:pt>
                      <c:pt idx="9957">
                        <c:v>2.3431405264133749E-11</c:v>
                      </c:pt>
                      <c:pt idx="9958">
                        <c:v>2.3544805902081654E-11</c:v>
                      </c:pt>
                      <c:pt idx="9959">
                        <c:v>2.3655473994537122E-11</c:v>
                      </c:pt>
                      <c:pt idx="9960">
                        <c:v>2.3763409541499597E-11</c:v>
                      </c:pt>
                      <c:pt idx="9961">
                        <c:v>2.3868612542969455E-11</c:v>
                      </c:pt>
                      <c:pt idx="9962">
                        <c:v>2.3971082998946689E-11</c:v>
                      </c:pt>
                      <c:pt idx="9963">
                        <c:v>2.4070820909431115E-11</c:v>
                      </c:pt>
                      <c:pt idx="9964">
                        <c:v>2.4167826274422921E-11</c:v>
                      </c:pt>
                      <c:pt idx="9965">
                        <c:v>2.4262099093921914E-11</c:v>
                      </c:pt>
                      <c:pt idx="9966">
                        <c:v>2.4353639367928097E-11</c:v>
                      </c:pt>
                      <c:pt idx="9967">
                        <c:v>2.4442447096441475E-11</c:v>
                      </c:pt>
                      <c:pt idx="9968">
                        <c:v>2.4528522279462425E-11</c:v>
                      </c:pt>
                      <c:pt idx="9969">
                        <c:v>2.4611864916990561E-11</c:v>
                      </c:pt>
                      <c:pt idx="9970">
                        <c:v>2.4692475009025883E-11</c:v>
                      </c:pt>
                      <c:pt idx="9971">
                        <c:v>2.4770352555568584E-11</c:v>
                      </c:pt>
                      <c:pt idx="9972">
                        <c:v>2.4845497556618486E-11</c:v>
                      </c:pt>
                      <c:pt idx="9973">
                        <c:v>2.4917910012175761E-11</c:v>
                      </c:pt>
                      <c:pt idx="9974">
                        <c:v>2.4987589922240225E-11</c:v>
                      </c:pt>
                      <c:pt idx="9975">
                        <c:v>2.5054537286811887E-11</c:v>
                      </c:pt>
                      <c:pt idx="9976">
                        <c:v>2.5118752105890922E-11</c:v>
                      </c:pt>
                      <c:pt idx="9977">
                        <c:v>2.5180234379477139E-11</c:v>
                      </c:pt>
                      <c:pt idx="9978">
                        <c:v>2.5238984107570751E-11</c:v>
                      </c:pt>
                      <c:pt idx="9979">
                        <c:v>2.5295001290171546E-11</c:v>
                      </c:pt>
                      <c:pt idx="9980">
                        <c:v>2.5348285927279726E-11</c:v>
                      </c:pt>
                      <c:pt idx="9981">
                        <c:v>2.5398838018895098E-11</c:v>
                      </c:pt>
                      <c:pt idx="9982">
                        <c:v>2.5446657565017843E-11</c:v>
                      </c:pt>
                      <c:pt idx="9983">
                        <c:v>2.5491744565647777E-11</c:v>
                      </c:pt>
                      <c:pt idx="9984">
                        <c:v>2.5534099020785103E-11</c:v>
                      </c:pt>
                      <c:pt idx="9985">
                        <c:v>2.5573720930429414E-11</c:v>
                      </c:pt>
                      <c:pt idx="9986">
                        <c:v>2.5610610294581298E-11</c:v>
                      </c:pt>
                      <c:pt idx="9987">
                        <c:v>2.5644767113240377E-11</c:v>
                      </c:pt>
                      <c:pt idx="9988">
                        <c:v>2.5676191386406648E-11</c:v>
                      </c:pt>
                      <c:pt idx="9989">
                        <c:v>2.5704883114080288E-11</c:v>
                      </c:pt>
                      <c:pt idx="9990">
                        <c:v>2.573084229626113E-11</c:v>
                      </c:pt>
                      <c:pt idx="9991">
                        <c:v>2.5754068932949355E-11</c:v>
                      </c:pt>
                      <c:pt idx="9992">
                        <c:v>2.5774563024144762E-11</c:v>
                      </c:pt>
                      <c:pt idx="9993">
                        <c:v>2.5792324569847548E-11</c:v>
                      </c:pt>
                      <c:pt idx="9994">
                        <c:v>2.5807353570057525E-11</c:v>
                      </c:pt>
                      <c:pt idx="9995">
                        <c:v>2.5819650024774702E-11</c:v>
                      </c:pt>
                      <c:pt idx="9996">
                        <c:v>2.5829213933999244E-11</c:v>
                      </c:pt>
                      <c:pt idx="9997">
                        <c:v>2.5836045297730988E-11</c:v>
                      </c:pt>
                      <c:pt idx="9998">
                        <c:v>2.5840144115970105E-11</c:v>
                      </c:pt>
                      <c:pt idx="9999">
                        <c:v>2.584151038871642E-11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E530-4AE2-9563-ABC17B9C9060}"/>
                  </c:ext>
                </c:extLst>
              </c15:ser>
            </c15:filteredScatterSeries>
            <c15:filteredScatterSeries>
              <c15:ser>
                <c:idx val="3"/>
                <c:order val="6"/>
                <c:tx>
                  <c:v>VPIAN Upstream Magnet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'VPIAN Upstream'!$B$3:$B$10002</c15:sqref>
                        </c15:formulaRef>
                      </c:ext>
                    </c:extLst>
                    <c:numCache>
                      <c:formatCode>General</c:formatCode>
                      <c:ptCount val="10000"/>
                      <c:pt idx="0">
                        <c:v>-21.973599</c:v>
                      </c:pt>
                      <c:pt idx="1">
                        <c:v>-21.969162422302201</c:v>
                      </c:pt>
                      <c:pt idx="2">
                        <c:v>-21.964725844604502</c:v>
                      </c:pt>
                      <c:pt idx="3">
                        <c:v>-21.960289266906699</c:v>
                      </c:pt>
                      <c:pt idx="4">
                        <c:v>-21.9558526892089</c:v>
                      </c:pt>
                      <c:pt idx="5">
                        <c:v>-21.9514161115112</c:v>
                      </c:pt>
                      <c:pt idx="6">
                        <c:v>-21.946979533813401</c:v>
                      </c:pt>
                      <c:pt idx="7">
                        <c:v>-21.942542956115599</c:v>
                      </c:pt>
                      <c:pt idx="8">
                        <c:v>-21.9381063784178</c:v>
                      </c:pt>
                      <c:pt idx="9">
                        <c:v>-21.9336698007201</c:v>
                      </c:pt>
                      <c:pt idx="10">
                        <c:v>-21.929233223022301</c:v>
                      </c:pt>
                      <c:pt idx="11">
                        <c:v>-21.924796645324498</c:v>
                      </c:pt>
                      <c:pt idx="12">
                        <c:v>-21.920360067626799</c:v>
                      </c:pt>
                      <c:pt idx="13">
                        <c:v>-21.915923489929</c:v>
                      </c:pt>
                      <c:pt idx="14">
                        <c:v>-21.911486912231201</c:v>
                      </c:pt>
                      <c:pt idx="15">
                        <c:v>-21.907050334533501</c:v>
                      </c:pt>
                      <c:pt idx="16">
                        <c:v>-21.902613756835699</c:v>
                      </c:pt>
                      <c:pt idx="17">
                        <c:v>-21.8981771791379</c:v>
                      </c:pt>
                      <c:pt idx="18">
                        <c:v>-21.893740601440101</c:v>
                      </c:pt>
                      <c:pt idx="19">
                        <c:v>-21.889304023742401</c:v>
                      </c:pt>
                      <c:pt idx="20">
                        <c:v>-21.884867446044598</c:v>
                      </c:pt>
                      <c:pt idx="21">
                        <c:v>-21.880430868346799</c:v>
                      </c:pt>
                      <c:pt idx="22">
                        <c:v>-21.8759942906491</c:v>
                      </c:pt>
                      <c:pt idx="23">
                        <c:v>-21.871557712951301</c:v>
                      </c:pt>
                      <c:pt idx="24">
                        <c:v>-21.867121135253502</c:v>
                      </c:pt>
                      <c:pt idx="25">
                        <c:v>-21.862684557555799</c:v>
                      </c:pt>
                      <c:pt idx="26">
                        <c:v>-21.858247979858</c:v>
                      </c:pt>
                      <c:pt idx="27">
                        <c:v>-21.853811402160201</c:v>
                      </c:pt>
                      <c:pt idx="28">
                        <c:v>-21.849374824462402</c:v>
                      </c:pt>
                      <c:pt idx="29">
                        <c:v>-21.844938246764698</c:v>
                      </c:pt>
                      <c:pt idx="30">
                        <c:v>-21.840501669066899</c:v>
                      </c:pt>
                      <c:pt idx="31">
                        <c:v>-21.8360650913691</c:v>
                      </c:pt>
                      <c:pt idx="32">
                        <c:v>-21.831628513671401</c:v>
                      </c:pt>
                      <c:pt idx="33">
                        <c:v>-21.827191935973602</c:v>
                      </c:pt>
                      <c:pt idx="34">
                        <c:v>-21.822755358275799</c:v>
                      </c:pt>
                      <c:pt idx="35">
                        <c:v>-21.8183187805781</c:v>
                      </c:pt>
                      <c:pt idx="36">
                        <c:v>-21.813882202880301</c:v>
                      </c:pt>
                      <c:pt idx="37">
                        <c:v>-21.809445625182502</c:v>
                      </c:pt>
                      <c:pt idx="38">
                        <c:v>-21.805009047484798</c:v>
                      </c:pt>
                      <c:pt idx="39">
                        <c:v>-21.800572469786999</c:v>
                      </c:pt>
                      <c:pt idx="40">
                        <c:v>-21.7961358920892</c:v>
                      </c:pt>
                      <c:pt idx="41">
                        <c:v>-21.791699314391401</c:v>
                      </c:pt>
                      <c:pt idx="42">
                        <c:v>-21.787262736693702</c:v>
                      </c:pt>
                      <c:pt idx="43">
                        <c:v>-21.782826158995899</c:v>
                      </c:pt>
                      <c:pt idx="44">
                        <c:v>-21.7783895812981</c:v>
                      </c:pt>
                      <c:pt idx="45">
                        <c:v>-21.773953003600401</c:v>
                      </c:pt>
                      <c:pt idx="46">
                        <c:v>-21.769516425902601</c:v>
                      </c:pt>
                      <c:pt idx="47">
                        <c:v>-21.765079848204799</c:v>
                      </c:pt>
                      <c:pt idx="48">
                        <c:v>-21.760643270507099</c:v>
                      </c:pt>
                      <c:pt idx="49">
                        <c:v>-21.7562066928093</c:v>
                      </c:pt>
                      <c:pt idx="50">
                        <c:v>-21.751770115111501</c:v>
                      </c:pt>
                      <c:pt idx="51">
                        <c:v>-21.747333537413699</c:v>
                      </c:pt>
                      <c:pt idx="52">
                        <c:v>-21.742896959715999</c:v>
                      </c:pt>
                      <c:pt idx="53">
                        <c:v>-21.7384603820182</c:v>
                      </c:pt>
                      <c:pt idx="54">
                        <c:v>-21.734023804320401</c:v>
                      </c:pt>
                      <c:pt idx="55">
                        <c:v>-21.729587226622701</c:v>
                      </c:pt>
                      <c:pt idx="56">
                        <c:v>-21.725150648924899</c:v>
                      </c:pt>
                      <c:pt idx="57">
                        <c:v>-21.7207140712271</c:v>
                      </c:pt>
                      <c:pt idx="58">
                        <c:v>-21.7162774935294</c:v>
                      </c:pt>
                      <c:pt idx="59">
                        <c:v>-21.711840915831601</c:v>
                      </c:pt>
                      <c:pt idx="60">
                        <c:v>-21.707404338133799</c:v>
                      </c:pt>
                      <c:pt idx="61">
                        <c:v>-21.702967760436</c:v>
                      </c:pt>
                      <c:pt idx="62">
                        <c:v>-21.6985311827383</c:v>
                      </c:pt>
                      <c:pt idx="63">
                        <c:v>-21.694094605040501</c:v>
                      </c:pt>
                      <c:pt idx="64">
                        <c:v>-21.689658027342698</c:v>
                      </c:pt>
                      <c:pt idx="65">
                        <c:v>-21.685221449644999</c:v>
                      </c:pt>
                      <c:pt idx="66">
                        <c:v>-21.6807848719472</c:v>
                      </c:pt>
                      <c:pt idx="67">
                        <c:v>-21.676348294249401</c:v>
                      </c:pt>
                      <c:pt idx="68">
                        <c:v>-21.671911716551701</c:v>
                      </c:pt>
                      <c:pt idx="69">
                        <c:v>-21.667475138853899</c:v>
                      </c:pt>
                      <c:pt idx="70">
                        <c:v>-21.6630385611561</c:v>
                      </c:pt>
                      <c:pt idx="71">
                        <c:v>-21.658601983458301</c:v>
                      </c:pt>
                      <c:pt idx="72">
                        <c:v>-21.654165405760601</c:v>
                      </c:pt>
                      <c:pt idx="73">
                        <c:v>-21.649728828062798</c:v>
                      </c:pt>
                      <c:pt idx="74">
                        <c:v>-21.645292250364999</c:v>
                      </c:pt>
                      <c:pt idx="75">
                        <c:v>-21.6408556726673</c:v>
                      </c:pt>
                      <c:pt idx="76">
                        <c:v>-21.636419094969501</c:v>
                      </c:pt>
                      <c:pt idx="77">
                        <c:v>-21.631982517271702</c:v>
                      </c:pt>
                      <c:pt idx="78">
                        <c:v>-21.627545939573999</c:v>
                      </c:pt>
                      <c:pt idx="79">
                        <c:v>-21.6231093618762</c:v>
                      </c:pt>
                      <c:pt idx="80">
                        <c:v>-21.618672784178401</c:v>
                      </c:pt>
                      <c:pt idx="81">
                        <c:v>-21.614236206480602</c:v>
                      </c:pt>
                      <c:pt idx="82">
                        <c:v>-21.609799628782898</c:v>
                      </c:pt>
                      <c:pt idx="83">
                        <c:v>-21.605363051085099</c:v>
                      </c:pt>
                      <c:pt idx="84">
                        <c:v>-21.6009264733873</c:v>
                      </c:pt>
                      <c:pt idx="85">
                        <c:v>-21.596489895689601</c:v>
                      </c:pt>
                      <c:pt idx="86">
                        <c:v>-21.592053317991802</c:v>
                      </c:pt>
                      <c:pt idx="87">
                        <c:v>-21.587616740293999</c:v>
                      </c:pt>
                      <c:pt idx="88">
                        <c:v>-21.5831801625963</c:v>
                      </c:pt>
                      <c:pt idx="89">
                        <c:v>-21.578743584898501</c:v>
                      </c:pt>
                      <c:pt idx="90">
                        <c:v>-21.574307007200701</c:v>
                      </c:pt>
                      <c:pt idx="91">
                        <c:v>-21.569870429502998</c:v>
                      </c:pt>
                      <c:pt idx="92">
                        <c:v>-21.565433851805199</c:v>
                      </c:pt>
                      <c:pt idx="93">
                        <c:v>-21.5609972741074</c:v>
                      </c:pt>
                      <c:pt idx="94">
                        <c:v>-21.556560696409601</c:v>
                      </c:pt>
                      <c:pt idx="95">
                        <c:v>-21.552124118711902</c:v>
                      </c:pt>
                      <c:pt idx="96">
                        <c:v>-21.547687541014099</c:v>
                      </c:pt>
                      <c:pt idx="97">
                        <c:v>-21.5432509633163</c:v>
                      </c:pt>
                      <c:pt idx="98">
                        <c:v>-21.538814385618601</c:v>
                      </c:pt>
                      <c:pt idx="99">
                        <c:v>-21.534377807920801</c:v>
                      </c:pt>
                      <c:pt idx="100">
                        <c:v>-21.529941230222999</c:v>
                      </c:pt>
                      <c:pt idx="101">
                        <c:v>-21.525504652525299</c:v>
                      </c:pt>
                      <c:pt idx="102">
                        <c:v>-21.5210680748275</c:v>
                      </c:pt>
                      <c:pt idx="103">
                        <c:v>-21.516631497129701</c:v>
                      </c:pt>
                      <c:pt idx="104">
                        <c:v>-21.512194919431899</c:v>
                      </c:pt>
                      <c:pt idx="105">
                        <c:v>-21.507758341734199</c:v>
                      </c:pt>
                      <c:pt idx="106">
                        <c:v>-21.5033217640364</c:v>
                      </c:pt>
                      <c:pt idx="107">
                        <c:v>-21.498885186338601</c:v>
                      </c:pt>
                      <c:pt idx="108">
                        <c:v>-21.494448608640901</c:v>
                      </c:pt>
                      <c:pt idx="109">
                        <c:v>-21.490012030943099</c:v>
                      </c:pt>
                      <c:pt idx="110">
                        <c:v>-21.4855754532453</c:v>
                      </c:pt>
                      <c:pt idx="111">
                        <c:v>-21.4811388755476</c:v>
                      </c:pt>
                      <c:pt idx="112">
                        <c:v>-21.476702297849801</c:v>
                      </c:pt>
                      <c:pt idx="113">
                        <c:v>-21.472265720151999</c:v>
                      </c:pt>
                      <c:pt idx="114">
                        <c:v>-21.4678291424542</c:v>
                      </c:pt>
                      <c:pt idx="115">
                        <c:v>-21.4633925647565</c:v>
                      </c:pt>
                      <c:pt idx="116">
                        <c:v>-21.458955987058701</c:v>
                      </c:pt>
                      <c:pt idx="117">
                        <c:v>-21.454519409360898</c:v>
                      </c:pt>
                      <c:pt idx="118">
                        <c:v>-21.450082831663199</c:v>
                      </c:pt>
                      <c:pt idx="119">
                        <c:v>-21.4456462539654</c:v>
                      </c:pt>
                      <c:pt idx="120">
                        <c:v>-21.441209676267601</c:v>
                      </c:pt>
                      <c:pt idx="121">
                        <c:v>-21.436773098569901</c:v>
                      </c:pt>
                      <c:pt idx="122">
                        <c:v>-21.432336520872099</c:v>
                      </c:pt>
                      <c:pt idx="123">
                        <c:v>-21.4278999431743</c:v>
                      </c:pt>
                      <c:pt idx="124">
                        <c:v>-21.423463365476501</c:v>
                      </c:pt>
                      <c:pt idx="125">
                        <c:v>-21.419026787778801</c:v>
                      </c:pt>
                      <c:pt idx="126">
                        <c:v>-21.414590210080998</c:v>
                      </c:pt>
                      <c:pt idx="127">
                        <c:v>-21.410153632383199</c:v>
                      </c:pt>
                      <c:pt idx="128">
                        <c:v>-21.4057170546855</c:v>
                      </c:pt>
                      <c:pt idx="129">
                        <c:v>-21.401280476987701</c:v>
                      </c:pt>
                      <c:pt idx="130">
                        <c:v>-21.396843899289902</c:v>
                      </c:pt>
                      <c:pt idx="131">
                        <c:v>-21.392407321592199</c:v>
                      </c:pt>
                      <c:pt idx="132">
                        <c:v>-21.3879707438944</c:v>
                      </c:pt>
                      <c:pt idx="133">
                        <c:v>-21.383534166196601</c:v>
                      </c:pt>
                      <c:pt idx="134">
                        <c:v>-21.379097588498901</c:v>
                      </c:pt>
                      <c:pt idx="135">
                        <c:v>-21.374661010801098</c:v>
                      </c:pt>
                      <c:pt idx="136">
                        <c:v>-21.370224433103299</c:v>
                      </c:pt>
                      <c:pt idx="137">
                        <c:v>-21.3657878554055</c:v>
                      </c:pt>
                      <c:pt idx="138">
                        <c:v>-21.361351277707801</c:v>
                      </c:pt>
                      <c:pt idx="139">
                        <c:v>-21.356914700010002</c:v>
                      </c:pt>
                      <c:pt idx="140">
                        <c:v>-21.352478122312199</c:v>
                      </c:pt>
                      <c:pt idx="141">
                        <c:v>-21.3480415446145</c:v>
                      </c:pt>
                      <c:pt idx="142">
                        <c:v>-21.343604966916701</c:v>
                      </c:pt>
                      <c:pt idx="143">
                        <c:v>-21.339168389218901</c:v>
                      </c:pt>
                      <c:pt idx="144">
                        <c:v>-21.334731811521198</c:v>
                      </c:pt>
                      <c:pt idx="145">
                        <c:v>-21.330295233823399</c:v>
                      </c:pt>
                      <c:pt idx="146">
                        <c:v>-21.3258586561256</c:v>
                      </c:pt>
                      <c:pt idx="147">
                        <c:v>-21.321422078427801</c:v>
                      </c:pt>
                      <c:pt idx="148">
                        <c:v>-21.316985500730102</c:v>
                      </c:pt>
                      <c:pt idx="149">
                        <c:v>-21.312548923032299</c:v>
                      </c:pt>
                      <c:pt idx="150">
                        <c:v>-21.3081123453345</c:v>
                      </c:pt>
                      <c:pt idx="151">
                        <c:v>-21.3036757676368</c:v>
                      </c:pt>
                      <c:pt idx="152">
                        <c:v>-21.299239189939001</c:v>
                      </c:pt>
                      <c:pt idx="153">
                        <c:v>-21.294802612241199</c:v>
                      </c:pt>
                      <c:pt idx="154">
                        <c:v>-21.290366034543499</c:v>
                      </c:pt>
                      <c:pt idx="155">
                        <c:v>-21.2859294568457</c:v>
                      </c:pt>
                      <c:pt idx="156">
                        <c:v>-21.281492879147901</c:v>
                      </c:pt>
                      <c:pt idx="157">
                        <c:v>-21.277056301450099</c:v>
                      </c:pt>
                      <c:pt idx="158">
                        <c:v>-21.272619723752399</c:v>
                      </c:pt>
                      <c:pt idx="159">
                        <c:v>-21.2681831460546</c:v>
                      </c:pt>
                      <c:pt idx="160">
                        <c:v>-21.263746568356801</c:v>
                      </c:pt>
                      <c:pt idx="161">
                        <c:v>-21.259309990659101</c:v>
                      </c:pt>
                      <c:pt idx="162">
                        <c:v>-21.254873412961299</c:v>
                      </c:pt>
                      <c:pt idx="163">
                        <c:v>-21.2504368352635</c:v>
                      </c:pt>
                      <c:pt idx="164">
                        <c:v>-21.2460002575658</c:v>
                      </c:pt>
                      <c:pt idx="165">
                        <c:v>-21.241563679868001</c:v>
                      </c:pt>
                      <c:pt idx="166">
                        <c:v>-21.237127102170199</c:v>
                      </c:pt>
                      <c:pt idx="167">
                        <c:v>-21.2326905244724</c:v>
                      </c:pt>
                      <c:pt idx="168">
                        <c:v>-21.2282539467747</c:v>
                      </c:pt>
                      <c:pt idx="169">
                        <c:v>-21.223817369076901</c:v>
                      </c:pt>
                      <c:pt idx="170">
                        <c:v>-21.219380791379098</c:v>
                      </c:pt>
                      <c:pt idx="171">
                        <c:v>-21.214944213681399</c:v>
                      </c:pt>
                      <c:pt idx="172">
                        <c:v>-21.2105076359836</c:v>
                      </c:pt>
                      <c:pt idx="173">
                        <c:v>-21.206071058285801</c:v>
                      </c:pt>
                      <c:pt idx="174">
                        <c:v>-21.201634480588101</c:v>
                      </c:pt>
                      <c:pt idx="175">
                        <c:v>-21.197197902890299</c:v>
                      </c:pt>
                      <c:pt idx="176">
                        <c:v>-21.1927613251925</c:v>
                      </c:pt>
                      <c:pt idx="177">
                        <c:v>-21.1883247474948</c:v>
                      </c:pt>
                      <c:pt idx="178">
                        <c:v>-21.183888169797001</c:v>
                      </c:pt>
                      <c:pt idx="179">
                        <c:v>-21.179451592099198</c:v>
                      </c:pt>
                      <c:pt idx="180">
                        <c:v>-21.175015014401399</c:v>
                      </c:pt>
                      <c:pt idx="181">
                        <c:v>-21.1705784367037</c:v>
                      </c:pt>
                      <c:pt idx="182">
                        <c:v>-21.166141859005901</c:v>
                      </c:pt>
                      <c:pt idx="183">
                        <c:v>-21.161705281308102</c:v>
                      </c:pt>
                      <c:pt idx="184">
                        <c:v>-21.157268703610399</c:v>
                      </c:pt>
                      <c:pt idx="185">
                        <c:v>-21.1528321259126</c:v>
                      </c:pt>
                      <c:pt idx="186">
                        <c:v>-21.1483955482148</c:v>
                      </c:pt>
                      <c:pt idx="187">
                        <c:v>-21.143958970517101</c:v>
                      </c:pt>
                      <c:pt idx="188">
                        <c:v>-21.139522392819298</c:v>
                      </c:pt>
                      <c:pt idx="189">
                        <c:v>-21.135085815121499</c:v>
                      </c:pt>
                      <c:pt idx="190">
                        <c:v>-21.1306492374237</c:v>
                      </c:pt>
                      <c:pt idx="191">
                        <c:v>-21.126212659726001</c:v>
                      </c:pt>
                      <c:pt idx="192">
                        <c:v>-21.121776082028202</c:v>
                      </c:pt>
                      <c:pt idx="193">
                        <c:v>-21.117339504330399</c:v>
                      </c:pt>
                      <c:pt idx="194">
                        <c:v>-21.1129029266327</c:v>
                      </c:pt>
                      <c:pt idx="195">
                        <c:v>-21.1084663489349</c:v>
                      </c:pt>
                      <c:pt idx="196">
                        <c:v>-21.104029771237101</c:v>
                      </c:pt>
                      <c:pt idx="197">
                        <c:v>-21.099593193539398</c:v>
                      </c:pt>
                      <c:pt idx="198">
                        <c:v>-21.095156615841599</c:v>
                      </c:pt>
                      <c:pt idx="199">
                        <c:v>-21.0907200381438</c:v>
                      </c:pt>
                      <c:pt idx="200">
                        <c:v>-21.086283460446001</c:v>
                      </c:pt>
                      <c:pt idx="201">
                        <c:v>-21.081846882748302</c:v>
                      </c:pt>
                      <c:pt idx="202">
                        <c:v>-21.077410305050499</c:v>
                      </c:pt>
                      <c:pt idx="203">
                        <c:v>-21.0729737273527</c:v>
                      </c:pt>
                      <c:pt idx="204">
                        <c:v>-21.068537149655</c:v>
                      </c:pt>
                      <c:pt idx="205">
                        <c:v>-21.064100571957201</c:v>
                      </c:pt>
                      <c:pt idx="206">
                        <c:v>-21.059663994259399</c:v>
                      </c:pt>
                      <c:pt idx="207">
                        <c:v>-21.055227416561699</c:v>
                      </c:pt>
                      <c:pt idx="208">
                        <c:v>-21.0507908388639</c:v>
                      </c:pt>
                      <c:pt idx="209">
                        <c:v>-21.046354261166101</c:v>
                      </c:pt>
                      <c:pt idx="210">
                        <c:v>-21.041917683468402</c:v>
                      </c:pt>
                      <c:pt idx="211">
                        <c:v>-21.037481105770599</c:v>
                      </c:pt>
                      <c:pt idx="212">
                        <c:v>-21.0330445280728</c:v>
                      </c:pt>
                      <c:pt idx="213">
                        <c:v>-21.028607950375001</c:v>
                      </c:pt>
                      <c:pt idx="214">
                        <c:v>-21.024171372677301</c:v>
                      </c:pt>
                      <c:pt idx="215">
                        <c:v>-21.019734794979499</c:v>
                      </c:pt>
                      <c:pt idx="216">
                        <c:v>-21.0152982172817</c:v>
                      </c:pt>
                      <c:pt idx="217">
                        <c:v>-21.010861639584</c:v>
                      </c:pt>
                      <c:pt idx="218">
                        <c:v>-21.006425061886201</c:v>
                      </c:pt>
                      <c:pt idx="219">
                        <c:v>-21.001988484188399</c:v>
                      </c:pt>
                      <c:pt idx="220">
                        <c:v>-20.997551906490699</c:v>
                      </c:pt>
                      <c:pt idx="221">
                        <c:v>-20.9931153287929</c:v>
                      </c:pt>
                      <c:pt idx="222">
                        <c:v>-20.988678751095101</c:v>
                      </c:pt>
                      <c:pt idx="223">
                        <c:v>-20.984242173397298</c:v>
                      </c:pt>
                      <c:pt idx="224">
                        <c:v>-20.979805595699599</c:v>
                      </c:pt>
                      <c:pt idx="225">
                        <c:v>-20.9753690180018</c:v>
                      </c:pt>
                      <c:pt idx="226">
                        <c:v>-20.970932440304001</c:v>
                      </c:pt>
                      <c:pt idx="227">
                        <c:v>-20.966495862606301</c:v>
                      </c:pt>
                      <c:pt idx="228">
                        <c:v>-20.962059284908499</c:v>
                      </c:pt>
                      <c:pt idx="229">
                        <c:v>-20.9576227072107</c:v>
                      </c:pt>
                      <c:pt idx="230">
                        <c:v>-20.953186129513</c:v>
                      </c:pt>
                      <c:pt idx="231">
                        <c:v>-20.948749551815201</c:v>
                      </c:pt>
                      <c:pt idx="232">
                        <c:v>-20.944312974117398</c:v>
                      </c:pt>
                      <c:pt idx="233">
                        <c:v>-20.939876396419599</c:v>
                      </c:pt>
                      <c:pt idx="234">
                        <c:v>-20.9354398187219</c:v>
                      </c:pt>
                      <c:pt idx="235">
                        <c:v>-20.931003241024101</c:v>
                      </c:pt>
                      <c:pt idx="236">
                        <c:v>-20.926566663326302</c:v>
                      </c:pt>
                      <c:pt idx="237">
                        <c:v>-20.922130085628599</c:v>
                      </c:pt>
                      <c:pt idx="238">
                        <c:v>-20.9176935079308</c:v>
                      </c:pt>
                      <c:pt idx="239">
                        <c:v>-20.913256930233</c:v>
                      </c:pt>
                      <c:pt idx="240">
                        <c:v>-20.908820352535301</c:v>
                      </c:pt>
                      <c:pt idx="241">
                        <c:v>-20.904383774837498</c:v>
                      </c:pt>
                      <c:pt idx="242">
                        <c:v>-20.899947197139699</c:v>
                      </c:pt>
                      <c:pt idx="243">
                        <c:v>-20.8955106194419</c:v>
                      </c:pt>
                      <c:pt idx="244">
                        <c:v>-20.891074041744201</c:v>
                      </c:pt>
                      <c:pt idx="245">
                        <c:v>-20.886637464046402</c:v>
                      </c:pt>
                      <c:pt idx="246">
                        <c:v>-20.882200886348599</c:v>
                      </c:pt>
                      <c:pt idx="247">
                        <c:v>-20.877764308650899</c:v>
                      </c:pt>
                      <c:pt idx="248">
                        <c:v>-20.8733277309531</c:v>
                      </c:pt>
                      <c:pt idx="249">
                        <c:v>-20.868891153255301</c:v>
                      </c:pt>
                      <c:pt idx="250">
                        <c:v>-20.864454575557598</c:v>
                      </c:pt>
                      <c:pt idx="251">
                        <c:v>-20.860017997859799</c:v>
                      </c:pt>
                      <c:pt idx="252">
                        <c:v>-20.855581420162</c:v>
                      </c:pt>
                      <c:pt idx="253">
                        <c:v>-20.851144842464201</c:v>
                      </c:pt>
                      <c:pt idx="254">
                        <c:v>-20.846708264766502</c:v>
                      </c:pt>
                      <c:pt idx="255">
                        <c:v>-20.842271687068699</c:v>
                      </c:pt>
                      <c:pt idx="256">
                        <c:v>-20.8378351093709</c:v>
                      </c:pt>
                      <c:pt idx="257">
                        <c:v>-20.8333985316732</c:v>
                      </c:pt>
                      <c:pt idx="258">
                        <c:v>-20.828961953975401</c:v>
                      </c:pt>
                      <c:pt idx="259">
                        <c:v>-20.824525376277599</c:v>
                      </c:pt>
                      <c:pt idx="260">
                        <c:v>-20.820088798579899</c:v>
                      </c:pt>
                      <c:pt idx="261">
                        <c:v>-20.8156522208821</c:v>
                      </c:pt>
                      <c:pt idx="262">
                        <c:v>-20.811215643184301</c:v>
                      </c:pt>
                      <c:pt idx="263">
                        <c:v>-20.806779065486602</c:v>
                      </c:pt>
                      <c:pt idx="264">
                        <c:v>-20.802342487788799</c:v>
                      </c:pt>
                      <c:pt idx="265">
                        <c:v>-20.797905910091</c:v>
                      </c:pt>
                      <c:pt idx="266">
                        <c:v>-20.793469332393201</c:v>
                      </c:pt>
                      <c:pt idx="267">
                        <c:v>-20.789032754695501</c:v>
                      </c:pt>
                      <c:pt idx="268">
                        <c:v>-20.784596176997699</c:v>
                      </c:pt>
                      <c:pt idx="269">
                        <c:v>-20.7801595992999</c:v>
                      </c:pt>
                      <c:pt idx="270">
                        <c:v>-20.7757230216022</c:v>
                      </c:pt>
                      <c:pt idx="271">
                        <c:v>-20.771286443904401</c:v>
                      </c:pt>
                      <c:pt idx="272">
                        <c:v>-20.766849866206599</c:v>
                      </c:pt>
                      <c:pt idx="273">
                        <c:v>-20.762413288508899</c:v>
                      </c:pt>
                      <c:pt idx="274">
                        <c:v>-20.7579767108111</c:v>
                      </c:pt>
                      <c:pt idx="275">
                        <c:v>-20.753540133113301</c:v>
                      </c:pt>
                      <c:pt idx="276">
                        <c:v>-20.749103555415498</c:v>
                      </c:pt>
                      <c:pt idx="277">
                        <c:v>-20.744666977717799</c:v>
                      </c:pt>
                      <c:pt idx="278">
                        <c:v>-20.74023040002</c:v>
                      </c:pt>
                      <c:pt idx="279">
                        <c:v>-20.735793822322201</c:v>
                      </c:pt>
                      <c:pt idx="280">
                        <c:v>-20.731357244624501</c:v>
                      </c:pt>
                      <c:pt idx="281">
                        <c:v>-20.726920666926699</c:v>
                      </c:pt>
                      <c:pt idx="282">
                        <c:v>-20.7224840892289</c:v>
                      </c:pt>
                      <c:pt idx="283">
                        <c:v>-20.7180475115312</c:v>
                      </c:pt>
                      <c:pt idx="284">
                        <c:v>-20.713610933833401</c:v>
                      </c:pt>
                      <c:pt idx="285">
                        <c:v>-20.709174356135598</c:v>
                      </c:pt>
                      <c:pt idx="286">
                        <c:v>-20.704737778437799</c:v>
                      </c:pt>
                      <c:pt idx="287">
                        <c:v>-20.7003012007401</c:v>
                      </c:pt>
                      <c:pt idx="288">
                        <c:v>-20.695864623042301</c:v>
                      </c:pt>
                      <c:pt idx="289">
                        <c:v>-20.691428045344502</c:v>
                      </c:pt>
                      <c:pt idx="290">
                        <c:v>-20.686991467646799</c:v>
                      </c:pt>
                      <c:pt idx="291">
                        <c:v>-20.682554889948999</c:v>
                      </c:pt>
                      <c:pt idx="292">
                        <c:v>-20.6781183122512</c:v>
                      </c:pt>
                      <c:pt idx="293">
                        <c:v>-20.673681734553501</c:v>
                      </c:pt>
                      <c:pt idx="294">
                        <c:v>-20.669245156855698</c:v>
                      </c:pt>
                      <c:pt idx="295">
                        <c:v>-20.664808579157899</c:v>
                      </c:pt>
                      <c:pt idx="296">
                        <c:v>-20.6603720014601</c:v>
                      </c:pt>
                      <c:pt idx="297">
                        <c:v>-20.655935423762401</c:v>
                      </c:pt>
                      <c:pt idx="298">
                        <c:v>-20.651498846064602</c:v>
                      </c:pt>
                      <c:pt idx="299">
                        <c:v>-20.647062268366799</c:v>
                      </c:pt>
                      <c:pt idx="300">
                        <c:v>-20.642625690669099</c:v>
                      </c:pt>
                      <c:pt idx="301">
                        <c:v>-20.6381891129713</c:v>
                      </c:pt>
                      <c:pt idx="302">
                        <c:v>-20.633752535273501</c:v>
                      </c:pt>
                      <c:pt idx="303">
                        <c:v>-20.629315957575798</c:v>
                      </c:pt>
                      <c:pt idx="304">
                        <c:v>-20.624879379877999</c:v>
                      </c:pt>
                      <c:pt idx="305">
                        <c:v>-20.6204428021802</c:v>
                      </c:pt>
                      <c:pt idx="306">
                        <c:v>-20.616006224482401</c:v>
                      </c:pt>
                      <c:pt idx="307">
                        <c:v>-20.611569646784702</c:v>
                      </c:pt>
                      <c:pt idx="308">
                        <c:v>-20.607133069086899</c:v>
                      </c:pt>
                      <c:pt idx="309">
                        <c:v>-20.6026964913891</c:v>
                      </c:pt>
                      <c:pt idx="310">
                        <c:v>-20.5982599136914</c:v>
                      </c:pt>
                      <c:pt idx="311">
                        <c:v>-20.593823335993601</c:v>
                      </c:pt>
                      <c:pt idx="312">
                        <c:v>-20.589386758295799</c:v>
                      </c:pt>
                      <c:pt idx="313">
                        <c:v>-20.584950180598099</c:v>
                      </c:pt>
                      <c:pt idx="314">
                        <c:v>-20.5805136029003</c:v>
                      </c:pt>
                      <c:pt idx="315">
                        <c:v>-20.576077025202501</c:v>
                      </c:pt>
                      <c:pt idx="316">
                        <c:v>-20.571640447504802</c:v>
                      </c:pt>
                      <c:pt idx="317">
                        <c:v>-20.567203869806999</c:v>
                      </c:pt>
                      <c:pt idx="318">
                        <c:v>-20.5627672921092</c:v>
                      </c:pt>
                      <c:pt idx="319">
                        <c:v>-20.558330714411401</c:v>
                      </c:pt>
                      <c:pt idx="320">
                        <c:v>-20.553894136713701</c:v>
                      </c:pt>
                      <c:pt idx="321">
                        <c:v>-20.549457559015899</c:v>
                      </c:pt>
                      <c:pt idx="322">
                        <c:v>-20.5450209813181</c:v>
                      </c:pt>
                      <c:pt idx="323">
                        <c:v>-20.5405844036204</c:v>
                      </c:pt>
                      <c:pt idx="324">
                        <c:v>-20.536147825922601</c:v>
                      </c:pt>
                      <c:pt idx="325">
                        <c:v>-20.531711248224799</c:v>
                      </c:pt>
                      <c:pt idx="326">
                        <c:v>-20.527274670527099</c:v>
                      </c:pt>
                      <c:pt idx="327">
                        <c:v>-20.5228380928293</c:v>
                      </c:pt>
                      <c:pt idx="328">
                        <c:v>-20.518401515131501</c:v>
                      </c:pt>
                      <c:pt idx="329">
                        <c:v>-20.513964937433698</c:v>
                      </c:pt>
                      <c:pt idx="330">
                        <c:v>-20.509528359735999</c:v>
                      </c:pt>
                      <c:pt idx="331">
                        <c:v>-20.5050917820382</c:v>
                      </c:pt>
                      <c:pt idx="332">
                        <c:v>-20.500655204340401</c:v>
                      </c:pt>
                      <c:pt idx="333">
                        <c:v>-20.496218626642701</c:v>
                      </c:pt>
                      <c:pt idx="334">
                        <c:v>-20.491782048944899</c:v>
                      </c:pt>
                      <c:pt idx="335">
                        <c:v>-20.487345471247099</c:v>
                      </c:pt>
                      <c:pt idx="336">
                        <c:v>-20.4829088935494</c:v>
                      </c:pt>
                      <c:pt idx="337">
                        <c:v>-20.478472315851601</c:v>
                      </c:pt>
                      <c:pt idx="338">
                        <c:v>-20.474035738153798</c:v>
                      </c:pt>
                      <c:pt idx="339">
                        <c:v>-20.469599160455999</c:v>
                      </c:pt>
                      <c:pt idx="340">
                        <c:v>-20.4651625827583</c:v>
                      </c:pt>
                      <c:pt idx="341">
                        <c:v>-20.460726005060501</c:v>
                      </c:pt>
                      <c:pt idx="342">
                        <c:v>-20.456289427362702</c:v>
                      </c:pt>
                      <c:pt idx="343">
                        <c:v>-20.451852849664999</c:v>
                      </c:pt>
                      <c:pt idx="344">
                        <c:v>-20.447416271967199</c:v>
                      </c:pt>
                      <c:pt idx="345">
                        <c:v>-20.4429796942694</c:v>
                      </c:pt>
                      <c:pt idx="346">
                        <c:v>-20.438543116571701</c:v>
                      </c:pt>
                      <c:pt idx="347">
                        <c:v>-20.434106538873898</c:v>
                      </c:pt>
                      <c:pt idx="348">
                        <c:v>-20.429669961176099</c:v>
                      </c:pt>
                      <c:pt idx="349">
                        <c:v>-20.4252333834783</c:v>
                      </c:pt>
                      <c:pt idx="350">
                        <c:v>-20.420796805780601</c:v>
                      </c:pt>
                      <c:pt idx="351">
                        <c:v>-20.416360228082802</c:v>
                      </c:pt>
                      <c:pt idx="352">
                        <c:v>-20.411923650384999</c:v>
                      </c:pt>
                      <c:pt idx="353">
                        <c:v>-20.407487072687299</c:v>
                      </c:pt>
                      <c:pt idx="354">
                        <c:v>-20.4030504949895</c:v>
                      </c:pt>
                      <c:pt idx="355">
                        <c:v>-20.398613917291701</c:v>
                      </c:pt>
                      <c:pt idx="356">
                        <c:v>-20.394177339593998</c:v>
                      </c:pt>
                      <c:pt idx="357">
                        <c:v>-20.389740761896199</c:v>
                      </c:pt>
                      <c:pt idx="358">
                        <c:v>-20.3853041841984</c:v>
                      </c:pt>
                      <c:pt idx="359">
                        <c:v>-20.380867606500701</c:v>
                      </c:pt>
                      <c:pt idx="360">
                        <c:v>-20.376431028802902</c:v>
                      </c:pt>
                      <c:pt idx="361">
                        <c:v>-20.371994451105099</c:v>
                      </c:pt>
                      <c:pt idx="362">
                        <c:v>-20.3675578734073</c:v>
                      </c:pt>
                      <c:pt idx="363">
                        <c:v>-20.3631212957096</c:v>
                      </c:pt>
                      <c:pt idx="364">
                        <c:v>-20.358684718011801</c:v>
                      </c:pt>
                      <c:pt idx="365">
                        <c:v>-20.354248140313999</c:v>
                      </c:pt>
                      <c:pt idx="366">
                        <c:v>-20.349811562616299</c:v>
                      </c:pt>
                      <c:pt idx="367">
                        <c:v>-20.3453749849185</c:v>
                      </c:pt>
                      <c:pt idx="368">
                        <c:v>-20.340938407220701</c:v>
                      </c:pt>
                      <c:pt idx="369">
                        <c:v>-20.336501829523002</c:v>
                      </c:pt>
                      <c:pt idx="370">
                        <c:v>-20.332065251825199</c:v>
                      </c:pt>
                      <c:pt idx="371">
                        <c:v>-20.3276286741274</c:v>
                      </c:pt>
                      <c:pt idx="372">
                        <c:v>-20.323192096429601</c:v>
                      </c:pt>
                      <c:pt idx="373">
                        <c:v>-20.318755518731901</c:v>
                      </c:pt>
                      <c:pt idx="374">
                        <c:v>-20.314318941034099</c:v>
                      </c:pt>
                      <c:pt idx="375">
                        <c:v>-20.3098823633363</c:v>
                      </c:pt>
                      <c:pt idx="376">
                        <c:v>-20.3054457856386</c:v>
                      </c:pt>
                      <c:pt idx="377">
                        <c:v>-20.301009207940801</c:v>
                      </c:pt>
                      <c:pt idx="378">
                        <c:v>-20.296572630242999</c:v>
                      </c:pt>
                      <c:pt idx="379">
                        <c:v>-20.292136052545299</c:v>
                      </c:pt>
                      <c:pt idx="380">
                        <c:v>-20.2876994748475</c:v>
                      </c:pt>
                      <c:pt idx="381">
                        <c:v>-20.283262897149701</c:v>
                      </c:pt>
                      <c:pt idx="382">
                        <c:v>-20.278826319451898</c:v>
                      </c:pt>
                      <c:pt idx="383">
                        <c:v>-20.274389741754199</c:v>
                      </c:pt>
                      <c:pt idx="384">
                        <c:v>-20.2699531640564</c:v>
                      </c:pt>
                      <c:pt idx="385">
                        <c:v>-20.265516586358601</c:v>
                      </c:pt>
                      <c:pt idx="386">
                        <c:v>-20.261080008660901</c:v>
                      </c:pt>
                      <c:pt idx="387">
                        <c:v>-20.256643430963098</c:v>
                      </c:pt>
                      <c:pt idx="388">
                        <c:v>-20.252206853265299</c:v>
                      </c:pt>
                      <c:pt idx="389">
                        <c:v>-20.2477702755676</c:v>
                      </c:pt>
                      <c:pt idx="390">
                        <c:v>-20.243333697869801</c:v>
                      </c:pt>
                      <c:pt idx="391">
                        <c:v>-20.238897120171998</c:v>
                      </c:pt>
                      <c:pt idx="392">
                        <c:v>-20.234460542474299</c:v>
                      </c:pt>
                      <c:pt idx="393">
                        <c:v>-20.2300239647765</c:v>
                      </c:pt>
                      <c:pt idx="394">
                        <c:v>-20.225587387078701</c:v>
                      </c:pt>
                      <c:pt idx="395">
                        <c:v>-20.221150809380902</c:v>
                      </c:pt>
                      <c:pt idx="396">
                        <c:v>-20.216714231683198</c:v>
                      </c:pt>
                      <c:pt idx="397">
                        <c:v>-20.212277653985399</c:v>
                      </c:pt>
                      <c:pt idx="398">
                        <c:v>-20.2078410762876</c:v>
                      </c:pt>
                      <c:pt idx="399">
                        <c:v>-20.203404498589901</c:v>
                      </c:pt>
                      <c:pt idx="400">
                        <c:v>-20.198967920892098</c:v>
                      </c:pt>
                      <c:pt idx="401">
                        <c:v>-20.194531343194299</c:v>
                      </c:pt>
                      <c:pt idx="402">
                        <c:v>-20.1900947654966</c:v>
                      </c:pt>
                      <c:pt idx="403">
                        <c:v>-20.185658187798801</c:v>
                      </c:pt>
                      <c:pt idx="404">
                        <c:v>-20.181221610101002</c:v>
                      </c:pt>
                      <c:pt idx="405">
                        <c:v>-20.176785032403199</c:v>
                      </c:pt>
                      <c:pt idx="406">
                        <c:v>-20.172348454705499</c:v>
                      </c:pt>
                      <c:pt idx="407">
                        <c:v>-20.1679118770077</c:v>
                      </c:pt>
                      <c:pt idx="408">
                        <c:v>-20.163475299309901</c:v>
                      </c:pt>
                      <c:pt idx="409">
                        <c:v>-20.159038721612198</c:v>
                      </c:pt>
                      <c:pt idx="410">
                        <c:v>-20.154602143914399</c:v>
                      </c:pt>
                      <c:pt idx="411">
                        <c:v>-20.1501655662166</c:v>
                      </c:pt>
                      <c:pt idx="412">
                        <c:v>-20.145728988518901</c:v>
                      </c:pt>
                      <c:pt idx="413">
                        <c:v>-20.141292410821102</c:v>
                      </c:pt>
                      <c:pt idx="414">
                        <c:v>-20.136855833123299</c:v>
                      </c:pt>
                      <c:pt idx="415">
                        <c:v>-20.1324192554255</c:v>
                      </c:pt>
                      <c:pt idx="416">
                        <c:v>-20.1279826777278</c:v>
                      </c:pt>
                      <c:pt idx="417">
                        <c:v>-20.123546100030001</c:v>
                      </c:pt>
                      <c:pt idx="418">
                        <c:v>-20.119109522332199</c:v>
                      </c:pt>
                      <c:pt idx="419">
                        <c:v>-20.114672944634499</c:v>
                      </c:pt>
                      <c:pt idx="420">
                        <c:v>-20.1102363669367</c:v>
                      </c:pt>
                      <c:pt idx="421">
                        <c:v>-20.105799789238901</c:v>
                      </c:pt>
                      <c:pt idx="422">
                        <c:v>-20.101363211541202</c:v>
                      </c:pt>
                      <c:pt idx="423">
                        <c:v>-20.096926633843399</c:v>
                      </c:pt>
                      <c:pt idx="424">
                        <c:v>-20.0924900561456</c:v>
                      </c:pt>
                      <c:pt idx="425">
                        <c:v>-20.088053478447801</c:v>
                      </c:pt>
                      <c:pt idx="426">
                        <c:v>-20.083616900750101</c:v>
                      </c:pt>
                      <c:pt idx="427">
                        <c:v>-20.079180323052299</c:v>
                      </c:pt>
                      <c:pt idx="428">
                        <c:v>-20.0747437453545</c:v>
                      </c:pt>
                      <c:pt idx="429">
                        <c:v>-20.0703071676568</c:v>
                      </c:pt>
                      <c:pt idx="430">
                        <c:v>-20.065870589959001</c:v>
                      </c:pt>
                      <c:pt idx="431">
                        <c:v>-20.061434012261198</c:v>
                      </c:pt>
                      <c:pt idx="432">
                        <c:v>-20.056997434563499</c:v>
                      </c:pt>
                      <c:pt idx="433">
                        <c:v>-20.0525608568657</c:v>
                      </c:pt>
                      <c:pt idx="434">
                        <c:v>-20.048124279167901</c:v>
                      </c:pt>
                      <c:pt idx="435">
                        <c:v>-20.043687701470098</c:v>
                      </c:pt>
                      <c:pt idx="436">
                        <c:v>-20.039251123772399</c:v>
                      </c:pt>
                      <c:pt idx="437">
                        <c:v>-20.0348145460746</c:v>
                      </c:pt>
                      <c:pt idx="438">
                        <c:v>-20.030377968376801</c:v>
                      </c:pt>
                      <c:pt idx="439">
                        <c:v>-20.025941390679101</c:v>
                      </c:pt>
                      <c:pt idx="440">
                        <c:v>-20.021504812981298</c:v>
                      </c:pt>
                      <c:pt idx="441">
                        <c:v>-20.017068235283499</c:v>
                      </c:pt>
                      <c:pt idx="442">
                        <c:v>-20.0126316575858</c:v>
                      </c:pt>
                      <c:pt idx="443">
                        <c:v>-20.008195079888001</c:v>
                      </c:pt>
                      <c:pt idx="444">
                        <c:v>-20.003758502190198</c:v>
                      </c:pt>
                      <c:pt idx="445">
                        <c:v>-19.999321924492499</c:v>
                      </c:pt>
                      <c:pt idx="446">
                        <c:v>-19.9948853467947</c:v>
                      </c:pt>
                      <c:pt idx="447">
                        <c:v>-19.990448769096901</c:v>
                      </c:pt>
                      <c:pt idx="448">
                        <c:v>-19.986012191399102</c:v>
                      </c:pt>
                      <c:pt idx="449">
                        <c:v>-19.981575613701398</c:v>
                      </c:pt>
                      <c:pt idx="450">
                        <c:v>-19.977139036003599</c:v>
                      </c:pt>
                      <c:pt idx="451">
                        <c:v>-19.9727024583058</c:v>
                      </c:pt>
                      <c:pt idx="452">
                        <c:v>-19.968265880608101</c:v>
                      </c:pt>
                      <c:pt idx="453">
                        <c:v>-19.963829302910298</c:v>
                      </c:pt>
                      <c:pt idx="454">
                        <c:v>-19.959392725212499</c:v>
                      </c:pt>
                      <c:pt idx="455">
                        <c:v>-19.9549561475148</c:v>
                      </c:pt>
                      <c:pt idx="456">
                        <c:v>-19.950519569817001</c:v>
                      </c:pt>
                      <c:pt idx="457">
                        <c:v>-19.946082992119202</c:v>
                      </c:pt>
                      <c:pt idx="458">
                        <c:v>-19.941646414421399</c:v>
                      </c:pt>
                      <c:pt idx="459">
                        <c:v>-19.937209836723699</c:v>
                      </c:pt>
                      <c:pt idx="460">
                        <c:v>-19.9327732590259</c:v>
                      </c:pt>
                      <c:pt idx="461">
                        <c:v>-19.928336681328101</c:v>
                      </c:pt>
                      <c:pt idx="462">
                        <c:v>-19.923900103630402</c:v>
                      </c:pt>
                      <c:pt idx="463">
                        <c:v>-19.919463525932599</c:v>
                      </c:pt>
                      <c:pt idx="464">
                        <c:v>-19.9150269482348</c:v>
                      </c:pt>
                      <c:pt idx="465">
                        <c:v>-19.910590370537101</c:v>
                      </c:pt>
                      <c:pt idx="466">
                        <c:v>-19.906153792839302</c:v>
                      </c:pt>
                      <c:pt idx="467">
                        <c:v>-19.901717215141499</c:v>
                      </c:pt>
                      <c:pt idx="468">
                        <c:v>-19.8972806374437</c:v>
                      </c:pt>
                      <c:pt idx="469">
                        <c:v>-19.892844059746</c:v>
                      </c:pt>
                      <c:pt idx="470">
                        <c:v>-19.888407482048201</c:v>
                      </c:pt>
                      <c:pt idx="471">
                        <c:v>-19.883970904350399</c:v>
                      </c:pt>
                      <c:pt idx="472">
                        <c:v>-19.879534326652699</c:v>
                      </c:pt>
                      <c:pt idx="473">
                        <c:v>-19.8750977489549</c:v>
                      </c:pt>
                      <c:pt idx="474">
                        <c:v>-19.870661171257101</c:v>
                      </c:pt>
                      <c:pt idx="475">
                        <c:v>-19.866224593559402</c:v>
                      </c:pt>
                      <c:pt idx="476">
                        <c:v>-19.861788015861599</c:v>
                      </c:pt>
                      <c:pt idx="477">
                        <c:v>-19.8573514381638</c:v>
                      </c:pt>
                      <c:pt idx="478">
                        <c:v>-19.852914860466001</c:v>
                      </c:pt>
                      <c:pt idx="479">
                        <c:v>-19.848478282768301</c:v>
                      </c:pt>
                      <c:pt idx="480">
                        <c:v>-19.844041705070499</c:v>
                      </c:pt>
                      <c:pt idx="481">
                        <c:v>-19.8396051273727</c:v>
                      </c:pt>
                      <c:pt idx="482">
                        <c:v>-19.835168549675</c:v>
                      </c:pt>
                      <c:pt idx="483">
                        <c:v>-19.830731971977201</c:v>
                      </c:pt>
                      <c:pt idx="484">
                        <c:v>-19.826295394279398</c:v>
                      </c:pt>
                      <c:pt idx="485">
                        <c:v>-19.821858816581699</c:v>
                      </c:pt>
                      <c:pt idx="486">
                        <c:v>-19.8174222388839</c:v>
                      </c:pt>
                      <c:pt idx="487">
                        <c:v>-19.812985661186101</c:v>
                      </c:pt>
                      <c:pt idx="488">
                        <c:v>-19.808549083488298</c:v>
                      </c:pt>
                      <c:pt idx="489">
                        <c:v>-19.804112505790599</c:v>
                      </c:pt>
                      <c:pt idx="490">
                        <c:v>-19.7996759280928</c:v>
                      </c:pt>
                      <c:pt idx="491">
                        <c:v>-19.795239350395001</c:v>
                      </c:pt>
                      <c:pt idx="492">
                        <c:v>-19.790802772697301</c:v>
                      </c:pt>
                      <c:pt idx="493">
                        <c:v>-19.786366194999498</c:v>
                      </c:pt>
                      <c:pt idx="494">
                        <c:v>-19.781929617301699</c:v>
                      </c:pt>
                      <c:pt idx="495">
                        <c:v>-19.777493039604</c:v>
                      </c:pt>
                      <c:pt idx="496">
                        <c:v>-19.773056461906201</c:v>
                      </c:pt>
                      <c:pt idx="497">
                        <c:v>-19.768619884208402</c:v>
                      </c:pt>
                      <c:pt idx="498">
                        <c:v>-19.764183306510699</c:v>
                      </c:pt>
                      <c:pt idx="499">
                        <c:v>-19.7597467288129</c:v>
                      </c:pt>
                      <c:pt idx="500">
                        <c:v>-19.755310151115101</c:v>
                      </c:pt>
                      <c:pt idx="501">
                        <c:v>-19.750873573417302</c:v>
                      </c:pt>
                      <c:pt idx="502">
                        <c:v>-19.746436995719598</c:v>
                      </c:pt>
                      <c:pt idx="503">
                        <c:v>-19.742000418021799</c:v>
                      </c:pt>
                      <c:pt idx="504">
                        <c:v>-19.737563840324</c:v>
                      </c:pt>
                      <c:pt idx="505">
                        <c:v>-19.733127262626301</c:v>
                      </c:pt>
                      <c:pt idx="506">
                        <c:v>-19.728690684928502</c:v>
                      </c:pt>
                      <c:pt idx="507">
                        <c:v>-19.724254107230699</c:v>
                      </c:pt>
                      <c:pt idx="508">
                        <c:v>-19.719817529533</c:v>
                      </c:pt>
                      <c:pt idx="509">
                        <c:v>-19.715380951835201</c:v>
                      </c:pt>
                      <c:pt idx="510">
                        <c:v>-19.710944374137402</c:v>
                      </c:pt>
                      <c:pt idx="511">
                        <c:v>-19.706507796439599</c:v>
                      </c:pt>
                      <c:pt idx="512">
                        <c:v>-19.702071218741899</c:v>
                      </c:pt>
                      <c:pt idx="513">
                        <c:v>-19.6976346410441</c:v>
                      </c:pt>
                      <c:pt idx="514">
                        <c:v>-19.693198063346301</c:v>
                      </c:pt>
                      <c:pt idx="515">
                        <c:v>-19.688761485648602</c:v>
                      </c:pt>
                      <c:pt idx="516">
                        <c:v>-19.684324907950799</c:v>
                      </c:pt>
                      <c:pt idx="517">
                        <c:v>-19.679888330253</c:v>
                      </c:pt>
                      <c:pt idx="518">
                        <c:v>-19.675451752555301</c:v>
                      </c:pt>
                      <c:pt idx="519">
                        <c:v>-19.671015174857502</c:v>
                      </c:pt>
                      <c:pt idx="520">
                        <c:v>-19.666578597159699</c:v>
                      </c:pt>
                      <c:pt idx="521">
                        <c:v>-19.6621420194619</c:v>
                      </c:pt>
                      <c:pt idx="522">
                        <c:v>-19.6577054417642</c:v>
                      </c:pt>
                      <c:pt idx="523">
                        <c:v>-19.653268864066401</c:v>
                      </c:pt>
                      <c:pt idx="524">
                        <c:v>-19.648832286368599</c:v>
                      </c:pt>
                      <c:pt idx="525">
                        <c:v>-19.644395708670899</c:v>
                      </c:pt>
                      <c:pt idx="526">
                        <c:v>-19.6399591309731</c:v>
                      </c:pt>
                      <c:pt idx="527">
                        <c:v>-19.635522553275301</c:v>
                      </c:pt>
                      <c:pt idx="528">
                        <c:v>-19.631085975577601</c:v>
                      </c:pt>
                      <c:pt idx="529">
                        <c:v>-19.626649397879799</c:v>
                      </c:pt>
                      <c:pt idx="530">
                        <c:v>-19.622212820182</c:v>
                      </c:pt>
                      <c:pt idx="531">
                        <c:v>-19.617776242484201</c:v>
                      </c:pt>
                      <c:pt idx="532">
                        <c:v>-19.613339664786501</c:v>
                      </c:pt>
                      <c:pt idx="533">
                        <c:v>-19.608903087088699</c:v>
                      </c:pt>
                      <c:pt idx="534">
                        <c:v>-19.6044665093909</c:v>
                      </c:pt>
                      <c:pt idx="535">
                        <c:v>-19.6000299316932</c:v>
                      </c:pt>
                      <c:pt idx="536">
                        <c:v>-19.595593353995401</c:v>
                      </c:pt>
                      <c:pt idx="537">
                        <c:v>-19.591156776297598</c:v>
                      </c:pt>
                      <c:pt idx="538">
                        <c:v>-19.586720198599899</c:v>
                      </c:pt>
                      <c:pt idx="539">
                        <c:v>-19.5822836209021</c:v>
                      </c:pt>
                      <c:pt idx="540">
                        <c:v>-19.577847043204301</c:v>
                      </c:pt>
                      <c:pt idx="541">
                        <c:v>-19.573410465506601</c:v>
                      </c:pt>
                      <c:pt idx="542">
                        <c:v>-19.568973887808799</c:v>
                      </c:pt>
                      <c:pt idx="543">
                        <c:v>-19.564537310111</c:v>
                      </c:pt>
                      <c:pt idx="544">
                        <c:v>-19.560100732413201</c:v>
                      </c:pt>
                      <c:pt idx="545">
                        <c:v>-19.555664154715501</c:v>
                      </c:pt>
                      <c:pt idx="546">
                        <c:v>-19.551227577017698</c:v>
                      </c:pt>
                      <c:pt idx="547">
                        <c:v>-19.546790999319899</c:v>
                      </c:pt>
                      <c:pt idx="548">
                        <c:v>-19.5423544216222</c:v>
                      </c:pt>
                      <c:pt idx="549">
                        <c:v>-19.537917843924401</c:v>
                      </c:pt>
                      <c:pt idx="550">
                        <c:v>-19.533481266226602</c:v>
                      </c:pt>
                      <c:pt idx="551">
                        <c:v>-19.529044688528899</c:v>
                      </c:pt>
                      <c:pt idx="552">
                        <c:v>-19.5246081108311</c:v>
                      </c:pt>
                      <c:pt idx="553">
                        <c:v>-19.520171533133301</c:v>
                      </c:pt>
                      <c:pt idx="554">
                        <c:v>-19.515734955435502</c:v>
                      </c:pt>
                      <c:pt idx="555">
                        <c:v>-19.511298377737798</c:v>
                      </c:pt>
                      <c:pt idx="556">
                        <c:v>-19.506861800039999</c:v>
                      </c:pt>
                      <c:pt idx="557">
                        <c:v>-19.5024252223422</c:v>
                      </c:pt>
                      <c:pt idx="558">
                        <c:v>-19.497988644644501</c:v>
                      </c:pt>
                      <c:pt idx="559">
                        <c:v>-19.493552066946702</c:v>
                      </c:pt>
                      <c:pt idx="560">
                        <c:v>-19.489115489248899</c:v>
                      </c:pt>
                      <c:pt idx="561">
                        <c:v>-19.4846789115512</c:v>
                      </c:pt>
                      <c:pt idx="562">
                        <c:v>-19.480242333853401</c:v>
                      </c:pt>
                      <c:pt idx="563">
                        <c:v>-19.475805756155602</c:v>
                      </c:pt>
                      <c:pt idx="564">
                        <c:v>-19.471369178457799</c:v>
                      </c:pt>
                      <c:pt idx="565">
                        <c:v>-19.466932600760099</c:v>
                      </c:pt>
                      <c:pt idx="566">
                        <c:v>-19.4624960230623</c:v>
                      </c:pt>
                      <c:pt idx="567">
                        <c:v>-19.458059445364501</c:v>
                      </c:pt>
                      <c:pt idx="568">
                        <c:v>-19.453622867666802</c:v>
                      </c:pt>
                      <c:pt idx="569">
                        <c:v>-19.449186289968999</c:v>
                      </c:pt>
                      <c:pt idx="570">
                        <c:v>-19.4447497122712</c:v>
                      </c:pt>
                      <c:pt idx="571">
                        <c:v>-19.440313134573501</c:v>
                      </c:pt>
                      <c:pt idx="572">
                        <c:v>-19.435876556875701</c:v>
                      </c:pt>
                      <c:pt idx="573">
                        <c:v>-19.431439979177899</c:v>
                      </c:pt>
                      <c:pt idx="574">
                        <c:v>-19.427003401480199</c:v>
                      </c:pt>
                      <c:pt idx="575">
                        <c:v>-19.4225668237824</c:v>
                      </c:pt>
                      <c:pt idx="576">
                        <c:v>-19.418130246084601</c:v>
                      </c:pt>
                      <c:pt idx="577">
                        <c:v>-19.413693668386799</c:v>
                      </c:pt>
                      <c:pt idx="578">
                        <c:v>-19.409257090689099</c:v>
                      </c:pt>
                      <c:pt idx="579">
                        <c:v>-19.4048205129913</c:v>
                      </c:pt>
                      <c:pt idx="580">
                        <c:v>-19.400383935293501</c:v>
                      </c:pt>
                      <c:pt idx="581">
                        <c:v>-19.395947357595801</c:v>
                      </c:pt>
                      <c:pt idx="582">
                        <c:v>-19.391510779897999</c:v>
                      </c:pt>
                      <c:pt idx="583">
                        <c:v>-19.3870742022002</c:v>
                      </c:pt>
                      <c:pt idx="584">
                        <c:v>-19.3826376245025</c:v>
                      </c:pt>
                      <c:pt idx="585">
                        <c:v>-19.378201046804701</c:v>
                      </c:pt>
                      <c:pt idx="586">
                        <c:v>-19.373764469106899</c:v>
                      </c:pt>
                      <c:pt idx="587">
                        <c:v>-19.3693278914091</c:v>
                      </c:pt>
                      <c:pt idx="588">
                        <c:v>-19.3648913137114</c:v>
                      </c:pt>
                      <c:pt idx="589">
                        <c:v>-19.360454736013601</c:v>
                      </c:pt>
                      <c:pt idx="590">
                        <c:v>-19.356018158315798</c:v>
                      </c:pt>
                      <c:pt idx="591">
                        <c:v>-19.351581580618099</c:v>
                      </c:pt>
                      <c:pt idx="592">
                        <c:v>-19.3471450029203</c:v>
                      </c:pt>
                      <c:pt idx="593">
                        <c:v>-19.342708425222501</c:v>
                      </c:pt>
                      <c:pt idx="594">
                        <c:v>-19.338271847524801</c:v>
                      </c:pt>
                      <c:pt idx="595">
                        <c:v>-19.333835269826999</c:v>
                      </c:pt>
                      <c:pt idx="596">
                        <c:v>-19.3293986921292</c:v>
                      </c:pt>
                      <c:pt idx="597">
                        <c:v>-19.324962114431401</c:v>
                      </c:pt>
                      <c:pt idx="598">
                        <c:v>-19.320525536733701</c:v>
                      </c:pt>
                      <c:pt idx="599">
                        <c:v>-19.316088959035898</c:v>
                      </c:pt>
                      <c:pt idx="600">
                        <c:v>-19.311652381338099</c:v>
                      </c:pt>
                      <c:pt idx="601">
                        <c:v>-19.3072158036404</c:v>
                      </c:pt>
                      <c:pt idx="602">
                        <c:v>-19.302779225942601</c:v>
                      </c:pt>
                      <c:pt idx="603">
                        <c:v>-19.298342648244802</c:v>
                      </c:pt>
                      <c:pt idx="604">
                        <c:v>-19.293906070547099</c:v>
                      </c:pt>
                      <c:pt idx="605">
                        <c:v>-19.2894694928493</c:v>
                      </c:pt>
                      <c:pt idx="606">
                        <c:v>-19.285032915151501</c:v>
                      </c:pt>
                      <c:pt idx="607">
                        <c:v>-19.280596337453701</c:v>
                      </c:pt>
                      <c:pt idx="608">
                        <c:v>-19.276159759755998</c:v>
                      </c:pt>
                      <c:pt idx="609">
                        <c:v>-19.271723182058199</c:v>
                      </c:pt>
                      <c:pt idx="610">
                        <c:v>-19.2672866043604</c:v>
                      </c:pt>
                      <c:pt idx="611">
                        <c:v>-19.262850026662701</c:v>
                      </c:pt>
                      <c:pt idx="612">
                        <c:v>-19.258413448964902</c:v>
                      </c:pt>
                      <c:pt idx="613">
                        <c:v>-19.253976871267099</c:v>
                      </c:pt>
                      <c:pt idx="614">
                        <c:v>-19.2495402935694</c:v>
                      </c:pt>
                      <c:pt idx="615">
                        <c:v>-19.245103715871601</c:v>
                      </c:pt>
                      <c:pt idx="616">
                        <c:v>-19.240667138173801</c:v>
                      </c:pt>
                      <c:pt idx="617">
                        <c:v>-19.236230560476098</c:v>
                      </c:pt>
                      <c:pt idx="618">
                        <c:v>-19.231793982778299</c:v>
                      </c:pt>
                      <c:pt idx="619">
                        <c:v>-19.2273574050805</c:v>
                      </c:pt>
                      <c:pt idx="620">
                        <c:v>-19.222920827382701</c:v>
                      </c:pt>
                      <c:pt idx="621">
                        <c:v>-19.218484249685002</c:v>
                      </c:pt>
                      <c:pt idx="622">
                        <c:v>-19.214047671987199</c:v>
                      </c:pt>
                      <c:pt idx="623">
                        <c:v>-19.2096110942894</c:v>
                      </c:pt>
                      <c:pt idx="624">
                        <c:v>-19.2051745165917</c:v>
                      </c:pt>
                      <c:pt idx="625">
                        <c:v>-19.200737938893901</c:v>
                      </c:pt>
                      <c:pt idx="626">
                        <c:v>-19.196301361196099</c:v>
                      </c:pt>
                      <c:pt idx="627">
                        <c:v>-19.191864783498399</c:v>
                      </c:pt>
                      <c:pt idx="628">
                        <c:v>-19.1874282058006</c:v>
                      </c:pt>
                      <c:pt idx="629">
                        <c:v>-19.182991628102801</c:v>
                      </c:pt>
                      <c:pt idx="630">
                        <c:v>-19.178555050404999</c:v>
                      </c:pt>
                      <c:pt idx="631">
                        <c:v>-19.174118472707299</c:v>
                      </c:pt>
                      <c:pt idx="632">
                        <c:v>-19.1696818950095</c:v>
                      </c:pt>
                      <c:pt idx="633">
                        <c:v>-19.165245317311701</c:v>
                      </c:pt>
                      <c:pt idx="634">
                        <c:v>-19.160808739614001</c:v>
                      </c:pt>
                      <c:pt idx="635">
                        <c:v>-19.156372161916199</c:v>
                      </c:pt>
                      <c:pt idx="636">
                        <c:v>-19.1519355842184</c:v>
                      </c:pt>
                      <c:pt idx="637">
                        <c:v>-19.1474990065207</c:v>
                      </c:pt>
                      <c:pt idx="638">
                        <c:v>-19.143062428822901</c:v>
                      </c:pt>
                      <c:pt idx="639">
                        <c:v>-19.138625851125099</c:v>
                      </c:pt>
                      <c:pt idx="640">
                        <c:v>-19.1341892734273</c:v>
                      </c:pt>
                      <c:pt idx="641">
                        <c:v>-19.1297526957296</c:v>
                      </c:pt>
                      <c:pt idx="642">
                        <c:v>-19.125316118031801</c:v>
                      </c:pt>
                      <c:pt idx="643">
                        <c:v>-19.120879540333998</c:v>
                      </c:pt>
                      <c:pt idx="644">
                        <c:v>-19.116442962636299</c:v>
                      </c:pt>
                      <c:pt idx="645">
                        <c:v>-19.1120063849385</c:v>
                      </c:pt>
                      <c:pt idx="646">
                        <c:v>-19.107569807240701</c:v>
                      </c:pt>
                      <c:pt idx="647">
                        <c:v>-19.103133229543001</c:v>
                      </c:pt>
                      <c:pt idx="648">
                        <c:v>-19.098696651845199</c:v>
                      </c:pt>
                      <c:pt idx="649">
                        <c:v>-19.0942600741474</c:v>
                      </c:pt>
                      <c:pt idx="650">
                        <c:v>-19.089823496449601</c:v>
                      </c:pt>
                      <c:pt idx="651">
                        <c:v>-19.085386918751901</c:v>
                      </c:pt>
                      <c:pt idx="652">
                        <c:v>-19.080950341054098</c:v>
                      </c:pt>
                      <c:pt idx="653">
                        <c:v>-19.076513763356299</c:v>
                      </c:pt>
                      <c:pt idx="654">
                        <c:v>-19.0720771856586</c:v>
                      </c:pt>
                      <c:pt idx="655">
                        <c:v>-19.067640607960801</c:v>
                      </c:pt>
                      <c:pt idx="656">
                        <c:v>-19.063204030263002</c:v>
                      </c:pt>
                      <c:pt idx="657">
                        <c:v>-19.058767452565299</c:v>
                      </c:pt>
                      <c:pt idx="658">
                        <c:v>-19.0543308748675</c:v>
                      </c:pt>
                      <c:pt idx="659">
                        <c:v>-19.049894297169701</c:v>
                      </c:pt>
                      <c:pt idx="660">
                        <c:v>-19.045457719471901</c:v>
                      </c:pt>
                      <c:pt idx="661">
                        <c:v>-19.041021141774198</c:v>
                      </c:pt>
                      <c:pt idx="662">
                        <c:v>-19.036584564076399</c:v>
                      </c:pt>
                      <c:pt idx="663">
                        <c:v>-19.0321479863786</c:v>
                      </c:pt>
                      <c:pt idx="664">
                        <c:v>-19.027711408680901</c:v>
                      </c:pt>
                      <c:pt idx="665">
                        <c:v>-19.023274830983102</c:v>
                      </c:pt>
                      <c:pt idx="666">
                        <c:v>-19.018838253285299</c:v>
                      </c:pt>
                      <c:pt idx="667">
                        <c:v>-19.0144016755876</c:v>
                      </c:pt>
                      <c:pt idx="668">
                        <c:v>-19.0099650978898</c:v>
                      </c:pt>
                      <c:pt idx="669">
                        <c:v>-19.005528520192001</c:v>
                      </c:pt>
                      <c:pt idx="670">
                        <c:v>-19.001091942494298</c:v>
                      </c:pt>
                      <c:pt idx="671">
                        <c:v>-18.996655364796499</c:v>
                      </c:pt>
                      <c:pt idx="672">
                        <c:v>-18.9922187870987</c:v>
                      </c:pt>
                      <c:pt idx="673">
                        <c:v>-18.987782209400901</c:v>
                      </c:pt>
                      <c:pt idx="674">
                        <c:v>-18.983345631703202</c:v>
                      </c:pt>
                      <c:pt idx="675">
                        <c:v>-18.978909054005399</c:v>
                      </c:pt>
                      <c:pt idx="676">
                        <c:v>-18.9744724763076</c:v>
                      </c:pt>
                      <c:pt idx="677">
                        <c:v>-18.9700358986099</c:v>
                      </c:pt>
                      <c:pt idx="678">
                        <c:v>-18.965599320912101</c:v>
                      </c:pt>
                      <c:pt idx="679">
                        <c:v>-18.961162743214299</c:v>
                      </c:pt>
                      <c:pt idx="680">
                        <c:v>-18.956726165516599</c:v>
                      </c:pt>
                      <c:pt idx="681">
                        <c:v>-18.9522895878188</c:v>
                      </c:pt>
                      <c:pt idx="682">
                        <c:v>-18.947853010121001</c:v>
                      </c:pt>
                      <c:pt idx="683">
                        <c:v>-18.943416432423199</c:v>
                      </c:pt>
                      <c:pt idx="684">
                        <c:v>-18.938979854725499</c:v>
                      </c:pt>
                      <c:pt idx="685">
                        <c:v>-18.9345432770277</c:v>
                      </c:pt>
                      <c:pt idx="686">
                        <c:v>-18.930106699329901</c:v>
                      </c:pt>
                      <c:pt idx="687">
                        <c:v>-18.925670121632201</c:v>
                      </c:pt>
                      <c:pt idx="688">
                        <c:v>-18.921233543934399</c:v>
                      </c:pt>
                      <c:pt idx="689">
                        <c:v>-18.9167969662366</c:v>
                      </c:pt>
                      <c:pt idx="690">
                        <c:v>-18.9123603885389</c:v>
                      </c:pt>
                      <c:pt idx="691">
                        <c:v>-18.907923810841101</c:v>
                      </c:pt>
                      <c:pt idx="692">
                        <c:v>-18.903487233143299</c:v>
                      </c:pt>
                      <c:pt idx="693">
                        <c:v>-18.8990506554455</c:v>
                      </c:pt>
                      <c:pt idx="694">
                        <c:v>-18.8946140777478</c:v>
                      </c:pt>
                      <c:pt idx="695">
                        <c:v>-18.890177500050001</c:v>
                      </c:pt>
                      <c:pt idx="696">
                        <c:v>-18.885740922352198</c:v>
                      </c:pt>
                      <c:pt idx="697">
                        <c:v>-18.881304344654499</c:v>
                      </c:pt>
                      <c:pt idx="698">
                        <c:v>-18.8768677669567</c:v>
                      </c:pt>
                      <c:pt idx="699">
                        <c:v>-18.872431189258901</c:v>
                      </c:pt>
                      <c:pt idx="700">
                        <c:v>-18.867994611561201</c:v>
                      </c:pt>
                      <c:pt idx="701">
                        <c:v>-18.863558033863399</c:v>
                      </c:pt>
                      <c:pt idx="702">
                        <c:v>-18.8591214561656</c:v>
                      </c:pt>
                      <c:pt idx="703">
                        <c:v>-18.854684878467801</c:v>
                      </c:pt>
                      <c:pt idx="704">
                        <c:v>-18.850248300770101</c:v>
                      </c:pt>
                      <c:pt idx="705">
                        <c:v>-18.845811723072298</c:v>
                      </c:pt>
                      <c:pt idx="706">
                        <c:v>-18.841375145374499</c:v>
                      </c:pt>
                      <c:pt idx="707">
                        <c:v>-18.8369385676768</c:v>
                      </c:pt>
                      <c:pt idx="708">
                        <c:v>-18.832501989979001</c:v>
                      </c:pt>
                      <c:pt idx="709">
                        <c:v>-18.828065412281202</c:v>
                      </c:pt>
                      <c:pt idx="710">
                        <c:v>-18.823628834583499</c:v>
                      </c:pt>
                      <c:pt idx="711">
                        <c:v>-18.8191922568857</c:v>
                      </c:pt>
                      <c:pt idx="712">
                        <c:v>-18.8147556791879</c:v>
                      </c:pt>
                      <c:pt idx="713">
                        <c:v>-18.810319101490101</c:v>
                      </c:pt>
                      <c:pt idx="714">
                        <c:v>-18.805882523792398</c:v>
                      </c:pt>
                      <c:pt idx="715">
                        <c:v>-18.801445946094599</c:v>
                      </c:pt>
                      <c:pt idx="716">
                        <c:v>-18.7970093683968</c:v>
                      </c:pt>
                      <c:pt idx="717">
                        <c:v>-18.792572790699101</c:v>
                      </c:pt>
                      <c:pt idx="718">
                        <c:v>-18.788136213001302</c:v>
                      </c:pt>
                      <c:pt idx="719">
                        <c:v>-18.783699635303499</c:v>
                      </c:pt>
                      <c:pt idx="720">
                        <c:v>-18.7792630576058</c:v>
                      </c:pt>
                      <c:pt idx="721">
                        <c:v>-18.774826479908</c:v>
                      </c:pt>
                      <c:pt idx="722">
                        <c:v>-18.770389902210201</c:v>
                      </c:pt>
                      <c:pt idx="723">
                        <c:v>-18.765953324512498</c:v>
                      </c:pt>
                      <c:pt idx="724">
                        <c:v>-18.761516746814699</c:v>
                      </c:pt>
                      <c:pt idx="725">
                        <c:v>-18.7570801691169</c:v>
                      </c:pt>
                      <c:pt idx="726">
                        <c:v>-18.752643591419101</c:v>
                      </c:pt>
                      <c:pt idx="727">
                        <c:v>-18.748207013721402</c:v>
                      </c:pt>
                      <c:pt idx="728">
                        <c:v>-18.743770436023599</c:v>
                      </c:pt>
                      <c:pt idx="729">
                        <c:v>-18.7393338583258</c:v>
                      </c:pt>
                      <c:pt idx="730">
                        <c:v>-18.7348972806281</c:v>
                      </c:pt>
                      <c:pt idx="731">
                        <c:v>-18.730460702930301</c:v>
                      </c:pt>
                      <c:pt idx="732">
                        <c:v>-18.726024125232499</c:v>
                      </c:pt>
                      <c:pt idx="733">
                        <c:v>-18.721587547534799</c:v>
                      </c:pt>
                      <c:pt idx="734">
                        <c:v>-18.717150969837</c:v>
                      </c:pt>
                      <c:pt idx="735">
                        <c:v>-18.712714392139201</c:v>
                      </c:pt>
                      <c:pt idx="736">
                        <c:v>-18.708277814441399</c:v>
                      </c:pt>
                      <c:pt idx="737">
                        <c:v>-18.703841236743699</c:v>
                      </c:pt>
                      <c:pt idx="738">
                        <c:v>-18.6994046590459</c:v>
                      </c:pt>
                      <c:pt idx="739">
                        <c:v>-18.694968081348101</c:v>
                      </c:pt>
                      <c:pt idx="740">
                        <c:v>-18.690531503650401</c:v>
                      </c:pt>
                      <c:pt idx="741">
                        <c:v>-18.686094925952599</c:v>
                      </c:pt>
                      <c:pt idx="742">
                        <c:v>-18.6816583482548</c:v>
                      </c:pt>
                      <c:pt idx="743">
                        <c:v>-18.6772217705571</c:v>
                      </c:pt>
                      <c:pt idx="744">
                        <c:v>-18.672785192859301</c:v>
                      </c:pt>
                      <c:pt idx="745">
                        <c:v>-18.668348615161499</c:v>
                      </c:pt>
                      <c:pt idx="746">
                        <c:v>-18.6639120374637</c:v>
                      </c:pt>
                      <c:pt idx="747">
                        <c:v>-18.659475459766</c:v>
                      </c:pt>
                      <c:pt idx="748">
                        <c:v>-18.655038882068201</c:v>
                      </c:pt>
                      <c:pt idx="749">
                        <c:v>-18.650602304370398</c:v>
                      </c:pt>
                      <c:pt idx="750">
                        <c:v>-18.646165726672699</c:v>
                      </c:pt>
                      <c:pt idx="751">
                        <c:v>-18.6417291489749</c:v>
                      </c:pt>
                      <c:pt idx="752">
                        <c:v>-18.637292571277101</c:v>
                      </c:pt>
                      <c:pt idx="753">
                        <c:v>-18.632855993579401</c:v>
                      </c:pt>
                      <c:pt idx="754">
                        <c:v>-18.628419415881599</c:v>
                      </c:pt>
                      <c:pt idx="755">
                        <c:v>-18.6239828381838</c:v>
                      </c:pt>
                      <c:pt idx="756">
                        <c:v>-18.619546260486</c:v>
                      </c:pt>
                      <c:pt idx="757">
                        <c:v>-18.615109682788301</c:v>
                      </c:pt>
                      <c:pt idx="758">
                        <c:v>-18.610673105090498</c:v>
                      </c:pt>
                      <c:pt idx="759">
                        <c:v>-18.606236527392699</c:v>
                      </c:pt>
                      <c:pt idx="760">
                        <c:v>-18.601799949695</c:v>
                      </c:pt>
                      <c:pt idx="761">
                        <c:v>-18.597363371997201</c:v>
                      </c:pt>
                      <c:pt idx="762">
                        <c:v>-18.592926794299402</c:v>
                      </c:pt>
                      <c:pt idx="763">
                        <c:v>-18.588490216601699</c:v>
                      </c:pt>
                      <c:pt idx="764">
                        <c:v>-18.584053638903899</c:v>
                      </c:pt>
                      <c:pt idx="765">
                        <c:v>-18.5796170612061</c:v>
                      </c:pt>
                      <c:pt idx="766">
                        <c:v>-18.575180483508401</c:v>
                      </c:pt>
                      <c:pt idx="767">
                        <c:v>-18.570743905810598</c:v>
                      </c:pt>
                      <c:pt idx="768">
                        <c:v>-18.566307328112799</c:v>
                      </c:pt>
                      <c:pt idx="769">
                        <c:v>-18.561870750415</c:v>
                      </c:pt>
                      <c:pt idx="770">
                        <c:v>-18.557434172717301</c:v>
                      </c:pt>
                      <c:pt idx="771">
                        <c:v>-18.552997595019502</c:v>
                      </c:pt>
                      <c:pt idx="772">
                        <c:v>-18.548561017321699</c:v>
                      </c:pt>
                      <c:pt idx="773">
                        <c:v>-18.544124439623999</c:v>
                      </c:pt>
                      <c:pt idx="774">
                        <c:v>-18.5396878619262</c:v>
                      </c:pt>
                      <c:pt idx="775">
                        <c:v>-18.535251284228401</c:v>
                      </c:pt>
                      <c:pt idx="776">
                        <c:v>-18.530814706530698</c:v>
                      </c:pt>
                      <c:pt idx="777">
                        <c:v>-18.526378128832899</c:v>
                      </c:pt>
                      <c:pt idx="778">
                        <c:v>-18.5219415511351</c:v>
                      </c:pt>
                      <c:pt idx="779">
                        <c:v>-18.517504973437301</c:v>
                      </c:pt>
                      <c:pt idx="780">
                        <c:v>-18.513068395739602</c:v>
                      </c:pt>
                      <c:pt idx="781">
                        <c:v>-18.508631818041799</c:v>
                      </c:pt>
                      <c:pt idx="782">
                        <c:v>-18.504195240344</c:v>
                      </c:pt>
                      <c:pt idx="783">
                        <c:v>-18.4997586626463</c:v>
                      </c:pt>
                      <c:pt idx="784">
                        <c:v>-18.495322084948501</c:v>
                      </c:pt>
                      <c:pt idx="785">
                        <c:v>-18.490885507250699</c:v>
                      </c:pt>
                      <c:pt idx="786">
                        <c:v>-18.486448929552999</c:v>
                      </c:pt>
                      <c:pt idx="787">
                        <c:v>-18.4820123518552</c:v>
                      </c:pt>
                      <c:pt idx="788">
                        <c:v>-18.477575774157401</c:v>
                      </c:pt>
                      <c:pt idx="789">
                        <c:v>-18.473139196459599</c:v>
                      </c:pt>
                      <c:pt idx="790">
                        <c:v>-18.468702618761899</c:v>
                      </c:pt>
                      <c:pt idx="791">
                        <c:v>-18.4642660410641</c:v>
                      </c:pt>
                      <c:pt idx="792">
                        <c:v>-18.459829463366301</c:v>
                      </c:pt>
                      <c:pt idx="793">
                        <c:v>-18.455392885668601</c:v>
                      </c:pt>
                      <c:pt idx="794">
                        <c:v>-18.450956307970799</c:v>
                      </c:pt>
                      <c:pt idx="795">
                        <c:v>-18.446519730273</c:v>
                      </c:pt>
                      <c:pt idx="796">
                        <c:v>-18.4420831525753</c:v>
                      </c:pt>
                      <c:pt idx="797">
                        <c:v>-18.437646574877501</c:v>
                      </c:pt>
                      <c:pt idx="798">
                        <c:v>-18.433209997179699</c:v>
                      </c:pt>
                      <c:pt idx="799">
                        <c:v>-18.428773419481999</c:v>
                      </c:pt>
                      <c:pt idx="800">
                        <c:v>-18.4243368417842</c:v>
                      </c:pt>
                      <c:pt idx="801">
                        <c:v>-18.419900264086401</c:v>
                      </c:pt>
                      <c:pt idx="802">
                        <c:v>-18.415463686388598</c:v>
                      </c:pt>
                      <c:pt idx="803">
                        <c:v>-18.411027108690899</c:v>
                      </c:pt>
                      <c:pt idx="804">
                        <c:v>-18.4065905309931</c:v>
                      </c:pt>
                      <c:pt idx="805">
                        <c:v>-18.402153953295301</c:v>
                      </c:pt>
                      <c:pt idx="806">
                        <c:v>-18.397717375597601</c:v>
                      </c:pt>
                      <c:pt idx="807">
                        <c:v>-18.393280797899799</c:v>
                      </c:pt>
                      <c:pt idx="808">
                        <c:v>-18.388844220201999</c:v>
                      </c:pt>
                      <c:pt idx="809">
                        <c:v>-18.3844076425043</c:v>
                      </c:pt>
                      <c:pt idx="810">
                        <c:v>-18.379971064806501</c:v>
                      </c:pt>
                      <c:pt idx="811">
                        <c:v>-18.375534487108698</c:v>
                      </c:pt>
                      <c:pt idx="812">
                        <c:v>-18.371097909410899</c:v>
                      </c:pt>
                      <c:pt idx="813">
                        <c:v>-18.3666613317132</c:v>
                      </c:pt>
                      <c:pt idx="814">
                        <c:v>-18.362224754015401</c:v>
                      </c:pt>
                      <c:pt idx="815">
                        <c:v>-18.357788176317602</c:v>
                      </c:pt>
                      <c:pt idx="816">
                        <c:v>-18.353351598619899</c:v>
                      </c:pt>
                      <c:pt idx="817">
                        <c:v>-18.348915020922099</c:v>
                      </c:pt>
                      <c:pt idx="818">
                        <c:v>-18.3444784432243</c:v>
                      </c:pt>
                      <c:pt idx="819">
                        <c:v>-18.340041865526601</c:v>
                      </c:pt>
                      <c:pt idx="820">
                        <c:v>-18.335605287828798</c:v>
                      </c:pt>
                      <c:pt idx="821">
                        <c:v>-18.331168710130999</c:v>
                      </c:pt>
                      <c:pt idx="822">
                        <c:v>-18.3267321324332</c:v>
                      </c:pt>
                      <c:pt idx="823">
                        <c:v>-18.322295554735501</c:v>
                      </c:pt>
                      <c:pt idx="824">
                        <c:v>-18.317858977037702</c:v>
                      </c:pt>
                      <c:pt idx="825">
                        <c:v>-18.313422399339899</c:v>
                      </c:pt>
                      <c:pt idx="826">
                        <c:v>-18.308985821642199</c:v>
                      </c:pt>
                      <c:pt idx="827">
                        <c:v>-18.3045492439444</c:v>
                      </c:pt>
                      <c:pt idx="828">
                        <c:v>-18.300112666246601</c:v>
                      </c:pt>
                      <c:pt idx="829">
                        <c:v>-18.295676088548898</c:v>
                      </c:pt>
                      <c:pt idx="830">
                        <c:v>-18.291239510851099</c:v>
                      </c:pt>
                      <c:pt idx="831">
                        <c:v>-18.2868029331533</c:v>
                      </c:pt>
                      <c:pt idx="832">
                        <c:v>-18.282366355455501</c:v>
                      </c:pt>
                      <c:pt idx="833">
                        <c:v>-18.277929777757802</c:v>
                      </c:pt>
                      <c:pt idx="834">
                        <c:v>-18.273493200059999</c:v>
                      </c:pt>
                      <c:pt idx="835">
                        <c:v>-18.2690566223622</c:v>
                      </c:pt>
                      <c:pt idx="836">
                        <c:v>-18.2646200446645</c:v>
                      </c:pt>
                      <c:pt idx="837">
                        <c:v>-18.260183466966701</c:v>
                      </c:pt>
                      <c:pt idx="838">
                        <c:v>-18.255746889268899</c:v>
                      </c:pt>
                      <c:pt idx="839">
                        <c:v>-18.251310311571199</c:v>
                      </c:pt>
                      <c:pt idx="840">
                        <c:v>-18.2468737338734</c:v>
                      </c:pt>
                      <c:pt idx="841">
                        <c:v>-18.242437156175601</c:v>
                      </c:pt>
                      <c:pt idx="842">
                        <c:v>-18.238000578477902</c:v>
                      </c:pt>
                      <c:pt idx="843">
                        <c:v>-18.233564000780099</c:v>
                      </c:pt>
                      <c:pt idx="844">
                        <c:v>-18.2291274230823</c:v>
                      </c:pt>
                      <c:pt idx="845">
                        <c:v>-18.224690845384501</c:v>
                      </c:pt>
                      <c:pt idx="846">
                        <c:v>-18.220254267686801</c:v>
                      </c:pt>
                      <c:pt idx="847">
                        <c:v>-18.215817689988999</c:v>
                      </c:pt>
                      <c:pt idx="848">
                        <c:v>-18.2113811122912</c:v>
                      </c:pt>
                      <c:pt idx="849">
                        <c:v>-18.2069445345935</c:v>
                      </c:pt>
                      <c:pt idx="850">
                        <c:v>-18.202507956895701</c:v>
                      </c:pt>
                      <c:pt idx="851">
                        <c:v>-18.198071379197899</c:v>
                      </c:pt>
                      <c:pt idx="852">
                        <c:v>-18.193634801500199</c:v>
                      </c:pt>
                      <c:pt idx="853">
                        <c:v>-18.1891982238024</c:v>
                      </c:pt>
                      <c:pt idx="854">
                        <c:v>-18.184761646104601</c:v>
                      </c:pt>
                      <c:pt idx="855">
                        <c:v>-18.180325068406798</c:v>
                      </c:pt>
                      <c:pt idx="856">
                        <c:v>-18.175888490709099</c:v>
                      </c:pt>
                      <c:pt idx="857">
                        <c:v>-18.1714519130113</c:v>
                      </c:pt>
                      <c:pt idx="858">
                        <c:v>-18.167015335313501</c:v>
                      </c:pt>
                      <c:pt idx="859">
                        <c:v>-18.162578757615801</c:v>
                      </c:pt>
                      <c:pt idx="860">
                        <c:v>-18.158142179917999</c:v>
                      </c:pt>
                      <c:pt idx="861">
                        <c:v>-18.153705602220199</c:v>
                      </c:pt>
                      <c:pt idx="862">
                        <c:v>-18.1492690245225</c:v>
                      </c:pt>
                      <c:pt idx="863">
                        <c:v>-18.144832446824701</c:v>
                      </c:pt>
                      <c:pt idx="864">
                        <c:v>-18.140395869126898</c:v>
                      </c:pt>
                      <c:pt idx="865">
                        <c:v>-18.135959291429099</c:v>
                      </c:pt>
                      <c:pt idx="866">
                        <c:v>-18.1315227137314</c:v>
                      </c:pt>
                      <c:pt idx="867">
                        <c:v>-18.127086136033601</c:v>
                      </c:pt>
                      <c:pt idx="868">
                        <c:v>-18.122649558335802</c:v>
                      </c:pt>
                      <c:pt idx="869">
                        <c:v>-18.118212980638098</c:v>
                      </c:pt>
                      <c:pt idx="870">
                        <c:v>-18.113776402940299</c:v>
                      </c:pt>
                      <c:pt idx="871">
                        <c:v>-18.1093398252425</c:v>
                      </c:pt>
                      <c:pt idx="872">
                        <c:v>-18.104903247544801</c:v>
                      </c:pt>
                      <c:pt idx="873">
                        <c:v>-18.100466669846998</c:v>
                      </c:pt>
                      <c:pt idx="874">
                        <c:v>-18.096030092149199</c:v>
                      </c:pt>
                      <c:pt idx="875">
                        <c:v>-18.0915935144514</c:v>
                      </c:pt>
                      <c:pt idx="876">
                        <c:v>-18.087156936753701</c:v>
                      </c:pt>
                      <c:pt idx="877">
                        <c:v>-18.082720359055902</c:v>
                      </c:pt>
                      <c:pt idx="878">
                        <c:v>-18.078283781358099</c:v>
                      </c:pt>
                      <c:pt idx="879">
                        <c:v>-18.073847203660399</c:v>
                      </c:pt>
                      <c:pt idx="880">
                        <c:v>-18.0694106259626</c:v>
                      </c:pt>
                      <c:pt idx="881">
                        <c:v>-18.064974048264801</c:v>
                      </c:pt>
                      <c:pt idx="882">
                        <c:v>-18.060537470567098</c:v>
                      </c:pt>
                      <c:pt idx="883">
                        <c:v>-18.056100892869299</c:v>
                      </c:pt>
                      <c:pt idx="884">
                        <c:v>-18.0516643151715</c:v>
                      </c:pt>
                      <c:pt idx="885">
                        <c:v>-18.047227737473701</c:v>
                      </c:pt>
                      <c:pt idx="886">
                        <c:v>-18.042791159776002</c:v>
                      </c:pt>
                      <c:pt idx="887">
                        <c:v>-18.038354582078199</c:v>
                      </c:pt>
                      <c:pt idx="888">
                        <c:v>-18.0339180043804</c:v>
                      </c:pt>
                      <c:pt idx="889">
                        <c:v>-18.0294814266827</c:v>
                      </c:pt>
                      <c:pt idx="890">
                        <c:v>-18.025044848984901</c:v>
                      </c:pt>
                      <c:pt idx="891">
                        <c:v>-18.020608271287099</c:v>
                      </c:pt>
                      <c:pt idx="892">
                        <c:v>-18.016171693589399</c:v>
                      </c:pt>
                      <c:pt idx="893">
                        <c:v>-18.0117351158916</c:v>
                      </c:pt>
                      <c:pt idx="894">
                        <c:v>-18.007298538193801</c:v>
                      </c:pt>
                      <c:pt idx="895">
                        <c:v>-18.002861960496102</c:v>
                      </c:pt>
                      <c:pt idx="896">
                        <c:v>-17.998425382798299</c:v>
                      </c:pt>
                      <c:pt idx="897">
                        <c:v>-17.9939888051005</c:v>
                      </c:pt>
                      <c:pt idx="898">
                        <c:v>-17.989552227402701</c:v>
                      </c:pt>
                      <c:pt idx="899">
                        <c:v>-17.985115649705001</c:v>
                      </c:pt>
                      <c:pt idx="900">
                        <c:v>-17.980679072007199</c:v>
                      </c:pt>
                      <c:pt idx="901">
                        <c:v>-17.9762424943094</c:v>
                      </c:pt>
                      <c:pt idx="902">
                        <c:v>-17.9718059166117</c:v>
                      </c:pt>
                      <c:pt idx="903">
                        <c:v>-17.967369338913901</c:v>
                      </c:pt>
                      <c:pt idx="904">
                        <c:v>-17.962932761216098</c:v>
                      </c:pt>
                      <c:pt idx="905">
                        <c:v>-17.958496183518399</c:v>
                      </c:pt>
                      <c:pt idx="906">
                        <c:v>-17.9540596058206</c:v>
                      </c:pt>
                      <c:pt idx="907">
                        <c:v>-17.949623028122801</c:v>
                      </c:pt>
                      <c:pt idx="908">
                        <c:v>-17.945186450424998</c:v>
                      </c:pt>
                      <c:pt idx="909">
                        <c:v>-17.940749872727299</c:v>
                      </c:pt>
                      <c:pt idx="910">
                        <c:v>-17.9363132950295</c:v>
                      </c:pt>
                      <c:pt idx="911">
                        <c:v>-17.931876717331701</c:v>
                      </c:pt>
                      <c:pt idx="912">
                        <c:v>-17.927440139634001</c:v>
                      </c:pt>
                      <c:pt idx="913">
                        <c:v>-17.923003561936198</c:v>
                      </c:pt>
                      <c:pt idx="914">
                        <c:v>-17.918566984238399</c:v>
                      </c:pt>
                      <c:pt idx="915">
                        <c:v>-17.9141304065407</c:v>
                      </c:pt>
                      <c:pt idx="916">
                        <c:v>-17.909693828842901</c:v>
                      </c:pt>
                      <c:pt idx="917">
                        <c:v>-17.905257251145098</c:v>
                      </c:pt>
                      <c:pt idx="918">
                        <c:v>-17.900820673447299</c:v>
                      </c:pt>
                      <c:pt idx="919">
                        <c:v>-17.8963840957496</c:v>
                      </c:pt>
                      <c:pt idx="920">
                        <c:v>-17.891947518051801</c:v>
                      </c:pt>
                      <c:pt idx="921">
                        <c:v>-17.887510940354002</c:v>
                      </c:pt>
                      <c:pt idx="922">
                        <c:v>-17.883074362656298</c:v>
                      </c:pt>
                      <c:pt idx="923">
                        <c:v>-17.878637784958499</c:v>
                      </c:pt>
                      <c:pt idx="924">
                        <c:v>-17.8742012072607</c:v>
                      </c:pt>
                      <c:pt idx="925">
                        <c:v>-17.869764629563001</c:v>
                      </c:pt>
                      <c:pt idx="926">
                        <c:v>-17.865328051865198</c:v>
                      </c:pt>
                      <c:pt idx="927">
                        <c:v>-17.860891474167399</c:v>
                      </c:pt>
                      <c:pt idx="928">
                        <c:v>-17.8564548964696</c:v>
                      </c:pt>
                      <c:pt idx="929">
                        <c:v>-17.852018318771901</c:v>
                      </c:pt>
                      <c:pt idx="930">
                        <c:v>-17.847581741074102</c:v>
                      </c:pt>
                      <c:pt idx="931">
                        <c:v>-17.843145163376299</c:v>
                      </c:pt>
                      <c:pt idx="932">
                        <c:v>-17.838708585678599</c:v>
                      </c:pt>
                      <c:pt idx="933">
                        <c:v>-17.8342720079808</c:v>
                      </c:pt>
                      <c:pt idx="934">
                        <c:v>-17.829835430283001</c:v>
                      </c:pt>
                      <c:pt idx="935">
                        <c:v>-17.825398852585302</c:v>
                      </c:pt>
                      <c:pt idx="936">
                        <c:v>-17.820962274887499</c:v>
                      </c:pt>
                      <c:pt idx="937">
                        <c:v>-17.8165256971897</c:v>
                      </c:pt>
                      <c:pt idx="938">
                        <c:v>-17.812089119492001</c:v>
                      </c:pt>
                      <c:pt idx="939">
                        <c:v>-17.807652541794202</c:v>
                      </c:pt>
                      <c:pt idx="940">
                        <c:v>-17.803215964096399</c:v>
                      </c:pt>
                      <c:pt idx="941">
                        <c:v>-17.7987793863986</c:v>
                      </c:pt>
                      <c:pt idx="942">
                        <c:v>-17.7943428087009</c:v>
                      </c:pt>
                      <c:pt idx="943">
                        <c:v>-17.789906231003101</c:v>
                      </c:pt>
                      <c:pt idx="944">
                        <c:v>-17.785469653305299</c:v>
                      </c:pt>
                      <c:pt idx="945">
                        <c:v>-17.781033075607599</c:v>
                      </c:pt>
                      <c:pt idx="946">
                        <c:v>-17.7765964979098</c:v>
                      </c:pt>
                      <c:pt idx="947">
                        <c:v>-17.772159920212001</c:v>
                      </c:pt>
                      <c:pt idx="948">
                        <c:v>-17.767723342514302</c:v>
                      </c:pt>
                      <c:pt idx="949">
                        <c:v>-17.763286764816499</c:v>
                      </c:pt>
                      <c:pt idx="950">
                        <c:v>-17.7588501871187</c:v>
                      </c:pt>
                      <c:pt idx="951">
                        <c:v>-17.754413609420901</c:v>
                      </c:pt>
                      <c:pt idx="952">
                        <c:v>-17.749977031723201</c:v>
                      </c:pt>
                      <c:pt idx="953">
                        <c:v>-17.745540454025399</c:v>
                      </c:pt>
                      <c:pt idx="954">
                        <c:v>-17.7411038763276</c:v>
                      </c:pt>
                      <c:pt idx="955">
                        <c:v>-17.7366672986299</c:v>
                      </c:pt>
                      <c:pt idx="956">
                        <c:v>-17.732230720932101</c:v>
                      </c:pt>
                      <c:pt idx="957">
                        <c:v>-17.727794143234298</c:v>
                      </c:pt>
                      <c:pt idx="958">
                        <c:v>-17.723357565536599</c:v>
                      </c:pt>
                      <c:pt idx="959">
                        <c:v>-17.7189209878388</c:v>
                      </c:pt>
                      <c:pt idx="960">
                        <c:v>-17.714484410141001</c:v>
                      </c:pt>
                      <c:pt idx="961">
                        <c:v>-17.710047832443198</c:v>
                      </c:pt>
                      <c:pt idx="962">
                        <c:v>-17.705611254745499</c:v>
                      </c:pt>
                      <c:pt idx="963">
                        <c:v>-17.7011746770477</c:v>
                      </c:pt>
                      <c:pt idx="964">
                        <c:v>-17.696738099349901</c:v>
                      </c:pt>
                      <c:pt idx="965">
                        <c:v>-17.692301521652201</c:v>
                      </c:pt>
                      <c:pt idx="966">
                        <c:v>-17.687864943954398</c:v>
                      </c:pt>
                      <c:pt idx="967">
                        <c:v>-17.683428366256599</c:v>
                      </c:pt>
                      <c:pt idx="968">
                        <c:v>-17.6789917885589</c:v>
                      </c:pt>
                      <c:pt idx="969">
                        <c:v>-17.674555210861101</c:v>
                      </c:pt>
                      <c:pt idx="970">
                        <c:v>-17.670118633163298</c:v>
                      </c:pt>
                      <c:pt idx="971">
                        <c:v>-17.665682055465499</c:v>
                      </c:pt>
                      <c:pt idx="972">
                        <c:v>-17.6612454777678</c:v>
                      </c:pt>
                      <c:pt idx="973">
                        <c:v>-17.656808900070001</c:v>
                      </c:pt>
                      <c:pt idx="974">
                        <c:v>-17.652372322372202</c:v>
                      </c:pt>
                      <c:pt idx="975">
                        <c:v>-17.647935744674498</c:v>
                      </c:pt>
                      <c:pt idx="976">
                        <c:v>-17.643499166976699</c:v>
                      </c:pt>
                      <c:pt idx="977">
                        <c:v>-17.6390625892789</c:v>
                      </c:pt>
                      <c:pt idx="978">
                        <c:v>-17.634626011581201</c:v>
                      </c:pt>
                      <c:pt idx="979">
                        <c:v>-17.630189433883402</c:v>
                      </c:pt>
                      <c:pt idx="980">
                        <c:v>-17.625752856185599</c:v>
                      </c:pt>
                      <c:pt idx="981">
                        <c:v>-17.6213162784879</c:v>
                      </c:pt>
                      <c:pt idx="982">
                        <c:v>-17.616879700790101</c:v>
                      </c:pt>
                      <c:pt idx="983">
                        <c:v>-17.612443123092302</c:v>
                      </c:pt>
                      <c:pt idx="984">
                        <c:v>-17.608006545394499</c:v>
                      </c:pt>
                      <c:pt idx="985">
                        <c:v>-17.603569967696799</c:v>
                      </c:pt>
                      <c:pt idx="986">
                        <c:v>-17.599133389999</c:v>
                      </c:pt>
                      <c:pt idx="987">
                        <c:v>-17.594696812301201</c:v>
                      </c:pt>
                      <c:pt idx="988">
                        <c:v>-17.590260234603502</c:v>
                      </c:pt>
                      <c:pt idx="989">
                        <c:v>-17.585823656905699</c:v>
                      </c:pt>
                      <c:pt idx="990">
                        <c:v>-17.5813870792079</c:v>
                      </c:pt>
                      <c:pt idx="991">
                        <c:v>-17.576950501510201</c:v>
                      </c:pt>
                      <c:pt idx="992">
                        <c:v>-17.572513923812402</c:v>
                      </c:pt>
                      <c:pt idx="993">
                        <c:v>-17.568077346114599</c:v>
                      </c:pt>
                      <c:pt idx="994">
                        <c:v>-17.5636407684168</c:v>
                      </c:pt>
                      <c:pt idx="995">
                        <c:v>-17.5592041907191</c:v>
                      </c:pt>
                      <c:pt idx="996">
                        <c:v>-17.554767613021301</c:v>
                      </c:pt>
                      <c:pt idx="997">
                        <c:v>-17.550331035323499</c:v>
                      </c:pt>
                      <c:pt idx="998">
                        <c:v>-17.545894457625799</c:v>
                      </c:pt>
                      <c:pt idx="999">
                        <c:v>-17.541457879928</c:v>
                      </c:pt>
                      <c:pt idx="1000">
                        <c:v>-17.537021302230201</c:v>
                      </c:pt>
                      <c:pt idx="1001">
                        <c:v>-17.532584724532501</c:v>
                      </c:pt>
                      <c:pt idx="1002">
                        <c:v>-17.528148146834699</c:v>
                      </c:pt>
                      <c:pt idx="1003">
                        <c:v>-17.5237115691369</c:v>
                      </c:pt>
                      <c:pt idx="1004">
                        <c:v>-17.519274991439101</c:v>
                      </c:pt>
                      <c:pt idx="1005">
                        <c:v>-17.514838413741401</c:v>
                      </c:pt>
                      <c:pt idx="1006">
                        <c:v>-17.510401836043599</c:v>
                      </c:pt>
                      <c:pt idx="1007">
                        <c:v>-17.5059652583458</c:v>
                      </c:pt>
                      <c:pt idx="1008">
                        <c:v>-17.5015286806481</c:v>
                      </c:pt>
                      <c:pt idx="1009">
                        <c:v>-17.497092102950301</c:v>
                      </c:pt>
                      <c:pt idx="1010">
                        <c:v>-17.492655525252498</c:v>
                      </c:pt>
                      <c:pt idx="1011">
                        <c:v>-17.488218947554799</c:v>
                      </c:pt>
                      <c:pt idx="1012">
                        <c:v>-17.483782369857</c:v>
                      </c:pt>
                      <c:pt idx="1013">
                        <c:v>-17.479345792159201</c:v>
                      </c:pt>
                      <c:pt idx="1014">
                        <c:v>-17.474909214461402</c:v>
                      </c:pt>
                      <c:pt idx="1015">
                        <c:v>-17.470472636763699</c:v>
                      </c:pt>
                      <c:pt idx="1016">
                        <c:v>-17.4660360590659</c:v>
                      </c:pt>
                      <c:pt idx="1017">
                        <c:v>-17.461599481368101</c:v>
                      </c:pt>
                      <c:pt idx="1018">
                        <c:v>-17.457162903670401</c:v>
                      </c:pt>
                      <c:pt idx="1019">
                        <c:v>-17.452726325972598</c:v>
                      </c:pt>
                      <c:pt idx="1020">
                        <c:v>-17.448289748274799</c:v>
                      </c:pt>
                      <c:pt idx="1021">
                        <c:v>-17.4438531705771</c:v>
                      </c:pt>
                      <c:pt idx="1022">
                        <c:v>-17.439416592879301</c:v>
                      </c:pt>
                      <c:pt idx="1023">
                        <c:v>-17.434980015181502</c:v>
                      </c:pt>
                      <c:pt idx="1024">
                        <c:v>-17.430543437483799</c:v>
                      </c:pt>
                      <c:pt idx="1025">
                        <c:v>-17.426106859786</c:v>
                      </c:pt>
                      <c:pt idx="1026">
                        <c:v>-17.421670282088201</c:v>
                      </c:pt>
                      <c:pt idx="1027">
                        <c:v>-17.417233704390402</c:v>
                      </c:pt>
                      <c:pt idx="1028">
                        <c:v>-17.412797126692698</c:v>
                      </c:pt>
                      <c:pt idx="1029">
                        <c:v>-17.408360548994899</c:v>
                      </c:pt>
                      <c:pt idx="1030">
                        <c:v>-17.4039239712971</c:v>
                      </c:pt>
                      <c:pt idx="1031">
                        <c:v>-17.399487393599401</c:v>
                      </c:pt>
                      <c:pt idx="1032">
                        <c:v>-17.395050815901602</c:v>
                      </c:pt>
                      <c:pt idx="1033">
                        <c:v>-17.390614238203799</c:v>
                      </c:pt>
                      <c:pt idx="1034">
                        <c:v>-17.3861776605061</c:v>
                      </c:pt>
                      <c:pt idx="1035">
                        <c:v>-17.381741082808301</c:v>
                      </c:pt>
                      <c:pt idx="1036">
                        <c:v>-17.377304505110502</c:v>
                      </c:pt>
                      <c:pt idx="1037">
                        <c:v>-17.372867927412699</c:v>
                      </c:pt>
                      <c:pt idx="1038">
                        <c:v>-17.368431349714999</c:v>
                      </c:pt>
                      <c:pt idx="1039">
                        <c:v>-17.3639947720172</c:v>
                      </c:pt>
                      <c:pt idx="1040">
                        <c:v>-17.359558194319401</c:v>
                      </c:pt>
                      <c:pt idx="1041">
                        <c:v>-17.355121616621702</c:v>
                      </c:pt>
                      <c:pt idx="1042">
                        <c:v>-17.350685038923899</c:v>
                      </c:pt>
                      <c:pt idx="1043">
                        <c:v>-17.3462484612261</c:v>
                      </c:pt>
                      <c:pt idx="1044">
                        <c:v>-17.341811883528401</c:v>
                      </c:pt>
                      <c:pt idx="1045">
                        <c:v>-17.337375305830601</c:v>
                      </c:pt>
                      <c:pt idx="1046">
                        <c:v>-17.332938728132799</c:v>
                      </c:pt>
                      <c:pt idx="1047">
                        <c:v>-17.328502150435</c:v>
                      </c:pt>
                      <c:pt idx="1048">
                        <c:v>-17.3240655727373</c:v>
                      </c:pt>
                      <c:pt idx="1049">
                        <c:v>-17.319628995039501</c:v>
                      </c:pt>
                      <c:pt idx="1050">
                        <c:v>-17.315192417341699</c:v>
                      </c:pt>
                      <c:pt idx="1051">
                        <c:v>-17.310755839643999</c:v>
                      </c:pt>
                      <c:pt idx="1052">
                        <c:v>-17.3063192619462</c:v>
                      </c:pt>
                      <c:pt idx="1053">
                        <c:v>-17.301882684248401</c:v>
                      </c:pt>
                      <c:pt idx="1054">
                        <c:v>-17.297446106550701</c:v>
                      </c:pt>
                      <c:pt idx="1055">
                        <c:v>-17.293009528852899</c:v>
                      </c:pt>
                      <c:pt idx="1056">
                        <c:v>-17.2885729511551</c:v>
                      </c:pt>
                      <c:pt idx="1057">
                        <c:v>-17.284136373457301</c:v>
                      </c:pt>
                      <c:pt idx="1058">
                        <c:v>-17.279699795759601</c:v>
                      </c:pt>
                      <c:pt idx="1059">
                        <c:v>-17.275263218061799</c:v>
                      </c:pt>
                      <c:pt idx="1060">
                        <c:v>-17.270826640364</c:v>
                      </c:pt>
                      <c:pt idx="1061">
                        <c:v>-17.2663900626663</c:v>
                      </c:pt>
                      <c:pt idx="1062">
                        <c:v>-17.261953484968501</c:v>
                      </c:pt>
                      <c:pt idx="1063">
                        <c:v>-17.257516907270698</c:v>
                      </c:pt>
                      <c:pt idx="1064">
                        <c:v>-17.253080329572999</c:v>
                      </c:pt>
                      <c:pt idx="1065">
                        <c:v>-17.2486437518752</c:v>
                      </c:pt>
                      <c:pt idx="1066">
                        <c:v>-17.244207174177401</c:v>
                      </c:pt>
                      <c:pt idx="1067">
                        <c:v>-17.239770596479602</c:v>
                      </c:pt>
                      <c:pt idx="1068">
                        <c:v>-17.235334018781899</c:v>
                      </c:pt>
                      <c:pt idx="1069">
                        <c:v>-17.2308974410841</c:v>
                      </c:pt>
                      <c:pt idx="1070">
                        <c:v>-17.226460863386301</c:v>
                      </c:pt>
                      <c:pt idx="1071">
                        <c:v>-17.222024285688601</c:v>
                      </c:pt>
                      <c:pt idx="1072">
                        <c:v>-17.217587707990798</c:v>
                      </c:pt>
                      <c:pt idx="1073">
                        <c:v>-17.213151130292999</c:v>
                      </c:pt>
                      <c:pt idx="1074">
                        <c:v>-17.2087145525953</c:v>
                      </c:pt>
                      <c:pt idx="1075">
                        <c:v>-17.204277974897501</c:v>
                      </c:pt>
                      <c:pt idx="1076">
                        <c:v>-17.199841397199702</c:v>
                      </c:pt>
                      <c:pt idx="1077">
                        <c:v>-17.195404819501999</c:v>
                      </c:pt>
                      <c:pt idx="1078">
                        <c:v>-17.1909682418042</c:v>
                      </c:pt>
                      <c:pt idx="1079">
                        <c:v>-17.186531664106401</c:v>
                      </c:pt>
                      <c:pt idx="1080">
                        <c:v>-17.182095086408602</c:v>
                      </c:pt>
                      <c:pt idx="1081">
                        <c:v>-17.177658508710898</c:v>
                      </c:pt>
                      <c:pt idx="1082">
                        <c:v>-17.173221931013099</c:v>
                      </c:pt>
                      <c:pt idx="1083">
                        <c:v>-17.1687853533153</c:v>
                      </c:pt>
                      <c:pt idx="1084">
                        <c:v>-17.164348775617601</c:v>
                      </c:pt>
                      <c:pt idx="1085">
                        <c:v>-17.159912197919802</c:v>
                      </c:pt>
                      <c:pt idx="1086">
                        <c:v>-17.155475620221999</c:v>
                      </c:pt>
                      <c:pt idx="1087">
                        <c:v>-17.1510390425243</c:v>
                      </c:pt>
                      <c:pt idx="1088">
                        <c:v>-17.146602464826501</c:v>
                      </c:pt>
                      <c:pt idx="1089">
                        <c:v>-17.142165887128701</c:v>
                      </c:pt>
                      <c:pt idx="1090">
                        <c:v>-17.137729309430899</c:v>
                      </c:pt>
                      <c:pt idx="1091">
                        <c:v>-17.133292731733199</c:v>
                      </c:pt>
                      <c:pt idx="1092">
                        <c:v>-17.1288561540354</c:v>
                      </c:pt>
                      <c:pt idx="1093">
                        <c:v>-17.124419576337601</c:v>
                      </c:pt>
                      <c:pt idx="1094">
                        <c:v>-17.119982998639902</c:v>
                      </c:pt>
                      <c:pt idx="1095">
                        <c:v>-17.115546420942099</c:v>
                      </c:pt>
                      <c:pt idx="1096">
                        <c:v>-17.1111098432443</c:v>
                      </c:pt>
                      <c:pt idx="1097">
                        <c:v>-17.106673265546601</c:v>
                      </c:pt>
                      <c:pt idx="1098">
                        <c:v>-17.102236687848801</c:v>
                      </c:pt>
                      <c:pt idx="1099">
                        <c:v>-17.097800110150999</c:v>
                      </c:pt>
                      <c:pt idx="1100">
                        <c:v>-17.0933635324532</c:v>
                      </c:pt>
                      <c:pt idx="1101">
                        <c:v>-17.0889269547555</c:v>
                      </c:pt>
                      <c:pt idx="1102">
                        <c:v>-17.084490377057701</c:v>
                      </c:pt>
                      <c:pt idx="1103">
                        <c:v>-17.080053799359899</c:v>
                      </c:pt>
                      <c:pt idx="1104">
                        <c:v>-17.075617221662199</c:v>
                      </c:pt>
                      <c:pt idx="1105">
                        <c:v>-17.0711806439644</c:v>
                      </c:pt>
                      <c:pt idx="1106">
                        <c:v>-17.066744066266601</c:v>
                      </c:pt>
                      <c:pt idx="1107">
                        <c:v>-17.062307488568901</c:v>
                      </c:pt>
                      <c:pt idx="1108">
                        <c:v>-17.057870910871099</c:v>
                      </c:pt>
                      <c:pt idx="1109">
                        <c:v>-17.0534343331733</c:v>
                      </c:pt>
                      <c:pt idx="1110">
                        <c:v>-17.048997755475501</c:v>
                      </c:pt>
                      <c:pt idx="1111">
                        <c:v>-17.044561177777801</c:v>
                      </c:pt>
                      <c:pt idx="1112">
                        <c:v>-17.040124600079999</c:v>
                      </c:pt>
                      <c:pt idx="1113">
                        <c:v>-17.0356880223822</c:v>
                      </c:pt>
                      <c:pt idx="1114">
                        <c:v>-17.0312514446845</c:v>
                      </c:pt>
                      <c:pt idx="1115">
                        <c:v>-17.026814866986701</c:v>
                      </c:pt>
                      <c:pt idx="1116">
                        <c:v>-17.022378289288898</c:v>
                      </c:pt>
                      <c:pt idx="1117">
                        <c:v>-17.017941711591199</c:v>
                      </c:pt>
                      <c:pt idx="1118">
                        <c:v>-17.0135051338934</c:v>
                      </c:pt>
                      <c:pt idx="1119">
                        <c:v>-17.009068556195601</c:v>
                      </c:pt>
                      <c:pt idx="1120">
                        <c:v>-17.004631978497802</c:v>
                      </c:pt>
                      <c:pt idx="1121">
                        <c:v>-17.000195400800099</c:v>
                      </c:pt>
                      <c:pt idx="1122">
                        <c:v>-16.9957588231023</c:v>
                      </c:pt>
                      <c:pt idx="1123">
                        <c:v>-16.991322245404501</c:v>
                      </c:pt>
                      <c:pt idx="1124">
                        <c:v>-16.986885667706801</c:v>
                      </c:pt>
                      <c:pt idx="1125">
                        <c:v>-16.982449090008998</c:v>
                      </c:pt>
                      <c:pt idx="1126">
                        <c:v>-16.978012512311199</c:v>
                      </c:pt>
                      <c:pt idx="1127">
                        <c:v>-16.9735759346135</c:v>
                      </c:pt>
                      <c:pt idx="1128">
                        <c:v>-16.969139356915701</c:v>
                      </c:pt>
                      <c:pt idx="1129">
                        <c:v>-16.964702779217902</c:v>
                      </c:pt>
                      <c:pt idx="1130">
                        <c:v>-16.960266201520199</c:v>
                      </c:pt>
                      <c:pt idx="1131">
                        <c:v>-16.9558296238224</c:v>
                      </c:pt>
                      <c:pt idx="1132">
                        <c:v>-16.951393046124601</c:v>
                      </c:pt>
                      <c:pt idx="1133">
                        <c:v>-16.946956468426801</c:v>
                      </c:pt>
                      <c:pt idx="1134">
                        <c:v>-16.942519890729098</c:v>
                      </c:pt>
                      <c:pt idx="1135">
                        <c:v>-16.938083313031299</c:v>
                      </c:pt>
                      <c:pt idx="1136">
                        <c:v>-16.9336467353335</c:v>
                      </c:pt>
                      <c:pt idx="1137">
                        <c:v>-16.929210157635801</c:v>
                      </c:pt>
                      <c:pt idx="1138">
                        <c:v>-16.924773579938002</c:v>
                      </c:pt>
                      <c:pt idx="1139">
                        <c:v>-16.920337002240199</c:v>
                      </c:pt>
                      <c:pt idx="1140">
                        <c:v>-16.9159004245425</c:v>
                      </c:pt>
                      <c:pt idx="1141">
                        <c:v>-16.9114638468447</c:v>
                      </c:pt>
                      <c:pt idx="1142">
                        <c:v>-16.907027269146901</c:v>
                      </c:pt>
                      <c:pt idx="1143">
                        <c:v>-16.902590691449099</c:v>
                      </c:pt>
                      <c:pt idx="1144">
                        <c:v>-16.898154113751399</c:v>
                      </c:pt>
                      <c:pt idx="1145">
                        <c:v>-16.8937175360536</c:v>
                      </c:pt>
                      <c:pt idx="1146">
                        <c:v>-16.889280958355801</c:v>
                      </c:pt>
                      <c:pt idx="1147">
                        <c:v>-16.884844380658102</c:v>
                      </c:pt>
                      <c:pt idx="1148">
                        <c:v>-16.880407802960299</c:v>
                      </c:pt>
                      <c:pt idx="1149">
                        <c:v>-16.8759712252625</c:v>
                      </c:pt>
                      <c:pt idx="1150">
                        <c:v>-16.8715346475648</c:v>
                      </c:pt>
                      <c:pt idx="1151">
                        <c:v>-16.867098069867001</c:v>
                      </c:pt>
                      <c:pt idx="1152">
                        <c:v>-16.862661492169199</c:v>
                      </c:pt>
                      <c:pt idx="1153">
                        <c:v>-16.8582249144714</c:v>
                      </c:pt>
                      <c:pt idx="1154">
                        <c:v>-16.8537883367737</c:v>
                      </c:pt>
                      <c:pt idx="1155">
                        <c:v>-16.849351759075901</c:v>
                      </c:pt>
                      <c:pt idx="1156">
                        <c:v>-16.844915181378099</c:v>
                      </c:pt>
                      <c:pt idx="1157">
                        <c:v>-16.840478603680399</c:v>
                      </c:pt>
                      <c:pt idx="1158">
                        <c:v>-16.8360420259826</c:v>
                      </c:pt>
                      <c:pt idx="1159">
                        <c:v>-16.831605448284801</c:v>
                      </c:pt>
                      <c:pt idx="1160">
                        <c:v>-16.827168870587101</c:v>
                      </c:pt>
                      <c:pt idx="1161">
                        <c:v>-16.822732292889299</c:v>
                      </c:pt>
                      <c:pt idx="1162">
                        <c:v>-16.8182957151915</c:v>
                      </c:pt>
                      <c:pt idx="1163">
                        <c:v>-16.8138591374938</c:v>
                      </c:pt>
                      <c:pt idx="1164">
                        <c:v>-16.809422559796001</c:v>
                      </c:pt>
                      <c:pt idx="1165">
                        <c:v>-16.804985982098199</c:v>
                      </c:pt>
                      <c:pt idx="1166">
                        <c:v>-16.8005494044004</c:v>
                      </c:pt>
                      <c:pt idx="1167">
                        <c:v>-16.7961128267027</c:v>
                      </c:pt>
                      <c:pt idx="1168">
                        <c:v>-16.791676249004901</c:v>
                      </c:pt>
                      <c:pt idx="1169">
                        <c:v>-16.787239671307098</c:v>
                      </c:pt>
                      <c:pt idx="1170">
                        <c:v>-16.782803093609399</c:v>
                      </c:pt>
                      <c:pt idx="1171">
                        <c:v>-16.7783665159116</c:v>
                      </c:pt>
                      <c:pt idx="1172">
                        <c:v>-16.773929938213801</c:v>
                      </c:pt>
                      <c:pt idx="1173">
                        <c:v>-16.769493360516101</c:v>
                      </c:pt>
                      <c:pt idx="1174">
                        <c:v>-16.765056782818299</c:v>
                      </c:pt>
                      <c:pt idx="1175">
                        <c:v>-16.7606202051205</c:v>
                      </c:pt>
                      <c:pt idx="1176">
                        <c:v>-16.756183627422701</c:v>
                      </c:pt>
                      <c:pt idx="1177">
                        <c:v>-16.751747049725001</c:v>
                      </c:pt>
                      <c:pt idx="1178">
                        <c:v>-16.747310472027198</c:v>
                      </c:pt>
                      <c:pt idx="1179">
                        <c:v>-16.742873894329399</c:v>
                      </c:pt>
                      <c:pt idx="1180">
                        <c:v>-16.7384373166317</c:v>
                      </c:pt>
                      <c:pt idx="1181">
                        <c:v>-16.734000738933901</c:v>
                      </c:pt>
                      <c:pt idx="1182">
                        <c:v>-16.729564161236102</c:v>
                      </c:pt>
                      <c:pt idx="1183">
                        <c:v>-16.725127583538399</c:v>
                      </c:pt>
                      <c:pt idx="1184">
                        <c:v>-16.7206910058406</c:v>
                      </c:pt>
                      <c:pt idx="1185">
                        <c:v>-16.7162544281428</c:v>
                      </c:pt>
                      <c:pt idx="1186">
                        <c:v>-16.711817850445001</c:v>
                      </c:pt>
                      <c:pt idx="1187">
                        <c:v>-16.707381272747298</c:v>
                      </c:pt>
                      <c:pt idx="1188">
                        <c:v>-16.702944695049499</c:v>
                      </c:pt>
                      <c:pt idx="1189">
                        <c:v>-16.6985081173517</c:v>
                      </c:pt>
                      <c:pt idx="1190">
                        <c:v>-16.694071539654001</c:v>
                      </c:pt>
                      <c:pt idx="1191">
                        <c:v>-16.689634961956202</c:v>
                      </c:pt>
                      <c:pt idx="1192">
                        <c:v>-16.685198384258399</c:v>
                      </c:pt>
                      <c:pt idx="1193">
                        <c:v>-16.6807618065607</c:v>
                      </c:pt>
                      <c:pt idx="1194">
                        <c:v>-16.6763252288629</c:v>
                      </c:pt>
                      <c:pt idx="1195">
                        <c:v>-16.671888651165101</c:v>
                      </c:pt>
                      <c:pt idx="1196">
                        <c:v>-16.667452073467299</c:v>
                      </c:pt>
                      <c:pt idx="1197">
                        <c:v>-16.663015495769599</c:v>
                      </c:pt>
                      <c:pt idx="1198">
                        <c:v>-16.6585789180718</c:v>
                      </c:pt>
                      <c:pt idx="1199">
                        <c:v>-16.654142340374001</c:v>
                      </c:pt>
                      <c:pt idx="1200">
                        <c:v>-16.649705762676302</c:v>
                      </c:pt>
                      <c:pt idx="1201">
                        <c:v>-16.645269184978499</c:v>
                      </c:pt>
                      <c:pt idx="1202">
                        <c:v>-16.6408326072807</c:v>
                      </c:pt>
                      <c:pt idx="1203">
                        <c:v>-16.636396029583</c:v>
                      </c:pt>
                      <c:pt idx="1204">
                        <c:v>-16.631959451885201</c:v>
                      </c:pt>
                      <c:pt idx="1205">
                        <c:v>-16.627522874187399</c:v>
                      </c:pt>
                      <c:pt idx="1206">
                        <c:v>-16.623086296489699</c:v>
                      </c:pt>
                      <c:pt idx="1207">
                        <c:v>-16.6186497187919</c:v>
                      </c:pt>
                      <c:pt idx="1208">
                        <c:v>-16.614213141094101</c:v>
                      </c:pt>
                      <c:pt idx="1209">
                        <c:v>-16.609776563396299</c:v>
                      </c:pt>
                      <c:pt idx="1210">
                        <c:v>-16.605339985698599</c:v>
                      </c:pt>
                      <c:pt idx="1211">
                        <c:v>-16.6009034080008</c:v>
                      </c:pt>
                      <c:pt idx="1212">
                        <c:v>-16.596466830303001</c:v>
                      </c:pt>
                      <c:pt idx="1213">
                        <c:v>-16.592030252605301</c:v>
                      </c:pt>
                      <c:pt idx="1214">
                        <c:v>-16.587593674907499</c:v>
                      </c:pt>
                      <c:pt idx="1215">
                        <c:v>-16.5831570972097</c:v>
                      </c:pt>
                      <c:pt idx="1216">
                        <c:v>-16.578720519512</c:v>
                      </c:pt>
                      <c:pt idx="1217">
                        <c:v>-16.574283941814201</c:v>
                      </c:pt>
                      <c:pt idx="1218">
                        <c:v>-16.569847364116399</c:v>
                      </c:pt>
                      <c:pt idx="1219">
                        <c:v>-16.5654107864186</c:v>
                      </c:pt>
                      <c:pt idx="1220">
                        <c:v>-16.5609742087209</c:v>
                      </c:pt>
                      <c:pt idx="1221">
                        <c:v>-16.556537631023101</c:v>
                      </c:pt>
                      <c:pt idx="1222">
                        <c:v>-16.552101053325298</c:v>
                      </c:pt>
                      <c:pt idx="1223">
                        <c:v>-16.547664475627599</c:v>
                      </c:pt>
                      <c:pt idx="1224">
                        <c:v>-16.5432278979298</c:v>
                      </c:pt>
                      <c:pt idx="1225">
                        <c:v>-16.538791320232001</c:v>
                      </c:pt>
                      <c:pt idx="1226">
                        <c:v>-16.534354742534301</c:v>
                      </c:pt>
                      <c:pt idx="1227">
                        <c:v>-16.529918164836499</c:v>
                      </c:pt>
                      <c:pt idx="1228">
                        <c:v>-16.5254815871387</c:v>
                      </c:pt>
                      <c:pt idx="1229">
                        <c:v>-16.5210450094409</c:v>
                      </c:pt>
                      <c:pt idx="1230">
                        <c:v>-16.516608431743201</c:v>
                      </c:pt>
                      <c:pt idx="1231">
                        <c:v>-16.512171854045398</c:v>
                      </c:pt>
                      <c:pt idx="1232">
                        <c:v>-16.507735276347599</c:v>
                      </c:pt>
                      <c:pt idx="1233">
                        <c:v>-16.5032986986499</c:v>
                      </c:pt>
                      <c:pt idx="1234">
                        <c:v>-16.498862120952101</c:v>
                      </c:pt>
                      <c:pt idx="1235">
                        <c:v>-16.494425543254302</c:v>
                      </c:pt>
                      <c:pt idx="1236">
                        <c:v>-16.489988965556599</c:v>
                      </c:pt>
                      <c:pt idx="1237">
                        <c:v>-16.4855523878588</c:v>
                      </c:pt>
                      <c:pt idx="1238">
                        <c:v>-16.481115810161</c:v>
                      </c:pt>
                      <c:pt idx="1239">
                        <c:v>-16.476679232463201</c:v>
                      </c:pt>
                      <c:pt idx="1240">
                        <c:v>-16.472242654765498</c:v>
                      </c:pt>
                      <c:pt idx="1241">
                        <c:v>-16.467806077067699</c:v>
                      </c:pt>
                      <c:pt idx="1242">
                        <c:v>-16.4633694993699</c:v>
                      </c:pt>
                      <c:pt idx="1243">
                        <c:v>-16.458932921672201</c:v>
                      </c:pt>
                      <c:pt idx="1244">
                        <c:v>-16.454496343974402</c:v>
                      </c:pt>
                      <c:pt idx="1245">
                        <c:v>-16.450059766276599</c:v>
                      </c:pt>
                      <c:pt idx="1246">
                        <c:v>-16.445623188578899</c:v>
                      </c:pt>
                      <c:pt idx="1247">
                        <c:v>-16.4411866108811</c:v>
                      </c:pt>
                      <c:pt idx="1248">
                        <c:v>-16.436750033183301</c:v>
                      </c:pt>
                      <c:pt idx="1249">
                        <c:v>-16.432313455485598</c:v>
                      </c:pt>
                      <c:pt idx="1250">
                        <c:v>-16.427876877787799</c:v>
                      </c:pt>
                      <c:pt idx="1251">
                        <c:v>-16.42344030009</c:v>
                      </c:pt>
                      <c:pt idx="1252">
                        <c:v>-16.419003722392201</c:v>
                      </c:pt>
                      <c:pt idx="1253">
                        <c:v>-16.414567144694502</c:v>
                      </c:pt>
                      <c:pt idx="1254">
                        <c:v>-16.410130566996699</c:v>
                      </c:pt>
                      <c:pt idx="1255">
                        <c:v>-16.4056939892989</c:v>
                      </c:pt>
                      <c:pt idx="1256">
                        <c:v>-16.4012574116012</c:v>
                      </c:pt>
                      <c:pt idx="1257">
                        <c:v>-16.396820833903401</c:v>
                      </c:pt>
                      <c:pt idx="1258">
                        <c:v>-16.392384256205599</c:v>
                      </c:pt>
                      <c:pt idx="1259">
                        <c:v>-16.387947678507899</c:v>
                      </c:pt>
                      <c:pt idx="1260">
                        <c:v>-16.3835111008101</c:v>
                      </c:pt>
                      <c:pt idx="1261">
                        <c:v>-16.379074523112301</c:v>
                      </c:pt>
                      <c:pt idx="1262">
                        <c:v>-16.374637945414499</c:v>
                      </c:pt>
                      <c:pt idx="1263">
                        <c:v>-16.370201367716799</c:v>
                      </c:pt>
                      <c:pt idx="1264">
                        <c:v>-16.365764790019</c:v>
                      </c:pt>
                      <c:pt idx="1265">
                        <c:v>-16.361328212321201</c:v>
                      </c:pt>
                      <c:pt idx="1266">
                        <c:v>-16.356891634623501</c:v>
                      </c:pt>
                      <c:pt idx="1267">
                        <c:v>-16.352455056925699</c:v>
                      </c:pt>
                      <c:pt idx="1268">
                        <c:v>-16.3480184792279</c:v>
                      </c:pt>
                      <c:pt idx="1269">
                        <c:v>-16.3435819015302</c:v>
                      </c:pt>
                      <c:pt idx="1270">
                        <c:v>-16.339145323832401</c:v>
                      </c:pt>
                      <c:pt idx="1271">
                        <c:v>-16.334708746134599</c:v>
                      </c:pt>
                      <c:pt idx="1272">
                        <c:v>-16.3302721684368</c:v>
                      </c:pt>
                      <c:pt idx="1273">
                        <c:v>-16.3258355907391</c:v>
                      </c:pt>
                      <c:pt idx="1274">
                        <c:v>-16.321399013041301</c:v>
                      </c:pt>
                      <c:pt idx="1275">
                        <c:v>-16.316962435343498</c:v>
                      </c:pt>
                      <c:pt idx="1276">
                        <c:v>-16.312525857645799</c:v>
                      </c:pt>
                      <c:pt idx="1277">
                        <c:v>-16.308089279948</c:v>
                      </c:pt>
                      <c:pt idx="1278">
                        <c:v>-16.303652702250201</c:v>
                      </c:pt>
                      <c:pt idx="1279">
                        <c:v>-16.299216124552501</c:v>
                      </c:pt>
                      <c:pt idx="1280">
                        <c:v>-16.294779546854699</c:v>
                      </c:pt>
                      <c:pt idx="1281">
                        <c:v>-16.290342969156899</c:v>
                      </c:pt>
                      <c:pt idx="1282">
                        <c:v>-16.2859063914591</c:v>
                      </c:pt>
                      <c:pt idx="1283">
                        <c:v>-16.281469813761401</c:v>
                      </c:pt>
                      <c:pt idx="1284">
                        <c:v>-16.277033236063598</c:v>
                      </c:pt>
                      <c:pt idx="1285">
                        <c:v>-16.272596658365799</c:v>
                      </c:pt>
                      <c:pt idx="1286">
                        <c:v>-16.2681600806681</c:v>
                      </c:pt>
                      <c:pt idx="1287">
                        <c:v>-16.263723502970301</c:v>
                      </c:pt>
                      <c:pt idx="1288">
                        <c:v>-16.259286925272502</c:v>
                      </c:pt>
                      <c:pt idx="1289">
                        <c:v>-16.254850347574799</c:v>
                      </c:pt>
                      <c:pt idx="1290">
                        <c:v>-16.250413769876999</c:v>
                      </c:pt>
                      <c:pt idx="1291">
                        <c:v>-16.2459771921792</c:v>
                      </c:pt>
                      <c:pt idx="1292">
                        <c:v>-16.241540614481401</c:v>
                      </c:pt>
                      <c:pt idx="1293">
                        <c:v>-16.237104036783698</c:v>
                      </c:pt>
                      <c:pt idx="1294">
                        <c:v>-16.232667459085899</c:v>
                      </c:pt>
                      <c:pt idx="1295">
                        <c:v>-16.2282308813881</c:v>
                      </c:pt>
                      <c:pt idx="1296">
                        <c:v>-16.223794303690401</c:v>
                      </c:pt>
                      <c:pt idx="1297">
                        <c:v>-16.219357725992602</c:v>
                      </c:pt>
                      <c:pt idx="1298">
                        <c:v>-16.214921148294799</c:v>
                      </c:pt>
                      <c:pt idx="1299">
                        <c:v>-16.210484570597099</c:v>
                      </c:pt>
                      <c:pt idx="1300">
                        <c:v>-16.2060479928993</c:v>
                      </c:pt>
                      <c:pt idx="1301">
                        <c:v>-16.201611415201501</c:v>
                      </c:pt>
                      <c:pt idx="1302">
                        <c:v>-16.197174837503798</c:v>
                      </c:pt>
                      <c:pt idx="1303">
                        <c:v>-16.192738259805999</c:v>
                      </c:pt>
                      <c:pt idx="1304">
                        <c:v>-16.1883016821082</c:v>
                      </c:pt>
                      <c:pt idx="1305">
                        <c:v>-16.183865104410401</c:v>
                      </c:pt>
                      <c:pt idx="1306">
                        <c:v>-16.179428526712702</c:v>
                      </c:pt>
                      <c:pt idx="1307">
                        <c:v>-16.174991949014899</c:v>
                      </c:pt>
                      <c:pt idx="1308">
                        <c:v>-16.1705553713171</c:v>
                      </c:pt>
                      <c:pt idx="1309">
                        <c:v>-16.1661187936194</c:v>
                      </c:pt>
                      <c:pt idx="1310">
                        <c:v>-16.161682215921601</c:v>
                      </c:pt>
                      <c:pt idx="1311">
                        <c:v>-16.157245638223799</c:v>
                      </c:pt>
                      <c:pt idx="1312">
                        <c:v>-16.152809060526099</c:v>
                      </c:pt>
                      <c:pt idx="1313">
                        <c:v>-16.1483724828283</c:v>
                      </c:pt>
                      <c:pt idx="1314">
                        <c:v>-16.143935905130501</c:v>
                      </c:pt>
                      <c:pt idx="1315">
                        <c:v>-16.139499327432699</c:v>
                      </c:pt>
                      <c:pt idx="1316">
                        <c:v>-16.135062749734999</c:v>
                      </c:pt>
                      <c:pt idx="1317">
                        <c:v>-16.1306261720372</c:v>
                      </c:pt>
                      <c:pt idx="1318">
                        <c:v>-16.126189594339401</c:v>
                      </c:pt>
                      <c:pt idx="1319">
                        <c:v>-16.121753016641701</c:v>
                      </c:pt>
                      <c:pt idx="1320">
                        <c:v>-16.117316438943899</c:v>
                      </c:pt>
                      <c:pt idx="1321">
                        <c:v>-16.1128798612461</c:v>
                      </c:pt>
                      <c:pt idx="1322">
                        <c:v>-16.1084432835484</c:v>
                      </c:pt>
                      <c:pt idx="1323">
                        <c:v>-16.104006705850601</c:v>
                      </c:pt>
                      <c:pt idx="1324">
                        <c:v>-16.099570128152799</c:v>
                      </c:pt>
                      <c:pt idx="1325">
                        <c:v>-16.095133550454999</c:v>
                      </c:pt>
                      <c:pt idx="1326">
                        <c:v>-16.0906969727573</c:v>
                      </c:pt>
                      <c:pt idx="1327">
                        <c:v>-16.086260395059501</c:v>
                      </c:pt>
                      <c:pt idx="1328">
                        <c:v>-16.081823817361698</c:v>
                      </c:pt>
                      <c:pt idx="1329">
                        <c:v>-16.077387239663999</c:v>
                      </c:pt>
                      <c:pt idx="1330">
                        <c:v>-16.0729506619662</c:v>
                      </c:pt>
                      <c:pt idx="1331">
                        <c:v>-16.068514084268401</c:v>
                      </c:pt>
                      <c:pt idx="1332">
                        <c:v>-16.064077506570701</c:v>
                      </c:pt>
                      <c:pt idx="1333">
                        <c:v>-16.059640928872899</c:v>
                      </c:pt>
                      <c:pt idx="1334">
                        <c:v>-16.055204351175099</c:v>
                      </c:pt>
                      <c:pt idx="1335">
                        <c:v>-16.0507677734773</c:v>
                      </c:pt>
                      <c:pt idx="1336">
                        <c:v>-16.046331195779601</c:v>
                      </c:pt>
                      <c:pt idx="1337">
                        <c:v>-16.041894618081798</c:v>
                      </c:pt>
                      <c:pt idx="1338">
                        <c:v>-16.037458040383999</c:v>
                      </c:pt>
                      <c:pt idx="1339">
                        <c:v>-16.0330214626863</c:v>
                      </c:pt>
                      <c:pt idx="1340">
                        <c:v>-16.028584884988501</c:v>
                      </c:pt>
                      <c:pt idx="1341">
                        <c:v>-16.024148307290702</c:v>
                      </c:pt>
                      <c:pt idx="1342">
                        <c:v>-16.019711729592998</c:v>
                      </c:pt>
                      <c:pt idx="1343">
                        <c:v>-16.015275151895199</c:v>
                      </c:pt>
                      <c:pt idx="1344">
                        <c:v>-16.0108385741974</c:v>
                      </c:pt>
                      <c:pt idx="1345">
                        <c:v>-16.006401996499601</c:v>
                      </c:pt>
                      <c:pt idx="1346">
                        <c:v>-16.001965418801898</c:v>
                      </c:pt>
                      <c:pt idx="1347">
                        <c:v>-15.997528841104099</c:v>
                      </c:pt>
                      <c:pt idx="1348">
                        <c:v>-15.9930922634063</c:v>
                      </c:pt>
                      <c:pt idx="1349">
                        <c:v>-15.988655685708601</c:v>
                      </c:pt>
                      <c:pt idx="1350">
                        <c:v>-15.9842191080108</c:v>
                      </c:pt>
                      <c:pt idx="1351">
                        <c:v>-15.979782530313001</c:v>
                      </c:pt>
                      <c:pt idx="1352">
                        <c:v>-15.975345952615299</c:v>
                      </c:pt>
                      <c:pt idx="1353">
                        <c:v>-15.9709093749175</c:v>
                      </c:pt>
                      <c:pt idx="1354">
                        <c:v>-15.9664727972197</c:v>
                      </c:pt>
                      <c:pt idx="1355">
                        <c:v>-15.962036219522</c:v>
                      </c:pt>
                      <c:pt idx="1356">
                        <c:v>-15.957599641824199</c:v>
                      </c:pt>
                      <c:pt idx="1357">
                        <c:v>-15.9531630641264</c:v>
                      </c:pt>
                      <c:pt idx="1358">
                        <c:v>-15.948726486428599</c:v>
                      </c:pt>
                      <c:pt idx="1359">
                        <c:v>-15.9442899087309</c:v>
                      </c:pt>
                      <c:pt idx="1360">
                        <c:v>-15.939853331033101</c:v>
                      </c:pt>
                      <c:pt idx="1361">
                        <c:v>-15.9354167533353</c:v>
                      </c:pt>
                      <c:pt idx="1362">
                        <c:v>-15.9309801756376</c:v>
                      </c:pt>
                      <c:pt idx="1363">
                        <c:v>-15.9265435979398</c:v>
                      </c:pt>
                      <c:pt idx="1364">
                        <c:v>-15.922107020242001</c:v>
                      </c:pt>
                      <c:pt idx="1365">
                        <c:v>-15.917670442544299</c:v>
                      </c:pt>
                      <c:pt idx="1366">
                        <c:v>-15.9132338648465</c:v>
                      </c:pt>
                      <c:pt idx="1367">
                        <c:v>-15.908797287148699</c:v>
                      </c:pt>
                      <c:pt idx="1368">
                        <c:v>-15.9043607094509</c:v>
                      </c:pt>
                      <c:pt idx="1369">
                        <c:v>-15.899924131753201</c:v>
                      </c:pt>
                      <c:pt idx="1370">
                        <c:v>-15.8954875540554</c:v>
                      </c:pt>
                      <c:pt idx="1371">
                        <c:v>-15.891050976357601</c:v>
                      </c:pt>
                      <c:pt idx="1372">
                        <c:v>-15.8866143986599</c:v>
                      </c:pt>
                      <c:pt idx="1373">
                        <c:v>-15.882177820962101</c:v>
                      </c:pt>
                      <c:pt idx="1374">
                        <c:v>-15.8777412432643</c:v>
                      </c:pt>
                      <c:pt idx="1375">
                        <c:v>-15.8733046655666</c:v>
                      </c:pt>
                      <c:pt idx="1376">
                        <c:v>-15.868868087868799</c:v>
                      </c:pt>
                      <c:pt idx="1377">
                        <c:v>-15.864431510171</c:v>
                      </c:pt>
                      <c:pt idx="1378">
                        <c:v>-15.859994932473199</c:v>
                      </c:pt>
                      <c:pt idx="1379">
                        <c:v>-15.8555583547755</c:v>
                      </c:pt>
                      <c:pt idx="1380">
                        <c:v>-15.851121777077701</c:v>
                      </c:pt>
                      <c:pt idx="1381">
                        <c:v>-15.8466851993799</c:v>
                      </c:pt>
                      <c:pt idx="1382">
                        <c:v>-15.8422486216822</c:v>
                      </c:pt>
                      <c:pt idx="1383">
                        <c:v>-15.8378120439844</c:v>
                      </c:pt>
                      <c:pt idx="1384">
                        <c:v>-15.833375466286601</c:v>
                      </c:pt>
                      <c:pt idx="1385">
                        <c:v>-15.828938888588899</c:v>
                      </c:pt>
                      <c:pt idx="1386">
                        <c:v>-15.8245023108911</c:v>
                      </c:pt>
                      <c:pt idx="1387">
                        <c:v>-15.820065733193299</c:v>
                      </c:pt>
                      <c:pt idx="1388">
                        <c:v>-15.8156291554956</c:v>
                      </c:pt>
                      <c:pt idx="1389">
                        <c:v>-15.811192577797801</c:v>
                      </c:pt>
                      <c:pt idx="1390">
                        <c:v>-15.8067560001</c:v>
                      </c:pt>
                      <c:pt idx="1391">
                        <c:v>-15.802319422402199</c:v>
                      </c:pt>
                      <c:pt idx="1392">
                        <c:v>-15.7978828447045</c:v>
                      </c:pt>
                      <c:pt idx="1393">
                        <c:v>-15.793446267006701</c:v>
                      </c:pt>
                      <c:pt idx="1394">
                        <c:v>-15.7890096893089</c:v>
                      </c:pt>
                      <c:pt idx="1395">
                        <c:v>-15.7845731116112</c:v>
                      </c:pt>
                      <c:pt idx="1396">
                        <c:v>-15.780136533913399</c:v>
                      </c:pt>
                      <c:pt idx="1397">
                        <c:v>-15.7756999562156</c:v>
                      </c:pt>
                      <c:pt idx="1398">
                        <c:v>-15.771263378517901</c:v>
                      </c:pt>
                      <c:pt idx="1399">
                        <c:v>-15.7668268008201</c:v>
                      </c:pt>
                      <c:pt idx="1400">
                        <c:v>-15.762390223122299</c:v>
                      </c:pt>
                      <c:pt idx="1401">
                        <c:v>-15.7579536454245</c:v>
                      </c:pt>
                      <c:pt idx="1402">
                        <c:v>-15.753517067726801</c:v>
                      </c:pt>
                      <c:pt idx="1403">
                        <c:v>-15.749080490029</c:v>
                      </c:pt>
                      <c:pt idx="1404">
                        <c:v>-15.744643912331201</c:v>
                      </c:pt>
                      <c:pt idx="1405">
                        <c:v>-15.740207334633499</c:v>
                      </c:pt>
                      <c:pt idx="1406">
                        <c:v>-15.7357707569357</c:v>
                      </c:pt>
                      <c:pt idx="1407">
                        <c:v>-15.7313341792379</c:v>
                      </c:pt>
                      <c:pt idx="1408">
                        <c:v>-15.7268976015402</c:v>
                      </c:pt>
                      <c:pt idx="1409">
                        <c:v>-15.722461023842399</c:v>
                      </c:pt>
                      <c:pt idx="1410">
                        <c:v>-15.7180244461446</c:v>
                      </c:pt>
                      <c:pt idx="1411">
                        <c:v>-15.713587868446799</c:v>
                      </c:pt>
                      <c:pt idx="1412">
                        <c:v>-15.7091512907491</c:v>
                      </c:pt>
                      <c:pt idx="1413">
                        <c:v>-15.704714713051301</c:v>
                      </c:pt>
                      <c:pt idx="1414">
                        <c:v>-15.7002781353535</c:v>
                      </c:pt>
                      <c:pt idx="1415">
                        <c:v>-15.6958415576558</c:v>
                      </c:pt>
                      <c:pt idx="1416">
                        <c:v>-15.691404979958</c:v>
                      </c:pt>
                      <c:pt idx="1417">
                        <c:v>-15.686968402260201</c:v>
                      </c:pt>
                      <c:pt idx="1418">
                        <c:v>-15.682531824562499</c:v>
                      </c:pt>
                      <c:pt idx="1419">
                        <c:v>-15.6780952468647</c:v>
                      </c:pt>
                      <c:pt idx="1420">
                        <c:v>-15.673658669166899</c:v>
                      </c:pt>
                      <c:pt idx="1421">
                        <c:v>-15.6692220914691</c:v>
                      </c:pt>
                      <c:pt idx="1422">
                        <c:v>-15.664785513771401</c:v>
                      </c:pt>
                      <c:pt idx="1423">
                        <c:v>-15.6603489360736</c:v>
                      </c:pt>
                      <c:pt idx="1424">
                        <c:v>-15.655912358375801</c:v>
                      </c:pt>
                      <c:pt idx="1425">
                        <c:v>-15.6514757806781</c:v>
                      </c:pt>
                      <c:pt idx="1426">
                        <c:v>-15.6470392029803</c:v>
                      </c:pt>
                      <c:pt idx="1427">
                        <c:v>-15.6426026252825</c:v>
                      </c:pt>
                      <c:pt idx="1428">
                        <c:v>-15.6381660475848</c:v>
                      </c:pt>
                      <c:pt idx="1429">
                        <c:v>-15.633729469886999</c:v>
                      </c:pt>
                      <c:pt idx="1430">
                        <c:v>-15.6292928921892</c:v>
                      </c:pt>
                      <c:pt idx="1431">
                        <c:v>-15.624856314491501</c:v>
                      </c:pt>
                      <c:pt idx="1432">
                        <c:v>-15.6204197367937</c:v>
                      </c:pt>
                      <c:pt idx="1433">
                        <c:v>-15.615983159095901</c:v>
                      </c:pt>
                      <c:pt idx="1434">
                        <c:v>-15.6115465813981</c:v>
                      </c:pt>
                      <c:pt idx="1435">
                        <c:v>-15.6071100037004</c:v>
                      </c:pt>
                      <c:pt idx="1436">
                        <c:v>-15.6026734260026</c:v>
                      </c:pt>
                      <c:pt idx="1437">
                        <c:v>-15.598236848304801</c:v>
                      </c:pt>
                      <c:pt idx="1438">
                        <c:v>-15.593800270607099</c:v>
                      </c:pt>
                      <c:pt idx="1439">
                        <c:v>-15.5893636929093</c:v>
                      </c:pt>
                      <c:pt idx="1440">
                        <c:v>-15.584927115211499</c:v>
                      </c:pt>
                      <c:pt idx="1441">
                        <c:v>-15.5804905375138</c:v>
                      </c:pt>
                      <c:pt idx="1442">
                        <c:v>-15.576053959816001</c:v>
                      </c:pt>
                      <c:pt idx="1443">
                        <c:v>-15.5716173821182</c:v>
                      </c:pt>
                      <c:pt idx="1444">
                        <c:v>-15.567180804420399</c:v>
                      </c:pt>
                      <c:pt idx="1445">
                        <c:v>-15.5627442267227</c:v>
                      </c:pt>
                      <c:pt idx="1446">
                        <c:v>-15.558307649024901</c:v>
                      </c:pt>
                      <c:pt idx="1447">
                        <c:v>-15.5538710713271</c:v>
                      </c:pt>
                      <c:pt idx="1448">
                        <c:v>-15.5494344936294</c:v>
                      </c:pt>
                      <c:pt idx="1449">
                        <c:v>-15.544997915931599</c:v>
                      </c:pt>
                      <c:pt idx="1450">
                        <c:v>-15.5405613382338</c:v>
                      </c:pt>
                      <c:pt idx="1451">
                        <c:v>-15.536124760536101</c:v>
                      </c:pt>
                      <c:pt idx="1452">
                        <c:v>-15.5316881828383</c:v>
                      </c:pt>
                      <c:pt idx="1453">
                        <c:v>-15.527251605140499</c:v>
                      </c:pt>
                      <c:pt idx="1454">
                        <c:v>-15.5228150274427</c:v>
                      </c:pt>
                      <c:pt idx="1455">
                        <c:v>-15.518378449745001</c:v>
                      </c:pt>
                      <c:pt idx="1456">
                        <c:v>-15.5139418720472</c:v>
                      </c:pt>
                      <c:pt idx="1457">
                        <c:v>-15.509505294349401</c:v>
                      </c:pt>
                      <c:pt idx="1458">
                        <c:v>-15.505068716651699</c:v>
                      </c:pt>
                      <c:pt idx="1459">
                        <c:v>-15.5006321389539</c:v>
                      </c:pt>
                      <c:pt idx="1460">
                        <c:v>-15.4961955612561</c:v>
                      </c:pt>
                      <c:pt idx="1461">
                        <c:v>-15.4917589835584</c:v>
                      </c:pt>
                      <c:pt idx="1462">
                        <c:v>-15.487322405860599</c:v>
                      </c:pt>
                      <c:pt idx="1463">
                        <c:v>-15.4828858281628</c:v>
                      </c:pt>
                      <c:pt idx="1464">
                        <c:v>-15.478449250464999</c:v>
                      </c:pt>
                      <c:pt idx="1465">
                        <c:v>-15.4740126727673</c:v>
                      </c:pt>
                      <c:pt idx="1466">
                        <c:v>-15.469576095069501</c:v>
                      </c:pt>
                      <c:pt idx="1467">
                        <c:v>-15.4651395173717</c:v>
                      </c:pt>
                      <c:pt idx="1468">
                        <c:v>-15.460702939674</c:v>
                      </c:pt>
                      <c:pt idx="1469">
                        <c:v>-15.4562663619762</c:v>
                      </c:pt>
                      <c:pt idx="1470">
                        <c:v>-15.4518297842784</c:v>
                      </c:pt>
                      <c:pt idx="1471">
                        <c:v>-15.447393206580699</c:v>
                      </c:pt>
                      <c:pt idx="1472">
                        <c:v>-15.4429566288829</c:v>
                      </c:pt>
                      <c:pt idx="1473">
                        <c:v>-15.438520051185099</c:v>
                      </c:pt>
                      <c:pt idx="1474">
                        <c:v>-15.4340834734873</c:v>
                      </c:pt>
                      <c:pt idx="1475">
                        <c:v>-15.429646895789601</c:v>
                      </c:pt>
                      <c:pt idx="1476">
                        <c:v>-15.4252103180918</c:v>
                      </c:pt>
                      <c:pt idx="1477">
                        <c:v>-15.420773740394001</c:v>
                      </c:pt>
                      <c:pt idx="1478">
                        <c:v>-15.4163371626963</c:v>
                      </c:pt>
                      <c:pt idx="1479">
                        <c:v>-15.4119005849985</c:v>
                      </c:pt>
                      <c:pt idx="1480">
                        <c:v>-15.4074640073007</c:v>
                      </c:pt>
                      <c:pt idx="1481">
                        <c:v>-15.403027429603</c:v>
                      </c:pt>
                      <c:pt idx="1482">
                        <c:v>-15.398590851905199</c:v>
                      </c:pt>
                      <c:pt idx="1483">
                        <c:v>-15.3941542742074</c:v>
                      </c:pt>
                      <c:pt idx="1484">
                        <c:v>-15.389717696509701</c:v>
                      </c:pt>
                      <c:pt idx="1485">
                        <c:v>-15.3852811188119</c:v>
                      </c:pt>
                      <c:pt idx="1486">
                        <c:v>-15.380844541114101</c:v>
                      </c:pt>
                      <c:pt idx="1487">
                        <c:v>-15.3764079634163</c:v>
                      </c:pt>
                      <c:pt idx="1488">
                        <c:v>-15.3719713857186</c:v>
                      </c:pt>
                      <c:pt idx="1489">
                        <c:v>-15.3675348080208</c:v>
                      </c:pt>
                      <c:pt idx="1490">
                        <c:v>-15.363098230323001</c:v>
                      </c:pt>
                      <c:pt idx="1491">
                        <c:v>-15.358661652625299</c:v>
                      </c:pt>
                      <c:pt idx="1492">
                        <c:v>-15.3542250749275</c:v>
                      </c:pt>
                      <c:pt idx="1493">
                        <c:v>-15.349788497229699</c:v>
                      </c:pt>
                      <c:pt idx="1494">
                        <c:v>-15.345351919532</c:v>
                      </c:pt>
                      <c:pt idx="1495">
                        <c:v>-15.340915341834201</c:v>
                      </c:pt>
                      <c:pt idx="1496">
                        <c:v>-15.3364787641364</c:v>
                      </c:pt>
                      <c:pt idx="1497">
                        <c:v>-15.332042186438599</c:v>
                      </c:pt>
                      <c:pt idx="1498">
                        <c:v>-15.3276056087409</c:v>
                      </c:pt>
                      <c:pt idx="1499">
                        <c:v>-15.323169031043101</c:v>
                      </c:pt>
                      <c:pt idx="1500">
                        <c:v>-15.3187324533453</c:v>
                      </c:pt>
                      <c:pt idx="1501">
                        <c:v>-15.3142958756476</c:v>
                      </c:pt>
                      <c:pt idx="1502">
                        <c:v>-15.309859297949799</c:v>
                      </c:pt>
                      <c:pt idx="1503">
                        <c:v>-15.305422720252</c:v>
                      </c:pt>
                      <c:pt idx="1504">
                        <c:v>-15.300986142554301</c:v>
                      </c:pt>
                      <c:pt idx="1505">
                        <c:v>-15.2965495648565</c:v>
                      </c:pt>
                      <c:pt idx="1506">
                        <c:v>-15.292112987158699</c:v>
                      </c:pt>
                      <c:pt idx="1507">
                        <c:v>-15.2876764094609</c:v>
                      </c:pt>
                      <c:pt idx="1508">
                        <c:v>-15.283239831763201</c:v>
                      </c:pt>
                      <c:pt idx="1509">
                        <c:v>-15.2788032540654</c:v>
                      </c:pt>
                      <c:pt idx="1510">
                        <c:v>-15.274366676367601</c:v>
                      </c:pt>
                      <c:pt idx="1511">
                        <c:v>-15.269930098669899</c:v>
                      </c:pt>
                      <c:pt idx="1512">
                        <c:v>-15.2654935209721</c:v>
                      </c:pt>
                      <c:pt idx="1513">
                        <c:v>-15.2610569432743</c:v>
                      </c:pt>
                      <c:pt idx="1514">
                        <c:v>-15.2566203655766</c:v>
                      </c:pt>
                      <c:pt idx="1515">
                        <c:v>-15.252183787878799</c:v>
                      </c:pt>
                      <c:pt idx="1516">
                        <c:v>-15.247747210181</c:v>
                      </c:pt>
                      <c:pt idx="1517">
                        <c:v>-15.243310632483199</c:v>
                      </c:pt>
                      <c:pt idx="1518">
                        <c:v>-15.2388740547855</c:v>
                      </c:pt>
                      <c:pt idx="1519">
                        <c:v>-15.234437477087701</c:v>
                      </c:pt>
                      <c:pt idx="1520">
                        <c:v>-15.2300008993899</c:v>
                      </c:pt>
                      <c:pt idx="1521">
                        <c:v>-15.2255643216922</c:v>
                      </c:pt>
                      <c:pt idx="1522">
                        <c:v>-15.221127743994399</c:v>
                      </c:pt>
                      <c:pt idx="1523">
                        <c:v>-15.2166911662966</c:v>
                      </c:pt>
                      <c:pt idx="1524">
                        <c:v>-15.212254588598899</c:v>
                      </c:pt>
                      <c:pt idx="1525">
                        <c:v>-15.2078180109011</c:v>
                      </c:pt>
                      <c:pt idx="1526">
                        <c:v>-15.203381433203299</c:v>
                      </c:pt>
                      <c:pt idx="1527">
                        <c:v>-15.1989448555056</c:v>
                      </c:pt>
                      <c:pt idx="1528">
                        <c:v>-15.194508277807801</c:v>
                      </c:pt>
                      <c:pt idx="1529">
                        <c:v>-15.19007170011</c:v>
                      </c:pt>
                      <c:pt idx="1530">
                        <c:v>-15.185635122412201</c:v>
                      </c:pt>
                      <c:pt idx="1531">
                        <c:v>-15.181198544714499</c:v>
                      </c:pt>
                      <c:pt idx="1532">
                        <c:v>-15.1767619670167</c:v>
                      </c:pt>
                      <c:pt idx="1533">
                        <c:v>-15.1723253893189</c:v>
                      </c:pt>
                      <c:pt idx="1534">
                        <c:v>-15.1678888116212</c:v>
                      </c:pt>
                      <c:pt idx="1535">
                        <c:v>-15.163452233923399</c:v>
                      </c:pt>
                      <c:pt idx="1536">
                        <c:v>-15.1590156562256</c:v>
                      </c:pt>
                      <c:pt idx="1537">
                        <c:v>-15.154579078527901</c:v>
                      </c:pt>
                      <c:pt idx="1538">
                        <c:v>-15.1501425008301</c:v>
                      </c:pt>
                      <c:pt idx="1539">
                        <c:v>-15.145705923132301</c:v>
                      </c:pt>
                      <c:pt idx="1540">
                        <c:v>-15.1412693454345</c:v>
                      </c:pt>
                      <c:pt idx="1541">
                        <c:v>-15.1368327677368</c:v>
                      </c:pt>
                      <c:pt idx="1542">
                        <c:v>-15.132396190039</c:v>
                      </c:pt>
                      <c:pt idx="1543">
                        <c:v>-15.127959612341201</c:v>
                      </c:pt>
                      <c:pt idx="1544">
                        <c:v>-15.123523034643499</c:v>
                      </c:pt>
                      <c:pt idx="1545">
                        <c:v>-15.1190864569457</c:v>
                      </c:pt>
                      <c:pt idx="1546">
                        <c:v>-15.114649879247899</c:v>
                      </c:pt>
                      <c:pt idx="1547">
                        <c:v>-15.1102133015502</c:v>
                      </c:pt>
                      <c:pt idx="1548">
                        <c:v>-15.105776723852401</c:v>
                      </c:pt>
                      <c:pt idx="1549">
                        <c:v>-15.1013401461546</c:v>
                      </c:pt>
                      <c:pt idx="1550">
                        <c:v>-15.096903568456799</c:v>
                      </c:pt>
                      <c:pt idx="1551">
                        <c:v>-15.0924669907591</c:v>
                      </c:pt>
                      <c:pt idx="1552">
                        <c:v>-15.088030413061301</c:v>
                      </c:pt>
                      <c:pt idx="1553">
                        <c:v>-15.0835938353635</c:v>
                      </c:pt>
                      <c:pt idx="1554">
                        <c:v>-15.0791572576658</c:v>
                      </c:pt>
                      <c:pt idx="1555">
                        <c:v>-15.074720679967999</c:v>
                      </c:pt>
                      <c:pt idx="1556">
                        <c:v>-15.0702841022702</c:v>
                      </c:pt>
                      <c:pt idx="1557">
                        <c:v>-15.065847524572501</c:v>
                      </c:pt>
                      <c:pt idx="1558">
                        <c:v>-15.0614109468747</c:v>
                      </c:pt>
                      <c:pt idx="1559">
                        <c:v>-15.056974369176899</c:v>
                      </c:pt>
                      <c:pt idx="1560">
                        <c:v>-15.0525377914791</c:v>
                      </c:pt>
                      <c:pt idx="1561">
                        <c:v>-15.048101213781401</c:v>
                      </c:pt>
                      <c:pt idx="1562">
                        <c:v>-15.0436646360836</c:v>
                      </c:pt>
                      <c:pt idx="1563">
                        <c:v>-15.039228058385801</c:v>
                      </c:pt>
                      <c:pt idx="1564">
                        <c:v>-15.034791480688099</c:v>
                      </c:pt>
                      <c:pt idx="1565">
                        <c:v>-15.0303549029903</c:v>
                      </c:pt>
                      <c:pt idx="1566">
                        <c:v>-15.025918325292499</c:v>
                      </c:pt>
                      <c:pt idx="1567">
                        <c:v>-15.0214817475948</c:v>
                      </c:pt>
                      <c:pt idx="1568">
                        <c:v>-15.017045169896999</c:v>
                      </c:pt>
                      <c:pt idx="1569">
                        <c:v>-15.0126085921992</c:v>
                      </c:pt>
                      <c:pt idx="1570">
                        <c:v>-15.008172014501501</c:v>
                      </c:pt>
                      <c:pt idx="1571">
                        <c:v>-15.0037354368037</c:v>
                      </c:pt>
                      <c:pt idx="1572">
                        <c:v>-14.999298859105901</c:v>
                      </c:pt>
                      <c:pt idx="1573">
                        <c:v>-14.9948622814081</c:v>
                      </c:pt>
                      <c:pt idx="1574">
                        <c:v>-14.9904257037104</c:v>
                      </c:pt>
                      <c:pt idx="1575">
                        <c:v>-14.985989126012599</c:v>
                      </c:pt>
                      <c:pt idx="1576">
                        <c:v>-14.9815525483148</c:v>
                      </c:pt>
                      <c:pt idx="1577">
                        <c:v>-14.977115970617101</c:v>
                      </c:pt>
                      <c:pt idx="1578">
                        <c:v>-14.9726793929193</c:v>
                      </c:pt>
                      <c:pt idx="1579">
                        <c:v>-14.968242815221499</c:v>
                      </c:pt>
                      <c:pt idx="1580">
                        <c:v>-14.9638062375238</c:v>
                      </c:pt>
                      <c:pt idx="1581">
                        <c:v>-14.959369659826001</c:v>
                      </c:pt>
                      <c:pt idx="1582">
                        <c:v>-14.9549330821282</c:v>
                      </c:pt>
                      <c:pt idx="1583">
                        <c:v>-14.950496504430401</c:v>
                      </c:pt>
                      <c:pt idx="1584">
                        <c:v>-14.946059926732699</c:v>
                      </c:pt>
                      <c:pt idx="1585">
                        <c:v>-14.9416233490349</c:v>
                      </c:pt>
                      <c:pt idx="1586">
                        <c:v>-14.9371867713371</c:v>
                      </c:pt>
                      <c:pt idx="1587">
                        <c:v>-14.9327501936394</c:v>
                      </c:pt>
                      <c:pt idx="1588">
                        <c:v>-14.928313615941599</c:v>
                      </c:pt>
                      <c:pt idx="1589">
                        <c:v>-14.9238770382438</c:v>
                      </c:pt>
                      <c:pt idx="1590">
                        <c:v>-14.919440460546101</c:v>
                      </c:pt>
                      <c:pt idx="1591">
                        <c:v>-14.9150038828483</c:v>
                      </c:pt>
                      <c:pt idx="1592">
                        <c:v>-14.910567305150501</c:v>
                      </c:pt>
                      <c:pt idx="1593">
                        <c:v>-14.9061307274527</c:v>
                      </c:pt>
                      <c:pt idx="1594">
                        <c:v>-14.901694149755</c:v>
                      </c:pt>
                      <c:pt idx="1595">
                        <c:v>-14.8972575720572</c:v>
                      </c:pt>
                      <c:pt idx="1596">
                        <c:v>-14.892820994359401</c:v>
                      </c:pt>
                      <c:pt idx="1597">
                        <c:v>-14.888384416661699</c:v>
                      </c:pt>
                      <c:pt idx="1598">
                        <c:v>-14.8839478389639</c:v>
                      </c:pt>
                      <c:pt idx="1599">
                        <c:v>-14.879511261266099</c:v>
                      </c:pt>
                      <c:pt idx="1600">
                        <c:v>-14.8750746835684</c:v>
                      </c:pt>
                      <c:pt idx="1601">
                        <c:v>-14.870638105870601</c:v>
                      </c:pt>
                      <c:pt idx="1602">
                        <c:v>-14.8662015281728</c:v>
                      </c:pt>
                      <c:pt idx="1603">
                        <c:v>-14.861764950474999</c:v>
                      </c:pt>
                      <c:pt idx="1604">
                        <c:v>-14.8573283727773</c:v>
                      </c:pt>
                      <c:pt idx="1605">
                        <c:v>-14.852891795079501</c:v>
                      </c:pt>
                      <c:pt idx="1606">
                        <c:v>-14.8484552173817</c:v>
                      </c:pt>
                      <c:pt idx="1607">
                        <c:v>-14.844018639684</c:v>
                      </c:pt>
                      <c:pt idx="1608">
                        <c:v>-14.839582061986199</c:v>
                      </c:pt>
                      <c:pt idx="1609">
                        <c:v>-14.8351454842884</c:v>
                      </c:pt>
                      <c:pt idx="1610">
                        <c:v>-14.830708906590701</c:v>
                      </c:pt>
                      <c:pt idx="1611">
                        <c:v>-14.8262723288929</c:v>
                      </c:pt>
                      <c:pt idx="1612">
                        <c:v>-14.821835751195101</c:v>
                      </c:pt>
                      <c:pt idx="1613">
                        <c:v>-14.8173991734974</c:v>
                      </c:pt>
                      <c:pt idx="1614">
                        <c:v>-14.812962595799601</c:v>
                      </c:pt>
                      <c:pt idx="1615">
                        <c:v>-14.8085260181018</c:v>
                      </c:pt>
                      <c:pt idx="1616">
                        <c:v>-14.804089440404001</c:v>
                      </c:pt>
                      <c:pt idx="1617">
                        <c:v>-14.799652862706299</c:v>
                      </c:pt>
                      <c:pt idx="1618">
                        <c:v>-14.7952162850085</c:v>
                      </c:pt>
                      <c:pt idx="1619">
                        <c:v>-14.790779707310699</c:v>
                      </c:pt>
                      <c:pt idx="1620">
                        <c:v>-14.786343129613</c:v>
                      </c:pt>
                      <c:pt idx="1621">
                        <c:v>-14.781906551915201</c:v>
                      </c:pt>
                      <c:pt idx="1622">
                        <c:v>-14.7774699742174</c:v>
                      </c:pt>
                      <c:pt idx="1623">
                        <c:v>-14.7730333965197</c:v>
                      </c:pt>
                      <c:pt idx="1624">
                        <c:v>-14.7685968188219</c:v>
                      </c:pt>
                      <c:pt idx="1625">
                        <c:v>-14.764160241124101</c:v>
                      </c:pt>
                      <c:pt idx="1626">
                        <c:v>-14.7597236634263</c:v>
                      </c:pt>
                      <c:pt idx="1627">
                        <c:v>-14.7552870857286</c:v>
                      </c:pt>
                      <c:pt idx="1628">
                        <c:v>-14.750850508030799</c:v>
                      </c:pt>
                      <c:pt idx="1629">
                        <c:v>-14.746413930333</c:v>
                      </c:pt>
                      <c:pt idx="1630">
                        <c:v>-14.741977352635301</c:v>
                      </c:pt>
                      <c:pt idx="1631">
                        <c:v>-14.7375407749375</c:v>
                      </c:pt>
                      <c:pt idx="1632">
                        <c:v>-14.733104197239699</c:v>
                      </c:pt>
                      <c:pt idx="1633">
                        <c:v>-14.728667619542</c:v>
                      </c:pt>
                      <c:pt idx="1634">
                        <c:v>-14.724231041844201</c:v>
                      </c:pt>
                      <c:pt idx="1635">
                        <c:v>-14.7197944641464</c:v>
                      </c:pt>
                      <c:pt idx="1636">
                        <c:v>-14.715357886448601</c:v>
                      </c:pt>
                      <c:pt idx="1637">
                        <c:v>-14.710921308750899</c:v>
                      </c:pt>
                      <c:pt idx="1638">
                        <c:v>-14.7064847310531</c:v>
                      </c:pt>
                      <c:pt idx="1639">
                        <c:v>-14.7020481533553</c:v>
                      </c:pt>
                      <c:pt idx="1640">
                        <c:v>-14.6976115756576</c:v>
                      </c:pt>
                      <c:pt idx="1641">
                        <c:v>-14.693174997959799</c:v>
                      </c:pt>
                      <c:pt idx="1642">
                        <c:v>-14.688738420262</c:v>
                      </c:pt>
                      <c:pt idx="1643">
                        <c:v>-14.684301842564301</c:v>
                      </c:pt>
                      <c:pt idx="1644">
                        <c:v>-14.6798652648665</c:v>
                      </c:pt>
                      <c:pt idx="1645">
                        <c:v>-14.675428687168701</c:v>
                      </c:pt>
                      <c:pt idx="1646">
                        <c:v>-14.6709921094709</c:v>
                      </c:pt>
                      <c:pt idx="1647">
                        <c:v>-14.6665555317732</c:v>
                      </c:pt>
                      <c:pt idx="1648">
                        <c:v>-14.6621189540754</c:v>
                      </c:pt>
                      <c:pt idx="1649">
                        <c:v>-14.657682376377601</c:v>
                      </c:pt>
                      <c:pt idx="1650">
                        <c:v>-14.653245798679899</c:v>
                      </c:pt>
                      <c:pt idx="1651">
                        <c:v>-14.6488092209821</c:v>
                      </c:pt>
                      <c:pt idx="1652">
                        <c:v>-14.644372643284299</c:v>
                      </c:pt>
                      <c:pt idx="1653">
                        <c:v>-14.6399360655866</c:v>
                      </c:pt>
                      <c:pt idx="1654">
                        <c:v>-14.635499487888801</c:v>
                      </c:pt>
                      <c:pt idx="1655">
                        <c:v>-14.631062910191</c:v>
                      </c:pt>
                      <c:pt idx="1656">
                        <c:v>-14.626626332493201</c:v>
                      </c:pt>
                      <c:pt idx="1657">
                        <c:v>-14.6221897547955</c:v>
                      </c:pt>
                      <c:pt idx="1658">
                        <c:v>-14.617753177097701</c:v>
                      </c:pt>
                      <c:pt idx="1659">
                        <c:v>-14.6133165993999</c:v>
                      </c:pt>
                      <c:pt idx="1660">
                        <c:v>-14.6088800217022</c:v>
                      </c:pt>
                      <c:pt idx="1661">
                        <c:v>-14.604443444004399</c:v>
                      </c:pt>
                      <c:pt idx="1662">
                        <c:v>-14.6000068663066</c:v>
                      </c:pt>
                      <c:pt idx="1663">
                        <c:v>-14.595570288608901</c:v>
                      </c:pt>
                      <c:pt idx="1664">
                        <c:v>-14.5911337109111</c:v>
                      </c:pt>
                      <c:pt idx="1665">
                        <c:v>-14.586697133213301</c:v>
                      </c:pt>
                      <c:pt idx="1666">
                        <c:v>-14.5822605555156</c:v>
                      </c:pt>
                      <c:pt idx="1667">
                        <c:v>-14.5778239778178</c:v>
                      </c:pt>
                      <c:pt idx="1668">
                        <c:v>-14.57338740012</c:v>
                      </c:pt>
                      <c:pt idx="1669">
                        <c:v>-14.568950822422201</c:v>
                      </c:pt>
                      <c:pt idx="1670">
                        <c:v>-14.564514244724499</c:v>
                      </c:pt>
                      <c:pt idx="1671">
                        <c:v>-14.5600776670267</c:v>
                      </c:pt>
                      <c:pt idx="1672">
                        <c:v>-14.555641089328899</c:v>
                      </c:pt>
                      <c:pt idx="1673">
                        <c:v>-14.5512045116312</c:v>
                      </c:pt>
                      <c:pt idx="1674">
                        <c:v>-14.546767933933401</c:v>
                      </c:pt>
                      <c:pt idx="1675">
                        <c:v>-14.5423313562356</c:v>
                      </c:pt>
                      <c:pt idx="1676">
                        <c:v>-14.5378947785379</c:v>
                      </c:pt>
                      <c:pt idx="1677">
                        <c:v>-14.5334582008401</c:v>
                      </c:pt>
                      <c:pt idx="1678">
                        <c:v>-14.529021623142301</c:v>
                      </c:pt>
                      <c:pt idx="1679">
                        <c:v>-14.5245850454445</c:v>
                      </c:pt>
                      <c:pt idx="1680">
                        <c:v>-14.5201484677468</c:v>
                      </c:pt>
                      <c:pt idx="1681">
                        <c:v>-14.515711890048999</c:v>
                      </c:pt>
                      <c:pt idx="1682">
                        <c:v>-14.5112753123512</c:v>
                      </c:pt>
                      <c:pt idx="1683">
                        <c:v>-14.506838734653501</c:v>
                      </c:pt>
                      <c:pt idx="1684">
                        <c:v>-14.5024021569557</c:v>
                      </c:pt>
                      <c:pt idx="1685">
                        <c:v>-14.497965579257899</c:v>
                      </c:pt>
                      <c:pt idx="1686">
                        <c:v>-14.4935290015602</c:v>
                      </c:pt>
                      <c:pt idx="1687">
                        <c:v>-14.489092423862401</c:v>
                      </c:pt>
                      <c:pt idx="1688">
                        <c:v>-14.4846558461646</c:v>
                      </c:pt>
                      <c:pt idx="1689">
                        <c:v>-14.480219268466801</c:v>
                      </c:pt>
                      <c:pt idx="1690">
                        <c:v>-14.475782690769099</c:v>
                      </c:pt>
                      <c:pt idx="1691">
                        <c:v>-14.4713461130713</c:v>
                      </c:pt>
                      <c:pt idx="1692">
                        <c:v>-14.4669095353735</c:v>
                      </c:pt>
                      <c:pt idx="1693">
                        <c:v>-14.4624729576758</c:v>
                      </c:pt>
                      <c:pt idx="1694">
                        <c:v>-14.458036379977999</c:v>
                      </c:pt>
                      <c:pt idx="1695">
                        <c:v>-14.4535998022802</c:v>
                      </c:pt>
                      <c:pt idx="1696">
                        <c:v>-14.449163224582501</c:v>
                      </c:pt>
                      <c:pt idx="1697">
                        <c:v>-14.4447266468847</c:v>
                      </c:pt>
                      <c:pt idx="1698">
                        <c:v>-14.440290069186901</c:v>
                      </c:pt>
                      <c:pt idx="1699">
                        <c:v>-14.4358534914891</c:v>
                      </c:pt>
                      <c:pt idx="1700">
                        <c:v>-14.4314169137914</c:v>
                      </c:pt>
                      <c:pt idx="1701">
                        <c:v>-14.4269803360936</c:v>
                      </c:pt>
                      <c:pt idx="1702">
                        <c:v>-14.4225437583958</c:v>
                      </c:pt>
                      <c:pt idx="1703">
                        <c:v>-14.418107180698099</c:v>
                      </c:pt>
                      <c:pt idx="1704">
                        <c:v>-14.4136706030003</c:v>
                      </c:pt>
                      <c:pt idx="1705">
                        <c:v>-14.409234025302499</c:v>
                      </c:pt>
                      <c:pt idx="1706">
                        <c:v>-14.4047974476048</c:v>
                      </c:pt>
                      <c:pt idx="1707">
                        <c:v>-14.400360869907001</c:v>
                      </c:pt>
                      <c:pt idx="1708">
                        <c:v>-14.3959242922092</c:v>
                      </c:pt>
                      <c:pt idx="1709">
                        <c:v>-14.3914877145115</c:v>
                      </c:pt>
                      <c:pt idx="1710">
                        <c:v>-14.3870511368137</c:v>
                      </c:pt>
                      <c:pt idx="1711">
                        <c:v>-14.3826145591159</c:v>
                      </c:pt>
                      <c:pt idx="1712">
                        <c:v>-14.3781779814181</c:v>
                      </c:pt>
                      <c:pt idx="1713">
                        <c:v>-14.3737414037204</c:v>
                      </c:pt>
                      <c:pt idx="1714">
                        <c:v>-14.369304826022599</c:v>
                      </c:pt>
                      <c:pt idx="1715">
                        <c:v>-14.3648682483248</c:v>
                      </c:pt>
                      <c:pt idx="1716">
                        <c:v>-14.360431670627101</c:v>
                      </c:pt>
                      <c:pt idx="1717">
                        <c:v>-14.3559950929293</c:v>
                      </c:pt>
                      <c:pt idx="1718">
                        <c:v>-14.351558515231501</c:v>
                      </c:pt>
                      <c:pt idx="1719">
                        <c:v>-14.347121937533799</c:v>
                      </c:pt>
                      <c:pt idx="1720">
                        <c:v>-14.342685359836</c:v>
                      </c:pt>
                      <c:pt idx="1721">
                        <c:v>-14.3382487821382</c:v>
                      </c:pt>
                      <c:pt idx="1722">
                        <c:v>-14.333812204440401</c:v>
                      </c:pt>
                      <c:pt idx="1723">
                        <c:v>-14.329375626742699</c:v>
                      </c:pt>
                      <c:pt idx="1724">
                        <c:v>-14.3249390490449</c:v>
                      </c:pt>
                      <c:pt idx="1725">
                        <c:v>-14.320502471347099</c:v>
                      </c:pt>
                      <c:pt idx="1726">
                        <c:v>-14.3160658936494</c:v>
                      </c:pt>
                      <c:pt idx="1727">
                        <c:v>-14.311629315951601</c:v>
                      </c:pt>
                      <c:pt idx="1728">
                        <c:v>-14.3071927382538</c:v>
                      </c:pt>
                      <c:pt idx="1729">
                        <c:v>-14.3027561605561</c:v>
                      </c:pt>
                      <c:pt idx="1730">
                        <c:v>-14.2983195828583</c:v>
                      </c:pt>
                      <c:pt idx="1731">
                        <c:v>-14.293883005160501</c:v>
                      </c:pt>
                      <c:pt idx="1732">
                        <c:v>-14.2894464274627</c:v>
                      </c:pt>
                      <c:pt idx="1733">
                        <c:v>-14.285009849765</c:v>
                      </c:pt>
                      <c:pt idx="1734">
                        <c:v>-14.280573272067199</c:v>
                      </c:pt>
                      <c:pt idx="1735">
                        <c:v>-14.2761366943694</c:v>
                      </c:pt>
                      <c:pt idx="1736">
                        <c:v>-14.271700116671701</c:v>
                      </c:pt>
                      <c:pt idx="1737">
                        <c:v>-14.2672635389739</c:v>
                      </c:pt>
                      <c:pt idx="1738">
                        <c:v>-14.262826961276099</c:v>
                      </c:pt>
                      <c:pt idx="1739">
                        <c:v>-14.2583903835784</c:v>
                      </c:pt>
                      <c:pt idx="1740">
                        <c:v>-14.253953805880601</c:v>
                      </c:pt>
                      <c:pt idx="1741">
                        <c:v>-14.2495172281828</c:v>
                      </c:pt>
                      <c:pt idx="1742">
                        <c:v>-14.245080650485001</c:v>
                      </c:pt>
                      <c:pt idx="1743">
                        <c:v>-14.240644072787299</c:v>
                      </c:pt>
                      <c:pt idx="1744">
                        <c:v>-14.2362074950895</c:v>
                      </c:pt>
                      <c:pt idx="1745">
                        <c:v>-14.2317709173917</c:v>
                      </c:pt>
                      <c:pt idx="1746">
                        <c:v>-14.227334339694</c:v>
                      </c:pt>
                      <c:pt idx="1747">
                        <c:v>-14.222897761996199</c:v>
                      </c:pt>
                      <c:pt idx="1748">
                        <c:v>-14.2184611842984</c:v>
                      </c:pt>
                      <c:pt idx="1749">
                        <c:v>-14.214024606600701</c:v>
                      </c:pt>
                      <c:pt idx="1750">
                        <c:v>-14.2095880289029</c:v>
                      </c:pt>
                      <c:pt idx="1751">
                        <c:v>-14.205151451205101</c:v>
                      </c:pt>
                      <c:pt idx="1752">
                        <c:v>-14.200714873507399</c:v>
                      </c:pt>
                      <c:pt idx="1753">
                        <c:v>-14.1962782958096</c:v>
                      </c:pt>
                      <c:pt idx="1754">
                        <c:v>-14.1918417181118</c:v>
                      </c:pt>
                      <c:pt idx="1755">
                        <c:v>-14.187405140414</c:v>
                      </c:pt>
                      <c:pt idx="1756">
                        <c:v>-14.182968562716299</c:v>
                      </c:pt>
                      <c:pt idx="1757">
                        <c:v>-14.1785319850185</c:v>
                      </c:pt>
                      <c:pt idx="1758">
                        <c:v>-14.174095407320699</c:v>
                      </c:pt>
                      <c:pt idx="1759">
                        <c:v>-14.169658829623</c:v>
                      </c:pt>
                      <c:pt idx="1760">
                        <c:v>-14.165222251925201</c:v>
                      </c:pt>
                      <c:pt idx="1761">
                        <c:v>-14.1607856742274</c:v>
                      </c:pt>
                      <c:pt idx="1762">
                        <c:v>-14.1563490965297</c:v>
                      </c:pt>
                      <c:pt idx="1763">
                        <c:v>-14.151912518831899</c:v>
                      </c:pt>
                      <c:pt idx="1764">
                        <c:v>-14.1474759411341</c:v>
                      </c:pt>
                      <c:pt idx="1765">
                        <c:v>-14.1430393634363</c:v>
                      </c:pt>
                      <c:pt idx="1766">
                        <c:v>-14.1386027857386</c:v>
                      </c:pt>
                      <c:pt idx="1767">
                        <c:v>-14.134166208040799</c:v>
                      </c:pt>
                      <c:pt idx="1768">
                        <c:v>-14.129729630343</c:v>
                      </c:pt>
                      <c:pt idx="1769">
                        <c:v>-14.125293052645301</c:v>
                      </c:pt>
                      <c:pt idx="1770">
                        <c:v>-14.1208564749475</c:v>
                      </c:pt>
                      <c:pt idx="1771">
                        <c:v>-14.116419897249701</c:v>
                      </c:pt>
                      <c:pt idx="1772">
                        <c:v>-14.111983319551999</c:v>
                      </c:pt>
                      <c:pt idx="1773">
                        <c:v>-14.1075467418542</c:v>
                      </c:pt>
                      <c:pt idx="1774">
                        <c:v>-14.1031101641564</c:v>
                      </c:pt>
                      <c:pt idx="1775">
                        <c:v>-14.098673586458601</c:v>
                      </c:pt>
                      <c:pt idx="1776">
                        <c:v>-14.094237008760899</c:v>
                      </c:pt>
                      <c:pt idx="1777">
                        <c:v>-14.0898004310631</c:v>
                      </c:pt>
                      <c:pt idx="1778">
                        <c:v>-14.085363853365299</c:v>
                      </c:pt>
                      <c:pt idx="1779">
                        <c:v>-14.0809272756676</c:v>
                      </c:pt>
                      <c:pt idx="1780">
                        <c:v>-14.076490697969801</c:v>
                      </c:pt>
                      <c:pt idx="1781">
                        <c:v>-14.072054120272</c:v>
                      </c:pt>
                      <c:pt idx="1782">
                        <c:v>-14.0676175425743</c:v>
                      </c:pt>
                      <c:pt idx="1783">
                        <c:v>-14.0631809648765</c:v>
                      </c:pt>
                      <c:pt idx="1784">
                        <c:v>-14.058744387178701</c:v>
                      </c:pt>
                      <c:pt idx="1785">
                        <c:v>-14.0543078094809</c:v>
                      </c:pt>
                      <c:pt idx="1786">
                        <c:v>-14.0498712317832</c:v>
                      </c:pt>
                      <c:pt idx="1787">
                        <c:v>-14.045434654085399</c:v>
                      </c:pt>
                      <c:pt idx="1788">
                        <c:v>-14.0409980763876</c:v>
                      </c:pt>
                      <c:pt idx="1789">
                        <c:v>-14.036561498689901</c:v>
                      </c:pt>
                      <c:pt idx="1790">
                        <c:v>-14.0321249209921</c:v>
                      </c:pt>
                      <c:pt idx="1791">
                        <c:v>-14.027688343294299</c:v>
                      </c:pt>
                      <c:pt idx="1792">
                        <c:v>-14.0232517655966</c:v>
                      </c:pt>
                      <c:pt idx="1793">
                        <c:v>-14.018815187898801</c:v>
                      </c:pt>
                      <c:pt idx="1794">
                        <c:v>-14.014378610201</c:v>
                      </c:pt>
                      <c:pt idx="1795">
                        <c:v>-14.0099420325033</c:v>
                      </c:pt>
                      <c:pt idx="1796">
                        <c:v>-14.005505454805499</c:v>
                      </c:pt>
                      <c:pt idx="1797">
                        <c:v>-14.0010688771077</c:v>
                      </c:pt>
                      <c:pt idx="1798">
                        <c:v>-13.9966322994099</c:v>
                      </c:pt>
                      <c:pt idx="1799">
                        <c:v>-13.9921957217122</c:v>
                      </c:pt>
                      <c:pt idx="1800">
                        <c:v>-13.987759144014399</c:v>
                      </c:pt>
                      <c:pt idx="1801">
                        <c:v>-13.9833225663166</c:v>
                      </c:pt>
                      <c:pt idx="1802">
                        <c:v>-13.978885988618901</c:v>
                      </c:pt>
                      <c:pt idx="1803">
                        <c:v>-13.9744494109211</c:v>
                      </c:pt>
                      <c:pt idx="1804">
                        <c:v>-13.970012833223301</c:v>
                      </c:pt>
                      <c:pt idx="1805">
                        <c:v>-13.965576255525599</c:v>
                      </c:pt>
                      <c:pt idx="1806">
                        <c:v>-13.9611396778278</c:v>
                      </c:pt>
                      <c:pt idx="1807">
                        <c:v>-13.956703100129999</c:v>
                      </c:pt>
                      <c:pt idx="1808">
                        <c:v>-13.9522665224322</c:v>
                      </c:pt>
                      <c:pt idx="1809">
                        <c:v>-13.947829944734501</c:v>
                      </c:pt>
                      <c:pt idx="1810">
                        <c:v>-13.9433933670367</c:v>
                      </c:pt>
                      <c:pt idx="1811">
                        <c:v>-13.938956789338899</c:v>
                      </c:pt>
                      <c:pt idx="1812">
                        <c:v>-13.9345202116412</c:v>
                      </c:pt>
                      <c:pt idx="1813">
                        <c:v>-13.930083633943401</c:v>
                      </c:pt>
                      <c:pt idx="1814">
                        <c:v>-13.9256470562456</c:v>
                      </c:pt>
                      <c:pt idx="1815">
                        <c:v>-13.9212104785479</c:v>
                      </c:pt>
                      <c:pt idx="1816">
                        <c:v>-13.916773900850099</c:v>
                      </c:pt>
                      <c:pt idx="1817">
                        <c:v>-13.9123373231523</c:v>
                      </c:pt>
                      <c:pt idx="1818">
                        <c:v>-13.9079007454545</c:v>
                      </c:pt>
                      <c:pt idx="1819">
                        <c:v>-13.9034641677568</c:v>
                      </c:pt>
                      <c:pt idx="1820">
                        <c:v>-13.899027590058999</c:v>
                      </c:pt>
                      <c:pt idx="1821">
                        <c:v>-13.8945910123612</c:v>
                      </c:pt>
                      <c:pt idx="1822">
                        <c:v>-13.890154434663501</c:v>
                      </c:pt>
                      <c:pt idx="1823">
                        <c:v>-13.8857178569657</c:v>
                      </c:pt>
                      <c:pt idx="1824">
                        <c:v>-13.881281279267901</c:v>
                      </c:pt>
                      <c:pt idx="1825">
                        <c:v>-13.876844701570199</c:v>
                      </c:pt>
                      <c:pt idx="1826">
                        <c:v>-13.8724081238724</c:v>
                      </c:pt>
                      <c:pt idx="1827">
                        <c:v>-13.8679715461746</c:v>
                      </c:pt>
                      <c:pt idx="1828">
                        <c:v>-13.863534968476801</c:v>
                      </c:pt>
                      <c:pt idx="1829">
                        <c:v>-13.859098390779099</c:v>
                      </c:pt>
                      <c:pt idx="1830">
                        <c:v>-13.8546618130813</c:v>
                      </c:pt>
                      <c:pt idx="1831">
                        <c:v>-13.850225235383499</c:v>
                      </c:pt>
                      <c:pt idx="1832">
                        <c:v>-13.8457886576858</c:v>
                      </c:pt>
                      <c:pt idx="1833">
                        <c:v>-13.841352079988001</c:v>
                      </c:pt>
                      <c:pt idx="1834">
                        <c:v>-13.8369155022902</c:v>
                      </c:pt>
                      <c:pt idx="1835">
                        <c:v>-13.8324789245925</c:v>
                      </c:pt>
                      <c:pt idx="1836">
                        <c:v>-13.8280423468947</c:v>
                      </c:pt>
                      <c:pt idx="1837">
                        <c:v>-13.823605769196901</c:v>
                      </c:pt>
                      <c:pt idx="1838">
                        <c:v>-13.819169191499199</c:v>
                      </c:pt>
                      <c:pt idx="1839">
                        <c:v>-13.8147326138014</c:v>
                      </c:pt>
                      <c:pt idx="1840">
                        <c:v>-13.810296036103599</c:v>
                      </c:pt>
                      <c:pt idx="1841">
                        <c:v>-13.8058594584058</c:v>
                      </c:pt>
                      <c:pt idx="1842">
                        <c:v>-13.801422880708101</c:v>
                      </c:pt>
                      <c:pt idx="1843">
                        <c:v>-13.7969863030103</c:v>
                      </c:pt>
                      <c:pt idx="1844">
                        <c:v>-13.792549725312499</c:v>
                      </c:pt>
                      <c:pt idx="1845">
                        <c:v>-13.7881131476148</c:v>
                      </c:pt>
                      <c:pt idx="1846">
                        <c:v>-13.783676569917001</c:v>
                      </c:pt>
                      <c:pt idx="1847">
                        <c:v>-13.7792399922192</c:v>
                      </c:pt>
                      <c:pt idx="1848">
                        <c:v>-13.7748034145215</c:v>
                      </c:pt>
                      <c:pt idx="1849">
                        <c:v>-13.770366836823699</c:v>
                      </c:pt>
                      <c:pt idx="1850">
                        <c:v>-13.7659302591259</c:v>
                      </c:pt>
                      <c:pt idx="1851">
                        <c:v>-13.761493681428099</c:v>
                      </c:pt>
                      <c:pt idx="1852">
                        <c:v>-13.7570571037304</c:v>
                      </c:pt>
                      <c:pt idx="1853">
                        <c:v>-13.752620526032601</c:v>
                      </c:pt>
                      <c:pt idx="1854">
                        <c:v>-13.7481839483348</c:v>
                      </c:pt>
                      <c:pt idx="1855">
                        <c:v>-13.743747370637101</c:v>
                      </c:pt>
                      <c:pt idx="1856">
                        <c:v>-13.7393107929393</c:v>
                      </c:pt>
                      <c:pt idx="1857">
                        <c:v>-13.734874215241501</c:v>
                      </c:pt>
                      <c:pt idx="1858">
                        <c:v>-13.730437637543799</c:v>
                      </c:pt>
                      <c:pt idx="1859">
                        <c:v>-13.726001059846</c:v>
                      </c:pt>
                      <c:pt idx="1860">
                        <c:v>-13.721564482148199</c:v>
                      </c:pt>
                      <c:pt idx="1861">
                        <c:v>-13.7171279044504</c:v>
                      </c:pt>
                      <c:pt idx="1862">
                        <c:v>-13.712691326752701</c:v>
                      </c:pt>
                      <c:pt idx="1863">
                        <c:v>-13.7082547490549</c:v>
                      </c:pt>
                      <c:pt idx="1864">
                        <c:v>-13.703818171357099</c:v>
                      </c:pt>
                      <c:pt idx="1865">
                        <c:v>-13.6993815936594</c:v>
                      </c:pt>
                      <c:pt idx="1866">
                        <c:v>-13.694945015961601</c:v>
                      </c:pt>
                      <c:pt idx="1867">
                        <c:v>-13.6905084382638</c:v>
                      </c:pt>
                      <c:pt idx="1868">
                        <c:v>-13.6860718605661</c:v>
                      </c:pt>
                      <c:pt idx="1869">
                        <c:v>-13.681635282868299</c:v>
                      </c:pt>
                      <c:pt idx="1870">
                        <c:v>-13.6771987051705</c:v>
                      </c:pt>
                      <c:pt idx="1871">
                        <c:v>-13.6727621274727</c:v>
                      </c:pt>
                      <c:pt idx="1872">
                        <c:v>-13.668325549775</c:v>
                      </c:pt>
                      <c:pt idx="1873">
                        <c:v>-13.663888972077199</c:v>
                      </c:pt>
                      <c:pt idx="1874">
                        <c:v>-13.6594523943794</c:v>
                      </c:pt>
                      <c:pt idx="1875">
                        <c:v>-13.655015816681701</c:v>
                      </c:pt>
                      <c:pt idx="1876">
                        <c:v>-13.6505792389839</c:v>
                      </c:pt>
                      <c:pt idx="1877">
                        <c:v>-13.646142661286101</c:v>
                      </c:pt>
                      <c:pt idx="1878">
                        <c:v>-13.641706083588399</c:v>
                      </c:pt>
                      <c:pt idx="1879">
                        <c:v>-13.6372695058906</c:v>
                      </c:pt>
                      <c:pt idx="1880">
                        <c:v>-13.6328329281928</c:v>
                      </c:pt>
                      <c:pt idx="1881">
                        <c:v>-13.628396350495001</c:v>
                      </c:pt>
                      <c:pt idx="1882">
                        <c:v>-13.623959772797299</c:v>
                      </c:pt>
                      <c:pt idx="1883">
                        <c:v>-13.6195231950995</c:v>
                      </c:pt>
                      <c:pt idx="1884">
                        <c:v>-13.615086617401699</c:v>
                      </c:pt>
                      <c:pt idx="1885">
                        <c:v>-13.610650039704</c:v>
                      </c:pt>
                      <c:pt idx="1886">
                        <c:v>-13.606213462006201</c:v>
                      </c:pt>
                      <c:pt idx="1887">
                        <c:v>-13.6017768843084</c:v>
                      </c:pt>
                      <c:pt idx="1888">
                        <c:v>-13.5973403066107</c:v>
                      </c:pt>
                      <c:pt idx="1889">
                        <c:v>-13.5929037289129</c:v>
                      </c:pt>
                      <c:pt idx="1890">
                        <c:v>-13.588467151215101</c:v>
                      </c:pt>
                      <c:pt idx="1891">
                        <c:v>-13.584030573517399</c:v>
                      </c:pt>
                      <c:pt idx="1892">
                        <c:v>-13.5795939958196</c:v>
                      </c:pt>
                      <c:pt idx="1893">
                        <c:v>-13.575157418121799</c:v>
                      </c:pt>
                      <c:pt idx="1894">
                        <c:v>-13.570720840424</c:v>
                      </c:pt>
                      <c:pt idx="1895">
                        <c:v>-13.566284262726301</c:v>
                      </c:pt>
                      <c:pt idx="1896">
                        <c:v>-13.5618476850285</c:v>
                      </c:pt>
                      <c:pt idx="1897">
                        <c:v>-13.557411107330701</c:v>
                      </c:pt>
                      <c:pt idx="1898">
                        <c:v>-13.552974529633</c:v>
                      </c:pt>
                      <c:pt idx="1899">
                        <c:v>-13.5485379519352</c:v>
                      </c:pt>
                      <c:pt idx="1900">
                        <c:v>-13.5441013742374</c:v>
                      </c:pt>
                      <c:pt idx="1901">
                        <c:v>-13.5396647965397</c:v>
                      </c:pt>
                      <c:pt idx="1902">
                        <c:v>-13.535228218841899</c:v>
                      </c:pt>
                      <c:pt idx="1903">
                        <c:v>-13.5307916411441</c:v>
                      </c:pt>
                      <c:pt idx="1904">
                        <c:v>-13.526355063446299</c:v>
                      </c:pt>
                      <c:pt idx="1905">
                        <c:v>-13.5219184857486</c:v>
                      </c:pt>
                      <c:pt idx="1906">
                        <c:v>-13.517481908050801</c:v>
                      </c:pt>
                      <c:pt idx="1907">
                        <c:v>-13.513045330353</c:v>
                      </c:pt>
                      <c:pt idx="1908">
                        <c:v>-13.5086087526553</c:v>
                      </c:pt>
                      <c:pt idx="1909">
                        <c:v>-13.5041721749575</c:v>
                      </c:pt>
                      <c:pt idx="1910">
                        <c:v>-13.499735597259701</c:v>
                      </c:pt>
                      <c:pt idx="1911">
                        <c:v>-13.495299019561999</c:v>
                      </c:pt>
                      <c:pt idx="1912">
                        <c:v>-13.4908624418642</c:v>
                      </c:pt>
                      <c:pt idx="1913">
                        <c:v>-13.486425864166399</c:v>
                      </c:pt>
                      <c:pt idx="1914">
                        <c:v>-13.4819892864686</c:v>
                      </c:pt>
                      <c:pt idx="1915">
                        <c:v>-13.477552708770901</c:v>
                      </c:pt>
                      <c:pt idx="1916">
                        <c:v>-13.4731161310731</c:v>
                      </c:pt>
                      <c:pt idx="1917">
                        <c:v>-13.468679553375299</c:v>
                      </c:pt>
                      <c:pt idx="1918">
                        <c:v>-13.4642429756776</c:v>
                      </c:pt>
                      <c:pt idx="1919">
                        <c:v>-13.459806397979801</c:v>
                      </c:pt>
                      <c:pt idx="1920">
                        <c:v>-13.455369820282</c:v>
                      </c:pt>
                      <c:pt idx="1921">
                        <c:v>-13.4509332425843</c:v>
                      </c:pt>
                      <c:pt idx="1922">
                        <c:v>-13.446496664886499</c:v>
                      </c:pt>
                      <c:pt idx="1923">
                        <c:v>-13.4420600871887</c:v>
                      </c:pt>
                      <c:pt idx="1924">
                        <c:v>-13.437623509491001</c:v>
                      </c:pt>
                      <c:pt idx="1925">
                        <c:v>-13.4331869317932</c:v>
                      </c:pt>
                      <c:pt idx="1926">
                        <c:v>-13.428750354095399</c:v>
                      </c:pt>
                      <c:pt idx="1927">
                        <c:v>-13.4243137763976</c:v>
                      </c:pt>
                      <c:pt idx="1928">
                        <c:v>-13.419877198699901</c:v>
                      </c:pt>
                      <c:pt idx="1929">
                        <c:v>-13.4154406210021</c:v>
                      </c:pt>
                      <c:pt idx="1930">
                        <c:v>-13.411004043304301</c:v>
                      </c:pt>
                      <c:pt idx="1931">
                        <c:v>-13.406567465606599</c:v>
                      </c:pt>
                      <c:pt idx="1932">
                        <c:v>-13.4021308879088</c:v>
                      </c:pt>
                      <c:pt idx="1933">
                        <c:v>-13.397694310211</c:v>
                      </c:pt>
                      <c:pt idx="1934">
                        <c:v>-13.3932577325133</c:v>
                      </c:pt>
                      <c:pt idx="1935">
                        <c:v>-13.388821154815499</c:v>
                      </c:pt>
                      <c:pt idx="1936">
                        <c:v>-13.3843845771177</c:v>
                      </c:pt>
                      <c:pt idx="1937">
                        <c:v>-13.379947999419899</c:v>
                      </c:pt>
                      <c:pt idx="1938">
                        <c:v>-13.3755114217222</c:v>
                      </c:pt>
                      <c:pt idx="1939">
                        <c:v>-13.371074844024401</c:v>
                      </c:pt>
                      <c:pt idx="1940">
                        <c:v>-13.3666382663266</c:v>
                      </c:pt>
                      <c:pt idx="1941">
                        <c:v>-13.3622016886289</c:v>
                      </c:pt>
                      <c:pt idx="1942">
                        <c:v>-13.3577651109311</c:v>
                      </c:pt>
                      <c:pt idx="1943">
                        <c:v>-13.3533285332333</c:v>
                      </c:pt>
                      <c:pt idx="1944">
                        <c:v>-13.348891955535599</c:v>
                      </c:pt>
                      <c:pt idx="1945">
                        <c:v>-13.3444553778378</c:v>
                      </c:pt>
                      <c:pt idx="1946">
                        <c:v>-13.340018800139999</c:v>
                      </c:pt>
                      <c:pt idx="1947">
                        <c:v>-13.3355822224422</c:v>
                      </c:pt>
                      <c:pt idx="1948">
                        <c:v>-13.331145644744501</c:v>
                      </c:pt>
                      <c:pt idx="1949">
                        <c:v>-13.3267090670467</c:v>
                      </c:pt>
                      <c:pt idx="1950">
                        <c:v>-13.322272489348901</c:v>
                      </c:pt>
                      <c:pt idx="1951">
                        <c:v>-13.3178359116512</c:v>
                      </c:pt>
                      <c:pt idx="1952">
                        <c:v>-13.3133993339534</c:v>
                      </c:pt>
                      <c:pt idx="1953">
                        <c:v>-13.3089627562556</c:v>
                      </c:pt>
                      <c:pt idx="1954">
                        <c:v>-13.3045261785579</c:v>
                      </c:pt>
                      <c:pt idx="1955">
                        <c:v>-13.300089600860099</c:v>
                      </c:pt>
                      <c:pt idx="1956">
                        <c:v>-13.2956530231623</c:v>
                      </c:pt>
                      <c:pt idx="1957">
                        <c:v>-13.291216445464499</c:v>
                      </c:pt>
                      <c:pt idx="1958">
                        <c:v>-13.2867798677668</c:v>
                      </c:pt>
                      <c:pt idx="1959">
                        <c:v>-13.282343290069001</c:v>
                      </c:pt>
                      <c:pt idx="1960">
                        <c:v>-13.2779067123712</c:v>
                      </c:pt>
                      <c:pt idx="1961">
                        <c:v>-13.2734701346735</c:v>
                      </c:pt>
                      <c:pt idx="1962">
                        <c:v>-13.2690335569757</c:v>
                      </c:pt>
                      <c:pt idx="1963">
                        <c:v>-13.264596979277901</c:v>
                      </c:pt>
                      <c:pt idx="1964">
                        <c:v>-13.260160401580199</c:v>
                      </c:pt>
                      <c:pt idx="1965">
                        <c:v>-13.2557238238824</c:v>
                      </c:pt>
                      <c:pt idx="1966">
                        <c:v>-13.251287246184599</c:v>
                      </c:pt>
                      <c:pt idx="1967">
                        <c:v>-13.2468506684868</c:v>
                      </c:pt>
                      <c:pt idx="1968">
                        <c:v>-13.242414090789101</c:v>
                      </c:pt>
                      <c:pt idx="1969">
                        <c:v>-13.2379775130913</c:v>
                      </c:pt>
                      <c:pt idx="1970">
                        <c:v>-13.233540935393499</c:v>
                      </c:pt>
                      <c:pt idx="1971">
                        <c:v>-13.2291043576958</c:v>
                      </c:pt>
                      <c:pt idx="1972">
                        <c:v>-13.224667779998001</c:v>
                      </c:pt>
                      <c:pt idx="1973">
                        <c:v>-13.2202312023002</c:v>
                      </c:pt>
                      <c:pt idx="1974">
                        <c:v>-13.2157946246025</c:v>
                      </c:pt>
                      <c:pt idx="1975">
                        <c:v>-13.211358046904699</c:v>
                      </c:pt>
                      <c:pt idx="1976">
                        <c:v>-13.2069214692069</c:v>
                      </c:pt>
                      <c:pt idx="1977">
                        <c:v>-13.202484891509201</c:v>
                      </c:pt>
                      <c:pt idx="1978">
                        <c:v>-13.1980483138114</c:v>
                      </c:pt>
                      <c:pt idx="1979">
                        <c:v>-13.193611736113599</c:v>
                      </c:pt>
                      <c:pt idx="1980">
                        <c:v>-13.1891751584158</c:v>
                      </c:pt>
                      <c:pt idx="1981">
                        <c:v>-13.184738580718101</c:v>
                      </c:pt>
                      <c:pt idx="1982">
                        <c:v>-13.1803020030203</c:v>
                      </c:pt>
                      <c:pt idx="1983">
                        <c:v>-13.175865425322501</c:v>
                      </c:pt>
                      <c:pt idx="1984">
                        <c:v>-13.171428847624799</c:v>
                      </c:pt>
                      <c:pt idx="1985">
                        <c:v>-13.166992269927</c:v>
                      </c:pt>
                      <c:pt idx="1986">
                        <c:v>-13.1625556922292</c:v>
                      </c:pt>
                      <c:pt idx="1987">
                        <c:v>-13.1581191145315</c:v>
                      </c:pt>
                      <c:pt idx="1988">
                        <c:v>-13.153682536833699</c:v>
                      </c:pt>
                      <c:pt idx="1989">
                        <c:v>-13.1492459591359</c:v>
                      </c:pt>
                      <c:pt idx="1990">
                        <c:v>-13.144809381438099</c:v>
                      </c:pt>
                      <c:pt idx="1991">
                        <c:v>-13.1403728037404</c:v>
                      </c:pt>
                      <c:pt idx="1992">
                        <c:v>-13.135936226042601</c:v>
                      </c:pt>
                      <c:pt idx="1993">
                        <c:v>-13.1314996483448</c:v>
                      </c:pt>
                      <c:pt idx="1994">
                        <c:v>-13.1270630706471</c:v>
                      </c:pt>
                      <c:pt idx="1995">
                        <c:v>-13.1226264929493</c:v>
                      </c:pt>
                      <c:pt idx="1996">
                        <c:v>-13.1181899152515</c:v>
                      </c:pt>
                      <c:pt idx="1997">
                        <c:v>-13.113753337553799</c:v>
                      </c:pt>
                      <c:pt idx="1998">
                        <c:v>-13.109316759856</c:v>
                      </c:pt>
                      <c:pt idx="1999">
                        <c:v>-13.104880182158199</c:v>
                      </c:pt>
                      <c:pt idx="2000">
                        <c:v>-13.1004436044604</c:v>
                      </c:pt>
                      <c:pt idx="2001">
                        <c:v>-13.096007026762701</c:v>
                      </c:pt>
                      <c:pt idx="2002">
                        <c:v>-13.0915704490649</c:v>
                      </c:pt>
                      <c:pt idx="2003">
                        <c:v>-13.087133871367101</c:v>
                      </c:pt>
                      <c:pt idx="2004">
                        <c:v>-13.082697293669399</c:v>
                      </c:pt>
                      <c:pt idx="2005">
                        <c:v>-13.0782607159716</c:v>
                      </c:pt>
                      <c:pt idx="2006">
                        <c:v>-13.0738241382738</c:v>
                      </c:pt>
                      <c:pt idx="2007">
                        <c:v>-13.0693875605761</c:v>
                      </c:pt>
                      <c:pt idx="2008">
                        <c:v>-13.064950982878299</c:v>
                      </c:pt>
                      <c:pt idx="2009">
                        <c:v>-13.0605144051805</c:v>
                      </c:pt>
                      <c:pt idx="2010">
                        <c:v>-13.056077827482699</c:v>
                      </c:pt>
                      <c:pt idx="2011">
                        <c:v>-13.051641249785</c:v>
                      </c:pt>
                      <c:pt idx="2012">
                        <c:v>-13.047204672087201</c:v>
                      </c:pt>
                      <c:pt idx="2013">
                        <c:v>-13.0427680943894</c:v>
                      </c:pt>
                      <c:pt idx="2014">
                        <c:v>-13.0383315166917</c:v>
                      </c:pt>
                      <c:pt idx="2015">
                        <c:v>-13.0338949389939</c:v>
                      </c:pt>
                      <c:pt idx="2016">
                        <c:v>-13.029458361296101</c:v>
                      </c:pt>
                      <c:pt idx="2017">
                        <c:v>-13.025021783598399</c:v>
                      </c:pt>
                      <c:pt idx="2018">
                        <c:v>-13.0205852059006</c:v>
                      </c:pt>
                      <c:pt idx="2019">
                        <c:v>-13.016148628202799</c:v>
                      </c:pt>
                      <c:pt idx="2020">
                        <c:v>-13.0117120505051</c:v>
                      </c:pt>
                      <c:pt idx="2021">
                        <c:v>-13.007275472807301</c:v>
                      </c:pt>
                      <c:pt idx="2022">
                        <c:v>-13.0028388951095</c:v>
                      </c:pt>
                      <c:pt idx="2023">
                        <c:v>-12.998402317411699</c:v>
                      </c:pt>
                      <c:pt idx="2024">
                        <c:v>-12.993965739714</c:v>
                      </c:pt>
                      <c:pt idx="2025">
                        <c:v>-12.989529162016201</c:v>
                      </c:pt>
                      <c:pt idx="2026">
                        <c:v>-12.9850925843184</c:v>
                      </c:pt>
                      <c:pt idx="2027">
                        <c:v>-12.9806560066207</c:v>
                      </c:pt>
                      <c:pt idx="2028">
                        <c:v>-12.976219428922899</c:v>
                      </c:pt>
                      <c:pt idx="2029">
                        <c:v>-12.9717828512251</c:v>
                      </c:pt>
                      <c:pt idx="2030">
                        <c:v>-12.967346273527401</c:v>
                      </c:pt>
                      <c:pt idx="2031">
                        <c:v>-12.9629096958296</c:v>
                      </c:pt>
                      <c:pt idx="2032">
                        <c:v>-12.958473118131799</c:v>
                      </c:pt>
                      <c:pt idx="2033">
                        <c:v>-12.954036540434</c:v>
                      </c:pt>
                      <c:pt idx="2034">
                        <c:v>-12.949599962736301</c:v>
                      </c:pt>
                      <c:pt idx="2035">
                        <c:v>-12.9451633850385</c:v>
                      </c:pt>
                      <c:pt idx="2036">
                        <c:v>-12.940726807340701</c:v>
                      </c:pt>
                      <c:pt idx="2037">
                        <c:v>-12.936290229642999</c:v>
                      </c:pt>
                      <c:pt idx="2038">
                        <c:v>-12.9318536519452</c:v>
                      </c:pt>
                      <c:pt idx="2039">
                        <c:v>-12.927417074247399</c:v>
                      </c:pt>
                      <c:pt idx="2040">
                        <c:v>-12.9229804965497</c:v>
                      </c:pt>
                      <c:pt idx="2041">
                        <c:v>-12.918543918851899</c:v>
                      </c:pt>
                      <c:pt idx="2042">
                        <c:v>-12.9141073411541</c:v>
                      </c:pt>
                      <c:pt idx="2043">
                        <c:v>-12.909670763456299</c:v>
                      </c:pt>
                      <c:pt idx="2044">
                        <c:v>-12.9052341857586</c:v>
                      </c:pt>
                      <c:pt idx="2045">
                        <c:v>-12.900797608060801</c:v>
                      </c:pt>
                      <c:pt idx="2046">
                        <c:v>-12.896361030363</c:v>
                      </c:pt>
                      <c:pt idx="2047">
                        <c:v>-12.8919244526653</c:v>
                      </c:pt>
                      <c:pt idx="2048">
                        <c:v>-12.887487874967499</c:v>
                      </c:pt>
                      <c:pt idx="2049">
                        <c:v>-12.8830512972697</c:v>
                      </c:pt>
                      <c:pt idx="2050">
                        <c:v>-12.878614719572001</c:v>
                      </c:pt>
                      <c:pt idx="2051">
                        <c:v>-12.8741781418742</c:v>
                      </c:pt>
                      <c:pt idx="2052">
                        <c:v>-12.869741564176399</c:v>
                      </c:pt>
                      <c:pt idx="2053">
                        <c:v>-12.8653049864786</c:v>
                      </c:pt>
                      <c:pt idx="2054">
                        <c:v>-12.860868408780901</c:v>
                      </c:pt>
                      <c:pt idx="2055">
                        <c:v>-12.8564318310831</c:v>
                      </c:pt>
                      <c:pt idx="2056">
                        <c:v>-12.851995253385301</c:v>
                      </c:pt>
                      <c:pt idx="2057">
                        <c:v>-12.847558675687599</c:v>
                      </c:pt>
                      <c:pt idx="2058">
                        <c:v>-12.8431220979898</c:v>
                      </c:pt>
                      <c:pt idx="2059">
                        <c:v>-12.838685520292</c:v>
                      </c:pt>
                      <c:pt idx="2060">
                        <c:v>-12.8342489425943</c:v>
                      </c:pt>
                      <c:pt idx="2061">
                        <c:v>-12.829812364896499</c:v>
                      </c:pt>
                      <c:pt idx="2062">
                        <c:v>-12.8253757871987</c:v>
                      </c:pt>
                      <c:pt idx="2063">
                        <c:v>-12.820939209501001</c:v>
                      </c:pt>
                      <c:pt idx="2064">
                        <c:v>-12.8165026318032</c:v>
                      </c:pt>
                      <c:pt idx="2065">
                        <c:v>-12.812066054105401</c:v>
                      </c:pt>
                      <c:pt idx="2066">
                        <c:v>-12.8076294764076</c:v>
                      </c:pt>
                      <c:pt idx="2067">
                        <c:v>-12.8031928987099</c:v>
                      </c:pt>
                      <c:pt idx="2068">
                        <c:v>-12.7987563210121</c:v>
                      </c:pt>
                      <c:pt idx="2069">
                        <c:v>-12.794319743314301</c:v>
                      </c:pt>
                      <c:pt idx="2070">
                        <c:v>-12.789883165616599</c:v>
                      </c:pt>
                      <c:pt idx="2071">
                        <c:v>-12.7854465879188</c:v>
                      </c:pt>
                      <c:pt idx="2072">
                        <c:v>-12.781010010220999</c:v>
                      </c:pt>
                      <c:pt idx="2073">
                        <c:v>-12.7765734325233</c:v>
                      </c:pt>
                      <c:pt idx="2074">
                        <c:v>-12.772136854825501</c:v>
                      </c:pt>
                      <c:pt idx="2075">
                        <c:v>-12.7677002771277</c:v>
                      </c:pt>
                      <c:pt idx="2076">
                        <c:v>-12.763263699429899</c:v>
                      </c:pt>
                      <c:pt idx="2077">
                        <c:v>-12.7588271217322</c:v>
                      </c:pt>
                      <c:pt idx="2078">
                        <c:v>-12.754390544034401</c:v>
                      </c:pt>
                      <c:pt idx="2079">
                        <c:v>-12.7499539663366</c:v>
                      </c:pt>
                      <c:pt idx="2080">
                        <c:v>-12.7455173886389</c:v>
                      </c:pt>
                      <c:pt idx="2081">
                        <c:v>-12.741080810941099</c:v>
                      </c:pt>
                      <c:pt idx="2082">
                        <c:v>-12.7366442332433</c:v>
                      </c:pt>
                      <c:pt idx="2083">
                        <c:v>-12.732207655545601</c:v>
                      </c:pt>
                      <c:pt idx="2084">
                        <c:v>-12.7277710778478</c:v>
                      </c:pt>
                      <c:pt idx="2085">
                        <c:v>-12.723334500149999</c:v>
                      </c:pt>
                      <c:pt idx="2086">
                        <c:v>-12.7188979224522</c:v>
                      </c:pt>
                      <c:pt idx="2087">
                        <c:v>-12.714461344754501</c:v>
                      </c:pt>
                      <c:pt idx="2088">
                        <c:v>-12.7100247670567</c:v>
                      </c:pt>
                      <c:pt idx="2089">
                        <c:v>-12.705588189358901</c:v>
                      </c:pt>
                      <c:pt idx="2090">
                        <c:v>-12.701151611661199</c:v>
                      </c:pt>
                      <c:pt idx="2091">
                        <c:v>-12.6967150339634</c:v>
                      </c:pt>
                      <c:pt idx="2092">
                        <c:v>-12.692278456265599</c:v>
                      </c:pt>
                      <c:pt idx="2093">
                        <c:v>-12.6878418785679</c:v>
                      </c:pt>
                      <c:pt idx="2094">
                        <c:v>-12.683405300870101</c:v>
                      </c:pt>
                      <c:pt idx="2095">
                        <c:v>-12.6789687231723</c:v>
                      </c:pt>
                      <c:pt idx="2096">
                        <c:v>-12.674532145474499</c:v>
                      </c:pt>
                      <c:pt idx="2097">
                        <c:v>-12.6700955677768</c:v>
                      </c:pt>
                      <c:pt idx="2098">
                        <c:v>-12.665658990079001</c:v>
                      </c:pt>
                      <c:pt idx="2099">
                        <c:v>-12.6612224123812</c:v>
                      </c:pt>
                      <c:pt idx="2100">
                        <c:v>-12.6567858346835</c:v>
                      </c:pt>
                      <c:pt idx="2101">
                        <c:v>-12.652349256985699</c:v>
                      </c:pt>
                      <c:pt idx="2102">
                        <c:v>-12.6479126792879</c:v>
                      </c:pt>
                      <c:pt idx="2103">
                        <c:v>-12.643476101590201</c:v>
                      </c:pt>
                      <c:pt idx="2104">
                        <c:v>-12.6390395238924</c:v>
                      </c:pt>
                      <c:pt idx="2105">
                        <c:v>-12.634602946194599</c:v>
                      </c:pt>
                      <c:pt idx="2106">
                        <c:v>-12.6301663684969</c:v>
                      </c:pt>
                      <c:pt idx="2107">
                        <c:v>-12.625729790799101</c:v>
                      </c:pt>
                      <c:pt idx="2108">
                        <c:v>-12.6212932131013</c:v>
                      </c:pt>
                      <c:pt idx="2109">
                        <c:v>-12.616856635403501</c:v>
                      </c:pt>
                      <c:pt idx="2110">
                        <c:v>-12.612420057705799</c:v>
                      </c:pt>
                      <c:pt idx="2111">
                        <c:v>-12.607983480008</c:v>
                      </c:pt>
                      <c:pt idx="2112">
                        <c:v>-12.6035469023102</c:v>
                      </c:pt>
                      <c:pt idx="2113">
                        <c:v>-12.5991103246125</c:v>
                      </c:pt>
                      <c:pt idx="2114">
                        <c:v>-12.594673746914699</c:v>
                      </c:pt>
                      <c:pt idx="2115">
                        <c:v>-12.5902371692169</c:v>
                      </c:pt>
                      <c:pt idx="2116">
                        <c:v>-12.585800591519201</c:v>
                      </c:pt>
                      <c:pt idx="2117">
                        <c:v>-12.5813640138214</c:v>
                      </c:pt>
                      <c:pt idx="2118">
                        <c:v>-12.576927436123601</c:v>
                      </c:pt>
                      <c:pt idx="2119">
                        <c:v>-12.5724908584258</c:v>
                      </c:pt>
                      <c:pt idx="2120">
                        <c:v>-12.5680542807281</c:v>
                      </c:pt>
                      <c:pt idx="2121">
                        <c:v>-12.5636177030303</c:v>
                      </c:pt>
                      <c:pt idx="2122">
                        <c:v>-12.559181125332501</c:v>
                      </c:pt>
                      <c:pt idx="2123">
                        <c:v>-12.554744547634799</c:v>
                      </c:pt>
                      <c:pt idx="2124">
                        <c:v>-12.550307969937</c:v>
                      </c:pt>
                      <c:pt idx="2125">
                        <c:v>-12.545871392239199</c:v>
                      </c:pt>
                      <c:pt idx="2126">
                        <c:v>-12.5414348145415</c:v>
                      </c:pt>
                      <c:pt idx="2127">
                        <c:v>-12.536998236843701</c:v>
                      </c:pt>
                      <c:pt idx="2128">
                        <c:v>-12.5325616591459</c:v>
                      </c:pt>
                      <c:pt idx="2129">
                        <c:v>-12.528125081448101</c:v>
                      </c:pt>
                      <c:pt idx="2130">
                        <c:v>-12.5236885037504</c:v>
                      </c:pt>
                      <c:pt idx="2131">
                        <c:v>-12.519251926052601</c:v>
                      </c:pt>
                      <c:pt idx="2132">
                        <c:v>-12.5148153483548</c:v>
                      </c:pt>
                      <c:pt idx="2133">
                        <c:v>-12.5103787706571</c:v>
                      </c:pt>
                      <c:pt idx="2134">
                        <c:v>-12.505942192959299</c:v>
                      </c:pt>
                      <c:pt idx="2135">
                        <c:v>-12.5015056152615</c:v>
                      </c:pt>
                      <c:pt idx="2136">
                        <c:v>-12.497069037563801</c:v>
                      </c:pt>
                      <c:pt idx="2137">
                        <c:v>-12.492632459866</c:v>
                      </c:pt>
                      <c:pt idx="2138">
                        <c:v>-12.488195882168201</c:v>
                      </c:pt>
                      <c:pt idx="2139">
                        <c:v>-12.4837593044704</c:v>
                      </c:pt>
                      <c:pt idx="2140">
                        <c:v>-12.4793227267727</c:v>
                      </c:pt>
                      <c:pt idx="2141">
                        <c:v>-12.4748861490749</c:v>
                      </c:pt>
                      <c:pt idx="2142">
                        <c:v>-12.470449571377101</c:v>
                      </c:pt>
                      <c:pt idx="2143">
                        <c:v>-12.466012993679399</c:v>
                      </c:pt>
                      <c:pt idx="2144">
                        <c:v>-12.4615764159816</c:v>
                      </c:pt>
                      <c:pt idx="2145">
                        <c:v>-12.457139838283799</c:v>
                      </c:pt>
                      <c:pt idx="2146">
                        <c:v>-12.4527032605861</c:v>
                      </c:pt>
                      <c:pt idx="2147">
                        <c:v>-12.448266682888301</c:v>
                      </c:pt>
                      <c:pt idx="2148">
                        <c:v>-12.4438301051905</c:v>
                      </c:pt>
                      <c:pt idx="2149">
                        <c:v>-12.439393527492699</c:v>
                      </c:pt>
                      <c:pt idx="2150">
                        <c:v>-12.434956949795</c:v>
                      </c:pt>
                      <c:pt idx="2151">
                        <c:v>-12.430520372097201</c:v>
                      </c:pt>
                      <c:pt idx="2152">
                        <c:v>-12.4260837943994</c:v>
                      </c:pt>
                      <c:pt idx="2153">
                        <c:v>-12.4216472167017</c:v>
                      </c:pt>
                      <c:pt idx="2154">
                        <c:v>-12.417210639003899</c:v>
                      </c:pt>
                      <c:pt idx="2155">
                        <c:v>-12.4127740613061</c:v>
                      </c:pt>
                      <c:pt idx="2156">
                        <c:v>-12.408337483608401</c:v>
                      </c:pt>
                      <c:pt idx="2157">
                        <c:v>-12.4039009059106</c:v>
                      </c:pt>
                      <c:pt idx="2158">
                        <c:v>-12.399464328212799</c:v>
                      </c:pt>
                      <c:pt idx="2159">
                        <c:v>-12.3950277505151</c:v>
                      </c:pt>
                      <c:pt idx="2160">
                        <c:v>-12.390591172817301</c:v>
                      </c:pt>
                      <c:pt idx="2161">
                        <c:v>-12.3861545951195</c:v>
                      </c:pt>
                      <c:pt idx="2162">
                        <c:v>-12.381718017421701</c:v>
                      </c:pt>
                      <c:pt idx="2163">
                        <c:v>-12.377281439723999</c:v>
                      </c:pt>
                      <c:pt idx="2164">
                        <c:v>-12.3728448620262</c:v>
                      </c:pt>
                      <c:pt idx="2165">
                        <c:v>-12.3684082843284</c:v>
                      </c:pt>
                      <c:pt idx="2166">
                        <c:v>-12.3639717066307</c:v>
                      </c:pt>
                      <c:pt idx="2167">
                        <c:v>-12.359535128932899</c:v>
                      </c:pt>
                      <c:pt idx="2168">
                        <c:v>-12.3550985512351</c:v>
                      </c:pt>
                      <c:pt idx="2169">
                        <c:v>-12.350661973537401</c:v>
                      </c:pt>
                      <c:pt idx="2170">
                        <c:v>-12.3462253958396</c:v>
                      </c:pt>
                      <c:pt idx="2171">
                        <c:v>-12.341788818141801</c:v>
                      </c:pt>
                      <c:pt idx="2172">
                        <c:v>-12.337352240444</c:v>
                      </c:pt>
                      <c:pt idx="2173">
                        <c:v>-12.3329156627463</c:v>
                      </c:pt>
                      <c:pt idx="2174">
                        <c:v>-12.3284790850485</c:v>
                      </c:pt>
                      <c:pt idx="2175">
                        <c:v>-12.324042507350701</c:v>
                      </c:pt>
                      <c:pt idx="2176">
                        <c:v>-12.319605929652999</c:v>
                      </c:pt>
                      <c:pt idx="2177">
                        <c:v>-12.3151693519552</c:v>
                      </c:pt>
                      <c:pt idx="2178">
                        <c:v>-12.310732774257399</c:v>
                      </c:pt>
                      <c:pt idx="2179">
                        <c:v>-12.3062961965597</c:v>
                      </c:pt>
                      <c:pt idx="2180">
                        <c:v>-12.301859618861901</c:v>
                      </c:pt>
                      <c:pt idx="2181">
                        <c:v>-12.2974230411641</c:v>
                      </c:pt>
                      <c:pt idx="2182">
                        <c:v>-12.292986463466301</c:v>
                      </c:pt>
                      <c:pt idx="2183">
                        <c:v>-12.2885498857686</c:v>
                      </c:pt>
                      <c:pt idx="2184">
                        <c:v>-12.2841133080708</c:v>
                      </c:pt>
                      <c:pt idx="2185">
                        <c:v>-12.279676730373</c:v>
                      </c:pt>
                      <c:pt idx="2186">
                        <c:v>-12.2752401526753</c:v>
                      </c:pt>
                      <c:pt idx="2187">
                        <c:v>-12.270803574977499</c:v>
                      </c:pt>
                      <c:pt idx="2188">
                        <c:v>-12.2663669972797</c:v>
                      </c:pt>
                      <c:pt idx="2189">
                        <c:v>-12.261930419582001</c:v>
                      </c:pt>
                      <c:pt idx="2190">
                        <c:v>-12.2574938418842</c:v>
                      </c:pt>
                      <c:pt idx="2191">
                        <c:v>-12.253057264186401</c:v>
                      </c:pt>
                      <c:pt idx="2192">
                        <c:v>-12.2486206864886</c:v>
                      </c:pt>
                      <c:pt idx="2193">
                        <c:v>-12.2441841087909</c:v>
                      </c:pt>
                      <c:pt idx="2194">
                        <c:v>-12.2397475310931</c:v>
                      </c:pt>
                      <c:pt idx="2195">
                        <c:v>-12.235310953395301</c:v>
                      </c:pt>
                      <c:pt idx="2196">
                        <c:v>-12.230874375697599</c:v>
                      </c:pt>
                      <c:pt idx="2197">
                        <c:v>-12.2264377979998</c:v>
                      </c:pt>
                      <c:pt idx="2198">
                        <c:v>-12.222001220301999</c:v>
                      </c:pt>
                      <c:pt idx="2199">
                        <c:v>-12.2175646426043</c:v>
                      </c:pt>
                      <c:pt idx="2200">
                        <c:v>-12.213128064906501</c:v>
                      </c:pt>
                      <c:pt idx="2201">
                        <c:v>-12.2086914872087</c:v>
                      </c:pt>
                      <c:pt idx="2202">
                        <c:v>-12.204254909511</c:v>
                      </c:pt>
                      <c:pt idx="2203">
                        <c:v>-12.1998183318132</c:v>
                      </c:pt>
                      <c:pt idx="2204">
                        <c:v>-12.195381754115401</c:v>
                      </c:pt>
                      <c:pt idx="2205">
                        <c:v>-12.1909451764176</c:v>
                      </c:pt>
                      <c:pt idx="2206">
                        <c:v>-12.1865085987199</c:v>
                      </c:pt>
                      <c:pt idx="2207">
                        <c:v>-12.182072021022099</c:v>
                      </c:pt>
                      <c:pt idx="2208">
                        <c:v>-12.1776354433243</c:v>
                      </c:pt>
                      <c:pt idx="2209">
                        <c:v>-12.173198865626601</c:v>
                      </c:pt>
                      <c:pt idx="2210">
                        <c:v>-12.1687622879288</c:v>
                      </c:pt>
                      <c:pt idx="2211">
                        <c:v>-12.164325710230999</c:v>
                      </c:pt>
                      <c:pt idx="2212">
                        <c:v>-12.1598891325333</c:v>
                      </c:pt>
                      <c:pt idx="2213">
                        <c:v>-12.155452554835501</c:v>
                      </c:pt>
                      <c:pt idx="2214">
                        <c:v>-12.1510159771377</c:v>
                      </c:pt>
                      <c:pt idx="2215">
                        <c:v>-12.146579399439901</c:v>
                      </c:pt>
                      <c:pt idx="2216">
                        <c:v>-12.142142821742199</c:v>
                      </c:pt>
                      <c:pt idx="2217">
                        <c:v>-12.1377062440444</c:v>
                      </c:pt>
                      <c:pt idx="2218">
                        <c:v>-12.1332696663466</c:v>
                      </c:pt>
                      <c:pt idx="2219">
                        <c:v>-12.1288330886489</c:v>
                      </c:pt>
                      <c:pt idx="2220">
                        <c:v>-12.124396510951099</c:v>
                      </c:pt>
                      <c:pt idx="2221">
                        <c:v>-12.1199599332533</c:v>
                      </c:pt>
                      <c:pt idx="2222">
                        <c:v>-12.115523355555601</c:v>
                      </c:pt>
                      <c:pt idx="2223">
                        <c:v>-12.1110867778578</c:v>
                      </c:pt>
                      <c:pt idx="2224">
                        <c:v>-12.106650200160001</c:v>
                      </c:pt>
                      <c:pt idx="2225">
                        <c:v>-12.1022136224622</c:v>
                      </c:pt>
                      <c:pt idx="2226">
                        <c:v>-12.0977770447645</c:v>
                      </c:pt>
                      <c:pt idx="2227">
                        <c:v>-12.0933404670667</c:v>
                      </c:pt>
                      <c:pt idx="2228">
                        <c:v>-12.0889038893689</c:v>
                      </c:pt>
                      <c:pt idx="2229">
                        <c:v>-12.084467311671199</c:v>
                      </c:pt>
                      <c:pt idx="2230">
                        <c:v>-12.0800307339734</c:v>
                      </c:pt>
                      <c:pt idx="2231">
                        <c:v>-12.075594156275599</c:v>
                      </c:pt>
                      <c:pt idx="2232">
                        <c:v>-12.0711575785779</c:v>
                      </c:pt>
                      <c:pt idx="2233">
                        <c:v>-12.066721000880101</c:v>
                      </c:pt>
                      <c:pt idx="2234">
                        <c:v>-12.0622844231823</c:v>
                      </c:pt>
                      <c:pt idx="2235">
                        <c:v>-12.057847845484501</c:v>
                      </c:pt>
                      <c:pt idx="2236">
                        <c:v>-12.053411267786799</c:v>
                      </c:pt>
                      <c:pt idx="2237">
                        <c:v>-12.048974690089</c:v>
                      </c:pt>
                      <c:pt idx="2238">
                        <c:v>-12.0445381123912</c:v>
                      </c:pt>
                      <c:pt idx="2239">
                        <c:v>-12.0401015346935</c:v>
                      </c:pt>
                      <c:pt idx="2240">
                        <c:v>-12.035664956995699</c:v>
                      </c:pt>
                      <c:pt idx="2241">
                        <c:v>-12.0312283792979</c:v>
                      </c:pt>
                      <c:pt idx="2242">
                        <c:v>-12.026791801600201</c:v>
                      </c:pt>
                      <c:pt idx="2243">
                        <c:v>-12.0223552239024</c:v>
                      </c:pt>
                      <c:pt idx="2244">
                        <c:v>-12.017918646204601</c:v>
                      </c:pt>
                      <c:pt idx="2245">
                        <c:v>-12.013482068506899</c:v>
                      </c:pt>
                      <c:pt idx="2246">
                        <c:v>-12.0090454908091</c:v>
                      </c:pt>
                      <c:pt idx="2247">
                        <c:v>-12.0046089131113</c:v>
                      </c:pt>
                      <c:pt idx="2248">
                        <c:v>-12.000172335413501</c:v>
                      </c:pt>
                      <c:pt idx="2249">
                        <c:v>-11.995735757715799</c:v>
                      </c:pt>
                      <c:pt idx="2250">
                        <c:v>-11.991299180018</c:v>
                      </c:pt>
                      <c:pt idx="2251">
                        <c:v>-11.986862602320199</c:v>
                      </c:pt>
                      <c:pt idx="2252">
                        <c:v>-11.9824260246225</c:v>
                      </c:pt>
                      <c:pt idx="2253">
                        <c:v>-11.977989446924701</c:v>
                      </c:pt>
                      <c:pt idx="2254">
                        <c:v>-11.9735528692269</c:v>
                      </c:pt>
                      <c:pt idx="2255">
                        <c:v>-11.9691162915292</c:v>
                      </c:pt>
                      <c:pt idx="2256">
                        <c:v>-11.9646797138314</c:v>
                      </c:pt>
                      <c:pt idx="2257">
                        <c:v>-11.960243136133601</c:v>
                      </c:pt>
                      <c:pt idx="2258">
                        <c:v>-11.9558065584358</c:v>
                      </c:pt>
                      <c:pt idx="2259">
                        <c:v>-11.9513699807381</c:v>
                      </c:pt>
                      <c:pt idx="2260">
                        <c:v>-11.946933403040299</c:v>
                      </c:pt>
                      <c:pt idx="2261">
                        <c:v>-11.9424968253425</c:v>
                      </c:pt>
                      <c:pt idx="2262">
                        <c:v>-11.938060247644801</c:v>
                      </c:pt>
                      <c:pt idx="2263">
                        <c:v>-11.933623669947</c:v>
                      </c:pt>
                      <c:pt idx="2264">
                        <c:v>-11.929187092249199</c:v>
                      </c:pt>
                      <c:pt idx="2265">
                        <c:v>-11.9247505145515</c:v>
                      </c:pt>
                      <c:pt idx="2266">
                        <c:v>-11.920313936853701</c:v>
                      </c:pt>
                      <c:pt idx="2267">
                        <c:v>-11.9158773591559</c:v>
                      </c:pt>
                      <c:pt idx="2268">
                        <c:v>-11.911440781458101</c:v>
                      </c:pt>
                      <c:pt idx="2269">
                        <c:v>-11.907004203760399</c:v>
                      </c:pt>
                      <c:pt idx="2270">
                        <c:v>-11.9025676260626</c:v>
                      </c:pt>
                      <c:pt idx="2271">
                        <c:v>-11.8981310483648</c:v>
                      </c:pt>
                      <c:pt idx="2272">
                        <c:v>-11.8936944706671</c:v>
                      </c:pt>
                      <c:pt idx="2273">
                        <c:v>-11.889257892969299</c:v>
                      </c:pt>
                      <c:pt idx="2274">
                        <c:v>-11.8848213152715</c:v>
                      </c:pt>
                      <c:pt idx="2275">
                        <c:v>-11.880384737573801</c:v>
                      </c:pt>
                      <c:pt idx="2276">
                        <c:v>-11.875948159876</c:v>
                      </c:pt>
                      <c:pt idx="2277">
                        <c:v>-11.871511582178201</c:v>
                      </c:pt>
                      <c:pt idx="2278">
                        <c:v>-11.8670750044804</c:v>
                      </c:pt>
                      <c:pt idx="2279">
                        <c:v>-11.8626384267827</c:v>
                      </c:pt>
                      <c:pt idx="2280">
                        <c:v>-11.858201849084899</c:v>
                      </c:pt>
                      <c:pt idx="2281">
                        <c:v>-11.8537652713871</c:v>
                      </c:pt>
                      <c:pt idx="2282">
                        <c:v>-11.849328693689399</c:v>
                      </c:pt>
                      <c:pt idx="2283">
                        <c:v>-11.8448921159916</c:v>
                      </c:pt>
                      <c:pt idx="2284">
                        <c:v>-11.840455538293799</c:v>
                      </c:pt>
                      <c:pt idx="2285">
                        <c:v>-11.8360189605961</c:v>
                      </c:pt>
                      <c:pt idx="2286">
                        <c:v>-11.831582382898301</c:v>
                      </c:pt>
                      <c:pt idx="2287">
                        <c:v>-11.8271458052005</c:v>
                      </c:pt>
                      <c:pt idx="2288">
                        <c:v>-11.822709227502701</c:v>
                      </c:pt>
                      <c:pt idx="2289">
                        <c:v>-11.818272649804999</c:v>
                      </c:pt>
                      <c:pt idx="2290">
                        <c:v>-11.8138360721072</c:v>
                      </c:pt>
                      <c:pt idx="2291">
                        <c:v>-11.8093994944094</c:v>
                      </c:pt>
                      <c:pt idx="2292">
                        <c:v>-11.8049629167117</c:v>
                      </c:pt>
                      <c:pt idx="2293">
                        <c:v>-11.800526339013899</c:v>
                      </c:pt>
                      <c:pt idx="2294">
                        <c:v>-11.7960897613161</c:v>
                      </c:pt>
                      <c:pt idx="2295">
                        <c:v>-11.791653183618401</c:v>
                      </c:pt>
                      <c:pt idx="2296">
                        <c:v>-11.7872166059206</c:v>
                      </c:pt>
                      <c:pt idx="2297">
                        <c:v>-11.782780028222801</c:v>
                      </c:pt>
                      <c:pt idx="2298">
                        <c:v>-11.778343450525099</c:v>
                      </c:pt>
                      <c:pt idx="2299">
                        <c:v>-11.7739068728273</c:v>
                      </c:pt>
                      <c:pt idx="2300">
                        <c:v>-11.7694702951295</c:v>
                      </c:pt>
                      <c:pt idx="2301">
                        <c:v>-11.765033717431701</c:v>
                      </c:pt>
                      <c:pt idx="2302">
                        <c:v>-11.760597139733999</c:v>
                      </c:pt>
                      <c:pt idx="2303">
                        <c:v>-11.7561605620362</c:v>
                      </c:pt>
                      <c:pt idx="2304">
                        <c:v>-11.751723984338399</c:v>
                      </c:pt>
                      <c:pt idx="2305">
                        <c:v>-11.7472874066407</c:v>
                      </c:pt>
                      <c:pt idx="2306">
                        <c:v>-11.742850828942901</c:v>
                      </c:pt>
                      <c:pt idx="2307">
                        <c:v>-11.7384142512451</c:v>
                      </c:pt>
                      <c:pt idx="2308">
                        <c:v>-11.7339776735474</c:v>
                      </c:pt>
                      <c:pt idx="2309">
                        <c:v>-11.7295410958496</c:v>
                      </c:pt>
                      <c:pt idx="2310">
                        <c:v>-11.725104518151801</c:v>
                      </c:pt>
                      <c:pt idx="2311">
                        <c:v>-11.720667940454</c:v>
                      </c:pt>
                      <c:pt idx="2312">
                        <c:v>-11.7162313627563</c:v>
                      </c:pt>
                      <c:pt idx="2313">
                        <c:v>-11.711794785058499</c:v>
                      </c:pt>
                      <c:pt idx="2314">
                        <c:v>-11.7073582073607</c:v>
                      </c:pt>
                      <c:pt idx="2315">
                        <c:v>-11.702921629663001</c:v>
                      </c:pt>
                      <c:pt idx="2316">
                        <c:v>-11.6984850519652</c:v>
                      </c:pt>
                      <c:pt idx="2317">
                        <c:v>-11.694048474267399</c:v>
                      </c:pt>
                      <c:pt idx="2318">
                        <c:v>-11.6896118965697</c:v>
                      </c:pt>
                      <c:pt idx="2319">
                        <c:v>-11.685175318871901</c:v>
                      </c:pt>
                      <c:pt idx="2320">
                        <c:v>-11.6807387411741</c:v>
                      </c:pt>
                      <c:pt idx="2321">
                        <c:v>-11.676302163476301</c:v>
                      </c:pt>
                      <c:pt idx="2322">
                        <c:v>-11.671865585778599</c:v>
                      </c:pt>
                      <c:pt idx="2323">
                        <c:v>-11.6674290080808</c:v>
                      </c:pt>
                      <c:pt idx="2324">
                        <c:v>-11.662992430382999</c:v>
                      </c:pt>
                      <c:pt idx="2325">
                        <c:v>-11.6585558526853</c:v>
                      </c:pt>
                      <c:pt idx="2326">
                        <c:v>-11.654119274987501</c:v>
                      </c:pt>
                      <c:pt idx="2327">
                        <c:v>-11.6496826972897</c:v>
                      </c:pt>
                      <c:pt idx="2328">
                        <c:v>-11.645246119592001</c:v>
                      </c:pt>
                      <c:pt idx="2329">
                        <c:v>-11.6408095418942</c:v>
                      </c:pt>
                      <c:pt idx="2330">
                        <c:v>-11.636372964196401</c:v>
                      </c:pt>
                      <c:pt idx="2331">
                        <c:v>-11.631936386498699</c:v>
                      </c:pt>
                      <c:pt idx="2332">
                        <c:v>-11.6274998088009</c:v>
                      </c:pt>
                      <c:pt idx="2333">
                        <c:v>-11.623063231103099</c:v>
                      </c:pt>
                      <c:pt idx="2334">
                        <c:v>-11.6186266534053</c:v>
                      </c:pt>
                      <c:pt idx="2335">
                        <c:v>-11.614190075707601</c:v>
                      </c:pt>
                      <c:pt idx="2336">
                        <c:v>-11.6097534980098</c:v>
                      </c:pt>
                      <c:pt idx="2337">
                        <c:v>-11.605316920311999</c:v>
                      </c:pt>
                      <c:pt idx="2338">
                        <c:v>-11.6008803426143</c:v>
                      </c:pt>
                      <c:pt idx="2339">
                        <c:v>-11.596443764916501</c:v>
                      </c:pt>
                      <c:pt idx="2340">
                        <c:v>-11.5920071872187</c:v>
                      </c:pt>
                      <c:pt idx="2341">
                        <c:v>-11.587570609521</c:v>
                      </c:pt>
                      <c:pt idx="2342">
                        <c:v>-11.583134031823199</c:v>
                      </c:pt>
                      <c:pt idx="2343">
                        <c:v>-11.5786974541254</c:v>
                      </c:pt>
                      <c:pt idx="2344">
                        <c:v>-11.5742608764276</c:v>
                      </c:pt>
                      <c:pt idx="2345">
                        <c:v>-11.5698242987299</c:v>
                      </c:pt>
                      <c:pt idx="2346">
                        <c:v>-11.565387721032099</c:v>
                      </c:pt>
                      <c:pt idx="2347">
                        <c:v>-11.5609511433343</c:v>
                      </c:pt>
                      <c:pt idx="2348">
                        <c:v>-11.556514565636601</c:v>
                      </c:pt>
                      <c:pt idx="2349">
                        <c:v>-11.5520779879388</c:v>
                      </c:pt>
                      <c:pt idx="2350">
                        <c:v>-11.547641410241001</c:v>
                      </c:pt>
                      <c:pt idx="2351">
                        <c:v>-11.543204832543299</c:v>
                      </c:pt>
                      <c:pt idx="2352">
                        <c:v>-11.5387682548455</c:v>
                      </c:pt>
                      <c:pt idx="2353">
                        <c:v>-11.5343316771477</c:v>
                      </c:pt>
                      <c:pt idx="2354">
                        <c:v>-11.529895099449901</c:v>
                      </c:pt>
                      <c:pt idx="2355">
                        <c:v>-11.525458521752199</c:v>
                      </c:pt>
                      <c:pt idx="2356">
                        <c:v>-11.5210219440544</c:v>
                      </c:pt>
                      <c:pt idx="2357">
                        <c:v>-11.516585366356599</c:v>
                      </c:pt>
                      <c:pt idx="2358">
                        <c:v>-11.5121487886589</c:v>
                      </c:pt>
                      <c:pt idx="2359">
                        <c:v>-11.507712210961101</c:v>
                      </c:pt>
                      <c:pt idx="2360">
                        <c:v>-11.5032756332633</c:v>
                      </c:pt>
                      <c:pt idx="2361">
                        <c:v>-11.4988390555656</c:v>
                      </c:pt>
                      <c:pt idx="2362">
                        <c:v>-11.4944024778678</c:v>
                      </c:pt>
                      <c:pt idx="2363">
                        <c:v>-11.489965900170001</c:v>
                      </c:pt>
                      <c:pt idx="2364">
                        <c:v>-11.4855293224722</c:v>
                      </c:pt>
                      <c:pt idx="2365">
                        <c:v>-11.4810927447745</c:v>
                      </c:pt>
                      <c:pt idx="2366">
                        <c:v>-11.476656167076699</c:v>
                      </c:pt>
                      <c:pt idx="2367">
                        <c:v>-11.4722195893789</c:v>
                      </c:pt>
                      <c:pt idx="2368">
                        <c:v>-11.467783011681201</c:v>
                      </c:pt>
                      <c:pt idx="2369">
                        <c:v>-11.4633464339834</c:v>
                      </c:pt>
                      <c:pt idx="2370">
                        <c:v>-11.458909856285601</c:v>
                      </c:pt>
                      <c:pt idx="2371">
                        <c:v>-11.4544732785879</c:v>
                      </c:pt>
                      <c:pt idx="2372">
                        <c:v>-11.450036700890101</c:v>
                      </c:pt>
                      <c:pt idx="2373">
                        <c:v>-11.4456001231923</c:v>
                      </c:pt>
                      <c:pt idx="2374">
                        <c:v>-11.441163545494501</c:v>
                      </c:pt>
                      <c:pt idx="2375">
                        <c:v>-11.436726967796799</c:v>
                      </c:pt>
                      <c:pt idx="2376">
                        <c:v>-11.432290390099</c:v>
                      </c:pt>
                      <c:pt idx="2377">
                        <c:v>-11.427853812401199</c:v>
                      </c:pt>
                      <c:pt idx="2378">
                        <c:v>-11.4234172347035</c:v>
                      </c:pt>
                      <c:pt idx="2379">
                        <c:v>-11.418980657005701</c:v>
                      </c:pt>
                      <c:pt idx="2380">
                        <c:v>-11.4145440793079</c:v>
                      </c:pt>
                      <c:pt idx="2381">
                        <c:v>-11.4101075016102</c:v>
                      </c:pt>
                      <c:pt idx="2382">
                        <c:v>-11.4056709239124</c:v>
                      </c:pt>
                      <c:pt idx="2383">
                        <c:v>-11.401234346214601</c:v>
                      </c:pt>
                      <c:pt idx="2384">
                        <c:v>-11.396797768516899</c:v>
                      </c:pt>
                      <c:pt idx="2385">
                        <c:v>-11.3923611908191</c:v>
                      </c:pt>
                      <c:pt idx="2386">
                        <c:v>-11.387924613121299</c:v>
                      </c:pt>
                      <c:pt idx="2387">
                        <c:v>-11.3834880354235</c:v>
                      </c:pt>
                      <c:pt idx="2388">
                        <c:v>-11.379051457725801</c:v>
                      </c:pt>
                      <c:pt idx="2389">
                        <c:v>-11.374614880028</c:v>
                      </c:pt>
                      <c:pt idx="2390">
                        <c:v>-11.370178302330199</c:v>
                      </c:pt>
                      <c:pt idx="2391">
                        <c:v>-11.3657417246325</c:v>
                      </c:pt>
                      <c:pt idx="2392">
                        <c:v>-11.361305146934701</c:v>
                      </c:pt>
                      <c:pt idx="2393">
                        <c:v>-11.3568685692369</c:v>
                      </c:pt>
                      <c:pt idx="2394">
                        <c:v>-11.3524319915392</c:v>
                      </c:pt>
                      <c:pt idx="2395">
                        <c:v>-11.347995413841399</c:v>
                      </c:pt>
                      <c:pt idx="2396">
                        <c:v>-11.3435588361436</c:v>
                      </c:pt>
                      <c:pt idx="2397">
                        <c:v>-11.3391222584458</c:v>
                      </c:pt>
                      <c:pt idx="2398">
                        <c:v>-11.3346856807481</c:v>
                      </c:pt>
                      <c:pt idx="2399">
                        <c:v>-11.330249103050299</c:v>
                      </c:pt>
                      <c:pt idx="2400">
                        <c:v>-11.3258125253525</c:v>
                      </c:pt>
                      <c:pt idx="2401">
                        <c:v>-11.321375947654801</c:v>
                      </c:pt>
                      <c:pt idx="2402">
                        <c:v>-11.316939369957</c:v>
                      </c:pt>
                      <c:pt idx="2403">
                        <c:v>-11.312502792259201</c:v>
                      </c:pt>
                      <c:pt idx="2404">
                        <c:v>-11.308066214561499</c:v>
                      </c:pt>
                      <c:pt idx="2405">
                        <c:v>-11.3036296368637</c:v>
                      </c:pt>
                      <c:pt idx="2406">
                        <c:v>-11.2991930591659</c:v>
                      </c:pt>
                      <c:pt idx="2407">
                        <c:v>-11.294756481468101</c:v>
                      </c:pt>
                      <c:pt idx="2408">
                        <c:v>-11.290319903770399</c:v>
                      </c:pt>
                      <c:pt idx="2409">
                        <c:v>-11.2858833260726</c:v>
                      </c:pt>
                      <c:pt idx="2410">
                        <c:v>-11.281446748374799</c:v>
                      </c:pt>
                      <c:pt idx="2411">
                        <c:v>-11.2770101706771</c:v>
                      </c:pt>
                      <c:pt idx="2412">
                        <c:v>-11.272573592979301</c:v>
                      </c:pt>
                      <c:pt idx="2413">
                        <c:v>-11.2681370152815</c:v>
                      </c:pt>
                      <c:pt idx="2414">
                        <c:v>-11.2637004375838</c:v>
                      </c:pt>
                      <c:pt idx="2415">
                        <c:v>-11.259263859886</c:v>
                      </c:pt>
                      <c:pt idx="2416">
                        <c:v>-11.2548272821882</c:v>
                      </c:pt>
                      <c:pt idx="2417">
                        <c:v>-11.2503907044904</c:v>
                      </c:pt>
                      <c:pt idx="2418">
                        <c:v>-11.2459541267927</c:v>
                      </c:pt>
                      <c:pt idx="2419">
                        <c:v>-11.241517549094899</c:v>
                      </c:pt>
                      <c:pt idx="2420">
                        <c:v>-11.2370809713971</c:v>
                      </c:pt>
                      <c:pt idx="2421">
                        <c:v>-11.232644393699401</c:v>
                      </c:pt>
                      <c:pt idx="2422">
                        <c:v>-11.2282078160016</c:v>
                      </c:pt>
                      <c:pt idx="2423">
                        <c:v>-11.223771238303801</c:v>
                      </c:pt>
                      <c:pt idx="2424">
                        <c:v>-11.2193346606061</c:v>
                      </c:pt>
                      <c:pt idx="2425">
                        <c:v>-11.2148980829083</c:v>
                      </c:pt>
                      <c:pt idx="2426">
                        <c:v>-11.2104615052105</c:v>
                      </c:pt>
                      <c:pt idx="2427">
                        <c:v>-11.2060249275128</c:v>
                      </c:pt>
                      <c:pt idx="2428">
                        <c:v>-11.201588349814999</c:v>
                      </c:pt>
                      <c:pt idx="2429">
                        <c:v>-11.1971517721172</c:v>
                      </c:pt>
                      <c:pt idx="2430">
                        <c:v>-11.192715194419399</c:v>
                      </c:pt>
                      <c:pt idx="2431">
                        <c:v>-11.1882786167217</c:v>
                      </c:pt>
                      <c:pt idx="2432">
                        <c:v>-11.183842039023901</c:v>
                      </c:pt>
                      <c:pt idx="2433">
                        <c:v>-11.1794054613261</c:v>
                      </c:pt>
                      <c:pt idx="2434">
                        <c:v>-11.1749688836284</c:v>
                      </c:pt>
                      <c:pt idx="2435">
                        <c:v>-11.1705323059306</c:v>
                      </c:pt>
                      <c:pt idx="2436">
                        <c:v>-11.166095728232801</c:v>
                      </c:pt>
                      <c:pt idx="2437">
                        <c:v>-11.161659150535099</c:v>
                      </c:pt>
                      <c:pt idx="2438">
                        <c:v>-11.1572225728373</c:v>
                      </c:pt>
                      <c:pt idx="2439">
                        <c:v>-11.152785995139499</c:v>
                      </c:pt>
                      <c:pt idx="2440">
                        <c:v>-11.1483494174417</c:v>
                      </c:pt>
                      <c:pt idx="2441">
                        <c:v>-11.143912839744001</c:v>
                      </c:pt>
                      <c:pt idx="2442">
                        <c:v>-11.1394762620462</c:v>
                      </c:pt>
                      <c:pt idx="2443">
                        <c:v>-11.135039684348399</c:v>
                      </c:pt>
                      <c:pt idx="2444">
                        <c:v>-11.1306031066507</c:v>
                      </c:pt>
                      <c:pt idx="2445">
                        <c:v>-11.126166528952901</c:v>
                      </c:pt>
                      <c:pt idx="2446">
                        <c:v>-11.1217299512551</c:v>
                      </c:pt>
                      <c:pt idx="2447">
                        <c:v>-11.1172933735574</c:v>
                      </c:pt>
                      <c:pt idx="2448">
                        <c:v>-11.112856795859599</c:v>
                      </c:pt>
                      <c:pt idx="2449">
                        <c:v>-11.1084202181618</c:v>
                      </c:pt>
                      <c:pt idx="2450">
                        <c:v>-11.103983640464</c:v>
                      </c:pt>
                      <c:pt idx="2451">
                        <c:v>-11.0995470627663</c:v>
                      </c:pt>
                      <c:pt idx="2452">
                        <c:v>-11.095110485068499</c:v>
                      </c:pt>
                      <c:pt idx="2453">
                        <c:v>-11.0906739073707</c:v>
                      </c:pt>
                      <c:pt idx="2454">
                        <c:v>-11.086237329673001</c:v>
                      </c:pt>
                      <c:pt idx="2455">
                        <c:v>-11.0818007519752</c:v>
                      </c:pt>
                      <c:pt idx="2456">
                        <c:v>-11.077364174277401</c:v>
                      </c:pt>
                      <c:pt idx="2457">
                        <c:v>-11.072927596579699</c:v>
                      </c:pt>
                      <c:pt idx="2458">
                        <c:v>-11.0684910188819</c:v>
                      </c:pt>
                      <c:pt idx="2459">
                        <c:v>-11.0640544411841</c:v>
                      </c:pt>
                      <c:pt idx="2460">
                        <c:v>-11.0596178634863</c:v>
                      </c:pt>
                      <c:pt idx="2461">
                        <c:v>-11.055181285788599</c:v>
                      </c:pt>
                      <c:pt idx="2462">
                        <c:v>-11.0507447080908</c:v>
                      </c:pt>
                      <c:pt idx="2463">
                        <c:v>-11.046308130392999</c:v>
                      </c:pt>
                      <c:pt idx="2464">
                        <c:v>-11.0418715526953</c:v>
                      </c:pt>
                      <c:pt idx="2465">
                        <c:v>-11.037434974997501</c:v>
                      </c:pt>
                      <c:pt idx="2466">
                        <c:v>-11.0329983972997</c:v>
                      </c:pt>
                      <c:pt idx="2467">
                        <c:v>-11.028561819602</c:v>
                      </c:pt>
                      <c:pt idx="2468">
                        <c:v>-11.0241252419042</c:v>
                      </c:pt>
                      <c:pt idx="2469">
                        <c:v>-11.0196886642064</c:v>
                      </c:pt>
                      <c:pt idx="2470">
                        <c:v>-11.015252086508699</c:v>
                      </c:pt>
                      <c:pt idx="2471">
                        <c:v>-11.0108155088109</c:v>
                      </c:pt>
                      <c:pt idx="2472">
                        <c:v>-11.006378931113099</c:v>
                      </c:pt>
                      <c:pt idx="2473">
                        <c:v>-11.0019423534153</c:v>
                      </c:pt>
                      <c:pt idx="2474">
                        <c:v>-10.997505775717601</c:v>
                      </c:pt>
                      <c:pt idx="2475">
                        <c:v>-10.9930691980198</c:v>
                      </c:pt>
                      <c:pt idx="2476">
                        <c:v>-10.988632620322001</c:v>
                      </c:pt>
                      <c:pt idx="2477">
                        <c:v>-10.984196042624299</c:v>
                      </c:pt>
                      <c:pt idx="2478">
                        <c:v>-10.9797594649265</c:v>
                      </c:pt>
                      <c:pt idx="2479">
                        <c:v>-10.9753228872287</c:v>
                      </c:pt>
                      <c:pt idx="2480">
                        <c:v>-10.970886309531</c:v>
                      </c:pt>
                      <c:pt idx="2481">
                        <c:v>-10.966449731833199</c:v>
                      </c:pt>
                      <c:pt idx="2482">
                        <c:v>-10.9620131541354</c:v>
                      </c:pt>
                      <c:pt idx="2483">
                        <c:v>-10.957576576437599</c:v>
                      </c:pt>
                      <c:pt idx="2484">
                        <c:v>-10.9531399987399</c:v>
                      </c:pt>
                      <c:pt idx="2485">
                        <c:v>-10.948703421042101</c:v>
                      </c:pt>
                      <c:pt idx="2486">
                        <c:v>-10.9442668433443</c:v>
                      </c:pt>
                      <c:pt idx="2487">
                        <c:v>-10.9398302656466</c:v>
                      </c:pt>
                      <c:pt idx="2488">
                        <c:v>-10.9353936879488</c:v>
                      </c:pt>
                      <c:pt idx="2489">
                        <c:v>-10.930957110251001</c:v>
                      </c:pt>
                      <c:pt idx="2490">
                        <c:v>-10.926520532553299</c:v>
                      </c:pt>
                      <c:pt idx="2491">
                        <c:v>-10.9220839548555</c:v>
                      </c:pt>
                      <c:pt idx="2492">
                        <c:v>-10.917647377157699</c:v>
                      </c:pt>
                      <c:pt idx="2493">
                        <c:v>-10.9132107994599</c:v>
                      </c:pt>
                      <c:pt idx="2494">
                        <c:v>-10.908774221762201</c:v>
                      </c:pt>
                      <c:pt idx="2495">
                        <c:v>-10.9043376440644</c:v>
                      </c:pt>
                      <c:pt idx="2496">
                        <c:v>-10.899901066366599</c:v>
                      </c:pt>
                      <c:pt idx="2497">
                        <c:v>-10.8954644886689</c:v>
                      </c:pt>
                      <c:pt idx="2498">
                        <c:v>-10.891027910971101</c:v>
                      </c:pt>
                      <c:pt idx="2499">
                        <c:v>-10.8865913332733</c:v>
                      </c:pt>
                      <c:pt idx="2500">
                        <c:v>-10.8821547555756</c:v>
                      </c:pt>
                      <c:pt idx="2501">
                        <c:v>-10.877718177877799</c:v>
                      </c:pt>
                      <c:pt idx="2502">
                        <c:v>-10.87328160018</c:v>
                      </c:pt>
                      <c:pt idx="2503">
                        <c:v>-10.8688450224822</c:v>
                      </c:pt>
                      <c:pt idx="2504">
                        <c:v>-10.8644084447845</c:v>
                      </c:pt>
                      <c:pt idx="2505">
                        <c:v>-10.859971867086699</c:v>
                      </c:pt>
                      <c:pt idx="2506">
                        <c:v>-10.8555352893889</c:v>
                      </c:pt>
                      <c:pt idx="2507">
                        <c:v>-10.851098711691201</c:v>
                      </c:pt>
                      <c:pt idx="2508">
                        <c:v>-10.8466621339934</c:v>
                      </c:pt>
                      <c:pt idx="2509">
                        <c:v>-10.842225556295601</c:v>
                      </c:pt>
                      <c:pt idx="2510">
                        <c:v>-10.837788978597899</c:v>
                      </c:pt>
                      <c:pt idx="2511">
                        <c:v>-10.8333524009001</c:v>
                      </c:pt>
                      <c:pt idx="2512">
                        <c:v>-10.8289158232023</c:v>
                      </c:pt>
                      <c:pt idx="2513">
                        <c:v>-10.8244792455046</c:v>
                      </c:pt>
                      <c:pt idx="2514">
                        <c:v>-10.820042667806799</c:v>
                      </c:pt>
                      <c:pt idx="2515">
                        <c:v>-10.815606090109</c:v>
                      </c:pt>
                      <c:pt idx="2516">
                        <c:v>-10.811169512411199</c:v>
                      </c:pt>
                      <c:pt idx="2517">
                        <c:v>-10.8067329347135</c:v>
                      </c:pt>
                      <c:pt idx="2518">
                        <c:v>-10.802296357015701</c:v>
                      </c:pt>
                      <c:pt idx="2519">
                        <c:v>-10.7978597793179</c:v>
                      </c:pt>
                      <c:pt idx="2520">
                        <c:v>-10.7934232016202</c:v>
                      </c:pt>
                      <c:pt idx="2521">
                        <c:v>-10.788986623922399</c:v>
                      </c:pt>
                      <c:pt idx="2522">
                        <c:v>-10.7845500462246</c:v>
                      </c:pt>
                      <c:pt idx="2523">
                        <c:v>-10.780113468526899</c:v>
                      </c:pt>
                      <c:pt idx="2524">
                        <c:v>-10.7756768908291</c:v>
                      </c:pt>
                      <c:pt idx="2525">
                        <c:v>-10.771240313131299</c:v>
                      </c:pt>
                      <c:pt idx="2526">
                        <c:v>-10.7668037354335</c:v>
                      </c:pt>
                      <c:pt idx="2527">
                        <c:v>-10.762367157735801</c:v>
                      </c:pt>
                      <c:pt idx="2528">
                        <c:v>-10.757930580038</c:v>
                      </c:pt>
                      <c:pt idx="2529">
                        <c:v>-10.753494002340201</c:v>
                      </c:pt>
                      <c:pt idx="2530">
                        <c:v>-10.749057424642499</c:v>
                      </c:pt>
                      <c:pt idx="2531">
                        <c:v>-10.7446208469447</c:v>
                      </c:pt>
                      <c:pt idx="2532">
                        <c:v>-10.7401842692469</c:v>
                      </c:pt>
                      <c:pt idx="2533">
                        <c:v>-10.7357476915492</c:v>
                      </c:pt>
                      <c:pt idx="2534">
                        <c:v>-10.731311113851399</c:v>
                      </c:pt>
                      <c:pt idx="2535">
                        <c:v>-10.7268745361536</c:v>
                      </c:pt>
                      <c:pt idx="2536">
                        <c:v>-10.722437958455799</c:v>
                      </c:pt>
                      <c:pt idx="2537">
                        <c:v>-10.7180013807581</c:v>
                      </c:pt>
                      <c:pt idx="2538">
                        <c:v>-10.713564803060301</c:v>
                      </c:pt>
                      <c:pt idx="2539">
                        <c:v>-10.7091282253625</c:v>
                      </c:pt>
                      <c:pt idx="2540">
                        <c:v>-10.7046916476648</c:v>
                      </c:pt>
                      <c:pt idx="2541">
                        <c:v>-10.700255069967</c:v>
                      </c:pt>
                      <c:pt idx="2542">
                        <c:v>-10.695818492269201</c:v>
                      </c:pt>
                      <c:pt idx="2543">
                        <c:v>-10.691381914571499</c:v>
                      </c:pt>
                      <c:pt idx="2544">
                        <c:v>-10.6869453368737</c:v>
                      </c:pt>
                      <c:pt idx="2545">
                        <c:v>-10.682508759175899</c:v>
                      </c:pt>
                      <c:pt idx="2546">
                        <c:v>-10.6780721814781</c:v>
                      </c:pt>
                      <c:pt idx="2547">
                        <c:v>-10.673635603780401</c:v>
                      </c:pt>
                      <c:pt idx="2548">
                        <c:v>-10.6691990260826</c:v>
                      </c:pt>
                      <c:pt idx="2549">
                        <c:v>-10.664762448384799</c:v>
                      </c:pt>
                      <c:pt idx="2550">
                        <c:v>-10.6603258706871</c:v>
                      </c:pt>
                      <c:pt idx="2551">
                        <c:v>-10.655889292989301</c:v>
                      </c:pt>
                      <c:pt idx="2552">
                        <c:v>-10.6514527152915</c:v>
                      </c:pt>
                      <c:pt idx="2553">
                        <c:v>-10.6470161375938</c:v>
                      </c:pt>
                      <c:pt idx="2554">
                        <c:v>-10.642579559895999</c:v>
                      </c:pt>
                      <c:pt idx="2555">
                        <c:v>-10.6381429821982</c:v>
                      </c:pt>
                      <c:pt idx="2556">
                        <c:v>-10.633706404500501</c:v>
                      </c:pt>
                      <c:pt idx="2557">
                        <c:v>-10.6292698268027</c:v>
                      </c:pt>
                      <c:pt idx="2558">
                        <c:v>-10.624833249104899</c:v>
                      </c:pt>
                      <c:pt idx="2559">
                        <c:v>-10.6203966714071</c:v>
                      </c:pt>
                      <c:pt idx="2560">
                        <c:v>-10.615960093709401</c:v>
                      </c:pt>
                      <c:pt idx="2561">
                        <c:v>-10.6115235160116</c:v>
                      </c:pt>
                      <c:pt idx="2562">
                        <c:v>-10.607086938313801</c:v>
                      </c:pt>
                      <c:pt idx="2563">
                        <c:v>-10.602650360616099</c:v>
                      </c:pt>
                      <c:pt idx="2564">
                        <c:v>-10.5982137829183</c:v>
                      </c:pt>
                      <c:pt idx="2565">
                        <c:v>-10.593777205220499</c:v>
                      </c:pt>
                      <c:pt idx="2566">
                        <c:v>-10.5893406275228</c:v>
                      </c:pt>
                      <c:pt idx="2567">
                        <c:v>-10.584904049825001</c:v>
                      </c:pt>
                      <c:pt idx="2568">
                        <c:v>-10.5804674721272</c:v>
                      </c:pt>
                      <c:pt idx="2569">
                        <c:v>-10.576030894429399</c:v>
                      </c:pt>
                      <c:pt idx="2570">
                        <c:v>-10.5715943167317</c:v>
                      </c:pt>
                      <c:pt idx="2571">
                        <c:v>-10.567157739033901</c:v>
                      </c:pt>
                      <c:pt idx="2572">
                        <c:v>-10.5627211613361</c:v>
                      </c:pt>
                      <c:pt idx="2573">
                        <c:v>-10.5582845836384</c:v>
                      </c:pt>
                      <c:pt idx="2574">
                        <c:v>-10.553848005940599</c:v>
                      </c:pt>
                      <c:pt idx="2575">
                        <c:v>-10.5494114282428</c:v>
                      </c:pt>
                      <c:pt idx="2576">
                        <c:v>-10.544974850545101</c:v>
                      </c:pt>
                      <c:pt idx="2577">
                        <c:v>-10.5405382728473</c:v>
                      </c:pt>
                      <c:pt idx="2578">
                        <c:v>-10.536101695149499</c:v>
                      </c:pt>
                      <c:pt idx="2579">
                        <c:v>-10.5316651174517</c:v>
                      </c:pt>
                      <c:pt idx="2580">
                        <c:v>-10.527228539754001</c:v>
                      </c:pt>
                      <c:pt idx="2581">
                        <c:v>-10.5227919620562</c:v>
                      </c:pt>
                      <c:pt idx="2582">
                        <c:v>-10.518355384358401</c:v>
                      </c:pt>
                      <c:pt idx="2583">
                        <c:v>-10.513918806660699</c:v>
                      </c:pt>
                      <c:pt idx="2584">
                        <c:v>-10.5094822289629</c:v>
                      </c:pt>
                      <c:pt idx="2585">
                        <c:v>-10.5050456512651</c:v>
                      </c:pt>
                      <c:pt idx="2586">
                        <c:v>-10.5006090735674</c:v>
                      </c:pt>
                      <c:pt idx="2587">
                        <c:v>-10.496172495869599</c:v>
                      </c:pt>
                      <c:pt idx="2588">
                        <c:v>-10.4917359181718</c:v>
                      </c:pt>
                      <c:pt idx="2589">
                        <c:v>-10.487299340473999</c:v>
                      </c:pt>
                      <c:pt idx="2590">
                        <c:v>-10.4828627627763</c:v>
                      </c:pt>
                      <c:pt idx="2591">
                        <c:v>-10.478426185078501</c:v>
                      </c:pt>
                      <c:pt idx="2592">
                        <c:v>-10.4739896073807</c:v>
                      </c:pt>
                      <c:pt idx="2593">
                        <c:v>-10.469553029683</c:v>
                      </c:pt>
                      <c:pt idx="2594">
                        <c:v>-10.4651164519852</c:v>
                      </c:pt>
                      <c:pt idx="2595">
                        <c:v>-10.460679874287401</c:v>
                      </c:pt>
                      <c:pt idx="2596">
                        <c:v>-10.456243296589699</c:v>
                      </c:pt>
                      <c:pt idx="2597">
                        <c:v>-10.4518067188919</c:v>
                      </c:pt>
                      <c:pt idx="2598">
                        <c:v>-10.447370141194099</c:v>
                      </c:pt>
                      <c:pt idx="2599">
                        <c:v>-10.4429335634963</c:v>
                      </c:pt>
                      <c:pt idx="2600">
                        <c:v>-10.438496985798601</c:v>
                      </c:pt>
                      <c:pt idx="2601">
                        <c:v>-10.4340604081008</c:v>
                      </c:pt>
                      <c:pt idx="2602">
                        <c:v>-10.429623830402999</c:v>
                      </c:pt>
                      <c:pt idx="2603">
                        <c:v>-10.4251872527053</c:v>
                      </c:pt>
                      <c:pt idx="2604">
                        <c:v>-10.420750675007501</c:v>
                      </c:pt>
                      <c:pt idx="2605">
                        <c:v>-10.4163140973097</c:v>
                      </c:pt>
                      <c:pt idx="2606">
                        <c:v>-10.411877519612</c:v>
                      </c:pt>
                      <c:pt idx="2607">
                        <c:v>-10.407440941914199</c:v>
                      </c:pt>
                      <c:pt idx="2608">
                        <c:v>-10.4030043642164</c:v>
                      </c:pt>
                      <c:pt idx="2609">
                        <c:v>-10.398567786518701</c:v>
                      </c:pt>
                      <c:pt idx="2610">
                        <c:v>-10.3941312088209</c:v>
                      </c:pt>
                      <c:pt idx="2611">
                        <c:v>-10.389694631123101</c:v>
                      </c:pt>
                      <c:pt idx="2612">
                        <c:v>-10.3852580534253</c:v>
                      </c:pt>
                      <c:pt idx="2613">
                        <c:v>-10.380821475727601</c:v>
                      </c:pt>
                      <c:pt idx="2614">
                        <c:v>-10.3763848980298</c:v>
                      </c:pt>
                      <c:pt idx="2615">
                        <c:v>-10.371948320332001</c:v>
                      </c:pt>
                      <c:pt idx="2616">
                        <c:v>-10.367511742634299</c:v>
                      </c:pt>
                      <c:pt idx="2617">
                        <c:v>-10.3630751649365</c:v>
                      </c:pt>
                      <c:pt idx="2618">
                        <c:v>-10.358638587238699</c:v>
                      </c:pt>
                      <c:pt idx="2619">
                        <c:v>-10.354202009541</c:v>
                      </c:pt>
                      <c:pt idx="2620">
                        <c:v>-10.349765431843201</c:v>
                      </c:pt>
                      <c:pt idx="2621">
                        <c:v>-10.3453288541454</c:v>
                      </c:pt>
                      <c:pt idx="2622">
                        <c:v>-10.340892276447599</c:v>
                      </c:pt>
                      <c:pt idx="2623">
                        <c:v>-10.3364556987499</c:v>
                      </c:pt>
                      <c:pt idx="2624">
                        <c:v>-10.332019121052101</c:v>
                      </c:pt>
                      <c:pt idx="2625">
                        <c:v>-10.3275825433543</c:v>
                      </c:pt>
                      <c:pt idx="2626">
                        <c:v>-10.3231459656566</c:v>
                      </c:pt>
                      <c:pt idx="2627">
                        <c:v>-10.318709387958799</c:v>
                      </c:pt>
                      <c:pt idx="2628">
                        <c:v>-10.314272810261</c:v>
                      </c:pt>
                      <c:pt idx="2629">
                        <c:v>-10.309836232563301</c:v>
                      </c:pt>
                      <c:pt idx="2630">
                        <c:v>-10.3053996548655</c:v>
                      </c:pt>
                      <c:pt idx="2631">
                        <c:v>-10.300963077167699</c:v>
                      </c:pt>
                      <c:pt idx="2632">
                        <c:v>-10.2965264994699</c:v>
                      </c:pt>
                      <c:pt idx="2633">
                        <c:v>-10.292089921772201</c:v>
                      </c:pt>
                      <c:pt idx="2634">
                        <c:v>-10.2876533440744</c:v>
                      </c:pt>
                      <c:pt idx="2635">
                        <c:v>-10.283216766376601</c:v>
                      </c:pt>
                      <c:pt idx="2636">
                        <c:v>-10.278780188678899</c:v>
                      </c:pt>
                      <c:pt idx="2637">
                        <c:v>-10.2743436109811</c:v>
                      </c:pt>
                      <c:pt idx="2638">
                        <c:v>-10.2699070332833</c:v>
                      </c:pt>
                      <c:pt idx="2639">
                        <c:v>-10.2654704555856</c:v>
                      </c:pt>
                      <c:pt idx="2640">
                        <c:v>-10.261033877887799</c:v>
                      </c:pt>
                      <c:pt idx="2641">
                        <c:v>-10.25659730019</c:v>
                      </c:pt>
                      <c:pt idx="2642">
                        <c:v>-10.252160722492199</c:v>
                      </c:pt>
                      <c:pt idx="2643">
                        <c:v>-10.2477241447945</c:v>
                      </c:pt>
                      <c:pt idx="2644">
                        <c:v>-10.243287567096701</c:v>
                      </c:pt>
                      <c:pt idx="2645">
                        <c:v>-10.2388509893989</c:v>
                      </c:pt>
                      <c:pt idx="2646">
                        <c:v>-10.2344144117012</c:v>
                      </c:pt>
                      <c:pt idx="2647">
                        <c:v>-10.2299778340034</c:v>
                      </c:pt>
                      <c:pt idx="2648">
                        <c:v>-10.225541256305601</c:v>
                      </c:pt>
                      <c:pt idx="2649">
                        <c:v>-10.221104678607899</c:v>
                      </c:pt>
                      <c:pt idx="2650">
                        <c:v>-10.2166681009101</c:v>
                      </c:pt>
                      <c:pt idx="2651">
                        <c:v>-10.212231523212299</c:v>
                      </c:pt>
                      <c:pt idx="2652">
                        <c:v>-10.2077949455146</c:v>
                      </c:pt>
                      <c:pt idx="2653">
                        <c:v>-10.203358367816801</c:v>
                      </c:pt>
                      <c:pt idx="2654">
                        <c:v>-10.198921790119</c:v>
                      </c:pt>
                      <c:pt idx="2655">
                        <c:v>-10.194485212421201</c:v>
                      </c:pt>
                      <c:pt idx="2656">
                        <c:v>-10.1900486347235</c:v>
                      </c:pt>
                      <c:pt idx="2657">
                        <c:v>-10.1856120570257</c:v>
                      </c:pt>
                      <c:pt idx="2658">
                        <c:v>-10.1811754793279</c:v>
                      </c:pt>
                      <c:pt idx="2659">
                        <c:v>-10.1767389016302</c:v>
                      </c:pt>
                      <c:pt idx="2660">
                        <c:v>-10.172302323932399</c:v>
                      </c:pt>
                      <c:pt idx="2661">
                        <c:v>-10.1678657462346</c:v>
                      </c:pt>
                      <c:pt idx="2662">
                        <c:v>-10.163429168536901</c:v>
                      </c:pt>
                      <c:pt idx="2663">
                        <c:v>-10.1589925908391</c:v>
                      </c:pt>
                      <c:pt idx="2664">
                        <c:v>-10.154556013141301</c:v>
                      </c:pt>
                      <c:pt idx="2665">
                        <c:v>-10.1501194354435</c:v>
                      </c:pt>
                      <c:pt idx="2666">
                        <c:v>-10.1456828577458</c:v>
                      </c:pt>
                      <c:pt idx="2667">
                        <c:v>-10.141246280048</c:v>
                      </c:pt>
                      <c:pt idx="2668">
                        <c:v>-10.136809702350201</c:v>
                      </c:pt>
                      <c:pt idx="2669">
                        <c:v>-10.132373124652499</c:v>
                      </c:pt>
                      <c:pt idx="2670">
                        <c:v>-10.1279365469547</c:v>
                      </c:pt>
                      <c:pt idx="2671">
                        <c:v>-10.123499969256899</c:v>
                      </c:pt>
                      <c:pt idx="2672">
                        <c:v>-10.1190633915592</c:v>
                      </c:pt>
                      <c:pt idx="2673">
                        <c:v>-10.114626813861401</c:v>
                      </c:pt>
                      <c:pt idx="2674">
                        <c:v>-10.1101902361636</c:v>
                      </c:pt>
                      <c:pt idx="2675">
                        <c:v>-10.105753658465799</c:v>
                      </c:pt>
                      <c:pt idx="2676">
                        <c:v>-10.1013170807681</c:v>
                      </c:pt>
                      <c:pt idx="2677">
                        <c:v>-10.096880503070301</c:v>
                      </c:pt>
                      <c:pt idx="2678">
                        <c:v>-10.0924439253725</c:v>
                      </c:pt>
                      <c:pt idx="2679">
                        <c:v>-10.0880073476748</c:v>
                      </c:pt>
                      <c:pt idx="2680">
                        <c:v>-10.083570769976999</c:v>
                      </c:pt>
                      <c:pt idx="2681">
                        <c:v>-10.0791341922792</c:v>
                      </c:pt>
                      <c:pt idx="2682">
                        <c:v>-10.074697614581501</c:v>
                      </c:pt>
                      <c:pt idx="2683">
                        <c:v>-10.0702610368837</c:v>
                      </c:pt>
                      <c:pt idx="2684">
                        <c:v>-10.065824459185899</c:v>
                      </c:pt>
                      <c:pt idx="2685">
                        <c:v>-10.0613878814881</c:v>
                      </c:pt>
                      <c:pt idx="2686">
                        <c:v>-10.056951303790401</c:v>
                      </c:pt>
                      <c:pt idx="2687">
                        <c:v>-10.0525147260926</c:v>
                      </c:pt>
                      <c:pt idx="2688">
                        <c:v>-10.048078148394801</c:v>
                      </c:pt>
                      <c:pt idx="2689">
                        <c:v>-10.043641570697099</c:v>
                      </c:pt>
                      <c:pt idx="2690">
                        <c:v>-10.0392049929993</c:v>
                      </c:pt>
                      <c:pt idx="2691">
                        <c:v>-10.0347684153015</c:v>
                      </c:pt>
                      <c:pt idx="2692">
                        <c:v>-10.0303318376038</c:v>
                      </c:pt>
                      <c:pt idx="2693">
                        <c:v>-10.025895259905999</c:v>
                      </c:pt>
                      <c:pt idx="2694">
                        <c:v>-10.0214586822082</c:v>
                      </c:pt>
                      <c:pt idx="2695">
                        <c:v>-10.017022104510501</c:v>
                      </c:pt>
                      <c:pt idx="2696">
                        <c:v>-10.0125855268127</c:v>
                      </c:pt>
                      <c:pt idx="2697">
                        <c:v>-10.008148949114901</c:v>
                      </c:pt>
                      <c:pt idx="2698">
                        <c:v>-10.0037123714171</c:v>
                      </c:pt>
                      <c:pt idx="2699">
                        <c:v>-9.9992757937193701</c:v>
                      </c:pt>
                      <c:pt idx="2700">
                        <c:v>-9.9948392160215995</c:v>
                      </c:pt>
                      <c:pt idx="2701">
                        <c:v>-9.9904026383238307</c:v>
                      </c:pt>
                      <c:pt idx="2702">
                        <c:v>-9.9859660606260601</c:v>
                      </c:pt>
                      <c:pt idx="2703">
                        <c:v>-9.9815294829282895</c:v>
                      </c:pt>
                      <c:pt idx="2704">
                        <c:v>-9.9770929052305206</c:v>
                      </c:pt>
                      <c:pt idx="2705">
                        <c:v>-9.97265632753275</c:v>
                      </c:pt>
                      <c:pt idx="2706">
                        <c:v>-9.9682197498349794</c:v>
                      </c:pt>
                      <c:pt idx="2707">
                        <c:v>-9.9637831721372105</c:v>
                      </c:pt>
                      <c:pt idx="2708">
                        <c:v>-9.9593465944394399</c:v>
                      </c:pt>
                      <c:pt idx="2709">
                        <c:v>-9.95491001674168</c:v>
                      </c:pt>
                      <c:pt idx="2710">
                        <c:v>-9.9504734390439005</c:v>
                      </c:pt>
                      <c:pt idx="2711">
                        <c:v>-9.9460368613461299</c:v>
                      </c:pt>
                      <c:pt idx="2712">
                        <c:v>-9.9416002836483699</c:v>
                      </c:pt>
                      <c:pt idx="2713">
                        <c:v>-9.9371637059505904</c:v>
                      </c:pt>
                      <c:pt idx="2714">
                        <c:v>-9.9327271282528304</c:v>
                      </c:pt>
                      <c:pt idx="2715">
                        <c:v>-9.9282905505550492</c:v>
                      </c:pt>
                      <c:pt idx="2716">
                        <c:v>-9.9238539728572803</c:v>
                      </c:pt>
                      <c:pt idx="2717">
                        <c:v>-9.9194173951595204</c:v>
                      </c:pt>
                      <c:pt idx="2718">
                        <c:v>-9.9149808174617409</c:v>
                      </c:pt>
                      <c:pt idx="2719">
                        <c:v>-9.9105442397639791</c:v>
                      </c:pt>
                      <c:pt idx="2720">
                        <c:v>-9.9061076620662103</c:v>
                      </c:pt>
                      <c:pt idx="2721">
                        <c:v>-9.9016710843684397</c:v>
                      </c:pt>
                      <c:pt idx="2722">
                        <c:v>-9.8972345066706708</c:v>
                      </c:pt>
                      <c:pt idx="2723">
                        <c:v>-9.8927979289729002</c:v>
                      </c:pt>
                      <c:pt idx="2724">
                        <c:v>-9.8883613512751296</c:v>
                      </c:pt>
                      <c:pt idx="2725">
                        <c:v>-9.8839247735773608</c:v>
                      </c:pt>
                      <c:pt idx="2726">
                        <c:v>-9.8794881958795902</c:v>
                      </c:pt>
                      <c:pt idx="2727">
                        <c:v>-9.8750516181818195</c:v>
                      </c:pt>
                      <c:pt idx="2728">
                        <c:v>-9.8706150404840507</c:v>
                      </c:pt>
                      <c:pt idx="2729">
                        <c:v>-9.8661784627862801</c:v>
                      </c:pt>
                      <c:pt idx="2730">
                        <c:v>-9.8617418850885095</c:v>
                      </c:pt>
                      <c:pt idx="2731">
                        <c:v>-9.8573053073907406</c:v>
                      </c:pt>
                      <c:pt idx="2732">
                        <c:v>-9.85286872969297</c:v>
                      </c:pt>
                      <c:pt idx="2733">
                        <c:v>-9.8484321519951994</c:v>
                      </c:pt>
                      <c:pt idx="2734">
                        <c:v>-9.8439955742974306</c:v>
                      </c:pt>
                      <c:pt idx="2735">
                        <c:v>-9.8395589965996599</c:v>
                      </c:pt>
                      <c:pt idx="2736">
                        <c:v>-9.8351224189018893</c:v>
                      </c:pt>
                      <c:pt idx="2737">
                        <c:v>-9.8306858412041205</c:v>
                      </c:pt>
                      <c:pt idx="2738">
                        <c:v>-9.8262492635063499</c:v>
                      </c:pt>
                      <c:pt idx="2739">
                        <c:v>-9.8218126858085792</c:v>
                      </c:pt>
                      <c:pt idx="2740">
                        <c:v>-9.8173761081108104</c:v>
                      </c:pt>
                      <c:pt idx="2741">
                        <c:v>-9.8129395304130398</c:v>
                      </c:pt>
                      <c:pt idx="2742">
                        <c:v>-9.8085029527152692</c:v>
                      </c:pt>
                      <c:pt idx="2743">
                        <c:v>-9.8040663750175003</c:v>
                      </c:pt>
                      <c:pt idx="2744">
                        <c:v>-9.7996297973197297</c:v>
                      </c:pt>
                      <c:pt idx="2745">
                        <c:v>-9.7951932196219609</c:v>
                      </c:pt>
                      <c:pt idx="2746">
                        <c:v>-9.7907566419241903</c:v>
                      </c:pt>
                      <c:pt idx="2747">
                        <c:v>-9.7863200642264196</c:v>
                      </c:pt>
                      <c:pt idx="2748">
                        <c:v>-9.7818834865286508</c:v>
                      </c:pt>
                      <c:pt idx="2749">
                        <c:v>-9.7774469088308802</c:v>
                      </c:pt>
                      <c:pt idx="2750">
                        <c:v>-9.7730103311331096</c:v>
                      </c:pt>
                      <c:pt idx="2751">
                        <c:v>-9.7685737534353407</c:v>
                      </c:pt>
                      <c:pt idx="2752">
                        <c:v>-9.7641371757375701</c:v>
                      </c:pt>
                      <c:pt idx="2753">
                        <c:v>-9.7597005980397995</c:v>
                      </c:pt>
                      <c:pt idx="2754">
                        <c:v>-9.7552640203420307</c:v>
                      </c:pt>
                      <c:pt idx="2755">
                        <c:v>-9.75082744264426</c:v>
                      </c:pt>
                      <c:pt idx="2756">
                        <c:v>-9.7463908649464894</c:v>
                      </c:pt>
                      <c:pt idx="2757">
                        <c:v>-9.7419542872487206</c:v>
                      </c:pt>
                      <c:pt idx="2758">
                        <c:v>-9.73751770955095</c:v>
                      </c:pt>
                      <c:pt idx="2759">
                        <c:v>-9.73308113185319</c:v>
                      </c:pt>
                      <c:pt idx="2760">
                        <c:v>-9.7286445541554105</c:v>
                      </c:pt>
                      <c:pt idx="2761">
                        <c:v>-9.7242079764576399</c:v>
                      </c:pt>
                      <c:pt idx="2762">
                        <c:v>-9.7197713987598799</c:v>
                      </c:pt>
                      <c:pt idx="2763">
                        <c:v>-9.7153348210621093</c:v>
                      </c:pt>
                      <c:pt idx="2764">
                        <c:v>-9.7108982433643405</c:v>
                      </c:pt>
                      <c:pt idx="2765">
                        <c:v>-9.7064616656665699</c:v>
                      </c:pt>
                      <c:pt idx="2766">
                        <c:v>-9.7020250879687993</c:v>
                      </c:pt>
                      <c:pt idx="2767">
                        <c:v>-9.6975885102710304</c:v>
                      </c:pt>
                      <c:pt idx="2768">
                        <c:v>-9.6931519325732598</c:v>
                      </c:pt>
                      <c:pt idx="2769">
                        <c:v>-9.6887153548754892</c:v>
                      </c:pt>
                      <c:pt idx="2770">
                        <c:v>-9.6842787771777203</c:v>
                      </c:pt>
                      <c:pt idx="2771">
                        <c:v>-9.6798421994799497</c:v>
                      </c:pt>
                      <c:pt idx="2772">
                        <c:v>-9.6754056217821809</c:v>
                      </c:pt>
                      <c:pt idx="2773">
                        <c:v>-9.6709690440844103</c:v>
                      </c:pt>
                      <c:pt idx="2774">
                        <c:v>-9.6665324663866397</c:v>
                      </c:pt>
                      <c:pt idx="2775">
                        <c:v>-9.6620958886888708</c:v>
                      </c:pt>
                      <c:pt idx="2776">
                        <c:v>-9.6576593109911002</c:v>
                      </c:pt>
                      <c:pt idx="2777">
                        <c:v>-9.6532227332933296</c:v>
                      </c:pt>
                      <c:pt idx="2778">
                        <c:v>-9.6487861555955607</c:v>
                      </c:pt>
                      <c:pt idx="2779">
                        <c:v>-9.6443495778977901</c:v>
                      </c:pt>
                      <c:pt idx="2780">
                        <c:v>-9.6399130002000195</c:v>
                      </c:pt>
                      <c:pt idx="2781">
                        <c:v>-9.6354764225022507</c:v>
                      </c:pt>
                      <c:pt idx="2782">
                        <c:v>-9.6310398448044801</c:v>
                      </c:pt>
                      <c:pt idx="2783">
                        <c:v>-9.6266032671067094</c:v>
                      </c:pt>
                      <c:pt idx="2784">
                        <c:v>-9.6221666894089406</c:v>
                      </c:pt>
                      <c:pt idx="2785">
                        <c:v>-9.61773011171117</c:v>
                      </c:pt>
                      <c:pt idx="2786">
                        <c:v>-9.6132935340133994</c:v>
                      </c:pt>
                      <c:pt idx="2787">
                        <c:v>-9.6088569563156305</c:v>
                      </c:pt>
                      <c:pt idx="2788">
                        <c:v>-9.6044203786178599</c:v>
                      </c:pt>
                      <c:pt idx="2789">
                        <c:v>-9.5999838009200893</c:v>
                      </c:pt>
                      <c:pt idx="2790">
                        <c:v>-9.5955472232223205</c:v>
                      </c:pt>
                      <c:pt idx="2791">
                        <c:v>-9.5911106455245498</c:v>
                      </c:pt>
                      <c:pt idx="2792">
                        <c:v>-9.5866740678267792</c:v>
                      </c:pt>
                      <c:pt idx="2793">
                        <c:v>-9.5822374901290104</c:v>
                      </c:pt>
                      <c:pt idx="2794">
                        <c:v>-9.5778009124312398</c:v>
                      </c:pt>
                      <c:pt idx="2795">
                        <c:v>-9.5733643347334691</c:v>
                      </c:pt>
                      <c:pt idx="2796">
                        <c:v>-9.5689277570357003</c:v>
                      </c:pt>
                      <c:pt idx="2797">
                        <c:v>-9.5644911793379297</c:v>
                      </c:pt>
                      <c:pt idx="2798">
                        <c:v>-9.5600546016401609</c:v>
                      </c:pt>
                      <c:pt idx="2799">
                        <c:v>-9.5556180239423902</c:v>
                      </c:pt>
                      <c:pt idx="2800">
                        <c:v>-9.5511814462446196</c:v>
                      </c:pt>
                      <c:pt idx="2801">
                        <c:v>-9.5467448685468508</c:v>
                      </c:pt>
                      <c:pt idx="2802">
                        <c:v>-9.5423082908490802</c:v>
                      </c:pt>
                      <c:pt idx="2803">
                        <c:v>-9.5378717131513202</c:v>
                      </c:pt>
                      <c:pt idx="2804">
                        <c:v>-9.5334351354535407</c:v>
                      </c:pt>
                      <c:pt idx="2805">
                        <c:v>-9.5289985577557808</c:v>
                      </c:pt>
                      <c:pt idx="2806">
                        <c:v>-9.5245619800580101</c:v>
                      </c:pt>
                      <c:pt idx="2807">
                        <c:v>-9.5201254023602395</c:v>
                      </c:pt>
                      <c:pt idx="2808">
                        <c:v>-9.5156888246624707</c:v>
                      </c:pt>
                      <c:pt idx="2809">
                        <c:v>-9.5112522469647001</c:v>
                      </c:pt>
                      <c:pt idx="2810">
                        <c:v>-9.5068156692669294</c:v>
                      </c:pt>
                      <c:pt idx="2811">
                        <c:v>-9.5023790915691606</c:v>
                      </c:pt>
                      <c:pt idx="2812">
                        <c:v>-9.49794251387139</c:v>
                      </c:pt>
                      <c:pt idx="2813">
                        <c:v>-9.4935059361736194</c:v>
                      </c:pt>
                      <c:pt idx="2814">
                        <c:v>-9.4890693584758505</c:v>
                      </c:pt>
                      <c:pt idx="2815">
                        <c:v>-9.4846327807780799</c:v>
                      </c:pt>
                      <c:pt idx="2816">
                        <c:v>-9.4801962030803093</c:v>
                      </c:pt>
                      <c:pt idx="2817">
                        <c:v>-9.4757596253825405</c:v>
                      </c:pt>
                      <c:pt idx="2818">
                        <c:v>-9.4713230476847698</c:v>
                      </c:pt>
                      <c:pt idx="2819">
                        <c:v>-9.4668864699869992</c:v>
                      </c:pt>
                      <c:pt idx="2820">
                        <c:v>-9.4624498922892304</c:v>
                      </c:pt>
                      <c:pt idx="2821">
                        <c:v>-9.4580133145914598</c:v>
                      </c:pt>
                      <c:pt idx="2822">
                        <c:v>-9.4535767368936892</c:v>
                      </c:pt>
                      <c:pt idx="2823">
                        <c:v>-9.4491401591959203</c:v>
                      </c:pt>
                      <c:pt idx="2824">
                        <c:v>-9.4447035814981497</c:v>
                      </c:pt>
                      <c:pt idx="2825">
                        <c:v>-9.4402670038003809</c:v>
                      </c:pt>
                      <c:pt idx="2826">
                        <c:v>-9.4358304261026102</c:v>
                      </c:pt>
                      <c:pt idx="2827">
                        <c:v>-9.4313938484048396</c:v>
                      </c:pt>
                      <c:pt idx="2828">
                        <c:v>-9.4269572707070708</c:v>
                      </c:pt>
                      <c:pt idx="2829">
                        <c:v>-9.4225206930093002</c:v>
                      </c:pt>
                      <c:pt idx="2830">
                        <c:v>-9.4180841153115296</c:v>
                      </c:pt>
                      <c:pt idx="2831">
                        <c:v>-9.4136475376137607</c:v>
                      </c:pt>
                      <c:pt idx="2832">
                        <c:v>-9.4092109599159901</c:v>
                      </c:pt>
                      <c:pt idx="2833">
                        <c:v>-9.4047743822182195</c:v>
                      </c:pt>
                      <c:pt idx="2834">
                        <c:v>-9.4003378045204506</c:v>
                      </c:pt>
                      <c:pt idx="2835">
                        <c:v>-9.39590122682268</c:v>
                      </c:pt>
                      <c:pt idx="2836">
                        <c:v>-9.3914646491249094</c:v>
                      </c:pt>
                      <c:pt idx="2837">
                        <c:v>-9.3870280714271406</c:v>
                      </c:pt>
                      <c:pt idx="2838">
                        <c:v>-9.38259149372937</c:v>
                      </c:pt>
                      <c:pt idx="2839">
                        <c:v>-9.3781549160315993</c:v>
                      </c:pt>
                      <c:pt idx="2840">
                        <c:v>-9.3737183383338305</c:v>
                      </c:pt>
                      <c:pt idx="2841">
                        <c:v>-9.3692817606360599</c:v>
                      </c:pt>
                      <c:pt idx="2842">
                        <c:v>-9.3648451829382893</c:v>
                      </c:pt>
                      <c:pt idx="2843">
                        <c:v>-9.3604086052405204</c:v>
                      </c:pt>
                      <c:pt idx="2844">
                        <c:v>-9.3559720275427498</c:v>
                      </c:pt>
                      <c:pt idx="2845">
                        <c:v>-9.3515354498449899</c:v>
                      </c:pt>
                      <c:pt idx="2846">
                        <c:v>-9.3470988721472104</c:v>
                      </c:pt>
                      <c:pt idx="2847">
                        <c:v>-9.3426622944494504</c:v>
                      </c:pt>
                      <c:pt idx="2848">
                        <c:v>-9.3382257167516691</c:v>
                      </c:pt>
                      <c:pt idx="2849">
                        <c:v>-9.3337891390539092</c:v>
                      </c:pt>
                      <c:pt idx="2850">
                        <c:v>-9.3293525613561403</c:v>
                      </c:pt>
                      <c:pt idx="2851">
                        <c:v>-9.3249159836583697</c:v>
                      </c:pt>
                      <c:pt idx="2852">
                        <c:v>-9.3204794059606009</c:v>
                      </c:pt>
                      <c:pt idx="2853">
                        <c:v>-9.3160428282628303</c:v>
                      </c:pt>
                      <c:pt idx="2854">
                        <c:v>-9.3116062505650596</c:v>
                      </c:pt>
                      <c:pt idx="2855">
                        <c:v>-9.3071696728672908</c:v>
                      </c:pt>
                      <c:pt idx="2856">
                        <c:v>-9.3027330951695202</c:v>
                      </c:pt>
                      <c:pt idx="2857">
                        <c:v>-9.2982965174717496</c:v>
                      </c:pt>
                      <c:pt idx="2858">
                        <c:v>-9.2938599397739807</c:v>
                      </c:pt>
                      <c:pt idx="2859">
                        <c:v>-9.2894233620762101</c:v>
                      </c:pt>
                      <c:pt idx="2860">
                        <c:v>-9.2849867843784395</c:v>
                      </c:pt>
                      <c:pt idx="2861">
                        <c:v>-9.2805502066806707</c:v>
                      </c:pt>
                      <c:pt idx="2862">
                        <c:v>-9.2761136289829</c:v>
                      </c:pt>
                      <c:pt idx="2863">
                        <c:v>-9.2716770512851294</c:v>
                      </c:pt>
                      <c:pt idx="2864">
                        <c:v>-9.2672404735873606</c:v>
                      </c:pt>
                      <c:pt idx="2865">
                        <c:v>-9.26280389588959</c:v>
                      </c:pt>
                      <c:pt idx="2866">
                        <c:v>-9.2583673181918194</c:v>
                      </c:pt>
                      <c:pt idx="2867">
                        <c:v>-9.2539307404940505</c:v>
                      </c:pt>
                      <c:pt idx="2868">
                        <c:v>-9.2494941627962799</c:v>
                      </c:pt>
                      <c:pt idx="2869">
                        <c:v>-9.2450575850985093</c:v>
                      </c:pt>
                      <c:pt idx="2870">
                        <c:v>-9.2406210074007404</c:v>
                      </c:pt>
                      <c:pt idx="2871">
                        <c:v>-9.2361844297029698</c:v>
                      </c:pt>
                      <c:pt idx="2872">
                        <c:v>-9.2317478520051992</c:v>
                      </c:pt>
                      <c:pt idx="2873">
                        <c:v>-9.2273112743074304</c:v>
                      </c:pt>
                      <c:pt idx="2874">
                        <c:v>-9.2228746966096598</c:v>
                      </c:pt>
                      <c:pt idx="2875">
                        <c:v>-9.2184381189118891</c:v>
                      </c:pt>
                      <c:pt idx="2876">
                        <c:v>-9.2140015412141203</c:v>
                      </c:pt>
                      <c:pt idx="2877">
                        <c:v>-9.2095649635163497</c:v>
                      </c:pt>
                      <c:pt idx="2878">
                        <c:v>-9.2051283858185808</c:v>
                      </c:pt>
                      <c:pt idx="2879">
                        <c:v>-9.2006918081208102</c:v>
                      </c:pt>
                      <c:pt idx="2880">
                        <c:v>-9.1962552304230396</c:v>
                      </c:pt>
                      <c:pt idx="2881">
                        <c:v>-9.1918186527252708</c:v>
                      </c:pt>
                      <c:pt idx="2882">
                        <c:v>-9.1873820750275002</c:v>
                      </c:pt>
                      <c:pt idx="2883">
                        <c:v>-9.1829454973297295</c:v>
                      </c:pt>
                      <c:pt idx="2884">
                        <c:v>-9.1785089196319607</c:v>
                      </c:pt>
                      <c:pt idx="2885">
                        <c:v>-9.1740723419341901</c:v>
                      </c:pt>
                      <c:pt idx="2886">
                        <c:v>-9.1696357642364195</c:v>
                      </c:pt>
                      <c:pt idx="2887">
                        <c:v>-9.1651991865386506</c:v>
                      </c:pt>
                      <c:pt idx="2888">
                        <c:v>-9.16076260884088</c:v>
                      </c:pt>
                      <c:pt idx="2889">
                        <c:v>-9.15632603114312</c:v>
                      </c:pt>
                      <c:pt idx="2890">
                        <c:v>-9.1518894534453405</c:v>
                      </c:pt>
                      <c:pt idx="2891">
                        <c:v>-9.1474528757475699</c:v>
                      </c:pt>
                      <c:pt idx="2892">
                        <c:v>-9.14301629804981</c:v>
                      </c:pt>
                      <c:pt idx="2893">
                        <c:v>-9.1385797203520305</c:v>
                      </c:pt>
                      <c:pt idx="2894">
                        <c:v>-9.1341431426542705</c:v>
                      </c:pt>
                      <c:pt idx="2895">
                        <c:v>-9.1297065649564999</c:v>
                      </c:pt>
                      <c:pt idx="2896">
                        <c:v>-9.1252699872587293</c:v>
                      </c:pt>
                      <c:pt idx="2897">
                        <c:v>-9.1208334095609604</c:v>
                      </c:pt>
                      <c:pt idx="2898">
                        <c:v>-9.1163968318631898</c:v>
                      </c:pt>
                      <c:pt idx="2899">
                        <c:v>-9.1119602541654192</c:v>
                      </c:pt>
                      <c:pt idx="2900">
                        <c:v>-9.1075236764676504</c:v>
                      </c:pt>
                      <c:pt idx="2901">
                        <c:v>-9.1030870987698798</c:v>
                      </c:pt>
                      <c:pt idx="2902">
                        <c:v>-9.0986505210721091</c:v>
                      </c:pt>
                      <c:pt idx="2903">
                        <c:v>-9.0942139433743403</c:v>
                      </c:pt>
                      <c:pt idx="2904">
                        <c:v>-9.0897773656765697</c:v>
                      </c:pt>
                      <c:pt idx="2905">
                        <c:v>-9.0853407879788008</c:v>
                      </c:pt>
                      <c:pt idx="2906">
                        <c:v>-9.0809042102810302</c:v>
                      </c:pt>
                      <c:pt idx="2907">
                        <c:v>-9.0764676325832596</c:v>
                      </c:pt>
                      <c:pt idx="2908">
                        <c:v>-9.0720310548854908</c:v>
                      </c:pt>
                      <c:pt idx="2909">
                        <c:v>-9.0675944771877202</c:v>
                      </c:pt>
                      <c:pt idx="2910">
                        <c:v>-9.0631578994899495</c:v>
                      </c:pt>
                      <c:pt idx="2911">
                        <c:v>-9.0587213217921807</c:v>
                      </c:pt>
                      <c:pt idx="2912">
                        <c:v>-9.0542847440944101</c:v>
                      </c:pt>
                      <c:pt idx="2913">
                        <c:v>-9.0498481663966395</c:v>
                      </c:pt>
                      <c:pt idx="2914">
                        <c:v>-9.0454115886988706</c:v>
                      </c:pt>
                      <c:pt idx="2915">
                        <c:v>-9.0409750110011</c:v>
                      </c:pt>
                      <c:pt idx="2916">
                        <c:v>-9.0365384333033294</c:v>
                      </c:pt>
                      <c:pt idx="2917">
                        <c:v>-9.0321018556055606</c:v>
                      </c:pt>
                      <c:pt idx="2918">
                        <c:v>-9.0276652779077899</c:v>
                      </c:pt>
                      <c:pt idx="2919">
                        <c:v>-9.0232287002100193</c:v>
                      </c:pt>
                      <c:pt idx="2920">
                        <c:v>-9.0187921225122505</c:v>
                      </c:pt>
                      <c:pt idx="2921">
                        <c:v>-9.0143555448144799</c:v>
                      </c:pt>
                      <c:pt idx="2922">
                        <c:v>-9.0099189671167093</c:v>
                      </c:pt>
                      <c:pt idx="2923">
                        <c:v>-9.0054823894189404</c:v>
                      </c:pt>
                      <c:pt idx="2924">
                        <c:v>-9.0010458117211698</c:v>
                      </c:pt>
                      <c:pt idx="2925">
                        <c:v>-8.9966092340233992</c:v>
                      </c:pt>
                      <c:pt idx="2926">
                        <c:v>-8.9921726563256303</c:v>
                      </c:pt>
                      <c:pt idx="2927">
                        <c:v>-8.9877360786278597</c:v>
                      </c:pt>
                      <c:pt idx="2928">
                        <c:v>-8.9832995009300909</c:v>
                      </c:pt>
                      <c:pt idx="2929">
                        <c:v>-8.9788629232323203</c:v>
                      </c:pt>
                      <c:pt idx="2930">
                        <c:v>-8.9744263455345497</c:v>
                      </c:pt>
                      <c:pt idx="2931">
                        <c:v>-8.9699897678367808</c:v>
                      </c:pt>
                      <c:pt idx="2932">
                        <c:v>-8.9655531901390102</c:v>
                      </c:pt>
                      <c:pt idx="2933">
                        <c:v>-8.9611166124412396</c:v>
                      </c:pt>
                      <c:pt idx="2934">
                        <c:v>-8.9566800347434707</c:v>
                      </c:pt>
                      <c:pt idx="2935">
                        <c:v>-8.9522434570457001</c:v>
                      </c:pt>
                      <c:pt idx="2936">
                        <c:v>-8.9478068793479295</c:v>
                      </c:pt>
                      <c:pt idx="2937">
                        <c:v>-8.9433703016501607</c:v>
                      </c:pt>
                      <c:pt idx="2938">
                        <c:v>-8.9389337239523901</c:v>
                      </c:pt>
                      <c:pt idx="2939">
                        <c:v>-8.9344971462546301</c:v>
                      </c:pt>
                      <c:pt idx="2940">
                        <c:v>-8.9300605685568506</c:v>
                      </c:pt>
                      <c:pt idx="2941">
                        <c:v>-8.9256239908590906</c:v>
                      </c:pt>
                      <c:pt idx="2942">
                        <c:v>-8.92118741316132</c:v>
                      </c:pt>
                      <c:pt idx="2943">
                        <c:v>-8.9167508354635405</c:v>
                      </c:pt>
                      <c:pt idx="2944">
                        <c:v>-8.9123142577657806</c:v>
                      </c:pt>
                      <c:pt idx="2945">
                        <c:v>-8.90787768006801</c:v>
                      </c:pt>
                      <c:pt idx="2946">
                        <c:v>-8.9034411023702393</c:v>
                      </c:pt>
                      <c:pt idx="2947">
                        <c:v>-8.8990045246724705</c:v>
                      </c:pt>
                      <c:pt idx="2948">
                        <c:v>-8.8945679469746999</c:v>
                      </c:pt>
                      <c:pt idx="2949">
                        <c:v>-8.8901313692769293</c:v>
                      </c:pt>
                      <c:pt idx="2950">
                        <c:v>-8.8856947915791604</c:v>
                      </c:pt>
                      <c:pt idx="2951">
                        <c:v>-8.8812582138813898</c:v>
                      </c:pt>
                      <c:pt idx="2952">
                        <c:v>-8.8768216361836192</c:v>
                      </c:pt>
                      <c:pt idx="2953">
                        <c:v>-8.8723850584858504</c:v>
                      </c:pt>
                      <c:pt idx="2954">
                        <c:v>-8.8679484807880797</c:v>
                      </c:pt>
                      <c:pt idx="2955">
                        <c:v>-8.8635119030903091</c:v>
                      </c:pt>
                      <c:pt idx="2956">
                        <c:v>-8.8590753253925403</c:v>
                      </c:pt>
                      <c:pt idx="2957">
                        <c:v>-8.8546387476947697</c:v>
                      </c:pt>
                      <c:pt idx="2958">
                        <c:v>-8.8502021699970008</c:v>
                      </c:pt>
                      <c:pt idx="2959">
                        <c:v>-8.8457655922992302</c:v>
                      </c:pt>
                      <c:pt idx="2960">
                        <c:v>-8.8413290146014596</c:v>
                      </c:pt>
                      <c:pt idx="2961">
                        <c:v>-8.8368924369036908</c:v>
                      </c:pt>
                      <c:pt idx="2962">
                        <c:v>-8.8324558592059201</c:v>
                      </c:pt>
                      <c:pt idx="2963">
                        <c:v>-8.8280192815081495</c:v>
                      </c:pt>
                      <c:pt idx="2964">
                        <c:v>-8.8235827038103807</c:v>
                      </c:pt>
                      <c:pt idx="2965">
                        <c:v>-8.8191461261126101</c:v>
                      </c:pt>
                      <c:pt idx="2966">
                        <c:v>-8.8147095484148394</c:v>
                      </c:pt>
                      <c:pt idx="2967">
                        <c:v>-8.8102729707170706</c:v>
                      </c:pt>
                      <c:pt idx="2968">
                        <c:v>-8.8058363930193</c:v>
                      </c:pt>
                      <c:pt idx="2969">
                        <c:v>-8.8013998153215294</c:v>
                      </c:pt>
                      <c:pt idx="2970">
                        <c:v>-8.7969632376237605</c:v>
                      </c:pt>
                      <c:pt idx="2971">
                        <c:v>-8.7925266599259899</c:v>
                      </c:pt>
                      <c:pt idx="2972">
                        <c:v>-8.7880900822282193</c:v>
                      </c:pt>
                      <c:pt idx="2973">
                        <c:v>-8.7836535045304505</c:v>
                      </c:pt>
                      <c:pt idx="2974">
                        <c:v>-8.7792169268326798</c:v>
                      </c:pt>
                      <c:pt idx="2975">
                        <c:v>-8.7747803491349092</c:v>
                      </c:pt>
                      <c:pt idx="2976">
                        <c:v>-8.7703437714371404</c:v>
                      </c:pt>
                      <c:pt idx="2977">
                        <c:v>-8.7659071937393698</c:v>
                      </c:pt>
                      <c:pt idx="2978">
                        <c:v>-8.7614706160415992</c:v>
                      </c:pt>
                      <c:pt idx="2979">
                        <c:v>-8.7570340383438303</c:v>
                      </c:pt>
                      <c:pt idx="2980">
                        <c:v>-8.7525974606460597</c:v>
                      </c:pt>
                      <c:pt idx="2981">
                        <c:v>-8.7481608829482909</c:v>
                      </c:pt>
                      <c:pt idx="2982">
                        <c:v>-8.7437243052505202</c:v>
                      </c:pt>
                      <c:pt idx="2983">
                        <c:v>-8.7392877275527603</c:v>
                      </c:pt>
                      <c:pt idx="2984">
                        <c:v>-8.7348511498549808</c:v>
                      </c:pt>
                      <c:pt idx="2985">
                        <c:v>-8.7304145721572102</c:v>
                      </c:pt>
                      <c:pt idx="2986">
                        <c:v>-8.7259779944594502</c:v>
                      </c:pt>
                      <c:pt idx="2987">
                        <c:v>-8.7215414167616796</c:v>
                      </c:pt>
                      <c:pt idx="2988">
                        <c:v>-8.7171048390639108</c:v>
                      </c:pt>
                      <c:pt idx="2989">
                        <c:v>-8.7126682613661401</c:v>
                      </c:pt>
                      <c:pt idx="2990">
                        <c:v>-8.7082316836683695</c:v>
                      </c:pt>
                      <c:pt idx="2991">
                        <c:v>-8.7037951059706007</c:v>
                      </c:pt>
                      <c:pt idx="2992">
                        <c:v>-8.6993585282728301</c:v>
                      </c:pt>
                      <c:pt idx="2993">
                        <c:v>-8.6949219505750595</c:v>
                      </c:pt>
                      <c:pt idx="2994">
                        <c:v>-8.6904853728772906</c:v>
                      </c:pt>
                      <c:pt idx="2995">
                        <c:v>-8.68604879517952</c:v>
                      </c:pt>
                      <c:pt idx="2996">
                        <c:v>-8.6816122174817494</c:v>
                      </c:pt>
                      <c:pt idx="2997">
                        <c:v>-8.6771756397839805</c:v>
                      </c:pt>
                      <c:pt idx="2998">
                        <c:v>-8.6727390620862099</c:v>
                      </c:pt>
                      <c:pt idx="2999">
                        <c:v>-8.6683024843884393</c:v>
                      </c:pt>
                      <c:pt idx="3000">
                        <c:v>-8.6638659066906705</c:v>
                      </c:pt>
                      <c:pt idx="3001">
                        <c:v>-8.6594293289928999</c:v>
                      </c:pt>
                      <c:pt idx="3002">
                        <c:v>-8.6549927512951292</c:v>
                      </c:pt>
                      <c:pt idx="3003">
                        <c:v>-8.6505561735973604</c:v>
                      </c:pt>
                      <c:pt idx="3004">
                        <c:v>-8.6461195958995898</c:v>
                      </c:pt>
                      <c:pt idx="3005">
                        <c:v>-8.6416830182018192</c:v>
                      </c:pt>
                      <c:pt idx="3006">
                        <c:v>-8.6372464405040503</c:v>
                      </c:pt>
                      <c:pt idx="3007">
                        <c:v>-8.6328098628062797</c:v>
                      </c:pt>
                      <c:pt idx="3008">
                        <c:v>-8.6283732851085109</c:v>
                      </c:pt>
                      <c:pt idx="3009">
                        <c:v>-8.6239367074107403</c:v>
                      </c:pt>
                      <c:pt idx="3010">
                        <c:v>-8.6195001297129696</c:v>
                      </c:pt>
                      <c:pt idx="3011">
                        <c:v>-8.6150635520152008</c:v>
                      </c:pt>
                      <c:pt idx="3012">
                        <c:v>-8.6106269743174302</c:v>
                      </c:pt>
                      <c:pt idx="3013">
                        <c:v>-8.6061903966196596</c:v>
                      </c:pt>
                      <c:pt idx="3014">
                        <c:v>-8.6017538189218907</c:v>
                      </c:pt>
                      <c:pt idx="3015">
                        <c:v>-8.5973172412241201</c:v>
                      </c:pt>
                      <c:pt idx="3016">
                        <c:v>-8.5928806635263495</c:v>
                      </c:pt>
                      <c:pt idx="3017">
                        <c:v>-8.5884440858285807</c:v>
                      </c:pt>
                      <c:pt idx="3018">
                        <c:v>-8.58400750813081</c:v>
                      </c:pt>
                      <c:pt idx="3019">
                        <c:v>-8.5795709304330394</c:v>
                      </c:pt>
                      <c:pt idx="3020">
                        <c:v>-8.5751343527352706</c:v>
                      </c:pt>
                      <c:pt idx="3021">
                        <c:v>-8.5706977750375</c:v>
                      </c:pt>
                      <c:pt idx="3022">
                        <c:v>-8.5662611973397293</c:v>
                      </c:pt>
                      <c:pt idx="3023">
                        <c:v>-8.5618246196419605</c:v>
                      </c:pt>
                      <c:pt idx="3024">
                        <c:v>-8.5573880419441899</c:v>
                      </c:pt>
                      <c:pt idx="3025">
                        <c:v>-8.5529514642464299</c:v>
                      </c:pt>
                      <c:pt idx="3026">
                        <c:v>-8.5485148865486504</c:v>
                      </c:pt>
                      <c:pt idx="3027">
                        <c:v>-8.5440783088508905</c:v>
                      </c:pt>
                      <c:pt idx="3028">
                        <c:v>-8.5396417311531199</c:v>
                      </c:pt>
                      <c:pt idx="3029">
                        <c:v>-8.5352051534553404</c:v>
                      </c:pt>
                      <c:pt idx="3030">
                        <c:v>-8.5307685757575804</c:v>
                      </c:pt>
                      <c:pt idx="3031">
                        <c:v>-8.5263319980598098</c:v>
                      </c:pt>
                      <c:pt idx="3032">
                        <c:v>-8.5218954203620392</c:v>
                      </c:pt>
                      <c:pt idx="3033">
                        <c:v>-8.5174588426642703</c:v>
                      </c:pt>
                      <c:pt idx="3034">
                        <c:v>-8.5130222649664908</c:v>
                      </c:pt>
                      <c:pt idx="3035">
                        <c:v>-8.5085856872687309</c:v>
                      </c:pt>
                      <c:pt idx="3036">
                        <c:v>-8.5041491095709603</c:v>
                      </c:pt>
                      <c:pt idx="3037">
                        <c:v>-8.4997125318731896</c:v>
                      </c:pt>
                      <c:pt idx="3038">
                        <c:v>-8.4952759541754208</c:v>
                      </c:pt>
                      <c:pt idx="3039">
                        <c:v>-8.4908393764776502</c:v>
                      </c:pt>
                      <c:pt idx="3040">
                        <c:v>-8.4864027987798796</c:v>
                      </c:pt>
                      <c:pt idx="3041">
                        <c:v>-8.4819662210821107</c:v>
                      </c:pt>
                      <c:pt idx="3042">
                        <c:v>-8.4775296433843401</c:v>
                      </c:pt>
                      <c:pt idx="3043">
                        <c:v>-8.4730930656865695</c:v>
                      </c:pt>
                      <c:pt idx="3044">
                        <c:v>-8.4686564879888007</c:v>
                      </c:pt>
                      <c:pt idx="3045">
                        <c:v>-8.46421991029103</c:v>
                      </c:pt>
                      <c:pt idx="3046">
                        <c:v>-8.4597833325932594</c:v>
                      </c:pt>
                      <c:pt idx="3047">
                        <c:v>-8.4553467548954906</c:v>
                      </c:pt>
                      <c:pt idx="3048">
                        <c:v>-8.45091017719772</c:v>
                      </c:pt>
                      <c:pt idx="3049">
                        <c:v>-8.4464735994999494</c:v>
                      </c:pt>
                      <c:pt idx="3050">
                        <c:v>-8.4420370218021805</c:v>
                      </c:pt>
                      <c:pt idx="3051">
                        <c:v>-8.4376004441044099</c:v>
                      </c:pt>
                      <c:pt idx="3052">
                        <c:v>-8.4331638664066393</c:v>
                      </c:pt>
                      <c:pt idx="3053">
                        <c:v>-8.4287272887088704</c:v>
                      </c:pt>
                      <c:pt idx="3054">
                        <c:v>-8.4242907110110998</c:v>
                      </c:pt>
                      <c:pt idx="3055">
                        <c:v>-8.4198541333133292</c:v>
                      </c:pt>
                      <c:pt idx="3056">
                        <c:v>-8.4154175556155604</c:v>
                      </c:pt>
                      <c:pt idx="3057">
                        <c:v>-8.4109809779177898</c:v>
                      </c:pt>
                      <c:pt idx="3058">
                        <c:v>-8.4065444002200191</c:v>
                      </c:pt>
                      <c:pt idx="3059">
                        <c:v>-8.4021078225222503</c:v>
                      </c:pt>
                      <c:pt idx="3060">
                        <c:v>-8.3976712448244797</c:v>
                      </c:pt>
                      <c:pt idx="3061">
                        <c:v>-8.3932346671267108</c:v>
                      </c:pt>
                      <c:pt idx="3062">
                        <c:v>-8.3887980894289402</c:v>
                      </c:pt>
                      <c:pt idx="3063">
                        <c:v>-8.3843615117311696</c:v>
                      </c:pt>
                      <c:pt idx="3064">
                        <c:v>-8.3799249340334008</c:v>
                      </c:pt>
                      <c:pt idx="3065">
                        <c:v>-8.3754883563356302</c:v>
                      </c:pt>
                      <c:pt idx="3066">
                        <c:v>-8.3710517786378595</c:v>
                      </c:pt>
                      <c:pt idx="3067">
                        <c:v>-8.3666152009400907</c:v>
                      </c:pt>
                      <c:pt idx="3068">
                        <c:v>-8.3621786232423201</c:v>
                      </c:pt>
                      <c:pt idx="3069">
                        <c:v>-8.3577420455445601</c:v>
                      </c:pt>
                      <c:pt idx="3070">
                        <c:v>-8.3533054678467806</c:v>
                      </c:pt>
                      <c:pt idx="3071">
                        <c:v>-8.34886889014901</c:v>
                      </c:pt>
                      <c:pt idx="3072">
                        <c:v>-8.3444323124512501</c:v>
                      </c:pt>
                      <c:pt idx="3073">
                        <c:v>-8.3399957347534794</c:v>
                      </c:pt>
                      <c:pt idx="3074">
                        <c:v>-8.3355591570557106</c:v>
                      </c:pt>
                      <c:pt idx="3075">
                        <c:v>-8.33112257935794</c:v>
                      </c:pt>
                      <c:pt idx="3076">
                        <c:v>-8.3266860016601605</c:v>
                      </c:pt>
                      <c:pt idx="3077">
                        <c:v>-8.3222494239624005</c:v>
                      </c:pt>
                      <c:pt idx="3078">
                        <c:v>-8.3178128462646299</c:v>
                      </c:pt>
                      <c:pt idx="3079">
                        <c:v>-8.3133762685668593</c:v>
                      </c:pt>
                      <c:pt idx="3080">
                        <c:v>-8.3089396908690905</c:v>
                      </c:pt>
                      <c:pt idx="3081">
                        <c:v>-8.3045031131713198</c:v>
                      </c:pt>
                      <c:pt idx="3082">
                        <c:v>-8.3000665354735492</c:v>
                      </c:pt>
                      <c:pt idx="3083">
                        <c:v>-8.2956299577757804</c:v>
                      </c:pt>
                      <c:pt idx="3084">
                        <c:v>-8.2911933800780098</c:v>
                      </c:pt>
                      <c:pt idx="3085">
                        <c:v>-8.2867568023802392</c:v>
                      </c:pt>
                      <c:pt idx="3086">
                        <c:v>-8.2823202246824703</c:v>
                      </c:pt>
                      <c:pt idx="3087">
                        <c:v>-8.2778836469846997</c:v>
                      </c:pt>
                      <c:pt idx="3088">
                        <c:v>-8.2734470692869309</c:v>
                      </c:pt>
                      <c:pt idx="3089">
                        <c:v>-8.2690104915891602</c:v>
                      </c:pt>
                      <c:pt idx="3090">
                        <c:v>-8.2645739138913896</c:v>
                      </c:pt>
                      <c:pt idx="3091">
                        <c:v>-8.2601373361936208</c:v>
                      </c:pt>
                      <c:pt idx="3092">
                        <c:v>-8.2557007584958502</c:v>
                      </c:pt>
                      <c:pt idx="3093">
                        <c:v>-8.2512641807980796</c:v>
                      </c:pt>
                      <c:pt idx="3094">
                        <c:v>-8.2468276031003107</c:v>
                      </c:pt>
                      <c:pt idx="3095">
                        <c:v>-8.2423910254025401</c:v>
                      </c:pt>
                      <c:pt idx="3096">
                        <c:v>-8.2379544477047695</c:v>
                      </c:pt>
                      <c:pt idx="3097">
                        <c:v>-8.2335178700070006</c:v>
                      </c:pt>
                      <c:pt idx="3098">
                        <c:v>-8.22908129230923</c:v>
                      </c:pt>
                      <c:pt idx="3099">
                        <c:v>-8.2246447146114594</c:v>
                      </c:pt>
                      <c:pt idx="3100">
                        <c:v>-8.2202081369136906</c:v>
                      </c:pt>
                      <c:pt idx="3101">
                        <c:v>-8.21577155921592</c:v>
                      </c:pt>
                      <c:pt idx="3102">
                        <c:v>-8.2113349815181493</c:v>
                      </c:pt>
                      <c:pt idx="3103">
                        <c:v>-8.2068984038203805</c:v>
                      </c:pt>
                      <c:pt idx="3104">
                        <c:v>-8.2024618261226099</c:v>
                      </c:pt>
                      <c:pt idx="3105">
                        <c:v>-8.1980252484248393</c:v>
                      </c:pt>
                      <c:pt idx="3106">
                        <c:v>-8.1935886707270704</c:v>
                      </c:pt>
                      <c:pt idx="3107">
                        <c:v>-8.1891520930292998</c:v>
                      </c:pt>
                      <c:pt idx="3108">
                        <c:v>-8.1847155153315292</c:v>
                      </c:pt>
                      <c:pt idx="3109">
                        <c:v>-8.1802789376337603</c:v>
                      </c:pt>
                      <c:pt idx="3110">
                        <c:v>-8.1758423599359897</c:v>
                      </c:pt>
                      <c:pt idx="3111">
                        <c:v>-8.1714057822382191</c:v>
                      </c:pt>
                      <c:pt idx="3112">
                        <c:v>-8.1669692045404503</c:v>
                      </c:pt>
                      <c:pt idx="3113">
                        <c:v>-8.1625326268426797</c:v>
                      </c:pt>
                      <c:pt idx="3114">
                        <c:v>-8.1580960491449108</c:v>
                      </c:pt>
                      <c:pt idx="3115">
                        <c:v>-8.1536594714471509</c:v>
                      </c:pt>
                      <c:pt idx="3116">
                        <c:v>-8.1492228937493802</c:v>
                      </c:pt>
                      <c:pt idx="3117">
                        <c:v>-8.1447863160516007</c:v>
                      </c:pt>
                      <c:pt idx="3118">
                        <c:v>-8.1403497383538301</c:v>
                      </c:pt>
                      <c:pt idx="3119">
                        <c:v>-8.1359131606560595</c:v>
                      </c:pt>
                      <c:pt idx="3120">
                        <c:v>-8.1314765829582996</c:v>
                      </c:pt>
                      <c:pt idx="3121">
                        <c:v>-8.1270400052605307</c:v>
                      </c:pt>
                      <c:pt idx="3122">
                        <c:v>-8.1226034275627601</c:v>
                      </c:pt>
                      <c:pt idx="3123">
                        <c:v>-8.1181668498649806</c:v>
                      </c:pt>
                      <c:pt idx="3124">
                        <c:v>-8.11373027216721</c:v>
                      </c:pt>
                      <c:pt idx="3125">
                        <c:v>-8.10929369446945</c:v>
                      </c:pt>
                      <c:pt idx="3126">
                        <c:v>-8.1048571167716794</c:v>
                      </c:pt>
                      <c:pt idx="3127">
                        <c:v>-8.1004205390739106</c:v>
                      </c:pt>
                      <c:pt idx="3128">
                        <c:v>-8.09598396137614</c:v>
                      </c:pt>
                      <c:pt idx="3129">
                        <c:v>-8.0915473836783693</c:v>
                      </c:pt>
                      <c:pt idx="3130">
                        <c:v>-8.0871108059806005</c:v>
                      </c:pt>
                      <c:pt idx="3131">
                        <c:v>-8.0826742282828299</c:v>
                      </c:pt>
                      <c:pt idx="3132">
                        <c:v>-8.0782376505850593</c:v>
                      </c:pt>
                      <c:pt idx="3133">
                        <c:v>-8.0738010728872904</c:v>
                      </c:pt>
                      <c:pt idx="3134">
                        <c:v>-8.0693644951895198</c:v>
                      </c:pt>
                      <c:pt idx="3135">
                        <c:v>-8.0649279174917492</c:v>
                      </c:pt>
                      <c:pt idx="3136">
                        <c:v>-8.0604913397939804</c:v>
                      </c:pt>
                      <c:pt idx="3137">
                        <c:v>-8.0560547620962097</c:v>
                      </c:pt>
                      <c:pt idx="3138">
                        <c:v>-8.0516181843984391</c:v>
                      </c:pt>
                      <c:pt idx="3139">
                        <c:v>-8.0471816067006703</c:v>
                      </c:pt>
                      <c:pt idx="3140">
                        <c:v>-8.0427450290028997</c:v>
                      </c:pt>
                      <c:pt idx="3141">
                        <c:v>-8.0383084513051308</c:v>
                      </c:pt>
                      <c:pt idx="3142">
                        <c:v>-8.0338718736073602</c:v>
                      </c:pt>
                      <c:pt idx="3143">
                        <c:v>-8.0294352959095896</c:v>
                      </c:pt>
                      <c:pt idx="3144">
                        <c:v>-8.0249987182118208</c:v>
                      </c:pt>
                      <c:pt idx="3145">
                        <c:v>-8.0205621405140501</c:v>
                      </c:pt>
                      <c:pt idx="3146">
                        <c:v>-8.0161255628162795</c:v>
                      </c:pt>
                      <c:pt idx="3147">
                        <c:v>-8.0116889851185107</c:v>
                      </c:pt>
                      <c:pt idx="3148">
                        <c:v>-8.0072524074207401</c:v>
                      </c:pt>
                      <c:pt idx="3149">
                        <c:v>-8.0028158297229695</c:v>
                      </c:pt>
                      <c:pt idx="3150">
                        <c:v>-7.9983792520251997</c:v>
                      </c:pt>
                      <c:pt idx="3151">
                        <c:v>-7.99394267432743</c:v>
                      </c:pt>
                      <c:pt idx="3152">
                        <c:v>-7.9895060966296603</c:v>
                      </c:pt>
                      <c:pt idx="3153">
                        <c:v>-7.9850695189318897</c:v>
                      </c:pt>
                      <c:pt idx="3154">
                        <c:v>-7.9806329412341199</c:v>
                      </c:pt>
                      <c:pt idx="3155">
                        <c:v>-7.9761963635363502</c:v>
                      </c:pt>
                      <c:pt idx="3156">
                        <c:v>-7.9717597858385796</c:v>
                      </c:pt>
                      <c:pt idx="3157">
                        <c:v>-7.9673232081408099</c:v>
                      </c:pt>
                      <c:pt idx="3158">
                        <c:v>-7.9628866304430499</c:v>
                      </c:pt>
                      <c:pt idx="3159">
                        <c:v>-7.9584500527452704</c:v>
                      </c:pt>
                      <c:pt idx="3160">
                        <c:v>-7.9540134750474998</c:v>
                      </c:pt>
                      <c:pt idx="3161">
                        <c:v>-7.9495768973497301</c:v>
                      </c:pt>
                      <c:pt idx="3162">
                        <c:v>-7.9451403196519701</c:v>
                      </c:pt>
                      <c:pt idx="3163">
                        <c:v>-7.9407037419542004</c:v>
                      </c:pt>
                      <c:pt idx="3164">
                        <c:v>-7.93626716425642</c:v>
                      </c:pt>
                      <c:pt idx="3165">
                        <c:v>-7.9318305865586503</c:v>
                      </c:pt>
                      <c:pt idx="3166">
                        <c:v>-7.9273940088608903</c:v>
                      </c:pt>
                      <c:pt idx="3167">
                        <c:v>-7.9229574311631197</c:v>
                      </c:pt>
                      <c:pt idx="3168">
                        <c:v>-7.91852085346535</c:v>
                      </c:pt>
                      <c:pt idx="3169">
                        <c:v>-7.9140842757675802</c:v>
                      </c:pt>
                      <c:pt idx="3170">
                        <c:v>-7.9096476980698096</c:v>
                      </c:pt>
                      <c:pt idx="3171">
                        <c:v>-7.9052111203720399</c:v>
                      </c:pt>
                      <c:pt idx="3172">
                        <c:v>-7.9007745426742702</c:v>
                      </c:pt>
                      <c:pt idx="3173">
                        <c:v>-7.8963379649765004</c:v>
                      </c:pt>
                      <c:pt idx="3174">
                        <c:v>-7.8919013872787298</c:v>
                      </c:pt>
                      <c:pt idx="3175">
                        <c:v>-7.8874648095809601</c:v>
                      </c:pt>
                      <c:pt idx="3176">
                        <c:v>-7.8830282318831904</c:v>
                      </c:pt>
                      <c:pt idx="3177">
                        <c:v>-7.8785916541854197</c:v>
                      </c:pt>
                      <c:pt idx="3178">
                        <c:v>-7.87415507648765</c:v>
                      </c:pt>
                      <c:pt idx="3179">
                        <c:v>-7.8697184987898803</c:v>
                      </c:pt>
                      <c:pt idx="3180">
                        <c:v>-7.8652819210921097</c:v>
                      </c:pt>
                      <c:pt idx="3181">
                        <c:v>-7.8608453433943399</c:v>
                      </c:pt>
                      <c:pt idx="3182">
                        <c:v>-7.8564087656965702</c:v>
                      </c:pt>
                      <c:pt idx="3183">
                        <c:v>-7.8519721879987996</c:v>
                      </c:pt>
                      <c:pt idx="3184">
                        <c:v>-7.8475356103010299</c:v>
                      </c:pt>
                      <c:pt idx="3185">
                        <c:v>-7.8430990326032601</c:v>
                      </c:pt>
                      <c:pt idx="3186">
                        <c:v>-7.8386624549054904</c:v>
                      </c:pt>
                      <c:pt idx="3187">
                        <c:v>-7.8342258772077198</c:v>
                      </c:pt>
                      <c:pt idx="3188">
                        <c:v>-7.8297892995099501</c:v>
                      </c:pt>
                      <c:pt idx="3189">
                        <c:v>-7.8253527218121803</c:v>
                      </c:pt>
                      <c:pt idx="3190">
                        <c:v>-7.8209161441144097</c:v>
                      </c:pt>
                      <c:pt idx="3191">
                        <c:v>-7.81647956641664</c:v>
                      </c:pt>
                      <c:pt idx="3192">
                        <c:v>-7.8120429887188703</c:v>
                      </c:pt>
                      <c:pt idx="3193">
                        <c:v>-7.8076064110210996</c:v>
                      </c:pt>
                      <c:pt idx="3194">
                        <c:v>-7.8031698333233299</c:v>
                      </c:pt>
                      <c:pt idx="3195">
                        <c:v>-7.7987332556255602</c:v>
                      </c:pt>
                      <c:pt idx="3196">
                        <c:v>-7.7942966779277896</c:v>
                      </c:pt>
                      <c:pt idx="3197">
                        <c:v>-7.7898601002300198</c:v>
                      </c:pt>
                      <c:pt idx="3198">
                        <c:v>-7.7854235225322501</c:v>
                      </c:pt>
                      <c:pt idx="3199">
                        <c:v>-7.7809869448344804</c:v>
                      </c:pt>
                      <c:pt idx="3200">
                        <c:v>-7.7765503671367098</c:v>
                      </c:pt>
                      <c:pt idx="3201">
                        <c:v>-7.77211378943894</c:v>
                      </c:pt>
                      <c:pt idx="3202">
                        <c:v>-7.7676772117411703</c:v>
                      </c:pt>
                      <c:pt idx="3203">
                        <c:v>-7.7632406340433997</c:v>
                      </c:pt>
                      <c:pt idx="3204">
                        <c:v>-7.75880405634563</c:v>
                      </c:pt>
                      <c:pt idx="3205">
                        <c:v>-7.75436747864787</c:v>
                      </c:pt>
                      <c:pt idx="3206">
                        <c:v>-7.7499309009500896</c:v>
                      </c:pt>
                      <c:pt idx="3207">
                        <c:v>-7.7454943232523199</c:v>
                      </c:pt>
                      <c:pt idx="3208">
                        <c:v>-7.7410577455545599</c:v>
                      </c:pt>
                      <c:pt idx="3209">
                        <c:v>-7.7366211678567796</c:v>
                      </c:pt>
                      <c:pt idx="3210">
                        <c:v>-7.7321845901590196</c:v>
                      </c:pt>
                      <c:pt idx="3211">
                        <c:v>-7.7277480124612499</c:v>
                      </c:pt>
                      <c:pt idx="3212">
                        <c:v>-7.7233114347634801</c:v>
                      </c:pt>
                      <c:pt idx="3213">
                        <c:v>-7.7188748570657104</c:v>
                      </c:pt>
                      <c:pt idx="3214">
                        <c:v>-7.7144382793679398</c:v>
                      </c:pt>
                      <c:pt idx="3215">
                        <c:v>-7.7100017016701701</c:v>
                      </c:pt>
                      <c:pt idx="3216">
                        <c:v>-7.7055651239724003</c:v>
                      </c:pt>
                      <c:pt idx="3217">
                        <c:v>-7.7011285462746297</c:v>
                      </c:pt>
                      <c:pt idx="3218">
                        <c:v>-7.69669196857686</c:v>
                      </c:pt>
                      <c:pt idx="3219">
                        <c:v>-7.6922553908790903</c:v>
                      </c:pt>
                      <c:pt idx="3220">
                        <c:v>-7.6878188131813197</c:v>
                      </c:pt>
                      <c:pt idx="3221">
                        <c:v>-7.6833822354835499</c:v>
                      </c:pt>
                      <c:pt idx="3222">
                        <c:v>-7.6789456577857802</c:v>
                      </c:pt>
                      <c:pt idx="3223">
                        <c:v>-7.6745090800880096</c:v>
                      </c:pt>
                      <c:pt idx="3224">
                        <c:v>-7.6700725023902399</c:v>
                      </c:pt>
                      <c:pt idx="3225">
                        <c:v>-7.6656359246924701</c:v>
                      </c:pt>
                      <c:pt idx="3226">
                        <c:v>-7.6611993469947004</c:v>
                      </c:pt>
                      <c:pt idx="3227">
                        <c:v>-7.6567627692969298</c:v>
                      </c:pt>
                      <c:pt idx="3228">
                        <c:v>-7.6523261915991601</c:v>
                      </c:pt>
                      <c:pt idx="3229">
                        <c:v>-7.6478896139013903</c:v>
                      </c:pt>
                      <c:pt idx="3230">
                        <c:v>-7.6434530362036197</c:v>
                      </c:pt>
                      <c:pt idx="3231">
                        <c:v>-7.63901645850585</c:v>
                      </c:pt>
                      <c:pt idx="3232">
                        <c:v>-7.6345798808080803</c:v>
                      </c:pt>
                      <c:pt idx="3233">
                        <c:v>-7.6301433031103096</c:v>
                      </c:pt>
                      <c:pt idx="3234">
                        <c:v>-7.6257067254125399</c:v>
                      </c:pt>
                      <c:pt idx="3235">
                        <c:v>-7.6212701477147702</c:v>
                      </c:pt>
                      <c:pt idx="3236">
                        <c:v>-7.6168335700169996</c:v>
                      </c:pt>
                      <c:pt idx="3237">
                        <c:v>-7.6123969923192298</c:v>
                      </c:pt>
                      <c:pt idx="3238">
                        <c:v>-7.6079604146214601</c:v>
                      </c:pt>
                      <c:pt idx="3239">
                        <c:v>-7.6035238369236904</c:v>
                      </c:pt>
                      <c:pt idx="3240">
                        <c:v>-7.5990872592259198</c:v>
                      </c:pt>
                      <c:pt idx="3241">
                        <c:v>-7.59465068152815</c:v>
                      </c:pt>
                      <c:pt idx="3242">
                        <c:v>-7.5902141038303803</c:v>
                      </c:pt>
                      <c:pt idx="3243">
                        <c:v>-7.5857775261326097</c:v>
                      </c:pt>
                      <c:pt idx="3244">
                        <c:v>-7.58134094843484</c:v>
                      </c:pt>
                      <c:pt idx="3245">
                        <c:v>-7.5769043707370702</c:v>
                      </c:pt>
                      <c:pt idx="3246">
                        <c:v>-7.5724677930392996</c:v>
                      </c:pt>
                      <c:pt idx="3247">
                        <c:v>-7.5680312153415299</c:v>
                      </c:pt>
                      <c:pt idx="3248">
                        <c:v>-7.5635946376437602</c:v>
                      </c:pt>
                      <c:pt idx="3249">
                        <c:v>-7.5591580599459904</c:v>
                      </c:pt>
                      <c:pt idx="3250">
                        <c:v>-7.5547214822482198</c:v>
                      </c:pt>
                      <c:pt idx="3251">
                        <c:v>-7.5502849045504501</c:v>
                      </c:pt>
                      <c:pt idx="3252">
                        <c:v>-7.5458483268526901</c:v>
                      </c:pt>
                      <c:pt idx="3253">
                        <c:v>-7.5414117491549204</c:v>
                      </c:pt>
                      <c:pt idx="3254">
                        <c:v>-7.5369751714571498</c:v>
                      </c:pt>
                      <c:pt idx="3255">
                        <c:v>-7.5325385937593801</c:v>
                      </c:pt>
                      <c:pt idx="3256">
                        <c:v>-7.5281020160615997</c:v>
                      </c:pt>
                      <c:pt idx="3257">
                        <c:v>-7.5236654383638397</c:v>
                      </c:pt>
                      <c:pt idx="3258">
                        <c:v>-7.51922886066607</c:v>
                      </c:pt>
                      <c:pt idx="3259">
                        <c:v>-7.5147922829683003</c:v>
                      </c:pt>
                      <c:pt idx="3260">
                        <c:v>-7.5103557052705296</c:v>
                      </c:pt>
                      <c:pt idx="3261">
                        <c:v>-7.5059191275727599</c:v>
                      </c:pt>
                      <c:pt idx="3262">
                        <c:v>-7.5014825498749902</c:v>
                      </c:pt>
                      <c:pt idx="3263">
                        <c:v>-7.4970459721772196</c:v>
                      </c:pt>
                      <c:pt idx="3264">
                        <c:v>-7.4926093944794498</c:v>
                      </c:pt>
                      <c:pt idx="3265">
                        <c:v>-7.4881728167816801</c:v>
                      </c:pt>
                      <c:pt idx="3266">
                        <c:v>-7.4837362390839104</c:v>
                      </c:pt>
                      <c:pt idx="3267">
                        <c:v>-7.4792996613861398</c:v>
                      </c:pt>
                      <c:pt idx="3268">
                        <c:v>-7.47486308368837</c:v>
                      </c:pt>
                      <c:pt idx="3269">
                        <c:v>-7.4704265059906003</c:v>
                      </c:pt>
                      <c:pt idx="3270">
                        <c:v>-7.4659899282928297</c:v>
                      </c:pt>
                      <c:pt idx="3271">
                        <c:v>-7.46155335059506</c:v>
                      </c:pt>
                      <c:pt idx="3272">
                        <c:v>-7.4571167728972902</c:v>
                      </c:pt>
                      <c:pt idx="3273">
                        <c:v>-7.4526801951995196</c:v>
                      </c:pt>
                      <c:pt idx="3274">
                        <c:v>-7.4482436175017499</c:v>
                      </c:pt>
                      <c:pt idx="3275">
                        <c:v>-7.4438070398039802</c:v>
                      </c:pt>
                      <c:pt idx="3276">
                        <c:v>-7.4393704621062096</c:v>
                      </c:pt>
                      <c:pt idx="3277">
                        <c:v>-7.4349338844084398</c:v>
                      </c:pt>
                      <c:pt idx="3278">
                        <c:v>-7.4304973067106701</c:v>
                      </c:pt>
                      <c:pt idx="3279">
                        <c:v>-7.4260607290129004</c:v>
                      </c:pt>
                      <c:pt idx="3280">
                        <c:v>-7.4216241513151298</c:v>
                      </c:pt>
                      <c:pt idx="3281">
                        <c:v>-7.41718757361736</c:v>
                      </c:pt>
                      <c:pt idx="3282">
                        <c:v>-7.4127509959195903</c:v>
                      </c:pt>
                      <c:pt idx="3283">
                        <c:v>-7.4083144182218197</c:v>
                      </c:pt>
                      <c:pt idx="3284">
                        <c:v>-7.40387784052405</c:v>
                      </c:pt>
                      <c:pt idx="3285">
                        <c:v>-7.3994412628262802</c:v>
                      </c:pt>
                      <c:pt idx="3286">
                        <c:v>-7.3950046851285096</c:v>
                      </c:pt>
                      <c:pt idx="3287">
                        <c:v>-7.3905681074307399</c:v>
                      </c:pt>
                      <c:pt idx="3288">
                        <c:v>-7.3861315297329702</c:v>
                      </c:pt>
                      <c:pt idx="3289">
                        <c:v>-7.3816949520352004</c:v>
                      </c:pt>
                      <c:pt idx="3290">
                        <c:v>-7.3772583743374298</c:v>
                      </c:pt>
                      <c:pt idx="3291">
                        <c:v>-7.3728217966396601</c:v>
                      </c:pt>
                      <c:pt idx="3292">
                        <c:v>-7.3683852189418904</c:v>
                      </c:pt>
                      <c:pt idx="3293">
                        <c:v>-7.3639486412441197</c:v>
                      </c:pt>
                      <c:pt idx="3294">
                        <c:v>-7.35951206354635</c:v>
                      </c:pt>
                      <c:pt idx="3295">
                        <c:v>-7.3550754858485901</c:v>
                      </c:pt>
                      <c:pt idx="3296">
                        <c:v>-7.3506389081508203</c:v>
                      </c:pt>
                      <c:pt idx="3297">
                        <c:v>-7.3462023304530399</c:v>
                      </c:pt>
                      <c:pt idx="3298">
                        <c:v>-7.3417657527552702</c:v>
                      </c:pt>
                      <c:pt idx="3299">
                        <c:v>-7.3373291750574996</c:v>
                      </c:pt>
                      <c:pt idx="3300">
                        <c:v>-7.3328925973597396</c:v>
                      </c:pt>
                      <c:pt idx="3301">
                        <c:v>-7.3284560196619699</c:v>
                      </c:pt>
                      <c:pt idx="3302">
                        <c:v>-7.3240194419642002</c:v>
                      </c:pt>
                      <c:pt idx="3303">
                        <c:v>-7.3195828642664198</c:v>
                      </c:pt>
                      <c:pt idx="3304">
                        <c:v>-7.3151462865686598</c:v>
                      </c:pt>
                      <c:pt idx="3305">
                        <c:v>-7.3107097088708901</c:v>
                      </c:pt>
                      <c:pt idx="3306">
                        <c:v>-7.3062731311731204</c:v>
                      </c:pt>
                      <c:pt idx="3307">
                        <c:v>-7.3018365534753498</c:v>
                      </c:pt>
                      <c:pt idx="3308">
                        <c:v>-7.29739997577758</c:v>
                      </c:pt>
                      <c:pt idx="3309">
                        <c:v>-7.2929633980798103</c:v>
                      </c:pt>
                      <c:pt idx="3310">
                        <c:v>-7.2885268203820397</c:v>
                      </c:pt>
                      <c:pt idx="3311">
                        <c:v>-7.28409024268427</c:v>
                      </c:pt>
                      <c:pt idx="3312">
                        <c:v>-7.2796536649865002</c:v>
                      </c:pt>
                      <c:pt idx="3313">
                        <c:v>-7.2752170872887296</c:v>
                      </c:pt>
                      <c:pt idx="3314">
                        <c:v>-7.2707805095909599</c:v>
                      </c:pt>
                      <c:pt idx="3315">
                        <c:v>-7.2663439318931902</c:v>
                      </c:pt>
                      <c:pt idx="3316">
                        <c:v>-7.2619073541954204</c:v>
                      </c:pt>
                      <c:pt idx="3317">
                        <c:v>-7.2574707764976498</c:v>
                      </c:pt>
                      <c:pt idx="3318">
                        <c:v>-7.2530341987998801</c:v>
                      </c:pt>
                      <c:pt idx="3319">
                        <c:v>-7.2485976211021104</c:v>
                      </c:pt>
                      <c:pt idx="3320">
                        <c:v>-7.2441610434043398</c:v>
                      </c:pt>
                      <c:pt idx="3321">
                        <c:v>-7.23972446570657</c:v>
                      </c:pt>
                      <c:pt idx="3322">
                        <c:v>-7.2352878880088003</c:v>
                      </c:pt>
                      <c:pt idx="3323">
                        <c:v>-7.2308513103110297</c:v>
                      </c:pt>
                      <c:pt idx="3324">
                        <c:v>-7.22641473261326</c:v>
                      </c:pt>
                      <c:pt idx="3325">
                        <c:v>-7.2219781549154902</c:v>
                      </c:pt>
                      <c:pt idx="3326">
                        <c:v>-7.2175415772177196</c:v>
                      </c:pt>
                      <c:pt idx="3327">
                        <c:v>-7.2131049995199499</c:v>
                      </c:pt>
                      <c:pt idx="3328">
                        <c:v>-7.2086684218221802</c:v>
                      </c:pt>
                      <c:pt idx="3329">
                        <c:v>-7.2042318441244104</c:v>
                      </c:pt>
                      <c:pt idx="3330">
                        <c:v>-7.1997952664266398</c:v>
                      </c:pt>
                      <c:pt idx="3331">
                        <c:v>-7.1953586887288701</c:v>
                      </c:pt>
                      <c:pt idx="3332">
                        <c:v>-7.1909221110311003</c:v>
                      </c:pt>
                      <c:pt idx="3333">
                        <c:v>-7.1864855333333297</c:v>
                      </c:pt>
                      <c:pt idx="3334">
                        <c:v>-7.18204895563556</c:v>
                      </c:pt>
                      <c:pt idx="3335">
                        <c:v>-7.1776123779377903</c:v>
                      </c:pt>
                      <c:pt idx="3336">
                        <c:v>-7.1731758002400197</c:v>
                      </c:pt>
                      <c:pt idx="3337">
                        <c:v>-7.1687392225422597</c:v>
                      </c:pt>
                      <c:pt idx="3338">
                        <c:v>-7.16430264484449</c:v>
                      </c:pt>
                      <c:pt idx="3339">
                        <c:v>-7.1598660671467096</c:v>
                      </c:pt>
                      <c:pt idx="3340">
                        <c:v>-7.1554294894489399</c:v>
                      </c:pt>
                      <c:pt idx="3341">
                        <c:v>-7.1509929117511701</c:v>
                      </c:pt>
                      <c:pt idx="3342">
                        <c:v>-7.1465563340534102</c:v>
                      </c:pt>
                      <c:pt idx="3343">
                        <c:v>-7.1421197563556396</c:v>
                      </c:pt>
                      <c:pt idx="3344">
                        <c:v>-7.1376831786578601</c:v>
                      </c:pt>
                      <c:pt idx="3345">
                        <c:v>-7.1332466009600903</c:v>
                      </c:pt>
                      <c:pt idx="3346">
                        <c:v>-7.1288100232623197</c:v>
                      </c:pt>
                      <c:pt idx="3347">
                        <c:v>-7.1243734455645598</c:v>
                      </c:pt>
                      <c:pt idx="3348">
                        <c:v>-7.11993686786679</c:v>
                      </c:pt>
                      <c:pt idx="3349">
                        <c:v>-7.1155002901690203</c:v>
                      </c:pt>
                      <c:pt idx="3350">
                        <c:v>-7.1110637124712497</c:v>
                      </c:pt>
                      <c:pt idx="3351">
                        <c:v>-7.10662713477348</c:v>
                      </c:pt>
                      <c:pt idx="3352">
                        <c:v>-7.1021905570757102</c:v>
                      </c:pt>
                      <c:pt idx="3353">
                        <c:v>-7.0977539793779396</c:v>
                      </c:pt>
                      <c:pt idx="3354">
                        <c:v>-7.0933174016801699</c:v>
                      </c:pt>
                      <c:pt idx="3355">
                        <c:v>-7.0888808239824002</c:v>
                      </c:pt>
                      <c:pt idx="3356">
                        <c:v>-7.0844442462846304</c:v>
                      </c:pt>
                      <c:pt idx="3357">
                        <c:v>-7.0800076685868598</c:v>
                      </c:pt>
                      <c:pt idx="3358">
                        <c:v>-7.0755710908890901</c:v>
                      </c:pt>
                      <c:pt idx="3359">
                        <c:v>-7.0711345131913204</c:v>
                      </c:pt>
                      <c:pt idx="3360">
                        <c:v>-7.0666979354935497</c:v>
                      </c:pt>
                      <c:pt idx="3361">
                        <c:v>-7.06226135779578</c:v>
                      </c:pt>
                      <c:pt idx="3362">
                        <c:v>-7.0578247800980103</c:v>
                      </c:pt>
                      <c:pt idx="3363">
                        <c:v>-7.0533882024002397</c:v>
                      </c:pt>
                      <c:pt idx="3364">
                        <c:v>-7.0489516247024699</c:v>
                      </c:pt>
                      <c:pt idx="3365">
                        <c:v>-7.0445150470047002</c:v>
                      </c:pt>
                      <c:pt idx="3366">
                        <c:v>-7.0400784693069296</c:v>
                      </c:pt>
                      <c:pt idx="3367">
                        <c:v>-7.0356418916091599</c:v>
                      </c:pt>
                      <c:pt idx="3368">
                        <c:v>-7.0312053139113901</c:v>
                      </c:pt>
                      <c:pt idx="3369">
                        <c:v>-7.0267687362136204</c:v>
                      </c:pt>
                      <c:pt idx="3370">
                        <c:v>-7.0223321585158498</c:v>
                      </c:pt>
                      <c:pt idx="3371">
                        <c:v>-7.0178955808180801</c:v>
                      </c:pt>
                      <c:pt idx="3372">
                        <c:v>-7.0134590031203103</c:v>
                      </c:pt>
                      <c:pt idx="3373">
                        <c:v>-7.0090224254225397</c:v>
                      </c:pt>
                      <c:pt idx="3374">
                        <c:v>-7.00458584772477</c:v>
                      </c:pt>
                      <c:pt idx="3375">
                        <c:v>-7.0001492700270003</c:v>
                      </c:pt>
                      <c:pt idx="3376">
                        <c:v>-6.9957126923292297</c:v>
                      </c:pt>
                      <c:pt idx="3377">
                        <c:v>-6.9912761146314599</c:v>
                      </c:pt>
                      <c:pt idx="3378">
                        <c:v>-6.9868395369336902</c:v>
                      </c:pt>
                      <c:pt idx="3379">
                        <c:v>-6.9824029592359196</c:v>
                      </c:pt>
                      <c:pt idx="3380">
                        <c:v>-6.9779663815381499</c:v>
                      </c:pt>
                      <c:pt idx="3381">
                        <c:v>-6.9735298038403801</c:v>
                      </c:pt>
                      <c:pt idx="3382">
                        <c:v>-6.9690932261426104</c:v>
                      </c:pt>
                      <c:pt idx="3383">
                        <c:v>-6.9646566484448398</c:v>
                      </c:pt>
                      <c:pt idx="3384">
                        <c:v>-6.9602200707470701</c:v>
                      </c:pt>
                      <c:pt idx="3385">
                        <c:v>-6.9557834930493101</c:v>
                      </c:pt>
                      <c:pt idx="3386">
                        <c:v>-6.9513469153515297</c:v>
                      </c:pt>
                      <c:pt idx="3387">
                        <c:v>-6.94691033765376</c:v>
                      </c:pt>
                      <c:pt idx="3388">
                        <c:v>-6.9424737599559903</c:v>
                      </c:pt>
                      <c:pt idx="3389">
                        <c:v>-6.9380371822582303</c:v>
                      </c:pt>
                      <c:pt idx="3390">
                        <c:v>-6.9336006045604597</c:v>
                      </c:pt>
                      <c:pt idx="3391">
                        <c:v>-6.92916402686269</c:v>
                      </c:pt>
                      <c:pt idx="3392">
                        <c:v>-6.9247274491649202</c:v>
                      </c:pt>
                      <c:pt idx="3393">
                        <c:v>-6.9202908714671496</c:v>
                      </c:pt>
                      <c:pt idx="3394">
                        <c:v>-6.9158542937693799</c:v>
                      </c:pt>
                      <c:pt idx="3395">
                        <c:v>-6.9114177160716102</c:v>
                      </c:pt>
                      <c:pt idx="3396">
                        <c:v>-6.9069811383738404</c:v>
                      </c:pt>
                      <c:pt idx="3397">
                        <c:v>-6.9025445606760698</c:v>
                      </c:pt>
                      <c:pt idx="3398">
                        <c:v>-6.8981079829783001</c:v>
                      </c:pt>
                      <c:pt idx="3399">
                        <c:v>-6.8936714052805304</c:v>
                      </c:pt>
                      <c:pt idx="3400">
                        <c:v>-6.8892348275827597</c:v>
                      </c:pt>
                      <c:pt idx="3401">
                        <c:v>-6.88479824988499</c:v>
                      </c:pt>
                      <c:pt idx="3402">
                        <c:v>-6.8803616721872203</c:v>
                      </c:pt>
                      <c:pt idx="3403">
                        <c:v>-6.8759250944894497</c:v>
                      </c:pt>
                      <c:pt idx="3404">
                        <c:v>-6.8714885167916799</c:v>
                      </c:pt>
                      <c:pt idx="3405">
                        <c:v>-6.8670519390939102</c:v>
                      </c:pt>
                      <c:pt idx="3406">
                        <c:v>-6.8626153613961396</c:v>
                      </c:pt>
                      <c:pt idx="3407">
                        <c:v>-6.8581787836983699</c:v>
                      </c:pt>
                      <c:pt idx="3408">
                        <c:v>-6.8537422060006001</c:v>
                      </c:pt>
                      <c:pt idx="3409">
                        <c:v>-6.8493056283028304</c:v>
                      </c:pt>
                      <c:pt idx="3410">
                        <c:v>-6.8448690506050598</c:v>
                      </c:pt>
                      <c:pt idx="3411">
                        <c:v>-6.8404324729072901</c:v>
                      </c:pt>
                      <c:pt idx="3412">
                        <c:v>-6.8359958952095203</c:v>
                      </c:pt>
                      <c:pt idx="3413">
                        <c:v>-6.8315593175117497</c:v>
                      </c:pt>
                      <c:pt idx="3414">
                        <c:v>-6.82712273981398</c:v>
                      </c:pt>
                      <c:pt idx="3415">
                        <c:v>-6.8226861621162103</c:v>
                      </c:pt>
                      <c:pt idx="3416">
                        <c:v>-6.8182495844184396</c:v>
                      </c:pt>
                      <c:pt idx="3417">
                        <c:v>-6.8138130067206699</c:v>
                      </c:pt>
                      <c:pt idx="3418">
                        <c:v>-6.8093764290229002</c:v>
                      </c:pt>
                      <c:pt idx="3419">
                        <c:v>-6.8049398513251296</c:v>
                      </c:pt>
                      <c:pt idx="3420">
                        <c:v>-6.8005032736273598</c:v>
                      </c:pt>
                      <c:pt idx="3421">
                        <c:v>-6.7960666959295901</c:v>
                      </c:pt>
                      <c:pt idx="3422">
                        <c:v>-6.7916301182318204</c:v>
                      </c:pt>
                      <c:pt idx="3423">
                        <c:v>-6.7871935405340498</c:v>
                      </c:pt>
                      <c:pt idx="3424">
                        <c:v>-6.78275696283628</c:v>
                      </c:pt>
                      <c:pt idx="3425">
                        <c:v>-6.7783203851385103</c:v>
                      </c:pt>
                      <c:pt idx="3426">
                        <c:v>-6.7738838074407397</c:v>
                      </c:pt>
                      <c:pt idx="3427">
                        <c:v>-6.76944722974297</c:v>
                      </c:pt>
                      <c:pt idx="3428">
                        <c:v>-6.7650106520452002</c:v>
                      </c:pt>
                      <c:pt idx="3429">
                        <c:v>-6.7605740743474296</c:v>
                      </c:pt>
                      <c:pt idx="3430">
                        <c:v>-6.7561374966496599</c:v>
                      </c:pt>
                      <c:pt idx="3431">
                        <c:v>-6.7517009189518902</c:v>
                      </c:pt>
                      <c:pt idx="3432">
                        <c:v>-6.7472643412541302</c:v>
                      </c:pt>
                      <c:pt idx="3433">
                        <c:v>-6.7428277635563596</c:v>
                      </c:pt>
                      <c:pt idx="3434">
                        <c:v>-6.7383911858585899</c:v>
                      </c:pt>
                      <c:pt idx="3435">
                        <c:v>-6.7339546081608201</c:v>
                      </c:pt>
                      <c:pt idx="3436">
                        <c:v>-6.7295180304630398</c:v>
                      </c:pt>
                      <c:pt idx="3437">
                        <c:v>-6.7250814527652798</c:v>
                      </c:pt>
                      <c:pt idx="3438">
                        <c:v>-6.7206448750675101</c:v>
                      </c:pt>
                      <c:pt idx="3439">
                        <c:v>-6.7162082973697403</c:v>
                      </c:pt>
                      <c:pt idx="3440">
                        <c:v>-6.7117717196719697</c:v>
                      </c:pt>
                      <c:pt idx="3441">
                        <c:v>-6.7073351419742</c:v>
                      </c:pt>
                      <c:pt idx="3442">
                        <c:v>-6.7028985642764303</c:v>
                      </c:pt>
                      <c:pt idx="3443">
                        <c:v>-6.6984619865786597</c:v>
                      </c:pt>
                      <c:pt idx="3444">
                        <c:v>-6.6940254088808899</c:v>
                      </c:pt>
                      <c:pt idx="3445">
                        <c:v>-6.6895888311831202</c:v>
                      </c:pt>
                      <c:pt idx="3446">
                        <c:v>-6.6851522534853496</c:v>
                      </c:pt>
                      <c:pt idx="3447">
                        <c:v>-6.6807156757875799</c:v>
                      </c:pt>
                      <c:pt idx="3448">
                        <c:v>-6.6762790980898101</c:v>
                      </c:pt>
                      <c:pt idx="3449">
                        <c:v>-6.6718425203920404</c:v>
                      </c:pt>
                      <c:pt idx="3450">
                        <c:v>-6.6674059426942698</c:v>
                      </c:pt>
                      <c:pt idx="3451">
                        <c:v>-6.6629693649965001</c:v>
                      </c:pt>
                      <c:pt idx="3452">
                        <c:v>-6.6585327872987303</c:v>
                      </c:pt>
                      <c:pt idx="3453">
                        <c:v>-6.6540962096009597</c:v>
                      </c:pt>
                      <c:pt idx="3454">
                        <c:v>-6.64965963190319</c:v>
                      </c:pt>
                      <c:pt idx="3455">
                        <c:v>-6.6452230542054203</c:v>
                      </c:pt>
                      <c:pt idx="3456">
                        <c:v>-6.6407864765076496</c:v>
                      </c:pt>
                      <c:pt idx="3457">
                        <c:v>-6.6363498988098799</c:v>
                      </c:pt>
                      <c:pt idx="3458">
                        <c:v>-6.6319133211121102</c:v>
                      </c:pt>
                      <c:pt idx="3459">
                        <c:v>-6.6274767434143396</c:v>
                      </c:pt>
                      <c:pt idx="3460">
                        <c:v>-6.6230401657165698</c:v>
                      </c:pt>
                      <c:pt idx="3461">
                        <c:v>-6.6186035880188001</c:v>
                      </c:pt>
                      <c:pt idx="3462">
                        <c:v>-6.6141670103210304</c:v>
                      </c:pt>
                      <c:pt idx="3463">
                        <c:v>-6.6097304326232598</c:v>
                      </c:pt>
                      <c:pt idx="3464">
                        <c:v>-6.60529385492549</c:v>
                      </c:pt>
                      <c:pt idx="3465">
                        <c:v>-6.6008572772277203</c:v>
                      </c:pt>
                      <c:pt idx="3466">
                        <c:v>-6.5964206995299497</c:v>
                      </c:pt>
                      <c:pt idx="3467">
                        <c:v>-6.59198412183218</c:v>
                      </c:pt>
                      <c:pt idx="3468">
                        <c:v>-6.5875475441344102</c:v>
                      </c:pt>
                      <c:pt idx="3469">
                        <c:v>-6.5831109664366396</c:v>
                      </c:pt>
                      <c:pt idx="3470">
                        <c:v>-6.5786743887388699</c:v>
                      </c:pt>
                      <c:pt idx="3471">
                        <c:v>-6.5742378110411002</c:v>
                      </c:pt>
                      <c:pt idx="3472">
                        <c:v>-6.5698012333433304</c:v>
                      </c:pt>
                      <c:pt idx="3473">
                        <c:v>-6.5653646556455598</c:v>
                      </c:pt>
                      <c:pt idx="3474">
                        <c:v>-6.5609280779477901</c:v>
                      </c:pt>
                      <c:pt idx="3475">
                        <c:v>-6.5564915002500301</c:v>
                      </c:pt>
                      <c:pt idx="3476">
                        <c:v>-6.5520549225522604</c:v>
                      </c:pt>
                      <c:pt idx="3477">
                        <c:v>-6.54761834485448</c:v>
                      </c:pt>
                      <c:pt idx="3478">
                        <c:v>-6.5431817671567103</c:v>
                      </c:pt>
                      <c:pt idx="3479">
                        <c:v>-6.5387451894589503</c:v>
                      </c:pt>
                      <c:pt idx="3480">
                        <c:v>-6.5343086117611797</c:v>
                      </c:pt>
                      <c:pt idx="3481">
                        <c:v>-6.52987203406341</c:v>
                      </c:pt>
                      <c:pt idx="3482">
                        <c:v>-6.5254354563656403</c:v>
                      </c:pt>
                      <c:pt idx="3483">
                        <c:v>-6.5209988786678599</c:v>
                      </c:pt>
                      <c:pt idx="3484">
                        <c:v>-6.5165623009700999</c:v>
                      </c:pt>
                      <c:pt idx="3485">
                        <c:v>-6.5121257232723302</c:v>
                      </c:pt>
                      <c:pt idx="3486">
                        <c:v>-6.5076891455745596</c:v>
                      </c:pt>
                      <c:pt idx="3487">
                        <c:v>-6.5032525678767898</c:v>
                      </c:pt>
                      <c:pt idx="3488">
                        <c:v>-6.4988159901790201</c:v>
                      </c:pt>
                      <c:pt idx="3489">
                        <c:v>-6.4943794124812504</c:v>
                      </c:pt>
                      <c:pt idx="3490">
                        <c:v>-6.4899428347834798</c:v>
                      </c:pt>
                      <c:pt idx="3491">
                        <c:v>-6.48550625708571</c:v>
                      </c:pt>
                      <c:pt idx="3492">
                        <c:v>-6.4810696793879403</c:v>
                      </c:pt>
                      <c:pt idx="3493">
                        <c:v>-6.4766331016901697</c:v>
                      </c:pt>
                      <c:pt idx="3494">
                        <c:v>-6.4721965239924</c:v>
                      </c:pt>
                      <c:pt idx="3495">
                        <c:v>-6.4677599462946302</c:v>
                      </c:pt>
                      <c:pt idx="3496">
                        <c:v>-6.4633233685968596</c:v>
                      </c:pt>
                      <c:pt idx="3497">
                        <c:v>-6.4588867908990899</c:v>
                      </c:pt>
                      <c:pt idx="3498">
                        <c:v>-6.4544502132013202</c:v>
                      </c:pt>
                      <c:pt idx="3499">
                        <c:v>-6.4500136355035496</c:v>
                      </c:pt>
                      <c:pt idx="3500">
                        <c:v>-6.4455770578057798</c:v>
                      </c:pt>
                      <c:pt idx="3501">
                        <c:v>-6.4411404801080101</c:v>
                      </c:pt>
                      <c:pt idx="3502">
                        <c:v>-6.4367039024102404</c:v>
                      </c:pt>
                      <c:pt idx="3503">
                        <c:v>-6.4322673247124698</c:v>
                      </c:pt>
                      <c:pt idx="3504">
                        <c:v>-6.4278307470147</c:v>
                      </c:pt>
                      <c:pt idx="3505">
                        <c:v>-6.4233941693169303</c:v>
                      </c:pt>
                      <c:pt idx="3506">
                        <c:v>-6.4189575916191597</c:v>
                      </c:pt>
                      <c:pt idx="3507">
                        <c:v>-6.41452101392139</c:v>
                      </c:pt>
                      <c:pt idx="3508">
                        <c:v>-6.4100844362236202</c:v>
                      </c:pt>
                      <c:pt idx="3509">
                        <c:v>-6.4056478585258496</c:v>
                      </c:pt>
                      <c:pt idx="3510">
                        <c:v>-6.4012112808280799</c:v>
                      </c:pt>
                      <c:pt idx="3511">
                        <c:v>-6.3967747031303102</c:v>
                      </c:pt>
                      <c:pt idx="3512">
                        <c:v>-6.3923381254325404</c:v>
                      </c:pt>
                      <c:pt idx="3513">
                        <c:v>-6.3879015477347698</c:v>
                      </c:pt>
                      <c:pt idx="3514">
                        <c:v>-6.3834649700370001</c:v>
                      </c:pt>
                      <c:pt idx="3515">
                        <c:v>-6.3790283923392304</c:v>
                      </c:pt>
                      <c:pt idx="3516">
                        <c:v>-6.3745918146414597</c:v>
                      </c:pt>
                      <c:pt idx="3517">
                        <c:v>-6.3701552369436998</c:v>
                      </c:pt>
                      <c:pt idx="3518">
                        <c:v>-6.3657186592459301</c:v>
                      </c:pt>
                      <c:pt idx="3519">
                        <c:v>-6.3612820815481497</c:v>
                      </c:pt>
                      <c:pt idx="3520">
                        <c:v>-6.3568455038503799</c:v>
                      </c:pt>
                      <c:pt idx="3521">
                        <c:v>-6.3524089261526102</c:v>
                      </c:pt>
                      <c:pt idx="3522">
                        <c:v>-6.3479723484548503</c:v>
                      </c:pt>
                      <c:pt idx="3523">
                        <c:v>-6.3435357707570796</c:v>
                      </c:pt>
                      <c:pt idx="3524">
                        <c:v>-6.3390991930593099</c:v>
                      </c:pt>
                      <c:pt idx="3525">
                        <c:v>-6.3346626153615304</c:v>
                      </c:pt>
                      <c:pt idx="3526">
                        <c:v>-6.3302260376637598</c:v>
                      </c:pt>
                      <c:pt idx="3527">
                        <c:v>-6.3257894599659998</c:v>
                      </c:pt>
                      <c:pt idx="3528">
                        <c:v>-6.3213528822682301</c:v>
                      </c:pt>
                      <c:pt idx="3529">
                        <c:v>-6.3169163045704604</c:v>
                      </c:pt>
                      <c:pt idx="3530">
                        <c:v>-6.31247972687268</c:v>
                      </c:pt>
                      <c:pt idx="3531">
                        <c:v>-6.30804314917492</c:v>
                      </c:pt>
                      <c:pt idx="3532">
                        <c:v>-6.3036065714771503</c:v>
                      </c:pt>
                      <c:pt idx="3533">
                        <c:v>-6.2991699937793797</c:v>
                      </c:pt>
                      <c:pt idx="3534">
                        <c:v>-6.29473341608161</c:v>
                      </c:pt>
                      <c:pt idx="3535">
                        <c:v>-6.2902968383838402</c:v>
                      </c:pt>
                      <c:pt idx="3536">
                        <c:v>-6.2858602606860696</c:v>
                      </c:pt>
                      <c:pt idx="3537">
                        <c:v>-6.2814236829882999</c:v>
                      </c:pt>
                      <c:pt idx="3538">
                        <c:v>-6.2769871052905302</c:v>
                      </c:pt>
                      <c:pt idx="3539">
                        <c:v>-6.2725505275927604</c:v>
                      </c:pt>
                      <c:pt idx="3540">
                        <c:v>-6.2681139498949898</c:v>
                      </c:pt>
                      <c:pt idx="3541">
                        <c:v>-6.2636773721972201</c:v>
                      </c:pt>
                      <c:pt idx="3542">
                        <c:v>-6.2592407944994504</c:v>
                      </c:pt>
                      <c:pt idx="3543">
                        <c:v>-6.2548042168016798</c:v>
                      </c:pt>
                      <c:pt idx="3544">
                        <c:v>-6.25036763910391</c:v>
                      </c:pt>
                      <c:pt idx="3545">
                        <c:v>-6.2459310614061403</c:v>
                      </c:pt>
                      <c:pt idx="3546">
                        <c:v>-6.2414944837083697</c:v>
                      </c:pt>
                      <c:pt idx="3547">
                        <c:v>-6.2370579060106</c:v>
                      </c:pt>
                      <c:pt idx="3548">
                        <c:v>-6.2326213283128302</c:v>
                      </c:pt>
                      <c:pt idx="3549">
                        <c:v>-6.2281847506150596</c:v>
                      </c:pt>
                      <c:pt idx="3550">
                        <c:v>-6.2237481729172899</c:v>
                      </c:pt>
                      <c:pt idx="3551">
                        <c:v>-6.2193115952195202</c:v>
                      </c:pt>
                      <c:pt idx="3552">
                        <c:v>-6.2148750175217504</c:v>
                      </c:pt>
                      <c:pt idx="3553">
                        <c:v>-6.2104384398239798</c:v>
                      </c:pt>
                      <c:pt idx="3554">
                        <c:v>-6.2060018621262101</c:v>
                      </c:pt>
                      <c:pt idx="3555">
                        <c:v>-6.2015652844284403</c:v>
                      </c:pt>
                      <c:pt idx="3556">
                        <c:v>-6.1971287067306697</c:v>
                      </c:pt>
                      <c:pt idx="3557">
                        <c:v>-6.1926921290329</c:v>
                      </c:pt>
                      <c:pt idx="3558">
                        <c:v>-6.1882555513351303</c:v>
                      </c:pt>
                      <c:pt idx="3559">
                        <c:v>-6.1838189736373597</c:v>
                      </c:pt>
                      <c:pt idx="3560">
                        <c:v>-6.1793823959395899</c:v>
                      </c:pt>
                      <c:pt idx="3561">
                        <c:v>-6.1749458182418202</c:v>
                      </c:pt>
                      <c:pt idx="3562">
                        <c:v>-6.1705092405440496</c:v>
                      </c:pt>
                      <c:pt idx="3563">
                        <c:v>-6.1660726628462799</c:v>
                      </c:pt>
                      <c:pt idx="3564">
                        <c:v>-6.1616360851485199</c:v>
                      </c:pt>
                      <c:pt idx="3565">
                        <c:v>-6.1571995074507502</c:v>
                      </c:pt>
                      <c:pt idx="3566">
                        <c:v>-6.1527629297529698</c:v>
                      </c:pt>
                      <c:pt idx="3567">
                        <c:v>-6.1483263520552001</c:v>
                      </c:pt>
                      <c:pt idx="3568">
                        <c:v>-6.1438897743574303</c:v>
                      </c:pt>
                      <c:pt idx="3569">
                        <c:v>-6.1394531966596704</c:v>
                      </c:pt>
                      <c:pt idx="3570">
                        <c:v>-6.1350166189618998</c:v>
                      </c:pt>
                      <c:pt idx="3571">
                        <c:v>-6.13058004126413</c:v>
                      </c:pt>
                      <c:pt idx="3572">
                        <c:v>-6.1261434635663603</c:v>
                      </c:pt>
                      <c:pt idx="3573">
                        <c:v>-6.1217068858685897</c:v>
                      </c:pt>
                      <c:pt idx="3574">
                        <c:v>-6.11727030817082</c:v>
                      </c:pt>
                      <c:pt idx="3575">
                        <c:v>-6.1128337304730502</c:v>
                      </c:pt>
                      <c:pt idx="3576">
                        <c:v>-6.1083971527752796</c:v>
                      </c:pt>
                      <c:pt idx="3577">
                        <c:v>-6.1039605750775099</c:v>
                      </c:pt>
                      <c:pt idx="3578">
                        <c:v>-6.0995239973797402</c:v>
                      </c:pt>
                      <c:pt idx="3579">
                        <c:v>-6.0950874196819704</c:v>
                      </c:pt>
                      <c:pt idx="3580">
                        <c:v>-6.0906508419841998</c:v>
                      </c:pt>
                      <c:pt idx="3581">
                        <c:v>-6.0862142642864301</c:v>
                      </c:pt>
                      <c:pt idx="3582">
                        <c:v>-6.0817776865886604</c:v>
                      </c:pt>
                      <c:pt idx="3583">
                        <c:v>-6.0773411088908897</c:v>
                      </c:pt>
                      <c:pt idx="3584">
                        <c:v>-6.07290453119312</c:v>
                      </c:pt>
                      <c:pt idx="3585">
                        <c:v>-6.0684679534953503</c:v>
                      </c:pt>
                      <c:pt idx="3586">
                        <c:v>-6.0640313757975797</c:v>
                      </c:pt>
                      <c:pt idx="3587">
                        <c:v>-6.0595947980998099</c:v>
                      </c:pt>
                      <c:pt idx="3588">
                        <c:v>-6.0551582204020402</c:v>
                      </c:pt>
                      <c:pt idx="3589">
                        <c:v>-6.0507216427042696</c:v>
                      </c:pt>
                      <c:pt idx="3590">
                        <c:v>-6.0462850650064999</c:v>
                      </c:pt>
                      <c:pt idx="3591">
                        <c:v>-6.0418484873087301</c:v>
                      </c:pt>
                      <c:pt idx="3592">
                        <c:v>-6.0374119096109604</c:v>
                      </c:pt>
                      <c:pt idx="3593">
                        <c:v>-6.0329753319131898</c:v>
                      </c:pt>
                      <c:pt idx="3594">
                        <c:v>-6.0285387542154201</c:v>
                      </c:pt>
                      <c:pt idx="3595">
                        <c:v>-6.0241021765176503</c:v>
                      </c:pt>
                      <c:pt idx="3596">
                        <c:v>-6.0196655988198797</c:v>
                      </c:pt>
                      <c:pt idx="3597">
                        <c:v>-6.01522902112211</c:v>
                      </c:pt>
                      <c:pt idx="3598">
                        <c:v>-6.0107924434243403</c:v>
                      </c:pt>
                      <c:pt idx="3599">
                        <c:v>-6.0063558657265697</c:v>
                      </c:pt>
                      <c:pt idx="3600">
                        <c:v>-6.0019192880287999</c:v>
                      </c:pt>
                      <c:pt idx="3601">
                        <c:v>-5.9974827103310302</c:v>
                      </c:pt>
                      <c:pt idx="3602">
                        <c:v>-5.9930461326332596</c:v>
                      </c:pt>
                      <c:pt idx="3603">
                        <c:v>-5.9886095549354899</c:v>
                      </c:pt>
                      <c:pt idx="3604">
                        <c:v>-5.9841729772377201</c:v>
                      </c:pt>
                      <c:pt idx="3605">
                        <c:v>-5.9797363995399504</c:v>
                      </c:pt>
                      <c:pt idx="3606">
                        <c:v>-5.9752998218421798</c:v>
                      </c:pt>
                      <c:pt idx="3607">
                        <c:v>-5.9708632441444101</c:v>
                      </c:pt>
                      <c:pt idx="3608">
                        <c:v>-5.9664266664466403</c:v>
                      </c:pt>
                      <c:pt idx="3609">
                        <c:v>-5.9619900887488697</c:v>
                      </c:pt>
                      <c:pt idx="3610">
                        <c:v>-5.9575535110511</c:v>
                      </c:pt>
                      <c:pt idx="3611">
                        <c:v>-5.9531169333533303</c:v>
                      </c:pt>
                      <c:pt idx="3612">
                        <c:v>-5.9486803556555703</c:v>
                      </c:pt>
                      <c:pt idx="3613">
                        <c:v>-5.9442437779577899</c:v>
                      </c:pt>
                      <c:pt idx="3614">
                        <c:v>-5.9398072002600202</c:v>
                      </c:pt>
                      <c:pt idx="3615">
                        <c:v>-5.9353706225622496</c:v>
                      </c:pt>
                      <c:pt idx="3616">
                        <c:v>-5.9309340448644896</c:v>
                      </c:pt>
                      <c:pt idx="3617">
                        <c:v>-5.9264974671667199</c:v>
                      </c:pt>
                      <c:pt idx="3618">
                        <c:v>-5.9220608894689502</c:v>
                      </c:pt>
                      <c:pt idx="3619">
                        <c:v>-5.9176243117711698</c:v>
                      </c:pt>
                      <c:pt idx="3620">
                        <c:v>-5.9131877340734</c:v>
                      </c:pt>
                      <c:pt idx="3621">
                        <c:v>-5.9087511563756401</c:v>
                      </c:pt>
                      <c:pt idx="3622">
                        <c:v>-5.9043145786778704</c:v>
                      </c:pt>
                      <c:pt idx="3623">
                        <c:v>-5.8998780009800997</c:v>
                      </c:pt>
                      <c:pt idx="3624">
                        <c:v>-5.89544142328233</c:v>
                      </c:pt>
                      <c:pt idx="3625">
                        <c:v>-5.8910048455845603</c:v>
                      </c:pt>
                      <c:pt idx="3626">
                        <c:v>-5.8865682678867897</c:v>
                      </c:pt>
                      <c:pt idx="3627">
                        <c:v>-5.8821316901890199</c:v>
                      </c:pt>
                      <c:pt idx="3628">
                        <c:v>-5.8776951124912502</c:v>
                      </c:pt>
                      <c:pt idx="3629">
                        <c:v>-5.8732585347934796</c:v>
                      </c:pt>
                      <c:pt idx="3630">
                        <c:v>-5.8688219570957099</c:v>
                      </c:pt>
                      <c:pt idx="3631">
                        <c:v>-5.8643853793979401</c:v>
                      </c:pt>
                      <c:pt idx="3632">
                        <c:v>-5.8599488017001704</c:v>
                      </c:pt>
                      <c:pt idx="3633">
                        <c:v>-5.8555122240023998</c:v>
                      </c:pt>
                      <c:pt idx="3634">
                        <c:v>-5.8510756463046301</c:v>
                      </c:pt>
                      <c:pt idx="3635">
                        <c:v>-5.8466390686068603</c:v>
                      </c:pt>
                      <c:pt idx="3636">
                        <c:v>-5.8422024909090897</c:v>
                      </c:pt>
                      <c:pt idx="3637">
                        <c:v>-5.83776591321132</c:v>
                      </c:pt>
                      <c:pt idx="3638">
                        <c:v>-5.8333293355135503</c:v>
                      </c:pt>
                      <c:pt idx="3639">
                        <c:v>-5.8288927578157796</c:v>
                      </c:pt>
                      <c:pt idx="3640">
                        <c:v>-5.8244561801180099</c:v>
                      </c:pt>
                      <c:pt idx="3641">
                        <c:v>-5.8200196024202402</c:v>
                      </c:pt>
                      <c:pt idx="3642">
                        <c:v>-5.8155830247224696</c:v>
                      </c:pt>
                      <c:pt idx="3643">
                        <c:v>-5.8111464470246998</c:v>
                      </c:pt>
                      <c:pt idx="3644">
                        <c:v>-5.8067098693269301</c:v>
                      </c:pt>
                      <c:pt idx="3645">
                        <c:v>-5.8022732916291604</c:v>
                      </c:pt>
                      <c:pt idx="3646">
                        <c:v>-5.7978367139313898</c:v>
                      </c:pt>
                      <c:pt idx="3647">
                        <c:v>-5.79340013623362</c:v>
                      </c:pt>
                      <c:pt idx="3648">
                        <c:v>-5.7889635585358503</c:v>
                      </c:pt>
                      <c:pt idx="3649">
                        <c:v>-5.7845269808380797</c:v>
                      </c:pt>
                      <c:pt idx="3650">
                        <c:v>-5.78009040314031</c:v>
                      </c:pt>
                      <c:pt idx="3651">
                        <c:v>-5.7756538254425402</c:v>
                      </c:pt>
                      <c:pt idx="3652">
                        <c:v>-5.7712172477447696</c:v>
                      </c:pt>
                      <c:pt idx="3653">
                        <c:v>-5.7667806700469999</c:v>
                      </c:pt>
                      <c:pt idx="3654">
                        <c:v>-5.7623440923492399</c:v>
                      </c:pt>
                      <c:pt idx="3655">
                        <c:v>-5.7579075146514596</c:v>
                      </c:pt>
                      <c:pt idx="3656">
                        <c:v>-5.7534709369536898</c:v>
                      </c:pt>
                      <c:pt idx="3657">
                        <c:v>-5.7490343592559201</c:v>
                      </c:pt>
                      <c:pt idx="3658">
                        <c:v>-5.7445977815581504</c:v>
                      </c:pt>
                      <c:pt idx="3659">
                        <c:v>-5.7401612038603904</c:v>
                      </c:pt>
                      <c:pt idx="3660">
                        <c:v>-5.73572462616261</c:v>
                      </c:pt>
                      <c:pt idx="3661">
                        <c:v>-5.7312880484648403</c:v>
                      </c:pt>
                      <c:pt idx="3662">
                        <c:v>-5.7268514707670697</c:v>
                      </c:pt>
                      <c:pt idx="3663">
                        <c:v>-5.7224148930693097</c:v>
                      </c:pt>
                      <c:pt idx="3664">
                        <c:v>-5.71797831537154</c:v>
                      </c:pt>
                      <c:pt idx="3665">
                        <c:v>-5.7135417376737703</c:v>
                      </c:pt>
                      <c:pt idx="3666">
                        <c:v>-5.7091051599759997</c:v>
                      </c:pt>
                      <c:pt idx="3667">
                        <c:v>-5.7046685822782299</c:v>
                      </c:pt>
                      <c:pt idx="3668">
                        <c:v>-5.7002320045804602</c:v>
                      </c:pt>
                      <c:pt idx="3669">
                        <c:v>-5.6957954268826896</c:v>
                      </c:pt>
                      <c:pt idx="3670">
                        <c:v>-5.6913588491849199</c:v>
                      </c:pt>
                      <c:pt idx="3671">
                        <c:v>-5.6869222714871501</c:v>
                      </c:pt>
                      <c:pt idx="3672">
                        <c:v>-5.6824856937893804</c:v>
                      </c:pt>
                      <c:pt idx="3673">
                        <c:v>-5.6780491160916098</c:v>
                      </c:pt>
                      <c:pt idx="3674">
                        <c:v>-5.6736125383938401</c:v>
                      </c:pt>
                      <c:pt idx="3675">
                        <c:v>-5.6691759606960703</c:v>
                      </c:pt>
                      <c:pt idx="3676">
                        <c:v>-5.6647393829982997</c:v>
                      </c:pt>
                      <c:pt idx="3677">
                        <c:v>-5.66030280530053</c:v>
                      </c:pt>
                      <c:pt idx="3678">
                        <c:v>-5.6558662276027603</c:v>
                      </c:pt>
                      <c:pt idx="3679">
                        <c:v>-5.6514296499049896</c:v>
                      </c:pt>
                      <c:pt idx="3680">
                        <c:v>-5.6469930722072199</c:v>
                      </c:pt>
                      <c:pt idx="3681">
                        <c:v>-5.6425564945094502</c:v>
                      </c:pt>
                      <c:pt idx="3682">
                        <c:v>-5.6381199168116796</c:v>
                      </c:pt>
                      <c:pt idx="3683">
                        <c:v>-5.6336833391139098</c:v>
                      </c:pt>
                      <c:pt idx="3684">
                        <c:v>-5.6292467614161401</c:v>
                      </c:pt>
                      <c:pt idx="3685">
                        <c:v>-5.6248101837183704</c:v>
                      </c:pt>
                      <c:pt idx="3686">
                        <c:v>-5.6203736060205998</c:v>
                      </c:pt>
                      <c:pt idx="3687">
                        <c:v>-5.61593702832283</c:v>
                      </c:pt>
                      <c:pt idx="3688">
                        <c:v>-5.6115004506250603</c:v>
                      </c:pt>
                      <c:pt idx="3689">
                        <c:v>-5.6070638729272897</c:v>
                      </c:pt>
                      <c:pt idx="3690">
                        <c:v>-5.60262729522952</c:v>
                      </c:pt>
                      <c:pt idx="3691">
                        <c:v>-5.5981907175317502</c:v>
                      </c:pt>
                      <c:pt idx="3692">
                        <c:v>-5.5937541398339796</c:v>
                      </c:pt>
                      <c:pt idx="3693">
                        <c:v>-5.5893175621362099</c:v>
                      </c:pt>
                      <c:pt idx="3694">
                        <c:v>-5.5848809844384402</c:v>
                      </c:pt>
                      <c:pt idx="3695">
                        <c:v>-5.5804444067406704</c:v>
                      </c:pt>
                      <c:pt idx="3696">
                        <c:v>-5.5760078290428998</c:v>
                      </c:pt>
                      <c:pt idx="3697">
                        <c:v>-5.5715712513451301</c:v>
                      </c:pt>
                      <c:pt idx="3698">
                        <c:v>-5.5671346736473604</c:v>
                      </c:pt>
                      <c:pt idx="3699">
                        <c:v>-5.5626980959495897</c:v>
                      </c:pt>
                      <c:pt idx="3700">
                        <c:v>-5.55826151825182</c:v>
                      </c:pt>
                      <c:pt idx="3701">
                        <c:v>-5.5538249405540503</c:v>
                      </c:pt>
                      <c:pt idx="3702">
                        <c:v>-5.5493883628562797</c:v>
                      </c:pt>
                      <c:pt idx="3703">
                        <c:v>-5.5449517851585099</c:v>
                      </c:pt>
                      <c:pt idx="3704">
                        <c:v>-5.54051520746075</c:v>
                      </c:pt>
                      <c:pt idx="3705">
                        <c:v>-5.5360786297629803</c:v>
                      </c:pt>
                      <c:pt idx="3706">
                        <c:v>-5.5316420520652096</c:v>
                      </c:pt>
                      <c:pt idx="3707">
                        <c:v>-5.5272054743674399</c:v>
                      </c:pt>
                      <c:pt idx="3708">
                        <c:v>-5.5227688966696702</c:v>
                      </c:pt>
                      <c:pt idx="3709">
                        <c:v>-5.5183323189718996</c:v>
                      </c:pt>
                      <c:pt idx="3710">
                        <c:v>-5.5138957412741298</c:v>
                      </c:pt>
                      <c:pt idx="3711">
                        <c:v>-5.5094591635763601</c:v>
                      </c:pt>
                      <c:pt idx="3712">
                        <c:v>-5.5050225858785904</c:v>
                      </c:pt>
                      <c:pt idx="3713">
                        <c:v>-5.5005860081808198</c:v>
                      </c:pt>
                      <c:pt idx="3714">
                        <c:v>-5.49614943048305</c:v>
                      </c:pt>
                      <c:pt idx="3715">
                        <c:v>-5.4917128527852803</c:v>
                      </c:pt>
                      <c:pt idx="3716">
                        <c:v>-5.4872762750875097</c:v>
                      </c:pt>
                      <c:pt idx="3717">
                        <c:v>-5.48283969738974</c:v>
                      </c:pt>
                      <c:pt idx="3718">
                        <c:v>-5.4784031196919702</c:v>
                      </c:pt>
                      <c:pt idx="3719">
                        <c:v>-5.4739665419941996</c:v>
                      </c:pt>
                      <c:pt idx="3720">
                        <c:v>-5.4695299642964299</c:v>
                      </c:pt>
                      <c:pt idx="3721">
                        <c:v>-5.4650933865986602</c:v>
                      </c:pt>
                      <c:pt idx="3722">
                        <c:v>-5.4606568089008896</c:v>
                      </c:pt>
                      <c:pt idx="3723">
                        <c:v>-5.4562202312031198</c:v>
                      </c:pt>
                      <c:pt idx="3724">
                        <c:v>-5.4517836535053501</c:v>
                      </c:pt>
                      <c:pt idx="3725">
                        <c:v>-5.4473470758075804</c:v>
                      </c:pt>
                      <c:pt idx="3726">
                        <c:v>-5.4429104981098098</c:v>
                      </c:pt>
                      <c:pt idx="3727">
                        <c:v>-5.43847392041204</c:v>
                      </c:pt>
                      <c:pt idx="3728">
                        <c:v>-5.4340373427142703</c:v>
                      </c:pt>
                      <c:pt idx="3729">
                        <c:v>-5.4296007650164997</c:v>
                      </c:pt>
                      <c:pt idx="3730">
                        <c:v>-5.42516418731873</c:v>
                      </c:pt>
                      <c:pt idx="3731">
                        <c:v>-5.4207276096209602</c:v>
                      </c:pt>
                      <c:pt idx="3732">
                        <c:v>-5.4162910319231896</c:v>
                      </c:pt>
                      <c:pt idx="3733">
                        <c:v>-5.4118544542254199</c:v>
                      </c:pt>
                      <c:pt idx="3734">
                        <c:v>-5.4074178765276502</c:v>
                      </c:pt>
                      <c:pt idx="3735">
                        <c:v>-5.4029812988298804</c:v>
                      </c:pt>
                      <c:pt idx="3736">
                        <c:v>-5.3985447211321098</c:v>
                      </c:pt>
                      <c:pt idx="3737">
                        <c:v>-5.3941081434343401</c:v>
                      </c:pt>
                      <c:pt idx="3738">
                        <c:v>-5.3896715657365704</c:v>
                      </c:pt>
                      <c:pt idx="3739">
                        <c:v>-5.3852349880387997</c:v>
                      </c:pt>
                      <c:pt idx="3740">
                        <c:v>-5.38079841034103</c:v>
                      </c:pt>
                      <c:pt idx="3741">
                        <c:v>-5.3763618326432603</c:v>
                      </c:pt>
                      <c:pt idx="3742">
                        <c:v>-5.3719252549454897</c:v>
                      </c:pt>
                      <c:pt idx="3743">
                        <c:v>-5.3674886772477199</c:v>
                      </c:pt>
                      <c:pt idx="3744">
                        <c:v>-5.3630520995499502</c:v>
                      </c:pt>
                      <c:pt idx="3745">
                        <c:v>-5.3586155218521796</c:v>
                      </c:pt>
                      <c:pt idx="3746">
                        <c:v>-5.3541789441544196</c:v>
                      </c:pt>
                      <c:pt idx="3747">
                        <c:v>-5.3497423664566499</c:v>
                      </c:pt>
                      <c:pt idx="3748">
                        <c:v>-5.3453057887588802</c:v>
                      </c:pt>
                      <c:pt idx="3749">
                        <c:v>-5.3408692110611096</c:v>
                      </c:pt>
                      <c:pt idx="3750">
                        <c:v>-5.3364326333633398</c:v>
                      </c:pt>
                      <c:pt idx="3751">
                        <c:v>-5.3319960556655701</c:v>
                      </c:pt>
                      <c:pt idx="3752">
                        <c:v>-5.3275594779678004</c:v>
                      </c:pt>
                      <c:pt idx="3753">
                        <c:v>-5.3231229002700298</c:v>
                      </c:pt>
                      <c:pt idx="3754">
                        <c:v>-5.31868632257226</c:v>
                      </c:pt>
                      <c:pt idx="3755">
                        <c:v>-5.3142497448744903</c:v>
                      </c:pt>
                      <c:pt idx="3756">
                        <c:v>-5.3098131671767197</c:v>
                      </c:pt>
                      <c:pt idx="3757">
                        <c:v>-5.30537658947895</c:v>
                      </c:pt>
                      <c:pt idx="3758">
                        <c:v>-5.3009400117811802</c:v>
                      </c:pt>
                      <c:pt idx="3759">
                        <c:v>-5.2965034340834096</c:v>
                      </c:pt>
                      <c:pt idx="3760">
                        <c:v>-5.2920668563856399</c:v>
                      </c:pt>
                      <c:pt idx="3761">
                        <c:v>-5.2876302786878702</c:v>
                      </c:pt>
                      <c:pt idx="3762">
                        <c:v>-5.2831937009901004</c:v>
                      </c:pt>
                      <c:pt idx="3763">
                        <c:v>-5.2787571232923298</c:v>
                      </c:pt>
                      <c:pt idx="3764">
                        <c:v>-5.2743205455945601</c:v>
                      </c:pt>
                      <c:pt idx="3765">
                        <c:v>-5.2698839678967904</c:v>
                      </c:pt>
                      <c:pt idx="3766">
                        <c:v>-5.2654473901990198</c:v>
                      </c:pt>
                      <c:pt idx="3767">
                        <c:v>-5.26101081250125</c:v>
                      </c:pt>
                      <c:pt idx="3768">
                        <c:v>-5.2565742348034803</c:v>
                      </c:pt>
                      <c:pt idx="3769">
                        <c:v>-5.2521376571057097</c:v>
                      </c:pt>
                      <c:pt idx="3770">
                        <c:v>-5.24770107940794</c:v>
                      </c:pt>
                      <c:pt idx="3771">
                        <c:v>-5.2432645017101702</c:v>
                      </c:pt>
                      <c:pt idx="3772">
                        <c:v>-5.2388279240123996</c:v>
                      </c:pt>
                      <c:pt idx="3773">
                        <c:v>-5.2343913463146299</c:v>
                      </c:pt>
                      <c:pt idx="3774">
                        <c:v>-5.2299547686168602</c:v>
                      </c:pt>
                      <c:pt idx="3775">
                        <c:v>-5.2255181909190904</c:v>
                      </c:pt>
                      <c:pt idx="3776">
                        <c:v>-5.2210816132213198</c:v>
                      </c:pt>
                      <c:pt idx="3777">
                        <c:v>-5.2166450355235501</c:v>
                      </c:pt>
                      <c:pt idx="3778">
                        <c:v>-5.2122084578257803</c:v>
                      </c:pt>
                      <c:pt idx="3779">
                        <c:v>-5.2077718801280097</c:v>
                      </c:pt>
                      <c:pt idx="3780">
                        <c:v>-5.20333530243024</c:v>
                      </c:pt>
                      <c:pt idx="3781">
                        <c:v>-5.1988987247324703</c:v>
                      </c:pt>
                      <c:pt idx="3782">
                        <c:v>-5.1944621470346997</c:v>
                      </c:pt>
                      <c:pt idx="3783">
                        <c:v>-5.1900255693369299</c:v>
                      </c:pt>
                      <c:pt idx="3784">
                        <c:v>-5.1855889916391602</c:v>
                      </c:pt>
                      <c:pt idx="3785">
                        <c:v>-5.1811524139413896</c:v>
                      </c:pt>
                      <c:pt idx="3786">
                        <c:v>-5.1767158362436199</c:v>
                      </c:pt>
                      <c:pt idx="3787">
                        <c:v>-5.1722792585458501</c:v>
                      </c:pt>
                      <c:pt idx="3788">
                        <c:v>-5.1678426808480902</c:v>
                      </c:pt>
                      <c:pt idx="3789">
                        <c:v>-5.1634061031503196</c:v>
                      </c:pt>
                      <c:pt idx="3790">
                        <c:v>-5.1589695254525401</c:v>
                      </c:pt>
                      <c:pt idx="3791">
                        <c:v>-5.1545329477547801</c:v>
                      </c:pt>
                      <c:pt idx="3792">
                        <c:v>-5.1500963700570104</c:v>
                      </c:pt>
                      <c:pt idx="3793">
                        <c:v>-5.1456597923592398</c:v>
                      </c:pt>
                      <c:pt idx="3794">
                        <c:v>-5.14122321466147</c:v>
                      </c:pt>
                      <c:pt idx="3795">
                        <c:v>-5.1367866369637003</c:v>
                      </c:pt>
                      <c:pt idx="3796">
                        <c:v>-5.1323500592659297</c:v>
                      </c:pt>
                      <c:pt idx="3797">
                        <c:v>-5.12791348156816</c:v>
                      </c:pt>
                      <c:pt idx="3798">
                        <c:v>-5.1234769038703902</c:v>
                      </c:pt>
                      <c:pt idx="3799">
                        <c:v>-5.1190403261726196</c:v>
                      </c:pt>
                      <c:pt idx="3800">
                        <c:v>-5.1146037484748499</c:v>
                      </c:pt>
                      <c:pt idx="3801">
                        <c:v>-5.1101671707770802</c:v>
                      </c:pt>
                      <c:pt idx="3802">
                        <c:v>-5.1057305930793104</c:v>
                      </c:pt>
                      <c:pt idx="3803">
                        <c:v>-5.1012940153815398</c:v>
                      </c:pt>
                      <c:pt idx="3804">
                        <c:v>-5.0968574376837701</c:v>
                      </c:pt>
                      <c:pt idx="3805">
                        <c:v>-5.0924208599860004</c:v>
                      </c:pt>
                      <c:pt idx="3806">
                        <c:v>-5.0879842822882297</c:v>
                      </c:pt>
                      <c:pt idx="3807">
                        <c:v>-5.08354770459046</c:v>
                      </c:pt>
                      <c:pt idx="3808">
                        <c:v>-5.0791111268926903</c:v>
                      </c:pt>
                      <c:pt idx="3809">
                        <c:v>-5.0746745491949197</c:v>
                      </c:pt>
                      <c:pt idx="3810">
                        <c:v>-5.0702379714971499</c:v>
                      </c:pt>
                      <c:pt idx="3811">
                        <c:v>-5.0658013937993802</c:v>
                      </c:pt>
                      <c:pt idx="3812">
                        <c:v>-5.0613648161016096</c:v>
                      </c:pt>
                      <c:pt idx="3813">
                        <c:v>-5.0569282384038399</c:v>
                      </c:pt>
                      <c:pt idx="3814">
                        <c:v>-5.0524916607060701</c:v>
                      </c:pt>
                      <c:pt idx="3815">
                        <c:v>-5.0480550830083004</c:v>
                      </c:pt>
                      <c:pt idx="3816">
                        <c:v>-5.0436185053105298</c:v>
                      </c:pt>
                      <c:pt idx="3817">
                        <c:v>-5.0391819276127601</c:v>
                      </c:pt>
                      <c:pt idx="3818">
                        <c:v>-5.0347453499149903</c:v>
                      </c:pt>
                      <c:pt idx="3819">
                        <c:v>-5.0303087722172197</c:v>
                      </c:pt>
                      <c:pt idx="3820">
                        <c:v>-5.02587219451945</c:v>
                      </c:pt>
                      <c:pt idx="3821">
                        <c:v>-5.0214356168216803</c:v>
                      </c:pt>
                      <c:pt idx="3822">
                        <c:v>-5.0169990391239097</c:v>
                      </c:pt>
                      <c:pt idx="3823">
                        <c:v>-5.0125624614261399</c:v>
                      </c:pt>
                      <c:pt idx="3824">
                        <c:v>-5.0081258837283702</c:v>
                      </c:pt>
                      <c:pt idx="3825">
                        <c:v>-5.0036893060305996</c:v>
                      </c:pt>
                      <c:pt idx="3826">
                        <c:v>-4.9992527283328299</c:v>
                      </c:pt>
                      <c:pt idx="3827">
                        <c:v>-4.9948161506350601</c:v>
                      </c:pt>
                      <c:pt idx="3828">
                        <c:v>-4.9903795729372904</c:v>
                      </c:pt>
                      <c:pt idx="3829">
                        <c:v>-4.9859429952395198</c:v>
                      </c:pt>
                      <c:pt idx="3830">
                        <c:v>-4.9815064175417598</c:v>
                      </c:pt>
                      <c:pt idx="3831">
                        <c:v>-4.9770698398439901</c:v>
                      </c:pt>
                      <c:pt idx="3832">
                        <c:v>-4.9726332621462097</c:v>
                      </c:pt>
                      <c:pt idx="3833">
                        <c:v>-4.96819668444844</c:v>
                      </c:pt>
                      <c:pt idx="3834">
                        <c:v>-4.96376010675068</c:v>
                      </c:pt>
                      <c:pt idx="3835">
                        <c:v>-4.9593235290529103</c:v>
                      </c:pt>
                      <c:pt idx="3836">
                        <c:v>-4.9548869513551397</c:v>
                      </c:pt>
                      <c:pt idx="3837">
                        <c:v>-4.95045037365737</c:v>
                      </c:pt>
                      <c:pt idx="3838">
                        <c:v>-4.9460137959595896</c:v>
                      </c:pt>
                      <c:pt idx="3839">
                        <c:v>-4.9415772182618296</c:v>
                      </c:pt>
                      <c:pt idx="3840">
                        <c:v>-4.9371406405640599</c:v>
                      </c:pt>
                      <c:pt idx="3841">
                        <c:v>-4.9327040628662902</c:v>
                      </c:pt>
                      <c:pt idx="3842">
                        <c:v>-4.9282674851685204</c:v>
                      </c:pt>
                      <c:pt idx="3843">
                        <c:v>-4.9238309074707498</c:v>
                      </c:pt>
                      <c:pt idx="3844">
                        <c:v>-4.9193943297729801</c:v>
                      </c:pt>
                      <c:pt idx="3845">
                        <c:v>-4.9149577520752104</c:v>
                      </c:pt>
                      <c:pt idx="3846">
                        <c:v>-4.9105211743774397</c:v>
                      </c:pt>
                      <c:pt idx="3847">
                        <c:v>-4.90608459667967</c:v>
                      </c:pt>
                      <c:pt idx="3848">
                        <c:v>-4.9016480189819003</c:v>
                      </c:pt>
                      <c:pt idx="3849">
                        <c:v>-4.8972114412841297</c:v>
                      </c:pt>
                      <c:pt idx="3850">
                        <c:v>-4.8927748635863599</c:v>
                      </c:pt>
                      <c:pt idx="3851">
                        <c:v>-4.8883382858885902</c:v>
                      </c:pt>
                      <c:pt idx="3852">
                        <c:v>-4.8839017081908196</c:v>
                      </c:pt>
                      <c:pt idx="3853">
                        <c:v>-4.8794651304930499</c:v>
                      </c:pt>
                      <c:pt idx="3854">
                        <c:v>-4.8750285527952801</c:v>
                      </c:pt>
                      <c:pt idx="3855">
                        <c:v>-4.8705919750975104</c:v>
                      </c:pt>
                      <c:pt idx="3856">
                        <c:v>-4.8661553973997398</c:v>
                      </c:pt>
                      <c:pt idx="3857">
                        <c:v>-4.8617188197019701</c:v>
                      </c:pt>
                      <c:pt idx="3858">
                        <c:v>-4.8572822420042003</c:v>
                      </c:pt>
                      <c:pt idx="3859">
                        <c:v>-4.8528456643064297</c:v>
                      </c:pt>
                      <c:pt idx="3860">
                        <c:v>-4.84840908660866</c:v>
                      </c:pt>
                      <c:pt idx="3861">
                        <c:v>-4.8439725089108903</c:v>
                      </c:pt>
                      <c:pt idx="3862">
                        <c:v>-4.8395359312131196</c:v>
                      </c:pt>
                      <c:pt idx="3863">
                        <c:v>-4.8350993535153499</c:v>
                      </c:pt>
                      <c:pt idx="3864">
                        <c:v>-4.8306627758175802</c:v>
                      </c:pt>
                      <c:pt idx="3865">
                        <c:v>-4.8262261981198096</c:v>
                      </c:pt>
                      <c:pt idx="3866">
                        <c:v>-4.8217896204220398</c:v>
                      </c:pt>
                      <c:pt idx="3867">
                        <c:v>-4.8173530427242701</c:v>
                      </c:pt>
                      <c:pt idx="3868">
                        <c:v>-4.8129164650265004</c:v>
                      </c:pt>
                      <c:pt idx="3869">
                        <c:v>-4.8084798873287298</c:v>
                      </c:pt>
                      <c:pt idx="3870">
                        <c:v>-4.80404330963096</c:v>
                      </c:pt>
                      <c:pt idx="3871">
                        <c:v>-4.7996067319331903</c:v>
                      </c:pt>
                      <c:pt idx="3872">
                        <c:v>-4.7951701542354304</c:v>
                      </c:pt>
                      <c:pt idx="3873">
                        <c:v>-4.79073357653765</c:v>
                      </c:pt>
                      <c:pt idx="3874">
                        <c:v>-4.7862969988398802</c:v>
                      </c:pt>
                      <c:pt idx="3875">
                        <c:v>-4.7818604211421096</c:v>
                      </c:pt>
                      <c:pt idx="3876">
                        <c:v>-4.7774238434443399</c:v>
                      </c:pt>
                      <c:pt idx="3877">
                        <c:v>-4.7729872657465799</c:v>
                      </c:pt>
                      <c:pt idx="3878">
                        <c:v>-4.7685506880488102</c:v>
                      </c:pt>
                      <c:pt idx="3879">
                        <c:v>-4.7641141103510298</c:v>
                      </c:pt>
                      <c:pt idx="3880">
                        <c:v>-4.7596775326532601</c:v>
                      </c:pt>
                      <c:pt idx="3881">
                        <c:v>-4.7552409549555001</c:v>
                      </c:pt>
                      <c:pt idx="3882">
                        <c:v>-4.7508043772577304</c:v>
                      </c:pt>
                      <c:pt idx="3883">
                        <c:v>-4.7463677995599598</c:v>
                      </c:pt>
                      <c:pt idx="3884">
                        <c:v>-4.7419312218621901</c:v>
                      </c:pt>
                      <c:pt idx="3885">
                        <c:v>-4.7374946441644097</c:v>
                      </c:pt>
                      <c:pt idx="3886">
                        <c:v>-4.7330580664666497</c:v>
                      </c:pt>
                      <c:pt idx="3887">
                        <c:v>-4.72862148876888</c:v>
                      </c:pt>
                      <c:pt idx="3888">
                        <c:v>-4.7241849110711103</c:v>
                      </c:pt>
                      <c:pt idx="3889">
                        <c:v>-4.7197483333733397</c:v>
                      </c:pt>
                      <c:pt idx="3890">
                        <c:v>-4.7153117556755699</c:v>
                      </c:pt>
                      <c:pt idx="3891">
                        <c:v>-4.7108751779778002</c:v>
                      </c:pt>
                      <c:pt idx="3892">
                        <c:v>-4.7064386002800296</c:v>
                      </c:pt>
                      <c:pt idx="3893">
                        <c:v>-4.7020020225822599</c:v>
                      </c:pt>
                      <c:pt idx="3894">
                        <c:v>-4.6975654448844901</c:v>
                      </c:pt>
                      <c:pt idx="3895">
                        <c:v>-4.6931288671867204</c:v>
                      </c:pt>
                      <c:pt idx="3896">
                        <c:v>-4.6886922894889498</c:v>
                      </c:pt>
                      <c:pt idx="3897">
                        <c:v>-4.6842557117911801</c:v>
                      </c:pt>
                      <c:pt idx="3898">
                        <c:v>-4.6798191340934103</c:v>
                      </c:pt>
                      <c:pt idx="3899">
                        <c:v>-4.6753825563956397</c:v>
                      </c:pt>
                      <c:pt idx="3900">
                        <c:v>-4.67094597869787</c:v>
                      </c:pt>
                      <c:pt idx="3901">
                        <c:v>-4.6665094010001003</c:v>
                      </c:pt>
                      <c:pt idx="3902">
                        <c:v>-4.6620728233023296</c:v>
                      </c:pt>
                      <c:pt idx="3903">
                        <c:v>-4.6576362456045599</c:v>
                      </c:pt>
                      <c:pt idx="3904">
                        <c:v>-4.6531996679067902</c:v>
                      </c:pt>
                      <c:pt idx="3905">
                        <c:v>-4.6487630902090196</c:v>
                      </c:pt>
                      <c:pt idx="3906">
                        <c:v>-4.6443265125112498</c:v>
                      </c:pt>
                      <c:pt idx="3907">
                        <c:v>-4.6398899348134801</c:v>
                      </c:pt>
                      <c:pt idx="3908">
                        <c:v>-4.6354533571157104</c:v>
                      </c:pt>
                      <c:pt idx="3909">
                        <c:v>-4.6310167794179398</c:v>
                      </c:pt>
                      <c:pt idx="3910">
                        <c:v>-4.62658020172017</c:v>
                      </c:pt>
                      <c:pt idx="3911">
                        <c:v>-4.6221436240224003</c:v>
                      </c:pt>
                      <c:pt idx="3912">
                        <c:v>-4.6177070463246297</c:v>
                      </c:pt>
                      <c:pt idx="3913">
                        <c:v>-4.61327046862686</c:v>
                      </c:pt>
                      <c:pt idx="3914">
                        <c:v>-4.6088338909291</c:v>
                      </c:pt>
                      <c:pt idx="3915">
                        <c:v>-4.6043973132313196</c:v>
                      </c:pt>
                      <c:pt idx="3916">
                        <c:v>-4.5999607355335499</c:v>
                      </c:pt>
                      <c:pt idx="3917">
                        <c:v>-4.5955241578357802</c:v>
                      </c:pt>
                      <c:pt idx="3918">
                        <c:v>-4.5910875801380104</c:v>
                      </c:pt>
                      <c:pt idx="3919">
                        <c:v>-4.5866510024402496</c:v>
                      </c:pt>
                      <c:pt idx="3920">
                        <c:v>-4.5822144247424701</c:v>
                      </c:pt>
                      <c:pt idx="3921">
                        <c:v>-4.5777778470447004</c:v>
                      </c:pt>
                      <c:pt idx="3922">
                        <c:v>-4.5733412693469297</c:v>
                      </c:pt>
                      <c:pt idx="3923">
                        <c:v>-4.56890469164916</c:v>
                      </c:pt>
                      <c:pt idx="3924">
                        <c:v>-4.5644681139514001</c:v>
                      </c:pt>
                      <c:pt idx="3925">
                        <c:v>-4.5600315362536303</c:v>
                      </c:pt>
                      <c:pt idx="3926">
                        <c:v>-4.5555949585558499</c:v>
                      </c:pt>
                      <c:pt idx="3927">
                        <c:v>-4.5511583808580802</c:v>
                      </c:pt>
                      <c:pt idx="3928">
                        <c:v>-4.5467218031603096</c:v>
                      </c:pt>
                      <c:pt idx="3929">
                        <c:v>-4.5422852254625496</c:v>
                      </c:pt>
                      <c:pt idx="3930">
                        <c:v>-4.5378486477647799</c:v>
                      </c:pt>
                      <c:pt idx="3931">
                        <c:v>-4.5334120700670102</c:v>
                      </c:pt>
                      <c:pt idx="3932">
                        <c:v>-4.5289754923692298</c:v>
                      </c:pt>
                      <c:pt idx="3933">
                        <c:v>-4.5245389146714698</c:v>
                      </c:pt>
                      <c:pt idx="3934">
                        <c:v>-4.5201023369737001</c:v>
                      </c:pt>
                      <c:pt idx="3935">
                        <c:v>-4.5156657592759304</c:v>
                      </c:pt>
                      <c:pt idx="3936">
                        <c:v>-4.5112291815781598</c:v>
                      </c:pt>
                      <c:pt idx="3937">
                        <c:v>-4.50679260388039</c:v>
                      </c:pt>
                      <c:pt idx="3938">
                        <c:v>-4.5023560261826203</c:v>
                      </c:pt>
                      <c:pt idx="3939">
                        <c:v>-4.4979194484848497</c:v>
                      </c:pt>
                      <c:pt idx="3940">
                        <c:v>-4.49348287078708</c:v>
                      </c:pt>
                      <c:pt idx="3941">
                        <c:v>-4.4890462930893102</c:v>
                      </c:pt>
                      <c:pt idx="3942">
                        <c:v>-4.4846097153915396</c:v>
                      </c:pt>
                      <c:pt idx="3943">
                        <c:v>-4.4801731376937699</c:v>
                      </c:pt>
                      <c:pt idx="3944">
                        <c:v>-4.4757365599960002</c:v>
                      </c:pt>
                      <c:pt idx="3945">
                        <c:v>-4.4712999822982296</c:v>
                      </c:pt>
                      <c:pt idx="3946">
                        <c:v>-4.4668634046004598</c:v>
                      </c:pt>
                      <c:pt idx="3947">
                        <c:v>-4.4624268269026901</c:v>
                      </c:pt>
                      <c:pt idx="3948">
                        <c:v>-4.4579902492049204</c:v>
                      </c:pt>
                      <c:pt idx="3949">
                        <c:v>-4.4535536715071498</c:v>
                      </c:pt>
                      <c:pt idx="3950">
                        <c:v>-4.44911709380938</c:v>
                      </c:pt>
                      <c:pt idx="3951">
                        <c:v>-4.4446805161116103</c:v>
                      </c:pt>
                      <c:pt idx="3952">
                        <c:v>-4.4402439384138397</c:v>
                      </c:pt>
                      <c:pt idx="3953">
                        <c:v>-4.43580736071607</c:v>
                      </c:pt>
                      <c:pt idx="3954">
                        <c:v>-4.4313707830183002</c:v>
                      </c:pt>
                      <c:pt idx="3955">
                        <c:v>-4.4269342053205296</c:v>
                      </c:pt>
                      <c:pt idx="3956">
                        <c:v>-4.4224976276227599</c:v>
                      </c:pt>
                      <c:pt idx="3957">
                        <c:v>-4.4180610499249902</c:v>
                      </c:pt>
                      <c:pt idx="3958">
                        <c:v>-4.4136244722272204</c:v>
                      </c:pt>
                      <c:pt idx="3959">
                        <c:v>-4.4091878945294498</c:v>
                      </c:pt>
                      <c:pt idx="3960">
                        <c:v>-4.4047513168316801</c:v>
                      </c:pt>
                      <c:pt idx="3961">
                        <c:v>-4.4003147391339104</c:v>
                      </c:pt>
                      <c:pt idx="3962">
                        <c:v>-4.3958781614361397</c:v>
                      </c:pt>
                      <c:pt idx="3963">
                        <c:v>-4.39144158373837</c:v>
                      </c:pt>
                      <c:pt idx="3964">
                        <c:v>-4.3870050060406003</c:v>
                      </c:pt>
                      <c:pt idx="3965">
                        <c:v>-4.3825684283428297</c:v>
                      </c:pt>
                      <c:pt idx="3966">
                        <c:v>-4.3781318506450697</c:v>
                      </c:pt>
                      <c:pt idx="3967">
                        <c:v>-4.3736952729473</c:v>
                      </c:pt>
                      <c:pt idx="3968">
                        <c:v>-4.3692586952495196</c:v>
                      </c:pt>
                      <c:pt idx="3969">
                        <c:v>-4.3648221175517499</c:v>
                      </c:pt>
                      <c:pt idx="3970">
                        <c:v>-4.3603855398539801</c:v>
                      </c:pt>
                      <c:pt idx="3971">
                        <c:v>-4.3559489621562202</c:v>
                      </c:pt>
                      <c:pt idx="3972">
                        <c:v>-4.3515123844584496</c:v>
                      </c:pt>
                      <c:pt idx="3973">
                        <c:v>-4.3470758067606701</c:v>
                      </c:pt>
                      <c:pt idx="3974">
                        <c:v>-4.3426392290629003</c:v>
                      </c:pt>
                      <c:pt idx="3975">
                        <c:v>-4.3382026513651297</c:v>
                      </c:pt>
                      <c:pt idx="3976">
                        <c:v>-4.3337660736673698</c:v>
                      </c:pt>
                      <c:pt idx="3977">
                        <c:v>-4.3293294959696</c:v>
                      </c:pt>
                      <c:pt idx="3978">
                        <c:v>-4.3248929182718303</c:v>
                      </c:pt>
                      <c:pt idx="3979">
                        <c:v>-4.3204563405740499</c:v>
                      </c:pt>
                      <c:pt idx="3980">
                        <c:v>-4.3160197628762802</c:v>
                      </c:pt>
                      <c:pt idx="3981">
                        <c:v>-4.3115831851785202</c:v>
                      </c:pt>
                      <c:pt idx="3982">
                        <c:v>-4.3071466074807496</c:v>
                      </c:pt>
                      <c:pt idx="3983">
                        <c:v>-4.3027100297829799</c:v>
                      </c:pt>
                      <c:pt idx="3984">
                        <c:v>-4.2982734520852102</c:v>
                      </c:pt>
                      <c:pt idx="3985">
                        <c:v>-4.2938368743874404</c:v>
                      </c:pt>
                      <c:pt idx="3986">
                        <c:v>-4.2894002966896698</c:v>
                      </c:pt>
                      <c:pt idx="3987">
                        <c:v>-4.2849637189919001</c:v>
                      </c:pt>
                      <c:pt idx="3988">
                        <c:v>-4.2805271412941304</c:v>
                      </c:pt>
                      <c:pt idx="3989">
                        <c:v>-4.2760905635963598</c:v>
                      </c:pt>
                      <c:pt idx="3990">
                        <c:v>-4.27165398589859</c:v>
                      </c:pt>
                      <c:pt idx="3991">
                        <c:v>-4.2672174082008203</c:v>
                      </c:pt>
                      <c:pt idx="3992">
                        <c:v>-4.2627808305030497</c:v>
                      </c:pt>
                      <c:pt idx="3993">
                        <c:v>-4.25834425280528</c:v>
                      </c:pt>
                      <c:pt idx="3994">
                        <c:v>-4.2539076751075102</c:v>
                      </c:pt>
                      <c:pt idx="3995">
                        <c:v>-4.2494710974097396</c:v>
                      </c:pt>
                      <c:pt idx="3996">
                        <c:v>-4.2450345197119699</c:v>
                      </c:pt>
                      <c:pt idx="3997">
                        <c:v>-4.2405979420142002</c:v>
                      </c:pt>
                      <c:pt idx="3998">
                        <c:v>-4.2361613643164304</c:v>
                      </c:pt>
                      <c:pt idx="3999">
                        <c:v>-4.2317247866186598</c:v>
                      </c:pt>
                      <c:pt idx="4000">
                        <c:v>-4.2272882089208901</c:v>
                      </c:pt>
                      <c:pt idx="4001">
                        <c:v>-4.2228516312231204</c:v>
                      </c:pt>
                      <c:pt idx="4002">
                        <c:v>-4.2184150535253497</c:v>
                      </c:pt>
                      <c:pt idx="4003">
                        <c:v>-4.21397847582758</c:v>
                      </c:pt>
                      <c:pt idx="4004">
                        <c:v>-4.2095418981298103</c:v>
                      </c:pt>
                      <c:pt idx="4005">
                        <c:v>-4.2051053204320397</c:v>
                      </c:pt>
                      <c:pt idx="4006">
                        <c:v>-4.2006687427342699</c:v>
                      </c:pt>
                      <c:pt idx="4007">
                        <c:v>-4.1962321650365002</c:v>
                      </c:pt>
                      <c:pt idx="4008">
                        <c:v>-4.1917955873387296</c:v>
                      </c:pt>
                      <c:pt idx="4009">
                        <c:v>-4.1873590096409599</c:v>
                      </c:pt>
                      <c:pt idx="4010">
                        <c:v>-4.1829224319431901</c:v>
                      </c:pt>
                      <c:pt idx="4011">
                        <c:v>-4.1784858542454204</c:v>
                      </c:pt>
                      <c:pt idx="4012">
                        <c:v>-4.1740492765476498</c:v>
                      </c:pt>
                      <c:pt idx="4013">
                        <c:v>-4.1696126988498801</c:v>
                      </c:pt>
                      <c:pt idx="4014">
                        <c:v>-4.1651761211521201</c:v>
                      </c:pt>
                      <c:pt idx="4015">
                        <c:v>-4.1607395434543397</c:v>
                      </c:pt>
                      <c:pt idx="4016">
                        <c:v>-4.15630296575657</c:v>
                      </c:pt>
                      <c:pt idx="4017">
                        <c:v>-4.1518663880588003</c:v>
                      </c:pt>
                      <c:pt idx="4018">
                        <c:v>-4.1474298103610403</c:v>
                      </c:pt>
                      <c:pt idx="4019">
                        <c:v>-4.1429932326632697</c:v>
                      </c:pt>
                      <c:pt idx="4020">
                        <c:v>-4.1385566549655</c:v>
                      </c:pt>
                      <c:pt idx="4021">
                        <c:v>-4.1341200772677196</c:v>
                      </c:pt>
                      <c:pt idx="4022">
                        <c:v>-4.1296834995699498</c:v>
                      </c:pt>
                      <c:pt idx="4023">
                        <c:v>-4.1252469218721899</c:v>
                      </c:pt>
                      <c:pt idx="4024">
                        <c:v>-4.1208103441744202</c:v>
                      </c:pt>
                      <c:pt idx="4025">
                        <c:v>-4.1163737664766504</c:v>
                      </c:pt>
                      <c:pt idx="4026">
                        <c:v>-4.11193718877887</c:v>
                      </c:pt>
                      <c:pt idx="4027">
                        <c:v>-4.1075006110811101</c:v>
                      </c:pt>
                      <c:pt idx="4028">
                        <c:v>-4.1030640333833404</c:v>
                      </c:pt>
                      <c:pt idx="4029">
                        <c:v>-4.0986274556855697</c:v>
                      </c:pt>
                      <c:pt idx="4030">
                        <c:v>-4.0941908779878</c:v>
                      </c:pt>
                      <c:pt idx="4031">
                        <c:v>-4.0897543002900303</c:v>
                      </c:pt>
                      <c:pt idx="4032">
                        <c:v>-4.0853177225922597</c:v>
                      </c:pt>
                      <c:pt idx="4033">
                        <c:v>-4.0808811448944899</c:v>
                      </c:pt>
                      <c:pt idx="4034">
                        <c:v>-4.0764445671967202</c:v>
                      </c:pt>
                      <c:pt idx="4035">
                        <c:v>-4.0720079894989496</c:v>
                      </c:pt>
                      <c:pt idx="4036">
                        <c:v>-4.0675714118011799</c:v>
                      </c:pt>
                      <c:pt idx="4037">
                        <c:v>-4.0631348341034101</c:v>
                      </c:pt>
                      <c:pt idx="4038">
                        <c:v>-4.0586982564056404</c:v>
                      </c:pt>
                      <c:pt idx="4039">
                        <c:v>-4.0542616787078698</c:v>
                      </c:pt>
                      <c:pt idx="4040">
                        <c:v>-4.0498251010101001</c:v>
                      </c:pt>
                      <c:pt idx="4041">
                        <c:v>-4.0453885233123303</c:v>
                      </c:pt>
                      <c:pt idx="4042">
                        <c:v>-4.0409519456145597</c:v>
                      </c:pt>
                      <c:pt idx="4043">
                        <c:v>-4.03651536791679</c:v>
                      </c:pt>
                      <c:pt idx="4044">
                        <c:v>-4.0320787902190203</c:v>
                      </c:pt>
                      <c:pt idx="4045">
                        <c:v>-4.0276422125212497</c:v>
                      </c:pt>
                      <c:pt idx="4046">
                        <c:v>-4.0232056348234799</c:v>
                      </c:pt>
                      <c:pt idx="4047">
                        <c:v>-4.0187690571257102</c:v>
                      </c:pt>
                      <c:pt idx="4048">
                        <c:v>-4.0143324794279396</c:v>
                      </c:pt>
                      <c:pt idx="4049">
                        <c:v>-4.0098959017301699</c:v>
                      </c:pt>
                      <c:pt idx="4050">
                        <c:v>-4.0054593240324001</c:v>
                      </c:pt>
                      <c:pt idx="4051">
                        <c:v>-4.0010227463346304</c:v>
                      </c:pt>
                      <c:pt idx="4052">
                        <c:v>-3.9965861686368598</c:v>
                      </c:pt>
                      <c:pt idx="4053">
                        <c:v>-3.9921495909390901</c:v>
                      </c:pt>
                      <c:pt idx="4054">
                        <c:v>-3.9877130132413199</c:v>
                      </c:pt>
                      <c:pt idx="4055">
                        <c:v>-3.9832764355435502</c:v>
                      </c:pt>
                      <c:pt idx="4056">
                        <c:v>-3.97883985784578</c:v>
                      </c:pt>
                      <c:pt idx="4057">
                        <c:v>-3.9744032801480098</c:v>
                      </c:pt>
                      <c:pt idx="4058">
                        <c:v>-3.9699667024502401</c:v>
                      </c:pt>
                      <c:pt idx="4059">
                        <c:v>-3.9655301247524699</c:v>
                      </c:pt>
                      <c:pt idx="4060">
                        <c:v>-3.9610935470547002</c:v>
                      </c:pt>
                      <c:pt idx="4061">
                        <c:v>-3.9566569693569398</c:v>
                      </c:pt>
                      <c:pt idx="4062">
                        <c:v>-3.9522203916591598</c:v>
                      </c:pt>
                      <c:pt idx="4063">
                        <c:v>-3.9477838139613901</c:v>
                      </c:pt>
                      <c:pt idx="4064">
                        <c:v>-3.9433472362636199</c:v>
                      </c:pt>
                      <c:pt idx="4065">
                        <c:v>-3.9389106585658502</c:v>
                      </c:pt>
                      <c:pt idx="4066">
                        <c:v>-3.9344740808680898</c:v>
                      </c:pt>
                      <c:pt idx="4067">
                        <c:v>-3.9300375031703099</c:v>
                      </c:pt>
                      <c:pt idx="4068">
                        <c:v>-3.9256009254725401</c:v>
                      </c:pt>
                      <c:pt idx="4069">
                        <c:v>-3.9211643477747802</c:v>
                      </c:pt>
                      <c:pt idx="4070">
                        <c:v>-3.91672777007701</c:v>
                      </c:pt>
                      <c:pt idx="4071">
                        <c:v>-3.9122911923792398</c:v>
                      </c:pt>
                      <c:pt idx="4072">
                        <c:v>-3.9078546146814701</c:v>
                      </c:pt>
                      <c:pt idx="4073">
                        <c:v>-3.9034180369836999</c:v>
                      </c:pt>
                      <c:pt idx="4074">
                        <c:v>-3.8989814592859302</c:v>
                      </c:pt>
                      <c:pt idx="4075">
                        <c:v>-3.89454488158816</c:v>
                      </c:pt>
                      <c:pt idx="4076">
                        <c:v>-3.8901083038903899</c:v>
                      </c:pt>
                      <c:pt idx="4077">
                        <c:v>-3.8856717261926201</c:v>
                      </c:pt>
                      <c:pt idx="4078">
                        <c:v>-3.88123514849485</c:v>
                      </c:pt>
                      <c:pt idx="4079">
                        <c:v>-3.8767985707970798</c:v>
                      </c:pt>
                      <c:pt idx="4080">
                        <c:v>-3.8723619930993101</c:v>
                      </c:pt>
                      <c:pt idx="4081">
                        <c:v>-3.8679254154015399</c:v>
                      </c:pt>
                      <c:pt idx="4082">
                        <c:v>-3.8634888377037702</c:v>
                      </c:pt>
                      <c:pt idx="4083">
                        <c:v>-3.859052260006</c:v>
                      </c:pt>
                      <c:pt idx="4084">
                        <c:v>-3.8546156823082298</c:v>
                      </c:pt>
                      <c:pt idx="4085">
                        <c:v>-3.8501791046104601</c:v>
                      </c:pt>
                      <c:pt idx="4086">
                        <c:v>-3.8457425269126899</c:v>
                      </c:pt>
                      <c:pt idx="4087">
                        <c:v>-3.8413059492149202</c:v>
                      </c:pt>
                      <c:pt idx="4088">
                        <c:v>-3.83686937151715</c:v>
                      </c:pt>
                      <c:pt idx="4089">
                        <c:v>-3.8324327938193798</c:v>
                      </c:pt>
                      <c:pt idx="4090">
                        <c:v>-3.8279962161216101</c:v>
                      </c:pt>
                      <c:pt idx="4091">
                        <c:v>-3.8235596384238399</c:v>
                      </c:pt>
                      <c:pt idx="4092">
                        <c:v>-3.8191230607260702</c:v>
                      </c:pt>
                      <c:pt idx="4093">
                        <c:v>-3.8146864830283</c:v>
                      </c:pt>
                      <c:pt idx="4094">
                        <c:v>-3.8102499053305299</c:v>
                      </c:pt>
                      <c:pt idx="4095">
                        <c:v>-3.8058133276327601</c:v>
                      </c:pt>
                      <c:pt idx="4096">
                        <c:v>-3.80137674993499</c:v>
                      </c:pt>
                      <c:pt idx="4097">
                        <c:v>-3.7969401722372198</c:v>
                      </c:pt>
                      <c:pt idx="4098">
                        <c:v>-3.7925035945394501</c:v>
                      </c:pt>
                      <c:pt idx="4099">
                        <c:v>-3.7880670168416799</c:v>
                      </c:pt>
                      <c:pt idx="4100">
                        <c:v>-3.7836304391439102</c:v>
                      </c:pt>
                      <c:pt idx="4101">
                        <c:v>-3.77919386144614</c:v>
                      </c:pt>
                      <c:pt idx="4102">
                        <c:v>-3.7747572837483698</c:v>
                      </c:pt>
                      <c:pt idx="4103">
                        <c:v>-3.7703207060506001</c:v>
                      </c:pt>
                      <c:pt idx="4104">
                        <c:v>-3.7658841283528299</c:v>
                      </c:pt>
                      <c:pt idx="4105">
                        <c:v>-3.7614475506550602</c:v>
                      </c:pt>
                      <c:pt idx="4106">
                        <c:v>-3.75701097295729</c:v>
                      </c:pt>
                      <c:pt idx="4107">
                        <c:v>-3.7525743952595199</c:v>
                      </c:pt>
                      <c:pt idx="4108">
                        <c:v>-3.7481378175617599</c:v>
                      </c:pt>
                      <c:pt idx="4109">
                        <c:v>-3.74370123986398</c:v>
                      </c:pt>
                      <c:pt idx="4110">
                        <c:v>-3.73926466216622</c:v>
                      </c:pt>
                      <c:pt idx="4111">
                        <c:v>-3.7348280844684498</c:v>
                      </c:pt>
                      <c:pt idx="4112">
                        <c:v>-3.7303915067706801</c:v>
                      </c:pt>
                      <c:pt idx="4113">
                        <c:v>-3.7259549290729099</c:v>
                      </c:pt>
                      <c:pt idx="4114">
                        <c:v>-3.7215183513751402</c:v>
                      </c:pt>
                      <c:pt idx="4115">
                        <c:v>-3.71708177367737</c:v>
                      </c:pt>
                      <c:pt idx="4116">
                        <c:v>-3.7126451959795999</c:v>
                      </c:pt>
                      <c:pt idx="4117">
                        <c:v>-3.7082086182818301</c:v>
                      </c:pt>
                      <c:pt idx="4118">
                        <c:v>-3.70377204058406</c:v>
                      </c:pt>
                      <c:pt idx="4119">
                        <c:v>-3.6993354628862898</c:v>
                      </c:pt>
                      <c:pt idx="4120">
                        <c:v>-3.6948988851885201</c:v>
                      </c:pt>
                      <c:pt idx="4121">
                        <c:v>-3.6904623074907499</c:v>
                      </c:pt>
                      <c:pt idx="4122">
                        <c:v>-3.6860257297929802</c:v>
                      </c:pt>
                      <c:pt idx="4123">
                        <c:v>-3.68158915209521</c:v>
                      </c:pt>
                      <c:pt idx="4124">
                        <c:v>-3.6771525743974398</c:v>
                      </c:pt>
                      <c:pt idx="4125">
                        <c:v>-3.6727159966996701</c:v>
                      </c:pt>
                      <c:pt idx="4126">
                        <c:v>-3.6682794190018999</c:v>
                      </c:pt>
                      <c:pt idx="4127">
                        <c:v>-3.6638428413041302</c:v>
                      </c:pt>
                      <c:pt idx="4128">
                        <c:v>-3.65940626360636</c:v>
                      </c:pt>
                      <c:pt idx="4129">
                        <c:v>-3.6549696859085898</c:v>
                      </c:pt>
                      <c:pt idx="4130">
                        <c:v>-3.6505331082108201</c:v>
                      </c:pt>
                      <c:pt idx="4131">
                        <c:v>-3.6460965305130499</c:v>
                      </c:pt>
                      <c:pt idx="4132">
                        <c:v>-3.6416599528152802</c:v>
                      </c:pt>
                      <c:pt idx="4133">
                        <c:v>-3.63722337511751</c:v>
                      </c:pt>
                      <c:pt idx="4134">
                        <c:v>-3.6327867974197399</c:v>
                      </c:pt>
                      <c:pt idx="4135">
                        <c:v>-3.6283502197219701</c:v>
                      </c:pt>
                      <c:pt idx="4136">
                        <c:v>-3.6239136420242</c:v>
                      </c:pt>
                      <c:pt idx="4137">
                        <c:v>-3.6194770643264298</c:v>
                      </c:pt>
                      <c:pt idx="4138">
                        <c:v>-3.6150404866286601</c:v>
                      </c:pt>
                      <c:pt idx="4139">
                        <c:v>-3.6106039089308899</c:v>
                      </c:pt>
                      <c:pt idx="4140">
                        <c:v>-3.6061673312331202</c:v>
                      </c:pt>
                      <c:pt idx="4141">
                        <c:v>-3.60173075353535</c:v>
                      </c:pt>
                      <c:pt idx="4142">
                        <c:v>-3.5972941758375798</c:v>
                      </c:pt>
                      <c:pt idx="4143">
                        <c:v>-3.5928575981398101</c:v>
                      </c:pt>
                      <c:pt idx="4144">
                        <c:v>-3.5884210204420399</c:v>
                      </c:pt>
                      <c:pt idx="4145">
                        <c:v>-3.5839844427442702</c:v>
                      </c:pt>
                      <c:pt idx="4146">
                        <c:v>-3.5795478650465</c:v>
                      </c:pt>
                      <c:pt idx="4147">
                        <c:v>-3.5751112873487298</c:v>
                      </c:pt>
                      <c:pt idx="4148">
                        <c:v>-3.5706747096509601</c:v>
                      </c:pt>
                      <c:pt idx="4149">
                        <c:v>-3.5662381319532002</c:v>
                      </c:pt>
                      <c:pt idx="4150">
                        <c:v>-3.5618015542554202</c:v>
                      </c:pt>
                      <c:pt idx="4151">
                        <c:v>-3.55736497655765</c:v>
                      </c:pt>
                      <c:pt idx="4152">
                        <c:v>-3.5529283988598901</c:v>
                      </c:pt>
                      <c:pt idx="4153">
                        <c:v>-3.5484918211621199</c:v>
                      </c:pt>
                      <c:pt idx="4154">
                        <c:v>-3.5440552434643502</c:v>
                      </c:pt>
                      <c:pt idx="4155">
                        <c:v>-3.53961866576658</c:v>
                      </c:pt>
                      <c:pt idx="4156">
                        <c:v>-3.5351820880688098</c:v>
                      </c:pt>
                      <c:pt idx="4157">
                        <c:v>-3.5307455103710401</c:v>
                      </c:pt>
                      <c:pt idx="4158">
                        <c:v>-3.5263089326732699</c:v>
                      </c:pt>
                      <c:pt idx="4159">
                        <c:v>-3.5218723549755002</c:v>
                      </c:pt>
                      <c:pt idx="4160">
                        <c:v>-3.51743577727773</c:v>
                      </c:pt>
                      <c:pt idx="4161">
                        <c:v>-3.5129991995799599</c:v>
                      </c:pt>
                      <c:pt idx="4162">
                        <c:v>-3.5085626218821901</c:v>
                      </c:pt>
                      <c:pt idx="4163">
                        <c:v>-3.50412604418442</c:v>
                      </c:pt>
                      <c:pt idx="4164">
                        <c:v>-3.4996894664866498</c:v>
                      </c:pt>
                      <c:pt idx="4165">
                        <c:v>-3.4952528887888801</c:v>
                      </c:pt>
                      <c:pt idx="4166">
                        <c:v>-3.4908163110911099</c:v>
                      </c:pt>
                      <c:pt idx="4167">
                        <c:v>-3.4863797333933402</c:v>
                      </c:pt>
                      <c:pt idx="4168">
                        <c:v>-3.48194315569557</c:v>
                      </c:pt>
                      <c:pt idx="4169">
                        <c:v>-3.4775065779977998</c:v>
                      </c:pt>
                      <c:pt idx="4170">
                        <c:v>-3.4730700003000301</c:v>
                      </c:pt>
                      <c:pt idx="4171">
                        <c:v>-3.4686334226022599</c:v>
                      </c:pt>
                      <c:pt idx="4172">
                        <c:v>-3.4641968449044902</c:v>
                      </c:pt>
                      <c:pt idx="4173">
                        <c:v>-3.45976026720672</c:v>
                      </c:pt>
                      <c:pt idx="4174">
                        <c:v>-3.4553236895089499</c:v>
                      </c:pt>
                      <c:pt idx="4175">
                        <c:v>-3.4508871118111801</c:v>
                      </c:pt>
                      <c:pt idx="4176">
                        <c:v>-3.44645053411341</c:v>
                      </c:pt>
                      <c:pt idx="4177">
                        <c:v>-3.4420139564156398</c:v>
                      </c:pt>
                      <c:pt idx="4178">
                        <c:v>-3.4375773787178701</c:v>
                      </c:pt>
                      <c:pt idx="4179">
                        <c:v>-3.4331408010200999</c:v>
                      </c:pt>
                      <c:pt idx="4180">
                        <c:v>-3.4287042233223302</c:v>
                      </c:pt>
                      <c:pt idx="4181">
                        <c:v>-3.42426764562456</c:v>
                      </c:pt>
                      <c:pt idx="4182">
                        <c:v>-3.4198310679267898</c:v>
                      </c:pt>
                      <c:pt idx="4183">
                        <c:v>-3.4153944902290201</c:v>
                      </c:pt>
                      <c:pt idx="4184">
                        <c:v>-3.4109579125312499</c:v>
                      </c:pt>
                      <c:pt idx="4185">
                        <c:v>-3.4065213348334802</c:v>
                      </c:pt>
                      <c:pt idx="4186">
                        <c:v>-3.40208475713571</c:v>
                      </c:pt>
                      <c:pt idx="4187">
                        <c:v>-3.3976481794379398</c:v>
                      </c:pt>
                      <c:pt idx="4188">
                        <c:v>-3.3932116017401701</c:v>
                      </c:pt>
                      <c:pt idx="4189">
                        <c:v>-3.3887750240423999</c:v>
                      </c:pt>
                      <c:pt idx="4190">
                        <c:v>-3.3843384463446302</c:v>
                      </c:pt>
                      <c:pt idx="4191">
                        <c:v>-3.3799018686468698</c:v>
                      </c:pt>
                      <c:pt idx="4192">
                        <c:v>-3.3754652909490899</c:v>
                      </c:pt>
                      <c:pt idx="4193">
                        <c:v>-3.3710287132513201</c:v>
                      </c:pt>
                      <c:pt idx="4194">
                        <c:v>-3.3665921355535602</c:v>
                      </c:pt>
                      <c:pt idx="4195">
                        <c:v>-3.36215555785579</c:v>
                      </c:pt>
                      <c:pt idx="4196">
                        <c:v>-3.3577189801580198</c:v>
                      </c:pt>
                      <c:pt idx="4197">
                        <c:v>-3.3532824024602501</c:v>
                      </c:pt>
                      <c:pt idx="4198">
                        <c:v>-3.3488458247624799</c:v>
                      </c:pt>
                      <c:pt idx="4199">
                        <c:v>-3.3444092470647102</c:v>
                      </c:pt>
                      <c:pt idx="4200">
                        <c:v>-3.33997266936694</c:v>
                      </c:pt>
                      <c:pt idx="4201">
                        <c:v>-3.3355360916691699</c:v>
                      </c:pt>
                      <c:pt idx="4202">
                        <c:v>-3.3310995139714001</c:v>
                      </c:pt>
                      <c:pt idx="4203">
                        <c:v>-3.32666293627363</c:v>
                      </c:pt>
                      <c:pt idx="4204">
                        <c:v>-3.3222263585758598</c:v>
                      </c:pt>
                      <c:pt idx="4205">
                        <c:v>-3.3177897808780901</c:v>
                      </c:pt>
                      <c:pt idx="4206">
                        <c:v>-3.3133532031803199</c:v>
                      </c:pt>
                      <c:pt idx="4207">
                        <c:v>-3.3089166254825502</c:v>
                      </c:pt>
                      <c:pt idx="4208">
                        <c:v>-3.30448004778478</c:v>
                      </c:pt>
                      <c:pt idx="4209">
                        <c:v>-3.3000434700870098</c:v>
                      </c:pt>
                      <c:pt idx="4210">
                        <c:v>-3.2956068923892401</c:v>
                      </c:pt>
                      <c:pt idx="4211">
                        <c:v>-3.2911703146914699</c:v>
                      </c:pt>
                      <c:pt idx="4212">
                        <c:v>-3.2867337369937002</c:v>
                      </c:pt>
                      <c:pt idx="4213">
                        <c:v>-3.28229715929593</c:v>
                      </c:pt>
                      <c:pt idx="4214">
                        <c:v>-3.2778605815981599</c:v>
                      </c:pt>
                      <c:pt idx="4215">
                        <c:v>-3.2734240039003901</c:v>
                      </c:pt>
                      <c:pt idx="4216">
                        <c:v>-3.26898742620262</c:v>
                      </c:pt>
                      <c:pt idx="4217">
                        <c:v>-3.2645508485048498</c:v>
                      </c:pt>
                      <c:pt idx="4218">
                        <c:v>-3.2601142708070801</c:v>
                      </c:pt>
                      <c:pt idx="4219">
                        <c:v>-3.2556776931093099</c:v>
                      </c:pt>
                      <c:pt idx="4220">
                        <c:v>-3.2512411154115402</c:v>
                      </c:pt>
                      <c:pt idx="4221">
                        <c:v>-3.24680453771377</c:v>
                      </c:pt>
                      <c:pt idx="4222">
                        <c:v>-3.2423679600159998</c:v>
                      </c:pt>
                      <c:pt idx="4223">
                        <c:v>-3.2379313823182301</c:v>
                      </c:pt>
                      <c:pt idx="4224">
                        <c:v>-3.2334948046204599</c:v>
                      </c:pt>
                      <c:pt idx="4225">
                        <c:v>-3.2290582269226902</c:v>
                      </c:pt>
                      <c:pt idx="4226">
                        <c:v>-3.22462164922492</c:v>
                      </c:pt>
                      <c:pt idx="4227">
                        <c:v>-3.2201850715271498</c:v>
                      </c:pt>
                      <c:pt idx="4228">
                        <c:v>-3.2157484938293801</c:v>
                      </c:pt>
                      <c:pt idx="4229">
                        <c:v>-3.2113119161316099</c:v>
                      </c:pt>
                      <c:pt idx="4230">
                        <c:v>-3.2068753384338402</c:v>
                      </c:pt>
                      <c:pt idx="4231">
                        <c:v>-3.20243876073607</c:v>
                      </c:pt>
                      <c:pt idx="4232">
                        <c:v>-3.1980021830382999</c:v>
                      </c:pt>
                      <c:pt idx="4233">
                        <c:v>-3.1935656053405301</c:v>
                      </c:pt>
                      <c:pt idx="4234">
                        <c:v>-3.18912902764276</c:v>
                      </c:pt>
                      <c:pt idx="4235">
                        <c:v>-3.1846924499449898</c:v>
                      </c:pt>
                      <c:pt idx="4236">
                        <c:v>-3.1802558722472298</c:v>
                      </c:pt>
                      <c:pt idx="4237">
                        <c:v>-3.1758192945494601</c:v>
                      </c:pt>
                      <c:pt idx="4238">
                        <c:v>-3.1713827168516899</c:v>
                      </c:pt>
                      <c:pt idx="4239">
                        <c:v>-3.16694613915391</c:v>
                      </c:pt>
                      <c:pt idx="4240">
                        <c:v>-3.1625095614561398</c:v>
                      </c:pt>
                      <c:pt idx="4241">
                        <c:v>-3.1580729837583799</c:v>
                      </c:pt>
                      <c:pt idx="4242">
                        <c:v>-3.1536364060606101</c:v>
                      </c:pt>
                      <c:pt idx="4243">
                        <c:v>-3.14919982836284</c:v>
                      </c:pt>
                      <c:pt idx="4244">
                        <c:v>-3.1447632506650698</c:v>
                      </c:pt>
                      <c:pt idx="4245">
                        <c:v>-3.1403266729673001</c:v>
                      </c:pt>
                      <c:pt idx="4246">
                        <c:v>-3.1358900952695299</c:v>
                      </c:pt>
                      <c:pt idx="4247">
                        <c:v>-3.1314535175717602</c:v>
                      </c:pt>
                      <c:pt idx="4248">
                        <c:v>-3.12701693987399</c:v>
                      </c:pt>
                      <c:pt idx="4249">
                        <c:v>-3.1225803621762198</c:v>
                      </c:pt>
                      <c:pt idx="4250">
                        <c:v>-3.1181437844784501</c:v>
                      </c:pt>
                      <c:pt idx="4251">
                        <c:v>-3.1137072067806799</c:v>
                      </c:pt>
                      <c:pt idx="4252">
                        <c:v>-3.1092706290829102</c:v>
                      </c:pt>
                      <c:pt idx="4253">
                        <c:v>-3.10483405138514</c:v>
                      </c:pt>
                      <c:pt idx="4254">
                        <c:v>-3.1003974736873698</c:v>
                      </c:pt>
                      <c:pt idx="4255">
                        <c:v>-3.0959608959896001</c:v>
                      </c:pt>
                      <c:pt idx="4256">
                        <c:v>-3.0915243182918299</c:v>
                      </c:pt>
                      <c:pt idx="4257">
                        <c:v>-3.0870877405940602</c:v>
                      </c:pt>
                      <c:pt idx="4258">
                        <c:v>-3.08265116289629</c:v>
                      </c:pt>
                      <c:pt idx="4259">
                        <c:v>-3.0782145851985199</c:v>
                      </c:pt>
                      <c:pt idx="4260">
                        <c:v>-3.0737780075007501</c:v>
                      </c:pt>
                      <c:pt idx="4261">
                        <c:v>-3.06934142980298</c:v>
                      </c:pt>
                      <c:pt idx="4262">
                        <c:v>-3.0649048521052098</c:v>
                      </c:pt>
                      <c:pt idx="4263">
                        <c:v>-3.0604682744074401</c:v>
                      </c:pt>
                      <c:pt idx="4264">
                        <c:v>-3.0560316967096699</c:v>
                      </c:pt>
                      <c:pt idx="4265">
                        <c:v>-3.0515951190119002</c:v>
                      </c:pt>
                      <c:pt idx="4266">
                        <c:v>-3.04715854131413</c:v>
                      </c:pt>
                      <c:pt idx="4267">
                        <c:v>-3.0427219636163598</c:v>
                      </c:pt>
                      <c:pt idx="4268">
                        <c:v>-3.0382853859185901</c:v>
                      </c:pt>
                      <c:pt idx="4269">
                        <c:v>-3.0338488082208199</c:v>
                      </c:pt>
                      <c:pt idx="4270">
                        <c:v>-3.0294122305230502</c:v>
                      </c:pt>
                      <c:pt idx="4271">
                        <c:v>-3.02497565282528</c:v>
                      </c:pt>
                      <c:pt idx="4272">
                        <c:v>-3.0205390751275099</c:v>
                      </c:pt>
                      <c:pt idx="4273">
                        <c:v>-3.0161024974297401</c:v>
                      </c:pt>
                      <c:pt idx="4274">
                        <c:v>-3.01166591973197</c:v>
                      </c:pt>
                      <c:pt idx="4275">
                        <c:v>-3.0072293420341998</c:v>
                      </c:pt>
                      <c:pt idx="4276">
                        <c:v>-3.0027927643364301</c:v>
                      </c:pt>
                      <c:pt idx="4277">
                        <c:v>-2.9983561866386599</c:v>
                      </c:pt>
                      <c:pt idx="4278">
                        <c:v>-2.9939196089408902</c:v>
                      </c:pt>
                      <c:pt idx="4279">
                        <c:v>-2.9894830312431302</c:v>
                      </c:pt>
                      <c:pt idx="4280">
                        <c:v>-2.9850464535453498</c:v>
                      </c:pt>
                      <c:pt idx="4281">
                        <c:v>-2.9806098758475801</c:v>
                      </c:pt>
                      <c:pt idx="4282">
                        <c:v>-2.9761732981498099</c:v>
                      </c:pt>
                      <c:pt idx="4283">
                        <c:v>-2.97173672045205</c:v>
                      </c:pt>
                      <c:pt idx="4284">
                        <c:v>-2.9673001427542798</c:v>
                      </c:pt>
                      <c:pt idx="4285">
                        <c:v>-2.9628635650565101</c:v>
                      </c:pt>
                      <c:pt idx="4286">
                        <c:v>-2.9584269873587301</c:v>
                      </c:pt>
                      <c:pt idx="4287">
                        <c:v>-2.9539904096609599</c:v>
                      </c:pt>
                      <c:pt idx="4288">
                        <c:v>-2.9495538319632</c:v>
                      </c:pt>
                      <c:pt idx="4289">
                        <c:v>-2.9451172542654298</c:v>
                      </c:pt>
                      <c:pt idx="4290">
                        <c:v>-2.9406806765676601</c:v>
                      </c:pt>
                      <c:pt idx="4291">
                        <c:v>-2.9362440988698899</c:v>
                      </c:pt>
                      <c:pt idx="4292">
                        <c:v>-2.93180752117211</c:v>
                      </c:pt>
                      <c:pt idx="4293">
                        <c:v>-2.92737094347435</c:v>
                      </c:pt>
                      <c:pt idx="4294">
                        <c:v>-2.9229343657765798</c:v>
                      </c:pt>
                      <c:pt idx="4295">
                        <c:v>-2.9184977880788101</c:v>
                      </c:pt>
                      <c:pt idx="4296">
                        <c:v>-2.9140612103810399</c:v>
                      </c:pt>
                      <c:pt idx="4297">
                        <c:v>-2.9096246326832702</c:v>
                      </c:pt>
                      <c:pt idx="4298">
                        <c:v>-2.9051880549855</c:v>
                      </c:pt>
                      <c:pt idx="4299">
                        <c:v>-2.9007514772877299</c:v>
                      </c:pt>
                      <c:pt idx="4300">
                        <c:v>-2.8963148995899601</c:v>
                      </c:pt>
                      <c:pt idx="4301">
                        <c:v>-2.89187832189219</c:v>
                      </c:pt>
                      <c:pt idx="4302">
                        <c:v>-2.8874417441944198</c:v>
                      </c:pt>
                      <c:pt idx="4303">
                        <c:v>-2.8830051664966501</c:v>
                      </c:pt>
                      <c:pt idx="4304">
                        <c:v>-2.8785685887988799</c:v>
                      </c:pt>
                      <c:pt idx="4305">
                        <c:v>-2.8741320111011102</c:v>
                      </c:pt>
                      <c:pt idx="4306">
                        <c:v>-2.86969543340334</c:v>
                      </c:pt>
                      <c:pt idx="4307">
                        <c:v>-2.8652588557055698</c:v>
                      </c:pt>
                      <c:pt idx="4308">
                        <c:v>-2.8608222780078001</c:v>
                      </c:pt>
                      <c:pt idx="4309">
                        <c:v>-2.8563857003100299</c:v>
                      </c:pt>
                      <c:pt idx="4310">
                        <c:v>-2.8519491226122602</c:v>
                      </c:pt>
                      <c:pt idx="4311">
                        <c:v>-2.84751254491449</c:v>
                      </c:pt>
                      <c:pt idx="4312">
                        <c:v>-2.8430759672167198</c:v>
                      </c:pt>
                      <c:pt idx="4313">
                        <c:v>-2.8386393895189501</c:v>
                      </c:pt>
                      <c:pt idx="4314">
                        <c:v>-2.8342028118211799</c:v>
                      </c:pt>
                      <c:pt idx="4315">
                        <c:v>-2.8297662341234102</c:v>
                      </c:pt>
                      <c:pt idx="4316">
                        <c:v>-2.82532965642564</c:v>
                      </c:pt>
                      <c:pt idx="4317">
                        <c:v>-2.8208930787278699</c:v>
                      </c:pt>
                      <c:pt idx="4318">
                        <c:v>-2.8164565010301001</c:v>
                      </c:pt>
                      <c:pt idx="4319">
                        <c:v>-2.81201992333233</c:v>
                      </c:pt>
                      <c:pt idx="4320">
                        <c:v>-2.8075833456345598</c:v>
                      </c:pt>
                      <c:pt idx="4321">
                        <c:v>-2.8031467679367998</c:v>
                      </c:pt>
                      <c:pt idx="4322">
                        <c:v>-2.7987101902390199</c:v>
                      </c:pt>
                      <c:pt idx="4323">
                        <c:v>-2.7942736125412502</c:v>
                      </c:pt>
                      <c:pt idx="4324">
                        <c:v>-2.78983703484348</c:v>
                      </c:pt>
                      <c:pt idx="4325">
                        <c:v>-2.7854004571457098</c:v>
                      </c:pt>
                      <c:pt idx="4326">
                        <c:v>-2.7809638794479499</c:v>
                      </c:pt>
                      <c:pt idx="4327">
                        <c:v>-2.7765273017501801</c:v>
                      </c:pt>
                      <c:pt idx="4328">
                        <c:v>-2.7720907240524002</c:v>
                      </c:pt>
                      <c:pt idx="4329">
                        <c:v>-2.76765414635463</c:v>
                      </c:pt>
                      <c:pt idx="4330">
                        <c:v>-2.7632175686568599</c:v>
                      </c:pt>
                      <c:pt idx="4331">
                        <c:v>-2.7587809909590999</c:v>
                      </c:pt>
                      <c:pt idx="4332">
                        <c:v>-2.7543444132613302</c:v>
                      </c:pt>
                      <c:pt idx="4333">
                        <c:v>-2.7499078355635498</c:v>
                      </c:pt>
                      <c:pt idx="4334">
                        <c:v>-2.7454712578657801</c:v>
                      </c:pt>
                      <c:pt idx="4335">
                        <c:v>-2.7410346801680201</c:v>
                      </c:pt>
                      <c:pt idx="4336">
                        <c:v>-2.7365981024702499</c:v>
                      </c:pt>
                      <c:pt idx="4337">
                        <c:v>-2.7321615247724802</c:v>
                      </c:pt>
                      <c:pt idx="4338">
                        <c:v>-2.72772494707471</c:v>
                      </c:pt>
                      <c:pt idx="4339">
                        <c:v>-2.7232883693769301</c:v>
                      </c:pt>
                      <c:pt idx="4340">
                        <c:v>-2.7188517916791701</c:v>
                      </c:pt>
                      <c:pt idx="4341">
                        <c:v>-2.7144152139814</c:v>
                      </c:pt>
                      <c:pt idx="4342">
                        <c:v>-2.7099786362836298</c:v>
                      </c:pt>
                      <c:pt idx="4343">
                        <c:v>-2.7055420585858601</c:v>
                      </c:pt>
                      <c:pt idx="4344">
                        <c:v>-2.7011054808880899</c:v>
                      </c:pt>
                      <c:pt idx="4345">
                        <c:v>-2.6966689031903202</c:v>
                      </c:pt>
                      <c:pt idx="4346">
                        <c:v>-2.69223232549255</c:v>
                      </c:pt>
                      <c:pt idx="4347">
                        <c:v>-2.6877957477947798</c:v>
                      </c:pt>
                      <c:pt idx="4348">
                        <c:v>-2.6833591700970101</c:v>
                      </c:pt>
                      <c:pt idx="4349">
                        <c:v>-2.6789225923992399</c:v>
                      </c:pt>
                      <c:pt idx="4350">
                        <c:v>-2.6744860147014702</c:v>
                      </c:pt>
                      <c:pt idx="4351">
                        <c:v>-2.6700494370037</c:v>
                      </c:pt>
                      <c:pt idx="4352">
                        <c:v>-2.6656128593059298</c:v>
                      </c:pt>
                      <c:pt idx="4353">
                        <c:v>-2.6611762816081601</c:v>
                      </c:pt>
                      <c:pt idx="4354">
                        <c:v>-2.6567397039103899</c:v>
                      </c:pt>
                      <c:pt idx="4355">
                        <c:v>-2.6523031262126202</c:v>
                      </c:pt>
                      <c:pt idx="4356">
                        <c:v>-2.64786654851485</c:v>
                      </c:pt>
                      <c:pt idx="4357">
                        <c:v>-2.6434299708170799</c:v>
                      </c:pt>
                      <c:pt idx="4358">
                        <c:v>-2.6389933931193101</c:v>
                      </c:pt>
                      <c:pt idx="4359">
                        <c:v>-2.63455681542154</c:v>
                      </c:pt>
                      <c:pt idx="4360">
                        <c:v>-2.6301202377237698</c:v>
                      </c:pt>
                      <c:pt idx="4361">
                        <c:v>-2.6256836600260001</c:v>
                      </c:pt>
                      <c:pt idx="4362">
                        <c:v>-2.6212470823282299</c:v>
                      </c:pt>
                      <c:pt idx="4363">
                        <c:v>-2.6168105046304602</c:v>
                      </c:pt>
                      <c:pt idx="4364">
                        <c:v>-2.61237392693269</c:v>
                      </c:pt>
                      <c:pt idx="4365">
                        <c:v>-2.6079373492349198</c:v>
                      </c:pt>
                      <c:pt idx="4366">
                        <c:v>-2.6035007715371501</c:v>
                      </c:pt>
                      <c:pt idx="4367">
                        <c:v>-2.5990641938393799</c:v>
                      </c:pt>
                      <c:pt idx="4368">
                        <c:v>-2.59462761614162</c:v>
                      </c:pt>
                      <c:pt idx="4369">
                        <c:v>-2.59019103844384</c:v>
                      </c:pt>
                      <c:pt idx="4370">
                        <c:v>-2.5857544607460698</c:v>
                      </c:pt>
                      <c:pt idx="4371">
                        <c:v>-2.5813178830483001</c:v>
                      </c:pt>
                      <c:pt idx="4372">
                        <c:v>-2.5768813053505299</c:v>
                      </c:pt>
                      <c:pt idx="4373">
                        <c:v>-2.57244472765277</c:v>
                      </c:pt>
                      <c:pt idx="4374">
                        <c:v>-2.5680081499549998</c:v>
                      </c:pt>
                      <c:pt idx="4375">
                        <c:v>-2.5635715722572199</c:v>
                      </c:pt>
                      <c:pt idx="4376">
                        <c:v>-2.5591349945594501</c:v>
                      </c:pt>
                      <c:pt idx="4377">
                        <c:v>-2.55469841686168</c:v>
                      </c:pt>
                      <c:pt idx="4378">
                        <c:v>-2.55026183916392</c:v>
                      </c:pt>
                      <c:pt idx="4379">
                        <c:v>-2.5458252614661498</c:v>
                      </c:pt>
                      <c:pt idx="4380">
                        <c:v>-2.5413886837683801</c:v>
                      </c:pt>
                      <c:pt idx="4381">
                        <c:v>-2.5369521060706002</c:v>
                      </c:pt>
                      <c:pt idx="4382">
                        <c:v>-2.53251552837283</c:v>
                      </c:pt>
                      <c:pt idx="4383">
                        <c:v>-2.52807895067507</c:v>
                      </c:pt>
                      <c:pt idx="4384">
                        <c:v>-2.5236423729772999</c:v>
                      </c:pt>
                      <c:pt idx="4385">
                        <c:v>-2.5192057952795301</c:v>
                      </c:pt>
                      <c:pt idx="4386">
                        <c:v>-2.5147692175817502</c:v>
                      </c:pt>
                      <c:pt idx="4387">
                        <c:v>-2.5103326398839898</c:v>
                      </c:pt>
                      <c:pt idx="4388">
                        <c:v>-2.5058960621862201</c:v>
                      </c:pt>
                      <c:pt idx="4389">
                        <c:v>-2.5014594844884499</c:v>
                      </c:pt>
                      <c:pt idx="4390">
                        <c:v>-2.4970229067906802</c:v>
                      </c:pt>
                      <c:pt idx="4391">
                        <c:v>-2.49258632909291</c:v>
                      </c:pt>
                      <c:pt idx="4392">
                        <c:v>-2.4881497513951398</c:v>
                      </c:pt>
                      <c:pt idx="4393">
                        <c:v>-2.4837131736973701</c:v>
                      </c:pt>
                      <c:pt idx="4394">
                        <c:v>-2.4792765959995999</c:v>
                      </c:pt>
                      <c:pt idx="4395">
                        <c:v>-2.4748400183018302</c:v>
                      </c:pt>
                      <c:pt idx="4396">
                        <c:v>-2.47040344060406</c:v>
                      </c:pt>
                      <c:pt idx="4397">
                        <c:v>-2.4659668629062899</c:v>
                      </c:pt>
                      <c:pt idx="4398">
                        <c:v>-2.4615302852085201</c:v>
                      </c:pt>
                      <c:pt idx="4399">
                        <c:v>-2.45709370751075</c:v>
                      </c:pt>
                      <c:pt idx="4400">
                        <c:v>-2.4526571298129798</c:v>
                      </c:pt>
                      <c:pt idx="4401">
                        <c:v>-2.4482205521152101</c:v>
                      </c:pt>
                      <c:pt idx="4402">
                        <c:v>-2.4437839744174399</c:v>
                      </c:pt>
                      <c:pt idx="4403">
                        <c:v>-2.4393473967196702</c:v>
                      </c:pt>
                      <c:pt idx="4404">
                        <c:v>-2.4349108190219</c:v>
                      </c:pt>
                      <c:pt idx="4405">
                        <c:v>-2.4304742413241298</c:v>
                      </c:pt>
                      <c:pt idx="4406">
                        <c:v>-2.4260376636263601</c:v>
                      </c:pt>
                      <c:pt idx="4407">
                        <c:v>-2.4216010859285899</c:v>
                      </c:pt>
                      <c:pt idx="4408">
                        <c:v>-2.4171645082308202</c:v>
                      </c:pt>
                      <c:pt idx="4409">
                        <c:v>-2.41272793053305</c:v>
                      </c:pt>
                      <c:pt idx="4410">
                        <c:v>-2.4082913528352798</c:v>
                      </c:pt>
                      <c:pt idx="4411">
                        <c:v>-2.4038547751375101</c:v>
                      </c:pt>
                      <c:pt idx="4412">
                        <c:v>-2.3994181974397399</c:v>
                      </c:pt>
                      <c:pt idx="4413">
                        <c:v>-2.3949816197419702</c:v>
                      </c:pt>
                      <c:pt idx="4414">
                        <c:v>-2.3905450420442</c:v>
                      </c:pt>
                      <c:pt idx="4415">
                        <c:v>-2.3861084643464299</c:v>
                      </c:pt>
                      <c:pt idx="4416">
                        <c:v>-2.3816718866486601</c:v>
                      </c:pt>
                      <c:pt idx="4417">
                        <c:v>-2.37723530895089</c:v>
                      </c:pt>
                      <c:pt idx="4418">
                        <c:v>-2.3727987312531198</c:v>
                      </c:pt>
                      <c:pt idx="4419">
                        <c:v>-2.3683621535553501</c:v>
                      </c:pt>
                      <c:pt idx="4420">
                        <c:v>-2.3639255758575901</c:v>
                      </c:pt>
                      <c:pt idx="4421">
                        <c:v>-2.3594889981598199</c:v>
                      </c:pt>
                      <c:pt idx="4422">
                        <c:v>-2.35505242046204</c:v>
                      </c:pt>
                      <c:pt idx="4423">
                        <c:v>-2.3506158427642698</c:v>
                      </c:pt>
                      <c:pt idx="4424">
                        <c:v>-2.3461792650665001</c:v>
                      </c:pt>
                      <c:pt idx="4425">
                        <c:v>-2.3417426873687401</c:v>
                      </c:pt>
                      <c:pt idx="4426">
                        <c:v>-2.33730610967097</c:v>
                      </c:pt>
                      <c:pt idx="4427">
                        <c:v>-2.3328695319731998</c:v>
                      </c:pt>
                      <c:pt idx="4428">
                        <c:v>-2.3284329542754199</c:v>
                      </c:pt>
                      <c:pt idx="4429">
                        <c:v>-2.3239963765776501</c:v>
                      </c:pt>
                      <c:pt idx="4430">
                        <c:v>-2.3195597988798902</c:v>
                      </c:pt>
                      <c:pt idx="4431">
                        <c:v>-2.31512322118212</c:v>
                      </c:pt>
                      <c:pt idx="4432">
                        <c:v>-2.3106866434843498</c:v>
                      </c:pt>
                      <c:pt idx="4433">
                        <c:v>-2.3062500657865801</c:v>
                      </c:pt>
                      <c:pt idx="4434">
                        <c:v>-2.3018134880888099</c:v>
                      </c:pt>
                      <c:pt idx="4435">
                        <c:v>-2.2973769103910402</c:v>
                      </c:pt>
                      <c:pt idx="4436">
                        <c:v>-2.29294033269327</c:v>
                      </c:pt>
                      <c:pt idx="4437">
                        <c:v>-2.2885037549954999</c:v>
                      </c:pt>
                      <c:pt idx="4438">
                        <c:v>-2.2840671772977301</c:v>
                      </c:pt>
                      <c:pt idx="4439">
                        <c:v>-2.27963059959996</c:v>
                      </c:pt>
                      <c:pt idx="4440">
                        <c:v>-2.2751940219021898</c:v>
                      </c:pt>
                      <c:pt idx="4441">
                        <c:v>-2.2707574442044201</c:v>
                      </c:pt>
                      <c:pt idx="4442">
                        <c:v>-2.2663208665066499</c:v>
                      </c:pt>
                      <c:pt idx="4443">
                        <c:v>-2.2618842888088802</c:v>
                      </c:pt>
                      <c:pt idx="4444">
                        <c:v>-2.25744771111111</c:v>
                      </c:pt>
                      <c:pt idx="4445">
                        <c:v>-2.2530111334133398</c:v>
                      </c:pt>
                      <c:pt idx="4446">
                        <c:v>-2.2485745557155701</c:v>
                      </c:pt>
                      <c:pt idx="4447">
                        <c:v>-2.2441379780177999</c:v>
                      </c:pt>
                      <c:pt idx="4448">
                        <c:v>-2.2397014003200302</c:v>
                      </c:pt>
                      <c:pt idx="4449">
                        <c:v>-2.23526482262226</c:v>
                      </c:pt>
                      <c:pt idx="4450">
                        <c:v>-2.2308282449244898</c:v>
                      </c:pt>
                      <c:pt idx="4451">
                        <c:v>-2.2263916672267201</c:v>
                      </c:pt>
                      <c:pt idx="4452">
                        <c:v>-2.2219550895289499</c:v>
                      </c:pt>
                      <c:pt idx="4453">
                        <c:v>-2.2175185118311802</c:v>
                      </c:pt>
                      <c:pt idx="4454">
                        <c:v>-2.21308193413341</c:v>
                      </c:pt>
                      <c:pt idx="4455">
                        <c:v>-2.2086453564356399</c:v>
                      </c:pt>
                      <c:pt idx="4456">
                        <c:v>-2.2042087787378701</c:v>
                      </c:pt>
                      <c:pt idx="4457">
                        <c:v>-2.1997722010401</c:v>
                      </c:pt>
                      <c:pt idx="4458">
                        <c:v>-2.1953356233423298</c:v>
                      </c:pt>
                      <c:pt idx="4459">
                        <c:v>-2.1908990456445601</c:v>
                      </c:pt>
                      <c:pt idx="4460">
                        <c:v>-2.1864624679467899</c:v>
                      </c:pt>
                      <c:pt idx="4461">
                        <c:v>-2.1820258902490202</c:v>
                      </c:pt>
                      <c:pt idx="4462">
                        <c:v>-2.17758931255125</c:v>
                      </c:pt>
                      <c:pt idx="4463">
                        <c:v>-2.1731527348534798</c:v>
                      </c:pt>
                      <c:pt idx="4464">
                        <c:v>-2.1687161571557101</c:v>
                      </c:pt>
                      <c:pt idx="4465">
                        <c:v>-2.1642795794579399</c:v>
                      </c:pt>
                      <c:pt idx="4466">
                        <c:v>-2.1598430017601702</c:v>
                      </c:pt>
                      <c:pt idx="4467">
                        <c:v>-2.1554064240624</c:v>
                      </c:pt>
                      <c:pt idx="4468">
                        <c:v>-2.1509698463646401</c:v>
                      </c:pt>
                      <c:pt idx="4469">
                        <c:v>-2.1465332686668601</c:v>
                      </c:pt>
                      <c:pt idx="4470">
                        <c:v>-2.1420966909690899</c:v>
                      </c:pt>
                      <c:pt idx="4471">
                        <c:v>-2.1376601132713202</c:v>
                      </c:pt>
                      <c:pt idx="4472">
                        <c:v>-2.1332235355735598</c:v>
                      </c:pt>
                      <c:pt idx="4473">
                        <c:v>-2.1287869578757901</c:v>
                      </c:pt>
                      <c:pt idx="4474">
                        <c:v>-2.1243503801780199</c:v>
                      </c:pt>
                      <c:pt idx="4475">
                        <c:v>-2.1199138024802502</c:v>
                      </c:pt>
                      <c:pt idx="4476">
                        <c:v>-2.11547722478248</c:v>
                      </c:pt>
                      <c:pt idx="4477">
                        <c:v>-2.1110406470847098</c:v>
                      </c:pt>
                      <c:pt idx="4478">
                        <c:v>-2.1066040693869401</c:v>
                      </c:pt>
                      <c:pt idx="4479">
                        <c:v>-2.1021674916891699</c:v>
                      </c:pt>
                      <c:pt idx="4480">
                        <c:v>-2.0977309139914002</c:v>
                      </c:pt>
                      <c:pt idx="4481">
                        <c:v>-2.09329433629363</c:v>
                      </c:pt>
                      <c:pt idx="4482">
                        <c:v>-2.0888577585958599</c:v>
                      </c:pt>
                      <c:pt idx="4483">
                        <c:v>-2.0844211808980901</c:v>
                      </c:pt>
                      <c:pt idx="4484">
                        <c:v>-2.07998460320032</c:v>
                      </c:pt>
                      <c:pt idx="4485">
                        <c:v>-2.0755480255025498</c:v>
                      </c:pt>
                      <c:pt idx="4486">
                        <c:v>-2.0711114478047801</c:v>
                      </c:pt>
                      <c:pt idx="4487">
                        <c:v>-2.0666748701070099</c:v>
                      </c:pt>
                      <c:pt idx="4488">
                        <c:v>-2.0622382924092402</c:v>
                      </c:pt>
                      <c:pt idx="4489">
                        <c:v>-2.05780171471147</c:v>
                      </c:pt>
                      <c:pt idx="4490">
                        <c:v>-2.0533651370136998</c:v>
                      </c:pt>
                      <c:pt idx="4491">
                        <c:v>-2.0489285593159301</c:v>
                      </c:pt>
                      <c:pt idx="4492">
                        <c:v>-2.0444919816181599</c:v>
                      </c:pt>
                      <c:pt idx="4493">
                        <c:v>-2.0400554039203902</c:v>
                      </c:pt>
                      <c:pt idx="4494">
                        <c:v>-2.03561882622262</c:v>
                      </c:pt>
                      <c:pt idx="4495">
                        <c:v>-2.0311822485248499</c:v>
                      </c:pt>
                      <c:pt idx="4496">
                        <c:v>-2.0267456708270801</c:v>
                      </c:pt>
                      <c:pt idx="4497">
                        <c:v>-2.02230909312931</c:v>
                      </c:pt>
                      <c:pt idx="4498">
                        <c:v>-2.0178725154315398</c:v>
                      </c:pt>
                      <c:pt idx="4499">
                        <c:v>-2.0134359377337701</c:v>
                      </c:pt>
                      <c:pt idx="4500">
                        <c:v>-2.0089993600359999</c:v>
                      </c:pt>
                      <c:pt idx="4501">
                        <c:v>-2.0045627823382302</c:v>
                      </c:pt>
                      <c:pt idx="4502">
                        <c:v>-2.00012620464046</c:v>
                      </c:pt>
                      <c:pt idx="4503">
                        <c:v>-1.99568962694269</c:v>
                      </c:pt>
                      <c:pt idx="4504">
                        <c:v>-1.9912530492449201</c:v>
                      </c:pt>
                      <c:pt idx="4505">
                        <c:v>-1.9868164715471499</c:v>
                      </c:pt>
                      <c:pt idx="4506">
                        <c:v>-1.98237989384938</c:v>
                      </c:pt>
                      <c:pt idx="4507">
                        <c:v>-1.97794331615161</c:v>
                      </c:pt>
                      <c:pt idx="4508">
                        <c:v>-1.9735067384538401</c:v>
                      </c:pt>
                      <c:pt idx="4509">
                        <c:v>-1.9690701607560701</c:v>
                      </c:pt>
                      <c:pt idx="4510">
                        <c:v>-1.9646335830582999</c:v>
                      </c:pt>
                      <c:pt idx="4511">
                        <c:v>-1.96019700536053</c:v>
                      </c:pt>
                      <c:pt idx="4512">
                        <c:v>-1.95576042766276</c:v>
                      </c:pt>
                      <c:pt idx="4513">
                        <c:v>-1.9513238499649901</c:v>
                      </c:pt>
                      <c:pt idx="4514">
                        <c:v>-1.9468872722672299</c:v>
                      </c:pt>
                      <c:pt idx="4515">
                        <c:v>-1.94245069456946</c:v>
                      </c:pt>
                      <c:pt idx="4516">
                        <c:v>-1.93801411687168</c:v>
                      </c:pt>
                      <c:pt idx="4517">
                        <c:v>-1.9335775391739201</c:v>
                      </c:pt>
                      <c:pt idx="4518">
                        <c:v>-1.9291409614761501</c:v>
                      </c:pt>
                      <c:pt idx="4519">
                        <c:v>-1.9247043837783799</c:v>
                      </c:pt>
                      <c:pt idx="4520">
                        <c:v>-1.92026780608061</c:v>
                      </c:pt>
                      <c:pt idx="4521">
                        <c:v>-1.91583122838284</c:v>
                      </c:pt>
                      <c:pt idx="4522">
                        <c:v>-1.9113946506850701</c:v>
                      </c:pt>
                      <c:pt idx="4523">
                        <c:v>-1.9069580729872999</c:v>
                      </c:pt>
                      <c:pt idx="4524">
                        <c:v>-1.90252149528953</c:v>
                      </c:pt>
                      <c:pt idx="4525">
                        <c:v>-1.89808491759176</c:v>
                      </c:pt>
                      <c:pt idx="4526">
                        <c:v>-1.8936483398939901</c:v>
                      </c:pt>
                      <c:pt idx="4527">
                        <c:v>-1.8892117621962199</c:v>
                      </c:pt>
                      <c:pt idx="4528">
                        <c:v>-1.8847751844984499</c:v>
                      </c:pt>
                      <c:pt idx="4529">
                        <c:v>-1.88033860680068</c:v>
                      </c:pt>
                      <c:pt idx="4530">
                        <c:v>-1.87590202910291</c:v>
                      </c:pt>
                      <c:pt idx="4531">
                        <c:v>-1.8714654514051401</c:v>
                      </c:pt>
                      <c:pt idx="4532">
                        <c:v>-1.8670288737073699</c:v>
                      </c:pt>
                      <c:pt idx="4533">
                        <c:v>-1.8625922960096</c:v>
                      </c:pt>
                      <c:pt idx="4534">
                        <c:v>-1.85815571831183</c:v>
                      </c:pt>
                      <c:pt idx="4535">
                        <c:v>-1.8537191406140601</c:v>
                      </c:pt>
                      <c:pt idx="4536">
                        <c:v>-1.8492825629162899</c:v>
                      </c:pt>
                      <c:pt idx="4537">
                        <c:v>-1.8448459852185199</c:v>
                      </c:pt>
                      <c:pt idx="4538">
                        <c:v>-1.84040940752075</c:v>
                      </c:pt>
                      <c:pt idx="4539">
                        <c:v>-1.83597282982298</c:v>
                      </c:pt>
                      <c:pt idx="4540">
                        <c:v>-1.8315362521252101</c:v>
                      </c:pt>
                      <c:pt idx="4541">
                        <c:v>-1.8270996744274399</c:v>
                      </c:pt>
                      <c:pt idx="4542">
                        <c:v>-1.82266309672967</c:v>
                      </c:pt>
                      <c:pt idx="4543">
                        <c:v>-1.8182265190319</c:v>
                      </c:pt>
                      <c:pt idx="4544">
                        <c:v>-1.8137899413341301</c:v>
                      </c:pt>
                      <c:pt idx="4545">
                        <c:v>-1.8093533636363599</c:v>
                      </c:pt>
                      <c:pt idx="4546">
                        <c:v>-1.80491678593859</c:v>
                      </c:pt>
                      <c:pt idx="4547">
                        <c:v>-1.80048020824082</c:v>
                      </c:pt>
                      <c:pt idx="4548">
                        <c:v>-1.7960436305430501</c:v>
                      </c:pt>
                      <c:pt idx="4549">
                        <c:v>-1.7916070528452801</c:v>
                      </c:pt>
                      <c:pt idx="4550">
                        <c:v>-1.7871704751475099</c:v>
                      </c:pt>
                      <c:pt idx="4551">
                        <c:v>-1.78273389744974</c:v>
                      </c:pt>
                      <c:pt idx="4552">
                        <c:v>-1.77829731975197</c:v>
                      </c:pt>
                      <c:pt idx="4553">
                        <c:v>-1.7738607420542001</c:v>
                      </c:pt>
                      <c:pt idx="4554">
                        <c:v>-1.7694241643564299</c:v>
                      </c:pt>
                      <c:pt idx="4555">
                        <c:v>-1.7649875866586699</c:v>
                      </c:pt>
                      <c:pt idx="4556">
                        <c:v>-1.7605510089609</c:v>
                      </c:pt>
                      <c:pt idx="4557">
                        <c:v>-1.75611443126313</c:v>
                      </c:pt>
                      <c:pt idx="4558">
                        <c:v>-1.7516778535653601</c:v>
                      </c:pt>
                      <c:pt idx="4559">
                        <c:v>-1.7472412758675899</c:v>
                      </c:pt>
                      <c:pt idx="4560">
                        <c:v>-1.74280469816982</c:v>
                      </c:pt>
                      <c:pt idx="4561">
                        <c:v>-1.73836812047205</c:v>
                      </c:pt>
                      <c:pt idx="4562">
                        <c:v>-1.7339315427742801</c:v>
                      </c:pt>
                      <c:pt idx="4563">
                        <c:v>-1.7294949650765099</c:v>
                      </c:pt>
                      <c:pt idx="4564">
                        <c:v>-1.72505838737874</c:v>
                      </c:pt>
                      <c:pt idx="4565">
                        <c:v>-1.72062180968097</c:v>
                      </c:pt>
                      <c:pt idx="4566">
                        <c:v>-1.7161852319832001</c:v>
                      </c:pt>
                      <c:pt idx="4567">
                        <c:v>-1.7117486542854301</c:v>
                      </c:pt>
                      <c:pt idx="4568">
                        <c:v>-1.7073120765876599</c:v>
                      </c:pt>
                      <c:pt idx="4569">
                        <c:v>-1.70287549888989</c:v>
                      </c:pt>
                      <c:pt idx="4570">
                        <c:v>-1.69843892119212</c:v>
                      </c:pt>
                      <c:pt idx="4571">
                        <c:v>-1.6940023434943501</c:v>
                      </c:pt>
                      <c:pt idx="4572">
                        <c:v>-1.6895657657965799</c:v>
                      </c:pt>
                      <c:pt idx="4573">
                        <c:v>-1.68512918809881</c:v>
                      </c:pt>
                      <c:pt idx="4574">
                        <c:v>-1.68069261040104</c:v>
                      </c:pt>
                      <c:pt idx="4575">
                        <c:v>-1.6762560327032701</c:v>
                      </c:pt>
                      <c:pt idx="4576">
                        <c:v>-1.6718194550055001</c:v>
                      </c:pt>
                      <c:pt idx="4577">
                        <c:v>-1.6673828773077299</c:v>
                      </c:pt>
                      <c:pt idx="4578">
                        <c:v>-1.66294629960996</c:v>
                      </c:pt>
                      <c:pt idx="4579">
                        <c:v>-1.65850972191219</c:v>
                      </c:pt>
                      <c:pt idx="4580">
                        <c:v>-1.6540731442144201</c:v>
                      </c:pt>
                      <c:pt idx="4581">
                        <c:v>-1.6496365665166499</c:v>
                      </c:pt>
                      <c:pt idx="4582">
                        <c:v>-1.64519998881888</c:v>
                      </c:pt>
                      <c:pt idx="4583">
                        <c:v>-1.64076341112111</c:v>
                      </c:pt>
                      <c:pt idx="4584">
                        <c:v>-1.6363268334233401</c:v>
                      </c:pt>
                      <c:pt idx="4585">
                        <c:v>-1.6318902557255699</c:v>
                      </c:pt>
                      <c:pt idx="4586">
                        <c:v>-1.6274536780277999</c:v>
                      </c:pt>
                      <c:pt idx="4587">
                        <c:v>-1.62301710033003</c:v>
                      </c:pt>
                      <c:pt idx="4588">
                        <c:v>-1.61858052263226</c:v>
                      </c:pt>
                      <c:pt idx="4589">
                        <c:v>-1.6141439449344901</c:v>
                      </c:pt>
                      <c:pt idx="4590">
                        <c:v>-1.6097073672367199</c:v>
                      </c:pt>
                      <c:pt idx="4591">
                        <c:v>-1.60527078953895</c:v>
                      </c:pt>
                      <c:pt idx="4592">
                        <c:v>-1.60083421184118</c:v>
                      </c:pt>
                      <c:pt idx="4593">
                        <c:v>-1.5963976341434101</c:v>
                      </c:pt>
                      <c:pt idx="4594">
                        <c:v>-1.5919610564456399</c:v>
                      </c:pt>
                      <c:pt idx="4595">
                        <c:v>-1.5875244787478699</c:v>
                      </c:pt>
                      <c:pt idx="4596">
                        <c:v>-1.5830879010501</c:v>
                      </c:pt>
                      <c:pt idx="4597">
                        <c:v>-1.57865132335234</c:v>
                      </c:pt>
                      <c:pt idx="4598">
                        <c:v>-1.5742147456545701</c:v>
                      </c:pt>
                      <c:pt idx="4599">
                        <c:v>-1.5697781679567899</c:v>
                      </c:pt>
                      <c:pt idx="4600">
                        <c:v>-1.56534159025903</c:v>
                      </c:pt>
                      <c:pt idx="4601">
                        <c:v>-1.56090501256126</c:v>
                      </c:pt>
                      <c:pt idx="4602">
                        <c:v>-1.5564684348634901</c:v>
                      </c:pt>
                      <c:pt idx="4603">
                        <c:v>-1.5520318571657199</c:v>
                      </c:pt>
                      <c:pt idx="4604">
                        <c:v>-1.5475952794679499</c:v>
                      </c:pt>
                      <c:pt idx="4605">
                        <c:v>-1.54315870177018</c:v>
                      </c:pt>
                      <c:pt idx="4606">
                        <c:v>-1.53872212407241</c:v>
                      </c:pt>
                      <c:pt idx="4607">
                        <c:v>-1.5342855463746401</c:v>
                      </c:pt>
                      <c:pt idx="4608">
                        <c:v>-1.5298489686768699</c:v>
                      </c:pt>
                      <c:pt idx="4609">
                        <c:v>-1.5254123909791</c:v>
                      </c:pt>
                      <c:pt idx="4610">
                        <c:v>-1.52097581328133</c:v>
                      </c:pt>
                      <c:pt idx="4611">
                        <c:v>-1.5165392355835601</c:v>
                      </c:pt>
                      <c:pt idx="4612">
                        <c:v>-1.5121026578857899</c:v>
                      </c:pt>
                      <c:pt idx="4613">
                        <c:v>-1.50766608018802</c:v>
                      </c:pt>
                      <c:pt idx="4614">
                        <c:v>-1.50322950249025</c:v>
                      </c:pt>
                      <c:pt idx="4615">
                        <c:v>-1.4987929247924801</c:v>
                      </c:pt>
                      <c:pt idx="4616">
                        <c:v>-1.4943563470947101</c:v>
                      </c:pt>
                      <c:pt idx="4617">
                        <c:v>-1.4899197693969399</c:v>
                      </c:pt>
                      <c:pt idx="4618">
                        <c:v>-1.48548319169917</c:v>
                      </c:pt>
                      <c:pt idx="4619">
                        <c:v>-1.4810466140014</c:v>
                      </c:pt>
                      <c:pt idx="4620">
                        <c:v>-1.4766100363036301</c:v>
                      </c:pt>
                      <c:pt idx="4621">
                        <c:v>-1.4721734586058599</c:v>
                      </c:pt>
                      <c:pt idx="4622">
                        <c:v>-1.46773688090809</c:v>
                      </c:pt>
                      <c:pt idx="4623">
                        <c:v>-1.46330030321032</c:v>
                      </c:pt>
                      <c:pt idx="4624">
                        <c:v>-1.4588637255125501</c:v>
                      </c:pt>
                      <c:pt idx="4625">
                        <c:v>-1.4544271478147801</c:v>
                      </c:pt>
                      <c:pt idx="4626">
                        <c:v>-1.4499905701170099</c:v>
                      </c:pt>
                      <c:pt idx="4627">
                        <c:v>-1.44555399241924</c:v>
                      </c:pt>
                      <c:pt idx="4628">
                        <c:v>-1.44111741472147</c:v>
                      </c:pt>
                      <c:pt idx="4629">
                        <c:v>-1.4366808370237001</c:v>
                      </c:pt>
                      <c:pt idx="4630">
                        <c:v>-1.4322442593259299</c:v>
                      </c:pt>
                      <c:pt idx="4631">
                        <c:v>-1.42780768162816</c:v>
                      </c:pt>
                      <c:pt idx="4632">
                        <c:v>-1.42337110393039</c:v>
                      </c:pt>
                      <c:pt idx="4633">
                        <c:v>-1.4189345262326201</c:v>
                      </c:pt>
                      <c:pt idx="4634">
                        <c:v>-1.4144979485348499</c:v>
                      </c:pt>
                      <c:pt idx="4635">
                        <c:v>-1.4100613708370799</c:v>
                      </c:pt>
                      <c:pt idx="4636">
                        <c:v>-1.40562479313931</c:v>
                      </c:pt>
                      <c:pt idx="4637">
                        <c:v>-1.40118821544154</c:v>
                      </c:pt>
                      <c:pt idx="4638">
                        <c:v>-1.3967516377437701</c:v>
                      </c:pt>
                      <c:pt idx="4639">
                        <c:v>-1.3923150600460099</c:v>
                      </c:pt>
                      <c:pt idx="4640">
                        <c:v>-1.38787848234823</c:v>
                      </c:pt>
                      <c:pt idx="4641">
                        <c:v>-1.38344190465046</c:v>
                      </c:pt>
                      <c:pt idx="4642">
                        <c:v>-1.3790053269526901</c:v>
                      </c:pt>
                      <c:pt idx="4643">
                        <c:v>-1.3745687492549299</c:v>
                      </c:pt>
                      <c:pt idx="4644">
                        <c:v>-1.3701321715571599</c:v>
                      </c:pt>
                      <c:pt idx="4645">
                        <c:v>-1.36569559385939</c:v>
                      </c:pt>
                      <c:pt idx="4646">
                        <c:v>-1.36125901616161</c:v>
                      </c:pt>
                      <c:pt idx="4647">
                        <c:v>-1.3568224384638401</c:v>
                      </c:pt>
                      <c:pt idx="4648">
                        <c:v>-1.3523858607660799</c:v>
                      </c:pt>
                      <c:pt idx="4649">
                        <c:v>-1.34794928306831</c:v>
                      </c:pt>
                      <c:pt idx="4650">
                        <c:v>-1.34351270537054</c:v>
                      </c:pt>
                      <c:pt idx="4651">
                        <c:v>-1.3390761276727701</c:v>
                      </c:pt>
                      <c:pt idx="4652">
                        <c:v>-1.3346395499749999</c:v>
                      </c:pt>
                      <c:pt idx="4653">
                        <c:v>-1.3302029722772299</c:v>
                      </c:pt>
                      <c:pt idx="4654">
                        <c:v>-1.32576639457946</c:v>
                      </c:pt>
                      <c:pt idx="4655">
                        <c:v>-1.32132981688169</c:v>
                      </c:pt>
                      <c:pt idx="4656">
                        <c:v>-1.3168932391839201</c:v>
                      </c:pt>
                      <c:pt idx="4657">
                        <c:v>-1.3124566614861499</c:v>
                      </c:pt>
                      <c:pt idx="4658">
                        <c:v>-1.30802008378838</c:v>
                      </c:pt>
                      <c:pt idx="4659">
                        <c:v>-1.30358350609061</c:v>
                      </c:pt>
                      <c:pt idx="4660">
                        <c:v>-1.2991469283928401</c:v>
                      </c:pt>
                      <c:pt idx="4661">
                        <c:v>-1.2947103506950699</c:v>
                      </c:pt>
                      <c:pt idx="4662">
                        <c:v>-1.2902737729973</c:v>
                      </c:pt>
                      <c:pt idx="4663">
                        <c:v>-1.28583719529953</c:v>
                      </c:pt>
                      <c:pt idx="4664">
                        <c:v>-1.2814006176017601</c:v>
                      </c:pt>
                      <c:pt idx="4665">
                        <c:v>-1.2769640399039901</c:v>
                      </c:pt>
                      <c:pt idx="4666">
                        <c:v>-1.2725274622062199</c:v>
                      </c:pt>
                      <c:pt idx="4667">
                        <c:v>-1.26809088450845</c:v>
                      </c:pt>
                      <c:pt idx="4668">
                        <c:v>-1.26365430681068</c:v>
                      </c:pt>
                      <c:pt idx="4669">
                        <c:v>-1.2592177291129101</c:v>
                      </c:pt>
                      <c:pt idx="4670">
                        <c:v>-1.2547811514151399</c:v>
                      </c:pt>
                      <c:pt idx="4671">
                        <c:v>-1.25034457371737</c:v>
                      </c:pt>
                      <c:pt idx="4672">
                        <c:v>-1.2459079960196</c:v>
                      </c:pt>
                      <c:pt idx="4673">
                        <c:v>-1.2414714183218301</c:v>
                      </c:pt>
                      <c:pt idx="4674">
                        <c:v>-1.2370348406240601</c:v>
                      </c:pt>
                      <c:pt idx="4675">
                        <c:v>-1.2325982629262899</c:v>
                      </c:pt>
                      <c:pt idx="4676">
                        <c:v>-1.22816168522852</c:v>
                      </c:pt>
                      <c:pt idx="4677">
                        <c:v>-1.22372510753075</c:v>
                      </c:pt>
                      <c:pt idx="4678">
                        <c:v>-1.2192885298329801</c:v>
                      </c:pt>
                      <c:pt idx="4679">
                        <c:v>-1.2148519521352099</c:v>
                      </c:pt>
                      <c:pt idx="4680">
                        <c:v>-1.21041537443744</c:v>
                      </c:pt>
                      <c:pt idx="4681">
                        <c:v>-1.20597879673968</c:v>
                      </c:pt>
                      <c:pt idx="4682">
                        <c:v>-1.2015422190419001</c:v>
                      </c:pt>
                      <c:pt idx="4683">
                        <c:v>-1.1971056413441299</c:v>
                      </c:pt>
                      <c:pt idx="4684">
                        <c:v>-1.1926690636463599</c:v>
                      </c:pt>
                      <c:pt idx="4685">
                        <c:v>-1.1882324859486</c:v>
                      </c:pt>
                      <c:pt idx="4686">
                        <c:v>-1.18379590825083</c:v>
                      </c:pt>
                      <c:pt idx="4687">
                        <c:v>-1.1793593305530601</c:v>
                      </c:pt>
                      <c:pt idx="4688">
                        <c:v>-1.1749227528552799</c:v>
                      </c:pt>
                      <c:pt idx="4689">
                        <c:v>-1.17048617515751</c:v>
                      </c:pt>
                      <c:pt idx="4690">
                        <c:v>-1.16604959745975</c:v>
                      </c:pt>
                      <c:pt idx="4691">
                        <c:v>-1.1616130197619801</c:v>
                      </c:pt>
                      <c:pt idx="4692">
                        <c:v>-1.1571764420642101</c:v>
                      </c:pt>
                      <c:pt idx="4693">
                        <c:v>-1.1527398643664299</c:v>
                      </c:pt>
                      <c:pt idx="4694">
                        <c:v>-1.14830328666866</c:v>
                      </c:pt>
                      <c:pt idx="4695">
                        <c:v>-1.1438667089709</c:v>
                      </c:pt>
                      <c:pt idx="4696">
                        <c:v>-1.1394301312731301</c:v>
                      </c:pt>
                      <c:pt idx="4697">
                        <c:v>-1.1349935535753599</c:v>
                      </c:pt>
                      <c:pt idx="4698">
                        <c:v>-1.13055697587759</c:v>
                      </c:pt>
                      <c:pt idx="4699">
                        <c:v>-1.12612039817981</c:v>
                      </c:pt>
                      <c:pt idx="4700">
                        <c:v>-1.1216838204820501</c:v>
                      </c:pt>
                      <c:pt idx="4701">
                        <c:v>-1.1172472427842799</c:v>
                      </c:pt>
                      <c:pt idx="4702">
                        <c:v>-1.1128106650865099</c:v>
                      </c:pt>
                      <c:pt idx="4703">
                        <c:v>-1.10837408738874</c:v>
                      </c:pt>
                      <c:pt idx="4704">
                        <c:v>-1.10393750969097</c:v>
                      </c:pt>
                      <c:pt idx="4705">
                        <c:v>-1.0995009319932001</c:v>
                      </c:pt>
                      <c:pt idx="4706">
                        <c:v>-1.0950643542954299</c:v>
                      </c:pt>
                      <c:pt idx="4707">
                        <c:v>-1.09062777659766</c:v>
                      </c:pt>
                      <c:pt idx="4708">
                        <c:v>-1.08619119889989</c:v>
                      </c:pt>
                      <c:pt idx="4709">
                        <c:v>-1.0817546212021201</c:v>
                      </c:pt>
                      <c:pt idx="4710">
                        <c:v>-1.0773180435043499</c:v>
                      </c:pt>
                      <c:pt idx="4711">
                        <c:v>-1.0728814658065799</c:v>
                      </c:pt>
                      <c:pt idx="4712">
                        <c:v>-1.06844488810881</c:v>
                      </c:pt>
                      <c:pt idx="4713">
                        <c:v>-1.06400831041104</c:v>
                      </c:pt>
                      <c:pt idx="4714">
                        <c:v>-1.0595717327132701</c:v>
                      </c:pt>
                      <c:pt idx="4715">
                        <c:v>-1.0551351550154999</c:v>
                      </c:pt>
                      <c:pt idx="4716">
                        <c:v>-1.05069857731773</c:v>
                      </c:pt>
                      <c:pt idx="4717">
                        <c:v>-1.04626199961996</c:v>
                      </c:pt>
                      <c:pt idx="4718">
                        <c:v>-1.0418254219221901</c:v>
                      </c:pt>
                      <c:pt idx="4719">
                        <c:v>-1.0373888442244199</c:v>
                      </c:pt>
                      <c:pt idx="4720">
                        <c:v>-1.03295226652665</c:v>
                      </c:pt>
                      <c:pt idx="4721">
                        <c:v>-1.02851568882888</c:v>
                      </c:pt>
                      <c:pt idx="4722">
                        <c:v>-1.0240791111311101</c:v>
                      </c:pt>
                      <c:pt idx="4723">
                        <c:v>-1.0196425334333401</c:v>
                      </c:pt>
                      <c:pt idx="4724">
                        <c:v>-1.0152059557355699</c:v>
                      </c:pt>
                      <c:pt idx="4725">
                        <c:v>-1.0107693780378</c:v>
                      </c:pt>
                      <c:pt idx="4726">
                        <c:v>-1.00633280034003</c:v>
                      </c:pt>
                      <c:pt idx="4727">
                        <c:v>-1.0018962226422601</c:v>
                      </c:pt>
                      <c:pt idx="4728">
                        <c:v>-0.99745964494449502</c:v>
                      </c:pt>
                      <c:pt idx="4729">
                        <c:v>-0.99302306724672496</c:v>
                      </c:pt>
                      <c:pt idx="4730">
                        <c:v>-0.98858648954895401</c:v>
                      </c:pt>
                      <c:pt idx="4731">
                        <c:v>-0.98414991185118295</c:v>
                      </c:pt>
                      <c:pt idx="4732">
                        <c:v>-0.979713334153413</c:v>
                      </c:pt>
                      <c:pt idx="4733">
                        <c:v>-0.97527675645564604</c:v>
                      </c:pt>
                      <c:pt idx="4734">
                        <c:v>-0.97084017875787498</c:v>
                      </c:pt>
                      <c:pt idx="4735">
                        <c:v>-0.96640360106010503</c:v>
                      </c:pt>
                      <c:pt idx="4736">
                        <c:v>-0.96196702336233397</c:v>
                      </c:pt>
                      <c:pt idx="4737">
                        <c:v>-0.95753044566456702</c:v>
                      </c:pt>
                      <c:pt idx="4738">
                        <c:v>-0.95309386796679596</c:v>
                      </c:pt>
                      <c:pt idx="4739">
                        <c:v>-0.94865729026902601</c:v>
                      </c:pt>
                      <c:pt idx="4740">
                        <c:v>-0.94422071257125495</c:v>
                      </c:pt>
                      <c:pt idx="4741">
                        <c:v>-0.939784134873484</c:v>
                      </c:pt>
                      <c:pt idx="4742">
                        <c:v>-0.93534755717571705</c:v>
                      </c:pt>
                      <c:pt idx="4743">
                        <c:v>-0.93091097947794699</c:v>
                      </c:pt>
                      <c:pt idx="4744">
                        <c:v>-0.92647440178017604</c:v>
                      </c:pt>
                      <c:pt idx="4745">
                        <c:v>-0.92203782408240498</c:v>
                      </c:pt>
                      <c:pt idx="4746">
                        <c:v>-0.91760124638463503</c:v>
                      </c:pt>
                      <c:pt idx="4747">
                        <c:v>-0.91316466868686796</c:v>
                      </c:pt>
                      <c:pt idx="4748">
                        <c:v>-0.90872809098909701</c:v>
                      </c:pt>
                      <c:pt idx="4749">
                        <c:v>-0.90429151329132695</c:v>
                      </c:pt>
                      <c:pt idx="4750">
                        <c:v>-0.899854935593556</c:v>
                      </c:pt>
                      <c:pt idx="4751">
                        <c:v>-0.89541835789578506</c:v>
                      </c:pt>
                      <c:pt idx="4752">
                        <c:v>-0.89098178019801799</c:v>
                      </c:pt>
                      <c:pt idx="4753">
                        <c:v>-0.88654520250024804</c:v>
                      </c:pt>
                      <c:pt idx="4754">
                        <c:v>-0.88210862480247698</c:v>
                      </c:pt>
                      <c:pt idx="4755">
                        <c:v>-0.87767204710470603</c:v>
                      </c:pt>
                      <c:pt idx="4756">
                        <c:v>-0.87323546940693897</c:v>
                      </c:pt>
                      <c:pt idx="4757">
                        <c:v>-0.86879889170916902</c:v>
                      </c:pt>
                      <c:pt idx="4758">
                        <c:v>-0.86436231401140196</c:v>
                      </c:pt>
                      <c:pt idx="4759">
                        <c:v>-0.85992573631363101</c:v>
                      </c:pt>
                      <c:pt idx="4760">
                        <c:v>-0.85548915861585995</c:v>
                      </c:pt>
                      <c:pt idx="4761">
                        <c:v>-0.85105258091809299</c:v>
                      </c:pt>
                      <c:pt idx="4762">
                        <c:v>-0.84661600322032304</c:v>
                      </c:pt>
                      <c:pt idx="4763">
                        <c:v>-0.84217942552255198</c:v>
                      </c:pt>
                      <c:pt idx="4764">
                        <c:v>-0.83774284782478203</c:v>
                      </c:pt>
                      <c:pt idx="4765">
                        <c:v>-0.83330627012701097</c:v>
                      </c:pt>
                      <c:pt idx="4766">
                        <c:v>-0.82886969242924402</c:v>
                      </c:pt>
                      <c:pt idx="4767">
                        <c:v>-0.82443311473147296</c:v>
                      </c:pt>
                      <c:pt idx="4768">
                        <c:v>-0.81999653703370301</c:v>
                      </c:pt>
                      <c:pt idx="4769">
                        <c:v>-0.81555995933593195</c:v>
                      </c:pt>
                      <c:pt idx="4770">
                        <c:v>-0.811123381638165</c:v>
                      </c:pt>
                      <c:pt idx="4771">
                        <c:v>-0.80668680394039405</c:v>
                      </c:pt>
                      <c:pt idx="4772">
                        <c:v>-0.80225022624262399</c:v>
                      </c:pt>
                      <c:pt idx="4773">
                        <c:v>-0.79781364854485304</c:v>
                      </c:pt>
                      <c:pt idx="4774">
                        <c:v>-0.79337707084708198</c:v>
                      </c:pt>
                      <c:pt idx="4775">
                        <c:v>-0.78894049314931503</c:v>
                      </c:pt>
                      <c:pt idx="4776">
                        <c:v>-0.78450391545154496</c:v>
                      </c:pt>
                      <c:pt idx="4777">
                        <c:v>-0.78006733775377401</c:v>
                      </c:pt>
                      <c:pt idx="4778">
                        <c:v>-0.77563076005600395</c:v>
                      </c:pt>
                      <c:pt idx="4779">
                        <c:v>-0.771194182358233</c:v>
                      </c:pt>
                      <c:pt idx="4780">
                        <c:v>-0.76675760466046605</c:v>
                      </c:pt>
                      <c:pt idx="4781">
                        <c:v>-0.76232102696269499</c:v>
                      </c:pt>
                      <c:pt idx="4782">
                        <c:v>-0.75788444926492504</c:v>
                      </c:pt>
                      <c:pt idx="4783">
                        <c:v>-0.75344787156715398</c:v>
                      </c:pt>
                      <c:pt idx="4784">
                        <c:v>-0.74901129386938303</c:v>
                      </c:pt>
                      <c:pt idx="4785">
                        <c:v>-0.74457471617161597</c:v>
                      </c:pt>
                      <c:pt idx="4786">
                        <c:v>-0.74013813847384602</c:v>
                      </c:pt>
                      <c:pt idx="4787">
                        <c:v>-0.73570156077607496</c:v>
                      </c:pt>
                      <c:pt idx="4788">
                        <c:v>-0.73126498307830501</c:v>
                      </c:pt>
                      <c:pt idx="4789">
                        <c:v>-0.72682840538053695</c:v>
                      </c:pt>
                      <c:pt idx="4790">
                        <c:v>-0.722391827682767</c:v>
                      </c:pt>
                      <c:pt idx="4791">
                        <c:v>-0.71795524998499605</c:v>
                      </c:pt>
                      <c:pt idx="4792">
                        <c:v>-0.71351867228722599</c:v>
                      </c:pt>
                      <c:pt idx="4793">
                        <c:v>-0.70908209458945504</c:v>
                      </c:pt>
                      <c:pt idx="4794">
                        <c:v>-0.70464551689168797</c:v>
                      </c:pt>
                      <c:pt idx="4795">
                        <c:v>-0.70020893919391702</c:v>
                      </c:pt>
                      <c:pt idx="4796">
                        <c:v>-0.69577236149614696</c:v>
                      </c:pt>
                      <c:pt idx="4797">
                        <c:v>-0.69133578379838001</c:v>
                      </c:pt>
                      <c:pt idx="4798">
                        <c:v>-0.68689920610060895</c:v>
                      </c:pt>
                      <c:pt idx="4799">
                        <c:v>-0.682462628402838</c:v>
                      </c:pt>
                      <c:pt idx="4800">
                        <c:v>-0.67802605070507105</c:v>
                      </c:pt>
                      <c:pt idx="4801">
                        <c:v>-0.67358947300730099</c:v>
                      </c:pt>
                      <c:pt idx="4802">
                        <c:v>-0.66915289530953004</c:v>
                      </c:pt>
                      <c:pt idx="4803">
                        <c:v>-0.66471631761175898</c:v>
                      </c:pt>
                      <c:pt idx="4804">
                        <c:v>-0.66027973991399203</c:v>
                      </c:pt>
                      <c:pt idx="4805">
                        <c:v>-0.65584316221622196</c:v>
                      </c:pt>
                      <c:pt idx="4806">
                        <c:v>-0.65140658451845102</c:v>
                      </c:pt>
                      <c:pt idx="4807">
                        <c:v>-0.64697000682068095</c:v>
                      </c:pt>
                      <c:pt idx="4808">
                        <c:v>-0.642533429122913</c:v>
                      </c:pt>
                      <c:pt idx="4809">
                        <c:v>-0.63809685142514305</c:v>
                      </c:pt>
                      <c:pt idx="4810">
                        <c:v>-0.63366027372737199</c:v>
                      </c:pt>
                      <c:pt idx="4811">
                        <c:v>-0.62922369602960204</c:v>
                      </c:pt>
                      <c:pt idx="4812">
                        <c:v>-0.62478711833183098</c:v>
                      </c:pt>
                      <c:pt idx="4813">
                        <c:v>-0.62035054063406403</c:v>
                      </c:pt>
                      <c:pt idx="4814">
                        <c:v>-0.61591396293629297</c:v>
                      </c:pt>
                      <c:pt idx="4815">
                        <c:v>-0.61147738523852302</c:v>
                      </c:pt>
                      <c:pt idx="4816">
                        <c:v>-0.60704080754075196</c:v>
                      </c:pt>
                      <c:pt idx="4817">
                        <c:v>-0.60260422984298201</c:v>
                      </c:pt>
                      <c:pt idx="4818">
                        <c:v>-0.59816765214521395</c:v>
                      </c:pt>
                      <c:pt idx="4819">
                        <c:v>-0.593731074447444</c:v>
                      </c:pt>
                      <c:pt idx="4820">
                        <c:v>-0.58929449674967305</c:v>
                      </c:pt>
                      <c:pt idx="4821">
                        <c:v>-0.58485791905190299</c:v>
                      </c:pt>
                      <c:pt idx="4822">
                        <c:v>-0.58042134135413204</c:v>
                      </c:pt>
                      <c:pt idx="4823">
                        <c:v>-0.57598476365636497</c:v>
                      </c:pt>
                      <c:pt idx="4824">
                        <c:v>-0.57154818595859402</c:v>
                      </c:pt>
                      <c:pt idx="4825">
                        <c:v>-0.56711160826082396</c:v>
                      </c:pt>
                      <c:pt idx="4826">
                        <c:v>-0.56267503056305301</c:v>
                      </c:pt>
                      <c:pt idx="4827">
                        <c:v>-0.55823845286528595</c:v>
                      </c:pt>
                      <c:pt idx="4828">
                        <c:v>-0.553801875167515</c:v>
                      </c:pt>
                      <c:pt idx="4829">
                        <c:v>-0.54936529746974505</c:v>
                      </c:pt>
                      <c:pt idx="4830">
                        <c:v>-0.54492871977197399</c:v>
                      </c:pt>
                      <c:pt idx="4831">
                        <c:v>-0.54049214207420404</c:v>
                      </c:pt>
                      <c:pt idx="4832">
                        <c:v>-0.53605556437643598</c:v>
                      </c:pt>
                      <c:pt idx="4833">
                        <c:v>-0.53161898667866603</c:v>
                      </c:pt>
                      <c:pt idx="4834">
                        <c:v>-0.52718240898089497</c:v>
                      </c:pt>
                      <c:pt idx="4835">
                        <c:v>-0.52274583128312502</c:v>
                      </c:pt>
                      <c:pt idx="4836">
                        <c:v>-0.51830925358535795</c:v>
                      </c:pt>
                      <c:pt idx="4837">
                        <c:v>-0.513872675887587</c:v>
                      </c:pt>
                      <c:pt idx="4838">
                        <c:v>-0.50943609818981594</c:v>
                      </c:pt>
                      <c:pt idx="4839">
                        <c:v>-0.50499952049204899</c:v>
                      </c:pt>
                      <c:pt idx="4840">
                        <c:v>-0.50056294279427904</c:v>
                      </c:pt>
                      <c:pt idx="4841">
                        <c:v>-0.49612636509650798</c:v>
                      </c:pt>
                      <c:pt idx="4842">
                        <c:v>-0.49168978739874097</c:v>
                      </c:pt>
                      <c:pt idx="4843">
                        <c:v>-0.48725320970097002</c:v>
                      </c:pt>
                      <c:pt idx="4844">
                        <c:v>-0.48281663200320002</c:v>
                      </c:pt>
                      <c:pt idx="4845">
                        <c:v>-0.47838005430542901</c:v>
                      </c:pt>
                      <c:pt idx="4846">
                        <c:v>-0.47394347660766201</c:v>
                      </c:pt>
                      <c:pt idx="4847">
                        <c:v>-0.469506898909891</c:v>
                      </c:pt>
                      <c:pt idx="4848">
                        <c:v>-0.465070321212121</c:v>
                      </c:pt>
                      <c:pt idx="4849">
                        <c:v>-0.46063374351434999</c:v>
                      </c:pt>
                      <c:pt idx="4850">
                        <c:v>-0.45619716581657999</c:v>
                      </c:pt>
                      <c:pt idx="4851">
                        <c:v>-0.45176058811881298</c:v>
                      </c:pt>
                      <c:pt idx="4852">
                        <c:v>-0.44732401042104197</c:v>
                      </c:pt>
                      <c:pt idx="4853">
                        <c:v>-0.44288743272327102</c:v>
                      </c:pt>
                      <c:pt idx="4854">
                        <c:v>-0.43845085502550102</c:v>
                      </c:pt>
                      <c:pt idx="4855">
                        <c:v>-0.43401427732773001</c:v>
                      </c:pt>
                      <c:pt idx="4856">
                        <c:v>-0.42957769962996301</c:v>
                      </c:pt>
                      <c:pt idx="4857">
                        <c:v>-0.425141121932192</c:v>
                      </c:pt>
                      <c:pt idx="4858">
                        <c:v>-0.420704544234422</c:v>
                      </c:pt>
                      <c:pt idx="4859">
                        <c:v>-0.41626796653665099</c:v>
                      </c:pt>
                      <c:pt idx="4860">
                        <c:v>-0.41183138883888398</c:v>
                      </c:pt>
                      <c:pt idx="4861">
                        <c:v>-0.40739481114111298</c:v>
                      </c:pt>
                      <c:pt idx="4862">
                        <c:v>-0.40295823344334297</c:v>
                      </c:pt>
                      <c:pt idx="4863">
                        <c:v>-0.39852165574557202</c:v>
                      </c:pt>
                      <c:pt idx="4864">
                        <c:v>-0.39408507804780202</c:v>
                      </c:pt>
                      <c:pt idx="4865">
                        <c:v>-0.38964850035003501</c:v>
                      </c:pt>
                      <c:pt idx="4866">
                        <c:v>-0.385211922652264</c:v>
                      </c:pt>
                      <c:pt idx="4867">
                        <c:v>-0.380775344954493</c:v>
                      </c:pt>
                      <c:pt idx="4868">
                        <c:v>-0.37633876725672299</c:v>
                      </c:pt>
                      <c:pt idx="4869">
                        <c:v>-0.37190218955895199</c:v>
                      </c:pt>
                      <c:pt idx="4870">
                        <c:v>-0.36746561186118498</c:v>
                      </c:pt>
                      <c:pt idx="4871">
                        <c:v>-0.36302903416341398</c:v>
                      </c:pt>
                      <c:pt idx="4872">
                        <c:v>-0.35859245646564403</c:v>
                      </c:pt>
                      <c:pt idx="4873">
                        <c:v>-0.35415587876787302</c:v>
                      </c:pt>
                      <c:pt idx="4874">
                        <c:v>-0.34971930107010302</c:v>
                      </c:pt>
                      <c:pt idx="4875">
                        <c:v>-0.34528272337233501</c:v>
                      </c:pt>
                      <c:pt idx="4876">
                        <c:v>-0.340846145674565</c:v>
                      </c:pt>
                      <c:pt idx="4877">
                        <c:v>-0.336409567976794</c:v>
                      </c:pt>
                      <c:pt idx="4878">
                        <c:v>-0.33197299027902699</c:v>
                      </c:pt>
                      <c:pt idx="4879">
                        <c:v>-0.32753641258125699</c:v>
                      </c:pt>
                      <c:pt idx="4880">
                        <c:v>-0.32309983488348598</c:v>
                      </c:pt>
                      <c:pt idx="4881">
                        <c:v>-0.31866325718571897</c:v>
                      </c:pt>
                      <c:pt idx="4882">
                        <c:v>-0.31422667948794802</c:v>
                      </c:pt>
                      <c:pt idx="4883">
                        <c:v>-0.30979010179017802</c:v>
                      </c:pt>
                      <c:pt idx="4884">
                        <c:v>-0.30535352409241101</c:v>
                      </c:pt>
                      <c:pt idx="4885">
                        <c:v>-0.30091694639464001</c:v>
                      </c:pt>
                      <c:pt idx="4886">
                        <c:v>-0.296480368696869</c:v>
                      </c:pt>
                      <c:pt idx="4887">
                        <c:v>-0.292043790999099</c:v>
                      </c:pt>
                      <c:pt idx="4888">
                        <c:v>-0.28760721330132799</c:v>
                      </c:pt>
                      <c:pt idx="4889">
                        <c:v>-0.28317063560356098</c:v>
                      </c:pt>
                      <c:pt idx="4890">
                        <c:v>-0.27873405790578998</c:v>
                      </c:pt>
                      <c:pt idx="4891">
                        <c:v>-0.27429748020801997</c:v>
                      </c:pt>
                      <c:pt idx="4892">
                        <c:v>-0.26986090251024902</c:v>
                      </c:pt>
                      <c:pt idx="4893">
                        <c:v>-0.26542432481248202</c:v>
                      </c:pt>
                      <c:pt idx="4894">
                        <c:v>-0.26098774711471201</c:v>
                      </c:pt>
                      <c:pt idx="4895">
                        <c:v>-0.25655116941694101</c:v>
                      </c:pt>
                      <c:pt idx="4896">
                        <c:v>-0.25211459171917</c:v>
                      </c:pt>
                      <c:pt idx="4897">
                        <c:v>-0.24767801402139999</c:v>
                      </c:pt>
                      <c:pt idx="4898">
                        <c:v>-0.24324143632363299</c:v>
                      </c:pt>
                      <c:pt idx="4899">
                        <c:v>-0.23880485862586201</c:v>
                      </c:pt>
                      <c:pt idx="4900">
                        <c:v>-0.23436828092809101</c:v>
                      </c:pt>
                      <c:pt idx="4901">
                        <c:v>-0.229931703230321</c:v>
                      </c:pt>
                      <c:pt idx="4902">
                        <c:v>-0.22549512553254999</c:v>
                      </c:pt>
                      <c:pt idx="4903">
                        <c:v>-0.22105854783478299</c:v>
                      </c:pt>
                      <c:pt idx="4904">
                        <c:v>-0.21662197013701201</c:v>
                      </c:pt>
                      <c:pt idx="4905">
                        <c:v>-0.212185392439242</c:v>
                      </c:pt>
                      <c:pt idx="4906">
                        <c:v>-0.207748814741471</c:v>
                      </c:pt>
                      <c:pt idx="4907">
                        <c:v>-0.20331223704370099</c:v>
                      </c:pt>
                      <c:pt idx="4908">
                        <c:v>-0.19887565934593401</c:v>
                      </c:pt>
                      <c:pt idx="4909">
                        <c:v>-0.19443908164816301</c:v>
                      </c:pt>
                      <c:pt idx="4910">
                        <c:v>-0.190002503950392</c:v>
                      </c:pt>
                      <c:pt idx="4911">
                        <c:v>-0.185565926252622</c:v>
                      </c:pt>
                      <c:pt idx="4912">
                        <c:v>-0.18112934855485499</c:v>
                      </c:pt>
                      <c:pt idx="4913">
                        <c:v>-0.17669277085708401</c:v>
                      </c:pt>
                      <c:pt idx="4914">
                        <c:v>-0.17225619315931301</c:v>
                      </c:pt>
                      <c:pt idx="4915">
                        <c:v>-0.167819615461543</c:v>
                      </c:pt>
                      <c:pt idx="4916">
                        <c:v>-0.163383037763772</c:v>
                      </c:pt>
                      <c:pt idx="4917">
                        <c:v>-0.15894646006600499</c:v>
                      </c:pt>
                      <c:pt idx="4918">
                        <c:v>-0.15450988236823399</c:v>
                      </c:pt>
                      <c:pt idx="4919">
                        <c:v>-0.15007330467046401</c:v>
                      </c:pt>
                      <c:pt idx="4920">
                        <c:v>-0.145636726972697</c:v>
                      </c:pt>
                      <c:pt idx="4921">
                        <c:v>-0.141200149274926</c:v>
                      </c:pt>
                      <c:pt idx="4922">
                        <c:v>-0.13676357157715599</c:v>
                      </c:pt>
                      <c:pt idx="4923">
                        <c:v>-0.13232699387938901</c:v>
                      </c:pt>
                      <c:pt idx="4924">
                        <c:v>-0.12789041618161801</c:v>
                      </c:pt>
                      <c:pt idx="4925">
                        <c:v>-0.123453838483847</c:v>
                      </c:pt>
                      <c:pt idx="4926">
                        <c:v>-0.11901726078607699</c:v>
                      </c:pt>
                      <c:pt idx="4927">
                        <c:v>-0.11458068308831</c:v>
                      </c:pt>
                      <c:pt idx="4928">
                        <c:v>-0.110144105390539</c:v>
                      </c:pt>
                      <c:pt idx="4929">
                        <c:v>-0.10570752769276801</c:v>
                      </c:pt>
                      <c:pt idx="4930">
                        <c:v>-0.101270949994998</c:v>
                      </c:pt>
                      <c:pt idx="4931">
                        <c:v>-9.68343722972307E-2</c:v>
                      </c:pt>
                      <c:pt idx="4932">
                        <c:v>-9.2397794599460098E-2</c:v>
                      </c:pt>
                      <c:pt idx="4933">
                        <c:v>-8.7961216901689496E-2</c:v>
                      </c:pt>
                      <c:pt idx="4934">
                        <c:v>-8.3524639203918796E-2</c:v>
                      </c:pt>
                      <c:pt idx="4935">
                        <c:v>-7.9088061506148194E-2</c:v>
                      </c:pt>
                      <c:pt idx="4936">
                        <c:v>-7.46514838083812E-2</c:v>
                      </c:pt>
                      <c:pt idx="4937">
                        <c:v>-7.02149061106105E-2</c:v>
                      </c:pt>
                      <c:pt idx="4938">
                        <c:v>-6.5778328412839898E-2</c:v>
                      </c:pt>
                      <c:pt idx="4939">
                        <c:v>-6.1341750715069303E-2</c:v>
                      </c:pt>
                      <c:pt idx="4940">
                        <c:v>-5.6905173017298701E-2</c:v>
                      </c:pt>
                      <c:pt idx="4941">
                        <c:v>-5.2468595319531602E-2</c:v>
                      </c:pt>
                      <c:pt idx="4942">
                        <c:v>-4.8032017621761E-2</c:v>
                      </c:pt>
                      <c:pt idx="4943">
                        <c:v>-4.3595439923990398E-2</c:v>
                      </c:pt>
                      <c:pt idx="4944">
                        <c:v>-3.9158862226219802E-2</c:v>
                      </c:pt>
                      <c:pt idx="4945">
                        <c:v>-3.4722284528452697E-2</c:v>
                      </c:pt>
                      <c:pt idx="4946">
                        <c:v>-3.0285706830682099E-2</c:v>
                      </c:pt>
                      <c:pt idx="4947">
                        <c:v>-2.58491291329115E-2</c:v>
                      </c:pt>
                      <c:pt idx="4948">
                        <c:v>-2.1412551435140901E-2</c:v>
                      </c:pt>
                      <c:pt idx="4949">
                        <c:v>-1.6975973737370299E-2</c:v>
                      </c:pt>
                      <c:pt idx="4950">
                        <c:v>-1.25393960396032E-2</c:v>
                      </c:pt>
                      <c:pt idx="4951">
                        <c:v>-8.1028183418325704E-3</c:v>
                      </c:pt>
                      <c:pt idx="4952">
                        <c:v>-3.6662406440619599E-3</c:v>
                      </c:pt>
                      <c:pt idx="4953">
                        <c:v>7.70337053708659E-4</c:v>
                      </c:pt>
                      <c:pt idx="4954">
                        <c:v>5.2069147514792798E-3</c:v>
                      </c:pt>
                      <c:pt idx="4955">
                        <c:v>9.6434924492463398E-3</c:v>
                      </c:pt>
                      <c:pt idx="4956">
                        <c:v>1.4080070147016999E-2</c:v>
                      </c:pt>
                      <c:pt idx="4957">
                        <c:v>1.8516647844787602E-2</c:v>
                      </c:pt>
                      <c:pt idx="4958">
                        <c:v>2.29532255425582E-2</c:v>
                      </c:pt>
                      <c:pt idx="4959">
                        <c:v>2.7389803240325299E-2</c:v>
                      </c:pt>
                      <c:pt idx="4960">
                        <c:v>3.1826380938095901E-2</c:v>
                      </c:pt>
                      <c:pt idx="4961">
                        <c:v>3.6262958635862902E-2</c:v>
                      </c:pt>
                      <c:pt idx="4962">
                        <c:v>4.0699536333633497E-2</c:v>
                      </c:pt>
                      <c:pt idx="4963">
                        <c:v>4.5136114031404197E-2</c:v>
                      </c:pt>
                      <c:pt idx="4964">
                        <c:v>4.9572691729171198E-2</c:v>
                      </c:pt>
                      <c:pt idx="4965">
                        <c:v>5.40092694269418E-2</c:v>
                      </c:pt>
                      <c:pt idx="4966">
                        <c:v>5.8445847124712499E-2</c:v>
                      </c:pt>
                      <c:pt idx="4967">
                        <c:v>6.2882424822483102E-2</c:v>
                      </c:pt>
                      <c:pt idx="4968">
                        <c:v>6.7319002520253704E-2</c:v>
                      </c:pt>
                      <c:pt idx="4969">
                        <c:v>7.1755580218020795E-2</c:v>
                      </c:pt>
                      <c:pt idx="4970">
                        <c:v>7.6192157915791398E-2</c:v>
                      </c:pt>
                      <c:pt idx="4971">
                        <c:v>8.0628735613562E-2</c:v>
                      </c:pt>
                      <c:pt idx="4972">
                        <c:v>8.5065313311332602E-2</c:v>
                      </c:pt>
                      <c:pt idx="4973">
                        <c:v>8.9501891009103204E-2</c:v>
                      </c:pt>
                      <c:pt idx="4974">
                        <c:v>9.3938468706870296E-2</c:v>
                      </c:pt>
                      <c:pt idx="4975">
                        <c:v>9.8375046404640898E-2</c:v>
                      </c:pt>
                      <c:pt idx="4976">
                        <c:v>0.102811624102412</c:v>
                      </c:pt>
                      <c:pt idx="4977">
                        <c:v>0.10724820180018201</c:v>
                      </c:pt>
                      <c:pt idx="4978">
                        <c:v>0.111684779497953</c:v>
                      </c:pt>
                      <c:pt idx="4979">
                        <c:v>0.11612135719572</c:v>
                      </c:pt>
                      <c:pt idx="4980">
                        <c:v>0.12055793489349</c:v>
                      </c:pt>
                      <c:pt idx="4981">
                        <c:v>0.124994512591261</c:v>
                      </c:pt>
                      <c:pt idx="4982">
                        <c:v>0.12943109028903199</c:v>
                      </c:pt>
                      <c:pt idx="4983">
                        <c:v>0.133867667986799</c:v>
                      </c:pt>
                      <c:pt idx="4984">
                        <c:v>0.138304245684569</c:v>
                      </c:pt>
                      <c:pt idx="4985">
                        <c:v>0.14274082338234001</c:v>
                      </c:pt>
                      <c:pt idx="4986">
                        <c:v>0.14717740108011099</c:v>
                      </c:pt>
                      <c:pt idx="4987">
                        <c:v>0.15161397877788099</c:v>
                      </c:pt>
                      <c:pt idx="4988">
                        <c:v>0.156050556475648</c:v>
                      </c:pt>
                      <c:pt idx="4989">
                        <c:v>0.160487134173419</c:v>
                      </c:pt>
                      <c:pt idx="4990">
                        <c:v>0.16492371187118901</c:v>
                      </c:pt>
                      <c:pt idx="4991">
                        <c:v>0.16936028956895999</c:v>
                      </c:pt>
                      <c:pt idx="4992">
                        <c:v>0.17379686726673099</c:v>
                      </c:pt>
                      <c:pt idx="4993">
                        <c:v>0.178233444964498</c:v>
                      </c:pt>
                      <c:pt idx="4994">
                        <c:v>0.18267002266226801</c:v>
                      </c:pt>
                      <c:pt idx="4995">
                        <c:v>0.18710660036003901</c:v>
                      </c:pt>
                      <c:pt idx="4996">
                        <c:v>0.19154317805780999</c:v>
                      </c:pt>
                      <c:pt idx="4997">
                        <c:v>0.195979755755577</c:v>
                      </c:pt>
                      <c:pt idx="4998">
                        <c:v>0.200416333453347</c:v>
                      </c:pt>
                      <c:pt idx="4999">
                        <c:v>0.20485291115111801</c:v>
                      </c:pt>
                      <c:pt idx="5000">
                        <c:v>0.20928948884888501</c:v>
                      </c:pt>
                      <c:pt idx="5001">
                        <c:v>0.21372606654665599</c:v>
                      </c:pt>
                      <c:pt idx="5002">
                        <c:v>0.218162644244426</c:v>
                      </c:pt>
                      <c:pt idx="5003">
                        <c:v>0.222599221942193</c:v>
                      </c:pt>
                      <c:pt idx="5004">
                        <c:v>0.22703579963996401</c:v>
                      </c:pt>
                      <c:pt idx="5005">
                        <c:v>0.23147237733773501</c:v>
                      </c:pt>
                      <c:pt idx="5006">
                        <c:v>0.23590895503550499</c:v>
                      </c:pt>
                      <c:pt idx="5007">
                        <c:v>0.240345532733272</c:v>
                      </c:pt>
                      <c:pt idx="5008">
                        <c:v>0.244782110431043</c:v>
                      </c:pt>
                      <c:pt idx="5009">
                        <c:v>0.24921868812881301</c:v>
                      </c:pt>
                      <c:pt idx="5010">
                        <c:v>0.25365526582658399</c:v>
                      </c:pt>
                      <c:pt idx="5011">
                        <c:v>0.25809184352435499</c:v>
                      </c:pt>
                      <c:pt idx="5012">
                        <c:v>0.262528421222122</c:v>
                      </c:pt>
                      <c:pt idx="5013">
                        <c:v>0.266964998919892</c:v>
                      </c:pt>
                      <c:pt idx="5014">
                        <c:v>0.27140157661766301</c:v>
                      </c:pt>
                      <c:pt idx="5015">
                        <c:v>0.27583815431543401</c:v>
                      </c:pt>
                      <c:pt idx="5016">
                        <c:v>0.28027473201320102</c:v>
                      </c:pt>
                      <c:pt idx="5017">
                        <c:v>0.28471130971097097</c:v>
                      </c:pt>
                      <c:pt idx="5018">
                        <c:v>0.28914788740874198</c:v>
                      </c:pt>
                      <c:pt idx="5019">
                        <c:v>0.29358446510651298</c:v>
                      </c:pt>
                      <c:pt idx="5020">
                        <c:v>0.29802104280428299</c:v>
                      </c:pt>
                      <c:pt idx="5021">
                        <c:v>0.30245762050205</c:v>
                      </c:pt>
                      <c:pt idx="5022">
                        <c:v>0.306894198199821</c:v>
                      </c:pt>
                      <c:pt idx="5023">
                        <c:v>0.31133077589759101</c:v>
                      </c:pt>
                      <c:pt idx="5024">
                        <c:v>0.31576735359536201</c:v>
                      </c:pt>
                      <c:pt idx="5025">
                        <c:v>0.32020393129313302</c:v>
                      </c:pt>
                      <c:pt idx="5026">
                        <c:v>0.32464050899090002</c:v>
                      </c:pt>
                      <c:pt idx="5027">
                        <c:v>0.32907708668866997</c:v>
                      </c:pt>
                      <c:pt idx="5028">
                        <c:v>0.33351366438644098</c:v>
                      </c:pt>
                      <c:pt idx="5029">
                        <c:v>0.33795024208421198</c:v>
                      </c:pt>
                      <c:pt idx="5030">
                        <c:v>0.34238681978198199</c:v>
                      </c:pt>
                      <c:pt idx="5031">
                        <c:v>0.346823397479749</c:v>
                      </c:pt>
                      <c:pt idx="5032">
                        <c:v>0.35125997517752</c:v>
                      </c:pt>
                      <c:pt idx="5033">
                        <c:v>0.35569655287529001</c:v>
                      </c:pt>
                      <c:pt idx="5034">
                        <c:v>0.36013313057306101</c:v>
                      </c:pt>
                      <c:pt idx="5035">
                        <c:v>0.36456970827082802</c:v>
                      </c:pt>
                      <c:pt idx="5036">
                        <c:v>0.36900628596859902</c:v>
                      </c:pt>
                      <c:pt idx="5037">
                        <c:v>0.37344286366636897</c:v>
                      </c:pt>
                      <c:pt idx="5038">
                        <c:v>0.37787944136413998</c:v>
                      </c:pt>
                      <c:pt idx="5039">
                        <c:v>0.38231601906190699</c:v>
                      </c:pt>
                      <c:pt idx="5040">
                        <c:v>0.38675259675967799</c:v>
                      </c:pt>
                      <c:pt idx="5041">
                        <c:v>0.391189174457448</c:v>
                      </c:pt>
                      <c:pt idx="5042">
                        <c:v>0.395625752155215</c:v>
                      </c:pt>
                      <c:pt idx="5043">
                        <c:v>0.40006232985298601</c:v>
                      </c:pt>
                      <c:pt idx="5044">
                        <c:v>0.40449890755075701</c:v>
                      </c:pt>
                      <c:pt idx="5045">
                        <c:v>0.40893548524852402</c:v>
                      </c:pt>
                      <c:pt idx="5046">
                        <c:v>0.41337206294629403</c:v>
                      </c:pt>
                      <c:pt idx="5047">
                        <c:v>0.41780864064406498</c:v>
                      </c:pt>
                      <c:pt idx="5048">
                        <c:v>0.42224521834183598</c:v>
                      </c:pt>
                      <c:pt idx="5049">
                        <c:v>0.42668179603960599</c:v>
                      </c:pt>
                      <c:pt idx="5050">
                        <c:v>0.431118373737373</c:v>
                      </c:pt>
                      <c:pt idx="5051">
                        <c:v>0.435554951435144</c:v>
                      </c:pt>
                      <c:pt idx="5052">
                        <c:v>0.43999152913291401</c:v>
                      </c:pt>
                      <c:pt idx="5053">
                        <c:v>0.44442810683068501</c:v>
                      </c:pt>
                      <c:pt idx="5054">
                        <c:v>0.44886468452845202</c:v>
                      </c:pt>
                      <c:pt idx="5055">
                        <c:v>0.45330126222622302</c:v>
                      </c:pt>
                      <c:pt idx="5056">
                        <c:v>0.45773783992399297</c:v>
                      </c:pt>
                      <c:pt idx="5057">
                        <c:v>0.46217441762176398</c:v>
                      </c:pt>
                      <c:pt idx="5058">
                        <c:v>0.46661099531953498</c:v>
                      </c:pt>
                      <c:pt idx="5059">
                        <c:v>0.47104757301730199</c:v>
                      </c:pt>
                      <c:pt idx="5060">
                        <c:v>0.475484150715072</c:v>
                      </c:pt>
                      <c:pt idx="5061">
                        <c:v>0.479920728412843</c:v>
                      </c:pt>
                      <c:pt idx="5062">
                        <c:v>0.48435730611061301</c:v>
                      </c:pt>
                      <c:pt idx="5063">
                        <c:v>0.48879388380838401</c:v>
                      </c:pt>
                      <c:pt idx="5064">
                        <c:v>0.49323046150615102</c:v>
                      </c:pt>
                      <c:pt idx="5065">
                        <c:v>0.49766703920392202</c:v>
                      </c:pt>
                      <c:pt idx="5066">
                        <c:v>0.50210361690169203</c:v>
                      </c:pt>
                      <c:pt idx="5067">
                        <c:v>0.50654019459946298</c:v>
                      </c:pt>
                      <c:pt idx="5068">
                        <c:v>0.51097677229723004</c:v>
                      </c:pt>
                      <c:pt idx="5069">
                        <c:v>0.51541334999500099</c:v>
                      </c:pt>
                      <c:pt idx="5070">
                        <c:v>0.51984992769277105</c:v>
                      </c:pt>
                      <c:pt idx="5071">
                        <c:v>0.524286505390542</c:v>
                      </c:pt>
                      <c:pt idx="5072">
                        <c:v>0.52872308308831295</c:v>
                      </c:pt>
                      <c:pt idx="5073">
                        <c:v>0.53315966078608001</c:v>
                      </c:pt>
                      <c:pt idx="5074">
                        <c:v>0.53759623848384996</c:v>
                      </c:pt>
                      <c:pt idx="5075">
                        <c:v>0.54203281618162102</c:v>
                      </c:pt>
                      <c:pt idx="5076">
                        <c:v>0.54646939387939097</c:v>
                      </c:pt>
                      <c:pt idx="5077">
                        <c:v>0.55090597157716203</c:v>
                      </c:pt>
                      <c:pt idx="5078">
                        <c:v>0.55534254927492899</c:v>
                      </c:pt>
                      <c:pt idx="5079">
                        <c:v>0.55977912697270005</c:v>
                      </c:pt>
                      <c:pt idx="5080">
                        <c:v>0.56421570467047</c:v>
                      </c:pt>
                      <c:pt idx="5081">
                        <c:v>0.56865228236823695</c:v>
                      </c:pt>
                      <c:pt idx="5082">
                        <c:v>0.57308886006600801</c:v>
                      </c:pt>
                      <c:pt idx="5083">
                        <c:v>0.57752543776377896</c:v>
                      </c:pt>
                      <c:pt idx="5084">
                        <c:v>0.58196201546154602</c:v>
                      </c:pt>
                      <c:pt idx="5085">
                        <c:v>0.58639859315931597</c:v>
                      </c:pt>
                      <c:pt idx="5086">
                        <c:v>0.59083517085708703</c:v>
                      </c:pt>
                      <c:pt idx="5087">
                        <c:v>0.59527174855485399</c:v>
                      </c:pt>
                      <c:pt idx="5088">
                        <c:v>0.59970832625262505</c:v>
                      </c:pt>
                      <c:pt idx="5089">
                        <c:v>0.604144903950395</c:v>
                      </c:pt>
                      <c:pt idx="5090">
                        <c:v>0.60858148164816595</c:v>
                      </c:pt>
                      <c:pt idx="5091">
                        <c:v>0.61301805934593701</c:v>
                      </c:pt>
                      <c:pt idx="5092">
                        <c:v>0.61745463704370396</c:v>
                      </c:pt>
                      <c:pt idx="5093">
                        <c:v>0.62189121474147402</c:v>
                      </c:pt>
                      <c:pt idx="5094">
                        <c:v>0.62632779243924497</c:v>
                      </c:pt>
                      <c:pt idx="5095">
                        <c:v>0.63076437013701503</c:v>
                      </c:pt>
                      <c:pt idx="5096">
                        <c:v>0.63520094783478598</c:v>
                      </c:pt>
                      <c:pt idx="5097">
                        <c:v>0.63963752553255304</c:v>
                      </c:pt>
                      <c:pt idx="5098">
                        <c:v>0.64407410323032399</c:v>
                      </c:pt>
                      <c:pt idx="5099">
                        <c:v>0.64851068092809405</c:v>
                      </c:pt>
                      <c:pt idx="5100">
                        <c:v>0.652947258625865</c:v>
                      </c:pt>
                      <c:pt idx="5101">
                        <c:v>0.65738383632363595</c:v>
                      </c:pt>
                      <c:pt idx="5102">
                        <c:v>0.66182041402140301</c:v>
                      </c:pt>
                      <c:pt idx="5103">
                        <c:v>0.66625699171917296</c:v>
                      </c:pt>
                      <c:pt idx="5104">
                        <c:v>0.67069356941694402</c:v>
                      </c:pt>
                      <c:pt idx="5105">
                        <c:v>0.67513014711471397</c:v>
                      </c:pt>
                      <c:pt idx="5106">
                        <c:v>0.67956672481248204</c:v>
                      </c:pt>
                      <c:pt idx="5107">
                        <c:v>0.68400330251025199</c:v>
                      </c:pt>
                      <c:pt idx="5108">
                        <c:v>0.68843988020802305</c:v>
                      </c:pt>
                      <c:pt idx="5109">
                        <c:v>0.692876457905793</c:v>
                      </c:pt>
                      <c:pt idx="5110">
                        <c:v>0.69731303560356395</c:v>
                      </c:pt>
                      <c:pt idx="5111">
                        <c:v>0.70174961330133101</c:v>
                      </c:pt>
                      <c:pt idx="5112">
                        <c:v>0.70618619099910196</c:v>
                      </c:pt>
                      <c:pt idx="5113">
                        <c:v>0.71062276869687202</c:v>
                      </c:pt>
                      <c:pt idx="5114">
                        <c:v>0.71505934639464297</c:v>
                      </c:pt>
                      <c:pt idx="5115">
                        <c:v>0.71949592409241403</c:v>
                      </c:pt>
                      <c:pt idx="5116">
                        <c:v>0.72393250179018098</c:v>
                      </c:pt>
                      <c:pt idx="5117">
                        <c:v>0.72836907948795104</c:v>
                      </c:pt>
                      <c:pt idx="5118">
                        <c:v>0.73280565718572199</c:v>
                      </c:pt>
                      <c:pt idx="5119">
                        <c:v>0.73724223488349205</c:v>
                      </c:pt>
                      <c:pt idx="5120">
                        <c:v>0.74167881258126001</c:v>
                      </c:pt>
                      <c:pt idx="5121">
                        <c:v>0.74611539027902996</c:v>
                      </c:pt>
                      <c:pt idx="5122">
                        <c:v>0.75055196797680102</c:v>
                      </c:pt>
                      <c:pt idx="5123">
                        <c:v>0.75498854567456797</c:v>
                      </c:pt>
                      <c:pt idx="5124">
                        <c:v>0.75942512337233803</c:v>
                      </c:pt>
                      <c:pt idx="5125">
                        <c:v>0.76386170107010898</c:v>
                      </c:pt>
                      <c:pt idx="5126">
                        <c:v>0.76829827876787604</c:v>
                      </c:pt>
                      <c:pt idx="5127">
                        <c:v>0.77273485646564699</c:v>
                      </c:pt>
                      <c:pt idx="5128">
                        <c:v>0.77717143416341705</c:v>
                      </c:pt>
                      <c:pt idx="5129">
                        <c:v>0.781608011861188</c:v>
                      </c:pt>
                      <c:pt idx="5130">
                        <c:v>0.78604458955895495</c:v>
                      </c:pt>
                      <c:pt idx="5131">
                        <c:v>0.79048116725672601</c:v>
                      </c:pt>
                      <c:pt idx="5132">
                        <c:v>0.79491774495449596</c:v>
                      </c:pt>
                      <c:pt idx="5133">
                        <c:v>0.79935432265226702</c:v>
                      </c:pt>
                      <c:pt idx="5134">
                        <c:v>0.80379090035003697</c:v>
                      </c:pt>
                      <c:pt idx="5135">
                        <c:v>0.80822747804780504</c:v>
                      </c:pt>
                      <c:pt idx="5136">
                        <c:v>0.81266405574557499</c:v>
                      </c:pt>
                      <c:pt idx="5137">
                        <c:v>0.81710063344334605</c:v>
                      </c:pt>
                      <c:pt idx="5138">
                        <c:v>0.821537211141116</c:v>
                      </c:pt>
                      <c:pt idx="5139">
                        <c:v>0.82597378883888295</c:v>
                      </c:pt>
                      <c:pt idx="5140">
                        <c:v>0.83041036653665401</c:v>
                      </c:pt>
                      <c:pt idx="5141">
                        <c:v>0.83484694423442496</c:v>
                      </c:pt>
                      <c:pt idx="5142">
                        <c:v>0.83928352193219502</c:v>
                      </c:pt>
                      <c:pt idx="5143">
                        <c:v>0.84372009962996597</c:v>
                      </c:pt>
                      <c:pt idx="5144">
                        <c:v>0.84815667732773303</c:v>
                      </c:pt>
                      <c:pt idx="5145">
                        <c:v>0.85259325502550398</c:v>
                      </c:pt>
                      <c:pt idx="5146">
                        <c:v>0.85702983272327404</c:v>
                      </c:pt>
                      <c:pt idx="5147">
                        <c:v>0.86146641042104499</c:v>
                      </c:pt>
                      <c:pt idx="5148">
                        <c:v>0.86590298811881505</c:v>
                      </c:pt>
                      <c:pt idx="5149">
                        <c:v>0.87033956581658201</c:v>
                      </c:pt>
                      <c:pt idx="5150">
                        <c:v>0.87477614351435296</c:v>
                      </c:pt>
                      <c:pt idx="5151">
                        <c:v>0.87921272121212402</c:v>
                      </c:pt>
                      <c:pt idx="5152">
                        <c:v>0.88364929890989397</c:v>
                      </c:pt>
                      <c:pt idx="5153">
                        <c:v>0.88808587660766503</c:v>
                      </c:pt>
                      <c:pt idx="5154">
                        <c:v>0.89252245430543198</c:v>
                      </c:pt>
                      <c:pt idx="5155">
                        <c:v>0.89695903200320304</c:v>
                      </c:pt>
                      <c:pt idx="5156">
                        <c:v>0.90139560970097299</c:v>
                      </c:pt>
                      <c:pt idx="5157">
                        <c:v>0.90583218739874405</c:v>
                      </c:pt>
                      <c:pt idx="5158">
                        <c:v>0.910268765096511</c:v>
                      </c:pt>
                      <c:pt idx="5159">
                        <c:v>0.91470534279428195</c:v>
                      </c:pt>
                      <c:pt idx="5160">
                        <c:v>0.91914192049205201</c:v>
                      </c:pt>
                      <c:pt idx="5161">
                        <c:v>0.92357849818982296</c:v>
                      </c:pt>
                      <c:pt idx="5162">
                        <c:v>0.92801507588759002</c:v>
                      </c:pt>
                      <c:pt idx="5163">
                        <c:v>0.93245165358535997</c:v>
                      </c:pt>
                      <c:pt idx="5164">
                        <c:v>0.93688823128312804</c:v>
                      </c:pt>
                      <c:pt idx="5165">
                        <c:v>0.94132480898089799</c:v>
                      </c:pt>
                      <c:pt idx="5166">
                        <c:v>0.94576138667866905</c:v>
                      </c:pt>
                      <c:pt idx="5167">
                        <c:v>0.950197964376439</c:v>
                      </c:pt>
                      <c:pt idx="5168">
                        <c:v>0.95463454207420595</c:v>
                      </c:pt>
                      <c:pt idx="5169">
                        <c:v>0.95907111977197701</c:v>
                      </c:pt>
                      <c:pt idx="5170">
                        <c:v>0.96350769746974796</c:v>
                      </c:pt>
                      <c:pt idx="5171">
                        <c:v>0.96794427516751802</c:v>
                      </c:pt>
                      <c:pt idx="5172">
                        <c:v>0.97238085286528897</c:v>
                      </c:pt>
                      <c:pt idx="5173">
                        <c:v>0.97681743056305603</c:v>
                      </c:pt>
                      <c:pt idx="5174">
                        <c:v>0.98125400826082698</c:v>
                      </c:pt>
                      <c:pt idx="5175">
                        <c:v>0.98569058595859704</c:v>
                      </c:pt>
                      <c:pt idx="5176">
                        <c:v>0.99012716365636799</c:v>
                      </c:pt>
                      <c:pt idx="5177">
                        <c:v>0.99456374135413494</c:v>
                      </c:pt>
                      <c:pt idx="5178">
                        <c:v>0.99900031905190501</c:v>
                      </c:pt>
                      <c:pt idx="5179">
                        <c:v>1.0034368967496801</c:v>
                      </c:pt>
                      <c:pt idx="5180">
                        <c:v>1.00787347444745</c:v>
                      </c:pt>
                      <c:pt idx="5181">
                        <c:v>1.01231005214522</c:v>
                      </c:pt>
                      <c:pt idx="5182">
                        <c:v>1.0167466298429799</c:v>
                      </c:pt>
                      <c:pt idx="5183">
                        <c:v>1.0211832075407601</c:v>
                      </c:pt>
                      <c:pt idx="5184">
                        <c:v>1.02561978523853</c:v>
                      </c:pt>
                      <c:pt idx="5185">
                        <c:v>1.0300563629363</c:v>
                      </c:pt>
                      <c:pt idx="5186">
                        <c:v>1.0344929406340699</c:v>
                      </c:pt>
                      <c:pt idx="5187">
                        <c:v>1.0389295183318299</c:v>
                      </c:pt>
                      <c:pt idx="5188">
                        <c:v>1.0433660960296001</c:v>
                      </c:pt>
                      <c:pt idx="5189">
                        <c:v>1.04780267372738</c:v>
                      </c:pt>
                      <c:pt idx="5190">
                        <c:v>1.05223925142515</c:v>
                      </c:pt>
                      <c:pt idx="5191">
                        <c:v>1.0566758291229099</c:v>
                      </c:pt>
                      <c:pt idx="5192">
                        <c:v>1.0611124068206801</c:v>
                      </c:pt>
                      <c:pt idx="5193">
                        <c:v>1.06554898451845</c:v>
                      </c:pt>
                      <c:pt idx="5194">
                        <c:v>1.06998556221622</c:v>
                      </c:pt>
                      <c:pt idx="5195">
                        <c:v>1.0744221399139999</c:v>
                      </c:pt>
                      <c:pt idx="5196">
                        <c:v>1.0788587176117601</c:v>
                      </c:pt>
                      <c:pt idx="5197">
                        <c:v>1.0832952953095301</c:v>
                      </c:pt>
                      <c:pt idx="5198">
                        <c:v>1.0877318730073</c:v>
                      </c:pt>
                      <c:pt idx="5199">
                        <c:v>1.09216845070507</c:v>
                      </c:pt>
                      <c:pt idx="5200">
                        <c:v>1.0966050284028399</c:v>
                      </c:pt>
                      <c:pt idx="5201">
                        <c:v>1.1010416061006101</c:v>
                      </c:pt>
                      <c:pt idx="5202">
                        <c:v>1.10547818379838</c:v>
                      </c:pt>
                      <c:pt idx="5203">
                        <c:v>1.10991476149615</c:v>
                      </c:pt>
                      <c:pt idx="5204">
                        <c:v>1.1143513391939199</c:v>
                      </c:pt>
                      <c:pt idx="5205">
                        <c:v>1.1187879168916901</c:v>
                      </c:pt>
                      <c:pt idx="5206">
                        <c:v>1.1232244945894601</c:v>
                      </c:pt>
                      <c:pt idx="5207">
                        <c:v>1.12766107228723</c:v>
                      </c:pt>
                      <c:pt idx="5208">
                        <c:v>1.132097649985</c:v>
                      </c:pt>
                      <c:pt idx="5209">
                        <c:v>1.1365342276827699</c:v>
                      </c:pt>
                      <c:pt idx="5210">
                        <c:v>1.1409708053805401</c:v>
                      </c:pt>
                      <c:pt idx="5211">
                        <c:v>1.14540738307831</c:v>
                      </c:pt>
                      <c:pt idx="5212">
                        <c:v>1.14984396077608</c:v>
                      </c:pt>
                      <c:pt idx="5213">
                        <c:v>1.1542805384738499</c:v>
                      </c:pt>
                      <c:pt idx="5214">
                        <c:v>1.1587171161716201</c:v>
                      </c:pt>
                      <c:pt idx="5215">
                        <c:v>1.16315369386939</c:v>
                      </c:pt>
                      <c:pt idx="5216">
                        <c:v>1.16759027156716</c:v>
                      </c:pt>
                      <c:pt idx="5217">
                        <c:v>1.1720268492649299</c:v>
                      </c:pt>
                      <c:pt idx="5218">
                        <c:v>1.1764634269626999</c:v>
                      </c:pt>
                      <c:pt idx="5219">
                        <c:v>1.1809000046604701</c:v>
                      </c:pt>
                      <c:pt idx="5220">
                        <c:v>1.18533658235824</c:v>
                      </c:pt>
                      <c:pt idx="5221">
                        <c:v>1.18977316005601</c:v>
                      </c:pt>
                      <c:pt idx="5222">
                        <c:v>1.1942097377537799</c:v>
                      </c:pt>
                      <c:pt idx="5223">
                        <c:v>1.1986463154515501</c:v>
                      </c:pt>
                      <c:pt idx="5224">
                        <c:v>1.20308289314932</c:v>
                      </c:pt>
                      <c:pt idx="5225">
                        <c:v>1.20751947084709</c:v>
                      </c:pt>
                      <c:pt idx="5226">
                        <c:v>1.2119560485448599</c:v>
                      </c:pt>
                      <c:pt idx="5227">
                        <c:v>1.2163926262426299</c:v>
                      </c:pt>
                      <c:pt idx="5228">
                        <c:v>1.2208292039404001</c:v>
                      </c:pt>
                      <c:pt idx="5229">
                        <c:v>1.22526578163816</c:v>
                      </c:pt>
                      <c:pt idx="5230">
                        <c:v>1.22970235933593</c:v>
                      </c:pt>
                      <c:pt idx="5231">
                        <c:v>1.2341389370337099</c:v>
                      </c:pt>
                      <c:pt idx="5232">
                        <c:v>1.2385755147314801</c:v>
                      </c:pt>
                      <c:pt idx="5233">
                        <c:v>1.24301209242925</c:v>
                      </c:pt>
                      <c:pt idx="5234">
                        <c:v>1.24744867012701</c:v>
                      </c:pt>
                      <c:pt idx="5235">
                        <c:v>1.2518852478247799</c:v>
                      </c:pt>
                      <c:pt idx="5236">
                        <c:v>1.2563218255225601</c:v>
                      </c:pt>
                      <c:pt idx="5237">
                        <c:v>1.2607584032203301</c:v>
                      </c:pt>
                      <c:pt idx="5238">
                        <c:v>1.2651949809181</c:v>
                      </c:pt>
                      <c:pt idx="5239">
                        <c:v>1.26963155861586</c:v>
                      </c:pt>
                      <c:pt idx="5240">
                        <c:v>1.2740681363136299</c:v>
                      </c:pt>
                      <c:pt idx="5241">
                        <c:v>1.2785047140114001</c:v>
                      </c:pt>
                      <c:pt idx="5242">
                        <c:v>1.28294129170917</c:v>
                      </c:pt>
                      <c:pt idx="5243">
                        <c:v>1.28737786940694</c:v>
                      </c:pt>
                      <c:pt idx="5244">
                        <c:v>1.2918144471047099</c:v>
                      </c:pt>
                      <c:pt idx="5245">
                        <c:v>1.2962510248024799</c:v>
                      </c:pt>
                      <c:pt idx="5246">
                        <c:v>1.3006876025002501</c:v>
                      </c:pt>
                      <c:pt idx="5247">
                        <c:v>1.30512418019802</c:v>
                      </c:pt>
                      <c:pt idx="5248">
                        <c:v>1.30956075789579</c:v>
                      </c:pt>
                      <c:pt idx="5249">
                        <c:v>1.3139973355935599</c:v>
                      </c:pt>
                      <c:pt idx="5250">
                        <c:v>1.3184339132913301</c:v>
                      </c:pt>
                      <c:pt idx="5251">
                        <c:v>1.3228704909891</c:v>
                      </c:pt>
                      <c:pt idx="5252">
                        <c:v>1.32730706868687</c:v>
                      </c:pt>
                      <c:pt idx="5253">
                        <c:v>1.3317436463846399</c:v>
                      </c:pt>
                      <c:pt idx="5254">
                        <c:v>1.3361802240824101</c:v>
                      </c:pt>
                      <c:pt idx="5255">
                        <c:v>1.3406168017801801</c:v>
                      </c:pt>
                      <c:pt idx="5256">
                        <c:v>1.34505337947795</c:v>
                      </c:pt>
                      <c:pt idx="5257">
                        <c:v>1.34948995717572</c:v>
                      </c:pt>
                      <c:pt idx="5258">
                        <c:v>1.3539265348734899</c:v>
                      </c:pt>
                      <c:pt idx="5259">
                        <c:v>1.3583631125712601</c:v>
                      </c:pt>
                      <c:pt idx="5260">
                        <c:v>1.36279969026903</c:v>
                      </c:pt>
                      <c:pt idx="5261">
                        <c:v>1.3672362679668</c:v>
                      </c:pt>
                      <c:pt idx="5262">
                        <c:v>1.3716728456645699</c:v>
                      </c:pt>
                      <c:pt idx="5263">
                        <c:v>1.3761094233623401</c:v>
                      </c:pt>
                      <c:pt idx="5264">
                        <c:v>1.3805460010601101</c:v>
                      </c:pt>
                      <c:pt idx="5265">
                        <c:v>1.38498257875788</c:v>
                      </c:pt>
                      <c:pt idx="5266">
                        <c:v>1.38941915645565</c:v>
                      </c:pt>
                      <c:pt idx="5267">
                        <c:v>1.3938557341534199</c:v>
                      </c:pt>
                      <c:pt idx="5268">
                        <c:v>1.3982923118511901</c:v>
                      </c:pt>
                      <c:pt idx="5269">
                        <c:v>1.40272888954896</c:v>
                      </c:pt>
                      <c:pt idx="5270">
                        <c:v>1.40716546724673</c:v>
                      </c:pt>
                      <c:pt idx="5271">
                        <c:v>1.4116020449444999</c:v>
                      </c:pt>
                      <c:pt idx="5272">
                        <c:v>1.4160386226422701</c:v>
                      </c:pt>
                      <c:pt idx="5273">
                        <c:v>1.42047520034004</c:v>
                      </c:pt>
                      <c:pt idx="5274">
                        <c:v>1.42491177803781</c:v>
                      </c:pt>
                      <c:pt idx="5275">
                        <c:v>1.4293483557355799</c:v>
                      </c:pt>
                      <c:pt idx="5276">
                        <c:v>1.4337849334333499</c:v>
                      </c:pt>
                      <c:pt idx="5277">
                        <c:v>1.4382215111311101</c:v>
                      </c:pt>
                      <c:pt idx="5278">
                        <c:v>1.44265808882889</c:v>
                      </c:pt>
                      <c:pt idx="5279">
                        <c:v>1.44709466652666</c:v>
                      </c:pt>
                      <c:pt idx="5280">
                        <c:v>1.4515312442244299</c:v>
                      </c:pt>
                      <c:pt idx="5281">
                        <c:v>1.4559678219221901</c:v>
                      </c:pt>
                      <c:pt idx="5282">
                        <c:v>1.46040439961996</c:v>
                      </c:pt>
                      <c:pt idx="5283">
                        <c:v>1.46484097731773</c:v>
                      </c:pt>
                      <c:pt idx="5284">
                        <c:v>1.4692775550154999</c:v>
                      </c:pt>
                      <c:pt idx="5285">
                        <c:v>1.4737141327132699</c:v>
                      </c:pt>
                      <c:pt idx="5286">
                        <c:v>1.4781507104110401</c:v>
                      </c:pt>
                      <c:pt idx="5287">
                        <c:v>1.48258728810881</c:v>
                      </c:pt>
                      <c:pt idx="5288">
                        <c:v>1.48702386580658</c:v>
                      </c:pt>
                      <c:pt idx="5289">
                        <c:v>1.4914604435043499</c:v>
                      </c:pt>
                      <c:pt idx="5290">
                        <c:v>1.4958970212021201</c:v>
                      </c:pt>
                      <c:pt idx="5291">
                        <c:v>1.50033359889989</c:v>
                      </c:pt>
                      <c:pt idx="5292">
                        <c:v>1.50477017659766</c:v>
                      </c:pt>
                      <c:pt idx="5293">
                        <c:v>1.5092067542954299</c:v>
                      </c:pt>
                      <c:pt idx="5294">
                        <c:v>1.5136433319931999</c:v>
                      </c:pt>
                      <c:pt idx="5295">
                        <c:v>1.5180799096909701</c:v>
                      </c:pt>
                      <c:pt idx="5296">
                        <c:v>1.52251648738874</c:v>
                      </c:pt>
                      <c:pt idx="5297">
                        <c:v>1.52695306508651</c:v>
                      </c:pt>
                      <c:pt idx="5298">
                        <c:v>1.5313896427842799</c:v>
                      </c:pt>
                      <c:pt idx="5299">
                        <c:v>1.5358262204820501</c:v>
                      </c:pt>
                      <c:pt idx="5300">
                        <c:v>1.54026279817982</c:v>
                      </c:pt>
                      <c:pt idx="5301">
                        <c:v>1.54469937587759</c:v>
                      </c:pt>
                      <c:pt idx="5302">
                        <c:v>1.5491359535753599</c:v>
                      </c:pt>
                      <c:pt idx="5303">
                        <c:v>1.5535725312731301</c:v>
                      </c:pt>
                      <c:pt idx="5304">
                        <c:v>1.5580091089709001</c:v>
                      </c:pt>
                      <c:pt idx="5305">
                        <c:v>1.56244568666867</c:v>
                      </c:pt>
                      <c:pt idx="5306">
                        <c:v>1.56688226436644</c:v>
                      </c:pt>
                      <c:pt idx="5307">
                        <c:v>1.5713188420642099</c:v>
                      </c:pt>
                      <c:pt idx="5308">
                        <c:v>1.5757554197619801</c:v>
                      </c:pt>
                      <c:pt idx="5309">
                        <c:v>1.58019199745975</c:v>
                      </c:pt>
                      <c:pt idx="5310">
                        <c:v>1.58462857515752</c:v>
                      </c:pt>
                      <c:pt idx="5311">
                        <c:v>1.5890651528552899</c:v>
                      </c:pt>
                      <c:pt idx="5312">
                        <c:v>1.5935017305530601</c:v>
                      </c:pt>
                      <c:pt idx="5313">
                        <c:v>1.5979383082508301</c:v>
                      </c:pt>
                      <c:pt idx="5314">
                        <c:v>1.6023748859486</c:v>
                      </c:pt>
                      <c:pt idx="5315">
                        <c:v>1.60681146364637</c:v>
                      </c:pt>
                      <c:pt idx="5316">
                        <c:v>1.6112480413441399</c:v>
                      </c:pt>
                      <c:pt idx="5317">
                        <c:v>1.6156846190419101</c:v>
                      </c:pt>
                      <c:pt idx="5318">
                        <c:v>1.62012119673968</c:v>
                      </c:pt>
                      <c:pt idx="5319">
                        <c:v>1.62455777443745</c:v>
                      </c:pt>
                      <c:pt idx="5320">
                        <c:v>1.6289943521352199</c:v>
                      </c:pt>
                      <c:pt idx="5321">
                        <c:v>1.6334309298329901</c:v>
                      </c:pt>
                      <c:pt idx="5322">
                        <c:v>1.63786750753076</c:v>
                      </c:pt>
                      <c:pt idx="5323">
                        <c:v>1.64230408522852</c:v>
                      </c:pt>
                      <c:pt idx="5324">
                        <c:v>1.64674066292629</c:v>
                      </c:pt>
                      <c:pt idx="5325">
                        <c:v>1.6511772406240699</c:v>
                      </c:pt>
                      <c:pt idx="5326">
                        <c:v>1.6556138183218301</c:v>
                      </c:pt>
                      <c:pt idx="5327">
                        <c:v>1.6600503960196</c:v>
                      </c:pt>
                      <c:pt idx="5328">
                        <c:v>1.66448697371737</c:v>
                      </c:pt>
                      <c:pt idx="5329">
                        <c:v>1.6689235514151399</c:v>
                      </c:pt>
                      <c:pt idx="5330">
                        <c:v>1.6733601291129101</c:v>
                      </c:pt>
                      <c:pt idx="5331">
                        <c:v>1.67779670681068</c:v>
                      </c:pt>
                      <c:pt idx="5332">
                        <c:v>1.68223328450845</c:v>
                      </c:pt>
                      <c:pt idx="5333">
                        <c:v>1.6866698622062199</c:v>
                      </c:pt>
                      <c:pt idx="5334">
                        <c:v>1.6911064399039899</c:v>
                      </c:pt>
                      <c:pt idx="5335">
                        <c:v>1.6955430176017601</c:v>
                      </c:pt>
                      <c:pt idx="5336">
                        <c:v>1.69997959529953</c:v>
                      </c:pt>
                      <c:pt idx="5337">
                        <c:v>1.7044161729973</c:v>
                      </c:pt>
                      <c:pt idx="5338">
                        <c:v>1.7088527506950699</c:v>
                      </c:pt>
                      <c:pt idx="5339">
                        <c:v>1.7132893283928401</c:v>
                      </c:pt>
                      <c:pt idx="5340">
                        <c:v>1.71772590609061</c:v>
                      </c:pt>
                      <c:pt idx="5341">
                        <c:v>1.72216248378838</c:v>
                      </c:pt>
                      <c:pt idx="5342">
                        <c:v>1.7265990614861499</c:v>
                      </c:pt>
                      <c:pt idx="5343">
                        <c:v>1.7310356391839199</c:v>
                      </c:pt>
                      <c:pt idx="5344">
                        <c:v>1.7354722168816901</c:v>
                      </c:pt>
                      <c:pt idx="5345">
                        <c:v>1.73990879457946</c:v>
                      </c:pt>
                      <c:pt idx="5346">
                        <c:v>1.74434537227723</c:v>
                      </c:pt>
                      <c:pt idx="5347">
                        <c:v>1.7487819499749999</c:v>
                      </c:pt>
                      <c:pt idx="5348">
                        <c:v>1.7532185276727701</c:v>
                      </c:pt>
                      <c:pt idx="5349">
                        <c:v>1.75765510537054</c:v>
                      </c:pt>
                      <c:pt idx="5350">
                        <c:v>1.76209168306831</c:v>
                      </c:pt>
                      <c:pt idx="5351">
                        <c:v>1.7665282607660799</c:v>
                      </c:pt>
                      <c:pt idx="5352">
                        <c:v>1.7709648384638501</c:v>
                      </c:pt>
                      <c:pt idx="5353">
                        <c:v>1.7754014161616201</c:v>
                      </c:pt>
                      <c:pt idx="5354">
                        <c:v>1.77983799385939</c:v>
                      </c:pt>
                      <c:pt idx="5355">
                        <c:v>1.78427457155716</c:v>
                      </c:pt>
                      <c:pt idx="5356">
                        <c:v>1.7887111492549299</c:v>
                      </c:pt>
                      <c:pt idx="5357">
                        <c:v>1.7931477269527001</c:v>
                      </c:pt>
                      <c:pt idx="5358">
                        <c:v>1.79758430465047</c:v>
                      </c:pt>
                      <c:pt idx="5359">
                        <c:v>1.80202088234824</c:v>
                      </c:pt>
                      <c:pt idx="5360">
                        <c:v>1.8064574600460099</c:v>
                      </c:pt>
                      <c:pt idx="5361">
                        <c:v>1.8108940377437801</c:v>
                      </c:pt>
                      <c:pt idx="5362">
                        <c:v>1.8153306154415501</c:v>
                      </c:pt>
                      <c:pt idx="5363">
                        <c:v>1.81976719313932</c:v>
                      </c:pt>
                      <c:pt idx="5364">
                        <c:v>1.82420377083709</c:v>
                      </c:pt>
                      <c:pt idx="5365">
                        <c:v>1.8286403485348499</c:v>
                      </c:pt>
                      <c:pt idx="5366">
                        <c:v>1.8330769262326301</c:v>
                      </c:pt>
                      <c:pt idx="5367">
                        <c:v>1.83751350393039</c:v>
                      </c:pt>
                      <c:pt idx="5368">
                        <c:v>1.84195008162816</c:v>
                      </c:pt>
                      <c:pt idx="5369">
                        <c:v>1.8463866593259299</c:v>
                      </c:pt>
                      <c:pt idx="5370">
                        <c:v>1.8508232370237001</c:v>
                      </c:pt>
                      <c:pt idx="5371">
                        <c:v>1.8552598147214701</c:v>
                      </c:pt>
                      <c:pt idx="5372">
                        <c:v>1.85969639241924</c:v>
                      </c:pt>
                      <c:pt idx="5373">
                        <c:v>1.86413297011701</c:v>
                      </c:pt>
                      <c:pt idx="5374">
                        <c:v>1.8685695478147799</c:v>
                      </c:pt>
                      <c:pt idx="5375">
                        <c:v>1.8730061255125501</c:v>
                      </c:pt>
                      <c:pt idx="5376">
                        <c:v>1.87744270321032</c:v>
                      </c:pt>
                      <c:pt idx="5377">
                        <c:v>1.88187928090809</c:v>
                      </c:pt>
                      <c:pt idx="5378">
                        <c:v>1.8863158586058599</c:v>
                      </c:pt>
                      <c:pt idx="5379">
                        <c:v>1.8907524363036301</c:v>
                      </c:pt>
                      <c:pt idx="5380">
                        <c:v>1.8951890140014001</c:v>
                      </c:pt>
                      <c:pt idx="5381">
                        <c:v>1.89962559169917</c:v>
                      </c:pt>
                      <c:pt idx="5382">
                        <c:v>1.90406216939694</c:v>
                      </c:pt>
                      <c:pt idx="5383">
                        <c:v>1.9084987470947099</c:v>
                      </c:pt>
                      <c:pt idx="5384">
                        <c:v>1.9129353247924801</c:v>
                      </c:pt>
                      <c:pt idx="5385">
                        <c:v>1.91737190249025</c:v>
                      </c:pt>
                      <c:pt idx="5386">
                        <c:v>1.92180848018802</c:v>
                      </c:pt>
                      <c:pt idx="5387">
                        <c:v>1.9262450578857899</c:v>
                      </c:pt>
                      <c:pt idx="5388">
                        <c:v>1.9306816355835601</c:v>
                      </c:pt>
                      <c:pt idx="5389">
                        <c:v>1.93511821328133</c:v>
                      </c:pt>
                      <c:pt idx="5390">
                        <c:v>1.9395547909791</c:v>
                      </c:pt>
                      <c:pt idx="5391">
                        <c:v>1.9439913686768699</c:v>
                      </c:pt>
                      <c:pt idx="5392">
                        <c:v>1.9484279463746399</c:v>
                      </c:pt>
                      <c:pt idx="5393">
                        <c:v>1.9528645240724101</c:v>
                      </c:pt>
                      <c:pt idx="5394">
                        <c:v>1.95730110177018</c:v>
                      </c:pt>
                      <c:pt idx="5395">
                        <c:v>1.96173767946795</c:v>
                      </c:pt>
                      <c:pt idx="5396">
                        <c:v>1.9661742571657199</c:v>
                      </c:pt>
                      <c:pt idx="5397">
                        <c:v>1.9706108348634901</c:v>
                      </c:pt>
                      <c:pt idx="5398">
                        <c:v>1.97504741256126</c:v>
                      </c:pt>
                      <c:pt idx="5399">
                        <c:v>1.97948399025903</c:v>
                      </c:pt>
                      <c:pt idx="5400">
                        <c:v>1.9839205679567999</c:v>
                      </c:pt>
                      <c:pt idx="5401">
                        <c:v>1.9883571456545699</c:v>
                      </c:pt>
                      <c:pt idx="5402">
                        <c:v>1.9927937233523401</c:v>
                      </c:pt>
                      <c:pt idx="5403">
                        <c:v>1.99723030105011</c:v>
                      </c:pt>
                      <c:pt idx="5404">
                        <c:v>2.00166687874788</c:v>
                      </c:pt>
                      <c:pt idx="5405">
                        <c:v>2.0061034564456501</c:v>
                      </c:pt>
                      <c:pt idx="5406">
                        <c:v>2.0105400341434101</c:v>
                      </c:pt>
                      <c:pt idx="5407">
                        <c:v>2.0149766118411798</c:v>
                      </c:pt>
                      <c:pt idx="5408">
                        <c:v>2.0194131895389602</c:v>
                      </c:pt>
                      <c:pt idx="5409">
                        <c:v>2.0238497672367202</c:v>
                      </c:pt>
                      <c:pt idx="5410">
                        <c:v>2.0282863449344899</c:v>
                      </c:pt>
                      <c:pt idx="5411">
                        <c:v>2.0327229226322601</c:v>
                      </c:pt>
                      <c:pt idx="5412">
                        <c:v>2.0371595003300298</c:v>
                      </c:pt>
                      <c:pt idx="5413">
                        <c:v>2.0415960780278102</c:v>
                      </c:pt>
                      <c:pt idx="5414">
                        <c:v>2.0460326557255701</c:v>
                      </c:pt>
                      <c:pt idx="5415">
                        <c:v>2.0504692334233399</c:v>
                      </c:pt>
                      <c:pt idx="5416">
                        <c:v>2.05490581112111</c:v>
                      </c:pt>
                      <c:pt idx="5417">
                        <c:v>2.0593423888188802</c:v>
                      </c:pt>
                      <c:pt idx="5418">
                        <c:v>2.0637789665166499</c:v>
                      </c:pt>
                      <c:pt idx="5419">
                        <c:v>2.0682155442144201</c:v>
                      </c:pt>
                      <c:pt idx="5420">
                        <c:v>2.0726521219121898</c:v>
                      </c:pt>
                      <c:pt idx="5421">
                        <c:v>2.07708869960996</c:v>
                      </c:pt>
                      <c:pt idx="5422">
                        <c:v>2.0815252773077302</c:v>
                      </c:pt>
                      <c:pt idx="5423">
                        <c:v>2.0859618550054999</c:v>
                      </c:pt>
                      <c:pt idx="5424">
                        <c:v>2.0903984327032701</c:v>
                      </c:pt>
                      <c:pt idx="5425">
                        <c:v>2.0948350104010398</c:v>
                      </c:pt>
                      <c:pt idx="5426">
                        <c:v>2.09927158809881</c:v>
                      </c:pt>
                      <c:pt idx="5427">
                        <c:v>2.1037081657965802</c:v>
                      </c:pt>
                      <c:pt idx="5428">
                        <c:v>2.1081447434943499</c:v>
                      </c:pt>
                      <c:pt idx="5429">
                        <c:v>2.1125813211921201</c:v>
                      </c:pt>
                      <c:pt idx="5430">
                        <c:v>2.1170178988898898</c:v>
                      </c:pt>
                      <c:pt idx="5431">
                        <c:v>2.12145447658766</c:v>
                      </c:pt>
                      <c:pt idx="5432">
                        <c:v>2.1258910542854301</c:v>
                      </c:pt>
                      <c:pt idx="5433">
                        <c:v>2.1303276319831999</c:v>
                      </c:pt>
                      <c:pt idx="5434">
                        <c:v>2.13476420968097</c:v>
                      </c:pt>
                      <c:pt idx="5435">
                        <c:v>2.1392007873787402</c:v>
                      </c:pt>
                      <c:pt idx="5436">
                        <c:v>2.1436373650765099</c:v>
                      </c:pt>
                      <c:pt idx="5437">
                        <c:v>2.1480739427742801</c:v>
                      </c:pt>
                      <c:pt idx="5438">
                        <c:v>2.1525105204720498</c:v>
                      </c:pt>
                      <c:pt idx="5439">
                        <c:v>2.15694709816982</c:v>
                      </c:pt>
                      <c:pt idx="5440">
                        <c:v>2.1613836758675902</c:v>
                      </c:pt>
                      <c:pt idx="5441">
                        <c:v>2.1658202535653599</c:v>
                      </c:pt>
                      <c:pt idx="5442">
                        <c:v>2.1702568312631301</c:v>
                      </c:pt>
                      <c:pt idx="5443">
                        <c:v>2.1746934089608998</c:v>
                      </c:pt>
                      <c:pt idx="5444">
                        <c:v>2.17912998665867</c:v>
                      </c:pt>
                      <c:pt idx="5445">
                        <c:v>2.1835665643564401</c:v>
                      </c:pt>
                      <c:pt idx="5446">
                        <c:v>2.1880031420542099</c:v>
                      </c:pt>
                      <c:pt idx="5447">
                        <c:v>2.19243971975198</c:v>
                      </c:pt>
                      <c:pt idx="5448">
                        <c:v>2.19687629744974</c:v>
                      </c:pt>
                      <c:pt idx="5449">
                        <c:v>2.2013128751475199</c:v>
                      </c:pt>
                      <c:pt idx="5450">
                        <c:v>2.2057494528452901</c:v>
                      </c:pt>
                      <c:pt idx="5451">
                        <c:v>2.2101860305430598</c:v>
                      </c:pt>
                      <c:pt idx="5452">
                        <c:v>2.2146226082408198</c:v>
                      </c:pt>
                      <c:pt idx="5453">
                        <c:v>2.21905918593859</c:v>
                      </c:pt>
                      <c:pt idx="5454">
                        <c:v>2.2234957636363601</c:v>
                      </c:pt>
                      <c:pt idx="5455">
                        <c:v>2.2279323413341401</c:v>
                      </c:pt>
                      <c:pt idx="5456">
                        <c:v>2.2323689190319</c:v>
                      </c:pt>
                      <c:pt idx="5457">
                        <c:v>2.2368054967296702</c:v>
                      </c:pt>
                      <c:pt idx="5458">
                        <c:v>2.2412420744274399</c:v>
                      </c:pt>
                      <c:pt idx="5459">
                        <c:v>2.2456786521252101</c:v>
                      </c:pt>
                      <c:pt idx="5460">
                        <c:v>2.2501152298229798</c:v>
                      </c:pt>
                      <c:pt idx="5461">
                        <c:v>2.25455180752075</c:v>
                      </c:pt>
                      <c:pt idx="5462">
                        <c:v>2.2589883852185202</c:v>
                      </c:pt>
                      <c:pt idx="5463">
                        <c:v>2.2634249629162899</c:v>
                      </c:pt>
                      <c:pt idx="5464">
                        <c:v>2.2678615406140601</c:v>
                      </c:pt>
                      <c:pt idx="5465">
                        <c:v>2.2722981183118298</c:v>
                      </c:pt>
                      <c:pt idx="5466">
                        <c:v>2.2767346960096</c:v>
                      </c:pt>
                      <c:pt idx="5467">
                        <c:v>2.2811712737073702</c:v>
                      </c:pt>
                      <c:pt idx="5468">
                        <c:v>2.2856078514051399</c:v>
                      </c:pt>
                      <c:pt idx="5469">
                        <c:v>2.2900444291029101</c:v>
                      </c:pt>
                      <c:pt idx="5470">
                        <c:v>2.2944810068006798</c:v>
                      </c:pt>
                      <c:pt idx="5471">
                        <c:v>2.29891758449845</c:v>
                      </c:pt>
                      <c:pt idx="5472">
                        <c:v>2.3033541621962201</c:v>
                      </c:pt>
                      <c:pt idx="5473">
                        <c:v>2.3077907398939899</c:v>
                      </c:pt>
                      <c:pt idx="5474">
                        <c:v>2.31222731759176</c:v>
                      </c:pt>
                      <c:pt idx="5475">
                        <c:v>2.3166638952895302</c:v>
                      </c:pt>
                      <c:pt idx="5476">
                        <c:v>2.3211004729872999</c:v>
                      </c:pt>
                      <c:pt idx="5477">
                        <c:v>2.3255370506850701</c:v>
                      </c:pt>
                      <c:pt idx="5478">
                        <c:v>2.3299736283828398</c:v>
                      </c:pt>
                      <c:pt idx="5479">
                        <c:v>2.33441020608061</c:v>
                      </c:pt>
                      <c:pt idx="5480">
                        <c:v>2.3388467837783802</c:v>
                      </c:pt>
                      <c:pt idx="5481">
                        <c:v>2.3432833614761499</c:v>
                      </c:pt>
                      <c:pt idx="5482">
                        <c:v>2.3477199391739201</c:v>
                      </c:pt>
                      <c:pt idx="5483">
                        <c:v>2.3521565168716898</c:v>
                      </c:pt>
                      <c:pt idx="5484">
                        <c:v>2.35659309456946</c:v>
                      </c:pt>
                      <c:pt idx="5485">
                        <c:v>2.3610296722672302</c:v>
                      </c:pt>
                      <c:pt idx="5486">
                        <c:v>2.3654662499649999</c:v>
                      </c:pt>
                      <c:pt idx="5487">
                        <c:v>2.3699028276627701</c:v>
                      </c:pt>
                      <c:pt idx="5488">
                        <c:v>2.3743394053605398</c:v>
                      </c:pt>
                      <c:pt idx="5489">
                        <c:v>2.37877598305831</c:v>
                      </c:pt>
                      <c:pt idx="5490">
                        <c:v>2.3832125607560801</c:v>
                      </c:pt>
                      <c:pt idx="5491">
                        <c:v>2.3876491384538499</c:v>
                      </c:pt>
                      <c:pt idx="5492">
                        <c:v>2.39208571615162</c:v>
                      </c:pt>
                      <c:pt idx="5493">
                        <c:v>2.3965222938493902</c:v>
                      </c:pt>
                      <c:pt idx="5494">
                        <c:v>2.4009588715471502</c:v>
                      </c:pt>
                      <c:pt idx="5495">
                        <c:v>2.4053954492449199</c:v>
                      </c:pt>
                      <c:pt idx="5496">
                        <c:v>2.4098320269426998</c:v>
                      </c:pt>
                      <c:pt idx="5497">
                        <c:v>2.41426860464047</c:v>
                      </c:pt>
                      <c:pt idx="5498">
                        <c:v>2.4187051823382402</c:v>
                      </c:pt>
                      <c:pt idx="5499">
                        <c:v>2.4231417600360001</c:v>
                      </c:pt>
                      <c:pt idx="5500">
                        <c:v>2.4275783377337699</c:v>
                      </c:pt>
                      <c:pt idx="5501">
                        <c:v>2.43201491543154</c:v>
                      </c:pt>
                      <c:pt idx="5502">
                        <c:v>2.43645149312932</c:v>
                      </c:pt>
                      <c:pt idx="5503">
                        <c:v>2.4408880708270901</c:v>
                      </c:pt>
                      <c:pt idx="5504">
                        <c:v>2.4453246485248501</c:v>
                      </c:pt>
                      <c:pt idx="5505">
                        <c:v>2.4497612262226198</c:v>
                      </c:pt>
                      <c:pt idx="5506">
                        <c:v>2.45419780392039</c:v>
                      </c:pt>
                      <c:pt idx="5507">
                        <c:v>2.4586343816181602</c:v>
                      </c:pt>
                      <c:pt idx="5508">
                        <c:v>2.4630709593159299</c:v>
                      </c:pt>
                      <c:pt idx="5509">
                        <c:v>2.4675075370137001</c:v>
                      </c:pt>
                      <c:pt idx="5510">
                        <c:v>2.4719441147114698</c:v>
                      </c:pt>
                      <c:pt idx="5511">
                        <c:v>2.47638069240924</c:v>
                      </c:pt>
                      <c:pt idx="5512">
                        <c:v>2.4808172701070101</c:v>
                      </c:pt>
                      <c:pt idx="5513">
                        <c:v>2.4852538478047799</c:v>
                      </c:pt>
                      <c:pt idx="5514">
                        <c:v>2.48969042550255</c:v>
                      </c:pt>
                      <c:pt idx="5515">
                        <c:v>2.4941270032003202</c:v>
                      </c:pt>
                      <c:pt idx="5516">
                        <c:v>2.4985635808980899</c:v>
                      </c:pt>
                      <c:pt idx="5517">
                        <c:v>2.5030001585958601</c:v>
                      </c:pt>
                      <c:pt idx="5518">
                        <c:v>2.5074367362936298</c:v>
                      </c:pt>
                      <c:pt idx="5519">
                        <c:v>2.5118733139914</c:v>
                      </c:pt>
                      <c:pt idx="5520">
                        <c:v>2.5163098916891702</c:v>
                      </c:pt>
                      <c:pt idx="5521">
                        <c:v>2.5207464693869399</c:v>
                      </c:pt>
                      <c:pt idx="5522">
                        <c:v>2.5251830470847101</c:v>
                      </c:pt>
                      <c:pt idx="5523">
                        <c:v>2.5296196247824798</c:v>
                      </c:pt>
                      <c:pt idx="5524">
                        <c:v>2.53405620248025</c:v>
                      </c:pt>
                      <c:pt idx="5525">
                        <c:v>2.5384927801780202</c:v>
                      </c:pt>
                      <c:pt idx="5526">
                        <c:v>2.5429293578757899</c:v>
                      </c:pt>
                      <c:pt idx="5527">
                        <c:v>2.5473659355735601</c:v>
                      </c:pt>
                      <c:pt idx="5528">
                        <c:v>2.5518025132713298</c:v>
                      </c:pt>
                      <c:pt idx="5529">
                        <c:v>2.5562390909691</c:v>
                      </c:pt>
                      <c:pt idx="5530">
                        <c:v>2.5606756686668701</c:v>
                      </c:pt>
                      <c:pt idx="5531">
                        <c:v>2.5651122463646399</c:v>
                      </c:pt>
                      <c:pt idx="5532">
                        <c:v>2.56954882406241</c:v>
                      </c:pt>
                      <c:pt idx="5533">
                        <c:v>2.5739854017601802</c:v>
                      </c:pt>
                      <c:pt idx="5534">
                        <c:v>2.5784219794579499</c:v>
                      </c:pt>
                      <c:pt idx="5535">
                        <c:v>2.5828585571557201</c:v>
                      </c:pt>
                      <c:pt idx="5536">
                        <c:v>2.5872951348534898</c:v>
                      </c:pt>
                      <c:pt idx="5537">
                        <c:v>2.5917317125512498</c:v>
                      </c:pt>
                      <c:pt idx="5538">
                        <c:v>2.5961682902490302</c:v>
                      </c:pt>
                      <c:pt idx="5539">
                        <c:v>2.6006048679467999</c:v>
                      </c:pt>
                      <c:pt idx="5540">
                        <c:v>2.6050414456445701</c:v>
                      </c:pt>
                      <c:pt idx="5541">
                        <c:v>2.60947802334233</c:v>
                      </c:pt>
                      <c:pt idx="5542">
                        <c:v>2.6139146010401002</c:v>
                      </c:pt>
                      <c:pt idx="5543">
                        <c:v>2.6183511787378801</c:v>
                      </c:pt>
                      <c:pt idx="5544">
                        <c:v>2.6227877564356499</c:v>
                      </c:pt>
                      <c:pt idx="5545">
                        <c:v>2.62722433413342</c:v>
                      </c:pt>
                      <c:pt idx="5546">
                        <c:v>2.63166091183118</c:v>
                      </c:pt>
                      <c:pt idx="5547">
                        <c:v>2.6360974895289502</c:v>
                      </c:pt>
                      <c:pt idx="5548">
                        <c:v>2.6405340672267199</c:v>
                      </c:pt>
                      <c:pt idx="5549">
                        <c:v>2.6449706449244998</c:v>
                      </c:pt>
                      <c:pt idx="5550">
                        <c:v>2.64940722262227</c:v>
                      </c:pt>
                      <c:pt idx="5551">
                        <c:v>2.65384380032003</c:v>
                      </c:pt>
                      <c:pt idx="5552">
                        <c:v>2.6582803780178001</c:v>
                      </c:pt>
                      <c:pt idx="5553">
                        <c:v>2.6627169557155699</c:v>
                      </c:pt>
                      <c:pt idx="5554">
                        <c:v>2.66715353341334</c:v>
                      </c:pt>
                      <c:pt idx="5555">
                        <c:v>2.67159011111112</c:v>
                      </c:pt>
                      <c:pt idx="5556">
                        <c:v>2.6760266888088799</c:v>
                      </c:pt>
                      <c:pt idx="5557">
                        <c:v>2.6804632665066501</c:v>
                      </c:pt>
                      <c:pt idx="5558">
                        <c:v>2.6848998442044198</c:v>
                      </c:pt>
                      <c:pt idx="5559">
                        <c:v>2.68933642190219</c:v>
                      </c:pt>
                      <c:pt idx="5560">
                        <c:v>2.6937729995999602</c:v>
                      </c:pt>
                      <c:pt idx="5561">
                        <c:v>2.6982095772977299</c:v>
                      </c:pt>
                      <c:pt idx="5562">
                        <c:v>2.7026461549955001</c:v>
                      </c:pt>
                      <c:pt idx="5563">
                        <c:v>2.7070827326932698</c:v>
                      </c:pt>
                      <c:pt idx="5564">
                        <c:v>2.71151931039104</c:v>
                      </c:pt>
                      <c:pt idx="5565">
                        <c:v>2.7159558880888102</c:v>
                      </c:pt>
                      <c:pt idx="5566">
                        <c:v>2.7203924657865799</c:v>
                      </c:pt>
                      <c:pt idx="5567">
                        <c:v>2.7248290434843501</c:v>
                      </c:pt>
                      <c:pt idx="5568">
                        <c:v>2.7292656211821198</c:v>
                      </c:pt>
                      <c:pt idx="5569">
                        <c:v>2.73370219887989</c:v>
                      </c:pt>
                      <c:pt idx="5570">
                        <c:v>2.7381387765776601</c:v>
                      </c:pt>
                      <c:pt idx="5571">
                        <c:v>2.7425753542754299</c:v>
                      </c:pt>
                      <c:pt idx="5572">
                        <c:v>2.7470119319732</c:v>
                      </c:pt>
                      <c:pt idx="5573">
                        <c:v>2.7514485096709702</c:v>
                      </c:pt>
                      <c:pt idx="5574">
                        <c:v>2.7558850873687399</c:v>
                      </c:pt>
                      <c:pt idx="5575">
                        <c:v>2.7603216650665101</c:v>
                      </c:pt>
                      <c:pt idx="5576">
                        <c:v>2.7647582427642798</c:v>
                      </c:pt>
                      <c:pt idx="5577">
                        <c:v>2.76919482046205</c:v>
                      </c:pt>
                      <c:pt idx="5578">
                        <c:v>2.7736313981598202</c:v>
                      </c:pt>
                      <c:pt idx="5579">
                        <c:v>2.7780679758575899</c:v>
                      </c:pt>
                      <c:pt idx="5580">
                        <c:v>2.7825045535553601</c:v>
                      </c:pt>
                      <c:pt idx="5581">
                        <c:v>2.7869411312531298</c:v>
                      </c:pt>
                      <c:pt idx="5582">
                        <c:v>2.7913777089509</c:v>
                      </c:pt>
                      <c:pt idx="5583">
                        <c:v>2.7958142866486702</c:v>
                      </c:pt>
                      <c:pt idx="5584">
                        <c:v>2.8002508643464301</c:v>
                      </c:pt>
                      <c:pt idx="5585">
                        <c:v>2.8046874420442101</c:v>
                      </c:pt>
                      <c:pt idx="5586">
                        <c:v>2.8091240197419798</c:v>
                      </c:pt>
                      <c:pt idx="5587">
                        <c:v>2.81356059743975</c:v>
                      </c:pt>
                      <c:pt idx="5588">
                        <c:v>2.8179971751375201</c:v>
                      </c:pt>
                      <c:pt idx="5589">
                        <c:v>2.8224337528352801</c:v>
                      </c:pt>
                      <c:pt idx="5590">
                        <c:v>2.8268703305330498</c:v>
                      </c:pt>
                      <c:pt idx="5591">
                        <c:v>2.8313069082308302</c:v>
                      </c:pt>
                      <c:pt idx="5592">
                        <c:v>2.8357434859285999</c:v>
                      </c:pt>
                      <c:pt idx="5593">
                        <c:v>2.8401800636263599</c:v>
                      </c:pt>
                      <c:pt idx="5594">
                        <c:v>2.8446166413241301</c:v>
                      </c:pt>
                      <c:pt idx="5595">
                        <c:v>2.8490532190218998</c:v>
                      </c:pt>
                      <c:pt idx="5596">
                        <c:v>2.8534897967196802</c:v>
                      </c:pt>
                      <c:pt idx="5597">
                        <c:v>2.8579263744174499</c:v>
                      </c:pt>
                      <c:pt idx="5598">
                        <c:v>2.8623629521152099</c:v>
                      </c:pt>
                      <c:pt idx="5599">
                        <c:v>2.86679952981298</c:v>
                      </c:pt>
                      <c:pt idx="5600">
                        <c:v>2.8712361075107502</c:v>
                      </c:pt>
                      <c:pt idx="5601">
                        <c:v>2.8756726852085199</c:v>
                      </c:pt>
                      <c:pt idx="5602">
                        <c:v>2.8801092629062999</c:v>
                      </c:pt>
                      <c:pt idx="5603">
                        <c:v>2.8845458406040598</c:v>
                      </c:pt>
                      <c:pt idx="5604">
                        <c:v>2.88898241830183</c:v>
                      </c:pt>
                      <c:pt idx="5605">
                        <c:v>2.8934189959996002</c:v>
                      </c:pt>
                      <c:pt idx="5606">
                        <c:v>2.8978555736973699</c:v>
                      </c:pt>
                      <c:pt idx="5607">
                        <c:v>2.9022921513951401</c:v>
                      </c:pt>
                      <c:pt idx="5608">
                        <c:v>2.9067287290929098</c:v>
                      </c:pt>
                      <c:pt idx="5609">
                        <c:v>2.91116530679068</c:v>
                      </c:pt>
                      <c:pt idx="5610">
                        <c:v>2.9156018844884501</c:v>
                      </c:pt>
                      <c:pt idx="5611">
                        <c:v>2.9200384621862199</c:v>
                      </c:pt>
                      <c:pt idx="5612">
                        <c:v>2.92447503988399</c:v>
                      </c:pt>
                      <c:pt idx="5613">
                        <c:v>2.9289116175817602</c:v>
                      </c:pt>
                      <c:pt idx="5614">
                        <c:v>2.9333481952795299</c:v>
                      </c:pt>
                      <c:pt idx="5615">
                        <c:v>2.9377847729773001</c:v>
                      </c:pt>
                      <c:pt idx="5616">
                        <c:v>2.9422213506750698</c:v>
                      </c:pt>
                      <c:pt idx="5617">
                        <c:v>2.94665792837284</c:v>
                      </c:pt>
                      <c:pt idx="5618">
                        <c:v>2.9510945060706102</c:v>
                      </c:pt>
                      <c:pt idx="5619">
                        <c:v>2.9555310837683799</c:v>
                      </c:pt>
                      <c:pt idx="5620">
                        <c:v>2.9599676614661501</c:v>
                      </c:pt>
                      <c:pt idx="5621">
                        <c:v>2.9644042391639198</c:v>
                      </c:pt>
                      <c:pt idx="5622">
                        <c:v>2.96884081686169</c:v>
                      </c:pt>
                      <c:pt idx="5623">
                        <c:v>2.9732773945594602</c:v>
                      </c:pt>
                      <c:pt idx="5624">
                        <c:v>2.9777139722572299</c:v>
                      </c:pt>
                      <c:pt idx="5625">
                        <c:v>2.9821505499550001</c:v>
                      </c:pt>
                      <c:pt idx="5626">
                        <c:v>2.9865871276527698</c:v>
                      </c:pt>
                      <c:pt idx="5627">
                        <c:v>2.99102370535054</c:v>
                      </c:pt>
                      <c:pt idx="5628">
                        <c:v>2.9954602830483101</c:v>
                      </c:pt>
                      <c:pt idx="5629">
                        <c:v>2.9998968607460799</c:v>
                      </c:pt>
                      <c:pt idx="5630">
                        <c:v>3.00433343844385</c:v>
                      </c:pt>
                      <c:pt idx="5631">
                        <c:v>3.00877001614161</c:v>
                      </c:pt>
                      <c:pt idx="5632">
                        <c:v>3.0132065938393899</c:v>
                      </c:pt>
                      <c:pt idx="5633">
                        <c:v>3.0176431715371601</c:v>
                      </c:pt>
                      <c:pt idx="5634">
                        <c:v>3.0220797492349298</c:v>
                      </c:pt>
                      <c:pt idx="5635">
                        <c:v>3.0265163269327</c:v>
                      </c:pt>
                      <c:pt idx="5636">
                        <c:v>3.03095290463046</c:v>
                      </c:pt>
                      <c:pt idx="5637">
                        <c:v>3.0353894823282301</c:v>
                      </c:pt>
                      <c:pt idx="5638">
                        <c:v>3.0398260600260101</c:v>
                      </c:pt>
                      <c:pt idx="5639">
                        <c:v>3.0442626377237798</c:v>
                      </c:pt>
                      <c:pt idx="5640">
                        <c:v>3.04869921542155</c:v>
                      </c:pt>
                      <c:pt idx="5641">
                        <c:v>3.0531357931193099</c:v>
                      </c:pt>
                      <c:pt idx="5642">
                        <c:v>3.0575723708170801</c:v>
                      </c:pt>
                      <c:pt idx="5643">
                        <c:v>3.0620089485148498</c:v>
                      </c:pt>
                      <c:pt idx="5644">
                        <c:v>3.0664455262126298</c:v>
                      </c:pt>
                      <c:pt idx="5645">
                        <c:v>3.0708821039103902</c:v>
                      </c:pt>
                      <c:pt idx="5646">
                        <c:v>3.0753186816081599</c:v>
                      </c:pt>
                      <c:pt idx="5647">
                        <c:v>3.0797552593059301</c:v>
                      </c:pt>
                      <c:pt idx="5648">
                        <c:v>3.0841918370036998</c:v>
                      </c:pt>
                      <c:pt idx="5649">
                        <c:v>3.08862841470147</c:v>
                      </c:pt>
                      <c:pt idx="5650">
                        <c:v>3.0930649923992402</c:v>
                      </c:pt>
                      <c:pt idx="5651">
                        <c:v>3.0975015700970099</c:v>
                      </c:pt>
                      <c:pt idx="5652">
                        <c:v>3.1019381477947801</c:v>
                      </c:pt>
                      <c:pt idx="5653">
                        <c:v>3.1063747254925498</c:v>
                      </c:pt>
                      <c:pt idx="5654">
                        <c:v>3.11081130319032</c:v>
                      </c:pt>
                      <c:pt idx="5655">
                        <c:v>3.1152478808880901</c:v>
                      </c:pt>
                      <c:pt idx="5656">
                        <c:v>3.1196844585858599</c:v>
                      </c:pt>
                      <c:pt idx="5657">
                        <c:v>3.12412103628363</c:v>
                      </c:pt>
                      <c:pt idx="5658">
                        <c:v>3.1285576139814002</c:v>
                      </c:pt>
                      <c:pt idx="5659">
                        <c:v>3.1329941916791699</c:v>
                      </c:pt>
                      <c:pt idx="5660">
                        <c:v>3.1374307693769401</c:v>
                      </c:pt>
                      <c:pt idx="5661">
                        <c:v>3.1418673470747098</c:v>
                      </c:pt>
                      <c:pt idx="5662">
                        <c:v>3.14630392477248</c:v>
                      </c:pt>
                      <c:pt idx="5663">
                        <c:v>3.1507405024702502</c:v>
                      </c:pt>
                      <c:pt idx="5664">
                        <c:v>3.1551770801680199</c:v>
                      </c:pt>
                      <c:pt idx="5665">
                        <c:v>3.1596136578657901</c:v>
                      </c:pt>
                      <c:pt idx="5666">
                        <c:v>3.1640502355635598</c:v>
                      </c:pt>
                      <c:pt idx="5667">
                        <c:v>3.16848681326133</c:v>
                      </c:pt>
                      <c:pt idx="5668">
                        <c:v>3.1729233909591001</c:v>
                      </c:pt>
                      <c:pt idx="5669">
                        <c:v>3.1773599686568699</c:v>
                      </c:pt>
                      <c:pt idx="5670">
                        <c:v>3.18179654635464</c:v>
                      </c:pt>
                      <c:pt idx="5671">
                        <c:v>3.1862331240524102</c:v>
                      </c:pt>
                      <c:pt idx="5672">
                        <c:v>3.1906697017501799</c:v>
                      </c:pt>
                      <c:pt idx="5673">
                        <c:v>3.1951062794479501</c:v>
                      </c:pt>
                      <c:pt idx="5674">
                        <c:v>3.1995428571457198</c:v>
                      </c:pt>
                      <c:pt idx="5675">
                        <c:v>3.20397943484349</c:v>
                      </c:pt>
                      <c:pt idx="5676">
                        <c:v>3.2084160125412602</c:v>
                      </c:pt>
                      <c:pt idx="5677">
                        <c:v>3.2128525902390299</c:v>
                      </c:pt>
                      <c:pt idx="5678">
                        <c:v>3.2172891679368001</c:v>
                      </c:pt>
                      <c:pt idx="5679">
                        <c:v>3.2217257456345698</c:v>
                      </c:pt>
                      <c:pt idx="5680">
                        <c:v>3.22616232333234</c:v>
                      </c:pt>
                      <c:pt idx="5681">
                        <c:v>3.2305989010301102</c:v>
                      </c:pt>
                      <c:pt idx="5682">
                        <c:v>3.2350354787278799</c:v>
                      </c:pt>
                      <c:pt idx="5683">
                        <c:v>3.2394720564256398</c:v>
                      </c:pt>
                      <c:pt idx="5684">
                        <c:v>3.24390863412341</c:v>
                      </c:pt>
                      <c:pt idx="5685">
                        <c:v>3.24834521182119</c:v>
                      </c:pt>
                      <c:pt idx="5686">
                        <c:v>3.2527817895189601</c:v>
                      </c:pt>
                      <c:pt idx="5687">
                        <c:v>3.2572183672167201</c:v>
                      </c:pt>
                      <c:pt idx="5688">
                        <c:v>3.2616549449144898</c:v>
                      </c:pt>
                      <c:pt idx="5689">
                        <c:v>3.26609152261226</c:v>
                      </c:pt>
                      <c:pt idx="5690">
                        <c:v>3.2705281003100302</c:v>
                      </c:pt>
                      <c:pt idx="5691">
                        <c:v>3.2749646780077999</c:v>
                      </c:pt>
                      <c:pt idx="5692">
                        <c:v>3.2794012557055701</c:v>
                      </c:pt>
                      <c:pt idx="5693">
                        <c:v>3.2838378334033398</c:v>
                      </c:pt>
                      <c:pt idx="5694">
                        <c:v>3.28827441110111</c:v>
                      </c:pt>
                      <c:pt idx="5695">
                        <c:v>3.2927109887988801</c:v>
                      </c:pt>
                      <c:pt idx="5696">
                        <c:v>3.2971475664966499</c:v>
                      </c:pt>
                      <c:pt idx="5697">
                        <c:v>3.30158414419442</c:v>
                      </c:pt>
                      <c:pt idx="5698">
                        <c:v>3.3060207218921902</c:v>
                      </c:pt>
                      <c:pt idx="5699">
                        <c:v>3.3104572995899599</c:v>
                      </c:pt>
                      <c:pt idx="5700">
                        <c:v>3.3148938772877301</c:v>
                      </c:pt>
                      <c:pt idx="5701">
                        <c:v>3.3193304549854998</c:v>
                      </c:pt>
                      <c:pt idx="5702">
                        <c:v>3.32376703268327</c:v>
                      </c:pt>
                      <c:pt idx="5703">
                        <c:v>3.3282036103810402</c:v>
                      </c:pt>
                      <c:pt idx="5704">
                        <c:v>3.3326401880788099</c:v>
                      </c:pt>
                      <c:pt idx="5705">
                        <c:v>3.3370767657765801</c:v>
                      </c:pt>
                      <c:pt idx="5706">
                        <c:v>3.3415133434743498</c:v>
                      </c:pt>
                      <c:pt idx="5707">
                        <c:v>3.34594992117212</c:v>
                      </c:pt>
                      <c:pt idx="5708">
                        <c:v>3.3503864988698902</c:v>
                      </c:pt>
                      <c:pt idx="5709">
                        <c:v>3.3548230765676599</c:v>
                      </c:pt>
                      <c:pt idx="5710">
                        <c:v>3.3592596542654301</c:v>
                      </c:pt>
                      <c:pt idx="5711">
                        <c:v>3.3636962319631998</c:v>
                      </c:pt>
                      <c:pt idx="5712">
                        <c:v>3.36813280966097</c:v>
                      </c:pt>
                      <c:pt idx="5713">
                        <c:v>3.3725693873587401</c:v>
                      </c:pt>
                      <c:pt idx="5714">
                        <c:v>3.3770059650565099</c:v>
                      </c:pt>
                      <c:pt idx="5715">
                        <c:v>3.38144254275428</c:v>
                      </c:pt>
                      <c:pt idx="5716">
                        <c:v>3.3858791204520502</c:v>
                      </c:pt>
                      <c:pt idx="5717">
                        <c:v>3.3903156981498199</c:v>
                      </c:pt>
                      <c:pt idx="5718">
                        <c:v>3.3947522758475901</c:v>
                      </c:pt>
                      <c:pt idx="5719">
                        <c:v>3.3991888535453598</c:v>
                      </c:pt>
                      <c:pt idx="5720">
                        <c:v>3.40362543124313</c:v>
                      </c:pt>
                      <c:pt idx="5721">
                        <c:v>3.4080620089409002</c:v>
                      </c:pt>
                      <c:pt idx="5722">
                        <c:v>3.4124985866386699</c:v>
                      </c:pt>
                      <c:pt idx="5723">
                        <c:v>3.4169351643364401</c:v>
                      </c:pt>
                      <c:pt idx="5724">
                        <c:v>3.4213717420342098</c:v>
                      </c:pt>
                      <c:pt idx="5725">
                        <c:v>3.42580831973198</c:v>
                      </c:pt>
                      <c:pt idx="5726">
                        <c:v>3.4302448974297501</c:v>
                      </c:pt>
                      <c:pt idx="5727">
                        <c:v>3.4346814751275199</c:v>
                      </c:pt>
                      <c:pt idx="5728">
                        <c:v>3.43911805282529</c:v>
                      </c:pt>
                      <c:pt idx="5729">
                        <c:v>3.44355463052305</c:v>
                      </c:pt>
                      <c:pt idx="5730">
                        <c:v>3.4479912082208202</c:v>
                      </c:pt>
                      <c:pt idx="5731">
                        <c:v>3.4524277859185899</c:v>
                      </c:pt>
                      <c:pt idx="5732">
                        <c:v>3.4568643636163601</c:v>
                      </c:pt>
                      <c:pt idx="5733">
                        <c:v>3.4613009413141298</c:v>
                      </c:pt>
                      <c:pt idx="5734">
                        <c:v>3.4657375190119</c:v>
                      </c:pt>
                      <c:pt idx="5735">
                        <c:v>3.4701740967096701</c:v>
                      </c:pt>
                      <c:pt idx="5736">
                        <c:v>3.4746106744074399</c:v>
                      </c:pt>
                      <c:pt idx="5737">
                        <c:v>3.47904725210521</c:v>
                      </c:pt>
                      <c:pt idx="5738">
                        <c:v>3.4834838298029802</c:v>
                      </c:pt>
                      <c:pt idx="5739">
                        <c:v>3.4879204075007499</c:v>
                      </c:pt>
                      <c:pt idx="5740">
                        <c:v>3.4923569851985201</c:v>
                      </c:pt>
                      <c:pt idx="5741">
                        <c:v>3.4967935628962898</c:v>
                      </c:pt>
                      <c:pt idx="5742">
                        <c:v>3.50123014059406</c:v>
                      </c:pt>
                      <c:pt idx="5743">
                        <c:v>3.5056667182918302</c:v>
                      </c:pt>
                      <c:pt idx="5744">
                        <c:v>3.5101032959895999</c:v>
                      </c:pt>
                      <c:pt idx="5745">
                        <c:v>3.5145398736873701</c:v>
                      </c:pt>
                      <c:pt idx="5746">
                        <c:v>3.5189764513851398</c:v>
                      </c:pt>
                      <c:pt idx="5747">
                        <c:v>3.52341302908291</c:v>
                      </c:pt>
                      <c:pt idx="5748">
                        <c:v>3.5278496067806802</c:v>
                      </c:pt>
                      <c:pt idx="5749">
                        <c:v>3.5322861844784499</c:v>
                      </c:pt>
                      <c:pt idx="5750">
                        <c:v>3.5367227621762201</c:v>
                      </c:pt>
                      <c:pt idx="5751">
                        <c:v>3.5411593398739898</c:v>
                      </c:pt>
                      <c:pt idx="5752">
                        <c:v>3.54559591757176</c:v>
                      </c:pt>
                      <c:pt idx="5753">
                        <c:v>3.5500324952695301</c:v>
                      </c:pt>
                      <c:pt idx="5754">
                        <c:v>3.5544690729672999</c:v>
                      </c:pt>
                      <c:pt idx="5755">
                        <c:v>3.55890565066507</c:v>
                      </c:pt>
                      <c:pt idx="5756">
                        <c:v>3.5633422283628402</c:v>
                      </c:pt>
                      <c:pt idx="5757">
                        <c:v>3.5677788060606099</c:v>
                      </c:pt>
                      <c:pt idx="5758">
                        <c:v>3.5722153837583801</c:v>
                      </c:pt>
                      <c:pt idx="5759">
                        <c:v>3.5766519614561498</c:v>
                      </c:pt>
                      <c:pt idx="5760">
                        <c:v>3.58108853915392</c:v>
                      </c:pt>
                      <c:pt idx="5761">
                        <c:v>3.5855251168516902</c:v>
                      </c:pt>
                      <c:pt idx="5762">
                        <c:v>3.5899616945494599</c:v>
                      </c:pt>
                      <c:pt idx="5763">
                        <c:v>3.5943982722472301</c:v>
                      </c:pt>
                      <c:pt idx="5764">
                        <c:v>3.5988348499449998</c:v>
                      </c:pt>
                      <c:pt idx="5765">
                        <c:v>3.60327142764277</c:v>
                      </c:pt>
                      <c:pt idx="5766">
                        <c:v>3.6077080053405401</c:v>
                      </c:pt>
                      <c:pt idx="5767">
                        <c:v>3.6121445830383099</c:v>
                      </c:pt>
                      <c:pt idx="5768">
                        <c:v>3.61658116073608</c:v>
                      </c:pt>
                      <c:pt idx="5769">
                        <c:v>3.6210177384338502</c:v>
                      </c:pt>
                      <c:pt idx="5770">
                        <c:v>3.6254543161316199</c:v>
                      </c:pt>
                      <c:pt idx="5771">
                        <c:v>3.6298908938293799</c:v>
                      </c:pt>
                      <c:pt idx="5772">
                        <c:v>3.6343274715271501</c:v>
                      </c:pt>
                      <c:pt idx="5773">
                        <c:v>3.6387640492249198</c:v>
                      </c:pt>
                      <c:pt idx="5774">
                        <c:v>3.64320062692269</c:v>
                      </c:pt>
                      <c:pt idx="5775">
                        <c:v>3.6476372046204601</c:v>
                      </c:pt>
                      <c:pt idx="5776">
                        <c:v>3.6520737823182299</c:v>
                      </c:pt>
                      <c:pt idx="5777">
                        <c:v>3.656510360016</c:v>
                      </c:pt>
                      <c:pt idx="5778">
                        <c:v>3.6609469377137702</c:v>
                      </c:pt>
                      <c:pt idx="5779">
                        <c:v>3.6653835154115399</c:v>
                      </c:pt>
                      <c:pt idx="5780">
                        <c:v>3.6698200931093101</c:v>
                      </c:pt>
                      <c:pt idx="5781">
                        <c:v>3.6742566708070798</c:v>
                      </c:pt>
                      <c:pt idx="5782">
                        <c:v>3.67869324850485</c:v>
                      </c:pt>
                      <c:pt idx="5783">
                        <c:v>3.6831298262026202</c:v>
                      </c:pt>
                      <c:pt idx="5784">
                        <c:v>3.6875664039003899</c:v>
                      </c:pt>
                      <c:pt idx="5785">
                        <c:v>3.6920029815981601</c:v>
                      </c:pt>
                      <c:pt idx="5786">
                        <c:v>3.6964395592959298</c:v>
                      </c:pt>
                      <c:pt idx="5787">
                        <c:v>3.7008761369937</c:v>
                      </c:pt>
                      <c:pt idx="5788">
                        <c:v>3.7053127146914702</c:v>
                      </c:pt>
                      <c:pt idx="5789">
                        <c:v>3.7097492923892399</c:v>
                      </c:pt>
                      <c:pt idx="5790">
                        <c:v>3.7141858700870101</c:v>
                      </c:pt>
                      <c:pt idx="5791">
                        <c:v>3.7186224477847798</c:v>
                      </c:pt>
                      <c:pt idx="5792">
                        <c:v>3.72305902548255</c:v>
                      </c:pt>
                      <c:pt idx="5793">
                        <c:v>3.7274956031803201</c:v>
                      </c:pt>
                      <c:pt idx="5794">
                        <c:v>3.7319321808780899</c:v>
                      </c:pt>
                      <c:pt idx="5795">
                        <c:v>3.73636875857586</c:v>
                      </c:pt>
                      <c:pt idx="5796">
                        <c:v>3.7408053362736302</c:v>
                      </c:pt>
                      <c:pt idx="5797">
                        <c:v>3.7452419139713999</c:v>
                      </c:pt>
                      <c:pt idx="5798">
                        <c:v>3.7496784916691701</c:v>
                      </c:pt>
                      <c:pt idx="5799">
                        <c:v>3.7541150693669398</c:v>
                      </c:pt>
                      <c:pt idx="5800">
                        <c:v>3.75855164706471</c:v>
                      </c:pt>
                      <c:pt idx="5801">
                        <c:v>3.7629882247624802</c:v>
                      </c:pt>
                      <c:pt idx="5802">
                        <c:v>3.7674248024602499</c:v>
                      </c:pt>
                      <c:pt idx="5803">
                        <c:v>3.7718613801580201</c:v>
                      </c:pt>
                      <c:pt idx="5804">
                        <c:v>3.7762979578557898</c:v>
                      </c:pt>
                      <c:pt idx="5805">
                        <c:v>3.78073453555356</c:v>
                      </c:pt>
                      <c:pt idx="5806">
                        <c:v>3.7851711132513302</c:v>
                      </c:pt>
                      <c:pt idx="5807">
                        <c:v>3.7896076909490999</c:v>
                      </c:pt>
                      <c:pt idx="5808">
                        <c:v>3.7940442686468701</c:v>
                      </c:pt>
                      <c:pt idx="5809">
                        <c:v>3.7984808463446398</c:v>
                      </c:pt>
                      <c:pt idx="5810">
                        <c:v>3.80291742404241</c:v>
                      </c:pt>
                      <c:pt idx="5811">
                        <c:v>3.8073540017401801</c:v>
                      </c:pt>
                      <c:pt idx="5812">
                        <c:v>3.8117905794379401</c:v>
                      </c:pt>
                      <c:pt idx="5813">
                        <c:v>3.8162271571357098</c:v>
                      </c:pt>
                      <c:pt idx="5814">
                        <c:v>3.82066373483348</c:v>
                      </c:pt>
                      <c:pt idx="5815">
                        <c:v>3.8251003125312599</c:v>
                      </c:pt>
                      <c:pt idx="5816">
                        <c:v>3.8295368902290199</c:v>
                      </c:pt>
                      <c:pt idx="5817">
                        <c:v>3.8339734679267901</c:v>
                      </c:pt>
                      <c:pt idx="5818">
                        <c:v>3.8384100456245598</c:v>
                      </c:pt>
                      <c:pt idx="5819">
                        <c:v>3.84284662332233</c:v>
                      </c:pt>
                      <c:pt idx="5820">
                        <c:v>3.8472832010201001</c:v>
                      </c:pt>
                      <c:pt idx="5821">
                        <c:v>3.8517197787178699</c:v>
                      </c:pt>
                      <c:pt idx="5822">
                        <c:v>3.85615635641564</c:v>
                      </c:pt>
                      <c:pt idx="5823">
                        <c:v>3.8605929341134102</c:v>
                      </c:pt>
                      <c:pt idx="5824">
                        <c:v>3.8650295118111799</c:v>
                      </c:pt>
                      <c:pt idx="5825">
                        <c:v>3.8694660895089501</c:v>
                      </c:pt>
                      <c:pt idx="5826">
                        <c:v>3.8739026672067198</c:v>
                      </c:pt>
                      <c:pt idx="5827">
                        <c:v>3.87833924490449</c:v>
                      </c:pt>
                      <c:pt idx="5828">
                        <c:v>3.8827758226022602</c:v>
                      </c:pt>
                      <c:pt idx="5829">
                        <c:v>3.8872124003000299</c:v>
                      </c:pt>
                      <c:pt idx="5830">
                        <c:v>3.8916489779978001</c:v>
                      </c:pt>
                      <c:pt idx="5831">
                        <c:v>3.8960855556955698</c:v>
                      </c:pt>
                      <c:pt idx="5832">
                        <c:v>3.90052213339334</c:v>
                      </c:pt>
                      <c:pt idx="5833">
                        <c:v>3.9049587110911101</c:v>
                      </c:pt>
                      <c:pt idx="5834">
                        <c:v>3.9093952887888799</c:v>
                      </c:pt>
                      <c:pt idx="5835">
                        <c:v>3.91383186648665</c:v>
                      </c:pt>
                      <c:pt idx="5836">
                        <c:v>3.9182684441844202</c:v>
                      </c:pt>
                      <c:pt idx="5837">
                        <c:v>3.9227050218821899</c:v>
                      </c:pt>
                      <c:pt idx="5838">
                        <c:v>3.9271415995799601</c:v>
                      </c:pt>
                      <c:pt idx="5839">
                        <c:v>3.9315781772777298</c:v>
                      </c:pt>
                      <c:pt idx="5840">
                        <c:v>3.9360147549755</c:v>
                      </c:pt>
                      <c:pt idx="5841">
                        <c:v>3.9404513326732702</c:v>
                      </c:pt>
                      <c:pt idx="5842">
                        <c:v>3.9448879103710399</c:v>
                      </c:pt>
                      <c:pt idx="5843">
                        <c:v>3.9493244880688101</c:v>
                      </c:pt>
                      <c:pt idx="5844">
                        <c:v>3.9537610657665798</c:v>
                      </c:pt>
                      <c:pt idx="5845">
                        <c:v>3.95819764346435</c:v>
                      </c:pt>
                      <c:pt idx="5846">
                        <c:v>3.9626342211621202</c:v>
                      </c:pt>
                      <c:pt idx="5847">
                        <c:v>3.9670707988598899</c:v>
                      </c:pt>
                      <c:pt idx="5848">
                        <c:v>3.9715073765576601</c:v>
                      </c:pt>
                      <c:pt idx="5849">
                        <c:v>3.9759439542554298</c:v>
                      </c:pt>
                      <c:pt idx="5850">
                        <c:v>3.9803805319532</c:v>
                      </c:pt>
                      <c:pt idx="5851">
                        <c:v>3.9848171096509701</c:v>
                      </c:pt>
                      <c:pt idx="5852">
                        <c:v>3.9892536873487399</c:v>
                      </c:pt>
                      <c:pt idx="5853">
                        <c:v>3.99369026504651</c:v>
                      </c:pt>
                      <c:pt idx="5854">
                        <c:v>3.99812684274427</c:v>
                      </c:pt>
                      <c:pt idx="5855">
                        <c:v>4.0025634204420397</c:v>
                      </c:pt>
                      <c:pt idx="5856">
                        <c:v>4.0069999981398201</c:v>
                      </c:pt>
                      <c:pt idx="5857">
                        <c:v>4.0114365758375898</c:v>
                      </c:pt>
                      <c:pt idx="5858">
                        <c:v>4.0158731535353498</c:v>
                      </c:pt>
                      <c:pt idx="5859">
                        <c:v>4.0203097312331204</c:v>
                      </c:pt>
                      <c:pt idx="5860">
                        <c:v>4.0247463089308901</c:v>
                      </c:pt>
                      <c:pt idx="5861">
                        <c:v>4.0291828866286599</c:v>
                      </c:pt>
                      <c:pt idx="5862">
                        <c:v>4.0336194643264403</c:v>
                      </c:pt>
                      <c:pt idx="5863">
                        <c:v>4.0380560420242002</c:v>
                      </c:pt>
                      <c:pt idx="5864">
                        <c:v>4.0424926197219699</c:v>
                      </c:pt>
                      <c:pt idx="5865">
                        <c:v>4.0469291974197397</c:v>
                      </c:pt>
                      <c:pt idx="5866">
                        <c:v>4.0513657751175103</c:v>
                      </c:pt>
                      <c:pt idx="5867">
                        <c:v>4.05580235281528</c:v>
                      </c:pt>
                      <c:pt idx="5868">
                        <c:v>4.0602389305130497</c:v>
                      </c:pt>
                      <c:pt idx="5869">
                        <c:v>4.0646755082108204</c:v>
                      </c:pt>
                      <c:pt idx="5870">
                        <c:v>4.0691120859085901</c:v>
                      </c:pt>
                      <c:pt idx="5871">
                        <c:v>4.0735486636063598</c:v>
                      </c:pt>
                      <c:pt idx="5872">
                        <c:v>4.0779852413041304</c:v>
                      </c:pt>
                      <c:pt idx="5873">
                        <c:v>4.0824218190019002</c:v>
                      </c:pt>
                      <c:pt idx="5874">
                        <c:v>4.0868583966996699</c:v>
                      </c:pt>
                      <c:pt idx="5875">
                        <c:v>4.0912949743974396</c:v>
                      </c:pt>
                      <c:pt idx="5876">
                        <c:v>4.0957315520952102</c:v>
                      </c:pt>
                      <c:pt idx="5877">
                        <c:v>4.10016812979298</c:v>
                      </c:pt>
                      <c:pt idx="5878">
                        <c:v>4.1046047074907497</c:v>
                      </c:pt>
                      <c:pt idx="5879">
                        <c:v>4.1090412851885203</c:v>
                      </c:pt>
                      <c:pt idx="5880">
                        <c:v>4.11347786288629</c:v>
                      </c:pt>
                      <c:pt idx="5881">
                        <c:v>4.1179144405840598</c:v>
                      </c:pt>
                      <c:pt idx="5882">
                        <c:v>4.1223510182818304</c:v>
                      </c:pt>
                      <c:pt idx="5883">
                        <c:v>4.1267875959796001</c:v>
                      </c:pt>
                      <c:pt idx="5884">
                        <c:v>4.1312241736773698</c:v>
                      </c:pt>
                      <c:pt idx="5885">
                        <c:v>4.1356607513751404</c:v>
                      </c:pt>
                      <c:pt idx="5886">
                        <c:v>4.1400973290729102</c:v>
                      </c:pt>
                      <c:pt idx="5887">
                        <c:v>4.1445339067706799</c:v>
                      </c:pt>
                      <c:pt idx="5888">
                        <c:v>4.1489704844684496</c:v>
                      </c:pt>
                      <c:pt idx="5889">
                        <c:v>4.1534070621662202</c:v>
                      </c:pt>
                      <c:pt idx="5890">
                        <c:v>4.15784363986399</c:v>
                      </c:pt>
                      <c:pt idx="5891">
                        <c:v>4.1622802175617597</c:v>
                      </c:pt>
                      <c:pt idx="5892">
                        <c:v>4.1667167952595303</c:v>
                      </c:pt>
                      <c:pt idx="5893">
                        <c:v>4.1711533729573</c:v>
                      </c:pt>
                      <c:pt idx="5894">
                        <c:v>4.1755899506550698</c:v>
                      </c:pt>
                      <c:pt idx="5895">
                        <c:v>4.1800265283528404</c:v>
                      </c:pt>
                      <c:pt idx="5896">
                        <c:v>4.1844631060506003</c:v>
                      </c:pt>
                      <c:pt idx="5897">
                        <c:v>4.1888996837483701</c:v>
                      </c:pt>
                      <c:pt idx="5898">
                        <c:v>4.1933362614461496</c:v>
                      </c:pt>
                      <c:pt idx="5899">
                        <c:v>4.1977728391439202</c:v>
                      </c:pt>
                      <c:pt idx="5900">
                        <c:v>4.2022094168416899</c:v>
                      </c:pt>
                      <c:pt idx="5901">
                        <c:v>4.2066459945394499</c:v>
                      </c:pt>
                      <c:pt idx="5902">
                        <c:v>4.2110825722372196</c:v>
                      </c:pt>
                      <c:pt idx="5903">
                        <c:v>4.215519149935</c:v>
                      </c:pt>
                      <c:pt idx="5904">
                        <c:v>4.2199557276327697</c:v>
                      </c:pt>
                      <c:pt idx="5905">
                        <c:v>4.2243923053305403</c:v>
                      </c:pt>
                      <c:pt idx="5906">
                        <c:v>4.2288288830283003</c:v>
                      </c:pt>
                      <c:pt idx="5907">
                        <c:v>4.23326546072607</c:v>
                      </c:pt>
                      <c:pt idx="5908">
                        <c:v>4.2377020384238397</c:v>
                      </c:pt>
                      <c:pt idx="5909">
                        <c:v>4.2421386161216201</c:v>
                      </c:pt>
                      <c:pt idx="5910">
                        <c:v>4.2465751938193801</c:v>
                      </c:pt>
                      <c:pt idx="5911">
                        <c:v>4.2510117715171498</c:v>
                      </c:pt>
                      <c:pt idx="5912">
                        <c:v>4.2554483492149204</c:v>
                      </c:pt>
                      <c:pt idx="5913">
                        <c:v>4.2598849269126902</c:v>
                      </c:pt>
                      <c:pt idx="5914">
                        <c:v>4.2643215046104599</c:v>
                      </c:pt>
                      <c:pt idx="5915">
                        <c:v>4.2687580823082403</c:v>
                      </c:pt>
                      <c:pt idx="5916">
                        <c:v>4.27319466000601</c:v>
                      </c:pt>
                      <c:pt idx="5917">
                        <c:v>4.27763123770377</c:v>
                      </c:pt>
                      <c:pt idx="5918">
                        <c:v>4.2820678154015397</c:v>
                      </c:pt>
                      <c:pt idx="5919">
                        <c:v>4.2865043930993103</c:v>
                      </c:pt>
                      <c:pt idx="5920">
                        <c:v>4.29094097079708</c:v>
                      </c:pt>
                      <c:pt idx="5921">
                        <c:v>4.2953775484948498</c:v>
                      </c:pt>
                      <c:pt idx="5922">
                        <c:v>4.2998141261926204</c:v>
                      </c:pt>
                      <c:pt idx="5923">
                        <c:v>4.3042507038903901</c:v>
                      </c:pt>
                      <c:pt idx="5924">
                        <c:v>4.3086872815881598</c:v>
                      </c:pt>
                      <c:pt idx="5925">
                        <c:v>4.3131238592859296</c:v>
                      </c:pt>
                      <c:pt idx="5926">
                        <c:v>4.3175604369837002</c:v>
                      </c:pt>
                      <c:pt idx="5927">
                        <c:v>4.3219970146814699</c:v>
                      </c:pt>
                      <c:pt idx="5928">
                        <c:v>4.3264335923792396</c:v>
                      </c:pt>
                      <c:pt idx="5929">
                        <c:v>4.3308701700770103</c:v>
                      </c:pt>
                      <c:pt idx="5930">
                        <c:v>4.33530674777478</c:v>
                      </c:pt>
                      <c:pt idx="5931">
                        <c:v>4.3397433254725497</c:v>
                      </c:pt>
                      <c:pt idx="5932">
                        <c:v>4.3441799031703203</c:v>
                      </c:pt>
                      <c:pt idx="5933">
                        <c:v>4.3486164808680901</c:v>
                      </c:pt>
                      <c:pt idx="5934">
                        <c:v>4.3530530585658598</c:v>
                      </c:pt>
                      <c:pt idx="5935">
                        <c:v>4.3574896362636304</c:v>
                      </c:pt>
                      <c:pt idx="5936">
                        <c:v>4.3619262139614001</c:v>
                      </c:pt>
                      <c:pt idx="5937">
                        <c:v>4.3663627916591699</c:v>
                      </c:pt>
                      <c:pt idx="5938">
                        <c:v>4.3707993693569298</c:v>
                      </c:pt>
                      <c:pt idx="5939">
                        <c:v>4.3752359470547102</c:v>
                      </c:pt>
                      <c:pt idx="5940">
                        <c:v>4.3796725247524799</c:v>
                      </c:pt>
                      <c:pt idx="5941">
                        <c:v>4.3841091024502497</c:v>
                      </c:pt>
                      <c:pt idx="5942">
                        <c:v>4.3885456801480203</c:v>
                      </c:pt>
                      <c:pt idx="5943">
                        <c:v>4.39298225784579</c:v>
                      </c:pt>
                      <c:pt idx="5944">
                        <c:v>4.3974188355435597</c:v>
                      </c:pt>
                      <c:pt idx="5945">
                        <c:v>4.4018554132413303</c:v>
                      </c:pt>
                      <c:pt idx="5946">
                        <c:v>4.4062919909390903</c:v>
                      </c:pt>
                      <c:pt idx="5947">
                        <c:v>4.41072856863686</c:v>
                      </c:pt>
                      <c:pt idx="5948">
                        <c:v>4.4151651463346298</c:v>
                      </c:pt>
                      <c:pt idx="5949">
                        <c:v>4.4196017240324004</c:v>
                      </c:pt>
                      <c:pt idx="5950">
                        <c:v>4.4240383017301701</c:v>
                      </c:pt>
                      <c:pt idx="5951">
                        <c:v>4.4284748794279496</c:v>
                      </c:pt>
                      <c:pt idx="5952">
                        <c:v>4.4329114571257202</c:v>
                      </c:pt>
                      <c:pt idx="5953">
                        <c:v>4.4373480348234899</c:v>
                      </c:pt>
                      <c:pt idx="5954">
                        <c:v>4.4417846125212597</c:v>
                      </c:pt>
                      <c:pt idx="5955">
                        <c:v>4.4462211902190196</c:v>
                      </c:pt>
                      <c:pt idx="5956">
                        <c:v>4.4506577679167902</c:v>
                      </c:pt>
                      <c:pt idx="5957">
                        <c:v>4.45509434561456</c:v>
                      </c:pt>
                      <c:pt idx="5958">
                        <c:v>4.4595309233123297</c:v>
                      </c:pt>
                      <c:pt idx="5959">
                        <c:v>4.4639675010101003</c:v>
                      </c:pt>
                      <c:pt idx="5960">
                        <c:v>4.46840407870787</c:v>
                      </c:pt>
                      <c:pt idx="5961">
                        <c:v>4.4728406564056398</c:v>
                      </c:pt>
                      <c:pt idx="5962">
                        <c:v>4.4772772341034202</c:v>
                      </c:pt>
                      <c:pt idx="5963">
                        <c:v>4.4817138118011899</c:v>
                      </c:pt>
                      <c:pt idx="5964">
                        <c:v>4.4861503894989596</c:v>
                      </c:pt>
                      <c:pt idx="5965">
                        <c:v>4.4905869671967196</c:v>
                      </c:pt>
                      <c:pt idx="5966">
                        <c:v>4.4950235448944902</c:v>
                      </c:pt>
                      <c:pt idx="5967">
                        <c:v>4.4994601225922599</c:v>
                      </c:pt>
                      <c:pt idx="5968">
                        <c:v>4.5038967002900296</c:v>
                      </c:pt>
                      <c:pt idx="5969">
                        <c:v>4.5083332779878003</c:v>
                      </c:pt>
                      <c:pt idx="5970">
                        <c:v>4.51276985568557</c:v>
                      </c:pt>
                      <c:pt idx="5971">
                        <c:v>4.5172064333833397</c:v>
                      </c:pt>
                      <c:pt idx="5972">
                        <c:v>4.5216430110811103</c:v>
                      </c:pt>
                      <c:pt idx="5973">
                        <c:v>4.5260795887788801</c:v>
                      </c:pt>
                      <c:pt idx="5974">
                        <c:v>4.5305161664766498</c:v>
                      </c:pt>
                      <c:pt idx="5975">
                        <c:v>4.5349527441744204</c:v>
                      </c:pt>
                      <c:pt idx="5976">
                        <c:v>4.5393893218721901</c:v>
                      </c:pt>
                      <c:pt idx="5977">
                        <c:v>4.5438258995699599</c:v>
                      </c:pt>
                      <c:pt idx="5978">
                        <c:v>4.5482624772677296</c:v>
                      </c:pt>
                      <c:pt idx="5979">
                        <c:v>4.5526990549655002</c:v>
                      </c:pt>
                      <c:pt idx="5980">
                        <c:v>4.5571356326632699</c:v>
                      </c:pt>
                      <c:pt idx="5981">
                        <c:v>4.5615722103610397</c:v>
                      </c:pt>
                      <c:pt idx="5982">
                        <c:v>4.5660087880588103</c:v>
                      </c:pt>
                      <c:pt idx="5983">
                        <c:v>4.57044536575658</c:v>
                      </c:pt>
                      <c:pt idx="5984">
                        <c:v>4.57488194345434</c:v>
                      </c:pt>
                      <c:pt idx="5985">
                        <c:v>4.5793185211521097</c:v>
                      </c:pt>
                      <c:pt idx="5986">
                        <c:v>4.5837550988498901</c:v>
                      </c:pt>
                      <c:pt idx="5987">
                        <c:v>4.5881916765476598</c:v>
                      </c:pt>
                      <c:pt idx="5988">
                        <c:v>4.5926282542454304</c:v>
                      </c:pt>
                      <c:pt idx="5989">
                        <c:v>4.5970648319432001</c:v>
                      </c:pt>
                      <c:pt idx="5990">
                        <c:v>4.6015014096409699</c:v>
                      </c:pt>
                      <c:pt idx="5991">
                        <c:v>4.6059379873387396</c:v>
                      </c:pt>
                      <c:pt idx="5992">
                        <c:v>4.6103745650365102</c:v>
                      </c:pt>
                      <c:pt idx="5993">
                        <c:v>4.6148111427342702</c:v>
                      </c:pt>
                      <c:pt idx="5994">
                        <c:v>4.6192477204320399</c:v>
                      </c:pt>
                      <c:pt idx="5995">
                        <c:v>4.6236842981298096</c:v>
                      </c:pt>
                      <c:pt idx="5996">
                        <c:v>4.6281208758275802</c:v>
                      </c:pt>
                      <c:pt idx="5997">
                        <c:v>4.63255745352535</c:v>
                      </c:pt>
                      <c:pt idx="5998">
                        <c:v>4.6369940312231304</c:v>
                      </c:pt>
                      <c:pt idx="5999">
                        <c:v>4.6414306089209001</c:v>
                      </c:pt>
                      <c:pt idx="6000">
                        <c:v>4.6458671866186698</c:v>
                      </c:pt>
                      <c:pt idx="6001">
                        <c:v>4.6503037643164404</c:v>
                      </c:pt>
                      <c:pt idx="6002">
                        <c:v>4.6547403420142102</c:v>
                      </c:pt>
                      <c:pt idx="6003">
                        <c:v>4.6591769197119701</c:v>
                      </c:pt>
                      <c:pt idx="6004">
                        <c:v>4.6636134974097398</c:v>
                      </c:pt>
                      <c:pt idx="6005">
                        <c:v>4.6680500751075096</c:v>
                      </c:pt>
                      <c:pt idx="6006">
                        <c:v>4.6724866528052802</c:v>
                      </c:pt>
                      <c:pt idx="6007">
                        <c:v>4.6769232305030499</c:v>
                      </c:pt>
                      <c:pt idx="6008">
                        <c:v>4.6813598082008196</c:v>
                      </c:pt>
                      <c:pt idx="6009">
                        <c:v>4.6857963858986</c:v>
                      </c:pt>
                      <c:pt idx="6010">
                        <c:v>4.69023296359636</c:v>
                      </c:pt>
                      <c:pt idx="6011">
                        <c:v>4.6946695412941297</c:v>
                      </c:pt>
                      <c:pt idx="6012">
                        <c:v>4.6991061189919003</c:v>
                      </c:pt>
                      <c:pt idx="6013">
                        <c:v>4.7035426966896701</c:v>
                      </c:pt>
                      <c:pt idx="6014">
                        <c:v>4.7079792743874398</c:v>
                      </c:pt>
                      <c:pt idx="6015">
                        <c:v>4.7124158520852104</c:v>
                      </c:pt>
                      <c:pt idx="6016">
                        <c:v>4.7168524297829801</c:v>
                      </c:pt>
                      <c:pt idx="6017">
                        <c:v>4.7212890074807499</c:v>
                      </c:pt>
                      <c:pt idx="6018">
                        <c:v>4.7257255851785196</c:v>
                      </c:pt>
                      <c:pt idx="6019">
                        <c:v>4.7301621628762902</c:v>
                      </c:pt>
                      <c:pt idx="6020">
                        <c:v>4.7345987405740599</c:v>
                      </c:pt>
                      <c:pt idx="6021">
                        <c:v>4.7390353182718297</c:v>
                      </c:pt>
                      <c:pt idx="6022">
                        <c:v>4.7434718959696003</c:v>
                      </c:pt>
                      <c:pt idx="6023">
                        <c:v>4.74790847366737</c:v>
                      </c:pt>
                      <c:pt idx="6024">
                        <c:v>4.7523450513651397</c:v>
                      </c:pt>
                      <c:pt idx="6025">
                        <c:v>4.7567816290629104</c:v>
                      </c:pt>
                      <c:pt idx="6026">
                        <c:v>4.7612182067606801</c:v>
                      </c:pt>
                      <c:pt idx="6027">
                        <c:v>4.7656547844584498</c:v>
                      </c:pt>
                      <c:pt idx="6028">
                        <c:v>4.7700913621562204</c:v>
                      </c:pt>
                      <c:pt idx="6029">
                        <c:v>4.7745279398539902</c:v>
                      </c:pt>
                      <c:pt idx="6030">
                        <c:v>4.7789645175517599</c:v>
                      </c:pt>
                      <c:pt idx="6031">
                        <c:v>4.7834010952495198</c:v>
                      </c:pt>
                      <c:pt idx="6032">
                        <c:v>4.7878376729472896</c:v>
                      </c:pt>
                      <c:pt idx="6033">
                        <c:v>4.79227425064507</c:v>
                      </c:pt>
                      <c:pt idx="6034">
                        <c:v>4.7967108283428397</c:v>
                      </c:pt>
                      <c:pt idx="6035">
                        <c:v>4.8011474060406103</c:v>
                      </c:pt>
                      <c:pt idx="6036">
                        <c:v>4.80558398373838</c:v>
                      </c:pt>
                      <c:pt idx="6037">
                        <c:v>4.8100205614361498</c:v>
                      </c:pt>
                      <c:pt idx="6038">
                        <c:v>4.8144571391339204</c:v>
                      </c:pt>
                      <c:pt idx="6039">
                        <c:v>4.8188937168316901</c:v>
                      </c:pt>
                      <c:pt idx="6040">
                        <c:v>4.8233302945294501</c:v>
                      </c:pt>
                      <c:pt idx="6041">
                        <c:v>4.8277668722272198</c:v>
                      </c:pt>
                      <c:pt idx="6042">
                        <c:v>4.8322034499249904</c:v>
                      </c:pt>
                      <c:pt idx="6043">
                        <c:v>4.8366400276227601</c:v>
                      </c:pt>
                      <c:pt idx="6044">
                        <c:v>4.8410766053205299</c:v>
                      </c:pt>
                      <c:pt idx="6045">
                        <c:v>4.8455131830183102</c:v>
                      </c:pt>
                      <c:pt idx="6046">
                        <c:v>4.84994976071608</c:v>
                      </c:pt>
                      <c:pt idx="6047">
                        <c:v>4.8543863384138497</c:v>
                      </c:pt>
                      <c:pt idx="6048">
                        <c:v>4.8588229161116203</c:v>
                      </c:pt>
                      <c:pt idx="6049">
                        <c:v>4.8632594938093803</c:v>
                      </c:pt>
                      <c:pt idx="6050">
                        <c:v>4.86769607150715</c:v>
                      </c:pt>
                      <c:pt idx="6051">
                        <c:v>4.8721326492049197</c:v>
                      </c:pt>
                      <c:pt idx="6052">
                        <c:v>4.8765692269026903</c:v>
                      </c:pt>
                      <c:pt idx="6053">
                        <c:v>4.8810058046004601</c:v>
                      </c:pt>
                      <c:pt idx="6054">
                        <c:v>4.8854423822982298</c:v>
                      </c:pt>
                      <c:pt idx="6055">
                        <c:v>4.8898789599960004</c:v>
                      </c:pt>
                      <c:pt idx="6056">
                        <c:v>4.8943155376937701</c:v>
                      </c:pt>
                      <c:pt idx="6057">
                        <c:v>4.8987521153915399</c:v>
                      </c:pt>
                      <c:pt idx="6058">
                        <c:v>4.9031886930893096</c:v>
                      </c:pt>
                      <c:pt idx="6059">
                        <c:v>4.9076252707870802</c:v>
                      </c:pt>
                      <c:pt idx="6060">
                        <c:v>4.9120618484848499</c:v>
                      </c:pt>
                      <c:pt idx="6061">
                        <c:v>4.9164984261826197</c:v>
                      </c:pt>
                      <c:pt idx="6062">
                        <c:v>4.9209350038803903</c:v>
                      </c:pt>
                      <c:pt idx="6063">
                        <c:v>4.92537158157816</c:v>
                      </c:pt>
                      <c:pt idx="6064">
                        <c:v>4.9298081592759297</c:v>
                      </c:pt>
                      <c:pt idx="6065">
                        <c:v>4.9342447369737004</c:v>
                      </c:pt>
                      <c:pt idx="6066">
                        <c:v>4.9386813146714701</c:v>
                      </c:pt>
                      <c:pt idx="6067">
                        <c:v>4.9431178923692398</c:v>
                      </c:pt>
                      <c:pt idx="6068">
                        <c:v>4.9475544700670104</c:v>
                      </c:pt>
                      <c:pt idx="6069">
                        <c:v>4.9519910477647802</c:v>
                      </c:pt>
                      <c:pt idx="6070">
                        <c:v>4.9564276254625499</c:v>
                      </c:pt>
                      <c:pt idx="6071">
                        <c:v>4.9608642031603196</c:v>
                      </c:pt>
                      <c:pt idx="6072">
                        <c:v>4.9653007808580902</c:v>
                      </c:pt>
                      <c:pt idx="6073">
                        <c:v>4.96973735855586</c:v>
                      </c:pt>
                      <c:pt idx="6074">
                        <c:v>4.9741739362536297</c:v>
                      </c:pt>
                      <c:pt idx="6075">
                        <c:v>4.9786105139514003</c:v>
                      </c:pt>
                      <c:pt idx="6076">
                        <c:v>4.98304709164917</c:v>
                      </c:pt>
                      <c:pt idx="6077">
                        <c:v>4.9874836693469398</c:v>
                      </c:pt>
                      <c:pt idx="6078">
                        <c:v>4.9919202470446997</c:v>
                      </c:pt>
                      <c:pt idx="6079">
                        <c:v>4.9963568247424703</c:v>
                      </c:pt>
                      <c:pt idx="6080">
                        <c:v>5.0007934024402401</c:v>
                      </c:pt>
                      <c:pt idx="6081">
                        <c:v>5.0052299801380196</c:v>
                      </c:pt>
                      <c:pt idx="6082">
                        <c:v>5.0096665578357902</c:v>
                      </c:pt>
                      <c:pt idx="6083">
                        <c:v>5.0141031355335599</c:v>
                      </c:pt>
                      <c:pt idx="6084">
                        <c:v>5.0185397132313296</c:v>
                      </c:pt>
                      <c:pt idx="6085">
                        <c:v>5.0229762909291003</c:v>
                      </c:pt>
                      <c:pt idx="6086">
                        <c:v>5.02741286862687</c:v>
                      </c:pt>
                      <c:pt idx="6087">
                        <c:v>5.0318494463246397</c:v>
                      </c:pt>
                      <c:pt idx="6088">
                        <c:v>5.0362860240223997</c:v>
                      </c:pt>
                      <c:pt idx="6089">
                        <c:v>5.0407226017201703</c:v>
                      </c:pt>
                      <c:pt idx="6090">
                        <c:v>5.04515917941794</c:v>
                      </c:pt>
                      <c:pt idx="6091">
                        <c:v>5.0495957571157097</c:v>
                      </c:pt>
                      <c:pt idx="6092">
                        <c:v>5.0540323348134901</c:v>
                      </c:pt>
                      <c:pt idx="6093">
                        <c:v>5.0584689125112501</c:v>
                      </c:pt>
                      <c:pt idx="6094">
                        <c:v>5.0629054902090198</c:v>
                      </c:pt>
                      <c:pt idx="6095">
                        <c:v>5.0673420679067904</c:v>
                      </c:pt>
                      <c:pt idx="6096">
                        <c:v>5.0717786456045602</c:v>
                      </c:pt>
                      <c:pt idx="6097">
                        <c:v>5.0762152233023299</c:v>
                      </c:pt>
                      <c:pt idx="6098">
                        <c:v>5.0806518010000996</c:v>
                      </c:pt>
                      <c:pt idx="6099">
                        <c:v>5.0850883786978702</c:v>
                      </c:pt>
                      <c:pt idx="6100">
                        <c:v>5.08952495639564</c:v>
                      </c:pt>
                      <c:pt idx="6101">
                        <c:v>5.0939615340934097</c:v>
                      </c:pt>
                      <c:pt idx="6102">
                        <c:v>5.0983981117911803</c:v>
                      </c:pt>
                      <c:pt idx="6103">
                        <c:v>5.10283468948895</c:v>
                      </c:pt>
                      <c:pt idx="6104">
                        <c:v>5.1072712671867198</c:v>
                      </c:pt>
                      <c:pt idx="6105">
                        <c:v>5.1117078448844904</c:v>
                      </c:pt>
                      <c:pt idx="6106">
                        <c:v>5.1161444225822601</c:v>
                      </c:pt>
                      <c:pt idx="6107">
                        <c:v>5.1205810002800298</c:v>
                      </c:pt>
                      <c:pt idx="6108">
                        <c:v>5.1250175779778004</c:v>
                      </c:pt>
                      <c:pt idx="6109">
                        <c:v>5.1294541556755702</c:v>
                      </c:pt>
                      <c:pt idx="6110">
                        <c:v>5.1338907333733399</c:v>
                      </c:pt>
                      <c:pt idx="6111">
                        <c:v>5.1383273110711096</c:v>
                      </c:pt>
                      <c:pt idx="6112">
                        <c:v>5.1427638887688802</c:v>
                      </c:pt>
                      <c:pt idx="6113">
                        <c:v>5.14720046646665</c:v>
                      </c:pt>
                      <c:pt idx="6114">
                        <c:v>5.1516370441644197</c:v>
                      </c:pt>
                      <c:pt idx="6115">
                        <c:v>5.1560736218621903</c:v>
                      </c:pt>
                      <c:pt idx="6116">
                        <c:v>5.16051019955996</c:v>
                      </c:pt>
                      <c:pt idx="6117">
                        <c:v>5.1649467772577298</c:v>
                      </c:pt>
                      <c:pt idx="6118">
                        <c:v>5.1693833549555004</c:v>
                      </c:pt>
                      <c:pt idx="6119">
                        <c:v>5.1738199326532701</c:v>
                      </c:pt>
                      <c:pt idx="6120">
                        <c:v>5.1782565103510398</c:v>
                      </c:pt>
                      <c:pt idx="6121">
                        <c:v>5.1826930880488096</c:v>
                      </c:pt>
                      <c:pt idx="6122">
                        <c:v>5.1871296657465802</c:v>
                      </c:pt>
                      <c:pt idx="6123">
                        <c:v>5.1915662434443499</c:v>
                      </c:pt>
                      <c:pt idx="6124">
                        <c:v>5.1960028211421196</c:v>
                      </c:pt>
                      <c:pt idx="6125">
                        <c:v>5.2004393988398903</c:v>
                      </c:pt>
                      <c:pt idx="6126">
                        <c:v>5.2048759765376502</c:v>
                      </c:pt>
                      <c:pt idx="6127">
                        <c:v>5.2093125542354199</c:v>
                      </c:pt>
                      <c:pt idx="6128">
                        <c:v>5.2137491319332003</c:v>
                      </c:pt>
                      <c:pt idx="6129">
                        <c:v>5.2181857096309701</c:v>
                      </c:pt>
                      <c:pt idx="6130">
                        <c:v>5.2226222873287398</c:v>
                      </c:pt>
                      <c:pt idx="6131">
                        <c:v>5.2270588650265104</c:v>
                      </c:pt>
                      <c:pt idx="6132">
                        <c:v>5.2314954427242704</c:v>
                      </c:pt>
                      <c:pt idx="6133">
                        <c:v>5.2359320204220401</c:v>
                      </c:pt>
                      <c:pt idx="6134">
                        <c:v>5.2403685981198196</c:v>
                      </c:pt>
                      <c:pt idx="6135">
                        <c:v>5.2448051758175804</c:v>
                      </c:pt>
                      <c:pt idx="6136">
                        <c:v>5.2492417535153502</c:v>
                      </c:pt>
                      <c:pt idx="6137">
                        <c:v>5.2536783312131199</c:v>
                      </c:pt>
                      <c:pt idx="6138">
                        <c:v>5.2581149089108896</c:v>
                      </c:pt>
                      <c:pt idx="6139">
                        <c:v>5.2625514866086602</c:v>
                      </c:pt>
                      <c:pt idx="6140">
                        <c:v>5.26698806430643</c:v>
                      </c:pt>
                      <c:pt idx="6141">
                        <c:v>5.2714246420041997</c:v>
                      </c:pt>
                      <c:pt idx="6142">
                        <c:v>5.2758612197019703</c:v>
                      </c:pt>
                      <c:pt idx="6143">
                        <c:v>5.28029779739974</c:v>
                      </c:pt>
                      <c:pt idx="6144">
                        <c:v>5.2847343750975098</c:v>
                      </c:pt>
                      <c:pt idx="6145">
                        <c:v>5.2891709527952804</c:v>
                      </c:pt>
                      <c:pt idx="6146">
                        <c:v>5.2936075304930501</c:v>
                      </c:pt>
                      <c:pt idx="6147">
                        <c:v>5.2980441081908198</c:v>
                      </c:pt>
                      <c:pt idx="6148">
                        <c:v>5.3024806858885896</c:v>
                      </c:pt>
                      <c:pt idx="6149">
                        <c:v>5.3069172635863602</c:v>
                      </c:pt>
                      <c:pt idx="6150">
                        <c:v>5.3113538412841299</c:v>
                      </c:pt>
                      <c:pt idx="6151">
                        <c:v>5.3157904189818996</c:v>
                      </c:pt>
                      <c:pt idx="6152">
                        <c:v>5.3202269966796703</c:v>
                      </c:pt>
                      <c:pt idx="6153">
                        <c:v>5.32466357437744</c:v>
                      </c:pt>
                      <c:pt idx="6154">
                        <c:v>5.3291001520752097</c:v>
                      </c:pt>
                      <c:pt idx="6155">
                        <c:v>5.3335367297729803</c:v>
                      </c:pt>
                      <c:pt idx="6156">
                        <c:v>5.3379733074707501</c:v>
                      </c:pt>
                      <c:pt idx="6157">
                        <c:v>5.3424098851685198</c:v>
                      </c:pt>
                      <c:pt idx="6158">
                        <c:v>5.3468464628662904</c:v>
                      </c:pt>
                      <c:pt idx="6159">
                        <c:v>5.3512830405640601</c:v>
                      </c:pt>
                      <c:pt idx="6160">
                        <c:v>5.3557196182618299</c:v>
                      </c:pt>
                      <c:pt idx="6161">
                        <c:v>5.3601561959595996</c:v>
                      </c:pt>
                      <c:pt idx="6162">
                        <c:v>5.3645927736573702</c:v>
                      </c:pt>
                      <c:pt idx="6163">
                        <c:v>5.3690293513551399</c:v>
                      </c:pt>
                      <c:pt idx="6164">
                        <c:v>5.3734659290529097</c:v>
                      </c:pt>
                      <c:pt idx="6165">
                        <c:v>5.3779025067506803</c:v>
                      </c:pt>
                      <c:pt idx="6166">
                        <c:v>5.38233908444845</c:v>
                      </c:pt>
                      <c:pt idx="6167">
                        <c:v>5.3867756621462197</c:v>
                      </c:pt>
                      <c:pt idx="6168">
                        <c:v>5.3912122398439903</c:v>
                      </c:pt>
                      <c:pt idx="6169">
                        <c:v>5.3956488175417601</c:v>
                      </c:pt>
                      <c:pt idx="6170">
                        <c:v>5.4000853952395298</c:v>
                      </c:pt>
                      <c:pt idx="6171">
                        <c:v>5.4045219729373004</c:v>
                      </c:pt>
                      <c:pt idx="6172">
                        <c:v>5.4089585506350701</c:v>
                      </c:pt>
                      <c:pt idx="6173">
                        <c:v>5.4133951283328301</c:v>
                      </c:pt>
                      <c:pt idx="6174">
                        <c:v>5.4178317060305998</c:v>
                      </c:pt>
                      <c:pt idx="6175">
                        <c:v>5.4222682837283802</c:v>
                      </c:pt>
                      <c:pt idx="6176">
                        <c:v>5.4267048614261499</c:v>
                      </c:pt>
                      <c:pt idx="6177">
                        <c:v>5.4311414391239099</c:v>
                      </c:pt>
                      <c:pt idx="6178">
                        <c:v>5.4355780168216796</c:v>
                      </c:pt>
                      <c:pt idx="6179">
                        <c:v>5.4400145945194502</c:v>
                      </c:pt>
                      <c:pt idx="6180">
                        <c:v>5.44445117221722</c:v>
                      </c:pt>
                      <c:pt idx="6181">
                        <c:v>5.4488877499150004</c:v>
                      </c:pt>
                      <c:pt idx="6182">
                        <c:v>5.4533243276127603</c:v>
                      </c:pt>
                      <c:pt idx="6183">
                        <c:v>5.45776090531053</c:v>
                      </c:pt>
                      <c:pt idx="6184">
                        <c:v>5.4621974830082998</c:v>
                      </c:pt>
                      <c:pt idx="6185">
                        <c:v>5.4666340607060704</c:v>
                      </c:pt>
                      <c:pt idx="6186">
                        <c:v>5.4710706384038401</c:v>
                      </c:pt>
                      <c:pt idx="6187">
                        <c:v>5.4755072161016098</c:v>
                      </c:pt>
                      <c:pt idx="6188">
                        <c:v>5.4799437937993796</c:v>
                      </c:pt>
                      <c:pt idx="6189">
                        <c:v>5.4843803714971502</c:v>
                      </c:pt>
                      <c:pt idx="6190">
                        <c:v>5.4888169491949199</c:v>
                      </c:pt>
                      <c:pt idx="6191">
                        <c:v>5.4932535268926896</c:v>
                      </c:pt>
                      <c:pt idx="6192">
                        <c:v>5.4976901045904603</c:v>
                      </c:pt>
                      <c:pt idx="6193">
                        <c:v>5.50212668228823</c:v>
                      </c:pt>
                      <c:pt idx="6194">
                        <c:v>5.5065632599859997</c:v>
                      </c:pt>
                      <c:pt idx="6195">
                        <c:v>5.5109998376837703</c:v>
                      </c:pt>
                      <c:pt idx="6196">
                        <c:v>5.5154364153815401</c:v>
                      </c:pt>
                      <c:pt idx="6197">
                        <c:v>5.5198729930793098</c:v>
                      </c:pt>
                      <c:pt idx="6198">
                        <c:v>5.5243095707770804</c:v>
                      </c:pt>
                      <c:pt idx="6199">
                        <c:v>5.5287461484748501</c:v>
                      </c:pt>
                      <c:pt idx="6200">
                        <c:v>5.5331827261726199</c:v>
                      </c:pt>
                      <c:pt idx="6201">
                        <c:v>5.5376193038703896</c:v>
                      </c:pt>
                      <c:pt idx="6202">
                        <c:v>5.5420558815681602</c:v>
                      </c:pt>
                      <c:pt idx="6203">
                        <c:v>5.5464924592659299</c:v>
                      </c:pt>
                      <c:pt idx="6204">
                        <c:v>5.5509290369636997</c:v>
                      </c:pt>
                      <c:pt idx="6205">
                        <c:v>5.5553656146614703</c:v>
                      </c:pt>
                      <c:pt idx="6206">
                        <c:v>5.55980219235924</c:v>
                      </c:pt>
                      <c:pt idx="6207">
                        <c:v>5.5642387700570097</c:v>
                      </c:pt>
                      <c:pt idx="6208">
                        <c:v>5.5686753477547803</c:v>
                      </c:pt>
                      <c:pt idx="6209">
                        <c:v>5.5731119254525501</c:v>
                      </c:pt>
                      <c:pt idx="6210">
                        <c:v>5.5775485031503198</c:v>
                      </c:pt>
                      <c:pt idx="6211">
                        <c:v>5.5819850808480904</c:v>
                      </c:pt>
                      <c:pt idx="6212">
                        <c:v>5.5864216585458601</c:v>
                      </c:pt>
                      <c:pt idx="6213">
                        <c:v>5.5908582362436299</c:v>
                      </c:pt>
                      <c:pt idx="6214">
                        <c:v>5.5952948139413996</c:v>
                      </c:pt>
                      <c:pt idx="6215">
                        <c:v>5.5997313916391702</c:v>
                      </c:pt>
                      <c:pt idx="6216">
                        <c:v>5.6041679693369399</c:v>
                      </c:pt>
                      <c:pt idx="6217">
                        <c:v>5.6086045470347097</c:v>
                      </c:pt>
                      <c:pt idx="6218">
                        <c:v>5.6130411247324803</c:v>
                      </c:pt>
                      <c:pt idx="6219">
                        <c:v>5.61747770243025</c:v>
                      </c:pt>
                      <c:pt idx="6220">
                        <c:v>5.62191428012801</c:v>
                      </c:pt>
                      <c:pt idx="6221">
                        <c:v>5.6263508578257797</c:v>
                      </c:pt>
                      <c:pt idx="6222">
                        <c:v>5.6307874355235503</c:v>
                      </c:pt>
                      <c:pt idx="6223">
                        <c:v>5.63522401322132</c:v>
                      </c:pt>
                      <c:pt idx="6224">
                        <c:v>5.6396605909190898</c:v>
                      </c:pt>
                      <c:pt idx="6225">
                        <c:v>5.6440971686168604</c:v>
                      </c:pt>
                      <c:pt idx="6226">
                        <c:v>5.6485337463146301</c:v>
                      </c:pt>
                      <c:pt idx="6227">
                        <c:v>5.6529703240123998</c:v>
                      </c:pt>
                      <c:pt idx="6228">
                        <c:v>5.6574069017101802</c:v>
                      </c:pt>
                      <c:pt idx="6229">
                        <c:v>5.66184347940795</c:v>
                      </c:pt>
                      <c:pt idx="6230">
                        <c:v>5.6662800571057099</c:v>
                      </c:pt>
                      <c:pt idx="6231">
                        <c:v>5.6707166348034796</c:v>
                      </c:pt>
                      <c:pt idx="6232">
                        <c:v>5.6751532125012503</c:v>
                      </c:pt>
                      <c:pt idx="6233">
                        <c:v>5.67958979019902</c:v>
                      </c:pt>
                      <c:pt idx="6234">
                        <c:v>5.6840263678967897</c:v>
                      </c:pt>
                      <c:pt idx="6235">
                        <c:v>5.6884629455945603</c:v>
                      </c:pt>
                      <c:pt idx="6236">
                        <c:v>5.6928995232923301</c:v>
                      </c:pt>
                      <c:pt idx="6237">
                        <c:v>5.6973361009900998</c:v>
                      </c:pt>
                      <c:pt idx="6238">
                        <c:v>5.7017726786878704</c:v>
                      </c:pt>
                      <c:pt idx="6239">
                        <c:v>5.7062092563856401</c:v>
                      </c:pt>
                      <c:pt idx="6240">
                        <c:v>5.7106458340834099</c:v>
                      </c:pt>
                      <c:pt idx="6241">
                        <c:v>5.7150824117811796</c:v>
                      </c:pt>
                      <c:pt idx="6242">
                        <c:v>5.7195189894789502</c:v>
                      </c:pt>
                      <c:pt idx="6243">
                        <c:v>5.7239555671767199</c:v>
                      </c:pt>
                      <c:pt idx="6244">
                        <c:v>5.7283921448744897</c:v>
                      </c:pt>
                      <c:pt idx="6245">
                        <c:v>5.7328287225722603</c:v>
                      </c:pt>
                      <c:pt idx="6246">
                        <c:v>5.73726530027003</c:v>
                      </c:pt>
                      <c:pt idx="6247">
                        <c:v>5.7417018779677997</c:v>
                      </c:pt>
                      <c:pt idx="6248">
                        <c:v>5.7461384556655704</c:v>
                      </c:pt>
                      <c:pt idx="6249">
                        <c:v>5.7505750333633401</c:v>
                      </c:pt>
                      <c:pt idx="6250">
                        <c:v>5.7550116110611098</c:v>
                      </c:pt>
                      <c:pt idx="6251">
                        <c:v>5.7594481887588804</c:v>
                      </c:pt>
                      <c:pt idx="6252">
                        <c:v>5.7638847664566502</c:v>
                      </c:pt>
                      <c:pt idx="6253">
                        <c:v>5.7683213441544199</c:v>
                      </c:pt>
                      <c:pt idx="6254">
                        <c:v>5.7727579218521896</c:v>
                      </c:pt>
                      <c:pt idx="6255">
                        <c:v>5.7771944995499602</c:v>
                      </c:pt>
                      <c:pt idx="6256">
                        <c:v>5.78163107724773</c:v>
                      </c:pt>
                      <c:pt idx="6257">
                        <c:v>5.7860676549454997</c:v>
                      </c:pt>
                      <c:pt idx="6258">
                        <c:v>5.7905042326432703</c:v>
                      </c:pt>
                      <c:pt idx="6259">
                        <c:v>5.79494081034104</c:v>
                      </c:pt>
                      <c:pt idx="6260">
                        <c:v>5.7993773880388</c:v>
                      </c:pt>
                      <c:pt idx="6261">
                        <c:v>5.8038139657365697</c:v>
                      </c:pt>
                      <c:pt idx="6262">
                        <c:v>5.8082505434343403</c:v>
                      </c:pt>
                      <c:pt idx="6263">
                        <c:v>5.8126871211321101</c:v>
                      </c:pt>
                      <c:pt idx="6264">
                        <c:v>5.8171236988298904</c:v>
                      </c:pt>
                      <c:pt idx="6265">
                        <c:v>5.8215602765276602</c:v>
                      </c:pt>
                      <c:pt idx="6266">
                        <c:v>5.8259968542254299</c:v>
                      </c:pt>
                      <c:pt idx="6267">
                        <c:v>5.8304334319231899</c:v>
                      </c:pt>
                      <c:pt idx="6268">
                        <c:v>5.8348700096209596</c:v>
                      </c:pt>
                      <c:pt idx="6269">
                        <c:v>5.8393065873187302</c:v>
                      </c:pt>
                      <c:pt idx="6270">
                        <c:v>5.8437431650164999</c:v>
                      </c:pt>
                      <c:pt idx="6271">
                        <c:v>5.8481797427142697</c:v>
                      </c:pt>
                      <c:pt idx="6272">
                        <c:v>5.8526163204120403</c:v>
                      </c:pt>
                      <c:pt idx="6273">
                        <c:v>5.85705289810981</c:v>
                      </c:pt>
                      <c:pt idx="6274">
                        <c:v>5.8614894758075797</c:v>
                      </c:pt>
                      <c:pt idx="6275">
                        <c:v>5.8659260535053601</c:v>
                      </c:pt>
                      <c:pt idx="6276">
                        <c:v>5.8703626312031298</c:v>
                      </c:pt>
                      <c:pt idx="6277">
                        <c:v>5.8747992089008898</c:v>
                      </c:pt>
                      <c:pt idx="6278">
                        <c:v>5.8792357865986604</c:v>
                      </c:pt>
                      <c:pt idx="6279">
                        <c:v>5.8836723642964301</c:v>
                      </c:pt>
                      <c:pt idx="6280">
                        <c:v>5.8881089419941999</c:v>
                      </c:pt>
                      <c:pt idx="6281">
                        <c:v>5.8925455196919696</c:v>
                      </c:pt>
                      <c:pt idx="6282">
                        <c:v>5.8969820973897402</c:v>
                      </c:pt>
                      <c:pt idx="6283">
                        <c:v>5.9014186750875099</c:v>
                      </c:pt>
                      <c:pt idx="6284">
                        <c:v>5.9058552527852797</c:v>
                      </c:pt>
                      <c:pt idx="6285">
                        <c:v>5.9102918304830503</c:v>
                      </c:pt>
                      <c:pt idx="6286">
                        <c:v>5.91472840818082</c:v>
                      </c:pt>
                      <c:pt idx="6287">
                        <c:v>5.9191649858785897</c:v>
                      </c:pt>
                      <c:pt idx="6288">
                        <c:v>5.9236015635763604</c:v>
                      </c:pt>
                      <c:pt idx="6289">
                        <c:v>5.9280381412741301</c:v>
                      </c:pt>
                      <c:pt idx="6290">
                        <c:v>5.9324747189718998</c:v>
                      </c:pt>
                      <c:pt idx="6291">
                        <c:v>5.9369112966696704</c:v>
                      </c:pt>
                      <c:pt idx="6292">
                        <c:v>5.9413478743674402</c:v>
                      </c:pt>
                      <c:pt idx="6293">
                        <c:v>5.9457844520652099</c:v>
                      </c:pt>
                      <c:pt idx="6294">
                        <c:v>5.9502210297629796</c:v>
                      </c:pt>
                      <c:pt idx="6295">
                        <c:v>5.9546576074607502</c:v>
                      </c:pt>
                      <c:pt idx="6296">
                        <c:v>5.95909418515852</c:v>
                      </c:pt>
                      <c:pt idx="6297">
                        <c:v>5.9635307628562897</c:v>
                      </c:pt>
                      <c:pt idx="6298">
                        <c:v>5.9679673405540603</c:v>
                      </c:pt>
                      <c:pt idx="6299">
                        <c:v>5.97240391825183</c:v>
                      </c:pt>
                      <c:pt idx="6300">
                        <c:v>5.9768404959495998</c:v>
                      </c:pt>
                      <c:pt idx="6301">
                        <c:v>5.9812770736473704</c:v>
                      </c:pt>
                      <c:pt idx="6302">
                        <c:v>5.9857136513451401</c:v>
                      </c:pt>
                      <c:pt idx="6303">
                        <c:v>5.9901502290429098</c:v>
                      </c:pt>
                      <c:pt idx="6304">
                        <c:v>5.9945868067406796</c:v>
                      </c:pt>
                      <c:pt idx="6305">
                        <c:v>5.9990233844384404</c:v>
                      </c:pt>
                      <c:pt idx="6306">
                        <c:v>6.0034599621362101</c:v>
                      </c:pt>
                      <c:pt idx="6307">
                        <c:v>6.0078965398339799</c:v>
                      </c:pt>
                      <c:pt idx="6308">
                        <c:v>6.0123331175317496</c:v>
                      </c:pt>
                      <c:pt idx="6309">
                        <c:v>6.0167696952295202</c:v>
                      </c:pt>
                      <c:pt idx="6310">
                        <c:v>6.0212062729272899</c:v>
                      </c:pt>
                      <c:pt idx="6311">
                        <c:v>6.0256428506250703</c:v>
                      </c:pt>
                      <c:pt idx="6312">
                        <c:v>6.0300794283228401</c:v>
                      </c:pt>
                      <c:pt idx="6313">
                        <c:v>6.0345160060206098</c:v>
                      </c:pt>
                      <c:pt idx="6314">
                        <c:v>6.0389525837183804</c:v>
                      </c:pt>
                      <c:pt idx="6315">
                        <c:v>6.0433891614161404</c:v>
                      </c:pt>
                      <c:pt idx="6316">
                        <c:v>6.0478257391139101</c:v>
                      </c:pt>
                      <c:pt idx="6317">
                        <c:v>6.0522623168116798</c:v>
                      </c:pt>
                      <c:pt idx="6318">
                        <c:v>6.0566988945094504</c:v>
                      </c:pt>
                      <c:pt idx="6319">
                        <c:v>6.0611354722072202</c:v>
                      </c:pt>
                      <c:pt idx="6320">
                        <c:v>6.0655720499049899</c:v>
                      </c:pt>
                      <c:pt idx="6321">
                        <c:v>6.0700086276027596</c:v>
                      </c:pt>
                      <c:pt idx="6322">
                        <c:v>6.07444520530054</c:v>
                      </c:pt>
                      <c:pt idx="6323">
                        <c:v>6.0788817829983097</c:v>
                      </c:pt>
                      <c:pt idx="6324">
                        <c:v>6.0833183606960697</c:v>
                      </c:pt>
                      <c:pt idx="6325">
                        <c:v>6.0877549383938403</c:v>
                      </c:pt>
                      <c:pt idx="6326">
                        <c:v>6.09219151609161</c:v>
                      </c:pt>
                      <c:pt idx="6327">
                        <c:v>6.0966280937893798</c:v>
                      </c:pt>
                      <c:pt idx="6328">
                        <c:v>6.1010646714871504</c:v>
                      </c:pt>
                      <c:pt idx="6329">
                        <c:v>6.1055012491849201</c:v>
                      </c:pt>
                      <c:pt idx="6330">
                        <c:v>6.1099378268826898</c:v>
                      </c:pt>
                      <c:pt idx="6331">
                        <c:v>6.1143744045804604</c:v>
                      </c:pt>
                      <c:pt idx="6332">
                        <c:v>6.1188109822782302</c:v>
                      </c:pt>
                      <c:pt idx="6333">
                        <c:v>6.1232475599759999</c:v>
                      </c:pt>
                      <c:pt idx="6334">
                        <c:v>6.1276841376737696</c:v>
                      </c:pt>
                      <c:pt idx="6335">
                        <c:v>6.1321207153715402</c:v>
                      </c:pt>
                      <c:pt idx="6336">
                        <c:v>6.13655729306931</c:v>
                      </c:pt>
                      <c:pt idx="6337">
                        <c:v>6.1409938707670797</c:v>
                      </c:pt>
                      <c:pt idx="6338">
                        <c:v>6.1454304484648503</c:v>
                      </c:pt>
                      <c:pt idx="6339">
                        <c:v>6.14986702616262</c:v>
                      </c:pt>
                      <c:pt idx="6340">
                        <c:v>6.1543036038603898</c:v>
                      </c:pt>
                      <c:pt idx="6341">
                        <c:v>6.1587401815581604</c:v>
                      </c:pt>
                      <c:pt idx="6342">
                        <c:v>6.1631767592559301</c:v>
                      </c:pt>
                      <c:pt idx="6343">
                        <c:v>6.1676133369536998</c:v>
                      </c:pt>
                      <c:pt idx="6344">
                        <c:v>6.1720499146514598</c:v>
                      </c:pt>
                      <c:pt idx="6345">
                        <c:v>6.1764864923492304</c:v>
                      </c:pt>
                      <c:pt idx="6346">
                        <c:v>6.1809230700470099</c:v>
                      </c:pt>
                      <c:pt idx="6347">
                        <c:v>6.1853596477447796</c:v>
                      </c:pt>
                      <c:pt idx="6348">
                        <c:v>6.1897962254425503</c:v>
                      </c:pt>
                      <c:pt idx="6349">
                        <c:v>6.19423280314032</c:v>
                      </c:pt>
                      <c:pt idx="6350">
                        <c:v>6.1986693808380897</c:v>
                      </c:pt>
                      <c:pt idx="6351">
                        <c:v>6.2031059585358603</c:v>
                      </c:pt>
                      <c:pt idx="6352">
                        <c:v>6.2075425362336301</c:v>
                      </c:pt>
                      <c:pt idx="6353">
                        <c:v>6.21197911393139</c:v>
                      </c:pt>
                      <c:pt idx="6354">
                        <c:v>6.2164156916291597</c:v>
                      </c:pt>
                      <c:pt idx="6355">
                        <c:v>6.2208522693269304</c:v>
                      </c:pt>
                      <c:pt idx="6356">
                        <c:v>6.2252888470247001</c:v>
                      </c:pt>
                      <c:pt idx="6357">
                        <c:v>6.2297254247224698</c:v>
                      </c:pt>
                      <c:pt idx="6358">
                        <c:v>6.2341620024202502</c:v>
                      </c:pt>
                      <c:pt idx="6359">
                        <c:v>6.2385985801180199</c:v>
                      </c:pt>
                      <c:pt idx="6360">
                        <c:v>6.2430351578157897</c:v>
                      </c:pt>
                      <c:pt idx="6361">
                        <c:v>6.2474717355135603</c:v>
                      </c:pt>
                      <c:pt idx="6362">
                        <c:v>6.2519083132113202</c:v>
                      </c:pt>
                      <c:pt idx="6363">
                        <c:v>6.25634489090909</c:v>
                      </c:pt>
                      <c:pt idx="6364">
                        <c:v>6.2607814686068597</c:v>
                      </c:pt>
                      <c:pt idx="6365">
                        <c:v>6.2652180463046303</c:v>
                      </c:pt>
                      <c:pt idx="6366">
                        <c:v>6.2696546240024</c:v>
                      </c:pt>
                      <c:pt idx="6367">
                        <c:v>6.2740912017001698</c:v>
                      </c:pt>
                      <c:pt idx="6368">
                        <c:v>6.2785277793979404</c:v>
                      </c:pt>
                      <c:pt idx="6369">
                        <c:v>6.2829643570957101</c:v>
                      </c:pt>
                      <c:pt idx="6370">
                        <c:v>6.2874009347934896</c:v>
                      </c:pt>
                      <c:pt idx="6371">
                        <c:v>6.2918375124912496</c:v>
                      </c:pt>
                      <c:pt idx="6372">
                        <c:v>6.2962740901890202</c:v>
                      </c:pt>
                      <c:pt idx="6373">
                        <c:v>6.3007106678867899</c:v>
                      </c:pt>
                      <c:pt idx="6374">
                        <c:v>6.3051472455845596</c:v>
                      </c:pt>
                      <c:pt idx="6375">
                        <c:v>6.3095838232823303</c:v>
                      </c:pt>
                      <c:pt idx="6376">
                        <c:v>6.3140204009801</c:v>
                      </c:pt>
                      <c:pt idx="6377">
                        <c:v>6.3184569786778697</c:v>
                      </c:pt>
                      <c:pt idx="6378">
                        <c:v>6.3228935563756403</c:v>
                      </c:pt>
                      <c:pt idx="6379">
                        <c:v>6.3273301340734101</c:v>
                      </c:pt>
                      <c:pt idx="6380">
                        <c:v>6.3317667117711798</c:v>
                      </c:pt>
                      <c:pt idx="6381">
                        <c:v>6.3362032894689504</c:v>
                      </c:pt>
                      <c:pt idx="6382">
                        <c:v>6.3406398671667201</c:v>
                      </c:pt>
                      <c:pt idx="6383">
                        <c:v>6.3450764448644899</c:v>
                      </c:pt>
                      <c:pt idx="6384">
                        <c:v>6.3495130225622596</c:v>
                      </c:pt>
                      <c:pt idx="6385">
                        <c:v>6.3539496002600302</c:v>
                      </c:pt>
                      <c:pt idx="6386">
                        <c:v>6.3583861779577999</c:v>
                      </c:pt>
                      <c:pt idx="6387">
                        <c:v>6.3628227556555697</c:v>
                      </c:pt>
                      <c:pt idx="6388">
                        <c:v>6.3672593333533403</c:v>
                      </c:pt>
                      <c:pt idx="6389">
                        <c:v>6.37169591105111</c:v>
                      </c:pt>
                      <c:pt idx="6390">
                        <c:v>6.37613248874887</c:v>
                      </c:pt>
                      <c:pt idx="6391">
                        <c:v>6.3805690664466397</c:v>
                      </c:pt>
                      <c:pt idx="6392">
                        <c:v>6.3850056441444103</c:v>
                      </c:pt>
                      <c:pt idx="6393">
                        <c:v>6.38944222184218</c:v>
                      </c:pt>
                      <c:pt idx="6394">
                        <c:v>6.3938787995399604</c:v>
                      </c:pt>
                      <c:pt idx="6395">
                        <c:v>6.3983153772377301</c:v>
                      </c:pt>
                      <c:pt idx="6396">
                        <c:v>6.4027519549354999</c:v>
                      </c:pt>
                      <c:pt idx="6397">
                        <c:v>6.4071885326332696</c:v>
                      </c:pt>
                      <c:pt idx="6398">
                        <c:v>6.4116251103310402</c:v>
                      </c:pt>
                      <c:pt idx="6399">
                        <c:v>6.4160616880288099</c:v>
                      </c:pt>
                      <c:pt idx="6400">
                        <c:v>6.4204982657265699</c:v>
                      </c:pt>
                      <c:pt idx="6401">
                        <c:v>6.4249348434243396</c:v>
                      </c:pt>
                      <c:pt idx="6402">
                        <c:v>6.4293714211221102</c:v>
                      </c:pt>
                      <c:pt idx="6403">
                        <c:v>6.43380799881988</c:v>
                      </c:pt>
                      <c:pt idx="6404">
                        <c:v>6.4382445765176497</c:v>
                      </c:pt>
                      <c:pt idx="6405">
                        <c:v>6.4426811542154301</c:v>
                      </c:pt>
                      <c:pt idx="6406">
                        <c:v>6.4471177319131998</c:v>
                      </c:pt>
                      <c:pt idx="6407">
                        <c:v>6.4515543096109704</c:v>
                      </c:pt>
                      <c:pt idx="6408">
                        <c:v>6.4559908873087402</c:v>
                      </c:pt>
                      <c:pt idx="6409">
                        <c:v>6.4604274650065001</c:v>
                      </c:pt>
                      <c:pt idx="6410">
                        <c:v>6.4648640427042698</c:v>
                      </c:pt>
                      <c:pt idx="6411">
                        <c:v>6.4693006204020396</c:v>
                      </c:pt>
                      <c:pt idx="6412">
                        <c:v>6.4737371980998102</c:v>
                      </c:pt>
                      <c:pt idx="6413">
                        <c:v>6.4781737757975799</c:v>
                      </c:pt>
                      <c:pt idx="6414">
                        <c:v>6.4826103534953496</c:v>
                      </c:pt>
                      <c:pt idx="6415">
                        <c:v>6.4870469311931203</c:v>
                      </c:pt>
                      <c:pt idx="6416">
                        <c:v>6.49148350889089</c:v>
                      </c:pt>
                      <c:pt idx="6417">
                        <c:v>6.4959200865886597</c:v>
                      </c:pt>
                      <c:pt idx="6418">
                        <c:v>6.5003566642864303</c:v>
                      </c:pt>
                      <c:pt idx="6419">
                        <c:v>6.5047932419842001</c:v>
                      </c:pt>
                      <c:pt idx="6420">
                        <c:v>6.5092298196819698</c:v>
                      </c:pt>
                      <c:pt idx="6421">
                        <c:v>6.5136663973797404</c:v>
                      </c:pt>
                      <c:pt idx="6422">
                        <c:v>6.5181029750775101</c:v>
                      </c:pt>
                      <c:pt idx="6423">
                        <c:v>6.5225395527752799</c:v>
                      </c:pt>
                      <c:pt idx="6424">
                        <c:v>6.5269761304730496</c:v>
                      </c:pt>
                      <c:pt idx="6425">
                        <c:v>6.5314127081708202</c:v>
                      </c:pt>
                      <c:pt idx="6426">
                        <c:v>6.5358492858685899</c:v>
                      </c:pt>
                      <c:pt idx="6427">
                        <c:v>6.5402858635663597</c:v>
                      </c:pt>
                      <c:pt idx="6428">
                        <c:v>6.5447224412641196</c:v>
                      </c:pt>
                      <c:pt idx="6429">
                        <c:v>6.5491590189619</c:v>
                      </c:pt>
                      <c:pt idx="6430">
                        <c:v>6.5535955966596697</c:v>
                      </c:pt>
                      <c:pt idx="6431">
                        <c:v>6.5580321743574403</c:v>
                      </c:pt>
                      <c:pt idx="6432">
                        <c:v>6.5624687520552101</c:v>
                      </c:pt>
                      <c:pt idx="6433">
                        <c:v>6.5669053297529798</c:v>
                      </c:pt>
                      <c:pt idx="6434">
                        <c:v>6.5713419074507504</c:v>
                      </c:pt>
                      <c:pt idx="6435">
                        <c:v>6.5757784851485201</c:v>
                      </c:pt>
                      <c:pt idx="6436">
                        <c:v>6.5802150628462899</c:v>
                      </c:pt>
                      <c:pt idx="6437">
                        <c:v>6.5846516405440596</c:v>
                      </c:pt>
                      <c:pt idx="6438">
                        <c:v>6.5890882182418196</c:v>
                      </c:pt>
                      <c:pt idx="6439">
                        <c:v>6.5935247959395902</c:v>
                      </c:pt>
                      <c:pt idx="6440">
                        <c:v>6.5979613736373599</c:v>
                      </c:pt>
                      <c:pt idx="6441">
                        <c:v>6.6023979513351403</c:v>
                      </c:pt>
                      <c:pt idx="6442">
                        <c:v>6.60683452903291</c:v>
                      </c:pt>
                      <c:pt idx="6443">
                        <c:v>6.6112711067306797</c:v>
                      </c:pt>
                      <c:pt idx="6444">
                        <c:v>6.6157076844284504</c:v>
                      </c:pt>
                      <c:pt idx="6445">
                        <c:v>6.6201442621262201</c:v>
                      </c:pt>
                      <c:pt idx="6446">
                        <c:v>6.6245808398239898</c:v>
                      </c:pt>
                      <c:pt idx="6447">
                        <c:v>6.6290174175217498</c:v>
                      </c:pt>
                      <c:pt idx="6448">
                        <c:v>6.6334539952195204</c:v>
                      </c:pt>
                      <c:pt idx="6449">
                        <c:v>6.6378905729172901</c:v>
                      </c:pt>
                      <c:pt idx="6450">
                        <c:v>6.6423271506150598</c:v>
                      </c:pt>
                      <c:pt idx="6451">
                        <c:v>6.6467637283128296</c:v>
                      </c:pt>
                      <c:pt idx="6452">
                        <c:v>6.65120030601061</c:v>
                      </c:pt>
                      <c:pt idx="6453">
                        <c:v>6.6556368837083797</c:v>
                      </c:pt>
                      <c:pt idx="6454">
                        <c:v>6.6600734614061503</c:v>
                      </c:pt>
                      <c:pt idx="6455">
                        <c:v>6.6645100391039103</c:v>
                      </c:pt>
                      <c:pt idx="6456">
                        <c:v>6.66894661680168</c:v>
                      </c:pt>
                      <c:pt idx="6457">
                        <c:v>6.6733831944994497</c:v>
                      </c:pt>
                      <c:pt idx="6458">
                        <c:v>6.6778197721972203</c:v>
                      </c:pt>
                      <c:pt idx="6459">
                        <c:v>6.6822563498949901</c:v>
                      </c:pt>
                      <c:pt idx="6460">
                        <c:v>6.6866929275927598</c:v>
                      </c:pt>
                      <c:pt idx="6461">
                        <c:v>6.6911295052905304</c:v>
                      </c:pt>
                      <c:pt idx="6462">
                        <c:v>6.6955660829883001</c:v>
                      </c:pt>
                      <c:pt idx="6463">
                        <c:v>6.7000026606860699</c:v>
                      </c:pt>
                      <c:pt idx="6464">
                        <c:v>6.7044392383838396</c:v>
                      </c:pt>
                      <c:pt idx="6465">
                        <c:v>6.7088758160816102</c:v>
                      </c:pt>
                      <c:pt idx="6466">
                        <c:v>6.7133123937793799</c:v>
                      </c:pt>
                      <c:pt idx="6467">
                        <c:v>6.7177489714771497</c:v>
                      </c:pt>
                      <c:pt idx="6468">
                        <c:v>6.7221855491749203</c:v>
                      </c:pt>
                      <c:pt idx="6469">
                        <c:v>6.72662212687269</c:v>
                      </c:pt>
                      <c:pt idx="6470">
                        <c:v>6.7310587045704597</c:v>
                      </c:pt>
                      <c:pt idx="6471">
                        <c:v>6.7354952822682304</c:v>
                      </c:pt>
                      <c:pt idx="6472">
                        <c:v>6.7399318599660001</c:v>
                      </c:pt>
                      <c:pt idx="6473">
                        <c:v>6.7443684376637698</c:v>
                      </c:pt>
                      <c:pt idx="6474">
                        <c:v>6.7488050153615404</c:v>
                      </c:pt>
                      <c:pt idx="6475">
                        <c:v>6.7532415930593102</c:v>
                      </c:pt>
                      <c:pt idx="6476">
                        <c:v>6.7576781707570701</c:v>
                      </c:pt>
                      <c:pt idx="6477">
                        <c:v>6.7621147484548496</c:v>
                      </c:pt>
                      <c:pt idx="6478">
                        <c:v>6.7665513261526202</c:v>
                      </c:pt>
                      <c:pt idx="6479">
                        <c:v>6.77098790385039</c:v>
                      </c:pt>
                      <c:pt idx="6480">
                        <c:v>6.7754244815481597</c:v>
                      </c:pt>
                      <c:pt idx="6481">
                        <c:v>6.7798610592459303</c:v>
                      </c:pt>
                      <c:pt idx="6482">
                        <c:v>6.7842976369437</c:v>
                      </c:pt>
                      <c:pt idx="6483">
                        <c:v>6.7887342146414698</c:v>
                      </c:pt>
                      <c:pt idx="6484">
                        <c:v>6.7931707923392404</c:v>
                      </c:pt>
                      <c:pt idx="6485">
                        <c:v>6.7976073700370003</c:v>
                      </c:pt>
                      <c:pt idx="6486">
                        <c:v>6.8020439477347701</c:v>
                      </c:pt>
                      <c:pt idx="6487">
                        <c:v>6.8064805254325398</c:v>
                      </c:pt>
                      <c:pt idx="6488">
                        <c:v>6.8109171031303202</c:v>
                      </c:pt>
                      <c:pt idx="6489">
                        <c:v>6.8153536808280899</c:v>
                      </c:pt>
                      <c:pt idx="6490">
                        <c:v>6.8197902585258596</c:v>
                      </c:pt>
                      <c:pt idx="6491">
                        <c:v>6.8242268362236302</c:v>
                      </c:pt>
                      <c:pt idx="6492">
                        <c:v>6.8286634139214</c:v>
                      </c:pt>
                      <c:pt idx="6493">
                        <c:v>6.8330999916191599</c:v>
                      </c:pt>
                      <c:pt idx="6494">
                        <c:v>6.8375365693169403</c:v>
                      </c:pt>
                      <c:pt idx="6495">
                        <c:v>6.8419731470147003</c:v>
                      </c:pt>
                      <c:pt idx="6496">
                        <c:v>6.84640972471247</c:v>
                      </c:pt>
                      <c:pt idx="6497">
                        <c:v>6.8508463024102397</c:v>
                      </c:pt>
                      <c:pt idx="6498">
                        <c:v>6.8552828801080103</c:v>
                      </c:pt>
                      <c:pt idx="6499">
                        <c:v>6.8597194578057801</c:v>
                      </c:pt>
                      <c:pt idx="6500">
                        <c:v>6.8641560355035498</c:v>
                      </c:pt>
                      <c:pt idx="6501">
                        <c:v>6.8685926132013204</c:v>
                      </c:pt>
                      <c:pt idx="6502">
                        <c:v>6.8730291908990901</c:v>
                      </c:pt>
                      <c:pt idx="6503">
                        <c:v>6.8774657685968599</c:v>
                      </c:pt>
                      <c:pt idx="6504">
                        <c:v>6.8819023462946296</c:v>
                      </c:pt>
                      <c:pt idx="6505">
                        <c:v>6.8863389239924002</c:v>
                      </c:pt>
                      <c:pt idx="6506">
                        <c:v>6.8907755016901699</c:v>
                      </c:pt>
                      <c:pt idx="6507">
                        <c:v>6.8952120793879397</c:v>
                      </c:pt>
                      <c:pt idx="6508">
                        <c:v>6.8996486570857103</c:v>
                      </c:pt>
                      <c:pt idx="6509">
                        <c:v>6.90408523478348</c:v>
                      </c:pt>
                      <c:pt idx="6510">
                        <c:v>6.9085218124812497</c:v>
                      </c:pt>
                      <c:pt idx="6511">
                        <c:v>6.9129583901790204</c:v>
                      </c:pt>
                      <c:pt idx="6512">
                        <c:v>6.9173949678767901</c:v>
                      </c:pt>
                      <c:pt idx="6513">
                        <c:v>6.9218315455745598</c:v>
                      </c:pt>
                      <c:pt idx="6514">
                        <c:v>6.9262681232723304</c:v>
                      </c:pt>
                      <c:pt idx="6515">
                        <c:v>6.9307047009701002</c:v>
                      </c:pt>
                      <c:pt idx="6516">
                        <c:v>6.9351412786678699</c:v>
                      </c:pt>
                      <c:pt idx="6517">
                        <c:v>6.9395778563656396</c:v>
                      </c:pt>
                      <c:pt idx="6518">
                        <c:v>6.9440144340634102</c:v>
                      </c:pt>
                      <c:pt idx="6519">
                        <c:v>6.94845101176118</c:v>
                      </c:pt>
                      <c:pt idx="6520">
                        <c:v>6.9528875894589497</c:v>
                      </c:pt>
                      <c:pt idx="6521">
                        <c:v>6.9573241671567203</c:v>
                      </c:pt>
                      <c:pt idx="6522">
                        <c:v>6.96176074485449</c:v>
                      </c:pt>
                      <c:pt idx="6523">
                        <c:v>6.96619732255225</c:v>
                      </c:pt>
                      <c:pt idx="6524">
                        <c:v>6.9706339002500304</c:v>
                      </c:pt>
                      <c:pt idx="6525">
                        <c:v>6.9750704779478001</c:v>
                      </c:pt>
                      <c:pt idx="6526">
                        <c:v>6.9795070556455698</c:v>
                      </c:pt>
                      <c:pt idx="6527">
                        <c:v>6.9839436333433396</c:v>
                      </c:pt>
                      <c:pt idx="6528">
                        <c:v>6.9883802110411102</c:v>
                      </c:pt>
                      <c:pt idx="6529">
                        <c:v>6.9928167887388799</c:v>
                      </c:pt>
                      <c:pt idx="6530">
                        <c:v>6.9972533664366496</c:v>
                      </c:pt>
                      <c:pt idx="6531">
                        <c:v>7.0016899441344203</c:v>
                      </c:pt>
                      <c:pt idx="6532">
                        <c:v>7.0061265218321802</c:v>
                      </c:pt>
                      <c:pt idx="6533">
                        <c:v>7.0105630995299499</c:v>
                      </c:pt>
                      <c:pt idx="6534">
                        <c:v>7.0149996772277197</c:v>
                      </c:pt>
                      <c:pt idx="6535">
                        <c:v>7.0194362549255001</c:v>
                      </c:pt>
                      <c:pt idx="6536">
                        <c:v>7.0238728326232698</c:v>
                      </c:pt>
                      <c:pt idx="6537">
                        <c:v>7.0283094103210404</c:v>
                      </c:pt>
                      <c:pt idx="6538">
                        <c:v>7.0327459880188004</c:v>
                      </c:pt>
                      <c:pt idx="6539">
                        <c:v>7.0371825657165701</c:v>
                      </c:pt>
                      <c:pt idx="6540">
                        <c:v>7.0416191434143398</c:v>
                      </c:pt>
                      <c:pt idx="6541">
                        <c:v>7.0460557211121202</c:v>
                      </c:pt>
                      <c:pt idx="6542">
                        <c:v>7.0504922988098802</c:v>
                      </c:pt>
                      <c:pt idx="6543">
                        <c:v>7.0549288765076499</c:v>
                      </c:pt>
                      <c:pt idx="6544">
                        <c:v>7.0593654542054196</c:v>
                      </c:pt>
                      <c:pt idx="6545">
                        <c:v>7.0638020319031902</c:v>
                      </c:pt>
                      <c:pt idx="6546">
                        <c:v>7.06823860960096</c:v>
                      </c:pt>
                      <c:pt idx="6547">
                        <c:v>7.0726751872987297</c:v>
                      </c:pt>
                      <c:pt idx="6548">
                        <c:v>7.0771117649965003</c:v>
                      </c:pt>
                      <c:pt idx="6549">
                        <c:v>7.08154834269427</c:v>
                      </c:pt>
                      <c:pt idx="6550">
                        <c:v>7.0859849203920398</c:v>
                      </c:pt>
                      <c:pt idx="6551">
                        <c:v>7.0904214980898104</c:v>
                      </c:pt>
                      <c:pt idx="6552">
                        <c:v>7.0948580757875801</c:v>
                      </c:pt>
                      <c:pt idx="6553">
                        <c:v>7.0992946534853498</c:v>
                      </c:pt>
                      <c:pt idx="6554">
                        <c:v>7.1037312311831204</c:v>
                      </c:pt>
                      <c:pt idx="6555">
                        <c:v>7.1081678088808902</c:v>
                      </c:pt>
                      <c:pt idx="6556">
                        <c:v>7.1126043865786599</c:v>
                      </c:pt>
                      <c:pt idx="6557">
                        <c:v>7.1170409642764296</c:v>
                      </c:pt>
                      <c:pt idx="6558">
                        <c:v>7.1214775419742002</c:v>
                      </c:pt>
                      <c:pt idx="6559">
                        <c:v>7.12591411967197</c:v>
                      </c:pt>
                      <c:pt idx="6560">
                        <c:v>7.1303506973697397</c:v>
                      </c:pt>
                      <c:pt idx="6561">
                        <c:v>7.1347872750675103</c:v>
                      </c:pt>
                      <c:pt idx="6562">
                        <c:v>7.13922385276528</c:v>
                      </c:pt>
                      <c:pt idx="6563">
                        <c:v>7.1436604304630498</c:v>
                      </c:pt>
                      <c:pt idx="6564">
                        <c:v>7.1480970081608204</c:v>
                      </c:pt>
                      <c:pt idx="6565">
                        <c:v>7.1525335858585901</c:v>
                      </c:pt>
                      <c:pt idx="6566">
                        <c:v>7.1569701635563598</c:v>
                      </c:pt>
                      <c:pt idx="6567">
                        <c:v>7.1614067412541296</c:v>
                      </c:pt>
                      <c:pt idx="6568">
                        <c:v>7.1658433189519002</c:v>
                      </c:pt>
                      <c:pt idx="6569">
                        <c:v>7.1702798966496699</c:v>
                      </c:pt>
                      <c:pt idx="6570">
                        <c:v>7.1747164743474299</c:v>
                      </c:pt>
                      <c:pt idx="6571">
                        <c:v>7.1791530520452103</c:v>
                      </c:pt>
                      <c:pt idx="6572">
                        <c:v>7.18358962974298</c:v>
                      </c:pt>
                      <c:pt idx="6573">
                        <c:v>7.1880262074407497</c:v>
                      </c:pt>
                      <c:pt idx="6574">
                        <c:v>7.1924627851385203</c:v>
                      </c:pt>
                      <c:pt idx="6575">
                        <c:v>7.1968993628362901</c:v>
                      </c:pt>
                      <c:pt idx="6576">
                        <c:v>7.2013359405340598</c:v>
                      </c:pt>
                      <c:pt idx="6577">
                        <c:v>7.2057725182318304</c:v>
                      </c:pt>
                      <c:pt idx="6578">
                        <c:v>7.2102090959296001</c:v>
                      </c:pt>
                      <c:pt idx="6579">
                        <c:v>7.2146456736273699</c:v>
                      </c:pt>
                      <c:pt idx="6580">
                        <c:v>7.2190822513251298</c:v>
                      </c:pt>
                      <c:pt idx="6581">
                        <c:v>7.2235188290229004</c:v>
                      </c:pt>
                      <c:pt idx="6582">
                        <c:v>7.2279554067206799</c:v>
                      </c:pt>
                      <c:pt idx="6583">
                        <c:v>7.2323919844184399</c:v>
                      </c:pt>
                      <c:pt idx="6584">
                        <c:v>7.2368285621162096</c:v>
                      </c:pt>
                      <c:pt idx="6585">
                        <c:v>7.2412651398139802</c:v>
                      </c:pt>
                      <c:pt idx="6586">
                        <c:v>7.24570171751175</c:v>
                      </c:pt>
                      <c:pt idx="6587">
                        <c:v>7.2501382952095197</c:v>
                      </c:pt>
                      <c:pt idx="6588">
                        <c:v>7.2545748729073001</c:v>
                      </c:pt>
                      <c:pt idx="6589">
                        <c:v>7.25901145060506</c:v>
                      </c:pt>
                      <c:pt idx="6590">
                        <c:v>7.2634480283028298</c:v>
                      </c:pt>
                      <c:pt idx="6591">
                        <c:v>7.2678846060006004</c:v>
                      </c:pt>
                      <c:pt idx="6592">
                        <c:v>7.2723211836983701</c:v>
                      </c:pt>
                      <c:pt idx="6593">
                        <c:v>7.2767577613961398</c:v>
                      </c:pt>
                      <c:pt idx="6594">
                        <c:v>7.2811943390939096</c:v>
                      </c:pt>
                      <c:pt idx="6595">
                        <c:v>7.2856309167916802</c:v>
                      </c:pt>
                      <c:pt idx="6596">
                        <c:v>7.2900674944894499</c:v>
                      </c:pt>
                      <c:pt idx="6597">
                        <c:v>7.2945040721872196</c:v>
                      </c:pt>
                      <c:pt idx="6598">
                        <c:v>7.2989406498849903</c:v>
                      </c:pt>
                      <c:pt idx="6599">
                        <c:v>7.30337722758276</c:v>
                      </c:pt>
                      <c:pt idx="6600">
                        <c:v>7.3078138052805297</c:v>
                      </c:pt>
                      <c:pt idx="6601">
                        <c:v>7.3122503829783003</c:v>
                      </c:pt>
                      <c:pt idx="6602">
                        <c:v>7.3166869606760701</c:v>
                      </c:pt>
                      <c:pt idx="6603">
                        <c:v>7.3211235383738398</c:v>
                      </c:pt>
                      <c:pt idx="6604">
                        <c:v>7.3255601160716104</c:v>
                      </c:pt>
                      <c:pt idx="6605">
                        <c:v>7.3299966937693801</c:v>
                      </c:pt>
                      <c:pt idx="6606">
                        <c:v>7.3344332714671499</c:v>
                      </c:pt>
                      <c:pt idx="6607">
                        <c:v>7.3388698491649196</c:v>
                      </c:pt>
                      <c:pt idx="6608">
                        <c:v>7.3433064268626902</c:v>
                      </c:pt>
                      <c:pt idx="6609">
                        <c:v>7.3477430045604599</c:v>
                      </c:pt>
                      <c:pt idx="6610">
                        <c:v>7.3521795822582297</c:v>
                      </c:pt>
                      <c:pt idx="6611">
                        <c:v>7.3566161599560003</c:v>
                      </c:pt>
                      <c:pt idx="6612">
                        <c:v>7.36105273765377</c:v>
                      </c:pt>
                      <c:pt idx="6613">
                        <c:v>7.3654893153515397</c:v>
                      </c:pt>
                      <c:pt idx="6614">
                        <c:v>7.3699258930493103</c:v>
                      </c:pt>
                      <c:pt idx="6615">
                        <c:v>7.3743624707470801</c:v>
                      </c:pt>
                      <c:pt idx="6616">
                        <c:v>7.3787990484448498</c:v>
                      </c:pt>
                      <c:pt idx="6617">
                        <c:v>7.3832356261426098</c:v>
                      </c:pt>
                      <c:pt idx="6618">
                        <c:v>7.3876722038403901</c:v>
                      </c:pt>
                      <c:pt idx="6619">
                        <c:v>7.3921087815381599</c:v>
                      </c:pt>
                      <c:pt idx="6620">
                        <c:v>7.3965453592359296</c:v>
                      </c:pt>
                      <c:pt idx="6621">
                        <c:v>7.4009819369337002</c:v>
                      </c:pt>
                      <c:pt idx="6622">
                        <c:v>7.4054185146314602</c:v>
                      </c:pt>
                      <c:pt idx="6623">
                        <c:v>7.4098550923292299</c:v>
                      </c:pt>
                      <c:pt idx="6624">
                        <c:v>7.4142916700270103</c:v>
                      </c:pt>
                      <c:pt idx="6625">
                        <c:v>7.41872824772478</c:v>
                      </c:pt>
                      <c:pt idx="6626">
                        <c:v>7.4231648254225497</c:v>
                      </c:pt>
                      <c:pt idx="6627">
                        <c:v>7.4276014031203097</c:v>
                      </c:pt>
                      <c:pt idx="6628">
                        <c:v>7.4320379808180803</c:v>
                      </c:pt>
                      <c:pt idx="6629">
                        <c:v>7.43647455851585</c:v>
                      </c:pt>
                      <c:pt idx="6630">
                        <c:v>7.4409111362136198</c:v>
                      </c:pt>
                      <c:pt idx="6631">
                        <c:v>7.4453477139113904</c:v>
                      </c:pt>
                      <c:pt idx="6632">
                        <c:v>7.4497842916091601</c:v>
                      </c:pt>
                      <c:pt idx="6633">
                        <c:v>7.4542208693069298</c:v>
                      </c:pt>
                      <c:pt idx="6634">
                        <c:v>7.4586574470046996</c:v>
                      </c:pt>
                      <c:pt idx="6635">
                        <c:v>7.46309402470248</c:v>
                      </c:pt>
                      <c:pt idx="6636">
                        <c:v>7.4675306024002399</c:v>
                      </c:pt>
                      <c:pt idx="6637">
                        <c:v>7.4719671800980096</c:v>
                      </c:pt>
                      <c:pt idx="6638">
                        <c:v>7.4764037577957803</c:v>
                      </c:pt>
                      <c:pt idx="6639">
                        <c:v>7.48084033549355</c:v>
                      </c:pt>
                      <c:pt idx="6640">
                        <c:v>7.4852769131913197</c:v>
                      </c:pt>
                      <c:pt idx="6641">
                        <c:v>7.4897134908890903</c:v>
                      </c:pt>
                      <c:pt idx="6642">
                        <c:v>7.4941500685868601</c:v>
                      </c:pt>
                      <c:pt idx="6643">
                        <c:v>7.4985866462846298</c:v>
                      </c:pt>
                      <c:pt idx="6644">
                        <c:v>7.5030232239824004</c:v>
                      </c:pt>
                      <c:pt idx="6645">
                        <c:v>7.5074598016801701</c:v>
                      </c:pt>
                      <c:pt idx="6646">
                        <c:v>7.5118963793779399</c:v>
                      </c:pt>
                      <c:pt idx="6647">
                        <c:v>7.5163329570757096</c:v>
                      </c:pt>
                      <c:pt idx="6648">
                        <c:v>7.5207695347734802</c:v>
                      </c:pt>
                      <c:pt idx="6649">
                        <c:v>7.5252061124712499</c:v>
                      </c:pt>
                      <c:pt idx="6650">
                        <c:v>7.5296426901690197</c:v>
                      </c:pt>
                      <c:pt idx="6651">
                        <c:v>7.5340792678667903</c:v>
                      </c:pt>
                      <c:pt idx="6652">
                        <c:v>7.53851584556456</c:v>
                      </c:pt>
                      <c:pt idx="6653">
                        <c:v>7.5429524232623297</c:v>
                      </c:pt>
                      <c:pt idx="6654">
                        <c:v>7.5473890009601003</c:v>
                      </c:pt>
                      <c:pt idx="6655">
                        <c:v>7.5518255786578701</c:v>
                      </c:pt>
                      <c:pt idx="6656">
                        <c:v>7.5562621563556398</c:v>
                      </c:pt>
                      <c:pt idx="6657">
                        <c:v>7.5606987340534104</c:v>
                      </c:pt>
                      <c:pt idx="6658">
                        <c:v>7.5651353117511801</c:v>
                      </c:pt>
                      <c:pt idx="6659">
                        <c:v>7.5695718894489499</c:v>
                      </c:pt>
                      <c:pt idx="6660">
                        <c:v>7.5740084671467196</c:v>
                      </c:pt>
                      <c:pt idx="6661">
                        <c:v>7.5784450448444902</c:v>
                      </c:pt>
                      <c:pt idx="6662">
                        <c:v>7.5828816225422599</c:v>
                      </c:pt>
                      <c:pt idx="6663">
                        <c:v>7.5873182002400297</c:v>
                      </c:pt>
                      <c:pt idx="6664">
                        <c:v>7.5917547779378003</c:v>
                      </c:pt>
                      <c:pt idx="6665">
                        <c:v>7.59619135563557</c:v>
                      </c:pt>
                      <c:pt idx="6666">
                        <c:v>7.60062793333333</c:v>
                      </c:pt>
                      <c:pt idx="6667">
                        <c:v>7.6050645110310997</c:v>
                      </c:pt>
                      <c:pt idx="6668">
                        <c:v>7.6095010887288703</c:v>
                      </c:pt>
                      <c:pt idx="6669">
                        <c:v>7.61393766642664</c:v>
                      </c:pt>
                      <c:pt idx="6670">
                        <c:v>7.6183742441244098</c:v>
                      </c:pt>
                      <c:pt idx="6671">
                        <c:v>7.6228108218221902</c:v>
                      </c:pt>
                      <c:pt idx="6672">
                        <c:v>7.6272473995199599</c:v>
                      </c:pt>
                      <c:pt idx="6673">
                        <c:v>7.6316839772177296</c:v>
                      </c:pt>
                      <c:pt idx="6674">
                        <c:v>7.6361205549154896</c:v>
                      </c:pt>
                      <c:pt idx="6675">
                        <c:v>7.6405571326132602</c:v>
                      </c:pt>
                      <c:pt idx="6676">
                        <c:v>7.6449937103110299</c:v>
                      </c:pt>
                      <c:pt idx="6677">
                        <c:v>7.6494302880087996</c:v>
                      </c:pt>
                      <c:pt idx="6678">
                        <c:v>7.6538668657065703</c:v>
                      </c:pt>
                      <c:pt idx="6679">
                        <c:v>7.65830344340434</c:v>
                      </c:pt>
                      <c:pt idx="6680">
                        <c:v>7.6627400211021097</c:v>
                      </c:pt>
                      <c:pt idx="6681">
                        <c:v>7.6671765987998803</c:v>
                      </c:pt>
                      <c:pt idx="6682">
                        <c:v>7.6716131764976501</c:v>
                      </c:pt>
                      <c:pt idx="6683">
                        <c:v>7.6760497541954296</c:v>
                      </c:pt>
                      <c:pt idx="6684">
                        <c:v>7.6804863318931904</c:v>
                      </c:pt>
                      <c:pt idx="6685">
                        <c:v>7.6849229095909601</c:v>
                      </c:pt>
                      <c:pt idx="6686">
                        <c:v>7.6893594872887299</c:v>
                      </c:pt>
                      <c:pt idx="6687">
                        <c:v>7.6937960649864996</c:v>
                      </c:pt>
                      <c:pt idx="6688">
                        <c:v>7.6982326426842702</c:v>
                      </c:pt>
                      <c:pt idx="6689">
                        <c:v>7.7026692203820399</c:v>
                      </c:pt>
                      <c:pt idx="6690">
                        <c:v>7.7071057980798097</c:v>
                      </c:pt>
                      <c:pt idx="6691">
                        <c:v>7.7115423757775803</c:v>
                      </c:pt>
                      <c:pt idx="6692">
                        <c:v>7.71597895347535</c:v>
                      </c:pt>
                      <c:pt idx="6693">
                        <c:v>7.7204155311731197</c:v>
                      </c:pt>
                      <c:pt idx="6694">
                        <c:v>7.7248521088708904</c:v>
                      </c:pt>
                      <c:pt idx="6695">
                        <c:v>7.7292886865686601</c:v>
                      </c:pt>
                      <c:pt idx="6696">
                        <c:v>7.7337252642664298</c:v>
                      </c:pt>
                      <c:pt idx="6697">
                        <c:v>7.7381618419642004</c:v>
                      </c:pt>
                      <c:pt idx="6698">
                        <c:v>7.7425984196619702</c:v>
                      </c:pt>
                      <c:pt idx="6699">
                        <c:v>7.7470349973597399</c:v>
                      </c:pt>
                      <c:pt idx="6700">
                        <c:v>7.7514715750575096</c:v>
                      </c:pt>
                      <c:pt idx="6701">
                        <c:v>7.7559081527552802</c:v>
                      </c:pt>
                      <c:pt idx="6702">
                        <c:v>7.76034473045305</c:v>
                      </c:pt>
                      <c:pt idx="6703">
                        <c:v>7.7647813081508197</c:v>
                      </c:pt>
                      <c:pt idx="6704">
                        <c:v>7.7692178858485903</c:v>
                      </c:pt>
                      <c:pt idx="6705">
                        <c:v>7.7736544635463503</c:v>
                      </c:pt>
                      <c:pt idx="6706">
                        <c:v>7.77809104124412</c:v>
                      </c:pt>
                      <c:pt idx="6707">
                        <c:v>7.7825276189419004</c:v>
                      </c:pt>
                      <c:pt idx="6708">
                        <c:v>7.7869641966396701</c:v>
                      </c:pt>
                      <c:pt idx="6709">
                        <c:v>7.7914007743374398</c:v>
                      </c:pt>
                      <c:pt idx="6710">
                        <c:v>7.7958373520352104</c:v>
                      </c:pt>
                      <c:pt idx="6711">
                        <c:v>7.8002739297329802</c:v>
                      </c:pt>
                      <c:pt idx="6712">
                        <c:v>7.8047105074307401</c:v>
                      </c:pt>
                      <c:pt idx="6713">
                        <c:v>7.8091470851285099</c:v>
                      </c:pt>
                      <c:pt idx="6714">
                        <c:v>7.8135836628262796</c:v>
                      </c:pt>
                      <c:pt idx="6715">
                        <c:v>7.8180202405240502</c:v>
                      </c:pt>
                      <c:pt idx="6716">
                        <c:v>7.8224568182218199</c:v>
                      </c:pt>
                      <c:pt idx="6717">
                        <c:v>7.8268933959195897</c:v>
                      </c:pt>
                      <c:pt idx="6718">
                        <c:v>7.83132997361737</c:v>
                      </c:pt>
                      <c:pt idx="6719">
                        <c:v>7.8357665513151398</c:v>
                      </c:pt>
                      <c:pt idx="6720">
                        <c:v>7.8402031290129104</c:v>
                      </c:pt>
                      <c:pt idx="6721">
                        <c:v>7.8446397067106801</c:v>
                      </c:pt>
                      <c:pt idx="6722">
                        <c:v>7.8490762844084401</c:v>
                      </c:pt>
                      <c:pt idx="6723">
                        <c:v>7.8535128621062098</c:v>
                      </c:pt>
                      <c:pt idx="6724">
                        <c:v>7.8579494398039804</c:v>
                      </c:pt>
                      <c:pt idx="6725">
                        <c:v>7.8623860175017501</c:v>
                      </c:pt>
                      <c:pt idx="6726">
                        <c:v>7.8668225951995199</c:v>
                      </c:pt>
                      <c:pt idx="6727">
                        <c:v>7.8712591728972896</c:v>
                      </c:pt>
                      <c:pt idx="6728">
                        <c:v>7.8756957505950602</c:v>
                      </c:pt>
                      <c:pt idx="6729">
                        <c:v>7.8801323282928299</c:v>
                      </c:pt>
                      <c:pt idx="6730">
                        <c:v>7.8845689059906103</c:v>
                      </c:pt>
                      <c:pt idx="6731">
                        <c:v>7.8890054836883703</c:v>
                      </c:pt>
                      <c:pt idx="6732">
                        <c:v>7.89344206138614</c:v>
                      </c:pt>
                      <c:pt idx="6733">
                        <c:v>7.8978786390839097</c:v>
                      </c:pt>
                      <c:pt idx="6734">
                        <c:v>7.9023152167816804</c:v>
                      </c:pt>
                      <c:pt idx="6735">
                        <c:v>7.9067517944794501</c:v>
                      </c:pt>
                      <c:pt idx="6736">
                        <c:v>7.9111883721772198</c:v>
                      </c:pt>
                      <c:pt idx="6737">
                        <c:v>7.9156249498749904</c:v>
                      </c:pt>
                      <c:pt idx="6738">
                        <c:v>7.9200615275727602</c:v>
                      </c:pt>
                      <c:pt idx="6739">
                        <c:v>7.9244981052705299</c:v>
                      </c:pt>
                      <c:pt idx="6740">
                        <c:v>7.9289346829682996</c:v>
                      </c:pt>
                      <c:pt idx="6741">
                        <c:v>7.9333712606660702</c:v>
                      </c:pt>
                      <c:pt idx="6742">
                        <c:v>7.93780783836384</c:v>
                      </c:pt>
                      <c:pt idx="6743">
                        <c:v>7.9422444160616097</c:v>
                      </c:pt>
                      <c:pt idx="6744">
                        <c:v>7.9466809937593803</c:v>
                      </c:pt>
                      <c:pt idx="6745">
                        <c:v>7.95111757145715</c:v>
                      </c:pt>
                      <c:pt idx="6746">
                        <c:v>7.9555541491549198</c:v>
                      </c:pt>
                      <c:pt idx="6747">
                        <c:v>7.9599907268526904</c:v>
                      </c:pt>
                      <c:pt idx="6748">
                        <c:v>7.9644273045504601</c:v>
                      </c:pt>
                      <c:pt idx="6749">
                        <c:v>7.9688638822482298</c:v>
                      </c:pt>
                      <c:pt idx="6750">
                        <c:v>7.9733004599459898</c:v>
                      </c:pt>
                      <c:pt idx="6751">
                        <c:v>7.9777370376437604</c:v>
                      </c:pt>
                      <c:pt idx="6752">
                        <c:v>7.9821736153415301</c:v>
                      </c:pt>
                      <c:pt idx="6753">
                        <c:v>7.9866101930392999</c:v>
                      </c:pt>
                      <c:pt idx="6754">
                        <c:v>7.9910467707370803</c:v>
                      </c:pt>
                      <c:pt idx="6755">
                        <c:v>7.99548334843485</c:v>
                      </c:pt>
                      <c:pt idx="6756">
                        <c:v>7.9999199261326197</c:v>
                      </c:pt>
                      <c:pt idx="6757">
                        <c:v>8.0043565038303903</c:v>
                      </c:pt>
                      <c:pt idx="6758">
                        <c:v>8.0087930815281592</c:v>
                      </c:pt>
                      <c:pt idx="6759">
                        <c:v>8.0132296592259191</c:v>
                      </c:pt>
                      <c:pt idx="6760">
                        <c:v>8.0176662369236897</c:v>
                      </c:pt>
                      <c:pt idx="6761">
                        <c:v>8.0221028146214604</c:v>
                      </c:pt>
                      <c:pt idx="6762">
                        <c:v>8.0265393923192292</c:v>
                      </c:pt>
                      <c:pt idx="6763">
                        <c:v>8.0309759700169998</c:v>
                      </c:pt>
                      <c:pt idx="6764">
                        <c:v>8.0354125477147704</c:v>
                      </c:pt>
                      <c:pt idx="6765">
                        <c:v>8.0398491254125499</c:v>
                      </c:pt>
                      <c:pt idx="6766">
                        <c:v>8.0442857031103205</c:v>
                      </c:pt>
                      <c:pt idx="6767">
                        <c:v>8.0487222808080894</c:v>
                      </c:pt>
                      <c:pt idx="6768">
                        <c:v>8.05315885850586</c:v>
                      </c:pt>
                      <c:pt idx="6769">
                        <c:v>8.05759543620362</c:v>
                      </c:pt>
                      <c:pt idx="6770">
                        <c:v>8.0620320139013906</c:v>
                      </c:pt>
                      <c:pt idx="6771">
                        <c:v>8.0664685915991594</c:v>
                      </c:pt>
                      <c:pt idx="6772">
                        <c:v>8.07090516929693</c:v>
                      </c:pt>
                      <c:pt idx="6773">
                        <c:v>8.0753417469947006</c:v>
                      </c:pt>
                      <c:pt idx="6774">
                        <c:v>8.0797783246924695</c:v>
                      </c:pt>
                      <c:pt idx="6775">
                        <c:v>8.0842149023902401</c:v>
                      </c:pt>
                      <c:pt idx="6776">
                        <c:v>8.0886514800880107</c:v>
                      </c:pt>
                      <c:pt idx="6777">
                        <c:v>8.0930880577857796</c:v>
                      </c:pt>
                      <c:pt idx="6778">
                        <c:v>8.0975246354835502</c:v>
                      </c:pt>
                      <c:pt idx="6779">
                        <c:v>8.1019612131813208</c:v>
                      </c:pt>
                      <c:pt idx="6780">
                        <c:v>8.1063977908790896</c:v>
                      </c:pt>
                      <c:pt idx="6781">
                        <c:v>8.1108343685768602</c:v>
                      </c:pt>
                      <c:pt idx="6782">
                        <c:v>8.1152709462746309</c:v>
                      </c:pt>
                      <c:pt idx="6783">
                        <c:v>8.1197075239723997</c:v>
                      </c:pt>
                      <c:pt idx="6784">
                        <c:v>8.1241441016701703</c:v>
                      </c:pt>
                      <c:pt idx="6785">
                        <c:v>8.1285806793679392</c:v>
                      </c:pt>
                      <c:pt idx="6786">
                        <c:v>8.1330172570657098</c:v>
                      </c:pt>
                      <c:pt idx="6787">
                        <c:v>8.1374538347634804</c:v>
                      </c:pt>
                      <c:pt idx="6788">
                        <c:v>8.1418904124612492</c:v>
                      </c:pt>
                      <c:pt idx="6789">
                        <c:v>8.1463269901590198</c:v>
                      </c:pt>
                      <c:pt idx="6790">
                        <c:v>8.1507635678567905</c:v>
                      </c:pt>
                      <c:pt idx="6791">
                        <c:v>8.1552001455545593</c:v>
                      </c:pt>
                      <c:pt idx="6792">
                        <c:v>8.1596367232523299</c:v>
                      </c:pt>
                      <c:pt idx="6793">
                        <c:v>8.1640733009501005</c:v>
                      </c:pt>
                      <c:pt idx="6794">
                        <c:v>8.1685098786478694</c:v>
                      </c:pt>
                      <c:pt idx="6795">
                        <c:v>8.17294645634564</c:v>
                      </c:pt>
                      <c:pt idx="6796">
                        <c:v>8.1773830340434106</c:v>
                      </c:pt>
                      <c:pt idx="6797">
                        <c:v>8.1818196117411706</c:v>
                      </c:pt>
                      <c:pt idx="6798">
                        <c:v>8.1862561894389394</c:v>
                      </c:pt>
                      <c:pt idx="6799">
                        <c:v>8.19069276713671</c:v>
                      </c:pt>
                      <c:pt idx="6800">
                        <c:v>8.1951293448344806</c:v>
                      </c:pt>
                      <c:pt idx="6801">
                        <c:v>8.1995659225322601</c:v>
                      </c:pt>
                      <c:pt idx="6802">
                        <c:v>8.2040025002300307</c:v>
                      </c:pt>
                      <c:pt idx="6803">
                        <c:v>8.2084390779277996</c:v>
                      </c:pt>
                      <c:pt idx="6804">
                        <c:v>8.2128756556255702</c:v>
                      </c:pt>
                      <c:pt idx="6805">
                        <c:v>8.2173122333233408</c:v>
                      </c:pt>
                      <c:pt idx="6806">
                        <c:v>8.2217488110211097</c:v>
                      </c:pt>
                      <c:pt idx="6807">
                        <c:v>8.2261853887188696</c:v>
                      </c:pt>
                      <c:pt idx="6808">
                        <c:v>8.2306219664166402</c:v>
                      </c:pt>
                      <c:pt idx="6809">
                        <c:v>8.2350585441144109</c:v>
                      </c:pt>
                      <c:pt idx="6810">
                        <c:v>8.2394951218121797</c:v>
                      </c:pt>
                      <c:pt idx="6811">
                        <c:v>8.2439316995099503</c:v>
                      </c:pt>
                      <c:pt idx="6812">
                        <c:v>8.2483682772077191</c:v>
                      </c:pt>
                      <c:pt idx="6813">
                        <c:v>8.2528048549055004</c:v>
                      </c:pt>
                      <c:pt idx="6814">
                        <c:v>8.2572414326032693</c:v>
                      </c:pt>
                      <c:pt idx="6815">
                        <c:v>8.2616780103010399</c:v>
                      </c:pt>
                      <c:pt idx="6816">
                        <c:v>8.2661145879987998</c:v>
                      </c:pt>
                      <c:pt idx="6817">
                        <c:v>8.2705511656965705</c:v>
                      </c:pt>
                      <c:pt idx="6818">
                        <c:v>8.2749877433943393</c:v>
                      </c:pt>
                      <c:pt idx="6819">
                        <c:v>8.2794243210921099</c:v>
                      </c:pt>
                      <c:pt idx="6820">
                        <c:v>8.2838608987898805</c:v>
                      </c:pt>
                      <c:pt idx="6821">
                        <c:v>8.2882974764876494</c:v>
                      </c:pt>
                      <c:pt idx="6822">
                        <c:v>8.29273405418542</c:v>
                      </c:pt>
                      <c:pt idx="6823">
                        <c:v>8.2971706318831906</c:v>
                      </c:pt>
                      <c:pt idx="6824">
                        <c:v>8.3016072095809594</c:v>
                      </c:pt>
                      <c:pt idx="6825">
                        <c:v>8.3060437872787301</c:v>
                      </c:pt>
                      <c:pt idx="6826">
                        <c:v>8.3104803649765007</c:v>
                      </c:pt>
                      <c:pt idx="6827">
                        <c:v>8.3149169426742695</c:v>
                      </c:pt>
                      <c:pt idx="6828">
                        <c:v>8.3193535203720401</c:v>
                      </c:pt>
                      <c:pt idx="6829">
                        <c:v>8.3237900980698107</c:v>
                      </c:pt>
                      <c:pt idx="6830">
                        <c:v>8.3282266757675796</c:v>
                      </c:pt>
                      <c:pt idx="6831">
                        <c:v>8.3326632534653502</c:v>
                      </c:pt>
                      <c:pt idx="6832">
                        <c:v>8.3370998311631208</c:v>
                      </c:pt>
                      <c:pt idx="6833">
                        <c:v>8.3415364088608897</c:v>
                      </c:pt>
                      <c:pt idx="6834">
                        <c:v>8.3459729865586603</c:v>
                      </c:pt>
                      <c:pt idx="6835">
                        <c:v>8.3504095642564202</c:v>
                      </c:pt>
                      <c:pt idx="6836">
                        <c:v>8.3548461419541908</c:v>
                      </c:pt>
                      <c:pt idx="6837">
                        <c:v>8.3592827196519703</c:v>
                      </c:pt>
                      <c:pt idx="6838">
                        <c:v>8.3637192973497392</c:v>
                      </c:pt>
                      <c:pt idx="6839">
                        <c:v>8.3681558750475098</c:v>
                      </c:pt>
                      <c:pt idx="6840">
                        <c:v>8.3725924527452804</c:v>
                      </c:pt>
                      <c:pt idx="6841">
                        <c:v>8.3770290304430493</c:v>
                      </c:pt>
                      <c:pt idx="6842">
                        <c:v>8.3814656081408199</c:v>
                      </c:pt>
                      <c:pt idx="6843">
                        <c:v>8.3859021858385905</c:v>
                      </c:pt>
                      <c:pt idx="6844">
                        <c:v>8.3903387635363593</c:v>
                      </c:pt>
                      <c:pt idx="6845">
                        <c:v>8.3947753412341193</c:v>
                      </c:pt>
                      <c:pt idx="6846">
                        <c:v>8.3992119189318899</c:v>
                      </c:pt>
                      <c:pt idx="6847">
                        <c:v>8.4036484966296605</c:v>
                      </c:pt>
                      <c:pt idx="6848">
                        <c:v>8.40808507432744</c:v>
                      </c:pt>
                      <c:pt idx="6849">
                        <c:v>8.4125216520252106</c:v>
                      </c:pt>
                      <c:pt idx="6850">
                        <c:v>8.4169582297229795</c:v>
                      </c:pt>
                      <c:pt idx="6851">
                        <c:v>8.4213948074207501</c:v>
                      </c:pt>
                      <c:pt idx="6852">
                        <c:v>8.4258313851185207</c:v>
                      </c:pt>
                      <c:pt idx="6853">
                        <c:v>8.4302679628162895</c:v>
                      </c:pt>
                      <c:pt idx="6854">
                        <c:v>8.4347045405140495</c:v>
                      </c:pt>
                      <c:pt idx="6855">
                        <c:v>8.4391411182118201</c:v>
                      </c:pt>
                      <c:pt idx="6856">
                        <c:v>8.4435776959095907</c:v>
                      </c:pt>
                      <c:pt idx="6857">
                        <c:v>8.4480142736073596</c:v>
                      </c:pt>
                      <c:pt idx="6858">
                        <c:v>8.4524508513051302</c:v>
                      </c:pt>
                      <c:pt idx="6859">
                        <c:v>8.4568874290029008</c:v>
                      </c:pt>
                      <c:pt idx="6860">
                        <c:v>8.4613240067006803</c:v>
                      </c:pt>
                      <c:pt idx="6861">
                        <c:v>8.4657605843984403</c:v>
                      </c:pt>
                      <c:pt idx="6862">
                        <c:v>8.4701971620962109</c:v>
                      </c:pt>
                      <c:pt idx="6863">
                        <c:v>8.4746337397939797</c:v>
                      </c:pt>
                      <c:pt idx="6864">
                        <c:v>8.4790703174917503</c:v>
                      </c:pt>
                      <c:pt idx="6865">
                        <c:v>8.4835068951895192</c:v>
                      </c:pt>
                      <c:pt idx="6866">
                        <c:v>8.4879434728872898</c:v>
                      </c:pt>
                      <c:pt idx="6867">
                        <c:v>8.4923800505850604</c:v>
                      </c:pt>
                      <c:pt idx="6868">
                        <c:v>8.4968166282828292</c:v>
                      </c:pt>
                      <c:pt idx="6869">
                        <c:v>8.5012532059805999</c:v>
                      </c:pt>
                      <c:pt idx="6870">
                        <c:v>8.5056897836783705</c:v>
                      </c:pt>
                      <c:pt idx="6871">
                        <c:v>8.5101263613761393</c:v>
                      </c:pt>
                      <c:pt idx="6872">
                        <c:v>8.5145629390739099</c:v>
                      </c:pt>
                      <c:pt idx="6873">
                        <c:v>8.5189995167716805</c:v>
                      </c:pt>
                      <c:pt idx="6874">
                        <c:v>8.5234360944694494</c:v>
                      </c:pt>
                      <c:pt idx="6875">
                        <c:v>8.52787267216722</c:v>
                      </c:pt>
                      <c:pt idx="6876">
                        <c:v>8.5323092498649906</c:v>
                      </c:pt>
                      <c:pt idx="6877">
                        <c:v>8.5367458275627595</c:v>
                      </c:pt>
                      <c:pt idx="6878">
                        <c:v>8.5411824052605301</c:v>
                      </c:pt>
                      <c:pt idx="6879">
                        <c:v>8.5456189829583007</c:v>
                      </c:pt>
                      <c:pt idx="6880">
                        <c:v>8.5500555606560695</c:v>
                      </c:pt>
                      <c:pt idx="6881">
                        <c:v>8.5544921383538401</c:v>
                      </c:pt>
                      <c:pt idx="6882">
                        <c:v>8.5589287160516001</c:v>
                      </c:pt>
                      <c:pt idx="6883">
                        <c:v>8.5633652937493707</c:v>
                      </c:pt>
                      <c:pt idx="6884">
                        <c:v>8.5678018714471502</c:v>
                      </c:pt>
                      <c:pt idx="6885">
                        <c:v>8.5722384491449208</c:v>
                      </c:pt>
                      <c:pt idx="6886">
                        <c:v>8.5766750268426897</c:v>
                      </c:pt>
                      <c:pt idx="6887">
                        <c:v>8.5811116045404603</c:v>
                      </c:pt>
                      <c:pt idx="6888">
                        <c:v>8.5855481822382291</c:v>
                      </c:pt>
                      <c:pt idx="6889">
                        <c:v>8.5899847599359997</c:v>
                      </c:pt>
                      <c:pt idx="6890">
                        <c:v>8.5944213376337704</c:v>
                      </c:pt>
                      <c:pt idx="6891">
                        <c:v>8.5988579153315392</c:v>
                      </c:pt>
                      <c:pt idx="6892">
                        <c:v>8.6032944930292992</c:v>
                      </c:pt>
                      <c:pt idx="6893">
                        <c:v>8.6077310707270698</c:v>
                      </c:pt>
                      <c:pt idx="6894">
                        <c:v>8.6121676484248404</c:v>
                      </c:pt>
                      <c:pt idx="6895">
                        <c:v>8.6166042261226199</c:v>
                      </c:pt>
                      <c:pt idx="6896">
                        <c:v>8.6210408038203905</c:v>
                      </c:pt>
                      <c:pt idx="6897">
                        <c:v>8.6254773815181593</c:v>
                      </c:pt>
                      <c:pt idx="6898">
                        <c:v>8.62991395921593</c:v>
                      </c:pt>
                      <c:pt idx="6899">
                        <c:v>8.6343505369136899</c:v>
                      </c:pt>
                      <c:pt idx="6900">
                        <c:v>8.6387871146114605</c:v>
                      </c:pt>
                      <c:pt idx="6901">
                        <c:v>8.6432236923092294</c:v>
                      </c:pt>
                      <c:pt idx="6902">
                        <c:v>8.647660270007</c:v>
                      </c:pt>
                      <c:pt idx="6903">
                        <c:v>8.6520968477047706</c:v>
                      </c:pt>
                      <c:pt idx="6904">
                        <c:v>8.6565334254025395</c:v>
                      </c:pt>
                      <c:pt idx="6905">
                        <c:v>8.6609700031003101</c:v>
                      </c:pt>
                      <c:pt idx="6906">
                        <c:v>8.6654065807980807</c:v>
                      </c:pt>
                      <c:pt idx="6907">
                        <c:v>8.6698431584958495</c:v>
                      </c:pt>
                      <c:pt idx="6908">
                        <c:v>8.6742797361936201</c:v>
                      </c:pt>
                      <c:pt idx="6909">
                        <c:v>8.6787163138913908</c:v>
                      </c:pt>
                      <c:pt idx="6910">
                        <c:v>8.6831528915891596</c:v>
                      </c:pt>
                      <c:pt idx="6911">
                        <c:v>8.6875894692869302</c:v>
                      </c:pt>
                      <c:pt idx="6912">
                        <c:v>8.6920260469847008</c:v>
                      </c:pt>
                      <c:pt idx="6913">
                        <c:v>8.6964626246824697</c:v>
                      </c:pt>
                      <c:pt idx="6914">
                        <c:v>8.7008992023802403</c:v>
                      </c:pt>
                      <c:pt idx="6915">
                        <c:v>8.7053357800780091</c:v>
                      </c:pt>
                      <c:pt idx="6916">
                        <c:v>8.7097723577757797</c:v>
                      </c:pt>
                      <c:pt idx="6917">
                        <c:v>8.7142089354735504</c:v>
                      </c:pt>
                      <c:pt idx="6918">
                        <c:v>8.7186455131713192</c:v>
                      </c:pt>
                      <c:pt idx="6919">
                        <c:v>8.7230820908690898</c:v>
                      </c:pt>
                      <c:pt idx="6920">
                        <c:v>8.7275186685668604</c:v>
                      </c:pt>
                      <c:pt idx="6921">
                        <c:v>8.7319552462646293</c:v>
                      </c:pt>
                      <c:pt idx="6922">
                        <c:v>8.7363918239623999</c:v>
                      </c:pt>
                      <c:pt idx="6923">
                        <c:v>8.7408284016601705</c:v>
                      </c:pt>
                      <c:pt idx="6924">
                        <c:v>8.7452649793579393</c:v>
                      </c:pt>
                      <c:pt idx="6925">
                        <c:v>8.74970155705571</c:v>
                      </c:pt>
                      <c:pt idx="6926">
                        <c:v>8.7541381347534806</c:v>
                      </c:pt>
                      <c:pt idx="6927">
                        <c:v>8.7585747124512494</c:v>
                      </c:pt>
                      <c:pt idx="6928">
                        <c:v>8.76301129014902</c:v>
                      </c:pt>
                      <c:pt idx="6929">
                        <c:v>8.7674478678467906</c:v>
                      </c:pt>
                      <c:pt idx="6930">
                        <c:v>8.7718844455445506</c:v>
                      </c:pt>
                      <c:pt idx="6931">
                        <c:v>8.7763210232423301</c:v>
                      </c:pt>
                      <c:pt idx="6932">
                        <c:v>8.7807576009401007</c:v>
                      </c:pt>
                      <c:pt idx="6933">
                        <c:v>8.7851941786378696</c:v>
                      </c:pt>
                      <c:pt idx="6934">
                        <c:v>8.7896307563356402</c:v>
                      </c:pt>
                      <c:pt idx="6935">
                        <c:v>8.7940673340334108</c:v>
                      </c:pt>
                      <c:pt idx="6936">
                        <c:v>8.7985039117311796</c:v>
                      </c:pt>
                      <c:pt idx="6937">
                        <c:v>8.8029404894289502</c:v>
                      </c:pt>
                      <c:pt idx="6938">
                        <c:v>8.8073770671267209</c:v>
                      </c:pt>
                      <c:pt idx="6939">
                        <c:v>8.8118136448244808</c:v>
                      </c:pt>
                      <c:pt idx="6940">
                        <c:v>8.8162502225222497</c:v>
                      </c:pt>
                      <c:pt idx="6941">
                        <c:v>8.8206868002200203</c:v>
                      </c:pt>
                      <c:pt idx="6942">
                        <c:v>8.8251233779177891</c:v>
                      </c:pt>
                      <c:pt idx="6943">
                        <c:v>8.8295599556155704</c:v>
                      </c:pt>
                      <c:pt idx="6944">
                        <c:v>8.8339965333133303</c:v>
                      </c:pt>
                      <c:pt idx="6945">
                        <c:v>8.8384331110110992</c:v>
                      </c:pt>
                      <c:pt idx="6946">
                        <c:v>8.8428696887088698</c:v>
                      </c:pt>
                      <c:pt idx="6947">
                        <c:v>8.8473062664066404</c:v>
                      </c:pt>
                      <c:pt idx="6948">
                        <c:v>8.8517428441044199</c:v>
                      </c:pt>
                      <c:pt idx="6949">
                        <c:v>8.8561794218021799</c:v>
                      </c:pt>
                      <c:pt idx="6950">
                        <c:v>8.8606159994999505</c:v>
                      </c:pt>
                      <c:pt idx="6951">
                        <c:v>8.8650525771977193</c:v>
                      </c:pt>
                      <c:pt idx="6952">
                        <c:v>8.8694891548954899</c:v>
                      </c:pt>
                      <c:pt idx="6953">
                        <c:v>8.8739257325932606</c:v>
                      </c:pt>
                      <c:pt idx="6954">
                        <c:v>8.8783623102910294</c:v>
                      </c:pt>
                      <c:pt idx="6955">
                        <c:v>8.8827988879888</c:v>
                      </c:pt>
                      <c:pt idx="6956">
                        <c:v>8.8872354656865706</c:v>
                      </c:pt>
                      <c:pt idx="6957">
                        <c:v>8.8916720433843395</c:v>
                      </c:pt>
                      <c:pt idx="6958">
                        <c:v>8.8961086210821101</c:v>
                      </c:pt>
                      <c:pt idx="6959">
                        <c:v>8.9005451987798807</c:v>
                      </c:pt>
                      <c:pt idx="6960">
                        <c:v>8.9049817764776495</c:v>
                      </c:pt>
                      <c:pt idx="6961">
                        <c:v>8.9094183541754202</c:v>
                      </c:pt>
                      <c:pt idx="6962">
                        <c:v>8.9138549318731908</c:v>
                      </c:pt>
                      <c:pt idx="6963">
                        <c:v>8.9182915095709596</c:v>
                      </c:pt>
                      <c:pt idx="6964">
                        <c:v>8.9227280872687302</c:v>
                      </c:pt>
                      <c:pt idx="6965">
                        <c:v>8.9271646649665009</c:v>
                      </c:pt>
                      <c:pt idx="6966">
                        <c:v>8.9316012426642697</c:v>
                      </c:pt>
                      <c:pt idx="6967">
                        <c:v>8.9360378203620403</c:v>
                      </c:pt>
                      <c:pt idx="6968">
                        <c:v>8.9404743980598091</c:v>
                      </c:pt>
                      <c:pt idx="6969">
                        <c:v>8.9449109757575798</c:v>
                      </c:pt>
                      <c:pt idx="6970">
                        <c:v>8.9493475534553504</c:v>
                      </c:pt>
                      <c:pt idx="6971">
                        <c:v>8.9537841311531192</c:v>
                      </c:pt>
                      <c:pt idx="6972">
                        <c:v>8.9582207088508898</c:v>
                      </c:pt>
                      <c:pt idx="6973">
                        <c:v>8.9626572865486605</c:v>
                      </c:pt>
                      <c:pt idx="6974">
                        <c:v>8.9670938642464293</c:v>
                      </c:pt>
                      <c:pt idx="6975">
                        <c:v>8.9715304419441999</c:v>
                      </c:pt>
                      <c:pt idx="6976">
                        <c:v>8.9759670196419705</c:v>
                      </c:pt>
                      <c:pt idx="6977">
                        <c:v>8.9804035973397305</c:v>
                      </c:pt>
                      <c:pt idx="6978">
                        <c:v>8.98484017503751</c:v>
                      </c:pt>
                      <c:pt idx="6979">
                        <c:v>8.9892767527352806</c:v>
                      </c:pt>
                      <c:pt idx="6980">
                        <c:v>8.9937133304330494</c:v>
                      </c:pt>
                      <c:pt idx="6981">
                        <c:v>8.9981499081308201</c:v>
                      </c:pt>
                      <c:pt idx="6982">
                        <c:v>9.0025864858285907</c:v>
                      </c:pt>
                      <c:pt idx="6983">
                        <c:v>9.0070230635263506</c:v>
                      </c:pt>
                      <c:pt idx="6984">
                        <c:v>9.0114596412241301</c:v>
                      </c:pt>
                      <c:pt idx="6985">
                        <c:v>9.0158962189219007</c:v>
                      </c:pt>
                      <c:pt idx="6986">
                        <c:v>9.0203327966196607</c:v>
                      </c:pt>
                      <c:pt idx="6987">
                        <c:v>9.0247693743174295</c:v>
                      </c:pt>
                      <c:pt idx="6988">
                        <c:v>9.0292059520152002</c:v>
                      </c:pt>
                      <c:pt idx="6989">
                        <c:v>9.0336425297129708</c:v>
                      </c:pt>
                      <c:pt idx="6990">
                        <c:v>9.0380791074107396</c:v>
                      </c:pt>
                      <c:pt idx="6991">
                        <c:v>9.0425156851085102</c:v>
                      </c:pt>
                      <c:pt idx="6992">
                        <c:v>9.0469522628062808</c:v>
                      </c:pt>
                      <c:pt idx="6993">
                        <c:v>9.0513888405040497</c:v>
                      </c:pt>
                      <c:pt idx="6994">
                        <c:v>9.0558254182018203</c:v>
                      </c:pt>
                      <c:pt idx="6995">
                        <c:v>9.0602619958995891</c:v>
                      </c:pt>
                      <c:pt idx="6996">
                        <c:v>9.0646985735973598</c:v>
                      </c:pt>
                      <c:pt idx="6997">
                        <c:v>9.0691351512951304</c:v>
                      </c:pt>
                      <c:pt idx="6998">
                        <c:v>9.0735717289928992</c:v>
                      </c:pt>
                      <c:pt idx="6999">
                        <c:v>9.0780083066906698</c:v>
                      </c:pt>
                      <c:pt idx="7000">
                        <c:v>9.0824448843884404</c:v>
                      </c:pt>
                      <c:pt idx="7001">
                        <c:v>9.0868814620862093</c:v>
                      </c:pt>
                      <c:pt idx="7002">
                        <c:v>9.0913180397839799</c:v>
                      </c:pt>
                      <c:pt idx="7003">
                        <c:v>9.0957546174817505</c:v>
                      </c:pt>
                      <c:pt idx="7004">
                        <c:v>9.1001911951795194</c:v>
                      </c:pt>
                      <c:pt idx="7005">
                        <c:v>9.10462777287729</c:v>
                      </c:pt>
                      <c:pt idx="7006">
                        <c:v>9.1090643505750606</c:v>
                      </c:pt>
                      <c:pt idx="7007">
                        <c:v>9.1135009282728294</c:v>
                      </c:pt>
                      <c:pt idx="7008">
                        <c:v>9.1179375059706</c:v>
                      </c:pt>
                      <c:pt idx="7009">
                        <c:v>9.1223740836683707</c:v>
                      </c:pt>
                      <c:pt idx="7010">
                        <c:v>9.1268106613661395</c:v>
                      </c:pt>
                      <c:pt idx="7011">
                        <c:v>9.1312472390639101</c:v>
                      </c:pt>
                      <c:pt idx="7012">
                        <c:v>9.1356838167616807</c:v>
                      </c:pt>
                      <c:pt idx="7013">
                        <c:v>9.1401203944594496</c:v>
                      </c:pt>
                      <c:pt idx="7014">
                        <c:v>9.1445569721572202</c:v>
                      </c:pt>
                      <c:pt idx="7015">
                        <c:v>9.1489935498549908</c:v>
                      </c:pt>
                      <c:pt idx="7016">
                        <c:v>9.1534301275527596</c:v>
                      </c:pt>
                      <c:pt idx="7017">
                        <c:v>9.1578667052505303</c:v>
                      </c:pt>
                      <c:pt idx="7018">
                        <c:v>9.1623032829483009</c:v>
                      </c:pt>
                      <c:pt idx="7019">
                        <c:v>9.1667398606460697</c:v>
                      </c:pt>
                      <c:pt idx="7020">
                        <c:v>9.1711764383438403</c:v>
                      </c:pt>
                      <c:pt idx="7021">
                        <c:v>9.1756130160416092</c:v>
                      </c:pt>
                      <c:pt idx="7022">
                        <c:v>9.1800495937393798</c:v>
                      </c:pt>
                      <c:pt idx="7023">
                        <c:v>9.1844861714371504</c:v>
                      </c:pt>
                      <c:pt idx="7024">
                        <c:v>9.1889227491349104</c:v>
                      </c:pt>
                      <c:pt idx="7025">
                        <c:v>9.1933593268326899</c:v>
                      </c:pt>
                      <c:pt idx="7026">
                        <c:v>9.1977959045304605</c:v>
                      </c:pt>
                      <c:pt idx="7027">
                        <c:v>9.2022324822282293</c:v>
                      </c:pt>
                      <c:pt idx="7028">
                        <c:v>9.2066690599259893</c:v>
                      </c:pt>
                      <c:pt idx="7029">
                        <c:v>9.2111056376237599</c:v>
                      </c:pt>
                      <c:pt idx="7030">
                        <c:v>9.2155422153215305</c:v>
                      </c:pt>
                      <c:pt idx="7031">
                        <c:v>9.21997879301931</c:v>
                      </c:pt>
                      <c:pt idx="7032">
                        <c:v>9.2244153707170806</c:v>
                      </c:pt>
                      <c:pt idx="7033">
                        <c:v>9.2288519484148495</c:v>
                      </c:pt>
                      <c:pt idx="7034">
                        <c:v>9.2332885261126094</c:v>
                      </c:pt>
                      <c:pt idx="7035">
                        <c:v>9.23772510381038</c:v>
                      </c:pt>
                      <c:pt idx="7036">
                        <c:v>9.2421616815081507</c:v>
                      </c:pt>
                      <c:pt idx="7037">
                        <c:v>9.2465982592059195</c:v>
                      </c:pt>
                      <c:pt idx="7038">
                        <c:v>9.2510348369036901</c:v>
                      </c:pt>
                      <c:pt idx="7039">
                        <c:v>9.2554714146014607</c:v>
                      </c:pt>
                      <c:pt idx="7040">
                        <c:v>9.2599079922992296</c:v>
                      </c:pt>
                      <c:pt idx="7041">
                        <c:v>9.2643445699970002</c:v>
                      </c:pt>
                      <c:pt idx="7042">
                        <c:v>9.2687811476947708</c:v>
                      </c:pt>
                      <c:pt idx="7043">
                        <c:v>9.2732177253925396</c:v>
                      </c:pt>
                      <c:pt idx="7044">
                        <c:v>9.2776543030903103</c:v>
                      </c:pt>
                      <c:pt idx="7045">
                        <c:v>9.2820908807880809</c:v>
                      </c:pt>
                      <c:pt idx="7046">
                        <c:v>9.2865274584858497</c:v>
                      </c:pt>
                      <c:pt idx="7047">
                        <c:v>9.2909640361836203</c:v>
                      </c:pt>
                      <c:pt idx="7048">
                        <c:v>9.2954006138813892</c:v>
                      </c:pt>
                      <c:pt idx="7049">
                        <c:v>9.2998371915791598</c:v>
                      </c:pt>
                      <c:pt idx="7050">
                        <c:v>9.3042737692769304</c:v>
                      </c:pt>
                      <c:pt idx="7051">
                        <c:v>9.3087103469746992</c:v>
                      </c:pt>
                      <c:pt idx="7052">
                        <c:v>9.3131469246724699</c:v>
                      </c:pt>
                      <c:pt idx="7053">
                        <c:v>9.3175835023702405</c:v>
                      </c:pt>
                      <c:pt idx="7054">
                        <c:v>9.3220200800680093</c:v>
                      </c:pt>
                      <c:pt idx="7055">
                        <c:v>9.3264566577657799</c:v>
                      </c:pt>
                      <c:pt idx="7056">
                        <c:v>9.3308932354635505</c:v>
                      </c:pt>
                      <c:pt idx="7057">
                        <c:v>9.3353298131613194</c:v>
                      </c:pt>
                      <c:pt idx="7058">
                        <c:v>9.33976639085909</c:v>
                      </c:pt>
                      <c:pt idx="7059">
                        <c:v>9.3442029685568606</c:v>
                      </c:pt>
                      <c:pt idx="7060">
                        <c:v>9.3486395462546295</c:v>
                      </c:pt>
                      <c:pt idx="7061">
                        <c:v>9.3530761239524001</c:v>
                      </c:pt>
                      <c:pt idx="7062">
                        <c:v>9.3575127016501707</c:v>
                      </c:pt>
                      <c:pt idx="7063">
                        <c:v>9.3619492793479395</c:v>
                      </c:pt>
                      <c:pt idx="7064">
                        <c:v>9.3663858570457101</c:v>
                      </c:pt>
                      <c:pt idx="7065">
                        <c:v>9.3708224347434808</c:v>
                      </c:pt>
                      <c:pt idx="7066">
                        <c:v>9.3752590124412407</c:v>
                      </c:pt>
                      <c:pt idx="7067">
                        <c:v>9.3796955901390202</c:v>
                      </c:pt>
                      <c:pt idx="7068">
                        <c:v>9.3841321678367908</c:v>
                      </c:pt>
                      <c:pt idx="7069">
                        <c:v>9.3885687455345597</c:v>
                      </c:pt>
                      <c:pt idx="7070">
                        <c:v>9.3930053232323303</c:v>
                      </c:pt>
                      <c:pt idx="7071">
                        <c:v>9.3974419009300991</c:v>
                      </c:pt>
                      <c:pt idx="7072">
                        <c:v>9.4018784786278609</c:v>
                      </c:pt>
                      <c:pt idx="7073">
                        <c:v>9.4063150563256297</c:v>
                      </c:pt>
                      <c:pt idx="7074">
                        <c:v>9.4107516340234003</c:v>
                      </c:pt>
                      <c:pt idx="7075">
                        <c:v>9.4151882117211692</c:v>
                      </c:pt>
                      <c:pt idx="7076">
                        <c:v>9.4196247894189398</c:v>
                      </c:pt>
                      <c:pt idx="7077">
                        <c:v>9.4240613671167104</c:v>
                      </c:pt>
                      <c:pt idx="7078">
                        <c:v>9.4284979448144899</c:v>
                      </c:pt>
                      <c:pt idx="7079">
                        <c:v>9.4329345225122605</c:v>
                      </c:pt>
                      <c:pt idx="7080">
                        <c:v>9.4373711002100293</c:v>
                      </c:pt>
                      <c:pt idx="7081">
                        <c:v>9.4418076779077893</c:v>
                      </c:pt>
                      <c:pt idx="7082">
                        <c:v>9.4462442556055599</c:v>
                      </c:pt>
                      <c:pt idx="7083">
                        <c:v>9.4506808333033305</c:v>
                      </c:pt>
                      <c:pt idx="7084">
                        <c:v>9.4551174110010994</c:v>
                      </c:pt>
                      <c:pt idx="7085">
                        <c:v>9.45955398869887</c:v>
                      </c:pt>
                      <c:pt idx="7086">
                        <c:v>9.4639905663966406</c:v>
                      </c:pt>
                      <c:pt idx="7087">
                        <c:v>9.4684271440944094</c:v>
                      </c:pt>
                      <c:pt idx="7088">
                        <c:v>9.4728637217921801</c:v>
                      </c:pt>
                      <c:pt idx="7089">
                        <c:v>9.4773002994899507</c:v>
                      </c:pt>
                      <c:pt idx="7090">
                        <c:v>9.4817368771877195</c:v>
                      </c:pt>
                      <c:pt idx="7091">
                        <c:v>9.4861734548854901</c:v>
                      </c:pt>
                      <c:pt idx="7092">
                        <c:v>9.4906100325832607</c:v>
                      </c:pt>
                      <c:pt idx="7093">
                        <c:v>9.4950466102810296</c:v>
                      </c:pt>
                      <c:pt idx="7094">
                        <c:v>9.4994831879788002</c:v>
                      </c:pt>
                      <c:pt idx="7095">
                        <c:v>9.5039197656765708</c:v>
                      </c:pt>
                      <c:pt idx="7096">
                        <c:v>9.5083563433743397</c:v>
                      </c:pt>
                      <c:pt idx="7097">
                        <c:v>9.5127929210721103</c:v>
                      </c:pt>
                      <c:pt idx="7098">
                        <c:v>9.5172294987698791</c:v>
                      </c:pt>
                      <c:pt idx="7099">
                        <c:v>9.5216660764676497</c:v>
                      </c:pt>
                      <c:pt idx="7100">
                        <c:v>9.5261026541654203</c:v>
                      </c:pt>
                      <c:pt idx="7101">
                        <c:v>9.5305392318631892</c:v>
                      </c:pt>
                      <c:pt idx="7102">
                        <c:v>9.5349758095609598</c:v>
                      </c:pt>
                      <c:pt idx="7103">
                        <c:v>9.5394123872587304</c:v>
                      </c:pt>
                      <c:pt idx="7104">
                        <c:v>9.5438489649564993</c:v>
                      </c:pt>
                      <c:pt idx="7105">
                        <c:v>9.5482855426542699</c:v>
                      </c:pt>
                      <c:pt idx="7106">
                        <c:v>9.5527221203520405</c:v>
                      </c:pt>
                      <c:pt idx="7107">
                        <c:v>9.5571586980498093</c:v>
                      </c:pt>
                      <c:pt idx="7108">
                        <c:v>9.5615952757475799</c:v>
                      </c:pt>
                      <c:pt idx="7109">
                        <c:v>9.5660318534453506</c:v>
                      </c:pt>
                      <c:pt idx="7110">
                        <c:v>9.5704684311431194</c:v>
                      </c:pt>
                      <c:pt idx="7111">
                        <c:v>9.5749050088408794</c:v>
                      </c:pt>
                      <c:pt idx="7112">
                        <c:v>9.57934158653865</c:v>
                      </c:pt>
                      <c:pt idx="7113">
                        <c:v>9.5837781642364206</c:v>
                      </c:pt>
                      <c:pt idx="7114">
                        <c:v>9.5882147419342001</c:v>
                      </c:pt>
                      <c:pt idx="7115">
                        <c:v>9.5926513196319707</c:v>
                      </c:pt>
                      <c:pt idx="7116">
                        <c:v>9.5970878973297395</c:v>
                      </c:pt>
                      <c:pt idx="7117">
                        <c:v>9.6015244750275102</c:v>
                      </c:pt>
                      <c:pt idx="7118">
                        <c:v>9.6059610527252808</c:v>
                      </c:pt>
                      <c:pt idx="7119">
                        <c:v>9.6103976304230407</c:v>
                      </c:pt>
                      <c:pt idx="7120">
                        <c:v>9.6148342081208096</c:v>
                      </c:pt>
                      <c:pt idx="7121">
                        <c:v>9.6192707858185802</c:v>
                      </c:pt>
                      <c:pt idx="7122">
                        <c:v>9.6237073635163508</c:v>
                      </c:pt>
                      <c:pt idx="7123">
                        <c:v>9.6281439412141196</c:v>
                      </c:pt>
                      <c:pt idx="7124">
                        <c:v>9.6325805189118903</c:v>
                      </c:pt>
                      <c:pt idx="7125">
                        <c:v>9.6370170966096609</c:v>
                      </c:pt>
                      <c:pt idx="7126">
                        <c:v>9.6414536743074404</c:v>
                      </c:pt>
                      <c:pt idx="7127">
                        <c:v>9.6458902520052092</c:v>
                      </c:pt>
                      <c:pt idx="7128">
                        <c:v>9.6503268297029692</c:v>
                      </c:pt>
                      <c:pt idx="7129">
                        <c:v>9.6547634074007398</c:v>
                      </c:pt>
                      <c:pt idx="7130">
                        <c:v>9.6591999850985104</c:v>
                      </c:pt>
                      <c:pt idx="7131">
                        <c:v>9.6636365627962793</c:v>
                      </c:pt>
                      <c:pt idx="7132">
                        <c:v>9.6680731404940499</c:v>
                      </c:pt>
                      <c:pt idx="7133">
                        <c:v>9.6725097181918205</c:v>
                      </c:pt>
                      <c:pt idx="7134">
                        <c:v>9.6769462958895893</c:v>
                      </c:pt>
                      <c:pt idx="7135">
                        <c:v>9.6813828735873599</c:v>
                      </c:pt>
                      <c:pt idx="7136">
                        <c:v>9.6858194512851306</c:v>
                      </c:pt>
                      <c:pt idx="7137">
                        <c:v>9.6902560289829101</c:v>
                      </c:pt>
                      <c:pt idx="7138">
                        <c:v>9.69469260668067</c:v>
                      </c:pt>
                      <c:pt idx="7139">
                        <c:v>9.6991291843784406</c:v>
                      </c:pt>
                      <c:pt idx="7140">
                        <c:v>9.7035657620762095</c:v>
                      </c:pt>
                      <c:pt idx="7141">
                        <c:v>9.7080023397739801</c:v>
                      </c:pt>
                      <c:pt idx="7142">
                        <c:v>9.7124389174717507</c:v>
                      </c:pt>
                      <c:pt idx="7143">
                        <c:v>9.7168754951695195</c:v>
                      </c:pt>
                      <c:pt idx="7144">
                        <c:v>9.7213120728672902</c:v>
                      </c:pt>
                      <c:pt idx="7145">
                        <c:v>9.7257486505650608</c:v>
                      </c:pt>
                      <c:pt idx="7146">
                        <c:v>9.7301852282628296</c:v>
                      </c:pt>
                      <c:pt idx="7147">
                        <c:v>9.7346218059606002</c:v>
                      </c:pt>
                      <c:pt idx="7148">
                        <c:v>9.7390583836583708</c:v>
                      </c:pt>
                      <c:pt idx="7149">
                        <c:v>9.7434949613561397</c:v>
                      </c:pt>
                      <c:pt idx="7150">
                        <c:v>9.7479315390539103</c:v>
                      </c:pt>
                      <c:pt idx="7151">
                        <c:v>9.7523681167516791</c:v>
                      </c:pt>
                      <c:pt idx="7152">
                        <c:v>9.7568046944494498</c:v>
                      </c:pt>
                      <c:pt idx="7153">
                        <c:v>9.7612412721472204</c:v>
                      </c:pt>
                      <c:pt idx="7154">
                        <c:v>9.7656778498449892</c:v>
                      </c:pt>
                      <c:pt idx="7155">
                        <c:v>9.7701144275427598</c:v>
                      </c:pt>
                      <c:pt idx="7156">
                        <c:v>9.7745510052405304</c:v>
                      </c:pt>
                      <c:pt idx="7157">
                        <c:v>9.7789875829382904</c:v>
                      </c:pt>
                      <c:pt idx="7158">
                        <c:v>9.7834241606360592</c:v>
                      </c:pt>
                      <c:pt idx="7159">
                        <c:v>9.7878607383338299</c:v>
                      </c:pt>
                      <c:pt idx="7160">
                        <c:v>9.7922973160316005</c:v>
                      </c:pt>
                      <c:pt idx="7161">
                        <c:v>9.79673389372938</c:v>
                      </c:pt>
                      <c:pt idx="7162">
                        <c:v>9.8011704714271506</c:v>
                      </c:pt>
                      <c:pt idx="7163">
                        <c:v>9.8056070491249194</c:v>
                      </c:pt>
                      <c:pt idx="7164">
                        <c:v>9.81004362682269</c:v>
                      </c:pt>
                      <c:pt idx="7165">
                        <c:v>9.8144802045204607</c:v>
                      </c:pt>
                      <c:pt idx="7166">
                        <c:v>9.8189167822182206</c:v>
                      </c:pt>
                      <c:pt idx="7167">
                        <c:v>9.8233533599159895</c:v>
                      </c:pt>
                      <c:pt idx="7168">
                        <c:v>9.8277899376137601</c:v>
                      </c:pt>
                      <c:pt idx="7169">
                        <c:v>9.8322265153115307</c:v>
                      </c:pt>
                      <c:pt idx="7170">
                        <c:v>9.8366630930092995</c:v>
                      </c:pt>
                      <c:pt idx="7171">
                        <c:v>9.8410996707070701</c:v>
                      </c:pt>
                      <c:pt idx="7172">
                        <c:v>9.8455362484048408</c:v>
                      </c:pt>
                      <c:pt idx="7173">
                        <c:v>9.8499728261026203</c:v>
                      </c:pt>
                      <c:pt idx="7174">
                        <c:v>9.8544094038003909</c:v>
                      </c:pt>
                      <c:pt idx="7175">
                        <c:v>9.8588459814981597</c:v>
                      </c:pt>
                      <c:pt idx="7176">
                        <c:v>9.8632825591959197</c:v>
                      </c:pt>
                      <c:pt idx="7177">
                        <c:v>9.8677191368936903</c:v>
                      </c:pt>
                      <c:pt idx="7178">
                        <c:v>9.8721557145914591</c:v>
                      </c:pt>
                      <c:pt idx="7179">
                        <c:v>9.8765922922892297</c:v>
                      </c:pt>
                      <c:pt idx="7180">
                        <c:v>9.8810288699870004</c:v>
                      </c:pt>
                      <c:pt idx="7181">
                        <c:v>9.8854654476847692</c:v>
                      </c:pt>
                      <c:pt idx="7182">
                        <c:v>9.8899020253825398</c:v>
                      </c:pt>
                      <c:pt idx="7183">
                        <c:v>9.8943386030803104</c:v>
                      </c:pt>
                      <c:pt idx="7184">
                        <c:v>9.8987751807780793</c:v>
                      </c:pt>
                      <c:pt idx="7185">
                        <c:v>9.9032117584758499</c:v>
                      </c:pt>
                      <c:pt idx="7186">
                        <c:v>9.9076483361736205</c:v>
                      </c:pt>
                      <c:pt idx="7187">
                        <c:v>9.9120849138713893</c:v>
                      </c:pt>
                      <c:pt idx="7188">
                        <c:v>9.91652149156916</c:v>
                      </c:pt>
                      <c:pt idx="7189">
                        <c:v>9.9209580692669306</c:v>
                      </c:pt>
                      <c:pt idx="7190">
                        <c:v>9.9253946469646994</c:v>
                      </c:pt>
                      <c:pt idx="7191">
                        <c:v>9.92983122466247</c:v>
                      </c:pt>
                      <c:pt idx="7192">
                        <c:v>9.9342678023602407</c:v>
                      </c:pt>
                      <c:pt idx="7193">
                        <c:v>9.9387043800580095</c:v>
                      </c:pt>
                      <c:pt idx="7194">
                        <c:v>9.9431409577557801</c:v>
                      </c:pt>
                      <c:pt idx="7195">
                        <c:v>9.9475775354535401</c:v>
                      </c:pt>
                      <c:pt idx="7196">
                        <c:v>9.9520141131513107</c:v>
                      </c:pt>
                      <c:pt idx="7197">
                        <c:v>9.9564506908490902</c:v>
                      </c:pt>
                      <c:pt idx="7198">
                        <c:v>9.9608872685468608</c:v>
                      </c:pt>
                      <c:pt idx="7199">
                        <c:v>9.9653238462446296</c:v>
                      </c:pt>
                      <c:pt idx="7200">
                        <c:v>9.9697604239424003</c:v>
                      </c:pt>
                      <c:pt idx="7201">
                        <c:v>9.9741970016401709</c:v>
                      </c:pt>
                      <c:pt idx="7202">
                        <c:v>9.9786335793379397</c:v>
                      </c:pt>
                      <c:pt idx="7203">
                        <c:v>9.9830701570357103</c:v>
                      </c:pt>
                      <c:pt idx="7204">
                        <c:v>9.9875067347334703</c:v>
                      </c:pt>
                      <c:pt idx="7205">
                        <c:v>9.9919433124312391</c:v>
                      </c:pt>
                      <c:pt idx="7206">
                        <c:v>9.9963798901290097</c:v>
                      </c:pt>
                      <c:pt idx="7207">
                        <c:v>10.0008164678268</c:v>
                      </c:pt>
                      <c:pt idx="7208">
                        <c:v>10.005253045524601</c:v>
                      </c:pt>
                      <c:pt idx="7209">
                        <c:v>10.0096896232223</c:v>
                      </c:pt>
                      <c:pt idx="7210">
                        <c:v>10.014126200920099</c:v>
                      </c:pt>
                      <c:pt idx="7211">
                        <c:v>10.0185627786179</c:v>
                      </c:pt>
                      <c:pt idx="7212">
                        <c:v>10.0229993563156</c:v>
                      </c:pt>
                      <c:pt idx="7213">
                        <c:v>10.0274359340134</c:v>
                      </c:pt>
                      <c:pt idx="7214">
                        <c:v>10.0318725117112</c:v>
                      </c:pt>
                      <c:pt idx="7215">
                        <c:v>10.036309089408901</c:v>
                      </c:pt>
                      <c:pt idx="7216">
                        <c:v>10.0407456671067</c:v>
                      </c:pt>
                      <c:pt idx="7217">
                        <c:v>10.045182244804501</c:v>
                      </c:pt>
                      <c:pt idx="7218">
                        <c:v>10.0496188225023</c:v>
                      </c:pt>
                      <c:pt idx="7219">
                        <c:v>10.054055400199999</c:v>
                      </c:pt>
                      <c:pt idx="7220">
                        <c:v>10.0584919778978</c:v>
                      </c:pt>
                      <c:pt idx="7221">
                        <c:v>10.062928555595599</c:v>
                      </c:pt>
                      <c:pt idx="7222">
                        <c:v>10.067365133293301</c:v>
                      </c:pt>
                      <c:pt idx="7223">
                        <c:v>10.0718017109911</c:v>
                      </c:pt>
                      <c:pt idx="7224">
                        <c:v>10.0762382886889</c:v>
                      </c:pt>
                      <c:pt idx="7225">
                        <c:v>10.0806748663866</c:v>
                      </c:pt>
                      <c:pt idx="7226">
                        <c:v>10.085111444084401</c:v>
                      </c:pt>
                      <c:pt idx="7227">
                        <c:v>10.0895480217822</c:v>
                      </c:pt>
                      <c:pt idx="7228">
                        <c:v>10.093984599480001</c:v>
                      </c:pt>
                      <c:pt idx="7229">
                        <c:v>10.0984211771777</c:v>
                      </c:pt>
                      <c:pt idx="7230">
                        <c:v>10.102857754875499</c:v>
                      </c:pt>
                      <c:pt idx="7231">
                        <c:v>10.1072943325733</c:v>
                      </c:pt>
                      <c:pt idx="7232">
                        <c:v>10.111730910271</c:v>
                      </c:pt>
                      <c:pt idx="7233">
                        <c:v>10.1161674879688</c:v>
                      </c:pt>
                      <c:pt idx="7234">
                        <c:v>10.120604065666599</c:v>
                      </c:pt>
                      <c:pt idx="7235">
                        <c:v>10.125040643364301</c:v>
                      </c:pt>
                      <c:pt idx="7236">
                        <c:v>10.1294772210621</c:v>
                      </c:pt>
                      <c:pt idx="7237">
                        <c:v>10.133913798759901</c:v>
                      </c:pt>
                      <c:pt idx="7238">
                        <c:v>10.1383503764577</c:v>
                      </c:pt>
                      <c:pt idx="7239">
                        <c:v>10.142786954155399</c:v>
                      </c:pt>
                      <c:pt idx="7240">
                        <c:v>10.1472235318532</c:v>
                      </c:pt>
                      <c:pt idx="7241">
                        <c:v>10.151660109551001</c:v>
                      </c:pt>
                      <c:pt idx="7242">
                        <c:v>10.1560966872487</c:v>
                      </c:pt>
                      <c:pt idx="7243">
                        <c:v>10.160533264946499</c:v>
                      </c:pt>
                      <c:pt idx="7244">
                        <c:v>10.1649698426443</c:v>
                      </c:pt>
                      <c:pt idx="7245">
                        <c:v>10.169406420342</c:v>
                      </c:pt>
                      <c:pt idx="7246">
                        <c:v>10.173842998039801</c:v>
                      </c:pt>
                      <c:pt idx="7247">
                        <c:v>10.1782795757376</c:v>
                      </c:pt>
                      <c:pt idx="7248">
                        <c:v>10.182716153435299</c:v>
                      </c:pt>
                      <c:pt idx="7249">
                        <c:v>10.1871527311331</c:v>
                      </c:pt>
                      <c:pt idx="7250">
                        <c:v>10.191589308830901</c:v>
                      </c:pt>
                      <c:pt idx="7251">
                        <c:v>10.1960258865287</c:v>
                      </c:pt>
                      <c:pt idx="7252">
                        <c:v>10.200462464226399</c:v>
                      </c:pt>
                      <c:pt idx="7253">
                        <c:v>10.2048990419242</c:v>
                      </c:pt>
                      <c:pt idx="7254">
                        <c:v>10.209335619621999</c:v>
                      </c:pt>
                      <c:pt idx="7255">
                        <c:v>10.213772197319701</c:v>
                      </c:pt>
                      <c:pt idx="7256">
                        <c:v>10.2182087750175</c:v>
                      </c:pt>
                      <c:pt idx="7257">
                        <c:v>10.222645352715301</c:v>
                      </c:pt>
                      <c:pt idx="7258">
                        <c:v>10.227081930413</c:v>
                      </c:pt>
                      <c:pt idx="7259">
                        <c:v>10.231518508110801</c:v>
                      </c:pt>
                      <c:pt idx="7260">
                        <c:v>10.2359550858086</c:v>
                      </c:pt>
                      <c:pt idx="7261">
                        <c:v>10.240391663506401</c:v>
                      </c:pt>
                      <c:pt idx="7262">
                        <c:v>10.2448282412041</c:v>
                      </c:pt>
                      <c:pt idx="7263">
                        <c:v>10.249264818901899</c:v>
                      </c:pt>
                      <c:pt idx="7264">
                        <c:v>10.2537013965997</c:v>
                      </c:pt>
                      <c:pt idx="7265">
                        <c:v>10.2581379742974</c:v>
                      </c:pt>
                      <c:pt idx="7266">
                        <c:v>10.262574551995201</c:v>
                      </c:pt>
                      <c:pt idx="7267">
                        <c:v>10.267011129693</c:v>
                      </c:pt>
                      <c:pt idx="7268">
                        <c:v>10.271447707390699</c:v>
                      </c:pt>
                      <c:pt idx="7269">
                        <c:v>10.2758842850885</c:v>
                      </c:pt>
                      <c:pt idx="7270">
                        <c:v>10.280320862786301</c:v>
                      </c:pt>
                      <c:pt idx="7271">
                        <c:v>10.2847574404841</c:v>
                      </c:pt>
                      <c:pt idx="7272">
                        <c:v>10.289194018181799</c:v>
                      </c:pt>
                      <c:pt idx="7273">
                        <c:v>10.2936305958796</c:v>
                      </c:pt>
                      <c:pt idx="7274">
                        <c:v>10.298067173577399</c:v>
                      </c:pt>
                      <c:pt idx="7275">
                        <c:v>10.302503751275101</c:v>
                      </c:pt>
                      <c:pt idx="7276">
                        <c:v>10.3069403289729</c:v>
                      </c:pt>
                      <c:pt idx="7277">
                        <c:v>10.3113769066707</c:v>
                      </c:pt>
                      <c:pt idx="7278">
                        <c:v>10.3158134843684</c:v>
                      </c:pt>
                      <c:pt idx="7279">
                        <c:v>10.320250062066201</c:v>
                      </c:pt>
                      <c:pt idx="7280">
                        <c:v>10.324686639764</c:v>
                      </c:pt>
                      <c:pt idx="7281">
                        <c:v>10.329123217461699</c:v>
                      </c:pt>
                      <c:pt idx="7282">
                        <c:v>10.3335597951595</c:v>
                      </c:pt>
                      <c:pt idx="7283">
                        <c:v>10.337996372857299</c:v>
                      </c:pt>
                      <c:pt idx="7284">
                        <c:v>10.3424329505551</c:v>
                      </c:pt>
                      <c:pt idx="7285">
                        <c:v>10.3468695282528</c:v>
                      </c:pt>
                      <c:pt idx="7286">
                        <c:v>10.3513061059506</c:v>
                      </c:pt>
                      <c:pt idx="7287">
                        <c:v>10.355742683648399</c:v>
                      </c:pt>
                      <c:pt idx="7288">
                        <c:v>10.360179261346101</c:v>
                      </c:pt>
                      <c:pt idx="7289">
                        <c:v>10.3646158390439</c:v>
                      </c:pt>
                      <c:pt idx="7290">
                        <c:v>10.369052416741701</c:v>
                      </c:pt>
                      <c:pt idx="7291">
                        <c:v>10.3734889944394</c:v>
                      </c:pt>
                      <c:pt idx="7292">
                        <c:v>10.377925572137199</c:v>
                      </c:pt>
                      <c:pt idx="7293">
                        <c:v>10.382362149835</c:v>
                      </c:pt>
                      <c:pt idx="7294">
                        <c:v>10.386798727532801</c:v>
                      </c:pt>
                      <c:pt idx="7295">
                        <c:v>10.3912353052305</c:v>
                      </c:pt>
                      <c:pt idx="7296">
                        <c:v>10.395671882928299</c:v>
                      </c:pt>
                      <c:pt idx="7297">
                        <c:v>10.4001084606261</c:v>
                      </c:pt>
                      <c:pt idx="7298">
                        <c:v>10.4045450383238</c:v>
                      </c:pt>
                      <c:pt idx="7299">
                        <c:v>10.408981616021601</c:v>
                      </c:pt>
                      <c:pt idx="7300">
                        <c:v>10.4134181937194</c:v>
                      </c:pt>
                      <c:pt idx="7301">
                        <c:v>10.417854771417099</c:v>
                      </c:pt>
                      <c:pt idx="7302">
                        <c:v>10.4222913491149</c:v>
                      </c:pt>
                      <c:pt idx="7303">
                        <c:v>10.426727926812701</c:v>
                      </c:pt>
                      <c:pt idx="7304">
                        <c:v>10.4311645045105</c:v>
                      </c:pt>
                      <c:pt idx="7305">
                        <c:v>10.435601082208199</c:v>
                      </c:pt>
                      <c:pt idx="7306">
                        <c:v>10.440037659906</c:v>
                      </c:pt>
                      <c:pt idx="7307">
                        <c:v>10.444474237603799</c:v>
                      </c:pt>
                      <c:pt idx="7308">
                        <c:v>10.448910815301501</c:v>
                      </c:pt>
                      <c:pt idx="7309">
                        <c:v>10.4533473929993</c:v>
                      </c:pt>
                      <c:pt idx="7310">
                        <c:v>10.457783970697101</c:v>
                      </c:pt>
                      <c:pt idx="7311">
                        <c:v>10.4622205483948</c:v>
                      </c:pt>
                      <c:pt idx="7312">
                        <c:v>10.466657126092599</c:v>
                      </c:pt>
                      <c:pt idx="7313">
                        <c:v>10.4710937037904</c:v>
                      </c:pt>
                      <c:pt idx="7314">
                        <c:v>10.475530281488201</c:v>
                      </c:pt>
                      <c:pt idx="7315">
                        <c:v>10.4799668591859</c:v>
                      </c:pt>
                      <c:pt idx="7316">
                        <c:v>10.484403436883699</c:v>
                      </c:pt>
                      <c:pt idx="7317">
                        <c:v>10.4888400145815</c:v>
                      </c:pt>
                      <c:pt idx="7318">
                        <c:v>10.4932765922792</c:v>
                      </c:pt>
                      <c:pt idx="7319">
                        <c:v>10.497713169977001</c:v>
                      </c:pt>
                      <c:pt idx="7320">
                        <c:v>10.5021497476748</c:v>
                      </c:pt>
                      <c:pt idx="7321">
                        <c:v>10.506586325372499</c:v>
                      </c:pt>
                      <c:pt idx="7322">
                        <c:v>10.5110229030703</c:v>
                      </c:pt>
                      <c:pt idx="7323">
                        <c:v>10.515459480768101</c:v>
                      </c:pt>
                      <c:pt idx="7324">
                        <c:v>10.5198960584659</c:v>
                      </c:pt>
                      <c:pt idx="7325">
                        <c:v>10.524332636163599</c:v>
                      </c:pt>
                      <c:pt idx="7326">
                        <c:v>10.5287692138614</c:v>
                      </c:pt>
                      <c:pt idx="7327">
                        <c:v>10.533205791559199</c:v>
                      </c:pt>
                      <c:pt idx="7328">
                        <c:v>10.537642369256901</c:v>
                      </c:pt>
                      <c:pt idx="7329">
                        <c:v>10.5420789469547</c:v>
                      </c:pt>
                      <c:pt idx="7330">
                        <c:v>10.5465155246525</c:v>
                      </c:pt>
                      <c:pt idx="7331">
                        <c:v>10.5509521023502</c:v>
                      </c:pt>
                      <c:pt idx="7332">
                        <c:v>10.555388680048001</c:v>
                      </c:pt>
                      <c:pt idx="7333">
                        <c:v>10.5598252577458</c:v>
                      </c:pt>
                      <c:pt idx="7334">
                        <c:v>10.564261835443499</c:v>
                      </c:pt>
                      <c:pt idx="7335">
                        <c:v>10.5686984131413</c:v>
                      </c:pt>
                      <c:pt idx="7336">
                        <c:v>10.573134990839099</c:v>
                      </c:pt>
                      <c:pt idx="7337">
                        <c:v>10.5775715685369</c:v>
                      </c:pt>
                      <c:pt idx="7338">
                        <c:v>10.5820081462346</c:v>
                      </c:pt>
                      <c:pt idx="7339">
                        <c:v>10.5864447239324</c:v>
                      </c:pt>
                      <c:pt idx="7340">
                        <c:v>10.590881301630199</c:v>
                      </c:pt>
                      <c:pt idx="7341">
                        <c:v>10.595317879327901</c:v>
                      </c:pt>
                      <c:pt idx="7342">
                        <c:v>10.5997544570257</c:v>
                      </c:pt>
                      <c:pt idx="7343">
                        <c:v>10.604191034723501</c:v>
                      </c:pt>
                      <c:pt idx="7344">
                        <c:v>10.6086276124212</c:v>
                      </c:pt>
                      <c:pt idx="7345">
                        <c:v>10.613064190118999</c:v>
                      </c:pt>
                      <c:pt idx="7346">
                        <c:v>10.6175007678168</c:v>
                      </c:pt>
                      <c:pt idx="7347">
                        <c:v>10.621937345514599</c:v>
                      </c:pt>
                      <c:pt idx="7348">
                        <c:v>10.6263739232123</c:v>
                      </c:pt>
                      <c:pt idx="7349">
                        <c:v>10.630810500910099</c:v>
                      </c:pt>
                      <c:pt idx="7350">
                        <c:v>10.6352470786079</c:v>
                      </c:pt>
                      <c:pt idx="7351">
                        <c:v>10.6396836563056</c:v>
                      </c:pt>
                      <c:pt idx="7352">
                        <c:v>10.644120234003401</c:v>
                      </c:pt>
                      <c:pt idx="7353">
                        <c:v>10.6485568117012</c:v>
                      </c:pt>
                      <c:pt idx="7354">
                        <c:v>10.652993389398899</c:v>
                      </c:pt>
                      <c:pt idx="7355">
                        <c:v>10.6574299670967</c:v>
                      </c:pt>
                      <c:pt idx="7356">
                        <c:v>10.661866544794499</c:v>
                      </c:pt>
                      <c:pt idx="7357">
                        <c:v>10.6663031224923</c:v>
                      </c:pt>
                      <c:pt idx="7358">
                        <c:v>10.67073970019</c:v>
                      </c:pt>
                      <c:pt idx="7359">
                        <c:v>10.6751762778878</c:v>
                      </c:pt>
                      <c:pt idx="7360">
                        <c:v>10.679612855585599</c:v>
                      </c:pt>
                      <c:pt idx="7361">
                        <c:v>10.684049433283301</c:v>
                      </c:pt>
                      <c:pt idx="7362">
                        <c:v>10.6884860109811</c:v>
                      </c:pt>
                      <c:pt idx="7363">
                        <c:v>10.692922588678901</c:v>
                      </c:pt>
                      <c:pt idx="7364">
                        <c:v>10.6973591663766</c:v>
                      </c:pt>
                      <c:pt idx="7365">
                        <c:v>10.701795744074399</c:v>
                      </c:pt>
                      <c:pt idx="7366">
                        <c:v>10.7062323217722</c:v>
                      </c:pt>
                      <c:pt idx="7367">
                        <c:v>10.710668899470001</c:v>
                      </c:pt>
                      <c:pt idx="7368">
                        <c:v>10.7151054771677</c:v>
                      </c:pt>
                      <c:pt idx="7369">
                        <c:v>10.719542054865499</c:v>
                      </c:pt>
                      <c:pt idx="7370">
                        <c:v>10.7239786325633</c:v>
                      </c:pt>
                      <c:pt idx="7371">
                        <c:v>10.728415210261</c:v>
                      </c:pt>
                      <c:pt idx="7372">
                        <c:v>10.732851787958801</c:v>
                      </c:pt>
                      <c:pt idx="7373">
                        <c:v>10.7372883656566</c:v>
                      </c:pt>
                      <c:pt idx="7374">
                        <c:v>10.741724943354299</c:v>
                      </c:pt>
                      <c:pt idx="7375">
                        <c:v>10.7461615210521</c:v>
                      </c:pt>
                      <c:pt idx="7376">
                        <c:v>10.750598098749901</c:v>
                      </c:pt>
                      <c:pt idx="7377">
                        <c:v>10.7550346764476</c:v>
                      </c:pt>
                      <c:pt idx="7378">
                        <c:v>10.759471254145399</c:v>
                      </c:pt>
                      <c:pt idx="7379">
                        <c:v>10.7639078318432</c:v>
                      </c:pt>
                      <c:pt idx="7380">
                        <c:v>10.768344409540999</c:v>
                      </c:pt>
                      <c:pt idx="7381">
                        <c:v>10.772780987238701</c:v>
                      </c:pt>
                      <c:pt idx="7382">
                        <c:v>10.7772175649365</c:v>
                      </c:pt>
                      <c:pt idx="7383">
                        <c:v>10.7816541426343</c:v>
                      </c:pt>
                      <c:pt idx="7384">
                        <c:v>10.786090720332</c:v>
                      </c:pt>
                      <c:pt idx="7385">
                        <c:v>10.790527298029801</c:v>
                      </c:pt>
                      <c:pt idx="7386">
                        <c:v>10.7949638757276</c:v>
                      </c:pt>
                      <c:pt idx="7387">
                        <c:v>10.799400453425299</c:v>
                      </c:pt>
                      <c:pt idx="7388">
                        <c:v>10.8038370311231</c:v>
                      </c:pt>
                      <c:pt idx="7389">
                        <c:v>10.808273608820899</c:v>
                      </c:pt>
                      <c:pt idx="7390">
                        <c:v>10.8127101865187</c:v>
                      </c:pt>
                      <c:pt idx="7391">
                        <c:v>10.8171467642164</c:v>
                      </c:pt>
                      <c:pt idx="7392">
                        <c:v>10.8215833419142</c:v>
                      </c:pt>
                      <c:pt idx="7393">
                        <c:v>10.826019919611999</c:v>
                      </c:pt>
                      <c:pt idx="7394">
                        <c:v>10.830456497309701</c:v>
                      </c:pt>
                      <c:pt idx="7395">
                        <c:v>10.8348930750075</c:v>
                      </c:pt>
                      <c:pt idx="7396">
                        <c:v>10.839329652705301</c:v>
                      </c:pt>
                      <c:pt idx="7397">
                        <c:v>10.843766230403</c:v>
                      </c:pt>
                      <c:pt idx="7398">
                        <c:v>10.848202808100799</c:v>
                      </c:pt>
                      <c:pt idx="7399">
                        <c:v>10.8526393857986</c:v>
                      </c:pt>
                      <c:pt idx="7400">
                        <c:v>10.857075963496399</c:v>
                      </c:pt>
                      <c:pt idx="7401">
                        <c:v>10.8615125411941</c:v>
                      </c:pt>
                      <c:pt idx="7402">
                        <c:v>10.8659491188919</c:v>
                      </c:pt>
                      <c:pt idx="7403">
                        <c:v>10.8703856965897</c:v>
                      </c:pt>
                      <c:pt idx="7404">
                        <c:v>10.8748222742874</c:v>
                      </c:pt>
                      <c:pt idx="7405">
                        <c:v>10.879258851985201</c:v>
                      </c:pt>
                      <c:pt idx="7406">
                        <c:v>10.883695429683</c:v>
                      </c:pt>
                      <c:pt idx="7407">
                        <c:v>10.888132007380699</c:v>
                      </c:pt>
                      <c:pt idx="7408">
                        <c:v>10.8925685850785</c:v>
                      </c:pt>
                      <c:pt idx="7409">
                        <c:v>10.897005162776299</c:v>
                      </c:pt>
                      <c:pt idx="7410">
                        <c:v>10.901441740474</c:v>
                      </c:pt>
                      <c:pt idx="7411">
                        <c:v>10.9058783181718</c:v>
                      </c:pt>
                      <c:pt idx="7412">
                        <c:v>10.9103148958696</c:v>
                      </c:pt>
                      <c:pt idx="7413">
                        <c:v>10.914751473567399</c:v>
                      </c:pt>
                      <c:pt idx="7414">
                        <c:v>10.919188051265101</c:v>
                      </c:pt>
                      <c:pt idx="7415">
                        <c:v>10.9236246289629</c:v>
                      </c:pt>
                      <c:pt idx="7416">
                        <c:v>10.928061206660701</c:v>
                      </c:pt>
                      <c:pt idx="7417">
                        <c:v>10.9324977843584</c:v>
                      </c:pt>
                      <c:pt idx="7418">
                        <c:v>10.936934362056199</c:v>
                      </c:pt>
                      <c:pt idx="7419">
                        <c:v>10.941370939754</c:v>
                      </c:pt>
                      <c:pt idx="7420">
                        <c:v>10.9458075174517</c:v>
                      </c:pt>
                      <c:pt idx="7421">
                        <c:v>10.9502440951495</c:v>
                      </c:pt>
                      <c:pt idx="7422">
                        <c:v>10.954680672847299</c:v>
                      </c:pt>
                      <c:pt idx="7423">
                        <c:v>10.9591172505451</c:v>
                      </c:pt>
                      <c:pt idx="7424">
                        <c:v>10.9635538282428</c:v>
                      </c:pt>
                      <c:pt idx="7425">
                        <c:v>10.967990405940601</c:v>
                      </c:pt>
                      <c:pt idx="7426">
                        <c:v>10.9724269836384</c:v>
                      </c:pt>
                      <c:pt idx="7427">
                        <c:v>10.976863561336099</c:v>
                      </c:pt>
                      <c:pt idx="7428">
                        <c:v>10.9813001390339</c:v>
                      </c:pt>
                      <c:pt idx="7429">
                        <c:v>10.985736716731701</c:v>
                      </c:pt>
                      <c:pt idx="7430">
                        <c:v>10.9901732944294</c:v>
                      </c:pt>
                      <c:pt idx="7431">
                        <c:v>10.994609872127199</c:v>
                      </c:pt>
                      <c:pt idx="7432">
                        <c:v>10.999046449825</c:v>
                      </c:pt>
                      <c:pt idx="7433">
                        <c:v>11.003483027522799</c:v>
                      </c:pt>
                      <c:pt idx="7434">
                        <c:v>11.007919605220501</c:v>
                      </c:pt>
                      <c:pt idx="7435">
                        <c:v>11.0123561829183</c:v>
                      </c:pt>
                      <c:pt idx="7436">
                        <c:v>11.0167927606161</c:v>
                      </c:pt>
                      <c:pt idx="7437">
                        <c:v>11.0212293383138</c:v>
                      </c:pt>
                      <c:pt idx="7438">
                        <c:v>11.025665916011601</c:v>
                      </c:pt>
                      <c:pt idx="7439">
                        <c:v>11.0301024937094</c:v>
                      </c:pt>
                      <c:pt idx="7440">
                        <c:v>11.034539071407099</c:v>
                      </c:pt>
                      <c:pt idx="7441">
                        <c:v>11.0389756491049</c:v>
                      </c:pt>
                      <c:pt idx="7442">
                        <c:v>11.043412226802699</c:v>
                      </c:pt>
                      <c:pt idx="7443">
                        <c:v>11.0478488045005</c:v>
                      </c:pt>
                      <c:pt idx="7444">
                        <c:v>11.0522853821982</c:v>
                      </c:pt>
                      <c:pt idx="7445">
                        <c:v>11.056721959896</c:v>
                      </c:pt>
                      <c:pt idx="7446">
                        <c:v>11.0611585375938</c:v>
                      </c:pt>
                      <c:pt idx="7447">
                        <c:v>11.065595115291501</c:v>
                      </c:pt>
                      <c:pt idx="7448">
                        <c:v>11.0700316929893</c:v>
                      </c:pt>
                      <c:pt idx="7449">
                        <c:v>11.074468270687101</c:v>
                      </c:pt>
                      <c:pt idx="7450">
                        <c:v>11.0789048483848</c:v>
                      </c:pt>
                      <c:pt idx="7451">
                        <c:v>11.083341426082599</c:v>
                      </c:pt>
                      <c:pt idx="7452">
                        <c:v>11.0877780037804</c:v>
                      </c:pt>
                      <c:pt idx="7453">
                        <c:v>11.0922145814781</c:v>
                      </c:pt>
                      <c:pt idx="7454">
                        <c:v>11.096651159175901</c:v>
                      </c:pt>
                      <c:pt idx="7455">
                        <c:v>11.1010877368737</c:v>
                      </c:pt>
                      <c:pt idx="7456">
                        <c:v>11.1055243145715</c:v>
                      </c:pt>
                      <c:pt idx="7457">
                        <c:v>11.1099608922692</c:v>
                      </c:pt>
                      <c:pt idx="7458">
                        <c:v>11.114397469967001</c:v>
                      </c:pt>
                      <c:pt idx="7459">
                        <c:v>11.1188340476648</c:v>
                      </c:pt>
                      <c:pt idx="7460">
                        <c:v>11.123270625362499</c:v>
                      </c:pt>
                      <c:pt idx="7461">
                        <c:v>11.1277072030603</c:v>
                      </c:pt>
                      <c:pt idx="7462">
                        <c:v>11.132143780758099</c:v>
                      </c:pt>
                      <c:pt idx="7463">
                        <c:v>11.136580358455801</c:v>
                      </c:pt>
                      <c:pt idx="7464">
                        <c:v>11.1410169361536</c:v>
                      </c:pt>
                      <c:pt idx="7465">
                        <c:v>11.1454535138514</c:v>
                      </c:pt>
                      <c:pt idx="7466">
                        <c:v>11.149890091549199</c:v>
                      </c:pt>
                      <c:pt idx="7467">
                        <c:v>11.154326669246901</c:v>
                      </c:pt>
                      <c:pt idx="7468">
                        <c:v>11.1587632469447</c:v>
                      </c:pt>
                      <c:pt idx="7469">
                        <c:v>11.163199824642501</c:v>
                      </c:pt>
                      <c:pt idx="7470">
                        <c:v>11.1676364023402</c:v>
                      </c:pt>
                      <c:pt idx="7471">
                        <c:v>11.172072980037999</c:v>
                      </c:pt>
                      <c:pt idx="7472">
                        <c:v>11.1765095577358</c:v>
                      </c:pt>
                      <c:pt idx="7473">
                        <c:v>11.1809461354335</c:v>
                      </c:pt>
                      <c:pt idx="7474">
                        <c:v>11.1853827131313</c:v>
                      </c:pt>
                      <c:pt idx="7475">
                        <c:v>11.189819290829099</c:v>
                      </c:pt>
                      <c:pt idx="7476">
                        <c:v>11.1942558685269</c:v>
                      </c:pt>
                      <c:pt idx="7477">
                        <c:v>11.1986924462246</c:v>
                      </c:pt>
                      <c:pt idx="7478">
                        <c:v>11.203129023922401</c:v>
                      </c:pt>
                      <c:pt idx="7479">
                        <c:v>11.2075656016202</c:v>
                      </c:pt>
                      <c:pt idx="7480">
                        <c:v>11.212002179317899</c:v>
                      </c:pt>
                      <c:pt idx="7481">
                        <c:v>11.2164387570157</c:v>
                      </c:pt>
                      <c:pt idx="7482">
                        <c:v>11.220875334713501</c:v>
                      </c:pt>
                      <c:pt idx="7483">
                        <c:v>11.2253119124112</c:v>
                      </c:pt>
                      <c:pt idx="7484">
                        <c:v>11.229748490108999</c:v>
                      </c:pt>
                      <c:pt idx="7485">
                        <c:v>11.2341850678068</c:v>
                      </c:pt>
                      <c:pt idx="7486">
                        <c:v>11.238621645504599</c:v>
                      </c:pt>
                      <c:pt idx="7487">
                        <c:v>11.243058223202301</c:v>
                      </c:pt>
                      <c:pt idx="7488">
                        <c:v>11.2474948009001</c:v>
                      </c:pt>
                      <c:pt idx="7489">
                        <c:v>11.2519313785979</c:v>
                      </c:pt>
                      <c:pt idx="7490">
                        <c:v>11.2563679562956</c:v>
                      </c:pt>
                      <c:pt idx="7491">
                        <c:v>11.260804533993401</c:v>
                      </c:pt>
                      <c:pt idx="7492">
                        <c:v>11.2652411116912</c:v>
                      </c:pt>
                      <c:pt idx="7493">
                        <c:v>11.269677689388899</c:v>
                      </c:pt>
                      <c:pt idx="7494">
                        <c:v>11.2741142670867</c:v>
                      </c:pt>
                      <c:pt idx="7495">
                        <c:v>11.278550844784499</c:v>
                      </c:pt>
                      <c:pt idx="7496">
                        <c:v>11.2829874224823</c:v>
                      </c:pt>
                      <c:pt idx="7497">
                        <c:v>11.28742400018</c:v>
                      </c:pt>
                      <c:pt idx="7498">
                        <c:v>11.291860577877801</c:v>
                      </c:pt>
                      <c:pt idx="7499">
                        <c:v>11.2962971555756</c:v>
                      </c:pt>
                      <c:pt idx="7500">
                        <c:v>11.300733733273301</c:v>
                      </c:pt>
                      <c:pt idx="7501">
                        <c:v>11.3051703109711</c:v>
                      </c:pt>
                      <c:pt idx="7502">
                        <c:v>11.309606888668901</c:v>
                      </c:pt>
                      <c:pt idx="7503">
                        <c:v>11.3140434663666</c:v>
                      </c:pt>
                      <c:pt idx="7504">
                        <c:v>11.318480044064399</c:v>
                      </c:pt>
                      <c:pt idx="7505">
                        <c:v>11.3229166217622</c:v>
                      </c:pt>
                      <c:pt idx="7506">
                        <c:v>11.327353199459999</c:v>
                      </c:pt>
                      <c:pt idx="7507">
                        <c:v>11.331789777157701</c:v>
                      </c:pt>
                      <c:pt idx="7508">
                        <c:v>11.3362263548555</c:v>
                      </c:pt>
                      <c:pt idx="7509">
                        <c:v>11.3406629325533</c:v>
                      </c:pt>
                      <c:pt idx="7510">
                        <c:v>11.345099510251</c:v>
                      </c:pt>
                      <c:pt idx="7511">
                        <c:v>11.349536087948801</c:v>
                      </c:pt>
                      <c:pt idx="7512">
                        <c:v>11.3539726656466</c:v>
                      </c:pt>
                      <c:pt idx="7513">
                        <c:v>11.358409243344299</c:v>
                      </c:pt>
                      <c:pt idx="7514">
                        <c:v>11.3628458210421</c:v>
                      </c:pt>
                      <c:pt idx="7515">
                        <c:v>11.367282398739899</c:v>
                      </c:pt>
                      <c:pt idx="7516">
                        <c:v>11.371718976437601</c:v>
                      </c:pt>
                      <c:pt idx="7517">
                        <c:v>11.3761555541354</c:v>
                      </c:pt>
                      <c:pt idx="7518">
                        <c:v>11.3805921318332</c:v>
                      </c:pt>
                      <c:pt idx="7519">
                        <c:v>11.385028709530999</c:v>
                      </c:pt>
                      <c:pt idx="7520">
                        <c:v>11.389465287228701</c:v>
                      </c:pt>
                      <c:pt idx="7521">
                        <c:v>11.3939018649265</c:v>
                      </c:pt>
                      <c:pt idx="7522">
                        <c:v>11.398338442624301</c:v>
                      </c:pt>
                      <c:pt idx="7523">
                        <c:v>11.402775020322</c:v>
                      </c:pt>
                      <c:pt idx="7524">
                        <c:v>11.407211598019799</c:v>
                      </c:pt>
                      <c:pt idx="7525">
                        <c:v>11.4116481757176</c:v>
                      </c:pt>
                      <c:pt idx="7526">
                        <c:v>11.4160847534153</c:v>
                      </c:pt>
                      <c:pt idx="7527">
                        <c:v>11.4205213311131</c:v>
                      </c:pt>
                      <c:pt idx="7528">
                        <c:v>11.424957908810899</c:v>
                      </c:pt>
                      <c:pt idx="7529">
                        <c:v>11.4293944865087</c:v>
                      </c:pt>
                      <c:pt idx="7530">
                        <c:v>11.4338310642064</c:v>
                      </c:pt>
                      <c:pt idx="7531">
                        <c:v>11.438267641904201</c:v>
                      </c:pt>
                      <c:pt idx="7532">
                        <c:v>11.442704219602</c:v>
                      </c:pt>
                      <c:pt idx="7533">
                        <c:v>11.447140797299699</c:v>
                      </c:pt>
                      <c:pt idx="7534">
                        <c:v>11.4515773749975</c:v>
                      </c:pt>
                      <c:pt idx="7535">
                        <c:v>11.456013952695301</c:v>
                      </c:pt>
                      <c:pt idx="7536">
                        <c:v>11.460450530393</c:v>
                      </c:pt>
                      <c:pt idx="7537">
                        <c:v>11.464887108090799</c:v>
                      </c:pt>
                      <c:pt idx="7538">
                        <c:v>11.4693236857886</c:v>
                      </c:pt>
                      <c:pt idx="7539">
                        <c:v>11.4737602634863</c:v>
                      </c:pt>
                      <c:pt idx="7540">
                        <c:v>11.478196841184101</c:v>
                      </c:pt>
                      <c:pt idx="7541">
                        <c:v>11.4826334188819</c:v>
                      </c:pt>
                      <c:pt idx="7542">
                        <c:v>11.487069996579701</c:v>
                      </c:pt>
                      <c:pt idx="7543">
                        <c:v>11.4915065742774</c:v>
                      </c:pt>
                      <c:pt idx="7544">
                        <c:v>11.495943151975199</c:v>
                      </c:pt>
                      <c:pt idx="7545">
                        <c:v>11.500379729673</c:v>
                      </c:pt>
                      <c:pt idx="7546">
                        <c:v>11.504816307370699</c:v>
                      </c:pt>
                      <c:pt idx="7547">
                        <c:v>11.5092528850685</c:v>
                      </c:pt>
                      <c:pt idx="7548">
                        <c:v>11.513689462766299</c:v>
                      </c:pt>
                      <c:pt idx="7549">
                        <c:v>11.518126040464001</c:v>
                      </c:pt>
                      <c:pt idx="7550">
                        <c:v>11.5225626181618</c:v>
                      </c:pt>
                      <c:pt idx="7551">
                        <c:v>11.526999195859601</c:v>
                      </c:pt>
                      <c:pt idx="7552">
                        <c:v>11.5314357735574</c:v>
                      </c:pt>
                      <c:pt idx="7553">
                        <c:v>11.535872351255099</c:v>
                      </c:pt>
                      <c:pt idx="7554">
                        <c:v>11.5403089289529</c:v>
                      </c:pt>
                      <c:pt idx="7555">
                        <c:v>11.544745506650701</c:v>
                      </c:pt>
                      <c:pt idx="7556">
                        <c:v>11.5491820843484</c:v>
                      </c:pt>
                      <c:pt idx="7557">
                        <c:v>11.553618662046199</c:v>
                      </c:pt>
                      <c:pt idx="7558">
                        <c:v>11.558055239744</c:v>
                      </c:pt>
                      <c:pt idx="7559">
                        <c:v>11.5624918174417</c:v>
                      </c:pt>
                      <c:pt idx="7560">
                        <c:v>11.566928395139501</c:v>
                      </c:pt>
                      <c:pt idx="7561">
                        <c:v>11.5713649728373</c:v>
                      </c:pt>
                      <c:pt idx="7562">
                        <c:v>11.5758015505351</c:v>
                      </c:pt>
                      <c:pt idx="7563">
                        <c:v>11.5802381282328</c:v>
                      </c:pt>
                      <c:pt idx="7564">
                        <c:v>11.584674705930601</c:v>
                      </c:pt>
                      <c:pt idx="7565">
                        <c:v>11.5891112836284</c:v>
                      </c:pt>
                      <c:pt idx="7566">
                        <c:v>11.593547861326099</c:v>
                      </c:pt>
                      <c:pt idx="7567">
                        <c:v>11.5979844390239</c:v>
                      </c:pt>
                      <c:pt idx="7568">
                        <c:v>11.602421016721699</c:v>
                      </c:pt>
                      <c:pt idx="7569">
                        <c:v>11.606857594419401</c:v>
                      </c:pt>
                      <c:pt idx="7570">
                        <c:v>11.6112941721172</c:v>
                      </c:pt>
                      <c:pt idx="7571">
                        <c:v>11.615730749815</c:v>
                      </c:pt>
                      <c:pt idx="7572">
                        <c:v>11.620167327512799</c:v>
                      </c:pt>
                      <c:pt idx="7573">
                        <c:v>11.624603905210501</c:v>
                      </c:pt>
                      <c:pt idx="7574">
                        <c:v>11.6290404829083</c:v>
                      </c:pt>
                      <c:pt idx="7575">
                        <c:v>11.633477060606101</c:v>
                      </c:pt>
                      <c:pt idx="7576">
                        <c:v>11.6379136383038</c:v>
                      </c:pt>
                      <c:pt idx="7577">
                        <c:v>11.642350216001599</c:v>
                      </c:pt>
                      <c:pt idx="7578">
                        <c:v>11.6467867936994</c:v>
                      </c:pt>
                      <c:pt idx="7579">
                        <c:v>11.6512233713971</c:v>
                      </c:pt>
                      <c:pt idx="7580">
                        <c:v>11.6556599490949</c:v>
                      </c:pt>
                      <c:pt idx="7581">
                        <c:v>11.660096526792699</c:v>
                      </c:pt>
                      <c:pt idx="7582">
                        <c:v>11.664533104490401</c:v>
                      </c:pt>
                      <c:pt idx="7583">
                        <c:v>11.6689696821882</c:v>
                      </c:pt>
                      <c:pt idx="7584">
                        <c:v>11.673406259886001</c:v>
                      </c:pt>
                      <c:pt idx="7585">
                        <c:v>11.6778428375838</c:v>
                      </c:pt>
                      <c:pt idx="7586">
                        <c:v>11.682279415281499</c:v>
                      </c:pt>
                      <c:pt idx="7587">
                        <c:v>11.6867159929793</c:v>
                      </c:pt>
                      <c:pt idx="7588">
                        <c:v>11.691152570677099</c:v>
                      </c:pt>
                      <c:pt idx="7589">
                        <c:v>11.6955891483748</c:v>
                      </c:pt>
                      <c:pt idx="7590">
                        <c:v>11.700025726072599</c:v>
                      </c:pt>
                      <c:pt idx="7591">
                        <c:v>11.7044623037704</c:v>
                      </c:pt>
                      <c:pt idx="7592">
                        <c:v>11.7088988814681</c:v>
                      </c:pt>
                      <c:pt idx="7593">
                        <c:v>11.713335459165901</c:v>
                      </c:pt>
                      <c:pt idx="7594">
                        <c:v>11.7177720368637</c:v>
                      </c:pt>
                      <c:pt idx="7595">
                        <c:v>11.722208614561501</c:v>
                      </c:pt>
                      <c:pt idx="7596">
                        <c:v>11.7266451922592</c:v>
                      </c:pt>
                      <c:pt idx="7597">
                        <c:v>11.731081769956999</c:v>
                      </c:pt>
                      <c:pt idx="7598">
                        <c:v>11.7355183476548</c:v>
                      </c:pt>
                      <c:pt idx="7599">
                        <c:v>11.7399549253525</c:v>
                      </c:pt>
                      <c:pt idx="7600">
                        <c:v>11.7443915030503</c:v>
                      </c:pt>
                      <c:pt idx="7601">
                        <c:v>11.748828080748099</c:v>
                      </c:pt>
                      <c:pt idx="7602">
                        <c:v>11.753264658445801</c:v>
                      </c:pt>
                      <c:pt idx="7603">
                        <c:v>11.7577012361436</c:v>
                      </c:pt>
                      <c:pt idx="7604">
                        <c:v>11.762137813841401</c:v>
                      </c:pt>
                      <c:pt idx="7605">
                        <c:v>11.7665743915392</c:v>
                      </c:pt>
                      <c:pt idx="7606">
                        <c:v>11.771010969236899</c:v>
                      </c:pt>
                      <c:pt idx="7607">
                        <c:v>11.7754475469347</c:v>
                      </c:pt>
                      <c:pt idx="7608">
                        <c:v>11.779884124632501</c:v>
                      </c:pt>
                      <c:pt idx="7609">
                        <c:v>11.7843207023302</c:v>
                      </c:pt>
                      <c:pt idx="7610">
                        <c:v>11.788757280027999</c:v>
                      </c:pt>
                      <c:pt idx="7611">
                        <c:v>11.7931938577258</c:v>
                      </c:pt>
                      <c:pt idx="7612">
                        <c:v>11.7976304354235</c:v>
                      </c:pt>
                      <c:pt idx="7613">
                        <c:v>11.802067013121301</c:v>
                      </c:pt>
                      <c:pt idx="7614">
                        <c:v>11.8065035908191</c:v>
                      </c:pt>
                      <c:pt idx="7615">
                        <c:v>11.8109401685169</c:v>
                      </c:pt>
                      <c:pt idx="7616">
                        <c:v>11.8153767462146</c:v>
                      </c:pt>
                      <c:pt idx="7617">
                        <c:v>11.819813323912401</c:v>
                      </c:pt>
                      <c:pt idx="7618">
                        <c:v>11.8242499016102</c:v>
                      </c:pt>
                      <c:pt idx="7619">
                        <c:v>11.828686479307899</c:v>
                      </c:pt>
                      <c:pt idx="7620">
                        <c:v>11.8331230570057</c:v>
                      </c:pt>
                      <c:pt idx="7621">
                        <c:v>11.837559634703499</c:v>
                      </c:pt>
                      <c:pt idx="7622">
                        <c:v>11.841996212401201</c:v>
                      </c:pt>
                      <c:pt idx="7623">
                        <c:v>11.846432790099</c:v>
                      </c:pt>
                      <c:pt idx="7624">
                        <c:v>11.8508693677968</c:v>
                      </c:pt>
                      <c:pt idx="7625">
                        <c:v>11.855305945494599</c:v>
                      </c:pt>
                      <c:pt idx="7626">
                        <c:v>11.859742523192301</c:v>
                      </c:pt>
                      <c:pt idx="7627">
                        <c:v>11.8641791008901</c:v>
                      </c:pt>
                      <c:pt idx="7628">
                        <c:v>11.868615678587901</c:v>
                      </c:pt>
                      <c:pt idx="7629">
                        <c:v>11.8730522562856</c:v>
                      </c:pt>
                      <c:pt idx="7630">
                        <c:v>11.877488833983399</c:v>
                      </c:pt>
                      <c:pt idx="7631">
                        <c:v>11.8819254116812</c:v>
                      </c:pt>
                      <c:pt idx="7632">
                        <c:v>11.8863619893789</c:v>
                      </c:pt>
                      <c:pt idx="7633">
                        <c:v>11.8907985670767</c:v>
                      </c:pt>
                      <c:pt idx="7634">
                        <c:v>11.8952351447745</c:v>
                      </c:pt>
                      <c:pt idx="7635">
                        <c:v>11.899671722472201</c:v>
                      </c:pt>
                      <c:pt idx="7636">
                        <c:v>11.90410830017</c:v>
                      </c:pt>
                      <c:pt idx="7637">
                        <c:v>11.908544877867801</c:v>
                      </c:pt>
                      <c:pt idx="7638">
                        <c:v>11.9129814555656</c:v>
                      </c:pt>
                      <c:pt idx="7639">
                        <c:v>11.917418033263299</c:v>
                      </c:pt>
                      <c:pt idx="7640">
                        <c:v>11.9218546109611</c:v>
                      </c:pt>
                      <c:pt idx="7641">
                        <c:v>11.926291188658899</c:v>
                      </c:pt>
                      <c:pt idx="7642">
                        <c:v>11.9307277663566</c:v>
                      </c:pt>
                      <c:pt idx="7643">
                        <c:v>11.9351643440544</c:v>
                      </c:pt>
                      <c:pt idx="7644">
                        <c:v>11.9396009217522</c:v>
                      </c:pt>
                      <c:pt idx="7645">
                        <c:v>11.9440374994499</c:v>
                      </c:pt>
                      <c:pt idx="7646">
                        <c:v>11.948474077147701</c:v>
                      </c:pt>
                      <c:pt idx="7647">
                        <c:v>11.9529106548455</c:v>
                      </c:pt>
                      <c:pt idx="7648">
                        <c:v>11.957347232543301</c:v>
                      </c:pt>
                      <c:pt idx="7649">
                        <c:v>11.961783810241</c:v>
                      </c:pt>
                      <c:pt idx="7650">
                        <c:v>11.966220387938799</c:v>
                      </c:pt>
                      <c:pt idx="7651">
                        <c:v>11.9706569656366</c:v>
                      </c:pt>
                      <c:pt idx="7652">
                        <c:v>11.9750935433343</c:v>
                      </c:pt>
                      <c:pt idx="7653">
                        <c:v>11.9795301210321</c:v>
                      </c:pt>
                      <c:pt idx="7654">
                        <c:v>11.983966698729899</c:v>
                      </c:pt>
                      <c:pt idx="7655">
                        <c:v>11.988403276427601</c:v>
                      </c:pt>
                      <c:pt idx="7656">
                        <c:v>11.9928398541254</c:v>
                      </c:pt>
                      <c:pt idx="7657">
                        <c:v>11.997276431823201</c:v>
                      </c:pt>
                      <c:pt idx="7658">
                        <c:v>12.001713009521</c:v>
                      </c:pt>
                      <c:pt idx="7659">
                        <c:v>12.006149587218699</c:v>
                      </c:pt>
                      <c:pt idx="7660">
                        <c:v>12.0105861649165</c:v>
                      </c:pt>
                      <c:pt idx="7661">
                        <c:v>12.015022742614301</c:v>
                      </c:pt>
                      <c:pt idx="7662">
                        <c:v>12.019459320312</c:v>
                      </c:pt>
                      <c:pt idx="7663">
                        <c:v>12.023895898009799</c:v>
                      </c:pt>
                      <c:pt idx="7664">
                        <c:v>12.0283324757076</c:v>
                      </c:pt>
                      <c:pt idx="7665">
                        <c:v>12.0327690534053</c:v>
                      </c:pt>
                      <c:pt idx="7666">
                        <c:v>12.037205631103101</c:v>
                      </c:pt>
                      <c:pt idx="7667">
                        <c:v>12.0416422088009</c:v>
                      </c:pt>
                      <c:pt idx="7668">
                        <c:v>12.046078786498599</c:v>
                      </c:pt>
                      <c:pt idx="7669">
                        <c:v>12.0505153641964</c:v>
                      </c:pt>
                      <c:pt idx="7670">
                        <c:v>12.054951941894201</c:v>
                      </c:pt>
                      <c:pt idx="7671">
                        <c:v>12.059388519592</c:v>
                      </c:pt>
                      <c:pt idx="7672">
                        <c:v>12.063825097289699</c:v>
                      </c:pt>
                      <c:pt idx="7673">
                        <c:v>12.0682616749875</c:v>
                      </c:pt>
                      <c:pt idx="7674">
                        <c:v>12.072698252685299</c:v>
                      </c:pt>
                      <c:pt idx="7675">
                        <c:v>12.077134830383001</c:v>
                      </c:pt>
                      <c:pt idx="7676">
                        <c:v>12.0815714080808</c:v>
                      </c:pt>
                      <c:pt idx="7677">
                        <c:v>12.0860079857786</c:v>
                      </c:pt>
                      <c:pt idx="7678">
                        <c:v>12.0904445634763</c:v>
                      </c:pt>
                      <c:pt idx="7679">
                        <c:v>12.094881141174101</c:v>
                      </c:pt>
                      <c:pt idx="7680">
                        <c:v>12.0993177188719</c:v>
                      </c:pt>
                      <c:pt idx="7681">
                        <c:v>12.103754296569701</c:v>
                      </c:pt>
                      <c:pt idx="7682">
                        <c:v>12.1081908742674</c:v>
                      </c:pt>
                      <c:pt idx="7683">
                        <c:v>12.112627451965199</c:v>
                      </c:pt>
                      <c:pt idx="7684">
                        <c:v>12.117064029663</c:v>
                      </c:pt>
                      <c:pt idx="7685">
                        <c:v>12.1215006073607</c:v>
                      </c:pt>
                      <c:pt idx="7686">
                        <c:v>12.1259371850585</c:v>
                      </c:pt>
                      <c:pt idx="7687">
                        <c:v>12.1303737627563</c:v>
                      </c:pt>
                      <c:pt idx="7688">
                        <c:v>12.134810340454001</c:v>
                      </c:pt>
                      <c:pt idx="7689">
                        <c:v>12.1392469181518</c:v>
                      </c:pt>
                      <c:pt idx="7690">
                        <c:v>12.143683495849601</c:v>
                      </c:pt>
                      <c:pt idx="7691">
                        <c:v>12.1481200735474</c:v>
                      </c:pt>
                      <c:pt idx="7692">
                        <c:v>12.152556651245099</c:v>
                      </c:pt>
                      <c:pt idx="7693">
                        <c:v>12.1569932289429</c:v>
                      </c:pt>
                      <c:pt idx="7694">
                        <c:v>12.161429806640699</c:v>
                      </c:pt>
                      <c:pt idx="7695">
                        <c:v>12.165866384338401</c:v>
                      </c:pt>
                      <c:pt idx="7696">
                        <c:v>12.1703029620362</c:v>
                      </c:pt>
                      <c:pt idx="7697">
                        <c:v>12.174739539734</c:v>
                      </c:pt>
                      <c:pt idx="7698">
                        <c:v>12.1791761174317</c:v>
                      </c:pt>
                      <c:pt idx="7699">
                        <c:v>12.183612695129501</c:v>
                      </c:pt>
                      <c:pt idx="7700">
                        <c:v>12.1880492728273</c:v>
                      </c:pt>
                      <c:pt idx="7701">
                        <c:v>12.192485850525101</c:v>
                      </c:pt>
                      <c:pt idx="7702">
                        <c:v>12.1969224282228</c:v>
                      </c:pt>
                      <c:pt idx="7703">
                        <c:v>12.201359005920599</c:v>
                      </c:pt>
                      <c:pt idx="7704">
                        <c:v>12.2057955836184</c:v>
                      </c:pt>
                      <c:pt idx="7705">
                        <c:v>12.2102321613161</c:v>
                      </c:pt>
                      <c:pt idx="7706">
                        <c:v>12.2146687390139</c:v>
                      </c:pt>
                      <c:pt idx="7707">
                        <c:v>12.219105316711699</c:v>
                      </c:pt>
                      <c:pt idx="7708">
                        <c:v>12.223541894409401</c:v>
                      </c:pt>
                      <c:pt idx="7709">
                        <c:v>12.2279784721072</c:v>
                      </c:pt>
                      <c:pt idx="7710">
                        <c:v>12.232415049805001</c:v>
                      </c:pt>
                      <c:pt idx="7711">
                        <c:v>12.2368516275028</c:v>
                      </c:pt>
                      <c:pt idx="7712">
                        <c:v>12.241288205200499</c:v>
                      </c:pt>
                      <c:pt idx="7713">
                        <c:v>12.2457247828983</c:v>
                      </c:pt>
                      <c:pt idx="7714">
                        <c:v>12.250161360596101</c:v>
                      </c:pt>
                      <c:pt idx="7715">
                        <c:v>12.2545979382938</c:v>
                      </c:pt>
                      <c:pt idx="7716">
                        <c:v>12.259034515991599</c:v>
                      </c:pt>
                      <c:pt idx="7717">
                        <c:v>12.2634710936894</c:v>
                      </c:pt>
                      <c:pt idx="7718">
                        <c:v>12.2679076713871</c:v>
                      </c:pt>
                      <c:pt idx="7719">
                        <c:v>12.272344249084901</c:v>
                      </c:pt>
                      <c:pt idx="7720">
                        <c:v>12.2767808267827</c:v>
                      </c:pt>
                      <c:pt idx="7721">
                        <c:v>12.2812174044805</c:v>
                      </c:pt>
                      <c:pt idx="7722">
                        <c:v>12.2856539821782</c:v>
                      </c:pt>
                      <c:pt idx="7723">
                        <c:v>12.290090559876001</c:v>
                      </c:pt>
                      <c:pt idx="7724">
                        <c:v>12.2945271375738</c:v>
                      </c:pt>
                      <c:pt idx="7725">
                        <c:v>12.298963715271499</c:v>
                      </c:pt>
                      <c:pt idx="7726">
                        <c:v>12.3034002929693</c:v>
                      </c:pt>
                      <c:pt idx="7727">
                        <c:v>12.307836870667099</c:v>
                      </c:pt>
                      <c:pt idx="7728">
                        <c:v>12.312273448364801</c:v>
                      </c:pt>
                      <c:pt idx="7729">
                        <c:v>12.3167100260626</c:v>
                      </c:pt>
                      <c:pt idx="7730">
                        <c:v>12.3211466037604</c:v>
                      </c:pt>
                      <c:pt idx="7731">
                        <c:v>12.3255831814582</c:v>
                      </c:pt>
                      <c:pt idx="7732">
                        <c:v>12.330019759155901</c:v>
                      </c:pt>
                      <c:pt idx="7733">
                        <c:v>12.3344563368537</c:v>
                      </c:pt>
                      <c:pt idx="7734">
                        <c:v>12.338892914551501</c:v>
                      </c:pt>
                      <c:pt idx="7735">
                        <c:v>12.3433294922492</c:v>
                      </c:pt>
                      <c:pt idx="7736">
                        <c:v>12.347766069946999</c:v>
                      </c:pt>
                      <c:pt idx="7737">
                        <c:v>12.3522026476448</c:v>
                      </c:pt>
                      <c:pt idx="7738">
                        <c:v>12.3566392253425</c:v>
                      </c:pt>
                      <c:pt idx="7739">
                        <c:v>12.361075803040301</c:v>
                      </c:pt>
                      <c:pt idx="7740">
                        <c:v>12.3655123807381</c:v>
                      </c:pt>
                      <c:pt idx="7741">
                        <c:v>12.369948958435799</c:v>
                      </c:pt>
                      <c:pt idx="7742">
                        <c:v>12.3743855361336</c:v>
                      </c:pt>
                      <c:pt idx="7743">
                        <c:v>12.378822113831401</c:v>
                      </c:pt>
                      <c:pt idx="7744">
                        <c:v>12.3832586915292</c:v>
                      </c:pt>
                      <c:pt idx="7745">
                        <c:v>12.387695269226899</c:v>
                      </c:pt>
                      <c:pt idx="7746">
                        <c:v>12.3921318469247</c:v>
                      </c:pt>
                      <c:pt idx="7747">
                        <c:v>12.396568424622499</c:v>
                      </c:pt>
                      <c:pt idx="7748">
                        <c:v>12.401005002320201</c:v>
                      </c:pt>
                      <c:pt idx="7749">
                        <c:v>12.405441580018</c:v>
                      </c:pt>
                      <c:pt idx="7750">
                        <c:v>12.4098781577158</c:v>
                      </c:pt>
                      <c:pt idx="7751">
                        <c:v>12.4143147354135</c:v>
                      </c:pt>
                      <c:pt idx="7752">
                        <c:v>12.418751313111301</c:v>
                      </c:pt>
                      <c:pt idx="7753">
                        <c:v>12.4231878908091</c:v>
                      </c:pt>
                      <c:pt idx="7754">
                        <c:v>12.427624468506799</c:v>
                      </c:pt>
                      <c:pt idx="7755">
                        <c:v>12.4320610462046</c:v>
                      </c:pt>
                      <c:pt idx="7756">
                        <c:v>12.436497623902399</c:v>
                      </c:pt>
                      <c:pt idx="7757">
                        <c:v>12.4409342016002</c:v>
                      </c:pt>
                      <c:pt idx="7758">
                        <c:v>12.4453707792979</c:v>
                      </c:pt>
                      <c:pt idx="7759">
                        <c:v>12.4498073569957</c:v>
                      </c:pt>
                      <c:pt idx="7760">
                        <c:v>12.454243934693499</c:v>
                      </c:pt>
                      <c:pt idx="7761">
                        <c:v>12.458680512391201</c:v>
                      </c:pt>
                      <c:pt idx="7762">
                        <c:v>12.463117090089</c:v>
                      </c:pt>
                      <c:pt idx="7763">
                        <c:v>12.467553667786801</c:v>
                      </c:pt>
                      <c:pt idx="7764">
                        <c:v>12.4719902454845</c:v>
                      </c:pt>
                      <c:pt idx="7765">
                        <c:v>12.476426823182299</c:v>
                      </c:pt>
                      <c:pt idx="7766">
                        <c:v>12.4808634008801</c:v>
                      </c:pt>
                      <c:pt idx="7767">
                        <c:v>12.485299978577901</c:v>
                      </c:pt>
                      <c:pt idx="7768">
                        <c:v>12.4897365562756</c:v>
                      </c:pt>
                      <c:pt idx="7769">
                        <c:v>12.494173133973399</c:v>
                      </c:pt>
                      <c:pt idx="7770">
                        <c:v>12.4986097116712</c:v>
                      </c:pt>
                      <c:pt idx="7771">
                        <c:v>12.5030462893689</c:v>
                      </c:pt>
                      <c:pt idx="7772">
                        <c:v>12.507482867066701</c:v>
                      </c:pt>
                      <c:pt idx="7773">
                        <c:v>12.5119194447645</c:v>
                      </c:pt>
                      <c:pt idx="7774">
                        <c:v>12.516356022462199</c:v>
                      </c:pt>
                      <c:pt idx="7775">
                        <c:v>12.52079260016</c:v>
                      </c:pt>
                      <c:pt idx="7776">
                        <c:v>12.525229177857801</c:v>
                      </c:pt>
                      <c:pt idx="7777">
                        <c:v>12.5296657555556</c:v>
                      </c:pt>
                      <c:pt idx="7778">
                        <c:v>12.534102333253299</c:v>
                      </c:pt>
                      <c:pt idx="7779">
                        <c:v>12.5385389109511</c:v>
                      </c:pt>
                      <c:pt idx="7780">
                        <c:v>12.542975488648899</c:v>
                      </c:pt>
                      <c:pt idx="7781">
                        <c:v>12.547412066346601</c:v>
                      </c:pt>
                      <c:pt idx="7782">
                        <c:v>12.5518486440444</c:v>
                      </c:pt>
                      <c:pt idx="7783">
                        <c:v>12.556285221742201</c:v>
                      </c:pt>
                      <c:pt idx="7784">
                        <c:v>12.5607217994399</c:v>
                      </c:pt>
                      <c:pt idx="7785">
                        <c:v>12.565158377137699</c:v>
                      </c:pt>
                      <c:pt idx="7786">
                        <c:v>12.5695949548355</c:v>
                      </c:pt>
                      <c:pt idx="7787">
                        <c:v>12.574031532533301</c:v>
                      </c:pt>
                      <c:pt idx="7788">
                        <c:v>12.578468110231</c:v>
                      </c:pt>
                      <c:pt idx="7789">
                        <c:v>12.582904687928799</c:v>
                      </c:pt>
                      <c:pt idx="7790">
                        <c:v>12.5873412656266</c:v>
                      </c:pt>
                      <c:pt idx="7791">
                        <c:v>12.5917778433243</c:v>
                      </c:pt>
                      <c:pt idx="7792">
                        <c:v>12.596214421022101</c:v>
                      </c:pt>
                      <c:pt idx="7793">
                        <c:v>12.6006509987199</c:v>
                      </c:pt>
                      <c:pt idx="7794">
                        <c:v>12.605087576417599</c:v>
                      </c:pt>
                      <c:pt idx="7795">
                        <c:v>12.6095241541154</c:v>
                      </c:pt>
                      <c:pt idx="7796">
                        <c:v>12.613960731813201</c:v>
                      </c:pt>
                      <c:pt idx="7797">
                        <c:v>12.618397309511</c:v>
                      </c:pt>
                      <c:pt idx="7798">
                        <c:v>12.622833887208699</c:v>
                      </c:pt>
                      <c:pt idx="7799">
                        <c:v>12.6272704649065</c:v>
                      </c:pt>
                      <c:pt idx="7800">
                        <c:v>12.631707042604299</c:v>
                      </c:pt>
                      <c:pt idx="7801">
                        <c:v>12.636143620302001</c:v>
                      </c:pt>
                      <c:pt idx="7802">
                        <c:v>12.6405801979998</c:v>
                      </c:pt>
                      <c:pt idx="7803">
                        <c:v>12.6450167756976</c:v>
                      </c:pt>
                      <c:pt idx="7804">
                        <c:v>12.6494533533953</c:v>
                      </c:pt>
                      <c:pt idx="7805">
                        <c:v>12.653889931093101</c:v>
                      </c:pt>
                      <c:pt idx="7806">
                        <c:v>12.6583265087909</c:v>
                      </c:pt>
                      <c:pt idx="7807">
                        <c:v>12.662763086488701</c:v>
                      </c:pt>
                      <c:pt idx="7808">
                        <c:v>12.6671996641864</c:v>
                      </c:pt>
                      <c:pt idx="7809">
                        <c:v>12.671636241884199</c:v>
                      </c:pt>
                      <c:pt idx="7810">
                        <c:v>12.676072819582</c:v>
                      </c:pt>
                      <c:pt idx="7811">
                        <c:v>12.6805093972797</c:v>
                      </c:pt>
                      <c:pt idx="7812">
                        <c:v>12.6849459749775</c:v>
                      </c:pt>
                      <c:pt idx="7813">
                        <c:v>12.689382552675299</c:v>
                      </c:pt>
                      <c:pt idx="7814">
                        <c:v>12.693819130373001</c:v>
                      </c:pt>
                      <c:pt idx="7815">
                        <c:v>12.6982557080708</c:v>
                      </c:pt>
                      <c:pt idx="7816">
                        <c:v>12.702692285768601</c:v>
                      </c:pt>
                      <c:pt idx="7817">
                        <c:v>12.7071288634664</c:v>
                      </c:pt>
                      <c:pt idx="7818">
                        <c:v>12.711565441164099</c:v>
                      </c:pt>
                      <c:pt idx="7819">
                        <c:v>12.7160020188619</c:v>
                      </c:pt>
                      <c:pt idx="7820">
                        <c:v>12.720438596559701</c:v>
                      </c:pt>
                      <c:pt idx="7821">
                        <c:v>12.7248751742574</c:v>
                      </c:pt>
                      <c:pt idx="7822">
                        <c:v>12.729311751955199</c:v>
                      </c:pt>
                      <c:pt idx="7823">
                        <c:v>12.733748329653</c:v>
                      </c:pt>
                      <c:pt idx="7824">
                        <c:v>12.7381849073507</c:v>
                      </c:pt>
                      <c:pt idx="7825">
                        <c:v>12.742621485048501</c:v>
                      </c:pt>
                      <c:pt idx="7826">
                        <c:v>12.7470580627463</c:v>
                      </c:pt>
                      <c:pt idx="7827">
                        <c:v>12.751494640444101</c:v>
                      </c:pt>
                      <c:pt idx="7828">
                        <c:v>12.7559312181418</c:v>
                      </c:pt>
                      <c:pt idx="7829">
                        <c:v>12.760367795839599</c:v>
                      </c:pt>
                      <c:pt idx="7830">
                        <c:v>12.7648043735374</c:v>
                      </c:pt>
                      <c:pt idx="7831">
                        <c:v>12.7692409512351</c:v>
                      </c:pt>
                      <c:pt idx="7832">
                        <c:v>12.7736775289329</c:v>
                      </c:pt>
                      <c:pt idx="7833">
                        <c:v>12.778114106630699</c:v>
                      </c:pt>
                      <c:pt idx="7834">
                        <c:v>12.782550684328401</c:v>
                      </c:pt>
                      <c:pt idx="7835">
                        <c:v>12.7869872620262</c:v>
                      </c:pt>
                      <c:pt idx="7836">
                        <c:v>12.791423839724001</c:v>
                      </c:pt>
                      <c:pt idx="7837">
                        <c:v>12.7958604174218</c:v>
                      </c:pt>
                      <c:pt idx="7838">
                        <c:v>12.800296995119499</c:v>
                      </c:pt>
                      <c:pt idx="7839">
                        <c:v>12.8047335728173</c:v>
                      </c:pt>
                      <c:pt idx="7840">
                        <c:v>12.809170150515101</c:v>
                      </c:pt>
                      <c:pt idx="7841">
                        <c:v>12.8136067282128</c:v>
                      </c:pt>
                      <c:pt idx="7842">
                        <c:v>12.818043305910599</c:v>
                      </c:pt>
                      <c:pt idx="7843">
                        <c:v>12.8224798836084</c:v>
                      </c:pt>
                      <c:pt idx="7844">
                        <c:v>12.8269164613061</c:v>
                      </c:pt>
                      <c:pt idx="7845">
                        <c:v>12.831353039003901</c:v>
                      </c:pt>
                      <c:pt idx="7846">
                        <c:v>12.8357896167017</c:v>
                      </c:pt>
                      <c:pt idx="7847">
                        <c:v>12.840226194399399</c:v>
                      </c:pt>
                      <c:pt idx="7848">
                        <c:v>12.8446627720972</c:v>
                      </c:pt>
                      <c:pt idx="7849">
                        <c:v>12.849099349795001</c:v>
                      </c:pt>
                      <c:pt idx="7850">
                        <c:v>12.8535359274928</c:v>
                      </c:pt>
                      <c:pt idx="7851">
                        <c:v>12.857972505190499</c:v>
                      </c:pt>
                      <c:pt idx="7852">
                        <c:v>12.8624090828883</c:v>
                      </c:pt>
                      <c:pt idx="7853">
                        <c:v>12.866845660586099</c:v>
                      </c:pt>
                      <c:pt idx="7854">
                        <c:v>12.871282238283801</c:v>
                      </c:pt>
                      <c:pt idx="7855">
                        <c:v>12.8757188159816</c:v>
                      </c:pt>
                      <c:pt idx="7856">
                        <c:v>12.8801553936794</c:v>
                      </c:pt>
                      <c:pt idx="7857">
                        <c:v>12.8845919713771</c:v>
                      </c:pt>
                      <c:pt idx="7858">
                        <c:v>12.889028549074901</c:v>
                      </c:pt>
                      <c:pt idx="7859">
                        <c:v>12.8934651267727</c:v>
                      </c:pt>
                      <c:pt idx="7860">
                        <c:v>12.897901704470501</c:v>
                      </c:pt>
                      <c:pt idx="7861">
                        <c:v>12.9023382821682</c:v>
                      </c:pt>
                      <c:pt idx="7862">
                        <c:v>12.906774859865999</c:v>
                      </c:pt>
                      <c:pt idx="7863">
                        <c:v>12.9112114375638</c:v>
                      </c:pt>
                      <c:pt idx="7864">
                        <c:v>12.9156480152615</c:v>
                      </c:pt>
                      <c:pt idx="7865">
                        <c:v>12.9200845929593</c:v>
                      </c:pt>
                      <c:pt idx="7866">
                        <c:v>12.924521170657099</c:v>
                      </c:pt>
                      <c:pt idx="7867">
                        <c:v>12.928957748354801</c:v>
                      </c:pt>
                      <c:pt idx="7868">
                        <c:v>12.9333943260526</c:v>
                      </c:pt>
                      <c:pt idx="7869">
                        <c:v>12.937830903750401</c:v>
                      </c:pt>
                      <c:pt idx="7870">
                        <c:v>12.9422674814481</c:v>
                      </c:pt>
                      <c:pt idx="7871">
                        <c:v>12.946704059145899</c:v>
                      </c:pt>
                      <c:pt idx="7872">
                        <c:v>12.9511406368437</c:v>
                      </c:pt>
                      <c:pt idx="7873">
                        <c:v>12.955577214541499</c:v>
                      </c:pt>
                      <c:pt idx="7874">
                        <c:v>12.9600137922392</c:v>
                      </c:pt>
                      <c:pt idx="7875">
                        <c:v>12.964450369937</c:v>
                      </c:pt>
                      <c:pt idx="7876">
                        <c:v>12.9688869476348</c:v>
                      </c:pt>
                      <c:pt idx="7877">
                        <c:v>12.9733235253325</c:v>
                      </c:pt>
                      <c:pt idx="7878">
                        <c:v>12.977760103030301</c:v>
                      </c:pt>
                      <c:pt idx="7879">
                        <c:v>12.9821966807281</c:v>
                      </c:pt>
                      <c:pt idx="7880">
                        <c:v>12.986633258425799</c:v>
                      </c:pt>
                      <c:pt idx="7881">
                        <c:v>12.9910698361236</c:v>
                      </c:pt>
                      <c:pt idx="7882">
                        <c:v>12.995506413821399</c:v>
                      </c:pt>
                      <c:pt idx="7883">
                        <c:v>12.9999429915192</c:v>
                      </c:pt>
                      <c:pt idx="7884">
                        <c:v>13.0043795692169</c:v>
                      </c:pt>
                      <c:pt idx="7885">
                        <c:v>13.0088161469147</c:v>
                      </c:pt>
                      <c:pt idx="7886">
                        <c:v>13.013252724612499</c:v>
                      </c:pt>
                      <c:pt idx="7887">
                        <c:v>13.017689302310201</c:v>
                      </c:pt>
                      <c:pt idx="7888">
                        <c:v>13.022125880008</c:v>
                      </c:pt>
                      <c:pt idx="7889">
                        <c:v>13.026562457705801</c:v>
                      </c:pt>
                      <c:pt idx="7890">
                        <c:v>13.0309990354035</c:v>
                      </c:pt>
                      <c:pt idx="7891">
                        <c:v>13.035435613101299</c:v>
                      </c:pt>
                      <c:pt idx="7892">
                        <c:v>13.0398721907991</c:v>
                      </c:pt>
                      <c:pt idx="7893">
                        <c:v>13.044308768496901</c:v>
                      </c:pt>
                      <c:pt idx="7894">
                        <c:v>13.0487453461946</c:v>
                      </c:pt>
                      <c:pt idx="7895">
                        <c:v>13.053181923892399</c:v>
                      </c:pt>
                      <c:pt idx="7896">
                        <c:v>13.0576185015902</c:v>
                      </c:pt>
                      <c:pt idx="7897">
                        <c:v>13.0620550792879</c:v>
                      </c:pt>
                      <c:pt idx="7898">
                        <c:v>13.066491656985701</c:v>
                      </c:pt>
                      <c:pt idx="7899">
                        <c:v>13.0709282346835</c:v>
                      </c:pt>
                      <c:pt idx="7900">
                        <c:v>13.075364812381199</c:v>
                      </c:pt>
                      <c:pt idx="7901">
                        <c:v>13.079801390079</c:v>
                      </c:pt>
                      <c:pt idx="7902">
                        <c:v>13.084237967776801</c:v>
                      </c:pt>
                      <c:pt idx="7903">
                        <c:v>13.0886745454746</c:v>
                      </c:pt>
                      <c:pt idx="7904">
                        <c:v>13.093111123172299</c:v>
                      </c:pt>
                      <c:pt idx="7905">
                        <c:v>13.0975477008701</c:v>
                      </c:pt>
                      <c:pt idx="7906">
                        <c:v>13.101984278567899</c:v>
                      </c:pt>
                      <c:pt idx="7907">
                        <c:v>13.106420856265601</c:v>
                      </c:pt>
                      <c:pt idx="7908">
                        <c:v>13.1108574339634</c:v>
                      </c:pt>
                      <c:pt idx="7909">
                        <c:v>13.1152940116612</c:v>
                      </c:pt>
                      <c:pt idx="7910">
                        <c:v>13.1197305893589</c:v>
                      </c:pt>
                      <c:pt idx="7911">
                        <c:v>13.124167167056701</c:v>
                      </c:pt>
                      <c:pt idx="7912">
                        <c:v>13.1286037447545</c:v>
                      </c:pt>
                      <c:pt idx="7913">
                        <c:v>13.133040322452199</c:v>
                      </c:pt>
                      <c:pt idx="7914">
                        <c:v>13.13747690015</c:v>
                      </c:pt>
                      <c:pt idx="7915">
                        <c:v>13.141913477847799</c:v>
                      </c:pt>
                      <c:pt idx="7916">
                        <c:v>13.1463500555456</c:v>
                      </c:pt>
                      <c:pt idx="7917">
                        <c:v>13.1507866332433</c:v>
                      </c:pt>
                      <c:pt idx="7918">
                        <c:v>13.1552232109411</c:v>
                      </c:pt>
                      <c:pt idx="7919">
                        <c:v>13.1596597886389</c:v>
                      </c:pt>
                      <c:pt idx="7920">
                        <c:v>13.164096366336601</c:v>
                      </c:pt>
                      <c:pt idx="7921">
                        <c:v>13.1685329440344</c:v>
                      </c:pt>
                      <c:pt idx="7922">
                        <c:v>13.172969521732201</c:v>
                      </c:pt>
                      <c:pt idx="7923">
                        <c:v>13.1774060994299</c:v>
                      </c:pt>
                      <c:pt idx="7924">
                        <c:v>13.181842677127699</c:v>
                      </c:pt>
                      <c:pt idx="7925">
                        <c:v>13.1862792548255</c:v>
                      </c:pt>
                      <c:pt idx="7926">
                        <c:v>13.190715832523299</c:v>
                      </c:pt>
                      <c:pt idx="7927">
                        <c:v>13.195152410221</c:v>
                      </c:pt>
                      <c:pt idx="7928">
                        <c:v>13.1995889879188</c:v>
                      </c:pt>
                      <c:pt idx="7929">
                        <c:v>13.2040255656166</c:v>
                      </c:pt>
                      <c:pt idx="7930">
                        <c:v>13.2084621433143</c:v>
                      </c:pt>
                      <c:pt idx="7931">
                        <c:v>13.212898721012101</c:v>
                      </c:pt>
                      <c:pt idx="7932">
                        <c:v>13.2173352987099</c:v>
                      </c:pt>
                      <c:pt idx="7933">
                        <c:v>13.221771876407599</c:v>
                      </c:pt>
                      <c:pt idx="7934">
                        <c:v>13.2262084541054</c:v>
                      </c:pt>
                      <c:pt idx="7935">
                        <c:v>13.230645031803199</c:v>
                      </c:pt>
                      <c:pt idx="7936">
                        <c:v>13.235081609501</c:v>
                      </c:pt>
                      <c:pt idx="7937">
                        <c:v>13.2395181871987</c:v>
                      </c:pt>
                      <c:pt idx="7938">
                        <c:v>13.2439547648965</c:v>
                      </c:pt>
                      <c:pt idx="7939">
                        <c:v>13.248391342594299</c:v>
                      </c:pt>
                      <c:pt idx="7940">
                        <c:v>13.252827920292001</c:v>
                      </c:pt>
                      <c:pt idx="7941">
                        <c:v>13.2572644979898</c:v>
                      </c:pt>
                      <c:pt idx="7942">
                        <c:v>13.261701075687601</c:v>
                      </c:pt>
                      <c:pt idx="7943">
                        <c:v>13.2661376533853</c:v>
                      </c:pt>
                      <c:pt idx="7944">
                        <c:v>13.270574231083099</c:v>
                      </c:pt>
                      <c:pt idx="7945">
                        <c:v>13.2750108087809</c:v>
                      </c:pt>
                      <c:pt idx="7946">
                        <c:v>13.279447386478701</c:v>
                      </c:pt>
                      <c:pt idx="7947">
                        <c:v>13.2838839641764</c:v>
                      </c:pt>
                      <c:pt idx="7948">
                        <c:v>13.288320541874199</c:v>
                      </c:pt>
                      <c:pt idx="7949">
                        <c:v>13.292757119572</c:v>
                      </c:pt>
                      <c:pt idx="7950">
                        <c:v>13.2971936972697</c:v>
                      </c:pt>
                      <c:pt idx="7951">
                        <c:v>13.301630274967501</c:v>
                      </c:pt>
                      <c:pt idx="7952">
                        <c:v>13.3060668526653</c:v>
                      </c:pt>
                      <c:pt idx="7953">
                        <c:v>13.310503430362999</c:v>
                      </c:pt>
                      <c:pt idx="7954">
                        <c:v>13.3149400080608</c:v>
                      </c:pt>
                      <c:pt idx="7955">
                        <c:v>13.319376585758601</c:v>
                      </c:pt>
                      <c:pt idx="7956">
                        <c:v>13.3238131634564</c:v>
                      </c:pt>
                      <c:pt idx="7957">
                        <c:v>13.328249741154099</c:v>
                      </c:pt>
                      <c:pt idx="7958">
                        <c:v>13.3326863188519</c:v>
                      </c:pt>
                      <c:pt idx="7959">
                        <c:v>13.337122896549699</c:v>
                      </c:pt>
                      <c:pt idx="7960">
                        <c:v>13.341559474247401</c:v>
                      </c:pt>
                      <c:pt idx="7961">
                        <c:v>13.3459960519452</c:v>
                      </c:pt>
                      <c:pt idx="7962">
                        <c:v>13.350432629643</c:v>
                      </c:pt>
                      <c:pt idx="7963">
                        <c:v>13.3548692073407</c:v>
                      </c:pt>
                      <c:pt idx="7964">
                        <c:v>13.359305785038501</c:v>
                      </c:pt>
                      <c:pt idx="7965">
                        <c:v>13.3637423627363</c:v>
                      </c:pt>
                      <c:pt idx="7966">
                        <c:v>13.368178940434101</c:v>
                      </c:pt>
                      <c:pt idx="7967">
                        <c:v>13.3726155181318</c:v>
                      </c:pt>
                      <c:pt idx="7968">
                        <c:v>13.377052095829599</c:v>
                      </c:pt>
                      <c:pt idx="7969">
                        <c:v>13.3814886735274</c:v>
                      </c:pt>
                      <c:pt idx="7970">
                        <c:v>13.3859252512251</c:v>
                      </c:pt>
                      <c:pt idx="7971">
                        <c:v>13.390361828922901</c:v>
                      </c:pt>
                      <c:pt idx="7972">
                        <c:v>13.3947984066207</c:v>
                      </c:pt>
                      <c:pt idx="7973">
                        <c:v>13.399234984318401</c:v>
                      </c:pt>
                      <c:pt idx="7974">
                        <c:v>13.4036715620162</c:v>
                      </c:pt>
                      <c:pt idx="7975">
                        <c:v>13.408108139714001</c:v>
                      </c:pt>
                      <c:pt idx="7976">
                        <c:v>13.4125447174117</c:v>
                      </c:pt>
                      <c:pt idx="7977">
                        <c:v>13.416981295109499</c:v>
                      </c:pt>
                      <c:pt idx="7978">
                        <c:v>13.4214178728073</c:v>
                      </c:pt>
                      <c:pt idx="7979">
                        <c:v>13.425854450505099</c:v>
                      </c:pt>
                      <c:pt idx="7980">
                        <c:v>13.430291028202801</c:v>
                      </c:pt>
                      <c:pt idx="7981">
                        <c:v>13.4347276059006</c:v>
                      </c:pt>
                      <c:pt idx="7982">
                        <c:v>13.4391641835984</c:v>
                      </c:pt>
                      <c:pt idx="7983">
                        <c:v>13.4436007612961</c:v>
                      </c:pt>
                      <c:pt idx="7984">
                        <c:v>13.448037338993901</c:v>
                      </c:pt>
                      <c:pt idx="7985">
                        <c:v>13.4524739166917</c:v>
                      </c:pt>
                      <c:pt idx="7986">
                        <c:v>13.456910494389399</c:v>
                      </c:pt>
                      <c:pt idx="7987">
                        <c:v>13.4613470720872</c:v>
                      </c:pt>
                      <c:pt idx="7988">
                        <c:v>13.465783649784999</c:v>
                      </c:pt>
                      <c:pt idx="7989">
                        <c:v>13.470220227482701</c:v>
                      </c:pt>
                      <c:pt idx="7990">
                        <c:v>13.4746568051805</c:v>
                      </c:pt>
                      <c:pt idx="7991">
                        <c:v>13.4790933828783</c:v>
                      </c:pt>
                      <c:pt idx="7992">
                        <c:v>13.483529960576099</c:v>
                      </c:pt>
                      <c:pt idx="7993">
                        <c:v>13.487966538273801</c:v>
                      </c:pt>
                      <c:pt idx="7994">
                        <c:v>13.4924031159716</c:v>
                      </c:pt>
                      <c:pt idx="7995">
                        <c:v>13.496839693669401</c:v>
                      </c:pt>
                      <c:pt idx="7996">
                        <c:v>13.5012762713671</c:v>
                      </c:pt>
                      <c:pt idx="7997">
                        <c:v>13.505712849064899</c:v>
                      </c:pt>
                      <c:pt idx="7998">
                        <c:v>13.5101494267627</c:v>
                      </c:pt>
                      <c:pt idx="7999">
                        <c:v>13.5145860044604</c:v>
                      </c:pt>
                      <c:pt idx="8000">
                        <c:v>13.5190225821582</c:v>
                      </c:pt>
                      <c:pt idx="8001">
                        <c:v>13.523459159855999</c:v>
                      </c:pt>
                      <c:pt idx="8002">
                        <c:v>13.5278957375538</c:v>
                      </c:pt>
                      <c:pt idx="8003">
                        <c:v>13.5323323152515</c:v>
                      </c:pt>
                      <c:pt idx="8004">
                        <c:v>13.536768892949301</c:v>
                      </c:pt>
                      <c:pt idx="8005">
                        <c:v>13.5412054706471</c:v>
                      </c:pt>
                      <c:pt idx="8006">
                        <c:v>13.545642048344799</c:v>
                      </c:pt>
                      <c:pt idx="8007">
                        <c:v>13.5500786260426</c:v>
                      </c:pt>
                      <c:pt idx="8008">
                        <c:v>13.554515203740401</c:v>
                      </c:pt>
                      <c:pt idx="8009">
                        <c:v>13.5589517814381</c:v>
                      </c:pt>
                      <c:pt idx="8010">
                        <c:v>13.563388359135899</c:v>
                      </c:pt>
                      <c:pt idx="8011">
                        <c:v>13.5678249368337</c:v>
                      </c:pt>
                      <c:pt idx="8012">
                        <c:v>13.572261514531499</c:v>
                      </c:pt>
                      <c:pt idx="8013">
                        <c:v>13.576698092229201</c:v>
                      </c:pt>
                      <c:pt idx="8014">
                        <c:v>13.581134669927</c:v>
                      </c:pt>
                      <c:pt idx="8015">
                        <c:v>13.585571247624801</c:v>
                      </c:pt>
                      <c:pt idx="8016">
                        <c:v>13.5900078253225</c:v>
                      </c:pt>
                      <c:pt idx="8017">
                        <c:v>13.594444403020301</c:v>
                      </c:pt>
                      <c:pt idx="8018">
                        <c:v>13.5988809807181</c:v>
                      </c:pt>
                      <c:pt idx="8019">
                        <c:v>13.603317558415799</c:v>
                      </c:pt>
                      <c:pt idx="8020">
                        <c:v>13.6077541361136</c:v>
                      </c:pt>
                      <c:pt idx="8021">
                        <c:v>13.612190713811399</c:v>
                      </c:pt>
                      <c:pt idx="8022">
                        <c:v>13.6166272915092</c:v>
                      </c:pt>
                      <c:pt idx="8023">
                        <c:v>13.6210638692069</c:v>
                      </c:pt>
                      <c:pt idx="8024">
                        <c:v>13.625500446904701</c:v>
                      </c:pt>
                      <c:pt idx="8025">
                        <c:v>13.6299370246025</c:v>
                      </c:pt>
                      <c:pt idx="8026">
                        <c:v>13.634373602300199</c:v>
                      </c:pt>
                      <c:pt idx="8027">
                        <c:v>13.638810179998</c:v>
                      </c:pt>
                      <c:pt idx="8028">
                        <c:v>13.643246757695801</c:v>
                      </c:pt>
                      <c:pt idx="8029">
                        <c:v>13.6476833353935</c:v>
                      </c:pt>
                      <c:pt idx="8030">
                        <c:v>13.652119913091299</c:v>
                      </c:pt>
                      <c:pt idx="8031">
                        <c:v>13.6565564907891</c:v>
                      </c:pt>
                      <c:pt idx="8032">
                        <c:v>13.660993068486899</c:v>
                      </c:pt>
                      <c:pt idx="8033">
                        <c:v>13.665429646184601</c:v>
                      </c:pt>
                      <c:pt idx="8034">
                        <c:v>13.6698662238824</c:v>
                      </c:pt>
                      <c:pt idx="8035">
                        <c:v>13.6743028015802</c:v>
                      </c:pt>
                      <c:pt idx="8036">
                        <c:v>13.6787393792779</c:v>
                      </c:pt>
                      <c:pt idx="8037">
                        <c:v>13.683175956975701</c:v>
                      </c:pt>
                      <c:pt idx="8038">
                        <c:v>13.6876125346735</c:v>
                      </c:pt>
                      <c:pt idx="8039">
                        <c:v>13.692049112371199</c:v>
                      </c:pt>
                      <c:pt idx="8040">
                        <c:v>13.696485690069</c:v>
                      </c:pt>
                      <c:pt idx="8041">
                        <c:v>13.700922267766799</c:v>
                      </c:pt>
                      <c:pt idx="8042">
                        <c:v>13.7053588454646</c:v>
                      </c:pt>
                      <c:pt idx="8043">
                        <c:v>13.7097954231623</c:v>
                      </c:pt>
                      <c:pt idx="8044">
                        <c:v>13.7142320008601</c:v>
                      </c:pt>
                      <c:pt idx="8045">
                        <c:v>13.718668578557899</c:v>
                      </c:pt>
                      <c:pt idx="8046">
                        <c:v>13.723105156255601</c:v>
                      </c:pt>
                      <c:pt idx="8047">
                        <c:v>13.7275417339534</c:v>
                      </c:pt>
                      <c:pt idx="8048">
                        <c:v>13.731978311651201</c:v>
                      </c:pt>
                      <c:pt idx="8049">
                        <c:v>13.7364148893489</c:v>
                      </c:pt>
                      <c:pt idx="8050">
                        <c:v>13.740851467046699</c:v>
                      </c:pt>
                      <c:pt idx="8051">
                        <c:v>13.7452880447445</c:v>
                      </c:pt>
                      <c:pt idx="8052">
                        <c:v>13.749724622442301</c:v>
                      </c:pt>
                      <c:pt idx="8053">
                        <c:v>13.75416120014</c:v>
                      </c:pt>
                      <c:pt idx="8054">
                        <c:v>13.758597777837799</c:v>
                      </c:pt>
                      <c:pt idx="8055">
                        <c:v>13.7630343555356</c:v>
                      </c:pt>
                      <c:pt idx="8056">
                        <c:v>13.7674709332333</c:v>
                      </c:pt>
                      <c:pt idx="8057">
                        <c:v>13.771907510931101</c:v>
                      </c:pt>
                      <c:pt idx="8058">
                        <c:v>13.7763440886289</c:v>
                      </c:pt>
                      <c:pt idx="8059">
                        <c:v>13.780780666326599</c:v>
                      </c:pt>
                      <c:pt idx="8060">
                        <c:v>13.7852172440244</c:v>
                      </c:pt>
                      <c:pt idx="8061">
                        <c:v>13.789653821722201</c:v>
                      </c:pt>
                      <c:pt idx="8062">
                        <c:v>13.7940903994199</c:v>
                      </c:pt>
                      <c:pt idx="8063">
                        <c:v>13.798526977117699</c:v>
                      </c:pt>
                      <c:pt idx="8064">
                        <c:v>13.8029635548155</c:v>
                      </c:pt>
                      <c:pt idx="8065">
                        <c:v>13.807400132513299</c:v>
                      </c:pt>
                      <c:pt idx="8066">
                        <c:v>13.811836710211001</c:v>
                      </c:pt>
                      <c:pt idx="8067">
                        <c:v>13.8162732879088</c:v>
                      </c:pt>
                      <c:pt idx="8068">
                        <c:v>13.820709865606601</c:v>
                      </c:pt>
                      <c:pt idx="8069">
                        <c:v>13.8251464433043</c:v>
                      </c:pt>
                      <c:pt idx="8070">
                        <c:v>13.829583021002099</c:v>
                      </c:pt>
                      <c:pt idx="8071">
                        <c:v>13.8340195986999</c:v>
                      </c:pt>
                      <c:pt idx="8072">
                        <c:v>13.8384561763976</c:v>
                      </c:pt>
                      <c:pt idx="8073">
                        <c:v>13.8428927540954</c:v>
                      </c:pt>
                      <c:pt idx="8074">
                        <c:v>13.847329331793199</c:v>
                      </c:pt>
                      <c:pt idx="8075">
                        <c:v>13.851765909491</c:v>
                      </c:pt>
                      <c:pt idx="8076">
                        <c:v>13.8562024871887</c:v>
                      </c:pt>
                      <c:pt idx="8077">
                        <c:v>13.860639064886501</c:v>
                      </c:pt>
                      <c:pt idx="8078">
                        <c:v>13.8650756425843</c:v>
                      </c:pt>
                      <c:pt idx="8079">
                        <c:v>13.869512220281999</c:v>
                      </c:pt>
                      <c:pt idx="8080">
                        <c:v>13.8739487979798</c:v>
                      </c:pt>
                      <c:pt idx="8081">
                        <c:v>13.878385375677601</c:v>
                      </c:pt>
                      <c:pt idx="8082">
                        <c:v>13.8828219533753</c:v>
                      </c:pt>
                      <c:pt idx="8083">
                        <c:v>13.887258531073099</c:v>
                      </c:pt>
                      <c:pt idx="8084">
                        <c:v>13.8916951087709</c:v>
                      </c:pt>
                      <c:pt idx="8085">
                        <c:v>13.896131686468699</c:v>
                      </c:pt>
                      <c:pt idx="8086">
                        <c:v>13.900568264166401</c:v>
                      </c:pt>
                      <c:pt idx="8087">
                        <c:v>13.9050048418642</c:v>
                      </c:pt>
                      <c:pt idx="8088">
                        <c:v>13.909441419562</c:v>
                      </c:pt>
                      <c:pt idx="8089">
                        <c:v>13.9138779972597</c:v>
                      </c:pt>
                      <c:pt idx="8090">
                        <c:v>13.918314574957501</c:v>
                      </c:pt>
                      <c:pt idx="8091">
                        <c:v>13.9227511526553</c:v>
                      </c:pt>
                      <c:pt idx="8092">
                        <c:v>13.927187730352999</c:v>
                      </c:pt>
                      <c:pt idx="8093">
                        <c:v>13.9316243080508</c:v>
                      </c:pt>
                      <c:pt idx="8094">
                        <c:v>13.936060885748599</c:v>
                      </c:pt>
                      <c:pt idx="8095">
                        <c:v>13.940497463446301</c:v>
                      </c:pt>
                      <c:pt idx="8096">
                        <c:v>13.9449340411441</c:v>
                      </c:pt>
                      <c:pt idx="8097">
                        <c:v>13.9493706188419</c:v>
                      </c:pt>
                      <c:pt idx="8098">
                        <c:v>13.953807196539699</c:v>
                      </c:pt>
                      <c:pt idx="8099">
                        <c:v>13.958243774237401</c:v>
                      </c:pt>
                      <c:pt idx="8100">
                        <c:v>13.9626803519352</c:v>
                      </c:pt>
                      <c:pt idx="8101">
                        <c:v>13.967116929633001</c:v>
                      </c:pt>
                      <c:pt idx="8102">
                        <c:v>13.9715535073307</c:v>
                      </c:pt>
                      <c:pt idx="8103">
                        <c:v>13.975990085028499</c:v>
                      </c:pt>
                      <c:pt idx="8104">
                        <c:v>13.9804266627263</c:v>
                      </c:pt>
                      <c:pt idx="8105">
                        <c:v>13.984863240424</c:v>
                      </c:pt>
                      <c:pt idx="8106">
                        <c:v>13.9892998181218</c:v>
                      </c:pt>
                      <c:pt idx="8107">
                        <c:v>13.993736395819599</c:v>
                      </c:pt>
                      <c:pt idx="8108">
                        <c:v>13.9981729735174</c:v>
                      </c:pt>
                      <c:pt idx="8109">
                        <c:v>14.0026095512151</c:v>
                      </c:pt>
                      <c:pt idx="8110">
                        <c:v>14.007046128912901</c:v>
                      </c:pt>
                      <c:pt idx="8111">
                        <c:v>14.0114827066107</c:v>
                      </c:pt>
                      <c:pt idx="8112">
                        <c:v>14.015919284308399</c:v>
                      </c:pt>
                      <c:pt idx="8113">
                        <c:v>14.0203558620062</c:v>
                      </c:pt>
                      <c:pt idx="8114">
                        <c:v>14.024792439703999</c:v>
                      </c:pt>
                      <c:pt idx="8115">
                        <c:v>14.0292290174017</c:v>
                      </c:pt>
                      <c:pt idx="8116">
                        <c:v>14.0336655950995</c:v>
                      </c:pt>
                      <c:pt idx="8117">
                        <c:v>14.0381021727973</c:v>
                      </c:pt>
                      <c:pt idx="8118">
                        <c:v>14.042538750495099</c:v>
                      </c:pt>
                      <c:pt idx="8119">
                        <c:v>14.046975328192801</c:v>
                      </c:pt>
                      <c:pt idx="8120">
                        <c:v>14.0514119058906</c:v>
                      </c:pt>
                      <c:pt idx="8121">
                        <c:v>14.055848483588401</c:v>
                      </c:pt>
                      <c:pt idx="8122">
                        <c:v>14.0602850612861</c:v>
                      </c:pt>
                      <c:pt idx="8123">
                        <c:v>14.064721638983899</c:v>
                      </c:pt>
                      <c:pt idx="8124">
                        <c:v>14.0691582166817</c:v>
                      </c:pt>
                      <c:pt idx="8125">
                        <c:v>14.0735947943794</c:v>
                      </c:pt>
                      <c:pt idx="8126">
                        <c:v>14.0780313720772</c:v>
                      </c:pt>
                      <c:pt idx="8127">
                        <c:v>14.082467949774999</c:v>
                      </c:pt>
                      <c:pt idx="8128">
                        <c:v>14.0869045274728</c:v>
                      </c:pt>
                      <c:pt idx="8129">
                        <c:v>14.0913411051705</c:v>
                      </c:pt>
                      <c:pt idx="8130">
                        <c:v>14.095777682868301</c:v>
                      </c:pt>
                      <c:pt idx="8131">
                        <c:v>14.1002142605661</c:v>
                      </c:pt>
                      <c:pt idx="8132">
                        <c:v>14.104650838263799</c:v>
                      </c:pt>
                      <c:pt idx="8133">
                        <c:v>14.1090874159616</c:v>
                      </c:pt>
                      <c:pt idx="8134">
                        <c:v>14.113523993659401</c:v>
                      </c:pt>
                      <c:pt idx="8135">
                        <c:v>14.1179605713571</c:v>
                      </c:pt>
                      <c:pt idx="8136">
                        <c:v>14.122397149054899</c:v>
                      </c:pt>
                      <c:pt idx="8137">
                        <c:v>14.1268337267527</c:v>
                      </c:pt>
                      <c:pt idx="8138">
                        <c:v>14.1312703044504</c:v>
                      </c:pt>
                      <c:pt idx="8139">
                        <c:v>14.135706882148201</c:v>
                      </c:pt>
                      <c:pt idx="8140">
                        <c:v>14.140143459846</c:v>
                      </c:pt>
                      <c:pt idx="8141">
                        <c:v>14.1445800375438</c:v>
                      </c:pt>
                      <c:pt idx="8142">
                        <c:v>14.1490166152415</c:v>
                      </c:pt>
                      <c:pt idx="8143">
                        <c:v>14.153453192939301</c:v>
                      </c:pt>
                      <c:pt idx="8144">
                        <c:v>14.1578897706371</c:v>
                      </c:pt>
                      <c:pt idx="8145">
                        <c:v>14.162326348334799</c:v>
                      </c:pt>
                      <c:pt idx="8146">
                        <c:v>14.1667629260326</c:v>
                      </c:pt>
                      <c:pt idx="8147">
                        <c:v>14.171199503730399</c:v>
                      </c:pt>
                      <c:pt idx="8148">
                        <c:v>14.175636081428101</c:v>
                      </c:pt>
                      <c:pt idx="8149">
                        <c:v>14.1800726591259</c:v>
                      </c:pt>
                      <c:pt idx="8150">
                        <c:v>14.1845092368237</c:v>
                      </c:pt>
                      <c:pt idx="8151">
                        <c:v>14.188945814521499</c:v>
                      </c:pt>
                      <c:pt idx="8152">
                        <c:v>14.193382392219201</c:v>
                      </c:pt>
                      <c:pt idx="8153">
                        <c:v>14.197818969917</c:v>
                      </c:pt>
                      <c:pt idx="8154">
                        <c:v>14.202255547614801</c:v>
                      </c:pt>
                      <c:pt idx="8155">
                        <c:v>14.2066921253125</c:v>
                      </c:pt>
                      <c:pt idx="8156">
                        <c:v>14.211128703010299</c:v>
                      </c:pt>
                      <c:pt idx="8157">
                        <c:v>14.2155652807081</c:v>
                      </c:pt>
                      <c:pt idx="8158">
                        <c:v>14.2200018584058</c:v>
                      </c:pt>
                      <c:pt idx="8159">
                        <c:v>14.2244384361036</c:v>
                      </c:pt>
                      <c:pt idx="8160">
                        <c:v>14.2288750138014</c:v>
                      </c:pt>
                      <c:pt idx="8161">
                        <c:v>14.2333115914992</c:v>
                      </c:pt>
                      <c:pt idx="8162">
                        <c:v>14.2377481691969</c:v>
                      </c:pt>
                      <c:pt idx="8163">
                        <c:v>14.242184746894701</c:v>
                      </c:pt>
                      <c:pt idx="8164">
                        <c:v>14.2466213245925</c:v>
                      </c:pt>
                      <c:pt idx="8165">
                        <c:v>14.251057902290199</c:v>
                      </c:pt>
                      <c:pt idx="8166">
                        <c:v>14.255494479988</c:v>
                      </c:pt>
                      <c:pt idx="8167">
                        <c:v>14.259931057685799</c:v>
                      </c:pt>
                      <c:pt idx="8168">
                        <c:v>14.2643676353835</c:v>
                      </c:pt>
                      <c:pt idx="8169">
                        <c:v>14.2688042130813</c:v>
                      </c:pt>
                      <c:pt idx="8170">
                        <c:v>14.2732407907791</c:v>
                      </c:pt>
                      <c:pt idx="8171">
                        <c:v>14.277677368476899</c:v>
                      </c:pt>
                      <c:pt idx="8172">
                        <c:v>14.282113946174601</c:v>
                      </c:pt>
                      <c:pt idx="8173">
                        <c:v>14.2865505238724</c:v>
                      </c:pt>
                      <c:pt idx="8174">
                        <c:v>14.290987101570201</c:v>
                      </c:pt>
                      <c:pt idx="8175">
                        <c:v>14.2954236792679</c:v>
                      </c:pt>
                      <c:pt idx="8176">
                        <c:v>14.299860256965699</c:v>
                      </c:pt>
                      <c:pt idx="8177">
                        <c:v>14.3042968346635</c:v>
                      </c:pt>
                      <c:pt idx="8178">
                        <c:v>14.3087334123612</c:v>
                      </c:pt>
                      <c:pt idx="8179">
                        <c:v>14.313169990059</c:v>
                      </c:pt>
                      <c:pt idx="8180">
                        <c:v>14.317606567756799</c:v>
                      </c:pt>
                      <c:pt idx="8181">
                        <c:v>14.3220431454546</c:v>
                      </c:pt>
                      <c:pt idx="8182">
                        <c:v>14.3264797231523</c:v>
                      </c:pt>
                      <c:pt idx="8183">
                        <c:v>14.330916300850101</c:v>
                      </c:pt>
                      <c:pt idx="8184">
                        <c:v>14.3353528785479</c:v>
                      </c:pt>
                      <c:pt idx="8185">
                        <c:v>14.339789456245599</c:v>
                      </c:pt>
                      <c:pt idx="8186">
                        <c:v>14.3442260339434</c:v>
                      </c:pt>
                      <c:pt idx="8187">
                        <c:v>14.348662611641201</c:v>
                      </c:pt>
                      <c:pt idx="8188">
                        <c:v>14.3530991893389</c:v>
                      </c:pt>
                      <c:pt idx="8189">
                        <c:v>14.357535767036699</c:v>
                      </c:pt>
                      <c:pt idx="8190">
                        <c:v>14.3619723447345</c:v>
                      </c:pt>
                      <c:pt idx="8191">
                        <c:v>14.3664089224322</c:v>
                      </c:pt>
                      <c:pt idx="8192">
                        <c:v>14.370845500130001</c:v>
                      </c:pt>
                      <c:pt idx="8193">
                        <c:v>14.3752820778278</c:v>
                      </c:pt>
                      <c:pt idx="8194">
                        <c:v>14.3797186555256</c:v>
                      </c:pt>
                      <c:pt idx="8195">
                        <c:v>14.3841552332233</c:v>
                      </c:pt>
                      <c:pt idx="8196">
                        <c:v>14.388591810921101</c:v>
                      </c:pt>
                      <c:pt idx="8197">
                        <c:v>14.3930283886189</c:v>
                      </c:pt>
                      <c:pt idx="8198">
                        <c:v>14.397464966316599</c:v>
                      </c:pt>
                      <c:pt idx="8199">
                        <c:v>14.4019015440144</c:v>
                      </c:pt>
                      <c:pt idx="8200">
                        <c:v>14.406338121712199</c:v>
                      </c:pt>
                      <c:pt idx="8201">
                        <c:v>14.410774699409901</c:v>
                      </c:pt>
                      <c:pt idx="8202">
                        <c:v>14.4152112771077</c:v>
                      </c:pt>
                      <c:pt idx="8203">
                        <c:v>14.4196478548055</c:v>
                      </c:pt>
                      <c:pt idx="8204">
                        <c:v>14.4240844325033</c:v>
                      </c:pt>
                      <c:pt idx="8205">
                        <c:v>14.428521010201001</c:v>
                      </c:pt>
                      <c:pt idx="8206">
                        <c:v>14.4329575878988</c:v>
                      </c:pt>
                      <c:pt idx="8207">
                        <c:v>14.437394165596601</c:v>
                      </c:pt>
                      <c:pt idx="8208">
                        <c:v>14.4418307432943</c:v>
                      </c:pt>
                      <c:pt idx="8209">
                        <c:v>14.446267320992099</c:v>
                      </c:pt>
                      <c:pt idx="8210">
                        <c:v>14.4507038986899</c:v>
                      </c:pt>
                      <c:pt idx="8211">
                        <c:v>14.4551404763876</c:v>
                      </c:pt>
                      <c:pt idx="8212">
                        <c:v>14.459577054085401</c:v>
                      </c:pt>
                      <c:pt idx="8213">
                        <c:v>14.4640136317832</c:v>
                      </c:pt>
                      <c:pt idx="8214">
                        <c:v>14.468450209481</c:v>
                      </c:pt>
                      <c:pt idx="8215">
                        <c:v>14.4728867871787</c:v>
                      </c:pt>
                      <c:pt idx="8216">
                        <c:v>14.477323364876501</c:v>
                      </c:pt>
                      <c:pt idx="8217">
                        <c:v>14.4817599425743</c:v>
                      </c:pt>
                      <c:pt idx="8218">
                        <c:v>14.486196520271999</c:v>
                      </c:pt>
                      <c:pt idx="8219">
                        <c:v>14.4906330979698</c:v>
                      </c:pt>
                      <c:pt idx="8220">
                        <c:v>14.495069675667599</c:v>
                      </c:pt>
                      <c:pt idx="8221">
                        <c:v>14.499506253365301</c:v>
                      </c:pt>
                      <c:pt idx="8222">
                        <c:v>14.5039428310631</c:v>
                      </c:pt>
                      <c:pt idx="8223">
                        <c:v>14.5083794087609</c:v>
                      </c:pt>
                      <c:pt idx="8224">
                        <c:v>14.5128159864586</c:v>
                      </c:pt>
                      <c:pt idx="8225">
                        <c:v>14.517252564156401</c:v>
                      </c:pt>
                      <c:pt idx="8226">
                        <c:v>14.5216891418542</c:v>
                      </c:pt>
                      <c:pt idx="8227">
                        <c:v>14.526125719552001</c:v>
                      </c:pt>
                      <c:pt idx="8228">
                        <c:v>14.5305622972497</c:v>
                      </c:pt>
                      <c:pt idx="8229">
                        <c:v>14.534998874947499</c:v>
                      </c:pt>
                      <c:pt idx="8230">
                        <c:v>14.5394354526453</c:v>
                      </c:pt>
                      <c:pt idx="8231">
                        <c:v>14.543872030343</c:v>
                      </c:pt>
                      <c:pt idx="8232">
                        <c:v>14.5483086080408</c:v>
                      </c:pt>
                      <c:pt idx="8233">
                        <c:v>14.552745185738599</c:v>
                      </c:pt>
                      <c:pt idx="8234">
                        <c:v>14.557181763436301</c:v>
                      </c:pt>
                      <c:pt idx="8235">
                        <c:v>14.5616183411341</c:v>
                      </c:pt>
                      <c:pt idx="8236">
                        <c:v>14.566054918831901</c:v>
                      </c:pt>
                      <c:pt idx="8237">
                        <c:v>14.5704914965297</c:v>
                      </c:pt>
                      <c:pt idx="8238">
                        <c:v>14.574928074227399</c:v>
                      </c:pt>
                      <c:pt idx="8239">
                        <c:v>14.5793646519252</c:v>
                      </c:pt>
                      <c:pt idx="8240">
                        <c:v>14.583801229623001</c:v>
                      </c:pt>
                      <c:pt idx="8241">
                        <c:v>14.5882378073207</c:v>
                      </c:pt>
                      <c:pt idx="8242">
                        <c:v>14.592674385018499</c:v>
                      </c:pt>
                      <c:pt idx="8243">
                        <c:v>14.5971109627163</c:v>
                      </c:pt>
                      <c:pt idx="8244">
                        <c:v>14.601547540414</c:v>
                      </c:pt>
                      <c:pt idx="8245">
                        <c:v>14.605984118111801</c:v>
                      </c:pt>
                      <c:pt idx="8246">
                        <c:v>14.6104206958096</c:v>
                      </c:pt>
                      <c:pt idx="8247">
                        <c:v>14.6148572735074</c:v>
                      </c:pt>
                      <c:pt idx="8248">
                        <c:v>14.6192938512051</c:v>
                      </c:pt>
                      <c:pt idx="8249">
                        <c:v>14.623730428902901</c:v>
                      </c:pt>
                      <c:pt idx="8250">
                        <c:v>14.6281670066007</c:v>
                      </c:pt>
                      <c:pt idx="8251">
                        <c:v>14.632603584298399</c:v>
                      </c:pt>
                      <c:pt idx="8252">
                        <c:v>14.6370401619962</c:v>
                      </c:pt>
                      <c:pt idx="8253">
                        <c:v>14.641476739693999</c:v>
                      </c:pt>
                      <c:pt idx="8254">
                        <c:v>14.645913317391701</c:v>
                      </c:pt>
                      <c:pt idx="8255">
                        <c:v>14.6503498950895</c:v>
                      </c:pt>
                      <c:pt idx="8256">
                        <c:v>14.654786472787301</c:v>
                      </c:pt>
                      <c:pt idx="8257">
                        <c:v>14.6592230504851</c:v>
                      </c:pt>
                      <c:pt idx="8258">
                        <c:v>14.663659628182801</c:v>
                      </c:pt>
                      <c:pt idx="8259">
                        <c:v>14.6680962058806</c:v>
                      </c:pt>
                      <c:pt idx="8260">
                        <c:v>14.672532783578401</c:v>
                      </c:pt>
                      <c:pt idx="8261">
                        <c:v>14.6769693612761</c:v>
                      </c:pt>
                      <c:pt idx="8262">
                        <c:v>14.681405938973899</c:v>
                      </c:pt>
                      <c:pt idx="8263">
                        <c:v>14.6858425166717</c:v>
                      </c:pt>
                      <c:pt idx="8264">
                        <c:v>14.6902790943694</c:v>
                      </c:pt>
                      <c:pt idx="8265">
                        <c:v>14.694715672067201</c:v>
                      </c:pt>
                      <c:pt idx="8266">
                        <c:v>14.699152249765</c:v>
                      </c:pt>
                      <c:pt idx="8267">
                        <c:v>14.703588827462699</c:v>
                      </c:pt>
                      <c:pt idx="8268">
                        <c:v>14.7080254051605</c:v>
                      </c:pt>
                      <c:pt idx="8269">
                        <c:v>14.712461982858301</c:v>
                      </c:pt>
                      <c:pt idx="8270">
                        <c:v>14.7168985605561</c:v>
                      </c:pt>
                      <c:pt idx="8271">
                        <c:v>14.721335138253799</c:v>
                      </c:pt>
                      <c:pt idx="8272">
                        <c:v>14.7257717159516</c:v>
                      </c:pt>
                      <c:pt idx="8273">
                        <c:v>14.730208293649399</c:v>
                      </c:pt>
                      <c:pt idx="8274">
                        <c:v>14.734644871347101</c:v>
                      </c:pt>
                      <c:pt idx="8275">
                        <c:v>14.7390814490449</c:v>
                      </c:pt>
                      <c:pt idx="8276">
                        <c:v>14.7435180267427</c:v>
                      </c:pt>
                      <c:pt idx="8277">
                        <c:v>14.7479546044404</c:v>
                      </c:pt>
                      <c:pt idx="8278">
                        <c:v>14.752391182138201</c:v>
                      </c:pt>
                      <c:pt idx="8279">
                        <c:v>14.756827759836</c:v>
                      </c:pt>
                      <c:pt idx="8280">
                        <c:v>14.761264337533801</c:v>
                      </c:pt>
                      <c:pt idx="8281">
                        <c:v>14.7657009152315</c:v>
                      </c:pt>
                      <c:pt idx="8282">
                        <c:v>14.770137492929299</c:v>
                      </c:pt>
                      <c:pt idx="8283">
                        <c:v>14.7745740706271</c:v>
                      </c:pt>
                      <c:pt idx="8284">
                        <c:v>14.7790106483248</c:v>
                      </c:pt>
                      <c:pt idx="8285">
                        <c:v>14.7834472260226</c:v>
                      </c:pt>
                      <c:pt idx="8286">
                        <c:v>14.787883803720399</c:v>
                      </c:pt>
                      <c:pt idx="8287">
                        <c:v>14.792320381418101</c:v>
                      </c:pt>
                      <c:pt idx="8288">
                        <c:v>14.7967569591159</c:v>
                      </c:pt>
                      <c:pt idx="8289">
                        <c:v>14.801193536813701</c:v>
                      </c:pt>
                      <c:pt idx="8290">
                        <c:v>14.8056301145115</c:v>
                      </c:pt>
                      <c:pt idx="8291">
                        <c:v>14.810066692209199</c:v>
                      </c:pt>
                      <c:pt idx="8292">
                        <c:v>14.814503269907</c:v>
                      </c:pt>
                      <c:pt idx="8293">
                        <c:v>14.818939847604801</c:v>
                      </c:pt>
                      <c:pt idx="8294">
                        <c:v>14.8233764253025</c:v>
                      </c:pt>
                      <c:pt idx="8295">
                        <c:v>14.827813003000299</c:v>
                      </c:pt>
                      <c:pt idx="8296">
                        <c:v>14.8322495806981</c:v>
                      </c:pt>
                      <c:pt idx="8297">
                        <c:v>14.8366861583958</c:v>
                      </c:pt>
                      <c:pt idx="8298">
                        <c:v>14.841122736093601</c:v>
                      </c:pt>
                      <c:pt idx="8299">
                        <c:v>14.8455593137914</c:v>
                      </c:pt>
                      <c:pt idx="8300">
                        <c:v>14.849995891489201</c:v>
                      </c:pt>
                      <c:pt idx="8301">
                        <c:v>14.8544324691869</c:v>
                      </c:pt>
                      <c:pt idx="8302">
                        <c:v>14.858869046884699</c:v>
                      </c:pt>
                      <c:pt idx="8303">
                        <c:v>14.8633056245825</c:v>
                      </c:pt>
                      <c:pt idx="8304">
                        <c:v>14.867742202280199</c:v>
                      </c:pt>
                      <c:pt idx="8305">
                        <c:v>14.872178779978</c:v>
                      </c:pt>
                      <c:pt idx="8306">
                        <c:v>14.876615357675799</c:v>
                      </c:pt>
                      <c:pt idx="8307">
                        <c:v>14.881051935373501</c:v>
                      </c:pt>
                      <c:pt idx="8308">
                        <c:v>14.8854885130713</c:v>
                      </c:pt>
                      <c:pt idx="8309">
                        <c:v>14.889925090769101</c:v>
                      </c:pt>
                      <c:pt idx="8310">
                        <c:v>14.8943616684669</c:v>
                      </c:pt>
                      <c:pt idx="8311">
                        <c:v>14.898798246164599</c:v>
                      </c:pt>
                      <c:pt idx="8312">
                        <c:v>14.9032348238624</c:v>
                      </c:pt>
                      <c:pt idx="8313">
                        <c:v>14.907671401560201</c:v>
                      </c:pt>
                      <c:pt idx="8314">
                        <c:v>14.9121079792579</c:v>
                      </c:pt>
                      <c:pt idx="8315">
                        <c:v>14.916544556955699</c:v>
                      </c:pt>
                      <c:pt idx="8316">
                        <c:v>14.9209811346535</c:v>
                      </c:pt>
                      <c:pt idx="8317">
                        <c:v>14.9254177123512</c:v>
                      </c:pt>
                      <c:pt idx="8318">
                        <c:v>14.929854290049001</c:v>
                      </c:pt>
                      <c:pt idx="8319">
                        <c:v>14.9342908677468</c:v>
                      </c:pt>
                      <c:pt idx="8320">
                        <c:v>14.938727445444499</c:v>
                      </c:pt>
                      <c:pt idx="8321">
                        <c:v>14.9431640231423</c:v>
                      </c:pt>
                      <c:pt idx="8322">
                        <c:v>14.947600600840101</c:v>
                      </c:pt>
                      <c:pt idx="8323">
                        <c:v>14.9520371785379</c:v>
                      </c:pt>
                      <c:pt idx="8324">
                        <c:v>14.956473756235599</c:v>
                      </c:pt>
                      <c:pt idx="8325">
                        <c:v>14.9609103339334</c:v>
                      </c:pt>
                      <c:pt idx="8326">
                        <c:v>14.965346911631199</c:v>
                      </c:pt>
                      <c:pt idx="8327">
                        <c:v>14.969783489328901</c:v>
                      </c:pt>
                      <c:pt idx="8328">
                        <c:v>14.9742200670267</c:v>
                      </c:pt>
                      <c:pt idx="8329">
                        <c:v>14.9786566447245</c:v>
                      </c:pt>
                      <c:pt idx="8330">
                        <c:v>14.9830932224222</c:v>
                      </c:pt>
                      <c:pt idx="8331">
                        <c:v>14.987529800120001</c:v>
                      </c:pt>
                      <c:pt idx="8332">
                        <c:v>14.9919663778178</c:v>
                      </c:pt>
                      <c:pt idx="8333">
                        <c:v>14.996402955515601</c:v>
                      </c:pt>
                      <c:pt idx="8334">
                        <c:v>15.0008395332133</c:v>
                      </c:pt>
                      <c:pt idx="8335">
                        <c:v>15.005276110911099</c:v>
                      </c:pt>
                      <c:pt idx="8336">
                        <c:v>15.0097126886089</c:v>
                      </c:pt>
                      <c:pt idx="8337">
                        <c:v>15.0141492663066</c:v>
                      </c:pt>
                      <c:pt idx="8338">
                        <c:v>15.0185858440044</c:v>
                      </c:pt>
                      <c:pt idx="8339">
                        <c:v>15.023022421702199</c:v>
                      </c:pt>
                      <c:pt idx="8340">
                        <c:v>15.027458999399901</c:v>
                      </c:pt>
                      <c:pt idx="8341">
                        <c:v>15.0318955770977</c:v>
                      </c:pt>
                      <c:pt idx="8342">
                        <c:v>15.036332154795501</c:v>
                      </c:pt>
                      <c:pt idx="8343">
                        <c:v>15.0407687324932</c:v>
                      </c:pt>
                      <c:pt idx="8344">
                        <c:v>15.045205310190999</c:v>
                      </c:pt>
                      <c:pt idx="8345">
                        <c:v>15.0496418878888</c:v>
                      </c:pt>
                      <c:pt idx="8346">
                        <c:v>15.054078465586599</c:v>
                      </c:pt>
                      <c:pt idx="8347">
                        <c:v>15.0585150432843</c:v>
                      </c:pt>
                      <c:pt idx="8348">
                        <c:v>15.062951620982099</c:v>
                      </c:pt>
                      <c:pt idx="8349">
                        <c:v>15.0673881986799</c:v>
                      </c:pt>
                      <c:pt idx="8350">
                        <c:v>15.0718247763776</c:v>
                      </c:pt>
                      <c:pt idx="8351">
                        <c:v>15.076261354075401</c:v>
                      </c:pt>
                      <c:pt idx="8352">
                        <c:v>15.0806979317732</c:v>
                      </c:pt>
                      <c:pt idx="8353">
                        <c:v>15.085134509470899</c:v>
                      </c:pt>
                      <c:pt idx="8354">
                        <c:v>15.0895710871687</c:v>
                      </c:pt>
                      <c:pt idx="8355">
                        <c:v>15.094007664866499</c:v>
                      </c:pt>
                      <c:pt idx="8356">
                        <c:v>15.0984442425643</c:v>
                      </c:pt>
                      <c:pt idx="8357">
                        <c:v>15.102880820262</c:v>
                      </c:pt>
                      <c:pt idx="8358">
                        <c:v>15.1073173979598</c:v>
                      </c:pt>
                      <c:pt idx="8359">
                        <c:v>15.111753975657599</c:v>
                      </c:pt>
                      <c:pt idx="8360">
                        <c:v>15.116190553355301</c:v>
                      </c:pt>
                      <c:pt idx="8361">
                        <c:v>15.1206271310531</c:v>
                      </c:pt>
                      <c:pt idx="8362">
                        <c:v>15.125063708750901</c:v>
                      </c:pt>
                      <c:pt idx="8363">
                        <c:v>15.1295002864486</c:v>
                      </c:pt>
                      <c:pt idx="8364">
                        <c:v>15.133936864146399</c:v>
                      </c:pt>
                      <c:pt idx="8365">
                        <c:v>15.1383734418442</c:v>
                      </c:pt>
                      <c:pt idx="8366">
                        <c:v>15.142810019542001</c:v>
                      </c:pt>
                      <c:pt idx="8367">
                        <c:v>15.1472465972397</c:v>
                      </c:pt>
                      <c:pt idx="8368">
                        <c:v>15.151683174937499</c:v>
                      </c:pt>
                      <c:pt idx="8369">
                        <c:v>15.1561197526353</c:v>
                      </c:pt>
                      <c:pt idx="8370">
                        <c:v>15.160556330333</c:v>
                      </c:pt>
                      <c:pt idx="8371">
                        <c:v>15.164992908030801</c:v>
                      </c:pt>
                      <c:pt idx="8372">
                        <c:v>15.1694294857286</c:v>
                      </c:pt>
                      <c:pt idx="8373">
                        <c:v>15.173866063426299</c:v>
                      </c:pt>
                      <c:pt idx="8374">
                        <c:v>15.1783026411241</c:v>
                      </c:pt>
                      <c:pt idx="8375">
                        <c:v>15.182739218821901</c:v>
                      </c:pt>
                      <c:pt idx="8376">
                        <c:v>15.1871757965197</c:v>
                      </c:pt>
                      <c:pt idx="8377">
                        <c:v>15.191612374217399</c:v>
                      </c:pt>
                      <c:pt idx="8378">
                        <c:v>15.1960489519152</c:v>
                      </c:pt>
                      <c:pt idx="8379">
                        <c:v>15.200485529612999</c:v>
                      </c:pt>
                      <c:pt idx="8380">
                        <c:v>15.204922107310701</c:v>
                      </c:pt>
                      <c:pt idx="8381">
                        <c:v>15.2093586850085</c:v>
                      </c:pt>
                      <c:pt idx="8382">
                        <c:v>15.2137952627063</c:v>
                      </c:pt>
                      <c:pt idx="8383">
                        <c:v>15.218231840404</c:v>
                      </c:pt>
                      <c:pt idx="8384">
                        <c:v>15.222668418101801</c:v>
                      </c:pt>
                      <c:pt idx="8385">
                        <c:v>15.2271049957996</c:v>
                      </c:pt>
                      <c:pt idx="8386">
                        <c:v>15.231541573497401</c:v>
                      </c:pt>
                      <c:pt idx="8387">
                        <c:v>15.2359781511951</c:v>
                      </c:pt>
                      <c:pt idx="8388">
                        <c:v>15.240414728892899</c:v>
                      </c:pt>
                      <c:pt idx="8389">
                        <c:v>15.2448513065907</c:v>
                      </c:pt>
                      <c:pt idx="8390">
                        <c:v>15.2492878842884</c:v>
                      </c:pt>
                      <c:pt idx="8391">
                        <c:v>15.2537244619862</c:v>
                      </c:pt>
                      <c:pt idx="8392">
                        <c:v>15.258161039684</c:v>
                      </c:pt>
                      <c:pt idx="8393">
                        <c:v>15.262597617381701</c:v>
                      </c:pt>
                      <c:pt idx="8394">
                        <c:v>15.2670341950795</c:v>
                      </c:pt>
                      <c:pt idx="8395">
                        <c:v>15.271470772777301</c:v>
                      </c:pt>
                      <c:pt idx="8396">
                        <c:v>15.275907350475</c:v>
                      </c:pt>
                      <c:pt idx="8397">
                        <c:v>15.280343928172799</c:v>
                      </c:pt>
                      <c:pt idx="8398">
                        <c:v>15.2847805058706</c:v>
                      </c:pt>
                      <c:pt idx="8399">
                        <c:v>15.289217083568399</c:v>
                      </c:pt>
                      <c:pt idx="8400">
                        <c:v>15.2936536612661</c:v>
                      </c:pt>
                      <c:pt idx="8401">
                        <c:v>15.2980902389639</c:v>
                      </c:pt>
                      <c:pt idx="8402">
                        <c:v>15.3025268166617</c:v>
                      </c:pt>
                      <c:pt idx="8403">
                        <c:v>15.3069633943594</c:v>
                      </c:pt>
                      <c:pt idx="8404">
                        <c:v>15.311399972057201</c:v>
                      </c:pt>
                      <c:pt idx="8405">
                        <c:v>15.315836549755</c:v>
                      </c:pt>
                      <c:pt idx="8406">
                        <c:v>15.320273127452699</c:v>
                      </c:pt>
                      <c:pt idx="8407">
                        <c:v>15.3247097051505</c:v>
                      </c:pt>
                      <c:pt idx="8408">
                        <c:v>15.329146282848299</c:v>
                      </c:pt>
                      <c:pt idx="8409">
                        <c:v>15.3335828605461</c:v>
                      </c:pt>
                      <c:pt idx="8410">
                        <c:v>15.3380194382438</c:v>
                      </c:pt>
                      <c:pt idx="8411">
                        <c:v>15.3424560159416</c:v>
                      </c:pt>
                      <c:pt idx="8412">
                        <c:v>15.346892593639399</c:v>
                      </c:pt>
                      <c:pt idx="8413">
                        <c:v>15.351329171337101</c:v>
                      </c:pt>
                      <c:pt idx="8414">
                        <c:v>15.3557657490349</c:v>
                      </c:pt>
                      <c:pt idx="8415">
                        <c:v>15.360202326732701</c:v>
                      </c:pt>
                      <c:pt idx="8416">
                        <c:v>15.3646389044304</c:v>
                      </c:pt>
                      <c:pt idx="8417">
                        <c:v>15.369075482128199</c:v>
                      </c:pt>
                      <c:pt idx="8418">
                        <c:v>15.373512059826</c:v>
                      </c:pt>
                      <c:pt idx="8419">
                        <c:v>15.377948637523801</c:v>
                      </c:pt>
                      <c:pt idx="8420">
                        <c:v>15.3823852152215</c:v>
                      </c:pt>
                      <c:pt idx="8421">
                        <c:v>15.386821792919299</c:v>
                      </c:pt>
                      <c:pt idx="8422">
                        <c:v>15.3912583706171</c:v>
                      </c:pt>
                      <c:pt idx="8423">
                        <c:v>15.3956949483148</c:v>
                      </c:pt>
                      <c:pt idx="8424">
                        <c:v>15.400131526012601</c:v>
                      </c:pt>
                      <c:pt idx="8425">
                        <c:v>15.4045681037104</c:v>
                      </c:pt>
                      <c:pt idx="8426">
                        <c:v>15.409004681408099</c:v>
                      </c:pt>
                      <c:pt idx="8427">
                        <c:v>15.4134412591059</c:v>
                      </c:pt>
                      <c:pt idx="8428">
                        <c:v>15.417877836803701</c:v>
                      </c:pt>
                      <c:pt idx="8429">
                        <c:v>15.4223144145015</c:v>
                      </c:pt>
                      <c:pt idx="8430">
                        <c:v>15.426750992199199</c:v>
                      </c:pt>
                      <c:pt idx="8431">
                        <c:v>15.431187569897</c:v>
                      </c:pt>
                      <c:pt idx="8432">
                        <c:v>15.435624147594799</c:v>
                      </c:pt>
                      <c:pt idx="8433">
                        <c:v>15.440060725292501</c:v>
                      </c:pt>
                      <c:pt idx="8434">
                        <c:v>15.4444973029903</c:v>
                      </c:pt>
                      <c:pt idx="8435">
                        <c:v>15.4489338806881</c:v>
                      </c:pt>
                      <c:pt idx="8436">
                        <c:v>15.4533704583858</c:v>
                      </c:pt>
                      <c:pt idx="8437">
                        <c:v>15.457807036083601</c:v>
                      </c:pt>
                      <c:pt idx="8438">
                        <c:v>15.4622436137814</c:v>
                      </c:pt>
                      <c:pt idx="8439">
                        <c:v>15.466680191479201</c:v>
                      </c:pt>
                      <c:pt idx="8440">
                        <c:v>15.4711167691769</c:v>
                      </c:pt>
                      <c:pt idx="8441">
                        <c:v>15.475553346874699</c:v>
                      </c:pt>
                      <c:pt idx="8442">
                        <c:v>15.4799899245725</c:v>
                      </c:pt>
                      <c:pt idx="8443">
                        <c:v>15.4844265022702</c:v>
                      </c:pt>
                      <c:pt idx="8444">
                        <c:v>15.488863079968</c:v>
                      </c:pt>
                      <c:pt idx="8445">
                        <c:v>15.4932996576658</c:v>
                      </c:pt>
                      <c:pt idx="8446">
                        <c:v>15.497736235363501</c:v>
                      </c:pt>
                      <c:pt idx="8447">
                        <c:v>15.5021728130613</c:v>
                      </c:pt>
                      <c:pt idx="8448">
                        <c:v>15.506609390759101</c:v>
                      </c:pt>
                      <c:pt idx="8449">
                        <c:v>15.5110459684568</c:v>
                      </c:pt>
                      <c:pt idx="8450">
                        <c:v>15.515482546154599</c:v>
                      </c:pt>
                      <c:pt idx="8451">
                        <c:v>15.5199191238524</c:v>
                      </c:pt>
                      <c:pt idx="8452">
                        <c:v>15.524355701550199</c:v>
                      </c:pt>
                      <c:pt idx="8453">
                        <c:v>15.528792279247901</c:v>
                      </c:pt>
                      <c:pt idx="8454">
                        <c:v>15.5332288569457</c:v>
                      </c:pt>
                      <c:pt idx="8455">
                        <c:v>15.5376654346435</c:v>
                      </c:pt>
                      <c:pt idx="8456">
                        <c:v>15.5421020123412</c:v>
                      </c:pt>
                      <c:pt idx="8457">
                        <c:v>15.546538590039001</c:v>
                      </c:pt>
                      <c:pt idx="8458">
                        <c:v>15.5509751677368</c:v>
                      </c:pt>
                      <c:pt idx="8459">
                        <c:v>15.555411745434499</c:v>
                      </c:pt>
                      <c:pt idx="8460">
                        <c:v>15.5598483231323</c:v>
                      </c:pt>
                      <c:pt idx="8461">
                        <c:v>15.564284900830099</c:v>
                      </c:pt>
                      <c:pt idx="8462">
                        <c:v>15.5687214785279</c:v>
                      </c:pt>
                      <c:pt idx="8463">
                        <c:v>15.5731580562256</c:v>
                      </c:pt>
                      <c:pt idx="8464">
                        <c:v>15.5775946339234</c:v>
                      </c:pt>
                      <c:pt idx="8465">
                        <c:v>15.582031211621199</c:v>
                      </c:pt>
                      <c:pt idx="8466">
                        <c:v>15.586467789318901</c:v>
                      </c:pt>
                      <c:pt idx="8467">
                        <c:v>15.5909043670167</c:v>
                      </c:pt>
                      <c:pt idx="8468">
                        <c:v>15.595340944714501</c:v>
                      </c:pt>
                      <c:pt idx="8469">
                        <c:v>15.5997775224122</c:v>
                      </c:pt>
                      <c:pt idx="8470">
                        <c:v>15.604214100109999</c:v>
                      </c:pt>
                      <c:pt idx="8471">
                        <c:v>15.6086506778078</c:v>
                      </c:pt>
                      <c:pt idx="8472">
                        <c:v>15.6130872555055</c:v>
                      </c:pt>
                      <c:pt idx="8473">
                        <c:v>15.6175238332033</c:v>
                      </c:pt>
                      <c:pt idx="8474">
                        <c:v>15.621960410901099</c:v>
                      </c:pt>
                      <c:pt idx="8475">
                        <c:v>15.6263969885989</c:v>
                      </c:pt>
                      <c:pt idx="8476">
                        <c:v>15.6308335662966</c:v>
                      </c:pt>
                      <c:pt idx="8477">
                        <c:v>15.635270143994401</c:v>
                      </c:pt>
                      <c:pt idx="8478">
                        <c:v>15.6397067216922</c:v>
                      </c:pt>
                      <c:pt idx="8479">
                        <c:v>15.644143299389899</c:v>
                      </c:pt>
                      <c:pt idx="8480">
                        <c:v>15.6485798770877</c:v>
                      </c:pt>
                      <c:pt idx="8481">
                        <c:v>15.653016454785501</c:v>
                      </c:pt>
                      <c:pt idx="8482">
                        <c:v>15.6574530324832</c:v>
                      </c:pt>
                      <c:pt idx="8483">
                        <c:v>15.661889610180999</c:v>
                      </c:pt>
                      <c:pt idx="8484">
                        <c:v>15.6663261878788</c:v>
                      </c:pt>
                      <c:pt idx="8485">
                        <c:v>15.670762765576599</c:v>
                      </c:pt>
                      <c:pt idx="8486">
                        <c:v>15.675199343274301</c:v>
                      </c:pt>
                      <c:pt idx="8487">
                        <c:v>15.6796359209721</c:v>
                      </c:pt>
                      <c:pt idx="8488">
                        <c:v>15.6840724986699</c:v>
                      </c:pt>
                      <c:pt idx="8489">
                        <c:v>15.6885090763676</c:v>
                      </c:pt>
                      <c:pt idx="8490">
                        <c:v>15.692945654065401</c:v>
                      </c:pt>
                      <c:pt idx="8491">
                        <c:v>15.6973822317632</c:v>
                      </c:pt>
                      <c:pt idx="8492">
                        <c:v>15.701818809460899</c:v>
                      </c:pt>
                      <c:pt idx="8493">
                        <c:v>15.7062553871587</c:v>
                      </c:pt>
                      <c:pt idx="8494">
                        <c:v>15.710691964856499</c:v>
                      </c:pt>
                      <c:pt idx="8495">
                        <c:v>15.7151285425543</c:v>
                      </c:pt>
                      <c:pt idx="8496">
                        <c:v>15.719565120252</c:v>
                      </c:pt>
                      <c:pt idx="8497">
                        <c:v>15.724001697949801</c:v>
                      </c:pt>
                      <c:pt idx="8498">
                        <c:v>15.7284382756476</c:v>
                      </c:pt>
                      <c:pt idx="8499">
                        <c:v>15.732874853345299</c:v>
                      </c:pt>
                      <c:pt idx="8500">
                        <c:v>15.7373114310431</c:v>
                      </c:pt>
                      <c:pt idx="8501">
                        <c:v>15.741748008740901</c:v>
                      </c:pt>
                      <c:pt idx="8502">
                        <c:v>15.7461845864386</c:v>
                      </c:pt>
                      <c:pt idx="8503">
                        <c:v>15.750621164136399</c:v>
                      </c:pt>
                      <c:pt idx="8504">
                        <c:v>15.7550577418342</c:v>
                      </c:pt>
                      <c:pt idx="8505">
                        <c:v>15.759494319531999</c:v>
                      </c:pt>
                      <c:pt idx="8506">
                        <c:v>15.763930897229701</c:v>
                      </c:pt>
                      <c:pt idx="8507">
                        <c:v>15.7683674749275</c:v>
                      </c:pt>
                      <c:pt idx="8508">
                        <c:v>15.7728040526253</c:v>
                      </c:pt>
                      <c:pt idx="8509">
                        <c:v>15.777240630323</c:v>
                      </c:pt>
                      <c:pt idx="8510">
                        <c:v>15.781677208020801</c:v>
                      </c:pt>
                      <c:pt idx="8511">
                        <c:v>15.7861137857186</c:v>
                      </c:pt>
                      <c:pt idx="8512">
                        <c:v>15.790550363416299</c:v>
                      </c:pt>
                      <c:pt idx="8513">
                        <c:v>15.7949869411141</c:v>
                      </c:pt>
                      <c:pt idx="8514">
                        <c:v>15.799423518811899</c:v>
                      </c:pt>
                      <c:pt idx="8515">
                        <c:v>15.8038600965097</c:v>
                      </c:pt>
                      <c:pt idx="8516">
                        <c:v>15.8082966742074</c:v>
                      </c:pt>
                      <c:pt idx="8517">
                        <c:v>15.8127332519052</c:v>
                      </c:pt>
                      <c:pt idx="8518">
                        <c:v>15.817169829602999</c:v>
                      </c:pt>
                      <c:pt idx="8519">
                        <c:v>15.821606407300701</c:v>
                      </c:pt>
                      <c:pt idx="8520">
                        <c:v>15.8260429849985</c:v>
                      </c:pt>
                      <c:pt idx="8521">
                        <c:v>15.830479562696301</c:v>
                      </c:pt>
                      <c:pt idx="8522">
                        <c:v>15.834916140394</c:v>
                      </c:pt>
                      <c:pt idx="8523">
                        <c:v>15.839352718091799</c:v>
                      </c:pt>
                      <c:pt idx="8524">
                        <c:v>15.8437892957896</c:v>
                      </c:pt>
                      <c:pt idx="8525">
                        <c:v>15.848225873487401</c:v>
                      </c:pt>
                      <c:pt idx="8526">
                        <c:v>15.8526624511851</c:v>
                      </c:pt>
                      <c:pt idx="8527">
                        <c:v>15.857099028882899</c:v>
                      </c:pt>
                      <c:pt idx="8528">
                        <c:v>15.8615356065807</c:v>
                      </c:pt>
                      <c:pt idx="8529">
                        <c:v>15.8659721842784</c:v>
                      </c:pt>
                      <c:pt idx="8530">
                        <c:v>15.870408761976201</c:v>
                      </c:pt>
                      <c:pt idx="8531">
                        <c:v>15.874845339674</c:v>
                      </c:pt>
                      <c:pt idx="8532">
                        <c:v>15.879281917371699</c:v>
                      </c:pt>
                      <c:pt idx="8533">
                        <c:v>15.8837184950695</c:v>
                      </c:pt>
                      <c:pt idx="8534">
                        <c:v>15.888155072767301</c:v>
                      </c:pt>
                      <c:pt idx="8535">
                        <c:v>15.8925916504651</c:v>
                      </c:pt>
                      <c:pt idx="8536">
                        <c:v>15.897028228162799</c:v>
                      </c:pt>
                      <c:pt idx="8537">
                        <c:v>15.9014648058606</c:v>
                      </c:pt>
                      <c:pt idx="8538">
                        <c:v>15.905901383558399</c:v>
                      </c:pt>
                      <c:pt idx="8539">
                        <c:v>15.910337961256101</c:v>
                      </c:pt>
                      <c:pt idx="8540">
                        <c:v>15.9147745389539</c:v>
                      </c:pt>
                      <c:pt idx="8541">
                        <c:v>15.919211116651701</c:v>
                      </c:pt>
                      <c:pt idx="8542">
                        <c:v>15.9236476943494</c:v>
                      </c:pt>
                      <c:pt idx="8543">
                        <c:v>15.928084272047199</c:v>
                      </c:pt>
                      <c:pt idx="8544">
                        <c:v>15.932520849745</c:v>
                      </c:pt>
                      <c:pt idx="8545">
                        <c:v>15.936957427442801</c:v>
                      </c:pt>
                      <c:pt idx="8546">
                        <c:v>15.9413940051405</c:v>
                      </c:pt>
                      <c:pt idx="8547">
                        <c:v>15.945830582838299</c:v>
                      </c:pt>
                      <c:pt idx="8548">
                        <c:v>15.9502671605361</c:v>
                      </c:pt>
                      <c:pt idx="8549">
                        <c:v>15.9547037382338</c:v>
                      </c:pt>
                      <c:pt idx="8550">
                        <c:v>15.959140315931601</c:v>
                      </c:pt>
                      <c:pt idx="8551">
                        <c:v>15.9635768936294</c:v>
                      </c:pt>
                      <c:pt idx="8552">
                        <c:v>15.968013471327099</c:v>
                      </c:pt>
                      <c:pt idx="8553">
                        <c:v>15.9724500490249</c:v>
                      </c:pt>
                      <c:pt idx="8554">
                        <c:v>15.976886626722701</c:v>
                      </c:pt>
                      <c:pt idx="8555">
                        <c:v>15.9813232044204</c:v>
                      </c:pt>
                      <c:pt idx="8556">
                        <c:v>15.985759782118199</c:v>
                      </c:pt>
                      <c:pt idx="8557">
                        <c:v>15.990196359816</c:v>
                      </c:pt>
                      <c:pt idx="8558">
                        <c:v>15.994632937513799</c:v>
                      </c:pt>
                      <c:pt idx="8559">
                        <c:v>15.999069515211501</c:v>
                      </c:pt>
                      <c:pt idx="8560">
                        <c:v>16.003506092909301</c:v>
                      </c:pt>
                      <c:pt idx="8561">
                        <c:v>16.0079426706071</c:v>
                      </c:pt>
                      <c:pt idx="8562">
                        <c:v>16.0123792483048</c:v>
                      </c:pt>
                      <c:pt idx="8563">
                        <c:v>16.016815826002599</c:v>
                      </c:pt>
                      <c:pt idx="8564">
                        <c:v>16.021252403700402</c:v>
                      </c:pt>
                      <c:pt idx="8565">
                        <c:v>16.025688981398101</c:v>
                      </c:pt>
                      <c:pt idx="8566">
                        <c:v>16.0301255590959</c:v>
                      </c:pt>
                      <c:pt idx="8567">
                        <c:v>16.034562136793699</c:v>
                      </c:pt>
                      <c:pt idx="8568">
                        <c:v>16.038998714491498</c:v>
                      </c:pt>
                      <c:pt idx="8569">
                        <c:v>16.043435292189201</c:v>
                      </c:pt>
                      <c:pt idx="8570">
                        <c:v>16.047871869887</c:v>
                      </c:pt>
                      <c:pt idx="8571">
                        <c:v>16.052308447584799</c:v>
                      </c:pt>
                      <c:pt idx="8572">
                        <c:v>16.056745025282499</c:v>
                      </c:pt>
                      <c:pt idx="8573">
                        <c:v>16.061181602980302</c:v>
                      </c:pt>
                      <c:pt idx="8574">
                        <c:v>16.065618180678101</c:v>
                      </c:pt>
                      <c:pt idx="8575">
                        <c:v>16.0700547583758</c:v>
                      </c:pt>
                      <c:pt idx="8576">
                        <c:v>16.074491336073599</c:v>
                      </c:pt>
                      <c:pt idx="8577">
                        <c:v>16.078927913771398</c:v>
                      </c:pt>
                      <c:pt idx="8578">
                        <c:v>16.083364491469101</c:v>
                      </c:pt>
                      <c:pt idx="8579">
                        <c:v>16.0878010691669</c:v>
                      </c:pt>
                      <c:pt idx="8580">
                        <c:v>16.092237646864699</c:v>
                      </c:pt>
                      <c:pt idx="8581">
                        <c:v>16.096674224562499</c:v>
                      </c:pt>
                      <c:pt idx="8582">
                        <c:v>16.101110802260202</c:v>
                      </c:pt>
                      <c:pt idx="8583">
                        <c:v>16.105547379958001</c:v>
                      </c:pt>
                      <c:pt idx="8584">
                        <c:v>16.1099839576558</c:v>
                      </c:pt>
                      <c:pt idx="8585">
                        <c:v>16.114420535353499</c:v>
                      </c:pt>
                      <c:pt idx="8586">
                        <c:v>16.118857113051298</c:v>
                      </c:pt>
                      <c:pt idx="8587">
                        <c:v>16.123293690749101</c:v>
                      </c:pt>
                      <c:pt idx="8588">
                        <c:v>16.1277302684468</c:v>
                      </c:pt>
                      <c:pt idx="8589">
                        <c:v>16.1321668461446</c:v>
                      </c:pt>
                      <c:pt idx="8590">
                        <c:v>16.136603423842399</c:v>
                      </c:pt>
                      <c:pt idx="8591">
                        <c:v>16.141040001540201</c:v>
                      </c:pt>
                      <c:pt idx="8592">
                        <c:v>16.145476579237901</c:v>
                      </c:pt>
                      <c:pt idx="8593">
                        <c:v>16.1499131569357</c:v>
                      </c:pt>
                      <c:pt idx="8594">
                        <c:v>16.154349734633499</c:v>
                      </c:pt>
                      <c:pt idx="8595">
                        <c:v>16.158786312331198</c:v>
                      </c:pt>
                      <c:pt idx="8596">
                        <c:v>16.163222890029001</c:v>
                      </c:pt>
                      <c:pt idx="8597">
                        <c:v>16.1676594677268</c:v>
                      </c:pt>
                      <c:pt idx="8598">
                        <c:v>16.1720960454245</c:v>
                      </c:pt>
                      <c:pt idx="8599">
                        <c:v>16.176532623122299</c:v>
                      </c:pt>
                      <c:pt idx="8600">
                        <c:v>16.180969200820101</c:v>
                      </c:pt>
                      <c:pt idx="8601">
                        <c:v>16.1854057785179</c:v>
                      </c:pt>
                      <c:pt idx="8602">
                        <c:v>16.1898423562156</c:v>
                      </c:pt>
                      <c:pt idx="8603">
                        <c:v>16.194278933913399</c:v>
                      </c:pt>
                      <c:pt idx="8604">
                        <c:v>16.198715511611201</c:v>
                      </c:pt>
                      <c:pt idx="8605">
                        <c:v>16.203152089308901</c:v>
                      </c:pt>
                      <c:pt idx="8606">
                        <c:v>16.2075886670067</c:v>
                      </c:pt>
                      <c:pt idx="8607">
                        <c:v>16.212025244704499</c:v>
                      </c:pt>
                      <c:pt idx="8608">
                        <c:v>16.216461822402199</c:v>
                      </c:pt>
                      <c:pt idx="8609">
                        <c:v>16.220898400100001</c:v>
                      </c:pt>
                      <c:pt idx="8610">
                        <c:v>16.2253349777978</c:v>
                      </c:pt>
                      <c:pt idx="8611">
                        <c:v>16.229771555495599</c:v>
                      </c:pt>
                      <c:pt idx="8612">
                        <c:v>16.234208133193299</c:v>
                      </c:pt>
                      <c:pt idx="8613">
                        <c:v>16.238644710891101</c:v>
                      </c:pt>
                      <c:pt idx="8614">
                        <c:v>16.2430812885889</c:v>
                      </c:pt>
                      <c:pt idx="8615">
                        <c:v>16.2475178662866</c:v>
                      </c:pt>
                      <c:pt idx="8616">
                        <c:v>16.251954443984399</c:v>
                      </c:pt>
                      <c:pt idx="8617">
                        <c:v>16.256391021682202</c:v>
                      </c:pt>
                      <c:pt idx="8618">
                        <c:v>16.260827599379901</c:v>
                      </c:pt>
                      <c:pt idx="8619">
                        <c:v>16.2652641770777</c:v>
                      </c:pt>
                      <c:pt idx="8620">
                        <c:v>16.269700754775499</c:v>
                      </c:pt>
                      <c:pt idx="8621">
                        <c:v>16.274137332473298</c:v>
                      </c:pt>
                      <c:pt idx="8622">
                        <c:v>16.278573910171001</c:v>
                      </c:pt>
                      <c:pt idx="8623">
                        <c:v>16.2830104878688</c:v>
                      </c:pt>
                      <c:pt idx="8624">
                        <c:v>16.287447065566599</c:v>
                      </c:pt>
                      <c:pt idx="8625">
                        <c:v>16.291883643264299</c:v>
                      </c:pt>
                      <c:pt idx="8626">
                        <c:v>16.296320220962102</c:v>
                      </c:pt>
                      <c:pt idx="8627">
                        <c:v>16.300756798659901</c:v>
                      </c:pt>
                      <c:pt idx="8628">
                        <c:v>16.3051933763576</c:v>
                      </c:pt>
                      <c:pt idx="8629">
                        <c:v>16.309629954055399</c:v>
                      </c:pt>
                      <c:pt idx="8630">
                        <c:v>16.314066531753198</c:v>
                      </c:pt>
                      <c:pt idx="8631">
                        <c:v>16.318503109451001</c:v>
                      </c:pt>
                      <c:pt idx="8632">
                        <c:v>16.3229396871487</c:v>
                      </c:pt>
                      <c:pt idx="8633">
                        <c:v>16.3273762648465</c:v>
                      </c:pt>
                      <c:pt idx="8634">
                        <c:v>16.331812842544299</c:v>
                      </c:pt>
                      <c:pt idx="8635">
                        <c:v>16.336249420242002</c:v>
                      </c:pt>
                      <c:pt idx="8636">
                        <c:v>16.340685997939801</c:v>
                      </c:pt>
                      <c:pt idx="8637">
                        <c:v>16.3451225756376</c:v>
                      </c:pt>
                      <c:pt idx="8638">
                        <c:v>16.349559153335299</c:v>
                      </c:pt>
                      <c:pt idx="8639">
                        <c:v>16.353995731033098</c:v>
                      </c:pt>
                      <c:pt idx="8640">
                        <c:v>16.358432308730901</c:v>
                      </c:pt>
                      <c:pt idx="8641">
                        <c:v>16.3628688864287</c:v>
                      </c:pt>
                      <c:pt idx="8642">
                        <c:v>16.3673054641264</c:v>
                      </c:pt>
                      <c:pt idx="8643">
                        <c:v>16.371742041824199</c:v>
                      </c:pt>
                      <c:pt idx="8644">
                        <c:v>16.376178619522001</c:v>
                      </c:pt>
                      <c:pt idx="8645">
                        <c:v>16.380615197219701</c:v>
                      </c:pt>
                      <c:pt idx="8646">
                        <c:v>16.3850517749175</c:v>
                      </c:pt>
                      <c:pt idx="8647">
                        <c:v>16.389488352615299</c:v>
                      </c:pt>
                      <c:pt idx="8648">
                        <c:v>16.393924930312998</c:v>
                      </c:pt>
                      <c:pt idx="8649">
                        <c:v>16.398361508010801</c:v>
                      </c:pt>
                      <c:pt idx="8650">
                        <c:v>16.4027980857086</c:v>
                      </c:pt>
                      <c:pt idx="8651">
                        <c:v>16.4072346634063</c:v>
                      </c:pt>
                      <c:pt idx="8652">
                        <c:v>16.411671241104099</c:v>
                      </c:pt>
                      <c:pt idx="8653">
                        <c:v>16.416107818801901</c:v>
                      </c:pt>
                      <c:pt idx="8654">
                        <c:v>16.4205443964997</c:v>
                      </c:pt>
                      <c:pt idx="8655">
                        <c:v>16.4249809741974</c:v>
                      </c:pt>
                      <c:pt idx="8656">
                        <c:v>16.429417551895199</c:v>
                      </c:pt>
                      <c:pt idx="8657">
                        <c:v>16.433854129593001</c:v>
                      </c:pt>
                      <c:pt idx="8658">
                        <c:v>16.438290707290701</c:v>
                      </c:pt>
                      <c:pt idx="8659">
                        <c:v>16.4427272849885</c:v>
                      </c:pt>
                      <c:pt idx="8660">
                        <c:v>16.447163862686299</c:v>
                      </c:pt>
                      <c:pt idx="8661">
                        <c:v>16.451600440383999</c:v>
                      </c:pt>
                      <c:pt idx="8662">
                        <c:v>16.456037018081801</c:v>
                      </c:pt>
                      <c:pt idx="8663">
                        <c:v>16.4604735957796</c:v>
                      </c:pt>
                      <c:pt idx="8664">
                        <c:v>16.464910173477399</c:v>
                      </c:pt>
                      <c:pt idx="8665">
                        <c:v>16.469346751175099</c:v>
                      </c:pt>
                      <c:pt idx="8666">
                        <c:v>16.473783328872901</c:v>
                      </c:pt>
                      <c:pt idx="8667">
                        <c:v>16.4782199065707</c:v>
                      </c:pt>
                      <c:pt idx="8668">
                        <c:v>16.4826564842684</c:v>
                      </c:pt>
                      <c:pt idx="8669">
                        <c:v>16.487093061966199</c:v>
                      </c:pt>
                      <c:pt idx="8670">
                        <c:v>16.491529639664002</c:v>
                      </c:pt>
                      <c:pt idx="8671">
                        <c:v>16.495966217361701</c:v>
                      </c:pt>
                      <c:pt idx="8672">
                        <c:v>16.5004027950595</c:v>
                      </c:pt>
                      <c:pt idx="8673">
                        <c:v>16.504839372757299</c:v>
                      </c:pt>
                      <c:pt idx="8674">
                        <c:v>16.509275950455098</c:v>
                      </c:pt>
                      <c:pt idx="8675">
                        <c:v>16.513712528152801</c:v>
                      </c:pt>
                      <c:pt idx="8676">
                        <c:v>16.5181491058506</c:v>
                      </c:pt>
                      <c:pt idx="8677">
                        <c:v>16.5225856835484</c:v>
                      </c:pt>
                      <c:pt idx="8678">
                        <c:v>16.527022261246099</c:v>
                      </c:pt>
                      <c:pt idx="8679">
                        <c:v>16.531458838943902</c:v>
                      </c:pt>
                      <c:pt idx="8680">
                        <c:v>16.535895416641701</c:v>
                      </c:pt>
                      <c:pt idx="8681">
                        <c:v>16.5403319943394</c:v>
                      </c:pt>
                      <c:pt idx="8682">
                        <c:v>16.544768572037199</c:v>
                      </c:pt>
                      <c:pt idx="8683">
                        <c:v>16.549205149734998</c:v>
                      </c:pt>
                      <c:pt idx="8684">
                        <c:v>16.553641727432701</c:v>
                      </c:pt>
                      <c:pt idx="8685">
                        <c:v>16.5580783051305</c:v>
                      </c:pt>
                      <c:pt idx="8686">
                        <c:v>16.5625148828283</c:v>
                      </c:pt>
                      <c:pt idx="8687">
                        <c:v>16.566951460526099</c:v>
                      </c:pt>
                      <c:pt idx="8688">
                        <c:v>16.571388038223802</c:v>
                      </c:pt>
                      <c:pt idx="8689">
                        <c:v>16.575824615921601</c:v>
                      </c:pt>
                      <c:pt idx="8690">
                        <c:v>16.5802611936194</c:v>
                      </c:pt>
                      <c:pt idx="8691">
                        <c:v>16.584697771317099</c:v>
                      </c:pt>
                      <c:pt idx="8692">
                        <c:v>16.589134349014898</c:v>
                      </c:pt>
                      <c:pt idx="8693">
                        <c:v>16.593570926712701</c:v>
                      </c:pt>
                      <c:pt idx="8694">
                        <c:v>16.598007504410401</c:v>
                      </c:pt>
                      <c:pt idx="8695">
                        <c:v>16.6024440821082</c:v>
                      </c:pt>
                      <c:pt idx="8696">
                        <c:v>16.606880659805999</c:v>
                      </c:pt>
                      <c:pt idx="8697">
                        <c:v>16.611317237503801</c:v>
                      </c:pt>
                      <c:pt idx="8698">
                        <c:v>16.615753815201501</c:v>
                      </c:pt>
                      <c:pt idx="8699">
                        <c:v>16.6201903928993</c:v>
                      </c:pt>
                      <c:pt idx="8700">
                        <c:v>16.624626970597099</c:v>
                      </c:pt>
                      <c:pt idx="8701">
                        <c:v>16.629063548294798</c:v>
                      </c:pt>
                      <c:pt idx="8702">
                        <c:v>16.633500125992601</c:v>
                      </c:pt>
                      <c:pt idx="8703">
                        <c:v>16.6379367036904</c:v>
                      </c:pt>
                      <c:pt idx="8704">
                        <c:v>16.6423732813881</c:v>
                      </c:pt>
                      <c:pt idx="8705">
                        <c:v>16.646809859085899</c:v>
                      </c:pt>
                      <c:pt idx="8706">
                        <c:v>16.651246436783701</c:v>
                      </c:pt>
                      <c:pt idx="8707">
                        <c:v>16.6556830144815</c:v>
                      </c:pt>
                      <c:pt idx="8708">
                        <c:v>16.6601195921792</c:v>
                      </c:pt>
                      <c:pt idx="8709">
                        <c:v>16.664556169876999</c:v>
                      </c:pt>
                      <c:pt idx="8710">
                        <c:v>16.668992747574801</c:v>
                      </c:pt>
                      <c:pt idx="8711">
                        <c:v>16.673429325272501</c:v>
                      </c:pt>
                      <c:pt idx="8712">
                        <c:v>16.6778659029703</c:v>
                      </c:pt>
                      <c:pt idx="8713">
                        <c:v>16.682302480668099</c:v>
                      </c:pt>
                      <c:pt idx="8714">
                        <c:v>16.686739058365799</c:v>
                      </c:pt>
                      <c:pt idx="8715">
                        <c:v>16.691175636063601</c:v>
                      </c:pt>
                      <c:pt idx="8716">
                        <c:v>16.6956122137614</c:v>
                      </c:pt>
                      <c:pt idx="8717">
                        <c:v>16.700048791459199</c:v>
                      </c:pt>
                      <c:pt idx="8718">
                        <c:v>16.704485369156899</c:v>
                      </c:pt>
                      <c:pt idx="8719">
                        <c:v>16.708921946854701</c:v>
                      </c:pt>
                      <c:pt idx="8720">
                        <c:v>16.7133585245525</c:v>
                      </c:pt>
                      <c:pt idx="8721">
                        <c:v>16.7177951022502</c:v>
                      </c:pt>
                      <c:pt idx="8722">
                        <c:v>16.722231679947999</c:v>
                      </c:pt>
                      <c:pt idx="8723">
                        <c:v>16.726668257645802</c:v>
                      </c:pt>
                      <c:pt idx="8724">
                        <c:v>16.731104835343501</c:v>
                      </c:pt>
                      <c:pt idx="8725">
                        <c:v>16.7355414130413</c:v>
                      </c:pt>
                      <c:pt idx="8726">
                        <c:v>16.739977990739099</c:v>
                      </c:pt>
                      <c:pt idx="8727">
                        <c:v>16.744414568436799</c:v>
                      </c:pt>
                      <c:pt idx="8728">
                        <c:v>16.748851146134601</c:v>
                      </c:pt>
                      <c:pt idx="8729">
                        <c:v>16.753287723832401</c:v>
                      </c:pt>
                      <c:pt idx="8730">
                        <c:v>16.7577243015302</c:v>
                      </c:pt>
                      <c:pt idx="8731">
                        <c:v>16.762160879227899</c:v>
                      </c:pt>
                      <c:pt idx="8732">
                        <c:v>16.766597456925702</c:v>
                      </c:pt>
                      <c:pt idx="8733">
                        <c:v>16.771034034623501</c:v>
                      </c:pt>
                      <c:pt idx="8734">
                        <c:v>16.7754706123212</c:v>
                      </c:pt>
                      <c:pt idx="8735">
                        <c:v>16.779907190018999</c:v>
                      </c:pt>
                      <c:pt idx="8736">
                        <c:v>16.784343767716798</c:v>
                      </c:pt>
                      <c:pt idx="8737">
                        <c:v>16.788780345414501</c:v>
                      </c:pt>
                      <c:pt idx="8738">
                        <c:v>16.793216923112301</c:v>
                      </c:pt>
                      <c:pt idx="8739">
                        <c:v>16.7976535008101</c:v>
                      </c:pt>
                      <c:pt idx="8740">
                        <c:v>16.802090078507899</c:v>
                      </c:pt>
                      <c:pt idx="8741">
                        <c:v>16.806526656205602</c:v>
                      </c:pt>
                      <c:pt idx="8742">
                        <c:v>16.810963233903401</c:v>
                      </c:pt>
                      <c:pt idx="8743">
                        <c:v>16.8153998116012</c:v>
                      </c:pt>
                      <c:pt idx="8744">
                        <c:v>16.819836389298899</c:v>
                      </c:pt>
                      <c:pt idx="8745">
                        <c:v>16.824272966996698</c:v>
                      </c:pt>
                      <c:pt idx="8746">
                        <c:v>16.828709544694501</c:v>
                      </c:pt>
                      <c:pt idx="8747">
                        <c:v>16.833146122392201</c:v>
                      </c:pt>
                      <c:pt idx="8748">
                        <c:v>16.83758270009</c:v>
                      </c:pt>
                      <c:pt idx="8749">
                        <c:v>16.842019277787799</c:v>
                      </c:pt>
                      <c:pt idx="8750">
                        <c:v>16.846455855485601</c:v>
                      </c:pt>
                      <c:pt idx="8751">
                        <c:v>16.850892433183301</c:v>
                      </c:pt>
                      <c:pt idx="8752">
                        <c:v>16.8553290108811</c:v>
                      </c:pt>
                      <c:pt idx="8753">
                        <c:v>16.859765588578899</c:v>
                      </c:pt>
                      <c:pt idx="8754">
                        <c:v>16.864202166276598</c:v>
                      </c:pt>
                      <c:pt idx="8755">
                        <c:v>16.868638743974401</c:v>
                      </c:pt>
                      <c:pt idx="8756">
                        <c:v>16.8730753216722</c:v>
                      </c:pt>
                      <c:pt idx="8757">
                        <c:v>16.8775118993699</c:v>
                      </c:pt>
                      <c:pt idx="8758">
                        <c:v>16.881948477067699</c:v>
                      </c:pt>
                      <c:pt idx="8759">
                        <c:v>16.886385054765501</c:v>
                      </c:pt>
                      <c:pt idx="8760">
                        <c:v>16.8908216324633</c:v>
                      </c:pt>
                      <c:pt idx="8761">
                        <c:v>16.895258210161</c:v>
                      </c:pt>
                      <c:pt idx="8762">
                        <c:v>16.899694787858799</c:v>
                      </c:pt>
                      <c:pt idx="8763">
                        <c:v>16.904131365556601</c:v>
                      </c:pt>
                      <c:pt idx="8764">
                        <c:v>16.908567943254301</c:v>
                      </c:pt>
                      <c:pt idx="8765">
                        <c:v>16.9130045209521</c:v>
                      </c:pt>
                      <c:pt idx="8766">
                        <c:v>16.917441098649899</c:v>
                      </c:pt>
                      <c:pt idx="8767">
                        <c:v>16.921877676347599</c:v>
                      </c:pt>
                      <c:pt idx="8768">
                        <c:v>16.926314254045401</c:v>
                      </c:pt>
                      <c:pt idx="8769">
                        <c:v>16.9307508317432</c:v>
                      </c:pt>
                      <c:pt idx="8770">
                        <c:v>16.935187409440999</c:v>
                      </c:pt>
                      <c:pt idx="8771">
                        <c:v>16.939623987138699</c:v>
                      </c:pt>
                      <c:pt idx="8772">
                        <c:v>16.944060564836501</c:v>
                      </c:pt>
                      <c:pt idx="8773">
                        <c:v>16.948497142534301</c:v>
                      </c:pt>
                      <c:pt idx="8774">
                        <c:v>16.952933720232</c:v>
                      </c:pt>
                      <c:pt idx="8775">
                        <c:v>16.957370297929799</c:v>
                      </c:pt>
                      <c:pt idx="8776">
                        <c:v>16.961806875627602</c:v>
                      </c:pt>
                      <c:pt idx="8777">
                        <c:v>16.966243453325301</c:v>
                      </c:pt>
                      <c:pt idx="8778">
                        <c:v>16.9706800310231</c:v>
                      </c:pt>
                      <c:pt idx="8779">
                        <c:v>16.975116608720899</c:v>
                      </c:pt>
                      <c:pt idx="8780">
                        <c:v>16.979553186418698</c:v>
                      </c:pt>
                      <c:pt idx="8781">
                        <c:v>16.983989764116401</c:v>
                      </c:pt>
                      <c:pt idx="8782">
                        <c:v>16.988426341814201</c:v>
                      </c:pt>
                      <c:pt idx="8783">
                        <c:v>16.992862919512</c:v>
                      </c:pt>
                      <c:pt idx="8784">
                        <c:v>16.997299497209699</c:v>
                      </c:pt>
                      <c:pt idx="8785">
                        <c:v>17.001736074907502</c:v>
                      </c:pt>
                      <c:pt idx="8786">
                        <c:v>17.006172652605301</c:v>
                      </c:pt>
                      <c:pt idx="8787">
                        <c:v>17.010609230303</c:v>
                      </c:pt>
                      <c:pt idx="8788">
                        <c:v>17.015045808000799</c:v>
                      </c:pt>
                      <c:pt idx="8789">
                        <c:v>17.019482385698598</c:v>
                      </c:pt>
                      <c:pt idx="8790">
                        <c:v>17.023918963396302</c:v>
                      </c:pt>
                      <c:pt idx="8791">
                        <c:v>17.028355541094101</c:v>
                      </c:pt>
                      <c:pt idx="8792">
                        <c:v>17.0327921187919</c:v>
                      </c:pt>
                      <c:pt idx="8793">
                        <c:v>17.037228696489699</c:v>
                      </c:pt>
                      <c:pt idx="8794">
                        <c:v>17.041665274187402</c:v>
                      </c:pt>
                      <c:pt idx="8795">
                        <c:v>17.046101851885201</c:v>
                      </c:pt>
                      <c:pt idx="8796">
                        <c:v>17.050538429583</c:v>
                      </c:pt>
                      <c:pt idx="8797">
                        <c:v>17.054975007280699</c:v>
                      </c:pt>
                      <c:pt idx="8798">
                        <c:v>17.059411584978498</c:v>
                      </c:pt>
                      <c:pt idx="8799">
                        <c:v>17.063848162676301</c:v>
                      </c:pt>
                      <c:pt idx="8800">
                        <c:v>17.068284740374001</c:v>
                      </c:pt>
                      <c:pt idx="8801">
                        <c:v>17.0727213180718</c:v>
                      </c:pt>
                      <c:pt idx="8802">
                        <c:v>17.077157895769599</c:v>
                      </c:pt>
                      <c:pt idx="8803">
                        <c:v>17.081594473467302</c:v>
                      </c:pt>
                      <c:pt idx="8804">
                        <c:v>17.086031051165101</c:v>
                      </c:pt>
                      <c:pt idx="8805">
                        <c:v>17.0904676288629</c:v>
                      </c:pt>
                      <c:pt idx="8806">
                        <c:v>17.094904206560699</c:v>
                      </c:pt>
                      <c:pt idx="8807">
                        <c:v>17.099340784258398</c:v>
                      </c:pt>
                      <c:pt idx="8808">
                        <c:v>17.103777361956201</c:v>
                      </c:pt>
                      <c:pt idx="8809">
                        <c:v>17.108213939654</c:v>
                      </c:pt>
                      <c:pt idx="8810">
                        <c:v>17.1126505173517</c:v>
                      </c:pt>
                      <c:pt idx="8811">
                        <c:v>17.117087095049499</c:v>
                      </c:pt>
                      <c:pt idx="8812">
                        <c:v>17.121523672747301</c:v>
                      </c:pt>
                      <c:pt idx="8813">
                        <c:v>17.125960250445001</c:v>
                      </c:pt>
                      <c:pt idx="8814">
                        <c:v>17.1303968281428</c:v>
                      </c:pt>
                      <c:pt idx="8815">
                        <c:v>17.134833405840599</c:v>
                      </c:pt>
                      <c:pt idx="8816">
                        <c:v>17.139269983538401</c:v>
                      </c:pt>
                      <c:pt idx="8817">
                        <c:v>17.143706561236101</c:v>
                      </c:pt>
                      <c:pt idx="8818">
                        <c:v>17.1481431389339</c:v>
                      </c:pt>
                      <c:pt idx="8819">
                        <c:v>17.152579716631699</c:v>
                      </c:pt>
                      <c:pt idx="8820">
                        <c:v>17.157016294329399</c:v>
                      </c:pt>
                      <c:pt idx="8821">
                        <c:v>17.161452872027201</c:v>
                      </c:pt>
                      <c:pt idx="8822">
                        <c:v>17.165889449725</c:v>
                      </c:pt>
                      <c:pt idx="8823">
                        <c:v>17.1703260274227</c:v>
                      </c:pt>
                      <c:pt idx="8824">
                        <c:v>17.174762605120499</c:v>
                      </c:pt>
                      <c:pt idx="8825">
                        <c:v>17.179199182818301</c:v>
                      </c:pt>
                      <c:pt idx="8826">
                        <c:v>17.183635760516101</c:v>
                      </c:pt>
                      <c:pt idx="8827">
                        <c:v>17.1880723382138</c:v>
                      </c:pt>
                      <c:pt idx="8828">
                        <c:v>17.192508915911599</c:v>
                      </c:pt>
                      <c:pt idx="8829">
                        <c:v>17.196945493609402</c:v>
                      </c:pt>
                      <c:pt idx="8830">
                        <c:v>17.201382071307101</c:v>
                      </c:pt>
                      <c:pt idx="8831">
                        <c:v>17.2058186490049</c:v>
                      </c:pt>
                      <c:pt idx="8832">
                        <c:v>17.210255226702699</c:v>
                      </c:pt>
                      <c:pt idx="8833">
                        <c:v>17.214691804400399</c:v>
                      </c:pt>
                      <c:pt idx="8834">
                        <c:v>17.219128382098202</c:v>
                      </c:pt>
                      <c:pt idx="8835">
                        <c:v>17.223564959796001</c:v>
                      </c:pt>
                      <c:pt idx="8836">
                        <c:v>17.2280015374938</c:v>
                      </c:pt>
                      <c:pt idx="8837">
                        <c:v>17.232438115191499</c:v>
                      </c:pt>
                      <c:pt idx="8838">
                        <c:v>17.236874692889302</c:v>
                      </c:pt>
                      <c:pt idx="8839">
                        <c:v>17.241311270587101</c:v>
                      </c:pt>
                      <c:pt idx="8840">
                        <c:v>17.2457478482848</c:v>
                      </c:pt>
                      <c:pt idx="8841">
                        <c:v>17.250184425982599</c:v>
                      </c:pt>
                      <c:pt idx="8842">
                        <c:v>17.254621003680398</c:v>
                      </c:pt>
                      <c:pt idx="8843">
                        <c:v>17.259057581378102</c:v>
                      </c:pt>
                      <c:pt idx="8844">
                        <c:v>17.263494159075901</c:v>
                      </c:pt>
                      <c:pt idx="8845">
                        <c:v>17.2679307367737</c:v>
                      </c:pt>
                      <c:pt idx="8846">
                        <c:v>17.272367314471499</c:v>
                      </c:pt>
                      <c:pt idx="8847">
                        <c:v>17.276803892169202</c:v>
                      </c:pt>
                      <c:pt idx="8848">
                        <c:v>17.281240469867001</c:v>
                      </c:pt>
                      <c:pt idx="8849">
                        <c:v>17.2856770475648</c:v>
                      </c:pt>
                      <c:pt idx="8850">
                        <c:v>17.290113625262499</c:v>
                      </c:pt>
                      <c:pt idx="8851">
                        <c:v>17.294550202960298</c:v>
                      </c:pt>
                      <c:pt idx="8852">
                        <c:v>17.298986780658101</c:v>
                      </c:pt>
                      <c:pt idx="8853">
                        <c:v>17.303423358355801</c:v>
                      </c:pt>
                      <c:pt idx="8854">
                        <c:v>17.3078599360536</c:v>
                      </c:pt>
                      <c:pt idx="8855">
                        <c:v>17.312296513751399</c:v>
                      </c:pt>
                      <c:pt idx="8856">
                        <c:v>17.316733091449201</c:v>
                      </c:pt>
                      <c:pt idx="8857">
                        <c:v>17.321169669146901</c:v>
                      </c:pt>
                      <c:pt idx="8858">
                        <c:v>17.3256062468447</c:v>
                      </c:pt>
                      <c:pt idx="8859">
                        <c:v>17.330042824542499</c:v>
                      </c:pt>
                      <c:pt idx="8860">
                        <c:v>17.334479402240198</c:v>
                      </c:pt>
                      <c:pt idx="8861">
                        <c:v>17.338915979938001</c:v>
                      </c:pt>
                      <c:pt idx="8862">
                        <c:v>17.3433525576358</c:v>
                      </c:pt>
                      <c:pt idx="8863">
                        <c:v>17.3477891353335</c:v>
                      </c:pt>
                      <c:pt idx="8864">
                        <c:v>17.352225713031299</c:v>
                      </c:pt>
                      <c:pt idx="8865">
                        <c:v>17.356662290729101</c:v>
                      </c:pt>
                      <c:pt idx="8866">
                        <c:v>17.361098868426801</c:v>
                      </c:pt>
                      <c:pt idx="8867">
                        <c:v>17.3655354461246</c:v>
                      </c:pt>
                      <c:pt idx="8868">
                        <c:v>17.369972023822399</c:v>
                      </c:pt>
                      <c:pt idx="8869">
                        <c:v>17.374408601520202</c:v>
                      </c:pt>
                      <c:pt idx="8870">
                        <c:v>17.378845179217901</c:v>
                      </c:pt>
                      <c:pt idx="8871">
                        <c:v>17.3832817569157</c:v>
                      </c:pt>
                      <c:pt idx="8872">
                        <c:v>17.387718334613499</c:v>
                      </c:pt>
                      <c:pt idx="8873">
                        <c:v>17.392154912311199</c:v>
                      </c:pt>
                      <c:pt idx="8874">
                        <c:v>17.396591490009001</c:v>
                      </c:pt>
                      <c:pt idx="8875">
                        <c:v>17.4010280677068</c:v>
                      </c:pt>
                      <c:pt idx="8876">
                        <c:v>17.4054646454045</c:v>
                      </c:pt>
                      <c:pt idx="8877">
                        <c:v>17.409901223102299</c:v>
                      </c:pt>
                      <c:pt idx="8878">
                        <c:v>17.414337800800102</c:v>
                      </c:pt>
                      <c:pt idx="8879">
                        <c:v>17.418774378497901</c:v>
                      </c:pt>
                      <c:pt idx="8880">
                        <c:v>17.4232109561956</c:v>
                      </c:pt>
                      <c:pt idx="8881">
                        <c:v>17.427647533893399</c:v>
                      </c:pt>
                      <c:pt idx="8882">
                        <c:v>17.432084111591202</c:v>
                      </c:pt>
                      <c:pt idx="8883">
                        <c:v>17.436520689288901</c:v>
                      </c:pt>
                      <c:pt idx="8884">
                        <c:v>17.4409572669867</c:v>
                      </c:pt>
                      <c:pt idx="8885">
                        <c:v>17.445393844684499</c:v>
                      </c:pt>
                      <c:pt idx="8886">
                        <c:v>17.449830422382199</c:v>
                      </c:pt>
                      <c:pt idx="8887">
                        <c:v>17.454267000080002</c:v>
                      </c:pt>
                      <c:pt idx="8888">
                        <c:v>17.458703577777801</c:v>
                      </c:pt>
                      <c:pt idx="8889">
                        <c:v>17.4631401554756</c:v>
                      </c:pt>
                      <c:pt idx="8890">
                        <c:v>17.467576733173299</c:v>
                      </c:pt>
                      <c:pt idx="8891">
                        <c:v>17.472013310871102</c:v>
                      </c:pt>
                      <c:pt idx="8892">
                        <c:v>17.476449888568901</c:v>
                      </c:pt>
                      <c:pt idx="8893">
                        <c:v>17.4808864662666</c:v>
                      </c:pt>
                      <c:pt idx="8894">
                        <c:v>17.485323043964399</c:v>
                      </c:pt>
                      <c:pt idx="8895">
                        <c:v>17.489759621662198</c:v>
                      </c:pt>
                      <c:pt idx="8896">
                        <c:v>17.494196199359902</c:v>
                      </c:pt>
                      <c:pt idx="8897">
                        <c:v>17.498632777057701</c:v>
                      </c:pt>
                      <c:pt idx="8898">
                        <c:v>17.5030693547555</c:v>
                      </c:pt>
                      <c:pt idx="8899">
                        <c:v>17.507505932453299</c:v>
                      </c:pt>
                      <c:pt idx="8900">
                        <c:v>17.511942510150998</c:v>
                      </c:pt>
                      <c:pt idx="8901">
                        <c:v>17.516379087848801</c:v>
                      </c:pt>
                      <c:pt idx="8902">
                        <c:v>17.5208156655466</c:v>
                      </c:pt>
                      <c:pt idx="8903">
                        <c:v>17.525252243244299</c:v>
                      </c:pt>
                      <c:pt idx="8904">
                        <c:v>17.529688820942098</c:v>
                      </c:pt>
                      <c:pt idx="8905">
                        <c:v>17.534125398639901</c:v>
                      </c:pt>
                      <c:pt idx="8906">
                        <c:v>17.538561976337601</c:v>
                      </c:pt>
                      <c:pt idx="8907">
                        <c:v>17.5429985540354</c:v>
                      </c:pt>
                      <c:pt idx="8908">
                        <c:v>17.547435131733199</c:v>
                      </c:pt>
                      <c:pt idx="8909">
                        <c:v>17.551871709430898</c:v>
                      </c:pt>
                      <c:pt idx="8910">
                        <c:v>17.556308287128701</c:v>
                      </c:pt>
                      <c:pt idx="8911">
                        <c:v>17.5607448648265</c:v>
                      </c:pt>
                      <c:pt idx="8912">
                        <c:v>17.565181442524299</c:v>
                      </c:pt>
                      <c:pt idx="8913">
                        <c:v>17.569618020221998</c:v>
                      </c:pt>
                      <c:pt idx="8914">
                        <c:v>17.574054597919801</c:v>
                      </c:pt>
                      <c:pt idx="8915">
                        <c:v>17.5784911756176</c:v>
                      </c:pt>
                      <c:pt idx="8916">
                        <c:v>17.5829277533153</c:v>
                      </c:pt>
                      <c:pt idx="8917">
                        <c:v>17.587364331013099</c:v>
                      </c:pt>
                      <c:pt idx="8918">
                        <c:v>17.591800908710901</c:v>
                      </c:pt>
                      <c:pt idx="8919">
                        <c:v>17.596237486408601</c:v>
                      </c:pt>
                      <c:pt idx="8920">
                        <c:v>17.6006740641064</c:v>
                      </c:pt>
                      <c:pt idx="8921">
                        <c:v>17.605110641804199</c:v>
                      </c:pt>
                      <c:pt idx="8922">
                        <c:v>17.609547219502002</c:v>
                      </c:pt>
                      <c:pt idx="8923">
                        <c:v>17.613983797199701</c:v>
                      </c:pt>
                      <c:pt idx="8924">
                        <c:v>17.6184203748975</c:v>
                      </c:pt>
                      <c:pt idx="8925">
                        <c:v>17.622856952595299</c:v>
                      </c:pt>
                      <c:pt idx="8926">
                        <c:v>17.627293530292999</c:v>
                      </c:pt>
                      <c:pt idx="8927">
                        <c:v>17.631730107990801</c:v>
                      </c:pt>
                      <c:pt idx="8928">
                        <c:v>17.6361666856886</c:v>
                      </c:pt>
                      <c:pt idx="8929">
                        <c:v>17.6406032633863</c:v>
                      </c:pt>
                      <c:pt idx="8930">
                        <c:v>17.645039841084099</c:v>
                      </c:pt>
                      <c:pt idx="8931">
                        <c:v>17.649476418781902</c:v>
                      </c:pt>
                      <c:pt idx="8932">
                        <c:v>17.653912996479701</c:v>
                      </c:pt>
                      <c:pt idx="8933">
                        <c:v>17.6583495741774</c:v>
                      </c:pt>
                      <c:pt idx="8934">
                        <c:v>17.662786151875199</c:v>
                      </c:pt>
                      <c:pt idx="8935">
                        <c:v>17.667222729573002</c:v>
                      </c:pt>
                      <c:pt idx="8936">
                        <c:v>17.671659307270701</c:v>
                      </c:pt>
                      <c:pt idx="8937">
                        <c:v>17.6760958849685</c:v>
                      </c:pt>
                      <c:pt idx="8938">
                        <c:v>17.680532462666299</c:v>
                      </c:pt>
                      <c:pt idx="8939">
                        <c:v>17.684969040363999</c:v>
                      </c:pt>
                      <c:pt idx="8940">
                        <c:v>17.689405618061802</c:v>
                      </c:pt>
                      <c:pt idx="8941">
                        <c:v>17.693842195759601</c:v>
                      </c:pt>
                      <c:pt idx="8942">
                        <c:v>17.6982787734574</c:v>
                      </c:pt>
                      <c:pt idx="8943">
                        <c:v>17.702715351155099</c:v>
                      </c:pt>
                      <c:pt idx="8944">
                        <c:v>17.707151928852898</c:v>
                      </c:pt>
                      <c:pt idx="8945">
                        <c:v>17.711588506550701</c:v>
                      </c:pt>
                      <c:pt idx="8946">
                        <c:v>17.7160250842484</c:v>
                      </c:pt>
                      <c:pt idx="8947">
                        <c:v>17.720461661946199</c:v>
                      </c:pt>
                      <c:pt idx="8948">
                        <c:v>17.724898239643998</c:v>
                      </c:pt>
                      <c:pt idx="8949">
                        <c:v>17.729334817341702</c:v>
                      </c:pt>
                      <c:pt idx="8950">
                        <c:v>17.733771395039501</c:v>
                      </c:pt>
                      <c:pt idx="8951">
                        <c:v>17.7382079727373</c:v>
                      </c:pt>
                      <c:pt idx="8952">
                        <c:v>17.742644550434999</c:v>
                      </c:pt>
                      <c:pt idx="8953">
                        <c:v>17.747081128132798</c:v>
                      </c:pt>
                      <c:pt idx="8954">
                        <c:v>17.751517705830601</c:v>
                      </c:pt>
                      <c:pt idx="8955">
                        <c:v>17.7559542835284</c:v>
                      </c:pt>
                      <c:pt idx="8956">
                        <c:v>17.760390861226099</c:v>
                      </c:pt>
                      <c:pt idx="8957">
                        <c:v>17.764827438923898</c:v>
                      </c:pt>
                      <c:pt idx="8958">
                        <c:v>17.769264016621701</c:v>
                      </c:pt>
                      <c:pt idx="8959">
                        <c:v>17.773700594319401</c:v>
                      </c:pt>
                      <c:pt idx="8960">
                        <c:v>17.7781371720172</c:v>
                      </c:pt>
                      <c:pt idx="8961">
                        <c:v>17.782573749714999</c:v>
                      </c:pt>
                      <c:pt idx="8962">
                        <c:v>17.787010327412698</c:v>
                      </c:pt>
                      <c:pt idx="8963">
                        <c:v>17.791446905110501</c:v>
                      </c:pt>
                      <c:pt idx="8964">
                        <c:v>17.7958834828083</c:v>
                      </c:pt>
                      <c:pt idx="8965">
                        <c:v>17.800320060506099</c:v>
                      </c:pt>
                      <c:pt idx="8966">
                        <c:v>17.804756638203799</c:v>
                      </c:pt>
                      <c:pt idx="8967">
                        <c:v>17.809193215901601</c:v>
                      </c:pt>
                      <c:pt idx="8968">
                        <c:v>17.8136297935994</c:v>
                      </c:pt>
                      <c:pt idx="8969">
                        <c:v>17.8180663712971</c:v>
                      </c:pt>
                      <c:pt idx="8970">
                        <c:v>17.822502948994899</c:v>
                      </c:pt>
                      <c:pt idx="8971">
                        <c:v>17.826939526692701</c:v>
                      </c:pt>
                      <c:pt idx="8972">
                        <c:v>17.831376104390401</c:v>
                      </c:pt>
                      <c:pt idx="8973">
                        <c:v>17.8358126820882</c:v>
                      </c:pt>
                      <c:pt idx="8974">
                        <c:v>17.840249259785999</c:v>
                      </c:pt>
                      <c:pt idx="8975">
                        <c:v>17.844685837483802</c:v>
                      </c:pt>
                      <c:pt idx="8976">
                        <c:v>17.849122415181501</c:v>
                      </c:pt>
                      <c:pt idx="8977">
                        <c:v>17.8535589928793</c:v>
                      </c:pt>
                      <c:pt idx="8978">
                        <c:v>17.857995570577099</c:v>
                      </c:pt>
                      <c:pt idx="8979">
                        <c:v>17.862432148274799</c:v>
                      </c:pt>
                      <c:pt idx="8980">
                        <c:v>17.866868725972601</c:v>
                      </c:pt>
                      <c:pt idx="8981">
                        <c:v>17.8713053036704</c:v>
                      </c:pt>
                      <c:pt idx="8982">
                        <c:v>17.8757418813681</c:v>
                      </c:pt>
                      <c:pt idx="8983">
                        <c:v>17.880178459065899</c:v>
                      </c:pt>
                      <c:pt idx="8984">
                        <c:v>17.884615036763702</c:v>
                      </c:pt>
                      <c:pt idx="8985">
                        <c:v>17.889051614461501</c:v>
                      </c:pt>
                      <c:pt idx="8986">
                        <c:v>17.8934881921592</c:v>
                      </c:pt>
                      <c:pt idx="8987">
                        <c:v>17.897924769856999</c:v>
                      </c:pt>
                      <c:pt idx="8988">
                        <c:v>17.902361347554798</c:v>
                      </c:pt>
                      <c:pt idx="8989">
                        <c:v>17.906797925252501</c:v>
                      </c:pt>
                      <c:pt idx="8990">
                        <c:v>17.9112345029503</c:v>
                      </c:pt>
                      <c:pt idx="8991">
                        <c:v>17.915671080648099</c:v>
                      </c:pt>
                      <c:pt idx="8992">
                        <c:v>17.920107658345799</c:v>
                      </c:pt>
                      <c:pt idx="8993">
                        <c:v>17.924544236043602</c:v>
                      </c:pt>
                      <c:pt idx="8994">
                        <c:v>17.928980813741401</c:v>
                      </c:pt>
                      <c:pt idx="8995">
                        <c:v>17.9334173914391</c:v>
                      </c:pt>
                      <c:pt idx="8996">
                        <c:v>17.937853969136899</c:v>
                      </c:pt>
                      <c:pt idx="8997">
                        <c:v>17.942290546834698</c:v>
                      </c:pt>
                      <c:pt idx="8998">
                        <c:v>17.946727124532501</c:v>
                      </c:pt>
                      <c:pt idx="8999">
                        <c:v>17.9511637022302</c:v>
                      </c:pt>
                      <c:pt idx="9000">
                        <c:v>17.955600279927999</c:v>
                      </c:pt>
                      <c:pt idx="9001">
                        <c:v>17.960036857625798</c:v>
                      </c:pt>
                      <c:pt idx="9002">
                        <c:v>17.964473435323502</c:v>
                      </c:pt>
                      <c:pt idx="9003">
                        <c:v>17.968910013021301</c:v>
                      </c:pt>
                      <c:pt idx="9004">
                        <c:v>17.9733465907191</c:v>
                      </c:pt>
                      <c:pt idx="9005">
                        <c:v>17.977783168416799</c:v>
                      </c:pt>
                      <c:pt idx="9006">
                        <c:v>17.982219746114598</c:v>
                      </c:pt>
                      <c:pt idx="9007">
                        <c:v>17.986656323812401</c:v>
                      </c:pt>
                      <c:pt idx="9008">
                        <c:v>17.9910929015102</c:v>
                      </c:pt>
                      <c:pt idx="9009">
                        <c:v>17.995529479207899</c:v>
                      </c:pt>
                      <c:pt idx="9010">
                        <c:v>17.999966056905699</c:v>
                      </c:pt>
                      <c:pt idx="9011">
                        <c:v>18.004402634603501</c:v>
                      </c:pt>
                      <c:pt idx="9012">
                        <c:v>18.008839212301201</c:v>
                      </c:pt>
                      <c:pt idx="9013">
                        <c:v>18.013275789999</c:v>
                      </c:pt>
                      <c:pt idx="9014">
                        <c:v>18.017712367696799</c:v>
                      </c:pt>
                      <c:pt idx="9015">
                        <c:v>18.022148945394498</c:v>
                      </c:pt>
                      <c:pt idx="9016">
                        <c:v>18.026585523092301</c:v>
                      </c:pt>
                      <c:pt idx="9017">
                        <c:v>18.0310221007901</c:v>
                      </c:pt>
                      <c:pt idx="9018">
                        <c:v>18.035458678487899</c:v>
                      </c:pt>
                      <c:pt idx="9019">
                        <c:v>18.039895256185599</c:v>
                      </c:pt>
                      <c:pt idx="9020">
                        <c:v>18.044331833883401</c:v>
                      </c:pt>
                      <c:pt idx="9021">
                        <c:v>18.0487684115812</c:v>
                      </c:pt>
                      <c:pt idx="9022">
                        <c:v>18.0532049892789</c:v>
                      </c:pt>
                      <c:pt idx="9023">
                        <c:v>18.057641566976699</c:v>
                      </c:pt>
                      <c:pt idx="9024">
                        <c:v>18.062078144674501</c:v>
                      </c:pt>
                      <c:pt idx="9025">
                        <c:v>18.066514722372201</c:v>
                      </c:pt>
                      <c:pt idx="9026">
                        <c:v>18.07095130007</c:v>
                      </c:pt>
                      <c:pt idx="9027">
                        <c:v>18.075387877767799</c:v>
                      </c:pt>
                      <c:pt idx="9028">
                        <c:v>18.079824455465602</c:v>
                      </c:pt>
                      <c:pt idx="9029">
                        <c:v>18.084261033163301</c:v>
                      </c:pt>
                      <c:pt idx="9030">
                        <c:v>18.0886976108611</c:v>
                      </c:pt>
                      <c:pt idx="9031">
                        <c:v>18.093134188558899</c:v>
                      </c:pt>
                      <c:pt idx="9032">
                        <c:v>18.097570766256599</c:v>
                      </c:pt>
                      <c:pt idx="9033">
                        <c:v>18.102007343954401</c:v>
                      </c:pt>
                      <c:pt idx="9034">
                        <c:v>18.1064439216522</c:v>
                      </c:pt>
                      <c:pt idx="9035">
                        <c:v>18.1108804993499</c:v>
                      </c:pt>
                      <c:pt idx="9036">
                        <c:v>18.115317077047699</c:v>
                      </c:pt>
                      <c:pt idx="9037">
                        <c:v>18.119753654745502</c:v>
                      </c:pt>
                      <c:pt idx="9038">
                        <c:v>18.124190232443201</c:v>
                      </c:pt>
                      <c:pt idx="9039">
                        <c:v>18.128626810141</c:v>
                      </c:pt>
                      <c:pt idx="9040">
                        <c:v>18.133063387838799</c:v>
                      </c:pt>
                      <c:pt idx="9041">
                        <c:v>18.137499965536598</c:v>
                      </c:pt>
                      <c:pt idx="9042">
                        <c:v>18.141936543234301</c:v>
                      </c:pt>
                      <c:pt idx="9043">
                        <c:v>18.1463731209321</c:v>
                      </c:pt>
                      <c:pt idx="9044">
                        <c:v>18.150809698629899</c:v>
                      </c:pt>
                      <c:pt idx="9045">
                        <c:v>18.155246276327599</c:v>
                      </c:pt>
                      <c:pt idx="9046">
                        <c:v>18.159682854025402</c:v>
                      </c:pt>
                      <c:pt idx="9047">
                        <c:v>18.164119431723201</c:v>
                      </c:pt>
                      <c:pt idx="9048">
                        <c:v>18.1685560094209</c:v>
                      </c:pt>
                      <c:pt idx="9049">
                        <c:v>18.172992587118699</c:v>
                      </c:pt>
                      <c:pt idx="9050">
                        <c:v>18.177429164816498</c:v>
                      </c:pt>
                      <c:pt idx="9051">
                        <c:v>18.181865742514301</c:v>
                      </c:pt>
                      <c:pt idx="9052">
                        <c:v>18.186302320212</c:v>
                      </c:pt>
                      <c:pt idx="9053">
                        <c:v>18.190738897909799</c:v>
                      </c:pt>
                      <c:pt idx="9054">
                        <c:v>18.195175475607599</c:v>
                      </c:pt>
                      <c:pt idx="9055">
                        <c:v>18.199612053305302</c:v>
                      </c:pt>
                      <c:pt idx="9056">
                        <c:v>18.204048631003101</c:v>
                      </c:pt>
                      <c:pt idx="9057">
                        <c:v>18.2084852087009</c:v>
                      </c:pt>
                      <c:pt idx="9058">
                        <c:v>18.212921786398599</c:v>
                      </c:pt>
                      <c:pt idx="9059">
                        <c:v>18.217358364096398</c:v>
                      </c:pt>
                      <c:pt idx="9060">
                        <c:v>18.221794941794201</c:v>
                      </c:pt>
                      <c:pt idx="9061">
                        <c:v>18.226231519492</c:v>
                      </c:pt>
                      <c:pt idx="9062">
                        <c:v>18.230668097189699</c:v>
                      </c:pt>
                      <c:pt idx="9063">
                        <c:v>18.235104674887499</c:v>
                      </c:pt>
                      <c:pt idx="9064">
                        <c:v>18.239541252585301</c:v>
                      </c:pt>
                      <c:pt idx="9065">
                        <c:v>18.243977830283001</c:v>
                      </c:pt>
                      <c:pt idx="9066">
                        <c:v>18.2484144079808</c:v>
                      </c:pt>
                      <c:pt idx="9067">
                        <c:v>18.252850985678599</c:v>
                      </c:pt>
                      <c:pt idx="9068">
                        <c:v>18.257287563376298</c:v>
                      </c:pt>
                      <c:pt idx="9069">
                        <c:v>18.261724141074101</c:v>
                      </c:pt>
                      <c:pt idx="9070">
                        <c:v>18.2661607187719</c:v>
                      </c:pt>
                      <c:pt idx="9071">
                        <c:v>18.2705972964696</c:v>
                      </c:pt>
                      <c:pt idx="9072">
                        <c:v>18.275033874167399</c:v>
                      </c:pt>
                      <c:pt idx="9073">
                        <c:v>18.279470451865201</c:v>
                      </c:pt>
                      <c:pt idx="9074">
                        <c:v>18.283907029563</c:v>
                      </c:pt>
                      <c:pt idx="9075">
                        <c:v>18.2883436072607</c:v>
                      </c:pt>
                      <c:pt idx="9076">
                        <c:v>18.292780184958499</c:v>
                      </c:pt>
                      <c:pt idx="9077">
                        <c:v>18.297216762656301</c:v>
                      </c:pt>
                      <c:pt idx="9078">
                        <c:v>18.301653340354001</c:v>
                      </c:pt>
                      <c:pt idx="9079">
                        <c:v>18.3060899180518</c:v>
                      </c:pt>
                      <c:pt idx="9080">
                        <c:v>18.310526495749599</c:v>
                      </c:pt>
                      <c:pt idx="9081">
                        <c:v>18.314963073447299</c:v>
                      </c:pt>
                      <c:pt idx="9082">
                        <c:v>18.319399651145101</c:v>
                      </c:pt>
                      <c:pt idx="9083">
                        <c:v>18.3238362288429</c:v>
                      </c:pt>
                      <c:pt idx="9084">
                        <c:v>18.328272806540699</c:v>
                      </c:pt>
                      <c:pt idx="9085">
                        <c:v>18.332709384238399</c:v>
                      </c:pt>
                      <c:pt idx="9086">
                        <c:v>18.337145961936201</c:v>
                      </c:pt>
                      <c:pt idx="9087">
                        <c:v>18.341582539634</c:v>
                      </c:pt>
                      <c:pt idx="9088">
                        <c:v>18.3460191173317</c:v>
                      </c:pt>
                      <c:pt idx="9089">
                        <c:v>18.350455695029499</c:v>
                      </c:pt>
                      <c:pt idx="9090">
                        <c:v>18.354892272727302</c:v>
                      </c:pt>
                      <c:pt idx="9091">
                        <c:v>18.359328850425001</c:v>
                      </c:pt>
                      <c:pt idx="9092">
                        <c:v>18.3637654281228</c:v>
                      </c:pt>
                      <c:pt idx="9093">
                        <c:v>18.368202005820599</c:v>
                      </c:pt>
                      <c:pt idx="9094">
                        <c:v>18.372638583518398</c:v>
                      </c:pt>
                      <c:pt idx="9095">
                        <c:v>18.377075161216101</c:v>
                      </c:pt>
                      <c:pt idx="9096">
                        <c:v>18.3815117389139</c:v>
                      </c:pt>
                      <c:pt idx="9097">
                        <c:v>18.385948316611699</c:v>
                      </c:pt>
                      <c:pt idx="9098">
                        <c:v>18.390384894309399</c:v>
                      </c:pt>
                      <c:pt idx="9099">
                        <c:v>18.394821472007202</c:v>
                      </c:pt>
                      <c:pt idx="9100">
                        <c:v>18.399258049705001</c:v>
                      </c:pt>
                      <c:pt idx="9101">
                        <c:v>18.4036946274027</c:v>
                      </c:pt>
                      <c:pt idx="9102">
                        <c:v>18.408131205100499</c:v>
                      </c:pt>
                      <c:pt idx="9103">
                        <c:v>18.412567782798298</c:v>
                      </c:pt>
                      <c:pt idx="9104">
                        <c:v>18.417004360496101</c:v>
                      </c:pt>
                      <c:pt idx="9105">
                        <c:v>18.4214409381938</c:v>
                      </c:pt>
                      <c:pt idx="9106">
                        <c:v>18.4258775158916</c:v>
                      </c:pt>
                      <c:pt idx="9107">
                        <c:v>18.430314093589399</c:v>
                      </c:pt>
                      <c:pt idx="9108">
                        <c:v>18.434750671287102</c:v>
                      </c:pt>
                      <c:pt idx="9109">
                        <c:v>18.439187248984901</c:v>
                      </c:pt>
                      <c:pt idx="9110">
                        <c:v>18.4436238266827</c:v>
                      </c:pt>
                      <c:pt idx="9111">
                        <c:v>18.448060404380399</c:v>
                      </c:pt>
                      <c:pt idx="9112">
                        <c:v>18.452496982078198</c:v>
                      </c:pt>
                      <c:pt idx="9113">
                        <c:v>18.456933559776001</c:v>
                      </c:pt>
                      <c:pt idx="9114">
                        <c:v>18.4613701374738</c:v>
                      </c:pt>
                      <c:pt idx="9115">
                        <c:v>18.4658067151715</c:v>
                      </c:pt>
                      <c:pt idx="9116">
                        <c:v>18.470243292869299</c:v>
                      </c:pt>
                      <c:pt idx="9117">
                        <c:v>18.474679870567101</c:v>
                      </c:pt>
                      <c:pt idx="9118">
                        <c:v>18.479116448264801</c:v>
                      </c:pt>
                      <c:pt idx="9119">
                        <c:v>18.4835530259626</c:v>
                      </c:pt>
                      <c:pt idx="9120">
                        <c:v>18.487989603660399</c:v>
                      </c:pt>
                      <c:pt idx="9121">
                        <c:v>18.492426181358098</c:v>
                      </c:pt>
                      <c:pt idx="9122">
                        <c:v>18.496862759055901</c:v>
                      </c:pt>
                      <c:pt idx="9123">
                        <c:v>18.5012993367537</c:v>
                      </c:pt>
                      <c:pt idx="9124">
                        <c:v>18.5057359144514</c:v>
                      </c:pt>
                      <c:pt idx="9125">
                        <c:v>18.510172492149199</c:v>
                      </c:pt>
                      <c:pt idx="9126">
                        <c:v>18.514609069847001</c:v>
                      </c:pt>
                      <c:pt idx="9127">
                        <c:v>18.5190456475448</c:v>
                      </c:pt>
                      <c:pt idx="9128">
                        <c:v>18.5234822252425</c:v>
                      </c:pt>
                      <c:pt idx="9129">
                        <c:v>18.527918802940299</c:v>
                      </c:pt>
                      <c:pt idx="9130">
                        <c:v>18.532355380638101</c:v>
                      </c:pt>
                      <c:pt idx="9131">
                        <c:v>18.536791958335801</c:v>
                      </c:pt>
                      <c:pt idx="9132">
                        <c:v>18.5412285360336</c:v>
                      </c:pt>
                      <c:pt idx="9133">
                        <c:v>18.545665113731399</c:v>
                      </c:pt>
                      <c:pt idx="9134">
                        <c:v>18.550101691429099</c:v>
                      </c:pt>
                      <c:pt idx="9135">
                        <c:v>18.554538269126901</c:v>
                      </c:pt>
                      <c:pt idx="9136">
                        <c:v>18.5589748468247</c:v>
                      </c:pt>
                      <c:pt idx="9137">
                        <c:v>18.563411424522499</c:v>
                      </c:pt>
                      <c:pt idx="9138">
                        <c:v>18.567848002220199</c:v>
                      </c:pt>
                      <c:pt idx="9139">
                        <c:v>18.572284579918001</c:v>
                      </c:pt>
                      <c:pt idx="9140">
                        <c:v>18.5767211576158</c:v>
                      </c:pt>
                      <c:pt idx="9141">
                        <c:v>18.5811577353135</c:v>
                      </c:pt>
                      <c:pt idx="9142">
                        <c:v>18.585594313011299</c:v>
                      </c:pt>
                      <c:pt idx="9143">
                        <c:v>18.590030890709102</c:v>
                      </c:pt>
                      <c:pt idx="9144">
                        <c:v>18.594467468406801</c:v>
                      </c:pt>
                      <c:pt idx="9145">
                        <c:v>18.5989040461046</c:v>
                      </c:pt>
                      <c:pt idx="9146">
                        <c:v>18.603340623802399</c:v>
                      </c:pt>
                      <c:pt idx="9147">
                        <c:v>18.607777201500198</c:v>
                      </c:pt>
                      <c:pt idx="9148">
                        <c:v>18.612213779197901</c:v>
                      </c:pt>
                      <c:pt idx="9149">
                        <c:v>18.6166503568957</c:v>
                      </c:pt>
                      <c:pt idx="9150">
                        <c:v>18.6210869345935</c:v>
                      </c:pt>
                      <c:pt idx="9151">
                        <c:v>18.625523512291199</c:v>
                      </c:pt>
                      <c:pt idx="9152">
                        <c:v>18.629960089989002</c:v>
                      </c:pt>
                      <c:pt idx="9153">
                        <c:v>18.634396667686801</c:v>
                      </c:pt>
                      <c:pt idx="9154">
                        <c:v>18.6388332453845</c:v>
                      </c:pt>
                      <c:pt idx="9155">
                        <c:v>18.643269823082299</c:v>
                      </c:pt>
                      <c:pt idx="9156">
                        <c:v>18.647706400780098</c:v>
                      </c:pt>
                      <c:pt idx="9157">
                        <c:v>18.652142978477801</c:v>
                      </c:pt>
                      <c:pt idx="9158">
                        <c:v>18.6565795561756</c:v>
                      </c:pt>
                      <c:pt idx="9159">
                        <c:v>18.6610161338734</c:v>
                      </c:pt>
                      <c:pt idx="9160">
                        <c:v>18.665452711571199</c:v>
                      </c:pt>
                      <c:pt idx="9161">
                        <c:v>18.669889289268902</c:v>
                      </c:pt>
                      <c:pt idx="9162">
                        <c:v>18.674325866966701</c:v>
                      </c:pt>
                      <c:pt idx="9163">
                        <c:v>18.6787624446645</c:v>
                      </c:pt>
                      <c:pt idx="9164">
                        <c:v>18.683199022362199</c:v>
                      </c:pt>
                      <c:pt idx="9165">
                        <c:v>18.687635600059998</c:v>
                      </c:pt>
                      <c:pt idx="9166">
                        <c:v>18.692072177757801</c:v>
                      </c:pt>
                      <c:pt idx="9167">
                        <c:v>18.696508755455501</c:v>
                      </c:pt>
                      <c:pt idx="9168">
                        <c:v>18.7009453331533</c:v>
                      </c:pt>
                      <c:pt idx="9169">
                        <c:v>18.705381910851099</c:v>
                      </c:pt>
                      <c:pt idx="9170">
                        <c:v>18.709818488548901</c:v>
                      </c:pt>
                      <c:pt idx="9171">
                        <c:v>18.714255066246601</c:v>
                      </c:pt>
                      <c:pt idx="9172">
                        <c:v>18.7186916439444</c:v>
                      </c:pt>
                      <c:pt idx="9173">
                        <c:v>18.723128221642199</c:v>
                      </c:pt>
                      <c:pt idx="9174">
                        <c:v>18.727564799339898</c:v>
                      </c:pt>
                      <c:pt idx="9175">
                        <c:v>18.732001377037701</c:v>
                      </c:pt>
                      <c:pt idx="9176">
                        <c:v>18.7364379547355</c:v>
                      </c:pt>
                      <c:pt idx="9177">
                        <c:v>18.7408745324332</c:v>
                      </c:pt>
                      <c:pt idx="9178">
                        <c:v>18.745311110130999</c:v>
                      </c:pt>
                      <c:pt idx="9179">
                        <c:v>18.749747687828801</c:v>
                      </c:pt>
                      <c:pt idx="9180">
                        <c:v>18.7541842655266</c:v>
                      </c:pt>
                      <c:pt idx="9181">
                        <c:v>18.7586208432243</c:v>
                      </c:pt>
                      <c:pt idx="9182">
                        <c:v>18.763057420922099</c:v>
                      </c:pt>
                      <c:pt idx="9183">
                        <c:v>18.767493998619901</c:v>
                      </c:pt>
                      <c:pt idx="9184">
                        <c:v>18.771930576317601</c:v>
                      </c:pt>
                      <c:pt idx="9185">
                        <c:v>18.7763671540154</c:v>
                      </c:pt>
                      <c:pt idx="9186">
                        <c:v>18.780803731713199</c:v>
                      </c:pt>
                      <c:pt idx="9187">
                        <c:v>18.785240309410899</c:v>
                      </c:pt>
                      <c:pt idx="9188">
                        <c:v>18.789676887108701</c:v>
                      </c:pt>
                      <c:pt idx="9189">
                        <c:v>18.7941134648065</c:v>
                      </c:pt>
                      <c:pt idx="9190">
                        <c:v>18.798550042504299</c:v>
                      </c:pt>
                      <c:pt idx="9191">
                        <c:v>18.802986620201999</c:v>
                      </c:pt>
                      <c:pt idx="9192">
                        <c:v>18.807423197899801</c:v>
                      </c:pt>
                      <c:pt idx="9193">
                        <c:v>18.8118597755976</c:v>
                      </c:pt>
                      <c:pt idx="9194">
                        <c:v>18.8162963532953</c:v>
                      </c:pt>
                      <c:pt idx="9195">
                        <c:v>18.820732930993099</c:v>
                      </c:pt>
                      <c:pt idx="9196">
                        <c:v>18.825169508690902</c:v>
                      </c:pt>
                      <c:pt idx="9197">
                        <c:v>18.829606086388601</c:v>
                      </c:pt>
                      <c:pt idx="9198">
                        <c:v>18.8340426640864</c:v>
                      </c:pt>
                      <c:pt idx="9199">
                        <c:v>18.838479241784199</c:v>
                      </c:pt>
                      <c:pt idx="9200">
                        <c:v>18.842915819481899</c:v>
                      </c:pt>
                      <c:pt idx="9201">
                        <c:v>18.847352397179701</c:v>
                      </c:pt>
                      <c:pt idx="9202">
                        <c:v>18.8517889748775</c:v>
                      </c:pt>
                      <c:pt idx="9203">
                        <c:v>18.8562255525753</c:v>
                      </c:pt>
                      <c:pt idx="9204">
                        <c:v>18.860662130272999</c:v>
                      </c:pt>
                      <c:pt idx="9205">
                        <c:v>18.865098707970802</c:v>
                      </c:pt>
                      <c:pt idx="9206">
                        <c:v>18.869535285668601</c:v>
                      </c:pt>
                      <c:pt idx="9207">
                        <c:v>18.8739718633663</c:v>
                      </c:pt>
                      <c:pt idx="9208">
                        <c:v>18.878408441064099</c:v>
                      </c:pt>
                      <c:pt idx="9209">
                        <c:v>18.882845018761898</c:v>
                      </c:pt>
                      <c:pt idx="9210">
                        <c:v>18.887281596459601</c:v>
                      </c:pt>
                      <c:pt idx="9211">
                        <c:v>18.891718174157401</c:v>
                      </c:pt>
                      <c:pt idx="9212">
                        <c:v>18.8961547518552</c:v>
                      </c:pt>
                      <c:pt idx="9213">
                        <c:v>18.900591329552999</c:v>
                      </c:pt>
                      <c:pt idx="9214">
                        <c:v>18.905027907250702</c:v>
                      </c:pt>
                      <c:pt idx="9215">
                        <c:v>18.909464484948501</c:v>
                      </c:pt>
                      <c:pt idx="9216">
                        <c:v>18.9139010626463</c:v>
                      </c:pt>
                      <c:pt idx="9217">
                        <c:v>18.918337640343999</c:v>
                      </c:pt>
                      <c:pt idx="9218">
                        <c:v>18.922774218041798</c:v>
                      </c:pt>
                      <c:pt idx="9219">
                        <c:v>18.927210795739601</c:v>
                      </c:pt>
                      <c:pt idx="9220">
                        <c:v>18.931647373437301</c:v>
                      </c:pt>
                      <c:pt idx="9221">
                        <c:v>18.9360839511351</c:v>
                      </c:pt>
                      <c:pt idx="9222">
                        <c:v>18.940520528832899</c:v>
                      </c:pt>
                      <c:pt idx="9223">
                        <c:v>18.944957106530701</c:v>
                      </c:pt>
                      <c:pt idx="9224">
                        <c:v>18.949393684228401</c:v>
                      </c:pt>
                      <c:pt idx="9225">
                        <c:v>18.9538302619262</c:v>
                      </c:pt>
                      <c:pt idx="9226">
                        <c:v>18.958266839623999</c:v>
                      </c:pt>
                      <c:pt idx="9227">
                        <c:v>18.962703417321698</c:v>
                      </c:pt>
                      <c:pt idx="9228">
                        <c:v>18.967139995019501</c:v>
                      </c:pt>
                      <c:pt idx="9229">
                        <c:v>18.9715765727173</c:v>
                      </c:pt>
                      <c:pt idx="9230">
                        <c:v>18.976013150415</c:v>
                      </c:pt>
                      <c:pt idx="9231">
                        <c:v>18.980449728112799</c:v>
                      </c:pt>
                      <c:pt idx="9232">
                        <c:v>18.984886305810601</c:v>
                      </c:pt>
                      <c:pt idx="9233">
                        <c:v>18.9893228835084</c:v>
                      </c:pt>
                      <c:pt idx="9234">
                        <c:v>18.9937594612061</c:v>
                      </c:pt>
                      <c:pt idx="9235">
                        <c:v>18.998196038903899</c:v>
                      </c:pt>
                      <c:pt idx="9236">
                        <c:v>19.002632616601701</c:v>
                      </c:pt>
                      <c:pt idx="9237">
                        <c:v>19.007069194299401</c:v>
                      </c:pt>
                      <c:pt idx="9238">
                        <c:v>19.0115057719972</c:v>
                      </c:pt>
                      <c:pt idx="9239">
                        <c:v>19.015942349694999</c:v>
                      </c:pt>
                      <c:pt idx="9240">
                        <c:v>19.020378927392699</c:v>
                      </c:pt>
                      <c:pt idx="9241">
                        <c:v>19.024815505090501</c:v>
                      </c:pt>
                      <c:pt idx="9242">
                        <c:v>19.0292520827883</c:v>
                      </c:pt>
                      <c:pt idx="9243">
                        <c:v>19.033688660486099</c:v>
                      </c:pt>
                      <c:pt idx="9244">
                        <c:v>19.038125238183799</c:v>
                      </c:pt>
                      <c:pt idx="9245">
                        <c:v>19.042561815881601</c:v>
                      </c:pt>
                      <c:pt idx="9246">
                        <c:v>19.0469983935794</c:v>
                      </c:pt>
                      <c:pt idx="9247">
                        <c:v>19.0514349712771</c:v>
                      </c:pt>
                      <c:pt idx="9248">
                        <c:v>19.055871548974899</c:v>
                      </c:pt>
                      <c:pt idx="9249">
                        <c:v>19.060308126672702</c:v>
                      </c:pt>
                      <c:pt idx="9250">
                        <c:v>19.064744704370401</c:v>
                      </c:pt>
                      <c:pt idx="9251">
                        <c:v>19.0691812820682</c:v>
                      </c:pt>
                      <c:pt idx="9252">
                        <c:v>19.073617859765999</c:v>
                      </c:pt>
                      <c:pt idx="9253">
                        <c:v>19.078054437463798</c:v>
                      </c:pt>
                      <c:pt idx="9254">
                        <c:v>19.082491015161501</c:v>
                      </c:pt>
                      <c:pt idx="9255">
                        <c:v>19.086927592859301</c:v>
                      </c:pt>
                      <c:pt idx="9256">
                        <c:v>19.0913641705571</c:v>
                      </c:pt>
                      <c:pt idx="9257">
                        <c:v>19.095800748254799</c:v>
                      </c:pt>
                      <c:pt idx="9258">
                        <c:v>19.100237325952602</c:v>
                      </c:pt>
                      <c:pt idx="9259">
                        <c:v>19.104673903650401</c:v>
                      </c:pt>
                      <c:pt idx="9260">
                        <c:v>19.1091104813481</c:v>
                      </c:pt>
                      <c:pt idx="9261">
                        <c:v>19.113547059045899</c:v>
                      </c:pt>
                      <c:pt idx="9262">
                        <c:v>19.117983636743698</c:v>
                      </c:pt>
                      <c:pt idx="9263">
                        <c:v>19.122420214441401</c:v>
                      </c:pt>
                      <c:pt idx="9264">
                        <c:v>19.126856792139201</c:v>
                      </c:pt>
                      <c:pt idx="9265">
                        <c:v>19.131293369837</c:v>
                      </c:pt>
                      <c:pt idx="9266">
                        <c:v>19.135729947534799</c:v>
                      </c:pt>
                      <c:pt idx="9267">
                        <c:v>19.140166525232502</c:v>
                      </c:pt>
                      <c:pt idx="9268">
                        <c:v>19.144603102930301</c:v>
                      </c:pt>
                      <c:pt idx="9269">
                        <c:v>19.1490396806281</c:v>
                      </c:pt>
                      <c:pt idx="9270">
                        <c:v>19.153476258325799</c:v>
                      </c:pt>
                      <c:pt idx="9271">
                        <c:v>19.157912836023598</c:v>
                      </c:pt>
                      <c:pt idx="9272">
                        <c:v>19.162349413721401</c:v>
                      </c:pt>
                      <c:pt idx="9273">
                        <c:v>19.166785991419101</c:v>
                      </c:pt>
                      <c:pt idx="9274">
                        <c:v>19.1712225691169</c:v>
                      </c:pt>
                      <c:pt idx="9275">
                        <c:v>19.175659146814699</c:v>
                      </c:pt>
                      <c:pt idx="9276">
                        <c:v>19.180095724512501</c:v>
                      </c:pt>
                      <c:pt idx="9277">
                        <c:v>19.184532302210201</c:v>
                      </c:pt>
                      <c:pt idx="9278">
                        <c:v>19.188968879908</c:v>
                      </c:pt>
                      <c:pt idx="9279">
                        <c:v>19.193405457605799</c:v>
                      </c:pt>
                      <c:pt idx="9280">
                        <c:v>19.197842035303498</c:v>
                      </c:pt>
                      <c:pt idx="9281">
                        <c:v>19.202278613001301</c:v>
                      </c:pt>
                      <c:pt idx="9282">
                        <c:v>19.2067151906991</c:v>
                      </c:pt>
                      <c:pt idx="9283">
                        <c:v>19.2111517683968</c:v>
                      </c:pt>
                      <c:pt idx="9284">
                        <c:v>19.215588346094599</c:v>
                      </c:pt>
                      <c:pt idx="9285">
                        <c:v>19.220024923792401</c:v>
                      </c:pt>
                      <c:pt idx="9286">
                        <c:v>19.224461501490101</c:v>
                      </c:pt>
                      <c:pt idx="9287">
                        <c:v>19.2288980791879</c:v>
                      </c:pt>
                      <c:pt idx="9288">
                        <c:v>19.233334656885699</c:v>
                      </c:pt>
                      <c:pt idx="9289">
                        <c:v>19.237771234583501</c:v>
                      </c:pt>
                      <c:pt idx="9290">
                        <c:v>19.242207812281201</c:v>
                      </c:pt>
                      <c:pt idx="9291">
                        <c:v>19.246644389979</c:v>
                      </c:pt>
                      <c:pt idx="9292">
                        <c:v>19.251080967676799</c:v>
                      </c:pt>
                      <c:pt idx="9293">
                        <c:v>19.255517545374499</c:v>
                      </c:pt>
                      <c:pt idx="9294">
                        <c:v>19.259954123072301</c:v>
                      </c:pt>
                      <c:pt idx="9295">
                        <c:v>19.2643907007701</c:v>
                      </c:pt>
                      <c:pt idx="9296">
                        <c:v>19.2688272784678</c:v>
                      </c:pt>
                      <c:pt idx="9297">
                        <c:v>19.273263856165599</c:v>
                      </c:pt>
                      <c:pt idx="9298">
                        <c:v>19.277700433863401</c:v>
                      </c:pt>
                      <c:pt idx="9299">
                        <c:v>19.282137011561201</c:v>
                      </c:pt>
                      <c:pt idx="9300">
                        <c:v>19.2865735892589</c:v>
                      </c:pt>
                      <c:pt idx="9301">
                        <c:v>19.291010166956699</c:v>
                      </c:pt>
                      <c:pt idx="9302">
                        <c:v>19.295446744654502</c:v>
                      </c:pt>
                      <c:pt idx="9303">
                        <c:v>19.299883322352201</c:v>
                      </c:pt>
                      <c:pt idx="9304">
                        <c:v>19.30431990005</c:v>
                      </c:pt>
                      <c:pt idx="9305">
                        <c:v>19.308756477747799</c:v>
                      </c:pt>
                      <c:pt idx="9306">
                        <c:v>19.313193055445499</c:v>
                      </c:pt>
                      <c:pt idx="9307">
                        <c:v>19.317629633143302</c:v>
                      </c:pt>
                      <c:pt idx="9308">
                        <c:v>19.322066210841101</c:v>
                      </c:pt>
                      <c:pt idx="9309">
                        <c:v>19.3265027885389</c:v>
                      </c:pt>
                      <c:pt idx="9310">
                        <c:v>19.330939366236599</c:v>
                      </c:pt>
                      <c:pt idx="9311">
                        <c:v>19.335375943934402</c:v>
                      </c:pt>
                      <c:pt idx="9312">
                        <c:v>19.339812521632201</c:v>
                      </c:pt>
                      <c:pt idx="9313">
                        <c:v>19.3442490993299</c:v>
                      </c:pt>
                      <c:pt idx="9314">
                        <c:v>19.348685677027699</c:v>
                      </c:pt>
                      <c:pt idx="9315">
                        <c:v>19.353122254725498</c:v>
                      </c:pt>
                      <c:pt idx="9316">
                        <c:v>19.357558832423202</c:v>
                      </c:pt>
                      <c:pt idx="9317">
                        <c:v>19.361995410121001</c:v>
                      </c:pt>
                      <c:pt idx="9318">
                        <c:v>19.3664319878188</c:v>
                      </c:pt>
                      <c:pt idx="9319">
                        <c:v>19.370868565516599</c:v>
                      </c:pt>
                      <c:pt idx="9320">
                        <c:v>19.375305143214302</c:v>
                      </c:pt>
                      <c:pt idx="9321">
                        <c:v>19.379741720912101</c:v>
                      </c:pt>
                      <c:pt idx="9322">
                        <c:v>19.3841782986099</c:v>
                      </c:pt>
                      <c:pt idx="9323">
                        <c:v>19.388614876307599</c:v>
                      </c:pt>
                      <c:pt idx="9324">
                        <c:v>19.393051454005398</c:v>
                      </c:pt>
                      <c:pt idx="9325">
                        <c:v>19.397488031703201</c:v>
                      </c:pt>
                      <c:pt idx="9326">
                        <c:v>19.401924609400901</c:v>
                      </c:pt>
                      <c:pt idx="9327">
                        <c:v>19.4063611870987</c:v>
                      </c:pt>
                      <c:pt idx="9328">
                        <c:v>19.410797764796499</c:v>
                      </c:pt>
                      <c:pt idx="9329">
                        <c:v>19.415234342494301</c:v>
                      </c:pt>
                      <c:pt idx="9330">
                        <c:v>19.419670920192001</c:v>
                      </c:pt>
                      <c:pt idx="9331">
                        <c:v>19.4241074978898</c:v>
                      </c:pt>
                      <c:pt idx="9332">
                        <c:v>19.428544075587599</c:v>
                      </c:pt>
                      <c:pt idx="9333">
                        <c:v>19.432980653285298</c:v>
                      </c:pt>
                      <c:pt idx="9334">
                        <c:v>19.437417230983101</c:v>
                      </c:pt>
                      <c:pt idx="9335">
                        <c:v>19.4418538086809</c:v>
                      </c:pt>
                      <c:pt idx="9336">
                        <c:v>19.4462903863786</c:v>
                      </c:pt>
                      <c:pt idx="9337">
                        <c:v>19.450726964076399</c:v>
                      </c:pt>
                      <c:pt idx="9338">
                        <c:v>19.455163541774201</c:v>
                      </c:pt>
                      <c:pt idx="9339">
                        <c:v>19.459600119472</c:v>
                      </c:pt>
                      <c:pt idx="9340">
                        <c:v>19.4640366971697</c:v>
                      </c:pt>
                      <c:pt idx="9341">
                        <c:v>19.468473274867499</c:v>
                      </c:pt>
                      <c:pt idx="9342">
                        <c:v>19.472909852565301</c:v>
                      </c:pt>
                      <c:pt idx="9343">
                        <c:v>19.477346430263001</c:v>
                      </c:pt>
                      <c:pt idx="9344">
                        <c:v>19.4817830079608</c:v>
                      </c:pt>
                      <c:pt idx="9345">
                        <c:v>19.486219585658599</c:v>
                      </c:pt>
                      <c:pt idx="9346">
                        <c:v>19.490656163356299</c:v>
                      </c:pt>
                      <c:pt idx="9347">
                        <c:v>19.495092741054101</c:v>
                      </c:pt>
                      <c:pt idx="9348">
                        <c:v>19.4995293187519</c:v>
                      </c:pt>
                      <c:pt idx="9349">
                        <c:v>19.503965896449699</c:v>
                      </c:pt>
                      <c:pt idx="9350">
                        <c:v>19.508402474147399</c:v>
                      </c:pt>
                      <c:pt idx="9351">
                        <c:v>19.512839051845202</c:v>
                      </c:pt>
                      <c:pt idx="9352">
                        <c:v>19.517275629543001</c:v>
                      </c:pt>
                      <c:pt idx="9353">
                        <c:v>19.5217122072407</c:v>
                      </c:pt>
                      <c:pt idx="9354">
                        <c:v>19.526148784938499</c:v>
                      </c:pt>
                      <c:pt idx="9355">
                        <c:v>19.530585362636302</c:v>
                      </c:pt>
                      <c:pt idx="9356">
                        <c:v>19.535021940334001</c:v>
                      </c:pt>
                      <c:pt idx="9357">
                        <c:v>19.5394585180318</c:v>
                      </c:pt>
                      <c:pt idx="9358">
                        <c:v>19.543895095729599</c:v>
                      </c:pt>
                      <c:pt idx="9359">
                        <c:v>19.548331673427398</c:v>
                      </c:pt>
                      <c:pt idx="9360">
                        <c:v>19.552768251125102</c:v>
                      </c:pt>
                      <c:pt idx="9361">
                        <c:v>19.557204828822901</c:v>
                      </c:pt>
                      <c:pt idx="9362">
                        <c:v>19.5616414065207</c:v>
                      </c:pt>
                      <c:pt idx="9363">
                        <c:v>19.566077984218399</c:v>
                      </c:pt>
                      <c:pt idx="9364">
                        <c:v>19.570514561916202</c:v>
                      </c:pt>
                      <c:pt idx="9365">
                        <c:v>19.574951139614001</c:v>
                      </c:pt>
                      <c:pt idx="9366">
                        <c:v>19.5793877173117</c:v>
                      </c:pt>
                      <c:pt idx="9367">
                        <c:v>19.583824295009499</c:v>
                      </c:pt>
                      <c:pt idx="9368">
                        <c:v>19.588260872707298</c:v>
                      </c:pt>
                      <c:pt idx="9369">
                        <c:v>19.592697450405002</c:v>
                      </c:pt>
                      <c:pt idx="9370">
                        <c:v>19.597134028102801</c:v>
                      </c:pt>
                      <c:pt idx="9371">
                        <c:v>19.6015706058006</c:v>
                      </c:pt>
                      <c:pt idx="9372">
                        <c:v>19.606007183498399</c:v>
                      </c:pt>
                      <c:pt idx="9373">
                        <c:v>19.610443761196102</c:v>
                      </c:pt>
                      <c:pt idx="9374">
                        <c:v>19.614880338893901</c:v>
                      </c:pt>
                      <c:pt idx="9375">
                        <c:v>19.6193169165917</c:v>
                      </c:pt>
                      <c:pt idx="9376">
                        <c:v>19.623753494289399</c:v>
                      </c:pt>
                      <c:pt idx="9377">
                        <c:v>19.628190071987198</c:v>
                      </c:pt>
                      <c:pt idx="9378">
                        <c:v>19.632626649685001</c:v>
                      </c:pt>
                      <c:pt idx="9379">
                        <c:v>19.637063227382701</c:v>
                      </c:pt>
                      <c:pt idx="9380">
                        <c:v>19.6414998050805</c:v>
                      </c:pt>
                      <c:pt idx="9381">
                        <c:v>19.645936382778299</c:v>
                      </c:pt>
                      <c:pt idx="9382">
                        <c:v>19.650372960475998</c:v>
                      </c:pt>
                      <c:pt idx="9383">
                        <c:v>19.654809538173801</c:v>
                      </c:pt>
                      <c:pt idx="9384">
                        <c:v>19.6592461158716</c:v>
                      </c:pt>
                      <c:pt idx="9385">
                        <c:v>19.663682693569399</c:v>
                      </c:pt>
                      <c:pt idx="9386">
                        <c:v>19.668119271267098</c:v>
                      </c:pt>
                      <c:pt idx="9387">
                        <c:v>19.672555848964901</c:v>
                      </c:pt>
                      <c:pt idx="9388">
                        <c:v>19.6769924266627</c:v>
                      </c:pt>
                      <c:pt idx="9389">
                        <c:v>19.6814290043604</c:v>
                      </c:pt>
                      <c:pt idx="9390">
                        <c:v>19.685865582058199</c:v>
                      </c:pt>
                      <c:pt idx="9391">
                        <c:v>19.690302159756001</c:v>
                      </c:pt>
                      <c:pt idx="9392">
                        <c:v>19.694738737453701</c:v>
                      </c:pt>
                      <c:pt idx="9393">
                        <c:v>19.6991753151515</c:v>
                      </c:pt>
                      <c:pt idx="9394">
                        <c:v>19.703611892849299</c:v>
                      </c:pt>
                      <c:pt idx="9395">
                        <c:v>19.708048470547102</c:v>
                      </c:pt>
                      <c:pt idx="9396">
                        <c:v>19.712485048244801</c:v>
                      </c:pt>
                      <c:pt idx="9397">
                        <c:v>19.7169216259426</c:v>
                      </c:pt>
                      <c:pt idx="9398">
                        <c:v>19.721358203640399</c:v>
                      </c:pt>
                      <c:pt idx="9399">
                        <c:v>19.725794781338099</c:v>
                      </c:pt>
                      <c:pt idx="9400">
                        <c:v>19.730231359035901</c:v>
                      </c:pt>
                      <c:pt idx="9401">
                        <c:v>19.7346679367337</c:v>
                      </c:pt>
                      <c:pt idx="9402">
                        <c:v>19.7391045144314</c:v>
                      </c:pt>
                      <c:pt idx="9403">
                        <c:v>19.743541092129199</c:v>
                      </c:pt>
                      <c:pt idx="9404">
                        <c:v>19.747977669827002</c:v>
                      </c:pt>
                      <c:pt idx="9405">
                        <c:v>19.752414247524801</c:v>
                      </c:pt>
                      <c:pt idx="9406">
                        <c:v>19.7568508252225</c:v>
                      </c:pt>
                      <c:pt idx="9407">
                        <c:v>19.761287402920299</c:v>
                      </c:pt>
                      <c:pt idx="9408">
                        <c:v>19.765723980618102</c:v>
                      </c:pt>
                      <c:pt idx="9409">
                        <c:v>19.770160558315801</c:v>
                      </c:pt>
                      <c:pt idx="9410">
                        <c:v>19.7745971360136</c:v>
                      </c:pt>
                      <c:pt idx="9411">
                        <c:v>19.779033713711399</c:v>
                      </c:pt>
                      <c:pt idx="9412">
                        <c:v>19.783470291409099</c:v>
                      </c:pt>
                      <c:pt idx="9413">
                        <c:v>19.787906869106902</c:v>
                      </c:pt>
                      <c:pt idx="9414">
                        <c:v>19.792343446804701</c:v>
                      </c:pt>
                      <c:pt idx="9415">
                        <c:v>19.7967800245025</c:v>
                      </c:pt>
                      <c:pt idx="9416">
                        <c:v>19.801216602200199</c:v>
                      </c:pt>
                      <c:pt idx="9417">
                        <c:v>19.805653179897998</c:v>
                      </c:pt>
                      <c:pt idx="9418">
                        <c:v>19.810089757595801</c:v>
                      </c:pt>
                      <c:pt idx="9419">
                        <c:v>19.8145263352935</c:v>
                      </c:pt>
                      <c:pt idx="9420">
                        <c:v>19.818962912991299</c:v>
                      </c:pt>
                      <c:pt idx="9421">
                        <c:v>19.823399490689098</c:v>
                      </c:pt>
                      <c:pt idx="9422">
                        <c:v>19.827836068386802</c:v>
                      </c:pt>
                      <c:pt idx="9423">
                        <c:v>19.832272646084601</c:v>
                      </c:pt>
                      <c:pt idx="9424">
                        <c:v>19.8367092237824</c:v>
                      </c:pt>
                      <c:pt idx="9425">
                        <c:v>19.841145801480199</c:v>
                      </c:pt>
                      <c:pt idx="9426">
                        <c:v>19.845582379177898</c:v>
                      </c:pt>
                      <c:pt idx="9427">
                        <c:v>19.850018956875701</c:v>
                      </c:pt>
                      <c:pt idx="9428">
                        <c:v>19.8544555345735</c:v>
                      </c:pt>
                      <c:pt idx="9429">
                        <c:v>19.858892112271199</c:v>
                      </c:pt>
                      <c:pt idx="9430">
                        <c:v>19.863328689968998</c:v>
                      </c:pt>
                      <c:pt idx="9431">
                        <c:v>19.867765267666801</c:v>
                      </c:pt>
                      <c:pt idx="9432">
                        <c:v>19.872201845364501</c:v>
                      </c:pt>
                      <c:pt idx="9433">
                        <c:v>19.8766384230623</c:v>
                      </c:pt>
                      <c:pt idx="9434">
                        <c:v>19.881075000760099</c:v>
                      </c:pt>
                      <c:pt idx="9435">
                        <c:v>19.885511578457901</c:v>
                      </c:pt>
                      <c:pt idx="9436">
                        <c:v>19.889948156155601</c:v>
                      </c:pt>
                      <c:pt idx="9437">
                        <c:v>19.8943847338534</c:v>
                      </c:pt>
                      <c:pt idx="9438">
                        <c:v>19.898821311551199</c:v>
                      </c:pt>
                      <c:pt idx="9439">
                        <c:v>19.903257889248898</c:v>
                      </c:pt>
                      <c:pt idx="9440">
                        <c:v>19.907694466946701</c:v>
                      </c:pt>
                      <c:pt idx="9441">
                        <c:v>19.9121310446445</c:v>
                      </c:pt>
                      <c:pt idx="9442">
                        <c:v>19.9165676223422</c:v>
                      </c:pt>
                      <c:pt idx="9443">
                        <c:v>19.921004200039999</c:v>
                      </c:pt>
                      <c:pt idx="9444">
                        <c:v>19.925440777737801</c:v>
                      </c:pt>
                      <c:pt idx="9445">
                        <c:v>19.9298773554356</c:v>
                      </c:pt>
                      <c:pt idx="9446">
                        <c:v>19.9343139331333</c:v>
                      </c:pt>
                      <c:pt idx="9447">
                        <c:v>19.938750510831099</c:v>
                      </c:pt>
                      <c:pt idx="9448">
                        <c:v>19.943187088528902</c:v>
                      </c:pt>
                      <c:pt idx="9449">
                        <c:v>19.947623666226601</c:v>
                      </c:pt>
                      <c:pt idx="9450">
                        <c:v>19.9520602439244</c:v>
                      </c:pt>
                      <c:pt idx="9451">
                        <c:v>19.956496821622199</c:v>
                      </c:pt>
                      <c:pt idx="9452">
                        <c:v>19.960933399319899</c:v>
                      </c:pt>
                      <c:pt idx="9453">
                        <c:v>19.965369977017701</c:v>
                      </c:pt>
                      <c:pt idx="9454">
                        <c:v>19.9698065547155</c:v>
                      </c:pt>
                      <c:pt idx="9455">
                        <c:v>19.9742431324132</c:v>
                      </c:pt>
                      <c:pt idx="9456">
                        <c:v>19.978679710110999</c:v>
                      </c:pt>
                      <c:pt idx="9457">
                        <c:v>19.983116287808802</c:v>
                      </c:pt>
                      <c:pt idx="9458">
                        <c:v>19.987552865506601</c:v>
                      </c:pt>
                      <c:pt idx="9459">
                        <c:v>19.9919894432043</c:v>
                      </c:pt>
                      <c:pt idx="9460">
                        <c:v>19.996426020902099</c:v>
                      </c:pt>
                      <c:pt idx="9461">
                        <c:v>20.000862598599898</c:v>
                      </c:pt>
                      <c:pt idx="9462">
                        <c:v>20.005299176297601</c:v>
                      </c:pt>
                      <c:pt idx="9463">
                        <c:v>20.0097357539954</c:v>
                      </c:pt>
                      <c:pt idx="9464">
                        <c:v>20.014172331693199</c:v>
                      </c:pt>
                      <c:pt idx="9465">
                        <c:v>20.018608909390899</c:v>
                      </c:pt>
                      <c:pt idx="9466">
                        <c:v>20.023045487088702</c:v>
                      </c:pt>
                      <c:pt idx="9467">
                        <c:v>20.027482064786501</c:v>
                      </c:pt>
                      <c:pt idx="9468">
                        <c:v>20.0319186424843</c:v>
                      </c:pt>
                      <c:pt idx="9469">
                        <c:v>20.036355220181999</c:v>
                      </c:pt>
                      <c:pt idx="9470">
                        <c:v>20.040791797879798</c:v>
                      </c:pt>
                      <c:pt idx="9471">
                        <c:v>20.045228375577601</c:v>
                      </c:pt>
                      <c:pt idx="9472">
                        <c:v>20.0496649532753</c:v>
                      </c:pt>
                      <c:pt idx="9473">
                        <c:v>20.054101530973099</c:v>
                      </c:pt>
                      <c:pt idx="9474">
                        <c:v>20.058538108670898</c:v>
                      </c:pt>
                      <c:pt idx="9475">
                        <c:v>20.062974686368602</c:v>
                      </c:pt>
                      <c:pt idx="9476">
                        <c:v>20.067411264066401</c:v>
                      </c:pt>
                      <c:pt idx="9477">
                        <c:v>20.0718478417642</c:v>
                      </c:pt>
                      <c:pt idx="9478">
                        <c:v>20.076284419461999</c:v>
                      </c:pt>
                      <c:pt idx="9479">
                        <c:v>20.080720997159698</c:v>
                      </c:pt>
                      <c:pt idx="9480">
                        <c:v>20.085157574857501</c:v>
                      </c:pt>
                      <c:pt idx="9481">
                        <c:v>20.0895941525553</c:v>
                      </c:pt>
                      <c:pt idx="9482">
                        <c:v>20.094030730252999</c:v>
                      </c:pt>
                      <c:pt idx="9483">
                        <c:v>20.098467307950798</c:v>
                      </c:pt>
                      <c:pt idx="9484">
                        <c:v>20.102903885648601</c:v>
                      </c:pt>
                      <c:pt idx="9485">
                        <c:v>20.107340463346301</c:v>
                      </c:pt>
                      <c:pt idx="9486">
                        <c:v>20.1117770410441</c:v>
                      </c:pt>
                      <c:pt idx="9487">
                        <c:v>20.116213618741899</c:v>
                      </c:pt>
                      <c:pt idx="9488">
                        <c:v>20.120650196439598</c:v>
                      </c:pt>
                      <c:pt idx="9489">
                        <c:v>20.125086774137401</c:v>
                      </c:pt>
                      <c:pt idx="9490">
                        <c:v>20.1295233518352</c:v>
                      </c:pt>
                      <c:pt idx="9491">
                        <c:v>20.133959929532999</c:v>
                      </c:pt>
                      <c:pt idx="9492">
                        <c:v>20.138396507230699</c:v>
                      </c:pt>
                      <c:pt idx="9493">
                        <c:v>20.142833084928501</c:v>
                      </c:pt>
                      <c:pt idx="9494">
                        <c:v>20.1472696626263</c:v>
                      </c:pt>
                      <c:pt idx="9495">
                        <c:v>20.151706240324</c:v>
                      </c:pt>
                      <c:pt idx="9496">
                        <c:v>20.156142818021799</c:v>
                      </c:pt>
                      <c:pt idx="9497">
                        <c:v>20.160579395719601</c:v>
                      </c:pt>
                      <c:pt idx="9498">
                        <c:v>20.165015973417301</c:v>
                      </c:pt>
                      <c:pt idx="9499">
                        <c:v>20.1694525511151</c:v>
                      </c:pt>
                      <c:pt idx="9500">
                        <c:v>20.173889128812899</c:v>
                      </c:pt>
                      <c:pt idx="9501">
                        <c:v>20.178325706510702</c:v>
                      </c:pt>
                      <c:pt idx="9502">
                        <c:v>20.182762284208401</c:v>
                      </c:pt>
                      <c:pt idx="9503">
                        <c:v>20.1871988619062</c:v>
                      </c:pt>
                      <c:pt idx="9504">
                        <c:v>20.191635439603999</c:v>
                      </c:pt>
                      <c:pt idx="9505">
                        <c:v>20.196072017301699</c:v>
                      </c:pt>
                      <c:pt idx="9506">
                        <c:v>20.200508594999501</c:v>
                      </c:pt>
                      <c:pt idx="9507">
                        <c:v>20.2049451726973</c:v>
                      </c:pt>
                      <c:pt idx="9508">
                        <c:v>20.209381750395</c:v>
                      </c:pt>
                      <c:pt idx="9509">
                        <c:v>20.213818328092799</c:v>
                      </c:pt>
                      <c:pt idx="9510">
                        <c:v>20.218254905790602</c:v>
                      </c:pt>
                      <c:pt idx="9511">
                        <c:v>20.222691483488401</c:v>
                      </c:pt>
                      <c:pt idx="9512">
                        <c:v>20.2271280611861</c:v>
                      </c:pt>
                      <c:pt idx="9513">
                        <c:v>20.231564638883899</c:v>
                      </c:pt>
                      <c:pt idx="9514">
                        <c:v>20.236001216581698</c:v>
                      </c:pt>
                      <c:pt idx="9515">
                        <c:v>20.240437794279401</c:v>
                      </c:pt>
                      <c:pt idx="9516">
                        <c:v>20.2448743719772</c:v>
                      </c:pt>
                      <c:pt idx="9517">
                        <c:v>20.249310949674999</c:v>
                      </c:pt>
                      <c:pt idx="9518">
                        <c:v>20.253747527372699</c:v>
                      </c:pt>
                      <c:pt idx="9519">
                        <c:v>20.258184105070502</c:v>
                      </c:pt>
                      <c:pt idx="9520">
                        <c:v>20.262620682768301</c:v>
                      </c:pt>
                      <c:pt idx="9521">
                        <c:v>20.2670572604661</c:v>
                      </c:pt>
                      <c:pt idx="9522">
                        <c:v>20.271493838163799</c:v>
                      </c:pt>
                      <c:pt idx="9523">
                        <c:v>20.275930415861598</c:v>
                      </c:pt>
                      <c:pt idx="9524">
                        <c:v>20.280366993559401</c:v>
                      </c:pt>
                      <c:pt idx="9525">
                        <c:v>20.2848035712571</c:v>
                      </c:pt>
                      <c:pt idx="9526">
                        <c:v>20.289240148954899</c:v>
                      </c:pt>
                      <c:pt idx="9527">
                        <c:v>20.293676726652699</c:v>
                      </c:pt>
                      <c:pt idx="9528">
                        <c:v>20.298113304350402</c:v>
                      </c:pt>
                      <c:pt idx="9529">
                        <c:v>20.302549882048201</c:v>
                      </c:pt>
                      <c:pt idx="9530">
                        <c:v>20.306986459746</c:v>
                      </c:pt>
                      <c:pt idx="9531">
                        <c:v>20.311423037443699</c:v>
                      </c:pt>
                      <c:pt idx="9532">
                        <c:v>20.315859615141498</c:v>
                      </c:pt>
                      <c:pt idx="9533">
                        <c:v>20.320296192839301</c:v>
                      </c:pt>
                      <c:pt idx="9534">
                        <c:v>20.3247327705371</c:v>
                      </c:pt>
                      <c:pt idx="9535">
                        <c:v>20.329169348234799</c:v>
                      </c:pt>
                      <c:pt idx="9536">
                        <c:v>20.333605925932599</c:v>
                      </c:pt>
                      <c:pt idx="9537">
                        <c:v>20.338042503630401</c:v>
                      </c:pt>
                      <c:pt idx="9538">
                        <c:v>20.342479081328101</c:v>
                      </c:pt>
                      <c:pt idx="9539">
                        <c:v>20.3469156590259</c:v>
                      </c:pt>
                      <c:pt idx="9540">
                        <c:v>20.351352236723699</c:v>
                      </c:pt>
                      <c:pt idx="9541">
                        <c:v>20.355788814421398</c:v>
                      </c:pt>
                      <c:pt idx="9542">
                        <c:v>20.360225392119201</c:v>
                      </c:pt>
                      <c:pt idx="9543">
                        <c:v>20.364661969817</c:v>
                      </c:pt>
                      <c:pt idx="9544">
                        <c:v>20.369098547514799</c:v>
                      </c:pt>
                      <c:pt idx="9545">
                        <c:v>20.373535125212499</c:v>
                      </c:pt>
                      <c:pt idx="9546">
                        <c:v>20.377971702910301</c:v>
                      </c:pt>
                      <c:pt idx="9547">
                        <c:v>20.3824082806081</c:v>
                      </c:pt>
                      <c:pt idx="9548">
                        <c:v>20.3868448583058</c:v>
                      </c:pt>
                      <c:pt idx="9549">
                        <c:v>20.391281436003599</c:v>
                      </c:pt>
                      <c:pt idx="9550">
                        <c:v>20.395718013701401</c:v>
                      </c:pt>
                      <c:pt idx="9551">
                        <c:v>20.400154591399101</c:v>
                      </c:pt>
                      <c:pt idx="9552">
                        <c:v>20.4045911690969</c:v>
                      </c:pt>
                      <c:pt idx="9553">
                        <c:v>20.409027746794699</c:v>
                      </c:pt>
                      <c:pt idx="9554">
                        <c:v>20.413464324492502</c:v>
                      </c:pt>
                      <c:pt idx="9555">
                        <c:v>20.417900902190201</c:v>
                      </c:pt>
                      <c:pt idx="9556">
                        <c:v>20.422337479888</c:v>
                      </c:pt>
                      <c:pt idx="9557">
                        <c:v>20.426774057585799</c:v>
                      </c:pt>
                      <c:pt idx="9558">
                        <c:v>20.431210635283499</c:v>
                      </c:pt>
                      <c:pt idx="9559">
                        <c:v>20.435647212981301</c:v>
                      </c:pt>
                      <c:pt idx="9560">
                        <c:v>20.4400837906791</c:v>
                      </c:pt>
                      <c:pt idx="9561">
                        <c:v>20.4445203683768</c:v>
                      </c:pt>
                      <c:pt idx="9562">
                        <c:v>20.448956946074599</c:v>
                      </c:pt>
                      <c:pt idx="9563">
                        <c:v>20.453393523772402</c:v>
                      </c:pt>
                      <c:pt idx="9564">
                        <c:v>20.457830101470201</c:v>
                      </c:pt>
                      <c:pt idx="9565">
                        <c:v>20.4622666791679</c:v>
                      </c:pt>
                      <c:pt idx="9566">
                        <c:v>20.466703256865699</c:v>
                      </c:pt>
                      <c:pt idx="9567">
                        <c:v>20.471139834563498</c:v>
                      </c:pt>
                      <c:pt idx="9568">
                        <c:v>20.475576412261201</c:v>
                      </c:pt>
                      <c:pt idx="9569">
                        <c:v>20.480012989959</c:v>
                      </c:pt>
                      <c:pt idx="9570">
                        <c:v>20.484449567656799</c:v>
                      </c:pt>
                      <c:pt idx="9571">
                        <c:v>20.488886145354499</c:v>
                      </c:pt>
                      <c:pt idx="9572">
                        <c:v>20.493322723052302</c:v>
                      </c:pt>
                      <c:pt idx="9573">
                        <c:v>20.497759300750101</c:v>
                      </c:pt>
                      <c:pt idx="9574">
                        <c:v>20.5021958784479</c:v>
                      </c:pt>
                      <c:pt idx="9575">
                        <c:v>20.506632456145599</c:v>
                      </c:pt>
                      <c:pt idx="9576">
                        <c:v>20.511069033843398</c:v>
                      </c:pt>
                      <c:pt idx="9577">
                        <c:v>20.515505611541201</c:v>
                      </c:pt>
                      <c:pt idx="9578">
                        <c:v>20.5199421892389</c:v>
                      </c:pt>
                      <c:pt idx="9579">
                        <c:v>20.524378766936699</c:v>
                      </c:pt>
                      <c:pt idx="9580">
                        <c:v>20.528815344634499</c:v>
                      </c:pt>
                      <c:pt idx="9581">
                        <c:v>20.533251922332202</c:v>
                      </c:pt>
                      <c:pt idx="9582">
                        <c:v>20.537688500030001</c:v>
                      </c:pt>
                      <c:pt idx="9583">
                        <c:v>20.5421250777278</c:v>
                      </c:pt>
                      <c:pt idx="9584">
                        <c:v>20.546561655425599</c:v>
                      </c:pt>
                      <c:pt idx="9585">
                        <c:v>20.550998233123298</c:v>
                      </c:pt>
                      <c:pt idx="9586">
                        <c:v>20.555434810821101</c:v>
                      </c:pt>
                      <c:pt idx="9587">
                        <c:v>20.5598713885189</c:v>
                      </c:pt>
                      <c:pt idx="9588">
                        <c:v>20.5643079662166</c:v>
                      </c:pt>
                      <c:pt idx="9589">
                        <c:v>20.568744543914399</c:v>
                      </c:pt>
                      <c:pt idx="9590">
                        <c:v>20.573181121612201</c:v>
                      </c:pt>
                      <c:pt idx="9591">
                        <c:v>20.577617699309901</c:v>
                      </c:pt>
                      <c:pt idx="9592">
                        <c:v>20.5820542770077</c:v>
                      </c:pt>
                      <c:pt idx="9593">
                        <c:v>20.586490854705499</c:v>
                      </c:pt>
                      <c:pt idx="9594">
                        <c:v>20.590927432403198</c:v>
                      </c:pt>
                      <c:pt idx="9595">
                        <c:v>20.595364010101001</c:v>
                      </c:pt>
                      <c:pt idx="9596">
                        <c:v>20.5998005877988</c:v>
                      </c:pt>
                      <c:pt idx="9597">
                        <c:v>20.604237165496599</c:v>
                      </c:pt>
                      <c:pt idx="9598">
                        <c:v>20.608673743194299</c:v>
                      </c:pt>
                      <c:pt idx="9599">
                        <c:v>20.613110320892101</c:v>
                      </c:pt>
                      <c:pt idx="9600">
                        <c:v>20.6175468985899</c:v>
                      </c:pt>
                      <c:pt idx="9601">
                        <c:v>20.6219834762876</c:v>
                      </c:pt>
                      <c:pt idx="9602">
                        <c:v>20.626420053985399</c:v>
                      </c:pt>
                      <c:pt idx="9603">
                        <c:v>20.630856631683201</c:v>
                      </c:pt>
                      <c:pt idx="9604">
                        <c:v>20.635293209380901</c:v>
                      </c:pt>
                      <c:pt idx="9605">
                        <c:v>20.6397297870787</c:v>
                      </c:pt>
                      <c:pt idx="9606">
                        <c:v>20.644166364776499</c:v>
                      </c:pt>
                      <c:pt idx="9607">
                        <c:v>20.648602942474302</c:v>
                      </c:pt>
                      <c:pt idx="9608">
                        <c:v>20.653039520172001</c:v>
                      </c:pt>
                      <c:pt idx="9609">
                        <c:v>20.6574760978698</c:v>
                      </c:pt>
                      <c:pt idx="9610">
                        <c:v>20.661912675567599</c:v>
                      </c:pt>
                      <c:pt idx="9611">
                        <c:v>20.666349253265299</c:v>
                      </c:pt>
                      <c:pt idx="9612">
                        <c:v>20.670785830963101</c:v>
                      </c:pt>
                      <c:pt idx="9613">
                        <c:v>20.6752224086609</c:v>
                      </c:pt>
                      <c:pt idx="9614">
                        <c:v>20.6796589863586</c:v>
                      </c:pt>
                      <c:pt idx="9615">
                        <c:v>20.684095564056399</c:v>
                      </c:pt>
                      <c:pt idx="9616">
                        <c:v>20.688532141754202</c:v>
                      </c:pt>
                      <c:pt idx="9617">
                        <c:v>20.692968719451901</c:v>
                      </c:pt>
                      <c:pt idx="9618">
                        <c:v>20.6974052971497</c:v>
                      </c:pt>
                      <c:pt idx="9619">
                        <c:v>20.701841874847499</c:v>
                      </c:pt>
                      <c:pt idx="9620">
                        <c:v>20.706278452545298</c:v>
                      </c:pt>
                      <c:pt idx="9621">
                        <c:v>20.710715030243001</c:v>
                      </c:pt>
                      <c:pt idx="9622">
                        <c:v>20.7151516079408</c:v>
                      </c:pt>
                      <c:pt idx="9623">
                        <c:v>20.719588185638599</c:v>
                      </c:pt>
                      <c:pt idx="9624">
                        <c:v>20.724024763336299</c:v>
                      </c:pt>
                      <c:pt idx="9625">
                        <c:v>20.728461341034102</c:v>
                      </c:pt>
                      <c:pt idx="9626">
                        <c:v>20.732897918731901</c:v>
                      </c:pt>
                      <c:pt idx="9627">
                        <c:v>20.7373344964296</c:v>
                      </c:pt>
                      <c:pt idx="9628">
                        <c:v>20.741771074127399</c:v>
                      </c:pt>
                      <c:pt idx="9629">
                        <c:v>20.746207651825198</c:v>
                      </c:pt>
                      <c:pt idx="9630">
                        <c:v>20.750644229523001</c:v>
                      </c:pt>
                      <c:pt idx="9631">
                        <c:v>20.7550808072207</c:v>
                      </c:pt>
                      <c:pt idx="9632">
                        <c:v>20.7595173849185</c:v>
                      </c:pt>
                      <c:pt idx="9633">
                        <c:v>20.763953962616299</c:v>
                      </c:pt>
                      <c:pt idx="9634">
                        <c:v>20.768390540314002</c:v>
                      </c:pt>
                      <c:pt idx="9635">
                        <c:v>20.772827118011801</c:v>
                      </c:pt>
                      <c:pt idx="9636">
                        <c:v>20.7772636957096</c:v>
                      </c:pt>
                      <c:pt idx="9637">
                        <c:v>20.781700273407299</c:v>
                      </c:pt>
                      <c:pt idx="9638">
                        <c:v>20.786136851105098</c:v>
                      </c:pt>
                      <c:pt idx="9639">
                        <c:v>20.790573428802901</c:v>
                      </c:pt>
                      <c:pt idx="9640">
                        <c:v>20.7950100065007</c:v>
                      </c:pt>
                      <c:pt idx="9641">
                        <c:v>20.7994465841984</c:v>
                      </c:pt>
                      <c:pt idx="9642">
                        <c:v>20.803883161896199</c:v>
                      </c:pt>
                      <c:pt idx="9643">
                        <c:v>20.808319739594001</c:v>
                      </c:pt>
                      <c:pt idx="9644">
                        <c:v>20.812756317291701</c:v>
                      </c:pt>
                      <c:pt idx="9645">
                        <c:v>20.8171928949895</c:v>
                      </c:pt>
                      <c:pt idx="9646">
                        <c:v>20.821629472687299</c:v>
                      </c:pt>
                      <c:pt idx="9647">
                        <c:v>20.826066050384998</c:v>
                      </c:pt>
                      <c:pt idx="9648">
                        <c:v>20.830502628082801</c:v>
                      </c:pt>
                      <c:pt idx="9649">
                        <c:v>20.8349392057806</c:v>
                      </c:pt>
                      <c:pt idx="9650">
                        <c:v>20.839375783478399</c:v>
                      </c:pt>
                      <c:pt idx="9651">
                        <c:v>20.843812361176099</c:v>
                      </c:pt>
                      <c:pt idx="9652">
                        <c:v>20.848248938873901</c:v>
                      </c:pt>
                      <c:pt idx="9653">
                        <c:v>20.8526855165717</c:v>
                      </c:pt>
                      <c:pt idx="9654">
                        <c:v>20.8571220942694</c:v>
                      </c:pt>
                      <c:pt idx="9655">
                        <c:v>20.861558671967199</c:v>
                      </c:pt>
                      <c:pt idx="9656">
                        <c:v>20.865995249665001</c:v>
                      </c:pt>
                      <c:pt idx="9657">
                        <c:v>20.870431827362701</c:v>
                      </c:pt>
                      <c:pt idx="9658">
                        <c:v>20.8748684050605</c:v>
                      </c:pt>
                      <c:pt idx="9659">
                        <c:v>20.879304982758299</c:v>
                      </c:pt>
                      <c:pt idx="9660">
                        <c:v>20.883741560456102</c:v>
                      </c:pt>
                      <c:pt idx="9661">
                        <c:v>20.888178138153801</c:v>
                      </c:pt>
                      <c:pt idx="9662">
                        <c:v>20.8926147158516</c:v>
                      </c:pt>
                      <c:pt idx="9663">
                        <c:v>20.897051293549399</c:v>
                      </c:pt>
                      <c:pt idx="9664">
                        <c:v>20.901487871247099</c:v>
                      </c:pt>
                      <c:pt idx="9665">
                        <c:v>20.905924448944901</c:v>
                      </c:pt>
                      <c:pt idx="9666">
                        <c:v>20.9103610266427</c:v>
                      </c:pt>
                      <c:pt idx="9667">
                        <c:v>20.9147976043404</c:v>
                      </c:pt>
                      <c:pt idx="9668">
                        <c:v>20.919234182038199</c:v>
                      </c:pt>
                      <c:pt idx="9669">
                        <c:v>20.923670759736002</c:v>
                      </c:pt>
                      <c:pt idx="9670">
                        <c:v>20.928107337433801</c:v>
                      </c:pt>
                      <c:pt idx="9671">
                        <c:v>20.9325439151315</c:v>
                      </c:pt>
                      <c:pt idx="9672">
                        <c:v>20.936980492829299</c:v>
                      </c:pt>
                      <c:pt idx="9673">
                        <c:v>20.941417070527098</c:v>
                      </c:pt>
                      <c:pt idx="9674">
                        <c:v>20.945853648224801</c:v>
                      </c:pt>
                      <c:pt idx="9675">
                        <c:v>20.9502902259226</c:v>
                      </c:pt>
                      <c:pt idx="9676">
                        <c:v>20.9547268036204</c:v>
                      </c:pt>
                      <c:pt idx="9677">
                        <c:v>20.959163381318099</c:v>
                      </c:pt>
                      <c:pt idx="9678">
                        <c:v>20.963599959015902</c:v>
                      </c:pt>
                      <c:pt idx="9679">
                        <c:v>20.968036536713701</c:v>
                      </c:pt>
                      <c:pt idx="9680">
                        <c:v>20.9724731144114</c:v>
                      </c:pt>
                      <c:pt idx="9681">
                        <c:v>20.976909692109199</c:v>
                      </c:pt>
                      <c:pt idx="9682">
                        <c:v>20.981346269806998</c:v>
                      </c:pt>
                      <c:pt idx="9683">
                        <c:v>20.985782847504801</c:v>
                      </c:pt>
                      <c:pt idx="9684">
                        <c:v>20.990219425202501</c:v>
                      </c:pt>
                      <c:pt idx="9685">
                        <c:v>20.9946560029003</c:v>
                      </c:pt>
                      <c:pt idx="9686">
                        <c:v>20.999092580598099</c:v>
                      </c:pt>
                      <c:pt idx="9687">
                        <c:v>21.003529158295802</c:v>
                      </c:pt>
                      <c:pt idx="9688">
                        <c:v>21.007965735993601</c:v>
                      </c:pt>
                      <c:pt idx="9689">
                        <c:v>21.0124023136914</c:v>
                      </c:pt>
                      <c:pt idx="9690">
                        <c:v>21.016838891389099</c:v>
                      </c:pt>
                      <c:pt idx="9691">
                        <c:v>21.021275469086898</c:v>
                      </c:pt>
                      <c:pt idx="9692">
                        <c:v>21.025712046784701</c:v>
                      </c:pt>
                      <c:pt idx="9693">
                        <c:v>21.0301486244825</c:v>
                      </c:pt>
                      <c:pt idx="9694">
                        <c:v>21.0345852021802</c:v>
                      </c:pt>
                      <c:pt idx="9695">
                        <c:v>21.039021779877999</c:v>
                      </c:pt>
                      <c:pt idx="9696">
                        <c:v>21.043458357575801</c:v>
                      </c:pt>
                      <c:pt idx="9697">
                        <c:v>21.047894935273501</c:v>
                      </c:pt>
                      <c:pt idx="9698">
                        <c:v>21.0523315129713</c:v>
                      </c:pt>
                      <c:pt idx="9699">
                        <c:v>21.056768090669099</c:v>
                      </c:pt>
                      <c:pt idx="9700">
                        <c:v>21.061204668366798</c:v>
                      </c:pt>
                      <c:pt idx="9701">
                        <c:v>21.065641246064601</c:v>
                      </c:pt>
                      <c:pt idx="9702">
                        <c:v>21.0700778237624</c:v>
                      </c:pt>
                      <c:pt idx="9703">
                        <c:v>21.074514401460199</c:v>
                      </c:pt>
                      <c:pt idx="9704">
                        <c:v>21.078950979157899</c:v>
                      </c:pt>
                      <c:pt idx="9705">
                        <c:v>21.083387556855701</c:v>
                      </c:pt>
                      <c:pt idx="9706">
                        <c:v>21.0878241345535</c:v>
                      </c:pt>
                      <c:pt idx="9707">
                        <c:v>21.0922607122512</c:v>
                      </c:pt>
                      <c:pt idx="9708">
                        <c:v>21.096697289948999</c:v>
                      </c:pt>
                      <c:pt idx="9709">
                        <c:v>21.101133867646801</c:v>
                      </c:pt>
                      <c:pt idx="9710">
                        <c:v>21.105570445344501</c:v>
                      </c:pt>
                      <c:pt idx="9711">
                        <c:v>21.1100070230423</c:v>
                      </c:pt>
                      <c:pt idx="9712">
                        <c:v>21.114443600740099</c:v>
                      </c:pt>
                      <c:pt idx="9713">
                        <c:v>21.118880178437902</c:v>
                      </c:pt>
                      <c:pt idx="9714">
                        <c:v>21.123316756135601</c:v>
                      </c:pt>
                      <c:pt idx="9715">
                        <c:v>21.1277533338334</c:v>
                      </c:pt>
                      <c:pt idx="9716">
                        <c:v>21.132189911531199</c:v>
                      </c:pt>
                      <c:pt idx="9717">
                        <c:v>21.136626489228899</c:v>
                      </c:pt>
                      <c:pt idx="9718">
                        <c:v>21.141063066926701</c:v>
                      </c:pt>
                      <c:pt idx="9719">
                        <c:v>21.1454996446245</c:v>
                      </c:pt>
                      <c:pt idx="9720">
                        <c:v>21.1499362223222</c:v>
                      </c:pt>
                      <c:pt idx="9721">
                        <c:v>21.154372800019999</c:v>
                      </c:pt>
                      <c:pt idx="9722">
                        <c:v>21.158809377717802</c:v>
                      </c:pt>
                      <c:pt idx="9723">
                        <c:v>21.163245955415501</c:v>
                      </c:pt>
                      <c:pt idx="9724">
                        <c:v>21.1676825331133</c:v>
                      </c:pt>
                      <c:pt idx="9725">
                        <c:v>21.172119110811099</c:v>
                      </c:pt>
                      <c:pt idx="9726">
                        <c:v>21.176555688508898</c:v>
                      </c:pt>
                      <c:pt idx="9727">
                        <c:v>21.180992266206601</c:v>
                      </c:pt>
                      <c:pt idx="9728">
                        <c:v>21.185428843904401</c:v>
                      </c:pt>
                      <c:pt idx="9729">
                        <c:v>21.1898654216022</c:v>
                      </c:pt>
                      <c:pt idx="9730">
                        <c:v>21.194301999299899</c:v>
                      </c:pt>
                      <c:pt idx="9731">
                        <c:v>21.198738576997702</c:v>
                      </c:pt>
                      <c:pt idx="9732">
                        <c:v>21.203175154695501</c:v>
                      </c:pt>
                      <c:pt idx="9733">
                        <c:v>21.2076117323932</c:v>
                      </c:pt>
                      <c:pt idx="9734">
                        <c:v>21.212048310090999</c:v>
                      </c:pt>
                      <c:pt idx="9735">
                        <c:v>21.216484887788798</c:v>
                      </c:pt>
                      <c:pt idx="9736">
                        <c:v>21.220921465486601</c:v>
                      </c:pt>
                      <c:pt idx="9737">
                        <c:v>21.225358043184301</c:v>
                      </c:pt>
                      <c:pt idx="9738">
                        <c:v>21.2297946208821</c:v>
                      </c:pt>
                      <c:pt idx="9739">
                        <c:v>21.234231198579899</c:v>
                      </c:pt>
                      <c:pt idx="9740">
                        <c:v>21.238667776277602</c:v>
                      </c:pt>
                      <c:pt idx="9741">
                        <c:v>21.243104353975401</c:v>
                      </c:pt>
                      <c:pt idx="9742">
                        <c:v>21.2475409316732</c:v>
                      </c:pt>
                      <c:pt idx="9743">
                        <c:v>21.251977509370899</c:v>
                      </c:pt>
                      <c:pt idx="9744">
                        <c:v>21.256414087068698</c:v>
                      </c:pt>
                      <c:pt idx="9745">
                        <c:v>21.260850664766501</c:v>
                      </c:pt>
                      <c:pt idx="9746">
                        <c:v>21.2652872424643</c:v>
                      </c:pt>
                      <c:pt idx="9747">
                        <c:v>21.269723820162</c:v>
                      </c:pt>
                      <c:pt idx="9748">
                        <c:v>21.274160397859799</c:v>
                      </c:pt>
                      <c:pt idx="9749">
                        <c:v>21.278596975557601</c:v>
                      </c:pt>
                      <c:pt idx="9750">
                        <c:v>21.283033553255301</c:v>
                      </c:pt>
                      <c:pt idx="9751">
                        <c:v>21.2874701309531</c:v>
                      </c:pt>
                      <c:pt idx="9752">
                        <c:v>21.291906708650899</c:v>
                      </c:pt>
                      <c:pt idx="9753">
                        <c:v>21.296343286348598</c:v>
                      </c:pt>
                      <c:pt idx="9754">
                        <c:v>21.300779864046401</c:v>
                      </c:pt>
                      <c:pt idx="9755">
                        <c:v>21.3052164417442</c:v>
                      </c:pt>
                      <c:pt idx="9756">
                        <c:v>21.3096530194419</c:v>
                      </c:pt>
                      <c:pt idx="9757">
                        <c:v>21.314089597139699</c:v>
                      </c:pt>
                      <c:pt idx="9758">
                        <c:v>21.318526174837501</c:v>
                      </c:pt>
                      <c:pt idx="9759">
                        <c:v>21.3229627525353</c:v>
                      </c:pt>
                      <c:pt idx="9760">
                        <c:v>21.327399330233</c:v>
                      </c:pt>
                      <c:pt idx="9761">
                        <c:v>21.331835907930799</c:v>
                      </c:pt>
                      <c:pt idx="9762">
                        <c:v>21.336272485628601</c:v>
                      </c:pt>
                      <c:pt idx="9763">
                        <c:v>21.340709063326301</c:v>
                      </c:pt>
                      <c:pt idx="9764">
                        <c:v>21.3451456410241</c:v>
                      </c:pt>
                      <c:pt idx="9765">
                        <c:v>21.349582218721899</c:v>
                      </c:pt>
                      <c:pt idx="9766">
                        <c:v>21.354018796419599</c:v>
                      </c:pt>
                      <c:pt idx="9767">
                        <c:v>21.358455374117401</c:v>
                      </c:pt>
                      <c:pt idx="9768">
                        <c:v>21.3628919518152</c:v>
                      </c:pt>
                      <c:pt idx="9769">
                        <c:v>21.367328529512999</c:v>
                      </c:pt>
                      <c:pt idx="9770">
                        <c:v>21.371765107210699</c:v>
                      </c:pt>
                      <c:pt idx="9771">
                        <c:v>21.376201684908501</c:v>
                      </c:pt>
                      <c:pt idx="9772">
                        <c:v>21.380638262606301</c:v>
                      </c:pt>
                      <c:pt idx="9773">
                        <c:v>21.385074840304</c:v>
                      </c:pt>
                      <c:pt idx="9774">
                        <c:v>21.389511418001799</c:v>
                      </c:pt>
                      <c:pt idx="9775">
                        <c:v>21.393947995699602</c:v>
                      </c:pt>
                      <c:pt idx="9776">
                        <c:v>21.398384573397301</c:v>
                      </c:pt>
                      <c:pt idx="9777">
                        <c:v>21.4028211510951</c:v>
                      </c:pt>
                      <c:pt idx="9778">
                        <c:v>21.407257728792899</c:v>
                      </c:pt>
                      <c:pt idx="9779">
                        <c:v>21.411694306490698</c:v>
                      </c:pt>
                      <c:pt idx="9780">
                        <c:v>21.416130884188401</c:v>
                      </c:pt>
                      <c:pt idx="9781">
                        <c:v>21.420567461886201</c:v>
                      </c:pt>
                      <c:pt idx="9782">
                        <c:v>21.425004039584</c:v>
                      </c:pt>
                      <c:pt idx="9783">
                        <c:v>21.429440617281699</c:v>
                      </c:pt>
                      <c:pt idx="9784">
                        <c:v>21.433877194979502</c:v>
                      </c:pt>
                      <c:pt idx="9785">
                        <c:v>21.438313772677301</c:v>
                      </c:pt>
                      <c:pt idx="9786">
                        <c:v>21.442750350375</c:v>
                      </c:pt>
                      <c:pt idx="9787">
                        <c:v>21.447186928072799</c:v>
                      </c:pt>
                      <c:pt idx="9788">
                        <c:v>21.451623505770598</c:v>
                      </c:pt>
                      <c:pt idx="9789">
                        <c:v>21.456060083468401</c:v>
                      </c:pt>
                      <c:pt idx="9790">
                        <c:v>21.460496661166101</c:v>
                      </c:pt>
                      <c:pt idx="9791">
                        <c:v>21.4649332388639</c:v>
                      </c:pt>
                      <c:pt idx="9792">
                        <c:v>21.469369816561699</c:v>
                      </c:pt>
                      <c:pt idx="9793">
                        <c:v>21.473806394259402</c:v>
                      </c:pt>
                      <c:pt idx="9794">
                        <c:v>21.478242971957201</c:v>
                      </c:pt>
                      <c:pt idx="9795">
                        <c:v>21.482679549655</c:v>
                      </c:pt>
                      <c:pt idx="9796">
                        <c:v>21.487116127352699</c:v>
                      </c:pt>
                      <c:pt idx="9797">
                        <c:v>21.491552705050498</c:v>
                      </c:pt>
                      <c:pt idx="9798">
                        <c:v>21.495989282748301</c:v>
                      </c:pt>
                      <c:pt idx="9799">
                        <c:v>21.5004258604461</c:v>
                      </c:pt>
                      <c:pt idx="9800">
                        <c:v>21.5048624381438</c:v>
                      </c:pt>
                      <c:pt idx="9801">
                        <c:v>21.509299015841599</c:v>
                      </c:pt>
                      <c:pt idx="9802">
                        <c:v>21.513735593539401</c:v>
                      </c:pt>
                      <c:pt idx="9803">
                        <c:v>21.518172171237101</c:v>
                      </c:pt>
                      <c:pt idx="9804">
                        <c:v>21.5226087489349</c:v>
                      </c:pt>
                      <c:pt idx="9805">
                        <c:v>21.527045326632699</c:v>
                      </c:pt>
                      <c:pt idx="9806">
                        <c:v>21.531481904330398</c:v>
                      </c:pt>
                      <c:pt idx="9807">
                        <c:v>21.535918482028201</c:v>
                      </c:pt>
                      <c:pt idx="9808">
                        <c:v>21.540355059726</c:v>
                      </c:pt>
                      <c:pt idx="9809">
                        <c:v>21.5447916374237</c:v>
                      </c:pt>
                      <c:pt idx="9810">
                        <c:v>21.549228215121499</c:v>
                      </c:pt>
                      <c:pt idx="9811">
                        <c:v>21.553664792819301</c:v>
                      </c:pt>
                      <c:pt idx="9812">
                        <c:v>21.5581013705171</c:v>
                      </c:pt>
                      <c:pt idx="9813">
                        <c:v>21.5625379482148</c:v>
                      </c:pt>
                      <c:pt idx="9814">
                        <c:v>21.566974525912599</c:v>
                      </c:pt>
                      <c:pt idx="9815">
                        <c:v>21.571411103610401</c:v>
                      </c:pt>
                      <c:pt idx="9816">
                        <c:v>21.575847681308101</c:v>
                      </c:pt>
                      <c:pt idx="9817">
                        <c:v>21.5802842590059</c:v>
                      </c:pt>
                      <c:pt idx="9818">
                        <c:v>21.584720836703699</c:v>
                      </c:pt>
                      <c:pt idx="9819">
                        <c:v>21.589157414401399</c:v>
                      </c:pt>
                      <c:pt idx="9820">
                        <c:v>21.593593992099201</c:v>
                      </c:pt>
                      <c:pt idx="9821">
                        <c:v>21.598030569797</c:v>
                      </c:pt>
                      <c:pt idx="9822">
                        <c:v>21.602467147494799</c:v>
                      </c:pt>
                      <c:pt idx="9823">
                        <c:v>21.606903725192499</c:v>
                      </c:pt>
                      <c:pt idx="9824">
                        <c:v>21.611340302890302</c:v>
                      </c:pt>
                      <c:pt idx="9825">
                        <c:v>21.615776880588101</c:v>
                      </c:pt>
                      <c:pt idx="9826">
                        <c:v>21.6202134582858</c:v>
                      </c:pt>
                      <c:pt idx="9827">
                        <c:v>21.624650035983599</c:v>
                      </c:pt>
                      <c:pt idx="9828">
                        <c:v>21.629086613681402</c:v>
                      </c:pt>
                      <c:pt idx="9829">
                        <c:v>21.633523191379101</c:v>
                      </c:pt>
                      <c:pt idx="9830">
                        <c:v>21.6379597690769</c:v>
                      </c:pt>
                      <c:pt idx="9831">
                        <c:v>21.642396346774699</c:v>
                      </c:pt>
                      <c:pt idx="9832">
                        <c:v>21.646832924472498</c:v>
                      </c:pt>
                      <c:pt idx="9833">
                        <c:v>21.651269502170202</c:v>
                      </c:pt>
                      <c:pt idx="9834">
                        <c:v>21.655706079868001</c:v>
                      </c:pt>
                      <c:pt idx="9835">
                        <c:v>21.6601426575658</c:v>
                      </c:pt>
                      <c:pt idx="9836">
                        <c:v>21.664579235263499</c:v>
                      </c:pt>
                      <c:pt idx="9837">
                        <c:v>21.669015812961302</c:v>
                      </c:pt>
                      <c:pt idx="9838">
                        <c:v>21.673452390659101</c:v>
                      </c:pt>
                      <c:pt idx="9839">
                        <c:v>21.6778889683568</c:v>
                      </c:pt>
                      <c:pt idx="9840">
                        <c:v>21.682325546054599</c:v>
                      </c:pt>
                      <c:pt idx="9841">
                        <c:v>21.686762123752398</c:v>
                      </c:pt>
                      <c:pt idx="9842">
                        <c:v>21.691198701450102</c:v>
                      </c:pt>
                      <c:pt idx="9843">
                        <c:v>21.695635279147901</c:v>
                      </c:pt>
                      <c:pt idx="9844">
                        <c:v>21.7000718568457</c:v>
                      </c:pt>
                      <c:pt idx="9845">
                        <c:v>21.704508434543499</c:v>
                      </c:pt>
                      <c:pt idx="9846">
                        <c:v>21.708945012241202</c:v>
                      </c:pt>
                      <c:pt idx="9847">
                        <c:v>21.713381589939001</c:v>
                      </c:pt>
                      <c:pt idx="9848">
                        <c:v>21.7178181676368</c:v>
                      </c:pt>
                      <c:pt idx="9849">
                        <c:v>21.722254745334499</c:v>
                      </c:pt>
                      <c:pt idx="9850">
                        <c:v>21.726691323032298</c:v>
                      </c:pt>
                      <c:pt idx="9851">
                        <c:v>21.731127900730101</c:v>
                      </c:pt>
                      <c:pt idx="9852">
                        <c:v>21.735564478427801</c:v>
                      </c:pt>
                      <c:pt idx="9853">
                        <c:v>21.7400010561256</c:v>
                      </c:pt>
                      <c:pt idx="9854">
                        <c:v>21.744437633823399</c:v>
                      </c:pt>
                      <c:pt idx="9855">
                        <c:v>21.748874211521201</c:v>
                      </c:pt>
                      <c:pt idx="9856">
                        <c:v>21.753310789218901</c:v>
                      </c:pt>
                      <c:pt idx="9857">
                        <c:v>21.7577473669167</c:v>
                      </c:pt>
                      <c:pt idx="9858">
                        <c:v>21.762183944614499</c:v>
                      </c:pt>
                      <c:pt idx="9859">
                        <c:v>21.766620522312198</c:v>
                      </c:pt>
                      <c:pt idx="9860">
                        <c:v>21.771057100010001</c:v>
                      </c:pt>
                      <c:pt idx="9861">
                        <c:v>21.7754936777078</c:v>
                      </c:pt>
                      <c:pt idx="9862">
                        <c:v>21.7799302554055</c:v>
                      </c:pt>
                      <c:pt idx="9863">
                        <c:v>21.784366833103299</c:v>
                      </c:pt>
                      <c:pt idx="9864">
                        <c:v>21.788803410801101</c:v>
                      </c:pt>
                      <c:pt idx="9865">
                        <c:v>21.7932399884989</c:v>
                      </c:pt>
                      <c:pt idx="9866">
                        <c:v>21.7976765661966</c:v>
                      </c:pt>
                      <c:pt idx="9867">
                        <c:v>21.802113143894399</c:v>
                      </c:pt>
                      <c:pt idx="9868">
                        <c:v>21.806549721592202</c:v>
                      </c:pt>
                      <c:pt idx="9869">
                        <c:v>21.810986299289901</c:v>
                      </c:pt>
                      <c:pt idx="9870">
                        <c:v>21.8154228769877</c:v>
                      </c:pt>
                      <c:pt idx="9871">
                        <c:v>21.819859454685499</c:v>
                      </c:pt>
                      <c:pt idx="9872">
                        <c:v>21.824296032383199</c:v>
                      </c:pt>
                      <c:pt idx="9873">
                        <c:v>21.828732610081001</c:v>
                      </c:pt>
                      <c:pt idx="9874">
                        <c:v>21.8331691877788</c:v>
                      </c:pt>
                      <c:pt idx="9875">
                        <c:v>21.837605765476599</c:v>
                      </c:pt>
                      <c:pt idx="9876">
                        <c:v>21.842042343174299</c:v>
                      </c:pt>
                      <c:pt idx="9877">
                        <c:v>21.846478920872102</c:v>
                      </c:pt>
                      <c:pt idx="9878">
                        <c:v>21.850915498569901</c:v>
                      </c:pt>
                      <c:pt idx="9879">
                        <c:v>21.8553520762676</c:v>
                      </c:pt>
                      <c:pt idx="9880">
                        <c:v>21.859788653965399</c:v>
                      </c:pt>
                      <c:pt idx="9881">
                        <c:v>21.864225231663202</c:v>
                      </c:pt>
                      <c:pt idx="9882">
                        <c:v>21.868661809360901</c:v>
                      </c:pt>
                      <c:pt idx="9883">
                        <c:v>21.8730983870587</c:v>
                      </c:pt>
                      <c:pt idx="9884">
                        <c:v>21.877534964756499</c:v>
                      </c:pt>
                      <c:pt idx="9885">
                        <c:v>21.881971542454199</c:v>
                      </c:pt>
                      <c:pt idx="9886">
                        <c:v>21.886408120152002</c:v>
                      </c:pt>
                      <c:pt idx="9887">
                        <c:v>21.890844697849801</c:v>
                      </c:pt>
                      <c:pt idx="9888">
                        <c:v>21.8952812755476</c:v>
                      </c:pt>
                      <c:pt idx="9889">
                        <c:v>21.899717853245299</c:v>
                      </c:pt>
                      <c:pt idx="9890">
                        <c:v>21.904154430943102</c:v>
                      </c:pt>
                      <c:pt idx="9891">
                        <c:v>21.908591008640901</c:v>
                      </c:pt>
                      <c:pt idx="9892">
                        <c:v>21.9130275863386</c:v>
                      </c:pt>
                      <c:pt idx="9893">
                        <c:v>21.917464164036399</c:v>
                      </c:pt>
                      <c:pt idx="9894">
                        <c:v>21.921900741734198</c:v>
                      </c:pt>
                      <c:pt idx="9895">
                        <c:v>21.926337319431902</c:v>
                      </c:pt>
                      <c:pt idx="9896">
                        <c:v>21.930773897129701</c:v>
                      </c:pt>
                      <c:pt idx="9897">
                        <c:v>21.9352104748275</c:v>
                      </c:pt>
                      <c:pt idx="9898">
                        <c:v>21.939647052525299</c:v>
                      </c:pt>
                      <c:pt idx="9899">
                        <c:v>21.944083630222998</c:v>
                      </c:pt>
                      <c:pt idx="9900">
                        <c:v>21.948520207920801</c:v>
                      </c:pt>
                      <c:pt idx="9901">
                        <c:v>21.9529567856186</c:v>
                      </c:pt>
                      <c:pt idx="9902">
                        <c:v>21.957393363316299</c:v>
                      </c:pt>
                      <c:pt idx="9903">
                        <c:v>21.961829941014098</c:v>
                      </c:pt>
                      <c:pt idx="9904">
                        <c:v>21.966266518711901</c:v>
                      </c:pt>
                      <c:pt idx="9905">
                        <c:v>21.970703096409601</c:v>
                      </c:pt>
                      <c:pt idx="9906">
                        <c:v>21.9751396741074</c:v>
                      </c:pt>
                      <c:pt idx="9907">
                        <c:v>21.979576251805199</c:v>
                      </c:pt>
                      <c:pt idx="9908">
                        <c:v>21.984012829503001</c:v>
                      </c:pt>
                      <c:pt idx="9909">
                        <c:v>21.988449407200701</c:v>
                      </c:pt>
                      <c:pt idx="9910">
                        <c:v>21.9928859848985</c:v>
                      </c:pt>
                      <c:pt idx="9911">
                        <c:v>21.997322562596299</c:v>
                      </c:pt>
                      <c:pt idx="9912">
                        <c:v>22.001759140293998</c:v>
                      </c:pt>
                      <c:pt idx="9913">
                        <c:v>22.006195717991801</c:v>
                      </c:pt>
                      <c:pt idx="9914">
                        <c:v>22.0106322956896</c:v>
                      </c:pt>
                      <c:pt idx="9915">
                        <c:v>22.0150688733873</c:v>
                      </c:pt>
                      <c:pt idx="9916">
                        <c:v>22.019505451085099</c:v>
                      </c:pt>
                      <c:pt idx="9917">
                        <c:v>22.023942028782901</c:v>
                      </c:pt>
                      <c:pt idx="9918">
                        <c:v>22.0283786064807</c:v>
                      </c:pt>
                      <c:pt idx="9919">
                        <c:v>22.0328151841784</c:v>
                      </c:pt>
                      <c:pt idx="9920">
                        <c:v>22.037251761876199</c:v>
                      </c:pt>
                      <c:pt idx="9921">
                        <c:v>22.041688339574002</c:v>
                      </c:pt>
                      <c:pt idx="9922">
                        <c:v>22.046124917271701</c:v>
                      </c:pt>
                      <c:pt idx="9923">
                        <c:v>22.0505614949695</c:v>
                      </c:pt>
                      <c:pt idx="9924">
                        <c:v>22.054998072667299</c:v>
                      </c:pt>
                      <c:pt idx="9925">
                        <c:v>22.059434650364999</c:v>
                      </c:pt>
                      <c:pt idx="9926">
                        <c:v>22.063871228062801</c:v>
                      </c:pt>
                      <c:pt idx="9927">
                        <c:v>22.0683078057606</c:v>
                      </c:pt>
                      <c:pt idx="9928">
                        <c:v>22.0727443834583</c:v>
                      </c:pt>
                      <c:pt idx="9929">
                        <c:v>22.077180961156099</c:v>
                      </c:pt>
                      <c:pt idx="9930">
                        <c:v>22.081617538853902</c:v>
                      </c:pt>
                      <c:pt idx="9931">
                        <c:v>22.086054116551701</c:v>
                      </c:pt>
                      <c:pt idx="9932">
                        <c:v>22.0904906942494</c:v>
                      </c:pt>
                      <c:pt idx="9933">
                        <c:v>22.094927271947199</c:v>
                      </c:pt>
                      <c:pt idx="9934">
                        <c:v>22.099363849644998</c:v>
                      </c:pt>
                      <c:pt idx="9935">
                        <c:v>22.103800427342701</c:v>
                      </c:pt>
                      <c:pt idx="9936">
                        <c:v>22.1082370050405</c:v>
                      </c:pt>
                      <c:pt idx="9937">
                        <c:v>22.112673582738299</c:v>
                      </c:pt>
                      <c:pt idx="9938">
                        <c:v>22.117110160435999</c:v>
                      </c:pt>
                      <c:pt idx="9939">
                        <c:v>22.121546738133802</c:v>
                      </c:pt>
                      <c:pt idx="9940">
                        <c:v>22.125983315831601</c:v>
                      </c:pt>
                      <c:pt idx="9941">
                        <c:v>22.1304198935294</c:v>
                      </c:pt>
                      <c:pt idx="9942">
                        <c:v>22.134856471227099</c:v>
                      </c:pt>
                      <c:pt idx="9943">
                        <c:v>22.139293048924898</c:v>
                      </c:pt>
                      <c:pt idx="9944">
                        <c:v>22.143729626622701</c:v>
                      </c:pt>
                      <c:pt idx="9945">
                        <c:v>22.1481662043204</c:v>
                      </c:pt>
                      <c:pt idx="9946">
                        <c:v>22.152602782018199</c:v>
                      </c:pt>
                      <c:pt idx="9947">
                        <c:v>22.157039359715998</c:v>
                      </c:pt>
                      <c:pt idx="9948">
                        <c:v>22.161475937413702</c:v>
                      </c:pt>
                      <c:pt idx="9949">
                        <c:v>22.165912515111501</c:v>
                      </c:pt>
                      <c:pt idx="9950">
                        <c:v>22.1703490928093</c:v>
                      </c:pt>
                      <c:pt idx="9951">
                        <c:v>22.174785670507099</c:v>
                      </c:pt>
                      <c:pt idx="9952">
                        <c:v>22.179222248204798</c:v>
                      </c:pt>
                      <c:pt idx="9953">
                        <c:v>22.183658825902601</c:v>
                      </c:pt>
                      <c:pt idx="9954">
                        <c:v>22.1880954036004</c:v>
                      </c:pt>
                      <c:pt idx="9955">
                        <c:v>22.192531981298099</c:v>
                      </c:pt>
                      <c:pt idx="9956">
                        <c:v>22.196968558995898</c:v>
                      </c:pt>
                      <c:pt idx="9957">
                        <c:v>22.201405136693701</c:v>
                      </c:pt>
                      <c:pt idx="9958">
                        <c:v>22.205841714391401</c:v>
                      </c:pt>
                      <c:pt idx="9959">
                        <c:v>22.2102782920892</c:v>
                      </c:pt>
                      <c:pt idx="9960">
                        <c:v>22.214714869786999</c:v>
                      </c:pt>
                      <c:pt idx="9961">
                        <c:v>22.219151447484698</c:v>
                      </c:pt>
                      <c:pt idx="9962">
                        <c:v>22.223588025182501</c:v>
                      </c:pt>
                      <c:pt idx="9963">
                        <c:v>22.2280246028803</c:v>
                      </c:pt>
                      <c:pt idx="9964">
                        <c:v>22.232461180578099</c:v>
                      </c:pt>
                      <c:pt idx="9965">
                        <c:v>22.236897758275799</c:v>
                      </c:pt>
                      <c:pt idx="9966">
                        <c:v>22.241334335973601</c:v>
                      </c:pt>
                      <c:pt idx="9967">
                        <c:v>22.2457709136714</c:v>
                      </c:pt>
                      <c:pt idx="9968">
                        <c:v>22.2502074913691</c:v>
                      </c:pt>
                      <c:pt idx="9969">
                        <c:v>22.254644069066899</c:v>
                      </c:pt>
                      <c:pt idx="9970">
                        <c:v>22.259080646764701</c:v>
                      </c:pt>
                      <c:pt idx="9971">
                        <c:v>22.263517224462401</c:v>
                      </c:pt>
                      <c:pt idx="9972">
                        <c:v>22.2679538021602</c:v>
                      </c:pt>
                      <c:pt idx="9973">
                        <c:v>22.272390379857999</c:v>
                      </c:pt>
                      <c:pt idx="9974">
                        <c:v>22.276826957555802</c:v>
                      </c:pt>
                      <c:pt idx="9975">
                        <c:v>22.281263535253501</c:v>
                      </c:pt>
                      <c:pt idx="9976">
                        <c:v>22.2857001129513</c:v>
                      </c:pt>
                      <c:pt idx="9977">
                        <c:v>22.290136690649099</c:v>
                      </c:pt>
                      <c:pt idx="9978">
                        <c:v>22.294573268346799</c:v>
                      </c:pt>
                      <c:pt idx="9979">
                        <c:v>22.299009846044601</c:v>
                      </c:pt>
                      <c:pt idx="9980">
                        <c:v>22.3034464237424</c:v>
                      </c:pt>
                      <c:pt idx="9981">
                        <c:v>22.3078830014401</c:v>
                      </c:pt>
                      <c:pt idx="9982">
                        <c:v>22.312319579137899</c:v>
                      </c:pt>
                      <c:pt idx="9983">
                        <c:v>22.316756156835702</c:v>
                      </c:pt>
                      <c:pt idx="9984">
                        <c:v>22.321192734533501</c:v>
                      </c:pt>
                      <c:pt idx="9985">
                        <c:v>22.3256293122312</c:v>
                      </c:pt>
                      <c:pt idx="9986">
                        <c:v>22.330065889928999</c:v>
                      </c:pt>
                      <c:pt idx="9987">
                        <c:v>22.334502467626798</c:v>
                      </c:pt>
                      <c:pt idx="9988">
                        <c:v>22.338939045324501</c:v>
                      </c:pt>
                      <c:pt idx="9989">
                        <c:v>22.3433756230223</c:v>
                      </c:pt>
                      <c:pt idx="9990">
                        <c:v>22.347812200720099</c:v>
                      </c:pt>
                      <c:pt idx="9991">
                        <c:v>22.352248778417799</c:v>
                      </c:pt>
                      <c:pt idx="9992">
                        <c:v>22.356685356115602</c:v>
                      </c:pt>
                      <c:pt idx="9993">
                        <c:v>22.361121933813401</c:v>
                      </c:pt>
                      <c:pt idx="9994">
                        <c:v>22.3655585115112</c:v>
                      </c:pt>
                      <c:pt idx="9995">
                        <c:v>22.369995089208899</c:v>
                      </c:pt>
                      <c:pt idx="9996">
                        <c:v>22.374431666906698</c:v>
                      </c:pt>
                      <c:pt idx="9997">
                        <c:v>22.378868244604501</c:v>
                      </c:pt>
                      <c:pt idx="9998">
                        <c:v>22.3833048223022</c:v>
                      </c:pt>
                      <c:pt idx="9999">
                        <c:v>22.387741399999999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'VPIAN Upstream'!$K$3:$K$10002</c15:sqref>
                        </c15:formulaRef>
                      </c:ext>
                    </c:extLst>
                    <c:numCache>
                      <c:formatCode>0.00E+00</c:formatCode>
                      <c:ptCount val="10000"/>
                      <c:pt idx="0">
                        <c:v>3.8412359176661123E-11</c:v>
                      </c:pt>
                      <c:pt idx="1">
                        <c:v>3.8524274421012971E-11</c:v>
                      </c:pt>
                      <c:pt idx="2">
                        <c:v>3.8633457119872021E-11</c:v>
                      </c:pt>
                      <c:pt idx="3">
                        <c:v>3.8739907273238266E-11</c:v>
                      </c:pt>
                      <c:pt idx="4">
                        <c:v>3.8843624881111887E-11</c:v>
                      </c:pt>
                      <c:pt idx="5">
                        <c:v>3.894460994349269E-11</c:v>
                      </c:pt>
                      <c:pt idx="6">
                        <c:v>3.9042862460380869E-11</c:v>
                      </c:pt>
                      <c:pt idx="7">
                        <c:v>3.9138382431776243E-11</c:v>
                      </c:pt>
                      <c:pt idx="8">
                        <c:v>3.9231169857679007E-11</c:v>
                      </c:pt>
                      <c:pt idx="9">
                        <c:v>3.9321224738088952E-11</c:v>
                      </c:pt>
                      <c:pt idx="10">
                        <c:v>3.9408547073006099E-11</c:v>
                      </c:pt>
                      <c:pt idx="11">
                        <c:v>3.9493136862430615E-11</c:v>
                      </c:pt>
                      <c:pt idx="12">
                        <c:v>3.9574994106362514E-11</c:v>
                      </c:pt>
                      <c:pt idx="13">
                        <c:v>3.9654118804801602E-11</c:v>
                      </c:pt>
                      <c:pt idx="14">
                        <c:v>3.9730510957747878E-11</c:v>
                      </c:pt>
                      <c:pt idx="15">
                        <c:v>3.9804170565201544E-11</c:v>
                      </c:pt>
                      <c:pt idx="16">
                        <c:v>3.9875097627162397E-11</c:v>
                      </c:pt>
                      <c:pt idx="17">
                        <c:v>3.9943292143630621E-11</c:v>
                      </c:pt>
                      <c:pt idx="18">
                        <c:v>4.0008754114606052E-11</c:v>
                      </c:pt>
                      <c:pt idx="19">
                        <c:v>4.0071483540088659E-11</c:v>
                      </c:pt>
                      <c:pt idx="20">
                        <c:v>4.0131480420078643E-11</c:v>
                      </c:pt>
                      <c:pt idx="21">
                        <c:v>4.0188744754576028E-11</c:v>
                      </c:pt>
                      <c:pt idx="22">
                        <c:v>4.0243276543580582E-11</c:v>
                      </c:pt>
                      <c:pt idx="23">
                        <c:v>4.0295075787092331E-11</c:v>
                      </c:pt>
                      <c:pt idx="24">
                        <c:v>4.0344142485111457E-11</c:v>
                      </c:pt>
                      <c:pt idx="25">
                        <c:v>4.0390476637637777E-11</c:v>
                      </c:pt>
                      <c:pt idx="26">
                        <c:v>4.043407824467148E-11</c:v>
                      </c:pt>
                      <c:pt idx="27">
                        <c:v>4.0474947306212378E-11</c:v>
                      </c:pt>
                      <c:pt idx="28">
                        <c:v>4.0513083822260633E-11</c:v>
                      </c:pt>
                      <c:pt idx="29">
                        <c:v>4.0548487792816096E-11</c:v>
                      </c:pt>
                      <c:pt idx="30">
                        <c:v>4.0581159217878947E-11</c:v>
                      </c:pt>
                      <c:pt idx="31">
                        <c:v>4.0611098097448787E-11</c:v>
                      </c:pt>
                      <c:pt idx="32">
                        <c:v>4.0638304431526197E-11</c:v>
                      </c:pt>
                      <c:pt idx="33">
                        <c:v>4.0662778220110796E-11</c:v>
                      </c:pt>
                      <c:pt idx="34">
                        <c:v>4.0684519463202583E-11</c:v>
                      </c:pt>
                      <c:pt idx="35">
                        <c:v>4.0703528160801759E-11</c:v>
                      </c:pt>
                      <c:pt idx="36">
                        <c:v>4.071980431290813E-11</c:v>
                      </c:pt>
                      <c:pt idx="37">
                        <c:v>4.0733347919521865E-11</c:v>
                      </c:pt>
                      <c:pt idx="38">
                        <c:v>4.0744158980642807E-11</c:v>
                      </c:pt>
                      <c:pt idx="39">
                        <c:v>4.0752237496271119E-11</c:v>
                      </c:pt>
                      <c:pt idx="40">
                        <c:v>4.0757583466406619E-11</c:v>
                      </c:pt>
                      <c:pt idx="41">
                        <c:v>4.0760196891049321E-11</c:v>
                      </c:pt>
                      <c:pt idx="42">
                        <c:v>4.0760077770199387E-11</c:v>
                      </c:pt>
                      <c:pt idx="43">
                        <c:v>4.0757244530193894E-11</c:v>
                      </c:pt>
                      <c:pt idx="44">
                        <c:v>4.0752479107469778E-11</c:v>
                      </c:pt>
                      <c:pt idx="45">
                        <c:v>4.0746195603916399E-11</c:v>
                      </c:pt>
                      <c:pt idx="46">
                        <c:v>4.073839401953377E-11</c:v>
                      </c:pt>
                      <c:pt idx="47">
                        <c:v>4.0729074354321697E-11</c:v>
                      </c:pt>
                      <c:pt idx="48">
                        <c:v>4.0718236608280362E-11</c:v>
                      </c:pt>
                      <c:pt idx="49">
                        <c:v>4.0705880781409776E-11</c:v>
                      </c:pt>
                      <c:pt idx="50">
                        <c:v>4.0692006873709934E-11</c:v>
                      </c:pt>
                      <c:pt idx="51">
                        <c:v>4.0676614885180829E-11</c:v>
                      </c:pt>
                      <c:pt idx="52">
                        <c:v>4.06597048158223E-11</c:v>
                      </c:pt>
                      <c:pt idx="53">
                        <c:v>4.0641276665634702E-11</c:v>
                      </c:pt>
                      <c:pt idx="54">
                        <c:v>4.0621330434617648E-11</c:v>
                      </c:pt>
                      <c:pt idx="55">
                        <c:v>4.0599866122771156E-11</c:v>
                      </c:pt>
                      <c:pt idx="56">
                        <c:v>4.0576883730095588E-11</c:v>
                      </c:pt>
                      <c:pt idx="57">
                        <c:v>4.055238325659059E-11</c:v>
                      </c:pt>
                      <c:pt idx="58">
                        <c:v>4.0526364702256542E-11</c:v>
                      </c:pt>
                      <c:pt idx="59">
                        <c:v>4.0498828067093024E-11</c:v>
                      </c:pt>
                      <c:pt idx="60">
                        <c:v>4.0469773351100251E-11</c:v>
                      </c:pt>
                      <c:pt idx="61">
                        <c:v>4.0439200554278046E-11</c:v>
                      </c:pt>
                      <c:pt idx="62">
                        <c:v>4.0407109676626785E-11</c:v>
                      </c:pt>
                      <c:pt idx="63">
                        <c:v>4.0373500718146055E-11</c:v>
                      </c:pt>
                      <c:pt idx="64">
                        <c:v>4.0338373678836088E-11</c:v>
                      </c:pt>
                      <c:pt idx="65">
                        <c:v>4.0301728558696864E-11</c:v>
                      </c:pt>
                      <c:pt idx="66">
                        <c:v>4.0263565357728384E-11</c:v>
                      </c:pt>
                      <c:pt idx="67">
                        <c:v>4.0223884075930454E-11</c:v>
                      </c:pt>
                      <c:pt idx="68">
                        <c:v>4.0182684713303461E-11</c:v>
                      </c:pt>
                      <c:pt idx="69">
                        <c:v>4.0125039800609736E-11</c:v>
                      </c:pt>
                      <c:pt idx="70">
                        <c:v>4.0022489359290717E-11</c:v>
                      </c:pt>
                      <c:pt idx="71">
                        <c:v>3.9919399155899136E-11</c:v>
                      </c:pt>
                      <c:pt idx="72">
                        <c:v>3.9815769190434979E-11</c:v>
                      </c:pt>
                      <c:pt idx="73">
                        <c:v>3.9711599462898081E-11</c:v>
                      </c:pt>
                      <c:pt idx="74">
                        <c:v>3.9606889973288626E-11</c:v>
                      </c:pt>
                      <c:pt idx="75">
                        <c:v>3.9501640721606591E-11</c:v>
                      </c:pt>
                      <c:pt idx="76">
                        <c:v>3.9395851707851806E-11</c:v>
                      </c:pt>
                      <c:pt idx="77">
                        <c:v>3.9289522932024252E-11</c:v>
                      </c:pt>
                      <c:pt idx="78">
                        <c:v>3.9182654394124337E-11</c:v>
                      </c:pt>
                      <c:pt idx="79">
                        <c:v>3.9075246094151666E-11</c:v>
                      </c:pt>
                      <c:pt idx="80">
                        <c:v>3.896729803210624E-11</c:v>
                      </c:pt>
                      <c:pt idx="81">
                        <c:v>3.8858810207988445E-11</c:v>
                      </c:pt>
                      <c:pt idx="82">
                        <c:v>3.8749782621797682E-11</c:v>
                      </c:pt>
                      <c:pt idx="83">
                        <c:v>3.864021527353457E-11</c:v>
                      </c:pt>
                      <c:pt idx="84">
                        <c:v>3.8530108163198702E-11</c:v>
                      </c:pt>
                      <c:pt idx="85">
                        <c:v>3.8419461290790072E-11</c:v>
                      </c:pt>
                      <c:pt idx="86">
                        <c:v>3.8308274656309067E-11</c:v>
                      </c:pt>
                      <c:pt idx="87">
                        <c:v>3.819654825975532E-11</c:v>
                      </c:pt>
                      <c:pt idx="88">
                        <c:v>3.8084282101128797E-11</c:v>
                      </c:pt>
                      <c:pt idx="89">
                        <c:v>3.7971476180429719E-11</c:v>
                      </c:pt>
                      <c:pt idx="90">
                        <c:v>3.7858130497658079E-11</c:v>
                      </c:pt>
                      <c:pt idx="91">
                        <c:v>3.7744245052813871E-11</c:v>
                      </c:pt>
                      <c:pt idx="92">
                        <c:v>3.7629819845896908E-11</c:v>
                      </c:pt>
                      <c:pt idx="93">
                        <c:v>3.7514854876907194E-11</c:v>
                      </c:pt>
                      <c:pt idx="94">
                        <c:v>3.7399350145844919E-11</c:v>
                      </c:pt>
                      <c:pt idx="95">
                        <c:v>3.7283305652710076E-11</c:v>
                      </c:pt>
                      <c:pt idx="96">
                        <c:v>3.7166721397502658E-11</c:v>
                      </c:pt>
                      <c:pt idx="97">
                        <c:v>3.7049597380222497E-11</c:v>
                      </c:pt>
                      <c:pt idx="98">
                        <c:v>3.6931933600869781E-11</c:v>
                      </c:pt>
                      <c:pt idx="99">
                        <c:v>3.6813730059444283E-11</c:v>
                      </c:pt>
                      <c:pt idx="100">
                        <c:v>3.6694986755946229E-11</c:v>
                      </c:pt>
                      <c:pt idx="101">
                        <c:v>3.6575703690375621E-11</c:v>
                      </c:pt>
                      <c:pt idx="102">
                        <c:v>3.6455880862732256E-11</c:v>
                      </c:pt>
                      <c:pt idx="103">
                        <c:v>3.6335518273016317E-11</c:v>
                      </c:pt>
                      <c:pt idx="104">
                        <c:v>3.6214615921227641E-11</c:v>
                      </c:pt>
                      <c:pt idx="105">
                        <c:v>3.6093173807366384E-11</c:v>
                      </c:pt>
                      <c:pt idx="106">
                        <c:v>3.5971191931432559E-11</c:v>
                      </c:pt>
                      <c:pt idx="107">
                        <c:v>3.5848670293425997E-11</c:v>
                      </c:pt>
                      <c:pt idx="108">
                        <c:v>3.5725608893346855E-11</c:v>
                      </c:pt>
                      <c:pt idx="109">
                        <c:v>3.5602007731195163E-11</c:v>
                      </c:pt>
                      <c:pt idx="110">
                        <c:v>3.5477866806970702E-11</c:v>
                      </c:pt>
                      <c:pt idx="111">
                        <c:v>3.5353186120673693E-11</c:v>
                      </c:pt>
                      <c:pt idx="112">
                        <c:v>3.5227965672303908E-11</c:v>
                      </c:pt>
                      <c:pt idx="113">
                        <c:v>3.5102205461861568E-11</c:v>
                      </c:pt>
                      <c:pt idx="114">
                        <c:v>3.4975905489346667E-11</c:v>
                      </c:pt>
                      <c:pt idx="115">
                        <c:v>3.4849065754759009E-11</c:v>
                      </c:pt>
                      <c:pt idx="116">
                        <c:v>3.4721686258098796E-11</c:v>
                      </c:pt>
                      <c:pt idx="117">
                        <c:v>3.4593766999365808E-11</c:v>
                      </c:pt>
                      <c:pt idx="118">
                        <c:v>3.4465307978560271E-11</c:v>
                      </c:pt>
                      <c:pt idx="119">
                        <c:v>3.4336309195682166E-11</c:v>
                      </c:pt>
                      <c:pt idx="120">
                        <c:v>3.4206770650731298E-11</c:v>
                      </c:pt>
                      <c:pt idx="121">
                        <c:v>3.4076692343707875E-11</c:v>
                      </c:pt>
                      <c:pt idx="122">
                        <c:v>3.394607427461189E-11</c:v>
                      </c:pt>
                      <c:pt idx="123">
                        <c:v>3.381491644344313E-11</c:v>
                      </c:pt>
                      <c:pt idx="124">
                        <c:v>3.3683218850201821E-11</c:v>
                      </c:pt>
                      <c:pt idx="125">
                        <c:v>3.3550981494887944E-11</c:v>
                      </c:pt>
                      <c:pt idx="126">
                        <c:v>3.3418204377501317E-11</c:v>
                      </c:pt>
                      <c:pt idx="127">
                        <c:v>3.3284887498041929E-11</c:v>
                      </c:pt>
                      <c:pt idx="128">
                        <c:v>3.3151030856510178E-11</c:v>
                      </c:pt>
                      <c:pt idx="129">
                        <c:v>3.3016634452905659E-11</c:v>
                      </c:pt>
                      <c:pt idx="130">
                        <c:v>3.2881698287228391E-11</c:v>
                      </c:pt>
                      <c:pt idx="131">
                        <c:v>3.2746222359478561E-11</c:v>
                      </c:pt>
                      <c:pt idx="132">
                        <c:v>3.2610206669656163E-11</c:v>
                      </c:pt>
                      <c:pt idx="133">
                        <c:v>3.2473651217761196E-11</c:v>
                      </c:pt>
                      <c:pt idx="134">
                        <c:v>3.233655600379348E-11</c:v>
                      </c:pt>
                      <c:pt idx="135">
                        <c:v>3.2198921027753015E-11</c:v>
                      </c:pt>
                      <c:pt idx="136">
                        <c:v>3.2060746289640175E-11</c:v>
                      </c:pt>
                      <c:pt idx="137">
                        <c:v>3.1922031789454373E-11</c:v>
                      </c:pt>
                      <c:pt idx="138">
                        <c:v>3.1782777527196215E-11</c:v>
                      </c:pt>
                      <c:pt idx="139">
                        <c:v>3.1642983502865289E-11</c:v>
                      </c:pt>
                      <c:pt idx="140">
                        <c:v>3.1502649716461808E-11</c:v>
                      </c:pt>
                      <c:pt idx="141">
                        <c:v>3.1361776167985564E-11</c:v>
                      </c:pt>
                      <c:pt idx="142">
                        <c:v>3.1220362857436765E-11</c:v>
                      </c:pt>
                      <c:pt idx="143">
                        <c:v>3.1078409784815385E-11</c:v>
                      </c:pt>
                      <c:pt idx="144">
                        <c:v>3.0935916950121268E-11</c:v>
                      </c:pt>
                      <c:pt idx="145">
                        <c:v>3.0792884353354576E-11</c:v>
                      </c:pt>
                      <c:pt idx="146">
                        <c:v>3.0649311994515136E-11</c:v>
                      </c:pt>
                      <c:pt idx="147">
                        <c:v>3.0505199873603314E-11</c:v>
                      </c:pt>
                      <c:pt idx="148">
                        <c:v>3.0360547990618549E-11</c:v>
                      </c:pt>
                      <c:pt idx="149">
                        <c:v>3.0215356345561423E-11</c:v>
                      </c:pt>
                      <c:pt idx="150">
                        <c:v>3.0069624938431534E-11</c:v>
                      </c:pt>
                      <c:pt idx="151">
                        <c:v>2.992335376922889E-11</c:v>
                      </c:pt>
                      <c:pt idx="152">
                        <c:v>2.9776542837953677E-11</c:v>
                      </c:pt>
                      <c:pt idx="153">
                        <c:v>2.962919214460589E-11</c:v>
                      </c:pt>
                      <c:pt idx="154">
                        <c:v>2.948130168918556E-11</c:v>
                      </c:pt>
                      <c:pt idx="155">
                        <c:v>2.9332871471692461E-11</c:v>
                      </c:pt>
                      <c:pt idx="156">
                        <c:v>2.9183901492126614E-11</c:v>
                      </c:pt>
                      <c:pt idx="157">
                        <c:v>2.9034391750488388E-11</c:v>
                      </c:pt>
                      <c:pt idx="158">
                        <c:v>2.8884342246777407E-11</c:v>
                      </c:pt>
                      <c:pt idx="159">
                        <c:v>2.8733752980993679E-11</c:v>
                      </c:pt>
                      <c:pt idx="160">
                        <c:v>2.858262395313738E-11</c:v>
                      </c:pt>
                      <c:pt idx="161">
                        <c:v>2.8430955163208513E-11</c:v>
                      </c:pt>
                      <c:pt idx="162">
                        <c:v>2.827874661120689E-11</c:v>
                      </c:pt>
                      <c:pt idx="163">
                        <c:v>2.8125998297132709E-11</c:v>
                      </c:pt>
                      <c:pt idx="164">
                        <c:v>2.7972710220985965E-11</c:v>
                      </c:pt>
                      <c:pt idx="165">
                        <c:v>2.7818882382766459E-11</c:v>
                      </c:pt>
                      <c:pt idx="166">
                        <c:v>2.7664514782474392E-11</c:v>
                      </c:pt>
                      <c:pt idx="167">
                        <c:v>2.7509607420109766E-11</c:v>
                      </c:pt>
                      <c:pt idx="168">
                        <c:v>2.7354160295672384E-11</c:v>
                      </c:pt>
                      <c:pt idx="169">
                        <c:v>2.7198173409162433E-11</c:v>
                      </c:pt>
                      <c:pt idx="170">
                        <c:v>2.7041646760579727E-11</c:v>
                      </c:pt>
                      <c:pt idx="171">
                        <c:v>2.688458034992446E-11</c:v>
                      </c:pt>
                      <c:pt idx="172">
                        <c:v>2.6726974177196436E-11</c:v>
                      </c:pt>
                      <c:pt idx="173">
                        <c:v>2.6568828242396035E-11</c:v>
                      </c:pt>
                      <c:pt idx="174">
                        <c:v>2.6410142545522884E-11</c:v>
                      </c:pt>
                      <c:pt idx="175">
                        <c:v>2.6250917086576971E-11</c:v>
                      </c:pt>
                      <c:pt idx="176">
                        <c:v>2.6071693190114857E-11</c:v>
                      </c:pt>
                      <c:pt idx="177">
                        <c:v>2.5810679214076104E-11</c:v>
                      </c:pt>
                      <c:pt idx="178">
                        <c:v>2.5553014921535832E-11</c:v>
                      </c:pt>
                      <c:pt idx="179">
                        <c:v>2.5298612468577583E-11</c:v>
                      </c:pt>
                      <c:pt idx="180">
                        <c:v>2.5047384027066816E-11</c:v>
                      </c:pt>
                      <c:pt idx="181">
                        <c:v>2.479924839860644E-11</c:v>
                      </c:pt>
                      <c:pt idx="182">
                        <c:v>2.4554138508995876E-11</c:v>
                      </c:pt>
                      <c:pt idx="183">
                        <c:v>2.4311988764864701E-11</c:v>
                      </c:pt>
                      <c:pt idx="184">
                        <c:v>2.407273357284248E-11</c:v>
                      </c:pt>
                      <c:pt idx="185">
                        <c:v>2.3836310751086256E-11</c:v>
                      </c:pt>
                      <c:pt idx="186">
                        <c:v>2.3602667977330217E-11</c:v>
                      </c:pt>
                      <c:pt idx="187">
                        <c:v>2.337175440388182E-11</c:v>
                      </c:pt>
                      <c:pt idx="188">
                        <c:v>2.3143519182993699E-11</c:v>
                      </c:pt>
                      <c:pt idx="189">
                        <c:v>2.2917913176779293E-11</c:v>
                      </c:pt>
                      <c:pt idx="190">
                        <c:v>2.2694893992110706E-11</c:v>
                      </c:pt>
                      <c:pt idx="191">
                        <c:v>2.2474420673947272E-11</c:v>
                      </c:pt>
                      <c:pt idx="192">
                        <c:v>2.2256452261811575E-11</c:v>
                      </c:pt>
                      <c:pt idx="193">
                        <c:v>2.2040948635388409E-11</c:v>
                      </c:pt>
                      <c:pt idx="194">
                        <c:v>2.1827874211812738E-11</c:v>
                      </c:pt>
                      <c:pt idx="195">
                        <c:v>2.1617194776087309E-11</c:v>
                      </c:pt>
                      <c:pt idx="196">
                        <c:v>2.1408876104864146E-11</c:v>
                      </c:pt>
                      <c:pt idx="197">
                        <c:v>2.1202884377598181E-11</c:v>
                      </c:pt>
                      <c:pt idx="198">
                        <c:v>2.0999188799343311E-11</c:v>
                      </c:pt>
                      <c:pt idx="199">
                        <c:v>2.0797759840543403E-11</c:v>
                      </c:pt>
                      <c:pt idx="200">
                        <c:v>2.0598567967616492E-11</c:v>
                      </c:pt>
                      <c:pt idx="201">
                        <c:v>2.0401583833877442E-11</c:v>
                      </c:pt>
                      <c:pt idx="202">
                        <c:v>2.0206780105088556E-11</c:v>
                      </c:pt>
                      <c:pt idx="203">
                        <c:v>2.0014130595754044E-11</c:v>
                      </c:pt>
                      <c:pt idx="204">
                        <c:v>1.982360912683797E-11</c:v>
                      </c:pt>
                      <c:pt idx="205">
                        <c:v>1.9635189602004577E-11</c:v>
                      </c:pt>
                      <c:pt idx="206">
                        <c:v>1.9448847266584758E-11</c:v>
                      </c:pt>
                      <c:pt idx="207">
                        <c:v>1.9264558399809384E-11</c:v>
                      </c:pt>
                      <c:pt idx="208">
                        <c:v>1.9082299302054248E-11</c:v>
                      </c:pt>
                      <c:pt idx="209">
                        <c:v>1.8902046307652447E-11</c:v>
                      </c:pt>
                      <c:pt idx="210">
                        <c:v>1.8723776649941815E-11</c:v>
                      </c:pt>
                      <c:pt idx="211">
                        <c:v>1.8547468492305203E-11</c:v>
                      </c:pt>
                      <c:pt idx="212">
                        <c:v>1.8373100036835952E-11</c:v>
                      </c:pt>
                      <c:pt idx="213">
                        <c:v>1.8200649497891354E-11</c:v>
                      </c:pt>
                      <c:pt idx="214">
                        <c:v>1.8030095695256408E-11</c:v>
                      </c:pt>
                      <c:pt idx="215">
                        <c:v>1.7861418288870202E-11</c:v>
                      </c:pt>
                      <c:pt idx="216">
                        <c:v>1.7694596997330123E-11</c:v>
                      </c:pt>
                      <c:pt idx="217">
                        <c:v>1.7529611542697362E-11</c:v>
                      </c:pt>
                      <c:pt idx="218">
                        <c:v>1.7366442055512771E-11</c:v>
                      </c:pt>
                      <c:pt idx="219">
                        <c:v>1.7205069429329031E-11</c:v>
                      </c:pt>
                      <c:pt idx="220">
                        <c:v>1.7045474638773523E-11</c:v>
                      </c:pt>
                      <c:pt idx="221">
                        <c:v>1.6887638659019314E-11</c:v>
                      </c:pt>
                      <c:pt idx="222">
                        <c:v>1.673154273976429E-11</c:v>
                      </c:pt>
                      <c:pt idx="223">
                        <c:v>1.6577168825857094E-11</c:v>
                      </c:pt>
                      <c:pt idx="224">
                        <c:v>1.6424498968492777E-11</c:v>
                      </c:pt>
                      <c:pt idx="225">
                        <c:v>1.6273515218869239E-11</c:v>
                      </c:pt>
                      <c:pt idx="226">
                        <c:v>1.6124199810846331E-11</c:v>
                      </c:pt>
                      <c:pt idx="227">
                        <c:v>1.5976535610556269E-11</c:v>
                      </c:pt>
                      <c:pt idx="228">
                        <c:v>1.5830505619077424E-11</c:v>
                      </c:pt>
                      <c:pt idx="229">
                        <c:v>1.5686092837488209E-11</c:v>
                      </c:pt>
                      <c:pt idx="230">
                        <c:v>1.5543280387198364E-11</c:v>
                      </c:pt>
                      <c:pt idx="231">
                        <c:v>1.5402051959696954E-11</c:v>
                      </c:pt>
                      <c:pt idx="232">
                        <c:v>1.5262391413811452E-11</c:v>
                      </c:pt>
                      <c:pt idx="233">
                        <c:v>1.5124282608360481E-11</c:v>
                      </c:pt>
                      <c:pt idx="234">
                        <c:v>1.4987709480353876E-11</c:v>
                      </c:pt>
                      <c:pt idx="235">
                        <c:v>1.4852656474633499E-11</c:v>
                      </c:pt>
                      <c:pt idx="236">
                        <c:v>1.4719108237900037E-11</c:v>
                      </c:pt>
                      <c:pt idx="237">
                        <c:v>1.4587049417324934E-11</c:v>
                      </c:pt>
                      <c:pt idx="238">
                        <c:v>1.4456464709537316E-11</c:v>
                      </c:pt>
                      <c:pt idx="239">
                        <c:v>1.4327339257632476E-11</c:v>
                      </c:pt>
                      <c:pt idx="240">
                        <c:v>1.4199658440782649E-11</c:v>
                      </c:pt>
                      <c:pt idx="241">
                        <c:v>1.4073407640257291E-11</c:v>
                      </c:pt>
                      <c:pt idx="242">
                        <c:v>1.3948572267287835E-11</c:v>
                      </c:pt>
                      <c:pt idx="243">
                        <c:v>1.3825138119659602E-11</c:v>
                      </c:pt>
                      <c:pt idx="244">
                        <c:v>1.3703091263334687E-11</c:v>
                      </c:pt>
                      <c:pt idx="245">
                        <c:v>1.3582417769622157E-11</c:v>
                      </c:pt>
                      <c:pt idx="246">
                        <c:v>1.3463103726844507E-11</c:v>
                      </c:pt>
                      <c:pt idx="247">
                        <c:v>1.3345135552031364E-11</c:v>
                      </c:pt>
                      <c:pt idx="248">
                        <c:v>1.3228499958874427E-11</c:v>
                      </c:pt>
                      <c:pt idx="249">
                        <c:v>1.3113183671657953E-11</c:v>
                      </c:pt>
                      <c:pt idx="250">
                        <c:v>1.2999173423434825E-11</c:v>
                      </c:pt>
                      <c:pt idx="251">
                        <c:v>1.2886456220928831E-11</c:v>
                      </c:pt>
                      <c:pt idx="252">
                        <c:v>1.2775019391110412E-11</c:v>
                      </c:pt>
                      <c:pt idx="253">
                        <c:v>1.2664850279086216E-11</c:v>
                      </c:pt>
                      <c:pt idx="254">
                        <c:v>1.2555936233846316E-11</c:v>
                      </c:pt>
                      <c:pt idx="255">
                        <c:v>1.2448264826675222E-11</c:v>
                      </c:pt>
                      <c:pt idx="256">
                        <c:v>1.2341823966677989E-11</c:v>
                      </c:pt>
                      <c:pt idx="257">
                        <c:v>1.2236601591183021E-11</c:v>
                      </c:pt>
                      <c:pt idx="258">
                        <c:v>1.2132585638842362E-11</c:v>
                      </c:pt>
                      <c:pt idx="259">
                        <c:v>1.2029764223773745E-11</c:v>
                      </c:pt>
                      <c:pt idx="260">
                        <c:v>1.1928125808537985E-11</c:v>
                      </c:pt>
                      <c:pt idx="261">
                        <c:v>1.1827658896744565E-11</c:v>
                      </c:pt>
                      <c:pt idx="262">
                        <c:v>1.1728351992262232E-11</c:v>
                      </c:pt>
                      <c:pt idx="263">
                        <c:v>1.1630193733012739E-11</c:v>
                      </c:pt>
                      <c:pt idx="264">
                        <c:v>1.1533173108254152E-11</c:v>
                      </c:pt>
                      <c:pt idx="265">
                        <c:v>1.1437279164006358E-11</c:v>
                      </c:pt>
                      <c:pt idx="266">
                        <c:v>1.1342500946295259E-11</c:v>
                      </c:pt>
                      <c:pt idx="267">
                        <c:v>1.1248827600005701E-11</c:v>
                      </c:pt>
                      <c:pt idx="268">
                        <c:v>1.1156248615901581E-11</c:v>
                      </c:pt>
                      <c:pt idx="269">
                        <c:v>1.1064753560218069E-11</c:v>
                      </c:pt>
                      <c:pt idx="270">
                        <c:v>1.0974331999190341E-11</c:v>
                      </c:pt>
                      <c:pt idx="271">
                        <c:v>1.0884973569609191E-11</c:v>
                      </c:pt>
                      <c:pt idx="272">
                        <c:v>1.0796668239916791E-11</c:v>
                      </c:pt>
                      <c:pt idx="273">
                        <c:v>1.070940607576704E-11</c:v>
                      </c:pt>
                      <c:pt idx="274">
                        <c:v>1.0623177142823555E-11</c:v>
                      </c:pt>
                      <c:pt idx="275">
                        <c:v>1.0537971555525447E-11</c:v>
                      </c:pt>
                      <c:pt idx="276">
                        <c:v>1.0453779738075567E-11</c:v>
                      </c:pt>
                      <c:pt idx="277">
                        <c:v>1.0370592235729698E-11</c:v>
                      </c:pt>
                      <c:pt idx="278">
                        <c:v>1.028839959401618E-11</c:v>
                      </c:pt>
                      <c:pt idx="279">
                        <c:v>1.0207192390865563E-11</c:v>
                      </c:pt>
                      <c:pt idx="280">
                        <c:v>1.0126961486607806E-11</c:v>
                      </c:pt>
                      <c:pt idx="281">
                        <c:v>1.0047697886972174E-11</c:v>
                      </c:pt>
                      <c:pt idx="282">
                        <c:v>9.9693925988799075E-12</c:v>
                      </c:pt>
                      <c:pt idx="283">
                        <c:v>9.8920366496995303E-12</c:v>
                      </c:pt>
                      <c:pt idx="284">
                        <c:v>9.8156213182891044E-12</c:v>
                      </c:pt>
                      <c:pt idx="285">
                        <c:v>9.7401380523727666E-12</c:v>
                      </c:pt>
                      <c:pt idx="286">
                        <c:v>9.6655783027891972E-12</c:v>
                      </c:pt>
                      <c:pt idx="287">
                        <c:v>9.5919335324251301E-12</c:v>
                      </c:pt>
                      <c:pt idx="288">
                        <c:v>9.5191954228786596E-12</c:v>
                      </c:pt>
                      <c:pt idx="289">
                        <c:v>9.4473558460226142E-12</c:v>
                      </c:pt>
                      <c:pt idx="290">
                        <c:v>9.3764066800610837E-12</c:v>
                      </c:pt>
                      <c:pt idx="291">
                        <c:v>9.3063397729666487E-12</c:v>
                      </c:pt>
                      <c:pt idx="292">
                        <c:v>9.2371469837879446E-12</c:v>
                      </c:pt>
                      <c:pt idx="293">
                        <c:v>9.1688207211641851E-12</c:v>
                      </c:pt>
                      <c:pt idx="294">
                        <c:v>9.1013534733877941E-12</c:v>
                      </c:pt>
                      <c:pt idx="295">
                        <c:v>9.0347377287512017E-12</c:v>
                      </c:pt>
                      <c:pt idx="296">
                        <c:v>8.9689659755468399E-12</c:v>
                      </c:pt>
                      <c:pt idx="297">
                        <c:v>8.9040307020671292E-12</c:v>
                      </c:pt>
                      <c:pt idx="298">
                        <c:v>8.8399243966045046E-12</c:v>
                      </c:pt>
                      <c:pt idx="299">
                        <c:v>8.7766395504916036E-12</c:v>
                      </c:pt>
                      <c:pt idx="300">
                        <c:v>8.714168919020111E-12</c:v>
                      </c:pt>
                      <c:pt idx="301">
                        <c:v>8.6525057122921295E-12</c:v>
                      </c:pt>
                      <c:pt idx="302">
                        <c:v>8.5916431844366159E-12</c:v>
                      </c:pt>
                      <c:pt idx="303">
                        <c:v>8.5315745895825128E-12</c:v>
                      </c:pt>
                      <c:pt idx="304">
                        <c:v>8.472293181858761E-12</c:v>
                      </c:pt>
                      <c:pt idx="305">
                        <c:v>8.4137922153943093E-12</c:v>
                      </c:pt>
                      <c:pt idx="306">
                        <c:v>8.3560649443181003E-12</c:v>
                      </c:pt>
                      <c:pt idx="307">
                        <c:v>8.2991046211290572E-12</c:v>
                      </c:pt>
                      <c:pt idx="308">
                        <c:v>8.2429039792428572E-12</c:v>
                      </c:pt>
                      <c:pt idx="309">
                        <c:v>8.1874565750789901E-12</c:v>
                      </c:pt>
                      <c:pt idx="310">
                        <c:v>8.1327567104184112E-12</c:v>
                      </c:pt>
                      <c:pt idx="311">
                        <c:v>8.0787986870421243E-12</c:v>
                      </c:pt>
                      <c:pt idx="312">
                        <c:v>8.0255768067310655E-12</c:v>
                      </c:pt>
                      <c:pt idx="313">
                        <c:v>7.9730853712662255E-12</c:v>
                      </c:pt>
                      <c:pt idx="314">
                        <c:v>7.9213186824285808E-12</c:v>
                      </c:pt>
                      <c:pt idx="315">
                        <c:v>7.8702710419990963E-12</c:v>
                      </c:pt>
                      <c:pt idx="316">
                        <c:v>7.8199367517587532E-12</c:v>
                      </c:pt>
                      <c:pt idx="317">
                        <c:v>7.7703101134885183E-12</c:v>
                      </c:pt>
                      <c:pt idx="318">
                        <c:v>7.7213854289693646E-12</c:v>
                      </c:pt>
                      <c:pt idx="319">
                        <c:v>7.6731569999822878E-12</c:v>
                      </c:pt>
                      <c:pt idx="320">
                        <c:v>7.6256191283082304E-12</c:v>
                      </c:pt>
                      <c:pt idx="321">
                        <c:v>7.5787661157281719E-12</c:v>
                      </c:pt>
                      <c:pt idx="322">
                        <c:v>7.5325922640230936E-12</c:v>
                      </c:pt>
                      <c:pt idx="323">
                        <c:v>7.4870918749739911E-12</c:v>
                      </c:pt>
                      <c:pt idx="324">
                        <c:v>7.442259355790666E-12</c:v>
                      </c:pt>
                      <c:pt idx="325">
                        <c:v>7.3980899364656797E-12</c:v>
                      </c:pt>
                      <c:pt idx="326">
                        <c:v>7.3545791777211434E-12</c:v>
                      </c:pt>
                      <c:pt idx="327">
                        <c:v>7.3117226362251836E-12</c:v>
                      </c:pt>
                      <c:pt idx="328">
                        <c:v>7.2695158686458703E-12</c:v>
                      </c:pt>
                      <c:pt idx="329">
                        <c:v>7.2279544316513236E-12</c:v>
                      </c:pt>
                      <c:pt idx="330">
                        <c:v>7.1870338819096191E-12</c:v>
                      </c:pt>
                      <c:pt idx="331">
                        <c:v>7.1467497760888777E-12</c:v>
                      </c:pt>
                      <c:pt idx="332">
                        <c:v>7.1070976708571783E-12</c:v>
                      </c:pt>
                      <c:pt idx="333">
                        <c:v>7.0680731228826337E-12</c:v>
                      </c:pt>
                      <c:pt idx="334">
                        <c:v>7.0296716888333219E-12</c:v>
                      </c:pt>
                      <c:pt idx="335">
                        <c:v>6.9918889253773476E-12</c:v>
                      </c:pt>
                      <c:pt idx="336">
                        <c:v>6.9547203891828334E-12</c:v>
                      </c:pt>
                      <c:pt idx="337">
                        <c:v>6.9181616369178323E-12</c:v>
                      </c:pt>
                      <c:pt idx="338">
                        <c:v>6.8822082252504893E-12</c:v>
                      </c:pt>
                      <c:pt idx="339">
                        <c:v>6.8468557108488519E-12</c:v>
                      </c:pt>
                      <c:pt idx="340">
                        <c:v>6.8120995990744283E-12</c:v>
                      </c:pt>
                      <c:pt idx="341">
                        <c:v>6.7779348006719889E-12</c:v>
                      </c:pt>
                      <c:pt idx="342">
                        <c:v>6.7443577305302509E-12</c:v>
                      </c:pt>
                      <c:pt idx="343">
                        <c:v>6.7113653206094796E-12</c:v>
                      </c:pt>
                      <c:pt idx="344">
                        <c:v>6.6789545028699909E-12</c:v>
                      </c:pt>
                      <c:pt idx="345">
                        <c:v>6.6471222092720013E-12</c:v>
                      </c:pt>
                      <c:pt idx="346">
                        <c:v>6.6158653717758228E-12</c:v>
                      </c:pt>
                      <c:pt idx="347">
                        <c:v>6.5851809223416929E-12</c:v>
                      </c:pt>
                      <c:pt idx="348">
                        <c:v>6.5550657929299317E-12</c:v>
                      </c:pt>
                      <c:pt idx="349">
                        <c:v>6.5255169155007912E-12</c:v>
                      </c:pt>
                      <c:pt idx="350">
                        <c:v>6.4965312220145181E-12</c:v>
                      </c:pt>
                      <c:pt idx="351">
                        <c:v>6.4681056444314039E-12</c:v>
                      </c:pt>
                      <c:pt idx="352">
                        <c:v>6.4402371147117404E-12</c:v>
                      </c:pt>
                      <c:pt idx="353">
                        <c:v>6.4129225648157563E-12</c:v>
                      </c:pt>
                      <c:pt idx="354">
                        <c:v>6.3861589267037741E-12</c:v>
                      </c:pt>
                      <c:pt idx="355">
                        <c:v>6.359943132336028E-12</c:v>
                      </c:pt>
                      <c:pt idx="356">
                        <c:v>6.3342721136728099E-12</c:v>
                      </c:pt>
                      <c:pt idx="357">
                        <c:v>6.3091428026743807E-12</c:v>
                      </c:pt>
                      <c:pt idx="358">
                        <c:v>6.2845521313010184E-12</c:v>
                      </c:pt>
                      <c:pt idx="359">
                        <c:v>6.2604970315130082E-12</c:v>
                      </c:pt>
                      <c:pt idx="360">
                        <c:v>6.2369744352705959E-12</c:v>
                      </c:pt>
                      <c:pt idx="361">
                        <c:v>6.213981274534074E-12</c:v>
                      </c:pt>
                      <c:pt idx="362">
                        <c:v>6.1915144812637229E-12</c:v>
                      </c:pt>
                      <c:pt idx="363">
                        <c:v>6.169570987419768E-12</c:v>
                      </c:pt>
                      <c:pt idx="364">
                        <c:v>6.1481477249625528E-12</c:v>
                      </c:pt>
                      <c:pt idx="365">
                        <c:v>6.1272417770454632E-12</c:v>
                      </c:pt>
                      <c:pt idx="366">
                        <c:v>6.1068512384561617E-12</c:v>
                      </c:pt>
                      <c:pt idx="367">
                        <c:v>6.0869745189951446E-12</c:v>
                      </c:pt>
                      <c:pt idx="368">
                        <c:v>6.0676100195589722E-12</c:v>
                      </c:pt>
                      <c:pt idx="369">
                        <c:v>6.0487561410442064E-12</c:v>
                      </c:pt>
                      <c:pt idx="370">
                        <c:v>6.03041128434743E-12</c:v>
                      </c:pt>
                      <c:pt idx="371">
                        <c:v>6.0125738503651711E-12</c:v>
                      </c:pt>
                      <c:pt idx="372">
                        <c:v>5.9952422399940246E-12</c:v>
                      </c:pt>
                      <c:pt idx="373">
                        <c:v>5.9784148541305265E-12</c:v>
                      </c:pt>
                      <c:pt idx="374">
                        <c:v>5.9620900936712623E-12</c:v>
                      </c:pt>
                      <c:pt idx="375">
                        <c:v>5.9462663595127695E-12</c:v>
                      </c:pt>
                      <c:pt idx="376">
                        <c:v>5.9309420525516229E-12</c:v>
                      </c:pt>
                      <c:pt idx="377">
                        <c:v>5.9161155736843691E-12</c:v>
                      </c:pt>
                      <c:pt idx="378">
                        <c:v>5.9017853238076064E-12</c:v>
                      </c:pt>
                      <c:pt idx="379">
                        <c:v>5.8879497038178513E-12</c:v>
                      </c:pt>
                      <c:pt idx="380">
                        <c:v>5.8746071146117094E-12</c:v>
                      </c:pt>
                      <c:pt idx="381">
                        <c:v>5.8617559570857159E-12</c:v>
                      </c:pt>
                      <c:pt idx="382">
                        <c:v>5.8493946321364319E-12</c:v>
                      </c:pt>
                      <c:pt idx="383">
                        <c:v>5.8375215406604314E-12</c:v>
                      </c:pt>
                      <c:pt idx="384">
                        <c:v>5.8261350835542625E-12</c:v>
                      </c:pt>
                      <c:pt idx="385">
                        <c:v>5.8152336617144976E-12</c:v>
                      </c:pt>
                      <c:pt idx="386">
                        <c:v>5.8048156760376858E-12</c:v>
                      </c:pt>
                      <c:pt idx="387">
                        <c:v>5.7948795274204179E-12</c:v>
                      </c:pt>
                      <c:pt idx="388">
                        <c:v>5.7854236167592187E-12</c:v>
                      </c:pt>
                      <c:pt idx="389">
                        <c:v>5.7764463514971076E-12</c:v>
                      </c:pt>
                      <c:pt idx="390">
                        <c:v>5.7679473318366897E-12</c:v>
                      </c:pt>
                      <c:pt idx="391">
                        <c:v>5.7599266352990507E-12</c:v>
                      </c:pt>
                      <c:pt idx="392">
                        <c:v>5.752383798628112E-12</c:v>
                      </c:pt>
                      <c:pt idx="393">
                        <c:v>5.7453183585678066E-12</c:v>
                      </c:pt>
                      <c:pt idx="394">
                        <c:v>5.7387298518620317E-12</c:v>
                      </c:pt>
                      <c:pt idx="395">
                        <c:v>5.7326178152547281E-12</c:v>
                      </c:pt>
                      <c:pt idx="396">
                        <c:v>5.7269817854898297E-12</c:v>
                      </c:pt>
                      <c:pt idx="397">
                        <c:v>5.7218212993112238E-12</c:v>
                      </c:pt>
                      <c:pt idx="398">
                        <c:v>5.7171358934628482E-12</c:v>
                      </c:pt>
                      <c:pt idx="399">
                        <c:v>5.712925104688618E-12</c:v>
                      </c:pt>
                      <c:pt idx="400">
                        <c:v>5.7091884697324781E-12</c:v>
                      </c:pt>
                      <c:pt idx="401">
                        <c:v>5.7059255253383289E-12</c:v>
                      </c:pt>
                      <c:pt idx="402">
                        <c:v>5.7031358082500832E-12</c:v>
                      </c:pt>
                      <c:pt idx="403">
                        <c:v>5.7008188552116956E-12</c:v>
                      </c:pt>
                      <c:pt idx="404">
                        <c:v>5.6989742029670705E-12</c:v>
                      </c:pt>
                      <c:pt idx="405">
                        <c:v>5.6976013882601094E-12</c:v>
                      </c:pt>
                      <c:pt idx="406">
                        <c:v>5.6966999979152409E-12</c:v>
                      </c:pt>
                      <c:pt idx="407">
                        <c:v>5.6962701415165479E-12</c:v>
                      </c:pt>
                      <c:pt idx="408">
                        <c:v>5.6963122396822451E-12</c:v>
                      </c:pt>
                      <c:pt idx="409">
                        <c:v>5.6968267171538306E-12</c:v>
                      </c:pt>
                      <c:pt idx="410">
                        <c:v>5.6978139986727364E-12</c:v>
                      </c:pt>
                      <c:pt idx="411">
                        <c:v>5.6992745089804721E-12</c:v>
                      </c:pt>
                      <c:pt idx="412">
                        <c:v>5.701208672818485E-12</c:v>
                      </c:pt>
                      <c:pt idx="413">
                        <c:v>5.7036169149282538E-12</c:v>
                      </c:pt>
                      <c:pt idx="414">
                        <c:v>5.7064996600512293E-12</c:v>
                      </c:pt>
                      <c:pt idx="415">
                        <c:v>5.7098573329289169E-12</c:v>
                      </c:pt>
                      <c:pt idx="416">
                        <c:v>5.7136903583027534E-12</c:v>
                      </c:pt>
                      <c:pt idx="417">
                        <c:v>5.7179991609142338E-12</c:v>
                      </c:pt>
                      <c:pt idx="418">
                        <c:v>5.7227841655048006E-12</c:v>
                      </c:pt>
                      <c:pt idx="419">
                        <c:v>5.7280457968159528E-12</c:v>
                      </c:pt>
                      <c:pt idx="420">
                        <c:v>5.7337844795891427E-12</c:v>
                      </c:pt>
                      <c:pt idx="421">
                        <c:v>5.7400006385658619E-12</c:v>
                      </c:pt>
                      <c:pt idx="422">
                        <c:v>5.7466946281671973E-12</c:v>
                      </c:pt>
                      <c:pt idx="423">
                        <c:v>5.7538661087555486E-12</c:v>
                      </c:pt>
                      <c:pt idx="424">
                        <c:v>5.7615161774819531E-12</c:v>
                      </c:pt>
                      <c:pt idx="425">
                        <c:v>5.7696463931991651E-12</c:v>
                      </c:pt>
                      <c:pt idx="426">
                        <c:v>5.7782583147599454E-12</c:v>
                      </c:pt>
                      <c:pt idx="427">
                        <c:v>5.7873535010170307E-12</c:v>
                      </c:pt>
                      <c:pt idx="428">
                        <c:v>5.796933510823172E-12</c:v>
                      </c:pt>
                      <c:pt idx="429">
                        <c:v>5.8069999030311369E-12</c:v>
                      </c:pt>
                      <c:pt idx="430">
                        <c:v>5.8175542364936504E-12</c:v>
                      </c:pt>
                      <c:pt idx="431">
                        <c:v>5.82859807006345E-12</c:v>
                      </c:pt>
                      <c:pt idx="432">
                        <c:v>5.8401329625933161E-12</c:v>
                      </c:pt>
                      <c:pt idx="433">
                        <c:v>5.8521604729359883E-12</c:v>
                      </c:pt>
                      <c:pt idx="434">
                        <c:v>5.8646821599441994E-12</c:v>
                      </c:pt>
                      <c:pt idx="435">
                        <c:v>5.8776995824707278E-12</c:v>
                      </c:pt>
                      <c:pt idx="436">
                        <c:v>5.8912142993682836E-12</c:v>
                      </c:pt>
                      <c:pt idx="437">
                        <c:v>5.9052278694896502E-12</c:v>
                      </c:pt>
                      <c:pt idx="438">
                        <c:v>5.9197418516875561E-12</c:v>
                      </c:pt>
                      <c:pt idx="439">
                        <c:v>5.9347578048147477E-12</c:v>
                      </c:pt>
                      <c:pt idx="440">
                        <c:v>5.9502772877239979E-12</c:v>
                      </c:pt>
                      <c:pt idx="441">
                        <c:v>5.9663018592680256E-12</c:v>
                      </c:pt>
                      <c:pt idx="442">
                        <c:v>5.9828330782995972E-12</c:v>
                      </c:pt>
                      <c:pt idx="443">
                        <c:v>5.9998725036714599E-12</c:v>
                      </c:pt>
                      <c:pt idx="444">
                        <c:v>6.0174216942363479E-12</c:v>
                      </c:pt>
                      <c:pt idx="445">
                        <c:v>6.0354822088470332E-12</c:v>
                      </c:pt>
                      <c:pt idx="446">
                        <c:v>6.0540556063562429E-12</c:v>
                      </c:pt>
                      <c:pt idx="447">
                        <c:v>6.0731434523357715E-12</c:v>
                      </c:pt>
                      <c:pt idx="448">
                        <c:v>6.0927480420224577E-12</c:v>
                      </c:pt>
                      <c:pt idx="449">
                        <c:v>6.1128723798754382E-12</c:v>
                      </c:pt>
                      <c:pt idx="450">
                        <c:v>6.1335194891012484E-12</c:v>
                      </c:pt>
                      <c:pt idx="451">
                        <c:v>6.1546923929064348E-12</c:v>
                      </c:pt>
                      <c:pt idx="452">
                        <c:v>6.1763941144975633E-12</c:v>
                      </c:pt>
                      <c:pt idx="453">
                        <c:v>6.1986276770811893E-12</c:v>
                      </c:pt>
                      <c:pt idx="454">
                        <c:v>6.2213961038638611E-12</c:v>
                      </c:pt>
                      <c:pt idx="455">
                        <c:v>6.2447024180521486E-12</c:v>
                      </c:pt>
                      <c:pt idx="456">
                        <c:v>6.268549642852595E-12</c:v>
                      </c:pt>
                      <c:pt idx="457">
                        <c:v>6.2929408014717325E-12</c:v>
                      </c:pt>
                      <c:pt idx="458">
                        <c:v>6.3178789171161286E-12</c:v>
                      </c:pt>
                      <c:pt idx="459">
                        <c:v>6.3433670129923629E-12</c:v>
                      </c:pt>
                      <c:pt idx="460">
                        <c:v>6.3694081123069722E-12</c:v>
                      </c:pt>
                      <c:pt idx="461">
                        <c:v>6.3960052382665048E-12</c:v>
                      </c:pt>
                      <c:pt idx="462">
                        <c:v>6.423161414077525E-12</c:v>
                      </c:pt>
                      <c:pt idx="463">
                        <c:v>6.4508796629465671E-12</c:v>
                      </c:pt>
                      <c:pt idx="464">
                        <c:v>6.4791630080802077E-12</c:v>
                      </c:pt>
                      <c:pt idx="465">
                        <c:v>6.5080144726849901E-12</c:v>
                      </c:pt>
                      <c:pt idx="466">
                        <c:v>6.5374370799674672E-12</c:v>
                      </c:pt>
                      <c:pt idx="467">
                        <c:v>6.5674338531342098E-12</c:v>
                      </c:pt>
                      <c:pt idx="468">
                        <c:v>6.5980078153917507E-12</c:v>
                      </c:pt>
                      <c:pt idx="469">
                        <c:v>6.6291619899466657E-12</c:v>
                      </c:pt>
                      <c:pt idx="470">
                        <c:v>6.6608994000054769E-12</c:v>
                      </c:pt>
                      <c:pt idx="471">
                        <c:v>6.6932230818460838E-12</c:v>
                      </c:pt>
                      <c:pt idx="472">
                        <c:v>6.726137344984364E-12</c:v>
                      </c:pt>
                      <c:pt idx="473">
                        <c:v>6.7596470304737224E-12</c:v>
                      </c:pt>
                      <c:pt idx="474">
                        <c:v>6.7937565307287463E-12</c:v>
                      </c:pt>
                      <c:pt idx="475">
                        <c:v>6.828470238164075E-12</c:v>
                      </c:pt>
                      <c:pt idx="476">
                        <c:v>6.8637925451942895E-12</c:v>
                      </c:pt>
                      <c:pt idx="477">
                        <c:v>6.8997278442340516E-12</c:v>
                      </c:pt>
                      <c:pt idx="478">
                        <c:v>6.9362805276979351E-12</c:v>
                      </c:pt>
                      <c:pt idx="479">
                        <c:v>6.973454988000588E-12</c:v>
                      </c:pt>
                      <c:pt idx="480">
                        <c:v>7.0112556175565923E-12</c:v>
                      </c:pt>
                      <c:pt idx="481">
                        <c:v>7.0496868087805636E-12</c:v>
                      </c:pt>
                      <c:pt idx="482">
                        <c:v>7.0887529540871565E-12</c:v>
                      </c:pt>
                      <c:pt idx="483">
                        <c:v>7.1284584458909601E-12</c:v>
                      </c:pt>
                      <c:pt idx="484">
                        <c:v>7.1688076766065725E-12</c:v>
                      </c:pt>
                      <c:pt idx="485">
                        <c:v>7.2098050386486254E-12</c:v>
                      </c:pt>
                      <c:pt idx="486">
                        <c:v>7.2514549244317404E-12</c:v>
                      </c:pt>
                      <c:pt idx="487">
                        <c:v>7.2937617263705292E-12</c:v>
                      </c:pt>
                      <c:pt idx="488">
                        <c:v>7.3367302114741972E-12</c:v>
                      </c:pt>
                      <c:pt idx="489">
                        <c:v>7.3803661976411679E-12</c:v>
                      </c:pt>
                      <c:pt idx="490">
                        <c:v>7.4246750319838392E-12</c:v>
                      </c:pt>
                      <c:pt idx="491">
                        <c:v>7.4696620233083452E-12</c:v>
                      </c:pt>
                      <c:pt idx="492">
                        <c:v>7.5153324804208068E-12</c:v>
                      </c:pt>
                      <c:pt idx="493">
                        <c:v>7.5616917121273079E-12</c:v>
                      </c:pt>
                      <c:pt idx="494">
                        <c:v>7.6087450272340293E-12</c:v>
                      </c:pt>
                      <c:pt idx="495">
                        <c:v>7.6564977345470822E-12</c:v>
                      </c:pt>
                      <c:pt idx="496">
                        <c:v>7.7049551558117782E-12</c:v>
                      </c:pt>
                      <c:pt idx="497">
                        <c:v>7.7541229284689291E-12</c:v>
                      </c:pt>
                      <c:pt idx="498">
                        <c:v>7.8040070110762031E-12</c:v>
                      </c:pt>
                      <c:pt idx="499">
                        <c:v>7.8546133762638178E-12</c:v>
                      </c:pt>
                      <c:pt idx="500">
                        <c:v>7.905947996661997E-12</c:v>
                      </c:pt>
                      <c:pt idx="501">
                        <c:v>7.9580168449009855E-12</c:v>
                      </c:pt>
                      <c:pt idx="502">
                        <c:v>8.0108258936109637E-12</c:v>
                      </c:pt>
                      <c:pt idx="503">
                        <c:v>8.0643811154221684E-12</c:v>
                      </c:pt>
                      <c:pt idx="504">
                        <c:v>8.1186885066423548E-12</c:v>
                      </c:pt>
                      <c:pt idx="505">
                        <c:v>8.1737544916066356E-12</c:v>
                      </c:pt>
                      <c:pt idx="506">
                        <c:v>8.2295856189578844E-12</c:v>
                      </c:pt>
                      <c:pt idx="507">
                        <c:v>8.2861883875658741E-12</c:v>
                      </c:pt>
                      <c:pt idx="508">
                        <c:v>8.3435692970560393E-12</c:v>
                      </c:pt>
                      <c:pt idx="509">
                        <c:v>8.4017349584113117E-12</c:v>
                      </c:pt>
                      <c:pt idx="510">
                        <c:v>8.4606922100966583E-12</c:v>
                      </c:pt>
                      <c:pt idx="511">
                        <c:v>8.5204479183173267E-12</c:v>
                      </c:pt>
                      <c:pt idx="512">
                        <c:v>8.5810089494250241E-12</c:v>
                      </c:pt>
                      <c:pt idx="513">
                        <c:v>8.6423822615164954E-12</c:v>
                      </c:pt>
                      <c:pt idx="514">
                        <c:v>8.7045750601735356E-12</c:v>
                      </c:pt>
                      <c:pt idx="515">
                        <c:v>8.7675945922425322E-12</c:v>
                      </c:pt>
                      <c:pt idx="516">
                        <c:v>8.8314481045713612E-12</c:v>
                      </c:pt>
                      <c:pt idx="517">
                        <c:v>8.8961429169184795E-12</c:v>
                      </c:pt>
                      <c:pt idx="518">
                        <c:v>8.9616866117857502E-12</c:v>
                      </c:pt>
                      <c:pt idx="519">
                        <c:v>9.0280868307611707E-12</c:v>
                      </c:pt>
                      <c:pt idx="520">
                        <c:v>9.0953512154327841E-12</c:v>
                      </c:pt>
                      <c:pt idx="521">
                        <c:v>9.1634874634682637E-12</c:v>
                      </c:pt>
                      <c:pt idx="522">
                        <c:v>9.2325035441380353E-12</c:v>
                      </c:pt>
                      <c:pt idx="523">
                        <c:v>9.3024075087135463E-12</c:v>
                      </c:pt>
                      <c:pt idx="524">
                        <c:v>9.3732074084816732E-12</c:v>
                      </c:pt>
                      <c:pt idx="525">
                        <c:v>9.4449113364784081E-12</c:v>
                      </c:pt>
                      <c:pt idx="526">
                        <c:v>9.5175276592931843E-12</c:v>
                      </c:pt>
                      <c:pt idx="527">
                        <c:v>9.5910648535142333E-12</c:v>
                      </c:pt>
                      <c:pt idx="528">
                        <c:v>9.6655313960242997E-12</c:v>
                      </c:pt>
                      <c:pt idx="529">
                        <c:v>9.7409357935401983E-12</c:v>
                      </c:pt>
                      <c:pt idx="530">
                        <c:v>9.8172868217967607E-12</c:v>
                      </c:pt>
                      <c:pt idx="531">
                        <c:v>9.8945933989345297E-12</c:v>
                      </c:pt>
                      <c:pt idx="532">
                        <c:v>9.9728644443832753E-12</c:v>
                      </c:pt>
                      <c:pt idx="533">
                        <c:v>1.0052108897792437E-11</c:v>
                      </c:pt>
                      <c:pt idx="534">
                        <c:v>1.01323359573435E-11</c:v>
                      </c:pt>
                      <c:pt idx="535">
                        <c:v>1.0213554999652201E-11</c:v>
                      </c:pt>
                      <c:pt idx="536">
                        <c:v>1.0295775404863291E-11</c:v>
                      </c:pt>
                      <c:pt idx="537">
                        <c:v>1.0379006565883172E-11</c:v>
                      </c:pt>
                      <c:pt idx="538">
                        <c:v>1.0463258118368711E-11</c:v>
                      </c:pt>
                      <c:pt idx="539">
                        <c:v>1.0548539915163506E-11</c:v>
                      </c:pt>
                      <c:pt idx="540">
                        <c:v>1.0634861816748793E-11</c:v>
                      </c:pt>
                      <c:pt idx="541">
                        <c:v>1.0722233690887153E-11</c:v>
                      </c:pt>
                      <c:pt idx="542">
                        <c:v>1.0810665627801966E-11</c:v>
                      </c:pt>
                      <c:pt idx="543">
                        <c:v>1.090016797537613E-11</c:v>
                      </c:pt>
                      <c:pt idx="544">
                        <c:v>1.0990751095852608E-11</c:v>
                      </c:pt>
                      <c:pt idx="545">
                        <c:v>1.1082425355034463E-11</c:v>
                      </c:pt>
                      <c:pt idx="546">
                        <c:v>1.1175201317322974E-11</c:v>
                      </c:pt>
                      <c:pt idx="547">
                        <c:v>1.1269089845868538E-11</c:v>
                      </c:pt>
                      <c:pt idx="548">
                        <c:v>1.1364101828430527E-11</c:v>
                      </c:pt>
                      <c:pt idx="549">
                        <c:v>1.1460248154101226E-11</c:v>
                      </c:pt>
                      <c:pt idx="550">
                        <c:v>1.1557539884235114E-11</c:v>
                      </c:pt>
                      <c:pt idx="551">
                        <c:v>1.1655988419444826E-11</c:v>
                      </c:pt>
                      <c:pt idx="552">
                        <c:v>1.1755605199887075E-11</c:v>
                      </c:pt>
                      <c:pt idx="553">
                        <c:v>1.1856401665996517E-11</c:v>
                      </c:pt>
                      <c:pt idx="554">
                        <c:v>1.1958389402954436E-11</c:v>
                      </c:pt>
                      <c:pt idx="555">
                        <c:v>1.2061580373825573E-11</c:v>
                      </c:pt>
                      <c:pt idx="556">
                        <c:v>1.2165986602386694E-11</c:v>
                      </c:pt>
                      <c:pt idx="557">
                        <c:v>1.2271620112413776E-11</c:v>
                      </c:pt>
                      <c:pt idx="558">
                        <c:v>1.2378493045283952E-11</c:v>
                      </c:pt>
                      <c:pt idx="559">
                        <c:v>1.2486617955525975E-11</c:v>
                      </c:pt>
                      <c:pt idx="560">
                        <c:v>1.2596007487965405E-11</c:v>
                      </c:pt>
                      <c:pt idx="561">
                        <c:v>1.2706674287427747E-11</c:v>
                      </c:pt>
                      <c:pt idx="562">
                        <c:v>1.2818631091464926E-11</c:v>
                      </c:pt>
                      <c:pt idx="563">
                        <c:v>1.2931891080921894E-11</c:v>
                      </c:pt>
                      <c:pt idx="564">
                        <c:v>1.3046467568164083E-11</c:v>
                      </c:pt>
                      <c:pt idx="565">
                        <c:v>1.316237386556924E-11</c:v>
                      </c:pt>
                      <c:pt idx="566">
                        <c:v>1.3279623356614697E-11</c:v>
                      </c:pt>
                      <c:pt idx="567">
                        <c:v>1.3398229892919468E-11</c:v>
                      </c:pt>
                      <c:pt idx="568">
                        <c:v>1.3518207513955571E-11</c:v>
                      </c:pt>
                      <c:pt idx="569">
                        <c:v>1.363957025965493E-11</c:v>
                      </c:pt>
                      <c:pt idx="570">
                        <c:v>1.3762332222471559E-11</c:v>
                      </c:pt>
                      <c:pt idx="571">
                        <c:v>1.3886507984313809E-11</c:v>
                      </c:pt>
                      <c:pt idx="572">
                        <c:v>1.401211239058808E-11</c:v>
                      </c:pt>
                      <c:pt idx="573">
                        <c:v>1.4139160289114811E-11</c:v>
                      </c:pt>
                      <c:pt idx="574">
                        <c:v>1.4267666564481517E-11</c:v>
                      </c:pt>
                      <c:pt idx="575">
                        <c:v>1.4397646610325001E-11</c:v>
                      </c:pt>
                      <c:pt idx="576">
                        <c:v>1.452911618591844E-11</c:v>
                      </c:pt>
                      <c:pt idx="577">
                        <c:v>1.4662091058205607E-11</c:v>
                      </c:pt>
                      <c:pt idx="578">
                        <c:v>1.4796587017751142E-11</c:v>
                      </c:pt>
                      <c:pt idx="579">
                        <c:v>1.4932620383610642E-11</c:v>
                      </c:pt>
                      <c:pt idx="580">
                        <c:v>1.5070207980865264E-11</c:v>
                      </c:pt>
                      <c:pt idx="581">
                        <c:v>1.5209366654071761E-11</c:v>
                      </c:pt>
                      <c:pt idx="582">
                        <c:v>1.5350113260745121E-11</c:v>
                      </c:pt>
                      <c:pt idx="583">
                        <c:v>1.5492465206981018E-11</c:v>
                      </c:pt>
                      <c:pt idx="584">
                        <c:v>1.5636440602057519E-11</c:v>
                      </c:pt>
                      <c:pt idx="585">
                        <c:v>1.5782057599210968E-11</c:v>
                      </c:pt>
                      <c:pt idx="586">
                        <c:v>1.5929334356513348E-11</c:v>
                      </c:pt>
                      <c:pt idx="587">
                        <c:v>1.607828960072405E-11</c:v>
                      </c:pt>
                      <c:pt idx="588">
                        <c:v>1.6228943043712737E-11</c:v>
                      </c:pt>
                      <c:pt idx="589">
                        <c:v>1.6381314490260186E-11</c:v>
                      </c:pt>
                      <c:pt idx="590">
                        <c:v>1.6535423744698297E-11</c:v>
                      </c:pt>
                      <c:pt idx="591">
                        <c:v>1.6691291197477046E-11</c:v>
                      </c:pt>
                      <c:pt idx="592">
                        <c:v>1.684893863126111E-11</c:v>
                      </c:pt>
                      <c:pt idx="593">
                        <c:v>1.7008388017800363E-11</c:v>
                      </c:pt>
                      <c:pt idx="594">
                        <c:v>1.7169661326365315E-11</c:v>
                      </c:pt>
                      <c:pt idx="595">
                        <c:v>1.7332781122380793E-11</c:v>
                      </c:pt>
                      <c:pt idx="596">
                        <c:v>1.7497771950562204E-11</c:v>
                      </c:pt>
                      <c:pt idx="597">
                        <c:v>1.7664658731761766E-11</c:v>
                      </c:pt>
                      <c:pt idx="598">
                        <c:v>1.7833466385421432E-11</c:v>
                      </c:pt>
                      <c:pt idx="599">
                        <c:v>1.8004220425304802E-11</c:v>
                      </c:pt>
                      <c:pt idx="600">
                        <c:v>1.8176949179036935E-11</c:v>
                      </c:pt>
                      <c:pt idx="601">
                        <c:v>1.8351681711309764E-11</c:v>
                      </c:pt>
                      <c:pt idx="602">
                        <c:v>1.8528447086815192E-11</c:v>
                      </c:pt>
                      <c:pt idx="603">
                        <c:v>1.8707274954403371E-11</c:v>
                      </c:pt>
                      <c:pt idx="604">
                        <c:v>1.8888198928199436E-11</c:v>
                      </c:pt>
                      <c:pt idx="605">
                        <c:v>1.9071254050117495E-11</c:v>
                      </c:pt>
                      <c:pt idx="606">
                        <c:v>1.925647536213122E-11</c:v>
                      </c:pt>
                      <c:pt idx="607">
                        <c:v>1.944389846897699E-11</c:v>
                      </c:pt>
                      <c:pt idx="608">
                        <c:v>1.9633564500370778E-11</c:v>
                      </c:pt>
                      <c:pt idx="609">
                        <c:v>1.9825517288931569E-11</c:v>
                      </c:pt>
                      <c:pt idx="610">
                        <c:v>2.0019800676476134E-11</c:v>
                      </c:pt>
                      <c:pt idx="611">
                        <c:v>2.0216459017750876E-11</c:v>
                      </c:pt>
                      <c:pt idx="612">
                        <c:v>2.041554428049203E-11</c:v>
                      </c:pt>
                      <c:pt idx="613">
                        <c:v>2.0617113401461017E-11</c:v>
                      </c:pt>
                      <c:pt idx="614">
                        <c:v>2.0821223377094559E-11</c:v>
                      </c:pt>
                      <c:pt idx="615">
                        <c:v>2.1027931627371247E-11</c:v>
                      </c:pt>
                      <c:pt idx="616">
                        <c:v>2.1237305907809423E-11</c:v>
                      </c:pt>
                      <c:pt idx="617">
                        <c:v>2.1449422869618435E-11</c:v>
                      </c:pt>
                      <c:pt idx="618">
                        <c:v>2.1664359392592945E-11</c:v>
                      </c:pt>
                      <c:pt idx="619">
                        <c:v>2.1818369193189532E-11</c:v>
                      </c:pt>
                      <c:pt idx="620">
                        <c:v>2.1927873749598014E-11</c:v>
                      </c:pt>
                      <c:pt idx="621">
                        <c:v>2.2035209390193673E-11</c:v>
                      </c:pt>
                      <c:pt idx="622">
                        <c:v>2.2140376114976526E-11</c:v>
                      </c:pt>
                      <c:pt idx="623">
                        <c:v>2.2243373923946373E-11</c:v>
                      </c:pt>
                      <c:pt idx="624">
                        <c:v>2.2344202817103584E-11</c:v>
                      </c:pt>
                      <c:pt idx="625">
                        <c:v>2.2442862794447618E-11</c:v>
                      </c:pt>
                      <c:pt idx="626">
                        <c:v>2.2539353855979027E-11</c:v>
                      </c:pt>
                      <c:pt idx="627">
                        <c:v>2.2633676001697429E-11</c:v>
                      </c:pt>
                      <c:pt idx="628">
                        <c:v>2.2725829231603009E-11</c:v>
                      </c:pt>
                      <c:pt idx="629">
                        <c:v>2.2815813545695595E-11</c:v>
                      </c:pt>
                      <c:pt idx="630">
                        <c:v>2.2903628943975552E-11</c:v>
                      </c:pt>
                      <c:pt idx="631">
                        <c:v>2.2989275426442507E-11</c:v>
                      </c:pt>
                      <c:pt idx="632">
                        <c:v>2.3072752993096461E-11</c:v>
                      </c:pt>
                      <c:pt idx="633">
                        <c:v>2.3154061643937602E-11</c:v>
                      </c:pt>
                      <c:pt idx="634">
                        <c:v>2.3233201378965925E-11</c:v>
                      </c:pt>
                      <c:pt idx="635">
                        <c:v>2.3310172198181434E-11</c:v>
                      </c:pt>
                      <c:pt idx="636">
                        <c:v>2.3384974101583941E-11</c:v>
                      </c:pt>
                      <c:pt idx="637">
                        <c:v>2.3457607089173631E-11</c:v>
                      </c:pt>
                      <c:pt idx="638">
                        <c:v>2.3528071160950509E-11</c:v>
                      </c:pt>
                      <c:pt idx="639">
                        <c:v>2.3596366316914384E-11</c:v>
                      </c:pt>
                      <c:pt idx="640">
                        <c:v>2.3662492557065442E-11</c:v>
                      </c:pt>
                      <c:pt idx="641">
                        <c:v>2.3726449881403691E-11</c:v>
                      </c:pt>
                      <c:pt idx="642">
                        <c:v>2.3788238289928931E-11</c:v>
                      </c:pt>
                      <c:pt idx="643">
                        <c:v>2.3847857782641364E-11</c:v>
                      </c:pt>
                      <c:pt idx="644">
                        <c:v>2.3905308359540978E-11</c:v>
                      </c:pt>
                      <c:pt idx="645">
                        <c:v>2.396059002062778E-11</c:v>
                      </c:pt>
                      <c:pt idx="646">
                        <c:v>2.4013702765901578E-11</c:v>
                      </c:pt>
                      <c:pt idx="647">
                        <c:v>2.4064646595362369E-11</c:v>
                      </c:pt>
                      <c:pt idx="648">
                        <c:v>2.4113421509010542E-11</c:v>
                      </c:pt>
                      <c:pt idx="649">
                        <c:v>2.4160027506845702E-11</c:v>
                      </c:pt>
                      <c:pt idx="650">
                        <c:v>2.4204464588868062E-11</c:v>
                      </c:pt>
                      <c:pt idx="651">
                        <c:v>2.4246732755077402E-11</c:v>
                      </c:pt>
                      <c:pt idx="652">
                        <c:v>2.4286832005474134E-11</c:v>
                      </c:pt>
                      <c:pt idx="653">
                        <c:v>2.4324762340057665E-11</c:v>
                      </c:pt>
                      <c:pt idx="654">
                        <c:v>2.436052375882857E-11</c:v>
                      </c:pt>
                      <c:pt idx="655">
                        <c:v>2.4394116261786476E-11</c:v>
                      </c:pt>
                      <c:pt idx="656">
                        <c:v>2.4425539848931566E-11</c:v>
                      </c:pt>
                      <c:pt idx="657">
                        <c:v>2.4454794520263846E-11</c:v>
                      </c:pt>
                      <c:pt idx="658">
                        <c:v>2.4481880275783117E-11</c:v>
                      </c:pt>
                      <c:pt idx="659">
                        <c:v>2.4506797115489568E-11</c:v>
                      </c:pt>
                      <c:pt idx="660">
                        <c:v>2.4529545039383217E-11</c:v>
                      </c:pt>
                      <c:pt idx="661">
                        <c:v>2.4550124047463855E-11</c:v>
                      </c:pt>
                      <c:pt idx="662">
                        <c:v>2.4568534139731685E-11</c:v>
                      </c:pt>
                      <c:pt idx="663">
                        <c:v>2.4584775316186698E-11</c:v>
                      </c:pt>
                      <c:pt idx="664">
                        <c:v>2.4598847576828698E-11</c:v>
                      </c:pt>
                      <c:pt idx="665">
                        <c:v>2.4610750921657899E-11</c:v>
                      </c:pt>
                      <c:pt idx="666">
                        <c:v>2.4620485350674283E-11</c:v>
                      </c:pt>
                      <c:pt idx="667">
                        <c:v>2.4628050863877655E-11</c:v>
                      </c:pt>
                      <c:pt idx="668">
                        <c:v>2.4633447461268221E-11</c:v>
                      </c:pt>
                      <c:pt idx="669">
                        <c:v>2.463667514284597E-11</c:v>
                      </c:pt>
                      <c:pt idx="670">
                        <c:v>2.4637733908610914E-11</c:v>
                      </c:pt>
                      <c:pt idx="671">
                        <c:v>2.4636623758562837E-11</c:v>
                      </c:pt>
                      <c:pt idx="672">
                        <c:v>2.4633344692701958E-11</c:v>
                      </c:pt>
                      <c:pt idx="673">
                        <c:v>2.4627896711028076E-11</c:v>
                      </c:pt>
                      <c:pt idx="674">
                        <c:v>2.4620279813541368E-11</c:v>
                      </c:pt>
                      <c:pt idx="675">
                        <c:v>2.461049400024186E-11</c:v>
                      </c:pt>
                      <c:pt idx="676">
                        <c:v>2.4598539271129533E-11</c:v>
                      </c:pt>
                      <c:pt idx="677">
                        <c:v>2.4584415626204206E-11</c:v>
                      </c:pt>
                      <c:pt idx="678">
                        <c:v>2.4568123065466057E-11</c:v>
                      </c:pt>
                      <c:pt idx="679">
                        <c:v>2.4549661588914908E-11</c:v>
                      </c:pt>
                      <c:pt idx="680">
                        <c:v>2.452903119655114E-11</c:v>
                      </c:pt>
                      <c:pt idx="681">
                        <c:v>2.4506231888374362E-11</c:v>
                      </c:pt>
                      <c:pt idx="682">
                        <c:v>2.4475415138006993E-11</c:v>
                      </c:pt>
                      <c:pt idx="683">
                        <c:v>2.4437374620264211E-11</c:v>
                      </c:pt>
                      <c:pt idx="684">
                        <c:v>2.4398766249621056E-11</c:v>
                      </c:pt>
                      <c:pt idx="685">
                        <c:v>2.4359590026077922E-11</c:v>
                      </c:pt>
                      <c:pt idx="686">
                        <c:v>2.4319845949634412E-11</c:v>
                      </c:pt>
                      <c:pt idx="687">
                        <c:v>2.4279534020290916E-11</c:v>
                      </c:pt>
                      <c:pt idx="688">
                        <c:v>2.4238654238047064E-11</c:v>
                      </c:pt>
                      <c:pt idx="689">
                        <c:v>2.4197206602903221E-11</c:v>
                      </c:pt>
                      <c:pt idx="690">
                        <c:v>2.4155191114859004E-11</c:v>
                      </c:pt>
                      <c:pt idx="691">
                        <c:v>2.4112607773914621E-11</c:v>
                      </c:pt>
                      <c:pt idx="692">
                        <c:v>2.4069456580070063E-11</c:v>
                      </c:pt>
                      <c:pt idx="693">
                        <c:v>2.4025737533325512E-11</c:v>
                      </c:pt>
                      <c:pt idx="694">
                        <c:v>2.3981450633680599E-11</c:v>
                      </c:pt>
                      <c:pt idx="695">
                        <c:v>2.3936595881135503E-11</c:v>
                      </c:pt>
                      <c:pt idx="696">
                        <c:v>2.3891173275690244E-11</c:v>
                      </c:pt>
                      <c:pt idx="697">
                        <c:v>2.384518281734479E-11</c:v>
                      </c:pt>
                      <c:pt idx="698">
                        <c:v>2.3798624506099173E-11</c:v>
                      </c:pt>
                      <c:pt idx="699">
                        <c:v>2.3762800689484665E-11</c:v>
                      </c:pt>
                      <c:pt idx="700">
                        <c:v>2.373356229667275E-11</c:v>
                      </c:pt>
                      <c:pt idx="701">
                        <c:v>2.3702397795417204E-11</c:v>
                      </c:pt>
                      <c:pt idx="702">
                        <c:v>2.3669307185717846E-11</c:v>
                      </c:pt>
                      <c:pt idx="703">
                        <c:v>2.3634290467574477E-11</c:v>
                      </c:pt>
                      <c:pt idx="704">
                        <c:v>2.3597347640987473E-11</c:v>
                      </c:pt>
                      <c:pt idx="705">
                        <c:v>2.3558478705956471E-11</c:v>
                      </c:pt>
                      <c:pt idx="706">
                        <c:v>2.3517683662481644E-11</c:v>
                      </c:pt>
                      <c:pt idx="707">
                        <c:v>2.347496251056319E-11</c:v>
                      </c:pt>
                      <c:pt idx="708">
                        <c:v>2.3430315250200743E-11</c:v>
                      </c:pt>
                      <c:pt idx="709">
                        <c:v>2.3383741881394265E-11</c:v>
                      </c:pt>
                      <c:pt idx="710">
                        <c:v>2.3335242404144172E-11</c:v>
                      </c:pt>
                      <c:pt idx="711">
                        <c:v>2.3284816818450261E-11</c:v>
                      </c:pt>
                      <c:pt idx="712">
                        <c:v>2.3232465124312339E-11</c:v>
                      </c:pt>
                      <c:pt idx="713">
                        <c:v>2.3178187321730792E-11</c:v>
                      </c:pt>
                      <c:pt idx="714">
                        <c:v>2.3121983410705234E-11</c:v>
                      </c:pt>
                      <c:pt idx="715">
                        <c:v>2.306385339123586E-11</c:v>
                      </c:pt>
                      <c:pt idx="716">
                        <c:v>2.3003797263322669E-11</c:v>
                      </c:pt>
                      <c:pt idx="717">
                        <c:v>2.2941815026965647E-11</c:v>
                      </c:pt>
                      <c:pt idx="718">
                        <c:v>2.2877906682164826E-11</c:v>
                      </c:pt>
                      <c:pt idx="719">
                        <c:v>2.2812072228920177E-11</c:v>
                      </c:pt>
                      <c:pt idx="720">
                        <c:v>2.2744311667231523E-11</c:v>
                      </c:pt>
                      <c:pt idx="721">
                        <c:v>2.2674624997099235E-11</c:v>
                      </c:pt>
                      <c:pt idx="722">
                        <c:v>2.2603012218522944E-11</c:v>
                      </c:pt>
                      <c:pt idx="723">
                        <c:v>2.2529473331502842E-11</c:v>
                      </c:pt>
                      <c:pt idx="724">
                        <c:v>2.245400833603891E-11</c:v>
                      </c:pt>
                      <c:pt idx="725">
                        <c:v>2.2376617232131159E-11</c:v>
                      </c:pt>
                      <c:pt idx="726">
                        <c:v>2.2297300019779596E-11</c:v>
                      </c:pt>
                      <c:pt idx="727">
                        <c:v>2.2216056698984213E-11</c:v>
                      </c:pt>
                      <c:pt idx="728">
                        <c:v>2.2132887269745021E-11</c:v>
                      </c:pt>
                      <c:pt idx="729">
                        <c:v>2.204779173206181E-11</c:v>
                      </c:pt>
                      <c:pt idx="730">
                        <c:v>2.1960770085934973E-11</c:v>
                      </c:pt>
                      <c:pt idx="731">
                        <c:v>2.1871822331364136E-11</c:v>
                      </c:pt>
                      <c:pt idx="732">
                        <c:v>2.1780948468349468E-11</c:v>
                      </c:pt>
                      <c:pt idx="733">
                        <c:v>2.1688148496890986E-11</c:v>
                      </c:pt>
                      <c:pt idx="734">
                        <c:v>2.1593422416988692E-11</c:v>
                      </c:pt>
                      <c:pt idx="735">
                        <c:v>2.149677022864258E-11</c:v>
                      </c:pt>
                      <c:pt idx="736">
                        <c:v>2.1398191931852643E-11</c:v>
                      </c:pt>
                      <c:pt idx="737">
                        <c:v>2.1297687526618701E-11</c:v>
                      </c:pt>
                      <c:pt idx="738">
                        <c:v>2.1195257012941128E-11</c:v>
                      </c:pt>
                      <c:pt idx="739">
                        <c:v>2.1090900390819544E-11</c:v>
                      </c:pt>
                      <c:pt idx="740">
                        <c:v>2.0984617660254351E-11</c:v>
                      </c:pt>
                      <c:pt idx="741">
                        <c:v>2.0876408821245134E-11</c:v>
                      </c:pt>
                      <c:pt idx="742">
                        <c:v>2.0766273873792095E-11</c:v>
                      </c:pt>
                      <c:pt idx="743">
                        <c:v>2.0654212817895251E-11</c:v>
                      </c:pt>
                      <c:pt idx="744">
                        <c:v>2.0540225653554492E-11</c:v>
                      </c:pt>
                      <c:pt idx="745">
                        <c:v>2.0424312380769945E-11</c:v>
                      </c:pt>
                      <c:pt idx="746">
                        <c:v>2.030647299954156E-11</c:v>
                      </c:pt>
                      <c:pt idx="747">
                        <c:v>2.018670750986935E-11</c:v>
                      </c:pt>
                      <c:pt idx="748">
                        <c:v>2.0065015911753271E-11</c:v>
                      </c:pt>
                      <c:pt idx="749">
                        <c:v>1.9941398205193344E-11</c:v>
                      </c:pt>
                      <c:pt idx="750">
                        <c:v>1.9815854390189619E-11</c:v>
                      </c:pt>
                      <c:pt idx="751">
                        <c:v>1.9688384466742027E-11</c:v>
                      </c:pt>
                      <c:pt idx="752">
                        <c:v>1.9558988434850611E-11</c:v>
                      </c:pt>
                      <c:pt idx="753">
                        <c:v>1.9427666294515354E-11</c:v>
                      </c:pt>
                      <c:pt idx="754">
                        <c:v>1.9294418045736263E-11</c:v>
                      </c:pt>
                      <c:pt idx="755">
                        <c:v>1.9159243688513309E-11</c:v>
                      </c:pt>
                      <c:pt idx="756">
                        <c:v>1.9022143222846495E-11</c:v>
                      </c:pt>
                      <c:pt idx="757">
                        <c:v>1.8883116648735892E-11</c:v>
                      </c:pt>
                      <c:pt idx="758">
                        <c:v>1.8742163966181435E-11</c:v>
                      </c:pt>
                      <c:pt idx="759">
                        <c:v>1.8599285175183131E-11</c:v>
                      </c:pt>
                      <c:pt idx="760">
                        <c:v>1.8454480275740977E-11</c:v>
                      </c:pt>
                      <c:pt idx="761">
                        <c:v>1.8307749267855004E-11</c:v>
                      </c:pt>
                      <c:pt idx="762">
                        <c:v>1.8173795074693246E-11</c:v>
                      </c:pt>
                      <c:pt idx="763">
                        <c:v>1.8056798396377498E-11</c:v>
                      </c:pt>
                      <c:pt idx="764">
                        <c:v>1.7940737703138754E-11</c:v>
                      </c:pt>
                      <c:pt idx="765">
                        <c:v>1.7825599331471173E-11</c:v>
                      </c:pt>
                      <c:pt idx="766">
                        <c:v>1.7711369617868845E-11</c:v>
                      </c:pt>
                      <c:pt idx="767">
                        <c:v>1.7598034898825962E-11</c:v>
                      </c:pt>
                      <c:pt idx="768">
                        <c:v>1.7485581544925553E-11</c:v>
                      </c:pt>
                      <c:pt idx="769">
                        <c:v>1.7373997370203272E-11</c:v>
                      </c:pt>
                      <c:pt idx="770">
                        <c:v>1.7263271773674743E-11</c:v>
                      </c:pt>
                      <c:pt idx="771">
                        <c:v>1.7153394182718932E-11</c:v>
                      </c:pt>
                      <c:pt idx="772">
                        <c:v>1.7044354024714857E-11</c:v>
                      </c:pt>
                      <c:pt idx="773">
                        <c:v>1.6936140727041549E-11</c:v>
                      </c:pt>
                      <c:pt idx="774">
                        <c:v>1.6828743718454668E-11</c:v>
                      </c:pt>
                      <c:pt idx="775">
                        <c:v>1.6722153096753333E-11</c:v>
                      </c:pt>
                      <c:pt idx="776">
                        <c:v>1.6616360272921557E-11</c:v>
                      </c:pt>
                      <c:pt idx="777">
                        <c:v>1.6511356752110509E-11</c:v>
                      </c:pt>
                      <c:pt idx="778">
                        <c:v>1.6407134039471322E-11</c:v>
                      </c:pt>
                      <c:pt idx="779">
                        <c:v>1.6303683640155177E-11</c:v>
                      </c:pt>
                      <c:pt idx="780">
                        <c:v>1.6200997059313231E-11</c:v>
                      </c:pt>
                      <c:pt idx="781">
                        <c:v>1.6099066069738562E-11</c:v>
                      </c:pt>
                      <c:pt idx="782">
                        <c:v>1.5997883429637393E-11</c:v>
                      </c:pt>
                      <c:pt idx="783">
                        <c:v>1.5897442063303568E-11</c:v>
                      </c:pt>
                      <c:pt idx="784">
                        <c:v>1.5797734893495605E-11</c:v>
                      </c:pt>
                      <c:pt idx="785">
                        <c:v>1.5698754842971933E-11</c:v>
                      </c:pt>
                      <c:pt idx="786">
                        <c:v>1.5600494834491012E-11</c:v>
                      </c:pt>
                      <c:pt idx="787">
                        <c:v>1.5502947885836668E-11</c:v>
                      </c:pt>
                      <c:pt idx="788">
                        <c:v>1.5406107676177796E-11</c:v>
                      </c:pt>
                      <c:pt idx="789">
                        <c:v>1.5309968118486961E-11</c:v>
                      </c:pt>
                      <c:pt idx="790">
                        <c:v>1.52145231220146E-11</c:v>
                      </c:pt>
                      <c:pt idx="791">
                        <c:v>1.5119766596011186E-11</c:v>
                      </c:pt>
                      <c:pt idx="792">
                        <c:v>1.5025692449727171E-11</c:v>
                      </c:pt>
                      <c:pt idx="793">
                        <c:v>1.493229462035635E-11</c:v>
                      </c:pt>
                      <c:pt idx="794">
                        <c:v>1.4839567452081773E-11</c:v>
                      </c:pt>
                      <c:pt idx="795">
                        <c:v>1.4747505557920387E-11</c:v>
                      </c:pt>
                      <c:pt idx="796">
                        <c:v>1.4656103551184228E-11</c:v>
                      </c:pt>
                      <c:pt idx="797">
                        <c:v>1.4565356045185344E-11</c:v>
                      </c:pt>
                      <c:pt idx="798">
                        <c:v>1.4475257653235812E-11</c:v>
                      </c:pt>
                      <c:pt idx="799">
                        <c:v>1.4385802994236576E-11</c:v>
                      </c:pt>
                      <c:pt idx="800">
                        <c:v>1.4296986917260783E-11</c:v>
                      </c:pt>
                      <c:pt idx="801">
                        <c:v>1.4208804542797086E-11</c:v>
                      </c:pt>
                      <c:pt idx="802">
                        <c:v>1.4121251002344718E-11</c:v>
                      </c:pt>
                      <c:pt idx="803">
                        <c:v>1.4034321427402821E-11</c:v>
                      </c:pt>
                      <c:pt idx="804">
                        <c:v>1.394801094947063E-11</c:v>
                      </c:pt>
                      <c:pt idx="805">
                        <c:v>1.3862314700368623E-11</c:v>
                      </c:pt>
                      <c:pt idx="806">
                        <c:v>1.3777227929358093E-11</c:v>
                      </c:pt>
                      <c:pt idx="807">
                        <c:v>1.3692746135831214E-11</c:v>
                      </c:pt>
                      <c:pt idx="808">
                        <c:v>1.3608864846340467E-11</c:v>
                      </c:pt>
                      <c:pt idx="809">
                        <c:v>1.3525579587438274E-11</c:v>
                      </c:pt>
                      <c:pt idx="810">
                        <c:v>1.3442885885677078E-11</c:v>
                      </c:pt>
                      <c:pt idx="811">
                        <c:v>1.3360779267609331E-11</c:v>
                      </c:pt>
                      <c:pt idx="812">
                        <c:v>1.3279255312515834E-11</c:v>
                      </c:pt>
                      <c:pt idx="813">
                        <c:v>1.319830981159257E-11</c:v>
                      </c:pt>
                      <c:pt idx="814">
                        <c:v>1.3117938604227763E-11</c:v>
                      </c:pt>
                      <c:pt idx="815">
                        <c:v>1.3038137529696679E-11</c:v>
                      </c:pt>
                      <c:pt idx="816">
                        <c:v>1.2958902427274605E-11</c:v>
                      </c:pt>
                      <c:pt idx="817">
                        <c:v>1.2880229136236742E-11</c:v>
                      </c:pt>
                      <c:pt idx="818">
                        <c:v>1.2802113517074784E-11</c:v>
                      </c:pt>
                      <c:pt idx="819">
                        <c:v>1.2724551593770716E-11</c:v>
                      </c:pt>
                      <c:pt idx="820">
                        <c:v>1.2647539462510098E-11</c:v>
                      </c:pt>
                      <c:pt idx="821">
                        <c:v>1.2571073219531237E-11</c:v>
                      </c:pt>
                      <c:pt idx="822">
                        <c:v>1.2495148961072344E-11</c:v>
                      </c:pt>
                      <c:pt idx="823">
                        <c:v>1.2419762783371616E-11</c:v>
                      </c:pt>
                      <c:pt idx="824">
                        <c:v>1.2344910789780711E-11</c:v>
                      </c:pt>
                      <c:pt idx="825">
                        <c:v>1.2270589200419234E-11</c:v>
                      </c:pt>
                      <c:pt idx="826">
                        <c:v>1.2196794327825267E-11</c:v>
                      </c:pt>
                      <c:pt idx="827">
                        <c:v>1.2123522486775114E-11</c:v>
                      </c:pt>
                      <c:pt idx="828">
                        <c:v>1.2050769992045112E-11</c:v>
                      </c:pt>
                      <c:pt idx="829">
                        <c:v>1.1978533158411548E-11</c:v>
                      </c:pt>
                      <c:pt idx="830">
                        <c:v>1.1906808302277561E-11</c:v>
                      </c:pt>
                      <c:pt idx="831">
                        <c:v>1.1835591816898655E-11</c:v>
                      </c:pt>
                      <c:pt idx="832">
                        <c:v>1.1764880201137652E-11</c:v>
                      </c:pt>
                      <c:pt idx="833">
                        <c:v>1.169466996122456E-11</c:v>
                      </c:pt>
                      <c:pt idx="834">
                        <c:v>1.1624957603389384E-11</c:v>
                      </c:pt>
                      <c:pt idx="835">
                        <c:v>1.1555739633862202E-11</c:v>
                      </c:pt>
                      <c:pt idx="836">
                        <c:v>1.1487012558991999E-11</c:v>
                      </c:pt>
                      <c:pt idx="837">
                        <c:v>1.141877293068843E-11</c:v>
                      </c:pt>
                      <c:pt idx="838">
                        <c:v>1.1351017411026087E-11</c:v>
                      </c:pt>
                      <c:pt idx="839">
                        <c:v>1.1283742678052978E-11</c:v>
                      </c:pt>
                      <c:pt idx="840">
                        <c:v>1.1216945409816906E-11</c:v>
                      </c:pt>
                      <c:pt idx="841">
                        <c:v>1.1150622284365854E-11</c:v>
                      </c:pt>
                      <c:pt idx="842">
                        <c:v>1.108476997974772E-11</c:v>
                      </c:pt>
                      <c:pt idx="843">
                        <c:v>1.1019385197768218E-11</c:v>
                      </c:pt>
                      <c:pt idx="844">
                        <c:v>1.0954464745083842E-11</c:v>
                      </c:pt>
                      <c:pt idx="845">
                        <c:v>1.0890005456852425E-11</c:v>
                      </c:pt>
                      <c:pt idx="846">
                        <c:v>1.082600416822434E-11</c:v>
                      </c:pt>
                      <c:pt idx="847">
                        <c:v>1.0762457714349986E-11</c:v>
                      </c:pt>
                      <c:pt idx="848">
                        <c:v>1.0699362930379705E-11</c:v>
                      </c:pt>
                      <c:pt idx="849">
                        <c:v>1.0636716662408801E-11</c:v>
                      </c:pt>
                      <c:pt idx="850">
                        <c:v>1.0574515846852245E-11</c:v>
                      </c:pt>
                      <c:pt idx="851">
                        <c:v>1.0512757464247175E-11</c:v>
                      </c:pt>
                      <c:pt idx="852">
                        <c:v>1.0451438495407907E-11</c:v>
                      </c:pt>
                      <c:pt idx="853">
                        <c:v>1.0390555921148761E-11</c:v>
                      </c:pt>
                      <c:pt idx="854">
                        <c:v>1.0330106722284102E-11</c:v>
                      </c:pt>
                      <c:pt idx="855">
                        <c:v>1.0270087883772593E-11</c:v>
                      </c:pt>
                      <c:pt idx="856">
                        <c:v>1.021049646166488E-11</c:v>
                      </c:pt>
                      <c:pt idx="857">
                        <c:v>1.0151329571414718E-11</c:v>
                      </c:pt>
                      <c:pt idx="858">
                        <c:v>1.00925843302693E-11</c:v>
                      </c:pt>
                      <c:pt idx="859">
                        <c:v>1.0034257855475876E-11</c:v>
                      </c:pt>
                      <c:pt idx="860">
                        <c:v>9.976347264281655E-12</c:v>
                      </c:pt>
                      <c:pt idx="861">
                        <c:v>9.918849675004012E-12</c:v>
                      </c:pt>
                      <c:pt idx="862">
                        <c:v>9.8617622567970108E-12</c:v>
                      </c:pt>
                      <c:pt idx="863">
                        <c:v>9.8050822502961252E-12</c:v>
                      </c:pt>
                      <c:pt idx="864">
                        <c:v>9.7488069014608524E-12</c:v>
                      </c:pt>
                      <c:pt idx="865">
                        <c:v>9.6929334562506205E-12</c:v>
                      </c:pt>
                      <c:pt idx="866">
                        <c:v>9.6374591606248897E-12</c:v>
                      </c:pt>
                      <c:pt idx="867">
                        <c:v>9.5823812606413172E-12</c:v>
                      </c:pt>
                      <c:pt idx="868">
                        <c:v>9.5276970347208143E-12</c:v>
                      </c:pt>
                      <c:pt idx="869">
                        <c:v>9.4734038393880896E-12</c:v>
                      </c:pt>
                      <c:pt idx="870">
                        <c:v>9.4194990426492351E-12</c:v>
                      </c:pt>
                      <c:pt idx="871">
                        <c:v>9.3659800125103523E-12</c:v>
                      </c:pt>
                      <c:pt idx="872">
                        <c:v>9.3128441169774928E-12</c:v>
                      </c:pt>
                      <c:pt idx="873">
                        <c:v>9.2600887240567904E-12</c:v>
                      </c:pt>
                      <c:pt idx="874">
                        <c:v>9.2077112197069125E-12</c:v>
                      </c:pt>
                      <c:pt idx="875">
                        <c:v>9.1557090673123185E-12</c:v>
                      </c:pt>
                      <c:pt idx="876">
                        <c:v>9.104079751017895E-12</c:v>
                      </c:pt>
                      <c:pt idx="877">
                        <c:v>9.052820754967328E-12</c:v>
                      </c:pt>
                      <c:pt idx="878">
                        <c:v>9.0019295633043281E-12</c:v>
                      </c:pt>
                      <c:pt idx="879">
                        <c:v>8.9514036601725699E-12</c:v>
                      </c:pt>
                      <c:pt idx="880">
                        <c:v>8.9012405384353656E-12</c:v>
                      </c:pt>
                      <c:pt idx="881">
                        <c:v>8.8514377600605891E-12</c:v>
                      </c:pt>
                      <c:pt idx="882">
                        <c:v>8.8019929197899034E-12</c:v>
                      </c:pt>
                      <c:pt idx="883">
                        <c:v>8.7529036125556772E-12</c:v>
                      </c:pt>
                      <c:pt idx="884">
                        <c:v>8.7041674332902632E-12</c:v>
                      </c:pt>
                      <c:pt idx="885">
                        <c:v>8.6557819769259863E-12</c:v>
                      </c:pt>
                      <c:pt idx="886">
                        <c:v>8.6077448418819414E-12</c:v>
                      </c:pt>
                      <c:pt idx="887">
                        <c:v>8.5600536826269027E-12</c:v>
                      </c:pt>
                      <c:pt idx="888">
                        <c:v>8.5127061986986185E-12</c:v>
                      </c:pt>
                      <c:pt idx="889">
                        <c:v>8.4657000908989132E-12</c:v>
                      </c:pt>
                      <c:pt idx="890">
                        <c:v>8.4190330600295335E-12</c:v>
                      </c:pt>
                      <c:pt idx="891">
                        <c:v>8.3727028068922842E-12</c:v>
                      </c:pt>
                      <c:pt idx="892">
                        <c:v>8.3267070332614632E-12</c:v>
                      </c:pt>
                      <c:pt idx="893">
                        <c:v>8.2810434820785819E-12</c:v>
                      </c:pt>
                      <c:pt idx="894">
                        <c:v>8.2357099515746779E-12</c:v>
                      </c:pt>
                      <c:pt idx="895">
                        <c:v>8.1907042438442583E-12</c:v>
                      </c:pt>
                      <c:pt idx="896">
                        <c:v>8.1460241609818191E-12</c:v>
                      </c:pt>
                      <c:pt idx="897">
                        <c:v>8.1016675050818805E-12</c:v>
                      </c:pt>
                      <c:pt idx="898">
                        <c:v>8.0576320783487178E-12</c:v>
                      </c:pt>
                      <c:pt idx="899">
                        <c:v>8.0139157098830653E-12</c:v>
                      </c:pt>
                      <c:pt idx="900">
                        <c:v>7.970516290262417E-12</c:v>
                      </c:pt>
                      <c:pt idx="901">
                        <c:v>7.9274317185805761E-12</c:v>
                      </c:pt>
                      <c:pt idx="902">
                        <c:v>7.8846598939313923E-12</c:v>
                      </c:pt>
                      <c:pt idx="903">
                        <c:v>7.8421987154086848E-12</c:v>
                      </c:pt>
                      <c:pt idx="904">
                        <c:v>7.8000460821062875E-12</c:v>
                      </c:pt>
                      <c:pt idx="905">
                        <c:v>7.7581999084078553E-12</c:v>
                      </c:pt>
                      <c:pt idx="906">
                        <c:v>7.7166581707045683E-12</c:v>
                      </c:pt>
                      <c:pt idx="907">
                        <c:v>7.6754188610390094E-12</c:v>
                      </c:pt>
                      <c:pt idx="908">
                        <c:v>7.6344799714533686E-12</c:v>
                      </c:pt>
                      <c:pt idx="909">
                        <c:v>7.593839493989883E-12</c:v>
                      </c:pt>
                      <c:pt idx="910">
                        <c:v>7.5534954206906878E-12</c:v>
                      </c:pt>
                      <c:pt idx="911">
                        <c:v>7.5134457512014108E-12</c:v>
                      </c:pt>
                      <c:pt idx="912">
                        <c:v>7.4736885414119728E-12</c:v>
                      </c:pt>
                      <c:pt idx="913">
                        <c:v>7.4342218723621813E-12</c:v>
                      </c:pt>
                      <c:pt idx="914">
                        <c:v>7.3950438252052015E-12</c:v>
                      </c:pt>
                      <c:pt idx="915">
                        <c:v>7.3561524810942214E-12</c:v>
                      </c:pt>
                      <c:pt idx="916">
                        <c:v>7.3175459211823932E-12</c:v>
                      </c:pt>
                      <c:pt idx="917">
                        <c:v>7.2792222297659471E-12</c:v>
                      </c:pt>
                      <c:pt idx="918">
                        <c:v>7.2411795374334945E-12</c:v>
                      </c:pt>
                      <c:pt idx="919">
                        <c:v>7.2034160099347147E-12</c:v>
                      </c:pt>
                      <c:pt idx="920">
                        <c:v>7.1659298138889027E-12</c:v>
                      </c:pt>
                      <c:pt idx="921">
                        <c:v>7.128719115915393E-12</c:v>
                      </c:pt>
                      <c:pt idx="922">
                        <c:v>7.0917820826335186E-12</c:v>
                      </c:pt>
                      <c:pt idx="923">
                        <c:v>7.0551168728542415E-12</c:v>
                      </c:pt>
                      <c:pt idx="924">
                        <c:v>7.0187216157496028E-12</c:v>
                      </c:pt>
                      <c:pt idx="925">
                        <c:v>6.9825945723225382E-12</c:v>
                      </c:pt>
                      <c:pt idx="926">
                        <c:v>6.9467340305378968E-12</c:v>
                      </c:pt>
                      <c:pt idx="927">
                        <c:v>6.9111382783604663E-12</c:v>
                      </c:pt>
                      <c:pt idx="928">
                        <c:v>6.8758056037551312E-12</c:v>
                      </c:pt>
                      <c:pt idx="929">
                        <c:v>6.8407342946866996E-12</c:v>
                      </c:pt>
                      <c:pt idx="930">
                        <c:v>6.805922639120064E-12</c:v>
                      </c:pt>
                      <c:pt idx="931">
                        <c:v>6.7713689250200105E-12</c:v>
                      </c:pt>
                      <c:pt idx="932">
                        <c:v>6.7370714403514205E-12</c:v>
                      </c:pt>
                      <c:pt idx="933">
                        <c:v>6.7030284730791149E-12</c:v>
                      </c:pt>
                      <c:pt idx="934">
                        <c:v>6.669238311167945E-12</c:v>
                      </c:pt>
                      <c:pt idx="935">
                        <c:v>6.6356992425827478E-12</c:v>
                      </c:pt>
                      <c:pt idx="936">
                        <c:v>6.6024095866182874E-12</c:v>
                      </c:pt>
                      <c:pt idx="937">
                        <c:v>6.5693677634069682E-12</c:v>
                      </c:pt>
                      <c:pt idx="938">
                        <c:v>6.5365722120775465E-12</c:v>
                      </c:pt>
                      <c:pt idx="939">
                        <c:v>6.5040213717587218E-12</c:v>
                      </c:pt>
                      <c:pt idx="940">
                        <c:v>6.4717136815791848E-12</c:v>
                      </c:pt>
                      <c:pt idx="941">
                        <c:v>6.439647580667664E-12</c:v>
                      </c:pt>
                      <c:pt idx="942">
                        <c:v>6.4078215081528372E-12</c:v>
                      </c:pt>
                      <c:pt idx="943">
                        <c:v>6.3762339031634032E-12</c:v>
                      </c:pt>
                      <c:pt idx="944">
                        <c:v>6.3448832048280955E-12</c:v>
                      </c:pt>
                      <c:pt idx="945">
                        <c:v>6.313767852275586E-12</c:v>
                      </c:pt>
                      <c:pt idx="946">
                        <c:v>6.2828862846345849E-12</c:v>
                      </c:pt>
                      <c:pt idx="947">
                        <c:v>6.2522369410338096E-12</c:v>
                      </c:pt>
                      <c:pt idx="948">
                        <c:v>6.2218182679230515E-12</c:v>
                      </c:pt>
                      <c:pt idx="949">
                        <c:v>6.1916287937947254E-12</c:v>
                      </c:pt>
                      <c:pt idx="950">
                        <c:v>6.1616670966818367E-12</c:v>
                      </c:pt>
                      <c:pt idx="951">
                        <c:v>6.1319317551364228E-12</c:v>
                      </c:pt>
                      <c:pt idx="952">
                        <c:v>6.1024213477103913E-12</c:v>
                      </c:pt>
                      <c:pt idx="953">
                        <c:v>6.073134452955718E-12</c:v>
                      </c:pt>
                      <c:pt idx="954">
                        <c:v>6.0440696494243658E-12</c:v>
                      </c:pt>
                      <c:pt idx="955">
                        <c:v>6.0152255156683177E-12</c:v>
                      </c:pt>
                      <c:pt idx="956">
                        <c:v>5.9866006302395105E-12</c:v>
                      </c:pt>
                      <c:pt idx="957">
                        <c:v>5.9581935716899008E-12</c:v>
                      </c:pt>
                      <c:pt idx="958">
                        <c:v>5.9300029185714682E-12</c:v>
                      </c:pt>
                      <c:pt idx="959">
                        <c:v>5.9020272494361981E-12</c:v>
                      </c:pt>
                      <c:pt idx="960">
                        <c:v>5.8742651348892502E-12</c:v>
                      </c:pt>
                      <c:pt idx="961">
                        <c:v>5.8467149721951766E-12</c:v>
                      </c:pt>
                      <c:pt idx="962">
                        <c:v>5.8193754044065934E-12</c:v>
                      </c:pt>
                      <c:pt idx="963">
                        <c:v>5.7922451983426052E-12</c:v>
                      </c:pt>
                      <c:pt idx="964">
                        <c:v>5.7653231208222699E-12</c:v>
                      </c:pt>
                      <c:pt idx="965">
                        <c:v>5.7386079386646468E-12</c:v>
                      </c:pt>
                      <c:pt idx="966">
                        <c:v>5.71209841868881E-12</c:v>
                      </c:pt>
                      <c:pt idx="967">
                        <c:v>5.685793327713827E-12</c:v>
                      </c:pt>
                      <c:pt idx="968">
                        <c:v>5.6596914325587596E-12</c:v>
                      </c:pt>
                      <c:pt idx="969">
                        <c:v>5.6337915000426713E-12</c:v>
                      </c:pt>
                      <c:pt idx="970">
                        <c:v>5.608092296984637E-12</c:v>
                      </c:pt>
                      <c:pt idx="971">
                        <c:v>5.5825925902037128E-12</c:v>
                      </c:pt>
                      <c:pt idx="972">
                        <c:v>5.5572911465189638E-12</c:v>
                      </c:pt>
                      <c:pt idx="973">
                        <c:v>5.5321867327494761E-12</c:v>
                      </c:pt>
                      <c:pt idx="974">
                        <c:v>5.5072781157143036E-12</c:v>
                      </c:pt>
                      <c:pt idx="975">
                        <c:v>5.4825640622325185E-12</c:v>
                      </c:pt>
                      <c:pt idx="976">
                        <c:v>5.4580433391231811E-12</c:v>
                      </c:pt>
                      <c:pt idx="977">
                        <c:v>5.4337147132053574E-12</c:v>
                      </c:pt>
                      <c:pt idx="978">
                        <c:v>5.4095769512981278E-12</c:v>
                      </c:pt>
                      <c:pt idx="979">
                        <c:v>5.3856288202205501E-12</c:v>
                      </c:pt>
                      <c:pt idx="980">
                        <c:v>5.3618690867916789E-12</c:v>
                      </c:pt>
                      <c:pt idx="981">
                        <c:v>5.3382965178305833E-12</c:v>
                      </c:pt>
                      <c:pt idx="982">
                        <c:v>5.3149098801563527E-12</c:v>
                      </c:pt>
                      <c:pt idx="983">
                        <c:v>5.2917079405880263E-12</c:v>
                      </c:pt>
                      <c:pt idx="984">
                        <c:v>5.2686894659446797E-12</c:v>
                      </c:pt>
                      <c:pt idx="985">
                        <c:v>5.2458531864819092E-12</c:v>
                      </c:pt>
                      <c:pt idx="986">
                        <c:v>5.223197673060936E-12</c:v>
                      </c:pt>
                      <c:pt idx="987">
                        <c:v>5.2007218859676188E-12</c:v>
                      </c:pt>
                      <c:pt idx="988">
                        <c:v>5.178424861624582E-12</c:v>
                      </c:pt>
                      <c:pt idx="989">
                        <c:v>5.1563056364544108E-12</c:v>
                      </c:pt>
                      <c:pt idx="990">
                        <c:v>5.1343632468796891E-12</c:v>
                      </c:pt>
                      <c:pt idx="991">
                        <c:v>5.1125967293229876E-12</c:v>
                      </c:pt>
                      <c:pt idx="992">
                        <c:v>5.0910051202069348E-12</c:v>
                      </c:pt>
                      <c:pt idx="993">
                        <c:v>5.0695874559541068E-12</c:v>
                      </c:pt>
                      <c:pt idx="994">
                        <c:v>5.048342772987091E-12</c:v>
                      </c:pt>
                      <c:pt idx="995">
                        <c:v>5.0272701077284635E-12</c:v>
                      </c:pt>
                      <c:pt idx="996">
                        <c:v>5.0063684966008359E-12</c:v>
                      </c:pt>
                      <c:pt idx="997">
                        <c:v>4.9856369760268111E-12</c:v>
                      </c:pt>
                      <c:pt idx="998">
                        <c:v>4.9650745824289424E-12</c:v>
                      </c:pt>
                      <c:pt idx="999">
                        <c:v>4.9446803522298448E-12</c:v>
                      </c:pt>
                      <c:pt idx="1000">
                        <c:v>4.9244533218520911E-12</c:v>
                      </c:pt>
                      <c:pt idx="1001">
                        <c:v>4.904392527718297E-12</c:v>
                      </c:pt>
                      <c:pt idx="1002">
                        <c:v>4.8844970062510297E-12</c:v>
                      </c:pt>
                      <c:pt idx="1003">
                        <c:v>4.8647657938728927E-12</c:v>
                      </c:pt>
                      <c:pt idx="1004">
                        <c:v>4.8451979270064849E-12</c:v>
                      </c:pt>
                      <c:pt idx="1005">
                        <c:v>4.8257924420743879E-12</c:v>
                      </c:pt>
                      <c:pt idx="1006">
                        <c:v>4.8065483754991706E-12</c:v>
                      </c:pt>
                      <c:pt idx="1007">
                        <c:v>4.7874647637034559E-12</c:v>
                      </c:pt>
                      <c:pt idx="1008">
                        <c:v>4.7685406431098248E-12</c:v>
                      </c:pt>
                      <c:pt idx="1009">
                        <c:v>4.7497750501408581E-12</c:v>
                      </c:pt>
                      <c:pt idx="1010">
                        <c:v>4.7311670212191483E-12</c:v>
                      </c:pt>
                      <c:pt idx="1011">
                        <c:v>4.7127155927673052E-12</c:v>
                      </c:pt>
                      <c:pt idx="1012">
                        <c:v>4.6944198012078808E-12</c:v>
                      </c:pt>
                      <c:pt idx="1013">
                        <c:v>4.6762786829635109E-12</c:v>
                      </c:pt>
                      <c:pt idx="1014">
                        <c:v>4.6582912744567522E-12</c:v>
                      </c:pt>
                      <c:pt idx="1015">
                        <c:v>4.640456612110214E-12</c:v>
                      </c:pt>
                      <c:pt idx="1016">
                        <c:v>4.6227737323464901E-12</c:v>
                      </c:pt>
                      <c:pt idx="1017">
                        <c:v>4.6052416715881502E-12</c:v>
                      </c:pt>
                      <c:pt idx="1018">
                        <c:v>4.5878594662577905E-12</c:v>
                      </c:pt>
                      <c:pt idx="1019">
                        <c:v>4.5706261527780066E-12</c:v>
                      </c:pt>
                      <c:pt idx="1020">
                        <c:v>4.5535407675714092E-12</c:v>
                      </c:pt>
                      <c:pt idx="1021">
                        <c:v>4.5366023470605527E-12</c:v>
                      </c:pt>
                      <c:pt idx="1022">
                        <c:v>4.5198099049589933E-12</c:v>
                      </c:pt>
                      <c:pt idx="1023">
                        <c:v>4.5031621072909407E-12</c:v>
                      </c:pt>
                      <c:pt idx="1024">
                        <c:v>4.486658105840469E-12</c:v>
                      </c:pt>
                      <c:pt idx="1025">
                        <c:v>4.4702972604690479E-12</c:v>
                      </c:pt>
                      <c:pt idx="1026">
                        <c:v>4.4540789310380571E-12</c:v>
                      </c:pt>
                      <c:pt idx="1027">
                        <c:v>4.4380024774089334E-12</c:v>
                      </c:pt>
                      <c:pt idx="1028">
                        <c:v>4.4220672594430918E-12</c:v>
                      </c:pt>
                      <c:pt idx="1029">
                        <c:v>4.4062726370019249E-12</c:v>
                      </c:pt>
                      <c:pt idx="1030">
                        <c:v>4.3906179699468919E-12</c:v>
                      </c:pt>
                      <c:pt idx="1031">
                        <c:v>4.3751026181393726E-12</c:v>
                      </c:pt>
                      <c:pt idx="1032">
                        <c:v>4.3597259414408206E-12</c:v>
                      </c:pt>
                      <c:pt idx="1033">
                        <c:v>4.3444872997126091E-12</c:v>
                      </c:pt>
                      <c:pt idx="1034">
                        <c:v>4.3293860528162024E-12</c:v>
                      </c:pt>
                      <c:pt idx="1035">
                        <c:v>4.3144215606129888E-12</c:v>
                      </c:pt>
                      <c:pt idx="1036">
                        <c:v>4.2995931829644052E-12</c:v>
                      </c:pt>
                      <c:pt idx="1037">
                        <c:v>4.2849002797318489E-12</c:v>
                      </c:pt>
                      <c:pt idx="1038">
                        <c:v>4.2703422107767423E-12</c:v>
                      </c:pt>
                      <c:pt idx="1039">
                        <c:v>4.2559183359605132E-12</c:v>
                      </c:pt>
                      <c:pt idx="1040">
                        <c:v>4.2416280151445873E-12</c:v>
                      </c:pt>
                      <c:pt idx="1041">
                        <c:v>4.2274706081903465E-12</c:v>
                      </c:pt>
                      <c:pt idx="1042">
                        <c:v>4.2134454749592406E-12</c:v>
                      </c:pt>
                      <c:pt idx="1043">
                        <c:v>4.1995519753126772E-12</c:v>
                      </c:pt>
                      <c:pt idx="1044">
                        <c:v>4.1857894691120636E-12</c:v>
                      </c:pt>
                      <c:pt idx="1045">
                        <c:v>4.1721573162188436E-12</c:v>
                      </c:pt>
                      <c:pt idx="1046">
                        <c:v>4.1586548764944204E-12</c:v>
                      </c:pt>
                      <c:pt idx="1047">
                        <c:v>4.145281509800204E-12</c:v>
                      </c:pt>
                      <c:pt idx="1048">
                        <c:v>4.1320365759976193E-12</c:v>
                      </c:pt>
                      <c:pt idx="1049">
                        <c:v>4.118919434948078E-12</c:v>
                      </c:pt>
                      <c:pt idx="1050">
                        <c:v>4.1059294465129952E-12</c:v>
                      </c:pt>
                      <c:pt idx="1051">
                        <c:v>4.0930659705538119E-12</c:v>
                      </c:pt>
                      <c:pt idx="1052">
                        <c:v>4.0803283669319413E-12</c:v>
                      </c:pt>
                      <c:pt idx="1053">
                        <c:v>4.0677159955087753E-12</c:v>
                      </c:pt>
                      <c:pt idx="1054">
                        <c:v>4.0552282161457352E-12</c:v>
                      </c:pt>
                      <c:pt idx="1055">
                        <c:v>4.0428643887042588E-12</c:v>
                      </c:pt>
                      <c:pt idx="1056">
                        <c:v>4.030623873045761E-12</c:v>
                      </c:pt>
                      <c:pt idx="1057">
                        <c:v>4.0185060290316336E-12</c:v>
                      </c:pt>
                      <c:pt idx="1058">
                        <c:v>4.0065102165233417E-12</c:v>
                      </c:pt>
                      <c:pt idx="1059">
                        <c:v>3.9946357953822534E-12</c:v>
                      </c:pt>
                      <c:pt idx="1060">
                        <c:v>3.9828821254698282E-12</c:v>
                      </c:pt>
                      <c:pt idx="1061">
                        <c:v>3.9712485666474392E-12</c:v>
                      </c:pt>
                      <c:pt idx="1062">
                        <c:v>3.9597344787765507E-12</c:v>
                      </c:pt>
                      <c:pt idx="1063">
                        <c:v>3.9483392217185512E-12</c:v>
                      </c:pt>
                      <c:pt idx="1064">
                        <c:v>3.937062155334845E-12</c:v>
                      </c:pt>
                      <c:pt idx="1065">
                        <c:v>3.9259026394868951E-12</c:v>
                      </c:pt>
                      <c:pt idx="1066">
                        <c:v>3.9148600340360897E-12</c:v>
                      </c:pt>
                      <c:pt idx="1067">
                        <c:v>3.9039336988438398E-12</c:v>
                      </c:pt>
                      <c:pt idx="1068">
                        <c:v>3.8931229937715881E-12</c:v>
                      </c:pt>
                      <c:pt idx="1069">
                        <c:v>3.8824272786807228E-12</c:v>
                      </c:pt>
                      <c:pt idx="1070">
                        <c:v>3.8718459134326841E-12</c:v>
                      </c:pt>
                      <c:pt idx="1071">
                        <c:v>3.8613782578888829E-12</c:v>
                      </c:pt>
                      <c:pt idx="1072">
                        <c:v>3.8510236719107449E-12</c:v>
                      </c:pt>
                      <c:pt idx="1073">
                        <c:v>3.8407815153596593E-12</c:v>
                      </c:pt>
                      <c:pt idx="1074">
                        <c:v>3.8306511480970838E-12</c:v>
                      </c:pt>
                      <c:pt idx="1075">
                        <c:v>3.8206319299843997E-12</c:v>
                      </c:pt>
                      <c:pt idx="1076">
                        <c:v>3.8107232208830575E-12</c:v>
                      </c:pt>
                      <c:pt idx="1077">
                        <c:v>3.800924380654452E-12</c:v>
                      </c:pt>
                      <c:pt idx="1078">
                        <c:v>3.7912348189703414E-12</c:v>
                      </c:pt>
                      <c:pt idx="1079">
                        <c:v>3.7816543040282725E-12</c:v>
                      </c:pt>
                      <c:pt idx="1080">
                        <c:v>3.7721825359886954E-12</c:v>
                      </c:pt>
                      <c:pt idx="1081">
                        <c:v>3.7628191794979439E-12</c:v>
                      </c:pt>
                      <c:pt idx="1082">
                        <c:v>3.7535638992023772E-12</c:v>
                      </c:pt>
                      <c:pt idx="1083">
                        <c:v>3.7444163597483233E-12</c:v>
                      </c:pt>
                      <c:pt idx="1084">
                        <c:v>3.7353762257821191E-12</c:v>
                      </c:pt>
                      <c:pt idx="1085">
                        <c:v>3.7264431619500818E-12</c:v>
                      </c:pt>
                      <c:pt idx="1086">
                        <c:v>3.7176168328985613E-12</c:v>
                      </c:pt>
                      <c:pt idx="1087">
                        <c:v>3.7088969032738838E-12</c:v>
                      </c:pt>
                      <c:pt idx="1088">
                        <c:v>3.7002830377224031E-12</c:v>
                      </c:pt>
                      <c:pt idx="1089">
                        <c:v>3.6917749008904156E-12</c:v>
                      </c:pt>
                      <c:pt idx="1090">
                        <c:v>3.6833721574242945E-12</c:v>
                      </c:pt>
                      <c:pt idx="1091">
                        <c:v>3.6750744719703716E-12</c:v>
                      </c:pt>
                      <c:pt idx="1092">
                        <c:v>3.6668815091749523E-12</c:v>
                      </c:pt>
                      <c:pt idx="1093">
                        <c:v>3.6587929336843944E-12</c:v>
                      </c:pt>
                      <c:pt idx="1094">
                        <c:v>3.6508084101450267E-12</c:v>
                      </c:pt>
                      <c:pt idx="1095">
                        <c:v>3.6429276032032076E-12</c:v>
                      </c:pt>
                      <c:pt idx="1096">
                        <c:v>3.6351501775052223E-12</c:v>
                      </c:pt>
                      <c:pt idx="1097">
                        <c:v>3.6274757976974343E-12</c:v>
                      </c:pt>
                      <c:pt idx="1098">
                        <c:v>3.6199041284261808E-12</c:v>
                      </c:pt>
                      <c:pt idx="1099">
                        <c:v>3.6124348343378001E-12</c:v>
                      </c:pt>
                      <c:pt idx="1100">
                        <c:v>3.6050675800786215E-12</c:v>
                      </c:pt>
                      <c:pt idx="1101">
                        <c:v>3.597802030294972E-12</c:v>
                      </c:pt>
                      <c:pt idx="1102">
                        <c:v>3.5906378496331928E-12</c:v>
                      </c:pt>
                      <c:pt idx="1103">
                        <c:v>3.5835747027396037E-12</c:v>
                      </c:pt>
                      <c:pt idx="1104">
                        <c:v>3.5766122542605805E-12</c:v>
                      </c:pt>
                      <c:pt idx="1105">
                        <c:v>3.5697501688424145E-12</c:v>
                      </c:pt>
                      <c:pt idx="1106">
                        <c:v>3.562988111131458E-12</c:v>
                      </c:pt>
                      <c:pt idx="1107">
                        <c:v>3.5563257457740288E-12</c:v>
                      </c:pt>
                      <c:pt idx="1108">
                        <c:v>3.5497627374165008E-12</c:v>
                      </c:pt>
                      <c:pt idx="1109">
                        <c:v>3.5432987507051882E-12</c:v>
                      </c:pt>
                      <c:pt idx="1110">
                        <c:v>3.5369334502864213E-12</c:v>
                      </c:pt>
                      <c:pt idx="1111">
                        <c:v>3.5306665008065249E-12</c:v>
                      </c:pt>
                      <c:pt idx="1112">
                        <c:v>3.5244975669118538E-12</c:v>
                      </c:pt>
                      <c:pt idx="1113">
                        <c:v>3.518426313248728E-12</c:v>
                      </c:pt>
                      <c:pt idx="1114">
                        <c:v>3.5124524044634975E-12</c:v>
                      </c:pt>
                      <c:pt idx="1115">
                        <c:v>3.5065755052024749E-12</c:v>
                      </c:pt>
                      <c:pt idx="1116">
                        <c:v>3.5007952801120217E-12</c:v>
                      </c:pt>
                      <c:pt idx="1117">
                        <c:v>3.4951113938384569E-12</c:v>
                      </c:pt>
                      <c:pt idx="1118">
                        <c:v>3.4895235110281168E-12</c:v>
                      </c:pt>
                      <c:pt idx="1119">
                        <c:v>3.4840312963273346E-12</c:v>
                      </c:pt>
                      <c:pt idx="1120">
                        <c:v>3.4786344143824593E-12</c:v>
                      </c:pt>
                      <c:pt idx="1121">
                        <c:v>3.4733325298397957E-12</c:v>
                      </c:pt>
                      <c:pt idx="1122">
                        <c:v>3.4681253073457025E-12</c:v>
                      </c:pt>
                      <c:pt idx="1123">
                        <c:v>3.4630124115465338E-12</c:v>
                      </c:pt>
                      <c:pt idx="1124">
                        <c:v>3.4579935070885641E-12</c:v>
                      </c:pt>
                      <c:pt idx="1125">
                        <c:v>3.4530682586181829E-12</c:v>
                      </c:pt>
                      <c:pt idx="1126">
                        <c:v>3.4482363307817079E-12</c:v>
                      </c:pt>
                      <c:pt idx="1127">
                        <c:v>3.4434973882254561E-12</c:v>
                      </c:pt>
                      <c:pt idx="1128">
                        <c:v>3.4388510955957898E-12</c:v>
                      </c:pt>
                      <c:pt idx="1129">
                        <c:v>3.4342971175390284E-12</c:v>
                      </c:pt>
                      <c:pt idx="1130">
                        <c:v>3.4298351187015139E-12</c:v>
                      </c:pt>
                      <c:pt idx="1131">
                        <c:v>3.4254647637295755E-12</c:v>
                      </c:pt>
                      <c:pt idx="1132">
                        <c:v>3.4211857172695455E-12</c:v>
                      </c:pt>
                      <c:pt idx="1133">
                        <c:v>3.41699764396777E-12</c:v>
                      </c:pt>
                      <c:pt idx="1134">
                        <c:v>3.4129005112350211E-12</c:v>
                      </c:pt>
                      <c:pt idx="1135">
                        <c:v>3.4088948271604342E-12</c:v>
                      </c:pt>
                      <c:pt idx="1136">
                        <c:v>3.4049804757445245E-12</c:v>
                      </c:pt>
                      <c:pt idx="1137">
                        <c:v>3.4011573081136996E-12</c:v>
                      </c:pt>
                      <c:pt idx="1138">
                        <c:v>3.3974251753943673E-12</c:v>
                      </c:pt>
                      <c:pt idx="1139">
                        <c:v>3.3937839287129467E-12</c:v>
                      </c:pt>
                      <c:pt idx="1140">
                        <c:v>3.3902334191958487E-12</c:v>
                      </c:pt>
                      <c:pt idx="1141">
                        <c:v>3.3867734979694834E-12</c:v>
                      </c:pt>
                      <c:pt idx="1142">
                        <c:v>3.383404016160276E-12</c:v>
                      </c:pt>
                      <c:pt idx="1143">
                        <c:v>3.3801248248946257E-12</c:v>
                      </c:pt>
                      <c:pt idx="1144">
                        <c:v>3.3769357752989506E-12</c:v>
                      </c:pt>
                      <c:pt idx="1145">
                        <c:v>3.3738367184996607E-12</c:v>
                      </c:pt>
                      <c:pt idx="1146">
                        <c:v>3.3708275056231797E-12</c:v>
                      </c:pt>
                      <c:pt idx="1147">
                        <c:v>3.3679079877959077E-12</c:v>
                      </c:pt>
                      <c:pt idx="1148">
                        <c:v>3.3650780161442683E-12</c:v>
                      </c:pt>
                      <c:pt idx="1149">
                        <c:v>3.3623374417946686E-12</c:v>
                      </c:pt>
                      <c:pt idx="1150">
                        <c:v>3.3596861158735244E-12</c:v>
                      </c:pt>
                      <c:pt idx="1151">
                        <c:v>3.357123889507249E-12</c:v>
                      </c:pt>
                      <c:pt idx="1152">
                        <c:v>3.3546506138222498E-12</c:v>
                      </c:pt>
                      <c:pt idx="1153">
                        <c:v>3.352266139944946E-12</c:v>
                      </c:pt>
                      <c:pt idx="1154">
                        <c:v>3.3499703190017482E-12</c:v>
                      </c:pt>
                      <c:pt idx="1155">
                        <c:v>3.3477630021190731E-12</c:v>
                      </c:pt>
                      <c:pt idx="1156">
                        <c:v>3.3456440404233255E-12</c:v>
                      </c:pt>
                      <c:pt idx="1157">
                        <c:v>3.3436132850409257E-12</c:v>
                      </c:pt>
                      <c:pt idx="1158">
                        <c:v>3.3416705870982856E-12</c:v>
                      </c:pt>
                      <c:pt idx="1159">
                        <c:v>3.339815816496863E-12</c:v>
                      </c:pt>
                      <c:pt idx="1160">
                        <c:v>3.338048914700977E-12</c:v>
                      </c:pt>
                      <c:pt idx="1161">
                        <c:v>3.3363698397760009E-12</c:v>
                      </c:pt>
                      <c:pt idx="1162">
                        <c:v>3.3347785497845187E-12</c:v>
                      </c:pt>
                      <c:pt idx="1163">
                        <c:v>3.3332750027890818E-12</c:v>
                      </c:pt>
                      <c:pt idx="1164">
                        <c:v>3.331859156852261E-12</c:v>
                      </c:pt>
                      <c:pt idx="1165">
                        <c:v>3.3305309700366365E-12</c:v>
                      </c:pt>
                      <c:pt idx="1166">
                        <c:v>3.3292904004047673E-12</c:v>
                      </c:pt>
                      <c:pt idx="1167">
                        <c:v>3.3281374060192323E-12</c:v>
                      </c:pt>
                      <c:pt idx="1168">
                        <c:v>3.3270719449425897E-12</c:v>
                      </c:pt>
                      <c:pt idx="1169">
                        <c:v>3.3260939752374052E-12</c:v>
                      </c:pt>
                      <c:pt idx="1170">
                        <c:v>3.3252034549662603E-12</c:v>
                      </c:pt>
                      <c:pt idx="1171">
                        <c:v>3.3244003421917119E-12</c:v>
                      </c:pt>
                      <c:pt idx="1172">
                        <c:v>3.3236845949763375E-12</c:v>
                      </c:pt>
                      <c:pt idx="1173">
                        <c:v>3.3230561713827E-12</c:v>
                      </c:pt>
                      <c:pt idx="1174">
                        <c:v>3.3225150294733744E-12</c:v>
                      </c:pt>
                      <c:pt idx="1175">
                        <c:v>3.3220611273109188E-12</c:v>
                      </c:pt>
                      <c:pt idx="1176">
                        <c:v>3.3216944229579159E-12</c:v>
                      </c:pt>
                      <c:pt idx="1177">
                        <c:v>3.3214148744769202E-12</c:v>
                      </c:pt>
                      <c:pt idx="1178">
                        <c:v>3.3212224399305083E-12</c:v>
                      </c:pt>
                      <c:pt idx="1179">
                        <c:v>3.3211170773812496E-12</c:v>
                      </c:pt>
                      <c:pt idx="1180">
                        <c:v>3.3210987448917071E-12</c:v>
                      </c:pt>
                      <c:pt idx="1181">
                        <c:v>3.3211674005244521E-12</c:v>
                      </c:pt>
                      <c:pt idx="1182">
                        <c:v>3.3213230023420556E-12</c:v>
                      </c:pt>
                      <c:pt idx="1183">
                        <c:v>3.3215655085052118E-12</c:v>
                      </c:pt>
                      <c:pt idx="1184">
                        <c:v>3.3218949055349556E-12</c:v>
                      </c:pt>
                      <c:pt idx="1185">
                        <c:v>3.3223112473712815E-12</c:v>
                      </c:pt>
                      <c:pt idx="1186">
                        <c:v>3.3228145977520513E-12</c:v>
                      </c:pt>
                      <c:pt idx="1187">
                        <c:v>3.3234050204151267E-12</c:v>
                      </c:pt>
                      <c:pt idx="1188">
                        <c:v>3.3240825790983681E-12</c:v>
                      </c:pt>
                      <c:pt idx="1189">
                        <c:v>3.3248473375396352E-12</c:v>
                      </c:pt>
                      <c:pt idx="1190">
                        <c:v>3.3256993594767804E-12</c:v>
                      </c:pt>
                      <c:pt idx="1191">
                        <c:v>3.3266387086476786E-12</c:v>
                      </c:pt>
                      <c:pt idx="1192">
                        <c:v>3.3276654487901788E-12</c:v>
                      </c:pt>
                      <c:pt idx="1193">
                        <c:v>3.3287796436421376E-12</c:v>
                      </c:pt>
                      <c:pt idx="1194">
                        <c:v>3.329981356941429E-12</c:v>
                      </c:pt>
                      <c:pt idx="1195">
                        <c:v>3.3312706524259032E-12</c:v>
                      </c:pt>
                      <c:pt idx="1196">
                        <c:v>3.332647593833422E-12</c:v>
                      </c:pt>
                      <c:pt idx="1197">
                        <c:v>3.3341122449018479E-12</c:v>
                      </c:pt>
                      <c:pt idx="1198">
                        <c:v>3.3356646693690429E-12</c:v>
                      </c:pt>
                      <c:pt idx="1199">
                        <c:v>3.3373049309728631E-12</c:v>
                      </c:pt>
                      <c:pt idx="1200">
                        <c:v>3.339033093451167E-12</c:v>
                      </c:pt>
                      <c:pt idx="1201">
                        <c:v>3.3408492205418162E-12</c:v>
                      </c:pt>
                      <c:pt idx="1202">
                        <c:v>3.342753375982674E-12</c:v>
                      </c:pt>
                      <c:pt idx="1203">
                        <c:v>3.3447456235116017E-12</c:v>
                      </c:pt>
                      <c:pt idx="1204">
                        <c:v>3.3468260268664494E-12</c:v>
                      </c:pt>
                      <c:pt idx="1205">
                        <c:v>3.3489946497850887E-12</c:v>
                      </c:pt>
                      <c:pt idx="1206">
                        <c:v>3.3512515560053728E-12</c:v>
                      </c:pt>
                      <c:pt idx="1207">
                        <c:v>3.3535968092651672E-12</c:v>
                      </c:pt>
                      <c:pt idx="1208">
                        <c:v>3.3560304738831806E-12</c:v>
                      </c:pt>
                      <c:pt idx="1209">
                        <c:v>3.3585526541805704E-12</c:v>
                      </c:pt>
                      <c:pt idx="1210">
                        <c:v>3.3611635163665869E-12</c:v>
                      </c:pt>
                      <c:pt idx="1211">
                        <c:v>3.3638632317720186E-12</c:v>
                      </c:pt>
                      <c:pt idx="1212">
                        <c:v>3.3666519717276783E-12</c:v>
                      </c:pt>
                      <c:pt idx="1213">
                        <c:v>3.3695299075643587E-12</c:v>
                      </c:pt>
                      <c:pt idx="1214">
                        <c:v>3.3724972106128763E-12</c:v>
                      </c:pt>
                      <c:pt idx="1215">
                        <c:v>3.3755540522040199E-12</c:v>
                      </c:pt>
                      <c:pt idx="1216">
                        <c:v>3.3787006036686018E-12</c:v>
                      </c:pt>
                      <c:pt idx="1217">
                        <c:v>3.381937036337423E-12</c:v>
                      </c:pt>
                      <c:pt idx="1218">
                        <c:v>3.3852635215412809E-12</c:v>
                      </c:pt>
                      <c:pt idx="1219">
                        <c:v>3.388680230610984E-12</c:v>
                      </c:pt>
                      <c:pt idx="1220">
                        <c:v>3.3921873348773407E-12</c:v>
                      </c:pt>
                      <c:pt idx="1221">
                        <c:v>3.395785005671143E-12</c:v>
                      </c:pt>
                      <c:pt idx="1222">
                        <c:v>3.3994734143231931E-12</c:v>
                      </c:pt>
                      <c:pt idx="1223">
                        <c:v>3.4032527321643046E-12</c:v>
                      </c:pt>
                      <c:pt idx="1224">
                        <c:v>3.4071231305252708E-12</c:v>
                      </c:pt>
                      <c:pt idx="1225">
                        <c:v>3.4110847807368994E-12</c:v>
                      </c:pt>
                      <c:pt idx="1226">
                        <c:v>3.4151378541299944E-12</c:v>
                      </c:pt>
                      <c:pt idx="1227">
                        <c:v>3.4192825220353566E-12</c:v>
                      </c:pt>
                      <c:pt idx="1228">
                        <c:v>3.4235189557837823E-12</c:v>
                      </c:pt>
                      <c:pt idx="1229">
                        <c:v>3.4278473267060902E-12</c:v>
                      </c:pt>
                      <c:pt idx="1230">
                        <c:v>3.4322678061330671E-12</c:v>
                      </c:pt>
                      <c:pt idx="1231">
                        <c:v>3.4367805653955233E-12</c:v>
                      </c:pt>
                      <c:pt idx="1232">
                        <c:v>3.4413857758242565E-12</c:v>
                      </c:pt>
                      <c:pt idx="1233">
                        <c:v>3.4460836105347661E-12</c:v>
                      </c:pt>
                      <c:pt idx="1234">
                        <c:v>3.4508742970482826E-12</c:v>
                      </c:pt>
                      <c:pt idx="1235">
                        <c:v>3.4557581174131967E-12</c:v>
                      </c:pt>
                      <c:pt idx="1236">
                        <c:v>3.4607353557110005E-12</c:v>
                      </c:pt>
                      <c:pt idx="1237">
                        <c:v>3.4658062960231661E-12</c:v>
                      </c:pt>
                      <c:pt idx="1238">
                        <c:v>3.4709712224311773E-12</c:v>
                      </c:pt>
                      <c:pt idx="1239">
                        <c:v>3.476230419016515E-12</c:v>
                      </c:pt>
                      <c:pt idx="1240">
                        <c:v>3.481584169860685E-12</c:v>
                      </c:pt>
                      <c:pt idx="1241">
                        <c:v>3.487032759045125E-12</c:v>
                      </c:pt>
                      <c:pt idx="1242">
                        <c:v>3.4925764706513375E-12</c:v>
                      </c:pt>
                      <c:pt idx="1243">
                        <c:v>3.4982155887608251E-12</c:v>
                      </c:pt>
                      <c:pt idx="1244">
                        <c:v>3.5039503974550295E-12</c:v>
                      </c:pt>
                      <c:pt idx="1245">
                        <c:v>3.5097811808154483E-12</c:v>
                      </c:pt>
                      <c:pt idx="1246">
                        <c:v>3.515708222923571E-12</c:v>
                      </c:pt>
                      <c:pt idx="1247">
                        <c:v>3.5217318078608634E-12</c:v>
                      </c:pt>
                      <c:pt idx="1248">
                        <c:v>3.5278522197088308E-12</c:v>
                      </c:pt>
                      <c:pt idx="1249">
                        <c:v>3.5340697425489311E-12</c:v>
                      </c:pt>
                      <c:pt idx="1250">
                        <c:v>3.540384660462662E-12</c:v>
                      </c:pt>
                      <c:pt idx="1251">
                        <c:v>3.546797257531491E-12</c:v>
                      </c:pt>
                      <c:pt idx="1252">
                        <c:v>3.5533078178368977E-12</c:v>
                      </c:pt>
                      <c:pt idx="1253">
                        <c:v>3.5599166254603665E-12</c:v>
                      </c:pt>
                      <c:pt idx="1254">
                        <c:v>3.5666239644833912E-12</c:v>
                      </c:pt>
                      <c:pt idx="1255">
                        <c:v>3.573430118987444E-12</c:v>
                      </c:pt>
                      <c:pt idx="1256">
                        <c:v>3.5803353730540174E-12</c:v>
                      </c:pt>
                      <c:pt idx="1257">
                        <c:v>3.5873400107645564E-12</c:v>
                      </c:pt>
                      <c:pt idx="1258">
                        <c:v>3.5944443873184253E-12</c:v>
                      </c:pt>
                      <c:pt idx="1259">
                        <c:v>3.6016489653369693E-12</c:v>
                      </c:pt>
                      <c:pt idx="1260">
                        <c:v>3.6089541207461864E-12</c:v>
                      </c:pt>
                      <c:pt idx="1261">
                        <c:v>3.6163602272677099E-12</c:v>
                      </c:pt>
                      <c:pt idx="1262">
                        <c:v>3.623867658623163E-12</c:v>
                      </c:pt>
                      <c:pt idx="1263">
                        <c:v>3.6314767885341712E-12</c:v>
                      </c:pt>
                      <c:pt idx="1264">
                        <c:v>3.6391879907223193E-12</c:v>
                      </c:pt>
                      <c:pt idx="1265">
                        <c:v>3.6470016389092805E-12</c:v>
                      </c:pt>
                      <c:pt idx="1266">
                        <c:v>3.6549181068166424E-12</c:v>
                      </c:pt>
                      <c:pt idx="1267">
                        <c:v>3.6629377681660289E-12</c:v>
                      </c:pt>
                      <c:pt idx="1268">
                        <c:v>3.6710609966790836E-12</c:v>
                      </c:pt>
                      <c:pt idx="1269">
                        <c:v>3.6792881660773949E-12</c:v>
                      </c:pt>
                      <c:pt idx="1270">
                        <c:v>3.6876196507194603E-12</c:v>
                      </c:pt>
                      <c:pt idx="1271">
                        <c:v>3.6960558512268926E-12</c:v>
                      </c:pt>
                      <c:pt idx="1272">
                        <c:v>3.7045972024480533E-12</c:v>
                      </c:pt>
                      <c:pt idx="1273">
                        <c:v>3.7132441414784286E-12</c:v>
                      </c:pt>
                      <c:pt idx="1274">
                        <c:v>3.721997105413597E-12</c:v>
                      </c:pt>
                      <c:pt idx="1275">
                        <c:v>3.7308565313490399E-12</c:v>
                      </c:pt>
                      <c:pt idx="1276">
                        <c:v>3.7398228563803084E-12</c:v>
                      </c:pt>
                      <c:pt idx="1277">
                        <c:v>3.7488965176029175E-12</c:v>
                      </c:pt>
                      <c:pt idx="1278">
                        <c:v>3.7580779521124114E-12</c:v>
                      </c:pt>
                      <c:pt idx="1279">
                        <c:v>3.7673675970042969E-12</c:v>
                      </c:pt>
                      <c:pt idx="1280">
                        <c:v>3.7767658893741093E-12</c:v>
                      </c:pt>
                      <c:pt idx="1281">
                        <c:v>3.786273266317378E-12</c:v>
                      </c:pt>
                      <c:pt idx="1282">
                        <c:v>3.7958901650160181E-12</c:v>
                      </c:pt>
                      <c:pt idx="1283">
                        <c:v>3.8056170598980497E-12</c:v>
                      </c:pt>
                      <c:pt idx="1284">
                        <c:v>3.8154544527298237E-12</c:v>
                      </c:pt>
                      <c:pt idx="1285">
                        <c:v>3.8254028301790023E-12</c:v>
                      </c:pt>
                      <c:pt idx="1286">
                        <c:v>3.8354626789132528E-12</c:v>
                      </c:pt>
                      <c:pt idx="1287">
                        <c:v>3.8456344856002632E-12</c:v>
                      </c:pt>
                      <c:pt idx="1288">
                        <c:v>3.8559187369077226E-12</c:v>
                      </c:pt>
                      <c:pt idx="1289">
                        <c:v>3.8663159229886567E-12</c:v>
                      </c:pt>
                      <c:pt idx="1290">
                        <c:v>3.8768265561233456E-12</c:v>
                      </c:pt>
                      <c:pt idx="1291">
                        <c:v>3.8874511572340073E-12</c:v>
                      </c:pt>
                      <c:pt idx="1292">
                        <c:v>3.8981902472622936E-12</c:v>
                      </c:pt>
                      <c:pt idx="1293">
                        <c:v>3.9090443471498137E-12</c:v>
                      </c:pt>
                      <c:pt idx="1294">
                        <c:v>3.9200139778381765E-12</c:v>
                      </c:pt>
                      <c:pt idx="1295">
                        <c:v>3.9310996618986404E-12</c:v>
                      </c:pt>
                      <c:pt idx="1296">
                        <c:v>3.9423019419079455E-12</c:v>
                      </c:pt>
                      <c:pt idx="1297">
                        <c:v>3.953621373850735E-12</c:v>
                      </c:pt>
                      <c:pt idx="1298">
                        <c:v>3.9650585139574078E-12</c:v>
                      </c:pt>
                      <c:pt idx="1299">
                        <c:v>3.9766139184583833E-12</c:v>
                      </c:pt>
                      <c:pt idx="1300">
                        <c:v>3.9882881435840571E-12</c:v>
                      </c:pt>
                      <c:pt idx="1301">
                        <c:v>4.0000817461381185E-12</c:v>
                      </c:pt>
                      <c:pt idx="1302">
                        <c:v>4.0119952993491938E-12</c:v>
                      </c:pt>
                      <c:pt idx="1303">
                        <c:v>4.0240293948649482E-12</c:v>
                      </c:pt>
                      <c:pt idx="1304">
                        <c:v>4.03618462530625E-12</c:v>
                      </c:pt>
                      <c:pt idx="1305">
                        <c:v>4.0484615832939829E-12</c:v>
                      </c:pt>
                      <c:pt idx="1306">
                        <c:v>4.0608608614490329E-12</c:v>
                      </c:pt>
                      <c:pt idx="1307">
                        <c:v>4.0733830525006E-12</c:v>
                      </c:pt>
                      <c:pt idx="1308">
                        <c:v>4.0860287612646641E-12</c:v>
                      </c:pt>
                      <c:pt idx="1309">
                        <c:v>4.098798615417516E-12</c:v>
                      </c:pt>
                      <c:pt idx="1310">
                        <c:v>4.1116932451722299E-12</c:v>
                      </c:pt>
                      <c:pt idx="1311">
                        <c:v>4.1247132807418399E-12</c:v>
                      </c:pt>
                      <c:pt idx="1312">
                        <c:v>4.1378593523394283E-12</c:v>
                      </c:pt>
                      <c:pt idx="1313">
                        <c:v>4.1511320901792238E-12</c:v>
                      </c:pt>
                      <c:pt idx="1314">
                        <c:v>4.1645321322604993E-12</c:v>
                      </c:pt>
                      <c:pt idx="1315">
                        <c:v>4.1780601423855724E-12</c:v>
                      </c:pt>
                      <c:pt idx="1316">
                        <c:v>4.1917167896809982E-12</c:v>
                      </c:pt>
                      <c:pt idx="1317">
                        <c:v>4.2055027432733279E-12</c:v>
                      </c:pt>
                      <c:pt idx="1318">
                        <c:v>4.2194186722891335E-12</c:v>
                      </c:pt>
                      <c:pt idx="1319">
                        <c:v>4.2334652458549646E-12</c:v>
                      </c:pt>
                      <c:pt idx="1320">
                        <c:v>4.2476431374689323E-12</c:v>
                      </c:pt>
                      <c:pt idx="1321">
                        <c:v>4.2619530468927515E-12</c:v>
                      </c:pt>
                      <c:pt idx="1322">
                        <c:v>4.2763956836213018E-12</c:v>
                      </c:pt>
                      <c:pt idx="1323">
                        <c:v>4.2909717571645522E-12</c:v>
                      </c:pt>
                      <c:pt idx="1324">
                        <c:v>4.3056819770324621E-12</c:v>
                      </c:pt>
                      <c:pt idx="1325">
                        <c:v>4.3205270527349732E-12</c:v>
                      </c:pt>
                      <c:pt idx="1326">
                        <c:v>4.3355076958754556E-12</c:v>
                      </c:pt>
                      <c:pt idx="1327">
                        <c:v>4.3506246422587286E-12</c:v>
                      </c:pt>
                      <c:pt idx="1328">
                        <c:v>4.3658786431899787E-12</c:v>
                      </c:pt>
                      <c:pt idx="1329">
                        <c:v>4.3812704502248649E-12</c:v>
                      </c:pt>
                      <c:pt idx="1330">
                        <c:v>4.3968008149190292E-12</c:v>
                      </c:pt>
                      <c:pt idx="1331">
                        <c:v>4.4124704888281604E-12</c:v>
                      </c:pt>
                      <c:pt idx="1332">
                        <c:v>4.4282802242685255E-12</c:v>
                      </c:pt>
                      <c:pt idx="1333">
                        <c:v>4.4442307938322974E-12</c:v>
                      </c:pt>
                      <c:pt idx="1334">
                        <c:v>4.4603229919655218E-12</c:v>
                      </c:pt>
                      <c:pt idx="1335">
                        <c:v>4.4765576141905543E-12</c:v>
                      </c:pt>
                      <c:pt idx="1336">
                        <c:v>4.4929354560297769E-12</c:v>
                      </c:pt>
                      <c:pt idx="1337">
                        <c:v>4.5094573130055404E-12</c:v>
                      </c:pt>
                      <c:pt idx="1338">
                        <c:v>4.5261239807907122E-12</c:v>
                      </c:pt>
                      <c:pt idx="1339">
                        <c:v>4.5429362703108689E-12</c:v>
                      </c:pt>
                      <c:pt idx="1340">
                        <c:v>4.5598950203795338E-12</c:v>
                      </c:pt>
                      <c:pt idx="1341">
                        <c:v>4.5770010727665657E-12</c:v>
                      </c:pt>
                      <c:pt idx="1342">
                        <c:v>4.5942552692417917E-12</c:v>
                      </c:pt>
                      <c:pt idx="1343">
                        <c:v>4.6116584515750529E-12</c:v>
                      </c:pt>
                      <c:pt idx="1344">
                        <c:v>4.6292114615367452E-12</c:v>
                      </c:pt>
                      <c:pt idx="1345">
                        <c:v>4.6469151509399997E-12</c:v>
                      </c:pt>
                      <c:pt idx="1346">
                        <c:v>4.6647704040922878E-12</c:v>
                      </c:pt>
                      <c:pt idx="1347">
                        <c:v>4.6827781118059883E-12</c:v>
                      </c:pt>
                      <c:pt idx="1348">
                        <c:v>4.7009391648934781E-12</c:v>
                      </c:pt>
                      <c:pt idx="1349">
                        <c:v>4.7192544541671253E-12</c:v>
                      </c:pt>
                      <c:pt idx="1350">
                        <c:v>4.7377248704393378E-12</c:v>
                      </c:pt>
                      <c:pt idx="1351">
                        <c:v>4.7563513102597881E-12</c:v>
                      </c:pt>
                      <c:pt idx="1352">
                        <c:v>4.7751347044775799E-12</c:v>
                      </c:pt>
                      <c:pt idx="1353">
                        <c:v>4.7940759964789484E-12</c:v>
                      </c:pt>
                      <c:pt idx="1354">
                        <c:v>4.8131761296650802E-12</c:v>
                      </c:pt>
                      <c:pt idx="1355">
                        <c:v>4.8324360474371571E-12</c:v>
                      </c:pt>
                      <c:pt idx="1356">
                        <c:v>4.851856693196393E-12</c:v>
                      </c:pt>
                      <c:pt idx="1357">
                        <c:v>4.8714390131128988E-12</c:v>
                      </c:pt>
                      <c:pt idx="1358">
                        <c:v>4.8911839862713444E-12</c:v>
                      </c:pt>
                      <c:pt idx="1359">
                        <c:v>4.9110926129872943E-12</c:v>
                      </c:pt>
                      <c:pt idx="1360">
                        <c:v>4.9311658939119979E-12</c:v>
                      </c:pt>
                      <c:pt idx="1361">
                        <c:v>4.9514048296968232E-12</c:v>
                      </c:pt>
                      <c:pt idx="1362">
                        <c:v>4.9718104209930513E-12</c:v>
                      </c:pt>
                      <c:pt idx="1363">
                        <c:v>4.9923836694170768E-12</c:v>
                      </c:pt>
                      <c:pt idx="1364">
                        <c:v>5.0131256054447188E-12</c:v>
                      </c:pt>
                      <c:pt idx="1365">
                        <c:v>5.0340372916902868E-12</c:v>
                      </c:pt>
                      <c:pt idx="1366">
                        <c:v>5.0551197923910211E-12</c:v>
                      </c:pt>
                      <c:pt idx="1367">
                        <c:v>5.0763741717841553E-12</c:v>
                      </c:pt>
                      <c:pt idx="1368">
                        <c:v>5.0978014941069589E-12</c:v>
                      </c:pt>
                      <c:pt idx="1369">
                        <c:v>5.1194028237213438E-12</c:v>
                      </c:pt>
                      <c:pt idx="1370">
                        <c:v>5.1411792477341941E-12</c:v>
                      </c:pt>
                      <c:pt idx="1371">
                        <c:v>5.1631318978603616E-12</c:v>
                      </c:pt>
                      <c:pt idx="1372">
                        <c:v>5.1852619107942808E-12</c:v>
                      </c:pt>
                      <c:pt idx="1373">
                        <c:v>5.2075704232304163E-12</c:v>
                      </c:pt>
                      <c:pt idx="1374">
                        <c:v>5.2300585718632285E-12</c:v>
                      </c:pt>
                      <c:pt idx="1375">
                        <c:v>5.2527274933522408E-12</c:v>
                      </c:pt>
                      <c:pt idx="1376">
                        <c:v>5.2755783398746399E-12</c:v>
                      </c:pt>
                      <c:pt idx="1377">
                        <c:v>5.2986123209162504E-12</c:v>
                      </c:pt>
                      <c:pt idx="1378">
                        <c:v>5.3218306583612678E-12</c:v>
                      </c:pt>
                      <c:pt idx="1379">
                        <c:v>5.3452345740938641E-12</c:v>
                      </c:pt>
                      <c:pt idx="1380">
                        <c:v>5.3688252899981864E-12</c:v>
                      </c:pt>
                      <c:pt idx="1381">
                        <c:v>5.3926040279584149E-12</c:v>
                      </c:pt>
                      <c:pt idx="1382">
                        <c:v>5.4165720188517735E-12</c:v>
                      </c:pt>
                      <c:pt idx="1383">
                        <c:v>5.4407305608420456E-12</c:v>
                      </c:pt>
                      <c:pt idx="1384">
                        <c:v>5.4650809796078699E-12</c:v>
                      </c:pt>
                      <c:pt idx="1385">
                        <c:v>5.489624600859229E-12</c:v>
                      </c:pt>
                      <c:pt idx="1386">
                        <c:v>5.5143627503060604E-12</c:v>
                      </c:pt>
                      <c:pt idx="1387">
                        <c:v>5.5392967536583385E-12</c:v>
                      </c:pt>
                      <c:pt idx="1388">
                        <c:v>5.5644279406972239E-12</c:v>
                      </c:pt>
                      <c:pt idx="1389">
                        <c:v>5.5897577136925405E-12</c:v>
                      </c:pt>
                      <c:pt idx="1390">
                        <c:v>5.6152875288729252E-12</c:v>
                      </c:pt>
                      <c:pt idx="1391">
                        <c:v>5.6410188434607886E-12</c:v>
                      </c:pt>
                      <c:pt idx="1392">
                        <c:v>5.6669531146784536E-12</c:v>
                      </c:pt>
                      <c:pt idx="1393">
                        <c:v>5.6930917997482856E-12</c:v>
                      </c:pt>
                      <c:pt idx="1394">
                        <c:v>5.7194363566408919E-12</c:v>
                      </c:pt>
                      <c:pt idx="1395">
                        <c:v>5.7459883150113963E-12</c:v>
                      </c:pt>
                      <c:pt idx="1396">
                        <c:v>5.7727492996711307E-12</c:v>
                      </c:pt>
                      <c:pt idx="1397">
                        <c:v>5.7997209409420718E-12</c:v>
                      </c:pt>
                      <c:pt idx="1398">
                        <c:v>5.8269048691461738E-12</c:v>
                      </c:pt>
                      <c:pt idx="1399">
                        <c:v>5.8543027146053844E-12</c:v>
                      </c:pt>
                      <c:pt idx="1400">
                        <c:v>5.8819161068901562E-12</c:v>
                      </c:pt>
                      <c:pt idx="1401">
                        <c:v>5.9097467386326462E-12</c:v>
                      </c:pt>
                      <c:pt idx="1402">
                        <c:v>5.9377964567772979E-12</c:v>
                      </c:pt>
                      <c:pt idx="1403">
                        <c:v>5.9660671277093939E-12</c:v>
                      </c:pt>
                      <c:pt idx="1404">
                        <c:v>5.9945606178141562E-12</c:v>
                      </c:pt>
                      <c:pt idx="1405">
                        <c:v>6.0232787934767873E-12</c:v>
                      </c:pt>
                      <c:pt idx="1406">
                        <c:v>6.052223520577631E-12</c:v>
                      </c:pt>
                      <c:pt idx="1407">
                        <c:v>6.0813967112570008E-12</c:v>
                      </c:pt>
                      <c:pt idx="1408">
                        <c:v>6.1108005082024187E-12</c:v>
                      </c:pt>
                      <c:pt idx="1409">
                        <c:v>6.1404371097266282E-12</c:v>
                      </c:pt>
                      <c:pt idx="1410">
                        <c:v>6.1703087141422999E-12</c:v>
                      </c:pt>
                      <c:pt idx="1411">
                        <c:v>6.2004175197621241E-12</c:v>
                      </c:pt>
                      <c:pt idx="1412">
                        <c:v>6.2307657248988239E-12</c:v>
                      </c:pt>
                      <c:pt idx="1413">
                        <c:v>6.2613555551141961E-12</c:v>
                      </c:pt>
                      <c:pt idx="1414">
                        <c:v>6.2921895461894203E-12</c:v>
                      </c:pt>
                      <c:pt idx="1415">
                        <c:v>6.3232703747996678E-12</c:v>
                      </c:pt>
                      <c:pt idx="1416">
                        <c:v>6.3546007177154978E-12</c:v>
                      </c:pt>
                      <c:pt idx="1417">
                        <c:v>6.3861832517074991E-12</c:v>
                      </c:pt>
                      <c:pt idx="1418">
                        <c:v>6.4180206535462139E-12</c:v>
                      </c:pt>
                      <c:pt idx="1419">
                        <c:v>6.4501156103578658E-12</c:v>
                      </c:pt>
                      <c:pt idx="1420">
                        <c:v>6.4824711866502943E-12</c:v>
                      </c:pt>
                      <c:pt idx="1421">
                        <c:v>6.5150907565630791E-12</c:v>
                      </c:pt>
                      <c:pt idx="1422">
                        <c:v>6.5479776999101936E-12</c:v>
                      </c:pt>
                      <c:pt idx="1423">
                        <c:v>6.5811353965055272E-12</c:v>
                      </c:pt>
                      <c:pt idx="1424">
                        <c:v>6.6145672261630064E-12</c:v>
                      </c:pt>
                      <c:pt idx="1425">
                        <c:v>6.6482765652595699E-12</c:v>
                      </c:pt>
                      <c:pt idx="1426">
                        <c:v>6.6822672056754687E-12</c:v>
                      </c:pt>
                      <c:pt idx="1427">
                        <c:v>6.716543540149613E-12</c:v>
                      </c:pt>
                      <c:pt idx="1428">
                        <c:v>6.7511099964055661E-12</c:v>
                      </c:pt>
                      <c:pt idx="1429">
                        <c:v>6.7859710021669149E-12</c:v>
                      </c:pt>
                      <c:pt idx="1430">
                        <c:v>6.821130985157247E-12</c:v>
                      </c:pt>
                      <c:pt idx="1431">
                        <c:v>6.8560507949013816E-12</c:v>
                      </c:pt>
                      <c:pt idx="1432">
                        <c:v>6.8889419545004117E-12</c:v>
                      </c:pt>
                      <c:pt idx="1433">
                        <c:v>6.9200810100537885E-12</c:v>
                      </c:pt>
                      <c:pt idx="1434">
                        <c:v>6.9494679615615179E-12</c:v>
                      </c:pt>
                      <c:pt idx="1435">
                        <c:v>6.977102809023619E-12</c:v>
                      </c:pt>
                      <c:pt idx="1436">
                        <c:v>7.0029855524400831E-12</c:v>
                      </c:pt>
                      <c:pt idx="1437">
                        <c:v>7.0271161918109029E-12</c:v>
                      </c:pt>
                      <c:pt idx="1438">
                        <c:v>7.0494947271360679E-12</c:v>
                      </c:pt>
                      <c:pt idx="1439">
                        <c:v>7.0701211584155878E-12</c:v>
                      </c:pt>
                      <c:pt idx="1440">
                        <c:v>7.0889954856494754E-12</c:v>
                      </c:pt>
                      <c:pt idx="1441">
                        <c:v>7.1061177088377107E-12</c:v>
                      </c:pt>
                      <c:pt idx="1442">
                        <c:v>7.1214878279803186E-12</c:v>
                      </c:pt>
                      <c:pt idx="1443">
                        <c:v>7.1351058430772555E-12</c:v>
                      </c:pt>
                      <c:pt idx="1444">
                        <c:v>7.1469717541285772E-12</c:v>
                      </c:pt>
                      <c:pt idx="1445">
                        <c:v>7.157085561134236E-12</c:v>
                      </c:pt>
                      <c:pt idx="1446">
                        <c:v>7.1654472640942601E-12</c:v>
                      </c:pt>
                      <c:pt idx="1447">
                        <c:v>7.1720568630086384E-12</c:v>
                      </c:pt>
                      <c:pt idx="1448">
                        <c:v>7.176914357877382E-12</c:v>
                      </c:pt>
                      <c:pt idx="1449">
                        <c:v>7.1800197487004756E-12</c:v>
                      </c:pt>
                      <c:pt idx="1450">
                        <c:v>7.1813730354779225E-12</c:v>
                      </c:pt>
                      <c:pt idx="1451">
                        <c:v>7.1809742182097348E-12</c:v>
                      </c:pt>
                      <c:pt idx="1452">
                        <c:v>7.1788232968959019E-12</c:v>
                      </c:pt>
                      <c:pt idx="1453">
                        <c:v>7.1749202715364167E-12</c:v>
                      </c:pt>
                      <c:pt idx="1454">
                        <c:v>7.1692651421312993E-12</c:v>
                      </c:pt>
                      <c:pt idx="1455">
                        <c:v>7.1618579086805343E-12</c:v>
                      </c:pt>
                      <c:pt idx="1456">
                        <c:v>7.1526985711841177E-12</c:v>
                      </c:pt>
                      <c:pt idx="1457">
                        <c:v>7.1417871296420737E-12</c:v>
                      </c:pt>
                      <c:pt idx="1458">
                        <c:v>7.1291235840543782E-12</c:v>
                      </c:pt>
                      <c:pt idx="1459">
                        <c:v>7.1147079344210497E-12</c:v>
                      </c:pt>
                      <c:pt idx="1460">
                        <c:v>7.0985401807420542E-12</c:v>
                      </c:pt>
                      <c:pt idx="1461">
                        <c:v>7.0806203230174467E-12</c:v>
                      </c:pt>
                      <c:pt idx="1462">
                        <c:v>7.0609483612471723E-12</c:v>
                      </c:pt>
                      <c:pt idx="1463">
                        <c:v>7.0395242954312585E-12</c:v>
                      </c:pt>
                      <c:pt idx="1464">
                        <c:v>7.0163481255697059E-12</c:v>
                      </c:pt>
                      <c:pt idx="1465">
                        <c:v>6.9914198516625131E-12</c:v>
                      </c:pt>
                      <c:pt idx="1466">
                        <c:v>6.9647394737096816E-12</c:v>
                      </c:pt>
                      <c:pt idx="1467">
                        <c:v>6.9363069917111905E-12</c:v>
                      </c:pt>
                      <c:pt idx="1468">
                        <c:v>6.9061224056670526E-12</c:v>
                      </c:pt>
                      <c:pt idx="1469">
                        <c:v>6.8741857155772825E-12</c:v>
                      </c:pt>
                      <c:pt idx="1470">
                        <c:v>6.8404969214418648E-12</c:v>
                      </c:pt>
                      <c:pt idx="1471">
                        <c:v>6.8050560232608158E-12</c:v>
                      </c:pt>
                      <c:pt idx="1472">
                        <c:v>6.7685204483195876E-12</c:v>
                      </c:pt>
                      <c:pt idx="1473">
                        <c:v>6.7322383563255732E-12</c:v>
                      </c:pt>
                      <c:pt idx="1474">
                        <c:v>6.6962459267834074E-12</c:v>
                      </c:pt>
                      <c:pt idx="1475">
                        <c:v>6.6605388352770142E-12</c:v>
                      </c:pt>
                      <c:pt idx="1476">
                        <c:v>6.6251127573902757E-12</c:v>
                      </c:pt>
                      <c:pt idx="1477">
                        <c:v>6.5899633687070569E-12</c:v>
                      </c:pt>
                      <c:pt idx="1478">
                        <c:v>6.5550864187988443E-12</c:v>
                      </c:pt>
                      <c:pt idx="1479">
                        <c:v>6.5204783111334515E-12</c:v>
                      </c:pt>
                      <c:pt idx="1480">
                        <c:v>6.4861357242854545E-12</c:v>
                      </c:pt>
                      <c:pt idx="1481">
                        <c:v>6.4520553309660531E-12</c:v>
                      </c:pt>
                      <c:pt idx="1482">
                        <c:v>6.4182338038864762E-12</c:v>
                      </c:pt>
                      <c:pt idx="1483">
                        <c:v>6.3846678157579406E-12</c:v>
                      </c:pt>
                      <c:pt idx="1484">
                        <c:v>6.3513540580967119E-12</c:v>
                      </c:pt>
                      <c:pt idx="1485">
                        <c:v>6.3182895931483704E-12</c:v>
                      </c:pt>
                      <c:pt idx="1486">
                        <c:v>6.2854717655809041E-12</c:v>
                      </c:pt>
                      <c:pt idx="1487">
                        <c:v>6.2528979196506684E-12</c:v>
                      </c:pt>
                      <c:pt idx="1488">
                        <c:v>6.2205653996139779E-12</c:v>
                      </c:pt>
                      <c:pt idx="1489">
                        <c:v>6.1884715497271773E-12</c:v>
                      </c:pt>
                      <c:pt idx="1490">
                        <c:v>6.1566137169724905E-12</c:v>
                      </c:pt>
                      <c:pt idx="1491">
                        <c:v>6.1249894385675289E-12</c:v>
                      </c:pt>
                      <c:pt idx="1492">
                        <c:v>6.0935965073674661E-12</c:v>
                      </c:pt>
                      <c:pt idx="1493">
                        <c:v>6.0624327261590327E-12</c:v>
                      </c:pt>
                      <c:pt idx="1494">
                        <c:v>6.0314958977289885E-12</c:v>
                      </c:pt>
                      <c:pt idx="1495">
                        <c:v>6.0007838248640681E-12</c:v>
                      </c:pt>
                      <c:pt idx="1496">
                        <c:v>5.9702943103597886E-12</c:v>
                      </c:pt>
                      <c:pt idx="1497">
                        <c:v>5.9400252428929782E-12</c:v>
                      </c:pt>
                      <c:pt idx="1498">
                        <c:v>5.9099747216872923E-12</c:v>
                      </c:pt>
                      <c:pt idx="1499">
                        <c:v>5.8801408684221787E-12</c:v>
                      </c:pt>
                      <c:pt idx="1500">
                        <c:v>5.85052180477707E-12</c:v>
                      </c:pt>
                      <c:pt idx="1501">
                        <c:v>5.8211156524314369E-12</c:v>
                      </c:pt>
                      <c:pt idx="1502">
                        <c:v>5.7919205330646948E-12</c:v>
                      </c:pt>
                      <c:pt idx="1503">
                        <c:v>5.7629346022557237E-12</c:v>
                      </c:pt>
                      <c:pt idx="1504">
                        <c:v>5.7341561722061903E-12</c:v>
                      </c:pt>
                      <c:pt idx="1505">
                        <c:v>5.7055835920855889E-12</c:v>
                      </c:pt>
                      <c:pt idx="1506">
                        <c:v>5.677215210670793E-12</c:v>
                      </c:pt>
                      <c:pt idx="1507">
                        <c:v>5.6490493767387135E-12</c:v>
                      </c:pt>
                      <c:pt idx="1508">
                        <c:v>5.6210844390662651E-12</c:v>
                      </c:pt>
                      <c:pt idx="1509">
                        <c:v>5.5933187582114728E-12</c:v>
                      </c:pt>
                      <c:pt idx="1510">
                        <c:v>5.5657508004361967E-12</c:v>
                      </c:pt>
                      <c:pt idx="1511">
                        <c:v>5.5383790813420341E-12</c:v>
                      </c:pt>
                      <c:pt idx="1512">
                        <c:v>5.5112021162132568E-12</c:v>
                      </c:pt>
                      <c:pt idx="1513">
                        <c:v>5.4842184203341655E-12</c:v>
                      </c:pt>
                      <c:pt idx="1514">
                        <c:v>5.4574265089890102E-12</c:v>
                      </c:pt>
                      <c:pt idx="1515">
                        <c:v>5.4308249007134365E-12</c:v>
                      </c:pt>
                      <c:pt idx="1516">
                        <c:v>5.4044121799752568E-12</c:v>
                      </c:pt>
                      <c:pt idx="1517">
                        <c:v>5.3781869871916539E-12</c:v>
                      </c:pt>
                      <c:pt idx="1518">
                        <c:v>5.3521479639285684E-12</c:v>
                      </c:pt>
                      <c:pt idx="1519">
                        <c:v>5.3262937517519011E-12</c:v>
                      </c:pt>
                      <c:pt idx="1520">
                        <c:v>5.3006229922276347E-12</c:v>
                      </c:pt>
                      <c:pt idx="1521">
                        <c:v>5.275134327453635E-12</c:v>
                      </c:pt>
                      <c:pt idx="1522">
                        <c:v>5.2498264373056093E-12</c:v>
                      </c:pt>
                      <c:pt idx="1523">
                        <c:v>5.2246980586253033E-12</c:v>
                      </c:pt>
                      <c:pt idx="1524">
                        <c:v>5.1997479323348209E-12</c:v>
                      </c:pt>
                      <c:pt idx="1525">
                        <c:v>5.1749747993562274E-12</c:v>
                      </c:pt>
                      <c:pt idx="1526">
                        <c:v>5.150377400611584E-12</c:v>
                      </c:pt>
                      <c:pt idx="1527">
                        <c:v>5.125954477030193E-12</c:v>
                      </c:pt>
                      <c:pt idx="1528">
                        <c:v>5.1017047889251404E-12</c:v>
                      </c:pt>
                      <c:pt idx="1529">
                        <c:v>5.0776271499588853E-12</c:v>
                      </c:pt>
                      <c:pt idx="1530">
                        <c:v>5.0537203821806622E-12</c:v>
                      </c:pt>
                      <c:pt idx="1531">
                        <c:v>5.0299833076397321E-12</c:v>
                      </c:pt>
                      <c:pt idx="1532">
                        <c:v>5.0064147483853263E-12</c:v>
                      </c:pt>
                      <c:pt idx="1533">
                        <c:v>4.9830135264666847E-12</c:v>
                      </c:pt>
                      <c:pt idx="1534">
                        <c:v>4.9597784727494989E-12</c:v>
                      </c:pt>
                      <c:pt idx="1535">
                        <c:v>4.9367084637805513E-12</c:v>
                      </c:pt>
                      <c:pt idx="1536">
                        <c:v>4.9138023902251317E-12</c:v>
                      </c:pt>
                      <c:pt idx="1537">
                        <c:v>4.891059142726606E-12</c:v>
                      </c:pt>
                      <c:pt idx="1538">
                        <c:v>4.8684776119283129E-12</c:v>
                      </c:pt>
                      <c:pt idx="1539">
                        <c:v>4.8460566884736249E-12</c:v>
                      </c:pt>
                      <c:pt idx="1540">
                        <c:v>4.82379526654464E-12</c:v>
                      </c:pt>
                      <c:pt idx="1541">
                        <c:v>4.8016922761090376E-12</c:v>
                      </c:pt>
                      <c:pt idx="1542">
                        <c:v>4.7797466674167573E-12</c:v>
                      </c:pt>
                      <c:pt idx="1543">
                        <c:v>4.7579573909120891E-12</c:v>
                      </c:pt>
                      <c:pt idx="1544">
                        <c:v>4.7363233970392428E-12</c:v>
                      </c:pt>
                      <c:pt idx="1545">
                        <c:v>4.7148436362424954E-12</c:v>
                      </c:pt>
                      <c:pt idx="1546">
                        <c:v>4.6935170600898916E-12</c:v>
                      </c:pt>
                      <c:pt idx="1547">
                        <c:v>4.6723426460189552E-12</c:v>
                      </c:pt>
                      <c:pt idx="1548">
                        <c:v>4.6513193969133405E-12</c:v>
                      </c:pt>
                      <c:pt idx="1549">
                        <c:v>4.6304463166892132E-12</c:v>
                      </c:pt>
                      <c:pt idx="1550">
                        <c:v>4.6097224092628101E-12</c:v>
                      </c:pt>
                      <c:pt idx="1551">
                        <c:v>4.5891466785502953E-12</c:v>
                      </c:pt>
                      <c:pt idx="1552">
                        <c:v>4.5687181286798294E-12</c:v>
                      </c:pt>
                      <c:pt idx="1553">
                        <c:v>4.5484357808247239E-12</c:v>
                      </c:pt>
                      <c:pt idx="1554">
                        <c:v>4.5282986849473522E-12</c:v>
                      </c:pt>
                      <c:pt idx="1555">
                        <c:v>4.5083058937390411E-12</c:v>
                      </c:pt>
                      <c:pt idx="1556">
                        <c:v>4.4884564598911265E-12</c:v>
                      </c:pt>
                      <c:pt idx="1557">
                        <c:v>4.468749436094961E-12</c:v>
                      </c:pt>
                      <c:pt idx="1558">
                        <c:v>4.449183875047178E-12</c:v>
                      </c:pt>
                      <c:pt idx="1559">
                        <c:v>4.4297588394154107E-12</c:v>
                      </c:pt>
                      <c:pt idx="1560">
                        <c:v>4.4104734216015651E-12</c:v>
                      </c:pt>
                      <c:pt idx="1561">
                        <c:v>4.3913267194642349E-12</c:v>
                      </c:pt>
                      <c:pt idx="1562">
                        <c:v>4.3723178308620647E-12</c:v>
                      </c:pt>
                      <c:pt idx="1563">
                        <c:v>4.3534458536536715E-12</c:v>
                      </c:pt>
                      <c:pt idx="1564">
                        <c:v>4.3347098856976524E-12</c:v>
                      </c:pt>
                      <c:pt idx="1565">
                        <c:v>4.3161090299722486E-12</c:v>
                      </c:pt>
                      <c:pt idx="1566">
                        <c:v>4.2976424172839971E-12</c:v>
                      </c:pt>
                      <c:pt idx="1567">
                        <c:v>4.2793091877804467E-12</c:v>
                      </c:pt>
                      <c:pt idx="1568">
                        <c:v>4.2611084816136775E-12</c:v>
                      </c:pt>
                      <c:pt idx="1569">
                        <c:v>4.2430394389357417E-12</c:v>
                      </c:pt>
                      <c:pt idx="1570">
                        <c:v>4.225101199898704E-12</c:v>
                      </c:pt>
                      <c:pt idx="1571">
                        <c:v>4.2072929069372031E-12</c:v>
                      </c:pt>
                      <c:pt idx="1572">
                        <c:v>4.189613726084028E-12</c:v>
                      </c:pt>
                      <c:pt idx="1573">
                        <c:v>4.1720628372401141E-12</c:v>
                      </c:pt>
                      <c:pt idx="1574">
                        <c:v>4.1546394204790236E-12</c:v>
                      </c:pt>
                      <c:pt idx="1575">
                        <c:v>4.1373426558742334E-12</c:v>
                      </c:pt>
                      <c:pt idx="1576">
                        <c:v>4.1201717234992908E-12</c:v>
                      </c:pt>
                      <c:pt idx="1577">
                        <c:v>4.1031258042270421E-12</c:v>
                      </c:pt>
                      <c:pt idx="1578">
                        <c:v>4.0862040971745643E-12</c:v>
                      </c:pt>
                      <c:pt idx="1579">
                        <c:v>4.069405819547045E-12</c:v>
                      </c:pt>
                      <c:pt idx="1580">
                        <c:v>4.0527301893171352E-12</c:v>
                      </c:pt>
                      <c:pt idx="1581">
                        <c:v>4.0361764244575491E-12</c:v>
                      </c:pt>
                      <c:pt idx="1582">
                        <c:v>4.0197437429409612E-12</c:v>
                      </c:pt>
                      <c:pt idx="1583">
                        <c:v>4.0034313629099104E-12</c:v>
                      </c:pt>
                      <c:pt idx="1584">
                        <c:v>3.9872385152328672E-12</c:v>
                      </c:pt>
                      <c:pt idx="1585">
                        <c:v>3.9711644520055288E-12</c:v>
                      </c:pt>
                      <c:pt idx="1586">
                        <c:v>3.9552084273270796E-12</c:v>
                      </c:pt>
                      <c:pt idx="1587">
                        <c:v>3.9393696952967474E-12</c:v>
                      </c:pt>
                      <c:pt idx="1588">
                        <c:v>3.9236475100136877E-12</c:v>
                      </c:pt>
                      <c:pt idx="1589">
                        <c:v>3.9080411255838783E-12</c:v>
                      </c:pt>
                      <c:pt idx="1590">
                        <c:v>3.8925498039402869E-12</c:v>
                      </c:pt>
                      <c:pt idx="1591">
                        <c:v>3.8771728296640661E-12</c:v>
                      </c:pt>
                      <c:pt idx="1592">
                        <c:v>3.861909491391872E-12</c:v>
                      </c:pt>
                      <c:pt idx="1593">
                        <c:v>3.8467590777604285E-12</c:v>
                      </c:pt>
                      <c:pt idx="1594">
                        <c:v>3.8317208774064133E-12</c:v>
                      </c:pt>
                      <c:pt idx="1595">
                        <c:v>3.8167941789665115E-12</c:v>
                      </c:pt>
                      <c:pt idx="1596">
                        <c:v>3.8019782752717641E-12</c:v>
                      </c:pt>
                      <c:pt idx="1597">
                        <c:v>3.7872724809874423E-12</c:v>
                      </c:pt>
                      <c:pt idx="1598">
                        <c:v>3.7726761178357958E-12</c:v>
                      </c:pt>
                      <c:pt idx="1599">
                        <c:v>3.7581885075418149E-12</c:v>
                      </c:pt>
                      <c:pt idx="1600">
                        <c:v>3.7438089718305337E-12</c:v>
                      </c:pt>
                      <c:pt idx="1601">
                        <c:v>3.7295368324270007E-12</c:v>
                      </c:pt>
                      <c:pt idx="1602">
                        <c:v>3.7153714130040278E-12</c:v>
                      </c:pt>
                      <c:pt idx="1603">
                        <c:v>3.7013120562296277E-12</c:v>
                      </c:pt>
                      <c:pt idx="1604">
                        <c:v>3.6873581154609951E-12</c:v>
                      </c:pt>
                      <c:pt idx="1605">
                        <c:v>3.6735089441728825E-12</c:v>
                      </c:pt>
                      <c:pt idx="1606">
                        <c:v>3.6597638958400412E-12</c:v>
                      </c:pt>
                      <c:pt idx="1607">
                        <c:v>3.6461223239372288E-12</c:v>
                      </c:pt>
                      <c:pt idx="1608">
                        <c:v>3.6325835826564604E-12</c:v>
                      </c:pt>
                      <c:pt idx="1609">
                        <c:v>3.6191470412126563E-12</c:v>
                      </c:pt>
                      <c:pt idx="1610">
                        <c:v>3.6058120830281509E-12</c:v>
                      </c:pt>
                      <c:pt idx="1611">
                        <c:v>3.5925780920795555E-12</c:v>
                      </c:pt>
                      <c:pt idx="1612">
                        <c:v>3.5794444523434896E-12</c:v>
                      </c:pt>
                      <c:pt idx="1613">
                        <c:v>3.5664105477965082E-12</c:v>
                      </c:pt>
                      <c:pt idx="1614">
                        <c:v>3.5534757625821606E-12</c:v>
                      </c:pt>
                      <c:pt idx="1615">
                        <c:v>3.5406394915556187E-12</c:v>
                      </c:pt>
                      <c:pt idx="1616">
                        <c:v>3.5279011465291766E-12</c:v>
                      </c:pt>
                      <c:pt idx="1617">
                        <c:v>3.5152601408105781E-12</c:v>
                      </c:pt>
                      <c:pt idx="1618">
                        <c:v>3.5027158877075027E-12</c:v>
                      </c:pt>
                      <c:pt idx="1619">
                        <c:v>3.4902678005277156E-12</c:v>
                      </c:pt>
                      <c:pt idx="1620">
                        <c:v>3.4779152923371942E-12</c:v>
                      </c:pt>
                      <c:pt idx="1621">
                        <c:v>3.4656577612542279E-12</c:v>
                      </c:pt>
                      <c:pt idx="1622">
                        <c:v>3.4534946411516998E-12</c:v>
                      </c:pt>
                      <c:pt idx="1623">
                        <c:v>3.4414253871583376E-12</c:v>
                      </c:pt>
                      <c:pt idx="1624">
                        <c:v>3.4294494544028007E-12</c:v>
                      </c:pt>
                      <c:pt idx="1625">
                        <c:v>3.4175662980137962E-12</c:v>
                      </c:pt>
                      <c:pt idx="1626">
                        <c:v>3.4057753731200578E-12</c:v>
                      </c:pt>
                      <c:pt idx="1627">
                        <c:v>3.3940761348502434E-12</c:v>
                      </c:pt>
                      <c:pt idx="1628">
                        <c:v>3.3824680383330738E-12</c:v>
                      </c:pt>
                      <c:pt idx="1629">
                        <c:v>3.3709505386972492E-12</c:v>
                      </c:pt>
                      <c:pt idx="1630">
                        <c:v>3.3595230910714597E-12</c:v>
                      </c:pt>
                      <c:pt idx="1631">
                        <c:v>3.3481851505844089E-12</c:v>
                      </c:pt>
                      <c:pt idx="1632">
                        <c:v>3.3369361723648032E-12</c:v>
                      </c:pt>
                      <c:pt idx="1633">
                        <c:v>3.325775615824343E-12</c:v>
                      </c:pt>
                      <c:pt idx="1634">
                        <c:v>3.3147029735375767E-12</c:v>
                      </c:pt>
                      <c:pt idx="1635">
                        <c:v>3.3037177530209378E-12</c:v>
                      </c:pt>
                      <c:pt idx="1636">
                        <c:v>3.2928194618274729E-12</c:v>
                      </c:pt>
                      <c:pt idx="1637">
                        <c:v>3.2820076075102308E-12</c:v>
                      </c:pt>
                      <c:pt idx="1638">
                        <c:v>3.2712816976222834E-12</c:v>
                      </c:pt>
                      <c:pt idx="1639">
                        <c:v>3.2606412397166696E-12</c:v>
                      </c:pt>
                      <c:pt idx="1640">
                        <c:v>3.250085741346454E-12</c:v>
                      </c:pt>
                      <c:pt idx="1641">
                        <c:v>3.2396147100646983E-12</c:v>
                      </c:pt>
                      <c:pt idx="1642">
                        <c:v>3.2292276534244391E-12</c:v>
                      </c:pt>
                      <c:pt idx="1643">
                        <c:v>3.2189240789787534E-12</c:v>
                      </c:pt>
                      <c:pt idx="1644">
                        <c:v>3.208703494280672E-12</c:v>
                      </c:pt>
                      <c:pt idx="1645">
                        <c:v>3.1985653999567971E-12</c:v>
                      </c:pt>
                      <c:pt idx="1646">
                        <c:v>3.1885092323205396E-12</c:v>
                      </c:pt>
                      <c:pt idx="1647">
                        <c:v>3.178534536254865E-12</c:v>
                      </c:pt>
                      <c:pt idx="1648">
                        <c:v>3.1686408908493361E-12</c:v>
                      </c:pt>
                      <c:pt idx="1649">
                        <c:v>3.1588278751935285E-12</c:v>
                      </c:pt>
                      <c:pt idx="1650">
                        <c:v>3.1490950683770168E-12</c:v>
                      </c:pt>
                      <c:pt idx="1651">
                        <c:v>3.1394420494893611E-12</c:v>
                      </c:pt>
                      <c:pt idx="1652">
                        <c:v>3.1298683976201446E-12</c:v>
                      </c:pt>
                      <c:pt idx="1653">
                        <c:v>3.1203736918589252E-12</c:v>
                      </c:pt>
                      <c:pt idx="1654">
                        <c:v>3.1109575112952822E-12</c:v>
                      </c:pt>
                      <c:pt idx="1655">
                        <c:v>3.1016194350187857E-12</c:v>
                      </c:pt>
                      <c:pt idx="1656">
                        <c:v>3.0923590421190123E-12</c:v>
                      </c:pt>
                      <c:pt idx="1657">
                        <c:v>3.0831759116855234E-12</c:v>
                      </c:pt>
                      <c:pt idx="1658">
                        <c:v>3.07406962280789E-12</c:v>
                      </c:pt>
                      <c:pt idx="1659">
                        <c:v>3.0650397545756916E-12</c:v>
                      </c:pt>
                      <c:pt idx="1660">
                        <c:v>3.0560858860784863E-12</c:v>
                      </c:pt>
                      <c:pt idx="1661">
                        <c:v>3.0472075964058588E-12</c:v>
                      </c:pt>
                      <c:pt idx="1662">
                        <c:v>3.0384044646473801E-12</c:v>
                      </c:pt>
                      <c:pt idx="1663">
                        <c:v>3.0296760698926042E-12</c:v>
                      </c:pt>
                      <c:pt idx="1664">
                        <c:v>3.0210219912311245E-12</c:v>
                      </c:pt>
                      <c:pt idx="1665">
                        <c:v>3.0124418077524925E-12</c:v>
                      </c:pt>
                      <c:pt idx="1666">
                        <c:v>3.0039350985462917E-12</c:v>
                      </c:pt>
                      <c:pt idx="1667">
                        <c:v>2.9955014427020859E-12</c:v>
                      </c:pt>
                      <c:pt idx="1668">
                        <c:v>2.9871404193094489E-12</c:v>
                      </c:pt>
                      <c:pt idx="1669">
                        <c:v>2.9788516074579586E-12</c:v>
                      </c:pt>
                      <c:pt idx="1670">
                        <c:v>2.9706345920067741E-12</c:v>
                      </c:pt>
                      <c:pt idx="1671">
                        <c:v>2.9624890148798613E-12</c:v>
                      </c:pt>
                      <c:pt idx="1672">
                        <c:v>2.9544145415127137E-12</c:v>
                      </c:pt>
                      <c:pt idx="1673">
                        <c:v>2.9464108363120469E-12</c:v>
                      </c:pt>
                      <c:pt idx="1674">
                        <c:v>2.9384775636845772E-12</c:v>
                      </c:pt>
                      <c:pt idx="1675">
                        <c:v>2.9306143880370077E-12</c:v>
                      </c:pt>
                      <c:pt idx="1676">
                        <c:v>2.9228209737760466E-12</c:v>
                      </c:pt>
                      <c:pt idx="1677">
                        <c:v>2.9150969853084022E-12</c:v>
                      </c:pt>
                      <c:pt idx="1678">
                        <c:v>2.9074420870407903E-12</c:v>
                      </c:pt>
                      <c:pt idx="1679">
                        <c:v>2.8998559433799179E-12</c:v>
                      </c:pt>
                      <c:pt idx="1680">
                        <c:v>2.8923382187324844E-12</c:v>
                      </c:pt>
                      <c:pt idx="1681">
                        <c:v>2.8848885775052197E-12</c:v>
                      </c:pt>
                      <c:pt idx="1682">
                        <c:v>2.8775066841048085E-12</c:v>
                      </c:pt>
                      <c:pt idx="1683">
                        <c:v>2.8701922029379884E-12</c:v>
                      </c:pt>
                      <c:pt idx="1684">
                        <c:v>2.8629447984114467E-12</c:v>
                      </c:pt>
                      <c:pt idx="1685">
                        <c:v>2.8557641349318998E-12</c:v>
                      </c:pt>
                      <c:pt idx="1686">
                        <c:v>2.8486498769060522E-12</c:v>
                      </c:pt>
                      <c:pt idx="1687">
                        <c:v>2.8416016887406272E-12</c:v>
                      </c:pt>
                      <c:pt idx="1688">
                        <c:v>2.8346192348423178E-12</c:v>
                      </c:pt>
                      <c:pt idx="1689">
                        <c:v>2.8277021796178438E-12</c:v>
                      </c:pt>
                      <c:pt idx="1690">
                        <c:v>2.8208501874739161E-12</c:v>
                      </c:pt>
                      <c:pt idx="1691">
                        <c:v>2.8140629228172342E-12</c:v>
                      </c:pt>
                      <c:pt idx="1692">
                        <c:v>2.8073400500545172E-12</c:v>
                      </c:pt>
                      <c:pt idx="1693">
                        <c:v>2.8006812335924691E-12</c:v>
                      </c:pt>
                      <c:pt idx="1694">
                        <c:v>2.7940861378377963E-12</c:v>
                      </c:pt>
                      <c:pt idx="1695">
                        <c:v>2.78755438782518E-12</c:v>
                      </c:pt>
                      <c:pt idx="1696">
                        <c:v>2.7810856050206593E-12</c:v>
                      </c:pt>
                      <c:pt idx="1697">
                        <c:v>2.7746795419559947E-12</c:v>
                      </c:pt>
                      <c:pt idx="1698">
                        <c:v>2.7683359556741036E-12</c:v>
                      </c:pt>
                      <c:pt idx="1699">
                        <c:v>2.7620546032178798E-12</c:v>
                      </c:pt>
                      <c:pt idx="1700">
                        <c:v>2.755835241630224E-12</c:v>
                      </c:pt>
                      <c:pt idx="1701">
                        <c:v>2.7496776279540432E-12</c:v>
                      </c:pt>
                      <c:pt idx="1702">
                        <c:v>2.7435815192322384E-12</c:v>
                      </c:pt>
                      <c:pt idx="1703">
                        <c:v>2.7375466725077091E-12</c:v>
                      </c:pt>
                      <c:pt idx="1704">
                        <c:v>2.731572844823359E-12</c:v>
                      </c:pt>
                      <c:pt idx="1705">
                        <c:v>2.7256597932220899E-12</c:v>
                      </c:pt>
                      <c:pt idx="1706">
                        <c:v>2.7198072747468027E-12</c:v>
                      </c:pt>
                      <c:pt idx="1707">
                        <c:v>2.7140150464404029E-12</c:v>
                      </c:pt>
                      <c:pt idx="1708">
                        <c:v>2.7082828653457859E-12</c:v>
                      </c:pt>
                      <c:pt idx="1709">
                        <c:v>2.7026104885058611E-12</c:v>
                      </c:pt>
                      <c:pt idx="1710">
                        <c:v>2.6969976729635243E-12</c:v>
                      </c:pt>
                      <c:pt idx="1711">
                        <c:v>2.6914441757616747E-12</c:v>
                      </c:pt>
                      <c:pt idx="1712">
                        <c:v>2.6859497539432259E-12</c:v>
                      </c:pt>
                      <c:pt idx="1713">
                        <c:v>2.6805141645510745E-12</c:v>
                      </c:pt>
                      <c:pt idx="1714">
                        <c:v>2.6751371646281219E-12</c:v>
                      </c:pt>
                      <c:pt idx="1715">
                        <c:v>2.669818511217263E-12</c:v>
                      </c:pt>
                      <c:pt idx="1716">
                        <c:v>2.6645579613614127E-12</c:v>
                      </c:pt>
                      <c:pt idx="1717">
                        <c:v>2.6593552721034665E-12</c:v>
                      </c:pt>
                      <c:pt idx="1718">
                        <c:v>2.6542102004863204E-12</c:v>
                      </c:pt>
                      <c:pt idx="1719">
                        <c:v>2.6491225035528899E-12</c:v>
                      </c:pt>
                      <c:pt idx="1720">
                        <c:v>2.6440919383460682E-12</c:v>
                      </c:pt>
                      <c:pt idx="1721">
                        <c:v>2.6391182619087565E-12</c:v>
                      </c:pt>
                      <c:pt idx="1722">
                        <c:v>2.6342012312838586E-12</c:v>
                      </c:pt>
                      <c:pt idx="1723">
                        <c:v>2.6293406035142762E-12</c:v>
                      </c:pt>
                      <c:pt idx="1724">
                        <c:v>2.6245361356429131E-12</c:v>
                      </c:pt>
                      <c:pt idx="1725">
                        <c:v>2.6197875847126698E-12</c:v>
                      </c:pt>
                      <c:pt idx="1726">
                        <c:v>2.6150947077664495E-12</c:v>
                      </c:pt>
                      <c:pt idx="1727">
                        <c:v>2.6104572618471511E-12</c:v>
                      </c:pt>
                      <c:pt idx="1728">
                        <c:v>2.6058750039976764E-12</c:v>
                      </c:pt>
                      <c:pt idx="1729">
                        <c:v>2.6013476912609316E-12</c:v>
                      </c:pt>
                      <c:pt idx="1730">
                        <c:v>2.5968750806798205E-12</c:v>
                      </c:pt>
                      <c:pt idx="1731">
                        <c:v>2.5924569292972359E-12</c:v>
                      </c:pt>
                      <c:pt idx="1732">
                        <c:v>2.588093004541265E-12</c:v>
                      </c:pt>
                      <c:pt idx="1733">
                        <c:v>2.5837831482910735E-12</c:v>
                      </c:pt>
                      <c:pt idx="1734">
                        <c:v>2.5795272171018853E-12</c:v>
                      </c:pt>
                      <c:pt idx="1735">
                        <c:v>2.5753250653549198E-12</c:v>
                      </c:pt>
                      <c:pt idx="1736">
                        <c:v>2.571176547431382E-12</c:v>
                      </c:pt>
                      <c:pt idx="1737">
                        <c:v>2.5670815177124852E-12</c:v>
                      </c:pt>
                      <c:pt idx="1738">
                        <c:v>2.5630398305794425E-12</c:v>
                      </c:pt>
                      <c:pt idx="1739">
                        <c:v>2.5590513404134566E-12</c:v>
                      </c:pt>
                      <c:pt idx="1740">
                        <c:v>2.555115901595741E-12</c:v>
                      </c:pt>
                      <c:pt idx="1741">
                        <c:v>2.5512333685075084E-12</c:v>
                      </c:pt>
                      <c:pt idx="1742">
                        <c:v>2.5474035955299643E-12</c:v>
                      </c:pt>
                      <c:pt idx="1743">
                        <c:v>2.5436264370443258E-12</c:v>
                      </c:pt>
                      <c:pt idx="1744">
                        <c:v>2.5399017474317939E-12</c:v>
                      </c:pt>
                      <c:pt idx="1745">
                        <c:v>2.536229381073589E-12</c:v>
                      </c:pt>
                      <c:pt idx="1746">
                        <c:v>2.5326091923509147E-12</c:v>
                      </c:pt>
                      <c:pt idx="1747">
                        <c:v>2.5290410356449809E-12</c:v>
                      </c:pt>
                      <c:pt idx="1748">
                        <c:v>2.52552476533701E-12</c:v>
                      </c:pt>
                      <c:pt idx="1749">
                        <c:v>2.5220602358081939E-12</c:v>
                      </c:pt>
                      <c:pt idx="1750">
                        <c:v>2.5186473014397535E-12</c:v>
                      </c:pt>
                      <c:pt idx="1751">
                        <c:v>2.5152858166128998E-12</c:v>
                      </c:pt>
                      <c:pt idx="1752">
                        <c:v>2.5119756357088416E-12</c:v>
                      </c:pt>
                      <c:pt idx="1753">
                        <c:v>2.5087166131087838E-12</c:v>
                      </c:pt>
                      <c:pt idx="1754">
                        <c:v>2.5055086031939454E-12</c:v>
                      </c:pt>
                      <c:pt idx="1755">
                        <c:v>2.5023514603455319E-12</c:v>
                      </c:pt>
                      <c:pt idx="1756">
                        <c:v>2.4992450389447556E-12</c:v>
                      </c:pt>
                      <c:pt idx="1757">
                        <c:v>2.4961891933728236E-12</c:v>
                      </c:pt>
                      <c:pt idx="1758">
                        <c:v>2.493183778010949E-12</c:v>
                      </c:pt>
                      <c:pt idx="1759">
                        <c:v>2.4902286472403401E-12</c:v>
                      </c:pt>
                      <c:pt idx="1760">
                        <c:v>2.4873236554422095E-12</c:v>
                      </c:pt>
                      <c:pt idx="1761">
                        <c:v>2.4844686569977665E-12</c:v>
                      </c:pt>
                      <c:pt idx="1762">
                        <c:v>2.4816635062882227E-12</c:v>
                      </c:pt>
                      <c:pt idx="1763">
                        <c:v>2.4789080576947839E-12</c:v>
                      </c:pt>
                      <c:pt idx="1764">
                        <c:v>2.4762021655986694E-12</c:v>
                      </c:pt>
                      <c:pt idx="1765">
                        <c:v>2.47354568438108E-12</c:v>
                      </c:pt>
                      <c:pt idx="1766">
                        <c:v>2.4709384684232318E-12</c:v>
                      </c:pt>
                      <c:pt idx="1767">
                        <c:v>2.4683803721063334E-12</c:v>
                      </c:pt>
                      <c:pt idx="1768">
                        <c:v>2.4658712498115957E-12</c:v>
                      </c:pt>
                      <c:pt idx="1769">
                        <c:v>2.4634109716159666E-12</c:v>
                      </c:pt>
                      <c:pt idx="1770">
                        <c:v>2.4609995477830629E-12</c:v>
                      </c:pt>
                      <c:pt idx="1771">
                        <c:v>2.4586369316025742E-12</c:v>
                      </c:pt>
                      <c:pt idx="1772">
                        <c:v>2.4563230510354576E-12</c:v>
                      </c:pt>
                      <c:pt idx="1773">
                        <c:v>2.4540578340426622E-12</c:v>
                      </c:pt>
                      <c:pt idx="1774">
                        <c:v>2.451841208585138E-12</c:v>
                      </c:pt>
                      <c:pt idx="1775">
                        <c:v>2.4496731026238482E-12</c:v>
                      </c:pt>
                      <c:pt idx="1776">
                        <c:v>2.4475534441197398E-12</c:v>
                      </c:pt>
                      <c:pt idx="1777">
                        <c:v>2.4454821610337709E-12</c:v>
                      </c:pt>
                      <c:pt idx="1778">
                        <c:v>2.4434591813268994E-12</c:v>
                      </c:pt>
                      <c:pt idx="1779">
                        <c:v>2.4414844329600624E-12</c:v>
                      </c:pt>
                      <c:pt idx="1780">
                        <c:v>2.4395578438942359E-12</c:v>
                      </c:pt>
                      <c:pt idx="1781">
                        <c:v>2.4376793420903586E-12</c:v>
                      </c:pt>
                      <c:pt idx="1782">
                        <c:v>2.4358488555093869E-12</c:v>
                      </c:pt>
                      <c:pt idx="1783">
                        <c:v>2.4340663121122787E-12</c:v>
                      </c:pt>
                      <c:pt idx="1784">
                        <c:v>2.4323316398599828E-12</c:v>
                      </c:pt>
                      <c:pt idx="1785">
                        <c:v>2.4306447667134546E-12</c:v>
                      </c:pt>
                      <c:pt idx="1786">
                        <c:v>2.4290056206336555E-12</c:v>
                      </c:pt>
                      <c:pt idx="1787">
                        <c:v>2.427414129581526E-12</c:v>
                      </c:pt>
                      <c:pt idx="1788">
                        <c:v>2.425870221518031E-12</c:v>
                      </c:pt>
                      <c:pt idx="1789">
                        <c:v>2.4243738244041229E-12</c:v>
                      </c:pt>
                      <c:pt idx="1790">
                        <c:v>2.422924866200749E-12</c:v>
                      </c:pt>
                      <c:pt idx="1791">
                        <c:v>2.4215232748688667E-12</c:v>
                      </c:pt>
                      <c:pt idx="1792">
                        <c:v>2.4201689783694322E-12</c:v>
                      </c:pt>
                      <c:pt idx="1793">
                        <c:v>2.4188619046634003E-12</c:v>
                      </c:pt>
                      <c:pt idx="1794">
                        <c:v>2.417601984719039E-12</c:v>
                      </c:pt>
                      <c:pt idx="1795">
                        <c:v>2.4163891823836806E-12</c:v>
                      </c:pt>
                      <c:pt idx="1796">
                        <c:v>2.415223481496859E-12</c:v>
                      </c:pt>
                      <c:pt idx="1797">
                        <c:v>2.4141048661602855E-12</c:v>
                      </c:pt>
                      <c:pt idx="1798">
                        <c:v>2.4130333204756829E-12</c:v>
                      </c:pt>
                      <c:pt idx="1799">
                        <c:v>2.4120088285447695E-12</c:v>
                      </c:pt>
                      <c:pt idx="1800">
                        <c:v>2.411031374469253E-12</c:v>
                      </c:pt>
                      <c:pt idx="1801">
                        <c:v>2.41010094235087E-12</c:v>
                      </c:pt>
                      <c:pt idx="1802">
                        <c:v>2.4092175162913188E-12</c:v>
                      </c:pt>
                      <c:pt idx="1803">
                        <c:v>2.4083810803923364E-12</c:v>
                      </c:pt>
                      <c:pt idx="1804">
                        <c:v>2.4075916187556252E-12</c:v>
                      </c:pt>
                      <c:pt idx="1805">
                        <c:v>2.4068491154829121E-12</c:v>
                      </c:pt>
                      <c:pt idx="1806">
                        <c:v>2.4061535546759181E-12</c:v>
                      </c:pt>
                      <c:pt idx="1807">
                        <c:v>2.4055049204363539E-12</c:v>
                      </c:pt>
                      <c:pt idx="1808">
                        <c:v>2.4049031968659458E-12</c:v>
                      </c:pt>
                      <c:pt idx="1809">
                        <c:v>2.4043483680664047E-12</c:v>
                      </c:pt>
                      <c:pt idx="1810">
                        <c:v>2.4038404181394466E-12</c:v>
                      </c:pt>
                      <c:pt idx="1811">
                        <c:v>2.4033793311868003E-12</c:v>
                      </c:pt>
                      <c:pt idx="1812">
                        <c:v>2.4029650913101811E-12</c:v>
                      </c:pt>
                      <c:pt idx="1813">
                        <c:v>2.4025976826113034E-12</c:v>
                      </c:pt>
                      <c:pt idx="1814">
                        <c:v>2.4022770891918817E-12</c:v>
                      </c:pt>
                      <c:pt idx="1815">
                        <c:v>2.4020032951536465E-12</c:v>
                      </c:pt>
                      <c:pt idx="1816">
                        <c:v>2.4017762845983091E-12</c:v>
                      </c:pt>
                      <c:pt idx="1817">
                        <c:v>2.4015960416275791E-12</c:v>
                      </c:pt>
                      <c:pt idx="1818">
                        <c:v>2.4014625503431951E-12</c:v>
                      </c:pt>
                      <c:pt idx="1819">
                        <c:v>2.4013757478628169E-12</c:v>
                      </c:pt>
                      <c:pt idx="1820">
                        <c:v>2.401335579502091E-12</c:v>
                      </c:pt>
                      <c:pt idx="1821">
                        <c:v>2.4013420976654075E-12</c:v>
                      </c:pt>
                      <c:pt idx="1822">
                        <c:v>2.4013953562456514E-12</c:v>
                      </c:pt>
                      <c:pt idx="1823">
                        <c:v>2.4014954091357195E-12</c:v>
                      </c:pt>
                      <c:pt idx="1824">
                        <c:v>2.4016423102285176E-12</c:v>
                      </c:pt>
                      <c:pt idx="1825">
                        <c:v>2.4018361134169216E-12</c:v>
                      </c:pt>
                      <c:pt idx="1826">
                        <c:v>2.4020768725938399E-12</c:v>
                      </c:pt>
                      <c:pt idx="1827">
                        <c:v>2.4023646416521645E-12</c:v>
                      </c:pt>
                      <c:pt idx="1828">
                        <c:v>2.4026994744847868E-12</c:v>
                      </c:pt>
                      <c:pt idx="1829">
                        <c:v>2.4030814249846042E-12</c:v>
                      </c:pt>
                      <c:pt idx="1830">
                        <c:v>2.4035105470445059E-12</c:v>
                      </c:pt>
                      <c:pt idx="1831">
                        <c:v>2.4039868945573886E-12</c:v>
                      </c:pt>
                      <c:pt idx="1832">
                        <c:v>2.4045105214161488E-12</c:v>
                      </c:pt>
                      <c:pt idx="1833">
                        <c:v>2.4050814815136848E-12</c:v>
                      </c:pt>
                      <c:pt idx="1834">
                        <c:v>2.4056998287428833E-12</c:v>
                      </c:pt>
                      <c:pt idx="1835">
                        <c:v>2.4063656169966389E-12</c:v>
                      </c:pt>
                      <c:pt idx="1836">
                        <c:v>2.4070789001678531E-12</c:v>
                      </c:pt>
                      <c:pt idx="1837">
                        <c:v>2.4078397321494115E-12</c:v>
                      </c:pt>
                      <c:pt idx="1838">
                        <c:v>2.4086481668342168E-12</c:v>
                      </c:pt>
                      <c:pt idx="1839">
                        <c:v>2.4095042581151574E-12</c:v>
                      </c:pt>
                      <c:pt idx="1840">
                        <c:v>2.4104080598851336E-12</c:v>
                      </c:pt>
                      <c:pt idx="1841">
                        <c:v>2.4113596260370346E-12</c:v>
                      </c:pt>
                      <c:pt idx="1842">
                        <c:v>2.4123590104637595E-12</c:v>
                      </c:pt>
                      <c:pt idx="1843">
                        <c:v>2.4134062670581959E-12</c:v>
                      </c:pt>
                      <c:pt idx="1844">
                        <c:v>2.4145014497132461E-12</c:v>
                      </c:pt>
                      <c:pt idx="1845">
                        <c:v>2.4156446123217981E-12</c:v>
                      </c:pt>
                      <c:pt idx="1846">
                        <c:v>2.4168358087767466E-12</c:v>
                      </c:pt>
                      <c:pt idx="1847">
                        <c:v>2.4180750929709985E-12</c:v>
                      </c:pt>
                      <c:pt idx="1848">
                        <c:v>2.4193625187974279E-12</c:v>
                      </c:pt>
                      <c:pt idx="1849">
                        <c:v>2.4206981401489438E-12</c:v>
                      </c:pt>
                      <c:pt idx="1850">
                        <c:v>2.42208201091844E-12</c:v>
                      </c:pt>
                      <c:pt idx="1851">
                        <c:v>2.4235141849988034E-12</c:v>
                      </c:pt>
                      <c:pt idx="1852">
                        <c:v>2.4249947162829292E-12</c:v>
                      </c:pt>
                      <c:pt idx="1853">
                        <c:v>2.4265236586637202E-12</c:v>
                      </c:pt>
                      <c:pt idx="1854">
                        <c:v>2.4281010660340616E-12</c:v>
                      </c:pt>
                      <c:pt idx="1855">
                        <c:v>2.4297269922868569E-12</c:v>
                      </c:pt>
                      <c:pt idx="1856">
                        <c:v>2.43140149134902E-12</c:v>
                      </c:pt>
                      <c:pt idx="1857">
                        <c:v>2.4331246586622841E-12</c:v>
                      </c:pt>
                      <c:pt idx="1858">
                        <c:v>2.4348966340488524E-12</c:v>
                      </c:pt>
                      <c:pt idx="1859">
                        <c:v>2.4367175587472402E-12</c:v>
                      </c:pt>
                      <c:pt idx="1860">
                        <c:v>2.4385875739959427E-12</c:v>
                      </c:pt>
                      <c:pt idx="1861">
                        <c:v>2.4405068210334741E-12</c:v>
                      </c:pt>
                      <c:pt idx="1862">
                        <c:v>2.4424754410983311E-12</c:v>
                      </c:pt>
                      <c:pt idx="1863">
                        <c:v>2.4444935754290255E-12</c:v>
                      </c:pt>
                      <c:pt idx="1864">
                        <c:v>2.446561365264058E-12</c:v>
                      </c:pt>
                      <c:pt idx="1865">
                        <c:v>2.4486789518419315E-12</c:v>
                      </c:pt>
                      <c:pt idx="1866">
                        <c:v>2.4508464764011605E-12</c:v>
                      </c:pt>
                      <c:pt idx="1867">
                        <c:v>2.453064080180246E-12</c:v>
                      </c:pt>
                      <c:pt idx="1868">
                        <c:v>2.4553319044176898E-12</c:v>
                      </c:pt>
                      <c:pt idx="1869">
                        <c:v>2.4576500903520034E-12</c:v>
                      </c:pt>
                      <c:pt idx="1870">
                        <c:v>2.460018779221685E-12</c:v>
                      </c:pt>
                      <c:pt idx="1871">
                        <c:v>2.4624381122652393E-12</c:v>
                      </c:pt>
                      <c:pt idx="1872">
                        <c:v>2.4649082307211774E-12</c:v>
                      </c:pt>
                      <c:pt idx="1873">
                        <c:v>2.4674292758280018E-12</c:v>
                      </c:pt>
                      <c:pt idx="1874">
                        <c:v>2.4700013888242198E-12</c:v>
                      </c:pt>
                      <c:pt idx="1875">
                        <c:v>2.4726247109483371E-12</c:v>
                      </c:pt>
                      <c:pt idx="1876">
                        <c:v>2.4752993834388548E-12</c:v>
                      </c:pt>
                      <c:pt idx="1877">
                        <c:v>2.4780255475342759E-12</c:v>
                      </c:pt>
                      <c:pt idx="1878">
                        <c:v>2.480803344473116E-12</c:v>
                      </c:pt>
                      <c:pt idx="1879">
                        <c:v>2.4836329154938672E-12</c:v>
                      </c:pt>
                      <c:pt idx="1880">
                        <c:v>2.4865144018350467E-12</c:v>
                      </c:pt>
                      <c:pt idx="1881">
                        <c:v>2.4894479447351522E-12</c:v>
                      </c:pt>
                      <c:pt idx="1882">
                        <c:v>2.4924336854326913E-12</c:v>
                      </c:pt>
                      <c:pt idx="1883">
                        <c:v>2.4954717651661686E-12</c:v>
                      </c:pt>
                      <c:pt idx="1884">
                        <c:v>2.4985623251740859E-12</c:v>
                      </c:pt>
                      <c:pt idx="1885">
                        <c:v>2.5017055066949564E-12</c:v>
                      </c:pt>
                      <c:pt idx="1886">
                        <c:v>2.5049014509672831E-12</c:v>
                      </c:pt>
                      <c:pt idx="1887">
                        <c:v>2.5081502992295666E-12</c:v>
                      </c:pt>
                      <c:pt idx="1888">
                        <c:v>2.5114521927203173E-12</c:v>
                      </c:pt>
                      <c:pt idx="1889">
                        <c:v>2.5148072726780353E-12</c:v>
                      </c:pt>
                      <c:pt idx="1890">
                        <c:v>2.5182156803412273E-12</c:v>
                      </c:pt>
                      <c:pt idx="1891">
                        <c:v>2.5216775569483992E-12</c:v>
                      </c:pt>
                      <c:pt idx="1892">
                        <c:v>2.5251930437380612E-12</c:v>
                      </c:pt>
                      <c:pt idx="1893">
                        <c:v>2.5287623027671202E-12</c:v>
                      </c:pt>
                      <c:pt idx="1894">
                        <c:v>2.5323856232242591E-12</c:v>
                      </c:pt>
                      <c:pt idx="1895">
                        <c:v>2.5360632410244743E-12</c:v>
                      </c:pt>
                      <c:pt idx="1896">
                        <c:v>2.5397953767665414E-12</c:v>
                      </c:pt>
                      <c:pt idx="1897">
                        <c:v>2.5435822510492512E-12</c:v>
                      </c:pt>
                      <c:pt idx="1898">
                        <c:v>2.547424084471378E-12</c:v>
                      </c:pt>
                      <c:pt idx="1899">
                        <c:v>2.5513210976317067E-12</c:v>
                      </c:pt>
                      <c:pt idx="1900">
                        <c:v>2.5552735111290167E-12</c:v>
                      </c:pt>
                      <c:pt idx="1901">
                        <c:v>2.5592815455620917E-12</c:v>
                      </c:pt>
                      <c:pt idx="1902">
                        <c:v>2.5633454215297089E-12</c:v>
                      </c:pt>
                      <c:pt idx="1903">
                        <c:v>2.5674653596306546E-12</c:v>
                      </c:pt>
                      <c:pt idx="1904">
                        <c:v>2.5716415804637035E-12</c:v>
                      </c:pt>
                      <c:pt idx="1905">
                        <c:v>2.5758743046276362E-12</c:v>
                      </c:pt>
                      <c:pt idx="1906">
                        <c:v>2.5801637527212436E-12</c:v>
                      </c:pt>
                      <c:pt idx="1907">
                        <c:v>2.5845101453433043E-12</c:v>
                      </c:pt>
                      <c:pt idx="1908">
                        <c:v>2.5889137030925911E-12</c:v>
                      </c:pt>
                      <c:pt idx="1909">
                        <c:v>2.5933746465678941E-12</c:v>
                      </c:pt>
                      <c:pt idx="1910">
                        <c:v>2.5978931963679862E-12</c:v>
                      </c:pt>
                      <c:pt idx="1911">
                        <c:v>2.6024695730916516E-12</c:v>
                      </c:pt>
                      <c:pt idx="1912">
                        <c:v>2.6071039973376739E-12</c:v>
                      </c:pt>
                      <c:pt idx="1913">
                        <c:v>2.6117966897048333E-12</c:v>
                      </c:pt>
                      <c:pt idx="1914">
                        <c:v>2.6165478707919123E-12</c:v>
                      </c:pt>
                      <c:pt idx="1915">
                        <c:v>2.621357761197693E-12</c:v>
                      </c:pt>
                      <c:pt idx="1916">
                        <c:v>2.6262265815209461E-12</c:v>
                      </c:pt>
                      <c:pt idx="1917">
                        <c:v>2.6311545523604677E-12</c:v>
                      </c:pt>
                      <c:pt idx="1918">
                        <c:v>2.6361418948053482E-12</c:v>
                      </c:pt>
                      <c:pt idx="1919">
                        <c:v>2.6411888661909374E-12</c:v>
                      </c:pt>
                      <c:pt idx="1920">
                        <c:v>2.6462957571347875E-12</c:v>
                      </c:pt>
                      <c:pt idx="1921">
                        <c:v>2.6514628590254352E-12</c:v>
                      </c:pt>
                      <c:pt idx="1922">
                        <c:v>2.6566904632513655E-12</c:v>
                      </c:pt>
                      <c:pt idx="1923">
                        <c:v>2.6619788612011064E-12</c:v>
                      </c:pt>
                      <c:pt idx="1924">
                        <c:v>2.6673283442631676E-12</c:v>
                      </c:pt>
                      <c:pt idx="1925">
                        <c:v>2.672739203826059E-12</c:v>
                      </c:pt>
                      <c:pt idx="1926">
                        <c:v>2.6782117312782907E-12</c:v>
                      </c:pt>
                      <c:pt idx="1927">
                        <c:v>2.683746218008373E-12</c:v>
                      </c:pt>
                      <c:pt idx="1928">
                        <c:v>2.6893429554048171E-12</c:v>
                      </c:pt>
                      <c:pt idx="1929">
                        <c:v>2.6950022348561355E-12</c:v>
                      </c:pt>
                      <c:pt idx="1930">
                        <c:v>2.7007243477508486E-12</c:v>
                      </c:pt>
                      <c:pt idx="1931">
                        <c:v>2.7065095854774547E-12</c:v>
                      </c:pt>
                      <c:pt idx="1932">
                        <c:v>2.7123582394244682E-12</c:v>
                      </c:pt>
                      <c:pt idx="1933">
                        <c:v>2.7182706009804051E-12</c:v>
                      </c:pt>
                      <c:pt idx="1934">
                        <c:v>2.7242469615337716E-12</c:v>
                      </c:pt>
                      <c:pt idx="1935">
                        <c:v>2.7302876124730838E-12</c:v>
                      </c:pt>
                      <c:pt idx="1936">
                        <c:v>2.7363928451868483E-12</c:v>
                      </c:pt>
                      <c:pt idx="1937">
                        <c:v>2.7425629510635859E-12</c:v>
                      </c:pt>
                      <c:pt idx="1938">
                        <c:v>2.7487982214918046E-12</c:v>
                      </c:pt>
                      <c:pt idx="1939">
                        <c:v>2.7550989478600022E-12</c:v>
                      </c:pt>
                      <c:pt idx="1940">
                        <c:v>2.7614654215567049E-12</c:v>
                      </c:pt>
                      <c:pt idx="1941">
                        <c:v>2.7678979339704207E-12</c:v>
                      </c:pt>
                      <c:pt idx="1942">
                        <c:v>2.7743967764896619E-12</c:v>
                      </c:pt>
                      <c:pt idx="1943">
                        <c:v>2.7809622428353291E-12</c:v>
                      </c:pt>
                      <c:pt idx="1944">
                        <c:v>2.7875946776351136E-12</c:v>
                      </c:pt>
                      <c:pt idx="1945">
                        <c:v>2.794294451630209E-12</c:v>
                      </c:pt>
                      <c:pt idx="1946">
                        <c:v>2.8010619355857987E-12</c:v>
                      </c:pt>
                      <c:pt idx="1947">
                        <c:v>2.807897500267084E-12</c:v>
                      </c:pt>
                      <c:pt idx="1948">
                        <c:v>2.8148015164392632E-12</c:v>
                      </c:pt>
                      <c:pt idx="1949">
                        <c:v>2.82177435486754E-12</c:v>
                      </c:pt>
                      <c:pt idx="1950">
                        <c:v>2.8288163863170921E-12</c:v>
                      </c:pt>
                      <c:pt idx="1951">
                        <c:v>2.8359279815531276E-12</c:v>
                      </c:pt>
                      <c:pt idx="1952">
                        <c:v>2.8431095113408426E-12</c:v>
                      </c:pt>
                      <c:pt idx="1953">
                        <c:v>2.8503613464454251E-12</c:v>
                      </c:pt>
                      <c:pt idx="1954">
                        <c:v>2.8576838576320787E-12</c:v>
                      </c:pt>
                      <c:pt idx="1955">
                        <c:v>2.8650774156659997E-12</c:v>
                      </c:pt>
                      <c:pt idx="1956">
                        <c:v>2.8725423913123756E-12</c:v>
                      </c:pt>
                      <c:pt idx="1957">
                        <c:v>2.8800791553364122E-12</c:v>
                      </c:pt>
                      <c:pt idx="1958">
                        <c:v>2.887688078503298E-12</c:v>
                      </c:pt>
                      <c:pt idx="1959">
                        <c:v>2.8953695315782396E-12</c:v>
                      </c:pt>
                      <c:pt idx="1960">
                        <c:v>2.903123885326413E-12</c:v>
                      </c:pt>
                      <c:pt idx="1961">
                        <c:v>2.9109515105130333E-12</c:v>
                      </c:pt>
                      <c:pt idx="1962">
                        <c:v>2.9188527779032903E-12</c:v>
                      </c:pt>
                      <c:pt idx="1963">
                        <c:v>2.9268280582623768E-12</c:v>
                      </c:pt>
                      <c:pt idx="1964">
                        <c:v>2.9348777223554979E-12</c:v>
                      </c:pt>
                      <c:pt idx="1965">
                        <c:v>2.9430021409478337E-12</c:v>
                      </c:pt>
                      <c:pt idx="1966">
                        <c:v>2.9512016848045907E-12</c:v>
                      </c:pt>
                      <c:pt idx="1967">
                        <c:v>2.959476726595286E-12</c:v>
                      </c:pt>
                      <c:pt idx="1968">
                        <c:v>2.9678277356440771E-12</c:v>
                      </c:pt>
                      <c:pt idx="1969">
                        <c:v>2.9762551859579077E-12</c:v>
                      </c:pt>
                      <c:pt idx="1970">
                        <c:v>2.9847595144752867E-12</c:v>
                      </c:pt>
                      <c:pt idx="1971">
                        <c:v>2.9933411581347164E-12</c:v>
                      </c:pt>
                      <c:pt idx="1972">
                        <c:v>3.0020005538746948E-12</c:v>
                      </c:pt>
                      <c:pt idx="1973">
                        <c:v>3.0107381386337248E-12</c:v>
                      </c:pt>
                      <c:pt idx="1974">
                        <c:v>3.0195543493503099E-12</c:v>
                      </c:pt>
                      <c:pt idx="1975">
                        <c:v>3.0284496229629497E-12</c:v>
                      </c:pt>
                      <c:pt idx="1976">
                        <c:v>3.0374243964101447E-12</c:v>
                      </c:pt>
                      <c:pt idx="1977">
                        <c:v>3.0464791066304068E-12</c:v>
                      </c:pt>
                      <c:pt idx="1978">
                        <c:v>3.055614190562228E-12</c:v>
                      </c:pt>
                      <c:pt idx="1979">
                        <c:v>3.0648300851441133E-12</c:v>
                      </c:pt>
                      <c:pt idx="1980">
                        <c:v>3.0741272300677208E-12</c:v>
                      </c:pt>
                      <c:pt idx="1981">
                        <c:v>3.0835060938661454E-12</c:v>
                      </c:pt>
                      <c:pt idx="1982">
                        <c:v>3.0929671616203567E-12</c:v>
                      </c:pt>
                      <c:pt idx="1983">
                        <c:v>3.1025109185815219E-12</c:v>
                      </c:pt>
                      <c:pt idx="1984">
                        <c:v>3.1121378500008293E-12</c:v>
                      </c:pt>
                      <c:pt idx="1985">
                        <c:v>3.12184844112945E-12</c:v>
                      </c:pt>
                      <c:pt idx="1986">
                        <c:v>3.1316431772185465E-12</c:v>
                      </c:pt>
                      <c:pt idx="1987">
                        <c:v>3.1415225435193028E-12</c:v>
                      </c:pt>
                      <c:pt idx="1988">
                        <c:v>3.1514870252828924E-12</c:v>
                      </c:pt>
                      <c:pt idx="1989">
                        <c:v>3.1615371077604977E-12</c:v>
                      </c:pt>
                      <c:pt idx="1990">
                        <c:v>3.1716732762032827E-12</c:v>
                      </c:pt>
                      <c:pt idx="1991">
                        <c:v>3.1818960158624174E-12</c:v>
                      </c:pt>
                      <c:pt idx="1992">
                        <c:v>3.1922058152586665E-12</c:v>
                      </c:pt>
                      <c:pt idx="1993">
                        <c:v>3.2026032037786317E-12</c:v>
                      </c:pt>
                      <c:pt idx="1994">
                        <c:v>3.2130887107621392E-12</c:v>
                      </c:pt>
                      <c:pt idx="1995">
                        <c:v>3.2236628599246738E-12</c:v>
                      </c:pt>
                      <c:pt idx="1996">
                        <c:v>3.2343261749816698E-12</c:v>
                      </c:pt>
                      <c:pt idx="1997">
                        <c:v>3.2450791796486186E-12</c:v>
                      </c:pt>
                      <c:pt idx="1998">
                        <c:v>3.2559223976640576E-12</c:v>
                      </c:pt>
                      <c:pt idx="1999">
                        <c:v>3.2668563599516246E-12</c:v>
                      </c:pt>
                      <c:pt idx="2000">
                        <c:v>3.2778816146487187E-12</c:v>
                      </c:pt>
                      <c:pt idx="2001">
                        <c:v>3.2889987124097552E-12</c:v>
                      </c:pt>
                      <c:pt idx="2002">
                        <c:v>3.3002082038891345E-12</c:v>
                      </c:pt>
                      <c:pt idx="2003">
                        <c:v>3.3115106397412498E-12</c:v>
                      </c:pt>
                      <c:pt idx="2004">
                        <c:v>3.3229065706204887E-12</c:v>
                      </c:pt>
                      <c:pt idx="2005">
                        <c:v>3.3343965515547619E-12</c:v>
                      </c:pt>
                      <c:pt idx="2006">
                        <c:v>3.3459811562293559E-12</c:v>
                      </c:pt>
                      <c:pt idx="2007">
                        <c:v>3.3576609632862406E-12</c:v>
                      </c:pt>
                      <c:pt idx="2008">
                        <c:v>3.3694365513674583E-12</c:v>
                      </c:pt>
                      <c:pt idx="2009">
                        <c:v>3.3813084991149868E-12</c:v>
                      </c:pt>
                      <c:pt idx="2010">
                        <c:v>3.3932773851708488E-12</c:v>
                      </c:pt>
                      <c:pt idx="2011">
                        <c:v>3.4053437905029628E-12</c:v>
                      </c:pt>
                      <c:pt idx="2012">
                        <c:v>3.4175083142733689E-12</c:v>
                      </c:pt>
                      <c:pt idx="2013">
                        <c:v>3.4297715641836562E-12</c:v>
                      </c:pt>
                      <c:pt idx="2014">
                        <c:v>3.4421341479835227E-12</c:v>
                      </c:pt>
                      <c:pt idx="2015">
                        <c:v>3.4545966734226739E-12</c:v>
                      </c:pt>
                      <c:pt idx="2016">
                        <c:v>3.4671597482508638E-12</c:v>
                      </c:pt>
                      <c:pt idx="2017">
                        <c:v>3.4798239812361383E-12</c:v>
                      </c:pt>
                      <c:pt idx="2018">
                        <c:v>3.4925899972596869E-12</c:v>
                      </c:pt>
                      <c:pt idx="2019">
                        <c:v>3.5054584340304711E-12</c:v>
                      </c:pt>
                      <c:pt idx="2020">
                        <c:v>3.5184299296102895E-12</c:v>
                      </c:pt>
                      <c:pt idx="2021">
                        <c:v>3.5315051220609107E-12</c:v>
                      </c:pt>
                      <c:pt idx="2022">
                        <c:v>3.5446846494441533E-12</c:v>
                      </c:pt>
                      <c:pt idx="2023">
                        <c:v>3.5579691501330989E-12</c:v>
                      </c:pt>
                      <c:pt idx="2024">
                        <c:v>3.5713592754215861E-12</c:v>
                      </c:pt>
                      <c:pt idx="2025">
                        <c:v>3.5848556938038676E-12</c:v>
                      </c:pt>
                      <c:pt idx="2026">
                        <c:v>3.5984590749610569E-12</c:v>
                      </c:pt>
                      <c:pt idx="2027">
                        <c:v>3.6121700885743004E-12</c:v>
                      </c:pt>
                      <c:pt idx="2028">
                        <c:v>3.6259894043246978E-12</c:v>
                      </c:pt>
                      <c:pt idx="2029">
                        <c:v>3.6399176919316843E-12</c:v>
                      </c:pt>
                      <c:pt idx="2030">
                        <c:v>3.6539556303309147E-12</c:v>
                      </c:pt>
                      <c:pt idx="2031">
                        <c:v>3.6681039193841928E-12</c:v>
                      </c:pt>
                      <c:pt idx="2032">
                        <c:v>3.682363261829814E-12</c:v>
                      </c:pt>
                      <c:pt idx="2033">
                        <c:v>3.6967343604060454E-12</c:v>
                      </c:pt>
                      <c:pt idx="2034">
                        <c:v>3.7112179178512002E-12</c:v>
                      </c:pt>
                      <c:pt idx="2035">
                        <c:v>3.7258146369033638E-12</c:v>
                      </c:pt>
                      <c:pt idx="2036">
                        <c:v>3.7405252260140427E-12</c:v>
                      </c:pt>
                      <c:pt idx="2037">
                        <c:v>3.7553504167678424E-12</c:v>
                      </c:pt>
                      <c:pt idx="2038">
                        <c:v>3.7702909465700724E-12</c:v>
                      </c:pt>
                      <c:pt idx="2039">
                        <c:v>3.7853475528260295E-12</c:v>
                      </c:pt>
                      <c:pt idx="2040">
                        <c:v>3.8005209729410031E-12</c:v>
                      </c:pt>
                      <c:pt idx="2041">
                        <c:v>3.8158119443203085E-12</c:v>
                      </c:pt>
                      <c:pt idx="2042">
                        <c:v>3.8312212074607905E-12</c:v>
                      </c:pt>
                      <c:pt idx="2043">
                        <c:v>3.8467495258938245E-12</c:v>
                      </c:pt>
                      <c:pt idx="2044">
                        <c:v>3.8623976734892496E-12</c:v>
                      </c:pt>
                      <c:pt idx="2045">
                        <c:v>3.8781664241637674E-12</c:v>
                      </c:pt>
                      <c:pt idx="2046">
                        <c:v>3.8940565518340287E-12</c:v>
                      </c:pt>
                      <c:pt idx="2047">
                        <c:v>3.9100688304167464E-12</c:v>
                      </c:pt>
                      <c:pt idx="2048">
                        <c:v>3.9262040352088829E-12</c:v>
                      </c:pt>
                      <c:pt idx="2049">
                        <c:v>3.9424629623619629E-12</c:v>
                      </c:pt>
                      <c:pt idx="2050">
                        <c:v>3.9588464240723337E-12</c:v>
                      </c:pt>
                      <c:pt idx="2051">
                        <c:v>3.9753552329417451E-12</c:v>
                      </c:pt>
                      <c:pt idx="2052">
                        <c:v>3.9919902015718596E-12</c:v>
                      </c:pt>
                      <c:pt idx="2053">
                        <c:v>4.0087521425644479E-12</c:v>
                      </c:pt>
                      <c:pt idx="2054">
                        <c:v>4.0256418689487353E-12</c:v>
                      </c:pt>
                      <c:pt idx="2055">
                        <c:v>4.0426602108888858E-12</c:v>
                      </c:pt>
                      <c:pt idx="2056">
                        <c:v>4.0598080208437792E-12</c:v>
                      </c:pt>
                      <c:pt idx="2057">
                        <c:v>4.0770861527473836E-12</c:v>
                      </c:pt>
                      <c:pt idx="2058">
                        <c:v>4.0944954605336549E-12</c:v>
                      </c:pt>
                      <c:pt idx="2059">
                        <c:v>4.1120367981365476E-12</c:v>
                      </c:pt>
                      <c:pt idx="2060">
                        <c:v>4.129711019537485E-12</c:v>
                      </c:pt>
                      <c:pt idx="2061">
                        <c:v>4.1475189912544245E-12</c:v>
                      </c:pt>
                      <c:pt idx="2062">
                        <c:v>4.1654616080765915E-12</c:v>
                      </c:pt>
                      <c:pt idx="2063">
                        <c:v>4.1835397686111276E-12</c:v>
                      </c:pt>
                      <c:pt idx="2064">
                        <c:v>4.2017543714651257E-12</c:v>
                      </c:pt>
                      <c:pt idx="2065">
                        <c:v>4.2201063152457507E-12</c:v>
                      </c:pt>
                      <c:pt idx="2066">
                        <c:v>4.2385964985581173E-12</c:v>
                      </c:pt>
                      <c:pt idx="2067">
                        <c:v>4.257225827940037E-12</c:v>
                      </c:pt>
                      <c:pt idx="2068">
                        <c:v>4.2759952427551229E-12</c:v>
                      </c:pt>
                      <c:pt idx="2069">
                        <c:v>4.2949056906548716E-12</c:v>
                      </c:pt>
                      <c:pt idx="2070">
                        <c:v>4.3139581192908702E-12</c:v>
                      </c:pt>
                      <c:pt idx="2071">
                        <c:v>4.3331534763146331E-12</c:v>
                      </c:pt>
                      <c:pt idx="2072">
                        <c:v>4.3524927093777225E-12</c:v>
                      </c:pt>
                      <c:pt idx="2073">
                        <c:v>4.3719767704722531E-12</c:v>
                      </c:pt>
                      <c:pt idx="2074">
                        <c:v>4.3916066461433453E-12</c:v>
                      </c:pt>
                      <c:pt idx="2075">
                        <c:v>4.4113833389331034E-12</c:v>
                      </c:pt>
                      <c:pt idx="2076">
                        <c:v>4.4313078514544008E-12</c:v>
                      </c:pt>
                      <c:pt idx="2077">
                        <c:v>4.4513811863200602E-12</c:v>
                      </c:pt>
                      <c:pt idx="2078">
                        <c:v>4.4716043461429139E-12</c:v>
                      </c:pt>
                      <c:pt idx="2079">
                        <c:v>4.491978335413894E-12</c:v>
                      </c:pt>
                      <c:pt idx="2080">
                        <c:v>4.5125041919594252E-12</c:v>
                      </c:pt>
                      <c:pt idx="2081">
                        <c:v>4.5331829808727505E-12</c:v>
                      </c:pt>
                      <c:pt idx="2082">
                        <c:v>4.5540157679799455E-12</c:v>
                      </c:pt>
                      <c:pt idx="2083">
                        <c:v>4.5750036191070763E-12</c:v>
                      </c:pt>
                      <c:pt idx="2084">
                        <c:v>4.5961476000801967E-12</c:v>
                      </c:pt>
                      <c:pt idx="2085">
                        <c:v>4.6174487771695711E-12</c:v>
                      </c:pt>
                      <c:pt idx="2086">
                        <c:v>4.6389082459852816E-12</c:v>
                      </c:pt>
                      <c:pt idx="2087">
                        <c:v>4.6605271443279003E-12</c:v>
                      </c:pt>
                      <c:pt idx="2088">
                        <c:v>4.682306613033904E-12</c:v>
                      </c:pt>
                      <c:pt idx="2089">
                        <c:v>4.7042477929398206E-12</c:v>
                      </c:pt>
                      <c:pt idx="2090">
                        <c:v>4.7263518248821294E-12</c:v>
                      </c:pt>
                      <c:pt idx="2091">
                        <c:v>4.7486198496070451E-12</c:v>
                      </c:pt>
                      <c:pt idx="2092">
                        <c:v>4.7710530307241251E-12</c:v>
                      </c:pt>
                      <c:pt idx="2093">
                        <c:v>4.7936525922628286E-12</c:v>
                      </c:pt>
                      <c:pt idx="2094">
                        <c:v>4.8164197672684838E-12</c:v>
                      </c:pt>
                      <c:pt idx="2095">
                        <c:v>4.8393557887865305E-12</c:v>
                      </c:pt>
                      <c:pt idx="2096">
                        <c:v>4.8624618898622579E-12</c:v>
                      </c:pt>
                      <c:pt idx="2097">
                        <c:v>4.885739303509597E-12</c:v>
                      </c:pt>
                      <c:pt idx="2098">
                        <c:v>4.9091892777188938E-12</c:v>
                      </c:pt>
                      <c:pt idx="2099">
                        <c:v>4.9328131404622623E-12</c:v>
                      </c:pt>
                      <c:pt idx="2100">
                        <c:v>4.9566122424407275E-12</c:v>
                      </c:pt>
                      <c:pt idx="2101">
                        <c:v>4.9805879343552216E-12</c:v>
                      </c:pt>
                      <c:pt idx="2102">
                        <c:v>5.0047415669067446E-12</c:v>
                      </c:pt>
                      <c:pt idx="2103">
                        <c:v>5.029074490796252E-12</c:v>
                      </c:pt>
                      <c:pt idx="2104">
                        <c:v>5.0535880648977908E-12</c:v>
                      </c:pt>
                      <c:pt idx="2105">
                        <c:v>5.0782837440960741E-12</c:v>
                      </c:pt>
                      <c:pt idx="2106">
                        <c:v>5.1031630345675958E-12</c:v>
                      </c:pt>
                      <c:pt idx="2107">
                        <c:v>5.1282274427321985E-12</c:v>
                      </c:pt>
                      <c:pt idx="2108">
                        <c:v>5.153478475009655E-12</c:v>
                      </c:pt>
                      <c:pt idx="2109">
                        <c:v>5.1789176378197685E-12</c:v>
                      </c:pt>
                      <c:pt idx="2110">
                        <c:v>5.2045464403425109E-12</c:v>
                      </c:pt>
                      <c:pt idx="2111">
                        <c:v>5.230366497658465E-12</c:v>
                      </c:pt>
                      <c:pt idx="2112">
                        <c:v>5.2563795262348284E-12</c:v>
                      </c:pt>
                      <c:pt idx="2113">
                        <c:v>5.2825872455929627E-12</c:v>
                      </c:pt>
                      <c:pt idx="2114">
                        <c:v>5.3089913752542166E-12</c:v>
                      </c:pt>
                      <c:pt idx="2115">
                        <c:v>5.3355936347399971E-12</c:v>
                      </c:pt>
                      <c:pt idx="2116">
                        <c:v>5.3623957427951977E-12</c:v>
                      </c:pt>
                      <c:pt idx="2117">
                        <c:v>5.38939952394782E-12</c:v>
                      </c:pt>
                      <c:pt idx="2118">
                        <c:v>5.416606983551277E-12</c:v>
                      </c:pt>
                      <c:pt idx="2119">
                        <c:v>5.4440201412172775E-12</c:v>
                      </c:pt>
                      <c:pt idx="2120">
                        <c:v>5.4716410165575447E-12</c:v>
                      </c:pt>
                      <c:pt idx="2121">
                        <c:v>5.4994716291837284E-12</c:v>
                      </c:pt>
                      <c:pt idx="2122">
                        <c:v>5.5275139969571923E-12</c:v>
                      </c:pt>
                      <c:pt idx="2123">
                        <c:v>5.5557702291778889E-12</c:v>
                      </c:pt>
                      <c:pt idx="2124">
                        <c:v>5.5842427306204839E-12</c:v>
                      </c:pt>
                      <c:pt idx="2125">
                        <c:v>5.6129339533686893E-12</c:v>
                      </c:pt>
                      <c:pt idx="2126">
                        <c:v>5.6418463495062392E-12</c:v>
                      </c:pt>
                      <c:pt idx="2127">
                        <c:v>5.6709823711168336E-12</c:v>
                      </c:pt>
                      <c:pt idx="2128">
                        <c:v>5.7003444698221883E-12</c:v>
                      </c:pt>
                      <c:pt idx="2129">
                        <c:v>5.7299351605740846E-12</c:v>
                      </c:pt>
                      <c:pt idx="2130">
                        <c:v>5.7597573981400006E-12</c:v>
                      </c:pt>
                      <c:pt idx="2131">
                        <c:v>5.7898142690796716E-12</c:v>
                      </c:pt>
                      <c:pt idx="2132">
                        <c:v>5.8201088599527749E-12</c:v>
                      </c:pt>
                      <c:pt idx="2133">
                        <c:v>5.850644257319028E-12</c:v>
                      </c:pt>
                      <c:pt idx="2134">
                        <c:v>5.8814235477381088E-12</c:v>
                      </c:pt>
                      <c:pt idx="2135">
                        <c:v>5.9124498524819395E-12</c:v>
                      </c:pt>
                      <c:pt idx="2136">
                        <c:v>5.9437268749681935E-12</c:v>
                      </c:pt>
                      <c:pt idx="2137">
                        <c:v>5.9752586438355445E-12</c:v>
                      </c:pt>
                      <c:pt idx="2138">
                        <c:v>6.0070491889333573E-12</c:v>
                      </c:pt>
                      <c:pt idx="2139">
                        <c:v>6.0391025401111267E-12</c:v>
                      </c:pt>
                      <c:pt idx="2140">
                        <c:v>6.071422727218195E-12</c:v>
                      </c:pt>
                      <c:pt idx="2141">
                        <c:v>6.1106730768076227E-12</c:v>
                      </c:pt>
                      <c:pt idx="2142">
                        <c:v>6.1511615587262679E-12</c:v>
                      </c:pt>
                      <c:pt idx="2143">
                        <c:v>6.1897290928256715E-12</c:v>
                      </c:pt>
                      <c:pt idx="2144">
                        <c:v>6.226375679105824E-12</c:v>
                      </c:pt>
                      <c:pt idx="2145">
                        <c:v>6.2611013175667228E-12</c:v>
                      </c:pt>
                      <c:pt idx="2146">
                        <c:v>6.2939060082083704E-12</c:v>
                      </c:pt>
                      <c:pt idx="2147">
                        <c:v>6.3247897510307604E-12</c:v>
                      </c:pt>
                      <c:pt idx="2148">
                        <c:v>6.3537525460338967E-12</c:v>
                      </c:pt>
                      <c:pt idx="2149">
                        <c:v>6.3807943932177753E-12</c:v>
                      </c:pt>
                      <c:pt idx="2150">
                        <c:v>6.4059152925823996E-12</c:v>
                      </c:pt>
                      <c:pt idx="2151">
                        <c:v>6.4291152441277742E-12</c:v>
                      </c:pt>
                      <c:pt idx="2152">
                        <c:v>6.450394247853909E-12</c:v>
                      </c:pt>
                      <c:pt idx="2153">
                        <c:v>6.4697523037607893E-12</c:v>
                      </c:pt>
                      <c:pt idx="2154">
                        <c:v>6.487189411848399E-12</c:v>
                      </c:pt>
                      <c:pt idx="2155">
                        <c:v>6.5027055721167704E-12</c:v>
                      </c:pt>
                      <c:pt idx="2156">
                        <c:v>6.5163007845658705E-12</c:v>
                      </c:pt>
                      <c:pt idx="2157">
                        <c:v>6.5279750491957298E-12</c:v>
                      </c:pt>
                      <c:pt idx="2158">
                        <c:v>6.537728366006338E-12</c:v>
                      </c:pt>
                      <c:pt idx="2159">
                        <c:v>6.5455607349976933E-12</c:v>
                      </c:pt>
                      <c:pt idx="2160">
                        <c:v>6.5514721561697966E-12</c:v>
                      </c:pt>
                      <c:pt idx="2161">
                        <c:v>6.5554626295226398E-12</c:v>
                      </c:pt>
                      <c:pt idx="2162">
                        <c:v>6.5575321550562318E-12</c:v>
                      </c:pt>
                      <c:pt idx="2163">
                        <c:v>6.5576807327705662E-12</c:v>
                      </c:pt>
                      <c:pt idx="2164">
                        <c:v>6.5559083626656655E-12</c:v>
                      </c:pt>
                      <c:pt idx="2165">
                        <c:v>6.5522150447414934E-12</c:v>
                      </c:pt>
                      <c:pt idx="2166">
                        <c:v>6.5466007789980661E-12</c:v>
                      </c:pt>
                      <c:pt idx="2167">
                        <c:v>6.5390655654354021E-12</c:v>
                      </c:pt>
                      <c:pt idx="2168">
                        <c:v>6.5296094040534804E-12</c:v>
                      </c:pt>
                      <c:pt idx="2169">
                        <c:v>6.5182322948522938E-12</c:v>
                      </c:pt>
                      <c:pt idx="2170">
                        <c:v>6.5049342378318608E-12</c:v>
                      </c:pt>
                      <c:pt idx="2171">
                        <c:v>6.4897152329921823E-12</c:v>
                      </c:pt>
                      <c:pt idx="2172">
                        <c:v>6.472575280333247E-12</c:v>
                      </c:pt>
                      <c:pt idx="2173">
                        <c:v>6.4535143798550556E-12</c:v>
                      </c:pt>
                      <c:pt idx="2174">
                        <c:v>6.4325325315576089E-12</c:v>
                      </c:pt>
                      <c:pt idx="2175">
                        <c:v>6.4096297354409094E-12</c:v>
                      </c:pt>
                      <c:pt idx="2176">
                        <c:v>6.3848059915049749E-12</c:v>
                      </c:pt>
                      <c:pt idx="2177">
                        <c:v>6.3580612997497633E-12</c:v>
                      </c:pt>
                      <c:pt idx="2178">
                        <c:v>6.3293956601752998E-12</c:v>
                      </c:pt>
                      <c:pt idx="2179">
                        <c:v>6.2988090727816044E-12</c:v>
                      </c:pt>
                      <c:pt idx="2180">
                        <c:v>6.2663015375686303E-12</c:v>
                      </c:pt>
                      <c:pt idx="2181">
                        <c:v>6.2319095296642659E-12</c:v>
                      </c:pt>
                      <c:pt idx="2182">
                        <c:v>6.1970990542839968E-12</c:v>
                      </c:pt>
                      <c:pt idx="2183">
                        <c:v>6.1625911490591186E-12</c:v>
                      </c:pt>
                      <c:pt idx="2184">
                        <c:v>6.1283810726037345E-12</c:v>
                      </c:pt>
                      <c:pt idx="2185">
                        <c:v>6.094464083531831E-12</c:v>
                      </c:pt>
                      <c:pt idx="2186">
                        <c:v>6.0608354404574801E-12</c:v>
                      </c:pt>
                      <c:pt idx="2187">
                        <c:v>6.0274904019947651E-12</c:v>
                      </c:pt>
                      <c:pt idx="2188">
                        <c:v>5.9944242267576625E-12</c:v>
                      </c:pt>
                      <c:pt idx="2189">
                        <c:v>5.961632430366277E-12</c:v>
                      </c:pt>
                      <c:pt idx="2190">
                        <c:v>5.929111484681914E-12</c:v>
                      </c:pt>
                      <c:pt idx="2191">
                        <c:v>5.8968579624986102E-12</c:v>
                      </c:pt>
                      <c:pt idx="2192">
                        <c:v>5.8648684317480188E-12</c:v>
                      </c:pt>
                      <c:pt idx="2193">
                        <c:v>5.8331394603618011E-12</c:v>
                      </c:pt>
                      <c:pt idx="2194">
                        <c:v>5.8016676162716888E-12</c:v>
                      </c:pt>
                      <c:pt idx="2195">
                        <c:v>5.770449467409327E-12</c:v>
                      </c:pt>
                      <c:pt idx="2196">
                        <c:v>5.7394816322927343E-12</c:v>
                      </c:pt>
                      <c:pt idx="2197">
                        <c:v>5.7087612688634753E-12</c:v>
                      </c:pt>
                      <c:pt idx="2198">
                        <c:v>5.6782857620876452E-12</c:v>
                      </c:pt>
                      <c:pt idx="2199">
                        <c:v>5.6480524848750378E-12</c:v>
                      </c:pt>
                      <c:pt idx="2200">
                        <c:v>5.6180588101354664E-12</c:v>
                      </c:pt>
                      <c:pt idx="2201">
                        <c:v>5.5883021107787498E-12</c:v>
                      </c:pt>
                      <c:pt idx="2202">
                        <c:v>5.5587797597146294E-12</c:v>
                      </c:pt>
                      <c:pt idx="2203">
                        <c:v>5.5294891339378271E-12</c:v>
                      </c:pt>
                      <c:pt idx="2204">
                        <c:v>5.5004278482761251E-12</c:v>
                      </c:pt>
                      <c:pt idx="2205">
                        <c:v>5.4715937837388981E-12</c:v>
                      </c:pt>
                      <c:pt idx="2206">
                        <c:v>5.4429848193888779E-12</c:v>
                      </c:pt>
                      <c:pt idx="2207">
                        <c:v>5.4145988342886858E-12</c:v>
                      </c:pt>
                      <c:pt idx="2208">
                        <c:v>5.3864337075010699E-12</c:v>
                      </c:pt>
                      <c:pt idx="2209">
                        <c:v>5.3584873180886061E-12</c:v>
                      </c:pt>
                      <c:pt idx="2210">
                        <c:v>5.3307575451140747E-12</c:v>
                      </c:pt>
                      <c:pt idx="2211">
                        <c:v>5.3032423434056504E-12</c:v>
                      </c:pt>
                      <c:pt idx="2212">
                        <c:v>5.2759398979863877E-12</c:v>
                      </c:pt>
                      <c:pt idx="2213">
                        <c:v>5.2488484167002374E-12</c:v>
                      </c:pt>
                      <c:pt idx="2214">
                        <c:v>5.2219661071051761E-12</c:v>
                      </c:pt>
                      <c:pt idx="2215">
                        <c:v>5.1952911767592028E-12</c:v>
                      </c:pt>
                      <c:pt idx="2216">
                        <c:v>5.1688218332203247E-12</c:v>
                      </c:pt>
                      <c:pt idx="2217">
                        <c:v>5.1425562840465336E-12</c:v>
                      </c:pt>
                      <c:pt idx="2218">
                        <c:v>5.1164927542029335E-12</c:v>
                      </c:pt>
                      <c:pt idx="2219">
                        <c:v>5.0906296167363254E-12</c:v>
                      </c:pt>
                      <c:pt idx="2220">
                        <c:v>5.0649653030924609E-12</c:v>
                      </c:pt>
                      <c:pt idx="2221">
                        <c:v>5.039498243137611E-12</c:v>
                      </c:pt>
                      <c:pt idx="2222">
                        <c:v>5.0142268667381164E-12</c:v>
                      </c:pt>
                      <c:pt idx="2223">
                        <c:v>4.9891496037603103E-12</c:v>
                      </c:pt>
                      <c:pt idx="2224">
                        <c:v>4.9642648840704689E-12</c:v>
                      </c:pt>
                      <c:pt idx="2225">
                        <c:v>4.9395711396363139E-12</c:v>
                      </c:pt>
                      <c:pt idx="2226">
                        <c:v>4.9150668777737884E-12</c:v>
                      </c:pt>
                      <c:pt idx="2227">
                        <c:v>4.890750685011396E-12</c:v>
                      </c:pt>
                      <c:pt idx="2228">
                        <c:v>4.8666211495240872E-12</c:v>
                      </c:pt>
                      <c:pt idx="2229">
                        <c:v>4.8426768594868637E-12</c:v>
                      </c:pt>
                      <c:pt idx="2230">
                        <c:v>4.8189164030746576E-12</c:v>
                      </c:pt>
                      <c:pt idx="2231">
                        <c:v>4.7953383684624785E-12</c:v>
                      </c:pt>
                      <c:pt idx="2232">
                        <c:v>4.7719413438253103E-12</c:v>
                      </c:pt>
                      <c:pt idx="2233">
                        <c:v>4.7487239462856576E-12</c:v>
                      </c:pt>
                      <c:pt idx="2234">
                        <c:v>4.7256848725457718E-12</c:v>
                      </c:pt>
                      <c:pt idx="2235">
                        <c:v>4.7028228300207973E-12</c:v>
                      </c:pt>
                      <c:pt idx="2236">
                        <c:v>4.680136526125838E-12</c:v>
                      </c:pt>
                      <c:pt idx="2237">
                        <c:v>4.6576246682760075E-12</c:v>
                      </c:pt>
                      <c:pt idx="2238">
                        <c:v>4.6352859638864196E-12</c:v>
                      </c:pt>
                      <c:pt idx="2239">
                        <c:v>4.6131191203721748E-12</c:v>
                      </c:pt>
                      <c:pt idx="2240">
                        <c:v>4.5911228532186074E-12</c:v>
                      </c:pt>
                      <c:pt idx="2241">
                        <c:v>4.5692959391438248E-12</c:v>
                      </c:pt>
                      <c:pt idx="2242">
                        <c:v>4.5476371805877224E-12</c:v>
                      </c:pt>
                      <c:pt idx="2243">
                        <c:v>4.5261453798978962E-12</c:v>
                      </c:pt>
                      <c:pt idx="2244">
                        <c:v>4.5048193394219544E-12</c:v>
                      </c:pt>
                      <c:pt idx="2245">
                        <c:v>4.4836578615074478E-12</c:v>
                      </c:pt>
                      <c:pt idx="2246">
                        <c:v>4.4626597485019983E-12</c:v>
                      </c:pt>
                      <c:pt idx="2247">
                        <c:v>4.441823804102222E-12</c:v>
                      </c:pt>
                      <c:pt idx="2248">
                        <c:v>4.4211488693513413E-12</c:v>
                      </c:pt>
                      <c:pt idx="2249">
                        <c:v>4.4006338243821524E-12</c:v>
                      </c:pt>
                      <c:pt idx="2250">
                        <c:v>4.3802775509325668E-12</c:v>
                      </c:pt>
                      <c:pt idx="2251">
                        <c:v>4.3600789307404601E-12</c:v>
                      </c:pt>
                      <c:pt idx="2252">
                        <c:v>4.3400368455437421E-12</c:v>
                      </c:pt>
                      <c:pt idx="2253">
                        <c:v>4.3201501770803177E-12</c:v>
                      </c:pt>
                      <c:pt idx="2254">
                        <c:v>4.3004178071129862E-12</c:v>
                      </c:pt>
                      <c:pt idx="2255">
                        <c:v>4.2808386349958264E-12</c:v>
                      </c:pt>
                      <c:pt idx="2256">
                        <c:v>4.2614116048581277E-12</c:v>
                      </c:pt>
                      <c:pt idx="2257">
                        <c:v>4.2421356675157771E-12</c:v>
                      </c:pt>
                      <c:pt idx="2258">
                        <c:v>4.223009773784652E-12</c:v>
                      </c:pt>
                      <c:pt idx="2259">
                        <c:v>4.2040328744805942E-12</c:v>
                      </c:pt>
                      <c:pt idx="2260">
                        <c:v>4.1852039204194844E-12</c:v>
                      </c:pt>
                      <c:pt idx="2261">
                        <c:v>4.1665218624171827E-12</c:v>
                      </c:pt>
                      <c:pt idx="2262">
                        <c:v>4.1479856572920441E-12</c:v>
                      </c:pt>
                      <c:pt idx="2263">
                        <c:v>4.1295943018103563E-12</c:v>
                      </c:pt>
                      <c:pt idx="2264">
                        <c:v>4.1113468086760983E-12</c:v>
                      </c:pt>
                      <c:pt idx="2265">
                        <c:v>4.0932421906144522E-12</c:v>
                      </c:pt>
                      <c:pt idx="2266">
                        <c:v>4.0752794603505321E-12</c:v>
                      </c:pt>
                      <c:pt idx="2267">
                        <c:v>4.0574576306094989E-12</c:v>
                      </c:pt>
                      <c:pt idx="2268">
                        <c:v>4.0397757141164756E-12</c:v>
                      </c:pt>
                      <c:pt idx="2269">
                        <c:v>4.0222327249201382E-12</c:v>
                      </c:pt>
                      <c:pt idx="2270">
                        <c:v>4.0048277050823139E-12</c:v>
                      </c:pt>
                      <c:pt idx="2271">
                        <c:v>3.9875597229955668E-12</c:v>
                      </c:pt>
                      <c:pt idx="2272">
                        <c:v>3.970427848037098E-12</c:v>
                      </c:pt>
                      <c:pt idx="2273">
                        <c:v>3.9534311495840492E-12</c:v>
                      </c:pt>
                      <c:pt idx="2274">
                        <c:v>3.9365686970136766E-12</c:v>
                      </c:pt>
                      <c:pt idx="2275">
                        <c:v>3.9198395597030957E-12</c:v>
                      </c:pt>
                      <c:pt idx="2276">
                        <c:v>3.9032428071047369E-12</c:v>
                      </c:pt>
                      <c:pt idx="2277">
                        <c:v>3.8867775239264479E-12</c:v>
                      </c:pt>
                      <c:pt idx="2278">
                        <c:v>3.8704428278778508E-12</c:v>
                      </c:pt>
                      <c:pt idx="2279">
                        <c:v>3.8542378409135578E-12</c:v>
                      </c:pt>
                      <c:pt idx="2280">
                        <c:v>3.8381616849882075E-12</c:v>
                      </c:pt>
                      <c:pt idx="2281">
                        <c:v>3.8222134820564727E-12</c:v>
                      </c:pt>
                      <c:pt idx="2282">
                        <c:v>3.8063923540729857E-12</c:v>
                      </c:pt>
                      <c:pt idx="2283">
                        <c:v>3.79069742299239E-12</c:v>
                      </c:pt>
                      <c:pt idx="2284">
                        <c:v>3.7751278167852554E-12</c:v>
                      </c:pt>
                      <c:pt idx="2285">
                        <c:v>3.7596826958747553E-12</c:v>
                      </c:pt>
                      <c:pt idx="2286">
                        <c:v>3.7443612314657165E-12</c:v>
                      </c:pt>
                      <c:pt idx="2287">
                        <c:v>3.7291625947662111E-12</c:v>
                      </c:pt>
                      <c:pt idx="2288">
                        <c:v>3.7140859569842446E-12</c:v>
                      </c:pt>
                      <c:pt idx="2289">
                        <c:v>3.6991304893279093E-12</c:v>
                      </c:pt>
                      <c:pt idx="2290">
                        <c:v>3.6842953630052075E-12</c:v>
                      </c:pt>
                      <c:pt idx="2291">
                        <c:v>3.6695797508423106E-12</c:v>
                      </c:pt>
                      <c:pt idx="2292">
                        <c:v>3.6549828505748371E-12</c:v>
                      </c:pt>
                      <c:pt idx="2293">
                        <c:v>3.6405038793334158E-12</c:v>
                      </c:pt>
                      <c:pt idx="2294">
                        <c:v>3.6261420547487802E-12</c:v>
                      </c:pt>
                      <c:pt idx="2295">
                        <c:v>3.6118965944516958E-12</c:v>
                      </c:pt>
                      <c:pt idx="2296">
                        <c:v>3.5977667160729174E-12</c:v>
                      </c:pt>
                      <c:pt idx="2297">
                        <c:v>3.5837516372431718E-12</c:v>
                      </c:pt>
                      <c:pt idx="2298">
                        <c:v>3.5698505757635484E-12</c:v>
                      </c:pt>
                      <c:pt idx="2299">
                        <c:v>3.556062764402988E-12</c:v>
                      </c:pt>
                      <c:pt idx="2300">
                        <c:v>3.5423874621083824E-12</c:v>
                      </c:pt>
                      <c:pt idx="2301">
                        <c:v>3.5288239304418344E-12</c:v>
                      </c:pt>
                      <c:pt idx="2302">
                        <c:v>3.5153714309655456E-12</c:v>
                      </c:pt>
                      <c:pt idx="2303">
                        <c:v>3.5020292252416378E-12</c:v>
                      </c:pt>
                      <c:pt idx="2304">
                        <c:v>3.4887965748322648E-12</c:v>
                      </c:pt>
                      <c:pt idx="2305">
                        <c:v>3.4756727412995853E-12</c:v>
                      </c:pt>
                      <c:pt idx="2306">
                        <c:v>3.462656992785069E-12</c:v>
                      </c:pt>
                      <c:pt idx="2307">
                        <c:v>3.4497486252478209E-12</c:v>
                      </c:pt>
                      <c:pt idx="2308">
                        <c:v>3.4369469419371693E-12</c:v>
                      </c:pt>
                      <c:pt idx="2309">
                        <c:v>3.4242512461018039E-12</c:v>
                      </c:pt>
                      <c:pt idx="2310">
                        <c:v>3.411660840990363E-12</c:v>
                      </c:pt>
                      <c:pt idx="2311">
                        <c:v>3.3991750298514801E-12</c:v>
                      </c:pt>
                      <c:pt idx="2312">
                        <c:v>3.3867931159338151E-12</c:v>
                      </c:pt>
                      <c:pt idx="2313">
                        <c:v>3.3745144045272932E-12</c:v>
                      </c:pt>
                      <c:pt idx="2314">
                        <c:v>3.362338223901321E-12</c:v>
                      </c:pt>
                      <c:pt idx="2315">
                        <c:v>3.3502639167200826E-12</c:v>
                      </c:pt>
                      <c:pt idx="2316">
                        <c:v>3.3382908258632461E-12</c:v>
                      </c:pt>
                      <c:pt idx="2317">
                        <c:v>3.3264182942104758E-12</c:v>
                      </c:pt>
                      <c:pt idx="2318">
                        <c:v>3.3146456646414488E-12</c:v>
                      </c:pt>
                      <c:pt idx="2319">
                        <c:v>3.3029722800358385E-12</c:v>
                      </c:pt>
                      <c:pt idx="2320">
                        <c:v>3.2913974835914117E-12</c:v>
                      </c:pt>
                      <c:pt idx="2321">
                        <c:v>3.2799206334540278E-12</c:v>
                      </c:pt>
                      <c:pt idx="2322">
                        <c:v>3.2685411086865354E-12</c:v>
                      </c:pt>
                      <c:pt idx="2323">
                        <c:v>3.2572582898979473E-12</c:v>
                      </c:pt>
                      <c:pt idx="2324">
                        <c:v>3.246071557697304E-12</c:v>
                      </c:pt>
                      <c:pt idx="2325">
                        <c:v>3.2349802926936197E-12</c:v>
                      </c:pt>
                      <c:pt idx="2326">
                        <c:v>3.2239838754959275E-12</c:v>
                      </c:pt>
                      <c:pt idx="2327">
                        <c:v>3.2130816866698128E-12</c:v>
                      </c:pt>
                      <c:pt idx="2328">
                        <c:v>3.2022730839255761E-12</c:v>
                      </c:pt>
                      <c:pt idx="2329">
                        <c:v>3.1915574648077409E-12</c:v>
                      </c:pt>
                      <c:pt idx="2330">
                        <c:v>3.1809342630357229E-12</c:v>
                      </c:pt>
                      <c:pt idx="2331">
                        <c:v>3.170402912328938E-12</c:v>
                      </c:pt>
                      <c:pt idx="2332">
                        <c:v>3.1599628464068121E-12</c:v>
                      </c:pt>
                      <c:pt idx="2333">
                        <c:v>3.1496134989887632E-12</c:v>
                      </c:pt>
                      <c:pt idx="2334">
                        <c:v>3.1393543037941983E-12</c:v>
                      </c:pt>
                      <c:pt idx="2335">
                        <c:v>3.1291846945425419E-12</c:v>
                      </c:pt>
                      <c:pt idx="2336">
                        <c:v>3.119104104953222E-12</c:v>
                      </c:pt>
                      <c:pt idx="2337">
                        <c:v>3.10911196874565E-12</c:v>
                      </c:pt>
                      <c:pt idx="2338">
                        <c:v>3.0992077196392436E-12</c:v>
                      </c:pt>
                      <c:pt idx="2339">
                        <c:v>3.0893907913534222E-12</c:v>
                      </c:pt>
                      <c:pt idx="2340">
                        <c:v>3.0796606176076001E-12</c:v>
                      </c:pt>
                      <c:pt idx="2341">
                        <c:v>3.0700166321212031E-12</c:v>
                      </c:pt>
                      <c:pt idx="2342">
                        <c:v>3.060458270146905E-12</c:v>
                      </c:pt>
                      <c:pt idx="2343">
                        <c:v>3.0509850001346108E-12</c:v>
                      </c:pt>
                      <c:pt idx="2344">
                        <c:v>3.0415963205148633E-12</c:v>
                      </c:pt>
                      <c:pt idx="2345">
                        <c:v>3.0322917305613537E-12</c:v>
                      </c:pt>
                      <c:pt idx="2346">
                        <c:v>3.0230707295477513E-12</c:v>
                      </c:pt>
                      <c:pt idx="2347">
                        <c:v>3.0139328167477456E-12</c:v>
                      </c:pt>
                      <c:pt idx="2348">
                        <c:v>3.0048774914350151E-12</c:v>
                      </c:pt>
                      <c:pt idx="2349">
                        <c:v>2.995904252883234E-12</c:v>
                      </c:pt>
                      <c:pt idx="2350">
                        <c:v>2.9870126003660966E-12</c:v>
                      </c:pt>
                      <c:pt idx="2351">
                        <c:v>2.978202033157269E-12</c:v>
                      </c:pt>
                      <c:pt idx="2352">
                        <c:v>2.9694720505304448E-12</c:v>
                      </c:pt>
                      <c:pt idx="2353">
                        <c:v>2.9608221517592931E-12</c:v>
                      </c:pt>
                      <c:pt idx="2354">
                        <c:v>2.9522518361174964E-12</c:v>
                      </c:pt>
                      <c:pt idx="2355">
                        <c:v>2.9437606028787464E-12</c:v>
                      </c:pt>
                      <c:pt idx="2356">
                        <c:v>2.9353479513167116E-12</c:v>
                      </c:pt>
                      <c:pt idx="2357">
                        <c:v>2.9270133883605574E-12</c:v>
                      </c:pt>
                      <c:pt idx="2358">
                        <c:v>2.9187564611147059E-12</c:v>
                      </c:pt>
                      <c:pt idx="2359">
                        <c:v>2.9105767288149178E-12</c:v>
                      </c:pt>
                      <c:pt idx="2360">
                        <c:v>2.9024737506509257E-12</c:v>
                      </c:pt>
                      <c:pt idx="2361">
                        <c:v>2.8944470858124667E-12</c:v>
                      </c:pt>
                      <c:pt idx="2362">
                        <c:v>2.88649629348927E-12</c:v>
                      </c:pt>
                      <c:pt idx="2363">
                        <c:v>2.8786209328710741E-12</c:v>
                      </c:pt>
                      <c:pt idx="2364">
                        <c:v>2.8708205631476239E-12</c:v>
                      </c:pt>
                      <c:pt idx="2365">
                        <c:v>2.8630947435086416E-12</c:v>
                      </c:pt>
                      <c:pt idx="2366">
                        <c:v>2.8554430331438625E-12</c:v>
                      </c:pt>
                      <c:pt idx="2367">
                        <c:v>2.8478649912430355E-12</c:v>
                      </c:pt>
                      <c:pt idx="2368">
                        <c:v>2.8403601769958817E-12</c:v>
                      </c:pt>
                      <c:pt idx="2369">
                        <c:v>2.8329281495921493E-12</c:v>
                      </c:pt>
                      <c:pt idx="2370">
                        <c:v>2.8255684682215622E-12</c:v>
                      </c:pt>
                      <c:pt idx="2371">
                        <c:v>2.8182806922837616E-12</c:v>
                      </c:pt>
                      <c:pt idx="2372">
                        <c:v>2.8110644007093979E-12</c:v>
                      </c:pt>
                      <c:pt idx="2373">
                        <c:v>2.8039192049003128E-12</c:v>
                      </c:pt>
                      <c:pt idx="2374">
                        <c:v>2.7968447190121417E-12</c:v>
                      </c:pt>
                      <c:pt idx="2375">
                        <c:v>2.7898405572005027E-12</c:v>
                      </c:pt>
                      <c:pt idx="2376">
                        <c:v>2.7829063336210365E-12</c:v>
                      </c:pt>
                      <c:pt idx="2377">
                        <c:v>2.7760416624293569E-12</c:v>
                      </c:pt>
                      <c:pt idx="2378">
                        <c:v>2.7692461577811022E-12</c:v>
                      </c:pt>
                      <c:pt idx="2379">
                        <c:v>2.7625194338319046E-12</c:v>
                      </c:pt>
                      <c:pt idx="2380">
                        <c:v>2.7558611047373811E-12</c:v>
                      </c:pt>
                      <c:pt idx="2381">
                        <c:v>2.7492707846531676E-12</c:v>
                      </c:pt>
                      <c:pt idx="2382">
                        <c:v>2.7427480877348938E-12</c:v>
                      </c:pt>
                      <c:pt idx="2383">
                        <c:v>2.7362926281381925E-12</c:v>
                      </c:pt>
                      <c:pt idx="2384">
                        <c:v>2.729904020018681E-12</c:v>
                      </c:pt>
                      <c:pt idx="2385">
                        <c:v>2.7235818775319945E-12</c:v>
                      </c:pt>
                      <c:pt idx="2386">
                        <c:v>2.7173257878228574E-12</c:v>
                      </c:pt>
                      <c:pt idx="2387">
                        <c:v>2.7111352861062554E-12</c:v>
                      </c:pt>
                      <c:pt idx="2388">
                        <c:v>2.705010046759518E-12</c:v>
                      </c:pt>
                      <c:pt idx="2389">
                        <c:v>2.6989497580160148E-12</c:v>
                      </c:pt>
                      <c:pt idx="2390">
                        <c:v>2.6929541081091348E-12</c:v>
                      </c:pt>
                      <c:pt idx="2391">
                        <c:v>2.6870227852722624E-12</c:v>
                      </c:pt>
                      <c:pt idx="2392">
                        <c:v>2.6811554777387745E-12</c:v>
                      </c:pt>
                      <c:pt idx="2393">
                        <c:v>2.6753518737420572E-12</c:v>
                      </c:pt>
                      <c:pt idx="2394">
                        <c:v>2.6696116615154948E-12</c:v>
                      </c:pt>
                      <c:pt idx="2395">
                        <c:v>2.6639345292924742E-12</c:v>
                      </c:pt>
                      <c:pt idx="2396">
                        <c:v>2.6583201653063601E-12</c:v>
                      </c:pt>
                      <c:pt idx="2397">
                        <c:v>2.6527682577905526E-12</c:v>
                      </c:pt>
                      <c:pt idx="2398">
                        <c:v>2.64727849497843E-12</c:v>
                      </c:pt>
                      <c:pt idx="2399">
                        <c:v>2.6418505651033733E-12</c:v>
                      </c:pt>
                      <c:pt idx="2400">
                        <c:v>2.6364841563987627E-12</c:v>
                      </c:pt>
                      <c:pt idx="2401">
                        <c:v>2.6311789570979854E-12</c:v>
                      </c:pt>
                      <c:pt idx="2402">
                        <c:v>2.6259346554344217E-12</c:v>
                      </c:pt>
                      <c:pt idx="2403">
                        <c:v>2.620750939641457E-12</c:v>
                      </c:pt>
                      <c:pt idx="2404">
                        <c:v>2.6156274979524695E-12</c:v>
                      </c:pt>
                      <c:pt idx="2405">
                        <c:v>2.6105640186008448E-12</c:v>
                      </c:pt>
                      <c:pt idx="2406">
                        <c:v>2.6055601898199574E-12</c:v>
                      </c:pt>
                      <c:pt idx="2407">
                        <c:v>2.6006156998432059E-12</c:v>
                      </c:pt>
                      <c:pt idx="2408">
                        <c:v>2.5957302369039558E-12</c:v>
                      </c:pt>
                      <c:pt idx="2409">
                        <c:v>2.5909034892356085E-12</c:v>
                      </c:pt>
                      <c:pt idx="2410">
                        <c:v>2.5861351450715248E-12</c:v>
                      </c:pt>
                      <c:pt idx="2411">
                        <c:v>2.5814248926451031E-12</c:v>
                      </c:pt>
                      <c:pt idx="2412">
                        <c:v>2.5767724201897197E-12</c:v>
                      </c:pt>
                      <c:pt idx="2413">
                        <c:v>2.5721774159387608E-12</c:v>
                      </c:pt>
                      <c:pt idx="2414">
                        <c:v>2.5676395681256068E-12</c:v>
                      </c:pt>
                      <c:pt idx="2415">
                        <c:v>2.563158550752348E-12</c:v>
                      </c:pt>
                      <c:pt idx="2416">
                        <c:v>2.5587339431787756E-12</c:v>
                      </c:pt>
                      <c:pt idx="2417">
                        <c:v>2.5543654970470755E-12</c:v>
                      </c:pt>
                      <c:pt idx="2418">
                        <c:v>2.5500530078196761E-12</c:v>
                      </c:pt>
                      <c:pt idx="2419">
                        <c:v>2.5457962709589898E-12</c:v>
                      </c:pt>
                      <c:pt idx="2420">
                        <c:v>2.5415950819274482E-12</c:v>
                      </c:pt>
                      <c:pt idx="2421">
                        <c:v>2.5374492361874649E-12</c:v>
                      </c:pt>
                      <c:pt idx="2422">
                        <c:v>2.5333585292014591E-12</c:v>
                      </c:pt>
                      <c:pt idx="2423">
                        <c:v>2.5293227564318619E-12</c:v>
                      </c:pt>
                      <c:pt idx="2424">
                        <c:v>2.5253417133410924E-12</c:v>
                      </c:pt>
                      <c:pt idx="2425">
                        <c:v>2.5214151953915603E-12</c:v>
                      </c:pt>
                      <c:pt idx="2426">
                        <c:v>2.5175429980457025E-12</c:v>
                      </c:pt>
                      <c:pt idx="2427">
                        <c:v>2.5137249167659355E-12</c:v>
                      </c:pt>
                      <c:pt idx="2428">
                        <c:v>2.5099607470146781E-12</c:v>
                      </c:pt>
                      <c:pt idx="2429">
                        <c:v>2.5062502842543484E-12</c:v>
                      </c:pt>
                      <c:pt idx="2430">
                        <c:v>2.5025933239473792E-12</c:v>
                      </c:pt>
                      <c:pt idx="2431">
                        <c:v>2.4989896615561795E-12</c:v>
                      </c:pt>
                      <c:pt idx="2432">
                        <c:v>2.49543909254318E-12</c:v>
                      </c:pt>
                      <c:pt idx="2433">
                        <c:v>2.4919414123707999E-12</c:v>
                      </c:pt>
                      <c:pt idx="2434">
                        <c:v>2.4884964165014564E-12</c:v>
                      </c:pt>
                      <c:pt idx="2435">
                        <c:v>2.4851039003975776E-12</c:v>
                      </c:pt>
                      <c:pt idx="2436">
                        <c:v>2.4817636595215761E-12</c:v>
                      </c:pt>
                      <c:pt idx="2437">
                        <c:v>2.4784754893358853E-12</c:v>
                      </c:pt>
                      <c:pt idx="2438">
                        <c:v>2.4752391853029176E-12</c:v>
                      </c:pt>
                      <c:pt idx="2439">
                        <c:v>2.4720545428850948E-12</c:v>
                      </c:pt>
                      <c:pt idx="2440">
                        <c:v>2.4689213575448419E-12</c:v>
                      </c:pt>
                      <c:pt idx="2441">
                        <c:v>2.4658394247445854E-12</c:v>
                      </c:pt>
                      <c:pt idx="2442">
                        <c:v>2.462808539946732E-12</c:v>
                      </c:pt>
                      <c:pt idx="2443">
                        <c:v>2.4598284986137119E-12</c:v>
                      </c:pt>
                      <c:pt idx="2444">
                        <c:v>2.4568990962079521E-12</c:v>
                      </c:pt>
                      <c:pt idx="2445">
                        <c:v>2.4540201281918664E-12</c:v>
                      </c:pt>
                      <c:pt idx="2446">
                        <c:v>2.4511913900278742E-12</c:v>
                      </c:pt>
                      <c:pt idx="2447">
                        <c:v>2.4484126771784056E-12</c:v>
                      </c:pt>
                      <c:pt idx="2448">
                        <c:v>2.4456837851058751E-12</c:v>
                      </c:pt>
                      <c:pt idx="2449">
                        <c:v>2.4430045092727094E-12</c:v>
                      </c:pt>
                      <c:pt idx="2450">
                        <c:v>2.4403746451413247E-12</c:v>
                      </c:pt>
                      <c:pt idx="2451">
                        <c:v>2.4377939881741422E-12</c:v>
                      </c:pt>
                      <c:pt idx="2452">
                        <c:v>2.4352623338335906E-12</c:v>
                      </c:pt>
                      <c:pt idx="2453">
                        <c:v>2.4327794775820824E-12</c:v>
                      </c:pt>
                      <c:pt idx="2454">
                        <c:v>2.4303452148820484E-12</c:v>
                      </c:pt>
                      <c:pt idx="2455">
                        <c:v>2.4279593411959029E-12</c:v>
                      </c:pt>
                      <c:pt idx="2456">
                        <c:v>2.4256216519860732E-12</c:v>
                      </c:pt>
                      <c:pt idx="2457">
                        <c:v>2.4233319427149689E-12</c:v>
                      </c:pt>
                      <c:pt idx="2458">
                        <c:v>2.4210900088450283E-12</c:v>
                      </c:pt>
                      <c:pt idx="2459">
                        <c:v>2.4188956573893123E-12</c:v>
                      </c:pt>
                      <c:pt idx="2460">
                        <c:v>2.4167487845895621E-12</c:v>
                      </c:pt>
                      <c:pt idx="2461">
                        <c:v>2.4146493007846737E-12</c:v>
                      </c:pt>
                      <c:pt idx="2462">
                        <c:v>2.412597112563081E-12</c:v>
                      </c:pt>
                      <c:pt idx="2463">
                        <c:v>2.4105921265131893E-12</c:v>
                      </c:pt>
                      <c:pt idx="2464">
                        <c:v>2.4086342492234273E-12</c:v>
                      </c:pt>
                      <c:pt idx="2465">
                        <c:v>2.4067233872822003E-12</c:v>
                      </c:pt>
                      <c:pt idx="2466">
                        <c:v>2.4048594472779336E-12</c:v>
                      </c:pt>
                      <c:pt idx="2467">
                        <c:v>2.4030423357990371E-12</c:v>
                      </c:pt>
                      <c:pt idx="2468">
                        <c:v>2.4012719594339297E-12</c:v>
                      </c:pt>
                      <c:pt idx="2469">
                        <c:v>2.3995482247710301E-12</c:v>
                      </c:pt>
                      <c:pt idx="2470">
                        <c:v>2.3978710383987596E-12</c:v>
                      </c:pt>
                      <c:pt idx="2471">
                        <c:v>2.3962403069055207E-12</c:v>
                      </c:pt>
                      <c:pt idx="2472">
                        <c:v>2.3946559368797413E-12</c:v>
                      </c:pt>
                      <c:pt idx="2473">
                        <c:v>2.3931178349098412E-12</c:v>
                      </c:pt>
                      <c:pt idx="2474">
                        <c:v>2.391625907584226E-12</c:v>
                      </c:pt>
                      <c:pt idx="2475">
                        <c:v>2.3901800614913173E-12</c:v>
                      </c:pt>
                      <c:pt idx="2476">
                        <c:v>2.3887802032195359E-12</c:v>
                      </c:pt>
                      <c:pt idx="2477">
                        <c:v>2.3874262393572918E-12</c:v>
                      </c:pt>
                      <c:pt idx="2478">
                        <c:v>2.3861180764930025E-12</c:v>
                      </c:pt>
                      <c:pt idx="2479">
                        <c:v>2.3848556212150924E-12</c:v>
                      </c:pt>
                      <c:pt idx="2480">
                        <c:v>2.3836387801119752E-12</c:v>
                      </c:pt>
                      <c:pt idx="2481">
                        <c:v>2.382467459772064E-12</c:v>
                      </c:pt>
                      <c:pt idx="2482">
                        <c:v>2.3813415667837746E-12</c:v>
                      </c:pt>
                      <c:pt idx="2483">
                        <c:v>2.3802610077355241E-12</c:v>
                      </c:pt>
                      <c:pt idx="2484">
                        <c:v>2.379225689215735E-12</c:v>
                      </c:pt>
                      <c:pt idx="2485">
                        <c:v>2.3782355178128228E-12</c:v>
                      </c:pt>
                      <c:pt idx="2486">
                        <c:v>2.3772904001151999E-12</c:v>
                      </c:pt>
                      <c:pt idx="2487">
                        <c:v>2.3763902427112842E-12</c:v>
                      </c:pt>
                      <c:pt idx="2488">
                        <c:v>2.3755349521894947E-12</c:v>
                      </c:pt>
                      <c:pt idx="2489">
                        <c:v>2.3747244351382454E-12</c:v>
                      </c:pt>
                      <c:pt idx="2490">
                        <c:v>2.3739585981459515E-12</c:v>
                      </c:pt>
                      <c:pt idx="2491">
                        <c:v>2.3732373478010375E-12</c:v>
                      </c:pt>
                      <c:pt idx="2492">
                        <c:v>2.3725605906919168E-12</c:v>
                      </c:pt>
                      <c:pt idx="2493">
                        <c:v>2.3719282334069982E-12</c:v>
                      </c:pt>
                      <c:pt idx="2494">
                        <c:v>2.3713401825347082E-12</c:v>
                      </c:pt>
                      <c:pt idx="2495">
                        <c:v>2.3707963446634631E-12</c:v>
                      </c:pt>
                      <c:pt idx="2496">
                        <c:v>2.3702966263816725E-12</c:v>
                      </c:pt>
                      <c:pt idx="2497">
                        <c:v>2.3698409342777588E-12</c:v>
                      </c:pt>
                      <c:pt idx="2498">
                        <c:v>2.3694291749401391E-12</c:v>
                      </c:pt>
                      <c:pt idx="2499">
                        <c:v>2.3690612549572267E-12</c:v>
                      </c:pt>
                      <c:pt idx="2500">
                        <c:v>2.3687370809174427E-12</c:v>
                      </c:pt>
                      <c:pt idx="2501">
                        <c:v>2.3684565594091979E-12</c:v>
                      </c:pt>
                      <c:pt idx="2502">
                        <c:v>2.3682195970209126E-12</c:v>
                      </c:pt>
                      <c:pt idx="2503">
                        <c:v>2.3680261639089371E-12</c:v>
                      </c:pt>
                      <c:pt idx="2504">
                        <c:v>2.3678763765810787E-12</c:v>
                      </c:pt>
                      <c:pt idx="2505">
                        <c:v>2.3677702344146941E-12</c:v>
                      </c:pt>
                      <c:pt idx="2506">
                        <c:v>2.367707728927652E-12</c:v>
                      </c:pt>
                      <c:pt idx="2507">
                        <c:v>2.3676888516378206E-12</c:v>
                      </c:pt>
                      <c:pt idx="2508">
                        <c:v>2.3677135940630552E-12</c:v>
                      </c:pt>
                      <c:pt idx="2509">
                        <c:v>2.3677819477212181E-12</c:v>
                      </c:pt>
                      <c:pt idx="2510">
                        <c:v>2.3678939041301796E-12</c:v>
                      </c:pt>
                      <c:pt idx="2511">
                        <c:v>2.3680494548077941E-12</c:v>
                      </c:pt>
                      <c:pt idx="2512">
                        <c:v>2.3682485912719332E-12</c:v>
                      </c:pt>
                      <c:pt idx="2513">
                        <c:v>2.3684913050404526E-12</c:v>
                      </c:pt>
                      <c:pt idx="2514">
                        <c:v>2.3687775876312137E-12</c:v>
                      </c:pt>
                      <c:pt idx="2515">
                        <c:v>2.3691074305620896E-12</c:v>
                      </c:pt>
                      <c:pt idx="2516">
                        <c:v>2.3694808253509328E-12</c:v>
                      </c:pt>
                      <c:pt idx="2517">
                        <c:v>2.3698977635156136E-12</c:v>
                      </c:pt>
                      <c:pt idx="2518">
                        <c:v>2.3703582365739913E-12</c:v>
                      </c:pt>
                      <c:pt idx="2519">
                        <c:v>2.3708622360439242E-12</c:v>
                      </c:pt>
                      <c:pt idx="2520">
                        <c:v>2.3714097534432861E-12</c:v>
                      </c:pt>
                      <c:pt idx="2521">
                        <c:v>2.3720007802899311E-12</c:v>
                      </c:pt>
                      <c:pt idx="2522">
                        <c:v>2.372635308101728E-12</c:v>
                      </c:pt>
                      <c:pt idx="2523">
                        <c:v>2.3733133283965341E-12</c:v>
                      </c:pt>
                      <c:pt idx="2524">
                        <c:v>2.3740348326922204E-12</c:v>
                      </c:pt>
                      <c:pt idx="2525">
                        <c:v>2.3747998125066403E-12</c:v>
                      </c:pt>
                      <c:pt idx="2526">
                        <c:v>2.3756082593576596E-12</c:v>
                      </c:pt>
                      <c:pt idx="2527">
                        <c:v>2.3764601647631466E-12</c:v>
                      </c:pt>
                      <c:pt idx="2528">
                        <c:v>2.3773555202409558E-12</c:v>
                      </c:pt>
                      <c:pt idx="2529">
                        <c:v>2.3782943173089522E-12</c:v>
                      </c:pt>
                      <c:pt idx="2530">
                        <c:v>2.3792765474850058E-12</c:v>
                      </c:pt>
                      <c:pt idx="2531">
                        <c:v>2.3803022022869782E-12</c:v>
                      </c:pt>
                      <c:pt idx="2532">
                        <c:v>2.3813712743555802E-12</c:v>
                      </c:pt>
                      <c:pt idx="2533">
                        <c:v>2.3824837871606547E-12</c:v>
                      </c:pt>
                      <c:pt idx="2534">
                        <c:v>2.3836397976304349E-12</c:v>
                      </c:pt>
                      <c:pt idx="2535">
                        <c:v>2.3848393643422162E-12</c:v>
                      </c:pt>
                      <c:pt idx="2536">
                        <c:v>2.3860825458732651E-12</c:v>
                      </c:pt>
                      <c:pt idx="2537">
                        <c:v>2.3873694008008795E-12</c:v>
                      </c:pt>
                      <c:pt idx="2538">
                        <c:v>2.388699987702335E-12</c:v>
                      </c:pt>
                      <c:pt idx="2539">
                        <c:v>2.3900743651549245E-12</c:v>
                      </c:pt>
                      <c:pt idx="2540">
                        <c:v>2.3914925917359243E-12</c:v>
                      </c:pt>
                      <c:pt idx="2541">
                        <c:v>2.392954726022626E-12</c:v>
                      </c:pt>
                      <c:pt idx="2542">
                        <c:v>2.394460826592302E-12</c:v>
                      </c:pt>
                      <c:pt idx="2543">
                        <c:v>2.3960109520222524E-12</c:v>
                      </c:pt>
                      <c:pt idx="2544">
                        <c:v>2.3976051608897527E-12</c:v>
                      </c:pt>
                      <c:pt idx="2545">
                        <c:v>2.3992435117720853E-12</c:v>
                      </c:pt>
                      <c:pt idx="2546">
                        <c:v>2.4009260632465363E-12</c:v>
                      </c:pt>
                      <c:pt idx="2547">
                        <c:v>2.4026528738903927E-12</c:v>
                      </c:pt>
                      <c:pt idx="2548">
                        <c:v>2.4044240022809415E-12</c:v>
                      </c:pt>
                      <c:pt idx="2549">
                        <c:v>2.4062395069954593E-12</c:v>
                      </c:pt>
                      <c:pt idx="2550">
                        <c:v>2.4080994466112316E-12</c:v>
                      </c:pt>
                      <c:pt idx="2551">
                        <c:v>2.410003879705544E-12</c:v>
                      </c:pt>
                      <c:pt idx="2552">
                        <c:v>2.4119528648556897E-12</c:v>
                      </c:pt>
                      <c:pt idx="2553">
                        <c:v>2.4139464606389347E-12</c:v>
                      </c:pt>
                      <c:pt idx="2554">
                        <c:v>2.4159847256325806E-12</c:v>
                      </c:pt>
                      <c:pt idx="2555">
                        <c:v>2.418067718413901E-12</c:v>
                      </c:pt>
                      <c:pt idx="2556">
                        <c:v>2.4201954975601859E-12</c:v>
                      </c:pt>
                      <c:pt idx="2557">
                        <c:v>2.4223681216487178E-12</c:v>
                      </c:pt>
                      <c:pt idx="2558">
                        <c:v>2.4245856492567816E-12</c:v>
                      </c:pt>
                      <c:pt idx="2559">
                        <c:v>2.4268481389616589E-12</c:v>
                      </c:pt>
                      <c:pt idx="2560">
                        <c:v>2.4291556493406337E-12</c:v>
                      </c:pt>
                      <c:pt idx="2561">
                        <c:v>2.4315082292348152E-12</c:v>
                      </c:pt>
                      <c:pt idx="2562">
                        <c:v>2.4339057991344061E-12</c:v>
                      </c:pt>
                      <c:pt idx="2563">
                        <c:v>2.4363484405616654E-12</c:v>
                      </c:pt>
                      <c:pt idx="2564">
                        <c:v>2.4388363003241728E-12</c:v>
                      </c:pt>
                      <c:pt idx="2565">
                        <c:v>2.4413695252294984E-12</c:v>
                      </c:pt>
                      <c:pt idx="2566">
                        <c:v>2.4439482620852155E-12</c:v>
                      </c:pt>
                      <c:pt idx="2567">
                        <c:v>2.4465726576988931E-12</c:v>
                      </c:pt>
                      <c:pt idx="2568">
                        <c:v>2.4492428588781115E-12</c:v>
                      </c:pt>
                      <c:pt idx="2569">
                        <c:v>2.4519590124304423E-12</c:v>
                      </c:pt>
                      <c:pt idx="2570">
                        <c:v>2.4547212651634567E-12</c:v>
                      </c:pt>
                      <c:pt idx="2571">
                        <c:v>2.4575297638847341E-12</c:v>
                      </c:pt>
                      <c:pt idx="2572">
                        <c:v>2.4603846554018443E-12</c:v>
                      </c:pt>
                      <c:pt idx="2573">
                        <c:v>2.4632860865223653E-12</c:v>
                      </c:pt>
                      <c:pt idx="2574">
                        <c:v>2.4662342040538661E-12</c:v>
                      </c:pt>
                      <c:pt idx="2575">
                        <c:v>2.4692291548039244E-12</c:v>
                      </c:pt>
                      <c:pt idx="2576">
                        <c:v>2.4722710855801144E-12</c:v>
                      </c:pt>
                      <c:pt idx="2577">
                        <c:v>2.4753601431900007E-12</c:v>
                      </c:pt>
                      <c:pt idx="2578">
                        <c:v>2.4784964744411716E-12</c:v>
                      </c:pt>
                      <c:pt idx="2579">
                        <c:v>2.4816802261411903E-12</c:v>
                      </c:pt>
                      <c:pt idx="2580">
                        <c:v>2.4849115450976376E-12</c:v>
                      </c:pt>
                      <c:pt idx="2581">
                        <c:v>2.4881905781180812E-12</c:v>
                      </c:pt>
                      <c:pt idx="2582">
                        <c:v>2.4915174720100951E-12</c:v>
                      </c:pt>
                      <c:pt idx="2583">
                        <c:v>2.4948923735812611E-12</c:v>
                      </c:pt>
                      <c:pt idx="2584">
                        <c:v>2.4983154296391447E-12</c:v>
                      </c:pt>
                      <c:pt idx="2585">
                        <c:v>2.5017867869913277E-12</c:v>
                      </c:pt>
                      <c:pt idx="2586">
                        <c:v>2.5053065924453772E-12</c:v>
                      </c:pt>
                      <c:pt idx="2587">
                        <c:v>2.5088749928088638E-12</c:v>
                      </c:pt>
                      <c:pt idx="2588">
                        <c:v>2.5124921348893727E-12</c:v>
                      </c:pt>
                      <c:pt idx="2589">
                        <c:v>2.516158165494474E-12</c:v>
                      </c:pt>
                      <c:pt idx="2590">
                        <c:v>2.5198732314317337E-12</c:v>
                      </c:pt>
                      <c:pt idx="2591">
                        <c:v>2.5236374795087379E-12</c:v>
                      </c:pt>
                      <c:pt idx="2592">
                        <c:v>2.5274510565330485E-12</c:v>
                      </c:pt>
                      <c:pt idx="2593">
                        <c:v>2.5313141093122475E-12</c:v>
                      </c:pt>
                      <c:pt idx="2594">
                        <c:v>2.535226784653903E-12</c:v>
                      </c:pt>
                      <c:pt idx="2595">
                        <c:v>2.5391892293655961E-12</c:v>
                      </c:pt>
                      <c:pt idx="2596">
                        <c:v>2.5432015902548939E-12</c:v>
                      </c:pt>
                      <c:pt idx="2597">
                        <c:v>2.5472640141293775E-12</c:v>
                      </c:pt>
                      <c:pt idx="2598">
                        <c:v>2.5513766477966131E-12</c:v>
                      </c:pt>
                      <c:pt idx="2599">
                        <c:v>2.5555396380641816E-12</c:v>
                      </c:pt>
                      <c:pt idx="2600">
                        <c:v>2.5597531317396447E-12</c:v>
                      </c:pt>
                      <c:pt idx="2601">
                        <c:v>2.5640172756305954E-12</c:v>
                      </c:pt>
                      <c:pt idx="2602">
                        <c:v>2.5683322165445871E-12</c:v>
                      </c:pt>
                      <c:pt idx="2603">
                        <c:v>2.5726981012892065E-12</c:v>
                      </c:pt>
                      <c:pt idx="2604">
                        <c:v>2.5771150766720299E-12</c:v>
                      </c:pt>
                      <c:pt idx="2605">
                        <c:v>2.5815832833879174E-12</c:v>
                      </c:pt>
                      <c:pt idx="2606">
                        <c:v>2.5861028684000928E-12</c:v>
                      </c:pt>
                      <c:pt idx="2607">
                        <c:v>2.5906740844985802E-12</c:v>
                      </c:pt>
                      <c:pt idx="2608">
                        <c:v>2.5952971984386126E-12</c:v>
                      </c:pt>
                      <c:pt idx="2609">
                        <c:v>2.5999724769754415E-12</c:v>
                      </c:pt>
                      <c:pt idx="2610">
                        <c:v>2.6047001868643005E-12</c:v>
                      </c:pt>
                      <c:pt idx="2611">
                        <c:v>2.6094805948604339E-12</c:v>
                      </c:pt>
                      <c:pt idx="2612">
                        <c:v>2.6143139677190907E-12</c:v>
                      </c:pt>
                      <c:pt idx="2613">
                        <c:v>2.6192005721955046E-12</c:v>
                      </c:pt>
                      <c:pt idx="2614">
                        <c:v>2.6241406750449272E-12</c:v>
                      </c:pt>
                      <c:pt idx="2615">
                        <c:v>2.6291345430225885E-12</c:v>
                      </c:pt>
                      <c:pt idx="2616">
                        <c:v>2.6341824428837399E-12</c:v>
                      </c:pt>
                      <c:pt idx="2617">
                        <c:v>2.6392846413836213E-12</c:v>
                      </c:pt>
                      <c:pt idx="2618">
                        <c:v>2.6444414052774741E-12</c:v>
                      </c:pt>
                      <c:pt idx="2619">
                        <c:v>2.649653001320546E-12</c:v>
                      </c:pt>
                      <c:pt idx="2620">
                        <c:v>2.6549196962680688E-12</c:v>
                      </c:pt>
                      <c:pt idx="2621">
                        <c:v>2.6602417568752964E-12</c:v>
                      </c:pt>
                      <c:pt idx="2622">
                        <c:v>2.6656194498974629E-12</c:v>
                      </c:pt>
                      <c:pt idx="2623">
                        <c:v>2.6710530420898089E-12</c:v>
                      </c:pt>
                      <c:pt idx="2624">
                        <c:v>2.676542800207585E-12</c:v>
                      </c:pt>
                      <c:pt idx="2625">
                        <c:v>2.6820889910060266E-12</c:v>
                      </c:pt>
                      <c:pt idx="2626">
                        <c:v>2.6876918812403787E-12</c:v>
                      </c:pt>
                      <c:pt idx="2627">
                        <c:v>2.6933517376658835E-12</c:v>
                      </c:pt>
                      <c:pt idx="2628">
                        <c:v>2.6990688270377892E-12</c:v>
                      </c:pt>
                      <c:pt idx="2629">
                        <c:v>2.7048434161113279E-12</c:v>
                      </c:pt>
                      <c:pt idx="2630">
                        <c:v>2.7106757716417448E-12</c:v>
                      </c:pt>
                      <c:pt idx="2631">
                        <c:v>2.7165661603842802E-12</c:v>
                      </c:pt>
                      <c:pt idx="2632">
                        <c:v>2.7225148490941821E-12</c:v>
                      </c:pt>
                      <c:pt idx="2633">
                        <c:v>2.728522104526696E-12</c:v>
                      </c:pt>
                      <c:pt idx="2634">
                        <c:v>2.7345881934370546E-12</c:v>
                      </c:pt>
                      <c:pt idx="2635">
                        <c:v>2.7407133825805019E-12</c:v>
                      </c:pt>
                      <c:pt idx="2636">
                        <c:v>2.7468979387122852E-12</c:v>
                      </c:pt>
                      <c:pt idx="2637">
                        <c:v>2.7531421285876424E-12</c:v>
                      </c:pt>
                      <c:pt idx="2638">
                        <c:v>2.7594462189618147E-12</c:v>
                      </c:pt>
                      <c:pt idx="2639">
                        <c:v>2.7658104765900489E-12</c:v>
                      </c:pt>
                      <c:pt idx="2640">
                        <c:v>2.7722351682275916E-12</c:v>
                      </c:pt>
                      <c:pt idx="2641">
                        <c:v>2.7787205606296663E-12</c:v>
                      </c:pt>
                      <c:pt idx="2642">
                        <c:v>2.7852669205515375E-12</c:v>
                      </c:pt>
                      <c:pt idx="2643">
                        <c:v>2.7918745147484325E-12</c:v>
                      </c:pt>
                      <c:pt idx="2644">
                        <c:v>2.798543609975599E-12</c:v>
                      </c:pt>
                      <c:pt idx="2645">
                        <c:v>2.8052744729882842E-12</c:v>
                      </c:pt>
                      <c:pt idx="2646">
                        <c:v>2.8120673705417145E-12</c:v>
                      </c:pt>
                      <c:pt idx="2647">
                        <c:v>2.8189225693911562E-12</c:v>
                      </c:pt>
                      <c:pt idx="2648">
                        <c:v>2.8258403362918246E-12</c:v>
                      </c:pt>
                      <c:pt idx="2649">
                        <c:v>2.8328209191955704E-12</c:v>
                      </c:pt>
                      <c:pt idx="2650">
                        <c:v>2.8398645823475826E-12</c:v>
                      </c:pt>
                      <c:pt idx="2651">
                        <c:v>2.846971730134689E-12</c:v>
                      </c:pt>
                      <c:pt idx="2652">
                        <c:v>2.8541427763731349E-12</c:v>
                      </c:pt>
                      <c:pt idx="2653">
                        <c:v>2.8613781348791681E-12</c:v>
                      </c:pt>
                      <c:pt idx="2654">
                        <c:v>2.8686782194690338E-12</c:v>
                      </c:pt>
                      <c:pt idx="2655">
                        <c:v>2.8760434439589719E-12</c:v>
                      </c:pt>
                      <c:pt idx="2656">
                        <c:v>2.8834742221652384E-12</c:v>
                      </c:pt>
                      <c:pt idx="2657">
                        <c:v>2.8909709679040734E-12</c:v>
                      </c:pt>
                      <c:pt idx="2658">
                        <c:v>2.89853409499172E-12</c:v>
                      </c:pt>
                      <c:pt idx="2659">
                        <c:v>2.9061640172444326E-12</c:v>
                      </c:pt>
                      <c:pt idx="2660">
                        <c:v>2.9138611484784398E-12</c:v>
                      </c:pt>
                      <c:pt idx="2661">
                        <c:v>2.9216259025100032E-12</c:v>
                      </c:pt>
                      <c:pt idx="2662">
                        <c:v>2.9294586931553648E-12</c:v>
                      </c:pt>
                      <c:pt idx="2663">
                        <c:v>2.9373599342307583E-12</c:v>
                      </c:pt>
                      <c:pt idx="2664">
                        <c:v>2.9453300395524511E-12</c:v>
                      </c:pt>
                      <c:pt idx="2665">
                        <c:v>2.9533694229366659E-12</c:v>
                      </c:pt>
                      <c:pt idx="2666">
                        <c:v>2.9614784981996648E-12</c:v>
                      </c:pt>
                      <c:pt idx="2667">
                        <c:v>2.9696576791576868E-12</c:v>
                      </c:pt>
                      <c:pt idx="2668">
                        <c:v>2.9779073796269788E-12</c:v>
                      </c:pt>
                      <c:pt idx="2669">
                        <c:v>2.9862280134237773E-12</c:v>
                      </c:pt>
                      <c:pt idx="2670">
                        <c:v>2.9946199943643442E-12</c:v>
                      </c:pt>
                      <c:pt idx="2671">
                        <c:v>3.0030837362649146E-12</c:v>
                      </c:pt>
                      <c:pt idx="2672">
                        <c:v>3.0116196529417283E-12</c:v>
                      </c:pt>
                      <c:pt idx="2673">
                        <c:v>3.0202281582110476E-12</c:v>
                      </c:pt>
                      <c:pt idx="2674">
                        <c:v>3.0289096658891057E-12</c:v>
                      </c:pt>
                      <c:pt idx="2675">
                        <c:v>3.0376645897921539E-12</c:v>
                      </c:pt>
                      <c:pt idx="2676">
                        <c:v>3.0464933437364278E-12</c:v>
                      </c:pt>
                      <c:pt idx="2677">
                        <c:v>3.0553963415381822E-12</c:v>
                      </c:pt>
                      <c:pt idx="2678">
                        <c:v>3.064373997013664E-12</c:v>
                      </c:pt>
                      <c:pt idx="2679">
                        <c:v>3.0734267239791148E-12</c:v>
                      </c:pt>
                      <c:pt idx="2680">
                        <c:v>3.0825549362507788E-12</c:v>
                      </c:pt>
                      <c:pt idx="2681">
                        <c:v>3.0917590476449001E-12</c:v>
                      </c:pt>
                      <c:pt idx="2682">
                        <c:v>3.1010394719777324E-12</c:v>
                      </c:pt>
                      <c:pt idx="2683">
                        <c:v>3.1103966230655091E-12</c:v>
                      </c:pt>
                      <c:pt idx="2684">
                        <c:v>3.1198309147244819E-12</c:v>
                      </c:pt>
                      <c:pt idx="2685">
                        <c:v>3.1293427607709022E-12</c:v>
                      </c:pt>
                      <c:pt idx="2686">
                        <c:v>3.1389325750210048E-12</c:v>
                      </c:pt>
                      <c:pt idx="2687">
                        <c:v>3.1486007712910471E-12</c:v>
                      </c:pt>
                      <c:pt idx="2688">
                        <c:v>3.1583477633972616E-12</c:v>
                      </c:pt>
                      <c:pt idx="2689">
                        <c:v>3.1681739651559074E-12</c:v>
                      </c:pt>
                      <c:pt idx="2690">
                        <c:v>3.1780797903832216E-12</c:v>
                      </c:pt>
                      <c:pt idx="2691">
                        <c:v>3.1880656528954424E-12</c:v>
                      </c:pt>
                      <c:pt idx="2692">
                        <c:v>3.1981319665088316E-12</c:v>
                      </c:pt>
                      <c:pt idx="2693">
                        <c:v>3.2082791010745484E-12</c:v>
                      </c:pt>
                      <c:pt idx="2694">
                        <c:v>3.2185074852520211E-12</c:v>
                      </c:pt>
                      <c:pt idx="2695">
                        <c:v>3.2288177183395343E-12</c:v>
                      </c:pt>
                      <c:pt idx="2696">
                        <c:v>3.2392104032752189E-12</c:v>
                      </c:pt>
                      <c:pt idx="2697">
                        <c:v>3.2496861429971946E-12</c:v>
                      </c:pt>
                      <c:pt idx="2698">
                        <c:v>3.2602455404435741E-12</c:v>
                      </c:pt>
                      <c:pt idx="2699">
                        <c:v>3.2708891985524868E-12</c:v>
                      </c:pt>
                      <c:pt idx="2700">
                        <c:v>3.2816177202620393E-12</c:v>
                      </c:pt>
                      <c:pt idx="2701">
                        <c:v>3.2924317085103618E-12</c:v>
                      </c:pt>
                      <c:pt idx="2702">
                        <c:v>3.3033317662355675E-12</c:v>
                      </c:pt>
                      <c:pt idx="2703">
                        <c:v>3.3143184963757816E-12</c:v>
                      </c:pt>
                      <c:pt idx="2704">
                        <c:v>3.325392501869116E-12</c:v>
                      </c:pt>
                      <c:pt idx="2705">
                        <c:v>3.3365543856537002E-12</c:v>
                      </c:pt>
                      <c:pt idx="2706">
                        <c:v>3.3478047506676461E-12</c:v>
                      </c:pt>
                      <c:pt idx="2707">
                        <c:v>3.3591441998490728E-12</c:v>
                      </c:pt>
                      <c:pt idx="2708">
                        <c:v>3.3705733361361041E-12</c:v>
                      </c:pt>
                      <c:pt idx="2709">
                        <c:v>3.3820927624668552E-12</c:v>
                      </c:pt>
                      <c:pt idx="2710">
                        <c:v>3.3937030817794513E-12</c:v>
                      </c:pt>
                      <c:pt idx="2711">
                        <c:v>3.405404897012012E-12</c:v>
                      </c:pt>
                      <c:pt idx="2712">
                        <c:v>3.4171988111026441E-12</c:v>
                      </c:pt>
                      <c:pt idx="2713">
                        <c:v>3.4290854269894866E-12</c:v>
                      </c:pt>
                      <c:pt idx="2714">
                        <c:v>3.441065347610636E-12</c:v>
                      </c:pt>
                      <c:pt idx="2715">
                        <c:v>3.4531391759042363E-12</c:v>
                      </c:pt>
                      <c:pt idx="2716">
                        <c:v>3.4653075148083869E-12</c:v>
                      </c:pt>
                      <c:pt idx="2717">
                        <c:v>3.4775709672612135E-12</c:v>
                      </c:pt>
                      <c:pt idx="2718">
                        <c:v>3.4899301362008478E-12</c:v>
                      </c:pt>
                      <c:pt idx="2719">
                        <c:v>3.50238562456539E-12</c:v>
                      </c:pt>
                      <c:pt idx="2720">
                        <c:v>3.5149380352929707E-12</c:v>
                      </c:pt>
                      <c:pt idx="2721">
                        <c:v>3.5275879713217051E-12</c:v>
                      </c:pt>
                      <c:pt idx="2722">
                        <c:v>3.5403360355897192E-12</c:v>
                      </c:pt>
                      <c:pt idx="2723">
                        <c:v>3.5531828310351251E-12</c:v>
                      </c:pt>
                      <c:pt idx="2724">
                        <c:v>3.5661289605960428E-12</c:v>
                      </c:pt>
                      <c:pt idx="2725">
                        <c:v>3.5791750272105914E-12</c:v>
                      </c:pt>
                      <c:pt idx="2726">
                        <c:v>3.5923216338168995E-12</c:v>
                      </c:pt>
                      <c:pt idx="2727">
                        <c:v>3.6055693833530778E-12</c:v>
                      </c:pt>
                      <c:pt idx="2728">
                        <c:v>3.6189188787572468E-12</c:v>
                      </c:pt>
                      <c:pt idx="2729">
                        <c:v>3.6323707229675367E-12</c:v>
                      </c:pt>
                      <c:pt idx="2730">
                        <c:v>3.6459255189220443E-12</c:v>
                      </c:pt>
                      <c:pt idx="2731">
                        <c:v>3.6595838695589124E-12</c:v>
                      </c:pt>
                      <c:pt idx="2732">
                        <c:v>3.6733463778162501E-12</c:v>
                      </c:pt>
                      <c:pt idx="2733">
                        <c:v>3.6872136466321597E-12</c:v>
                      </c:pt>
                      <c:pt idx="2734">
                        <c:v>3.7011862789448104E-12</c:v>
                      </c:pt>
                      <c:pt idx="2735">
                        <c:v>3.7152648776922666E-12</c:v>
                      </c:pt>
                      <c:pt idx="2736">
                        <c:v>3.7294500458126757E-12</c:v>
                      </c:pt>
                      <c:pt idx="2737">
                        <c:v>3.7437425832933316E-12</c:v>
                      </c:pt>
                      <c:pt idx="2738">
                        <c:v>3.7581434376219655E-12</c:v>
                      </c:pt>
                      <c:pt idx="2739">
                        <c:v>3.7726534133643278E-12</c:v>
                      </c:pt>
                      <c:pt idx="2740">
                        <c:v>3.7872733150212051E-12</c:v>
                      </c:pt>
                      <c:pt idx="2741">
                        <c:v>3.8020039470933714E-12</c:v>
                      </c:pt>
                      <c:pt idx="2742">
                        <c:v>3.8168461140816105E-12</c:v>
                      </c:pt>
                      <c:pt idx="2743">
                        <c:v>3.8318006204867049E-12</c:v>
                      </c:pt>
                      <c:pt idx="2744">
                        <c:v>3.8468682708094424E-12</c:v>
                      </c:pt>
                      <c:pt idx="2745">
                        <c:v>3.8620498695505673E-12</c:v>
                      </c:pt>
                      <c:pt idx="2746">
                        <c:v>3.8773462212109329E-12</c:v>
                      </c:pt>
                      <c:pt idx="2747">
                        <c:v>3.8927581302912641E-12</c:v>
                      </c:pt>
                      <c:pt idx="2748">
                        <c:v>3.9082864012923651E-12</c:v>
                      </c:pt>
                      <c:pt idx="2749">
                        <c:v>3.9239318387150189E-12</c:v>
                      </c:pt>
                      <c:pt idx="2750">
                        <c:v>3.9396952470600005E-12</c:v>
                      </c:pt>
                      <c:pt idx="2751">
                        <c:v>3.9555774308281083E-12</c:v>
                      </c:pt>
                      <c:pt idx="2752">
                        <c:v>3.9715791945200907E-12</c:v>
                      </c:pt>
                      <c:pt idx="2753">
                        <c:v>3.9877013426367597E-12</c:v>
                      </c:pt>
                      <c:pt idx="2754">
                        <c:v>4.0039446796788808E-12</c:v>
                      </c:pt>
                      <c:pt idx="2755">
                        <c:v>4.020310010147249E-12</c:v>
                      </c:pt>
                      <c:pt idx="2756">
                        <c:v>4.0367981385426499E-12</c:v>
                      </c:pt>
                      <c:pt idx="2757">
                        <c:v>4.053409869365831E-12</c:v>
                      </c:pt>
                      <c:pt idx="2758">
                        <c:v>4.0701460071176134E-12</c:v>
                      </c:pt>
                      <c:pt idx="2759">
                        <c:v>4.0870073562987785E-12</c:v>
                      </c:pt>
                      <c:pt idx="2760">
                        <c:v>4.1039947214100665E-12</c:v>
                      </c:pt>
                      <c:pt idx="2761">
                        <c:v>4.1211089069523163E-12</c:v>
                      </c:pt>
                      <c:pt idx="2762">
                        <c:v>4.1383507174262794E-12</c:v>
                      </c:pt>
                      <c:pt idx="2763">
                        <c:v>4.155720957332718E-12</c:v>
                      </c:pt>
                      <c:pt idx="2764">
                        <c:v>4.1732204311724707E-12</c:v>
                      </c:pt>
                      <c:pt idx="2765">
                        <c:v>4.1908499434462642E-12</c:v>
                      </c:pt>
                      <c:pt idx="2766">
                        <c:v>4.2086104013115078E-12</c:v>
                      </c:pt>
                      <c:pt idx="2767">
                        <c:v>4.2265029259285501E-12</c:v>
                      </c:pt>
                      <c:pt idx="2768">
                        <c:v>4.2445284769852955E-12</c:v>
                      </c:pt>
                      <c:pt idx="2769">
                        <c:v>4.2626880055533206E-12</c:v>
                      </c:pt>
                      <c:pt idx="2770">
                        <c:v>4.2809824627041521E-12</c:v>
                      </c:pt>
                      <c:pt idx="2771">
                        <c:v>4.2994127995093463E-12</c:v>
                      </c:pt>
                      <c:pt idx="2772">
                        <c:v>4.3179799670404284E-12</c:v>
                      </c:pt>
                      <c:pt idx="2773">
                        <c:v>4.336684916368975E-12</c:v>
                      </c:pt>
                      <c:pt idx="2774">
                        <c:v>4.3555285985665022E-12</c:v>
                      </c:pt>
                      <c:pt idx="2775">
                        <c:v>4.3745119647045866E-12</c:v>
                      </c:pt>
                      <c:pt idx="2776">
                        <c:v>4.3936359658547396E-12</c:v>
                      </c:pt>
                      <c:pt idx="2777">
                        <c:v>4.4129015530885111E-12</c:v>
                      </c:pt>
                      <c:pt idx="2778">
                        <c:v>4.4323096774774729E-12</c:v>
                      </c:pt>
                      <c:pt idx="2779">
                        <c:v>4.4518612900931485E-12</c:v>
                      </c:pt>
                      <c:pt idx="2780">
                        <c:v>4.4715573419130502E-12</c:v>
                      </c:pt>
                      <c:pt idx="2781">
                        <c:v>4.491398803663676E-12</c:v>
                      </c:pt>
                      <c:pt idx="2782">
                        <c:v>4.5113867217497189E-12</c:v>
                      </c:pt>
                      <c:pt idx="2783">
                        <c:v>4.5315221587995386E-12</c:v>
                      </c:pt>
                      <c:pt idx="2784">
                        <c:v>4.5518061774415879E-12</c:v>
                      </c:pt>
                      <c:pt idx="2785">
                        <c:v>4.572239840304258E-12</c:v>
                      </c:pt>
                      <c:pt idx="2786">
                        <c:v>4.5928242100160011E-12</c:v>
                      </c:pt>
                      <c:pt idx="2787">
                        <c:v>4.6135603492052169E-12</c:v>
                      </c:pt>
                      <c:pt idx="2788">
                        <c:v>4.6344493205003175E-12</c:v>
                      </c:pt>
                      <c:pt idx="2789">
                        <c:v>4.6554921865297333E-12</c:v>
                      </c:pt>
                      <c:pt idx="2790">
                        <c:v>4.6766900099218553E-12</c:v>
                      </c:pt>
                      <c:pt idx="2791">
                        <c:v>4.6980438533051365E-12</c:v>
                      </c:pt>
                      <c:pt idx="2792">
                        <c:v>4.719554779307959E-12</c:v>
                      </c:pt>
                      <c:pt idx="2793">
                        <c:v>4.7412238505587533E-12</c:v>
                      </c:pt>
                      <c:pt idx="2794">
                        <c:v>4.7630521296859499E-12</c:v>
                      </c:pt>
                      <c:pt idx="2795">
                        <c:v>4.7850406803579788E-12</c:v>
                      </c:pt>
                      <c:pt idx="2796">
                        <c:v>4.8071906195142337E-12</c:v>
                      </c:pt>
                      <c:pt idx="2797">
                        <c:v>4.8295031297158481E-12</c:v>
                      </c:pt>
                      <c:pt idx="2798">
                        <c:v>4.8519793970757826E-12</c:v>
                      </c:pt>
                      <c:pt idx="2799">
                        <c:v>4.8746206077069904E-12</c:v>
                      </c:pt>
                      <c:pt idx="2800">
                        <c:v>4.8974279477223708E-12</c:v>
                      </c:pt>
                      <c:pt idx="2801">
                        <c:v>4.9204026032348964E-12</c:v>
                      </c:pt>
                      <c:pt idx="2802">
                        <c:v>4.9435457603574631E-12</c:v>
                      </c:pt>
                      <c:pt idx="2803">
                        <c:v>4.9668586052030469E-12</c:v>
                      </c:pt>
                      <c:pt idx="2804">
                        <c:v>4.9903423238845809E-12</c:v>
                      </c:pt>
                      <c:pt idx="2805">
                        <c:v>5.0139981025149764E-12</c:v>
                      </c:pt>
                      <c:pt idx="2806">
                        <c:v>5.0378271272071793E-12</c:v>
                      </c:pt>
                      <c:pt idx="2807">
                        <c:v>5.0618305840741543E-12</c:v>
                      </c:pt>
                      <c:pt idx="2808">
                        <c:v>5.0860096592288281E-12</c:v>
                      </c:pt>
                      <c:pt idx="2809">
                        <c:v>5.11036553878412E-12</c:v>
                      </c:pt>
                      <c:pt idx="2810">
                        <c:v>5.1348994729908199E-12</c:v>
                      </c:pt>
                      <c:pt idx="2811">
                        <c:v>5.1596127932701273E-12</c:v>
                      </c:pt>
                      <c:pt idx="2812">
                        <c:v>5.1845067868090346E-12</c:v>
                      </c:pt>
                      <c:pt idx="2813">
                        <c:v>5.2095827405521115E-12</c:v>
                      </c:pt>
                      <c:pt idx="2814">
                        <c:v>5.2348419414438985E-12</c:v>
                      </c:pt>
                      <c:pt idx="2815">
                        <c:v>5.2602856764289827E-12</c:v>
                      </c:pt>
                      <c:pt idx="2816">
                        <c:v>5.2859152324519137E-12</c:v>
                      </c:pt>
                      <c:pt idx="2817">
                        <c:v>5.3117318990062179E-12</c:v>
                      </c:pt>
                      <c:pt idx="2818">
                        <c:v>5.3377370043306081E-12</c:v>
                      </c:pt>
                      <c:pt idx="2819">
                        <c:v>5.3639319065959661E-12</c:v>
                      </c:pt>
                      <c:pt idx="2820">
                        <c:v>5.3903179647364783E-12</c:v>
                      </c:pt>
                      <c:pt idx="2821">
                        <c:v>5.4168965376863835E-12</c:v>
                      </c:pt>
                      <c:pt idx="2822">
                        <c:v>5.4436689843799545E-12</c:v>
                      </c:pt>
                      <c:pt idx="2823">
                        <c:v>5.4706366637513703E-12</c:v>
                      </c:pt>
                      <c:pt idx="2824">
                        <c:v>5.4978009350427093E-12</c:v>
                      </c:pt>
                      <c:pt idx="2825">
                        <c:v>5.5251631835738616E-12</c:v>
                      </c:pt>
                      <c:pt idx="2826">
                        <c:v>5.5527248396838184E-12</c:v>
                      </c:pt>
                      <c:pt idx="2827">
                        <c:v>5.5804873381406892E-12</c:v>
                      </c:pt>
                      <c:pt idx="2828">
                        <c:v>5.6084521137124812E-12</c:v>
                      </c:pt>
                      <c:pt idx="2829">
                        <c:v>5.6366206011672458E-12</c:v>
                      </c:pt>
                      <c:pt idx="2830">
                        <c:v>5.664994235273015E-12</c:v>
                      </c:pt>
                      <c:pt idx="2831">
                        <c:v>5.6935744507974422E-12</c:v>
                      </c:pt>
                      <c:pt idx="2832">
                        <c:v>5.7223626953413634E-12</c:v>
                      </c:pt>
                      <c:pt idx="2833">
                        <c:v>5.7513604698545211E-12</c:v>
                      </c:pt>
                      <c:pt idx="2834">
                        <c:v>5.7805692890220675E-12</c:v>
                      </c:pt>
                      <c:pt idx="2835">
                        <c:v>5.8099906675291874E-12</c:v>
                      </c:pt>
                      <c:pt idx="2836">
                        <c:v>5.83962612006105E-12</c:v>
                      </c:pt>
                      <c:pt idx="2837">
                        <c:v>5.869477161302823E-12</c:v>
                      </c:pt>
                      <c:pt idx="2838">
                        <c:v>5.8995453059397121E-12</c:v>
                      </c:pt>
                      <c:pt idx="2839">
                        <c:v>5.9298320731136784E-12</c:v>
                      </c:pt>
                      <c:pt idx="2840">
                        <c:v>5.9603390310978776E-12</c:v>
                      </c:pt>
                      <c:pt idx="2841">
                        <c:v>5.9910677784158522E-12</c:v>
                      </c:pt>
                      <c:pt idx="2842">
                        <c:v>6.0220199140224952E-12</c:v>
                      </c:pt>
                      <c:pt idx="2843">
                        <c:v>6.053197036872764E-12</c:v>
                      </c:pt>
                      <c:pt idx="2844">
                        <c:v>6.0846007459215228E-12</c:v>
                      </c:pt>
                      <c:pt idx="2845">
                        <c:v>6.116232640123762E-12</c:v>
                      </c:pt>
                      <c:pt idx="2846">
                        <c:v>6.1480943192182397E-12</c:v>
                      </c:pt>
                      <c:pt idx="2847">
                        <c:v>6.1801874185634652E-12</c:v>
                      </c:pt>
                      <c:pt idx="2848">
                        <c:v>6.2125136225200308E-12</c:v>
                      </c:pt>
                      <c:pt idx="2849">
                        <c:v>6.2450746189784471E-12</c:v>
                      </c:pt>
                      <c:pt idx="2850">
                        <c:v>6.277872095829257E-12</c:v>
                      </c:pt>
                      <c:pt idx="2851">
                        <c:v>6.3109077409629316E-12</c:v>
                      </c:pt>
                      <c:pt idx="2852">
                        <c:v>6.3441832422700606E-12</c:v>
                      </c:pt>
                      <c:pt idx="2853">
                        <c:v>6.3777002876419543E-12</c:v>
                      </c:pt>
                      <c:pt idx="2854">
                        <c:v>6.4114605842507115E-12</c:v>
                      </c:pt>
                      <c:pt idx="2855">
                        <c:v>6.4454659015354759E-12</c:v>
                      </c:pt>
                      <c:pt idx="2856">
                        <c:v>6.4797180213683365E-12</c:v>
                      </c:pt>
                      <c:pt idx="2857">
                        <c:v>6.5142187256214656E-12</c:v>
                      </c:pt>
                      <c:pt idx="2858">
                        <c:v>6.5489697961669097E-12</c:v>
                      </c:pt>
                      <c:pt idx="2859">
                        <c:v>6.5839730148768562E-12</c:v>
                      </c:pt>
                      <c:pt idx="2860">
                        <c:v>6.6192301636233532E-12</c:v>
                      </c:pt>
                      <c:pt idx="2861">
                        <c:v>6.6547430317056444E-12</c:v>
                      </c:pt>
                      <c:pt idx="2862">
                        <c:v>6.6905134700699429E-12</c:v>
                      </c:pt>
                      <c:pt idx="2863">
                        <c:v>6.726543359904464E-12</c:v>
                      </c:pt>
                      <c:pt idx="2864">
                        <c:v>6.7628345825945948E-12</c:v>
                      </c:pt>
                      <c:pt idx="2865">
                        <c:v>6.7993890195257086E-12</c:v>
                      </c:pt>
                      <c:pt idx="2866">
                        <c:v>6.8362085520831748E-12</c:v>
                      </c:pt>
                      <c:pt idx="2867">
                        <c:v>6.873295061652445E-12</c:v>
                      </c:pt>
                      <c:pt idx="2868">
                        <c:v>6.9106504312944301E-12</c:v>
                      </c:pt>
                      <c:pt idx="2869">
                        <c:v>6.9482765920590237E-12</c:v>
                      </c:pt>
                      <c:pt idx="2870">
                        <c:v>6.986175528295149E-12</c:v>
                      </c:pt>
                      <c:pt idx="2871">
                        <c:v>7.0243492270895063E-12</c:v>
                      </c:pt>
                      <c:pt idx="2872">
                        <c:v>7.062799675528818E-12</c:v>
                      </c:pt>
                      <c:pt idx="2873">
                        <c:v>7.1015288606996899E-12</c:v>
                      </c:pt>
                      <c:pt idx="2874">
                        <c:v>7.1405387696888897E-12</c:v>
                      </c:pt>
                      <c:pt idx="2875">
                        <c:v>7.179831389630821E-12</c:v>
                      </c:pt>
                      <c:pt idx="2876">
                        <c:v>7.2194087360650326E-12</c:v>
                      </c:pt>
                      <c:pt idx="2877">
                        <c:v>7.2592728974982065E-12</c:v>
                      </c:pt>
                      <c:pt idx="2878">
                        <c:v>7.2994259738433711E-12</c:v>
                      </c:pt>
                      <c:pt idx="2879">
                        <c:v>7.3398700650135542E-12</c:v>
                      </c:pt>
                      <c:pt idx="2880">
                        <c:v>7.3806072709217771E-12</c:v>
                      </c:pt>
                      <c:pt idx="2881">
                        <c:v>7.4216396914810948E-12</c:v>
                      </c:pt>
                      <c:pt idx="2882">
                        <c:v>7.4629694266045043E-12</c:v>
                      </c:pt>
                      <c:pt idx="2883">
                        <c:v>7.5045985881242214E-12</c:v>
                      </c:pt>
                      <c:pt idx="2884">
                        <c:v>7.5465293661788795E-12</c:v>
                      </c:pt>
                      <c:pt idx="2885">
                        <c:v>7.588763981973221E-12</c:v>
                      </c:pt>
                      <c:pt idx="2886">
                        <c:v>7.6313046567757101E-12</c:v>
                      </c:pt>
                      <c:pt idx="2887">
                        <c:v>7.6741536118547499E-12</c:v>
                      </c:pt>
                      <c:pt idx="2888">
                        <c:v>7.7173130684788192E-12</c:v>
                      </c:pt>
                      <c:pt idx="2889">
                        <c:v>7.7607852479163128E-12</c:v>
                      </c:pt>
                      <c:pt idx="2890">
                        <c:v>7.8045723745549577E-12</c:v>
                      </c:pt>
                      <c:pt idx="2891">
                        <c:v>7.8486767384821604E-12</c:v>
                      </c:pt>
                      <c:pt idx="2892">
                        <c:v>7.8931006908110375E-12</c:v>
                      </c:pt>
                      <c:pt idx="2893">
                        <c:v>7.9378465848811464E-12</c:v>
                      </c:pt>
                      <c:pt idx="2894">
                        <c:v>7.9829167740320103E-12</c:v>
                      </c:pt>
                      <c:pt idx="2895">
                        <c:v>8.0283136116032157E-12</c:v>
                      </c:pt>
                      <c:pt idx="2896">
                        <c:v>8.0740394509342842E-12</c:v>
                      </c:pt>
                      <c:pt idx="2897">
                        <c:v>8.1200966455019059E-12</c:v>
                      </c:pt>
                      <c:pt idx="2898">
                        <c:v>8.1664875910200022E-12</c:v>
                      </c:pt>
                      <c:pt idx="2899">
                        <c:v>8.2132147753713833E-12</c:v>
                      </c:pt>
                      <c:pt idx="2900">
                        <c:v>8.2602806981869893E-12</c:v>
                      </c:pt>
                      <c:pt idx="2901">
                        <c:v>8.3076878590977521E-12</c:v>
                      </c:pt>
                      <c:pt idx="2902">
                        <c:v>8.3554387577345873E-12</c:v>
                      </c:pt>
                      <c:pt idx="2903">
                        <c:v>8.4035358937284285E-12</c:v>
                      </c:pt>
                      <c:pt idx="2904">
                        <c:v>8.4519817667102155E-12</c:v>
                      </c:pt>
                      <c:pt idx="2905">
                        <c:v>8.5007788950646497E-12</c:v>
                      </c:pt>
                      <c:pt idx="2906">
                        <c:v>8.5499299071816972E-12</c:v>
                      </c:pt>
                      <c:pt idx="2907">
                        <c:v>8.5994374689292816E-12</c:v>
                      </c:pt>
                      <c:pt idx="2908">
                        <c:v>8.6493042461803751E-12</c:v>
                      </c:pt>
                      <c:pt idx="2909">
                        <c:v>8.6995329048079355E-12</c:v>
                      </c:pt>
                      <c:pt idx="2910">
                        <c:v>8.7501261106849155E-12</c:v>
                      </c:pt>
                      <c:pt idx="2911">
                        <c:v>8.8010865296842762E-12</c:v>
                      </c:pt>
                      <c:pt idx="2912">
                        <c:v>8.8524168325719295E-12</c:v>
                      </c:pt>
                      <c:pt idx="2913">
                        <c:v>8.9041197919125515E-12</c:v>
                      </c:pt>
                      <c:pt idx="2914">
                        <c:v>8.9561982669062986E-12</c:v>
                      </c:pt>
                      <c:pt idx="2915">
                        <c:v>9.0086551191155257E-12</c:v>
                      </c:pt>
                      <c:pt idx="2916">
                        <c:v>9.0614932101027008E-12</c:v>
                      </c:pt>
                      <c:pt idx="2917">
                        <c:v>9.1147154014302174E-12</c:v>
                      </c:pt>
                      <c:pt idx="2918">
                        <c:v>9.1683245546604645E-12</c:v>
                      </c:pt>
                      <c:pt idx="2919">
                        <c:v>9.2223235310254496E-12</c:v>
                      </c:pt>
                      <c:pt idx="2920">
                        <c:v>9.2767152633819064E-12</c:v>
                      </c:pt>
                      <c:pt idx="2921">
                        <c:v>9.3315028371466763E-12</c:v>
                      </c:pt>
                      <c:pt idx="2922">
                        <c:v>9.3866893548962512E-12</c:v>
                      </c:pt>
                      <c:pt idx="2923">
                        <c:v>9.4422779192072324E-12</c:v>
                      </c:pt>
                      <c:pt idx="2924">
                        <c:v>9.4982716326561085E-12</c:v>
                      </c:pt>
                      <c:pt idx="2925">
                        <c:v>9.5546735978194891E-12</c:v>
                      </c:pt>
                      <c:pt idx="2926">
                        <c:v>9.6114869171829729E-12</c:v>
                      </c:pt>
                      <c:pt idx="2927">
                        <c:v>9.6687147248558115E-12</c:v>
                      </c:pt>
                      <c:pt idx="2928">
                        <c:v>9.7263603689329517E-12</c:v>
                      </c:pt>
                      <c:pt idx="2929">
                        <c:v>9.7844272650239819E-12</c:v>
                      </c:pt>
                      <c:pt idx="2930">
                        <c:v>9.8429188287385712E-12</c:v>
                      </c:pt>
                      <c:pt idx="2931">
                        <c:v>9.9018384756863629E-12</c:v>
                      </c:pt>
                      <c:pt idx="2932">
                        <c:v>9.9611896214769809E-12</c:v>
                      </c:pt>
                      <c:pt idx="2933">
                        <c:v>1.0020975681720088E-11</c:v>
                      </c:pt>
                      <c:pt idx="2934">
                        <c:v>1.0081200077182827E-11</c:v>
                      </c:pt>
                      <c:pt idx="2935">
                        <c:v>1.0141866456954817E-11</c:v>
                      </c:pt>
                      <c:pt idx="2936">
                        <c:v>1.0202978663021076E-11</c:v>
                      </c:pt>
                      <c:pt idx="2937">
                        <c:v>1.0264540541084285E-11</c:v>
                      </c:pt>
                      <c:pt idx="2938">
                        <c:v>1.0326555936847161E-11</c:v>
                      </c:pt>
                      <c:pt idx="2939">
                        <c:v>1.0389028696012357E-11</c:v>
                      </c:pt>
                      <c:pt idx="2940">
                        <c:v>1.0451962664282603E-11</c:v>
                      </c:pt>
                      <c:pt idx="2941">
                        <c:v>1.0515361681625868E-11</c:v>
                      </c:pt>
                      <c:pt idx="2942">
                        <c:v>1.0579229770719917E-11</c:v>
                      </c:pt>
                      <c:pt idx="2943">
                        <c:v>1.0643571360932475E-11</c:v>
                      </c:pt>
                      <c:pt idx="2944">
                        <c:v>1.0708390921286691E-11</c:v>
                      </c:pt>
                      <c:pt idx="2945">
                        <c:v>1.0773692920805763E-11</c:v>
                      </c:pt>
                      <c:pt idx="2946">
                        <c:v>1.0839481828512865E-11</c:v>
                      </c:pt>
                      <c:pt idx="2947">
                        <c:v>1.0905762113431129E-11</c:v>
                      </c:pt>
                      <c:pt idx="2948">
                        <c:v>1.0972538242364663E-11</c:v>
                      </c:pt>
                      <c:pt idx="2949">
                        <c:v>1.1039814763703629E-11</c:v>
                      </c:pt>
                      <c:pt idx="2950">
                        <c:v>1.11075969029834E-11</c:v>
                      </c:pt>
                      <c:pt idx="2951">
                        <c:v>1.1175890074760323E-11</c:v>
                      </c:pt>
                      <c:pt idx="2952">
                        <c:v>1.1244699693590842E-11</c:v>
                      </c:pt>
                      <c:pt idx="2953">
                        <c:v>1.1314031174031248E-11</c:v>
                      </c:pt>
                      <c:pt idx="2954">
                        <c:v>1.1383889930637974E-11</c:v>
                      </c:pt>
                      <c:pt idx="2955">
                        <c:v>1.1454281377967333E-11</c:v>
                      </c:pt>
                      <c:pt idx="2956">
                        <c:v>1.1525210928831505E-11</c:v>
                      </c:pt>
                      <c:pt idx="2957">
                        <c:v>1.1596684835804944E-11</c:v>
                      </c:pt>
                      <c:pt idx="2958">
                        <c:v>1.1668709993616048E-11</c:v>
                      </c:pt>
                      <c:pt idx="2959">
                        <c:v>1.1741293303187351E-11</c:v>
                      </c:pt>
                      <c:pt idx="2960">
                        <c:v>1.1814441665441539E-11</c:v>
                      </c:pt>
                      <c:pt idx="2961">
                        <c:v>1.1888161981301197E-11</c:v>
                      </c:pt>
                      <c:pt idx="2962">
                        <c:v>1.1962461151688906E-11</c:v>
                      </c:pt>
                      <c:pt idx="2963">
                        <c:v>1.2037346036576981E-11</c:v>
                      </c:pt>
                      <c:pt idx="2964">
                        <c:v>1.2112824270559551E-11</c:v>
                      </c:pt>
                      <c:pt idx="2965">
                        <c:v>1.2188905037036871E-11</c:v>
                      </c:pt>
                      <c:pt idx="2966">
                        <c:v>1.2265597634877355E-11</c:v>
                      </c:pt>
                      <c:pt idx="2967">
                        <c:v>1.2342911362949553E-11</c:v>
                      </c:pt>
                      <c:pt idx="2968">
                        <c:v>1.2420855520121888E-11</c:v>
                      </c:pt>
                      <c:pt idx="2969">
                        <c:v>1.2499439405262845E-11</c:v>
                      </c:pt>
                      <c:pt idx="2970">
                        <c:v>1.2592272781132217E-11</c:v>
                      </c:pt>
                      <c:pt idx="2971">
                        <c:v>1.2727885641460058E-11</c:v>
                      </c:pt>
                      <c:pt idx="2972">
                        <c:v>1.2860049601647961E-11</c:v>
                      </c:pt>
                      <c:pt idx="2973">
                        <c:v>1.2988764661695887E-11</c:v>
                      </c:pt>
                      <c:pt idx="2974">
                        <c:v>1.3114030821603996E-11</c:v>
                      </c:pt>
                      <c:pt idx="2975">
                        <c:v>1.3235848081372182E-11</c:v>
                      </c:pt>
                      <c:pt idx="2976">
                        <c:v>1.3354216441000479E-11</c:v>
                      </c:pt>
                      <c:pt idx="2977">
                        <c:v>1.3469135900488866E-11</c:v>
                      </c:pt>
                      <c:pt idx="2978">
                        <c:v>1.3580606459837266E-11</c:v>
                      </c:pt>
                      <c:pt idx="2979">
                        <c:v>1.3688628119045846E-11</c:v>
                      </c:pt>
                      <c:pt idx="2980">
                        <c:v>1.3793200878114507E-11</c:v>
                      </c:pt>
                      <c:pt idx="2981">
                        <c:v>1.3894324737043266E-11</c:v>
                      </c:pt>
                      <c:pt idx="2982">
                        <c:v>1.3991999695832132E-11</c:v>
                      </c:pt>
                      <c:pt idx="2983">
                        <c:v>1.4086225754481E-11</c:v>
                      </c:pt>
                      <c:pt idx="2984">
                        <c:v>1.4177002912990052E-11</c:v>
                      </c:pt>
                      <c:pt idx="2985">
                        <c:v>1.4264331171359182E-11</c:v>
                      </c:pt>
                      <c:pt idx="2986">
                        <c:v>1.4348210529588373E-11</c:v>
                      </c:pt>
                      <c:pt idx="2987">
                        <c:v>1.4428640987677673E-11</c:v>
                      </c:pt>
                      <c:pt idx="2988">
                        <c:v>1.4505622545627052E-11</c:v>
                      </c:pt>
                      <c:pt idx="2989">
                        <c:v>1.457915520343657E-11</c:v>
                      </c:pt>
                      <c:pt idx="2990">
                        <c:v>1.464923896110617E-11</c:v>
                      </c:pt>
                      <c:pt idx="2991">
                        <c:v>1.471587381863588E-11</c:v>
                      </c:pt>
                      <c:pt idx="2992">
                        <c:v>1.4779059776025627E-11</c:v>
                      </c:pt>
                      <c:pt idx="2993">
                        <c:v>1.4838796833275515E-11</c:v>
                      </c:pt>
                      <c:pt idx="2994">
                        <c:v>1.4895084990385487E-11</c:v>
                      </c:pt>
                      <c:pt idx="2995">
                        <c:v>1.4947924247355578E-11</c:v>
                      </c:pt>
                      <c:pt idx="2996">
                        <c:v>1.4997314604185738E-11</c:v>
                      </c:pt>
                      <c:pt idx="2997">
                        <c:v>1.5043256060875953E-11</c:v>
                      </c:pt>
                      <c:pt idx="2998">
                        <c:v>1.5085748617426315E-11</c:v>
                      </c:pt>
                      <c:pt idx="2999">
                        <c:v>1.5124792273836777E-11</c:v>
                      </c:pt>
                      <c:pt idx="3000">
                        <c:v>1.5160387030107319E-11</c:v>
                      </c:pt>
                      <c:pt idx="3001">
                        <c:v>1.5192532886237944E-11</c:v>
                      </c:pt>
                      <c:pt idx="3002">
                        <c:v>1.5221229842228649E-11</c:v>
                      </c:pt>
                      <c:pt idx="3003">
                        <c:v>1.5246477898079485E-11</c:v>
                      </c:pt>
                      <c:pt idx="3004">
                        <c:v>1.5268277053790395E-11</c:v>
                      </c:pt>
                      <c:pt idx="3005">
                        <c:v>1.5286627309361392E-11</c:v>
                      </c:pt>
                      <c:pt idx="3006">
                        <c:v>1.530152866479249E-11</c:v>
                      </c:pt>
                      <c:pt idx="3007">
                        <c:v>1.5312981120083685E-11</c:v>
                      </c:pt>
                      <c:pt idx="3008">
                        <c:v>1.5320984675234989E-11</c:v>
                      </c:pt>
                      <c:pt idx="3009">
                        <c:v>1.532553933024638E-11</c:v>
                      </c:pt>
                      <c:pt idx="3010">
                        <c:v>1.532664508511786E-11</c:v>
                      </c:pt>
                      <c:pt idx="3011">
                        <c:v>1.532430193984943E-11</c:v>
                      </c:pt>
                      <c:pt idx="3012">
                        <c:v>1.5318509894441105E-11</c:v>
                      </c:pt>
                      <c:pt idx="3013">
                        <c:v>1.5309268948892847E-11</c:v>
                      </c:pt>
                      <c:pt idx="3014">
                        <c:v>1.5296579103204712E-11</c:v>
                      </c:pt>
                      <c:pt idx="3015">
                        <c:v>1.5280440357376663E-11</c:v>
                      </c:pt>
                      <c:pt idx="3016">
                        <c:v>1.5260852711408722E-11</c:v>
                      </c:pt>
                      <c:pt idx="3017">
                        <c:v>1.5237816165300865E-11</c:v>
                      </c:pt>
                      <c:pt idx="3018">
                        <c:v>1.5211330719053092E-11</c:v>
                      </c:pt>
                      <c:pt idx="3019">
                        <c:v>1.5181396372665414E-11</c:v>
                      </c:pt>
                      <c:pt idx="3020">
                        <c:v>1.5148013126137842E-11</c:v>
                      </c:pt>
                      <c:pt idx="3021">
                        <c:v>1.5111180979470356E-11</c:v>
                      </c:pt>
                      <c:pt idx="3022">
                        <c:v>1.5070899932662964E-11</c:v>
                      </c:pt>
                      <c:pt idx="3023">
                        <c:v>1.502716998571566E-11</c:v>
                      </c:pt>
                      <c:pt idx="3024">
                        <c:v>1.4979991138628457E-11</c:v>
                      </c:pt>
                      <c:pt idx="3025">
                        <c:v>1.4929363391401378E-11</c:v>
                      </c:pt>
                      <c:pt idx="3026">
                        <c:v>1.4875286744034357E-11</c:v>
                      </c:pt>
                      <c:pt idx="3027">
                        <c:v>1.4817761196527464E-11</c:v>
                      </c:pt>
                      <c:pt idx="3028">
                        <c:v>1.4756786748880625E-11</c:v>
                      </c:pt>
                      <c:pt idx="3029">
                        <c:v>1.4692363401093873E-11</c:v>
                      </c:pt>
                      <c:pt idx="3030">
                        <c:v>1.4624491153167281E-11</c:v>
                      </c:pt>
                      <c:pt idx="3031">
                        <c:v>1.4553170005100734E-11</c:v>
                      </c:pt>
                      <c:pt idx="3032">
                        <c:v>1.4478399956894292E-11</c:v>
                      </c:pt>
                      <c:pt idx="3033">
                        <c:v>1.4393678537302114E-11</c:v>
                      </c:pt>
                      <c:pt idx="3034">
                        <c:v>1.4261460605345237E-11</c:v>
                      </c:pt>
                      <c:pt idx="3035">
                        <c:v>1.4130861318616529E-11</c:v>
                      </c:pt>
                      <c:pt idx="3036">
                        <c:v>1.4001841231683512E-11</c:v>
                      </c:pt>
                      <c:pt idx="3037">
                        <c:v>1.3874360899114025E-11</c:v>
                      </c:pt>
                      <c:pt idx="3038">
                        <c:v>1.3748380875475812E-11</c:v>
                      </c:pt>
                      <c:pt idx="3039">
                        <c:v>1.362386327457481E-11</c:v>
                      </c:pt>
                      <c:pt idx="3040">
                        <c:v>1.35007785499229E-11</c:v>
                      </c:pt>
                      <c:pt idx="3041">
                        <c:v>1.3379099118755821E-11</c:v>
                      </c:pt>
                      <c:pt idx="3042">
                        <c:v>1.3258797338809915E-11</c:v>
                      </c:pt>
                      <c:pt idx="3043">
                        <c:v>1.3139845567821568E-11</c:v>
                      </c:pt>
                      <c:pt idx="3044">
                        <c:v>1.3022216320240611E-11</c:v>
                      </c:pt>
                      <c:pt idx="3045">
                        <c:v>1.2905885899833417E-11</c:v>
                      </c:pt>
                      <c:pt idx="3046">
                        <c:v>1.2790833720754858E-11</c:v>
                      </c:pt>
                      <c:pt idx="3047">
                        <c:v>1.2677039177284352E-11</c:v>
                      </c:pt>
                      <c:pt idx="3048">
                        <c:v>1.2564481663701207E-11</c:v>
                      </c:pt>
                      <c:pt idx="3049">
                        <c:v>1.2453140574284885E-11</c:v>
                      </c:pt>
                      <c:pt idx="3050">
                        <c:v>1.2342996409837005E-11</c:v>
                      </c:pt>
                      <c:pt idx="3051">
                        <c:v>1.2234032571697675E-11</c:v>
                      </c:pt>
                      <c:pt idx="3052">
                        <c:v>1.2126232744713882E-11</c:v>
                      </c:pt>
                      <c:pt idx="3053">
                        <c:v>1.2019580613486796E-11</c:v>
                      </c:pt>
                      <c:pt idx="3054">
                        <c:v>1.1914059862617619E-11</c:v>
                      </c:pt>
                      <c:pt idx="3055">
                        <c:v>1.1809654366233785E-11</c:v>
                      </c:pt>
                      <c:pt idx="3056">
                        <c:v>1.1706349748580767E-11</c:v>
                      </c:pt>
                      <c:pt idx="3057">
                        <c:v>1.1604132410935257E-11</c:v>
                      </c:pt>
                      <c:pt idx="3058">
                        <c:v>1.1502988740559795E-11</c:v>
                      </c:pt>
                      <c:pt idx="3059">
                        <c:v>1.1402905124716636E-11</c:v>
                      </c:pt>
                      <c:pt idx="3060">
                        <c:v>1.1303867960630821E-11</c:v>
                      </c:pt>
                      <c:pt idx="3061">
                        <c:v>1.120586436517594E-11</c:v>
                      </c:pt>
                      <c:pt idx="3062">
                        <c:v>1.1108882457551218E-11</c:v>
                      </c:pt>
                      <c:pt idx="3063">
                        <c:v>1.1012910404671922E-11</c:v>
                      </c:pt>
                      <c:pt idx="3064">
                        <c:v>1.0917936373453125E-11</c:v>
                      </c:pt>
                      <c:pt idx="3065">
                        <c:v>1.0823948530810049E-11</c:v>
                      </c:pt>
                      <c:pt idx="3066">
                        <c:v>1.0730935226006156E-11</c:v>
                      </c:pt>
                      <c:pt idx="3067">
                        <c:v>1.0638885655948512E-11</c:v>
                      </c:pt>
                      <c:pt idx="3068">
                        <c:v>1.0547789227418774E-11</c:v>
                      </c:pt>
                      <c:pt idx="3069">
                        <c:v>1.0457635345560688E-11</c:v>
                      </c:pt>
                      <c:pt idx="3070">
                        <c:v>1.0368413415518111E-11</c:v>
                      </c:pt>
                      <c:pt idx="3071">
                        <c:v>1.0280112867517397E-11</c:v>
                      </c:pt>
                      <c:pt idx="3072">
                        <c:v>1.0192723613084236E-11</c:v>
                      </c:pt>
                      <c:pt idx="3073">
                        <c:v>1.0106235964850952E-11</c:v>
                      </c:pt>
                      <c:pt idx="3074">
                        <c:v>1.0020640244104326E-11</c:v>
                      </c:pt>
                      <c:pt idx="3075">
                        <c:v>9.9359267721311052E-12</c:v>
                      </c:pt>
                      <c:pt idx="3076">
                        <c:v>9.852085870412655E-12</c:v>
                      </c:pt>
                      <c:pt idx="3077">
                        <c:v>9.7691080448556227E-12</c:v>
                      </c:pt>
                      <c:pt idx="3078">
                        <c:v>9.6869842696181489E-12</c:v>
                      </c:pt>
                      <c:pt idx="3079">
                        <c:v>9.6057055863732743E-12</c:v>
                      </c:pt>
                      <c:pt idx="3080">
                        <c:v>9.5252630367940461E-12</c:v>
                      </c:pt>
                      <c:pt idx="3081">
                        <c:v>9.4456476625534934E-12</c:v>
                      </c:pt>
                      <c:pt idx="3082">
                        <c:v>9.3668505478028307E-12</c:v>
                      </c:pt>
                      <c:pt idx="3083">
                        <c:v>9.2888631464993513E-12</c:v>
                      </c:pt>
                      <c:pt idx="3084">
                        <c:v>9.2116770970216055E-12</c:v>
                      </c:pt>
                      <c:pt idx="3085">
                        <c:v>9.1352840386693706E-12</c:v>
                      </c:pt>
                      <c:pt idx="3086">
                        <c:v>9.0596756107424419E-12</c:v>
                      </c:pt>
                      <c:pt idx="3087">
                        <c:v>8.9848434563345462E-12</c:v>
                      </c:pt>
                      <c:pt idx="3088">
                        <c:v>8.9107794197332487E-12</c:v>
                      </c:pt>
                      <c:pt idx="3089">
                        <c:v>8.8374756356150936E-12</c:v>
                      </c:pt>
                      <c:pt idx="3090">
                        <c:v>8.7649242605500084E-12</c:v>
                      </c:pt>
                      <c:pt idx="3091">
                        <c:v>8.693117451108116E-12</c:v>
                      </c:pt>
                      <c:pt idx="3092">
                        <c:v>8.622047363859278E-12</c:v>
                      </c:pt>
                      <c:pt idx="3093">
                        <c:v>8.551706224745032E-12</c:v>
                      </c:pt>
                      <c:pt idx="3094">
                        <c:v>8.4820865679484189E-12</c:v>
                      </c:pt>
                      <c:pt idx="3095">
                        <c:v>8.4131810118212713E-12</c:v>
                      </c:pt>
                      <c:pt idx="3096">
                        <c:v>8.3449821746880898E-12</c:v>
                      </c:pt>
                      <c:pt idx="3097">
                        <c:v>8.2774826748732696E-12</c:v>
                      </c:pt>
                      <c:pt idx="3098">
                        <c:v>8.210675144130666E-12</c:v>
                      </c:pt>
                      <c:pt idx="3099">
                        <c:v>8.1445524360847039E-12</c:v>
                      </c:pt>
                      <c:pt idx="3100">
                        <c:v>8.0791075849335172E-12</c:v>
                      </c:pt>
                      <c:pt idx="3101">
                        <c:v>8.0143336299877649E-12</c:v>
                      </c:pt>
                      <c:pt idx="3102">
                        <c:v>7.9502236105579028E-12</c:v>
                      </c:pt>
                      <c:pt idx="3103">
                        <c:v>7.8867705663777074E-12</c:v>
                      </c:pt>
                      <c:pt idx="3104">
                        <c:v>7.8239676450950755E-12</c:v>
                      </c:pt>
                      <c:pt idx="3105">
                        <c:v>7.7618082411383747E-12</c:v>
                      </c:pt>
                      <c:pt idx="3106">
                        <c:v>7.7002857829716939E-12</c:v>
                      </c:pt>
                      <c:pt idx="3107">
                        <c:v>7.6393936990592157E-12</c:v>
                      </c:pt>
                      <c:pt idx="3108">
                        <c:v>7.5791254178651597E-12</c:v>
                      </c:pt>
                      <c:pt idx="3109">
                        <c:v>7.5194743995347697E-12</c:v>
                      </c:pt>
                      <c:pt idx="3110">
                        <c:v>7.4604343341762575E-12</c:v>
                      </c:pt>
                      <c:pt idx="3111">
                        <c:v>7.4019990127552563E-12</c:v>
                      </c:pt>
                      <c:pt idx="3112">
                        <c:v>7.3441622266364429E-12</c:v>
                      </c:pt>
                      <c:pt idx="3113">
                        <c:v>7.2869177671845877E-12</c:v>
                      </c:pt>
                      <c:pt idx="3114">
                        <c:v>7.2302594300186235E-12</c:v>
                      </c:pt>
                      <c:pt idx="3115">
                        <c:v>7.1741811571487407E-12</c:v>
                      </c:pt>
                      <c:pt idx="3116">
                        <c:v>7.1186770694320906E-12</c:v>
                      </c:pt>
                      <c:pt idx="3117">
                        <c:v>7.0637412985120975E-12</c:v>
                      </c:pt>
                      <c:pt idx="3118">
                        <c:v>7.0093679760321418E-12</c:v>
                      </c:pt>
                      <c:pt idx="3119">
                        <c:v>6.9555512336365032E-12</c:v>
                      </c:pt>
                      <c:pt idx="3120">
                        <c:v>6.9022852629710088E-12</c:v>
                      </c:pt>
                      <c:pt idx="3121">
                        <c:v>6.8495644688188322E-12</c:v>
                      </c:pt>
                      <c:pt idx="3122">
                        <c:v>6.7973833029713161E-12</c:v>
                      </c:pt>
                      <c:pt idx="3123">
                        <c:v>6.7457362172198559E-12</c:v>
                      </c:pt>
                      <c:pt idx="3124">
                        <c:v>6.6946176633557574E-12</c:v>
                      </c:pt>
                      <c:pt idx="3125">
                        <c:v>6.6440221074442792E-12</c:v>
                      </c:pt>
                      <c:pt idx="3126">
                        <c:v>6.5939441876197587E-12</c:v>
                      </c:pt>
                      <c:pt idx="3127">
                        <c:v>6.5443786555335354E-12</c:v>
                      </c:pt>
                      <c:pt idx="3128">
                        <c:v>6.4953202648100678E-12</c:v>
                      </c:pt>
                      <c:pt idx="3129">
                        <c:v>6.4467637690738944E-12</c:v>
                      </c:pt>
                      <c:pt idx="3130">
                        <c:v>6.3987039229229358E-12</c:v>
                      </c:pt>
                      <c:pt idx="3131">
                        <c:v>6.3511355755870799E-12</c:v>
                      </c:pt>
                      <c:pt idx="3132">
                        <c:v>6.3040537476600435E-12</c:v>
                      </c:pt>
                      <c:pt idx="3133">
                        <c:v>6.2574534776923361E-12</c:v>
                      </c:pt>
                      <c:pt idx="3134">
                        <c:v>6.2113298042345361E-12</c:v>
                      </c:pt>
                      <c:pt idx="3135">
                        <c:v>6.1656777658370861E-12</c:v>
                      </c:pt>
                      <c:pt idx="3136">
                        <c:v>6.120492433021137E-12</c:v>
                      </c:pt>
                      <c:pt idx="3137">
                        <c:v>6.0757690530297004E-12</c:v>
                      </c:pt>
                      <c:pt idx="3138">
                        <c:v>6.0315029335433911E-12</c:v>
                      </c:pt>
                      <c:pt idx="3139">
                        <c:v>5.9876893822856775E-12</c:v>
                      </c:pt>
                      <c:pt idx="3140">
                        <c:v>5.9443237069799859E-12</c:v>
                      </c:pt>
                      <c:pt idx="3141">
                        <c:v>5.9014012210012593E-12</c:v>
                      </c:pt>
                      <c:pt idx="3142">
                        <c:v>5.8589173615693139E-12</c:v>
                      </c:pt>
                      <c:pt idx="3143">
                        <c:v>5.8168676859308843E-12</c:v>
                      </c:pt>
                      <c:pt idx="3144">
                        <c:v>5.7752477562189643E-12</c:v>
                      </c:pt>
                      <c:pt idx="3145">
                        <c:v>5.7340531345666859E-12</c:v>
                      </c:pt>
                      <c:pt idx="3146">
                        <c:v>5.6932793831869044E-12</c:v>
                      </c:pt>
                      <c:pt idx="3147">
                        <c:v>5.6529221217565995E-12</c:v>
                      </c:pt>
                      <c:pt idx="3148">
                        <c:v>5.6129771266179896E-12</c:v>
                      </c:pt>
                      <c:pt idx="3149">
                        <c:v>5.5734402004283651E-12</c:v>
                      </c:pt>
                      <c:pt idx="3150">
                        <c:v>5.5343071458449515E-12</c:v>
                      </c:pt>
                      <c:pt idx="3151">
                        <c:v>5.4955737655250204E-12</c:v>
                      </c:pt>
                      <c:pt idx="3152">
                        <c:v>5.4572358097317802E-12</c:v>
                      </c:pt>
                      <c:pt idx="3153">
                        <c:v>5.4192891066839933E-12</c:v>
                      </c:pt>
                      <c:pt idx="3154">
                        <c:v>5.3817297820736134E-12</c:v>
                      </c:pt>
                      <c:pt idx="3155">
                        <c:v>5.3445539735353892E-12</c:v>
                      </c:pt>
                      <c:pt idx="3156">
                        <c:v>5.3077578187040444E-12</c:v>
                      </c:pt>
                      <c:pt idx="3157">
                        <c:v>5.2713374552142911E-12</c:v>
                      </c:pt>
                      <c:pt idx="3158">
                        <c:v>5.2352890207008926E-12</c:v>
                      </c:pt>
                      <c:pt idx="3159">
                        <c:v>5.199608652798486E-12</c:v>
                      </c:pt>
                      <c:pt idx="3160">
                        <c:v>5.1642924891418451E-12</c:v>
                      </c:pt>
                      <c:pt idx="3161">
                        <c:v>5.1293366673656756E-12</c:v>
                      </c:pt>
                      <c:pt idx="3162">
                        <c:v>5.0947373251047537E-12</c:v>
                      </c:pt>
                      <c:pt idx="3163">
                        <c:v>5.0604905032657239E-12</c:v>
                      </c:pt>
                      <c:pt idx="3164">
                        <c:v>5.0265925463590362E-12</c:v>
                      </c:pt>
                      <c:pt idx="3165">
                        <c:v>4.99304009157705E-12</c:v>
                      </c:pt>
                      <c:pt idx="3166">
                        <c:v>4.9598297764165599E-12</c:v>
                      </c:pt>
                      <c:pt idx="3167">
                        <c:v>4.9269582383743001E-12</c:v>
                      </c:pt>
                      <c:pt idx="3168">
                        <c:v>4.8944221149469619E-12</c:v>
                      </c:pt>
                      <c:pt idx="3169">
                        <c:v>4.8622180436313579E-12</c:v>
                      </c:pt>
                      <c:pt idx="3170">
                        <c:v>4.830342661924177E-12</c:v>
                      </c:pt>
                      <c:pt idx="3171">
                        <c:v>4.7987926073221703E-12</c:v>
                      </c:pt>
                      <c:pt idx="3172">
                        <c:v>4.7675645173221553E-12</c:v>
                      </c:pt>
                      <c:pt idx="3173">
                        <c:v>4.7366550294207853E-12</c:v>
                      </c:pt>
                      <c:pt idx="3174">
                        <c:v>4.7060607811148251E-12</c:v>
                      </c:pt>
                      <c:pt idx="3175">
                        <c:v>4.6757784099010542E-12</c:v>
                      </c:pt>
                      <c:pt idx="3176">
                        <c:v>4.6458045532761713E-12</c:v>
                      </c:pt>
                      <c:pt idx="3177">
                        <c:v>4.6161358487369838E-12</c:v>
                      </c:pt>
                      <c:pt idx="3178">
                        <c:v>4.5867689337801753E-12</c:v>
                      </c:pt>
                      <c:pt idx="3179">
                        <c:v>4.5577002948841775E-12</c:v>
                      </c:pt>
                      <c:pt idx="3180">
                        <c:v>4.5289266187808032E-12</c:v>
                      </c:pt>
                      <c:pt idx="3181">
                        <c:v>4.5004451613168679E-12</c:v>
                      </c:pt>
                      <c:pt idx="3182">
                        <c:v>4.4722531897763613E-12</c:v>
                      </c:pt>
                      <c:pt idx="3183">
                        <c:v>4.4443479714433154E-12</c:v>
                      </c:pt>
                      <c:pt idx="3184">
                        <c:v>4.4167267736017199E-12</c:v>
                      </c:pt>
                      <c:pt idx="3185">
                        <c:v>4.3893868635356276E-12</c:v>
                      </c:pt>
                      <c:pt idx="3186">
                        <c:v>4.3623255085290592E-12</c:v>
                      </c:pt>
                      <c:pt idx="3187">
                        <c:v>4.3355399758659825E-12</c:v>
                      </c:pt>
                      <c:pt idx="3188">
                        <c:v>4.3090275328304391E-12</c:v>
                      </c:pt>
                      <c:pt idx="3189">
                        <c:v>4.282785446706443E-12</c:v>
                      </c:pt>
                      <c:pt idx="3190">
                        <c:v>4.2568109847779947E-12</c:v>
                      </c:pt>
                      <c:pt idx="3191">
                        <c:v>4.2311014143291419E-12</c:v>
                      </c:pt>
                      <c:pt idx="3192">
                        <c:v>4.2056540026438852E-12</c:v>
                      </c:pt>
                      <c:pt idx="3193">
                        <c:v>4.180466017006215E-12</c:v>
                      </c:pt>
                      <c:pt idx="3194">
                        <c:v>4.1555347247001689E-12</c:v>
                      </c:pt>
                      <c:pt idx="3195">
                        <c:v>4.1308573930097884E-12</c:v>
                      </c:pt>
                      <c:pt idx="3196">
                        <c:v>4.1064312892190156E-12</c:v>
                      </c:pt>
                      <c:pt idx="3197">
                        <c:v>4.0822536806119309E-12</c:v>
                      </c:pt>
                      <c:pt idx="3198">
                        <c:v>4.0583218344725095E-12</c:v>
                      </c:pt>
                      <c:pt idx="3199">
                        <c:v>4.0346330180847914E-12</c:v>
                      </c:pt>
                      <c:pt idx="3200">
                        <c:v>4.0111844987327896E-12</c:v>
                      </c:pt>
                      <c:pt idx="3201">
                        <c:v>3.9879735437005128E-12</c:v>
                      </c:pt>
                      <c:pt idx="3202">
                        <c:v>3.9649974202719757E-12</c:v>
                      </c:pt>
                      <c:pt idx="3203">
                        <c:v>3.9422534717187224E-12</c:v>
                      </c:pt>
                      <c:pt idx="3204">
                        <c:v>3.9197395388570009E-12</c:v>
                      </c:pt>
                      <c:pt idx="3205">
                        <c:v>3.8974535130131894E-12</c:v>
                      </c:pt>
                      <c:pt idx="3206">
                        <c:v>3.875393267219542E-12</c:v>
                      </c:pt>
                      <c:pt idx="3207">
                        <c:v>3.8535566745084242E-12</c:v>
                      </c:pt>
                      <c:pt idx="3208">
                        <c:v>3.8319416079121094E-12</c:v>
                      </c:pt>
                      <c:pt idx="3209">
                        <c:v>3.8105459404629244E-12</c:v>
                      </c:pt>
                      <c:pt idx="3210">
                        <c:v>3.7893675451931782E-12</c:v>
                      </c:pt>
                      <c:pt idx="3211">
                        <c:v>3.7684042951352127E-12</c:v>
                      </c:pt>
                      <c:pt idx="3212">
                        <c:v>3.7476540633212805E-12</c:v>
                      </c:pt>
                      <c:pt idx="3213">
                        <c:v>3.7271147227837543E-12</c:v>
                      </c:pt>
                      <c:pt idx="3214">
                        <c:v>3.7067841465549261E-12</c:v>
                      </c:pt>
                      <c:pt idx="3215">
                        <c:v>3.6866602076671016E-12</c:v>
                      </c:pt>
                      <c:pt idx="3216">
                        <c:v>3.6667407791525907E-12</c:v>
                      </c:pt>
                      <c:pt idx="3217">
                        <c:v>3.6470237340437143E-12</c:v>
                      </c:pt>
                      <c:pt idx="3218">
                        <c:v>3.6275069453727888E-12</c:v>
                      </c:pt>
                      <c:pt idx="3219">
                        <c:v>3.6081882861721328E-12</c:v>
                      </c:pt>
                      <c:pt idx="3220">
                        <c:v>3.5890656294740334E-12</c:v>
                      </c:pt>
                      <c:pt idx="3221">
                        <c:v>3.5701368483108214E-12</c:v>
                      </c:pt>
                      <c:pt idx="3222">
                        <c:v>3.5513998157148062E-12</c:v>
                      </c:pt>
                      <c:pt idx="3223">
                        <c:v>3.532852404718302E-12</c:v>
                      </c:pt>
                      <c:pt idx="3224">
                        <c:v>3.5144924883536348E-12</c:v>
                      </c:pt>
                      <c:pt idx="3225">
                        <c:v>3.4963179396530916E-12</c:v>
                      </c:pt>
                      <c:pt idx="3226">
                        <c:v>3.4783266316489935E-12</c:v>
                      </c:pt>
                      <c:pt idx="3227">
                        <c:v>3.4605164167748684E-12</c:v>
                      </c:pt>
                      <c:pt idx="3228">
                        <c:v>3.4428851267993498E-12</c:v>
                      </c:pt>
                      <c:pt idx="3229">
                        <c:v>3.425431080878536E-12</c:v>
                      </c:pt>
                      <c:pt idx="3230">
                        <c:v>3.408152688023748E-12</c:v>
                      </c:pt>
                      <c:pt idx="3231">
                        <c:v>3.391048357246288E-12</c:v>
                      </c:pt>
                      <c:pt idx="3232">
                        <c:v>3.3741164975574594E-12</c:v>
                      </c:pt>
                      <c:pt idx="3233">
                        <c:v>3.3573555179685972E-12</c:v>
                      </c:pt>
                      <c:pt idx="3234">
                        <c:v>3.3407638274909734E-12</c:v>
                      </c:pt>
                      <c:pt idx="3235">
                        <c:v>3.3243398351359092E-12</c:v>
                      </c:pt>
                      <c:pt idx="3236">
                        <c:v>3.3080819499147141E-12</c:v>
                      </c:pt>
                      <c:pt idx="3237">
                        <c:v>3.2919885808386939E-12</c:v>
                      </c:pt>
                      <c:pt idx="3238">
                        <c:v>3.276058136919174E-12</c:v>
                      </c:pt>
                      <c:pt idx="3239">
                        <c:v>3.2602890271674288E-12</c:v>
                      </c:pt>
                      <c:pt idx="3240">
                        <c:v>3.2446796605947802E-12</c:v>
                      </c:pt>
                      <c:pt idx="3241">
                        <c:v>3.2292284462125471E-12</c:v>
                      </c:pt>
                      <c:pt idx="3242">
                        <c:v>3.2139337930320187E-12</c:v>
                      </c:pt>
                      <c:pt idx="3243">
                        <c:v>3.1987941100645281E-12</c:v>
                      </c:pt>
                      <c:pt idx="3244">
                        <c:v>3.1838078063213565E-12</c:v>
                      </c:pt>
                      <c:pt idx="3245">
                        <c:v>3.1689732908138191E-12</c:v>
                      </c:pt>
                      <c:pt idx="3246">
                        <c:v>3.1542889725532217E-12</c:v>
                      </c:pt>
                      <c:pt idx="3247">
                        <c:v>3.1397532605508871E-12</c:v>
                      </c:pt>
                      <c:pt idx="3248">
                        <c:v>3.1253645638181076E-12</c:v>
                      </c:pt>
                      <c:pt idx="3249">
                        <c:v>3.1111212913661938E-12</c:v>
                      </c:pt>
                      <c:pt idx="3250">
                        <c:v>3.0970218522064553E-12</c:v>
                      </c:pt>
                      <c:pt idx="3251">
                        <c:v>3.0830646553501968E-12</c:v>
                      </c:pt>
                      <c:pt idx="3252">
                        <c:v>3.0692481098087305E-12</c:v>
                      </c:pt>
                      <c:pt idx="3253">
                        <c:v>3.0555706245933644E-12</c:v>
                      </c:pt>
                      <c:pt idx="3254">
                        <c:v>3.0420306087153943E-12</c:v>
                      </c:pt>
                      <c:pt idx="3255">
                        <c:v>3.0286264711861382E-12</c:v>
                      </c:pt>
                      <c:pt idx="3256">
                        <c:v>3.0153566210169014E-12</c:v>
                      </c:pt>
                      <c:pt idx="3257">
                        <c:v>3.0022194672189969E-12</c:v>
                      </c:pt>
                      <c:pt idx="3258">
                        <c:v>2.9892134188037208E-12</c:v>
                      </c:pt>
                      <c:pt idx="3259">
                        <c:v>2.9763368821074448E-12</c:v>
                      </c:pt>
                      <c:pt idx="3260">
                        <c:v>2.9635879741561238E-12</c:v>
                      </c:pt>
                      <c:pt idx="3261">
                        <c:v>2.950965281781175E-12</c:v>
                      </c:pt>
                      <c:pt idx="3262">
                        <c:v>2.9384677511431305E-12</c:v>
                      </c:pt>
                      <c:pt idx="3263">
                        <c:v>2.926094328402499E-12</c:v>
                      </c:pt>
                      <c:pt idx="3264">
                        <c:v>2.91384395971982E-12</c:v>
                      </c:pt>
                      <c:pt idx="3265">
                        <c:v>2.9017155912556142E-12</c:v>
                      </c:pt>
                      <c:pt idx="3266">
                        <c:v>2.8897081691704212E-12</c:v>
                      </c:pt>
                      <c:pt idx="3267">
                        <c:v>2.8778206396247462E-12</c:v>
                      </c:pt>
                      <c:pt idx="3268">
                        <c:v>2.8660519487791212E-12</c:v>
                      </c:pt>
                      <c:pt idx="3269">
                        <c:v>2.8544010427940874E-12</c:v>
                      </c:pt>
                      <c:pt idx="3270">
                        <c:v>2.8428668678301554E-12</c:v>
                      </c:pt>
                      <c:pt idx="3271">
                        <c:v>2.8314483700478594E-12</c:v>
                      </c:pt>
                      <c:pt idx="3272">
                        <c:v>2.8201444956077181E-12</c:v>
                      </c:pt>
                      <c:pt idx="3273">
                        <c:v>2.808954190670261E-12</c:v>
                      </c:pt>
                      <c:pt idx="3274">
                        <c:v>2.7978764013960197E-12</c:v>
                      </c:pt>
                      <c:pt idx="3275">
                        <c:v>2.7869100739455119E-12</c:v>
                      </c:pt>
                      <c:pt idx="3276">
                        <c:v>2.7760541544792719E-12</c:v>
                      </c:pt>
                      <c:pt idx="3277">
                        <c:v>2.7653075891578177E-12</c:v>
                      </c:pt>
                      <c:pt idx="3278">
                        <c:v>2.7546693241416753E-12</c:v>
                      </c:pt>
                      <c:pt idx="3279">
                        <c:v>2.7441383055913777E-12</c:v>
                      </c:pt>
                      <c:pt idx="3280">
                        <c:v>2.7337134796674462E-12</c:v>
                      </c:pt>
                      <c:pt idx="3281">
                        <c:v>2.7233937925304189E-12</c:v>
                      </c:pt>
                      <c:pt idx="3282">
                        <c:v>2.7131781903408005E-12</c:v>
                      </c:pt>
                      <c:pt idx="3283">
                        <c:v>2.703065619259127E-12</c:v>
                      </c:pt>
                      <c:pt idx="3284">
                        <c:v>2.6930550254459277E-12</c:v>
                      </c:pt>
                      <c:pt idx="3285">
                        <c:v>2.683145355061738E-12</c:v>
                      </c:pt>
                      <c:pt idx="3286">
                        <c:v>2.6733355542670623E-12</c:v>
                      </c:pt>
                      <c:pt idx="3287">
                        <c:v>2.6636245692224348E-12</c:v>
                      </c:pt>
                      <c:pt idx="3288">
                        <c:v>2.6540113460883864E-12</c:v>
                      </c:pt>
                      <c:pt idx="3289">
                        <c:v>2.6444948310254422E-12</c:v>
                      </c:pt>
                      <c:pt idx="3290">
                        <c:v>2.6350739701941314E-12</c:v>
                      </c:pt>
                      <c:pt idx="3291">
                        <c:v>2.6257477097549734E-12</c:v>
                      </c:pt>
                      <c:pt idx="3292">
                        <c:v>2.6165149958684927E-12</c:v>
                      </c:pt>
                      <c:pt idx="3293">
                        <c:v>2.6073747746952182E-12</c:v>
                      </c:pt>
                      <c:pt idx="3294">
                        <c:v>2.598325992395683E-12</c:v>
                      </c:pt>
                      <c:pt idx="3295">
                        <c:v>2.5893675951304089E-12</c:v>
                      </c:pt>
                      <c:pt idx="3296">
                        <c:v>2.5804985290599169E-12</c:v>
                      </c:pt>
                      <c:pt idx="3297">
                        <c:v>2.5717177403447345E-12</c:v>
                      </c:pt>
                      <c:pt idx="3298">
                        <c:v>2.5630241751453937E-12</c:v>
                      </c:pt>
                      <c:pt idx="3299">
                        <c:v>2.5544167796224142E-12</c:v>
                      </c:pt>
                      <c:pt idx="3300">
                        <c:v>2.5458944999363284E-12</c:v>
                      </c:pt>
                      <c:pt idx="3301">
                        <c:v>2.5374562822476562E-12</c:v>
                      </c:pt>
                      <c:pt idx="3302">
                        <c:v>2.5291010727169242E-12</c:v>
                      </c:pt>
                      <c:pt idx="3303">
                        <c:v>2.5208278175046614E-12</c:v>
                      </c:pt>
                      <c:pt idx="3304">
                        <c:v>2.5126354627714004E-12</c:v>
                      </c:pt>
                      <c:pt idx="3305">
                        <c:v>2.5045229546776563E-12</c:v>
                      </c:pt>
                      <c:pt idx="3306">
                        <c:v>2.4964892393839543E-12</c:v>
                      </c:pt>
                      <c:pt idx="3307">
                        <c:v>2.4885332630508312E-12</c:v>
                      </c:pt>
                      <c:pt idx="3308">
                        <c:v>2.4806541700247355E-12</c:v>
                      </c:pt>
                      <c:pt idx="3309">
                        <c:v>2.4728517718896225E-12</c:v>
                      </c:pt>
                      <c:pt idx="3310">
                        <c:v>2.4651254780013443E-12</c:v>
                      </c:pt>
                      <c:pt idx="3311">
                        <c:v>2.4574746499106628E-12</c:v>
                      </c:pt>
                      <c:pt idx="3312">
                        <c:v>2.4498986491683268E-12</c:v>
                      </c:pt>
                      <c:pt idx="3313">
                        <c:v>2.4423968373250921E-12</c:v>
                      </c:pt>
                      <c:pt idx="3314">
                        <c:v>2.4349685759317281E-12</c:v>
                      </c:pt>
                      <c:pt idx="3315">
                        <c:v>2.4276132265389778E-12</c:v>
                      </c:pt>
                      <c:pt idx="3316">
                        <c:v>2.4203301506975917E-12</c:v>
                      </c:pt>
                      <c:pt idx="3317">
                        <c:v>2.4131187099583436E-12</c:v>
                      </c:pt>
                      <c:pt idx="3318">
                        <c:v>2.4059782658719812E-12</c:v>
                      </c:pt>
                      <c:pt idx="3319">
                        <c:v>2.3989081799892542E-12</c:v>
                      </c:pt>
                      <c:pt idx="3320">
                        <c:v>2.3919078138609254E-12</c:v>
                      </c:pt>
                      <c:pt idx="3321">
                        <c:v>2.3849765290377455E-12</c:v>
                      </c:pt>
                      <c:pt idx="3322">
                        <c:v>2.3781136870704731E-12</c:v>
                      </c:pt>
                      <c:pt idx="3323">
                        <c:v>2.371318649509877E-12</c:v>
                      </c:pt>
                      <c:pt idx="3324">
                        <c:v>2.3645907779066886E-12</c:v>
                      </c:pt>
                      <c:pt idx="3325">
                        <c:v>2.3579294338116795E-12</c:v>
                      </c:pt>
                      <c:pt idx="3326">
                        <c:v>2.3513339787756046E-12</c:v>
                      </c:pt>
                      <c:pt idx="3327">
                        <c:v>2.3448037743492157E-12</c:v>
                      </c:pt>
                      <c:pt idx="3328">
                        <c:v>2.3383381820832725E-12</c:v>
                      </c:pt>
                      <c:pt idx="3329">
                        <c:v>2.3319365635285279E-12</c:v>
                      </c:pt>
                      <c:pt idx="3330">
                        <c:v>2.3255982802357382E-12</c:v>
                      </c:pt>
                      <c:pt idx="3331">
                        <c:v>2.319322693755661E-12</c:v>
                      </c:pt>
                      <c:pt idx="3332">
                        <c:v>2.3131091656390551E-12</c:v>
                      </c:pt>
                      <c:pt idx="3333">
                        <c:v>2.3069570574366679E-12</c:v>
                      </c:pt>
                      <c:pt idx="3334">
                        <c:v>2.3008657306992643E-12</c:v>
                      </c:pt>
                      <c:pt idx="3335">
                        <c:v>2.2948345469775887E-12</c:v>
                      </c:pt>
                      <c:pt idx="3336">
                        <c:v>2.288862867822406E-12</c:v>
                      </c:pt>
                      <c:pt idx="3337">
                        <c:v>2.2829500547844782E-12</c:v>
                      </c:pt>
                      <c:pt idx="3338">
                        <c:v>2.277095469414546E-12</c:v>
                      </c:pt>
                      <c:pt idx="3339">
                        <c:v>2.2712984732633781E-12</c:v>
                      </c:pt>
                      <c:pt idx="3340">
                        <c:v>2.2655584278817189E-12</c:v>
                      </c:pt>
                      <c:pt idx="3341">
                        <c:v>2.2598746948203307E-12</c:v>
                      </c:pt>
                      <c:pt idx="3342">
                        <c:v>2.2542466356299749E-12</c:v>
                      </c:pt>
                      <c:pt idx="3343">
                        <c:v>2.248673611861402E-12</c:v>
                      </c:pt>
                      <c:pt idx="3344">
                        <c:v>2.2431549850653577E-12</c:v>
                      </c:pt>
                      <c:pt idx="3345">
                        <c:v>2.2376901167926178E-12</c:v>
                      </c:pt>
                      <c:pt idx="3346">
                        <c:v>2.2322783685939261E-12</c:v>
                      </c:pt>
                      <c:pt idx="3347">
                        <c:v>2.2269191020200399E-12</c:v>
                      </c:pt>
                      <c:pt idx="3348">
                        <c:v>2.2216116786217166E-12</c:v>
                      </c:pt>
                      <c:pt idx="3349">
                        <c:v>2.2163554599497095E-12</c:v>
                      </c:pt>
                      <c:pt idx="3350">
                        <c:v>2.2111498075547744E-12</c:v>
                      </c:pt>
                      <c:pt idx="3351">
                        <c:v>2.2059940829876723E-12</c:v>
                      </c:pt>
                      <c:pt idx="3352">
                        <c:v>2.2008876477991585E-12</c:v>
                      </c:pt>
                      <c:pt idx="3353">
                        <c:v>2.1958298635399848E-12</c:v>
                      </c:pt>
                      <c:pt idx="3354">
                        <c:v>2.1908200917609117E-12</c:v>
                      </c:pt>
                      <c:pt idx="3355">
                        <c:v>2.1858576940126882E-12</c:v>
                      </c:pt>
                      <c:pt idx="3356">
                        <c:v>2.1809420442460111E-12</c:v>
                      </c:pt>
                      <c:pt idx="3357">
                        <c:v>2.1760729193183421E-12</c:v>
                      </c:pt>
                      <c:pt idx="3358">
                        <c:v>2.1712500684055406E-12</c:v>
                      </c:pt>
                      <c:pt idx="3359">
                        <c:v>2.1664731047150041E-12</c:v>
                      </c:pt>
                      <c:pt idx="3360">
                        <c:v>2.1617416414541162E-12</c:v>
                      </c:pt>
                      <c:pt idx="3361">
                        <c:v>2.157055291830277E-12</c:v>
                      </c:pt>
                      <c:pt idx="3362">
                        <c:v>2.1524136690508615E-12</c:v>
                      </c:pt>
                      <c:pt idx="3363">
                        <c:v>2.1478163863232721E-12</c:v>
                      </c:pt>
                      <c:pt idx="3364">
                        <c:v>2.1432630568548898E-12</c:v>
                      </c:pt>
                      <c:pt idx="3365">
                        <c:v>2.1387532938531141E-12</c:v>
                      </c:pt>
                      <c:pt idx="3366">
                        <c:v>2.1342867105253324E-12</c:v>
                      </c:pt>
                      <c:pt idx="3367">
                        <c:v>2.1298629200789245E-12</c:v>
                      </c:pt>
                      <c:pt idx="3368">
                        <c:v>2.1254815357212923E-12</c:v>
                      </c:pt>
                      <c:pt idx="3369">
                        <c:v>2.1211421706598294E-12</c:v>
                      </c:pt>
                      <c:pt idx="3370">
                        <c:v>2.1168444381019147E-12</c:v>
                      </c:pt>
                      <c:pt idx="3371">
                        <c:v>2.1125879512549396E-12</c:v>
                      </c:pt>
                      <c:pt idx="3372">
                        <c:v>2.1083723233263022E-12</c:v>
                      </c:pt>
                      <c:pt idx="3373">
                        <c:v>2.1041971675233833E-12</c:v>
                      </c:pt>
                      <c:pt idx="3374">
                        <c:v>2.1000620970535817E-12</c:v>
                      </c:pt>
                      <c:pt idx="3375">
                        <c:v>2.0959667251242836E-12</c:v>
                      </c:pt>
                      <c:pt idx="3376">
                        <c:v>2.0919106649428805E-12</c:v>
                      </c:pt>
                      <c:pt idx="3377">
                        <c:v>2.0878935297167574E-12</c:v>
                      </c:pt>
                      <c:pt idx="3378">
                        <c:v>2.0839149326533111E-12</c:v>
                      </c:pt>
                      <c:pt idx="3379">
                        <c:v>2.079974486959926E-12</c:v>
                      </c:pt>
                      <c:pt idx="3380">
                        <c:v>2.0760718058440034E-12</c:v>
                      </c:pt>
                      <c:pt idx="3381">
                        <c:v>2.0722065025129183E-12</c:v>
                      </c:pt>
                      <c:pt idx="3382">
                        <c:v>2.0683781901740644E-12</c:v>
                      </c:pt>
                      <c:pt idx="3383">
                        <c:v>2.0645864820348409E-12</c:v>
                      </c:pt>
                      <c:pt idx="3384">
                        <c:v>2.0608309913026333E-12</c:v>
                      </c:pt>
                      <c:pt idx="3385">
                        <c:v>2.0571113311848253E-12</c:v>
                      </c:pt>
                      <c:pt idx="3386">
                        <c:v>2.0534271148888209E-12</c:v>
                      </c:pt>
                      <c:pt idx="3387">
                        <c:v>2.0497779556219967E-12</c:v>
                      </c:pt>
                      <c:pt idx="3388">
                        <c:v>2.0461634665917473E-12</c:v>
                      </c:pt>
                      <c:pt idx="3389">
                        <c:v>2.0425832610054699E-12</c:v>
                      </c:pt>
                      <c:pt idx="3390">
                        <c:v>2.0390369520705397E-12</c:v>
                      </c:pt>
                      <c:pt idx="3391">
                        <c:v>2.0355241529943568E-12</c:v>
                      </c:pt>
                      <c:pt idx="3392">
                        <c:v>2.0320444769843187E-12</c:v>
                      </c:pt>
                      <c:pt idx="3393">
                        <c:v>2.0285975372477986E-12</c:v>
                      </c:pt>
                      <c:pt idx="3394">
                        <c:v>2.0251829469921978E-12</c:v>
                      </c:pt>
                      <c:pt idx="3395">
                        <c:v>2.0218003194249084E-12</c:v>
                      </c:pt>
                      <c:pt idx="3396">
                        <c:v>2.0184492677533111E-12</c:v>
                      </c:pt>
                      <c:pt idx="3397">
                        <c:v>2.0151294051847985E-12</c:v>
                      </c:pt>
                      <c:pt idx="3398">
                        <c:v>2.011840344926767E-12</c:v>
                      </c:pt>
                      <c:pt idx="3399">
                        <c:v>2.0085817001866069E-12</c:v>
                      </c:pt>
                      <c:pt idx="3400">
                        <c:v>2.0053530841716937E-12</c:v>
                      </c:pt>
                      <c:pt idx="3401">
                        <c:v>2.0021541100894392E-12</c:v>
                      </c:pt>
                      <c:pt idx="3402">
                        <c:v>1.9989843911472119E-12</c:v>
                      </c:pt>
                      <c:pt idx="3403">
                        <c:v>1.995843540552423E-12</c:v>
                      </c:pt>
                      <c:pt idx="3404">
                        <c:v>1.9927311715124462E-12</c:v>
                      </c:pt>
                      <c:pt idx="3405">
                        <c:v>1.9896470034437043E-12</c:v>
                      </c:pt>
                      <c:pt idx="3406">
                        <c:v>1.9865909637452845E-12</c:v>
                      </c:pt>
                      <c:pt idx="3407">
                        <c:v>1.9835628252068025E-12</c:v>
                      </c:pt>
                      <c:pt idx="3408">
                        <c:v>1.9805623534973333E-12</c:v>
                      </c:pt>
                      <c:pt idx="3409">
                        <c:v>1.9775893142859321E-12</c:v>
                      </c:pt>
                      <c:pt idx="3410">
                        <c:v>1.974643473241671E-12</c:v>
                      </c:pt>
                      <c:pt idx="3411">
                        <c:v>1.9717245960336276E-12</c:v>
                      </c:pt>
                      <c:pt idx="3412">
                        <c:v>1.9688324483308671E-12</c:v>
                      </c:pt>
                      <c:pt idx="3413">
                        <c:v>1.9659667958024523E-12</c:v>
                      </c:pt>
                      <c:pt idx="3414">
                        <c:v>1.9631274041174547E-12</c:v>
                      </c:pt>
                      <c:pt idx="3415">
                        <c:v>1.9603140389449469E-12</c:v>
                      </c:pt>
                      <c:pt idx="3416">
                        <c:v>1.9575264659539912E-12</c:v>
                      </c:pt>
                      <c:pt idx="3417">
                        <c:v>1.9547644508136628E-12</c:v>
                      </c:pt>
                      <c:pt idx="3418">
                        <c:v>1.9520277591930281E-12</c:v>
                      </c:pt>
                      <c:pt idx="3419">
                        <c:v>1.9493161567611564E-12</c:v>
                      </c:pt>
                      <c:pt idx="3420">
                        <c:v>1.946629409187114E-12</c:v>
                      </c:pt>
                      <c:pt idx="3421">
                        <c:v>1.9439672821399681E-12</c:v>
                      </c:pt>
                      <c:pt idx="3422">
                        <c:v>1.9413295412887916E-12</c:v>
                      </c:pt>
                      <c:pt idx="3423">
                        <c:v>1.9387159523026601E-12</c:v>
                      </c:pt>
                      <c:pt idx="3424">
                        <c:v>1.9361262808506287E-12</c:v>
                      </c:pt>
                      <c:pt idx="3425">
                        <c:v>1.9335602926017724E-12</c:v>
                      </c:pt>
                      <c:pt idx="3426">
                        <c:v>1.9310177532251593E-12</c:v>
                      </c:pt>
                      <c:pt idx="3427">
                        <c:v>1.9284984283898649E-12</c:v>
                      </c:pt>
                      <c:pt idx="3428">
                        <c:v>1.9260020837649403E-12</c:v>
                      </c:pt>
                      <c:pt idx="3429">
                        <c:v>1.9235284850194775E-12</c:v>
                      </c:pt>
                      <c:pt idx="3430">
                        <c:v>1.9210773978225236E-12</c:v>
                      </c:pt>
                      <c:pt idx="3431">
                        <c:v>1.9186485878431662E-12</c:v>
                      </c:pt>
                      <c:pt idx="3432">
                        <c:v>1.9162418207504579E-12</c:v>
                      </c:pt>
                      <c:pt idx="3433">
                        <c:v>1.9138568622134824E-12</c:v>
                      </c:pt>
                      <c:pt idx="3434">
                        <c:v>1.9114934779012935E-12</c:v>
                      </c:pt>
                      <c:pt idx="3435">
                        <c:v>1.9091514334829696E-12</c:v>
                      </c:pt>
                      <c:pt idx="3436">
                        <c:v>1.9068304946275784E-12</c:v>
                      </c:pt>
                      <c:pt idx="3437">
                        <c:v>1.9045304270041888E-12</c:v>
                      </c:pt>
                      <c:pt idx="3438">
                        <c:v>1.9022509962818628E-12</c:v>
                      </c:pt>
                      <c:pt idx="3439">
                        <c:v>1.8999919681296783E-12</c:v>
                      </c:pt>
                      <c:pt idx="3440">
                        <c:v>1.8977531082167031E-12</c:v>
                      </c:pt>
                      <c:pt idx="3441">
                        <c:v>1.8955341822119968E-12</c:v>
                      </c:pt>
                      <c:pt idx="3442">
                        <c:v>1.8933349557846416E-12</c:v>
                      </c:pt>
                      <c:pt idx="3443">
                        <c:v>1.8911551946036977E-12</c:v>
                      </c:pt>
                      <c:pt idx="3444">
                        <c:v>1.8889946643382327E-12</c:v>
                      </c:pt>
                      <c:pt idx="3445">
                        <c:v>1.8868531306573212E-12</c:v>
                      </c:pt>
                      <c:pt idx="3446">
                        <c:v>1.884730359230027E-12</c:v>
                      </c:pt>
                      <c:pt idx="3447">
                        <c:v>1.8826261157254173E-12</c:v>
                      </c:pt>
                      <c:pt idx="3448">
                        <c:v>1.8805401658125733E-12</c:v>
                      </c:pt>
                      <c:pt idx="3449">
                        <c:v>1.8784722751605472E-12</c:v>
                      </c:pt>
                      <c:pt idx="3450">
                        <c:v>1.8764222094384186E-12</c:v>
                      </c:pt>
                      <c:pt idx="3451">
                        <c:v>1.8743897343152564E-12</c:v>
                      </c:pt>
                      <c:pt idx="3452">
                        <c:v>1.8723746154601234E-12</c:v>
                      </c:pt>
                      <c:pt idx="3453">
                        <c:v>1.8703766303228523E-12</c:v>
                      </c:pt>
                      <c:pt idx="3454">
                        <c:v>1.8683957158354026E-12</c:v>
                      </c:pt>
                      <c:pt idx="3455">
                        <c:v>1.8664317657482276E-12</c:v>
                      </c:pt>
                      <c:pt idx="3456">
                        <c:v>1.864484638096709E-12</c:v>
                      </c:pt>
                      <c:pt idx="3457">
                        <c:v>1.8625541909162111E-12</c:v>
                      </c:pt>
                      <c:pt idx="3458">
                        <c:v>1.8606402822421163E-12</c:v>
                      </c:pt>
                      <c:pt idx="3459">
                        <c:v>1.8587427701097916E-12</c:v>
                      </c:pt>
                      <c:pt idx="3460">
                        <c:v>1.8568615125546197E-12</c:v>
                      </c:pt>
                      <c:pt idx="3461">
                        <c:v>1.8549963676119645E-12</c:v>
                      </c:pt>
                      <c:pt idx="3462">
                        <c:v>1.8531471933172087E-12</c:v>
                      </c:pt>
                      <c:pt idx="3463">
                        <c:v>1.8513138477057192E-12</c:v>
                      </c:pt>
                      <c:pt idx="3464">
                        <c:v>1.8494961888128709E-12</c:v>
                      </c:pt>
                      <c:pt idx="3465">
                        <c:v>1.8476940746740457E-12</c:v>
                      </c:pt>
                      <c:pt idx="3466">
                        <c:v>1.8459073633246125E-12</c:v>
                      </c:pt>
                      <c:pt idx="3467">
                        <c:v>1.8441359127999438E-12</c:v>
                      </c:pt>
                      <c:pt idx="3468">
                        <c:v>1.8423795811354117E-12</c:v>
                      </c:pt>
                      <c:pt idx="3469">
                        <c:v>1.8406382263663973E-12</c:v>
                      </c:pt>
                      <c:pt idx="3470">
                        <c:v>1.8389117065282678E-12</c:v>
                      </c:pt>
                      <c:pt idx="3471">
                        <c:v>1.837199879656403E-12</c:v>
                      </c:pt>
                      <c:pt idx="3472">
                        <c:v>1.8355026037861724E-12</c:v>
                      </c:pt>
                      <c:pt idx="3473">
                        <c:v>1.8338197369529543E-12</c:v>
                      </c:pt>
                      <c:pt idx="3474">
                        <c:v>1.832151137192117E-12</c:v>
                      </c:pt>
                      <c:pt idx="3475">
                        <c:v>1.8304966625390427E-12</c:v>
                      </c:pt>
                      <c:pt idx="3476">
                        <c:v>1.8288561710290962E-12</c:v>
                      </c:pt>
                      <c:pt idx="3477">
                        <c:v>1.8272295206976594E-12</c:v>
                      </c:pt>
                      <c:pt idx="3478">
                        <c:v>1.8256165695801003E-12</c:v>
                      </c:pt>
                      <c:pt idx="3479">
                        <c:v>1.8240171757117931E-12</c:v>
                      </c:pt>
                      <c:pt idx="3480">
                        <c:v>1.8224311971281172E-12</c:v>
                      </c:pt>
                      <c:pt idx="3481">
                        <c:v>1.8208584918644407E-12</c:v>
                      </c:pt>
                      <c:pt idx="3482">
                        <c:v>1.8192989179561434E-12</c:v>
                      </c:pt>
                      <c:pt idx="3483">
                        <c:v>1.8177523334385993E-12</c:v>
                      </c:pt>
                      <c:pt idx="3484">
                        <c:v>1.8162185963471727E-12</c:v>
                      </c:pt>
                      <c:pt idx="3485">
                        <c:v>1.8146975647172525E-12</c:v>
                      </c:pt>
                      <c:pt idx="3486">
                        <c:v>1.813189096584196E-12</c:v>
                      </c:pt>
                      <c:pt idx="3487">
                        <c:v>1.8116930499833955E-12</c:v>
                      </c:pt>
                      <c:pt idx="3488">
                        <c:v>1.810209282950207E-12</c:v>
                      </c:pt>
                      <c:pt idx="3489">
                        <c:v>1.8087376535200173E-12</c:v>
                      </c:pt>
                      <c:pt idx="3490">
                        <c:v>1.807278019728198E-12</c:v>
                      </c:pt>
                      <c:pt idx="3491">
                        <c:v>1.8058302396101191E-12</c:v>
                      </c:pt>
                      <c:pt idx="3492">
                        <c:v>1.8043941712011605E-12</c:v>
                      </c:pt>
                      <c:pt idx="3493">
                        <c:v>1.8029696725366902E-12</c:v>
                      </c:pt>
                      <c:pt idx="3494">
                        <c:v>1.8015566016520815E-12</c:v>
                      </c:pt>
                      <c:pt idx="3495">
                        <c:v>1.8001548165827146E-12</c:v>
                      </c:pt>
                      <c:pt idx="3496">
                        <c:v>1.7987641753639583E-12</c:v>
                      </c:pt>
                      <c:pt idx="3497">
                        <c:v>1.7973845360311919E-12</c:v>
                      </c:pt>
                      <c:pt idx="3498">
                        <c:v>1.7960157566197906E-12</c:v>
                      </c:pt>
                      <c:pt idx="3499">
                        <c:v>1.7946576951651146E-12</c:v>
                      </c:pt>
                      <c:pt idx="3500">
                        <c:v>1.7933102097025568E-12</c:v>
                      </c:pt>
                      <c:pt idx="3501">
                        <c:v>1.7919731582674736E-12</c:v>
                      </c:pt>
                      <c:pt idx="3502">
                        <c:v>1.7906464527535179E-12</c:v>
                      </c:pt>
                      <c:pt idx="3503">
                        <c:v>1.7893300609890476E-12</c:v>
                      </c:pt>
                      <c:pt idx="3504">
                        <c:v>1.7880238974230999E-12</c:v>
                      </c:pt>
                      <c:pt idx="3505">
                        <c:v>1.7867278760498016E-12</c:v>
                      </c:pt>
                      <c:pt idx="3506">
                        <c:v>1.7854419108632679E-12</c:v>
                      </c:pt>
                      <c:pt idx="3507">
                        <c:v>1.7841659158576183E-12</c:v>
                      </c:pt>
                      <c:pt idx="3508">
                        <c:v>1.7828998050269802E-12</c:v>
                      </c:pt>
                      <c:pt idx="3509">
                        <c:v>1.7816434923654665E-12</c:v>
                      </c:pt>
                      <c:pt idx="3510">
                        <c:v>1.7803968918672034E-12</c:v>
                      </c:pt>
                      <c:pt idx="3511">
                        <c:v>1.7791599175263125E-12</c:v>
                      </c:pt>
                      <c:pt idx="3512">
                        <c:v>1.7779324833369015E-12</c:v>
                      </c:pt>
                      <c:pt idx="3513">
                        <c:v>1.776714503293108E-12</c:v>
                      </c:pt>
                      <c:pt idx="3514">
                        <c:v>1.7755058913890359E-12</c:v>
                      </c:pt>
                      <c:pt idx="3515">
                        <c:v>1.7743065616188216E-12</c:v>
                      </c:pt>
                      <c:pt idx="3516">
                        <c:v>1.7731164279765688E-12</c:v>
                      </c:pt>
                      <c:pt idx="3517">
                        <c:v>1.7719354044564099E-12</c:v>
                      </c:pt>
                      <c:pt idx="3518">
                        <c:v>1.7707634050524646E-12</c:v>
                      </c:pt>
                      <c:pt idx="3519">
                        <c:v>1.769600343758847E-12</c:v>
                      </c:pt>
                      <c:pt idx="3520">
                        <c:v>1.7684461345696836E-12</c:v>
                      </c:pt>
                      <c:pt idx="3521">
                        <c:v>1.7673006914790889E-12</c:v>
                      </c:pt>
                      <c:pt idx="3522">
                        <c:v>1.7661639284811834E-12</c:v>
                      </c:pt>
                      <c:pt idx="3523">
                        <c:v>1.765035759570093E-12</c:v>
                      </c:pt>
                      <c:pt idx="3524">
                        <c:v>1.7639160987399321E-12</c:v>
                      </c:pt>
                      <c:pt idx="3525">
                        <c:v>1.7628048599848274E-12</c:v>
                      </c:pt>
                      <c:pt idx="3526">
                        <c:v>1.7617019572988923E-12</c:v>
                      </c:pt>
                      <c:pt idx="3527">
                        <c:v>1.7606073046762547E-12</c:v>
                      </c:pt>
                      <c:pt idx="3528">
                        <c:v>1.7595208161110269E-12</c:v>
                      </c:pt>
                      <c:pt idx="3529">
                        <c:v>1.758442405597336E-12</c:v>
                      </c:pt>
                      <c:pt idx="3530">
                        <c:v>1.7573719871292976E-12</c:v>
                      </c:pt>
                      <c:pt idx="3531">
                        <c:v>1.7563094747010367E-12</c:v>
                      </c:pt>
                      <c:pt idx="3532">
                        <c:v>1.7552547823066674E-12</c:v>
                      </c:pt>
                      <c:pt idx="3533">
                        <c:v>1.7542078239403106E-12</c:v>
                      </c:pt>
                      <c:pt idx="3534">
                        <c:v>1.7531685135960923E-12</c:v>
                      </c:pt>
                      <c:pt idx="3535">
                        <c:v>1.7521367652681331E-12</c:v>
                      </c:pt>
                      <c:pt idx="3536">
                        <c:v>1.7511124929505473E-12</c:v>
                      </c:pt>
                      <c:pt idx="3537">
                        <c:v>1.7500956106374551E-12</c:v>
                      </c:pt>
                      <c:pt idx="3538">
                        <c:v>1.7490860323229824E-12</c:v>
                      </c:pt>
                      <c:pt idx="3539">
                        <c:v>1.748083672001244E-12</c:v>
                      </c:pt>
                      <c:pt idx="3540">
                        <c:v>1.7470884436663662E-12</c:v>
                      </c:pt>
                      <c:pt idx="3541">
                        <c:v>1.7461002613124638E-12</c:v>
                      </c:pt>
                      <c:pt idx="3542">
                        <c:v>1.7451190389336623E-12</c:v>
                      </c:pt>
                      <c:pt idx="3543">
                        <c:v>1.7441446905240753E-12</c:v>
                      </c:pt>
                      <c:pt idx="3544">
                        <c:v>1.7431771300778306E-12</c:v>
                      </c:pt>
                      <c:pt idx="3545">
                        <c:v>1.7422162715890425E-12</c:v>
                      </c:pt>
                      <c:pt idx="3546">
                        <c:v>1.7412620290518357E-12</c:v>
                      </c:pt>
                      <c:pt idx="3547">
                        <c:v>1.7403143164603265E-12</c:v>
                      </c:pt>
                      <c:pt idx="3548">
                        <c:v>1.7393730478086336E-12</c:v>
                      </c:pt>
                      <c:pt idx="3549">
                        <c:v>1.7384381370908844E-12</c:v>
                      </c:pt>
                      <c:pt idx="3550">
                        <c:v>1.7375095066049958E-12</c:v>
                      </c:pt>
                      <c:pt idx="3551">
                        <c:v>1.7365871380224071E-12</c:v>
                      </c:pt>
                      <c:pt idx="3552">
                        <c:v>1.7356709879061418E-12</c:v>
                      </c:pt>
                      <c:pt idx="3553">
                        <c:v>1.7347610041524042E-12</c:v>
                      </c:pt>
                      <c:pt idx="3554">
                        <c:v>1.7338571346574094E-12</c:v>
                      </c:pt>
                      <c:pt idx="3555">
                        <c:v>1.7329593273173807E-12</c:v>
                      </c:pt>
                      <c:pt idx="3556">
                        <c:v>1.7320675300285278E-12</c:v>
                      </c:pt>
                      <c:pt idx="3557">
                        <c:v>1.7311816906870718E-12</c:v>
                      </c:pt>
                      <c:pt idx="3558">
                        <c:v>1.730301757189224E-12</c:v>
                      </c:pt>
                      <c:pt idx="3559">
                        <c:v>1.7294276774312002E-12</c:v>
                      </c:pt>
                      <c:pt idx="3560">
                        <c:v>1.7285593993092225E-12</c:v>
                      </c:pt>
                      <c:pt idx="3561">
                        <c:v>1.7276968707195065E-12</c:v>
                      </c:pt>
                      <c:pt idx="3562">
                        <c:v>1.7268400395582626E-12</c:v>
                      </c:pt>
                      <c:pt idx="3563">
                        <c:v>1.7259888537217071E-12</c:v>
                      </c:pt>
                      <c:pt idx="3564">
                        <c:v>1.7251432611060619E-12</c:v>
                      </c:pt>
                      <c:pt idx="3565">
                        <c:v>1.7243032096075423E-12</c:v>
                      </c:pt>
                      <c:pt idx="3566">
                        <c:v>1.7234686471223539E-12</c:v>
                      </c:pt>
                      <c:pt idx="3567">
                        <c:v>1.7226395215467301E-12</c:v>
                      </c:pt>
                      <c:pt idx="3568">
                        <c:v>1.7218157807768745E-12</c:v>
                      </c:pt>
                      <c:pt idx="3569">
                        <c:v>1.7209973727090041E-12</c:v>
                      </c:pt>
                      <c:pt idx="3570">
                        <c:v>1.7201842452393398E-12</c:v>
                      </c:pt>
                      <c:pt idx="3571">
                        <c:v>1.7193763462640923E-12</c:v>
                      </c:pt>
                      <c:pt idx="3572">
                        <c:v>1.7185736236794783E-12</c:v>
                      </c:pt>
                      <c:pt idx="3573">
                        <c:v>1.7177760253817189E-12</c:v>
                      </c:pt>
                      <c:pt idx="3574">
                        <c:v>1.7169834992670304E-12</c:v>
                      </c:pt>
                      <c:pt idx="3575">
                        <c:v>1.7161959932316235E-12</c:v>
                      </c:pt>
                      <c:pt idx="3576">
                        <c:v>1.715413455171714E-12</c:v>
                      </c:pt>
                      <c:pt idx="3577">
                        <c:v>1.7146358329835237E-12</c:v>
                      </c:pt>
                      <c:pt idx="3578">
                        <c:v>1.7138630745632685E-12</c:v>
                      </c:pt>
                      <c:pt idx="3579">
                        <c:v>1.7130951278071586E-12</c:v>
                      </c:pt>
                      <c:pt idx="3580">
                        <c:v>1.7123319406114103E-12</c:v>
                      </c:pt>
                      <c:pt idx="3581">
                        <c:v>1.7115734608722462E-12</c:v>
                      </c:pt>
                      <c:pt idx="3582">
                        <c:v>1.7108196364858751E-12</c:v>
                      </c:pt>
                      <c:pt idx="3583">
                        <c:v>1.7100704153485211E-12</c:v>
                      </c:pt>
                      <c:pt idx="3584">
                        <c:v>1.7093257453563917E-12</c:v>
                      </c:pt>
                      <c:pt idx="3585">
                        <c:v>1.7085855744057107E-12</c:v>
                      </c:pt>
                      <c:pt idx="3586">
                        <c:v>1.7078498503926878E-12</c:v>
                      </c:pt>
                      <c:pt idx="3587">
                        <c:v>1.7071185212135388E-12</c:v>
                      </c:pt>
                      <c:pt idx="3588">
                        <c:v>1.7063915347644865E-12</c:v>
                      </c:pt>
                      <c:pt idx="3589">
                        <c:v>1.7056688389417462E-12</c:v>
                      </c:pt>
                      <c:pt idx="3590">
                        <c:v>1.704950381641528E-12</c:v>
                      </c:pt>
                      <c:pt idx="3591">
                        <c:v>1.704236110760048E-12</c:v>
                      </c:pt>
                      <c:pt idx="3592">
                        <c:v>1.7035259741935292E-12</c:v>
                      </c:pt>
                      <c:pt idx="3593">
                        <c:v>1.7028199198381866E-12</c:v>
                      </c:pt>
                      <c:pt idx="3594">
                        <c:v>1.7021178955902311E-12</c:v>
                      </c:pt>
                      <c:pt idx="3595">
                        <c:v>1.7014198493458778E-12</c:v>
                      </c:pt>
                      <c:pt idx="3596">
                        <c:v>1.7007257290013494E-12</c:v>
                      </c:pt>
                      <c:pt idx="3597">
                        <c:v>1.7000354824528566E-12</c:v>
                      </c:pt>
                      <c:pt idx="3598">
                        <c:v>1.6993490576271399E-12</c:v>
                      </c:pt>
                      <c:pt idx="3599">
                        <c:v>1.6986664285507453E-12</c:v>
                      </c:pt>
                      <c:pt idx="3600">
                        <c:v>1.6979875798300681E-12</c:v>
                      </c:pt>
                      <c:pt idx="3601">
                        <c:v>1.697312479901141E-12</c:v>
                      </c:pt>
                      <c:pt idx="3602">
                        <c:v>1.6966410971999934E-12</c:v>
                      </c:pt>
                      <c:pt idx="3603">
                        <c:v>1.6959734001626473E-12</c:v>
                      </c:pt>
                      <c:pt idx="3604">
                        <c:v>1.6953093572251312E-12</c:v>
                      </c:pt>
                      <c:pt idx="3605">
                        <c:v>1.694648936823479E-12</c:v>
                      </c:pt>
                      <c:pt idx="3606">
                        <c:v>1.6939921073937193E-12</c:v>
                      </c:pt>
                      <c:pt idx="3607">
                        <c:v>1.6933388373718745E-12</c:v>
                      </c:pt>
                      <c:pt idx="3608">
                        <c:v>1.6926890951939726E-12</c:v>
                      </c:pt>
                      <c:pt idx="3609">
                        <c:v>1.6920428492960472E-12</c:v>
                      </c:pt>
                      <c:pt idx="3610">
                        <c:v>1.691400068114122E-12</c:v>
                      </c:pt>
                      <c:pt idx="3611">
                        <c:v>1.6907607200842306E-12</c:v>
                      </c:pt>
                      <c:pt idx="3612">
                        <c:v>1.6901247736423955E-12</c:v>
                      </c:pt>
                      <c:pt idx="3613">
                        <c:v>1.6894921972246509E-12</c:v>
                      </c:pt>
                      <c:pt idx="3614">
                        <c:v>1.6888629592670187E-12</c:v>
                      </c:pt>
                      <c:pt idx="3615">
                        <c:v>1.688237028205528E-12</c:v>
                      </c:pt>
                      <c:pt idx="3616">
                        <c:v>1.687614372476213E-12</c:v>
                      </c:pt>
                      <c:pt idx="3617">
                        <c:v>1.6869949605151013E-12</c:v>
                      </c:pt>
                      <c:pt idx="3618">
                        <c:v>1.6863787607582155E-12</c:v>
                      </c:pt>
                      <c:pt idx="3619">
                        <c:v>1.6857657416415838E-12</c:v>
                      </c:pt>
                      <c:pt idx="3620">
                        <c:v>1.6851558716012412E-12</c:v>
                      </c:pt>
                      <c:pt idx="3621">
                        <c:v>1.6845491190732095E-12</c:v>
                      </c:pt>
                      <c:pt idx="3622">
                        <c:v>1.6839454524935225E-12</c:v>
                      </c:pt>
                      <c:pt idx="3623">
                        <c:v>1.683344840298209E-12</c:v>
                      </c:pt>
                      <c:pt idx="3624">
                        <c:v>1.6827472509232861E-12</c:v>
                      </c:pt>
                      <c:pt idx="3625">
                        <c:v>1.6821526528047982E-12</c:v>
                      </c:pt>
                      <c:pt idx="3626">
                        <c:v>1.6815610143787573E-12</c:v>
                      </c:pt>
                      <c:pt idx="3627">
                        <c:v>1.6809723040812031E-12</c:v>
                      </c:pt>
                      <c:pt idx="3628">
                        <c:v>1.6803864903481639E-12</c:v>
                      </c:pt>
                      <c:pt idx="3629">
                        <c:v>1.6798035416156618E-12</c:v>
                      </c:pt>
                      <c:pt idx="3630">
                        <c:v>1.6792234263197313E-12</c:v>
                      </c:pt>
                      <c:pt idx="3631">
                        <c:v>1.6786461128963945E-12</c:v>
                      </c:pt>
                      <c:pt idx="3632">
                        <c:v>1.6780715697816803E-12</c:v>
                      </c:pt>
                      <c:pt idx="3633">
                        <c:v>1.6774997654116222E-12</c:v>
                      </c:pt>
                      <c:pt idx="3634">
                        <c:v>1.6769306682222432E-12</c:v>
                      </c:pt>
                      <c:pt idx="3635">
                        <c:v>1.6763642466495772E-12</c:v>
                      </c:pt>
                      <c:pt idx="3636">
                        <c:v>1.6758004691296527E-12</c:v>
                      </c:pt>
                      <c:pt idx="3637">
                        <c:v>1.6752393040984857E-12</c:v>
                      </c:pt>
                      <c:pt idx="3638">
                        <c:v>1.6746807199921227E-12</c:v>
                      </c:pt>
                      <c:pt idx="3639">
                        <c:v>1.6741246852465738E-12</c:v>
                      </c:pt>
                      <c:pt idx="3640">
                        <c:v>1.6735711682978799E-12</c:v>
                      </c:pt>
                      <c:pt idx="3641">
                        <c:v>1.6730201375820683E-12</c:v>
                      </c:pt>
                      <c:pt idx="3642">
                        <c:v>1.6724715615351626E-12</c:v>
                      </c:pt>
                      <c:pt idx="3643">
                        <c:v>1.6719254085931962E-12</c:v>
                      </c:pt>
                      <c:pt idx="3644">
                        <c:v>1.671381647192191E-12</c:v>
                      </c:pt>
                      <c:pt idx="3645">
                        <c:v>1.6708402457681764E-12</c:v>
                      </c:pt>
                      <c:pt idx="3646">
                        <c:v>1.6703011727571859E-12</c:v>
                      </c:pt>
                      <c:pt idx="3647">
                        <c:v>1.6697644016164441E-12</c:v>
                      </c:pt>
                      <c:pt idx="3648">
                        <c:v>1.6692299265677162E-12</c:v>
                      </c:pt>
                      <c:pt idx="3649">
                        <c:v>1.6686977303503416E-12</c:v>
                      </c:pt>
                      <c:pt idx="3650">
                        <c:v>1.6681677938454074E-12</c:v>
                      </c:pt>
                      <c:pt idx="3651">
                        <c:v>1.6676400979340098E-12</c:v>
                      </c:pt>
                      <c:pt idx="3652">
                        <c:v>1.6671146234972527E-12</c:v>
                      </c:pt>
                      <c:pt idx="3653">
                        <c:v>1.6665913514162288E-12</c:v>
                      </c:pt>
                      <c:pt idx="3654">
                        <c:v>1.66607026257204E-12</c:v>
                      </c:pt>
                      <c:pt idx="3655">
                        <c:v>1.6655513378457785E-12</c:v>
                      </c:pt>
                      <c:pt idx="3656">
                        <c:v>1.6650345581185421E-12</c:v>
                      </c:pt>
                      <c:pt idx="3657">
                        <c:v>1.6645199042714333E-12</c:v>
                      </c:pt>
                      <c:pt idx="3658">
                        <c:v>1.6640073571855509E-12</c:v>
                      </c:pt>
                      <c:pt idx="3659">
                        <c:v>1.6634968977419853E-12</c:v>
                      </c:pt>
                      <c:pt idx="3660">
                        <c:v>1.6629885068218346E-12</c:v>
                      </c:pt>
                      <c:pt idx="3661">
                        <c:v>1.6624821653062024E-12</c:v>
                      </c:pt>
                      <c:pt idx="3662">
                        <c:v>1.661977854076186E-12</c:v>
                      </c:pt>
                      <c:pt idx="3663">
                        <c:v>1.6614755540128712E-12</c:v>
                      </c:pt>
                      <c:pt idx="3664">
                        <c:v>1.6609752459973727E-12</c:v>
                      </c:pt>
                      <c:pt idx="3665">
                        <c:v>1.6604769109107708E-12</c:v>
                      </c:pt>
                      <c:pt idx="3666">
                        <c:v>1.6599805296341807E-12</c:v>
                      </c:pt>
                      <c:pt idx="3667">
                        <c:v>1.6594860830486828E-12</c:v>
                      </c:pt>
                      <c:pt idx="3668">
                        <c:v>1.658993552035391E-12</c:v>
                      </c:pt>
                      <c:pt idx="3669">
                        <c:v>1.6585029174753861E-12</c:v>
                      </c:pt>
                      <c:pt idx="3670">
                        <c:v>1.6580141602497764E-12</c:v>
                      </c:pt>
                      <c:pt idx="3671">
                        <c:v>1.6575272612396604E-12</c:v>
                      </c:pt>
                      <c:pt idx="3672">
                        <c:v>1.6570422013261295E-12</c:v>
                      </c:pt>
                      <c:pt idx="3673">
                        <c:v>1.656558961390281E-12</c:v>
                      </c:pt>
                      <c:pt idx="3674">
                        <c:v>1.6560775223132192E-12</c:v>
                      </c:pt>
                      <c:pt idx="3675">
                        <c:v>1.6555978649760399E-12</c:v>
                      </c:pt>
                      <c:pt idx="3676">
                        <c:v>1.6551199702598362E-12</c:v>
                      </c:pt>
                      <c:pt idx="3677">
                        <c:v>1.6546438190457048E-12</c:v>
                      </c:pt>
                      <c:pt idx="3678">
                        <c:v>1.6541693922147494E-12</c:v>
                      </c:pt>
                      <c:pt idx="3679">
                        <c:v>1.6536966706480621E-12</c:v>
                      </c:pt>
                      <c:pt idx="3680">
                        <c:v>1.653225635226745E-12</c:v>
                      </c:pt>
                      <c:pt idx="3681">
                        <c:v>1.6527562668318911E-12</c:v>
                      </c:pt>
                      <c:pt idx="3682">
                        <c:v>1.652288546344603E-12</c:v>
                      </c:pt>
                      <c:pt idx="3683">
                        <c:v>1.6518224546459727E-12</c:v>
                      </c:pt>
                      <c:pt idx="3684">
                        <c:v>1.6513579726170976E-12</c:v>
                      </c:pt>
                      <c:pt idx="3685">
                        <c:v>1.650895081139081E-12</c:v>
                      </c:pt>
                      <c:pt idx="3686">
                        <c:v>1.6504337610930205E-12</c:v>
                      </c:pt>
                      <c:pt idx="3687">
                        <c:v>1.6499739933600071E-12</c:v>
                      </c:pt>
                      <c:pt idx="3688">
                        <c:v>1.6495157588211399E-12</c:v>
                      </c:pt>
                      <c:pt idx="3689">
                        <c:v>1.6490590383575208E-12</c:v>
                      </c:pt>
                      <c:pt idx="3690">
                        <c:v>1.6486038128502482E-12</c:v>
                      </c:pt>
                      <c:pt idx="3691">
                        <c:v>1.6481500631804074E-12</c:v>
                      </c:pt>
                      <c:pt idx="3692">
                        <c:v>1.6476977702291133E-12</c:v>
                      </c:pt>
                      <c:pt idx="3693">
                        <c:v>1.6472469148774462E-12</c:v>
                      </c:pt>
                      <c:pt idx="3694">
                        <c:v>1.6467974780065216E-12</c:v>
                      </c:pt>
                      <c:pt idx="3695">
                        <c:v>1.6463494407151469E-12</c:v>
                      </c:pt>
                      <c:pt idx="3696">
                        <c:v>1.6459027956024491E-12</c:v>
                      </c:pt>
                      <c:pt idx="3697">
                        <c:v>1.645457535655762E-12</c:v>
                      </c:pt>
                      <c:pt idx="3698">
                        <c:v>1.6450136492981063E-12</c:v>
                      </c:pt>
                      <c:pt idx="3699">
                        <c:v>1.6445711249525124E-12</c:v>
                      </c:pt>
                      <c:pt idx="3700">
                        <c:v>1.6441299510420009E-12</c:v>
                      </c:pt>
                      <c:pt idx="3701">
                        <c:v>1.6436901159895978E-12</c:v>
                      </c:pt>
                      <c:pt idx="3702">
                        <c:v>1.6432516082183342E-12</c:v>
                      </c:pt>
                      <c:pt idx="3703">
                        <c:v>1.6428144161512359E-12</c:v>
                      </c:pt>
                      <c:pt idx="3704">
                        <c:v>1.6423785282113166E-12</c:v>
                      </c:pt>
                      <c:pt idx="3705">
                        <c:v>1.6419439328216196E-12</c:v>
                      </c:pt>
                      <c:pt idx="3706">
                        <c:v>1.6415106184051528E-12</c:v>
                      </c:pt>
                      <c:pt idx="3707">
                        <c:v>1.6410785733849598E-12</c:v>
                      </c:pt>
                      <c:pt idx="3708">
                        <c:v>1.6406477861840488E-12</c:v>
                      </c:pt>
                      <c:pt idx="3709">
                        <c:v>1.6402182452254627E-12</c:v>
                      </c:pt>
                      <c:pt idx="3710">
                        <c:v>1.6397899389322099E-12</c:v>
                      </c:pt>
                      <c:pt idx="3711">
                        <c:v>1.6393628557273283E-12</c:v>
                      </c:pt>
                      <c:pt idx="3712">
                        <c:v>1.638936984033842E-12</c:v>
                      </c:pt>
                      <c:pt idx="3713">
                        <c:v>1.6385123122747718E-12</c:v>
                      </c:pt>
                      <c:pt idx="3714">
                        <c:v>1.6380888288731497E-12</c:v>
                      </c:pt>
                      <c:pt idx="3715">
                        <c:v>1.6376665222519891E-12</c:v>
                      </c:pt>
                      <c:pt idx="3716">
                        <c:v>1.6372453808343331E-12</c:v>
                      </c:pt>
                      <c:pt idx="3717">
                        <c:v>1.6368253930431966E-12</c:v>
                      </c:pt>
                      <c:pt idx="3718">
                        <c:v>1.6364065473016033E-12</c:v>
                      </c:pt>
                      <c:pt idx="3719">
                        <c:v>1.6359888320325869E-12</c:v>
                      </c:pt>
                      <c:pt idx="3720">
                        <c:v>1.635572235659166E-12</c:v>
                      </c:pt>
                      <c:pt idx="3721">
                        <c:v>1.6351567466043723E-12</c:v>
                      </c:pt>
                      <c:pt idx="3722">
                        <c:v>1.6347423532912257E-12</c:v>
                      </c:pt>
                      <c:pt idx="3723">
                        <c:v>1.6343290441427579E-12</c:v>
                      </c:pt>
                      <c:pt idx="3724">
                        <c:v>1.6339168075819887E-12</c:v>
                      </c:pt>
                      <c:pt idx="3725">
                        <c:v>1.6335056320319489E-12</c:v>
                      </c:pt>
                      <c:pt idx="3726">
                        <c:v>1.6330955059156595E-12</c:v>
                      </c:pt>
                      <c:pt idx="3727">
                        <c:v>1.6326864176561459E-12</c:v>
                      </c:pt>
                      <c:pt idx="3728">
                        <c:v>1.6322783556764387E-12</c:v>
                      </c:pt>
                      <c:pt idx="3729">
                        <c:v>1.6318713083995645E-12</c:v>
                      </c:pt>
                      <c:pt idx="3730">
                        <c:v>1.6314652642485431E-12</c:v>
                      </c:pt>
                      <c:pt idx="3731">
                        <c:v>1.6310602116463993E-12</c:v>
                      </c:pt>
                      <c:pt idx="3732">
                        <c:v>1.6306561390161658E-12</c:v>
                      </c:pt>
                      <c:pt idx="3733">
                        <c:v>1.6302530347808616E-12</c:v>
                      </c:pt>
                      <c:pt idx="3734">
                        <c:v>1.6298508873635183E-12</c:v>
                      </c:pt>
                      <c:pt idx="3735">
                        <c:v>1.6294496851871567E-12</c:v>
                      </c:pt>
                      <c:pt idx="3736">
                        <c:v>1.6290494166748069E-12</c:v>
                      </c:pt>
                      <c:pt idx="3737">
                        <c:v>1.6286500702494896E-12</c:v>
                      </c:pt>
                      <c:pt idx="3738">
                        <c:v>1.6282516343342358E-12</c:v>
                      </c:pt>
                      <c:pt idx="3739">
                        <c:v>1.6278540973520659E-12</c:v>
                      </c:pt>
                      <c:pt idx="3740">
                        <c:v>1.6274574477260051E-12</c:v>
                      </c:pt>
                      <c:pt idx="3741">
                        <c:v>1.6270616738790853E-12</c:v>
                      </c:pt>
                      <c:pt idx="3742">
                        <c:v>1.6266667642343315E-12</c:v>
                      </c:pt>
                      <c:pt idx="3743">
                        <c:v>1.6262727072147649E-12</c:v>
                      </c:pt>
                      <c:pt idx="3744">
                        <c:v>1.6258794940064163E-12</c:v>
                      </c:pt>
                      <c:pt idx="3745">
                        <c:v>1.625487122519919E-12</c:v>
                      </c:pt>
                      <c:pt idx="3746">
                        <c:v>1.6250955860702057E-12</c:v>
                      </c:pt>
                      <c:pt idx="3747">
                        <c:v>1.6247048776532603E-12</c:v>
                      </c:pt>
                      <c:pt idx="3748">
                        <c:v>1.6243149902650602E-12</c:v>
                      </c:pt>
                      <c:pt idx="3749">
                        <c:v>1.6239259169015726E-12</c:v>
                      </c:pt>
                      <c:pt idx="3750">
                        <c:v>1.6235376505587872E-12</c:v>
                      </c:pt>
                      <c:pt idx="3751">
                        <c:v>1.6231501842326817E-12</c:v>
                      </c:pt>
                      <c:pt idx="3752">
                        <c:v>1.6227635109192292E-12</c:v>
                      </c:pt>
                      <c:pt idx="3753">
                        <c:v>1.6223776236144131E-12</c:v>
                      </c:pt>
                      <c:pt idx="3754">
                        <c:v>1.621992515314206E-12</c:v>
                      </c:pt>
                      <c:pt idx="3755">
                        <c:v>1.6216081790145862E-12</c:v>
                      </c:pt>
                      <c:pt idx="3756">
                        <c:v>1.6212246077115367E-12</c:v>
                      </c:pt>
                      <c:pt idx="3757">
                        <c:v>1.6208417944010366E-12</c:v>
                      </c:pt>
                      <c:pt idx="3758">
                        <c:v>1.6204597320790581E-12</c:v>
                      </c:pt>
                      <c:pt idx="3759">
                        <c:v>1.6200784137415793E-12</c:v>
                      </c:pt>
                      <c:pt idx="3760">
                        <c:v>1.619697832384584E-12</c:v>
                      </c:pt>
                      <c:pt idx="3761">
                        <c:v>1.6193179810040447E-12</c:v>
                      </c:pt>
                      <c:pt idx="3762">
                        <c:v>1.6189388525959449E-12</c:v>
                      </c:pt>
                      <c:pt idx="3763">
                        <c:v>1.6185604401562577E-12</c:v>
                      </c:pt>
                      <c:pt idx="3764">
                        <c:v>1.6181827366809666E-12</c:v>
                      </c:pt>
                      <c:pt idx="3765">
                        <c:v>1.6178057351660444E-12</c:v>
                      </c:pt>
                      <c:pt idx="3766">
                        <c:v>1.6174294286074744E-12</c:v>
                      </c:pt>
                      <c:pt idx="3767">
                        <c:v>1.6170538100012292E-12</c:v>
                      </c:pt>
                      <c:pt idx="3768">
                        <c:v>1.6166788723432872E-12</c:v>
                      </c:pt>
                      <c:pt idx="3769">
                        <c:v>1.6163046086296317E-12</c:v>
                      </c:pt>
                      <c:pt idx="3770">
                        <c:v>1.6159310118562416E-12</c:v>
                      </c:pt>
                      <c:pt idx="3771">
                        <c:v>1.6155580750190889E-12</c:v>
                      </c:pt>
                      <c:pt idx="3772">
                        <c:v>1.6151857911141517E-12</c:v>
                      </c:pt>
                      <c:pt idx="3773">
                        <c:v>1.6148141531374145E-12</c:v>
                      </c:pt>
                      <c:pt idx="3774">
                        <c:v>1.6144431540848484E-12</c:v>
                      </c:pt>
                      <c:pt idx="3775">
                        <c:v>1.6140727869524387E-12</c:v>
                      </c:pt>
                      <c:pt idx="3776">
                        <c:v>1.6137030447361568E-12</c:v>
                      </c:pt>
                      <c:pt idx="3777">
                        <c:v>1.6133339204319878E-12</c:v>
                      </c:pt>
                      <c:pt idx="3778">
                        <c:v>1.6129654070359027E-12</c:v>
                      </c:pt>
                      <c:pt idx="3779">
                        <c:v>1.6125974975438859E-12</c:v>
                      </c:pt>
                      <c:pt idx="3780">
                        <c:v>1.6122301849519101E-12</c:v>
                      </c:pt>
                      <c:pt idx="3781">
                        <c:v>1.6118634622559588E-12</c:v>
                      </c:pt>
                      <c:pt idx="3782">
                        <c:v>1.6114973224520052E-12</c:v>
                      </c:pt>
                      <c:pt idx="3783">
                        <c:v>1.6111317585360259E-12</c:v>
                      </c:pt>
                      <c:pt idx="3784">
                        <c:v>1.6107667635040064E-12</c:v>
                      </c:pt>
                      <c:pt idx="3785">
                        <c:v>1.6104023303519246E-12</c:v>
                      </c:pt>
                      <c:pt idx="3786">
                        <c:v>1.6100384520757518E-12</c:v>
                      </c:pt>
                      <c:pt idx="3787">
                        <c:v>1.6096751216714675E-12</c:v>
                      </c:pt>
                      <c:pt idx="3788">
                        <c:v>1.6093123321350544E-12</c:v>
                      </c:pt>
                      <c:pt idx="3789">
                        <c:v>1.6089500764624858E-12</c:v>
                      </c:pt>
                      <c:pt idx="3790">
                        <c:v>1.608588347649745E-12</c:v>
                      </c:pt>
                      <c:pt idx="3791">
                        <c:v>1.6082271386928046E-12</c:v>
                      </c:pt>
                      <c:pt idx="3792">
                        <c:v>1.6078664428427081E-12</c:v>
                      </c:pt>
                      <c:pt idx="3793">
                        <c:v>1.6075062580146224E-12</c:v>
                      </c:pt>
                      <c:pt idx="3794">
                        <c:v>1.6071465812042051E-12</c:v>
                      </c:pt>
                      <c:pt idx="3795">
                        <c:v>1.6067874081841647E-12</c:v>
                      </c:pt>
                      <c:pt idx="3796">
                        <c:v>1.6064287347272053E-12</c:v>
                      </c:pt>
                      <c:pt idx="3797">
                        <c:v>1.6060705566060241E-12</c:v>
                      </c:pt>
                      <c:pt idx="3798">
                        <c:v>1.6057128695933299E-12</c:v>
                      </c:pt>
                      <c:pt idx="3799">
                        <c:v>1.6053556694618148E-12</c:v>
                      </c:pt>
                      <c:pt idx="3800">
                        <c:v>1.6049989519841986E-12</c:v>
                      </c:pt>
                      <c:pt idx="3801">
                        <c:v>1.6046427129331747E-12</c:v>
                      </c:pt>
                      <c:pt idx="3802">
                        <c:v>1.6042869480814447E-12</c:v>
                      </c:pt>
                      <c:pt idx="3803">
                        <c:v>1.603931653201718E-12</c:v>
                      </c:pt>
                      <c:pt idx="3804">
                        <c:v>1.6035768240666934E-12</c:v>
                      </c:pt>
                      <c:pt idx="3805">
                        <c:v>1.603222456449078E-12</c:v>
                      </c:pt>
                      <c:pt idx="3806">
                        <c:v>1.6028685461215708E-12</c:v>
                      </c:pt>
                      <c:pt idx="3807">
                        <c:v>1.6025150888568805E-12</c:v>
                      </c:pt>
                      <c:pt idx="3808">
                        <c:v>1.6021620804277044E-12</c:v>
                      </c:pt>
                      <c:pt idx="3809">
                        <c:v>1.6018095166067455E-12</c:v>
                      </c:pt>
                      <c:pt idx="3810">
                        <c:v>1.6014573931667139E-12</c:v>
                      </c:pt>
                      <c:pt idx="3811">
                        <c:v>1.601105705880312E-12</c:v>
                      </c:pt>
                      <c:pt idx="3812">
                        <c:v>1.6007544505202372E-12</c:v>
                      </c:pt>
                      <c:pt idx="3813">
                        <c:v>1.6004036228591934E-12</c:v>
                      </c:pt>
                      <c:pt idx="3814">
                        <c:v>1.6000532186698894E-12</c:v>
                      </c:pt>
                      <c:pt idx="3815">
                        <c:v>1.5997032337250225E-12</c:v>
                      </c:pt>
                      <c:pt idx="3816">
                        <c:v>1.5993536637973019E-12</c:v>
                      </c:pt>
                      <c:pt idx="3817">
                        <c:v>1.5990045046594255E-12</c:v>
                      </c:pt>
                      <c:pt idx="3818">
                        <c:v>1.5986557520841021E-12</c:v>
                      </c:pt>
                      <c:pt idx="3819">
                        <c:v>1.5983074018440283E-12</c:v>
                      </c:pt>
                      <c:pt idx="3820">
                        <c:v>1.597959449711915E-12</c:v>
                      </c:pt>
                      <c:pt idx="3821">
                        <c:v>1.5976118914604588E-12</c:v>
                      </c:pt>
                      <c:pt idx="3822">
                        <c:v>1.5972647228623683E-12</c:v>
                      </c:pt>
                      <c:pt idx="3823">
                        <c:v>1.5969179396903412E-12</c:v>
                      </c:pt>
                      <c:pt idx="3824">
                        <c:v>1.5965715377170814E-12</c:v>
                      </c:pt>
                      <c:pt idx="3825">
                        <c:v>1.5962255127152976E-12</c:v>
                      </c:pt>
                      <c:pt idx="3826">
                        <c:v>1.5958798604576925E-12</c:v>
                      </c:pt>
                      <c:pt idx="3827">
                        <c:v>1.5955345767169646E-12</c:v>
                      </c:pt>
                      <c:pt idx="3828">
                        <c:v>1.5951896572658164E-12</c:v>
                      </c:pt>
                      <c:pt idx="3829">
                        <c:v>1.5948450978769576E-12</c:v>
                      </c:pt>
                      <c:pt idx="3830">
                        <c:v>1.5945008943230849E-12</c:v>
                      </c:pt>
                      <c:pt idx="3831">
                        <c:v>1.5941570423769087E-12</c:v>
                      </c:pt>
                      <c:pt idx="3832">
                        <c:v>1.5938135378111254E-12</c:v>
                      </c:pt>
                      <c:pt idx="3833">
                        <c:v>1.593470376398444E-12</c:v>
                      </c:pt>
                      <c:pt idx="3834">
                        <c:v>1.5931275539115625E-12</c:v>
                      </c:pt>
                      <c:pt idx="3835">
                        <c:v>1.5927850661231901E-12</c:v>
                      </c:pt>
                      <c:pt idx="3836">
                        <c:v>1.5924429088060241E-12</c:v>
                      </c:pt>
                      <c:pt idx="3837">
                        <c:v>1.5921010777327677E-12</c:v>
                      </c:pt>
                      <c:pt idx="3838">
                        <c:v>1.5917595686761295E-12</c:v>
                      </c:pt>
                      <c:pt idx="3839">
                        <c:v>1.5914183774088139E-12</c:v>
                      </c:pt>
                      <c:pt idx="3840">
                        <c:v>1.5910774997035174E-12</c:v>
                      </c:pt>
                      <c:pt idx="3841">
                        <c:v>1.5907369337497174E-12</c:v>
                      </c:pt>
                      <c:pt idx="3842">
                        <c:v>1.5903966802342193E-12</c:v>
                      </c:pt>
                      <c:pt idx="3843">
                        <c:v>1.590056736469785E-12</c:v>
                      </c:pt>
                      <c:pt idx="3844">
                        <c:v>1.5897170997095037E-12</c:v>
                      </c:pt>
                      <c:pt idx="3845">
                        <c:v>1.5893777672064957E-12</c:v>
                      </c:pt>
                      <c:pt idx="3846">
                        <c:v>1.5890387362138439E-12</c:v>
                      </c:pt>
                      <c:pt idx="3847">
                        <c:v>1.5887000039846616E-12</c:v>
                      </c:pt>
                      <c:pt idx="3848">
                        <c:v>1.588361567772051E-12</c:v>
                      </c:pt>
                      <c:pt idx="3849">
                        <c:v>1.5880234248291065E-12</c:v>
                      </c:pt>
                      <c:pt idx="3850">
                        <c:v>1.5876855724089364E-12</c:v>
                      </c:pt>
                      <c:pt idx="3851">
                        <c:v>1.5873480077646363E-12</c:v>
                      </c:pt>
                      <c:pt idx="3852">
                        <c:v>1.5870107281493078E-12</c:v>
                      </c:pt>
                      <c:pt idx="3853">
                        <c:v>1.5866737308160572E-12</c:v>
                      </c:pt>
                      <c:pt idx="3854">
                        <c:v>1.5863370130179869E-12</c:v>
                      </c:pt>
                      <c:pt idx="3855">
                        <c:v>1.5860005720081922E-12</c:v>
                      </c:pt>
                      <c:pt idx="3856">
                        <c:v>1.5856644050397752E-12</c:v>
                      </c:pt>
                      <c:pt idx="3857">
                        <c:v>1.5853285093658428E-12</c:v>
                      </c:pt>
                      <c:pt idx="3858">
                        <c:v>1.5849928822394899E-12</c:v>
                      </c:pt>
                      <c:pt idx="3859">
                        <c:v>1.5846575209138251E-12</c:v>
                      </c:pt>
                      <c:pt idx="3860">
                        <c:v>1.5843224226419436E-12</c:v>
                      </c:pt>
                      <c:pt idx="3861">
                        <c:v>1.5839875846769525E-12</c:v>
                      </c:pt>
                      <c:pt idx="3862">
                        <c:v>1.5836530042719482E-12</c:v>
                      </c:pt>
                      <c:pt idx="3863">
                        <c:v>1.5833186786800363E-12</c:v>
                      </c:pt>
                      <c:pt idx="3864">
                        <c:v>1.5829846051543139E-12</c:v>
                      </c:pt>
                      <c:pt idx="3865">
                        <c:v>1.5826507809478824E-12</c:v>
                      </c:pt>
                      <c:pt idx="3866">
                        <c:v>1.5823172033138488E-12</c:v>
                      </c:pt>
                      <c:pt idx="3867">
                        <c:v>1.5819838695053144E-12</c:v>
                      </c:pt>
                      <c:pt idx="3868">
                        <c:v>1.5816507767753758E-12</c:v>
                      </c:pt>
                      <c:pt idx="3869">
                        <c:v>1.581317922377133E-12</c:v>
                      </c:pt>
                      <c:pt idx="3870">
                        <c:v>1.5809853035636944E-12</c:v>
                      </c:pt>
                      <c:pt idx="3871">
                        <c:v>1.5806529175881556E-12</c:v>
                      </c:pt>
                      <c:pt idx="3872">
                        <c:v>1.5803207617036237E-12</c:v>
                      </c:pt>
                      <c:pt idx="3873">
                        <c:v>1.5799888335137073E-12</c:v>
                      </c:pt>
                      <c:pt idx="3874">
                        <c:v>1.57965713214462E-12</c:v>
                      </c:pt>
                      <c:pt idx="3875">
                        <c:v>1.5793256556641035E-12</c:v>
                      </c:pt>
                      <c:pt idx="3876">
                        <c:v>1.5789944019585014E-12</c:v>
                      </c:pt>
                      <c:pt idx="3877">
                        <c:v>1.5786633689141436E-12</c:v>
                      </c:pt>
                      <c:pt idx="3878">
                        <c:v>1.5783325544173745E-12</c:v>
                      </c:pt>
                      <c:pt idx="3879">
                        <c:v>1.5780019563545247E-12</c:v>
                      </c:pt>
                      <c:pt idx="3880">
                        <c:v>1.5776715726119314E-12</c:v>
                      </c:pt>
                      <c:pt idx="3881">
                        <c:v>1.577341401075937E-12</c:v>
                      </c:pt>
                      <c:pt idx="3882">
                        <c:v>1.5770114396328789E-12</c:v>
                      </c:pt>
                      <c:pt idx="3883">
                        <c:v>1.5766816861690832E-12</c:v>
                      </c:pt>
                      <c:pt idx="3884">
                        <c:v>1.5763521385709035E-12</c:v>
                      </c:pt>
                      <c:pt idx="3885">
                        <c:v>1.5760227947246653E-12</c:v>
                      </c:pt>
                      <c:pt idx="3886">
                        <c:v>1.5756936525167061E-12</c:v>
                      </c:pt>
                      <c:pt idx="3887">
                        <c:v>1.575364709833369E-12</c:v>
                      </c:pt>
                      <c:pt idx="3888">
                        <c:v>1.5750359645609845E-12</c:v>
                      </c:pt>
                      <c:pt idx="3889">
                        <c:v>1.57470741459874E-12</c:v>
                      </c:pt>
                      <c:pt idx="3890">
                        <c:v>1.5743790580511261E-12</c:v>
                      </c:pt>
                      <c:pt idx="3891">
                        <c:v>1.57405089314062E-12</c:v>
                      </c:pt>
                      <c:pt idx="3892">
                        <c:v>1.5737229180842617E-12</c:v>
                      </c:pt>
                      <c:pt idx="3893">
                        <c:v>1.5733951310990853E-12</c:v>
                      </c:pt>
                      <c:pt idx="3894">
                        <c:v>1.573067530402121E-12</c:v>
                      </c:pt>
                      <c:pt idx="3895">
                        <c:v>1.5727401142104026E-12</c:v>
                      </c:pt>
                      <c:pt idx="3896">
                        <c:v>1.5724128807409711E-12</c:v>
                      </c:pt>
                      <c:pt idx="3897">
                        <c:v>1.5720858282108613E-12</c:v>
                      </c:pt>
                      <c:pt idx="3898">
                        <c:v>1.5717589548370965E-12</c:v>
                      </c:pt>
                      <c:pt idx="3899">
                        <c:v>1.5714322588367283E-12</c:v>
                      </c:pt>
                      <c:pt idx="3900">
                        <c:v>1.5711057384267805E-12</c:v>
                      </c:pt>
                      <c:pt idx="3901">
                        <c:v>1.5707793918242875E-12</c:v>
                      </c:pt>
                      <c:pt idx="3902">
                        <c:v>1.5704532172462903E-12</c:v>
                      </c:pt>
                      <c:pt idx="3903">
                        <c:v>1.570127212909818E-12</c:v>
                      </c:pt>
                      <c:pt idx="3904">
                        <c:v>1.5698013770319046E-12</c:v>
                      </c:pt>
                      <c:pt idx="3905">
                        <c:v>1.5694880989653521E-12</c:v>
                      </c:pt>
                      <c:pt idx="3906">
                        <c:v>1.5692070677814637E-12</c:v>
                      </c:pt>
                      <c:pt idx="3907">
                        <c:v>1.5689261881682055E-12</c:v>
                      </c:pt>
                      <c:pt idx="3908">
                        <c:v>1.5686454589224453E-12</c:v>
                      </c:pt>
                      <c:pt idx="3909">
                        <c:v>1.5683648788410384E-12</c:v>
                      </c:pt>
                      <c:pt idx="3910">
                        <c:v>1.568084446720858E-12</c:v>
                      </c:pt>
                      <c:pt idx="3911">
                        <c:v>1.5678041613587479E-12</c:v>
                      </c:pt>
                      <c:pt idx="3912">
                        <c:v>1.5675240215515875E-12</c:v>
                      </c:pt>
                      <c:pt idx="3913">
                        <c:v>1.5672440260962201E-12</c:v>
                      </c:pt>
                      <c:pt idx="3914">
                        <c:v>1.5669641737895246E-12</c:v>
                      </c:pt>
                      <c:pt idx="3915">
                        <c:v>1.5666844634302027E-12</c:v>
                      </c:pt>
                      <c:pt idx="3916">
                        <c:v>1.5664048938840413E-12</c:v>
                      </c:pt>
                      <c:pt idx="3917">
                        <c:v>1.5661254640991319E-12</c:v>
                      </c:pt>
                      <c:pt idx="3918">
                        <c:v>1.5658461730283557E-12</c:v>
                      </c:pt>
                      <c:pt idx="3919">
                        <c:v>1.5655670196246297E-12</c:v>
                      </c:pt>
                      <c:pt idx="3920">
                        <c:v>1.5652880028408407E-12</c:v>
                      </c:pt>
                      <c:pt idx="3921">
                        <c:v>1.5650091216298876E-12</c:v>
                      </c:pt>
                      <c:pt idx="3922">
                        <c:v>1.564730374944676E-12</c:v>
                      </c:pt>
                      <c:pt idx="3923">
                        <c:v>1.5644517617381041E-12</c:v>
                      </c:pt>
                      <c:pt idx="3924">
                        <c:v>1.5641732809630653E-12</c:v>
                      </c:pt>
                      <c:pt idx="3925">
                        <c:v>1.5638357002599624E-12</c:v>
                      </c:pt>
                      <c:pt idx="3926">
                        <c:v>1.5634239413145766E-12</c:v>
                      </c:pt>
                      <c:pt idx="3927">
                        <c:v>1.5630123458991358E-12</c:v>
                      </c:pt>
                      <c:pt idx="3928">
                        <c:v>1.5626009122714937E-12</c:v>
                      </c:pt>
                      <c:pt idx="3929">
                        <c:v>1.5621896386895063E-12</c:v>
                      </c:pt>
                      <c:pt idx="3930">
                        <c:v>1.5617785234110282E-12</c:v>
                      </c:pt>
                      <c:pt idx="3931">
                        <c:v>1.5613675646939145E-12</c:v>
                      </c:pt>
                      <c:pt idx="3932">
                        <c:v>1.560956760796014E-12</c:v>
                      </c:pt>
                      <c:pt idx="3933">
                        <c:v>1.5605461099751936E-12</c:v>
                      </c:pt>
                      <c:pt idx="3934">
                        <c:v>1.5601356104892961E-12</c:v>
                      </c:pt>
                      <c:pt idx="3935">
                        <c:v>1.5597252605961828E-12</c:v>
                      </c:pt>
                      <c:pt idx="3936">
                        <c:v>1.5593150585537079E-12</c:v>
                      </c:pt>
                      <c:pt idx="3937">
                        <c:v>1.5589050026197273E-12</c:v>
                      </c:pt>
                      <c:pt idx="3938">
                        <c:v>1.5584950910520952E-12</c:v>
                      </c:pt>
                      <c:pt idx="3939">
                        <c:v>1.5580853221130698E-12</c:v>
                      </c:pt>
                      <c:pt idx="3940">
                        <c:v>1.5576756941802561E-12</c:v>
                      </c:pt>
                      <c:pt idx="3941">
                        <c:v>1.5572662057493644E-12</c:v>
                      </c:pt>
                      <c:pt idx="3942">
                        <c:v>1.5568568553208715E-12</c:v>
                      </c:pt>
                      <c:pt idx="3943">
                        <c:v>1.5564476413952306E-12</c:v>
                      </c:pt>
                      <c:pt idx="3944">
                        <c:v>1.5560385624729107E-12</c:v>
                      </c:pt>
                      <c:pt idx="3945">
                        <c:v>1.555629617054378E-12</c:v>
                      </c:pt>
                      <c:pt idx="3946">
                        <c:v>1.5552208036401024E-12</c:v>
                      </c:pt>
                      <c:pt idx="3947">
                        <c:v>1.5548121207305314E-12</c:v>
                      </c:pt>
                      <c:pt idx="3948">
                        <c:v>1.5544035668261463E-12</c:v>
                      </c:pt>
                      <c:pt idx="3949">
                        <c:v>1.5539951404274064E-12</c:v>
                      </c:pt>
                      <c:pt idx="3950">
                        <c:v>1.5535868400347704E-12</c:v>
                      </c:pt>
                      <c:pt idx="3951">
                        <c:v>1.5531786641487142E-12</c:v>
                      </c:pt>
                      <c:pt idx="3952">
                        <c:v>1.5527706112696918E-12</c:v>
                      </c:pt>
                      <c:pt idx="3953">
                        <c:v>1.552362679860945E-12</c:v>
                      </c:pt>
                      <c:pt idx="3954">
                        <c:v>1.5519548681044833E-12</c:v>
                      </c:pt>
                      <c:pt idx="3955">
                        <c:v>1.551547174674135E-12</c:v>
                      </c:pt>
                      <c:pt idx="3956">
                        <c:v>1.5511395983798017E-12</c:v>
                      </c:pt>
                      <c:pt idx="3957">
                        <c:v>1.5507321380313872E-12</c:v>
                      </c:pt>
                      <c:pt idx="3958">
                        <c:v>1.5503247924387862E-12</c:v>
                      </c:pt>
                      <c:pt idx="3959">
                        <c:v>1.5499175604119137E-12</c:v>
                      </c:pt>
                      <c:pt idx="3960">
                        <c:v>1.5495104407606597E-12</c:v>
                      </c:pt>
                      <c:pt idx="3961">
                        <c:v>1.5491034322949382E-12</c:v>
                      </c:pt>
                      <c:pt idx="3962">
                        <c:v>1.5486965338246399E-12</c:v>
                      </c:pt>
                      <c:pt idx="3963">
                        <c:v>1.5482897441596736E-12</c:v>
                      </c:pt>
                      <c:pt idx="3964">
                        <c:v>1.5478830621099403E-12</c:v>
                      </c:pt>
                      <c:pt idx="3965">
                        <c:v>1.5474764864853432E-12</c:v>
                      </c:pt>
                      <c:pt idx="3966">
                        <c:v>1.5470700160957786E-12</c:v>
                      </c:pt>
                      <c:pt idx="3967">
                        <c:v>1.5466636497511603E-12</c:v>
                      </c:pt>
                      <c:pt idx="3968">
                        <c:v>1.5462573862613782E-12</c:v>
                      </c:pt>
                      <c:pt idx="3969">
                        <c:v>1.5458512244363471E-12</c:v>
                      </c:pt>
                      <c:pt idx="3970">
                        <c:v>1.5454451630859576E-12</c:v>
                      </c:pt>
                      <c:pt idx="3971">
                        <c:v>1.5450392010201172E-12</c:v>
                      </c:pt>
                      <c:pt idx="3972">
                        <c:v>1.5446333370487287E-12</c:v>
                      </c:pt>
                      <c:pt idx="3973">
                        <c:v>1.5442275699816939E-12</c:v>
                      </c:pt>
                      <c:pt idx="3974">
                        <c:v>1.5438218986289163E-12</c:v>
                      </c:pt>
                      <c:pt idx="3975">
                        <c:v>1.5434163218002905E-12</c:v>
                      </c:pt>
                      <c:pt idx="3976">
                        <c:v>1.5430108383057313E-12</c:v>
                      </c:pt>
                      <c:pt idx="3977">
                        <c:v>1.5426054469551292E-12</c:v>
                      </c:pt>
                      <c:pt idx="3978">
                        <c:v>1.5422001465583987E-12</c:v>
                      </c:pt>
                      <c:pt idx="3979">
                        <c:v>1.5417949359254288E-12</c:v>
                      </c:pt>
                      <c:pt idx="3980">
                        <c:v>1.5413898138661298E-12</c:v>
                      </c:pt>
                      <c:pt idx="3981">
                        <c:v>1.5409847791734787E-12</c:v>
                      </c:pt>
                      <c:pt idx="3982">
                        <c:v>1.5405798304623391E-12</c:v>
                      </c:pt>
                      <c:pt idx="3983">
                        <c:v>1.5401749667822895E-12</c:v>
                      </c:pt>
                      <c:pt idx="3984">
                        <c:v>1.5397701873260024E-12</c:v>
                      </c:pt>
                      <c:pt idx="3985">
                        <c:v>1.5393654912861666E-12</c:v>
                      </c:pt>
                      <c:pt idx="3986">
                        <c:v>1.5389608778554483E-12</c:v>
                      </c:pt>
                      <c:pt idx="3987">
                        <c:v>1.5385563462265317E-12</c:v>
                      </c:pt>
                      <c:pt idx="3988">
                        <c:v>1.5381518955920997E-12</c:v>
                      </c:pt>
                      <c:pt idx="3989">
                        <c:v>1.5377475251448186E-12</c:v>
                      </c:pt>
                      <c:pt idx="3990">
                        <c:v>1.5373432340773728E-12</c:v>
                      </c:pt>
                      <c:pt idx="3991">
                        <c:v>1.536939021582439E-12</c:v>
                      </c:pt>
                      <c:pt idx="3992">
                        <c:v>1.5365348868526905E-12</c:v>
                      </c:pt>
                      <c:pt idx="3993">
                        <c:v>1.5361308290808149E-12</c:v>
                      </c:pt>
                      <c:pt idx="3994">
                        <c:v>1.5357268474594793E-12</c:v>
                      </c:pt>
                      <c:pt idx="3995">
                        <c:v>1.5353229411813738E-12</c:v>
                      </c:pt>
                      <c:pt idx="3996">
                        <c:v>1.5349191094391639E-12</c:v>
                      </c:pt>
                      <c:pt idx="3997">
                        <c:v>1.5345153514255333E-12</c:v>
                      </c:pt>
                      <c:pt idx="3998">
                        <c:v>1.5341116663331596E-12</c:v>
                      </c:pt>
                      <c:pt idx="3999">
                        <c:v>1.5337080533547207E-12</c:v>
                      </c:pt>
                      <c:pt idx="4000">
                        <c:v>1.5333045116828951E-12</c:v>
                      </c:pt>
                      <c:pt idx="4001">
                        <c:v>1.5329010405103591E-12</c:v>
                      </c:pt>
                      <c:pt idx="4002">
                        <c:v>1.532497639029786E-12</c:v>
                      </c:pt>
                      <c:pt idx="4003">
                        <c:v>1.5320943064338642E-12</c:v>
                      </c:pt>
                      <c:pt idx="4004">
                        <c:v>1.531691041915261E-12</c:v>
                      </c:pt>
                      <c:pt idx="4005">
                        <c:v>1.5312878446666593E-12</c:v>
                      </c:pt>
                      <c:pt idx="4006">
                        <c:v>1.5308847138807372E-12</c:v>
                      </c:pt>
                      <c:pt idx="4007">
                        <c:v>1.5304816487501716E-12</c:v>
                      </c:pt>
                      <c:pt idx="4008">
                        <c:v>1.530078648467642E-12</c:v>
                      </c:pt>
                      <c:pt idx="4009">
                        <c:v>1.5296757122258245E-12</c:v>
                      </c:pt>
                      <c:pt idx="4010">
                        <c:v>1.529272839217398E-12</c:v>
                      </c:pt>
                      <c:pt idx="4011">
                        <c:v>1.5288700286350342E-12</c:v>
                      </c:pt>
                      <c:pt idx="4012">
                        <c:v>1.5284672796714166E-12</c:v>
                      </c:pt>
                      <c:pt idx="4013">
                        <c:v>1.5280645915192285E-12</c:v>
                      </c:pt>
                      <c:pt idx="4014">
                        <c:v>1.5276619633711368E-12</c:v>
                      </c:pt>
                      <c:pt idx="4015">
                        <c:v>1.5272593944198244E-12</c:v>
                      </c:pt>
                      <c:pt idx="4016">
                        <c:v>1.5268568838579696E-12</c:v>
                      </c:pt>
                      <c:pt idx="4017">
                        <c:v>1.5264544308782495E-12</c:v>
                      </c:pt>
                      <c:pt idx="4018">
                        <c:v>1.5260520346733428E-12</c:v>
                      </c:pt>
                      <c:pt idx="4019">
                        <c:v>1.5256496944359212E-12</c:v>
                      </c:pt>
                      <c:pt idx="4020">
                        <c:v>1.5252474093586739E-12</c:v>
                      </c:pt>
                      <c:pt idx="4021">
                        <c:v>1.5248451786342672E-12</c:v>
                      </c:pt>
                      <c:pt idx="4022">
                        <c:v>1.5244430014553849E-12</c:v>
                      </c:pt>
                      <c:pt idx="4023">
                        <c:v>1.5240408770213959E-12</c:v>
                      </c:pt>
                      <c:pt idx="4024">
                        <c:v>1.523638804923781E-12</c:v>
                      </c:pt>
                      <c:pt idx="4025">
                        <c:v>1.5232367848067585E-12</c:v>
                      </c:pt>
                      <c:pt idx="4026">
                        <c:v>1.5228348161663549E-12</c:v>
                      </c:pt>
                      <c:pt idx="4027">
                        <c:v>1.5224328984986147E-12</c:v>
                      </c:pt>
                      <c:pt idx="4028">
                        <c:v>1.5220310312995641E-12</c:v>
                      </c:pt>
                      <c:pt idx="4029">
                        <c:v>1.5216292140652309E-12</c:v>
                      </c:pt>
                      <c:pt idx="4030">
                        <c:v>1.5212274462916584E-12</c:v>
                      </c:pt>
                      <c:pt idx="4031">
                        <c:v>1.5208257274748689E-12</c:v>
                      </c:pt>
                      <c:pt idx="4032">
                        <c:v>1.5204240571108998E-12</c:v>
                      </c:pt>
                      <c:pt idx="4033">
                        <c:v>1.5200224346957832E-12</c:v>
                      </c:pt>
                      <c:pt idx="4034">
                        <c:v>1.5196208597255535E-12</c:v>
                      </c:pt>
                      <c:pt idx="4035">
                        <c:v>1.5192193316962424E-12</c:v>
                      </c:pt>
                      <c:pt idx="4036">
                        <c:v>1.5188178501038766E-12</c:v>
                      </c:pt>
                      <c:pt idx="4037">
                        <c:v>1.5184164144445009E-12</c:v>
                      </c:pt>
                      <c:pt idx="4038">
                        <c:v>1.5180150242141352E-12</c:v>
                      </c:pt>
                      <c:pt idx="4039">
                        <c:v>1.5176136789088252E-12</c:v>
                      </c:pt>
                      <c:pt idx="4040">
                        <c:v>1.5172123780245917E-12</c:v>
                      </c:pt>
                      <c:pt idx="4041">
                        <c:v>1.5168111210574719E-12</c:v>
                      </c:pt>
                      <c:pt idx="4042">
                        <c:v>1.5164099075035001E-12</c:v>
                      </c:pt>
                      <c:pt idx="4043">
                        <c:v>1.5160087368587076E-12</c:v>
                      </c:pt>
                      <c:pt idx="4044">
                        <c:v>1.5156076086191279E-12</c:v>
                      </c:pt>
                      <c:pt idx="4045">
                        <c:v>1.5152065222807877E-12</c:v>
                      </c:pt>
                      <c:pt idx="4046">
                        <c:v>1.5148054773397307E-12</c:v>
                      </c:pt>
                      <c:pt idx="4047">
                        <c:v>1.5144044732919791E-12</c:v>
                      </c:pt>
                      <c:pt idx="4048">
                        <c:v>1.5140035096335763E-12</c:v>
                      </c:pt>
                      <c:pt idx="4049">
                        <c:v>1.5136025858605434E-12</c:v>
                      </c:pt>
                      <c:pt idx="4050">
                        <c:v>1.5132017014689189E-12</c:v>
                      </c:pt>
                      <c:pt idx="4051">
                        <c:v>1.5128008559547358E-12</c:v>
                      </c:pt>
                      <c:pt idx="4052">
                        <c:v>1.5124000488140265E-12</c:v>
                      </c:pt>
                      <c:pt idx="4053">
                        <c:v>1.5119992795428176E-12</c:v>
                      </c:pt>
                      <c:pt idx="4054">
                        <c:v>1.5115985476371532E-12</c:v>
                      </c:pt>
                      <c:pt idx="4055">
                        <c:v>1.5111978525930554E-12</c:v>
                      </c:pt>
                      <c:pt idx="4056">
                        <c:v>1.5107971939065679E-12</c:v>
                      </c:pt>
                      <c:pt idx="4057">
                        <c:v>1.5103965710737112E-12</c:v>
                      </c:pt>
                      <c:pt idx="4058">
                        <c:v>1.5099959835905244E-12</c:v>
                      </c:pt>
                      <c:pt idx="4059">
                        <c:v>1.5095954309530399E-12</c:v>
                      </c:pt>
                      <c:pt idx="4060">
                        <c:v>1.5091949126572907E-12</c:v>
                      </c:pt>
                      <c:pt idx="4061">
                        <c:v>1.508794428199309E-12</c:v>
                      </c:pt>
                      <c:pt idx="4062">
                        <c:v>1.5083939770751272E-12</c:v>
                      </c:pt>
                      <c:pt idx="4063">
                        <c:v>1.5079935587807734E-12</c:v>
                      </c:pt>
                      <c:pt idx="4064">
                        <c:v>1.5075931728122911E-12</c:v>
                      </c:pt>
                      <c:pt idx="4065">
                        <c:v>1.5071928186659398E-12</c:v>
                      </c:pt>
                      <c:pt idx="4066">
                        <c:v>1.5067924960427949E-12</c:v>
                      </c:pt>
                      <c:pt idx="4067">
                        <c:v>1.5063922047455457E-12</c:v>
                      </c:pt>
                      <c:pt idx="4068">
                        <c:v>1.5059919444587436E-12</c:v>
                      </c:pt>
                      <c:pt idx="4069">
                        <c:v>1.5055917148669412E-12</c:v>
                      </c:pt>
                      <c:pt idx="4070">
                        <c:v>1.5051915156546916E-12</c:v>
                      </c:pt>
                      <c:pt idx="4071">
                        <c:v>1.5047913465065477E-12</c:v>
                      </c:pt>
                      <c:pt idx="4072">
                        <c:v>1.5043912071070558E-12</c:v>
                      </c:pt>
                      <c:pt idx="4073">
                        <c:v>1.5039910971407801E-12</c:v>
                      </c:pt>
                      <c:pt idx="4074">
                        <c:v>1.5035910162922619E-12</c:v>
                      </c:pt>
                      <c:pt idx="4075">
                        <c:v>1.5031909642460593E-12</c:v>
                      </c:pt>
                      <c:pt idx="4076">
                        <c:v>1.5027909406867255E-12</c:v>
                      </c:pt>
                      <c:pt idx="4077">
                        <c:v>1.5023909452988125E-12</c:v>
                      </c:pt>
                      <c:pt idx="4078">
                        <c:v>1.5019909777668734E-12</c:v>
                      </c:pt>
                      <c:pt idx="4079">
                        <c:v>1.5015910377754609E-12</c:v>
                      </c:pt>
                      <c:pt idx="4080">
                        <c:v>1.5011911250091275E-12</c:v>
                      </c:pt>
                      <c:pt idx="4081">
                        <c:v>1.5007912391524201E-12</c:v>
                      </c:pt>
                      <c:pt idx="4082">
                        <c:v>1.5003913798899022E-12</c:v>
                      </c:pt>
                      <c:pt idx="4083">
                        <c:v>1.4999915469061155E-12</c:v>
                      </c:pt>
                      <c:pt idx="4084">
                        <c:v>1.4995917398856184E-12</c:v>
                      </c:pt>
                      <c:pt idx="4085">
                        <c:v>1.4991919585129639E-12</c:v>
                      </c:pt>
                      <c:pt idx="4086">
                        <c:v>1.4987922024727037E-12</c:v>
                      </c:pt>
                      <c:pt idx="4087">
                        <c:v>1.4983924714493913E-12</c:v>
                      </c:pt>
                      <c:pt idx="4088">
                        <c:v>1.4979927651275793E-12</c:v>
                      </c:pt>
                      <c:pt idx="4089">
                        <c:v>1.4975930831918136E-12</c:v>
                      </c:pt>
                      <c:pt idx="4090">
                        <c:v>1.4971934253266592E-12</c:v>
                      </c:pt>
                      <c:pt idx="4091">
                        <c:v>1.4967937912166573E-12</c:v>
                      </c:pt>
                      <c:pt idx="4092">
                        <c:v>1.4963941805463652E-12</c:v>
                      </c:pt>
                      <c:pt idx="4093">
                        <c:v>1.4959945930003375E-12</c:v>
                      </c:pt>
                      <c:pt idx="4094">
                        <c:v>1.4955950282631307E-12</c:v>
                      </c:pt>
                      <c:pt idx="4095">
                        <c:v>1.495195486019281E-12</c:v>
                      </c:pt>
                      <c:pt idx="4096">
                        <c:v>1.4947959659533586E-12</c:v>
                      </c:pt>
                      <c:pt idx="4097">
                        <c:v>1.4943964677499097E-12</c:v>
                      </c:pt>
                      <c:pt idx="4098">
                        <c:v>1.4939969910934816E-12</c:v>
                      </c:pt>
                      <c:pt idx="4099">
                        <c:v>1.4935975356686381E-12</c:v>
                      </c:pt>
                      <c:pt idx="4100">
                        <c:v>1.4931981011599207E-12</c:v>
                      </c:pt>
                      <c:pt idx="4101">
                        <c:v>1.4927986872518877E-12</c:v>
                      </c:pt>
                      <c:pt idx="4102">
                        <c:v>1.4923992936290973E-12</c:v>
                      </c:pt>
                      <c:pt idx="4103">
                        <c:v>1.4919999199760905E-12</c:v>
                      </c:pt>
                      <c:pt idx="4104">
                        <c:v>1.4916005659774206E-12</c:v>
                      </c:pt>
                      <c:pt idx="4105">
                        <c:v>1.4912012313176513E-12</c:v>
                      </c:pt>
                      <c:pt idx="4106">
                        <c:v>1.4908019156813293E-12</c:v>
                      </c:pt>
                      <c:pt idx="4107">
                        <c:v>1.4904026187530016E-12</c:v>
                      </c:pt>
                      <c:pt idx="4108">
                        <c:v>1.4900033403170781E-12</c:v>
                      </c:pt>
                      <c:pt idx="4109">
                        <c:v>1.4896040802661011E-12</c:v>
                      </c:pt>
                      <c:pt idx="4110">
                        <c:v>1.4892048384017627E-12</c:v>
                      </c:pt>
                      <c:pt idx="4111">
                        <c:v>1.488805614525079E-12</c:v>
                      </c:pt>
                      <c:pt idx="4112">
                        <c:v>1.4884064084370404E-12</c:v>
                      </c:pt>
                      <c:pt idx="4113">
                        <c:v>1.4880072199386739E-12</c:v>
                      </c:pt>
                      <c:pt idx="4114">
                        <c:v>1.4876080488309826E-12</c:v>
                      </c:pt>
                      <c:pt idx="4115">
                        <c:v>1.4872088949149753E-12</c:v>
                      </c:pt>
                      <c:pt idx="4116">
                        <c:v>1.4868097579916559E-12</c:v>
                      </c:pt>
                      <c:pt idx="4117">
                        <c:v>1.4864106378620441E-12</c:v>
                      </c:pt>
                      <c:pt idx="4118">
                        <c:v>1.4860115343271376E-12</c:v>
                      </c:pt>
                      <c:pt idx="4119">
                        <c:v>1.4856124471879514E-12</c:v>
                      </c:pt>
                      <c:pt idx="4120">
                        <c:v>1.4852133762454939E-12</c:v>
                      </c:pt>
                      <c:pt idx="4121">
                        <c:v>1.4848143213007753E-12</c:v>
                      </c:pt>
                      <c:pt idx="4122">
                        <c:v>1.4844152821548033E-12</c:v>
                      </c:pt>
                      <c:pt idx="4123">
                        <c:v>1.484016258608587E-12</c:v>
                      </c:pt>
                      <c:pt idx="4124">
                        <c:v>1.4836172504631304E-12</c:v>
                      </c:pt>
                      <c:pt idx="4125">
                        <c:v>1.4832182575194533E-12</c:v>
                      </c:pt>
                      <c:pt idx="4126">
                        <c:v>1.4828192795785541E-12</c:v>
                      </c:pt>
                      <c:pt idx="4127">
                        <c:v>1.4824203164414468E-12</c:v>
                      </c:pt>
                      <c:pt idx="4128">
                        <c:v>1.4820213679091402E-12</c:v>
                      </c:pt>
                      <c:pt idx="4129">
                        <c:v>1.4816224337826438E-12</c:v>
                      </c:pt>
                      <c:pt idx="4130">
                        <c:v>1.4812235138629663E-12</c:v>
                      </c:pt>
                      <c:pt idx="4131">
                        <c:v>1.4808246079511171E-12</c:v>
                      </c:pt>
                      <c:pt idx="4132">
                        <c:v>1.4804257158481041E-12</c:v>
                      </c:pt>
                      <c:pt idx="4133">
                        <c:v>1.4800268373549321E-12</c:v>
                      </c:pt>
                      <c:pt idx="4134">
                        <c:v>1.4796279722726208E-12</c:v>
                      </c:pt>
                      <c:pt idx="4135">
                        <c:v>1.4792291204021671E-12</c:v>
                      </c:pt>
                      <c:pt idx="4136">
                        <c:v>1.4788302815445866E-12</c:v>
                      </c:pt>
                      <c:pt idx="4137">
                        <c:v>1.4784314555008882E-12</c:v>
                      </c:pt>
                      <c:pt idx="4138">
                        <c:v>1.4780326420720805E-12</c:v>
                      </c:pt>
                      <c:pt idx="4139">
                        <c:v>1.4776338410591728E-12</c:v>
                      </c:pt>
                      <c:pt idx="4140">
                        <c:v>1.4772350522631741E-12</c:v>
                      </c:pt>
                      <c:pt idx="4141">
                        <c:v>1.4768362754850928E-12</c:v>
                      </c:pt>
                      <c:pt idx="4142">
                        <c:v>1.4764375105259334E-12</c:v>
                      </c:pt>
                      <c:pt idx="4143">
                        <c:v>1.4760387571867151E-12</c:v>
                      </c:pt>
                      <c:pt idx="4144">
                        <c:v>1.4756400152684357E-12</c:v>
                      </c:pt>
                      <c:pt idx="4145">
                        <c:v>1.4752412845721108E-12</c:v>
                      </c:pt>
                      <c:pt idx="4146">
                        <c:v>1.4748425648987483E-12</c:v>
                      </c:pt>
                      <c:pt idx="4147">
                        <c:v>1.4744438560493573E-12</c:v>
                      </c:pt>
                      <c:pt idx="4148">
                        <c:v>1.4740451578249476E-12</c:v>
                      </c:pt>
                      <c:pt idx="4149">
                        <c:v>1.4736464700265278E-12</c:v>
                      </c:pt>
                      <c:pt idx="4150">
                        <c:v>1.4732477925525552E-12</c:v>
                      </c:pt>
                      <c:pt idx="4151">
                        <c:v>1.4728491254347238E-12</c:v>
                      </c:pt>
                      <c:pt idx="4152">
                        <c:v>1.4724504685300464E-12</c:v>
                      </c:pt>
                      <c:pt idx="4153">
                        <c:v>1.472051821689494E-12</c:v>
                      </c:pt>
                      <c:pt idx="4154">
                        <c:v>1.471653184764037E-12</c:v>
                      </c:pt>
                      <c:pt idx="4155">
                        <c:v>1.4712545576046288E-12</c:v>
                      </c:pt>
                      <c:pt idx="4156">
                        <c:v>1.4708559400622391E-12</c:v>
                      </c:pt>
                      <c:pt idx="4157">
                        <c:v>1.4704573319878274E-12</c:v>
                      </c:pt>
                      <c:pt idx="4158">
                        <c:v>1.4700587332323694E-12</c:v>
                      </c:pt>
                      <c:pt idx="4159">
                        <c:v>1.4696601436468241E-12</c:v>
                      </c:pt>
                      <c:pt idx="4160">
                        <c:v>1.46926156308215E-12</c:v>
                      </c:pt>
                      <c:pt idx="4161">
                        <c:v>1.4688629913893186E-12</c:v>
                      </c:pt>
                      <c:pt idx="4162">
                        <c:v>1.4684644284192994E-12</c:v>
                      </c:pt>
                      <c:pt idx="4163">
                        <c:v>1.4680658740230454E-12</c:v>
                      </c:pt>
                      <c:pt idx="4164">
                        <c:v>1.4676673280590945E-12</c:v>
                      </c:pt>
                      <c:pt idx="4165">
                        <c:v>1.4672687904010514E-12</c:v>
                      </c:pt>
                      <c:pt idx="4166">
                        <c:v>1.4668702609093066E-12</c:v>
                      </c:pt>
                      <c:pt idx="4167">
                        <c:v>1.4664717394435621E-12</c:v>
                      </c:pt>
                      <c:pt idx="4168">
                        <c:v>1.4660732258635017E-12</c:v>
                      </c:pt>
                      <c:pt idx="4169">
                        <c:v>1.4656747200288104E-12</c:v>
                      </c:pt>
                      <c:pt idx="4170">
                        <c:v>1.4652762217991837E-12</c:v>
                      </c:pt>
                      <c:pt idx="4171">
                        <c:v>1.4648777310343173E-12</c:v>
                      </c:pt>
                      <c:pt idx="4172">
                        <c:v>1.4644792475938907E-12</c:v>
                      </c:pt>
                      <c:pt idx="4173">
                        <c:v>1.4640807713375993E-12</c:v>
                      </c:pt>
                      <c:pt idx="4174">
                        <c:v>1.4636823021251332E-12</c:v>
                      </c:pt>
                      <c:pt idx="4175">
                        <c:v>1.4632838398161768E-12</c:v>
                      </c:pt>
                      <c:pt idx="4176">
                        <c:v>1.462885384270432E-12</c:v>
                      </c:pt>
                      <c:pt idx="4177">
                        <c:v>1.4624869353475771E-12</c:v>
                      </c:pt>
                      <c:pt idx="4178">
                        <c:v>1.4620391499340437E-12</c:v>
                      </c:pt>
                      <c:pt idx="4179">
                        <c:v>1.4615717032296305E-12</c:v>
                      </c:pt>
                      <c:pt idx="4180">
                        <c:v>1.4611042666892012E-12</c:v>
                      </c:pt>
                      <c:pt idx="4181">
                        <c:v>1.4606368401537987E-12</c:v>
                      </c:pt>
                      <c:pt idx="4182">
                        <c:v>1.4601694234644603E-12</c:v>
                      </c:pt>
                      <c:pt idx="4183">
                        <c:v>1.4597020164622239E-12</c:v>
                      </c:pt>
                      <c:pt idx="4184">
                        <c:v>1.4592346189881253E-12</c:v>
                      </c:pt>
                      <c:pt idx="4185">
                        <c:v>1.4587672308831984E-12</c:v>
                      </c:pt>
                      <c:pt idx="4186">
                        <c:v>1.4582998519884904E-12</c:v>
                      </c:pt>
                      <c:pt idx="4187">
                        <c:v>1.4578324821450341E-12</c:v>
                      </c:pt>
                      <c:pt idx="4188">
                        <c:v>1.457365121193861E-12</c:v>
                      </c:pt>
                      <c:pt idx="4189">
                        <c:v>1.4568977689760195E-12</c:v>
                      </c:pt>
                      <c:pt idx="4190">
                        <c:v>1.4564304253325358E-12</c:v>
                      </c:pt>
                      <c:pt idx="4191">
                        <c:v>1.4559630901044532E-12</c:v>
                      </c:pt>
                      <c:pt idx="4192">
                        <c:v>1.455495763141903E-12</c:v>
                      </c:pt>
                      <c:pt idx="4193">
                        <c:v>1.4550284443314686E-12</c:v>
                      </c:pt>
                      <c:pt idx="4194">
                        <c:v>1.4545611335515546E-12</c:v>
                      </c:pt>
                      <c:pt idx="4195">
                        <c:v>1.4540938306790991E-12</c:v>
                      </c:pt>
                      <c:pt idx="4196">
                        <c:v>1.4536265355910341E-12</c:v>
                      </c:pt>
                      <c:pt idx="4197">
                        <c:v>1.4531592481642867E-12</c:v>
                      </c:pt>
                      <c:pt idx="4198">
                        <c:v>1.4526919682758008E-12</c:v>
                      </c:pt>
                      <c:pt idx="4199">
                        <c:v>1.452224695802503E-12</c:v>
                      </c:pt>
                      <c:pt idx="4200">
                        <c:v>1.4517574306213197E-12</c:v>
                      </c:pt>
                      <c:pt idx="4201">
                        <c:v>1.4512901726091947E-12</c:v>
                      </c:pt>
                      <c:pt idx="4202">
                        <c:v>1.450822921643049E-12</c:v>
                      </c:pt>
                      <c:pt idx="4203">
                        <c:v>1.4503556775998267E-12</c:v>
                      </c:pt>
                      <c:pt idx="4204">
                        <c:v>1.4498884403564478E-12</c:v>
                      </c:pt>
                      <c:pt idx="4205">
                        <c:v>1.449421209789852E-12</c:v>
                      </c:pt>
                      <c:pt idx="4206">
                        <c:v>1.4489539857689827E-12</c:v>
                      </c:pt>
                      <c:pt idx="4207">
                        <c:v>1.4484867681546577E-12</c:v>
                      </c:pt>
                      <c:pt idx="4208">
                        <c:v>1.4480195568496452E-12</c:v>
                      </c:pt>
                      <c:pt idx="4209">
                        <c:v>1.4475523517600262E-12</c:v>
                      </c:pt>
                      <c:pt idx="4210">
                        <c:v>1.4470851527918823E-12</c:v>
                      </c:pt>
                      <c:pt idx="4211">
                        <c:v>1.4466179598512935E-12</c:v>
                      </c:pt>
                      <c:pt idx="4212">
                        <c:v>1.4461507728443355E-12</c:v>
                      </c:pt>
                      <c:pt idx="4213">
                        <c:v>1.4456835916771013E-12</c:v>
                      </c:pt>
                      <c:pt idx="4214">
                        <c:v>1.4452164162556655E-12</c:v>
                      </c:pt>
                      <c:pt idx="4215">
                        <c:v>1.4447492464861035E-12</c:v>
                      </c:pt>
                      <c:pt idx="4216">
                        <c:v>1.4442820822745023E-12</c:v>
                      </c:pt>
                      <c:pt idx="4217">
                        <c:v>1.4438149235269481E-12</c:v>
                      </c:pt>
                      <c:pt idx="4218">
                        <c:v>1.4433477701495107E-12</c:v>
                      </c:pt>
                      <c:pt idx="4219">
                        <c:v>1.442880622048277E-12</c:v>
                      </c:pt>
                      <c:pt idx="4220">
                        <c:v>1.4424134791293283E-12</c:v>
                      </c:pt>
                      <c:pt idx="4221">
                        <c:v>1.4419463412987442E-12</c:v>
                      </c:pt>
                      <c:pt idx="4222">
                        <c:v>1.4414792084626071E-12</c:v>
                      </c:pt>
                      <c:pt idx="4223">
                        <c:v>1.4410120805269974E-12</c:v>
                      </c:pt>
                      <c:pt idx="4224">
                        <c:v>1.4405449573979902E-12</c:v>
                      </c:pt>
                      <c:pt idx="4225">
                        <c:v>1.4400778389816788E-12</c:v>
                      </c:pt>
                      <c:pt idx="4226">
                        <c:v>1.4396107251841375E-12</c:v>
                      </c:pt>
                      <c:pt idx="4227">
                        <c:v>1.4391436159114416E-12</c:v>
                      </c:pt>
                      <c:pt idx="4228">
                        <c:v>1.438676511069684E-12</c:v>
                      </c:pt>
                      <c:pt idx="4229">
                        <c:v>1.4382094105649346E-12</c:v>
                      </c:pt>
                      <c:pt idx="4230">
                        <c:v>1.4377423143032792E-12</c:v>
                      </c:pt>
                      <c:pt idx="4231">
                        <c:v>1.4372752221907987E-12</c:v>
                      </c:pt>
                      <c:pt idx="4232">
                        <c:v>1.4368081341335812E-12</c:v>
                      </c:pt>
                      <c:pt idx="4233">
                        <c:v>1.4363410500376948E-12</c:v>
                      </c:pt>
                      <c:pt idx="4234">
                        <c:v>1.4358739698050205E-12</c:v>
                      </c:pt>
                      <c:pt idx="4235">
                        <c:v>1.4354068933338969E-12</c:v>
                      </c:pt>
                      <c:pt idx="4236">
                        <c:v>1.4349398205584808E-12</c:v>
                      </c:pt>
                      <c:pt idx="4237">
                        <c:v>1.4344727514167189E-12</c:v>
                      </c:pt>
                      <c:pt idx="4238">
                        <c:v>1.4340056858465633E-12</c:v>
                      </c:pt>
                      <c:pt idx="4239">
                        <c:v>1.4335386237859614E-12</c:v>
                      </c:pt>
                      <c:pt idx="4240">
                        <c:v>1.4330715651728768E-12</c:v>
                      </c:pt>
                      <c:pt idx="4241">
                        <c:v>1.4326045099452508E-12</c:v>
                      </c:pt>
                      <c:pt idx="4242">
                        <c:v>1.4321374580410419E-12</c:v>
                      </c:pt>
                      <c:pt idx="4243">
                        <c:v>1.4316704093982079E-12</c:v>
                      </c:pt>
                      <c:pt idx="4244">
                        <c:v>1.4312033639546901E-12</c:v>
                      </c:pt>
                      <c:pt idx="4245">
                        <c:v>1.430736321648447E-12</c:v>
                      </c:pt>
                      <c:pt idx="4246">
                        <c:v>1.4302692824174308E-12</c:v>
                      </c:pt>
                      <c:pt idx="4247">
                        <c:v>1.4298022461995943E-12</c:v>
                      </c:pt>
                      <c:pt idx="4248">
                        <c:v>1.4293352129328896E-12</c:v>
                      </c:pt>
                      <c:pt idx="4249">
                        <c:v>1.4288681825552697E-12</c:v>
                      </c:pt>
                      <c:pt idx="4250">
                        <c:v>1.4284011550046815E-12</c:v>
                      </c:pt>
                      <c:pt idx="4251">
                        <c:v>1.4279341302190891E-12</c:v>
                      </c:pt>
                      <c:pt idx="4252">
                        <c:v>1.4274671081364382E-12</c:v>
                      </c:pt>
                      <c:pt idx="4253">
                        <c:v>1.4270000886946767E-12</c:v>
                      </c:pt>
                      <c:pt idx="4254">
                        <c:v>1.4265330718317685E-12</c:v>
                      </c:pt>
                      <c:pt idx="4255">
                        <c:v>1.4260660574856543E-12</c:v>
                      </c:pt>
                      <c:pt idx="4256">
                        <c:v>1.425599045594293E-12</c:v>
                      </c:pt>
                      <c:pt idx="4257">
                        <c:v>1.4251320360956363E-12</c:v>
                      </c:pt>
                      <c:pt idx="4258">
                        <c:v>1.4246650289276373E-12</c:v>
                      </c:pt>
                      <c:pt idx="4259">
                        <c:v>1.4241980240282484E-12</c:v>
                      </c:pt>
                      <c:pt idx="4260">
                        <c:v>1.4237310213354225E-12</c:v>
                      </c:pt>
                      <c:pt idx="4261">
                        <c:v>1.4232640207871116E-12</c:v>
                      </c:pt>
                      <c:pt idx="4262">
                        <c:v>1.4227970223212683E-12</c:v>
                      </c:pt>
                      <c:pt idx="4263">
                        <c:v>1.4223300258758456E-12</c:v>
                      </c:pt>
                      <c:pt idx="4264">
                        <c:v>1.4218630313887893E-12</c:v>
                      </c:pt>
                      <c:pt idx="4265">
                        <c:v>1.421396038798065E-12</c:v>
                      </c:pt>
                      <c:pt idx="4266">
                        <c:v>1.4209290480416185E-12</c:v>
                      </c:pt>
                      <c:pt idx="4267">
                        <c:v>1.4204620590573966E-12</c:v>
                      </c:pt>
                      <c:pt idx="4268">
                        <c:v>1.4199950717833579E-12</c:v>
                      </c:pt>
                      <c:pt idx="4269">
                        <c:v>1.4195280861574598E-12</c:v>
                      </c:pt>
                      <c:pt idx="4270">
                        <c:v>1.4190611021176448E-12</c:v>
                      </c:pt>
                      <c:pt idx="4271">
                        <c:v>1.4185941196018707E-12</c:v>
                      </c:pt>
                      <c:pt idx="4272">
                        <c:v>1.4181271385480892E-12</c:v>
                      </c:pt>
                      <c:pt idx="4273">
                        <c:v>1.4176601588942538E-12</c:v>
                      </c:pt>
                      <c:pt idx="4274">
                        <c:v>1.4171931805783162E-12</c:v>
                      </c:pt>
                      <c:pt idx="4275">
                        <c:v>1.4167262035382245E-12</c:v>
                      </c:pt>
                      <c:pt idx="4276">
                        <c:v>1.4162592277162661E-12</c:v>
                      </c:pt>
                      <c:pt idx="4277">
                        <c:v>1.4157922530933413E-12</c:v>
                      </c:pt>
                      <c:pt idx="4278">
                        <c:v>1.4153252796380414E-12</c:v>
                      </c:pt>
                      <c:pt idx="4279">
                        <c:v>1.4148583073127943E-12</c:v>
                      </c:pt>
                      <c:pt idx="4280">
                        <c:v>1.4143913360800049E-12</c:v>
                      </c:pt>
                      <c:pt idx="4281">
                        <c:v>1.4139243659021026E-12</c:v>
                      </c:pt>
                      <c:pt idx="4282">
                        <c:v>1.4134573967414916E-12</c:v>
                      </c:pt>
                      <c:pt idx="4283">
                        <c:v>1.4129904285605956E-12</c:v>
                      </c:pt>
                      <c:pt idx="4284">
                        <c:v>1.4125234613218308E-12</c:v>
                      </c:pt>
                      <c:pt idx="4285">
                        <c:v>1.4120564949876144E-12</c:v>
                      </c:pt>
                      <c:pt idx="4286">
                        <c:v>1.4115895295203633E-12</c:v>
                      </c:pt>
                      <c:pt idx="4287">
                        <c:v>1.4111225648824938E-12</c:v>
                      </c:pt>
                      <c:pt idx="4288">
                        <c:v>1.4106556010364238E-12</c:v>
                      </c:pt>
                      <c:pt idx="4289">
                        <c:v>1.410188637944564E-12</c:v>
                      </c:pt>
                      <c:pt idx="4290">
                        <c:v>1.4097216755693421E-12</c:v>
                      </c:pt>
                      <c:pt idx="4291">
                        <c:v>1.4092547138731701E-12</c:v>
                      </c:pt>
                      <c:pt idx="4292">
                        <c:v>1.4087877528184588E-12</c:v>
                      </c:pt>
                      <c:pt idx="4293">
                        <c:v>1.4083207923676308E-12</c:v>
                      </c:pt>
                      <c:pt idx="4294">
                        <c:v>1.4078538324831091E-12</c:v>
                      </c:pt>
                      <c:pt idx="4295">
                        <c:v>1.4073868731272982E-12</c:v>
                      </c:pt>
                      <c:pt idx="4296">
                        <c:v>1.4069199142626219E-12</c:v>
                      </c:pt>
                      <c:pt idx="4297">
                        <c:v>1.4064529558514963E-12</c:v>
                      </c:pt>
                      <c:pt idx="4298">
                        <c:v>1.4059859978563383E-12</c:v>
                      </c:pt>
                      <c:pt idx="4299">
                        <c:v>1.4055190402395653E-12</c:v>
                      </c:pt>
                      <c:pt idx="4300">
                        <c:v>1.4050520829635936E-12</c:v>
                      </c:pt>
                      <c:pt idx="4301">
                        <c:v>1.4045851259908406E-12</c:v>
                      </c:pt>
                      <c:pt idx="4302">
                        <c:v>1.4041181692837222E-12</c:v>
                      </c:pt>
                      <c:pt idx="4303">
                        <c:v>1.4036512128046505E-12</c:v>
                      </c:pt>
                      <c:pt idx="4304">
                        <c:v>1.4031842565160538E-12</c:v>
                      </c:pt>
                      <c:pt idx="4305">
                        <c:v>1.4027173003803374E-12</c:v>
                      </c:pt>
                      <c:pt idx="4306">
                        <c:v>1.4022503443599235E-12</c:v>
                      </c:pt>
                      <c:pt idx="4307">
                        <c:v>1.4017833884172355E-12</c:v>
                      </c:pt>
                      <c:pt idx="4308">
                        <c:v>1.4013164325146777E-12</c:v>
                      </c:pt>
                      <c:pt idx="4309">
                        <c:v>1.4008494766146743E-12</c:v>
                      </c:pt>
                      <c:pt idx="4310">
                        <c:v>1.4003825206796405E-12</c:v>
                      </c:pt>
                      <c:pt idx="4311">
                        <c:v>1.3999155646719937E-12</c:v>
                      </c:pt>
                      <c:pt idx="4312">
                        <c:v>1.3994486085541512E-12</c:v>
                      </c:pt>
                      <c:pt idx="4313">
                        <c:v>1.39898165228853E-12</c:v>
                      </c:pt>
                      <c:pt idx="4314">
                        <c:v>1.3985146958375469E-12</c:v>
                      </c:pt>
                      <c:pt idx="4315">
                        <c:v>1.3980477391636181E-12</c:v>
                      </c:pt>
                      <c:pt idx="4316">
                        <c:v>1.3975807822291555E-12</c:v>
                      </c:pt>
                      <c:pt idx="4317">
                        <c:v>1.3971138249965867E-12</c:v>
                      </c:pt>
                      <c:pt idx="4318">
                        <c:v>1.3966468674296353E-12</c:v>
                      </c:pt>
                      <c:pt idx="4319">
                        <c:v>1.3961799095145363E-12</c:v>
                      </c:pt>
                      <c:pt idx="4320">
                        <c:v>1.3957129512339279E-12</c:v>
                      </c:pt>
                      <c:pt idx="4321">
                        <c:v>1.3952459925651371E-12</c:v>
                      </c:pt>
                      <c:pt idx="4322">
                        <c:v>1.3947790334854842E-12</c:v>
                      </c:pt>
                      <c:pt idx="4323">
                        <c:v>1.3943120739722914E-12</c:v>
                      </c:pt>
                      <c:pt idx="4324">
                        <c:v>1.3938451140028787E-12</c:v>
                      </c:pt>
                      <c:pt idx="4325">
                        <c:v>1.3933781535545664E-12</c:v>
                      </c:pt>
                      <c:pt idx="4326">
                        <c:v>1.3929111926046768E-12</c:v>
                      </c:pt>
                      <c:pt idx="4327">
                        <c:v>1.3924442311305298E-12</c:v>
                      </c:pt>
                      <c:pt idx="4328">
                        <c:v>1.3919772691094465E-12</c:v>
                      </c:pt>
                      <c:pt idx="4329">
                        <c:v>1.3915103065187422E-12</c:v>
                      </c:pt>
                      <c:pt idx="4330">
                        <c:v>1.3910433433357491E-12</c:v>
                      </c:pt>
                      <c:pt idx="4331">
                        <c:v>1.3905763795377768E-12</c:v>
                      </c:pt>
                      <c:pt idx="4332">
                        <c:v>1.390109415102157E-12</c:v>
                      </c:pt>
                      <c:pt idx="4333">
                        <c:v>1.3896424500062001E-12</c:v>
                      </c:pt>
                      <c:pt idx="4334">
                        <c:v>1.3891754842272324E-12</c:v>
                      </c:pt>
                      <c:pt idx="4335">
                        <c:v>1.3887085177425744E-12</c:v>
                      </c:pt>
                      <c:pt idx="4336">
                        <c:v>1.3882415505295473E-12</c:v>
                      </c:pt>
                      <c:pt idx="4337">
                        <c:v>1.3877745825654721E-12</c:v>
                      </c:pt>
                      <c:pt idx="4338">
                        <c:v>1.3873076138276696E-12</c:v>
                      </c:pt>
                      <c:pt idx="4339">
                        <c:v>1.3868406442934608E-12</c:v>
                      </c:pt>
                      <c:pt idx="4340">
                        <c:v>1.3863736739401657E-12</c:v>
                      </c:pt>
                      <c:pt idx="4341">
                        <c:v>1.3859067027451009E-12</c:v>
                      </c:pt>
                      <c:pt idx="4342">
                        <c:v>1.3854397306855977E-12</c:v>
                      </c:pt>
                      <c:pt idx="4343">
                        <c:v>1.3849727577389716E-12</c:v>
                      </c:pt>
                      <c:pt idx="4344">
                        <c:v>1.384505783882538E-12</c:v>
                      </c:pt>
                      <c:pt idx="4345">
                        <c:v>1.3840388090936229E-12</c:v>
                      </c:pt>
                      <c:pt idx="4346">
                        <c:v>1.3835718333495534E-12</c:v>
                      </c:pt>
                      <c:pt idx="4347">
                        <c:v>1.3831048566276395E-12</c:v>
                      </c:pt>
                      <c:pt idx="4348">
                        <c:v>1.3826378789052065E-12</c:v>
                      </c:pt>
                      <c:pt idx="4349">
                        <c:v>1.3821709001595763E-12</c:v>
                      </c:pt>
                      <c:pt idx="4350">
                        <c:v>1.3817039203680688E-12</c:v>
                      </c:pt>
                      <c:pt idx="4351">
                        <c:v>1.3812369395080059E-12</c:v>
                      </c:pt>
                      <c:pt idx="4352">
                        <c:v>1.3807699575567086E-12</c:v>
                      </c:pt>
                      <c:pt idx="4353">
                        <c:v>1.3803029744914968E-12</c:v>
                      </c:pt>
                      <c:pt idx="4354">
                        <c:v>1.379835990289686E-12</c:v>
                      </c:pt>
                      <c:pt idx="4355">
                        <c:v>1.3793690049286093E-12</c:v>
                      </c:pt>
                      <c:pt idx="4356">
                        <c:v>1.3789020183855749E-12</c:v>
                      </c:pt>
                      <c:pt idx="4357">
                        <c:v>1.3784350306379163E-12</c:v>
                      </c:pt>
                      <c:pt idx="4358">
                        <c:v>1.377968041662942E-12</c:v>
                      </c:pt>
                      <c:pt idx="4359">
                        <c:v>1.3775010514379793E-12</c:v>
                      </c:pt>
                      <c:pt idx="4360">
                        <c:v>1.3770340599406446E-12</c:v>
                      </c:pt>
                      <c:pt idx="4361">
                        <c:v>1.3765670671610173E-12</c:v>
                      </c:pt>
                      <c:pt idx="4362">
                        <c:v>1.3761000730899055E-12</c:v>
                      </c:pt>
                      <c:pt idx="4363">
                        <c:v>1.3756330777137621E-12</c:v>
                      </c:pt>
                      <c:pt idx="4364">
                        <c:v>1.3751660810190414E-12</c:v>
                      </c:pt>
                      <c:pt idx="4365">
                        <c:v>1.3746990829921977E-12</c:v>
                      </c:pt>
                      <c:pt idx="4366">
                        <c:v>1.3742320836196789E-12</c:v>
                      </c:pt>
                      <c:pt idx="4367">
                        <c:v>1.3737650828879508E-12</c:v>
                      </c:pt>
                      <c:pt idx="4368">
                        <c:v>1.3732980807834612E-12</c:v>
                      </c:pt>
                      <c:pt idx="4369">
                        <c:v>1.3728310772926588E-12</c:v>
                      </c:pt>
                      <c:pt idx="4370">
                        <c:v>1.372364072402009E-12</c:v>
                      </c:pt>
                      <c:pt idx="4371">
                        <c:v>1.3718970660979543E-12</c:v>
                      </c:pt>
                      <c:pt idx="4372">
                        <c:v>1.3714300583669541E-12</c:v>
                      </c:pt>
                      <c:pt idx="4373">
                        <c:v>1.370963049195463E-12</c:v>
                      </c:pt>
                      <c:pt idx="4374">
                        <c:v>1.3704960385699349E-12</c:v>
                      </c:pt>
                      <c:pt idx="4375">
                        <c:v>1.3700290264768234E-12</c:v>
                      </c:pt>
                      <c:pt idx="4376">
                        <c:v>1.3695620129025825E-12</c:v>
                      </c:pt>
                      <c:pt idx="4377">
                        <c:v>1.3690949978336667E-12</c:v>
                      </c:pt>
                      <c:pt idx="4378">
                        <c:v>1.3686279812565298E-12</c:v>
                      </c:pt>
                      <c:pt idx="4379">
                        <c:v>1.368160963157625E-12</c:v>
                      </c:pt>
                      <c:pt idx="4380">
                        <c:v>1.3676939435234075E-12</c:v>
                      </c:pt>
                      <c:pt idx="4381">
                        <c:v>1.3672269223403248E-12</c:v>
                      </c:pt>
                      <c:pt idx="4382">
                        <c:v>1.3667598995948433E-12</c:v>
                      </c:pt>
                      <c:pt idx="4383">
                        <c:v>1.3662928752734043E-12</c:v>
                      </c:pt>
                      <c:pt idx="4384">
                        <c:v>1.365825849362468E-12</c:v>
                      </c:pt>
                      <c:pt idx="4385">
                        <c:v>1.3653588218484947E-12</c:v>
                      </c:pt>
                      <c:pt idx="4386">
                        <c:v>1.3648917927179263E-12</c:v>
                      </c:pt>
                      <c:pt idx="4387">
                        <c:v>1.3644247619572226E-12</c:v>
                      </c:pt>
                      <c:pt idx="4388">
                        <c:v>1.3639577295528377E-12</c:v>
                      </c:pt>
                      <c:pt idx="4389">
                        <c:v>1.3634906954912256E-12</c:v>
                      </c:pt>
                      <c:pt idx="4390">
                        <c:v>1.3630236597588405E-12</c:v>
                      </c:pt>
                      <c:pt idx="4391">
                        <c:v>1.3625566223421359E-12</c:v>
                      </c:pt>
                      <c:pt idx="4392">
                        <c:v>1.3620895832275607E-12</c:v>
                      </c:pt>
                      <c:pt idx="4393">
                        <c:v>1.3616225424015797E-12</c:v>
                      </c:pt>
                      <c:pt idx="4394">
                        <c:v>1.3611554998506417E-12</c:v>
                      </c:pt>
                      <c:pt idx="4395">
                        <c:v>1.3606884555611945E-12</c:v>
                      </c:pt>
                      <c:pt idx="4396">
                        <c:v>1.3602214095197044E-12</c:v>
                      </c:pt>
                      <c:pt idx="4397">
                        <c:v>1.3597543617126131E-12</c:v>
                      </c:pt>
                      <c:pt idx="4398">
                        <c:v>1.3592873121263808E-12</c:v>
                      </c:pt>
                      <c:pt idx="4399">
                        <c:v>1.358820260747461E-12</c:v>
                      </c:pt>
                      <c:pt idx="4400">
                        <c:v>1.3583532075623134E-12</c:v>
                      </c:pt>
                      <c:pt idx="4401">
                        <c:v>1.3578861525573817E-12</c:v>
                      </c:pt>
                      <c:pt idx="4402">
                        <c:v>1.3574190957191684E-12</c:v>
                      </c:pt>
                      <c:pt idx="4403">
                        <c:v>1.3569520370459202E-12</c:v>
                      </c:pt>
                      <c:pt idx="4404">
                        <c:v>1.3564849765365681E-12</c:v>
                      </c:pt>
                      <c:pt idx="4405">
                        <c:v>1.3560179141822874E-12</c:v>
                      </c:pt>
                      <c:pt idx="4406">
                        <c:v>1.3555508499742618E-12</c:v>
                      </c:pt>
                      <c:pt idx="4407">
                        <c:v>1.3550837839036674E-12</c:v>
                      </c:pt>
                      <c:pt idx="4408">
                        <c:v>1.3546167159616988E-12</c:v>
                      </c:pt>
                      <c:pt idx="4409">
                        <c:v>1.3541496461395271E-12</c:v>
                      </c:pt>
                      <c:pt idx="4410">
                        <c:v>1.3536825744283403E-12</c:v>
                      </c:pt>
                      <c:pt idx="4411">
                        <c:v>1.3532155008193266E-12</c:v>
                      </c:pt>
                      <c:pt idx="4412">
                        <c:v>1.3527484253036574E-12</c:v>
                      </c:pt>
                      <c:pt idx="4413">
                        <c:v>1.3522813478725217E-12</c:v>
                      </c:pt>
                      <c:pt idx="4414">
                        <c:v>1.3518142685171009E-12</c:v>
                      </c:pt>
                      <c:pt idx="4415">
                        <c:v>1.3513471872285784E-12</c:v>
                      </c:pt>
                      <c:pt idx="4416">
                        <c:v>1.3508801039981357E-12</c:v>
                      </c:pt>
                      <c:pt idx="4417">
                        <c:v>1.3504130188169568E-12</c:v>
                      </c:pt>
                      <c:pt idx="4418">
                        <c:v>1.3499459316762179E-12</c:v>
                      </c:pt>
                      <c:pt idx="4419">
                        <c:v>1.3494788425671127E-12</c:v>
                      </c:pt>
                      <c:pt idx="4420">
                        <c:v>1.3490117514808184E-12</c:v>
                      </c:pt>
                      <c:pt idx="4421">
                        <c:v>1.3485446584085123E-12</c:v>
                      </c:pt>
                      <c:pt idx="4422">
                        <c:v>1.3480775633413821E-12</c:v>
                      </c:pt>
                      <c:pt idx="4423">
                        <c:v>1.3476104662706162E-12</c:v>
                      </c:pt>
                      <c:pt idx="4424">
                        <c:v>1.3471433671873859E-12</c:v>
                      </c:pt>
                      <c:pt idx="4425">
                        <c:v>1.3466762660828796E-12</c:v>
                      </c:pt>
                      <c:pt idx="4426">
                        <c:v>1.3462091629482801E-12</c:v>
                      </c:pt>
                      <c:pt idx="4427">
                        <c:v>1.3457420577747686E-12</c:v>
                      </c:pt>
                      <c:pt idx="4428">
                        <c:v>1.3452749505535294E-12</c:v>
                      </c:pt>
                      <c:pt idx="4429">
                        <c:v>1.3448078412757446E-12</c:v>
                      </c:pt>
                      <c:pt idx="4430">
                        <c:v>1.3443407299325963E-12</c:v>
                      </c:pt>
                      <c:pt idx="4431">
                        <c:v>1.3436222407341713E-12</c:v>
                      </c:pt>
                      <c:pt idx="4432">
                        <c:v>1.3429003027544436E-12</c:v>
                      </c:pt>
                      <c:pt idx="4433">
                        <c:v>1.3421783621083376E-12</c:v>
                      </c:pt>
                      <c:pt idx="4434">
                        <c:v>1.3414564187833013E-12</c:v>
                      </c:pt>
                      <c:pt idx="4435">
                        <c:v>1.340734472766804E-12</c:v>
                      </c:pt>
                      <c:pt idx="4436">
                        <c:v>1.3400125240463051E-12</c:v>
                      </c:pt>
                      <c:pt idx="4437">
                        <c:v>1.3392905726092576E-12</c:v>
                      </c:pt>
                      <c:pt idx="4438">
                        <c:v>1.3385686184431199E-12</c:v>
                      </c:pt>
                      <c:pt idx="4439">
                        <c:v>1.3378466615353566E-12</c:v>
                      </c:pt>
                      <c:pt idx="4440">
                        <c:v>1.3371247018734211E-12</c:v>
                      </c:pt>
                      <c:pt idx="4441">
                        <c:v>1.3364027394447717E-12</c:v>
                      </c:pt>
                      <c:pt idx="4442">
                        <c:v>1.3356807742368734E-12</c:v>
                      </c:pt>
                      <c:pt idx="4443">
                        <c:v>1.3349588062371784E-12</c:v>
                      </c:pt>
                      <c:pt idx="4444">
                        <c:v>1.3342368354331523E-12</c:v>
                      </c:pt>
                      <c:pt idx="4445">
                        <c:v>1.3335148618122474E-12</c:v>
                      </c:pt>
                      <c:pt idx="4446">
                        <c:v>1.3327928853619286E-12</c:v>
                      </c:pt>
                      <c:pt idx="4447">
                        <c:v>1.3320709060696428E-12</c:v>
                      </c:pt>
                      <c:pt idx="4448">
                        <c:v>1.3313489239228656E-12</c:v>
                      </c:pt>
                      <c:pt idx="4449">
                        <c:v>1.3306269389090456E-12</c:v>
                      </c:pt>
                      <c:pt idx="4450">
                        <c:v>1.3299049510156403E-12</c:v>
                      </c:pt>
                      <c:pt idx="4451">
                        <c:v>1.3291829602301097E-12</c:v>
                      </c:pt>
                      <c:pt idx="4452">
                        <c:v>1.3284609665399167E-12</c:v>
                      </c:pt>
                      <c:pt idx="4453">
                        <c:v>1.3277389699325217E-12</c:v>
                      </c:pt>
                      <c:pt idx="4454">
                        <c:v>1.3270169703953767E-12</c:v>
                      </c:pt>
                      <c:pt idx="4455">
                        <c:v>1.3262949679159409E-12</c:v>
                      </c:pt>
                      <c:pt idx="4456">
                        <c:v>1.3255729624816726E-12</c:v>
                      </c:pt>
                      <c:pt idx="4457">
                        <c:v>1.3248509540800368E-12</c:v>
                      </c:pt>
                      <c:pt idx="4458">
                        <c:v>1.3241289426984918E-12</c:v>
                      </c:pt>
                      <c:pt idx="4459">
                        <c:v>1.323406928328002E-12</c:v>
                      </c:pt>
                      <c:pt idx="4460">
                        <c:v>1.3226849109635849E-12</c:v>
                      </c:pt>
                      <c:pt idx="4461">
                        <c:v>1.321962890596943E-12</c:v>
                      </c:pt>
                      <c:pt idx="4462">
                        <c:v>1.3212408672197349E-12</c:v>
                      </c:pt>
                      <c:pt idx="4463">
                        <c:v>1.3205188408236255E-12</c:v>
                      </c:pt>
                      <c:pt idx="4464">
                        <c:v>1.3197968114002846E-12</c:v>
                      </c:pt>
                      <c:pt idx="4465">
                        <c:v>1.3190747789413713E-12</c:v>
                      </c:pt>
                      <c:pt idx="4466">
                        <c:v>1.3183527434385573E-12</c:v>
                      </c:pt>
                      <c:pt idx="4467">
                        <c:v>1.3176307048834998E-12</c:v>
                      </c:pt>
                      <c:pt idx="4468">
                        <c:v>1.3169086632678693E-12</c:v>
                      </c:pt>
                      <c:pt idx="4469">
                        <c:v>1.3161866185833257E-12</c:v>
                      </c:pt>
                      <c:pt idx="4470">
                        <c:v>1.3154645708215324E-12</c:v>
                      </c:pt>
                      <c:pt idx="4471">
                        <c:v>1.314742519974161E-12</c:v>
                      </c:pt>
                      <c:pt idx="4472">
                        <c:v>1.3140204660328692E-12</c:v>
                      </c:pt>
                      <c:pt idx="4473">
                        <c:v>1.3132984089893225E-12</c:v>
                      </c:pt>
                      <c:pt idx="4474">
                        <c:v>1.3125763488351907E-12</c:v>
                      </c:pt>
                      <c:pt idx="4475">
                        <c:v>1.3118542855621391E-12</c:v>
                      </c:pt>
                      <c:pt idx="4476">
                        <c:v>1.3111322191618258E-12</c:v>
                      </c:pt>
                      <c:pt idx="4477">
                        <c:v>1.3104101496259156E-12</c:v>
                      </c:pt>
                      <c:pt idx="4478">
                        <c:v>1.3096880769460736E-12</c:v>
                      </c:pt>
                      <c:pt idx="4479">
                        <c:v>1.3089660011139697E-12</c:v>
                      </c:pt>
                      <c:pt idx="4480">
                        <c:v>1.3082439221212688E-12</c:v>
                      </c:pt>
                      <c:pt idx="4481">
                        <c:v>1.3075218399596295E-12</c:v>
                      </c:pt>
                      <c:pt idx="4482">
                        <c:v>1.3067997546207164E-12</c:v>
                      </c:pt>
                      <c:pt idx="4483">
                        <c:v>1.3060776660962005E-12</c:v>
                      </c:pt>
                      <c:pt idx="4484">
                        <c:v>1.3053555743777399E-12</c:v>
                      </c:pt>
                      <c:pt idx="4485">
                        <c:v>1.3046334794569994E-12</c:v>
                      </c:pt>
                      <c:pt idx="4486">
                        <c:v>1.3039113813256495E-12</c:v>
                      </c:pt>
                      <c:pt idx="4487">
                        <c:v>1.3031892799748357E-12</c:v>
                      </c:pt>
                      <c:pt idx="4488">
                        <c:v>1.30246717539693E-12</c:v>
                      </c:pt>
                      <c:pt idx="4489">
                        <c:v>1.3017450675865739E-12</c:v>
                      </c:pt>
                      <c:pt idx="4490">
                        <c:v>1.3010229565384523E-12</c:v>
                      </c:pt>
                      <c:pt idx="4491">
                        <c:v>1.3003008422472583E-12</c:v>
                      </c:pt>
                      <c:pt idx="4492">
                        <c:v>1.2995787247076767E-12</c:v>
                      </c:pt>
                      <c:pt idx="4493">
                        <c:v>1.2988566039143811E-12</c:v>
                      </c:pt>
                      <c:pt idx="4494">
                        <c:v>1.2981344798620754E-12</c:v>
                      </c:pt>
                      <c:pt idx="4495">
                        <c:v>1.2974123525454276E-12</c:v>
                      </c:pt>
                      <c:pt idx="4496">
                        <c:v>1.2966902219591348E-12</c:v>
                      </c:pt>
                      <c:pt idx="4497">
                        <c:v>1.2959680880978828E-12</c:v>
                      </c:pt>
                      <c:pt idx="4498">
                        <c:v>1.2952459509563458E-12</c:v>
                      </c:pt>
                      <c:pt idx="4499">
                        <c:v>1.2945238105292212E-12</c:v>
                      </c:pt>
                      <c:pt idx="4500">
                        <c:v>1.293801666811194E-12</c:v>
                      </c:pt>
                      <c:pt idx="4501">
                        <c:v>1.2930795197969454E-12</c:v>
                      </c:pt>
                      <c:pt idx="4502">
                        <c:v>1.2923573694811603E-12</c:v>
                      </c:pt>
                      <c:pt idx="4503">
                        <c:v>1.2916352158585294E-12</c:v>
                      </c:pt>
                      <c:pt idx="4504">
                        <c:v>1.2909130589237397E-12</c:v>
                      </c:pt>
                      <c:pt idx="4505">
                        <c:v>1.2901908986714644E-12</c:v>
                      </c:pt>
                      <c:pt idx="4506">
                        <c:v>1.2894687350964014E-12</c:v>
                      </c:pt>
                      <c:pt idx="4507">
                        <c:v>1.2887465681932363E-12</c:v>
                      </c:pt>
                      <c:pt idx="4508">
                        <c:v>1.2880243979566485E-12</c:v>
                      </c:pt>
                      <c:pt idx="4509">
                        <c:v>1.2873022243813247E-12</c:v>
                      </c:pt>
                      <c:pt idx="4510">
                        <c:v>1.2865800474619548E-12</c:v>
                      </c:pt>
                      <c:pt idx="4511">
                        <c:v>1.2858578671932204E-12</c:v>
                      </c:pt>
                      <c:pt idx="4512">
                        <c:v>1.2851356835698059E-12</c:v>
                      </c:pt>
                      <c:pt idx="4513">
                        <c:v>1.2844134965864039E-12</c:v>
                      </c:pt>
                      <c:pt idx="4514">
                        <c:v>1.2836913062376932E-12</c:v>
                      </c:pt>
                      <c:pt idx="4515">
                        <c:v>1.2829691125183656E-12</c:v>
                      </c:pt>
                      <c:pt idx="4516">
                        <c:v>1.2822469154231017E-12</c:v>
                      </c:pt>
                      <c:pt idx="4517">
                        <c:v>1.2815247149465925E-12</c:v>
                      </c:pt>
                      <c:pt idx="4518">
                        <c:v>1.2808025110835174E-12</c:v>
                      </c:pt>
                      <c:pt idx="4519">
                        <c:v>1.2800803038285632E-12</c:v>
                      </c:pt>
                      <c:pt idx="4520">
                        <c:v>1.2793580931764197E-12</c:v>
                      </c:pt>
                      <c:pt idx="4521">
                        <c:v>1.278635879121769E-12</c:v>
                      </c:pt>
                      <c:pt idx="4522">
                        <c:v>1.2779136616593008E-12</c:v>
                      </c:pt>
                      <c:pt idx="4523">
                        <c:v>1.2771914407836953E-12</c:v>
                      </c:pt>
                      <c:pt idx="4524">
                        <c:v>1.2764692164896392E-12</c:v>
                      </c:pt>
                      <c:pt idx="4525">
                        <c:v>1.2757469887718231E-12</c:v>
                      </c:pt>
                      <c:pt idx="4526">
                        <c:v>1.2750247576249267E-12</c:v>
                      </c:pt>
                      <c:pt idx="4527">
                        <c:v>1.2743025230436419E-12</c:v>
                      </c:pt>
                      <c:pt idx="4528">
                        <c:v>1.2735802850226491E-12</c:v>
                      </c:pt>
                      <c:pt idx="4529">
                        <c:v>1.2728580435579674E-12</c:v>
                      </c:pt>
                      <c:pt idx="4530">
                        <c:v>1.2721357986491081E-12</c:v>
                      </c:pt>
                      <c:pt idx="4531">
                        <c:v>1.2714135502930101E-12</c:v>
                      </c:pt>
                      <c:pt idx="4532">
                        <c:v>1.2706912984864177E-12</c:v>
                      </c:pt>
                      <c:pt idx="4533">
                        <c:v>1.269969043226063E-12</c:v>
                      </c:pt>
                      <c:pt idx="4534">
                        <c:v>1.2692467845086904E-12</c:v>
                      </c:pt>
                      <c:pt idx="4535">
                        <c:v>1.2685245223310322E-12</c:v>
                      </c:pt>
                      <c:pt idx="4536">
                        <c:v>1.2678022566898256E-12</c:v>
                      </c:pt>
                      <c:pt idx="4537">
                        <c:v>1.2670799875818152E-12</c:v>
                      </c:pt>
                      <c:pt idx="4538">
                        <c:v>1.2663577150037335E-12</c:v>
                      </c:pt>
                      <c:pt idx="4539">
                        <c:v>1.2656354389523186E-12</c:v>
                      </c:pt>
                      <c:pt idx="4540">
                        <c:v>1.2649131594243136E-12</c:v>
                      </c:pt>
                      <c:pt idx="4541">
                        <c:v>1.2641908764164573E-12</c:v>
                      </c:pt>
                      <c:pt idx="4542">
                        <c:v>1.2634685899254764E-12</c:v>
                      </c:pt>
                      <c:pt idx="4543">
                        <c:v>1.2627462999481261E-12</c:v>
                      </c:pt>
                      <c:pt idx="4544">
                        <c:v>1.2620240064811271E-12</c:v>
                      </c:pt>
                      <c:pt idx="4545">
                        <c:v>1.261301709521229E-12</c:v>
                      </c:pt>
                      <c:pt idx="4546">
                        <c:v>1.2605794090651643E-12</c:v>
                      </c:pt>
                      <c:pt idx="4547">
                        <c:v>1.259857105109677E-12</c:v>
                      </c:pt>
                      <c:pt idx="4548">
                        <c:v>1.259134797651505E-12</c:v>
                      </c:pt>
                      <c:pt idx="4549">
                        <c:v>1.2584124866873747E-12</c:v>
                      </c:pt>
                      <c:pt idx="4550">
                        <c:v>1.2576901722140361E-12</c:v>
                      </c:pt>
                      <c:pt idx="4551">
                        <c:v>1.2569678542282274E-12</c:v>
                      </c:pt>
                      <c:pt idx="4552">
                        <c:v>1.2562455327266748E-12</c:v>
                      </c:pt>
                      <c:pt idx="4553">
                        <c:v>1.2555232077061339E-12</c:v>
                      </c:pt>
                      <c:pt idx="4554">
                        <c:v>1.2548008791633256E-12</c:v>
                      </c:pt>
                      <c:pt idx="4555">
                        <c:v>1.2540785470950051E-12</c:v>
                      </c:pt>
                      <c:pt idx="4556">
                        <c:v>1.2533562114978932E-12</c:v>
                      </c:pt>
                      <c:pt idx="4557">
                        <c:v>1.2526338723687402E-12</c:v>
                      </c:pt>
                      <c:pt idx="4558">
                        <c:v>1.2519115297042775E-12</c:v>
                      </c:pt>
                      <c:pt idx="4559">
                        <c:v>1.2511891835012494E-12</c:v>
                      </c:pt>
                      <c:pt idx="4560">
                        <c:v>1.2504668337563882E-12</c:v>
                      </c:pt>
                      <c:pt idx="4561">
                        <c:v>1.2497444804664379E-12</c:v>
                      </c:pt>
                      <c:pt idx="4562">
                        <c:v>1.2490221236281311E-12</c:v>
                      </c:pt>
                      <c:pt idx="4563">
                        <c:v>1.2482997632382055E-12</c:v>
                      </c:pt>
                      <c:pt idx="4564">
                        <c:v>1.2475773992934043E-12</c:v>
                      </c:pt>
                      <c:pt idx="4565">
                        <c:v>1.2468550317904613E-12</c:v>
                      </c:pt>
                      <c:pt idx="4566">
                        <c:v>1.2461326607261136E-12</c:v>
                      </c:pt>
                      <c:pt idx="4567">
                        <c:v>1.2454102860971057E-12</c:v>
                      </c:pt>
                      <c:pt idx="4568">
                        <c:v>1.2446879079001757E-12</c:v>
                      </c:pt>
                      <c:pt idx="4569">
                        <c:v>1.2439655261320547E-12</c:v>
                      </c:pt>
                      <c:pt idx="4570">
                        <c:v>1.2432431407894823E-12</c:v>
                      </c:pt>
                      <c:pt idx="4571">
                        <c:v>1.2425207518697893E-12</c:v>
                      </c:pt>
                      <c:pt idx="4572">
                        <c:v>1.2417983593727127E-12</c:v>
                      </c:pt>
                      <c:pt idx="4573">
                        <c:v>1.2410759632962002E-12</c:v>
                      </c:pt>
                      <c:pt idx="4574">
                        <c:v>1.2403535636379147E-12</c:v>
                      </c:pt>
                      <c:pt idx="4575">
                        <c:v>1.2396311603955242E-12</c:v>
                      </c:pt>
                      <c:pt idx="4576">
                        <c:v>1.2389087535667031E-12</c:v>
                      </c:pt>
                      <c:pt idx="4577">
                        <c:v>1.2381863431491138E-12</c:v>
                      </c:pt>
                      <c:pt idx="4578">
                        <c:v>1.2374639291404254E-12</c:v>
                      </c:pt>
                      <c:pt idx="4579">
                        <c:v>1.2367415115383114E-12</c:v>
                      </c:pt>
                      <c:pt idx="4580">
                        <c:v>1.2360190903404343E-12</c:v>
                      </c:pt>
                      <c:pt idx="4581">
                        <c:v>1.235296665544469E-12</c:v>
                      </c:pt>
                      <c:pt idx="4582">
                        <c:v>1.2345742371480769E-12</c:v>
                      </c:pt>
                      <c:pt idx="4583">
                        <c:v>1.2338518051489336E-12</c:v>
                      </c:pt>
                      <c:pt idx="4584">
                        <c:v>1.2331293695447003E-12</c:v>
                      </c:pt>
                      <c:pt idx="4585">
                        <c:v>1.2324069303330467E-12</c:v>
                      </c:pt>
                      <c:pt idx="4586">
                        <c:v>1.2316844875116458E-12</c:v>
                      </c:pt>
                      <c:pt idx="4587">
                        <c:v>1.2309620410781614E-12</c:v>
                      </c:pt>
                      <c:pt idx="4588">
                        <c:v>1.2302395910302606E-12</c:v>
                      </c:pt>
                      <c:pt idx="4589">
                        <c:v>1.2295171373656189E-12</c:v>
                      </c:pt>
                      <c:pt idx="4590">
                        <c:v>1.2287946800819032E-12</c:v>
                      </c:pt>
                      <c:pt idx="4591">
                        <c:v>1.2280722191767778E-12</c:v>
                      </c:pt>
                      <c:pt idx="4592">
                        <c:v>1.2273497546479094E-12</c:v>
                      </c:pt>
                      <c:pt idx="4593">
                        <c:v>1.2266272864929668E-12</c:v>
                      </c:pt>
                      <c:pt idx="4594">
                        <c:v>1.2259048147096313E-12</c:v>
                      </c:pt>
                      <c:pt idx="4595">
                        <c:v>1.2251823392955526E-12</c:v>
                      </c:pt>
                      <c:pt idx="4596">
                        <c:v>1.2244598602484107E-12</c:v>
                      </c:pt>
                      <c:pt idx="4597">
                        <c:v>1.2237373775658685E-12</c:v>
                      </c:pt>
                      <c:pt idx="4598">
                        <c:v>1.2230148912456007E-12</c:v>
                      </c:pt>
                      <c:pt idx="4599">
                        <c:v>1.2222924012852688E-12</c:v>
                      </c:pt>
                      <c:pt idx="4600">
                        <c:v>1.2215699076825421E-12</c:v>
                      </c:pt>
                      <c:pt idx="4601">
                        <c:v>1.2208474104350942E-12</c:v>
                      </c:pt>
                      <c:pt idx="4602">
                        <c:v>1.2201249095405879E-12</c:v>
                      </c:pt>
                      <c:pt idx="4603">
                        <c:v>1.2194024049966974E-12</c:v>
                      </c:pt>
                      <c:pt idx="4604">
                        <c:v>1.2186798968010853E-12</c:v>
                      </c:pt>
                      <c:pt idx="4605">
                        <c:v>1.2179573849514261E-12</c:v>
                      </c:pt>
                      <c:pt idx="4606">
                        <c:v>1.2172348694453821E-12</c:v>
                      </c:pt>
                      <c:pt idx="4607">
                        <c:v>1.2165123502806208E-12</c:v>
                      </c:pt>
                      <c:pt idx="4608">
                        <c:v>1.2157898274548177E-12</c:v>
                      </c:pt>
                      <c:pt idx="4609">
                        <c:v>1.2150673009656355E-12</c:v>
                      </c:pt>
                      <c:pt idx="4610">
                        <c:v>1.2143447708107407E-12</c:v>
                      </c:pt>
                      <c:pt idx="4611">
                        <c:v>1.2136222369878101E-12</c:v>
                      </c:pt>
                      <c:pt idx="4612">
                        <c:v>1.2128996994945103E-12</c:v>
                      </c:pt>
                      <c:pt idx="4613">
                        <c:v>1.2121771583288951E-12</c:v>
                      </c:pt>
                      <c:pt idx="4614">
                        <c:v>1.2114546134914261E-12</c:v>
                      </c:pt>
                      <c:pt idx="4615">
                        <c:v>1.2107320649803928E-12</c:v>
                      </c:pt>
                      <c:pt idx="4616">
                        <c:v>1.2100095127935578E-12</c:v>
                      </c:pt>
                      <c:pt idx="4617">
                        <c:v>1.2092869569286773E-12</c:v>
                      </c:pt>
                      <c:pt idx="4618">
                        <c:v>1.2085643973835019E-12</c:v>
                      </c:pt>
                      <c:pt idx="4619">
                        <c:v>1.2078418341557882E-12</c:v>
                      </c:pt>
                      <c:pt idx="4620">
                        <c:v>1.2071192672432986E-12</c:v>
                      </c:pt>
                      <c:pt idx="4621">
                        <c:v>1.2063966966437838E-12</c:v>
                      </c:pt>
                      <c:pt idx="4622">
                        <c:v>1.2056741223550005E-12</c:v>
                      </c:pt>
                      <c:pt idx="4623">
                        <c:v>1.2049515443747109E-12</c:v>
                      </c:pt>
                      <c:pt idx="4624">
                        <c:v>1.2042289627006656E-12</c:v>
                      </c:pt>
                      <c:pt idx="4625">
                        <c:v>1.2035063773306273E-12</c:v>
                      </c:pt>
                      <c:pt idx="4626">
                        <c:v>1.2027837882623461E-12</c:v>
                      </c:pt>
                      <c:pt idx="4627">
                        <c:v>1.2020611954935789E-12</c:v>
                      </c:pt>
                      <c:pt idx="4628">
                        <c:v>1.2013385990220881E-12</c:v>
                      </c:pt>
                      <c:pt idx="4629">
                        <c:v>1.2006159988456304E-12</c:v>
                      </c:pt>
                      <c:pt idx="4630">
                        <c:v>1.19989339496195E-12</c:v>
                      </c:pt>
                      <c:pt idx="4631">
                        <c:v>1.1991707873688215E-12</c:v>
                      </c:pt>
                      <c:pt idx="4632">
                        <c:v>1.1984481760639838E-12</c:v>
                      </c:pt>
                      <c:pt idx="4633">
                        <c:v>1.1977255610452044E-12</c:v>
                      </c:pt>
                      <c:pt idx="4634">
                        <c:v>1.1970029423102355E-12</c:v>
                      </c:pt>
                      <c:pt idx="4635">
                        <c:v>1.1962803198568384E-12</c:v>
                      </c:pt>
                      <c:pt idx="4636">
                        <c:v>1.1955576936827634E-12</c:v>
                      </c:pt>
                      <c:pt idx="4637">
                        <c:v>1.1948350637857739E-12</c:v>
                      </c:pt>
                      <c:pt idx="4638">
                        <c:v>1.1941124301636197E-12</c:v>
                      </c:pt>
                      <c:pt idx="4639">
                        <c:v>1.1933897928140582E-12</c:v>
                      </c:pt>
                      <c:pt idx="4640">
                        <c:v>1.192667151734851E-12</c:v>
                      </c:pt>
                      <c:pt idx="4641">
                        <c:v>1.191944506923755E-12</c:v>
                      </c:pt>
                      <c:pt idx="4642">
                        <c:v>1.1912218583785152E-12</c:v>
                      </c:pt>
                      <c:pt idx="4643">
                        <c:v>1.1904992060968991E-12</c:v>
                      </c:pt>
                      <c:pt idx="4644">
                        <c:v>1.1897765500766643E-12</c:v>
                      </c:pt>
                      <c:pt idx="4645">
                        <c:v>1.1890538903155603E-12</c:v>
                      </c:pt>
                      <c:pt idx="4646">
                        <c:v>1.1883312268113445E-12</c:v>
                      </c:pt>
                      <c:pt idx="4647">
                        <c:v>1.1876085595617731E-12</c:v>
                      </c:pt>
                      <c:pt idx="4648">
                        <c:v>1.1868858885646146E-12</c:v>
                      </c:pt>
                      <c:pt idx="4649">
                        <c:v>1.1861632138176069E-12</c:v>
                      </c:pt>
                      <c:pt idx="4650">
                        <c:v>1.1854405353185195E-12</c:v>
                      </c:pt>
                      <c:pt idx="4651">
                        <c:v>1.1847178530651022E-12</c:v>
                      </c:pt>
                      <c:pt idx="4652">
                        <c:v>1.1839951670551189E-12</c:v>
                      </c:pt>
                      <c:pt idx="4653">
                        <c:v>1.1832724772863184E-12</c:v>
                      </c:pt>
                      <c:pt idx="4654">
                        <c:v>1.1825497837564632E-12</c:v>
                      </c:pt>
                      <c:pt idx="4655">
                        <c:v>1.1818270864639621E-12</c:v>
                      </c:pt>
                      <c:pt idx="4656">
                        <c:v>1.1811043854143307E-12</c:v>
                      </c:pt>
                      <c:pt idx="4657">
                        <c:v>1.1803816806062245E-12</c:v>
                      </c:pt>
                      <c:pt idx="4658">
                        <c:v>1.1796589720356622E-12</c:v>
                      </c:pt>
                      <c:pt idx="4659">
                        <c:v>1.1789362596986742E-12</c:v>
                      </c:pt>
                      <c:pt idx="4660">
                        <c:v>1.1782135435912802E-12</c:v>
                      </c:pt>
                      <c:pt idx="4661">
                        <c:v>1.1774908237095045E-12</c:v>
                      </c:pt>
                      <c:pt idx="4662">
                        <c:v>1.1767681000493775E-12</c:v>
                      </c:pt>
                      <c:pt idx="4663">
                        <c:v>1.1760453726069188E-12</c:v>
                      </c:pt>
                      <c:pt idx="4664">
                        <c:v>1.1753226413781587E-12</c:v>
                      </c:pt>
                      <c:pt idx="4665">
                        <c:v>1.1745999063591168E-12</c:v>
                      </c:pt>
                      <c:pt idx="4666">
                        <c:v>1.1738771675458175E-12</c:v>
                      </c:pt>
                      <c:pt idx="4667">
                        <c:v>1.1731544249342911E-12</c:v>
                      </c:pt>
                      <c:pt idx="4668">
                        <c:v>1.1724316785205569E-12</c:v>
                      </c:pt>
                      <c:pt idx="4669">
                        <c:v>1.1717089283006456E-12</c:v>
                      </c:pt>
                      <c:pt idx="4670">
                        <c:v>1.1709861742705762E-12</c:v>
                      </c:pt>
                      <c:pt idx="4671">
                        <c:v>1.1702634164263736E-12</c:v>
                      </c:pt>
                      <c:pt idx="4672">
                        <c:v>1.1695406547640684E-12</c:v>
                      </c:pt>
                      <c:pt idx="4673">
                        <c:v>1.1688178892796852E-12</c:v>
                      </c:pt>
                      <c:pt idx="4674">
                        <c:v>1.1680951199692374E-12</c:v>
                      </c:pt>
                      <c:pt idx="4675">
                        <c:v>1.1673723468287677E-12</c:v>
                      </c:pt>
                      <c:pt idx="4676">
                        <c:v>1.1666495698542821E-12</c:v>
                      </c:pt>
                      <c:pt idx="4677">
                        <c:v>1.165926789041819E-12</c:v>
                      </c:pt>
                      <c:pt idx="4678">
                        <c:v>1.1652040043873961E-12</c:v>
                      </c:pt>
                      <c:pt idx="4679">
                        <c:v>1.1644812158870441E-12</c:v>
                      </c:pt>
                      <c:pt idx="4680">
                        <c:v>1.1637584235367827E-12</c:v>
                      </c:pt>
                      <c:pt idx="4681">
                        <c:v>1.1630356273326418E-12</c:v>
                      </c:pt>
                      <c:pt idx="4682">
                        <c:v>1.1623128272706408E-12</c:v>
                      </c:pt>
                      <c:pt idx="4683">
                        <c:v>1.1614733758187224E-12</c:v>
                      </c:pt>
                      <c:pt idx="4684">
                        <c:v>1.1602984143908213E-12</c:v>
                      </c:pt>
                      <c:pt idx="4685">
                        <c:v>1.1591234483416624E-12</c:v>
                      </c:pt>
                      <c:pt idx="4686">
                        <c:v>1.1579484776633183E-12</c:v>
                      </c:pt>
                      <c:pt idx="4687">
                        <c:v>1.1567735023478612E-12</c:v>
                      </c:pt>
                      <c:pt idx="4688">
                        <c:v>1.1555985223873702E-12</c:v>
                      </c:pt>
                      <c:pt idx="4689">
                        <c:v>1.1544235377739109E-12</c:v>
                      </c:pt>
                      <c:pt idx="4690">
                        <c:v>1.1532485484995575E-12</c:v>
                      </c:pt>
                      <c:pt idx="4691">
                        <c:v>1.1520735545563814E-12</c:v>
                      </c:pt>
                      <c:pt idx="4692">
                        <c:v>1.1508985559364552E-12</c:v>
                      </c:pt>
                      <c:pt idx="4693">
                        <c:v>1.149723552631858E-12</c:v>
                      </c:pt>
                      <c:pt idx="4694">
                        <c:v>1.1485485446346565E-12</c:v>
                      </c:pt>
                      <c:pt idx="4695">
                        <c:v>1.1473735319369224E-12</c:v>
                      </c:pt>
                      <c:pt idx="4696">
                        <c:v>1.1461985145307355E-12</c:v>
                      </c:pt>
                      <c:pt idx="4697">
                        <c:v>1.1450234924081554E-12</c:v>
                      </c:pt>
                      <c:pt idx="4698">
                        <c:v>1.1438484655612674E-12</c:v>
                      </c:pt>
                      <c:pt idx="4699">
                        <c:v>1.1426734339821378E-12</c:v>
                      </c:pt>
                      <c:pt idx="4700">
                        <c:v>1.1414983976628452E-12</c:v>
                      </c:pt>
                      <c:pt idx="4701">
                        <c:v>1.1403233565954499E-12</c:v>
                      </c:pt>
                      <c:pt idx="4702">
                        <c:v>1.1391483107720374E-12</c:v>
                      </c:pt>
                      <c:pt idx="4703">
                        <c:v>1.1379732601846731E-12</c:v>
                      </c:pt>
                      <c:pt idx="4704">
                        <c:v>1.1367982048254364E-12</c:v>
                      </c:pt>
                      <c:pt idx="4705">
                        <c:v>1.1356231446863876E-12</c:v>
                      </c:pt>
                      <c:pt idx="4706">
                        <c:v>1.1344480797596114E-12</c:v>
                      </c:pt>
                      <c:pt idx="4707">
                        <c:v>1.1332730100371739E-12</c:v>
                      </c:pt>
                      <c:pt idx="4708">
                        <c:v>1.132097935511149E-12</c:v>
                      </c:pt>
                      <c:pt idx="4709">
                        <c:v>1.1309228561736084E-12</c:v>
                      </c:pt>
                      <c:pt idx="4710">
                        <c:v>1.1297477720166308E-12</c:v>
                      </c:pt>
                      <c:pt idx="4711">
                        <c:v>1.1285726830327084E-12</c:v>
                      </c:pt>
                      <c:pt idx="4712">
                        <c:v>1.1273975892324204E-12</c:v>
                      </c:pt>
                      <c:pt idx="4713">
                        <c:v>1.1262224906207112E-12</c:v>
                      </c:pt>
                      <c:pt idx="4714">
                        <c:v>1.1250473871937936E-12</c:v>
                      </c:pt>
                      <c:pt idx="4715">
                        <c:v>1.1238722789478623E-12</c:v>
                      </c:pt>
                      <c:pt idx="4716">
                        <c:v>1.122697165879136E-12</c:v>
                      </c:pt>
                      <c:pt idx="4717">
                        <c:v>1.1215220479838204E-12</c:v>
                      </c:pt>
                      <c:pt idx="4718">
                        <c:v>1.1203469252581113E-12</c:v>
                      </c:pt>
                      <c:pt idx="4719">
                        <c:v>1.1191717976982266E-12</c:v>
                      </c:pt>
                      <c:pt idx="4720">
                        <c:v>1.117996665300367E-12</c:v>
                      </c:pt>
                      <c:pt idx="4721">
                        <c:v>1.1168215280607391E-12</c:v>
                      </c:pt>
                      <c:pt idx="4722">
                        <c:v>1.1156463859755493E-12</c:v>
                      </c:pt>
                      <c:pt idx="4723">
                        <c:v>1.1144712390410105E-12</c:v>
                      </c:pt>
                      <c:pt idx="4724">
                        <c:v>1.1132960872533235E-12</c:v>
                      </c:pt>
                      <c:pt idx="4725">
                        <c:v>1.1121209306086943E-12</c:v>
                      </c:pt>
                      <c:pt idx="4726">
                        <c:v>1.1109457691033297E-12</c:v>
                      </c:pt>
                      <c:pt idx="4727">
                        <c:v>1.1097706027334371E-12</c:v>
                      </c:pt>
                      <c:pt idx="4728">
                        <c:v>1.1085954314952275E-12</c:v>
                      </c:pt>
                      <c:pt idx="4729">
                        <c:v>1.1074202553849027E-12</c:v>
                      </c:pt>
                      <c:pt idx="4730">
                        <c:v>1.106245074398669E-12</c:v>
                      </c:pt>
                      <c:pt idx="4731">
                        <c:v>1.1050698885327386E-12</c:v>
                      </c:pt>
                      <c:pt idx="4732">
                        <c:v>1.1038946977833072E-12</c:v>
                      </c:pt>
                      <c:pt idx="4733">
                        <c:v>1.1027195021465917E-12</c:v>
                      </c:pt>
                      <c:pt idx="4734">
                        <c:v>1.1015443016187943E-12</c:v>
                      </c:pt>
                      <c:pt idx="4735">
                        <c:v>1.1003690961961207E-12</c:v>
                      </c:pt>
                      <c:pt idx="4736">
                        <c:v>1.0991938858747839E-12</c:v>
                      </c:pt>
                      <c:pt idx="4737">
                        <c:v>1.0980186706509841E-12</c:v>
                      </c:pt>
                      <c:pt idx="4738">
                        <c:v>1.0968434505209281E-12</c:v>
                      </c:pt>
                      <c:pt idx="4739">
                        <c:v>1.0956682254808392E-12</c:v>
                      </c:pt>
                      <c:pt idx="4740">
                        <c:v>1.0944929955293406E-12</c:v>
                      </c:pt>
                      <c:pt idx="4741">
                        <c:v>1.0933177606652336E-12</c:v>
                      </c:pt>
                      <c:pt idx="4742">
                        <c:v>1.0921425208859743E-12</c:v>
                      </c:pt>
                      <c:pt idx="4743">
                        <c:v>1.0909672761890228E-12</c:v>
                      </c:pt>
                      <c:pt idx="4744">
                        <c:v>1.0897920265718464E-12</c:v>
                      </c:pt>
                      <c:pt idx="4745">
                        <c:v>1.0886167720318942E-12</c:v>
                      </c:pt>
                      <c:pt idx="4746">
                        <c:v>1.0874415125666391E-12</c:v>
                      </c:pt>
                      <c:pt idx="4747">
                        <c:v>1.0862662481735362E-12</c:v>
                      </c:pt>
                      <c:pt idx="4748">
                        <c:v>1.0850909788500452E-12</c:v>
                      </c:pt>
                      <c:pt idx="4749">
                        <c:v>1.0839157045936341E-12</c:v>
                      </c:pt>
                      <c:pt idx="4750">
                        <c:v>1.0827404254017579E-12</c:v>
                      </c:pt>
                      <c:pt idx="4751">
                        <c:v>1.0815651412718717E-12</c:v>
                      </c:pt>
                      <c:pt idx="4752">
                        <c:v>1.0803898522014535E-12</c:v>
                      </c:pt>
                      <c:pt idx="4753">
                        <c:v>1.0792145581879473E-12</c:v>
                      </c:pt>
                      <c:pt idx="4754">
                        <c:v>1.0780392592288249E-12</c:v>
                      </c:pt>
                      <c:pt idx="4755">
                        <c:v>1.0768639553215418E-12</c:v>
                      </c:pt>
                      <c:pt idx="4756">
                        <c:v>1.0756886464635596E-12</c:v>
                      </c:pt>
                      <c:pt idx="4757">
                        <c:v>1.0745133326523378E-12</c:v>
                      </c:pt>
                      <c:pt idx="4758">
                        <c:v>1.0733380138853448E-12</c:v>
                      </c:pt>
                      <c:pt idx="4759">
                        <c:v>1.0721626901600348E-12</c:v>
                      </c:pt>
                      <c:pt idx="4760">
                        <c:v>1.0709873614738624E-12</c:v>
                      </c:pt>
                      <c:pt idx="4761">
                        <c:v>1.069812027824307E-12</c:v>
                      </c:pt>
                      <c:pt idx="4762">
                        <c:v>1.0686366892088118E-12</c:v>
                      </c:pt>
                      <c:pt idx="4763">
                        <c:v>1.067461345624849E-12</c:v>
                      </c:pt>
                      <c:pt idx="4764">
                        <c:v>1.0662859970698738E-12</c:v>
                      </c:pt>
                      <c:pt idx="4765">
                        <c:v>1.0651106435413478E-12</c:v>
                      </c:pt>
                      <c:pt idx="4766">
                        <c:v>1.0639352850367312E-12</c:v>
                      </c:pt>
                      <c:pt idx="4767">
                        <c:v>1.062759921553491E-12</c:v>
                      </c:pt>
                      <c:pt idx="4768">
                        <c:v>1.0615845530896446E-12</c:v>
                      </c:pt>
                      <c:pt idx="4769">
                        <c:v>1.0604091796435788E-12</c:v>
                      </c:pt>
                      <c:pt idx="4770">
                        <c:v>1.0592338012133371E-12</c:v>
                      </c:pt>
                      <c:pt idx="4771">
                        <c:v>1.0580584177969707E-12</c:v>
                      </c:pt>
                      <c:pt idx="4772">
                        <c:v>1.0568830293925122E-12</c:v>
                      </c:pt>
                      <c:pt idx="4773">
                        <c:v>1.0557076359980179E-12</c:v>
                      </c:pt>
                      <c:pt idx="4774">
                        <c:v>1.0545322376115327E-12</c:v>
                      </c:pt>
                      <c:pt idx="4775">
                        <c:v>1.0533568342310891E-12</c:v>
                      </c:pt>
                      <c:pt idx="4776">
                        <c:v>1.052181425854744E-12</c:v>
                      </c:pt>
                      <c:pt idx="4777">
                        <c:v>1.0510060124805361E-12</c:v>
                      </c:pt>
                      <c:pt idx="4778">
                        <c:v>1.0498305941065091E-12</c:v>
                      </c:pt>
                      <c:pt idx="4779">
                        <c:v>1.0486551707307085E-12</c:v>
                      </c:pt>
                      <c:pt idx="4780">
                        <c:v>1.0474797423511846E-12</c:v>
                      </c:pt>
                      <c:pt idx="4781">
                        <c:v>1.046304308965971E-12</c:v>
                      </c:pt>
                      <c:pt idx="4782">
                        <c:v>1.0451288705731226E-12</c:v>
                      </c:pt>
                      <c:pt idx="4783">
                        <c:v>1.0439534271706849E-12</c:v>
                      </c:pt>
                      <c:pt idx="4784">
                        <c:v>1.0427779787566904E-12</c:v>
                      </c:pt>
                      <c:pt idx="4785">
                        <c:v>1.041602525329196E-12</c:v>
                      </c:pt>
                      <c:pt idx="4786">
                        <c:v>1.0404270668862405E-12</c:v>
                      </c:pt>
                      <c:pt idx="4787">
                        <c:v>1.0392516034258676E-12</c:v>
                      </c:pt>
                      <c:pt idx="4788">
                        <c:v>1.038076134946123E-12</c:v>
                      </c:pt>
                      <c:pt idx="4789">
                        <c:v>1.0369006614450569E-12</c:v>
                      </c:pt>
                      <c:pt idx="4790">
                        <c:v>1.035725182920707E-12</c:v>
                      </c:pt>
                      <c:pt idx="4791">
                        <c:v>1.0345496993711199E-12</c:v>
                      </c:pt>
                      <c:pt idx="4792">
                        <c:v>1.0333742107943385E-12</c:v>
                      </c:pt>
                      <c:pt idx="4793">
                        <c:v>1.0321987171884141E-12</c:v>
                      </c:pt>
                      <c:pt idx="4794">
                        <c:v>1.0310232185513854E-12</c:v>
                      </c:pt>
                      <c:pt idx="4795">
                        <c:v>1.029847714881291E-12</c:v>
                      </c:pt>
                      <c:pt idx="4796">
                        <c:v>1.0286722061761931E-12</c:v>
                      </c:pt>
                      <c:pt idx="4797">
                        <c:v>1.0274966924341189E-12</c:v>
                      </c:pt>
                      <c:pt idx="4798">
                        <c:v>1.0263211736531247E-12</c:v>
                      </c:pt>
                      <c:pt idx="4799">
                        <c:v>1.0251456498312491E-12</c:v>
                      </c:pt>
                      <c:pt idx="4800">
                        <c:v>1.0239701209665369E-12</c:v>
                      </c:pt>
                      <c:pt idx="4801">
                        <c:v>1.0227945870570332E-12</c:v>
                      </c:pt>
                      <c:pt idx="4802">
                        <c:v>1.0216190481007874E-12</c:v>
                      </c:pt>
                      <c:pt idx="4803">
                        <c:v>1.0204435040958388E-12</c:v>
                      </c:pt>
                      <c:pt idx="4804">
                        <c:v>1.0192679550402324E-12</c:v>
                      </c:pt>
                      <c:pt idx="4805">
                        <c:v>1.0180924009320126E-12</c:v>
                      </c:pt>
                      <c:pt idx="4806">
                        <c:v>1.0169168417692236E-12</c:v>
                      </c:pt>
                      <c:pt idx="4807">
                        <c:v>1.0157412775499163E-12</c:v>
                      </c:pt>
                      <c:pt idx="4808">
                        <c:v>1.0145657082721294E-12</c:v>
                      </c:pt>
                      <c:pt idx="4809">
                        <c:v>1.0133901339339075E-12</c:v>
                      </c:pt>
                      <c:pt idx="4810">
                        <c:v>1.0122145545345791E-12</c:v>
                      </c:pt>
                      <c:pt idx="4811">
                        <c:v>1.0110389700739982E-12</c:v>
                      </c:pt>
                      <c:pt idx="4812">
                        <c:v>1.0098633805501041E-12</c:v>
                      </c:pt>
                      <c:pt idx="4813">
                        <c:v>1.0086877859607988E-12</c:v>
                      </c:pt>
                      <c:pt idx="4814">
                        <c:v>1.0075121863039965E-12</c:v>
                      </c:pt>
                      <c:pt idx="4815">
                        <c:v>1.0063365815775936E-12</c:v>
                      </c:pt>
                      <c:pt idx="4816">
                        <c:v>1.0051609717795103E-12</c:v>
                      </c:pt>
                      <c:pt idx="4817">
                        <c:v>1.0039853569076488E-12</c:v>
                      </c:pt>
                      <c:pt idx="4818">
                        <c:v>1.0028097369599178E-12</c:v>
                      </c:pt>
                      <c:pt idx="4819">
                        <c:v>1.0016341119342313E-12</c:v>
                      </c:pt>
                      <c:pt idx="4820">
                        <c:v>1.0004584818284859E-12</c:v>
                      </c:pt>
                      <c:pt idx="4821">
                        <c:v>9.9928284664060121E-13</c:v>
                      </c:pt>
                      <c:pt idx="4822">
                        <c:v>9.9810720636847997E-13</c:v>
                      </c:pt>
                      <c:pt idx="4823">
                        <c:v>9.9693156101003665E-13</c:v>
                      </c:pt>
                      <c:pt idx="4824">
                        <c:v>9.9575591056316735E-13</c:v>
                      </c:pt>
                      <c:pt idx="4825">
                        <c:v>9.9458025502579202E-13</c:v>
                      </c:pt>
                      <c:pt idx="4826">
                        <c:v>9.934045943958136E-13</c:v>
                      </c:pt>
                      <c:pt idx="4827">
                        <c:v>9.9222892867113933E-13</c:v>
                      </c:pt>
                      <c:pt idx="4828">
                        <c:v>9.9105325784968508E-13</c:v>
                      </c:pt>
                      <c:pt idx="4829">
                        <c:v>9.898775819293514E-13</c:v>
                      </c:pt>
                      <c:pt idx="4830">
                        <c:v>9.8870190090804247E-13</c:v>
                      </c:pt>
                      <c:pt idx="4831">
                        <c:v>9.8752621478368287E-13</c:v>
                      </c:pt>
                      <c:pt idx="4832">
                        <c:v>9.8635052355416345E-13</c:v>
                      </c:pt>
                      <c:pt idx="4833">
                        <c:v>9.8517482721740494E-13</c:v>
                      </c:pt>
                      <c:pt idx="4834">
                        <c:v>9.8399912577130932E-13</c:v>
                      </c:pt>
                      <c:pt idx="4835">
                        <c:v>9.8282341921378478E-13</c:v>
                      </c:pt>
                      <c:pt idx="4836">
                        <c:v>9.8164770754273956E-13</c:v>
                      </c:pt>
                      <c:pt idx="4837">
                        <c:v>9.8047199075608813E-13</c:v>
                      </c:pt>
                      <c:pt idx="4838">
                        <c:v>9.7929626885172721E-13</c:v>
                      </c:pt>
                      <c:pt idx="4839">
                        <c:v>9.781205418275759E-13</c:v>
                      </c:pt>
                      <c:pt idx="4840">
                        <c:v>9.7694480968154365E-13</c:v>
                      </c:pt>
                      <c:pt idx="4841">
                        <c:v>9.7576907241152615E-13</c:v>
                      </c:pt>
                      <c:pt idx="4842">
                        <c:v>9.7459333001544373E-13</c:v>
                      </c:pt>
                      <c:pt idx="4843">
                        <c:v>9.7341758249119897E-13</c:v>
                      </c:pt>
                      <c:pt idx="4844">
                        <c:v>9.7224182983669988E-13</c:v>
                      </c:pt>
                      <c:pt idx="4845">
                        <c:v>9.7106607204985527E-13</c:v>
                      </c:pt>
                      <c:pt idx="4846">
                        <c:v>9.6989030912857803E-13</c:v>
                      </c:pt>
                      <c:pt idx="4847">
                        <c:v>9.6871454107077231E-13</c:v>
                      </c:pt>
                      <c:pt idx="4848">
                        <c:v>9.6753876787434534E-13</c:v>
                      </c:pt>
                      <c:pt idx="4849">
                        <c:v>9.6636298953720534E-13</c:v>
                      </c:pt>
                      <c:pt idx="4850">
                        <c:v>9.6518720605726132E-13</c:v>
                      </c:pt>
                      <c:pt idx="4851">
                        <c:v>9.6401141743242655E-13</c:v>
                      </c:pt>
                      <c:pt idx="4852">
                        <c:v>9.6283562366187831E-13</c:v>
                      </c:pt>
                      <c:pt idx="4853">
                        <c:v>9.6165982474580904E-13</c:v>
                      </c:pt>
                      <c:pt idx="4854">
                        <c:v>9.6048402068110591E-13</c:v>
                      </c:pt>
                      <c:pt idx="4855">
                        <c:v>9.5930821146451493E-13</c:v>
                      </c:pt>
                      <c:pt idx="4856">
                        <c:v>9.5813239709280856E-13</c:v>
                      </c:pt>
                      <c:pt idx="4857">
                        <c:v>9.5695657756274512E-13</c:v>
                      </c:pt>
                      <c:pt idx="4858">
                        <c:v>9.5578075287107244E-13</c:v>
                      </c:pt>
                      <c:pt idx="4859">
                        <c:v>9.5460492301455591E-13</c:v>
                      </c:pt>
                      <c:pt idx="4860">
                        <c:v>9.534290879899599E-13</c:v>
                      </c:pt>
                      <c:pt idx="4861">
                        <c:v>9.5225324779403872E-13</c:v>
                      </c:pt>
                      <c:pt idx="4862">
                        <c:v>9.5107740242355068E-13</c:v>
                      </c:pt>
                      <c:pt idx="4863">
                        <c:v>9.4990155187526157E-13</c:v>
                      </c:pt>
                      <c:pt idx="4864">
                        <c:v>9.4872569614592448E-13</c:v>
                      </c:pt>
                      <c:pt idx="4865">
                        <c:v>9.4754983523229934E-13</c:v>
                      </c:pt>
                      <c:pt idx="4866">
                        <c:v>9.4637396913114407E-13</c:v>
                      </c:pt>
                      <c:pt idx="4867">
                        <c:v>9.4519809783921922E-13</c:v>
                      </c:pt>
                      <c:pt idx="4868">
                        <c:v>9.4402222135328917E-13</c:v>
                      </c:pt>
                      <c:pt idx="4869">
                        <c:v>9.4284633967010195E-13</c:v>
                      </c:pt>
                      <c:pt idx="4870">
                        <c:v>9.4167045278643385E-13</c:v>
                      </c:pt>
                      <c:pt idx="4871">
                        <c:v>9.4049456069902684E-13</c:v>
                      </c:pt>
                      <c:pt idx="4872">
                        <c:v>9.3931866340464652E-13</c:v>
                      </c:pt>
                      <c:pt idx="4873">
                        <c:v>9.3814276090005706E-13</c:v>
                      </c:pt>
                      <c:pt idx="4874">
                        <c:v>9.3696685318201255E-13</c:v>
                      </c:pt>
                      <c:pt idx="4875">
                        <c:v>9.3579094024727192E-13</c:v>
                      </c:pt>
                      <c:pt idx="4876">
                        <c:v>9.3461502209259996E-13</c:v>
                      </c:pt>
                      <c:pt idx="4877">
                        <c:v>9.334390987147455E-13</c:v>
                      </c:pt>
                      <c:pt idx="4878">
                        <c:v>9.3226317011047797E-13</c:v>
                      </c:pt>
                      <c:pt idx="4879">
                        <c:v>9.3108723627655751E-13</c:v>
                      </c:pt>
                      <c:pt idx="4880">
                        <c:v>9.2991129720973175E-13</c:v>
                      </c:pt>
                      <c:pt idx="4881">
                        <c:v>9.2873535290677091E-13</c:v>
                      </c:pt>
                      <c:pt idx="4882">
                        <c:v>9.2755940336442304E-13</c:v>
                      </c:pt>
                      <c:pt idx="4883">
                        <c:v>9.2638344857945958E-13</c:v>
                      </c:pt>
                      <c:pt idx="4884">
                        <c:v>9.2520748854863865E-13</c:v>
                      </c:pt>
                      <c:pt idx="4885">
                        <c:v>9.2403152326870868E-13</c:v>
                      </c:pt>
                      <c:pt idx="4886">
                        <c:v>9.2285555273644052E-13</c:v>
                      </c:pt>
                      <c:pt idx="4887">
                        <c:v>9.2167957694858683E-13</c:v>
                      </c:pt>
                      <c:pt idx="4888">
                        <c:v>9.2050359590190816E-13</c:v>
                      </c:pt>
                      <c:pt idx="4889">
                        <c:v>9.1932760959316284E-13</c:v>
                      </c:pt>
                      <c:pt idx="4890">
                        <c:v>9.1815161801911626E-13</c:v>
                      </c:pt>
                      <c:pt idx="4891">
                        <c:v>9.169756211765221E-13</c:v>
                      </c:pt>
                      <c:pt idx="4892">
                        <c:v>9.1579961906213888E-13</c:v>
                      </c:pt>
                      <c:pt idx="4893">
                        <c:v>9.1462361167272635E-13</c:v>
                      </c:pt>
                      <c:pt idx="4894">
                        <c:v>9.1344759900497699E-13</c:v>
                      </c:pt>
                      <c:pt idx="4895">
                        <c:v>9.1227158105429344E-13</c:v>
                      </c:pt>
                      <c:pt idx="4896">
                        <c:v>9.1109555781506357E-13</c:v>
                      </c:pt>
                      <c:pt idx="4897">
                        <c:v>9.0991952928163423E-13</c:v>
                      </c:pt>
                      <c:pt idx="4898">
                        <c:v>9.0874349544834167E-13</c:v>
                      </c:pt>
                      <c:pt idx="4899">
                        <c:v>9.0756745630954437E-13</c:v>
                      </c:pt>
                      <c:pt idx="4900">
                        <c:v>9.0639141185958454E-13</c:v>
                      </c:pt>
                      <c:pt idx="4901">
                        <c:v>9.0521536209280904E-13</c:v>
                      </c:pt>
                      <c:pt idx="4902">
                        <c:v>9.0403930700356563E-13</c:v>
                      </c:pt>
                      <c:pt idx="4903">
                        <c:v>9.0286324658620755E-13</c:v>
                      </c:pt>
                      <c:pt idx="4904">
                        <c:v>9.0168718083507649E-13</c:v>
                      </c:pt>
                      <c:pt idx="4905">
                        <c:v>9.0051110974451951E-13</c:v>
                      </c:pt>
                      <c:pt idx="4906">
                        <c:v>8.993350333088846E-13</c:v>
                      </c:pt>
                      <c:pt idx="4907">
                        <c:v>8.9815895152251869E-13</c:v>
                      </c:pt>
                      <c:pt idx="4908">
                        <c:v>8.9698286437977533E-13</c:v>
                      </c:pt>
                      <c:pt idx="4909">
                        <c:v>8.9580677187499581E-13</c:v>
                      </c:pt>
                      <c:pt idx="4910">
                        <c:v>8.94630674002528E-13</c:v>
                      </c:pt>
                      <c:pt idx="4911">
                        <c:v>8.9345457075672493E-13</c:v>
                      </c:pt>
                      <c:pt idx="4912">
                        <c:v>8.9227846213192203E-13</c:v>
                      </c:pt>
                      <c:pt idx="4913">
                        <c:v>8.9110234812247919E-13</c:v>
                      </c:pt>
                      <c:pt idx="4914">
                        <c:v>8.8992622872273722E-13</c:v>
                      </c:pt>
                      <c:pt idx="4915">
                        <c:v>8.8875010393624394E-13</c:v>
                      </c:pt>
                      <c:pt idx="4916">
                        <c:v>8.8757397379194209E-13</c:v>
                      </c:pt>
                      <c:pt idx="4917">
                        <c:v>8.8639783827800275E-13</c:v>
                      </c:pt>
                      <c:pt idx="4918">
                        <c:v>8.8522169737786211E-13</c:v>
                      </c:pt>
                      <c:pt idx="4919">
                        <c:v>8.8404555107495615E-13</c:v>
                      </c:pt>
                      <c:pt idx="4920">
                        <c:v>8.8286939935272674E-13</c:v>
                      </c:pt>
                      <c:pt idx="4921">
                        <c:v>8.8169324219459844E-13</c:v>
                      </c:pt>
                      <c:pt idx="4922">
                        <c:v>8.8051707958401887E-13</c:v>
                      </c:pt>
                      <c:pt idx="4923">
                        <c:v>8.7934091150441845E-13</c:v>
                      </c:pt>
                      <c:pt idx="4924">
                        <c:v>8.7816473793923914E-13</c:v>
                      </c:pt>
                      <c:pt idx="4925">
                        <c:v>8.7698855887190511E-13</c:v>
                      </c:pt>
                      <c:pt idx="4926">
                        <c:v>8.7581237428586438E-13</c:v>
                      </c:pt>
                      <c:pt idx="4927">
                        <c:v>8.7463618416454717E-13</c:v>
                      </c:pt>
                      <c:pt idx="4928">
                        <c:v>8.7345998849139524E-13</c:v>
                      </c:pt>
                      <c:pt idx="4929">
                        <c:v>8.7228378724983326E-13</c:v>
                      </c:pt>
                      <c:pt idx="4930">
                        <c:v>8.7110758042330864E-13</c:v>
                      </c:pt>
                      <c:pt idx="4931">
                        <c:v>8.6993136799525191E-13</c:v>
                      </c:pt>
                      <c:pt idx="4932">
                        <c:v>8.6875514994909916E-13</c:v>
                      </c:pt>
                      <c:pt idx="4933">
                        <c:v>8.675789262682865E-13</c:v>
                      </c:pt>
                      <c:pt idx="4934">
                        <c:v>8.6640269693625566E-13</c:v>
                      </c:pt>
                      <c:pt idx="4935">
                        <c:v>8.6522646193643718E-13</c:v>
                      </c:pt>
                      <c:pt idx="4936">
                        <c:v>8.6389011900223327E-13</c:v>
                      </c:pt>
                      <c:pt idx="4937">
                        <c:v>8.6241150260272987E-13</c:v>
                      </c:pt>
                      <c:pt idx="4938">
                        <c:v>8.6093288257934709E-13</c:v>
                      </c:pt>
                      <c:pt idx="4939">
                        <c:v>8.5945425890625352E-13</c:v>
                      </c:pt>
                      <c:pt idx="4940">
                        <c:v>8.5797563155760572E-13</c:v>
                      </c:pt>
                      <c:pt idx="4941">
                        <c:v>8.5649700050757236E-13</c:v>
                      </c:pt>
                      <c:pt idx="4942">
                        <c:v>8.5501836573030447E-13</c:v>
                      </c:pt>
                      <c:pt idx="4943">
                        <c:v>8.535397271999701E-13</c:v>
                      </c:pt>
                      <c:pt idx="4944">
                        <c:v>8.5206108489073835E-13</c:v>
                      </c:pt>
                      <c:pt idx="4945">
                        <c:v>8.5058243877677154E-13</c:v>
                      </c:pt>
                      <c:pt idx="4946">
                        <c:v>8.4910378883222057E-13</c:v>
                      </c:pt>
                      <c:pt idx="4947">
                        <c:v>8.4762513503125413E-13</c:v>
                      </c:pt>
                      <c:pt idx="4948">
                        <c:v>8.4614647734804049E-13</c:v>
                      </c:pt>
                      <c:pt idx="4949">
                        <c:v>8.4466781575673652E-13</c:v>
                      </c:pt>
                      <c:pt idx="4950">
                        <c:v>8.4318915023150513E-13</c:v>
                      </c:pt>
                      <c:pt idx="4951">
                        <c:v>8.4171048075621592E-13</c:v>
                      </c:pt>
                      <c:pt idx="4952">
                        <c:v>8.402318073587122E-13</c:v>
                      </c:pt>
                      <c:pt idx="4953">
                        <c:v>8.387531300421265E-13</c:v>
                      </c:pt>
                      <c:pt idx="4954">
                        <c:v>8.3727444880506407E-13</c:v>
                      </c:pt>
                      <c:pt idx="4955">
                        <c:v>8.3579576364615316E-13</c:v>
                      </c:pt>
                      <c:pt idx="4956">
                        <c:v>8.3431707456398701E-13</c:v>
                      </c:pt>
                      <c:pt idx="4957">
                        <c:v>8.3283838155718732E-13</c:v>
                      </c:pt>
                      <c:pt idx="4958">
                        <c:v>8.3135968462435429E-13</c:v>
                      </c:pt>
                      <c:pt idx="4959">
                        <c:v>8.2988098376411455E-13</c:v>
                      </c:pt>
                      <c:pt idx="4960">
                        <c:v>8.2840227897506277E-13</c:v>
                      </c:pt>
                      <c:pt idx="4961">
                        <c:v>8.2692357025581457E-13</c:v>
                      </c:pt>
                      <c:pt idx="4962">
                        <c:v>8.2544485760498681E-13</c:v>
                      </c:pt>
                      <c:pt idx="4963">
                        <c:v>8.2396614102118424E-13</c:v>
                      </c:pt>
                      <c:pt idx="4964">
                        <c:v>8.2248742050301744E-13</c:v>
                      </c:pt>
                      <c:pt idx="4965">
                        <c:v>8.2100869604909732E-13</c:v>
                      </c:pt>
                      <c:pt idx="4966">
                        <c:v>8.1952996765930625E-13</c:v>
                      </c:pt>
                      <c:pt idx="4967">
                        <c:v>8.1805123534120071E-13</c:v>
                      </c:pt>
                      <c:pt idx="4968">
                        <c:v>8.1657249910309191E-13</c:v>
                      </c:pt>
                      <c:pt idx="4969">
                        <c:v>8.1509375895304798E-13</c:v>
                      </c:pt>
                      <c:pt idx="4970">
                        <c:v>8.1361501489913899E-13</c:v>
                      </c:pt>
                      <c:pt idx="4971">
                        <c:v>8.1213626694943973E-13</c:v>
                      </c:pt>
                      <c:pt idx="4972">
                        <c:v>8.1065751511200795E-13</c:v>
                      </c:pt>
                      <c:pt idx="4973">
                        <c:v>8.0917875939492431E-13</c:v>
                      </c:pt>
                      <c:pt idx="4974">
                        <c:v>8.0769999980625827E-13</c:v>
                      </c:pt>
                      <c:pt idx="4975">
                        <c:v>8.0622123635406746E-13</c:v>
                      </c:pt>
                      <c:pt idx="4976">
                        <c:v>8.0474246904643275E-13</c:v>
                      </c:pt>
                      <c:pt idx="4977">
                        <c:v>8.0326369789141733E-13</c:v>
                      </c:pt>
                      <c:pt idx="4978">
                        <c:v>8.0178492289709086E-13</c:v>
                      </c:pt>
                      <c:pt idx="4979">
                        <c:v>8.0030614407152269E-13</c:v>
                      </c:pt>
                      <c:pt idx="4980">
                        <c:v>7.9882736142278136E-13</c:v>
                      </c:pt>
                      <c:pt idx="4981">
                        <c:v>7.9734857495924138E-13</c:v>
                      </c:pt>
                      <c:pt idx="4982">
                        <c:v>7.958697846939377E-13</c:v>
                      </c:pt>
                      <c:pt idx="4983">
                        <c:v>7.9439099064349037E-13</c:v>
                      </c:pt>
                      <c:pt idx="4984">
                        <c:v>7.9291219282460962E-13</c:v>
                      </c:pt>
                      <c:pt idx="4985">
                        <c:v>7.91433391253989E-13</c:v>
                      </c:pt>
                      <c:pt idx="4986">
                        <c:v>7.8995458594834438E-13</c:v>
                      </c:pt>
                      <c:pt idx="4987">
                        <c:v>7.8847577692437488E-13</c:v>
                      </c:pt>
                      <c:pt idx="4988">
                        <c:v>7.8699696419878517E-13</c:v>
                      </c:pt>
                      <c:pt idx="4989">
                        <c:v>7.855181477882796E-13</c:v>
                      </c:pt>
                      <c:pt idx="4990">
                        <c:v>7.8403932770956911E-13</c:v>
                      </c:pt>
                      <c:pt idx="4991">
                        <c:v>7.82560503979352E-13</c:v>
                      </c:pt>
                      <c:pt idx="4992">
                        <c:v>7.8108167661433344E-13</c:v>
                      </c:pt>
                      <c:pt idx="4993">
                        <c:v>7.7960284563121779E-13</c:v>
                      </c:pt>
                      <c:pt idx="4994">
                        <c:v>7.7812401104671577E-13</c:v>
                      </c:pt>
                      <c:pt idx="4995">
                        <c:v>7.7664517287752005E-13</c:v>
                      </c:pt>
                      <c:pt idx="4996">
                        <c:v>7.7516633112949943E-13</c:v>
                      </c:pt>
                      <c:pt idx="4997">
                        <c:v>7.7368748579705824E-13</c:v>
                      </c:pt>
                      <c:pt idx="4998">
                        <c:v>7.7220863691033333E-13</c:v>
                      </c:pt>
                      <c:pt idx="4999">
                        <c:v>7.7072978450136806E-13</c:v>
                      </c:pt>
                      <c:pt idx="5000">
                        <c:v>7.6925092860222809E-13</c:v>
                      </c:pt>
                      <c:pt idx="5001">
                        <c:v>7.6777206924496233E-13</c:v>
                      </c:pt>
                      <c:pt idx="5002">
                        <c:v>7.6629320646162535E-13</c:v>
                      </c:pt>
                      <c:pt idx="5003">
                        <c:v>7.6481434028427735E-13</c:v>
                      </c:pt>
                      <c:pt idx="5004">
                        <c:v>7.6333547074496119E-13</c:v>
                      </c:pt>
                      <c:pt idx="5005">
                        <c:v>7.6185659787574304E-13</c:v>
                      </c:pt>
                      <c:pt idx="5006">
                        <c:v>7.603777217086717E-13</c:v>
                      </c:pt>
                      <c:pt idx="5007">
                        <c:v>7.5889884227580165E-13</c:v>
                      </c:pt>
                      <c:pt idx="5008">
                        <c:v>7.5741995960919298E-13</c:v>
                      </c:pt>
                      <c:pt idx="5009">
                        <c:v>7.5594107374088866E-13</c:v>
                      </c:pt>
                      <c:pt idx="5010">
                        <c:v>7.5446218470295505E-13</c:v>
                      </c:pt>
                      <c:pt idx="5011">
                        <c:v>7.5298329252744066E-13</c:v>
                      </c:pt>
                      <c:pt idx="5012">
                        <c:v>7.5150439724639985E-13</c:v>
                      </c:pt>
                      <c:pt idx="5013">
                        <c:v>7.5002549889189323E-13</c:v>
                      </c:pt>
                      <c:pt idx="5014">
                        <c:v>7.4854659749596902E-13</c:v>
                      </c:pt>
                      <c:pt idx="5015">
                        <c:v>7.4706769309067652E-13</c:v>
                      </c:pt>
                      <c:pt idx="5016">
                        <c:v>7.4558878570808745E-13</c:v>
                      </c:pt>
                      <c:pt idx="5017">
                        <c:v>7.4410987538023861E-13</c:v>
                      </c:pt>
                      <c:pt idx="5018">
                        <c:v>7.4263096213919647E-13</c:v>
                      </c:pt>
                      <c:pt idx="5019">
                        <c:v>7.4115204601700368E-13</c:v>
                      </c:pt>
                      <c:pt idx="5020">
                        <c:v>7.3967312704572651E-13</c:v>
                      </c:pt>
                      <c:pt idx="5021">
                        <c:v>7.3819420525741922E-13</c:v>
                      </c:pt>
                      <c:pt idx="5022">
                        <c:v>7.3671528068412497E-13</c:v>
                      </c:pt>
                      <c:pt idx="5023">
                        <c:v>7.3523635335790407E-13</c:v>
                      </c:pt>
                      <c:pt idx="5024">
                        <c:v>7.3375742331081653E-13</c:v>
                      </c:pt>
                      <c:pt idx="5025">
                        <c:v>7.3227849057491167E-13</c:v>
                      </c:pt>
                      <c:pt idx="5026">
                        <c:v>7.3079955517474227E-13</c:v>
                      </c:pt>
                      <c:pt idx="5027">
                        <c:v>7.2932061714281333E-13</c:v>
                      </c:pt>
                      <c:pt idx="5028">
                        <c:v>7.2784167653904255E-13</c:v>
                      </c:pt>
                      <c:pt idx="5029">
                        <c:v>7.2636273342392769E-13</c:v>
                      </c:pt>
                      <c:pt idx="5030">
                        <c:v>7.2488378785797029E-13</c:v>
                      </c:pt>
                      <c:pt idx="5031">
                        <c:v>7.2340483990167336E-13</c:v>
                      </c:pt>
                      <c:pt idx="5032">
                        <c:v>7.2192588961554489E-13</c:v>
                      </c:pt>
                      <c:pt idx="5033">
                        <c:v>7.204469370600759E-13</c:v>
                      </c:pt>
                      <c:pt idx="5034">
                        <c:v>7.1896798229578022E-13</c:v>
                      </c:pt>
                      <c:pt idx="5035">
                        <c:v>7.1748902538315481E-13</c:v>
                      </c:pt>
                      <c:pt idx="5036">
                        <c:v>7.1601006638270767E-13</c:v>
                      </c:pt>
                      <c:pt idx="5037">
                        <c:v>7.1453110535492981E-13</c:v>
                      </c:pt>
                      <c:pt idx="5038">
                        <c:v>7.1305214236033546E-13</c:v>
                      </c:pt>
                      <c:pt idx="5039">
                        <c:v>7.1157317745942069E-13</c:v>
                      </c:pt>
                      <c:pt idx="5040">
                        <c:v>7.1009421071268864E-13</c:v>
                      </c:pt>
                      <c:pt idx="5041">
                        <c:v>7.0861524218064738E-13</c:v>
                      </c:pt>
                      <c:pt idx="5042">
                        <c:v>7.0713627192379328E-13</c:v>
                      </c:pt>
                      <c:pt idx="5043">
                        <c:v>7.0565730000262361E-13</c:v>
                      </c:pt>
                      <c:pt idx="5044">
                        <c:v>7.0417832647765141E-13</c:v>
                      </c:pt>
                      <c:pt idx="5045">
                        <c:v>7.0269935140938021E-13</c:v>
                      </c:pt>
                      <c:pt idx="5046">
                        <c:v>7.0122037485830021E-13</c:v>
                      </c:pt>
                      <c:pt idx="5047">
                        <c:v>6.9974139688492577E-13</c:v>
                      </c:pt>
                      <c:pt idx="5048">
                        <c:v>6.9826241754975344E-13</c:v>
                      </c:pt>
                      <c:pt idx="5049">
                        <c:v>6.9678343691328565E-13</c:v>
                      </c:pt>
                      <c:pt idx="5050">
                        <c:v>6.9530445503603079E-13</c:v>
                      </c:pt>
                      <c:pt idx="5051">
                        <c:v>6.9382547197847976E-13</c:v>
                      </c:pt>
                      <c:pt idx="5052">
                        <c:v>6.9234648780114662E-13</c:v>
                      </c:pt>
                      <c:pt idx="5053">
                        <c:v>6.9086750256452762E-13</c:v>
                      </c:pt>
                      <c:pt idx="5054">
                        <c:v>6.8938851632912559E-13</c:v>
                      </c:pt>
                      <c:pt idx="5055">
                        <c:v>6.8790952915544316E-13</c:v>
                      </c:pt>
                      <c:pt idx="5056">
                        <c:v>6.8643054111969343E-13</c:v>
                      </c:pt>
                      <c:pt idx="5057">
                        <c:v>6.8495155232668429E-13</c:v>
                      </c:pt>
                      <c:pt idx="5058">
                        <c:v>6.8347256287280792E-13</c:v>
                      </c:pt>
                      <c:pt idx="5059">
                        <c:v>6.8199357285432605E-13</c:v>
                      </c:pt>
                      <c:pt idx="5060">
                        <c:v>6.8051458236750638E-13</c:v>
                      </c:pt>
                      <c:pt idx="5061">
                        <c:v>6.7903559150859871E-13</c:v>
                      </c:pt>
                      <c:pt idx="5062">
                        <c:v>6.775566003738768E-13</c:v>
                      </c:pt>
                      <c:pt idx="5063">
                        <c:v>6.7607760905959651E-13</c:v>
                      </c:pt>
                      <c:pt idx="5064">
                        <c:v>6.7459861766202534E-13</c:v>
                      </c:pt>
                      <c:pt idx="5065">
                        <c:v>6.7311962627741349E-13</c:v>
                      </c:pt>
                      <c:pt idx="5066">
                        <c:v>6.7164063500203432E-13</c:v>
                      </c:pt>
                      <c:pt idx="5067">
                        <c:v>6.70161643932144E-13</c:v>
                      </c:pt>
                      <c:pt idx="5068">
                        <c:v>6.6868265316400416E-13</c:v>
                      </c:pt>
                      <c:pt idx="5069">
                        <c:v>6.6720366279387663E-13</c:v>
                      </c:pt>
                      <c:pt idx="5070">
                        <c:v>6.6572467291802879E-13</c:v>
                      </c:pt>
                      <c:pt idx="5071">
                        <c:v>6.6424568363271693E-13</c:v>
                      </c:pt>
                      <c:pt idx="5072">
                        <c:v>6.6276669503420277E-13</c:v>
                      </c:pt>
                      <c:pt idx="5073">
                        <c:v>6.6128770721874784E-13</c:v>
                      </c:pt>
                      <c:pt idx="5074">
                        <c:v>6.5980872028261417E-13</c:v>
                      </c:pt>
                      <c:pt idx="5075">
                        <c:v>6.5832973432206936E-13</c:v>
                      </c:pt>
                      <c:pt idx="5076">
                        <c:v>6.5685074941688069E-13</c:v>
                      </c:pt>
                      <c:pt idx="5077">
                        <c:v>6.5537176567390299E-13</c:v>
                      </c:pt>
                      <c:pt idx="5078">
                        <c:v>6.5389278323545404E-13</c:v>
                      </c:pt>
                      <c:pt idx="5079">
                        <c:v>6.5241380224389192E-13</c:v>
                      </c:pt>
                      <c:pt idx="5080">
                        <c:v>6.5093482284155751E-13</c:v>
                      </c:pt>
                      <c:pt idx="5081">
                        <c:v>6.494558451708207E-13</c:v>
                      </c:pt>
                      <c:pt idx="5082">
                        <c:v>6.4797686937401552E-13</c:v>
                      </c:pt>
                      <c:pt idx="5083">
                        <c:v>6.4649789559350076E-13</c:v>
                      </c:pt>
                      <c:pt idx="5084">
                        <c:v>6.4501892397163416E-13</c:v>
                      </c:pt>
                      <c:pt idx="5085">
                        <c:v>6.4353995465075653E-13</c:v>
                      </c:pt>
                      <c:pt idx="5086">
                        <c:v>6.4206098777323169E-13</c:v>
                      </c:pt>
                      <c:pt idx="5087">
                        <c:v>6.4058202348141175E-13</c:v>
                      </c:pt>
                      <c:pt idx="5088">
                        <c:v>6.3910306191763761E-13</c:v>
                      </c:pt>
                      <c:pt idx="5089">
                        <c:v>6.3762410322427309E-13</c:v>
                      </c:pt>
                      <c:pt idx="5090">
                        <c:v>6.3614514754365859E-13</c:v>
                      </c:pt>
                      <c:pt idx="5091">
                        <c:v>6.3466619501815834E-13</c:v>
                      </c:pt>
                      <c:pt idx="5092">
                        <c:v>6.3318724579012433E-13</c:v>
                      </c:pt>
                      <c:pt idx="5093">
                        <c:v>6.3170830000189758E-13</c:v>
                      </c:pt>
                      <c:pt idx="5094">
                        <c:v>6.3022935779584149E-13</c:v>
                      </c:pt>
                      <c:pt idx="5095">
                        <c:v>6.2875041931430698E-13</c:v>
                      </c:pt>
                      <c:pt idx="5096">
                        <c:v>6.2727148472172364E-13</c:v>
                      </c:pt>
                      <c:pt idx="5097">
                        <c:v>6.2579255423883501E-13</c:v>
                      </c:pt>
                      <c:pt idx="5098">
                        <c:v>6.2431362809350773E-13</c:v>
                      </c:pt>
                      <c:pt idx="5099">
                        <c:v>6.228347065135918E-13</c:v>
                      </c:pt>
                      <c:pt idx="5100">
                        <c:v>6.2135578972695942E-13</c:v>
                      </c:pt>
                      <c:pt idx="5101">
                        <c:v>6.1987687796146572E-13</c:v>
                      </c:pt>
                      <c:pt idx="5102">
                        <c:v>6.1839797144497767E-13</c:v>
                      </c:pt>
                      <c:pt idx="5103">
                        <c:v>6.1691907040535019E-13</c:v>
                      </c:pt>
                      <c:pt idx="5104">
                        <c:v>6.1544017507043864E-13</c:v>
                      </c:pt>
                      <c:pt idx="5105">
                        <c:v>6.1396128566816751E-13</c:v>
                      </c:pt>
                      <c:pt idx="5106">
                        <c:v>6.1248240247094248E-13</c:v>
                      </c:pt>
                      <c:pt idx="5107">
                        <c:v>6.1100352584230477E-13</c:v>
                      </c:pt>
                      <c:pt idx="5108">
                        <c:v>6.0952465615236853E-13</c:v>
                      </c:pt>
                      <c:pt idx="5109">
                        <c:v>6.0804579377122459E-13</c:v>
                      </c:pt>
                      <c:pt idx="5110">
                        <c:v>6.0656693906879323E-13</c:v>
                      </c:pt>
                      <c:pt idx="5111">
                        <c:v>6.0508809241886324E-13</c:v>
                      </c:pt>
                      <c:pt idx="5112">
                        <c:v>6.0360925437097994E-13</c:v>
                      </c:pt>
                      <c:pt idx="5113">
                        <c:v>6.0213042554370447E-13</c:v>
                      </c:pt>
                      <c:pt idx="5114">
                        <c:v>6.0065160655558648E-13</c:v>
                      </c:pt>
                      <c:pt idx="5115">
                        <c:v>5.992780091966925E-13</c:v>
                      </c:pt>
                      <c:pt idx="5116">
                        <c:v>5.9900371534428507E-13</c:v>
                      </c:pt>
                      <c:pt idx="5117">
                        <c:v>5.9872941677283566E-13</c:v>
                      </c:pt>
                      <c:pt idx="5118">
                        <c:v>5.9845511351303257E-13</c:v>
                      </c:pt>
                      <c:pt idx="5119">
                        <c:v>5.9818080559557012E-13</c:v>
                      </c:pt>
                      <c:pt idx="5120">
                        <c:v>5.9790649305113126E-13</c:v>
                      </c:pt>
                      <c:pt idx="5121">
                        <c:v>5.976321759104103E-13</c:v>
                      </c:pt>
                      <c:pt idx="5122">
                        <c:v>5.9735785420408423E-13</c:v>
                      </c:pt>
                      <c:pt idx="5123">
                        <c:v>5.970835279628591E-13</c:v>
                      </c:pt>
                      <c:pt idx="5124">
                        <c:v>5.9680919721740552E-13</c:v>
                      </c:pt>
                      <c:pt idx="5125">
                        <c:v>5.9653486199842428E-13</c:v>
                      </c:pt>
                      <c:pt idx="5126">
                        <c:v>5.9626052233659781E-13</c:v>
                      </c:pt>
                      <c:pt idx="5127">
                        <c:v>5.9598617826262054E-13</c:v>
                      </c:pt>
                      <c:pt idx="5128">
                        <c:v>5.9571182980717521E-13</c:v>
                      </c:pt>
                      <c:pt idx="5129">
                        <c:v>5.9543747700095646E-13</c:v>
                      </c:pt>
                      <c:pt idx="5130">
                        <c:v>5.9516311987464094E-13</c:v>
                      </c:pt>
                      <c:pt idx="5131">
                        <c:v>5.9488875845175384E-13</c:v>
                      </c:pt>
                      <c:pt idx="5132">
                        <c:v>5.9461439273210472E-13</c:v>
                      </c:pt>
                      <c:pt idx="5133">
                        <c:v>5.9434002272759045E-13</c:v>
                      </c:pt>
                      <c:pt idx="5134">
                        <c:v>5.9406564845148641E-13</c:v>
                      </c:pt>
                      <c:pt idx="5135">
                        <c:v>5.937912699170679E-13</c:v>
                      </c:pt>
                      <c:pt idx="5136">
                        <c:v>5.9351688713761553E-13</c:v>
                      </c:pt>
                      <c:pt idx="5137">
                        <c:v>5.9324250012640509E-13</c:v>
                      </c:pt>
                      <c:pt idx="5138">
                        <c:v>5.9296810889669994E-13</c:v>
                      </c:pt>
                      <c:pt idx="5139">
                        <c:v>5.9269371346178688E-13</c:v>
                      </c:pt>
                      <c:pt idx="5140">
                        <c:v>5.9241931383493534E-13</c:v>
                      </c:pt>
                      <c:pt idx="5141">
                        <c:v>5.9214491002942633E-13</c:v>
                      </c:pt>
                      <c:pt idx="5142">
                        <c:v>5.9187050205852929E-13</c:v>
                      </c:pt>
                      <c:pt idx="5143">
                        <c:v>5.9159608993552526E-13</c:v>
                      </c:pt>
                      <c:pt idx="5144">
                        <c:v>5.913216736736782E-13</c:v>
                      </c:pt>
                      <c:pt idx="5145">
                        <c:v>5.9104725328627994E-13</c:v>
                      </c:pt>
                      <c:pt idx="5146">
                        <c:v>5.907728287864521E-13</c:v>
                      </c:pt>
                      <c:pt idx="5147">
                        <c:v>5.9049840018276657E-13</c:v>
                      </c:pt>
                      <c:pt idx="5148">
                        <c:v>5.9022396748080813E-13</c:v>
                      </c:pt>
                      <c:pt idx="5149">
                        <c:v>5.8994953068661877E-13</c:v>
                      </c:pt>
                      <c:pt idx="5150">
                        <c:v>5.8967508980622828E-13</c:v>
                      </c:pt>
                      <c:pt idx="5151">
                        <c:v>5.8940064484567288E-13</c:v>
                      </c:pt>
                      <c:pt idx="5152">
                        <c:v>5.8912619581099386E-13</c:v>
                      </c:pt>
                      <c:pt idx="5153">
                        <c:v>5.8885174270822191E-13</c:v>
                      </c:pt>
                      <c:pt idx="5154">
                        <c:v>5.8857728554339236E-13</c:v>
                      </c:pt>
                      <c:pt idx="5155">
                        <c:v>5.883028243225471E-13</c:v>
                      </c:pt>
                      <c:pt idx="5156">
                        <c:v>5.880283590517161E-13</c:v>
                      </c:pt>
                      <c:pt idx="5157">
                        <c:v>5.877538897369353E-13</c:v>
                      </c:pt>
                      <c:pt idx="5158">
                        <c:v>5.8747941638424679E-13</c:v>
                      </c:pt>
                      <c:pt idx="5159">
                        <c:v>5.8720493899967995E-13</c:v>
                      </c:pt>
                      <c:pt idx="5160">
                        <c:v>5.8693045758927727E-13</c:v>
                      </c:pt>
                      <c:pt idx="5161">
                        <c:v>5.8665597215906833E-13</c:v>
                      </c:pt>
                      <c:pt idx="5162">
                        <c:v>5.8638148271841706E-13</c:v>
                      </c:pt>
                      <c:pt idx="5163">
                        <c:v>5.8610698927349754E-13</c:v>
                      </c:pt>
                      <c:pt idx="5164">
                        <c:v>5.8583249182043791E-13</c:v>
                      </c:pt>
                      <c:pt idx="5165">
                        <c:v>5.8555799035522394E-13</c:v>
                      </c:pt>
                      <c:pt idx="5166">
                        <c:v>5.8528348487384635E-13</c:v>
                      </c:pt>
                      <c:pt idx="5167">
                        <c:v>5.8500897537228566E-13</c:v>
                      </c:pt>
                      <c:pt idx="5168">
                        <c:v>5.8473446184652724E-13</c:v>
                      </c:pt>
                      <c:pt idx="5169">
                        <c:v>5.8445994429256241E-13</c:v>
                      </c:pt>
                      <c:pt idx="5170">
                        <c:v>5.8418542270637108E-13</c:v>
                      </c:pt>
                      <c:pt idx="5171">
                        <c:v>5.8391089708394479E-13</c:v>
                      </c:pt>
                      <c:pt idx="5172">
                        <c:v>5.8363636742125718E-13</c:v>
                      </c:pt>
                      <c:pt idx="5173">
                        <c:v>5.833618337143115E-13</c:v>
                      </c:pt>
                      <c:pt idx="5174">
                        <c:v>5.8308729595907624E-13</c:v>
                      </c:pt>
                      <c:pt idx="5175">
                        <c:v>5.828127541515481E-13</c:v>
                      </c:pt>
                      <c:pt idx="5176">
                        <c:v>5.8253820828770717E-13</c:v>
                      </c:pt>
                      <c:pt idx="5177">
                        <c:v>5.8231696970716616E-13</c:v>
                      </c:pt>
                      <c:pt idx="5178">
                        <c:v>5.8216545488461484E-13</c:v>
                      </c:pt>
                      <c:pt idx="5179">
                        <c:v>5.8201393843408594E-13</c:v>
                      </c:pt>
                      <c:pt idx="5180">
                        <c:v>5.818624203544736E-13</c:v>
                      </c:pt>
                      <c:pt idx="5181">
                        <c:v>5.8171090064467265E-13</c:v>
                      </c:pt>
                      <c:pt idx="5182">
                        <c:v>5.8155937930355965E-13</c:v>
                      </c:pt>
                      <c:pt idx="5183">
                        <c:v>5.8140785633003519E-13</c:v>
                      </c:pt>
                      <c:pt idx="5184">
                        <c:v>5.812563317229817E-13</c:v>
                      </c:pt>
                      <c:pt idx="5185">
                        <c:v>5.811048054812823E-13</c:v>
                      </c:pt>
                      <c:pt idx="5186">
                        <c:v>5.8095327760383667E-13</c:v>
                      </c:pt>
                      <c:pt idx="5187">
                        <c:v>5.8080174808952794E-13</c:v>
                      </c:pt>
                      <c:pt idx="5188">
                        <c:v>5.8065021693723882E-13</c:v>
                      </c:pt>
                      <c:pt idx="5189">
                        <c:v>5.8049868414586971E-13</c:v>
                      </c:pt>
                      <c:pt idx="5190">
                        <c:v>5.8034714971430302E-13</c:v>
                      </c:pt>
                      <c:pt idx="5191">
                        <c:v>5.8019561364142734E-13</c:v>
                      </c:pt>
                      <c:pt idx="5192">
                        <c:v>5.8004407592613255E-13</c:v>
                      </c:pt>
                      <c:pt idx="5193">
                        <c:v>5.7989253656730561E-13</c:v>
                      </c:pt>
                      <c:pt idx="5194">
                        <c:v>5.7974099556383541E-13</c:v>
                      </c:pt>
                      <c:pt idx="5195">
                        <c:v>5.7958945291461152E-13</c:v>
                      </c:pt>
                      <c:pt idx="5196">
                        <c:v>5.7943790861852133E-13</c:v>
                      </c:pt>
                      <c:pt idx="5197">
                        <c:v>5.792863626744544E-13</c:v>
                      </c:pt>
                      <c:pt idx="5198">
                        <c:v>5.7913481508129912E-13</c:v>
                      </c:pt>
                      <c:pt idx="5199">
                        <c:v>5.7898326583794306E-13</c:v>
                      </c:pt>
                      <c:pt idx="5200">
                        <c:v>5.788317149432765E-13</c:v>
                      </c:pt>
                      <c:pt idx="5201">
                        <c:v>5.7868016239618672E-13</c:v>
                      </c:pt>
                      <c:pt idx="5202">
                        <c:v>5.7852860819556259E-13</c:v>
                      </c:pt>
                      <c:pt idx="5203">
                        <c:v>5.783770523402935E-13</c:v>
                      </c:pt>
                      <c:pt idx="5204">
                        <c:v>5.782254948292665E-13</c:v>
                      </c:pt>
                      <c:pt idx="5205">
                        <c:v>5.780739356613713E-13</c:v>
                      </c:pt>
                      <c:pt idx="5206">
                        <c:v>5.7792237483549646E-13</c:v>
                      </c:pt>
                      <c:pt idx="5207">
                        <c:v>5.7777081235053005E-13</c:v>
                      </c:pt>
                      <c:pt idx="5208">
                        <c:v>5.7761924820536117E-13</c:v>
                      </c:pt>
                      <c:pt idx="5209">
                        <c:v>5.7746768240536193E-13</c:v>
                      </c:pt>
                      <c:pt idx="5210">
                        <c:v>5.7731611495837471E-13</c:v>
                      </c:pt>
                      <c:pt idx="5211">
                        <c:v>5.7716454586512873E-13</c:v>
                      </c:pt>
                      <c:pt idx="5212">
                        <c:v>5.7701297512634001E-13</c:v>
                      </c:pt>
                      <c:pt idx="5213">
                        <c:v>5.7686140274272243E-13</c:v>
                      </c:pt>
                      <c:pt idx="5214">
                        <c:v>5.76709828714992E-13</c:v>
                      </c:pt>
                      <c:pt idx="5215">
                        <c:v>5.7655825304386342E-13</c:v>
                      </c:pt>
                      <c:pt idx="5216">
                        <c:v>5.7640667573005107E-13</c:v>
                      </c:pt>
                      <c:pt idx="5217">
                        <c:v>5.7625509677426997E-13</c:v>
                      </c:pt>
                      <c:pt idx="5218">
                        <c:v>5.761035161772359E-13</c:v>
                      </c:pt>
                      <c:pt idx="5219">
                        <c:v>5.7595193393966368E-13</c:v>
                      </c:pt>
                      <c:pt idx="5220">
                        <c:v>5.7580035006226728E-13</c:v>
                      </c:pt>
                      <c:pt idx="5221">
                        <c:v>5.7564876454576232E-13</c:v>
                      </c:pt>
                      <c:pt idx="5222">
                        <c:v>5.7549717739086449E-13</c:v>
                      </c:pt>
                      <c:pt idx="5223">
                        <c:v>5.7534558859828739E-13</c:v>
                      </c:pt>
                      <c:pt idx="5224">
                        <c:v>5.7519399816874661E-13</c:v>
                      </c:pt>
                      <c:pt idx="5225">
                        <c:v>5.7504240610295786E-13</c:v>
                      </c:pt>
                      <c:pt idx="5226">
                        <c:v>5.7489081240163483E-13</c:v>
                      </c:pt>
                      <c:pt idx="5227">
                        <c:v>5.7473921706549332E-13</c:v>
                      </c:pt>
                      <c:pt idx="5228">
                        <c:v>5.7458762009524793E-13</c:v>
                      </c:pt>
                      <c:pt idx="5229">
                        <c:v>5.7443602149161385E-13</c:v>
                      </c:pt>
                      <c:pt idx="5230">
                        <c:v>5.742844212553064E-13</c:v>
                      </c:pt>
                      <c:pt idx="5231">
                        <c:v>5.7413281938703995E-13</c:v>
                      </c:pt>
                      <c:pt idx="5232">
                        <c:v>5.7398121588752881E-13</c:v>
                      </c:pt>
                      <c:pt idx="5233">
                        <c:v>5.7382961075748938E-13</c:v>
                      </c:pt>
                      <c:pt idx="5234">
                        <c:v>5.7367800399763636E-13</c:v>
                      </c:pt>
                      <c:pt idx="5235">
                        <c:v>5.7352639560868374E-13</c:v>
                      </c:pt>
                      <c:pt idx="5236">
                        <c:v>5.7337478559134712E-13</c:v>
                      </c:pt>
                      <c:pt idx="5237">
                        <c:v>5.7322317394634181E-13</c:v>
                      </c:pt>
                      <c:pt idx="5238">
                        <c:v>5.7307156067438259E-13</c:v>
                      </c:pt>
                      <c:pt idx="5239">
                        <c:v>5.7291994577618387E-13</c:v>
                      </c:pt>
                      <c:pt idx="5240">
                        <c:v>5.7276832925268632E-13</c:v>
                      </c:pt>
                      <c:pt idx="5241">
                        <c:v>5.7261671110610117E-13</c:v>
                      </c:pt>
                      <c:pt idx="5242">
                        <c:v>5.7246509133738525E-13</c:v>
                      </c:pt>
                      <c:pt idx="5243">
                        <c:v>5.7231346994720953E-13</c:v>
                      </c:pt>
                      <c:pt idx="5244">
                        <c:v>5.7216184693624652E-13</c:v>
                      </c:pt>
                      <c:pt idx="5245">
                        <c:v>5.7201022230516727E-13</c:v>
                      </c:pt>
                      <c:pt idx="5246">
                        <c:v>5.7185859605464438E-13</c:v>
                      </c:pt>
                      <c:pt idx="5247">
                        <c:v>5.7170696818534953E-13</c:v>
                      </c:pt>
                      <c:pt idx="5248">
                        <c:v>5.715553386979546E-13</c:v>
                      </c:pt>
                      <c:pt idx="5249">
                        <c:v>5.7140370759313178E-13</c:v>
                      </c:pt>
                      <c:pt idx="5250">
                        <c:v>5.7125207487155254E-13</c:v>
                      </c:pt>
                      <c:pt idx="5251">
                        <c:v>5.7110044053388837E-13</c:v>
                      </c:pt>
                      <c:pt idx="5252">
                        <c:v>5.7094880458081195E-13</c:v>
                      </c:pt>
                      <c:pt idx="5253">
                        <c:v>5.7079716701299506E-13</c:v>
                      </c:pt>
                      <c:pt idx="5254">
                        <c:v>5.7064552783110929E-13</c:v>
                      </c:pt>
                      <c:pt idx="5255">
                        <c:v>5.7049388703582611E-13</c:v>
                      </c:pt>
                      <c:pt idx="5256">
                        <c:v>5.7034224462781862E-13</c:v>
                      </c:pt>
                      <c:pt idx="5257">
                        <c:v>5.7019060060775728E-13</c:v>
                      </c:pt>
                      <c:pt idx="5258">
                        <c:v>5.700389549763154E-13</c:v>
                      </c:pt>
                      <c:pt idx="5259">
                        <c:v>5.6988730773416323E-13</c:v>
                      </c:pt>
                      <c:pt idx="5260">
                        <c:v>5.6973565888197397E-13</c:v>
                      </c:pt>
                      <c:pt idx="5261">
                        <c:v>5.6958400842041921E-13</c:v>
                      </c:pt>
                      <c:pt idx="5262">
                        <c:v>5.6943235635017112E-13</c:v>
                      </c:pt>
                      <c:pt idx="5263">
                        <c:v>5.6928070267190059E-13</c:v>
                      </c:pt>
                      <c:pt idx="5264">
                        <c:v>5.6912904738628019E-13</c:v>
                      </c:pt>
                      <c:pt idx="5265">
                        <c:v>5.6897739049398161E-13</c:v>
                      </c:pt>
                      <c:pt idx="5266">
                        <c:v>5.6882573199567663E-13</c:v>
                      </c:pt>
                      <c:pt idx="5267">
                        <c:v>5.6867407189203734E-13</c:v>
                      </c:pt>
                      <c:pt idx="5268">
                        <c:v>5.6852241018373632E-13</c:v>
                      </c:pt>
                      <c:pt idx="5269">
                        <c:v>5.6837074687144415E-13</c:v>
                      </c:pt>
                      <c:pt idx="5270">
                        <c:v>5.682190819558329E-13</c:v>
                      </c:pt>
                      <c:pt idx="5271">
                        <c:v>5.6806741543757518E-13</c:v>
                      </c:pt>
                      <c:pt idx="5272">
                        <c:v>5.6791574731734285E-13</c:v>
                      </c:pt>
                      <c:pt idx="5273">
                        <c:v>5.6776407759580709E-13</c:v>
                      </c:pt>
                      <c:pt idx="5274">
                        <c:v>5.676124062736404E-13</c:v>
                      </c:pt>
                      <c:pt idx="5275">
                        <c:v>5.6746073335151415E-13</c:v>
                      </c:pt>
                      <c:pt idx="5276">
                        <c:v>5.6730905883010083E-13</c:v>
                      </c:pt>
                      <c:pt idx="5277">
                        <c:v>5.6715738271007151E-13</c:v>
                      </c:pt>
                      <c:pt idx="5278">
                        <c:v>5.6700570499209888E-13</c:v>
                      </c:pt>
                      <c:pt idx="5279">
                        <c:v>5.6685402567685422E-13</c:v>
                      </c:pt>
                      <c:pt idx="5280">
                        <c:v>5.6670234476501002E-13</c:v>
                      </c:pt>
                      <c:pt idx="5281">
                        <c:v>5.6655066225723786E-13</c:v>
                      </c:pt>
                      <c:pt idx="5282">
                        <c:v>5.6639897815420952E-13</c:v>
                      </c:pt>
                      <c:pt idx="5283">
                        <c:v>5.6624729245659647E-13</c:v>
                      </c:pt>
                      <c:pt idx="5284">
                        <c:v>5.6609560516507131E-13</c:v>
                      </c:pt>
                      <c:pt idx="5285">
                        <c:v>5.6594391628030612E-13</c:v>
                      </c:pt>
                      <c:pt idx="5286">
                        <c:v>5.6579222580297187E-13</c:v>
                      </c:pt>
                      <c:pt idx="5287">
                        <c:v>5.6564053373374116E-13</c:v>
                      </c:pt>
                      <c:pt idx="5288">
                        <c:v>5.6548884007328526E-13</c:v>
                      </c:pt>
                      <c:pt idx="5289">
                        <c:v>5.6533714482227615E-13</c:v>
                      </c:pt>
                      <c:pt idx="5290">
                        <c:v>5.6518544798138621E-13</c:v>
                      </c:pt>
                      <c:pt idx="5291">
                        <c:v>5.6503374955128755E-13</c:v>
                      </c:pt>
                      <c:pt idx="5292">
                        <c:v>5.6488204953265102E-13</c:v>
                      </c:pt>
                      <c:pt idx="5293">
                        <c:v>5.6473034792614951E-13</c:v>
                      </c:pt>
                      <c:pt idx="5294">
                        <c:v>5.6457864473245401E-13</c:v>
                      </c:pt>
                      <c:pt idx="5295">
                        <c:v>5.644269399522371E-13</c:v>
                      </c:pt>
                      <c:pt idx="5296">
                        <c:v>5.6427523358617087E-13</c:v>
                      </c:pt>
                      <c:pt idx="5297">
                        <c:v>5.6412352563492558E-13</c:v>
                      </c:pt>
                      <c:pt idx="5298">
                        <c:v>5.6397181609917534E-13</c:v>
                      </c:pt>
                      <c:pt idx="5299">
                        <c:v>5.638201049795904E-13</c:v>
                      </c:pt>
                      <c:pt idx="5300">
                        <c:v>5.6366839227684307E-13</c:v>
                      </c:pt>
                      <c:pt idx="5301">
                        <c:v>5.6351667799160562E-13</c:v>
                      </c:pt>
                      <c:pt idx="5302">
                        <c:v>5.6336496212454974E-13</c:v>
                      </c:pt>
                      <c:pt idx="5303">
                        <c:v>5.6321324467627137E-13</c:v>
                      </c:pt>
                      <c:pt idx="5304">
                        <c:v>5.6306152564693753E-13</c:v>
                      </c:pt>
                      <c:pt idx="5305">
                        <c:v>5.6290980503698028E-13</c:v>
                      </c:pt>
                      <c:pt idx="5306">
                        <c:v>5.6275808284689087E-13</c:v>
                      </c:pt>
                      <c:pt idx="5307">
                        <c:v>5.6260635907716387E-13</c:v>
                      </c:pt>
                      <c:pt idx="5308">
                        <c:v>5.6245463372829263E-13</c:v>
                      </c:pt>
                      <c:pt idx="5309">
                        <c:v>5.6230290680076961E-13</c:v>
                      </c:pt>
                      <c:pt idx="5310">
                        <c:v>5.6215117829508917E-13</c:v>
                      </c:pt>
                      <c:pt idx="5311">
                        <c:v>5.6199944821174388E-13</c:v>
                      </c:pt>
                      <c:pt idx="5312">
                        <c:v>5.6184771655122647E-13</c:v>
                      </c:pt>
                      <c:pt idx="5313">
                        <c:v>5.6169598331403194E-13</c:v>
                      </c:pt>
                      <c:pt idx="5314">
                        <c:v>5.6154424850065191E-13</c:v>
                      </c:pt>
                      <c:pt idx="5315">
                        <c:v>5.6139251211158017E-13</c:v>
                      </c:pt>
                      <c:pt idx="5316">
                        <c:v>5.6124077414731026E-13</c:v>
                      </c:pt>
                      <c:pt idx="5317">
                        <c:v>5.6108903460833585E-13</c:v>
                      </c:pt>
                      <c:pt idx="5318">
                        <c:v>5.6093729349514859E-13</c:v>
                      </c:pt>
                      <c:pt idx="5319">
                        <c:v>5.6078555080824394E-13</c:v>
                      </c:pt>
                      <c:pt idx="5320">
                        <c:v>5.6063380654811357E-13</c:v>
                      </c:pt>
                      <c:pt idx="5321">
                        <c:v>5.6048206071525163E-13</c:v>
                      </c:pt>
                      <c:pt idx="5322">
                        <c:v>5.6033031331015068E-13</c:v>
                      </c:pt>
                      <c:pt idx="5323">
                        <c:v>5.6017856433330479E-13</c:v>
                      </c:pt>
                      <c:pt idx="5324">
                        <c:v>5.600268137852065E-13</c:v>
                      </c:pt>
                      <c:pt idx="5325">
                        <c:v>5.5987506166634978E-13</c:v>
                      </c:pt>
                      <c:pt idx="5326">
                        <c:v>5.5972330797722729E-13</c:v>
                      </c:pt>
                      <c:pt idx="5327">
                        <c:v>5.5957155271833278E-13</c:v>
                      </c:pt>
                      <c:pt idx="5328">
                        <c:v>5.5941979589015902E-13</c:v>
                      </c:pt>
                      <c:pt idx="5329">
                        <c:v>5.5926803749319997E-13</c:v>
                      </c:pt>
                      <c:pt idx="5330">
                        <c:v>5.5911627752794889E-13</c:v>
                      </c:pt>
                      <c:pt idx="5331">
                        <c:v>5.5896451599489782E-13</c:v>
                      </c:pt>
                      <c:pt idx="5332">
                        <c:v>5.5881275289454164E-13</c:v>
                      </c:pt>
                      <c:pt idx="5333">
                        <c:v>5.586609882273727E-13</c:v>
                      </c:pt>
                      <c:pt idx="5334">
                        <c:v>5.5850922199388446E-13</c:v>
                      </c:pt>
                      <c:pt idx="5335">
                        <c:v>5.5835745419457028E-13</c:v>
                      </c:pt>
                      <c:pt idx="5336">
                        <c:v>5.5820568482992372E-13</c:v>
                      </c:pt>
                      <c:pt idx="5337">
                        <c:v>5.5805391390043765E-13</c:v>
                      </c:pt>
                      <c:pt idx="5338">
                        <c:v>5.5790214140660561E-13</c:v>
                      </c:pt>
                      <c:pt idx="5339">
                        <c:v>5.5775036734892036E-13</c:v>
                      </c:pt>
                      <c:pt idx="5340">
                        <c:v>5.5759859172787557E-13</c:v>
                      </c:pt>
                      <c:pt idx="5341">
                        <c:v>5.57446814543965E-13</c:v>
                      </c:pt>
                      <c:pt idx="5342">
                        <c:v>5.572950357976809E-13</c:v>
                      </c:pt>
                      <c:pt idx="5343">
                        <c:v>5.5714325548951794E-13</c:v>
                      </c:pt>
                      <c:pt idx="5344">
                        <c:v>5.5699147361996827E-13</c:v>
                      </c:pt>
                      <c:pt idx="5345">
                        <c:v>5.5683969018952505E-13</c:v>
                      </c:pt>
                      <c:pt idx="5346">
                        <c:v>5.5668790519868235E-13</c:v>
                      </c:pt>
                      <c:pt idx="5347">
                        <c:v>5.5653611864793271E-13</c:v>
                      </c:pt>
                      <c:pt idx="5348">
                        <c:v>5.563843305377699E-13</c:v>
                      </c:pt>
                      <c:pt idx="5349">
                        <c:v>5.5623254086868718E-13</c:v>
                      </c:pt>
                      <c:pt idx="5350">
                        <c:v>5.5608074964117791E-13</c:v>
                      </c:pt>
                      <c:pt idx="5351">
                        <c:v>5.5592895685573525E-13</c:v>
                      </c:pt>
                      <c:pt idx="5352">
                        <c:v>5.5577716251285246E-13</c:v>
                      </c:pt>
                      <c:pt idx="5353">
                        <c:v>5.5562536661302289E-13</c:v>
                      </c:pt>
                      <c:pt idx="5354">
                        <c:v>5.554735691567394E-13</c:v>
                      </c:pt>
                      <c:pt idx="5355">
                        <c:v>5.5532177014449526E-13</c:v>
                      </c:pt>
                      <c:pt idx="5356">
                        <c:v>5.5516996957678462E-13</c:v>
                      </c:pt>
                      <c:pt idx="5357">
                        <c:v>5.5501816745410045E-13</c:v>
                      </c:pt>
                      <c:pt idx="5358">
                        <c:v>5.5486636377693539E-13</c:v>
                      </c:pt>
                      <c:pt idx="5359">
                        <c:v>5.5471455854578352E-13</c:v>
                      </c:pt>
                      <c:pt idx="5360">
                        <c:v>5.5456275176113809E-13</c:v>
                      </c:pt>
                      <c:pt idx="5361">
                        <c:v>5.5441094342349105E-13</c:v>
                      </c:pt>
                      <c:pt idx="5362">
                        <c:v>5.5425913353333758E-13</c:v>
                      </c:pt>
                      <c:pt idx="5363">
                        <c:v>5.5410732209116992E-13</c:v>
                      </c:pt>
                      <c:pt idx="5364">
                        <c:v>5.5395550909748093E-13</c:v>
                      </c:pt>
                      <c:pt idx="5365">
                        <c:v>5.5380369455276489E-13</c:v>
                      </c:pt>
                      <c:pt idx="5366">
                        <c:v>5.5365187845742224E-13</c:v>
                      </c:pt>
                      <c:pt idx="5367">
                        <c:v>5.5350006081146835E-13</c:v>
                      </c:pt>
                      <c:pt idx="5368">
                        <c:v>5.5334824161528035E-13</c:v>
                      </c:pt>
                      <c:pt idx="5369">
                        <c:v>5.5319642086929818E-13</c:v>
                      </c:pt>
                      <c:pt idx="5370">
                        <c:v>5.5304459857396098E-13</c:v>
                      </c:pt>
                      <c:pt idx="5371">
                        <c:v>5.5289277472970759E-13</c:v>
                      </c:pt>
                      <c:pt idx="5372">
                        <c:v>5.5274094933697714E-13</c:v>
                      </c:pt>
                      <c:pt idx="5373">
                        <c:v>5.5258912239620807E-13</c:v>
                      </c:pt>
                      <c:pt idx="5374">
                        <c:v>5.524372939078398E-13</c:v>
                      </c:pt>
                      <c:pt idx="5375">
                        <c:v>5.5228546387231209E-13</c:v>
                      </c:pt>
                      <c:pt idx="5376">
                        <c:v>5.5213363229006337E-13</c:v>
                      </c:pt>
                      <c:pt idx="5377">
                        <c:v>5.5198179916153195E-13</c:v>
                      </c:pt>
                      <c:pt idx="5378">
                        <c:v>5.5182996448715729E-13</c:v>
                      </c:pt>
                      <c:pt idx="5379">
                        <c:v>5.5167812826737963E-13</c:v>
                      </c:pt>
                      <c:pt idx="5380">
                        <c:v>5.515262905026368E-13</c:v>
                      </c:pt>
                      <c:pt idx="5381">
                        <c:v>5.5137445119336772E-13</c:v>
                      </c:pt>
                      <c:pt idx="5382">
                        <c:v>5.5122261034001215E-13</c:v>
                      </c:pt>
                      <c:pt idx="5383">
                        <c:v>5.510707679430084E-13</c:v>
                      </c:pt>
                      <c:pt idx="5384">
                        <c:v>5.5091892400279664E-13</c:v>
                      </c:pt>
                      <c:pt idx="5385">
                        <c:v>5.5076707851981417E-13</c:v>
                      </c:pt>
                      <c:pt idx="5386">
                        <c:v>5.5061523149450145E-13</c:v>
                      </c:pt>
                      <c:pt idx="5387">
                        <c:v>5.504633829272972E-13</c:v>
                      </c:pt>
                      <c:pt idx="5388">
                        <c:v>5.5031153281864027E-13</c:v>
                      </c:pt>
                      <c:pt idx="5389">
                        <c:v>5.5015968116896969E-13</c:v>
                      </c:pt>
                      <c:pt idx="5390">
                        <c:v>5.5000782797872449E-13</c:v>
                      </c:pt>
                      <c:pt idx="5391">
                        <c:v>5.4985597324834361E-13</c:v>
                      </c:pt>
                      <c:pt idx="5392">
                        <c:v>5.4970411697826629E-13</c:v>
                      </c:pt>
                      <c:pt idx="5393">
                        <c:v>5.4955225916893167E-13</c:v>
                      </c:pt>
                      <c:pt idx="5394">
                        <c:v>5.4940039982077826E-13</c:v>
                      </c:pt>
                      <c:pt idx="5395">
                        <c:v>5.4924853893424563E-13</c:v>
                      </c:pt>
                      <c:pt idx="5396">
                        <c:v>5.4909667650977249E-13</c:v>
                      </c:pt>
                      <c:pt idx="5397">
                        <c:v>5.4894481254779809E-13</c:v>
                      </c:pt>
                      <c:pt idx="5398">
                        <c:v>5.4879294704876125E-13</c:v>
                      </c:pt>
                      <c:pt idx="5399">
                        <c:v>5.4864108001310133E-13</c:v>
                      </c:pt>
                      <c:pt idx="5400">
                        <c:v>5.4848921144125745E-13</c:v>
                      </c:pt>
                      <c:pt idx="5401">
                        <c:v>5.4833734133366805E-13</c:v>
                      </c:pt>
                      <c:pt idx="5402">
                        <c:v>5.4818546969077206E-13</c:v>
                      </c:pt>
                      <c:pt idx="5403">
                        <c:v>5.4803359651300993E-13</c:v>
                      </c:pt>
                      <c:pt idx="5404">
                        <c:v>5.4788172180081897E-13</c:v>
                      </c:pt>
                      <c:pt idx="5405">
                        <c:v>5.4772984555463884E-13</c:v>
                      </c:pt>
                      <c:pt idx="5406">
                        <c:v>5.4757796777490907E-13</c:v>
                      </c:pt>
                      <c:pt idx="5407">
                        <c:v>5.4742608846206809E-13</c:v>
                      </c:pt>
                      <c:pt idx="5408">
                        <c:v>5.4727420761655544E-13</c:v>
                      </c:pt>
                      <c:pt idx="5409">
                        <c:v>5.4712232523880935E-13</c:v>
                      </c:pt>
                      <c:pt idx="5410">
                        <c:v>5.4697044132926987E-13</c:v>
                      </c:pt>
                      <c:pt idx="5411">
                        <c:v>5.4681855588837501E-13</c:v>
                      </c:pt>
                      <c:pt idx="5412">
                        <c:v>5.4666666891656464E-13</c:v>
                      </c:pt>
                      <c:pt idx="5413">
                        <c:v>5.4651478041427767E-13</c:v>
                      </c:pt>
                      <c:pt idx="5414">
                        <c:v>5.4636289038195285E-13</c:v>
                      </c:pt>
                      <c:pt idx="5415">
                        <c:v>5.462109988200288E-13</c:v>
                      </c:pt>
                      <c:pt idx="5416">
                        <c:v>5.4605910572894557E-13</c:v>
                      </c:pt>
                      <c:pt idx="5417">
                        <c:v>5.4590721110914088E-13</c:v>
                      </c:pt>
                      <c:pt idx="5418">
                        <c:v>5.457553149610558E-13</c:v>
                      </c:pt>
                      <c:pt idx="5419">
                        <c:v>5.4560341728512712E-13</c:v>
                      </c:pt>
                      <c:pt idx="5420">
                        <c:v>5.4545151808179521E-13</c:v>
                      </c:pt>
                      <c:pt idx="5421">
                        <c:v>5.45299617351499E-13</c:v>
                      </c:pt>
                      <c:pt idx="5422">
                        <c:v>5.4514771509467711E-13</c:v>
                      </c:pt>
                      <c:pt idx="5423">
                        <c:v>5.4499581131176869E-13</c:v>
                      </c:pt>
                      <c:pt idx="5424">
                        <c:v>5.4484390600321287E-13</c:v>
                      </c:pt>
                      <c:pt idx="5425">
                        <c:v>5.4469199916944868E-13</c:v>
                      </c:pt>
                      <c:pt idx="5426">
                        <c:v>5.4454009081091497E-13</c:v>
                      </c:pt>
                      <c:pt idx="5427">
                        <c:v>5.4438818092805107E-13</c:v>
                      </c:pt>
                      <c:pt idx="5428">
                        <c:v>5.4423626952129561E-13</c:v>
                      </c:pt>
                      <c:pt idx="5429">
                        <c:v>5.4408435659098191E-13</c:v>
                      </c:pt>
                      <c:pt idx="5430">
                        <c:v>5.4393244213711562E-13</c:v>
                      </c:pt>
                      <c:pt idx="5431">
                        <c:v>5.4378052616014497E-13</c:v>
                      </c:pt>
                      <c:pt idx="5432">
                        <c:v>5.436286086605715E-13</c:v>
                      </c:pt>
                      <c:pt idx="5433">
                        <c:v>5.4347668963889573E-13</c:v>
                      </c:pt>
                      <c:pt idx="5434">
                        <c:v>5.433247690956194E-13</c:v>
                      </c:pt>
                      <c:pt idx="5435">
                        <c:v>5.4317284703124437E-13</c:v>
                      </c:pt>
                      <c:pt idx="5436">
                        <c:v>5.4302092344627195E-13</c:v>
                      </c:pt>
                      <c:pt idx="5437">
                        <c:v>5.428689983412032E-13</c:v>
                      </c:pt>
                      <c:pt idx="5438">
                        <c:v>5.4271707171653994E-13</c:v>
                      </c:pt>
                      <c:pt idx="5439">
                        <c:v>5.4256514357278352E-13</c:v>
                      </c:pt>
                      <c:pt idx="5440">
                        <c:v>5.4241321391043467E-13</c:v>
                      </c:pt>
                      <c:pt idx="5441">
                        <c:v>5.4226128272999564E-13</c:v>
                      </c:pt>
                      <c:pt idx="5442">
                        <c:v>5.4210935003196805E-13</c:v>
                      </c:pt>
                      <c:pt idx="5443">
                        <c:v>5.4195741581685326E-13</c:v>
                      </c:pt>
                      <c:pt idx="5444">
                        <c:v>5.4180548008515159E-13</c:v>
                      </c:pt>
                      <c:pt idx="5445">
                        <c:v>5.4165354283736608E-13</c:v>
                      </c:pt>
                      <c:pt idx="5446">
                        <c:v>5.4150160407399697E-13</c:v>
                      </c:pt>
                      <c:pt idx="5447">
                        <c:v>5.41349663795546E-13</c:v>
                      </c:pt>
                      <c:pt idx="5448">
                        <c:v>5.4119772200251481E-13</c:v>
                      </c:pt>
                      <c:pt idx="5449">
                        <c:v>5.4104577869540484E-13</c:v>
                      </c:pt>
                      <c:pt idx="5450">
                        <c:v>5.4089383387471741E-13</c:v>
                      </c:pt>
                      <c:pt idx="5451">
                        <c:v>5.4074188754095347E-13</c:v>
                      </c:pt>
                      <c:pt idx="5452">
                        <c:v>5.4058993969461516E-13</c:v>
                      </c:pt>
                      <c:pt idx="5453">
                        <c:v>5.4043799033620402E-13</c:v>
                      </c:pt>
                      <c:pt idx="5454">
                        <c:v>5.4028603946622068E-13</c:v>
                      </c:pt>
                      <c:pt idx="5455">
                        <c:v>5.4013408708516769E-13</c:v>
                      </c:pt>
                      <c:pt idx="5456">
                        <c:v>5.3998213319354527E-13</c:v>
                      </c:pt>
                      <c:pt idx="5457">
                        <c:v>5.3983017779185567E-13</c:v>
                      </c:pt>
                      <c:pt idx="5458">
                        <c:v>5.3967822088059972E-13</c:v>
                      </c:pt>
                      <c:pt idx="5459">
                        <c:v>5.3952626246027977E-13</c:v>
                      </c:pt>
                      <c:pt idx="5460">
                        <c:v>5.3937430253139614E-13</c:v>
                      </c:pt>
                      <c:pt idx="5461">
                        <c:v>5.3922234109445109E-13</c:v>
                      </c:pt>
                      <c:pt idx="5462">
                        <c:v>5.3907037814994543E-13</c:v>
                      </c:pt>
                      <c:pt idx="5463">
                        <c:v>5.3891841369838143E-13</c:v>
                      </c:pt>
                      <c:pt idx="5464">
                        <c:v>5.387664477402594E-13</c:v>
                      </c:pt>
                      <c:pt idx="5465">
                        <c:v>5.3861448027608179E-13</c:v>
                      </c:pt>
                      <c:pt idx="5466">
                        <c:v>5.3846251130634995E-13</c:v>
                      </c:pt>
                      <c:pt idx="5467">
                        <c:v>5.383105408315649E-13</c:v>
                      </c:pt>
                      <c:pt idx="5468">
                        <c:v>5.3815856885222757E-13</c:v>
                      </c:pt>
                      <c:pt idx="5469">
                        <c:v>5.3800659536884042E-13</c:v>
                      </c:pt>
                      <c:pt idx="5470">
                        <c:v>5.3785462038190458E-13</c:v>
                      </c:pt>
                      <c:pt idx="5471">
                        <c:v>5.3770264389192118E-13</c:v>
                      </c:pt>
                      <c:pt idx="5472">
                        <c:v>5.3755066589939228E-13</c:v>
                      </c:pt>
                      <c:pt idx="5473">
                        <c:v>5.3739868640481838E-13</c:v>
                      </c:pt>
                      <c:pt idx="5474">
                        <c:v>5.3724670540870186E-13</c:v>
                      </c:pt>
                      <c:pt idx="5475">
                        <c:v>5.3709472291154312E-13</c:v>
                      </c:pt>
                      <c:pt idx="5476">
                        <c:v>5.3694273891384452E-13</c:v>
                      </c:pt>
                      <c:pt idx="5477">
                        <c:v>5.367907534161071E-13</c:v>
                      </c:pt>
                      <c:pt idx="5478">
                        <c:v>5.3663876641883249E-13</c:v>
                      </c:pt>
                      <c:pt idx="5479">
                        <c:v>5.3648677792252142E-13</c:v>
                      </c:pt>
                      <c:pt idx="5480">
                        <c:v>5.3633478792767634E-13</c:v>
                      </c:pt>
                      <c:pt idx="5481">
                        <c:v>5.3618279643479849E-13</c:v>
                      </c:pt>
                      <c:pt idx="5482">
                        <c:v>5.360308034443888E-13</c:v>
                      </c:pt>
                      <c:pt idx="5483">
                        <c:v>5.3587880895694861E-13</c:v>
                      </c:pt>
                      <c:pt idx="5484">
                        <c:v>5.3572681297297975E-13</c:v>
                      </c:pt>
                      <c:pt idx="5485">
                        <c:v>5.3557481549298418E-13</c:v>
                      </c:pt>
                      <c:pt idx="5486">
                        <c:v>5.3542281651746221E-13</c:v>
                      </c:pt>
                      <c:pt idx="5487">
                        <c:v>5.352708160469161E-13</c:v>
                      </c:pt>
                      <c:pt idx="5488">
                        <c:v>5.3511881408184667E-13</c:v>
                      </c:pt>
                      <c:pt idx="5489">
                        <c:v>5.3496681062275557E-13</c:v>
                      </c:pt>
                      <c:pt idx="5490">
                        <c:v>5.3481480567014505E-13</c:v>
                      </c:pt>
                      <c:pt idx="5491">
                        <c:v>5.3466279922451552E-13</c:v>
                      </c:pt>
                      <c:pt idx="5492">
                        <c:v>5.3451079128621848E-13</c:v>
                      </c:pt>
                      <c:pt idx="5493">
                        <c:v>5.3435878185528018E-13</c:v>
                      </c:pt>
                      <c:pt idx="5494">
                        <c:v>5.3420677093234182E-13</c:v>
                      </c:pt>
                      <c:pt idx="5495">
                        <c:v>5.3405475851810021E-13</c:v>
                      </c:pt>
                      <c:pt idx="5496">
                        <c:v>5.3390274461325339E-13</c:v>
                      </c:pt>
                      <c:pt idx="5497">
                        <c:v>5.3375072921849918E-13</c:v>
                      </c:pt>
                      <c:pt idx="5498">
                        <c:v>5.3359871233453574E-13</c:v>
                      </c:pt>
                      <c:pt idx="5499">
                        <c:v>5.3344669396206149E-13</c:v>
                      </c:pt>
                      <c:pt idx="5500">
                        <c:v>5.3329467410177335E-13</c:v>
                      </c:pt>
                      <c:pt idx="5501">
                        <c:v>5.3314265275436947E-13</c:v>
                      </c:pt>
                      <c:pt idx="5502">
                        <c:v>5.3299062992054839E-13</c:v>
                      </c:pt>
                      <c:pt idx="5503">
                        <c:v>5.3283860560100742E-13</c:v>
                      </c:pt>
                      <c:pt idx="5504">
                        <c:v>5.3268657979644431E-13</c:v>
                      </c:pt>
                      <c:pt idx="5505">
                        <c:v>5.3253455250755759E-13</c:v>
                      </c:pt>
                      <c:pt idx="5506">
                        <c:v>5.323825237350453E-13</c:v>
                      </c:pt>
                      <c:pt idx="5507">
                        <c:v>5.3223049347960476E-13</c:v>
                      </c:pt>
                      <c:pt idx="5508">
                        <c:v>5.3207846174193412E-13</c:v>
                      </c:pt>
                      <c:pt idx="5509">
                        <c:v>5.3192642852273119E-13</c:v>
                      </c:pt>
                      <c:pt idx="5510">
                        <c:v>5.3177439382269403E-13</c:v>
                      </c:pt>
                      <c:pt idx="5511">
                        <c:v>5.3162235764252065E-13</c:v>
                      </c:pt>
                      <c:pt idx="5512">
                        <c:v>5.314703199829089E-13</c:v>
                      </c:pt>
                      <c:pt idx="5513">
                        <c:v>5.3131828084455692E-13</c:v>
                      </c:pt>
                      <c:pt idx="5514">
                        <c:v>5.3116624022816182E-13</c:v>
                      </c:pt>
                      <c:pt idx="5515">
                        <c:v>5.3101419813442184E-13</c:v>
                      </c:pt>
                      <c:pt idx="5516">
                        <c:v>5.3086215456403562E-13</c:v>
                      </c:pt>
                      <c:pt idx="5517">
                        <c:v>5.307101095177005E-13</c:v>
                      </c:pt>
                      <c:pt idx="5518">
                        <c:v>5.305580629961146E-13</c:v>
                      </c:pt>
                      <c:pt idx="5519">
                        <c:v>5.3040601499997526E-13</c:v>
                      </c:pt>
                      <c:pt idx="5520">
                        <c:v>5.3025396552998091E-13</c:v>
                      </c:pt>
                      <c:pt idx="5521">
                        <c:v>5.3010191458682979E-13</c:v>
                      </c:pt>
                      <c:pt idx="5522">
                        <c:v>5.2994986217121893E-13</c:v>
                      </c:pt>
                      <c:pt idx="5523">
                        <c:v>5.2979780828384726E-13</c:v>
                      </c:pt>
                      <c:pt idx="5524">
                        <c:v>5.2964575292541182E-13</c:v>
                      </c:pt>
                      <c:pt idx="5525">
                        <c:v>5.2949369609661114E-13</c:v>
                      </c:pt>
                      <c:pt idx="5526">
                        <c:v>5.2934163779814275E-13</c:v>
                      </c:pt>
                      <c:pt idx="5527">
                        <c:v>5.2918957803070469E-13</c:v>
                      </c:pt>
                      <c:pt idx="5528">
                        <c:v>5.2903751679499479E-13</c:v>
                      </c:pt>
                      <c:pt idx="5529">
                        <c:v>5.2888545409171128E-13</c:v>
                      </c:pt>
                      <c:pt idx="5530">
                        <c:v>5.2873338992155211E-13</c:v>
                      </c:pt>
                      <c:pt idx="5531">
                        <c:v>5.2858132428521479E-13</c:v>
                      </c:pt>
                      <c:pt idx="5532">
                        <c:v>5.2842925718339686E-13</c:v>
                      </c:pt>
                      <c:pt idx="5533">
                        <c:v>5.2827718861679726E-13</c:v>
                      </c:pt>
                      <c:pt idx="5534">
                        <c:v>5.2812511858611383E-13</c:v>
                      </c:pt>
                      <c:pt idx="5535">
                        <c:v>5.2797304709204369E-13</c:v>
                      </c:pt>
                      <c:pt idx="5536">
                        <c:v>5.2782097413528458E-13</c:v>
                      </c:pt>
                      <c:pt idx="5537">
                        <c:v>5.2766889971653603E-13</c:v>
                      </c:pt>
                      <c:pt idx="5538">
                        <c:v>5.2751682383649438E-13</c:v>
                      </c:pt>
                      <c:pt idx="5539">
                        <c:v>5.2736474649585815E-13</c:v>
                      </c:pt>
                      <c:pt idx="5540">
                        <c:v>5.2721266769532539E-13</c:v>
                      </c:pt>
                      <c:pt idx="5541">
                        <c:v>5.2706058743559352E-13</c:v>
                      </c:pt>
                      <c:pt idx="5542">
                        <c:v>5.2690850571736119E-13</c:v>
                      </c:pt>
                      <c:pt idx="5543">
                        <c:v>5.2675642254132551E-13</c:v>
                      </c:pt>
                      <c:pt idx="5544">
                        <c:v>5.2660433790818503E-13</c:v>
                      </c:pt>
                      <c:pt idx="5545">
                        <c:v>5.2645225181863789E-13</c:v>
                      </c:pt>
                      <c:pt idx="5546">
                        <c:v>5.2630016427338101E-13</c:v>
                      </c:pt>
                      <c:pt idx="5547">
                        <c:v>5.2614807527311272E-13</c:v>
                      </c:pt>
                      <c:pt idx="5548">
                        <c:v>5.2599598481853136E-13</c:v>
                      </c:pt>
                      <c:pt idx="5549">
                        <c:v>5.2584389291033417E-13</c:v>
                      </c:pt>
                      <c:pt idx="5550">
                        <c:v>5.2569179954921967E-13</c:v>
                      </c:pt>
                      <c:pt idx="5551">
                        <c:v>5.2553970473588571E-13</c:v>
                      </c:pt>
                      <c:pt idx="5552">
                        <c:v>5.2538760847103001E-13</c:v>
                      </c:pt>
                      <c:pt idx="5553">
                        <c:v>5.252355107553502E-13</c:v>
                      </c:pt>
                      <c:pt idx="5554">
                        <c:v>5.2508341158954554E-13</c:v>
                      </c:pt>
                      <c:pt idx="5555">
                        <c:v>5.2493131097406636E-13</c:v>
                      </c:pt>
                      <c:pt idx="5556">
                        <c:v>5.2477920890898648E-13</c:v>
                      </c:pt>
                      <c:pt idx="5557">
                        <c:v>5.2462710539531543E-13</c:v>
                      </c:pt>
                      <c:pt idx="5558">
                        <c:v>5.2447500043413608E-13</c:v>
                      </c:pt>
                      <c:pt idx="5559">
                        <c:v>5.2432289402652782E-13</c:v>
                      </c:pt>
                      <c:pt idx="5560">
                        <c:v>5.2417078617357381E-13</c:v>
                      </c:pt>
                      <c:pt idx="5561">
                        <c:v>5.2401867687635387E-13</c:v>
                      </c:pt>
                      <c:pt idx="5562">
                        <c:v>5.2386656613594892E-13</c:v>
                      </c:pt>
                      <c:pt idx="5563">
                        <c:v>5.2371445395344112E-13</c:v>
                      </c:pt>
                      <c:pt idx="5564">
                        <c:v>5.2356234032991057E-13</c:v>
                      </c:pt>
                      <c:pt idx="5565">
                        <c:v>5.2341022526643932E-13</c:v>
                      </c:pt>
                      <c:pt idx="5566">
                        <c:v>5.2325810876410849E-13</c:v>
                      </c:pt>
                      <c:pt idx="5567">
                        <c:v>5.2310599082399842E-13</c:v>
                      </c:pt>
                      <c:pt idx="5568">
                        <c:v>5.2295387144719063E-13</c:v>
                      </c:pt>
                      <c:pt idx="5569">
                        <c:v>5.2280175063476646E-13</c:v>
                      </c:pt>
                      <c:pt idx="5570">
                        <c:v>5.2264962838780724E-13</c:v>
                      </c:pt>
                      <c:pt idx="5571">
                        <c:v>5.224975047073937E-13</c:v>
                      </c:pt>
                      <c:pt idx="5572">
                        <c:v>5.2234537959460727E-13</c:v>
                      </c:pt>
                      <c:pt idx="5573">
                        <c:v>5.2219325305052838E-13</c:v>
                      </c:pt>
                      <c:pt idx="5574">
                        <c:v>5.2204112507623936E-13</c:v>
                      </c:pt>
                      <c:pt idx="5575">
                        <c:v>5.2188899567282035E-13</c:v>
                      </c:pt>
                      <c:pt idx="5576">
                        <c:v>5.2173686484135337E-13</c:v>
                      </c:pt>
                      <c:pt idx="5577">
                        <c:v>5.2158473258291834E-13</c:v>
                      </c:pt>
                      <c:pt idx="5578">
                        <c:v>5.2143259889859762E-13</c:v>
                      </c:pt>
                      <c:pt idx="5579">
                        <c:v>5.2128046378947193E-13</c:v>
                      </c:pt>
                      <c:pt idx="5580">
                        <c:v>5.2112832725662239E-13</c:v>
                      </c:pt>
                      <c:pt idx="5581">
                        <c:v>5.2097618930112963E-13</c:v>
                      </c:pt>
                      <c:pt idx="5582">
                        <c:v>5.208240499240757E-13</c:v>
                      </c:pt>
                      <c:pt idx="5583">
                        <c:v>5.2067190912654091E-13</c:v>
                      </c:pt>
                      <c:pt idx="5584">
                        <c:v>5.2051976690960761E-13</c:v>
                      </c:pt>
                      <c:pt idx="5585">
                        <c:v>5.2036762327435551E-13</c:v>
                      </c:pt>
                      <c:pt idx="5586">
                        <c:v>5.2021547822186646E-13</c:v>
                      </c:pt>
                      <c:pt idx="5587">
                        <c:v>5.2006333175322188E-13</c:v>
                      </c:pt>
                      <c:pt idx="5588">
                        <c:v>5.1991118386950251E-13</c:v>
                      </c:pt>
                      <c:pt idx="5589">
                        <c:v>5.1975903457178957E-13</c:v>
                      </c:pt>
                      <c:pt idx="5590">
                        <c:v>5.1960688386116389E-13</c:v>
                      </c:pt>
                      <c:pt idx="5591">
                        <c:v>5.1945473173870741E-13</c:v>
                      </c:pt>
                      <c:pt idx="5592">
                        <c:v>5.1930257820550046E-13</c:v>
                      </c:pt>
                      <c:pt idx="5593">
                        <c:v>5.1915042326262477E-13</c:v>
                      </c:pt>
                      <c:pt idx="5594">
                        <c:v>5.1899826691116086E-13</c:v>
                      </c:pt>
                      <c:pt idx="5595">
                        <c:v>5.1884610915219077E-13</c:v>
                      </c:pt>
                      <c:pt idx="5596">
                        <c:v>5.1869394998679464E-13</c:v>
                      </c:pt>
                      <c:pt idx="5597">
                        <c:v>5.1854178941605428E-13</c:v>
                      </c:pt>
                      <c:pt idx="5598">
                        <c:v>5.1838962744105115E-13</c:v>
                      </c:pt>
                      <c:pt idx="5599">
                        <c:v>5.1823746406286555E-13</c:v>
                      </c:pt>
                      <c:pt idx="5600">
                        <c:v>5.1808529928257872E-13</c:v>
                      </c:pt>
                      <c:pt idx="5601">
                        <c:v>5.179331331012722E-13</c:v>
                      </c:pt>
                      <c:pt idx="5602">
                        <c:v>5.1778096552002752E-13</c:v>
                      </c:pt>
                      <c:pt idx="5603">
                        <c:v>5.176287965399248E-13</c:v>
                      </c:pt>
                      <c:pt idx="5604">
                        <c:v>5.1747662616204609E-13</c:v>
                      </c:pt>
                      <c:pt idx="5605">
                        <c:v>5.1732445438747179E-13</c:v>
                      </c:pt>
                      <c:pt idx="5606">
                        <c:v>5.1717228121728366E-13</c:v>
                      </c:pt>
                      <c:pt idx="5607">
                        <c:v>5.1702010665256252E-13</c:v>
                      </c:pt>
                      <c:pt idx="5608">
                        <c:v>5.168679306943897E-13</c:v>
                      </c:pt>
                      <c:pt idx="5609">
                        <c:v>5.1671575334384593E-13</c:v>
                      </c:pt>
                      <c:pt idx="5610">
                        <c:v>5.1656357460201295E-13</c:v>
                      </c:pt>
                      <c:pt idx="5611">
                        <c:v>5.1641139446997127E-13</c:v>
                      </c:pt>
                      <c:pt idx="5612">
                        <c:v>5.1625921294880275E-13</c:v>
                      </c:pt>
                      <c:pt idx="5613">
                        <c:v>5.1610703003958779E-13</c:v>
                      </c:pt>
                      <c:pt idx="5614">
                        <c:v>5.1595484574340825E-13</c:v>
                      </c:pt>
                      <c:pt idx="5615">
                        <c:v>5.1580266006134504E-13</c:v>
                      </c:pt>
                      <c:pt idx="5616">
                        <c:v>5.15650472994479E-13</c:v>
                      </c:pt>
                      <c:pt idx="5617">
                        <c:v>5.1549828454389135E-13</c:v>
                      </c:pt>
                      <c:pt idx="5618">
                        <c:v>5.1534609471023127E-13</c:v>
                      </c:pt>
                      <c:pt idx="5619">
                        <c:v>5.1519390349366626E-13</c:v>
                      </c:pt>
                      <c:pt idx="5620">
                        <c:v>5.150417108958624E-13</c:v>
                      </c:pt>
                      <c:pt idx="5621">
                        <c:v>5.1488951691857372E-13</c:v>
                      </c:pt>
                      <c:pt idx="5622">
                        <c:v>5.1473732156355383E-13</c:v>
                      </c:pt>
                      <c:pt idx="5623">
                        <c:v>5.1458512483255666E-13</c:v>
                      </c:pt>
                      <c:pt idx="5624">
                        <c:v>5.1443292672733541E-13</c:v>
                      </c:pt>
                      <c:pt idx="5625">
                        <c:v>5.1428072724964422E-13</c:v>
                      </c:pt>
                      <c:pt idx="5626">
                        <c:v>5.1412852640123629E-13</c:v>
                      </c:pt>
                      <c:pt idx="5627">
                        <c:v>5.1397632418386576E-13</c:v>
                      </c:pt>
                      <c:pt idx="5628">
                        <c:v>5.1382412059928593E-13</c:v>
                      </c:pt>
                      <c:pt idx="5629">
                        <c:v>5.1367191564925074E-13</c:v>
                      </c:pt>
                      <c:pt idx="5630">
                        <c:v>5.1351970933551419E-13</c:v>
                      </c:pt>
                      <c:pt idx="5631">
                        <c:v>5.1336750165982881E-13</c:v>
                      </c:pt>
                      <c:pt idx="5632">
                        <c:v>5.1321529262394901E-13</c:v>
                      </c:pt>
                      <c:pt idx="5633">
                        <c:v>5.1306308222962862E-13</c:v>
                      </c:pt>
                      <c:pt idx="5634">
                        <c:v>5.1291087047862086E-13</c:v>
                      </c:pt>
                      <c:pt idx="5635">
                        <c:v>5.1275865737268045E-13</c:v>
                      </c:pt>
                      <c:pt idx="5636">
                        <c:v>5.1260644291355919E-13</c:v>
                      </c:pt>
                      <c:pt idx="5637">
                        <c:v>5.1245422710301231E-13</c:v>
                      </c:pt>
                      <c:pt idx="5638">
                        <c:v>5.1230200994279325E-13</c:v>
                      </c:pt>
                      <c:pt idx="5639">
                        <c:v>5.121497914346551E-13</c:v>
                      </c:pt>
                      <c:pt idx="5640">
                        <c:v>5.119975715803521E-13</c:v>
                      </c:pt>
                      <c:pt idx="5641">
                        <c:v>5.1184535038163735E-13</c:v>
                      </c:pt>
                      <c:pt idx="5642">
                        <c:v>5.1169312784026519E-13</c:v>
                      </c:pt>
                      <c:pt idx="5643">
                        <c:v>5.1154090395798852E-13</c:v>
                      </c:pt>
                      <c:pt idx="5644">
                        <c:v>5.1138867873656198E-13</c:v>
                      </c:pt>
                      <c:pt idx="5645">
                        <c:v>5.1123645217773857E-13</c:v>
                      </c:pt>
                      <c:pt idx="5646">
                        <c:v>5.1108422428327152E-13</c:v>
                      </c:pt>
                      <c:pt idx="5647">
                        <c:v>5.1093199505491585E-13</c:v>
                      </c:pt>
                      <c:pt idx="5648">
                        <c:v>5.1077976449442418E-13</c:v>
                      </c:pt>
                      <c:pt idx="5649">
                        <c:v>5.1062753260354991E-13</c:v>
                      </c:pt>
                      <c:pt idx="5650">
                        <c:v>5.1047529938404769E-13</c:v>
                      </c:pt>
                      <c:pt idx="5651">
                        <c:v>5.1032306483767092E-13</c:v>
                      </c:pt>
                      <c:pt idx="5652">
                        <c:v>5.1017082896617292E-13</c:v>
                      </c:pt>
                      <c:pt idx="5653">
                        <c:v>5.1001859177130782E-13</c:v>
                      </c:pt>
                      <c:pt idx="5654">
                        <c:v>5.0986635325482862E-13</c:v>
                      </c:pt>
                      <c:pt idx="5655">
                        <c:v>5.0971411341848967E-13</c:v>
                      </c:pt>
                      <c:pt idx="5656">
                        <c:v>5.0956187226404406E-13</c:v>
                      </c:pt>
                      <c:pt idx="5657">
                        <c:v>5.0940962979324602E-13</c:v>
                      </c:pt>
                      <c:pt idx="5658">
                        <c:v>5.0925738600784857E-13</c:v>
                      </c:pt>
                      <c:pt idx="5659">
                        <c:v>5.0910514090960563E-13</c:v>
                      </c:pt>
                      <c:pt idx="5660">
                        <c:v>5.0895289450027182E-13</c:v>
                      </c:pt>
                      <c:pt idx="5661">
                        <c:v>5.0880064678159956E-13</c:v>
                      </c:pt>
                      <c:pt idx="5662">
                        <c:v>5.0864839775534256E-13</c:v>
                      </c:pt>
                      <c:pt idx="5663">
                        <c:v>5.0849614742325555E-13</c:v>
                      </c:pt>
                      <c:pt idx="5664">
                        <c:v>5.0834389578709145E-13</c:v>
                      </c:pt>
                      <c:pt idx="5665">
                        <c:v>5.0819164284860378E-13</c:v>
                      </c:pt>
                      <c:pt idx="5666">
                        <c:v>5.0803938860954614E-13</c:v>
                      </c:pt>
                      <c:pt idx="5667">
                        <c:v>5.0788713307167287E-13</c:v>
                      </c:pt>
                      <c:pt idx="5668">
                        <c:v>5.0773487623673759E-13</c:v>
                      </c:pt>
                      <c:pt idx="5669">
                        <c:v>5.0758261810649321E-13</c:v>
                      </c:pt>
                      <c:pt idx="5670">
                        <c:v>5.0743035868269354E-13</c:v>
                      </c:pt>
                      <c:pt idx="5671">
                        <c:v>5.0727809796709272E-13</c:v>
                      </c:pt>
                      <c:pt idx="5672">
                        <c:v>5.0712583596144467E-13</c:v>
                      </c:pt>
                      <c:pt idx="5673">
                        <c:v>5.0697357266750249E-13</c:v>
                      </c:pt>
                      <c:pt idx="5674">
                        <c:v>5.0682130808702001E-13</c:v>
                      </c:pt>
                      <c:pt idx="5675">
                        <c:v>5.0666904222175136E-13</c:v>
                      </c:pt>
                      <c:pt idx="5676">
                        <c:v>5.0651677507344873E-13</c:v>
                      </c:pt>
                      <c:pt idx="5677">
                        <c:v>5.0636450664386767E-13</c:v>
                      </c:pt>
                      <c:pt idx="5678">
                        <c:v>5.0621223693476018E-13</c:v>
                      </c:pt>
                      <c:pt idx="5679">
                        <c:v>5.060599659478817E-13</c:v>
                      </c:pt>
                      <c:pt idx="5680">
                        <c:v>5.0590769368498443E-13</c:v>
                      </c:pt>
                      <c:pt idx="5681">
                        <c:v>5.0575542014704004E-13</c:v>
                      </c:pt>
                      <c:pt idx="5682">
                        <c:v>5.0560314533441386E-13</c:v>
                      </c:pt>
                      <c:pt idx="5683">
                        <c:v>5.0545086924989349E-13</c:v>
                      </c:pt>
                      <c:pt idx="5684">
                        <c:v>5.0529859189637415E-13</c:v>
                      </c:pt>
                      <c:pt idx="5685">
                        <c:v>5.0514631327675098E-13</c:v>
                      </c:pt>
                      <c:pt idx="5686">
                        <c:v>5.0499403339392064E-13</c:v>
                      </c:pt>
                      <c:pt idx="5687">
                        <c:v>5.0484175225077713E-13</c:v>
                      </c:pt>
                      <c:pt idx="5688">
                        <c:v>5.046894698502169E-13</c:v>
                      </c:pt>
                      <c:pt idx="5689">
                        <c:v>5.0453718619513509E-13</c:v>
                      </c:pt>
                      <c:pt idx="5690">
                        <c:v>5.0438490128842763E-13</c:v>
                      </c:pt>
                      <c:pt idx="5691">
                        <c:v>5.0423261513298855E-13</c:v>
                      </c:pt>
                      <c:pt idx="5692">
                        <c:v>5.0408032773171459E-13</c:v>
                      </c:pt>
                      <c:pt idx="5693">
                        <c:v>5.0392803908750099E-13</c:v>
                      </c:pt>
                      <c:pt idx="5694">
                        <c:v>5.0377574920324349E-13</c:v>
                      </c:pt>
                      <c:pt idx="5695">
                        <c:v>5.0362345808183661E-13</c:v>
                      </c:pt>
                      <c:pt idx="5696">
                        <c:v>5.0347116572617598E-13</c:v>
                      </c:pt>
                      <c:pt idx="5697">
                        <c:v>5.0331887213915766E-13</c:v>
                      </c:pt>
                      <c:pt idx="5698">
                        <c:v>5.0316657732367727E-13</c:v>
                      </c:pt>
                      <c:pt idx="5699">
                        <c:v>5.0301428128262864E-13</c:v>
                      </c:pt>
                      <c:pt idx="5700">
                        <c:v>5.0286198401890942E-13</c:v>
                      </c:pt>
                      <c:pt idx="5701">
                        <c:v>5.0270968553541364E-13</c:v>
                      </c:pt>
                      <c:pt idx="5702">
                        <c:v>5.0255738583503743E-13</c:v>
                      </c:pt>
                      <c:pt idx="5703">
                        <c:v>5.0240508492067553E-13</c:v>
                      </c:pt>
                      <c:pt idx="5704">
                        <c:v>5.0225278279522366E-13</c:v>
                      </c:pt>
                      <c:pt idx="5705">
                        <c:v>5.0210047946157799E-13</c:v>
                      </c:pt>
                      <c:pt idx="5706">
                        <c:v>5.0194817492263282E-13</c:v>
                      </c:pt>
                      <c:pt idx="5707">
                        <c:v>5.017958691812846E-13</c:v>
                      </c:pt>
                      <c:pt idx="5708">
                        <c:v>5.0164356224042776E-13</c:v>
                      </c:pt>
                      <c:pt idx="5709">
                        <c:v>5.0149125410295915E-13</c:v>
                      </c:pt>
                      <c:pt idx="5710">
                        <c:v>5.0133894477177319E-13</c:v>
                      </c:pt>
                      <c:pt idx="5711">
                        <c:v>5.0118663424976502E-13</c:v>
                      </c:pt>
                      <c:pt idx="5712">
                        <c:v>5.0103432253983098E-13</c:v>
                      </c:pt>
                      <c:pt idx="5713">
                        <c:v>5.0088200964486579E-13</c:v>
                      </c:pt>
                      <c:pt idx="5714">
                        <c:v>5.007296955677657E-13</c:v>
                      </c:pt>
                      <c:pt idx="5715">
                        <c:v>5.0057738031142584E-13</c:v>
                      </c:pt>
                      <c:pt idx="5716">
                        <c:v>5.0042506387874115E-13</c:v>
                      </c:pt>
                      <c:pt idx="5717">
                        <c:v>5.0027274627260725E-13</c:v>
                      </c:pt>
                      <c:pt idx="5718">
                        <c:v>5.001204274959202E-13</c:v>
                      </c:pt>
                      <c:pt idx="5719">
                        <c:v>4.9996810755157521E-13</c:v>
                      </c:pt>
                      <c:pt idx="5720">
                        <c:v>4.9981578644246733E-13</c:v>
                      </c:pt>
                      <c:pt idx="5721">
                        <c:v>4.996634641714924E-13</c:v>
                      </c:pt>
                      <c:pt idx="5722">
                        <c:v>4.9951114074154544E-13</c:v>
                      </c:pt>
                      <c:pt idx="5723">
                        <c:v>4.9935881615552259E-13</c:v>
                      </c:pt>
                      <c:pt idx="5724">
                        <c:v>4.9920649041631849E-13</c:v>
                      </c:pt>
                      <c:pt idx="5725">
                        <c:v>4.9905416352682928E-13</c:v>
                      </c:pt>
                      <c:pt idx="5726">
                        <c:v>4.9890183548994987E-13</c:v>
                      </c:pt>
                      <c:pt idx="5727">
                        <c:v>4.9874950630857643E-13</c:v>
                      </c:pt>
                      <c:pt idx="5728">
                        <c:v>4.9859717598560327E-13</c:v>
                      </c:pt>
                      <c:pt idx="5729">
                        <c:v>4.9844484452392704E-13</c:v>
                      </c:pt>
                      <c:pt idx="5730">
                        <c:v>4.9829251192644287E-13</c:v>
                      </c:pt>
                      <c:pt idx="5731">
                        <c:v>4.9814017819604558E-13</c:v>
                      </c:pt>
                      <c:pt idx="5732">
                        <c:v>4.9798784333563093E-13</c:v>
                      </c:pt>
                      <c:pt idx="5733">
                        <c:v>4.9783550734809454E-13</c:v>
                      </c:pt>
                      <c:pt idx="5734">
                        <c:v>4.9768317023633225E-13</c:v>
                      </c:pt>
                      <c:pt idx="5735">
                        <c:v>4.975308320032386E-13</c:v>
                      </c:pt>
                      <c:pt idx="5736">
                        <c:v>4.9737849265171002E-13</c:v>
                      </c:pt>
                      <c:pt idx="5737">
                        <c:v>4.9722615218464094E-13</c:v>
                      </c:pt>
                      <c:pt idx="5738">
                        <c:v>4.97073810604927E-13</c:v>
                      </c:pt>
                      <c:pt idx="5739">
                        <c:v>4.9692146791546484E-13</c:v>
                      </c:pt>
                      <c:pt idx="5740">
                        <c:v>4.9676912411914848E-13</c:v>
                      </c:pt>
                      <c:pt idx="5741">
                        <c:v>4.9661677921887438E-13</c:v>
                      </c:pt>
                      <c:pt idx="5742">
                        <c:v>4.9646443321753675E-13</c:v>
                      </c:pt>
                      <c:pt idx="5743">
                        <c:v>4.9631208611803265E-13</c:v>
                      </c:pt>
                      <c:pt idx="5744">
                        <c:v>4.9615973792183064E-13</c:v>
                      </c:pt>
                      <c:pt idx="5745">
                        <c:v>4.9600738862969388E-13</c:v>
                      </c:pt>
                      <c:pt idx="5746">
                        <c:v>4.9585503824630657E-13</c:v>
                      </c:pt>
                      <c:pt idx="5747">
                        <c:v>4.9570268677648024E-13</c:v>
                      </c:pt>
                      <c:pt idx="5748">
                        <c:v>4.9555033422502761E-13</c:v>
                      </c:pt>
                      <c:pt idx="5749">
                        <c:v>4.953979805967602E-13</c:v>
                      </c:pt>
                      <c:pt idx="5750">
                        <c:v>4.9524562589648984E-13</c:v>
                      </c:pt>
                      <c:pt idx="5751">
                        <c:v>4.9509327012902856E-13</c:v>
                      </c:pt>
                      <c:pt idx="5752">
                        <c:v>4.9494091329918918E-13</c:v>
                      </c:pt>
                      <c:pt idx="5753">
                        <c:v>4.9478855541178223E-13</c:v>
                      </c:pt>
                      <c:pt idx="5754">
                        <c:v>4.9463619647162094E-13</c:v>
                      </c:pt>
                      <c:pt idx="5755">
                        <c:v>4.9448383648351693E-13</c:v>
                      </c:pt>
                      <c:pt idx="5756">
                        <c:v>4.9433147545228212E-13</c:v>
                      </c:pt>
                      <c:pt idx="5757">
                        <c:v>4.9417911338272875E-13</c:v>
                      </c:pt>
                      <c:pt idx="5758">
                        <c:v>4.9402675027966854E-13</c:v>
                      </c:pt>
                      <c:pt idx="5759">
                        <c:v>4.9387438614791372E-13</c:v>
                      </c:pt>
                      <c:pt idx="5760">
                        <c:v>4.9372202099227661E-13</c:v>
                      </c:pt>
                      <c:pt idx="5761">
                        <c:v>4.9356965481756783E-13</c:v>
                      </c:pt>
                      <c:pt idx="5762">
                        <c:v>4.9341728762860132E-13</c:v>
                      </c:pt>
                      <c:pt idx="5763">
                        <c:v>4.932649194301877E-13</c:v>
                      </c:pt>
                      <c:pt idx="5764">
                        <c:v>4.931125502271392E-13</c:v>
                      </c:pt>
                      <c:pt idx="5765">
                        <c:v>4.9296018002426813E-13</c:v>
                      </c:pt>
                      <c:pt idx="5766">
                        <c:v>4.9280780882638694E-13</c:v>
                      </c:pt>
                      <c:pt idx="5767">
                        <c:v>4.9265543663830664E-13</c:v>
                      </c:pt>
                      <c:pt idx="5768">
                        <c:v>4.9250306346483946E-13</c:v>
                      </c:pt>
                      <c:pt idx="5769">
                        <c:v>4.9235068931079783E-13</c:v>
                      </c:pt>
                      <c:pt idx="5770">
                        <c:v>4.9219831418099387E-13</c:v>
                      </c:pt>
                      <c:pt idx="5771">
                        <c:v>4.9204593808023922E-13</c:v>
                      </c:pt>
                      <c:pt idx="5772">
                        <c:v>4.9189356101334578E-13</c:v>
                      </c:pt>
                      <c:pt idx="5773">
                        <c:v>4.917411829851258E-13</c:v>
                      </c:pt>
                      <c:pt idx="5774">
                        <c:v>4.9158880400039139E-13</c:v>
                      </c:pt>
                      <c:pt idx="5775">
                        <c:v>4.9143642406395409E-13</c:v>
                      </c:pt>
                      <c:pt idx="5776">
                        <c:v>4.9128404318062632E-13</c:v>
                      </c:pt>
                      <c:pt idx="5777">
                        <c:v>4.911316613552199E-13</c:v>
                      </c:pt>
                      <c:pt idx="5778">
                        <c:v>4.9097927859254696E-13</c:v>
                      </c:pt>
                      <c:pt idx="5779">
                        <c:v>4.9082689489741994E-13</c:v>
                      </c:pt>
                      <c:pt idx="5780">
                        <c:v>4.9067451027464994E-13</c:v>
                      </c:pt>
                      <c:pt idx="5781">
                        <c:v>4.90522124729049E-13</c:v>
                      </c:pt>
                      <c:pt idx="5782">
                        <c:v>4.9036973826542985E-13</c:v>
                      </c:pt>
                      <c:pt idx="5783">
                        <c:v>4.9021735088860442E-13</c:v>
                      </c:pt>
                      <c:pt idx="5784">
                        <c:v>4.9006496260338422E-13</c:v>
                      </c:pt>
                      <c:pt idx="5785">
                        <c:v>4.8991257341458118E-13</c:v>
                      </c:pt>
                      <c:pt idx="5786">
                        <c:v>4.8976018332700773E-13</c:v>
                      </c:pt>
                      <c:pt idx="5787">
                        <c:v>4.8960779234547621E-13</c:v>
                      </c:pt>
                      <c:pt idx="5788">
                        <c:v>4.8945540047479782E-13</c:v>
                      </c:pt>
                      <c:pt idx="5789">
                        <c:v>4.8930300771978521E-13</c:v>
                      </c:pt>
                      <c:pt idx="5790">
                        <c:v>4.8915061408524988E-13</c:v>
                      </c:pt>
                      <c:pt idx="5791">
                        <c:v>4.8899821957600418E-13</c:v>
                      </c:pt>
                      <c:pt idx="5792">
                        <c:v>4.8884582419686033E-13</c:v>
                      </c:pt>
                      <c:pt idx="5793">
                        <c:v>4.8869342795262924E-13</c:v>
                      </c:pt>
                      <c:pt idx="5794">
                        <c:v>4.8854103084812436E-13</c:v>
                      </c:pt>
                      <c:pt idx="5795">
                        <c:v>4.883886328881568E-13</c:v>
                      </c:pt>
                      <c:pt idx="5796">
                        <c:v>4.882362340775386E-13</c:v>
                      </c:pt>
                      <c:pt idx="5797">
                        <c:v>4.8808383442108197E-13</c:v>
                      </c:pt>
                      <c:pt idx="5798">
                        <c:v>4.8793143392359924E-13</c:v>
                      </c:pt>
                      <c:pt idx="5799">
                        <c:v>4.8777903258990124E-13</c:v>
                      </c:pt>
                      <c:pt idx="5800">
                        <c:v>4.876266304248017E-13</c:v>
                      </c:pt>
                      <c:pt idx="5801">
                        <c:v>4.8747422743311134E-13</c:v>
                      </c:pt>
                      <c:pt idx="5802">
                        <c:v>4.8732182361964279E-13</c:v>
                      </c:pt>
                      <c:pt idx="5803">
                        <c:v>4.8716941898920767E-13</c:v>
                      </c:pt>
                      <c:pt idx="5804">
                        <c:v>4.8701701354661841E-13</c:v>
                      </c:pt>
                      <c:pt idx="5805">
                        <c:v>4.8686460729668644E-13</c:v>
                      </c:pt>
                      <c:pt idx="5806">
                        <c:v>4.8671220024422418E-13</c:v>
                      </c:pt>
                      <c:pt idx="5807">
                        <c:v>4.8655979239144498E-13</c:v>
                      </c:pt>
                      <c:pt idx="5808">
                        <c:v>4.8640738373990295E-13</c:v>
                      </c:pt>
                      <c:pt idx="5809">
                        <c:v>4.8625497429747064E-13</c:v>
                      </c:pt>
                      <c:pt idx="5810">
                        <c:v>4.8610256407216306E-13</c:v>
                      </c:pt>
                      <c:pt idx="5811">
                        <c:v>4.8595015307199648E-13</c:v>
                      </c:pt>
                      <c:pt idx="5812">
                        <c:v>4.8579774130498752E-13</c:v>
                      </c:pt>
                      <c:pt idx="5813">
                        <c:v>4.8564532877915263E-13</c:v>
                      </c:pt>
                      <c:pt idx="5814">
                        <c:v>4.8549291550250654E-13</c:v>
                      </c:pt>
                      <c:pt idx="5815">
                        <c:v>4.853405014830674E-13</c:v>
                      </c:pt>
                      <c:pt idx="5816">
                        <c:v>4.8518808672885025E-13</c:v>
                      </c:pt>
                      <c:pt idx="5817">
                        <c:v>4.8503567124787153E-13</c:v>
                      </c:pt>
                      <c:pt idx="5818">
                        <c:v>4.8488325504814707E-13</c:v>
                      </c:pt>
                      <c:pt idx="5819">
                        <c:v>4.8473083813769312E-13</c:v>
                      </c:pt>
                      <c:pt idx="5820">
                        <c:v>4.8457842052452621E-13</c:v>
                      </c:pt>
                      <c:pt idx="5821">
                        <c:v>4.8442600221666279E-13</c:v>
                      </c:pt>
                      <c:pt idx="5822">
                        <c:v>4.842735832221184E-13</c:v>
                      </c:pt>
                      <c:pt idx="5823">
                        <c:v>4.8412116354890957E-13</c:v>
                      </c:pt>
                      <c:pt idx="5824">
                        <c:v>4.8396874320505215E-13</c:v>
                      </c:pt>
                      <c:pt idx="5825">
                        <c:v>4.8381632219856277E-13</c:v>
                      </c:pt>
                      <c:pt idx="5826">
                        <c:v>4.8366390053745779E-13</c:v>
                      </c:pt>
                      <c:pt idx="5827">
                        <c:v>4.8351147822975202E-13</c:v>
                      </c:pt>
                      <c:pt idx="5828">
                        <c:v>4.8335905528346352E-13</c:v>
                      </c:pt>
                      <c:pt idx="5829">
                        <c:v>4.8320663170660722E-13</c:v>
                      </c:pt>
                      <c:pt idx="5830">
                        <c:v>4.8305420750719927E-13</c:v>
                      </c:pt>
                      <c:pt idx="5831">
                        <c:v>4.8290178269325671E-13</c:v>
                      </c:pt>
                      <c:pt idx="5832">
                        <c:v>4.8274935727279527E-13</c:v>
                      </c:pt>
                      <c:pt idx="5833">
                        <c:v>4.8259693125383089E-13</c:v>
                      </c:pt>
                      <c:pt idx="5834">
                        <c:v>4.8244450464437982E-13</c:v>
                      </c:pt>
                      <c:pt idx="5835">
                        <c:v>4.8229207745245839E-13</c:v>
                      </c:pt>
                      <c:pt idx="5836">
                        <c:v>4.8213964968608335E-13</c:v>
                      </c:pt>
                      <c:pt idx="5837">
                        <c:v>4.8198722135326972E-13</c:v>
                      </c:pt>
                      <c:pt idx="5838">
                        <c:v>4.8183479246203477E-13</c:v>
                      </c:pt>
                      <c:pt idx="5839">
                        <c:v>4.8168236302039362E-13</c:v>
                      </c:pt>
                      <c:pt idx="5840">
                        <c:v>4.8152993303636361E-13</c:v>
                      </c:pt>
                      <c:pt idx="5841">
                        <c:v>4.8137750251795988E-13</c:v>
                      </c:pt>
                      <c:pt idx="5842">
                        <c:v>4.8122507147319938E-13</c:v>
                      </c:pt>
                      <c:pt idx="5843">
                        <c:v>4.8107263991009744E-13</c:v>
                      </c:pt>
                      <c:pt idx="5844">
                        <c:v>4.8092020783667131E-13</c:v>
                      </c:pt>
                      <c:pt idx="5845">
                        <c:v>4.8076777526093682E-13</c:v>
                      </c:pt>
                      <c:pt idx="5846">
                        <c:v>4.806153421909091E-13</c:v>
                      </c:pt>
                      <c:pt idx="5847">
                        <c:v>4.8046290863460612E-13</c:v>
                      </c:pt>
                      <c:pt idx="5848">
                        <c:v>4.803104746000427E-13</c:v>
                      </c:pt>
                      <c:pt idx="5849">
                        <c:v>4.8015804009523568E-13</c:v>
                      </c:pt>
                      <c:pt idx="5850">
                        <c:v>4.800056051282008E-13</c:v>
                      </c:pt>
                      <c:pt idx="5851">
                        <c:v>4.798531697069543E-13</c:v>
                      </c:pt>
                      <c:pt idx="5852">
                        <c:v>4.7970073383951272E-13</c:v>
                      </c:pt>
                      <c:pt idx="5853">
                        <c:v>4.7954829753389221E-13</c:v>
                      </c:pt>
                      <c:pt idx="5854">
                        <c:v>4.793958607981087E-13</c:v>
                      </c:pt>
                      <c:pt idx="5855">
                        <c:v>4.7924342364017863E-13</c:v>
                      </c:pt>
                      <c:pt idx="5856">
                        <c:v>4.7909098606811774E-13</c:v>
                      </c:pt>
                      <c:pt idx="5857">
                        <c:v>4.7893854808994278E-13</c:v>
                      </c:pt>
                      <c:pt idx="5858">
                        <c:v>4.7878610971366927E-13</c:v>
                      </c:pt>
                      <c:pt idx="5859">
                        <c:v>4.7863367094731396E-13</c:v>
                      </c:pt>
                      <c:pt idx="5860">
                        <c:v>4.784812317988927E-13</c:v>
                      </c:pt>
                      <c:pt idx="5861">
                        <c:v>4.7832879227642202E-13</c:v>
                      </c:pt>
                      <c:pt idx="5862">
                        <c:v>4.7817635238791806E-13</c:v>
                      </c:pt>
                      <c:pt idx="5863">
                        <c:v>4.7802391214139666E-13</c:v>
                      </c:pt>
                      <c:pt idx="5864">
                        <c:v>4.7787147154487386E-13</c:v>
                      </c:pt>
                      <c:pt idx="5865">
                        <c:v>4.777190306063664E-13</c:v>
                      </c:pt>
                      <c:pt idx="5866">
                        <c:v>4.7756658933389042E-13</c:v>
                      </c:pt>
                      <c:pt idx="5867">
                        <c:v>4.7741414773546156E-13</c:v>
                      </c:pt>
                      <c:pt idx="5868">
                        <c:v>4.7726170581909606E-13</c:v>
                      </c:pt>
                      <c:pt idx="5869">
                        <c:v>4.7710926359281126E-13</c:v>
                      </c:pt>
                      <c:pt idx="5870">
                        <c:v>4.7695682105989954E-13</c:v>
                      </c:pt>
                      <c:pt idx="5871">
                        <c:v>4.7680437822346019E-13</c:v>
                      </c:pt>
                      <c:pt idx="5872">
                        <c:v>4.7665193509670963E-13</c:v>
                      </c:pt>
                      <c:pt idx="5873">
                        <c:v>4.764994916930131E-13</c:v>
                      </c:pt>
                      <c:pt idx="5874">
                        <c:v>4.7634704802573626E-13</c:v>
                      </c:pt>
                      <c:pt idx="5875">
                        <c:v>4.7619460410824395E-13</c:v>
                      </c:pt>
                      <c:pt idx="5876">
                        <c:v>4.7604215995390222E-13</c:v>
                      </c:pt>
                      <c:pt idx="5877">
                        <c:v>4.7588971557607623E-13</c:v>
                      </c:pt>
                      <c:pt idx="5878">
                        <c:v>4.7573727098813101E-13</c:v>
                      </c:pt>
                      <c:pt idx="5879">
                        <c:v>4.7558482620343151E-13</c:v>
                      </c:pt>
                      <c:pt idx="5880">
                        <c:v>4.7543238123534409E-13</c:v>
                      </c:pt>
                      <c:pt idx="5881">
                        <c:v>4.7527993609723359E-13</c:v>
                      </c:pt>
                      <c:pt idx="5882">
                        <c:v>4.7512749080246607E-13</c:v>
                      </c:pt>
                      <c:pt idx="5883">
                        <c:v>4.7497504536440546E-13</c:v>
                      </c:pt>
                      <c:pt idx="5884">
                        <c:v>4.7482259979641853E-13</c:v>
                      </c:pt>
                      <c:pt idx="5885">
                        <c:v>4.7467015411187001E-13</c:v>
                      </c:pt>
                      <c:pt idx="5886">
                        <c:v>4.7451770832412527E-13</c:v>
                      </c:pt>
                      <c:pt idx="5887">
                        <c:v>4.7436526244654983E-13</c:v>
                      </c:pt>
                      <c:pt idx="5888">
                        <c:v>4.7421281649250866E-13</c:v>
                      </c:pt>
                      <c:pt idx="5889">
                        <c:v>4.740603704753672E-13</c:v>
                      </c:pt>
                      <c:pt idx="5890">
                        <c:v>4.7390792440849181E-13</c:v>
                      </c:pt>
                      <c:pt idx="5891">
                        <c:v>4.7375547830524632E-13</c:v>
                      </c:pt>
                      <c:pt idx="5892">
                        <c:v>4.7360303217899769E-13</c:v>
                      </c:pt>
                      <c:pt idx="5893">
                        <c:v>4.7345058604311007E-13</c:v>
                      </c:pt>
                      <c:pt idx="5894">
                        <c:v>4.7329813991094891E-13</c:v>
                      </c:pt>
                      <c:pt idx="5895">
                        <c:v>4.7314569379588005E-13</c:v>
                      </c:pt>
                      <c:pt idx="5896">
                        <c:v>4.7299324771126904E-13</c:v>
                      </c:pt>
                      <c:pt idx="5897">
                        <c:v>4.7284080167048063E-13</c:v>
                      </c:pt>
                      <c:pt idx="5898">
                        <c:v>4.7268835568688008E-13</c:v>
                      </c:pt>
                      <c:pt idx="5899">
                        <c:v>4.7253590977383322E-13</c:v>
                      </c:pt>
                      <c:pt idx="5900">
                        <c:v>4.723834639447052E-13</c:v>
                      </c:pt>
                      <c:pt idx="5901">
                        <c:v>4.7223101821286229E-13</c:v>
                      </c:pt>
                      <c:pt idx="5902">
                        <c:v>4.7207857259166812E-13</c:v>
                      </c:pt>
                      <c:pt idx="5903">
                        <c:v>4.7192612709448914E-13</c:v>
                      </c:pt>
                      <c:pt idx="5904">
                        <c:v>4.717736817346908E-13</c:v>
                      </c:pt>
                      <c:pt idx="5905">
                        <c:v>4.7162123652563796E-13</c:v>
                      </c:pt>
                      <c:pt idx="5906">
                        <c:v>4.7146879148069655E-13</c:v>
                      </c:pt>
                      <c:pt idx="5907">
                        <c:v>4.7131634661323123E-13</c:v>
                      </c:pt>
                      <c:pt idx="5908">
                        <c:v>4.7116390193660815E-13</c:v>
                      </c:pt>
                      <c:pt idx="5909">
                        <c:v>4.7101145746419185E-13</c:v>
                      </c:pt>
                      <c:pt idx="5910">
                        <c:v>4.7085901320934909E-13</c:v>
                      </c:pt>
                      <c:pt idx="5911">
                        <c:v>4.707065691854431E-13</c:v>
                      </c:pt>
                      <c:pt idx="5912">
                        <c:v>4.7055412540584095E-13</c:v>
                      </c:pt>
                      <c:pt idx="5913">
                        <c:v>4.7040168188390717E-13</c:v>
                      </c:pt>
                      <c:pt idx="5914">
                        <c:v>4.7024923863300722E-13</c:v>
                      </c:pt>
                      <c:pt idx="5915">
                        <c:v>4.7009679566650736E-13</c:v>
                      </c:pt>
                      <c:pt idx="5916">
                        <c:v>4.699443529977711E-13</c:v>
                      </c:pt>
                      <c:pt idx="5917">
                        <c:v>4.6979191064016614E-13</c:v>
                      </c:pt>
                      <c:pt idx="5918">
                        <c:v>4.6963946860705659E-13</c:v>
                      </c:pt>
                      <c:pt idx="5919">
                        <c:v>4.6948702691180721E-13</c:v>
                      </c:pt>
                      <c:pt idx="5920">
                        <c:v>4.6933458556778404E-13</c:v>
                      </c:pt>
                      <c:pt idx="5921">
                        <c:v>4.6918214458835275E-13</c:v>
                      </c:pt>
                      <c:pt idx="5922">
                        <c:v>4.6902970398687838E-13</c:v>
                      </c:pt>
                      <c:pt idx="5923">
                        <c:v>4.6887726377672637E-13</c:v>
                      </c:pt>
                      <c:pt idx="5924">
                        <c:v>4.6872482397126167E-13</c:v>
                      </c:pt>
                      <c:pt idx="5925">
                        <c:v>4.6857238458385024E-13</c:v>
                      </c:pt>
                      <c:pt idx="5926">
                        <c:v>4.6841994562785681E-13</c:v>
                      </c:pt>
                      <c:pt idx="5927">
                        <c:v>4.6826750711664755E-13</c:v>
                      </c:pt>
                      <c:pt idx="5928">
                        <c:v>4.6811506906358749E-13</c:v>
                      </c:pt>
                      <c:pt idx="5929">
                        <c:v>4.6796263148204169E-13</c:v>
                      </c:pt>
                      <c:pt idx="5930">
                        <c:v>4.678101943853754E-13</c:v>
                      </c:pt>
                      <c:pt idx="5931">
                        <c:v>4.6765775778695466E-13</c:v>
                      </c:pt>
                      <c:pt idx="5932">
                        <c:v>4.6750532170014452E-13</c:v>
                      </c:pt>
                      <c:pt idx="5933">
                        <c:v>4.6735288612975792E-13</c:v>
                      </c:pt>
                      <c:pt idx="5934">
                        <c:v>4.6720045108186816E-13</c:v>
                      </c:pt>
                      <c:pt idx="5935">
                        <c:v>4.6704801657863532E-13</c:v>
                      </c:pt>
                      <c:pt idx="5936">
                        <c:v>4.6689558264235079E-13</c:v>
                      </c:pt>
                      <c:pt idx="5937">
                        <c:v>4.6674314929530441E-13</c:v>
                      </c:pt>
                      <c:pt idx="5938">
                        <c:v>4.6659071655978785E-13</c:v>
                      </c:pt>
                      <c:pt idx="5939">
                        <c:v>4.6643828445809156E-13</c:v>
                      </c:pt>
                      <c:pt idx="5940">
                        <c:v>4.6628585301250682E-13</c:v>
                      </c:pt>
                      <c:pt idx="5941">
                        <c:v>4.6613342224532409E-13</c:v>
                      </c:pt>
                      <c:pt idx="5942">
                        <c:v>4.6598099217883461E-13</c:v>
                      </c:pt>
                      <c:pt idx="5943">
                        <c:v>4.6582856283532907E-13</c:v>
                      </c:pt>
                      <c:pt idx="5944">
                        <c:v>4.6567613423709861E-13</c:v>
                      </c:pt>
                      <c:pt idx="5945">
                        <c:v>4.6552370640643461E-13</c:v>
                      </c:pt>
                      <c:pt idx="5946">
                        <c:v>4.6537127936562693E-13</c:v>
                      </c:pt>
                      <c:pt idx="5947">
                        <c:v>4.6521885313696661E-13</c:v>
                      </c:pt>
                      <c:pt idx="5948">
                        <c:v>4.6506642774274513E-13</c:v>
                      </c:pt>
                      <c:pt idx="5949">
                        <c:v>4.6491400320525346E-13</c:v>
                      </c:pt>
                      <c:pt idx="5950">
                        <c:v>4.6476157954678204E-13</c:v>
                      </c:pt>
                      <c:pt idx="5951">
                        <c:v>4.6460915678962134E-13</c:v>
                      </c:pt>
                      <c:pt idx="5952">
                        <c:v>4.6445673495606334E-13</c:v>
                      </c:pt>
                      <c:pt idx="5953">
                        <c:v>4.6430431406839878E-13</c:v>
                      </c:pt>
                      <c:pt idx="5954">
                        <c:v>4.6415189414891793E-13</c:v>
                      </c:pt>
                      <c:pt idx="5955">
                        <c:v>4.6399947521991255E-13</c:v>
                      </c:pt>
                      <c:pt idx="5956">
                        <c:v>4.6384705730367271E-13</c:v>
                      </c:pt>
                      <c:pt idx="5957">
                        <c:v>4.6369464042248925E-13</c:v>
                      </c:pt>
                      <c:pt idx="5958">
                        <c:v>4.6354222459865416E-13</c:v>
                      </c:pt>
                      <c:pt idx="5959">
                        <c:v>4.6338980985445668E-13</c:v>
                      </c:pt>
                      <c:pt idx="5960">
                        <c:v>4.6323739621218969E-13</c:v>
                      </c:pt>
                      <c:pt idx="5961">
                        <c:v>4.6308498369414274E-13</c:v>
                      </c:pt>
                      <c:pt idx="5962">
                        <c:v>4.6293257232260679E-13</c:v>
                      </c:pt>
                      <c:pt idx="5963">
                        <c:v>4.6278016211987321E-13</c:v>
                      </c:pt>
                      <c:pt idx="5964">
                        <c:v>4.6262775310823246E-13</c:v>
                      </c:pt>
                      <c:pt idx="5965">
                        <c:v>4.6247534530997661E-13</c:v>
                      </c:pt>
                      <c:pt idx="5966">
                        <c:v>4.623229387473949E-13</c:v>
                      </c:pt>
                      <c:pt idx="5967">
                        <c:v>4.6217053344277911E-13</c:v>
                      </c:pt>
                      <c:pt idx="5968">
                        <c:v>4.620181294184206E-13</c:v>
                      </c:pt>
                      <c:pt idx="5969">
                        <c:v>4.6186572669660922E-13</c:v>
                      </c:pt>
                      <c:pt idx="5970">
                        <c:v>4.6171332529963675E-13</c:v>
                      </c:pt>
                      <c:pt idx="5971">
                        <c:v>4.6156092524979323E-13</c:v>
                      </c:pt>
                      <c:pt idx="5972">
                        <c:v>4.6140852656937044E-13</c:v>
                      </c:pt>
                      <c:pt idx="5973">
                        <c:v>4.6125612928065884E-13</c:v>
                      </c:pt>
                      <c:pt idx="5974">
                        <c:v>4.6110373340594959E-13</c:v>
                      </c:pt>
                      <c:pt idx="5975">
                        <c:v>4.6095133896753315E-13</c:v>
                      </c:pt>
                      <c:pt idx="5976">
                        <c:v>4.6079894598770098E-13</c:v>
                      </c:pt>
                      <c:pt idx="5977">
                        <c:v>4.6064655448874314E-13</c:v>
                      </c:pt>
                      <c:pt idx="5978">
                        <c:v>4.604941644929515E-13</c:v>
                      </c:pt>
                      <c:pt idx="5979">
                        <c:v>4.6034177602261703E-13</c:v>
                      </c:pt>
                      <c:pt idx="5980">
                        <c:v>4.6018938910002977E-13</c:v>
                      </c:pt>
                      <c:pt idx="5981">
                        <c:v>4.6003700374748059E-13</c:v>
                      </c:pt>
                      <c:pt idx="5982">
                        <c:v>4.5988461998726115E-13</c:v>
                      </c:pt>
                      <c:pt idx="5983">
                        <c:v>4.5973223784166253E-13</c:v>
                      </c:pt>
                      <c:pt idx="5984">
                        <c:v>4.5957985733297477E-13</c:v>
                      </c:pt>
                      <c:pt idx="5985">
                        <c:v>4.5942747848348914E-13</c:v>
                      </c:pt>
                      <c:pt idx="5986">
                        <c:v>4.5927510131549671E-13</c:v>
                      </c:pt>
                      <c:pt idx="5987">
                        <c:v>4.5912272585128762E-13</c:v>
                      </c:pt>
                      <c:pt idx="5988">
                        <c:v>4.5897035211315375E-13</c:v>
                      </c:pt>
                      <c:pt idx="5989">
                        <c:v>4.5881798012338597E-13</c:v>
                      </c:pt>
                      <c:pt idx="5990">
                        <c:v>4.5866560990427462E-13</c:v>
                      </c:pt>
                      <c:pt idx="5991">
                        <c:v>4.5851324147811117E-13</c:v>
                      </c:pt>
                      <c:pt idx="5992">
                        <c:v>4.5836087486718579E-13</c:v>
                      </c:pt>
                      <c:pt idx="5993">
                        <c:v>4.5820851009379074E-13</c:v>
                      </c:pt>
                      <c:pt idx="5994">
                        <c:v>4.5805614718021507E-13</c:v>
                      </c:pt>
                      <c:pt idx="5995">
                        <c:v>4.5790378614875085E-13</c:v>
                      </c:pt>
                      <c:pt idx="5996">
                        <c:v>4.5775142700625373E-13</c:v>
                      </c:pt>
                      <c:pt idx="5997">
                        <c:v>4.5759906976446831E-13</c:v>
                      </c:pt>
                      <c:pt idx="5998">
                        <c:v>4.5744671446048859E-13</c:v>
                      </c:pt>
                      <c:pt idx="5999">
                        <c:v>4.5729436113149547E-13</c:v>
                      </c:pt>
                      <c:pt idx="6000">
                        <c:v>4.5714200981467018E-13</c:v>
                      </c:pt>
                      <c:pt idx="6001">
                        <c:v>4.5698966054719415E-13</c:v>
                      </c:pt>
                      <c:pt idx="6002">
                        <c:v>4.5683731336624891E-13</c:v>
                      </c:pt>
                      <c:pt idx="6003">
                        <c:v>4.5668496830901476E-13</c:v>
                      </c:pt>
                      <c:pt idx="6004">
                        <c:v>4.5653262541267313E-13</c:v>
                      </c:pt>
                      <c:pt idx="6005">
                        <c:v>4.5638028471440525E-13</c:v>
                      </c:pt>
                      <c:pt idx="6006">
                        <c:v>4.5622794625139214E-13</c:v>
                      </c:pt>
                      <c:pt idx="6007">
                        <c:v>4.5607561006081492E-13</c:v>
                      </c:pt>
                      <c:pt idx="6008">
                        <c:v>4.5592327617985502E-13</c:v>
                      </c:pt>
                      <c:pt idx="6009">
                        <c:v>4.5577094464569304E-13</c:v>
                      </c:pt>
                      <c:pt idx="6010">
                        <c:v>4.5561861549551073E-13</c:v>
                      </c:pt>
                      <c:pt idx="6011">
                        <c:v>4.554662887664891E-13</c:v>
                      </c:pt>
                      <c:pt idx="6012">
                        <c:v>4.5531396449580887E-13</c:v>
                      </c:pt>
                      <c:pt idx="6013">
                        <c:v>4.5516164272065106E-13</c:v>
                      </c:pt>
                      <c:pt idx="6014">
                        <c:v>4.5500932347819741E-13</c:v>
                      </c:pt>
                      <c:pt idx="6015">
                        <c:v>4.5485700680562902E-13</c:v>
                      </c:pt>
                      <c:pt idx="6016">
                        <c:v>4.5470469274012658E-13</c:v>
                      </c:pt>
                      <c:pt idx="6017">
                        <c:v>4.5455238131887099E-13</c:v>
                      </c:pt>
                      <c:pt idx="6018">
                        <c:v>4.544000725790442E-13</c:v>
                      </c:pt>
                      <c:pt idx="6019">
                        <c:v>4.5424776655782727E-13</c:v>
                      </c:pt>
                      <c:pt idx="6020">
                        <c:v>4.5409546329240072E-13</c:v>
                      </c:pt>
                      <c:pt idx="6021">
                        <c:v>4.5394316281994622E-13</c:v>
                      </c:pt>
                      <c:pt idx="6022">
                        <c:v>4.5379086517764501E-13</c:v>
                      </c:pt>
                      <c:pt idx="6023">
                        <c:v>4.5363857040267698E-13</c:v>
                      </c:pt>
                      <c:pt idx="6024">
                        <c:v>4.5348627853222448E-13</c:v>
                      </c:pt>
                      <c:pt idx="6025">
                        <c:v>4.5333398960346868E-13</c:v>
                      </c:pt>
                      <c:pt idx="6026">
                        <c:v>4.5318170365359054E-13</c:v>
                      </c:pt>
                      <c:pt idx="6027">
                        <c:v>4.5302942071977019E-13</c:v>
                      </c:pt>
                      <c:pt idx="6028">
                        <c:v>4.528771408391906E-13</c:v>
                      </c:pt>
                      <c:pt idx="6029">
                        <c:v>4.5272486404903145E-13</c:v>
                      </c:pt>
                      <c:pt idx="6030">
                        <c:v>4.52572590386474E-13</c:v>
                      </c:pt>
                      <c:pt idx="6031">
                        <c:v>4.5242031988870069E-13</c:v>
                      </c:pt>
                      <c:pt idx="6032">
                        <c:v>4.5226805259289076E-13</c:v>
                      </c:pt>
                      <c:pt idx="6033">
                        <c:v>4.5211578853622657E-13</c:v>
                      </c:pt>
                      <c:pt idx="6034">
                        <c:v>4.5196352775588907E-13</c:v>
                      </c:pt>
                      <c:pt idx="6035">
                        <c:v>4.5181127028905919E-13</c:v>
                      </c:pt>
                      <c:pt idx="6036">
                        <c:v>4.5165901617291775E-13</c:v>
                      </c:pt>
                      <c:pt idx="6037">
                        <c:v>4.5150676544464652E-13</c:v>
                      </c:pt>
                      <c:pt idx="6038">
                        <c:v>4.5135451814142668E-13</c:v>
                      </c:pt>
                      <c:pt idx="6039">
                        <c:v>4.5120227430043884E-13</c:v>
                      </c:pt>
                      <c:pt idx="6040">
                        <c:v>4.5105003395886464E-13</c:v>
                      </c:pt>
                      <c:pt idx="6041">
                        <c:v>4.5089779715388499E-13</c:v>
                      </c:pt>
                      <c:pt idx="6042">
                        <c:v>4.5074556392268046E-13</c:v>
                      </c:pt>
                      <c:pt idx="6043">
                        <c:v>4.5059333430243339E-13</c:v>
                      </c:pt>
                      <c:pt idx="6044">
                        <c:v>4.5044110833032388E-13</c:v>
                      </c:pt>
                      <c:pt idx="6045">
                        <c:v>4.5028888604353316E-13</c:v>
                      </c:pt>
                      <c:pt idx="6046">
                        <c:v>4.5013666747924286E-13</c:v>
                      </c:pt>
                      <c:pt idx="6047">
                        <c:v>4.4998445267463369E-13</c:v>
                      </c:pt>
                      <c:pt idx="6048">
                        <c:v>4.4983224166688704E-13</c:v>
                      </c:pt>
                      <c:pt idx="6049">
                        <c:v>4.4968003449318442E-13</c:v>
                      </c:pt>
                      <c:pt idx="6050">
                        <c:v>4.495278311907061E-13</c:v>
                      </c:pt>
                      <c:pt idx="6051">
                        <c:v>4.4937563179663406E-13</c:v>
                      </c:pt>
                      <c:pt idx="6052">
                        <c:v>4.4922343634814842E-13</c:v>
                      </c:pt>
                      <c:pt idx="6053">
                        <c:v>4.490712448824313E-13</c:v>
                      </c:pt>
                      <c:pt idx="6054">
                        <c:v>4.4891905743666327E-13</c:v>
                      </c:pt>
                      <c:pt idx="6055">
                        <c:v>4.4876687404802576E-13</c:v>
                      </c:pt>
                      <c:pt idx="6056">
                        <c:v>4.4861469475369949E-13</c:v>
                      </c:pt>
                      <c:pt idx="6057">
                        <c:v>4.4846251959086618E-13</c:v>
                      </c:pt>
                      <c:pt idx="6058">
                        <c:v>4.483103485967063E-13</c:v>
                      </c:pt>
                      <c:pt idx="6059">
                        <c:v>4.4815818178064125E-13</c:v>
                      </c:pt>
                      <c:pt idx="6060">
                        <c:v>4.4800601916511648E-13</c:v>
                      </c:pt>
                      <c:pt idx="6061">
                        <c:v>4.4785386081212889E-13</c:v>
                      </c:pt>
                      <c:pt idx="6062">
                        <c:v>4.4770170678369848E-13</c:v>
                      </c:pt>
                      <c:pt idx="6063">
                        <c:v>4.4754955714184539E-13</c:v>
                      </c:pt>
                      <c:pt idx="6064">
                        <c:v>4.4739741194858942E-13</c:v>
                      </c:pt>
                      <c:pt idx="6065">
                        <c:v>4.4724527126595171E-13</c:v>
                      </c:pt>
                      <c:pt idx="6066">
                        <c:v>4.4709313515595236E-13</c:v>
                      </c:pt>
                      <c:pt idx="6067">
                        <c:v>4.4694100368061141E-13</c:v>
                      </c:pt>
                      <c:pt idx="6068">
                        <c:v>4.4678887690194881E-13</c:v>
                      </c:pt>
                      <c:pt idx="6069">
                        <c:v>4.4663675488198604E-13</c:v>
                      </c:pt>
                      <c:pt idx="6070">
                        <c:v>4.4648463768274202E-13</c:v>
                      </c:pt>
                      <c:pt idx="6071">
                        <c:v>4.4633252536623843E-13</c:v>
                      </c:pt>
                      <c:pt idx="6072">
                        <c:v>4.4618041799449396E-13</c:v>
                      </c:pt>
                      <c:pt idx="6073">
                        <c:v>4.4602831562953052E-13</c:v>
                      </c:pt>
                      <c:pt idx="6074">
                        <c:v>4.4587621833336684E-13</c:v>
                      </c:pt>
                      <c:pt idx="6075">
                        <c:v>4.4572412616802482E-13</c:v>
                      </c:pt>
                      <c:pt idx="6076">
                        <c:v>4.4557203919552306E-13</c:v>
                      </c:pt>
                      <c:pt idx="6077">
                        <c:v>4.4541995747788364E-13</c:v>
                      </c:pt>
                      <c:pt idx="6078">
                        <c:v>4.4526788107712563E-13</c:v>
                      </c:pt>
                      <c:pt idx="6079">
                        <c:v>4.4511581005526995E-13</c:v>
                      </c:pt>
                      <c:pt idx="6080">
                        <c:v>4.4496374447433561E-13</c:v>
                      </c:pt>
                      <c:pt idx="6081">
                        <c:v>4.4481168439634475E-13</c:v>
                      </c:pt>
                      <c:pt idx="6082">
                        <c:v>4.4465962988331657E-13</c:v>
                      </c:pt>
                      <c:pt idx="6083">
                        <c:v>4.4450758099727174E-13</c:v>
                      </c:pt>
                      <c:pt idx="6084">
                        <c:v>4.4435553780023025E-13</c:v>
                      </c:pt>
                      <c:pt idx="6085">
                        <c:v>4.4420350035421204E-13</c:v>
                      </c:pt>
                      <c:pt idx="6086">
                        <c:v>4.4405146872123831E-13</c:v>
                      </c:pt>
                      <c:pt idx="6087">
                        <c:v>4.4389944296332931E-13</c:v>
                      </c:pt>
                      <c:pt idx="6088">
                        <c:v>4.4374742314250498E-13</c:v>
                      </c:pt>
                      <c:pt idx="6089">
                        <c:v>4.4359540932078481E-13</c:v>
                      </c:pt>
                      <c:pt idx="6090">
                        <c:v>4.4344340156019024E-13</c:v>
                      </c:pt>
                      <c:pt idx="6091">
                        <c:v>4.4329139992274149E-13</c:v>
                      </c:pt>
                      <c:pt idx="6092">
                        <c:v>4.4313940447045877E-13</c:v>
                      </c:pt>
                      <c:pt idx="6093">
                        <c:v>4.4298741526536186E-13</c:v>
                      </c:pt>
                      <c:pt idx="6094">
                        <c:v>4.4283543236947117E-13</c:v>
                      </c:pt>
                      <c:pt idx="6095">
                        <c:v>4.4268345584480743E-13</c:v>
                      </c:pt>
                      <c:pt idx="6096">
                        <c:v>4.4253148575339025E-13</c:v>
                      </c:pt>
                      <c:pt idx="6097">
                        <c:v>4.4237952215724081E-13</c:v>
                      </c:pt>
                      <c:pt idx="6098">
                        <c:v>4.4222756511837907E-13</c:v>
                      </c:pt>
                      <c:pt idx="6099">
                        <c:v>4.4207561469882496E-13</c:v>
                      </c:pt>
                      <c:pt idx="6100">
                        <c:v>4.4192367096059934E-13</c:v>
                      </c:pt>
                      <c:pt idx="6101">
                        <c:v>4.4177173396572188E-13</c:v>
                      </c:pt>
                      <c:pt idx="6102">
                        <c:v>4.4161980377621291E-13</c:v>
                      </c:pt>
                      <c:pt idx="6103">
                        <c:v>4.414678804540938E-13</c:v>
                      </c:pt>
                      <c:pt idx="6104">
                        <c:v>4.413159640613831E-13</c:v>
                      </c:pt>
                      <c:pt idx="6105">
                        <c:v>4.411640546601024E-13</c:v>
                      </c:pt>
                      <c:pt idx="6106">
                        <c:v>4.4101215231227186E-13</c:v>
                      </c:pt>
                      <c:pt idx="6107">
                        <c:v>4.4086025707991186E-13</c:v>
                      </c:pt>
                      <c:pt idx="6108">
                        <c:v>4.4070836902504146E-13</c:v>
                      </c:pt>
                      <c:pt idx="6109">
                        <c:v>4.4055648820968273E-13</c:v>
                      </c:pt>
                      <c:pt idx="6110">
                        <c:v>4.4040461469585475E-13</c:v>
                      </c:pt>
                      <c:pt idx="6111">
                        <c:v>4.4025274854557802E-13</c:v>
                      </c:pt>
                      <c:pt idx="6112">
                        <c:v>4.4010088982087303E-13</c:v>
                      </c:pt>
                      <c:pt idx="6113">
                        <c:v>4.3994903858375984E-13</c:v>
                      </c:pt>
                      <c:pt idx="6114">
                        <c:v>4.3979719489625912E-13</c:v>
                      </c:pt>
                      <c:pt idx="6115">
                        <c:v>4.396453588203914E-13</c:v>
                      </c:pt>
                      <c:pt idx="6116">
                        <c:v>4.3949353041817614E-13</c:v>
                      </c:pt>
                      <c:pt idx="6117">
                        <c:v>4.3934170975163426E-13</c:v>
                      </c:pt>
                      <c:pt idx="6118">
                        <c:v>4.3918989688278563E-13</c:v>
                      </c:pt>
                      <c:pt idx="6119">
                        <c:v>4.3903809187365092E-13</c:v>
                      </c:pt>
                      <c:pt idx="6120">
                        <c:v>4.3888629478624985E-13</c:v>
                      </c:pt>
                      <c:pt idx="6121">
                        <c:v>4.3873450568259536E-13</c:v>
                      </c:pt>
                      <c:pt idx="6122">
                        <c:v>4.3858272457497507E-13</c:v>
                      </c:pt>
                      <c:pt idx="6123">
                        <c:v>4.3843095150585855E-13</c:v>
                      </c:pt>
                      <c:pt idx="6124">
                        <c:v>4.382791865787011E-13</c:v>
                      </c:pt>
                      <c:pt idx="6125">
                        <c:v>4.3812742989695502E-13</c:v>
                      </c:pt>
                      <c:pt idx="6126">
                        <c:v>4.3797568156407529E-13</c:v>
                      </c:pt>
                      <c:pt idx="6127">
                        <c:v>4.3782394168351451E-13</c:v>
                      </c:pt>
                      <c:pt idx="6128">
                        <c:v>4.3767221035872616E-13</c:v>
                      </c:pt>
                      <c:pt idx="6129">
                        <c:v>4.3752048769316466E-13</c:v>
                      </c:pt>
                      <c:pt idx="6130">
                        <c:v>4.3736877379028343E-13</c:v>
                      </c:pt>
                      <c:pt idx="6131">
                        <c:v>4.3721706875353572E-13</c:v>
                      </c:pt>
                      <c:pt idx="6132">
                        <c:v>4.3706537268637485E-13</c:v>
                      </c:pt>
                      <c:pt idx="6133">
                        <c:v>4.369136856922551E-13</c:v>
                      </c:pt>
                      <c:pt idx="6134">
                        <c:v>4.3676200787463028E-13</c:v>
                      </c:pt>
                      <c:pt idx="6135">
                        <c:v>4.3661033933695325E-13</c:v>
                      </c:pt>
                      <c:pt idx="6136">
                        <c:v>4.364586801826782E-13</c:v>
                      </c:pt>
                      <c:pt idx="6137">
                        <c:v>4.3630703051525817E-13</c:v>
                      </c:pt>
                      <c:pt idx="6138">
                        <c:v>4.361553904381475E-13</c:v>
                      </c:pt>
                      <c:pt idx="6139">
                        <c:v>4.3600376005479904E-13</c:v>
                      </c:pt>
                      <c:pt idx="6140">
                        <c:v>4.3585213946866717E-13</c:v>
                      </c:pt>
                      <c:pt idx="6141">
                        <c:v>4.3570052878320459E-13</c:v>
                      </c:pt>
                      <c:pt idx="6142">
                        <c:v>4.3554892810186579E-13</c:v>
                      </c:pt>
                      <c:pt idx="6143">
                        <c:v>4.3539733752810387E-13</c:v>
                      </c:pt>
                      <c:pt idx="6144">
                        <c:v>4.3524575716537341E-13</c:v>
                      </c:pt>
                      <c:pt idx="6145">
                        <c:v>4.3509418711712626E-13</c:v>
                      </c:pt>
                      <c:pt idx="6146">
                        <c:v>4.3494262748681725E-13</c:v>
                      </c:pt>
                      <c:pt idx="6147">
                        <c:v>4.3479107837790005E-13</c:v>
                      </c:pt>
                      <c:pt idx="6148">
                        <c:v>4.3463953989382766E-13</c:v>
                      </c:pt>
                      <c:pt idx="6149">
                        <c:v>4.3448801213805357E-13</c:v>
                      </c:pt>
                      <c:pt idx="6150">
                        <c:v>4.3433649521403218E-13</c:v>
                      </c:pt>
                      <c:pt idx="6151">
                        <c:v>4.3418498922521712E-13</c:v>
                      </c:pt>
                      <c:pt idx="6152">
                        <c:v>4.3403349427506114E-13</c:v>
                      </c:pt>
                      <c:pt idx="6153">
                        <c:v>4.3388201046701807E-13</c:v>
                      </c:pt>
                      <c:pt idx="6154">
                        <c:v>4.3373053790454263E-13</c:v>
                      </c:pt>
                      <c:pt idx="6155">
                        <c:v>4.3357907669108728E-13</c:v>
                      </c:pt>
                      <c:pt idx="6156">
                        <c:v>4.3342762693010564E-13</c:v>
                      </c:pt>
                      <c:pt idx="6157">
                        <c:v>4.3327618872505198E-13</c:v>
                      </c:pt>
                      <c:pt idx="6158">
                        <c:v>4.3312476217937921E-13</c:v>
                      </c:pt>
                      <c:pt idx="6159">
                        <c:v>4.329733473965416E-13</c:v>
                      </c:pt>
                      <c:pt idx="6160">
                        <c:v>4.3282194447999212E-13</c:v>
                      </c:pt>
                      <c:pt idx="6161">
                        <c:v>4.3267055353318499E-13</c:v>
                      </c:pt>
                      <c:pt idx="6162">
                        <c:v>4.3251917465957331E-13</c:v>
                      </c:pt>
                      <c:pt idx="6163">
                        <c:v>4.3236780796261157E-13</c:v>
                      </c:pt>
                      <c:pt idx="6164">
                        <c:v>4.3221645354575218E-13</c:v>
                      </c:pt>
                      <c:pt idx="6165">
                        <c:v>4.3206511151244944E-13</c:v>
                      </c:pt>
                      <c:pt idx="6166">
                        <c:v>4.31913781966157E-13</c:v>
                      </c:pt>
                      <c:pt idx="6167">
                        <c:v>4.317624650103282E-13</c:v>
                      </c:pt>
                      <c:pt idx="6168">
                        <c:v>4.3161116074841696E-13</c:v>
                      </c:pt>
                      <c:pt idx="6169">
                        <c:v>4.3145986928387646E-13</c:v>
                      </c:pt>
                      <c:pt idx="6170">
                        <c:v>4.3130859072016015E-13</c:v>
                      </c:pt>
                      <c:pt idx="6171">
                        <c:v>4.3115732516072302E-13</c:v>
                      </c:pt>
                      <c:pt idx="6172">
                        <c:v>4.3100607270901677E-13</c:v>
                      </c:pt>
                      <c:pt idx="6173">
                        <c:v>4.3085483346849688E-13</c:v>
                      </c:pt>
                      <c:pt idx="6174">
                        <c:v>4.307036075426157E-13</c:v>
                      </c:pt>
                      <c:pt idx="6175">
                        <c:v>4.3055239503482686E-13</c:v>
                      </c:pt>
                      <c:pt idx="6176">
                        <c:v>4.3040119604858462E-13</c:v>
                      </c:pt>
                      <c:pt idx="6177">
                        <c:v>4.3025001068734195E-13</c:v>
                      </c:pt>
                      <c:pt idx="6178">
                        <c:v>4.3009883905455302E-13</c:v>
                      </c:pt>
                      <c:pt idx="6179">
                        <c:v>4.299476812536715E-13</c:v>
                      </c:pt>
                      <c:pt idx="6180">
                        <c:v>4.2979653738815045E-13</c:v>
                      </c:pt>
                      <c:pt idx="6181">
                        <c:v>4.2964540756144348E-13</c:v>
                      </c:pt>
                      <c:pt idx="6182">
                        <c:v>4.2949429187700523E-13</c:v>
                      </c:pt>
                      <c:pt idx="6183">
                        <c:v>4.293431904382877E-13</c:v>
                      </c:pt>
                      <c:pt idx="6184">
                        <c:v>4.2919210334851372E-13</c:v>
                      </c:pt>
                      <c:pt idx="6185">
                        <c:v>4.2904103062307045E-13</c:v>
                      </c:pt>
                      <c:pt idx="6186">
                        <c:v>4.2888997234113429E-13</c:v>
                      </c:pt>
                      <c:pt idx="6187">
                        <c:v>4.2873892867526129E-13</c:v>
                      </c:pt>
                      <c:pt idx="6188">
                        <c:v>4.2858789979800642E-13</c:v>
                      </c:pt>
                      <c:pt idx="6189">
                        <c:v>4.2843688588192619E-13</c:v>
                      </c:pt>
                      <c:pt idx="6190">
                        <c:v>4.2828588709957545E-13</c:v>
                      </c:pt>
                      <c:pt idx="6191">
                        <c:v>4.2813490362351028E-13</c:v>
                      </c:pt>
                      <c:pt idx="6192">
                        <c:v>4.2798393562628603E-13</c:v>
                      </c:pt>
                      <c:pt idx="6193">
                        <c:v>4.2783298328045881E-13</c:v>
                      </c:pt>
                      <c:pt idx="6194">
                        <c:v>4.2768204675858334E-13</c:v>
                      </c:pt>
                      <c:pt idx="6195">
                        <c:v>4.2753112623321637E-13</c:v>
                      </c:pt>
                      <c:pt idx="6196">
                        <c:v>4.2738022187691328E-13</c:v>
                      </c:pt>
                      <c:pt idx="6197">
                        <c:v>4.2722933386222901E-13</c:v>
                      </c:pt>
                      <c:pt idx="6198">
                        <c:v>4.2707846236171933E-13</c:v>
                      </c:pt>
                      <c:pt idx="6199">
                        <c:v>4.2692760754794035E-13</c:v>
                      </c:pt>
                      <c:pt idx="6200">
                        <c:v>4.2677676959344784E-13</c:v>
                      </c:pt>
                      <c:pt idx="6201">
                        <c:v>4.2662594867079669E-13</c:v>
                      </c:pt>
                      <c:pt idx="6202">
                        <c:v>4.2647514495254329E-13</c:v>
                      </c:pt>
                      <c:pt idx="6203">
                        <c:v>4.2632435861124258E-13</c:v>
                      </c:pt>
                      <c:pt idx="6204">
                        <c:v>4.2617358981945078E-13</c:v>
                      </c:pt>
                      <c:pt idx="6205">
                        <c:v>4.2602283874972274E-13</c:v>
                      </c:pt>
                      <c:pt idx="6206">
                        <c:v>4.2587210557461509E-13</c:v>
                      </c:pt>
                      <c:pt idx="6207">
                        <c:v>4.2572139046668263E-13</c:v>
                      </c:pt>
                      <c:pt idx="6208">
                        <c:v>4.2557069359848147E-13</c:v>
                      </c:pt>
                      <c:pt idx="6209">
                        <c:v>4.2542001514256698E-13</c:v>
                      </c:pt>
                      <c:pt idx="6210">
                        <c:v>4.2526935527149501E-13</c:v>
                      </c:pt>
                      <c:pt idx="6211">
                        <c:v>4.2511871415782143E-13</c:v>
                      </c:pt>
                      <c:pt idx="6212">
                        <c:v>4.2496809197410115E-13</c:v>
                      </c:pt>
                      <c:pt idx="6213">
                        <c:v>4.2481748889288992E-13</c:v>
                      </c:pt>
                      <c:pt idx="6214">
                        <c:v>4.2466690508674392E-13</c:v>
                      </c:pt>
                      <c:pt idx="6215">
                        <c:v>4.2451634072821865E-13</c:v>
                      </c:pt>
                      <c:pt idx="6216">
                        <c:v>4.2436579598986937E-13</c:v>
                      </c:pt>
                      <c:pt idx="6217">
                        <c:v>4.242152710442522E-13</c:v>
                      </c:pt>
                      <c:pt idx="6218">
                        <c:v>4.2406476606392214E-13</c:v>
                      </c:pt>
                      <c:pt idx="6219">
                        <c:v>4.2391428122143481E-13</c:v>
                      </c:pt>
                      <c:pt idx="6220">
                        <c:v>4.2376381668934712E-13</c:v>
                      </c:pt>
                      <c:pt idx="6221">
                        <c:v>4.2361337264021343E-13</c:v>
                      </c:pt>
                      <c:pt idx="6222">
                        <c:v>4.234629492465895E-13</c:v>
                      </c:pt>
                      <c:pt idx="6223">
                        <c:v>4.2331254668103124E-13</c:v>
                      </c:pt>
                      <c:pt idx="6224">
                        <c:v>4.2316216511609407E-13</c:v>
                      </c:pt>
                      <c:pt idx="6225">
                        <c:v>4.2301180472433394E-13</c:v>
                      </c:pt>
                      <c:pt idx="6226">
                        <c:v>4.2286146567830601E-13</c:v>
                      </c:pt>
                      <c:pt idx="6227">
                        <c:v>4.227111481505665E-13</c:v>
                      </c:pt>
                      <c:pt idx="6228">
                        <c:v>4.2256085231367032E-13</c:v>
                      </c:pt>
                      <c:pt idx="6229">
                        <c:v>4.2241057834017399E-13</c:v>
                      </c:pt>
                      <c:pt idx="6230">
                        <c:v>4.2226032640263285E-13</c:v>
                      </c:pt>
                      <c:pt idx="6231">
                        <c:v>4.2211009667360208E-13</c:v>
                      </c:pt>
                      <c:pt idx="6232">
                        <c:v>4.2195988932563778E-13</c:v>
                      </c:pt>
                      <c:pt idx="6233">
                        <c:v>4.2180970453129507E-13</c:v>
                      </c:pt>
                      <c:pt idx="6234">
                        <c:v>4.2165954246312965E-13</c:v>
                      </c:pt>
                      <c:pt idx="6235">
                        <c:v>4.2150940329369749E-13</c:v>
                      </c:pt>
                      <c:pt idx="6236">
                        <c:v>4.213592871955546E-13</c:v>
                      </c:pt>
                      <c:pt idx="6237">
                        <c:v>4.2120919434125579E-13</c:v>
                      </c:pt>
                      <c:pt idx="6238">
                        <c:v>4.2105912490335722E-13</c:v>
                      </c:pt>
                      <c:pt idx="6239">
                        <c:v>4.209090790544142E-13</c:v>
                      </c:pt>
                      <c:pt idx="6240">
                        <c:v>4.2075905696698255E-13</c:v>
                      </c:pt>
                      <c:pt idx="6241">
                        <c:v>4.2060905881361798E-13</c:v>
                      </c:pt>
                      <c:pt idx="6242">
                        <c:v>4.2045908476687539E-13</c:v>
                      </c:pt>
                      <c:pt idx="6243">
                        <c:v>4.2030913499931165E-13</c:v>
                      </c:pt>
                      <c:pt idx="6244">
                        <c:v>4.2015920968348167E-13</c:v>
                      </c:pt>
                      <c:pt idx="6245">
                        <c:v>4.2000930899194066E-13</c:v>
                      </c:pt>
                      <c:pt idx="6246">
                        <c:v>4.1985943309724498E-13</c:v>
                      </c:pt>
                      <c:pt idx="6247">
                        <c:v>4.1970958217075935E-13</c:v>
                      </c:pt>
                      <c:pt idx="6248">
                        <c:v>4.1955975623226791E-13</c:v>
                      </c:pt>
                      <c:pt idx="6249">
                        <c:v>4.1940995542808797E-13</c:v>
                      </c:pt>
                      <c:pt idx="6250">
                        <c:v>4.1926018004592192E-13</c:v>
                      </c:pt>
                      <c:pt idx="6251">
                        <c:v>4.1911043037347341E-13</c:v>
                      </c:pt>
                      <c:pt idx="6252">
                        <c:v>4.189607066984449E-13</c:v>
                      </c:pt>
                      <c:pt idx="6253">
                        <c:v>4.1881100930853993E-13</c:v>
                      </c:pt>
                      <c:pt idx="6254">
                        <c:v>4.186613384914608E-13</c:v>
                      </c:pt>
                      <c:pt idx="6255">
                        <c:v>4.1851169453491132E-13</c:v>
                      </c:pt>
                      <c:pt idx="6256">
                        <c:v>4.1836207772659377E-13</c:v>
                      </c:pt>
                      <c:pt idx="6257">
                        <c:v>4.1821248835421162E-13</c:v>
                      </c:pt>
                      <c:pt idx="6258">
                        <c:v>4.1806292670546801E-13</c:v>
                      </c:pt>
                      <c:pt idx="6259">
                        <c:v>4.1791339306806489E-13</c:v>
                      </c:pt>
                      <c:pt idx="6260">
                        <c:v>4.177638877297066E-13</c:v>
                      </c:pt>
                      <c:pt idx="6261">
                        <c:v>4.1761441097809531E-13</c:v>
                      </c:pt>
                      <c:pt idx="6262">
                        <c:v>4.174649631009339E-13</c:v>
                      </c:pt>
                      <c:pt idx="6263">
                        <c:v>4.1731554438592593E-13</c:v>
                      </c:pt>
                      <c:pt idx="6264">
                        <c:v>4.171661551207745E-13</c:v>
                      </c:pt>
                      <c:pt idx="6265">
                        <c:v>4.170167955931819E-13</c:v>
                      </c:pt>
                      <c:pt idx="6266">
                        <c:v>4.1686746609085129E-13</c:v>
                      </c:pt>
                      <c:pt idx="6267">
                        <c:v>4.1671816690148642E-13</c:v>
                      </c:pt>
                      <c:pt idx="6268">
                        <c:v>4.1656889831278897E-13</c:v>
                      </c:pt>
                      <c:pt idx="6269">
                        <c:v>4.1641966061246302E-13</c:v>
                      </c:pt>
                      <c:pt idx="6270">
                        <c:v>4.1627045408821145E-13</c:v>
                      </c:pt>
                      <c:pt idx="6271">
                        <c:v>4.1612127902773681E-13</c:v>
                      </c:pt>
                      <c:pt idx="6272">
                        <c:v>4.1597213571874255E-13</c:v>
                      </c:pt>
                      <c:pt idx="6273">
                        <c:v>4.1582302444893107E-13</c:v>
                      </c:pt>
                      <c:pt idx="6274">
                        <c:v>4.1567394550600598E-13</c:v>
                      </c:pt>
                      <c:pt idx="6275">
                        <c:v>4.1552489917766977E-13</c:v>
                      </c:pt>
                      <c:pt idx="6276">
                        <c:v>4.1537588575162593E-13</c:v>
                      </c:pt>
                      <c:pt idx="6277">
                        <c:v>4.1522690551557743E-13</c:v>
                      </c:pt>
                      <c:pt idx="6278">
                        <c:v>4.1507795875722681E-13</c:v>
                      </c:pt>
                      <c:pt idx="6279">
                        <c:v>4.1492904576427696E-13</c:v>
                      </c:pt>
                      <c:pt idx="6280">
                        <c:v>4.147801668244315E-13</c:v>
                      </c:pt>
                      <c:pt idx="6281">
                        <c:v>4.1463132222539326E-13</c:v>
                      </c:pt>
                      <c:pt idx="6282">
                        <c:v>4.1448251225486495E-13</c:v>
                      </c:pt>
                      <c:pt idx="6283">
                        <c:v>4.1433373720054941E-13</c:v>
                      </c:pt>
                      <c:pt idx="6284">
                        <c:v>4.1418499735015075E-13</c:v>
                      </c:pt>
                      <c:pt idx="6285">
                        <c:v>4.1403629299137032E-13</c:v>
                      </c:pt>
                      <c:pt idx="6286">
                        <c:v>4.1388762441191271E-13</c:v>
                      </c:pt>
                      <c:pt idx="6287">
                        <c:v>4.1373899189947947E-13</c:v>
                      </c:pt>
                      <c:pt idx="6288">
                        <c:v>4.1359039574177497E-13</c:v>
                      </c:pt>
                      <c:pt idx="6289">
                        <c:v>4.1344183622650062E-13</c:v>
                      </c:pt>
                      <c:pt idx="6290">
                        <c:v>4.1329331364136121E-13</c:v>
                      </c:pt>
                      <c:pt idx="6291">
                        <c:v>4.1314482827405791E-13</c:v>
                      </c:pt>
                      <c:pt idx="6292">
                        <c:v>4.1299638041229554E-13</c:v>
                      </c:pt>
                      <c:pt idx="6293">
                        <c:v>4.1284797034377594E-13</c:v>
                      </c:pt>
                      <c:pt idx="6294">
                        <c:v>4.1269959835620196E-13</c:v>
                      </c:pt>
                      <c:pt idx="6295">
                        <c:v>4.125512647372772E-13</c:v>
                      </c:pt>
                      <c:pt idx="6296">
                        <c:v>4.1240296977470481E-13</c:v>
                      </c:pt>
                      <c:pt idx="6297">
                        <c:v>4.1225471375618713E-13</c:v>
                      </c:pt>
                      <c:pt idx="6298">
                        <c:v>4.1210649696942713E-13</c:v>
                      </c:pt>
                      <c:pt idx="6299">
                        <c:v>4.1195831970212894E-13</c:v>
                      </c:pt>
                      <c:pt idx="6300">
                        <c:v>4.1181018224199387E-13</c:v>
                      </c:pt>
                      <c:pt idx="6301">
                        <c:v>4.1166208487672596E-13</c:v>
                      </c:pt>
                      <c:pt idx="6302">
                        <c:v>4.1151402789402838E-13</c:v>
                      </c:pt>
                      <c:pt idx="6303">
                        <c:v>4.1136601158160355E-13</c:v>
                      </c:pt>
                      <c:pt idx="6304">
                        <c:v>4.112180362271548E-13</c:v>
                      </c:pt>
                      <c:pt idx="6305">
                        <c:v>4.110701021183847E-13</c:v>
                      </c:pt>
                      <c:pt idx="6306">
                        <c:v>4.1092220954299692E-13</c:v>
                      </c:pt>
                      <c:pt idx="6307">
                        <c:v>4.107743587886937E-13</c:v>
                      </c:pt>
                      <c:pt idx="6308">
                        <c:v>4.106265501431787E-13</c:v>
                      </c:pt>
                      <c:pt idx="6309">
                        <c:v>4.1047878389415491E-13</c:v>
                      </c:pt>
                      <c:pt idx="6310">
                        <c:v>4.1034889502945745E-13</c:v>
                      </c:pt>
                      <c:pt idx="6311">
                        <c:v>4.1034126938087685E-13</c:v>
                      </c:pt>
                      <c:pt idx="6312">
                        <c:v>4.1033364977339746E-13</c:v>
                      </c:pt>
                      <c:pt idx="6313">
                        <c:v>4.1032603621218128E-13</c:v>
                      </c:pt>
                      <c:pt idx="6314">
                        <c:v>4.1031842870238899E-13</c:v>
                      </c:pt>
                      <c:pt idx="6315">
                        <c:v>4.1031082724918271E-13</c:v>
                      </c:pt>
                      <c:pt idx="6316">
                        <c:v>4.1030323185772383E-13</c:v>
                      </c:pt>
                      <c:pt idx="6317">
                        <c:v>4.1029564253317364E-13</c:v>
                      </c:pt>
                      <c:pt idx="6318">
                        <c:v>4.1028805928069298E-13</c:v>
                      </c:pt>
                      <c:pt idx="6319">
                        <c:v>4.1028048210544381E-13</c:v>
                      </c:pt>
                      <c:pt idx="6320">
                        <c:v>4.1027291101258708E-13</c:v>
                      </c:pt>
                      <c:pt idx="6321">
                        <c:v>4.1026534600728518E-13</c:v>
                      </c:pt>
                      <c:pt idx="6322">
                        <c:v>4.1025778709469836E-13</c:v>
                      </c:pt>
                      <c:pt idx="6323">
                        <c:v>4.1025023427998861E-13</c:v>
                      </c:pt>
                      <c:pt idx="6324">
                        <c:v>4.1024268756831678E-13</c:v>
                      </c:pt>
                      <c:pt idx="6325">
                        <c:v>4.1023514696484487E-13</c:v>
                      </c:pt>
                      <c:pt idx="6326">
                        <c:v>4.1022761247473403E-13</c:v>
                      </c:pt>
                      <c:pt idx="6327">
                        <c:v>4.102200841031453E-13</c:v>
                      </c:pt>
                      <c:pt idx="6328">
                        <c:v>4.1021256185524067E-13</c:v>
                      </c:pt>
                      <c:pt idx="6329">
                        <c:v>4.1020504573618131E-13</c:v>
                      </c:pt>
                      <c:pt idx="6330">
                        <c:v>4.101975357511288E-13</c:v>
                      </c:pt>
                      <c:pt idx="6331">
                        <c:v>4.1019003190524388E-13</c:v>
                      </c:pt>
                      <c:pt idx="6332">
                        <c:v>4.1018253420368867E-13</c:v>
                      </c:pt>
                      <c:pt idx="6333">
                        <c:v>4.1017504265162445E-13</c:v>
                      </c:pt>
                      <c:pt idx="6334">
                        <c:v>4.1016755725421176E-13</c:v>
                      </c:pt>
                      <c:pt idx="6335">
                        <c:v>4.1016007801661307E-13</c:v>
                      </c:pt>
                      <c:pt idx="6336">
                        <c:v>4.1015260494398936E-13</c:v>
                      </c:pt>
                      <c:pt idx="6337">
                        <c:v>4.1014513804150158E-13</c:v>
                      </c:pt>
                      <c:pt idx="6338">
                        <c:v>4.1013767731431179E-13</c:v>
                      </c:pt>
                      <c:pt idx="6339">
                        <c:v>4.1013022276758131E-13</c:v>
                      </c:pt>
                      <c:pt idx="6340">
                        <c:v>4.1012277440647086E-13</c:v>
                      </c:pt>
                      <c:pt idx="6341">
                        <c:v>4.1011533223614318E-13</c:v>
                      </c:pt>
                      <c:pt idx="6342">
                        <c:v>4.1010789626175781E-13</c:v>
                      </c:pt>
                      <c:pt idx="6343">
                        <c:v>4.1010046648847771E-13</c:v>
                      </c:pt>
                      <c:pt idx="6344">
                        <c:v>4.1009304292146347E-13</c:v>
                      </c:pt>
                      <c:pt idx="6345">
                        <c:v>4.1008562556587693E-13</c:v>
                      </c:pt>
                      <c:pt idx="6346">
                        <c:v>4.100782144268792E-13</c:v>
                      </c:pt>
                      <c:pt idx="6347">
                        <c:v>4.1007080950963127E-13</c:v>
                      </c:pt>
                      <c:pt idx="6348">
                        <c:v>4.1006341081929539E-13</c:v>
                      </c:pt>
                      <c:pt idx="6349">
                        <c:v>4.100560183610325E-13</c:v>
                      </c:pt>
                      <c:pt idx="6350">
                        <c:v>4.1004863214000385E-13</c:v>
                      </c:pt>
                      <c:pt idx="6351">
                        <c:v>4.1004125216137099E-13</c:v>
                      </c:pt>
                      <c:pt idx="6352">
                        <c:v>4.1003387843029552E-13</c:v>
                      </c:pt>
                      <c:pt idx="6353">
                        <c:v>4.1002651095193807E-13</c:v>
                      </c:pt>
                      <c:pt idx="6354">
                        <c:v>4.1001914973146167E-13</c:v>
                      </c:pt>
                      <c:pt idx="6355">
                        <c:v>4.1001179477402538E-13</c:v>
                      </c:pt>
                      <c:pt idx="6356">
                        <c:v>4.1000444608479277E-13</c:v>
                      </c:pt>
                      <c:pt idx="6357">
                        <c:v>4.0999710366892387E-13</c:v>
                      </c:pt>
                      <c:pt idx="6358">
                        <c:v>4.099897675315805E-13</c:v>
                      </c:pt>
                      <c:pt idx="6359">
                        <c:v>4.0998243767792444E-13</c:v>
                      </c:pt>
                      <c:pt idx="6360">
                        <c:v>4.0997511411311619E-13</c:v>
                      </c:pt>
                      <c:pt idx="6361">
                        <c:v>4.0996779684231769E-13</c:v>
                      </c:pt>
                      <c:pt idx="6362">
                        <c:v>4.099604858706906E-13</c:v>
                      </c:pt>
                      <c:pt idx="6363">
                        <c:v>4.0995318120339562E-13</c:v>
                      </c:pt>
                      <c:pt idx="6364">
                        <c:v>4.0994588284559453E-13</c:v>
                      </c:pt>
                      <c:pt idx="6365">
                        <c:v>4.0993859080244893E-13</c:v>
                      </c:pt>
                      <c:pt idx="6366">
                        <c:v>4.0993130507911958E-13</c:v>
                      </c:pt>
                      <c:pt idx="6367">
                        <c:v>4.0992402568076837E-13</c:v>
                      </c:pt>
                      <c:pt idx="6368">
                        <c:v>4.0991675261255684E-13</c:v>
                      </c:pt>
                      <c:pt idx="6369">
                        <c:v>4.0990948587964625E-13</c:v>
                      </c:pt>
                      <c:pt idx="6370">
                        <c:v>4.0990222548719739E-13</c:v>
                      </c:pt>
                      <c:pt idx="6371">
                        <c:v>4.098949714403724E-13</c:v>
                      </c:pt>
                      <c:pt idx="6372">
                        <c:v>4.0988772374433194E-13</c:v>
                      </c:pt>
                      <c:pt idx="6373">
                        <c:v>4.0988048240423804E-13</c:v>
                      </c:pt>
                      <c:pt idx="6374">
                        <c:v>4.0987324742525192E-13</c:v>
                      </c:pt>
                      <c:pt idx="6375">
                        <c:v>4.0986601881253521E-13</c:v>
                      </c:pt>
                      <c:pt idx="6376">
                        <c:v>4.0985879657124932E-13</c:v>
                      </c:pt>
                      <c:pt idx="6377">
                        <c:v>4.0985158070655493E-13</c:v>
                      </c:pt>
                      <c:pt idx="6378">
                        <c:v>4.0984437122361329E-13</c:v>
                      </c:pt>
                      <c:pt idx="6379">
                        <c:v>4.0983716812758726E-13</c:v>
                      </c:pt>
                      <c:pt idx="6380">
                        <c:v>4.0982997142363688E-13</c:v>
                      </c:pt>
                      <c:pt idx="6381">
                        <c:v>4.0982278111692409E-13</c:v>
                      </c:pt>
                      <c:pt idx="6382">
                        <c:v>4.098155972126098E-13</c:v>
                      </c:pt>
                      <c:pt idx="6383">
                        <c:v>4.0980841971585589E-13</c:v>
                      </c:pt>
                      <c:pt idx="6384">
                        <c:v>4.0980124863182393E-13</c:v>
                      </c:pt>
                      <c:pt idx="6385">
                        <c:v>4.0979408396567515E-13</c:v>
                      </c:pt>
                      <c:pt idx="6386">
                        <c:v>4.0978692572257039E-13</c:v>
                      </c:pt>
                      <c:pt idx="6387">
                        <c:v>4.0977977390767142E-13</c:v>
                      </c:pt>
                      <c:pt idx="6388">
                        <c:v>4.0977262852614002E-13</c:v>
                      </c:pt>
                      <c:pt idx="6389">
                        <c:v>4.0976548958313689E-13</c:v>
                      </c:pt>
                      <c:pt idx="6390">
                        <c:v>4.0975835708382388E-13</c:v>
                      </c:pt>
                      <c:pt idx="6391">
                        <c:v>4.0975123103336229E-13</c:v>
                      </c:pt>
                      <c:pt idx="6392">
                        <c:v>4.0974411143691315E-13</c:v>
                      </c:pt>
                      <c:pt idx="6393">
                        <c:v>4.0973699829963828E-13</c:v>
                      </c:pt>
                      <c:pt idx="6394">
                        <c:v>4.0972989162669911E-13</c:v>
                      </c:pt>
                      <c:pt idx="6395">
                        <c:v>4.0972279142325659E-13</c:v>
                      </c:pt>
                      <c:pt idx="6396">
                        <c:v>4.0971569769447309E-13</c:v>
                      </c:pt>
                      <c:pt idx="6397">
                        <c:v>4.0970861044472178E-13</c:v>
                      </c:pt>
                      <c:pt idx="6398">
                        <c:v>4.0970152968064515E-13</c:v>
                      </c:pt>
                      <c:pt idx="6399">
                        <c:v>4.0969445541269444E-13</c:v>
                      </c:pt>
                      <c:pt idx="6400">
                        <c:v>4.0968738765138572E-13</c:v>
                      </c:pt>
                      <c:pt idx="6401">
                        <c:v>4.0968032640723467E-13</c:v>
                      </c:pt>
                      <c:pt idx="6402">
                        <c:v>4.0967327169075585E-13</c:v>
                      </c:pt>
                      <c:pt idx="6403">
                        <c:v>4.0966622351246587E-13</c:v>
                      </c:pt>
                      <c:pt idx="6404">
                        <c:v>4.0965918188287988E-13</c:v>
                      </c:pt>
                      <c:pt idx="6405">
                        <c:v>4.0965214681251283E-13</c:v>
                      </c:pt>
                      <c:pt idx="6406">
                        <c:v>4.0964511831188098E-13</c:v>
                      </c:pt>
                      <c:pt idx="6407">
                        <c:v>4.0963809639149978E-13</c:v>
                      </c:pt>
                      <c:pt idx="6408">
                        <c:v>4.0963108106188458E-13</c:v>
                      </c:pt>
                      <c:pt idx="6409">
                        <c:v>4.0962407233355064E-13</c:v>
                      </c:pt>
                      <c:pt idx="6410">
                        <c:v>4.096170702170137E-13</c:v>
                      </c:pt>
                      <c:pt idx="6411">
                        <c:v>4.0961007472278908E-13</c:v>
                      </c:pt>
                      <c:pt idx="6412">
                        <c:v>4.0960308586139247E-13</c:v>
                      </c:pt>
                      <c:pt idx="6413">
                        <c:v>4.0959610364333959E-13</c:v>
                      </c:pt>
                      <c:pt idx="6414">
                        <c:v>4.0958912807914608E-13</c:v>
                      </c:pt>
                      <c:pt idx="6415">
                        <c:v>4.0958215917932644E-13</c:v>
                      </c:pt>
                      <c:pt idx="6416">
                        <c:v>4.0957519695439733E-13</c:v>
                      </c:pt>
                      <c:pt idx="6417">
                        <c:v>4.0956824141487386E-13</c:v>
                      </c:pt>
                      <c:pt idx="6418">
                        <c:v>4.0956129257127123E-13</c:v>
                      </c:pt>
                      <c:pt idx="6419">
                        <c:v>4.0955435043410528E-13</c:v>
                      </c:pt>
                      <c:pt idx="6420">
                        <c:v>4.0954741501389168E-13</c:v>
                      </c:pt>
                      <c:pt idx="6421">
                        <c:v>4.0954048632114597E-13</c:v>
                      </c:pt>
                      <c:pt idx="6422">
                        <c:v>4.0953356436638291E-13</c:v>
                      </c:pt>
                      <c:pt idx="6423">
                        <c:v>4.0952664916011876E-13</c:v>
                      </c:pt>
                      <c:pt idx="6424">
                        <c:v>4.0951974071286841E-13</c:v>
                      </c:pt>
                      <c:pt idx="6425">
                        <c:v>4.0951283903514792E-13</c:v>
                      </c:pt>
                      <c:pt idx="6426">
                        <c:v>4.095059441374729E-13</c:v>
                      </c:pt>
                      <c:pt idx="6427">
                        <c:v>4.0949905603035874E-13</c:v>
                      </c:pt>
                      <c:pt idx="6428">
                        <c:v>4.094921747243205E-13</c:v>
                      </c:pt>
                      <c:pt idx="6429">
                        <c:v>4.0948530022987409E-13</c:v>
                      </c:pt>
                      <c:pt idx="6430">
                        <c:v>4.0947843255753525E-13</c:v>
                      </c:pt>
                      <c:pt idx="6431">
                        <c:v>4.0947157171781884E-13</c:v>
                      </c:pt>
                      <c:pt idx="6432">
                        <c:v>4.0946471772124077E-13</c:v>
                      </c:pt>
                      <c:pt idx="6433">
                        <c:v>4.0945787057831678E-13</c:v>
                      </c:pt>
                      <c:pt idx="6434">
                        <c:v>4.0945103029956173E-13</c:v>
                      </c:pt>
                      <c:pt idx="6435">
                        <c:v>4.0944419689549177E-13</c:v>
                      </c:pt>
                      <c:pt idx="6436">
                        <c:v>4.0943737037662227E-13</c:v>
                      </c:pt>
                      <c:pt idx="6437">
                        <c:v>4.0943055075346871E-13</c:v>
                      </c:pt>
                      <c:pt idx="6438">
                        <c:v>4.094237380365463E-13</c:v>
                      </c:pt>
                      <c:pt idx="6439">
                        <c:v>4.0941693223637101E-13</c:v>
                      </c:pt>
                      <c:pt idx="6440">
                        <c:v>4.0941013336345777E-13</c:v>
                      </c:pt>
                      <c:pt idx="6441">
                        <c:v>4.0940334142832315E-13</c:v>
                      </c:pt>
                      <c:pt idx="6442">
                        <c:v>4.0939655644148154E-13</c:v>
                      </c:pt>
                      <c:pt idx="6443">
                        <c:v>4.093897784134486E-13</c:v>
                      </c:pt>
                      <c:pt idx="6444">
                        <c:v>4.0938300735474094E-13</c:v>
                      </c:pt>
                      <c:pt idx="6445">
                        <c:v>4.0937624327587281E-13</c:v>
                      </c:pt>
                      <c:pt idx="6446">
                        <c:v>4.0936948618735985E-13</c:v>
                      </c:pt>
                      <c:pt idx="6447">
                        <c:v>4.0936273609971853E-13</c:v>
                      </c:pt>
                      <c:pt idx="6448">
                        <c:v>4.0935599302346339E-13</c:v>
                      </c:pt>
                      <c:pt idx="6449">
                        <c:v>4.093492569691106E-13</c:v>
                      </c:pt>
                      <c:pt idx="6450">
                        <c:v>4.0934252794717489E-13</c:v>
                      </c:pt>
                      <c:pt idx="6451">
                        <c:v>4.0933580596817249E-13</c:v>
                      </c:pt>
                      <c:pt idx="6452">
                        <c:v>4.0932909104261884E-13</c:v>
                      </c:pt>
                      <c:pt idx="6453">
                        <c:v>4.0932238318102954E-13</c:v>
                      </c:pt>
                      <c:pt idx="6454">
                        <c:v>4.0931568239391945E-13</c:v>
                      </c:pt>
                      <c:pt idx="6455">
                        <c:v>4.0930898869180456E-13</c:v>
                      </c:pt>
                      <c:pt idx="6456">
                        <c:v>4.093023020852006E-13</c:v>
                      </c:pt>
                      <c:pt idx="6457">
                        <c:v>4.0929562258462244E-13</c:v>
                      </c:pt>
                      <c:pt idx="6458">
                        <c:v>4.0928895020058622E-13</c:v>
                      </c:pt>
                      <c:pt idx="6459">
                        <c:v>4.0928228494360716E-13</c:v>
                      </c:pt>
                      <c:pt idx="6460">
                        <c:v>4.0927562682420058E-13</c:v>
                      </c:pt>
                      <c:pt idx="6461">
                        <c:v>4.0926897585288238E-13</c:v>
                      </c:pt>
                      <c:pt idx="6462">
                        <c:v>4.0926233204016806E-13</c:v>
                      </c:pt>
                      <c:pt idx="6463">
                        <c:v>4.0925569539657319E-13</c:v>
                      </c:pt>
                      <c:pt idx="6464">
                        <c:v>4.092490659326128E-13</c:v>
                      </c:pt>
                      <c:pt idx="6465">
                        <c:v>4.0924244365880271E-13</c:v>
                      </c:pt>
                      <c:pt idx="6466">
                        <c:v>4.0923582858565811E-13</c:v>
                      </c:pt>
                      <c:pt idx="6467">
                        <c:v>4.0922922072369501E-13</c:v>
                      </c:pt>
                      <c:pt idx="6468">
                        <c:v>4.0922262008342898E-13</c:v>
                      </c:pt>
                      <c:pt idx="6469">
                        <c:v>4.0921602667537539E-13</c:v>
                      </c:pt>
                      <c:pt idx="6470">
                        <c:v>4.0920944051004927E-13</c:v>
                      </c:pt>
                      <c:pt idx="6471">
                        <c:v>4.0920286159796666E-13</c:v>
                      </c:pt>
                      <c:pt idx="6472">
                        <c:v>4.0919628994964322E-13</c:v>
                      </c:pt>
                      <c:pt idx="6473">
                        <c:v>4.0918972557559375E-13</c:v>
                      </c:pt>
                      <c:pt idx="6474">
                        <c:v>4.0918316848633491E-13</c:v>
                      </c:pt>
                      <c:pt idx="6475">
                        <c:v>4.0917661869238064E-13</c:v>
                      </c:pt>
                      <c:pt idx="6476">
                        <c:v>4.09170076204248E-13</c:v>
                      </c:pt>
                      <c:pt idx="6477">
                        <c:v>4.0916354103245135E-13</c:v>
                      </c:pt>
                      <c:pt idx="6478">
                        <c:v>4.0915701318750703E-13</c:v>
                      </c:pt>
                      <c:pt idx="6479">
                        <c:v>4.0915049267992966E-13</c:v>
                      </c:pt>
                      <c:pt idx="6480">
                        <c:v>4.0914397952023613E-13</c:v>
                      </c:pt>
                      <c:pt idx="6481">
                        <c:v>4.0913747371894065E-13</c:v>
                      </c:pt>
                      <c:pt idx="6482">
                        <c:v>4.0913097528655886E-13</c:v>
                      </c:pt>
                      <c:pt idx="6483">
                        <c:v>4.0912448422414591E-13</c:v>
                      </c:pt>
                      <c:pt idx="6484">
                        <c:v>4.0911800049314281E-13</c:v>
                      </c:pt>
                      <c:pt idx="6485">
                        <c:v>4.0911152410363968E-13</c:v>
                      </c:pt>
                      <c:pt idx="6486">
                        <c:v>4.0910505507396812E-13</c:v>
                      </c:pt>
                      <c:pt idx="6487">
                        <c:v>4.0909859342245974E-13</c:v>
                      </c:pt>
                      <c:pt idx="6488">
                        <c:v>4.0909213916744687E-13</c:v>
                      </c:pt>
                      <c:pt idx="6489">
                        <c:v>4.0908569232726279E-13</c:v>
                      </c:pt>
                      <c:pt idx="6490">
                        <c:v>4.090792529202385E-13</c:v>
                      </c:pt>
                      <c:pt idx="6491">
                        <c:v>4.0907282096470667E-13</c:v>
                      </c:pt>
                      <c:pt idx="6492">
                        <c:v>4.0906639647899933E-13</c:v>
                      </c:pt>
                      <c:pt idx="6493">
                        <c:v>4.0905997948144934E-13</c:v>
                      </c:pt>
                      <c:pt idx="6494">
                        <c:v>4.0905356999038802E-13</c:v>
                      </c:pt>
                      <c:pt idx="6495">
                        <c:v>4.0904716802414774E-13</c:v>
                      </c:pt>
                      <c:pt idx="6496">
                        <c:v>4.0904077360106081E-13</c:v>
                      </c:pt>
                      <c:pt idx="6497">
                        <c:v>4.0903438673945997E-13</c:v>
                      </c:pt>
                      <c:pt idx="6498">
                        <c:v>4.0902800745767707E-13</c:v>
                      </c:pt>
                      <c:pt idx="6499">
                        <c:v>4.0902163577404372E-13</c:v>
                      </c:pt>
                      <c:pt idx="6500">
                        <c:v>4.0901527170689291E-13</c:v>
                      </c:pt>
                      <c:pt idx="6501">
                        <c:v>4.0900891527455671E-13</c:v>
                      </c:pt>
                      <c:pt idx="6502">
                        <c:v>4.0900256649536732E-13</c:v>
                      </c:pt>
                      <c:pt idx="6503">
                        <c:v>4.0899622538765646E-13</c:v>
                      </c:pt>
                      <c:pt idx="6504">
                        <c:v>4.0898989196975697E-13</c:v>
                      </c:pt>
                      <c:pt idx="6505">
                        <c:v>4.0898356626000004E-13</c:v>
                      </c:pt>
                      <c:pt idx="6506">
                        <c:v>4.0897724827671906E-13</c:v>
                      </c:pt>
                      <c:pt idx="6507">
                        <c:v>4.0897093803824579E-13</c:v>
                      </c:pt>
                      <c:pt idx="6508">
                        <c:v>4.0896463556291265E-13</c:v>
                      </c:pt>
                      <c:pt idx="6509">
                        <c:v>4.0895834086905116E-13</c:v>
                      </c:pt>
                      <c:pt idx="6510">
                        <c:v>4.0895205397499418E-13</c:v>
                      </c:pt>
                      <c:pt idx="6511">
                        <c:v>4.0894577489907374E-13</c:v>
                      </c:pt>
                      <c:pt idx="6512">
                        <c:v>4.0893950365962185E-13</c:v>
                      </c:pt>
                      <c:pt idx="6513">
                        <c:v>4.0893324027497079E-13</c:v>
                      </c:pt>
                      <c:pt idx="6514">
                        <c:v>4.0892698476345327E-13</c:v>
                      </c:pt>
                      <c:pt idx="6515">
                        <c:v>4.089207371434005E-13</c:v>
                      </c:pt>
                      <c:pt idx="6516">
                        <c:v>4.0891449743314551E-13</c:v>
                      </c:pt>
                      <c:pt idx="6517">
                        <c:v>4.0890826565102037E-13</c:v>
                      </c:pt>
                      <c:pt idx="6518">
                        <c:v>4.0890204181535725E-13</c:v>
                      </c:pt>
                      <c:pt idx="6519">
                        <c:v>4.0889582594448791E-13</c:v>
                      </c:pt>
                      <c:pt idx="6520">
                        <c:v>4.0888961805674522E-13</c:v>
                      </c:pt>
                      <c:pt idx="6521">
                        <c:v>4.0888341817046055E-13</c:v>
                      </c:pt>
                      <c:pt idx="6522">
                        <c:v>4.0887722630396737E-13</c:v>
                      </c:pt>
                      <c:pt idx="6523">
                        <c:v>4.0887104247559685E-13</c:v>
                      </c:pt>
                      <c:pt idx="6524">
                        <c:v>4.0886486670368075E-13</c:v>
                      </c:pt>
                      <c:pt idx="6525">
                        <c:v>4.088586990065531E-13</c:v>
                      </c:pt>
                      <c:pt idx="6526">
                        <c:v>4.0885253940254446E-13</c:v>
                      </c:pt>
                      <c:pt idx="6527">
                        <c:v>4.088463879099872E-13</c:v>
                      </c:pt>
                      <c:pt idx="6528">
                        <c:v>4.0884024454721454E-13</c:v>
                      </c:pt>
                      <c:pt idx="6529">
                        <c:v>4.0883410933255785E-13</c:v>
                      </c:pt>
                      <c:pt idx="6530">
                        <c:v>4.088279822843496E-13</c:v>
                      </c:pt>
                      <c:pt idx="6531">
                        <c:v>4.0882186342092151E-13</c:v>
                      </c:pt>
                      <c:pt idx="6532">
                        <c:v>4.0881575276060638E-13</c:v>
                      </c:pt>
                      <c:pt idx="6533">
                        <c:v>4.088096503217364E-13</c:v>
                      </c:pt>
                      <c:pt idx="6534">
                        <c:v>4.0880355612264374E-13</c:v>
                      </c:pt>
                      <c:pt idx="6535">
                        <c:v>4.087974701816602E-13</c:v>
                      </c:pt>
                      <c:pt idx="6536">
                        <c:v>4.0879139251711836E-13</c:v>
                      </c:pt>
                      <c:pt idx="6537">
                        <c:v>4.0878532314735049E-13</c:v>
                      </c:pt>
                      <c:pt idx="6538">
                        <c:v>4.087792620906882E-13</c:v>
                      </c:pt>
                      <c:pt idx="6539">
                        <c:v>4.0877320936546427E-13</c:v>
                      </c:pt>
                      <c:pt idx="6540">
                        <c:v>4.0876716499001091E-13</c:v>
                      </c:pt>
                      <c:pt idx="6541">
                        <c:v>4.0876112898265994E-13</c:v>
                      </c:pt>
                      <c:pt idx="6542">
                        <c:v>4.0875510136174368E-13</c:v>
                      </c:pt>
                      <c:pt idx="6543">
                        <c:v>4.0874908214559485E-13</c:v>
                      </c:pt>
                      <c:pt idx="6544">
                        <c:v>4.0874307135254471E-13</c:v>
                      </c:pt>
                      <c:pt idx="6545">
                        <c:v>4.0873706900092613E-13</c:v>
                      </c:pt>
                      <c:pt idx="6546">
                        <c:v>4.087310751090714E-13</c:v>
                      </c:pt>
                      <c:pt idx="6547">
                        <c:v>4.0872508969531282E-13</c:v>
                      </c:pt>
                      <c:pt idx="6548">
                        <c:v>4.087191127779816E-13</c:v>
                      </c:pt>
                      <c:pt idx="6549">
                        <c:v>4.0871314437541103E-13</c:v>
                      </c:pt>
                      <c:pt idx="6550">
                        <c:v>4.0870718450593301E-13</c:v>
                      </c:pt>
                      <c:pt idx="6551">
                        <c:v>4.0870123318787912E-13</c:v>
                      </c:pt>
                      <c:pt idx="6552">
                        <c:v>4.0869529043958242E-13</c:v>
                      </c:pt>
                      <c:pt idx="6553">
                        <c:v>4.0868935627937484E-13</c:v>
                      </c:pt>
                      <c:pt idx="6554">
                        <c:v>4.0868343072558818E-13</c:v>
                      </c:pt>
                      <c:pt idx="6555">
                        <c:v>4.0867751379655508E-13</c:v>
                      </c:pt>
                      <c:pt idx="6556">
                        <c:v>4.086716055106078E-13</c:v>
                      </c:pt>
                      <c:pt idx="6557">
                        <c:v>4.0866570588607805E-13</c:v>
                      </c:pt>
                      <c:pt idx="6558">
                        <c:v>4.0865981494129856E-13</c:v>
                      </c:pt>
                      <c:pt idx="6559">
                        <c:v>4.086539326946015E-13</c:v>
                      </c:pt>
                      <c:pt idx="6560">
                        <c:v>4.0864805916431913E-13</c:v>
                      </c:pt>
                      <c:pt idx="6561">
                        <c:v>4.0864219436878297E-13</c:v>
                      </c:pt>
                      <c:pt idx="6562">
                        <c:v>4.0863633832632594E-13</c:v>
                      </c:pt>
                      <c:pt idx="6563">
                        <c:v>4.0863049105528001E-13</c:v>
                      </c:pt>
                      <c:pt idx="6564">
                        <c:v>4.0862465257397724E-13</c:v>
                      </c:pt>
                      <c:pt idx="6565">
                        <c:v>4.0861882290074996E-13</c:v>
                      </c:pt>
                      <c:pt idx="6566">
                        <c:v>4.0861300205392998E-13</c:v>
                      </c:pt>
                      <c:pt idx="6567">
                        <c:v>4.0860719005185073E-13</c:v>
                      </c:pt>
                      <c:pt idx="6568">
                        <c:v>4.0860138691284312E-13</c:v>
                      </c:pt>
                      <c:pt idx="6569">
                        <c:v>4.0859559265523992E-13</c:v>
                      </c:pt>
                      <c:pt idx="6570">
                        <c:v>4.0858980729737304E-13</c:v>
                      </c:pt>
                      <c:pt idx="6571">
                        <c:v>4.0858403085757496E-13</c:v>
                      </c:pt>
                      <c:pt idx="6572">
                        <c:v>4.0857826335417785E-13</c:v>
                      </c:pt>
                      <c:pt idx="6573">
                        <c:v>4.0857250480551422E-13</c:v>
                      </c:pt>
                      <c:pt idx="6574">
                        <c:v>4.0856675522991545E-13</c:v>
                      </c:pt>
                      <c:pt idx="6575">
                        <c:v>4.0856101464571434E-13</c:v>
                      </c:pt>
                      <c:pt idx="6576">
                        <c:v>4.0855528307124262E-13</c:v>
                      </c:pt>
                      <c:pt idx="6577">
                        <c:v>4.0854956052483357E-13</c:v>
                      </c:pt>
                      <c:pt idx="6578">
                        <c:v>4.0854384702481829E-13</c:v>
                      </c:pt>
                      <c:pt idx="6579">
                        <c:v>4.0853814258952889E-13</c:v>
                      </c:pt>
                      <c:pt idx="6580">
                        <c:v>4.0853244723729887E-13</c:v>
                      </c:pt>
                      <c:pt idx="6581">
                        <c:v>4.0852676098645913E-13</c:v>
                      </c:pt>
                      <c:pt idx="6582">
                        <c:v>4.0852108385534194E-13</c:v>
                      </c:pt>
                      <c:pt idx="6583">
                        <c:v>4.0851541586228077E-13</c:v>
                      </c:pt>
                      <c:pt idx="6584">
                        <c:v>4.0850975702560658E-13</c:v>
                      </c:pt>
                      <c:pt idx="6585">
                        <c:v>4.085041073636519E-13</c:v>
                      </c:pt>
                      <c:pt idx="6586">
                        <c:v>4.0849846689474874E-13</c:v>
                      </c:pt>
                      <c:pt idx="6587">
                        <c:v>4.0849283563722983E-13</c:v>
                      </c:pt>
                      <c:pt idx="6588">
                        <c:v>4.0848721360942703E-13</c:v>
                      </c:pt>
                      <c:pt idx="6589">
                        <c:v>4.0848160082967302E-13</c:v>
                      </c:pt>
                      <c:pt idx="6590">
                        <c:v>4.0847599731629909E-13</c:v>
                      </c:pt>
                      <c:pt idx="6591">
                        <c:v>4.0847040308763814E-13</c:v>
                      </c:pt>
                      <c:pt idx="6592">
                        <c:v>4.0846481816202232E-13</c:v>
                      </c:pt>
                      <c:pt idx="6593">
                        <c:v>4.0845924255778336E-13</c:v>
                      </c:pt>
                      <c:pt idx="6594">
                        <c:v>4.0845367629325392E-13</c:v>
                      </c:pt>
                      <c:pt idx="6595">
                        <c:v>4.0844811938676632E-13</c:v>
                      </c:pt>
                      <c:pt idx="6596">
                        <c:v>4.0844257185665207E-13</c:v>
                      </c:pt>
                      <c:pt idx="6597">
                        <c:v>4.0843703372124396E-13</c:v>
                      </c:pt>
                      <c:pt idx="6598">
                        <c:v>4.084315049988743E-13</c:v>
                      </c:pt>
                      <c:pt idx="6599">
                        <c:v>4.084259857078753E-13</c:v>
                      </c:pt>
                      <c:pt idx="6600">
                        <c:v>4.0842047586657859E-13</c:v>
                      </c:pt>
                      <c:pt idx="6601">
                        <c:v>4.0841497549331657E-13</c:v>
                      </c:pt>
                      <c:pt idx="6602">
                        <c:v>4.0840948460642148E-13</c:v>
                      </c:pt>
                      <c:pt idx="6603">
                        <c:v>4.0840400322422628E-13</c:v>
                      </c:pt>
                      <c:pt idx="6604">
                        <c:v>4.0839853136506143E-13</c:v>
                      </c:pt>
                      <c:pt idx="6605">
                        <c:v>4.0839306904726101E-13</c:v>
                      </c:pt>
                      <c:pt idx="6606">
                        <c:v>4.0838761628915608E-13</c:v>
                      </c:pt>
                      <c:pt idx="6607">
                        <c:v>4.0838217310907932E-13</c:v>
                      </c:pt>
                      <c:pt idx="6608">
                        <c:v>4.083767395253632E-13</c:v>
                      </c:pt>
                      <c:pt idx="6609">
                        <c:v>4.0837131555633942E-13</c:v>
                      </c:pt>
                      <c:pt idx="6610">
                        <c:v>4.0836590122034011E-13</c:v>
                      </c:pt>
                      <c:pt idx="6611">
                        <c:v>4.0836049653569699E-13</c:v>
                      </c:pt>
                      <c:pt idx="6612">
                        <c:v>4.0835510152065345E-13</c:v>
                      </c:pt>
                      <c:pt idx="6613">
                        <c:v>4.0834971617355793E-13</c:v>
                      </c:pt>
                      <c:pt idx="6614">
                        <c:v>4.0834434050584009E-13</c:v>
                      </c:pt>
                      <c:pt idx="6615">
                        <c:v>4.0833897454785807E-13</c:v>
                      </c:pt>
                      <c:pt idx="6616">
                        <c:v>4.0833361832996891E-13</c:v>
                      </c:pt>
                      <c:pt idx="6617">
                        <c:v>4.0832827188253126E-13</c:v>
                      </c:pt>
                      <c:pt idx="6618">
                        <c:v>4.0832293523590221E-13</c:v>
                      </c:pt>
                      <c:pt idx="6619">
                        <c:v>4.08317608420441E-13</c:v>
                      </c:pt>
                      <c:pt idx="6620">
                        <c:v>4.0831229146650412E-13</c:v>
                      </c:pt>
                      <c:pt idx="6621">
                        <c:v>4.0830698440444966E-13</c:v>
                      </c:pt>
                      <c:pt idx="6622">
                        <c:v>4.0830168726463657E-13</c:v>
                      </c:pt>
                      <c:pt idx="6623">
                        <c:v>4.0829640007742144E-13</c:v>
                      </c:pt>
                      <c:pt idx="6624">
                        <c:v>4.0829112287316225E-13</c:v>
                      </c:pt>
                      <c:pt idx="6625">
                        <c:v>4.0828585568221801E-13</c:v>
                      </c:pt>
                      <c:pt idx="6626">
                        <c:v>4.082805985349455E-13</c:v>
                      </c:pt>
                      <c:pt idx="6627">
                        <c:v>4.0827535146170306E-13</c:v>
                      </c:pt>
                      <c:pt idx="6628">
                        <c:v>4.0827011449284864E-13</c:v>
                      </c:pt>
                      <c:pt idx="6629">
                        <c:v>4.0826488765873948E-13</c:v>
                      </c:pt>
                      <c:pt idx="6630">
                        <c:v>4.0825967098973406E-13</c:v>
                      </c:pt>
                      <c:pt idx="6631">
                        <c:v>4.0825446451618964E-13</c:v>
                      </c:pt>
                      <c:pt idx="6632">
                        <c:v>4.082492682684653E-13</c:v>
                      </c:pt>
                      <c:pt idx="6633">
                        <c:v>4.0824408227691708E-13</c:v>
                      </c:pt>
                      <c:pt idx="6634">
                        <c:v>4.0823890657190474E-13</c:v>
                      </c:pt>
                      <c:pt idx="6635">
                        <c:v>4.082337411837855E-13</c:v>
                      </c:pt>
                      <c:pt idx="6636">
                        <c:v>4.0822858614291656E-13</c:v>
                      </c:pt>
                      <c:pt idx="6637">
                        <c:v>4.0822344147965596E-13</c:v>
                      </c:pt>
                      <c:pt idx="6638">
                        <c:v>4.082183072243625E-13</c:v>
                      </c:pt>
                      <c:pt idx="6639">
                        <c:v>4.0821318340739301E-13</c:v>
                      </c:pt>
                      <c:pt idx="6640">
                        <c:v>4.0820807005910609E-13</c:v>
                      </c:pt>
                      <c:pt idx="6641">
                        <c:v>4.0820296720985883E-13</c:v>
                      </c:pt>
                      <c:pt idx="6642">
                        <c:v>4.0819787489001038E-13</c:v>
                      </c:pt>
                      <c:pt idx="6643">
                        <c:v>4.081927931299167E-13</c:v>
                      </c:pt>
                      <c:pt idx="6644">
                        <c:v>4.0818772195993767E-13</c:v>
                      </c:pt>
                      <c:pt idx="6645">
                        <c:v>4.0818266141042982E-13</c:v>
                      </c:pt>
                      <c:pt idx="6646">
                        <c:v>4.0817761151175148E-13</c:v>
                      </c:pt>
                      <c:pt idx="6647">
                        <c:v>4.081725722942609E-13</c:v>
                      </c:pt>
                      <c:pt idx="6648">
                        <c:v>4.0816754378831497E-13</c:v>
                      </c:pt>
                      <c:pt idx="6649">
                        <c:v>4.0816252602427244E-13</c:v>
                      </c:pt>
                      <c:pt idx="6650">
                        <c:v>4.0815751903249105E-13</c:v>
                      </c:pt>
                      <c:pt idx="6651">
                        <c:v>4.0815252284332853E-13</c:v>
                      </c:pt>
                      <c:pt idx="6652">
                        <c:v>4.0814753748714243E-13</c:v>
                      </c:pt>
                      <c:pt idx="6653">
                        <c:v>4.0814256299429043E-13</c:v>
                      </c:pt>
                      <c:pt idx="6654">
                        <c:v>4.0813759939513179E-13</c:v>
                      </c:pt>
                      <c:pt idx="6655">
                        <c:v>4.0813264672002295E-13</c:v>
                      </c:pt>
                      <c:pt idx="6656">
                        <c:v>4.0812770499932254E-13</c:v>
                      </c:pt>
                      <c:pt idx="6657">
                        <c:v>4.0812277426338821E-13</c:v>
                      </c:pt>
                      <c:pt idx="6658">
                        <c:v>4.0811785454257755E-13</c:v>
                      </c:pt>
                      <c:pt idx="6659">
                        <c:v>4.081129458672488E-13</c:v>
                      </c:pt>
                      <c:pt idx="6660">
                        <c:v>4.081080482677601E-13</c:v>
                      </c:pt>
                      <c:pt idx="6661">
                        <c:v>4.081031617744683E-13</c:v>
                      </c:pt>
                      <c:pt idx="6662">
                        <c:v>4.0809828641773218E-13</c:v>
                      </c:pt>
                      <c:pt idx="6663">
                        <c:v>4.080934222279095E-13</c:v>
                      </c:pt>
                      <c:pt idx="6664">
                        <c:v>4.0808856923535768E-13</c:v>
                      </c:pt>
                      <c:pt idx="6665">
                        <c:v>4.0808372747043497E-13</c:v>
                      </c:pt>
                      <c:pt idx="6666">
                        <c:v>4.0807889696349937E-13</c:v>
                      </c:pt>
                      <c:pt idx="6667">
                        <c:v>4.0807407774490811E-13</c:v>
                      </c:pt>
                      <c:pt idx="6668">
                        <c:v>4.080692698450202E-13</c:v>
                      </c:pt>
                      <c:pt idx="6669">
                        <c:v>4.0806447329419185E-13</c:v>
                      </c:pt>
                      <c:pt idx="6670">
                        <c:v>4.0805968812278279E-13</c:v>
                      </c:pt>
                      <c:pt idx="6671">
                        <c:v>4.0805491436114938E-13</c:v>
                      </c:pt>
                      <c:pt idx="6672">
                        <c:v>4.0805015203965033E-13</c:v>
                      </c:pt>
                      <c:pt idx="6673">
                        <c:v>4.0804540118864343E-13</c:v>
                      </c:pt>
                      <c:pt idx="6674">
                        <c:v>4.0804066183848601E-13</c:v>
                      </c:pt>
                      <c:pt idx="6675">
                        <c:v>4.0803593401953657E-13</c:v>
                      </c:pt>
                      <c:pt idx="6676">
                        <c:v>4.0803121776215291E-13</c:v>
                      </c:pt>
                      <c:pt idx="6677">
                        <c:v>4.080265130966922E-13</c:v>
                      </c:pt>
                      <c:pt idx="6678">
                        <c:v>4.0802182005351311E-13</c:v>
                      </c:pt>
                      <c:pt idx="6679">
                        <c:v>4.0801713866297326E-13</c:v>
                      </c:pt>
                      <c:pt idx="6680">
                        <c:v>4.0801246895543085E-13</c:v>
                      </c:pt>
                      <c:pt idx="6681">
                        <c:v>4.0800781096124286E-13</c:v>
                      </c:pt>
                      <c:pt idx="6682">
                        <c:v>4.0800316471076801E-13</c:v>
                      </c:pt>
                      <c:pt idx="6683">
                        <c:v>4.0799853023436351E-13</c:v>
                      </c:pt>
                      <c:pt idx="6684">
                        <c:v>4.0799390756238812E-13</c:v>
                      </c:pt>
                      <c:pt idx="6685">
                        <c:v>4.0798929672519838E-13</c:v>
                      </c:pt>
                      <c:pt idx="6686">
                        <c:v>4.0798469775315368E-13</c:v>
                      </c:pt>
                      <c:pt idx="6687">
                        <c:v>4.0798011067661061E-13</c:v>
                      </c:pt>
                      <c:pt idx="6688">
                        <c:v>4.0797553552592791E-13</c:v>
                      </c:pt>
                      <c:pt idx="6689">
                        <c:v>4.0797097233146338E-13</c:v>
                      </c:pt>
                      <c:pt idx="6690">
                        <c:v>4.07966421123574E-13</c:v>
                      </c:pt>
                      <c:pt idx="6691">
                        <c:v>4.0796188193261922E-13</c:v>
                      </c:pt>
                      <c:pt idx="6692">
                        <c:v>4.0795735478895493E-13</c:v>
                      </c:pt>
                      <c:pt idx="6693">
                        <c:v>4.0795283972294083E-13</c:v>
                      </c:pt>
                      <c:pt idx="6694">
                        <c:v>4.079483367649336E-13</c:v>
                      </c:pt>
                      <c:pt idx="6695">
                        <c:v>4.0794384594529168E-13</c:v>
                      </c:pt>
                      <c:pt idx="6696">
                        <c:v>4.0793936729437242E-13</c:v>
                      </c:pt>
                      <c:pt idx="6697">
                        <c:v>4.0793490084253476E-13</c:v>
                      </c:pt>
                      <c:pt idx="6698">
                        <c:v>4.0793044662013493E-13</c:v>
                      </c:pt>
                      <c:pt idx="6699">
                        <c:v>4.0792600465753245E-13</c:v>
                      </c:pt>
                      <c:pt idx="6700">
                        <c:v>4.0792157498508403E-13</c:v>
                      </c:pt>
                      <c:pt idx="6701">
                        <c:v>4.0791715763314814E-13</c:v>
                      </c:pt>
                      <c:pt idx="6702">
                        <c:v>4.079127526320828E-13</c:v>
                      </c:pt>
                      <c:pt idx="6703">
                        <c:v>4.0790836001224506E-13</c:v>
                      </c:pt>
                      <c:pt idx="6704">
                        <c:v>4.0790397980399406E-13</c:v>
                      </c:pt>
                      <c:pt idx="6705">
                        <c:v>4.0789961203768605E-13</c:v>
                      </c:pt>
                      <c:pt idx="6706">
                        <c:v>4.0789525674368046E-13</c:v>
                      </c:pt>
                      <c:pt idx="6707">
                        <c:v>4.0789091395233399E-13</c:v>
                      </c:pt>
                      <c:pt idx="6708">
                        <c:v>4.0788658369400527E-13</c:v>
                      </c:pt>
                      <c:pt idx="6709">
                        <c:v>4.0788226599905151E-13</c:v>
                      </c:pt>
                      <c:pt idx="6710">
                        <c:v>4.0787796089783098E-13</c:v>
                      </c:pt>
                      <c:pt idx="6711">
                        <c:v>4.078736684207018E-13</c:v>
                      </c:pt>
                      <c:pt idx="6712">
                        <c:v>4.0786938859802174E-13</c:v>
                      </c:pt>
                      <c:pt idx="6713">
                        <c:v>4.0786512146014814E-13</c:v>
                      </c:pt>
                      <c:pt idx="6714">
                        <c:v>4.0786086703743926E-13</c:v>
                      </c:pt>
                      <c:pt idx="6715">
                        <c:v>4.0785662536025332E-13</c:v>
                      </c:pt>
                      <c:pt idx="6716">
                        <c:v>4.0785239645894723E-13</c:v>
                      </c:pt>
                      <c:pt idx="6717">
                        <c:v>4.0784818036387962E-13</c:v>
                      </c:pt>
                      <c:pt idx="6718">
                        <c:v>4.0784397710540854E-13</c:v>
                      </c:pt>
                      <c:pt idx="6719">
                        <c:v>4.0783978671389103E-13</c:v>
                      </c:pt>
                      <c:pt idx="6720">
                        <c:v>4.0783560921968618E-13</c:v>
                      </c:pt>
                      <c:pt idx="6721">
                        <c:v>4.0783144465315013E-13</c:v>
                      </c:pt>
                      <c:pt idx="6722">
                        <c:v>4.0782729304464248E-13</c:v>
                      </c:pt>
                      <c:pt idx="6723">
                        <c:v>4.0782315442451995E-13</c:v>
                      </c:pt>
                      <c:pt idx="6724">
                        <c:v>4.0781902882314096E-13</c:v>
                      </c:pt>
                      <c:pt idx="6725">
                        <c:v>4.0781491627086288E-13</c:v>
                      </c:pt>
                      <c:pt idx="6726">
                        <c:v>4.0781081679804462E-13</c:v>
                      </c:pt>
                      <c:pt idx="6727">
                        <c:v>4.0780673043504316E-13</c:v>
                      </c:pt>
                      <c:pt idx="6728">
                        <c:v>4.0780265721221604E-13</c:v>
                      </c:pt>
                      <c:pt idx="6729">
                        <c:v>4.0779859715992246E-13</c:v>
                      </c:pt>
                      <c:pt idx="6730">
                        <c:v>4.0779455030851906E-13</c:v>
                      </c:pt>
                      <c:pt idx="6731">
                        <c:v>4.0779051668836437E-13</c:v>
                      </c:pt>
                      <c:pt idx="6732">
                        <c:v>4.0778649632981565E-13</c:v>
                      </c:pt>
                      <c:pt idx="6733">
                        <c:v>4.0778248926323123E-13</c:v>
                      </c:pt>
                      <c:pt idx="6734">
                        <c:v>4.077784955189692E-13</c:v>
                      </c:pt>
                      <c:pt idx="6735">
                        <c:v>4.0777451512738676E-13</c:v>
                      </c:pt>
                      <c:pt idx="6736">
                        <c:v>4.0777054811884281E-13</c:v>
                      </c:pt>
                      <c:pt idx="6737">
                        <c:v>4.0776659452369361E-13</c:v>
                      </c:pt>
                      <c:pt idx="6738">
                        <c:v>4.0776265437229894E-13</c:v>
                      </c:pt>
                      <c:pt idx="6739">
                        <c:v>4.0775872769501521E-13</c:v>
                      </c:pt>
                      <c:pt idx="6740">
                        <c:v>4.0775481452220094E-13</c:v>
                      </c:pt>
                      <c:pt idx="6741">
                        <c:v>4.0775091488421405E-13</c:v>
                      </c:pt>
                      <c:pt idx="6742">
                        <c:v>4.0774702880013428E-13</c:v>
                      </c:pt>
                      <c:pt idx="6743">
                        <c:v>4.0774315626341987E-13</c:v>
                      </c:pt>
                      <c:pt idx="6744">
                        <c:v>4.0773929731628347E-13</c:v>
                      </c:pt>
                      <c:pt idx="6745">
                        <c:v>4.0773545200582921E-13</c:v>
                      </c:pt>
                      <c:pt idx="6746">
                        <c:v>4.077316203791618E-13</c:v>
                      </c:pt>
                      <c:pt idx="6747">
                        <c:v>4.0772780248338589E-13</c:v>
                      </c:pt>
                      <c:pt idx="6748">
                        <c:v>4.0772399836560586E-13</c:v>
                      </c:pt>
                      <c:pt idx="6749">
                        <c:v>4.0772020807292545E-13</c:v>
                      </c:pt>
                      <c:pt idx="6750">
                        <c:v>4.0771643165244979E-13</c:v>
                      </c:pt>
                      <c:pt idx="6751">
                        <c:v>4.0771266915128252E-13</c:v>
                      </c:pt>
                      <c:pt idx="6752">
                        <c:v>4.0770892061652954E-13</c:v>
                      </c:pt>
                      <c:pt idx="6753">
                        <c:v>4.0770518609529312E-13</c:v>
                      </c:pt>
                      <c:pt idx="6754">
                        <c:v>4.0770146563467985E-13</c:v>
                      </c:pt>
                      <c:pt idx="6755">
                        <c:v>4.0769775928179268E-13</c:v>
                      </c:pt>
                      <c:pt idx="6756">
                        <c:v>4.0769406708373677E-13</c:v>
                      </c:pt>
                      <c:pt idx="6757">
                        <c:v>4.076903890876164E-13</c:v>
                      </c:pt>
                      <c:pt idx="6758">
                        <c:v>4.0768672534053551E-13</c:v>
                      </c:pt>
                      <c:pt idx="6759">
                        <c:v>4.0768307588959967E-13</c:v>
                      </c:pt>
                      <c:pt idx="6760">
                        <c:v>4.0767944078191164E-13</c:v>
                      </c:pt>
                      <c:pt idx="6761">
                        <c:v>4.0767582006457745E-13</c:v>
                      </c:pt>
                      <c:pt idx="6762">
                        <c:v>4.0767221378470038E-13</c:v>
                      </c:pt>
                      <c:pt idx="6763">
                        <c:v>4.0766862198938542E-13</c:v>
                      </c:pt>
                      <c:pt idx="6764">
                        <c:v>4.0766504472573666E-13</c:v>
                      </c:pt>
                      <c:pt idx="6765">
                        <c:v>4.0766148204085928E-13</c:v>
                      </c:pt>
                      <c:pt idx="6766">
                        <c:v>4.0765793398185623E-13</c:v>
                      </c:pt>
                      <c:pt idx="6767">
                        <c:v>4.0765440059583348E-13</c:v>
                      </c:pt>
                      <c:pt idx="6768">
                        <c:v>4.0765088192989449E-13</c:v>
                      </c:pt>
                      <c:pt idx="6769">
                        <c:v>4.0764737803114427E-13</c:v>
                      </c:pt>
                      <c:pt idx="6770">
                        <c:v>4.0764388894668693E-13</c:v>
                      </c:pt>
                      <c:pt idx="6771">
                        <c:v>4.0764041472362663E-13</c:v>
                      </c:pt>
                      <c:pt idx="6772">
                        <c:v>4.076369554090689E-13</c:v>
                      </c:pt>
                      <c:pt idx="6773">
                        <c:v>4.0763351105011623E-13</c:v>
                      </c:pt>
                      <c:pt idx="6774">
                        <c:v>4.0763008169387504E-13</c:v>
                      </c:pt>
                      <c:pt idx="6775">
                        <c:v>4.0762666738744839E-13</c:v>
                      </c:pt>
                      <c:pt idx="6776">
                        <c:v>4.076232681779414E-13</c:v>
                      </c:pt>
                      <c:pt idx="6777">
                        <c:v>4.0761988411245782E-13</c:v>
                      </c:pt>
                      <c:pt idx="6778">
                        <c:v>4.0761651523810272E-13</c:v>
                      </c:pt>
                      <c:pt idx="6779">
                        <c:v>4.0761316160198056E-13</c:v>
                      </c:pt>
                      <c:pt idx="6780">
                        <c:v>4.0760982325119556E-13</c:v>
                      </c:pt>
                      <c:pt idx="6781">
                        <c:v>4.0760650023285191E-13</c:v>
                      </c:pt>
                      <c:pt idx="6782">
                        <c:v>4.0760319259405425E-13</c:v>
                      </c:pt>
                      <c:pt idx="6783">
                        <c:v>4.0759990038190727E-13</c:v>
                      </c:pt>
                      <c:pt idx="6784">
                        <c:v>4.0759662364351459E-13</c:v>
                      </c:pt>
                      <c:pt idx="6785">
                        <c:v>4.0759336242598127E-13</c:v>
                      </c:pt>
                      <c:pt idx="6786">
                        <c:v>4.0759011677641194E-13</c:v>
                      </c:pt>
                      <c:pt idx="6787">
                        <c:v>4.0758688674191013E-13</c:v>
                      </c:pt>
                      <c:pt idx="6788">
                        <c:v>4.0758367236958157E-13</c:v>
                      </c:pt>
                      <c:pt idx="6789">
                        <c:v>4.0758047370652902E-13</c:v>
                      </c:pt>
                      <c:pt idx="6790">
                        <c:v>4.0757729079985845E-13</c:v>
                      </c:pt>
                      <c:pt idx="6791">
                        <c:v>4.0757412369667325E-13</c:v>
                      </c:pt>
                      <c:pt idx="6792">
                        <c:v>4.0757097244407846E-13</c:v>
                      </c:pt>
                      <c:pt idx="6793">
                        <c:v>4.0756783708917847E-13</c:v>
                      </c:pt>
                      <c:pt idx="6794">
                        <c:v>4.075647176790771E-13</c:v>
                      </c:pt>
                      <c:pt idx="6795">
                        <c:v>4.0756161426087921E-13</c:v>
                      </c:pt>
                      <c:pt idx="6796">
                        <c:v>4.0755852688168881E-13</c:v>
                      </c:pt>
                      <c:pt idx="6797">
                        <c:v>4.0755545558861138E-13</c:v>
                      </c:pt>
                      <c:pt idx="6798">
                        <c:v>4.0755240042875041E-13</c:v>
                      </c:pt>
                      <c:pt idx="6799">
                        <c:v>4.0754936144921062E-13</c:v>
                      </c:pt>
                      <c:pt idx="6800">
                        <c:v>4.0754633869709592E-13</c:v>
                      </c:pt>
                      <c:pt idx="6801">
                        <c:v>4.0754333221951152E-13</c:v>
                      </c:pt>
                      <c:pt idx="6802">
                        <c:v>4.0754034206356154E-13</c:v>
                      </c:pt>
                      <c:pt idx="6803">
                        <c:v>4.0753736827634988E-13</c:v>
                      </c:pt>
                      <c:pt idx="6804">
                        <c:v>4.0753441090498237E-13</c:v>
                      </c:pt>
                      <c:pt idx="6805">
                        <c:v>4.0753146999656146E-13</c:v>
                      </c:pt>
                      <c:pt idx="6806">
                        <c:v>4.0752854559819341E-13</c:v>
                      </c:pt>
                      <c:pt idx="6807">
                        <c:v>4.0752563775698134E-13</c:v>
                      </c:pt>
                      <c:pt idx="6808">
                        <c:v>4.0752274652003035E-13</c:v>
                      </c:pt>
                      <c:pt idx="6809">
                        <c:v>4.0751987193444486E-13</c:v>
                      </c:pt>
                      <c:pt idx="6810">
                        <c:v>4.0751701404732879E-13</c:v>
                      </c:pt>
                      <c:pt idx="6811">
                        <c:v>4.0751417290578698E-13</c:v>
                      </c:pt>
                      <c:pt idx="6812">
                        <c:v>4.0751134855692397E-13</c:v>
                      </c:pt>
                      <c:pt idx="6813">
                        <c:v>4.0750854104784354E-13</c:v>
                      </c:pt>
                      <c:pt idx="6814">
                        <c:v>4.0750575042565063E-13</c:v>
                      </c:pt>
                      <c:pt idx="6815">
                        <c:v>4.0750297673744994E-13</c:v>
                      </c:pt>
                      <c:pt idx="6816">
                        <c:v>4.0750022003034559E-13</c:v>
                      </c:pt>
                      <c:pt idx="6817">
                        <c:v>4.0749748035144148E-13</c:v>
                      </c:pt>
                      <c:pt idx="6818">
                        <c:v>4.0749475774784282E-13</c:v>
                      </c:pt>
                      <c:pt idx="6819">
                        <c:v>4.0749205226665308E-13</c:v>
                      </c:pt>
                      <c:pt idx="6820">
                        <c:v>4.0748936395497808E-13</c:v>
                      </c:pt>
                      <c:pt idx="6821">
                        <c:v>4.0748669285992056E-13</c:v>
                      </c:pt>
                      <c:pt idx="6822">
                        <c:v>4.0748403902858646E-13</c:v>
                      </c:pt>
                      <c:pt idx="6823">
                        <c:v>4.0748140250807932E-13</c:v>
                      </c:pt>
                      <c:pt idx="6824">
                        <c:v>4.0747878334550391E-13</c:v>
                      </c:pt>
                      <c:pt idx="6825">
                        <c:v>4.0747618158796464E-13</c:v>
                      </c:pt>
                      <c:pt idx="6826">
                        <c:v>4.0747359728256612E-13</c:v>
                      </c:pt>
                      <c:pt idx="6827">
                        <c:v>4.0747103047641207E-13</c:v>
                      </c:pt>
                      <c:pt idx="6828">
                        <c:v>4.0746848121660689E-13</c:v>
                      </c:pt>
                      <c:pt idx="6829">
                        <c:v>4.074659495502563E-13</c:v>
                      </c:pt>
                      <c:pt idx="6830">
                        <c:v>4.0746343552446341E-13</c:v>
                      </c:pt>
                      <c:pt idx="6831">
                        <c:v>4.0746093918633329E-13</c:v>
                      </c:pt>
                      <c:pt idx="6832">
                        <c:v>4.0745846058297024E-13</c:v>
                      </c:pt>
                      <c:pt idx="6833">
                        <c:v>4.0745599976147833E-13</c:v>
                      </c:pt>
                      <c:pt idx="6834">
                        <c:v>4.0745355676896241E-13</c:v>
                      </c:pt>
                      <c:pt idx="6835">
                        <c:v>4.0745113165252625E-13</c:v>
                      </c:pt>
                      <c:pt idx="6836">
                        <c:v>4.0744872445927562E-13</c:v>
                      </c:pt>
                      <c:pt idx="6837">
                        <c:v>4.0744633523631358E-13</c:v>
                      </c:pt>
                      <c:pt idx="6838">
                        <c:v>4.0744396403074477E-13</c:v>
                      </c:pt>
                      <c:pt idx="6839">
                        <c:v>4.0744161088967458E-13</c:v>
                      </c:pt>
                      <c:pt idx="6840">
                        <c:v>4.0743927586020641E-13</c:v>
                      </c:pt>
                      <c:pt idx="6841">
                        <c:v>4.0743695898944456E-13</c:v>
                      </c:pt>
                      <c:pt idx="6842">
                        <c:v>4.0743466032449472E-13</c:v>
                      </c:pt>
                      <c:pt idx="6843">
                        <c:v>4.0743237991246008E-13</c:v>
                      </c:pt>
                      <c:pt idx="6844">
                        <c:v>4.0743011780044561E-13</c:v>
                      </c:pt>
                      <c:pt idx="6845">
                        <c:v>4.0742787403555526E-13</c:v>
                      </c:pt>
                      <c:pt idx="6846">
                        <c:v>4.0742564866489467E-13</c:v>
                      </c:pt>
                      <c:pt idx="6847">
                        <c:v>4.0742344173556678E-13</c:v>
                      </c:pt>
                      <c:pt idx="6848">
                        <c:v>4.0742125329467634E-13</c:v>
                      </c:pt>
                      <c:pt idx="6849">
                        <c:v>4.0741908338932804E-13</c:v>
                      </c:pt>
                      <c:pt idx="6850">
                        <c:v>4.0741693206662663E-13</c:v>
                      </c:pt>
                      <c:pt idx="6851">
                        <c:v>4.0741479937367642E-13</c:v>
                      </c:pt>
                      <c:pt idx="6852">
                        <c:v>4.0741268535758112E-13</c:v>
                      </c:pt>
                      <c:pt idx="6853">
                        <c:v>4.0741059006544585E-13</c:v>
                      </c:pt>
                      <c:pt idx="6854">
                        <c:v>4.0740851354437497E-13</c:v>
                      </c:pt>
                      <c:pt idx="6855">
                        <c:v>4.07406455841473E-13</c:v>
                      </c:pt>
                      <c:pt idx="6856">
                        <c:v>4.0740441700384378E-13</c:v>
                      </c:pt>
                      <c:pt idx="6857">
                        <c:v>4.0740239707859208E-13</c:v>
                      </c:pt>
                      <c:pt idx="6858">
                        <c:v>4.0740039611282202E-13</c:v>
                      </c:pt>
                      <c:pt idx="6859">
                        <c:v>4.0739841415363846E-13</c:v>
                      </c:pt>
                      <c:pt idx="6860">
                        <c:v>4.0739645124814585E-13</c:v>
                      </c:pt>
                      <c:pt idx="6861">
                        <c:v>4.0739450744344862E-13</c:v>
                      </c:pt>
                      <c:pt idx="6862">
                        <c:v>4.0739258278665063E-13</c:v>
                      </c:pt>
                      <c:pt idx="6863">
                        <c:v>4.0739067732485688E-13</c:v>
                      </c:pt>
                      <c:pt idx="6864">
                        <c:v>4.0738879110517168E-13</c:v>
                      </c:pt>
                      <c:pt idx="6865">
                        <c:v>4.0738692417469896E-13</c:v>
                      </c:pt>
                      <c:pt idx="6866">
                        <c:v>4.0738507658054371E-13</c:v>
                      </c:pt>
                      <c:pt idx="6867">
                        <c:v>4.0738324836981027E-13</c:v>
                      </c:pt>
                      <c:pt idx="6868">
                        <c:v>4.0738143958960272E-13</c:v>
                      </c:pt>
                      <c:pt idx="6869">
                        <c:v>4.0737965028702584E-13</c:v>
                      </c:pt>
                      <c:pt idx="6870">
                        <c:v>4.0737788050918415E-13</c:v>
                      </c:pt>
                      <c:pt idx="6871">
                        <c:v>4.0737613030196955E-13</c:v>
                      </c:pt>
                      <c:pt idx="6872">
                        <c:v>4.0737439965736828E-13</c:v>
                      </c:pt>
                      <c:pt idx="6873">
                        <c:v>4.0737268861000135E-13</c:v>
                      </c:pt>
                      <c:pt idx="6874">
                        <c:v>4.0737099723104433E-13</c:v>
                      </c:pt>
                      <c:pt idx="6875">
                        <c:v>4.0736932559167448E-13</c:v>
                      </c:pt>
                      <c:pt idx="6876">
                        <c:v>4.0736767376306669E-13</c:v>
                      </c:pt>
                      <c:pt idx="6877">
                        <c:v>4.0736604181639701E-13</c:v>
                      </c:pt>
                      <c:pt idx="6878">
                        <c:v>4.073644298228422E-13</c:v>
                      </c:pt>
                      <c:pt idx="6879">
                        <c:v>4.0736283785357888E-13</c:v>
                      </c:pt>
                      <c:pt idx="6880">
                        <c:v>4.0736126597978139E-13</c:v>
                      </c:pt>
                      <c:pt idx="6881">
                        <c:v>4.0735971427262753E-13</c:v>
                      </c:pt>
                      <c:pt idx="6882">
                        <c:v>4.0735818280329227E-13</c:v>
                      </c:pt>
                      <c:pt idx="6883">
                        <c:v>4.073566716429522E-13</c:v>
                      </c:pt>
                      <c:pt idx="6884">
                        <c:v>4.0735518086278308E-13</c:v>
                      </c:pt>
                      <c:pt idx="6885">
                        <c:v>4.0735371053396117E-13</c:v>
                      </c:pt>
                      <c:pt idx="6886">
                        <c:v>4.0735226072766297E-13</c:v>
                      </c:pt>
                      <c:pt idx="6887">
                        <c:v>4.0735083151506438E-13</c:v>
                      </c:pt>
                      <c:pt idx="6888">
                        <c:v>4.0734942296734076E-13</c:v>
                      </c:pt>
                      <c:pt idx="6889">
                        <c:v>4.0734803515566897E-13</c:v>
                      </c:pt>
                      <c:pt idx="6890">
                        <c:v>4.073466681512245E-13</c:v>
                      </c:pt>
                      <c:pt idx="6891">
                        <c:v>4.0734532202518468E-13</c:v>
                      </c:pt>
                      <c:pt idx="6892">
                        <c:v>4.0734399684872424E-13</c:v>
                      </c:pt>
                      <c:pt idx="6893">
                        <c:v>4.0734269269301984E-13</c:v>
                      </c:pt>
                      <c:pt idx="6894">
                        <c:v>4.0734140962924718E-13</c:v>
                      </c:pt>
                      <c:pt idx="6895">
                        <c:v>4.0734014772858288E-13</c:v>
                      </c:pt>
                      <c:pt idx="6896">
                        <c:v>4.0733890706220284E-13</c:v>
                      </c:pt>
                      <c:pt idx="6897">
                        <c:v>4.0733768770128286E-13</c:v>
                      </c:pt>
                      <c:pt idx="6898">
                        <c:v>4.0733648971699944E-13</c:v>
                      </c:pt>
                      <c:pt idx="6899">
                        <c:v>4.0733531318052855E-13</c:v>
                      </c:pt>
                      <c:pt idx="6900">
                        <c:v>4.0733415816304648E-13</c:v>
                      </c:pt>
                      <c:pt idx="6901">
                        <c:v>4.0733302473572874E-13</c:v>
                      </c:pt>
                      <c:pt idx="6902">
                        <c:v>4.0733191296975184E-13</c:v>
                      </c:pt>
                      <c:pt idx="6903">
                        <c:v>4.0733082293629202E-13</c:v>
                      </c:pt>
                      <c:pt idx="6904">
                        <c:v>4.0732975470652465E-13</c:v>
                      </c:pt>
                      <c:pt idx="6905">
                        <c:v>4.0732870835162648E-13</c:v>
                      </c:pt>
                      <c:pt idx="6906">
                        <c:v>4.0732768394277361E-13</c:v>
                      </c:pt>
                      <c:pt idx="6907">
                        <c:v>4.0732668155114155E-13</c:v>
                      </c:pt>
                      <c:pt idx="6908">
                        <c:v>4.0732570124790685E-13</c:v>
                      </c:pt>
                      <c:pt idx="6909">
                        <c:v>4.0732474310424587E-13</c:v>
                      </c:pt>
                      <c:pt idx="6910">
                        <c:v>4.0732380719133386E-13</c:v>
                      </c:pt>
                      <c:pt idx="6911">
                        <c:v>4.0732289358034763E-13</c:v>
                      </c:pt>
                      <c:pt idx="6912">
                        <c:v>4.0732200234246298E-13</c:v>
                      </c:pt>
                      <c:pt idx="6913">
                        <c:v>4.0732113354885647E-13</c:v>
                      </c:pt>
                      <c:pt idx="6914">
                        <c:v>4.0732028727070324E-13</c:v>
                      </c:pt>
                      <c:pt idx="6915">
                        <c:v>4.0731946357918016E-13</c:v>
                      </c:pt>
                      <c:pt idx="6916">
                        <c:v>4.0731866254546258E-13</c:v>
                      </c:pt>
                      <c:pt idx="6917">
                        <c:v>4.0731788424072776E-13</c:v>
                      </c:pt>
                      <c:pt idx="6918">
                        <c:v>4.073171287361508E-13</c:v>
                      </c:pt>
                      <c:pt idx="6919">
                        <c:v>4.0731639610290769E-13</c:v>
                      </c:pt>
                      <c:pt idx="6920">
                        <c:v>4.0731568641217551E-13</c:v>
                      </c:pt>
                      <c:pt idx="6921">
                        <c:v>4.0731499973512955E-13</c:v>
                      </c:pt>
                      <c:pt idx="6922">
                        <c:v>4.0731433614294618E-13</c:v>
                      </c:pt>
                      <c:pt idx="6923">
                        <c:v>4.0731369570680097E-13</c:v>
                      </c:pt>
                      <c:pt idx="6924">
                        <c:v>4.0731307849787071E-13</c:v>
                      </c:pt>
                      <c:pt idx="6925">
                        <c:v>4.073124845873314E-13</c:v>
                      </c:pt>
                      <c:pt idx="6926">
                        <c:v>4.0731191404635908E-13</c:v>
                      </c:pt>
                      <c:pt idx="6927">
                        <c:v>4.0731136694612925E-13</c:v>
                      </c:pt>
                      <c:pt idx="6928">
                        <c:v>4.0731084335781869E-13</c:v>
                      </c:pt>
                      <c:pt idx="6929">
                        <c:v>4.0731034335260278E-13</c:v>
                      </c:pt>
                      <c:pt idx="6930">
                        <c:v>4.0730986700165834E-13</c:v>
                      </c:pt>
                      <c:pt idx="6931">
                        <c:v>4.0730941437616132E-13</c:v>
                      </c:pt>
                      <c:pt idx="6932">
                        <c:v>4.0730898554728798E-13</c:v>
                      </c:pt>
                      <c:pt idx="6933">
                        <c:v>4.0730858058621356E-13</c:v>
                      </c:pt>
                      <c:pt idx="6934">
                        <c:v>4.0730819956411502E-13</c:v>
                      </c:pt>
                      <c:pt idx="6935">
                        <c:v>4.0730784255216813E-13</c:v>
                      </c:pt>
                      <c:pt idx="6936">
                        <c:v>4.0730750962154923E-13</c:v>
                      </c:pt>
                      <c:pt idx="6937">
                        <c:v>4.0730720084343378E-13</c:v>
                      </c:pt>
                      <c:pt idx="6938">
                        <c:v>4.0730691628899843E-13</c:v>
                      </c:pt>
                      <c:pt idx="6939">
                        <c:v>4.0730665602941863E-13</c:v>
                      </c:pt>
                      <c:pt idx="6940">
                        <c:v>4.073064201358712E-13</c:v>
                      </c:pt>
                      <c:pt idx="6941">
                        <c:v>4.0730620867953194E-13</c:v>
                      </c:pt>
                      <c:pt idx="6942">
                        <c:v>4.073060217315773E-13</c:v>
                      </c:pt>
                      <c:pt idx="6943">
                        <c:v>4.0730585936318243E-13</c:v>
                      </c:pt>
                      <c:pt idx="6944">
                        <c:v>4.0730572164552434E-13</c:v>
                      </c:pt>
                      <c:pt idx="6945">
                        <c:v>4.0730560864977884E-13</c:v>
                      </c:pt>
                      <c:pt idx="6946">
                        <c:v>4.0730552044712157E-13</c:v>
                      </c:pt>
                      <c:pt idx="6947">
                        <c:v>4.0730545710872925E-13</c:v>
                      </c:pt>
                      <c:pt idx="6948">
                        <c:v>4.0730541870577784E-13</c:v>
                      </c:pt>
                      <c:pt idx="6949">
                        <c:v>4.0730540530944287E-13</c:v>
                      </c:pt>
                      <c:pt idx="6950">
                        <c:v>4.0730541699090116E-13</c:v>
                      </c:pt>
                      <c:pt idx="6951">
                        <c:v>4.0730545382132856E-13</c:v>
                      </c:pt>
                      <c:pt idx="6952">
                        <c:v>4.0730551587190074E-13</c:v>
                      </c:pt>
                      <c:pt idx="6953">
                        <c:v>4.0730560321379494E-13</c:v>
                      </c:pt>
                      <c:pt idx="6954">
                        <c:v>4.0730571591818606E-13</c:v>
                      </c:pt>
                      <c:pt idx="6955">
                        <c:v>4.0730585405625006E-13</c:v>
                      </c:pt>
                      <c:pt idx="6956">
                        <c:v>4.0730601769916385E-13</c:v>
                      </c:pt>
                      <c:pt idx="6957">
                        <c:v>4.0730620691810338E-13</c:v>
                      </c:pt>
                      <c:pt idx="6958">
                        <c:v>4.0730642178424466E-13</c:v>
                      </c:pt>
                      <c:pt idx="6959">
                        <c:v>4.0730666236876348E-13</c:v>
                      </c:pt>
                      <c:pt idx="6960">
                        <c:v>4.0730692874283617E-13</c:v>
                      </c:pt>
                      <c:pt idx="6961">
                        <c:v>4.0730722097763901E-13</c:v>
                      </c:pt>
                      <c:pt idx="6962">
                        <c:v>4.0730753914434741E-13</c:v>
                      </c:pt>
                      <c:pt idx="6963">
                        <c:v>4.0730788331413824E-13</c:v>
                      </c:pt>
                      <c:pt idx="6964">
                        <c:v>4.0730825355818739E-13</c:v>
                      </c:pt>
                      <c:pt idx="6965">
                        <c:v>4.0730864994767092E-13</c:v>
                      </c:pt>
                      <c:pt idx="6966">
                        <c:v>4.0730907255376448E-13</c:v>
                      </c:pt>
                      <c:pt idx="6967">
                        <c:v>4.0730952144764457E-13</c:v>
                      </c:pt>
                      <c:pt idx="6968">
                        <c:v>4.0730999670048691E-13</c:v>
                      </c:pt>
                      <c:pt idx="6969">
                        <c:v>4.0731049838346804E-13</c:v>
                      </c:pt>
                      <c:pt idx="6970">
                        <c:v>4.0731102656776418E-13</c:v>
                      </c:pt>
                      <c:pt idx="6971">
                        <c:v>4.0731158132455108E-13</c:v>
                      </c:pt>
                      <c:pt idx="6972">
                        <c:v>4.0731216272500458E-13</c:v>
                      </c:pt>
                      <c:pt idx="6973">
                        <c:v>4.0731277084030135E-13</c:v>
                      </c:pt>
                      <c:pt idx="6974">
                        <c:v>4.0731340574161719E-13</c:v>
                      </c:pt>
                      <c:pt idx="6975">
                        <c:v>4.0731406750012791E-13</c:v>
                      </c:pt>
                      <c:pt idx="6976">
                        <c:v>4.0731475618701005E-13</c:v>
                      </c:pt>
                      <c:pt idx="6977">
                        <c:v>4.0731547187343963E-13</c:v>
                      </c:pt>
                      <c:pt idx="6978">
                        <c:v>4.0731621463059285E-13</c:v>
                      </c:pt>
                      <c:pt idx="6979">
                        <c:v>4.0731698452964511E-13</c:v>
                      </c:pt>
                      <c:pt idx="6980">
                        <c:v>4.0731778164177327E-13</c:v>
                      </c:pt>
                      <c:pt idx="6981">
                        <c:v>4.0731860603815268E-13</c:v>
                      </c:pt>
                      <c:pt idx="6982">
                        <c:v>4.0731945778996E-13</c:v>
                      </c:pt>
                      <c:pt idx="6983">
                        <c:v>4.0732033696837143E-13</c:v>
                      </c:pt>
                      <c:pt idx="6984">
                        <c:v>4.0732124364456293E-13</c:v>
                      </c:pt>
                      <c:pt idx="6985">
                        <c:v>4.073221778897101E-13</c:v>
                      </c:pt>
                      <c:pt idx="6986">
                        <c:v>4.073231397749896E-13</c:v>
                      </c:pt>
                      <c:pt idx="6987">
                        <c:v>4.0732412937157742E-13</c:v>
                      </c:pt>
                      <c:pt idx="6988">
                        <c:v>4.0732514675064918E-13</c:v>
                      </c:pt>
                      <c:pt idx="6989">
                        <c:v>4.0732619198338144E-13</c:v>
                      </c:pt>
                      <c:pt idx="6990">
                        <c:v>4.0732726514095043E-13</c:v>
                      </c:pt>
                      <c:pt idx="6991">
                        <c:v>4.0732836629453203E-13</c:v>
                      </c:pt>
                      <c:pt idx="6992">
                        <c:v>4.0732949551530213E-13</c:v>
                      </c:pt>
                      <c:pt idx="6993">
                        <c:v>4.0733065287443644E-13</c:v>
                      </c:pt>
                      <c:pt idx="6994">
                        <c:v>4.0733183844311231E-13</c:v>
                      </c:pt>
                      <c:pt idx="6995">
                        <c:v>4.0733305229250475E-13</c:v>
                      </c:pt>
                      <c:pt idx="6996">
                        <c:v>4.0733429449379026E-13</c:v>
                      </c:pt>
                      <c:pt idx="6997">
                        <c:v>4.073355651181451E-13</c:v>
                      </c:pt>
                      <c:pt idx="6998">
                        <c:v>4.0733686423674462E-13</c:v>
                      </c:pt>
                      <c:pt idx="6999">
                        <c:v>4.0733819192076568E-13</c:v>
                      </c:pt>
                      <c:pt idx="7000">
                        <c:v>4.0733954824138438E-13</c:v>
                      </c:pt>
                      <c:pt idx="7001">
                        <c:v>4.0734093323573389E-13</c:v>
                      </c:pt>
                      <c:pt idx="7002">
                        <c:v>4.0734234689512794E-13</c:v>
                      </c:pt>
                      <c:pt idx="7003">
                        <c:v>4.0734378931942821E-13</c:v>
                      </c:pt>
                      <c:pt idx="7004">
                        <c:v>4.0734526061495067E-13</c:v>
                      </c:pt>
                      <c:pt idx="7005">
                        <c:v>4.0734676088801181E-13</c:v>
                      </c:pt>
                      <c:pt idx="7006">
                        <c:v>4.0734829024492798E-13</c:v>
                      </c:pt>
                      <c:pt idx="7007">
                        <c:v>4.0734984879201544E-13</c:v>
                      </c:pt>
                      <c:pt idx="7008">
                        <c:v>4.0735143663558985E-13</c:v>
                      </c:pt>
                      <c:pt idx="7009">
                        <c:v>4.0735305388196772E-13</c:v>
                      </c:pt>
                      <c:pt idx="7010">
                        <c:v>4.0735470063746501E-13</c:v>
                      </c:pt>
                      <c:pt idx="7011">
                        <c:v>4.0735637700839899E-13</c:v>
                      </c:pt>
                      <c:pt idx="7012">
                        <c:v>4.0735808310108395E-13</c:v>
                      </c:pt>
                      <c:pt idx="7013">
                        <c:v>4.0735981902183818E-13</c:v>
                      </c:pt>
                      <c:pt idx="7014">
                        <c:v>4.073615848769765E-13</c:v>
                      </c:pt>
                      <c:pt idx="7015">
                        <c:v>4.0736338077281557E-13</c:v>
                      </c:pt>
                      <c:pt idx="7016">
                        <c:v>4.0736520681567201E-13</c:v>
                      </c:pt>
                      <c:pt idx="7017">
                        <c:v>4.073670631118617E-13</c:v>
                      </c:pt>
                      <c:pt idx="7018">
                        <c:v>4.0736894976770039E-13</c:v>
                      </c:pt>
                      <c:pt idx="7019">
                        <c:v>4.0737086688950481E-13</c:v>
                      </c:pt>
                      <c:pt idx="7020">
                        <c:v>4.0737281458359074E-13</c:v>
                      </c:pt>
                      <c:pt idx="7021">
                        <c:v>4.0737479295627476E-13</c:v>
                      </c:pt>
                      <c:pt idx="7022">
                        <c:v>4.0737680211387323E-13</c:v>
                      </c:pt>
                      <c:pt idx="7023">
                        <c:v>4.0737884216270232E-13</c:v>
                      </c:pt>
                      <c:pt idx="7024">
                        <c:v>4.0738091320907771E-13</c:v>
                      </c:pt>
                      <c:pt idx="7025">
                        <c:v>4.0738301535931614E-13</c:v>
                      </c:pt>
                      <c:pt idx="7026">
                        <c:v>4.073851487197338E-13</c:v>
                      </c:pt>
                      <c:pt idx="7027">
                        <c:v>4.0738731339664637E-13</c:v>
                      </c:pt>
                      <c:pt idx="7028">
                        <c:v>4.0738950949637059E-13</c:v>
                      </c:pt>
                      <c:pt idx="7029">
                        <c:v>4.073917371252227E-13</c:v>
                      </c:pt>
                      <c:pt idx="7030">
                        <c:v>4.0739399638951837E-13</c:v>
                      </c:pt>
                      <c:pt idx="7031">
                        <c:v>4.0739628739557444E-13</c:v>
                      </c:pt>
                      <c:pt idx="7032">
                        <c:v>4.0739861024970691E-13</c:v>
                      </c:pt>
                      <c:pt idx="7033">
                        <c:v>4.074009650582316E-13</c:v>
                      </c:pt>
                      <c:pt idx="7034">
                        <c:v>4.0740335192746576E-13</c:v>
                      </c:pt>
                      <c:pt idx="7035">
                        <c:v>4.07405770963724E-13</c:v>
                      </c:pt>
                      <c:pt idx="7036">
                        <c:v>4.0740822227332418E-13</c:v>
                      </c:pt>
                      <c:pt idx="7037">
                        <c:v>4.0741070596258133E-13</c:v>
                      </c:pt>
                      <c:pt idx="7038">
                        <c:v>4.0741322213781232E-13</c:v>
                      </c:pt>
                      <c:pt idx="7039">
                        <c:v>4.0741577090533331E-13</c:v>
                      </c:pt>
                      <c:pt idx="7040">
                        <c:v>4.0741835237145992E-13</c:v>
                      </c:pt>
                      <c:pt idx="7041">
                        <c:v>4.0742096664250904E-13</c:v>
                      </c:pt>
                      <c:pt idx="7042">
                        <c:v>4.0742361382479671E-13</c:v>
                      </c:pt>
                      <c:pt idx="7043">
                        <c:v>4.0742629402463875E-13</c:v>
                      </c:pt>
                      <c:pt idx="7044">
                        <c:v>4.0742900734835186E-13</c:v>
                      </c:pt>
                      <c:pt idx="7045">
                        <c:v>4.0743175390225227E-13</c:v>
                      </c:pt>
                      <c:pt idx="7046">
                        <c:v>4.0743453379265551E-13</c:v>
                      </c:pt>
                      <c:pt idx="7047">
                        <c:v>4.0743734712587919E-13</c:v>
                      </c:pt>
                      <c:pt idx="7048">
                        <c:v>4.0744019400823751E-13</c:v>
                      </c:pt>
                      <c:pt idx="7049">
                        <c:v>4.0744307454604853E-13</c:v>
                      </c:pt>
                      <c:pt idx="7050">
                        <c:v>4.0744598884562732E-13</c:v>
                      </c:pt>
                      <c:pt idx="7051">
                        <c:v>4.0744893701329073E-13</c:v>
                      </c:pt>
                      <c:pt idx="7052">
                        <c:v>4.0745191915535484E-13</c:v>
                      </c:pt>
                      <c:pt idx="7053">
                        <c:v>4.0745493537813539E-13</c:v>
                      </c:pt>
                      <c:pt idx="7054">
                        <c:v>4.074579857879491E-13</c:v>
                      </c:pt>
                      <c:pt idx="7055">
                        <c:v>4.0746107049111227E-13</c:v>
                      </c:pt>
                      <c:pt idx="7056">
                        <c:v>4.0746418959394038E-13</c:v>
                      </c:pt>
                      <c:pt idx="7057">
                        <c:v>4.0746734320275041E-13</c:v>
                      </c:pt>
                      <c:pt idx="7058">
                        <c:v>4.0747053142385841E-13</c:v>
                      </c:pt>
                      <c:pt idx="7059">
                        <c:v>4.0747375436358006E-13</c:v>
                      </c:pt>
                      <c:pt idx="7060">
                        <c:v>4.0747701212823229E-13</c:v>
                      </c:pt>
                      <c:pt idx="7061">
                        <c:v>4.0748030482413118E-13</c:v>
                      </c:pt>
                      <c:pt idx="7062">
                        <c:v>4.0748363255759284E-13</c:v>
                      </c:pt>
                      <c:pt idx="7063">
                        <c:v>4.0748699543493308E-13</c:v>
                      </c:pt>
                      <c:pt idx="7064">
                        <c:v>4.0749039356246869E-13</c:v>
                      </c:pt>
                      <c:pt idx="7065">
                        <c:v>4.0749382704651521E-13</c:v>
                      </c:pt>
                      <c:pt idx="7066">
                        <c:v>4.0749729599338999E-13</c:v>
                      </c:pt>
                      <c:pt idx="7067">
                        <c:v>4.0750080050940814E-13</c:v>
                      </c:pt>
                      <c:pt idx="7068">
                        <c:v>4.0750434070088591E-13</c:v>
                      </c:pt>
                      <c:pt idx="7069">
                        <c:v>4.0750791667414058E-13</c:v>
                      </c:pt>
                      <c:pt idx="7070">
                        <c:v>4.0751152853548734E-13</c:v>
                      </c:pt>
                      <c:pt idx="7071">
                        <c:v>4.0751517639124287E-13</c:v>
                      </c:pt>
                      <c:pt idx="7072">
                        <c:v>4.0751886034772281E-13</c:v>
                      </c:pt>
                      <c:pt idx="7073">
                        <c:v>4.0752258051124394E-13</c:v>
                      </c:pt>
                      <c:pt idx="7074">
                        <c:v>4.0752633698812251E-13</c:v>
                      </c:pt>
                      <c:pt idx="7075">
                        <c:v>4.0753012988467414E-13</c:v>
                      </c:pt>
                      <c:pt idx="7076">
                        <c:v>4.0753395930721627E-13</c:v>
                      </c:pt>
                      <c:pt idx="7077">
                        <c:v>4.0753782536206323E-13</c:v>
                      </c:pt>
                      <c:pt idx="7078">
                        <c:v>4.0754172815553297E-13</c:v>
                      </c:pt>
                      <c:pt idx="7079">
                        <c:v>4.0754566779394086E-13</c:v>
                      </c:pt>
                      <c:pt idx="7080">
                        <c:v>4.0754964438360325E-13</c:v>
                      </c:pt>
                      <c:pt idx="7081">
                        <c:v>4.0755365803083651E-13</c:v>
                      </c:pt>
                      <c:pt idx="7082">
                        <c:v>4.0755770884195638E-13</c:v>
                      </c:pt>
                      <c:pt idx="7083">
                        <c:v>4.0756179692327971E-13</c:v>
                      </c:pt>
                      <c:pt idx="7084">
                        <c:v>4.0756592238112257E-13</c:v>
                      </c:pt>
                      <c:pt idx="7085">
                        <c:v>4.0757008532180045E-13</c:v>
                      </c:pt>
                      <c:pt idx="7086">
                        <c:v>4.0757428585163094E-13</c:v>
                      </c:pt>
                      <c:pt idx="7087">
                        <c:v>4.0757852407692851E-13</c:v>
                      </c:pt>
                      <c:pt idx="7088">
                        <c:v>4.0758280010401106E-13</c:v>
                      </c:pt>
                      <c:pt idx="7089">
                        <c:v>4.0758711403919352E-13</c:v>
                      </c:pt>
                      <c:pt idx="7090">
                        <c:v>4.0759146598879293E-13</c:v>
                      </c:pt>
                      <c:pt idx="7091">
                        <c:v>4.0759585605912477E-13</c:v>
                      </c:pt>
                      <c:pt idx="7092">
                        <c:v>4.0760028435650624E-13</c:v>
                      </c:pt>
                      <c:pt idx="7093">
                        <c:v>4.0760475098725285E-13</c:v>
                      </c:pt>
                      <c:pt idx="7094">
                        <c:v>4.0760925605768045E-13</c:v>
                      </c:pt>
                      <c:pt idx="7095">
                        <c:v>4.0761379967410653E-13</c:v>
                      </c:pt>
                      <c:pt idx="7096">
                        <c:v>4.0761838194284607E-13</c:v>
                      </c:pt>
                      <c:pt idx="7097">
                        <c:v>4.0762300297021534E-13</c:v>
                      </c:pt>
                      <c:pt idx="7098">
                        <c:v>4.0762766286253171E-13</c:v>
                      </c:pt>
                      <c:pt idx="7099">
                        <c:v>4.0763236172611034E-13</c:v>
                      </c:pt>
                      <c:pt idx="7100">
                        <c:v>4.0763709966726772E-13</c:v>
                      </c:pt>
                      <c:pt idx="7101">
                        <c:v>4.0764187679231973E-13</c:v>
                      </c:pt>
                      <c:pt idx="7102">
                        <c:v>4.0764669320758302E-13</c:v>
                      </c:pt>
                      <c:pt idx="7103">
                        <c:v>4.0765154901937412E-13</c:v>
                      </c:pt>
                      <c:pt idx="7104">
                        <c:v>4.0765644433400887E-13</c:v>
                      </c:pt>
                      <c:pt idx="7105">
                        <c:v>4.0766137925780304E-13</c:v>
                      </c:pt>
                      <c:pt idx="7106">
                        <c:v>4.0766635389707342E-13</c:v>
                      </c:pt>
                      <c:pt idx="7107">
                        <c:v>4.0767136835813621E-13</c:v>
                      </c:pt>
                      <c:pt idx="7108">
                        <c:v>4.0767642274730708E-13</c:v>
                      </c:pt>
                      <c:pt idx="7109">
                        <c:v>4.0768151717090277E-13</c:v>
                      </c:pt>
                      <c:pt idx="7110">
                        <c:v>4.0768665173523947E-13</c:v>
                      </c:pt>
                      <c:pt idx="7111">
                        <c:v>4.0769182654663296E-13</c:v>
                      </c:pt>
                      <c:pt idx="7112">
                        <c:v>4.0769704171139993E-13</c:v>
                      </c:pt>
                      <c:pt idx="7113">
                        <c:v>4.0770229733585651E-13</c:v>
                      </c:pt>
                      <c:pt idx="7114">
                        <c:v>4.0770759352631844E-13</c:v>
                      </c:pt>
                      <c:pt idx="7115">
                        <c:v>4.077129303891025E-13</c:v>
                      </c:pt>
                      <c:pt idx="7116">
                        <c:v>4.0771830803052488E-13</c:v>
                      </c:pt>
                      <c:pt idx="7117">
                        <c:v>4.0772372655690187E-13</c:v>
                      </c:pt>
                      <c:pt idx="7118">
                        <c:v>4.0772918607454895E-13</c:v>
                      </c:pt>
                      <c:pt idx="7119">
                        <c:v>4.077346866897829E-13</c:v>
                      </c:pt>
                      <c:pt idx="7120">
                        <c:v>4.0774022850892017E-13</c:v>
                      </c:pt>
                      <c:pt idx="7121">
                        <c:v>4.0774581163827628E-13</c:v>
                      </c:pt>
                      <c:pt idx="7122">
                        <c:v>4.0775143618416787E-13</c:v>
                      </c:pt>
                      <c:pt idx="7123">
                        <c:v>4.0775710225291128E-13</c:v>
                      </c:pt>
                      <c:pt idx="7124">
                        <c:v>4.0776280995082214E-13</c:v>
                      </c:pt>
                      <c:pt idx="7125">
                        <c:v>4.0776855938421734E-13</c:v>
                      </c:pt>
                      <c:pt idx="7126">
                        <c:v>4.0777435065941292E-13</c:v>
                      </c:pt>
                      <c:pt idx="7127">
                        <c:v>4.077801838827245E-13</c:v>
                      </c:pt>
                      <c:pt idx="7128">
                        <c:v>4.0778605916046903E-13</c:v>
                      </c:pt>
                      <c:pt idx="7129">
                        <c:v>4.0779197659896264E-13</c:v>
                      </c:pt>
                      <c:pt idx="7130">
                        <c:v>4.0779793629784273E-13</c:v>
                      </c:pt>
                      <c:pt idx="7131">
                        <c:v>4.0780393823116914E-13</c:v>
                      </c:pt>
                      <c:pt idx="7132">
                        <c:v>4.0780998249270952E-13</c:v>
                      </c:pt>
                      <c:pt idx="7133">
                        <c:v>4.078160692404529E-13</c:v>
                      </c:pt>
                      <c:pt idx="7134">
                        <c:v>4.0782219863238967E-13</c:v>
                      </c:pt>
                      <c:pt idx="7135">
                        <c:v>4.0782837082650804E-13</c:v>
                      </c:pt>
                      <c:pt idx="7136">
                        <c:v>4.0783458598079739E-13</c:v>
                      </c:pt>
                      <c:pt idx="7137">
                        <c:v>4.0784084425324841E-13</c:v>
                      </c:pt>
                      <c:pt idx="7138">
                        <c:v>4.0784714580184912E-13</c:v>
                      </c:pt>
                      <c:pt idx="7139">
                        <c:v>4.0785349078458893E-13</c:v>
                      </c:pt>
                      <c:pt idx="7140">
                        <c:v>4.0785987935945829E-13</c:v>
                      </c:pt>
                      <c:pt idx="7141">
                        <c:v>4.0786631168444556E-13</c:v>
                      </c:pt>
                      <c:pt idx="7142">
                        <c:v>4.0787278791754057E-13</c:v>
                      </c:pt>
                      <c:pt idx="7143">
                        <c:v>4.0787930821673225E-13</c:v>
                      </c:pt>
                      <c:pt idx="7144">
                        <c:v>4.0788587274001037E-13</c:v>
                      </c:pt>
                      <c:pt idx="7145">
                        <c:v>4.0789248164536442E-13</c:v>
                      </c:pt>
                      <c:pt idx="7146">
                        <c:v>4.0789913509078367E-13</c:v>
                      </c:pt>
                      <c:pt idx="7147">
                        <c:v>4.0790583323425694E-13</c:v>
                      </c:pt>
                      <c:pt idx="7148">
                        <c:v>4.0791257623377431E-13</c:v>
                      </c:pt>
                      <c:pt idx="7149">
                        <c:v>4.0791936424732491E-13</c:v>
                      </c:pt>
                      <c:pt idx="7150">
                        <c:v>4.0792619743289771E-13</c:v>
                      </c:pt>
                      <c:pt idx="7151">
                        <c:v>4.0793307594848265E-13</c:v>
                      </c:pt>
                      <c:pt idx="7152">
                        <c:v>4.0793999995206894E-13</c:v>
                      </c:pt>
                      <c:pt idx="7153">
                        <c:v>4.0794696960164536E-13</c:v>
                      </c:pt>
                      <c:pt idx="7154">
                        <c:v>4.0795398505520219E-13</c:v>
                      </c:pt>
                      <c:pt idx="7155">
                        <c:v>4.0796104647072841E-13</c:v>
                      </c:pt>
                      <c:pt idx="7156">
                        <c:v>4.0796815400621379E-13</c:v>
                      </c:pt>
                      <c:pt idx="7157">
                        <c:v>4.0797530781964661E-13</c:v>
                      </c:pt>
                      <c:pt idx="7158">
                        <c:v>4.079825080690171E-13</c:v>
                      </c:pt>
                      <c:pt idx="7159">
                        <c:v>4.0798975491231402E-13</c:v>
                      </c:pt>
                      <c:pt idx="7160">
                        <c:v>4.0799704850752797E-13</c:v>
                      </c:pt>
                      <c:pt idx="7161">
                        <c:v>4.0800438901264711E-13</c:v>
                      </c:pt>
                      <c:pt idx="7162">
                        <c:v>4.0801177658566066E-13</c:v>
                      </c:pt>
                      <c:pt idx="7163">
                        <c:v>4.0801921138455938E-13</c:v>
                      </c:pt>
                      <c:pt idx="7164">
                        <c:v>4.0802669356733136E-13</c:v>
                      </c:pt>
                      <c:pt idx="7165">
                        <c:v>4.0803422329196594E-13</c:v>
                      </c:pt>
                      <c:pt idx="7166">
                        <c:v>4.0804180071645365E-13</c:v>
                      </c:pt>
                      <c:pt idx="7167">
                        <c:v>4.0804942599878271E-13</c:v>
                      </c:pt>
                      <c:pt idx="7168">
                        <c:v>4.080570992969432E-13</c:v>
                      </c:pt>
                      <c:pt idx="7169">
                        <c:v>4.080648207689237E-13</c:v>
                      </c:pt>
                      <c:pt idx="7170">
                        <c:v>4.0807259057271428E-13</c:v>
                      </c:pt>
                      <c:pt idx="7171">
                        <c:v>4.0808040886630422E-13</c:v>
                      </c:pt>
                      <c:pt idx="7172">
                        <c:v>4.0808827580768294E-13</c:v>
                      </c:pt>
                      <c:pt idx="7173">
                        <c:v>4.0809619155483928E-13</c:v>
                      </c:pt>
                      <c:pt idx="7174">
                        <c:v>4.08104156265763E-13</c:v>
                      </c:pt>
                      <c:pt idx="7175">
                        <c:v>4.0811217009844375E-13</c:v>
                      </c:pt>
                      <c:pt idx="7176">
                        <c:v>4.0812023321087013E-13</c:v>
                      </c:pt>
                      <c:pt idx="7177">
                        <c:v>4.0812834576103198E-13</c:v>
                      </c:pt>
                      <c:pt idx="7178">
                        <c:v>4.0813650790691836E-13</c:v>
                      </c:pt>
                      <c:pt idx="7179">
                        <c:v>4.0814471980651963E-13</c:v>
                      </c:pt>
                      <c:pt idx="7180">
                        <c:v>4.0815298161782394E-13</c:v>
                      </c:pt>
                      <c:pt idx="7181">
                        <c:v>4.0816129349882138E-13</c:v>
                      </c:pt>
                      <c:pt idx="7182">
                        <c:v>4.0816965560750076E-13</c:v>
                      </c:pt>
                      <c:pt idx="7183">
                        <c:v>4.0817806810185177E-13</c:v>
                      </c:pt>
                      <c:pt idx="7184">
                        <c:v>4.0818653113986408E-13</c:v>
                      </c:pt>
                      <c:pt idx="7185">
                        <c:v>4.0819504487952687E-13</c:v>
                      </c:pt>
                      <c:pt idx="7186">
                        <c:v>4.0820360947882902E-13</c:v>
                      </c:pt>
                      <c:pt idx="7187">
                        <c:v>4.0821222509576055E-13</c:v>
                      </c:pt>
                      <c:pt idx="7188">
                        <c:v>4.0822089188830988E-13</c:v>
                      </c:pt>
                      <c:pt idx="7189">
                        <c:v>4.0822961001446801E-13</c:v>
                      </c:pt>
                      <c:pt idx="7190">
                        <c:v>4.0823837963222285E-13</c:v>
                      </c:pt>
                      <c:pt idx="7191">
                        <c:v>4.0824720089956437E-13</c:v>
                      </c:pt>
                      <c:pt idx="7192">
                        <c:v>4.0825607397448156E-13</c:v>
                      </c:pt>
                      <c:pt idx="7193">
                        <c:v>4.0826499901496408E-13</c:v>
                      </c:pt>
                      <c:pt idx="7194">
                        <c:v>4.0827397617900143E-13</c:v>
                      </c:pt>
                      <c:pt idx="7195">
                        <c:v>4.0828300562458251E-13</c:v>
                      </c:pt>
                      <c:pt idx="7196">
                        <c:v>4.0829208750969707E-13</c:v>
                      </c:pt>
                      <c:pt idx="7197">
                        <c:v>4.0830122199233458E-13</c:v>
                      </c:pt>
                      <c:pt idx="7198">
                        <c:v>4.0831040923048446E-13</c:v>
                      </c:pt>
                      <c:pt idx="7199">
                        <c:v>4.0831964938213533E-13</c:v>
                      </c:pt>
                      <c:pt idx="7200">
                        <c:v>4.0832894260527723E-13</c:v>
                      </c:pt>
                      <c:pt idx="7201">
                        <c:v>4.0833828905789899E-13</c:v>
                      </c:pt>
                      <c:pt idx="7202">
                        <c:v>4.0834768889799107E-13</c:v>
                      </c:pt>
                      <c:pt idx="7203">
                        <c:v>4.0835714228354171E-13</c:v>
                      </c:pt>
                      <c:pt idx="7204">
                        <c:v>4.0836664937254033E-13</c:v>
                      </c:pt>
                      <c:pt idx="7205">
                        <c:v>4.0837621032297741E-13</c:v>
                      </c:pt>
                      <c:pt idx="7206">
                        <c:v>4.0838582529284092E-13</c:v>
                      </c:pt>
                      <c:pt idx="7207">
                        <c:v>4.0839549444012069E-13</c:v>
                      </c:pt>
                      <c:pt idx="7208">
                        <c:v>4.0840521792280686E-13</c:v>
                      </c:pt>
                      <c:pt idx="7209">
                        <c:v>4.0841499589888788E-13</c:v>
                      </c:pt>
                      <c:pt idx="7210">
                        <c:v>4.0842482852635345E-13</c:v>
                      </c:pt>
                      <c:pt idx="7211">
                        <c:v>4.0843471596319273E-13</c:v>
                      </c:pt>
                      <c:pt idx="7212">
                        <c:v>4.084446583673958E-13</c:v>
                      </c:pt>
                      <c:pt idx="7213">
                        <c:v>4.0845465589695054E-13</c:v>
                      </c:pt>
                      <c:pt idx="7214">
                        <c:v>4.0846470870984809E-13</c:v>
                      </c:pt>
                      <c:pt idx="7215">
                        <c:v>4.0847481696407655E-13</c:v>
                      </c:pt>
                      <c:pt idx="7216">
                        <c:v>4.0848498081762596E-13</c:v>
                      </c:pt>
                      <c:pt idx="7217">
                        <c:v>4.0849520042848555E-13</c:v>
                      </c:pt>
                      <c:pt idx="7218">
                        <c:v>4.0850547595464423E-13</c:v>
                      </c:pt>
                      <c:pt idx="7219">
                        <c:v>4.0851580755409185E-13</c:v>
                      </c:pt>
                      <c:pt idx="7220">
                        <c:v>4.0852619538481802E-13</c:v>
                      </c:pt>
                      <c:pt idx="7221">
                        <c:v>4.0853663960481102E-13</c:v>
                      </c:pt>
                      <c:pt idx="7222">
                        <c:v>4.0854714037206194E-13</c:v>
                      </c:pt>
                      <c:pt idx="7223">
                        <c:v>4.0855769784455803E-13</c:v>
                      </c:pt>
                      <c:pt idx="7224">
                        <c:v>4.0856831218029068E-13</c:v>
                      </c:pt>
                      <c:pt idx="7225">
                        <c:v>4.0857898353724782E-13</c:v>
                      </c:pt>
                      <c:pt idx="7226">
                        <c:v>4.0858971207341943E-13</c:v>
                      </c:pt>
                      <c:pt idx="7227">
                        <c:v>4.0860049794679508E-13</c:v>
                      </c:pt>
                      <c:pt idx="7228">
                        <c:v>4.0861134131536343E-13</c:v>
                      </c:pt>
                      <c:pt idx="7229">
                        <c:v>4.0862224233711439E-13</c:v>
                      </c:pt>
                      <c:pt idx="7230">
                        <c:v>4.086332011700368E-13</c:v>
                      </c:pt>
                      <c:pt idx="7231">
                        <c:v>4.0864421797212117E-13</c:v>
                      </c:pt>
                      <c:pt idx="7232">
                        <c:v>4.0865529290135571E-13</c:v>
                      </c:pt>
                      <c:pt idx="7233">
                        <c:v>4.0866642611572985E-13</c:v>
                      </c:pt>
                      <c:pt idx="7234">
                        <c:v>4.0867761777323411E-13</c:v>
                      </c:pt>
                      <c:pt idx="7235">
                        <c:v>4.0868886803185648E-13</c:v>
                      </c:pt>
                      <c:pt idx="7236">
                        <c:v>4.0870017704958712E-13</c:v>
                      </c:pt>
                      <c:pt idx="7237">
                        <c:v>4.0871154498441481E-13</c:v>
                      </c:pt>
                      <c:pt idx="7238">
                        <c:v>4.0872297199432949E-13</c:v>
                      </c:pt>
                      <c:pt idx="7239">
                        <c:v>4.0873445823732042E-13</c:v>
                      </c:pt>
                      <c:pt idx="7240">
                        <c:v>4.0874600387137709E-13</c:v>
                      </c:pt>
                      <c:pt idx="7241">
                        <c:v>4.0875760905448821E-13</c:v>
                      </c:pt>
                      <c:pt idx="7242">
                        <c:v>4.0876927394464362E-13</c:v>
                      </c:pt>
                      <c:pt idx="7243">
                        <c:v>4.0878099869983295E-13</c:v>
                      </c:pt>
                      <c:pt idx="7244">
                        <c:v>4.0879278347804486E-13</c:v>
                      </c:pt>
                      <c:pt idx="7245">
                        <c:v>4.0880462843726914E-13</c:v>
                      </c:pt>
                      <c:pt idx="7246">
                        <c:v>4.0881653373549547E-13</c:v>
                      </c:pt>
                      <c:pt idx="7247">
                        <c:v>4.0882849953071246E-13</c:v>
                      </c:pt>
                      <c:pt idx="7248">
                        <c:v>4.0884052598090999E-13</c:v>
                      </c:pt>
                      <c:pt idx="7249">
                        <c:v>4.0885261324407755E-13</c:v>
                      </c:pt>
                      <c:pt idx="7250">
                        <c:v>4.0886476147820375E-13</c:v>
                      </c:pt>
                      <c:pt idx="7251">
                        <c:v>4.0887697084127933E-13</c:v>
                      </c:pt>
                      <c:pt idx="7252">
                        <c:v>4.0888924149129191E-13</c:v>
                      </c:pt>
                      <c:pt idx="7253">
                        <c:v>4.0890157358623242E-13</c:v>
                      </c:pt>
                      <c:pt idx="7254">
                        <c:v>4.0891396728408923E-13</c:v>
                      </c:pt>
                      <c:pt idx="7255">
                        <c:v>4.0892642274285217E-13</c:v>
                      </c:pt>
                      <c:pt idx="7256">
                        <c:v>4.0893894012051067E-13</c:v>
                      </c:pt>
                      <c:pt idx="7257">
                        <c:v>4.089515195750536E-13</c:v>
                      </c:pt>
                      <c:pt idx="7258">
                        <c:v>4.0896416126447059E-13</c:v>
                      </c:pt>
                      <c:pt idx="7259">
                        <c:v>4.0897686534675141E-13</c:v>
                      </c:pt>
                      <c:pt idx="7260">
                        <c:v>4.0898963188445318E-13</c:v>
                      </c:pt>
                      <c:pt idx="7261">
                        <c:v>4.0900246087774239E-13</c:v>
                      </c:pt>
                      <c:pt idx="7262">
                        <c:v>4.0901535255413461E-13</c:v>
                      </c:pt>
                      <c:pt idx="7263">
                        <c:v>4.0902830714786033E-13</c:v>
                      </c:pt>
                      <c:pt idx="7264">
                        <c:v>4.0904132489315138E-13</c:v>
                      </c:pt>
                      <c:pt idx="7265">
                        <c:v>4.0905440602423869E-13</c:v>
                      </c:pt>
                      <c:pt idx="7266">
                        <c:v>4.0906755077535378E-13</c:v>
                      </c:pt>
                      <c:pt idx="7267">
                        <c:v>4.090807593807269E-13</c:v>
                      </c:pt>
                      <c:pt idx="7268">
                        <c:v>4.0909403207458985E-13</c:v>
                      </c:pt>
                      <c:pt idx="7269">
                        <c:v>4.0910736909117389E-13</c:v>
                      </c:pt>
                      <c:pt idx="7270">
                        <c:v>4.0912077066470932E-13</c:v>
                      </c:pt>
                      <c:pt idx="7271">
                        <c:v>4.0913423702942826E-13</c:v>
                      </c:pt>
                      <c:pt idx="7272">
                        <c:v>4.0914776841956154E-13</c:v>
                      </c:pt>
                      <c:pt idx="7273">
                        <c:v>4.0916136506933994E-13</c:v>
                      </c:pt>
                      <c:pt idx="7274">
                        <c:v>4.0917502721299489E-13</c:v>
                      </c:pt>
                      <c:pt idx="7275">
                        <c:v>4.0918875508475787E-13</c:v>
                      </c:pt>
                      <c:pt idx="7276">
                        <c:v>4.0920254891885926E-13</c:v>
                      </c:pt>
                      <c:pt idx="7277">
                        <c:v>4.0921640894953088E-13</c:v>
                      </c:pt>
                      <c:pt idx="7278">
                        <c:v>4.0923033541100379E-13</c:v>
                      </c:pt>
                      <c:pt idx="7279">
                        <c:v>4.0924432853750913E-13</c:v>
                      </c:pt>
                      <c:pt idx="7280">
                        <c:v>4.0925838856327756E-13</c:v>
                      </c:pt>
                      <c:pt idx="7281">
                        <c:v>4.0927251572254079E-13</c:v>
                      </c:pt>
                      <c:pt idx="7282">
                        <c:v>4.0928671024952916E-13</c:v>
                      </c:pt>
                      <c:pt idx="7283">
                        <c:v>4.0930097237847535E-13</c:v>
                      </c:pt>
                      <c:pt idx="7284">
                        <c:v>4.093153023436091E-13</c:v>
                      </c:pt>
                      <c:pt idx="7285">
                        <c:v>4.0932970037916165E-13</c:v>
                      </c:pt>
                      <c:pt idx="7286">
                        <c:v>4.0934416671936523E-13</c:v>
                      </c:pt>
                      <c:pt idx="7287">
                        <c:v>4.0935870159844984E-13</c:v>
                      </c:pt>
                      <c:pt idx="7288">
                        <c:v>4.0937330525064676E-13</c:v>
                      </c:pt>
                      <c:pt idx="7289">
                        <c:v>4.0938797791018813E-13</c:v>
                      </c:pt>
                      <c:pt idx="7290">
                        <c:v>4.0940271981130414E-13</c:v>
                      </c:pt>
                      <c:pt idx="7291">
                        <c:v>4.0941753118822628E-13</c:v>
                      </c:pt>
                      <c:pt idx="7292">
                        <c:v>4.0943241227518523E-13</c:v>
                      </c:pt>
                      <c:pt idx="7293">
                        <c:v>4.0944736330641257E-13</c:v>
                      </c:pt>
                      <c:pt idx="7294">
                        <c:v>4.0946238451613973E-13</c:v>
                      </c:pt>
                      <c:pt idx="7295">
                        <c:v>4.0947747613859765E-13</c:v>
                      </c:pt>
                      <c:pt idx="7296">
                        <c:v>4.0949263840801698E-13</c:v>
                      </c:pt>
                      <c:pt idx="7297">
                        <c:v>4.0950787155862939E-13</c:v>
                      </c:pt>
                      <c:pt idx="7298">
                        <c:v>4.0952317582466612E-13</c:v>
                      </c:pt>
                      <c:pt idx="7299">
                        <c:v>4.0953855144035769E-13</c:v>
                      </c:pt>
                      <c:pt idx="7300">
                        <c:v>4.0955399863993569E-13</c:v>
                      </c:pt>
                      <c:pt idx="7301">
                        <c:v>4.0956951765763143E-13</c:v>
                      </c:pt>
                      <c:pt idx="7302">
                        <c:v>4.0958510872767541E-13</c:v>
                      </c:pt>
                      <c:pt idx="7303">
                        <c:v>4.096007720842994E-13</c:v>
                      </c:pt>
                      <c:pt idx="7304">
                        <c:v>4.0961650796173464E-13</c:v>
                      </c:pt>
                      <c:pt idx="7305">
                        <c:v>4.0963231659421199E-13</c:v>
                      </c:pt>
                      <c:pt idx="7306">
                        <c:v>4.0964819821596226E-13</c:v>
                      </c:pt>
                      <c:pt idx="7307">
                        <c:v>4.0966415306121714E-13</c:v>
                      </c:pt>
                      <c:pt idx="7308">
                        <c:v>4.0968018136420715E-13</c:v>
                      </c:pt>
                      <c:pt idx="7309">
                        <c:v>4.0969628335916393E-13</c:v>
                      </c:pt>
                      <c:pt idx="7310">
                        <c:v>4.097124592803188E-13</c:v>
                      </c:pt>
                      <c:pt idx="7311">
                        <c:v>4.0972870936190291E-13</c:v>
                      </c:pt>
                      <c:pt idx="7312">
                        <c:v>4.0974503383814661E-13</c:v>
                      </c:pt>
                      <c:pt idx="7313">
                        <c:v>4.0976143294328191E-13</c:v>
                      </c:pt>
                      <c:pt idx="7314">
                        <c:v>4.0977790691153966E-13</c:v>
                      </c:pt>
                      <c:pt idx="7315">
                        <c:v>4.0979445597715067E-13</c:v>
                      </c:pt>
                      <c:pt idx="7316">
                        <c:v>4.0981108037434654E-13</c:v>
                      </c:pt>
                      <c:pt idx="7317">
                        <c:v>4.0982778033735843E-13</c:v>
                      </c:pt>
                      <c:pt idx="7318">
                        <c:v>4.0984455610041759E-13</c:v>
                      </c:pt>
                      <c:pt idx="7319">
                        <c:v>4.0986140789775437E-13</c:v>
                      </c:pt>
                      <c:pt idx="7320">
                        <c:v>4.0987833596360073E-13</c:v>
                      </c:pt>
                      <c:pt idx="7321">
                        <c:v>4.0989534053218708E-13</c:v>
                      </c:pt>
                      <c:pt idx="7322">
                        <c:v>4.0991242183774588E-13</c:v>
                      </c:pt>
                      <c:pt idx="7323">
                        <c:v>4.0992958011450635E-13</c:v>
                      </c:pt>
                      <c:pt idx="7324">
                        <c:v>4.0994681559670144E-13</c:v>
                      </c:pt>
                      <c:pt idx="7325">
                        <c:v>4.0996412851856128E-13</c:v>
                      </c:pt>
                      <c:pt idx="7326">
                        <c:v>4.0998151911431738E-13</c:v>
                      </c:pt>
                      <c:pt idx="7327">
                        <c:v>4.0999898761820099E-13</c:v>
                      </c:pt>
                      <c:pt idx="7328">
                        <c:v>4.1001653426444272E-13</c:v>
                      </c:pt>
                      <c:pt idx="7329">
                        <c:v>4.1003415928727478E-13</c:v>
                      </c:pt>
                      <c:pt idx="7330">
                        <c:v>4.1005186292092676E-13</c:v>
                      </c:pt>
                      <c:pt idx="7331">
                        <c:v>4.1006964539963128E-13</c:v>
                      </c:pt>
                      <c:pt idx="7332">
                        <c:v>4.1008750695761838E-13</c:v>
                      </c:pt>
                      <c:pt idx="7333">
                        <c:v>4.1010544782912002E-13</c:v>
                      </c:pt>
                      <c:pt idx="7334">
                        <c:v>4.1012346824836666E-13</c:v>
                      </c:pt>
                      <c:pt idx="7335">
                        <c:v>4.1014156844958986E-13</c:v>
                      </c:pt>
                      <c:pt idx="7336">
                        <c:v>4.1015974866702081E-13</c:v>
                      </c:pt>
                      <c:pt idx="7337">
                        <c:v>4.1017800913489087E-13</c:v>
                      </c:pt>
                      <c:pt idx="7338">
                        <c:v>4.1019635008743045E-13</c:v>
                      </c:pt>
                      <c:pt idx="7339">
                        <c:v>4.102147717588713E-13</c:v>
                      </c:pt>
                      <c:pt idx="7340">
                        <c:v>4.1023327438344452E-13</c:v>
                      </c:pt>
                      <c:pt idx="7341">
                        <c:v>4.1025185819538073E-13</c:v>
                      </c:pt>
                      <c:pt idx="7342">
                        <c:v>4.1027052342891157E-13</c:v>
                      </c:pt>
                      <c:pt idx="7343">
                        <c:v>4.102892703182684E-13</c:v>
                      </c:pt>
                      <c:pt idx="7344">
                        <c:v>4.1030809909768218E-13</c:v>
                      </c:pt>
                      <c:pt idx="7345">
                        <c:v>4.103270100013835E-13</c:v>
                      </c:pt>
                      <c:pt idx="7346">
                        <c:v>4.1034600326360408E-13</c:v>
                      </c:pt>
                      <c:pt idx="7347">
                        <c:v>4.1036507911857461E-13</c:v>
                      </c:pt>
                      <c:pt idx="7348">
                        <c:v>4.1038423780052656E-13</c:v>
                      </c:pt>
                      <c:pt idx="7349">
                        <c:v>4.1040347954369153E-13</c:v>
                      </c:pt>
                      <c:pt idx="7350">
                        <c:v>4.1042280458230017E-13</c:v>
                      </c:pt>
                      <c:pt idx="7351">
                        <c:v>4.1044221315058329E-13</c:v>
                      </c:pt>
                      <c:pt idx="7352">
                        <c:v>4.1046170548277259E-13</c:v>
                      </c:pt>
                      <c:pt idx="7353">
                        <c:v>4.1048128181309918E-13</c:v>
                      </c:pt>
                      <c:pt idx="7354">
                        <c:v>4.1050094237579366E-13</c:v>
                      </c:pt>
                      <c:pt idx="7355">
                        <c:v>4.1052068740508768E-13</c:v>
                      </c:pt>
                      <c:pt idx="7356">
                        <c:v>4.1054051713521251E-13</c:v>
                      </c:pt>
                      <c:pt idx="7357">
                        <c:v>4.105604318003987E-13</c:v>
                      </c:pt>
                      <c:pt idx="7358">
                        <c:v>4.1058043163487794E-13</c:v>
                      </c:pt>
                      <c:pt idx="7359">
                        <c:v>4.1060051687288135E-13</c:v>
                      </c:pt>
                      <c:pt idx="7360">
                        <c:v>4.1062068774864009E-13</c:v>
                      </c:pt>
                      <c:pt idx="7361">
                        <c:v>4.1064094449638489E-13</c:v>
                      </c:pt>
                      <c:pt idx="7362">
                        <c:v>4.1066128735034713E-13</c:v>
                      </c:pt>
                      <c:pt idx="7363">
                        <c:v>4.1068171654475765E-13</c:v>
                      </c:pt>
                      <c:pt idx="7364">
                        <c:v>4.1070223231384866E-13</c:v>
                      </c:pt>
                      <c:pt idx="7365">
                        <c:v>4.1072283489185011E-13</c:v>
                      </c:pt>
                      <c:pt idx="7366">
                        <c:v>4.1074352451299326E-13</c:v>
                      </c:pt>
                      <c:pt idx="7367">
                        <c:v>4.1076430141150982E-13</c:v>
                      </c:pt>
                      <c:pt idx="7368">
                        <c:v>4.1078516582163144E-13</c:v>
                      </c:pt>
                      <c:pt idx="7369">
                        <c:v>4.1080611797758761E-13</c:v>
                      </c:pt>
                      <c:pt idx="7370">
                        <c:v>4.1082715811361111E-13</c:v>
                      </c:pt>
                      <c:pt idx="7371">
                        <c:v>4.1084828646393188E-13</c:v>
                      </c:pt>
                      <c:pt idx="7372">
                        <c:v>4.1086950326278193E-13</c:v>
                      </c:pt>
                      <c:pt idx="7373">
                        <c:v>4.108908087443916E-13</c:v>
                      </c:pt>
                      <c:pt idx="7374">
                        <c:v>4.1091220314299261E-13</c:v>
                      </c:pt>
                      <c:pt idx="7375">
                        <c:v>4.1093368669281612E-13</c:v>
                      </c:pt>
                      <c:pt idx="7376">
                        <c:v>4.1095525962809348E-13</c:v>
                      </c:pt>
                      <c:pt idx="7377">
                        <c:v>4.1097692218305503E-13</c:v>
                      </c:pt>
                      <c:pt idx="7378">
                        <c:v>4.1099867459193249E-13</c:v>
                      </c:pt>
                      <c:pt idx="7379">
                        <c:v>4.1102051708895655E-13</c:v>
                      </c:pt>
                      <c:pt idx="7380">
                        <c:v>4.1104244990835944E-13</c:v>
                      </c:pt>
                      <c:pt idx="7381">
                        <c:v>4.1106447328437124E-13</c:v>
                      </c:pt>
                      <c:pt idx="7382">
                        <c:v>4.1108658745122357E-13</c:v>
                      </c:pt>
                      <c:pt idx="7383">
                        <c:v>4.1110879264314698E-13</c:v>
                      </c:pt>
                      <c:pt idx="7384">
                        <c:v>4.1113108909437327E-13</c:v>
                      </c:pt>
                      <c:pt idx="7385">
                        <c:v>4.1115347703913365E-13</c:v>
                      </c:pt>
                      <c:pt idx="7386">
                        <c:v>4.1117595671165843E-13</c:v>
                      </c:pt>
                      <c:pt idx="7387">
                        <c:v>4.111985283461797E-13</c:v>
                      </c:pt>
                      <c:pt idx="7388">
                        <c:v>4.1122119217692833E-13</c:v>
                      </c:pt>
                      <c:pt idx="7389">
                        <c:v>4.1124394841096184E-13</c:v>
                      </c:pt>
                      <c:pt idx="7390">
                        <c:v>4.1126679698103633E-13</c:v>
                      </c:pt>
                      <c:pt idx="7391">
                        <c:v>4.1128973812611262E-13</c:v>
                      </c:pt>
                      <c:pt idx="7392">
                        <c:v>4.1131277219308869E-13</c:v>
                      </c:pt>
                      <c:pt idx="7393">
                        <c:v>4.1133589952886167E-13</c:v>
                      </c:pt>
                      <c:pt idx="7394">
                        <c:v>4.1135912048032999E-13</c:v>
                      </c:pt>
                      <c:pt idx="7395">
                        <c:v>4.1138243539439151E-13</c:v>
                      </c:pt>
                      <c:pt idx="7396">
                        <c:v>4.1140584461794332E-13</c:v>
                      </c:pt>
                      <c:pt idx="7397">
                        <c:v>4.114293484978838E-13</c:v>
                      </c:pt>
                      <c:pt idx="7398">
                        <c:v>4.114529473811108E-13</c:v>
                      </c:pt>
                      <c:pt idx="7399">
                        <c:v>4.1147664161452148E-13</c:v>
                      </c:pt>
                      <c:pt idx="7400">
                        <c:v>4.1150043154501445E-13</c:v>
                      </c:pt>
                      <c:pt idx="7401">
                        <c:v>4.1152431751948702E-13</c:v>
                      </c:pt>
                      <c:pt idx="7402">
                        <c:v>4.1154829988483749E-13</c:v>
                      </c:pt>
                      <c:pt idx="7403">
                        <c:v>4.1157237898796278E-13</c:v>
                      </c:pt>
                      <c:pt idx="7404">
                        <c:v>4.1159655517576124E-13</c:v>
                      </c:pt>
                      <c:pt idx="7405">
                        <c:v>4.1162082879513089E-13</c:v>
                      </c:pt>
                      <c:pt idx="7406">
                        <c:v>4.1164520019296893E-13</c:v>
                      </c:pt>
                      <c:pt idx="7407">
                        <c:v>4.1166966971617352E-13</c:v>
                      </c:pt>
                      <c:pt idx="7408">
                        <c:v>4.1169423771164253E-13</c:v>
                      </c:pt>
                      <c:pt idx="7409">
                        <c:v>4.117189045262733E-13</c:v>
                      </c:pt>
                      <c:pt idx="7410">
                        <c:v>4.117436705069641E-13</c:v>
                      </c:pt>
                      <c:pt idx="7411">
                        <c:v>4.1176853600061269E-13</c:v>
                      </c:pt>
                      <c:pt idx="7412">
                        <c:v>4.1179350135411633E-13</c:v>
                      </c:pt>
                      <c:pt idx="7413">
                        <c:v>4.1181856691437342E-13</c:v>
                      </c:pt>
                      <c:pt idx="7414">
                        <c:v>4.1184373302828173E-13</c:v>
                      </c:pt>
                      <c:pt idx="7415">
                        <c:v>4.1186900004273911E-13</c:v>
                      </c:pt>
                      <c:pt idx="7416">
                        <c:v>4.1189436830464278E-13</c:v>
                      </c:pt>
                      <c:pt idx="7417">
                        <c:v>4.1191983816089094E-13</c:v>
                      </c:pt>
                      <c:pt idx="7418">
                        <c:v>4.1194540995838109E-13</c:v>
                      </c:pt>
                      <c:pt idx="7419">
                        <c:v>4.1197108404401197E-13</c:v>
                      </c:pt>
                      <c:pt idx="7420">
                        <c:v>4.1199686076468016E-13</c:v>
                      </c:pt>
                      <c:pt idx="7421">
                        <c:v>4.1202274046728372E-13</c:v>
                      </c:pt>
                      <c:pt idx="7422">
                        <c:v>4.1204872349872123E-13</c:v>
                      </c:pt>
                      <c:pt idx="7423">
                        <c:v>4.1207481020588973E-13</c:v>
                      </c:pt>
                      <c:pt idx="7424">
                        <c:v>4.1210100093568688E-13</c:v>
                      </c:pt>
                      <c:pt idx="7425">
                        <c:v>4.121272960350115E-13</c:v>
                      </c:pt>
                      <c:pt idx="7426">
                        <c:v>4.121536958507603E-13</c:v>
                      </c:pt>
                      <c:pt idx="7427">
                        <c:v>4.1218020072983172E-13</c:v>
                      </c:pt>
                      <c:pt idx="7428">
                        <c:v>4.1220681101912279E-13</c:v>
                      </c:pt>
                      <c:pt idx="7429">
                        <c:v>4.1223352706553231E-13</c:v>
                      </c:pt>
                      <c:pt idx="7430">
                        <c:v>4.1226034921595748E-13</c:v>
                      </c:pt>
                      <c:pt idx="7431">
                        <c:v>4.1228727781729648E-13</c:v>
                      </c:pt>
                      <c:pt idx="7432">
                        <c:v>4.1231431321644661E-13</c:v>
                      </c:pt>
                      <c:pt idx="7433">
                        <c:v>4.1234145576030592E-13</c:v>
                      </c:pt>
                      <c:pt idx="7434">
                        <c:v>4.1236870579577238E-13</c:v>
                      </c:pt>
                      <c:pt idx="7435">
                        <c:v>4.1239606366974329E-13</c:v>
                      </c:pt>
                      <c:pt idx="7436">
                        <c:v>4.1242352972911691E-13</c:v>
                      </c:pt>
                      <c:pt idx="7437">
                        <c:v>4.1245110432079101E-13</c:v>
                      </c:pt>
                      <c:pt idx="7438">
                        <c:v>4.1247878779166279E-13</c:v>
                      </c:pt>
                      <c:pt idx="7439">
                        <c:v>4.1250658048863076E-13</c:v>
                      </c:pt>
                      <c:pt idx="7440">
                        <c:v>4.1253448275859258E-13</c:v>
                      </c:pt>
                      <c:pt idx="7441">
                        <c:v>4.1256249494844626E-13</c:v>
                      </c:pt>
                      <c:pt idx="7442">
                        <c:v>4.125906174050886E-13</c:v>
                      </c:pt>
                      <c:pt idx="7443">
                        <c:v>4.1261885047541848E-13</c:v>
                      </c:pt>
                      <c:pt idx="7444">
                        <c:v>4.1264719450633273E-13</c:v>
                      </c:pt>
                      <c:pt idx="7445">
                        <c:v>4.1267564984473054E-13</c:v>
                      </c:pt>
                      <c:pt idx="7446">
                        <c:v>4.127042168375084E-13</c:v>
                      </c:pt>
                      <c:pt idx="7447">
                        <c:v>4.1273289583156407E-13</c:v>
                      </c:pt>
                      <c:pt idx="7448">
                        <c:v>4.1276168717379616E-13</c:v>
                      </c:pt>
                      <c:pt idx="7449">
                        <c:v>4.1279059121110229E-13</c:v>
                      </c:pt>
                      <c:pt idx="7450">
                        <c:v>4.128196082903803E-13</c:v>
                      </c:pt>
                      <c:pt idx="7451">
                        <c:v>4.1284873875852787E-13</c:v>
                      </c:pt>
                      <c:pt idx="7452">
                        <c:v>4.1287798296244239E-13</c:v>
                      </c:pt>
                      <c:pt idx="7453">
                        <c:v>4.1290734124902213E-13</c:v>
                      </c:pt>
                      <c:pt idx="7454">
                        <c:v>4.1293681396516439E-13</c:v>
                      </c:pt>
                      <c:pt idx="7455">
                        <c:v>4.1296640145776734E-13</c:v>
                      </c:pt>
                      <c:pt idx="7456">
                        <c:v>4.1299610407372909E-13</c:v>
                      </c:pt>
                      <c:pt idx="7457">
                        <c:v>4.1302592215994724E-13</c:v>
                      </c:pt>
                      <c:pt idx="7458">
                        <c:v>4.1305585606331905E-13</c:v>
                      </c:pt>
                      <c:pt idx="7459">
                        <c:v>4.1308590613074273E-13</c:v>
                      </c:pt>
                      <c:pt idx="7460">
                        <c:v>4.1311607270911579E-13</c:v>
                      </c:pt>
                      <c:pt idx="7461">
                        <c:v>4.1314635614533694E-13</c:v>
                      </c:pt>
                      <c:pt idx="7462">
                        <c:v>4.1317675678630309E-13</c:v>
                      </c:pt>
                      <c:pt idx="7463">
                        <c:v>4.1320727497891165E-13</c:v>
                      </c:pt>
                      <c:pt idx="7464">
                        <c:v>4.1323791107006202E-13</c:v>
                      </c:pt>
                      <c:pt idx="7465">
                        <c:v>4.1326866540665052E-13</c:v>
                      </c:pt>
                      <c:pt idx="7466">
                        <c:v>4.1329953833557556E-13</c:v>
                      </c:pt>
                      <c:pt idx="7467">
                        <c:v>4.1333053020373443E-13</c:v>
                      </c:pt>
                      <c:pt idx="7468">
                        <c:v>4.1336164135802546E-13</c:v>
                      </c:pt>
                      <c:pt idx="7469">
                        <c:v>4.133928721453464E-13</c:v>
                      </c:pt>
                      <c:pt idx="7470">
                        <c:v>4.1342422291259522E-13</c:v>
                      </c:pt>
                      <c:pt idx="7471">
                        <c:v>4.1345569400666901E-13</c:v>
                      </c:pt>
                      <c:pt idx="7472">
                        <c:v>4.1348728577446609E-13</c:v>
                      </c:pt>
                      <c:pt idx="7473">
                        <c:v>4.1351899856288387E-13</c:v>
                      </c:pt>
                      <c:pt idx="7474">
                        <c:v>4.135508327188211E-13</c:v>
                      </c:pt>
                      <c:pt idx="7475">
                        <c:v>4.1358278858917451E-13</c:v>
                      </c:pt>
                      <c:pt idx="7476">
                        <c:v>4.1361486652084188E-13</c:v>
                      </c:pt>
                      <c:pt idx="7477">
                        <c:v>4.1364706686072219E-13</c:v>
                      </c:pt>
                      <c:pt idx="7478">
                        <c:v>4.1367938995571199E-13</c:v>
                      </c:pt>
                      <c:pt idx="7479">
                        <c:v>4.1371183615270919E-13</c:v>
                      </c:pt>
                      <c:pt idx="7480">
                        <c:v>4.1374440579861276E-13</c:v>
                      </c:pt>
                      <c:pt idx="7481">
                        <c:v>4.1377709924031914E-13</c:v>
                      </c:pt>
                      <c:pt idx="7482">
                        <c:v>4.1380991682472696E-13</c:v>
                      </c:pt>
                      <c:pt idx="7483">
                        <c:v>4.1384285889873316E-13</c:v>
                      </c:pt>
                      <c:pt idx="7484">
                        <c:v>4.1387592580923701E-13</c:v>
                      </c:pt>
                      <c:pt idx="7485">
                        <c:v>4.1390911790313431E-13</c:v>
                      </c:pt>
                      <c:pt idx="7486">
                        <c:v>4.1394243552732463E-13</c:v>
                      </c:pt>
                      <c:pt idx="7487">
                        <c:v>4.1397587902870473E-13</c:v>
                      </c:pt>
                      <c:pt idx="7488">
                        <c:v>4.1400944875417301E-13</c:v>
                      </c:pt>
                      <c:pt idx="7489">
                        <c:v>4.1404314505062703E-13</c:v>
                      </c:pt>
                      <c:pt idx="7490">
                        <c:v>4.1407696826496425E-13</c:v>
                      </c:pt>
                      <c:pt idx="7491">
                        <c:v>4.1411091874408283E-13</c:v>
                      </c:pt>
                      <c:pt idx="7492">
                        <c:v>4.1414499683488078E-13</c:v>
                      </c:pt>
                      <c:pt idx="7493">
                        <c:v>4.1417920288425581E-13</c:v>
                      </c:pt>
                      <c:pt idx="7494">
                        <c:v>4.1421353723910508E-13</c:v>
                      </c:pt>
                      <c:pt idx="7495">
                        <c:v>4.1424800024632638E-13</c:v>
                      </c:pt>
                      <c:pt idx="7496">
                        <c:v>4.142825922528187E-13</c:v>
                      </c:pt>
                      <c:pt idx="7497">
                        <c:v>4.1431731360547883E-13</c:v>
                      </c:pt>
                      <c:pt idx="7498">
                        <c:v>4.1435216465120479E-13</c:v>
                      </c:pt>
                      <c:pt idx="7499">
                        <c:v>4.1438714573689473E-13</c:v>
                      </c:pt>
                      <c:pt idx="7500">
                        <c:v>4.1442225720944566E-13</c:v>
                      </c:pt>
                      <c:pt idx="7501">
                        <c:v>4.1445749941575619E-13</c:v>
                      </c:pt>
                      <c:pt idx="7502">
                        <c:v>4.1449287270272373E-13</c:v>
                      </c:pt>
                      <c:pt idx="7503">
                        <c:v>4.1452837741724583E-13</c:v>
                      </c:pt>
                      <c:pt idx="7504">
                        <c:v>4.1456401390622057E-13</c:v>
                      </c:pt>
                      <c:pt idx="7505">
                        <c:v>4.1459978251654609E-13</c:v>
                      </c:pt>
                      <c:pt idx="7506">
                        <c:v>4.1463568359511946E-13</c:v>
                      </c:pt>
                      <c:pt idx="7507">
                        <c:v>4.1467171748883883E-13</c:v>
                      </c:pt>
                      <c:pt idx="7508">
                        <c:v>4.1470788454460242E-13</c:v>
                      </c:pt>
                      <c:pt idx="7509">
                        <c:v>4.1474418510930768E-13</c:v>
                      </c:pt>
                      <c:pt idx="7510">
                        <c:v>4.1478061952985192E-13</c:v>
                      </c:pt>
                      <c:pt idx="7511">
                        <c:v>4.1481718815313365E-13</c:v>
                      </c:pt>
                      <c:pt idx="7512">
                        <c:v>4.1485389132604993E-13</c:v>
                      </c:pt>
                      <c:pt idx="7513">
                        <c:v>4.1489072939549916E-13</c:v>
                      </c:pt>
                      <c:pt idx="7514">
                        <c:v>4.1492770270837912E-13</c:v>
                      </c:pt>
                      <c:pt idx="7515">
                        <c:v>4.1496481161158776E-13</c:v>
                      </c:pt>
                      <c:pt idx="7516">
                        <c:v>4.1500205645202208E-13</c:v>
                      </c:pt>
                      <c:pt idx="7517">
                        <c:v>4.1503943757658054E-13</c:v>
                      </c:pt>
                      <c:pt idx="7518">
                        <c:v>4.1507695533216096E-13</c:v>
                      </c:pt>
                      <c:pt idx="7519">
                        <c:v>4.151146103051984E-13</c:v>
                      </c:pt>
                      <c:pt idx="7520">
                        <c:v>4.1515240328460151E-13</c:v>
                      </c:pt>
                      <c:pt idx="7521">
                        <c:v>4.1519033475318594E-13</c:v>
                      </c:pt>
                      <c:pt idx="7522">
                        <c:v>4.1522840519028851E-13</c:v>
                      </c:pt>
                      <c:pt idx="7523">
                        <c:v>4.1526661507524339E-13</c:v>
                      </c:pt>
                      <c:pt idx="7524">
                        <c:v>4.1530496488738597E-13</c:v>
                      </c:pt>
                      <c:pt idx="7525">
                        <c:v>4.1534345510605092E-13</c:v>
                      </c:pt>
                      <c:pt idx="7526">
                        <c:v>4.1538208621057435E-13</c:v>
                      </c:pt>
                      <c:pt idx="7527">
                        <c:v>4.1542085868028981E-13</c:v>
                      </c:pt>
                      <c:pt idx="7528">
                        <c:v>4.1545977299453398E-13</c:v>
                      </c:pt>
                      <c:pt idx="7529">
                        <c:v>4.154988296326409E-13</c:v>
                      </c:pt>
                      <c:pt idx="7530">
                        <c:v>4.1553802907394659E-13</c:v>
                      </c:pt>
                      <c:pt idx="7531">
                        <c:v>4.1557737179778461E-13</c:v>
                      </c:pt>
                      <c:pt idx="7532">
                        <c:v>4.1561685828349182E-13</c:v>
                      </c:pt>
                      <c:pt idx="7533">
                        <c:v>4.1565648901040202E-13</c:v>
                      </c:pt>
                      <c:pt idx="7534">
                        <c:v>4.1569626445785028E-13</c:v>
                      </c:pt>
                      <c:pt idx="7535">
                        <c:v>4.1573618510517286E-13</c:v>
                      </c:pt>
                      <c:pt idx="7536">
                        <c:v>4.1577625143170361E-13</c:v>
                      </c:pt>
                      <c:pt idx="7537">
                        <c:v>4.158164639167786E-13</c:v>
                      </c:pt>
                      <c:pt idx="7538">
                        <c:v>4.1585682303973194E-13</c:v>
                      </c:pt>
                      <c:pt idx="7539">
                        <c:v>4.1589732927990004E-13</c:v>
                      </c:pt>
                      <c:pt idx="7540">
                        <c:v>4.1593798311661675E-13</c:v>
                      </c:pt>
                      <c:pt idx="7541">
                        <c:v>4.1597878502921708E-13</c:v>
                      </c:pt>
                      <c:pt idx="7542">
                        <c:v>4.1601973549703705E-13</c:v>
                      </c:pt>
                      <c:pt idx="7543">
                        <c:v>4.1606083499941122E-13</c:v>
                      </c:pt>
                      <c:pt idx="7544">
                        <c:v>4.1610208401567515E-13</c:v>
                      </c:pt>
                      <c:pt idx="7545">
                        <c:v>4.1614348302516359E-13</c:v>
                      </c:pt>
                      <c:pt idx="7546">
                        <c:v>4.1618503250721126E-13</c:v>
                      </c:pt>
                      <c:pt idx="7547">
                        <c:v>4.1622673294115311E-13</c:v>
                      </c:pt>
                      <c:pt idx="7548">
                        <c:v>4.1626858480632566E-13</c:v>
                      </c:pt>
                      <c:pt idx="7549">
                        <c:v>4.1631058858206251E-13</c:v>
                      </c:pt>
                      <c:pt idx="7550">
                        <c:v>4.1635274474769948E-13</c:v>
                      </c:pt>
                      <c:pt idx="7551">
                        <c:v>4.1639505378257107E-13</c:v>
                      </c:pt>
                      <c:pt idx="7552">
                        <c:v>4.164375161660129E-13</c:v>
                      </c:pt>
                      <c:pt idx="7553">
                        <c:v>4.1648013237736017E-13</c:v>
                      </c:pt>
                      <c:pt idx="7554">
                        <c:v>4.165229028959477E-13</c:v>
                      </c:pt>
                      <c:pt idx="7555">
                        <c:v>4.1656582820111034E-13</c:v>
                      </c:pt>
                      <c:pt idx="7556">
                        <c:v>4.166089087721835E-13</c:v>
                      </c:pt>
                      <c:pt idx="7557">
                        <c:v>4.1665214508850245E-13</c:v>
                      </c:pt>
                      <c:pt idx="7558">
                        <c:v>4.1669553762940154E-13</c:v>
                      </c:pt>
                      <c:pt idx="7559">
                        <c:v>4.1673908687421664E-13</c:v>
                      </c:pt>
                      <c:pt idx="7560">
                        <c:v>4.1678279330228265E-13</c:v>
                      </c:pt>
                      <c:pt idx="7561">
                        <c:v>4.1682665739293408E-13</c:v>
                      </c:pt>
                      <c:pt idx="7562">
                        <c:v>4.1687067962550741E-13</c:v>
                      </c:pt>
                      <c:pt idx="7563">
                        <c:v>4.1691486047933551E-13</c:v>
                      </c:pt>
                      <c:pt idx="7564">
                        <c:v>4.1695920043375578E-13</c:v>
                      </c:pt>
                      <c:pt idx="7565">
                        <c:v>4.1700369996810175E-13</c:v>
                      </c:pt>
                      <c:pt idx="7566">
                        <c:v>4.170483595617093E-13</c:v>
                      </c:pt>
                      <c:pt idx="7567">
                        <c:v>4.1709317969391344E-13</c:v>
                      </c:pt>
                      <c:pt idx="7568">
                        <c:v>4.1713816084404866E-13</c:v>
                      </c:pt>
                      <c:pt idx="7569">
                        <c:v>4.1718330349145054E-13</c:v>
                      </c:pt>
                      <c:pt idx="7570">
                        <c:v>4.1722860811545438E-13</c:v>
                      </c:pt>
                      <c:pt idx="7571">
                        <c:v>4.1727407519539464E-13</c:v>
                      </c:pt>
                      <c:pt idx="7572">
                        <c:v>4.1731970521060673E-13</c:v>
                      </c:pt>
                      <c:pt idx="7573">
                        <c:v>4.1736549864042602E-13</c:v>
                      </c:pt>
                      <c:pt idx="7574">
                        <c:v>4.17411455964187E-13</c:v>
                      </c:pt>
                      <c:pt idx="7575">
                        <c:v>4.174575776612251E-13</c:v>
                      </c:pt>
                      <c:pt idx="7576">
                        <c:v>4.1750386421087577E-13</c:v>
                      </c:pt>
                      <c:pt idx="7577">
                        <c:v>4.1755031609247332E-13</c:v>
                      </c:pt>
                      <c:pt idx="7578">
                        <c:v>4.1759693378535387E-13</c:v>
                      </c:pt>
                      <c:pt idx="7579">
                        <c:v>4.1764371776885156E-13</c:v>
                      </c:pt>
                      <c:pt idx="7580">
                        <c:v>4.1769066852230136E-13</c:v>
                      </c:pt>
                      <c:pt idx="7581">
                        <c:v>4.1773778652503899E-13</c:v>
                      </c:pt>
                      <c:pt idx="7582">
                        <c:v>4.1778507225639944E-13</c:v>
                      </c:pt>
                      <c:pt idx="7583">
                        <c:v>4.1783252619571804E-13</c:v>
                      </c:pt>
                      <c:pt idx="7584">
                        <c:v>4.1788014882232899E-13</c:v>
                      </c:pt>
                      <c:pt idx="7585">
                        <c:v>4.1792794061556824E-13</c:v>
                      </c:pt>
                      <c:pt idx="7586">
                        <c:v>4.1797590205477062E-13</c:v>
                      </c:pt>
                      <c:pt idx="7587">
                        <c:v>4.1802403361927093E-13</c:v>
                      </c:pt>
                      <c:pt idx="7588">
                        <c:v>4.1807233578840457E-13</c:v>
                      </c:pt>
                      <c:pt idx="7589">
                        <c:v>4.1812080904150672E-13</c:v>
                      </c:pt>
                      <c:pt idx="7590">
                        <c:v>4.1816945385791258E-13</c:v>
                      </c:pt>
                      <c:pt idx="7591">
                        <c:v>4.1821827071695625E-13</c:v>
                      </c:pt>
                      <c:pt idx="7592">
                        <c:v>4.1826726009797381E-13</c:v>
                      </c:pt>
                      <c:pt idx="7593">
                        <c:v>4.1831642248029975E-13</c:v>
                      </c:pt>
                      <c:pt idx="7594">
                        <c:v>4.1836575834327014E-13</c:v>
                      </c:pt>
                      <c:pt idx="7595">
                        <c:v>4.1841526816621864E-13</c:v>
                      </c:pt>
                      <c:pt idx="7596">
                        <c:v>4.1846495242848166E-13</c:v>
                      </c:pt>
                      <c:pt idx="7597">
                        <c:v>4.1851481160939346E-13</c:v>
                      </c:pt>
                      <c:pt idx="7598">
                        <c:v>4.1856484618828934E-13</c:v>
                      </c:pt>
                      <c:pt idx="7599">
                        <c:v>4.1861505664450493E-13</c:v>
                      </c:pt>
                      <c:pt idx="7600">
                        <c:v>4.1866544345737468E-13</c:v>
                      </c:pt>
                      <c:pt idx="7601">
                        <c:v>4.1871600710623359E-13</c:v>
                      </c:pt>
                      <c:pt idx="7602">
                        <c:v>4.1876674807041627E-13</c:v>
                      </c:pt>
                      <c:pt idx="7603">
                        <c:v>4.188176668292597E-13</c:v>
                      </c:pt>
                      <c:pt idx="7604">
                        <c:v>4.1886876386209723E-13</c:v>
                      </c:pt>
                      <c:pt idx="7605">
                        <c:v>4.1892003960688987E-13</c:v>
                      </c:pt>
                      <c:pt idx="7606">
                        <c:v>4.1897149442402864E-13</c:v>
                      </c:pt>
                      <c:pt idx="7607">
                        <c:v>4.1902312891129879E-13</c:v>
                      </c:pt>
                      <c:pt idx="7608">
                        <c:v>4.1907494369123209E-13</c:v>
                      </c:pt>
                      <c:pt idx="7609">
                        <c:v>4.1912693938636166E-13</c:v>
                      </c:pt>
                      <c:pt idx="7610">
                        <c:v>4.191791166192211E-13</c:v>
                      </c:pt>
                      <c:pt idx="7611">
                        <c:v>4.1923147601234383E-13</c:v>
                      </c:pt>
                      <c:pt idx="7612">
                        <c:v>4.1928401818826248E-13</c:v>
                      </c:pt>
                      <c:pt idx="7613">
                        <c:v>4.1933674376951028E-13</c:v>
                      </c:pt>
                      <c:pt idx="7614">
                        <c:v>4.1938965337862082E-13</c:v>
                      </c:pt>
                      <c:pt idx="7615">
                        <c:v>4.1944274763812591E-13</c:v>
                      </c:pt>
                      <c:pt idx="7616">
                        <c:v>4.1949602717056025E-13</c:v>
                      </c:pt>
                      <c:pt idx="7617">
                        <c:v>4.1954949259845556E-13</c:v>
                      </c:pt>
                      <c:pt idx="7618">
                        <c:v>4.1960314454434602E-13</c:v>
                      </c:pt>
                      <c:pt idx="7619">
                        <c:v>4.1965698363076371E-13</c:v>
                      </c:pt>
                      <c:pt idx="7620">
                        <c:v>4.1971101048024316E-13</c:v>
                      </c:pt>
                      <c:pt idx="7621">
                        <c:v>4.1976522571531565E-13</c:v>
                      </c:pt>
                      <c:pt idx="7622">
                        <c:v>4.1981962995851622E-13</c:v>
                      </c:pt>
                      <c:pt idx="7623">
                        <c:v>4.1987422383237643E-13</c:v>
                      </c:pt>
                      <c:pt idx="7624">
                        <c:v>4.1992900795943042E-13</c:v>
                      </c:pt>
                      <c:pt idx="7625">
                        <c:v>4.1998398296221078E-13</c:v>
                      </c:pt>
                      <c:pt idx="7626">
                        <c:v>4.2003914946325062E-13</c:v>
                      </c:pt>
                      <c:pt idx="7627">
                        <c:v>4.2009450808508303E-13</c:v>
                      </c:pt>
                      <c:pt idx="7628">
                        <c:v>4.2015005945024185E-13</c:v>
                      </c:pt>
                      <c:pt idx="7629">
                        <c:v>4.2020580418125939E-13</c:v>
                      </c:pt>
                      <c:pt idx="7630">
                        <c:v>4.2026174290066879E-13</c:v>
                      </c:pt>
                      <c:pt idx="7631">
                        <c:v>4.2031787623100283E-13</c:v>
                      </c:pt>
                      <c:pt idx="7632">
                        <c:v>4.2037420479479605E-13</c:v>
                      </c:pt>
                      <c:pt idx="7633">
                        <c:v>4.2043072921458006E-13</c:v>
                      </c:pt>
                      <c:pt idx="7634">
                        <c:v>4.2048745011288895E-13</c:v>
                      </c:pt>
                      <c:pt idx="7635">
                        <c:v>4.2054436811225545E-13</c:v>
                      </c:pt>
                      <c:pt idx="7636">
                        <c:v>4.2060148383521244E-13</c:v>
                      </c:pt>
                      <c:pt idx="7637">
                        <c:v>4.2065879790429325E-13</c:v>
                      </c:pt>
                      <c:pt idx="7638">
                        <c:v>4.2071631094203136E-13</c:v>
                      </c:pt>
                      <c:pt idx="7639">
                        <c:v>4.2077402357095889E-13</c:v>
                      </c:pt>
                      <c:pt idx="7640">
                        <c:v>4.2083193641361004E-13</c:v>
                      </c:pt>
                      <c:pt idx="7641">
                        <c:v>4.2089005009251732E-13</c:v>
                      </c:pt>
                      <c:pt idx="7642">
                        <c:v>4.2094836523021387E-13</c:v>
                      </c:pt>
                      <c:pt idx="7643">
                        <c:v>4.2100688244923282E-13</c:v>
                      </c:pt>
                      <c:pt idx="7644">
                        <c:v>4.2106560237210785E-13</c:v>
                      </c:pt>
                      <c:pt idx="7645">
                        <c:v>4.2112452562137164E-13</c:v>
                      </c:pt>
                      <c:pt idx="7646">
                        <c:v>4.2118365281955696E-13</c:v>
                      </c:pt>
                      <c:pt idx="7647">
                        <c:v>4.2124298458919725E-13</c:v>
                      </c:pt>
                      <c:pt idx="7648">
                        <c:v>4.2130252155282509E-13</c:v>
                      </c:pt>
                      <c:pt idx="7649">
                        <c:v>4.2136226433297441E-13</c:v>
                      </c:pt>
                      <c:pt idx="7650">
                        <c:v>4.2142221355217818E-13</c:v>
                      </c:pt>
                      <c:pt idx="7651">
                        <c:v>4.2148236983296965E-13</c:v>
                      </c:pt>
                      <c:pt idx="7652">
                        <c:v>4.2154273379788108E-13</c:v>
                      </c:pt>
                      <c:pt idx="7653">
                        <c:v>4.2160330606944625E-13</c:v>
                      </c:pt>
                      <c:pt idx="7654">
                        <c:v>4.2166408727019826E-13</c:v>
                      </c:pt>
                      <c:pt idx="7655">
                        <c:v>4.2172507802267063E-13</c:v>
                      </c:pt>
                      <c:pt idx="7656">
                        <c:v>4.2178627894939522E-13</c:v>
                      </c:pt>
                      <c:pt idx="7657">
                        <c:v>4.2184769067290559E-13</c:v>
                      </c:pt>
                      <c:pt idx="7658">
                        <c:v>4.2190931381573585E-13</c:v>
                      </c:pt>
                      <c:pt idx="7659">
                        <c:v>4.2197114900041794E-13</c:v>
                      </c:pt>
                      <c:pt idx="7660">
                        <c:v>4.2203319684948559E-13</c:v>
                      </c:pt>
                      <c:pt idx="7661">
                        <c:v>4.2209545798547212E-13</c:v>
                      </c:pt>
                      <c:pt idx="7662">
                        <c:v>4.2215793303090977E-13</c:v>
                      </c:pt>
                      <c:pt idx="7663">
                        <c:v>4.2222062260833242E-13</c:v>
                      </c:pt>
                      <c:pt idx="7664">
                        <c:v>4.2228352734027218E-13</c:v>
                      </c:pt>
                      <c:pt idx="7665">
                        <c:v>4.2234664784926406E-13</c:v>
                      </c:pt>
                      <c:pt idx="7666">
                        <c:v>4.2240998475783933E-13</c:v>
                      </c:pt>
                      <c:pt idx="7667">
                        <c:v>4.2247353868853125E-13</c:v>
                      </c:pt>
                      <c:pt idx="7668">
                        <c:v>4.2253731026387438E-13</c:v>
                      </c:pt>
                      <c:pt idx="7669">
                        <c:v>4.2260130010640073E-13</c:v>
                      </c:pt>
                      <c:pt idx="7670">
                        <c:v>4.2266550883864339E-13</c:v>
                      </c:pt>
                      <c:pt idx="7671">
                        <c:v>4.2272993708313553E-13</c:v>
                      </c:pt>
                      <c:pt idx="7672">
                        <c:v>4.2279458546241038E-13</c:v>
                      </c:pt>
                      <c:pt idx="7673">
                        <c:v>4.2285945459900148E-13</c:v>
                      </c:pt>
                      <c:pt idx="7674">
                        <c:v>4.2292454511544161E-13</c:v>
                      </c:pt>
                      <c:pt idx="7675">
                        <c:v>4.229898576342634E-13</c:v>
                      </c:pt>
                      <c:pt idx="7676">
                        <c:v>4.2305539277800036E-13</c:v>
                      </c:pt>
                      <c:pt idx="7677">
                        <c:v>4.2312115116918544E-13</c:v>
                      </c:pt>
                      <c:pt idx="7678">
                        <c:v>4.2318713343035242E-13</c:v>
                      </c:pt>
                      <c:pt idx="7679">
                        <c:v>4.2325334018403382E-13</c:v>
                      </c:pt>
                      <c:pt idx="7680">
                        <c:v>4.2331977205276212E-13</c:v>
                      </c:pt>
                      <c:pt idx="7681">
                        <c:v>4.2338642965907221E-13</c:v>
                      </c:pt>
                      <c:pt idx="7682">
                        <c:v>4.2345331362549557E-13</c:v>
                      </c:pt>
                      <c:pt idx="7683">
                        <c:v>4.2352042457456637E-13</c:v>
                      </c:pt>
                      <c:pt idx="7684">
                        <c:v>4.2358776312881649E-13</c:v>
                      </c:pt>
                      <c:pt idx="7685">
                        <c:v>4.2365532991078021E-13</c:v>
                      </c:pt>
                      <c:pt idx="7686">
                        <c:v>4.2372312554298997E-13</c:v>
                      </c:pt>
                      <c:pt idx="7687">
                        <c:v>4.237911506479798E-13</c:v>
                      </c:pt>
                      <c:pt idx="7688">
                        <c:v>4.2385940584828147E-13</c:v>
                      </c:pt>
                      <c:pt idx="7689">
                        <c:v>4.2392789176642901E-13</c:v>
                      </c:pt>
                      <c:pt idx="7690">
                        <c:v>4.2399660902495495E-13</c:v>
                      </c:pt>
                      <c:pt idx="7691">
                        <c:v>4.2406555827958052E-13</c:v>
                      </c:pt>
                      <c:pt idx="7692">
                        <c:v>4.2413474077117529E-13</c:v>
                      </c:pt>
                      <c:pt idx="7693">
                        <c:v>4.2420415745668302E-13</c:v>
                      </c:pt>
                      <c:pt idx="7694">
                        <c:v>4.2427380909185462E-13</c:v>
                      </c:pt>
                      <c:pt idx="7695">
                        <c:v>4.2434369643243929E-13</c:v>
                      </c:pt>
                      <c:pt idx="7696">
                        <c:v>4.2441382023418708E-13</c:v>
                      </c:pt>
                      <c:pt idx="7697">
                        <c:v>4.2448418125284764E-13</c:v>
                      </c:pt>
                      <c:pt idx="7698">
                        <c:v>4.2455478024417163E-13</c:v>
                      </c:pt>
                      <c:pt idx="7699">
                        <c:v>4.2462561796390894E-13</c:v>
                      </c:pt>
                      <c:pt idx="7700">
                        <c:v>4.2469669516780909E-13</c:v>
                      </c:pt>
                      <c:pt idx="7701">
                        <c:v>4.2476801261162297E-13</c:v>
                      </c:pt>
                      <c:pt idx="7702">
                        <c:v>4.2483957105109912E-13</c:v>
                      </c:pt>
                      <c:pt idx="7703">
                        <c:v>4.2491137124198942E-13</c:v>
                      </c:pt>
                      <c:pt idx="7704">
                        <c:v>4.2498341394004231E-13</c:v>
                      </c:pt>
                      <c:pt idx="7705">
                        <c:v>4.2505569990100823E-13</c:v>
                      </c:pt>
                      <c:pt idx="7706">
                        <c:v>4.251282298806376E-13</c:v>
                      </c:pt>
                      <c:pt idx="7707">
                        <c:v>4.2520100463468001E-13</c:v>
                      </c:pt>
                      <c:pt idx="7708">
                        <c:v>4.2527402491888558E-13</c:v>
                      </c:pt>
                      <c:pt idx="7709">
                        <c:v>4.2534729148900429E-13</c:v>
                      </c:pt>
                      <c:pt idx="7710">
                        <c:v>4.254208051007865E-13</c:v>
                      </c:pt>
                      <c:pt idx="7711">
                        <c:v>4.2549456650998147E-13</c:v>
                      </c:pt>
                      <c:pt idx="7712">
                        <c:v>4.2556857647233904E-13</c:v>
                      </c:pt>
                      <c:pt idx="7713">
                        <c:v>4.2564283574361037E-13</c:v>
                      </c:pt>
                      <c:pt idx="7714">
                        <c:v>4.2571734507954477E-13</c:v>
                      </c:pt>
                      <c:pt idx="7715">
                        <c:v>4.2579210523589192E-13</c:v>
                      </c:pt>
                      <c:pt idx="7716">
                        <c:v>4.2586711696840284E-13</c:v>
                      </c:pt>
                      <c:pt idx="7717">
                        <c:v>4.2594238103282613E-13</c:v>
                      </c:pt>
                      <c:pt idx="7718">
                        <c:v>4.2601789818491278E-13</c:v>
                      </c:pt>
                      <c:pt idx="7719">
                        <c:v>4.2609366918041221E-13</c:v>
                      </c:pt>
                      <c:pt idx="7720">
                        <c:v>4.2616969477507531E-13</c:v>
                      </c:pt>
                      <c:pt idx="7721">
                        <c:v>4.2624597572465114E-13</c:v>
                      </c:pt>
                      <c:pt idx="7722">
                        <c:v>4.2632251278488979E-13</c:v>
                      </c:pt>
                      <c:pt idx="7723">
                        <c:v>4.2639930671154213E-13</c:v>
                      </c:pt>
                      <c:pt idx="7724">
                        <c:v>4.2647635826035715E-13</c:v>
                      </c:pt>
                      <c:pt idx="7725">
                        <c:v>4.2655366818708525E-13</c:v>
                      </c:pt>
                      <c:pt idx="7726">
                        <c:v>4.2663123724747634E-13</c:v>
                      </c:pt>
                      <c:pt idx="7727">
                        <c:v>4.2670906619728052E-13</c:v>
                      </c:pt>
                      <c:pt idx="7728">
                        <c:v>4.2678715579224794E-13</c:v>
                      </c:pt>
                      <c:pt idx="7729">
                        <c:v>4.2686550678812835E-13</c:v>
                      </c:pt>
                      <c:pt idx="7730">
                        <c:v>4.2694411994067182E-13</c:v>
                      </c:pt>
                      <c:pt idx="7731">
                        <c:v>4.2702299600562812E-13</c:v>
                      </c:pt>
                      <c:pt idx="7732">
                        <c:v>4.2710213573874763E-13</c:v>
                      </c:pt>
                      <c:pt idx="7733">
                        <c:v>4.2718153989578009E-13</c:v>
                      </c:pt>
                      <c:pt idx="7734">
                        <c:v>4.27261209232081E-13</c:v>
                      </c:pt>
                      <c:pt idx="7735">
                        <c:v>4.273411444980564E-13</c:v>
                      </c:pt>
                      <c:pt idx="7736">
                        <c:v>4.2742134652466875E-13</c:v>
                      </c:pt>
                      <c:pt idx="7737">
                        <c:v>4.2750181617324958E-13</c:v>
                      </c:pt>
                      <c:pt idx="7738">
                        <c:v>4.2758255430512904E-13</c:v>
                      </c:pt>
                      <c:pt idx="7739">
                        <c:v>4.2766356178163787E-13</c:v>
                      </c:pt>
                      <c:pt idx="7740">
                        <c:v>4.2774483946410777E-13</c:v>
                      </c:pt>
                      <c:pt idx="7741">
                        <c:v>4.2782638821386802E-13</c:v>
                      </c:pt>
                      <c:pt idx="7742">
                        <c:v>4.2790820889224915E-13</c:v>
                      </c:pt>
                      <c:pt idx="7743">
                        <c:v>4.2799030236058273E-13</c:v>
                      </c:pt>
                      <c:pt idx="7744">
                        <c:v>4.2807266948019923E-13</c:v>
                      </c:pt>
                      <c:pt idx="7745">
                        <c:v>4.2815531111242985E-13</c:v>
                      </c:pt>
                      <c:pt idx="7746">
                        <c:v>4.2823822811860383E-13</c:v>
                      </c:pt>
                      <c:pt idx="7747">
                        <c:v>4.2832142136005316E-13</c:v>
                      </c:pt>
                      <c:pt idx="7748">
                        <c:v>4.2840489169810793E-13</c:v>
                      </c:pt>
                      <c:pt idx="7749">
                        <c:v>4.2848863999409858E-13</c:v>
                      </c:pt>
                      <c:pt idx="7750">
                        <c:v>4.2857266710935641E-13</c:v>
                      </c:pt>
                      <c:pt idx="7751">
                        <c:v>4.2865697390521195E-13</c:v>
                      </c:pt>
                      <c:pt idx="7752">
                        <c:v>4.2874156124299581E-13</c:v>
                      </c:pt>
                      <c:pt idx="7753">
                        <c:v>4.2882642998403815E-13</c:v>
                      </c:pt>
                      <c:pt idx="7754">
                        <c:v>4.2891158098966948E-13</c:v>
                      </c:pt>
                      <c:pt idx="7755">
                        <c:v>4.289970151212221E-13</c:v>
                      </c:pt>
                      <c:pt idx="7756">
                        <c:v>4.2908273324002499E-13</c:v>
                      </c:pt>
                      <c:pt idx="7757">
                        <c:v>4.2916873620740974E-13</c:v>
                      </c:pt>
                      <c:pt idx="7758">
                        <c:v>4.2925502488470684E-13</c:v>
                      </c:pt>
                      <c:pt idx="7759">
                        <c:v>4.2934160013324654E-13</c:v>
                      </c:pt>
                      <c:pt idx="7760">
                        <c:v>4.2942846281436003E-13</c:v>
                      </c:pt>
                      <c:pt idx="7761">
                        <c:v>4.2951561378937804E-13</c:v>
                      </c:pt>
                      <c:pt idx="7762">
                        <c:v>4.2960305391962997E-13</c:v>
                      </c:pt>
                      <c:pt idx="7763">
                        <c:v>4.2969078406644831E-13</c:v>
                      </c:pt>
                      <c:pt idx="7764">
                        <c:v>4.2977880509116275E-13</c:v>
                      </c:pt>
                      <c:pt idx="7765">
                        <c:v>4.2986711785510394E-13</c:v>
                      </c:pt>
                      <c:pt idx="7766">
                        <c:v>4.2995572321960271E-13</c:v>
                      </c:pt>
                      <c:pt idx="7767">
                        <c:v>4.3004462204599025E-13</c:v>
                      </c:pt>
                      <c:pt idx="7768">
                        <c:v>4.3013381519559657E-13</c:v>
                      </c:pt>
                      <c:pt idx="7769">
                        <c:v>4.3022330352975223E-13</c:v>
                      </c:pt>
                      <c:pt idx="7770">
                        <c:v>4.3031308790978835E-13</c:v>
                      </c:pt>
                      <c:pt idx="7771">
                        <c:v>4.3040316919703546E-13</c:v>
                      </c:pt>
                      <c:pt idx="7772">
                        <c:v>4.3049354825282415E-13</c:v>
                      </c:pt>
                      <c:pt idx="7773">
                        <c:v>4.3058422593848501E-13</c:v>
                      </c:pt>
                      <c:pt idx="7774">
                        <c:v>4.3067520311534858E-13</c:v>
                      </c:pt>
                      <c:pt idx="7775">
                        <c:v>4.3076648064474671E-13</c:v>
                      </c:pt>
                      <c:pt idx="7776">
                        <c:v>4.3085805938800834E-13</c:v>
                      </c:pt>
                      <c:pt idx="7777">
                        <c:v>4.3094994020646535E-13</c:v>
                      </c:pt>
                      <c:pt idx="7778">
                        <c:v>4.3104212395238324E-13</c:v>
                      </c:pt>
                      <c:pt idx="7779">
                        <c:v>4.3113461155612183E-13</c:v>
                      </c:pt>
                      <c:pt idx="7780">
                        <c:v>4.3122740399957774E-13</c:v>
                      </c:pt>
                      <c:pt idx="7781">
                        <c:v>4.3132050226465745E-13</c:v>
                      </c:pt>
                      <c:pt idx="7782">
                        <c:v>4.3141390733326981E-13</c:v>
                      </c:pt>
                      <c:pt idx="7783">
                        <c:v>4.3150762018732026E-13</c:v>
                      </c:pt>
                      <c:pt idx="7784">
                        <c:v>4.3160164180871831E-13</c:v>
                      </c:pt>
                      <c:pt idx="7785">
                        <c:v>4.3169597317936983E-13</c:v>
                      </c:pt>
                      <c:pt idx="7786">
                        <c:v>4.3179061528118309E-13</c:v>
                      </c:pt>
                      <c:pt idx="7787">
                        <c:v>4.3188556909606518E-13</c:v>
                      </c:pt>
                      <c:pt idx="7788">
                        <c:v>4.3198083560592348E-13</c:v>
                      </c:pt>
                      <c:pt idx="7789">
                        <c:v>4.3207641579266544E-13</c:v>
                      </c:pt>
                      <c:pt idx="7790">
                        <c:v>4.3217231063819848E-13</c:v>
                      </c:pt>
                      <c:pt idx="7791">
                        <c:v>4.3226852112442976E-13</c:v>
                      </c:pt>
                      <c:pt idx="7792">
                        <c:v>4.3236504823326749E-13</c:v>
                      </c:pt>
                      <c:pt idx="7793">
                        <c:v>4.3246189294661844E-13</c:v>
                      </c:pt>
                      <c:pt idx="7794">
                        <c:v>4.3255905624639046E-13</c:v>
                      </c:pt>
                      <c:pt idx="7795">
                        <c:v>4.3265653911449007E-13</c:v>
                      </c:pt>
                      <c:pt idx="7796">
                        <c:v>4.3275434253282567E-13</c:v>
                      </c:pt>
                      <c:pt idx="7797">
                        <c:v>4.3285246748330373E-13</c:v>
                      </c:pt>
                      <c:pt idx="7798">
                        <c:v>4.3295091494783323E-13</c:v>
                      </c:pt>
                      <c:pt idx="7799">
                        <c:v>4.3304968590831975E-13</c:v>
                      </c:pt>
                      <c:pt idx="7800">
                        <c:v>4.3314878134667151E-13</c:v>
                      </c:pt>
                      <c:pt idx="7801">
                        <c:v>4.3324820224479644E-13</c:v>
                      </c:pt>
                      <c:pt idx="7802">
                        <c:v>4.3334794958460134E-13</c:v>
                      </c:pt>
                      <c:pt idx="7803">
                        <c:v>4.3344802434799311E-13</c:v>
                      </c:pt>
                      <c:pt idx="7804">
                        <c:v>4.3354842751688069E-13</c:v>
                      </c:pt>
                      <c:pt idx="7805">
                        <c:v>4.3364916007317032E-13</c:v>
                      </c:pt>
                      <c:pt idx="7806">
                        <c:v>4.3375022299876972E-13</c:v>
                      </c:pt>
                      <c:pt idx="7807">
                        <c:v>4.3385161727558584E-13</c:v>
                      </c:pt>
                      <c:pt idx="7808">
                        <c:v>4.3395334388552685E-13</c:v>
                      </c:pt>
                      <c:pt idx="7809">
                        <c:v>4.3405540381049992E-13</c:v>
                      </c:pt>
                      <c:pt idx="7810">
                        <c:v>4.3415779803241281E-13</c:v>
                      </c:pt>
                      <c:pt idx="7811">
                        <c:v>4.3426052753317187E-13</c:v>
                      </c:pt>
                      <c:pt idx="7812">
                        <c:v>4.3436359329468568E-13</c:v>
                      </c:pt>
                      <c:pt idx="7813">
                        <c:v>4.3446699629886047E-13</c:v>
                      </c:pt>
                      <c:pt idx="7814">
                        <c:v>4.3457073752760534E-13</c:v>
                      </c:pt>
                      <c:pt idx="7815">
                        <c:v>4.3467481796282628E-13</c:v>
                      </c:pt>
                      <c:pt idx="7816">
                        <c:v>4.3477923858643045E-13</c:v>
                      </c:pt>
                      <c:pt idx="7817">
                        <c:v>4.3488400038032713E-13</c:v>
                      </c:pt>
                      <c:pt idx="7818">
                        <c:v>4.3498910432642207E-13</c:v>
                      </c:pt>
                      <c:pt idx="7819">
                        <c:v>4.3509455140662297E-13</c:v>
                      </c:pt>
                      <c:pt idx="7820">
                        <c:v>4.3520034260283731E-13</c:v>
                      </c:pt>
                      <c:pt idx="7821">
                        <c:v>4.3530647902168643E-13</c:v>
                      </c:pt>
                      <c:pt idx="7822">
                        <c:v>4.3541296193440647E-13</c:v>
                      </c:pt>
                      <c:pt idx="7823">
                        <c:v>4.3551979242897684E-13</c:v>
                      </c:pt>
                      <c:pt idx="7824">
                        <c:v>4.3562697158856842E-13</c:v>
                      </c:pt>
                      <c:pt idx="7825">
                        <c:v>4.3573450049635302E-13</c:v>
                      </c:pt>
                      <c:pt idx="7826">
                        <c:v>4.358423802355011E-13</c:v>
                      </c:pt>
                      <c:pt idx="7827">
                        <c:v>4.359506118891852E-13</c:v>
                      </c:pt>
                      <c:pt idx="7828">
                        <c:v>4.3605919654057478E-13</c:v>
                      </c:pt>
                      <c:pt idx="7829">
                        <c:v>4.3616813527284219E-13</c:v>
                      </c:pt>
                      <c:pt idx="7830">
                        <c:v>4.3627742916915893E-13</c:v>
                      </c:pt>
                      <c:pt idx="7831">
                        <c:v>4.3638707931269545E-13</c:v>
                      </c:pt>
                      <c:pt idx="7832">
                        <c:v>4.364970867866226E-13</c:v>
                      </c:pt>
                      <c:pt idx="7833">
                        <c:v>4.3660745267411305E-13</c:v>
                      </c:pt>
                      <c:pt idx="7834">
                        <c:v>4.3671817805833672E-13</c:v>
                      </c:pt>
                      <c:pt idx="7835">
                        <c:v>4.368292640224657E-13</c:v>
                      </c:pt>
                      <c:pt idx="7836">
                        <c:v>4.3694071164967016E-13</c:v>
                      </c:pt>
                      <c:pt idx="7837">
                        <c:v>4.3705252202312287E-13</c:v>
                      </c:pt>
                      <c:pt idx="7838">
                        <c:v>4.3716469622599281E-13</c:v>
                      </c:pt>
                      <c:pt idx="7839">
                        <c:v>4.3727723534145341E-13</c:v>
                      </c:pt>
                      <c:pt idx="7840">
                        <c:v>4.3739014045267461E-13</c:v>
                      </c:pt>
                      <c:pt idx="7841">
                        <c:v>4.3750341264282846E-13</c:v>
                      </c:pt>
                      <c:pt idx="7842">
                        <c:v>4.3761705299496454E-13</c:v>
                      </c:pt>
                      <c:pt idx="7843">
                        <c:v>4.3773106260910499E-13</c:v>
                      </c:pt>
                      <c:pt idx="7844">
                        <c:v>4.3784544263473828E-13</c:v>
                      </c:pt>
                      <c:pt idx="7845">
                        <c:v>4.3796019422930335E-13</c:v>
                      </c:pt>
                      <c:pt idx="7846">
                        <c:v>4.3807531855023771E-13</c:v>
                      </c:pt>
                      <c:pt idx="7847">
                        <c:v>4.3819081675497859E-13</c:v>
                      </c:pt>
                      <c:pt idx="7848">
                        <c:v>4.3830669000096517E-13</c:v>
                      </c:pt>
                      <c:pt idx="7849">
                        <c:v>4.3842293944563497E-13</c:v>
                      </c:pt>
                      <c:pt idx="7850">
                        <c:v>4.3853956624642622E-13</c:v>
                      </c:pt>
                      <c:pt idx="7851">
                        <c:v>4.386565715607771E-13</c:v>
                      </c:pt>
                      <c:pt idx="7852">
                        <c:v>4.3877395654612558E-13</c:v>
                      </c:pt>
                      <c:pt idx="7853">
                        <c:v>4.3889172235990928E-13</c:v>
                      </c:pt>
                      <c:pt idx="7854">
                        <c:v>4.3900987015956715E-13</c:v>
                      </c:pt>
                      <c:pt idx="7855">
                        <c:v>4.3912840110253649E-13</c:v>
                      </c:pt>
                      <c:pt idx="7856">
                        <c:v>4.3924731634625559E-13</c:v>
                      </c:pt>
                      <c:pt idx="7857">
                        <c:v>4.3936661704816221E-13</c:v>
                      </c:pt>
                      <c:pt idx="7858">
                        <c:v>4.394863043656948E-13</c:v>
                      </c:pt>
                      <c:pt idx="7859">
                        <c:v>4.3960637945629127E-13</c:v>
                      </c:pt>
                      <c:pt idx="7860">
                        <c:v>4.397268434773897E-13</c:v>
                      </c:pt>
                      <c:pt idx="7861">
                        <c:v>4.3984769758642831E-13</c:v>
                      </c:pt>
                      <c:pt idx="7862">
                        <c:v>4.3996894294084453E-13</c:v>
                      </c:pt>
                      <c:pt idx="7863">
                        <c:v>4.4009058069807775E-13</c:v>
                      </c:pt>
                      <c:pt idx="7864">
                        <c:v>4.4018224201422811E-13</c:v>
                      </c:pt>
                      <c:pt idx="7865">
                        <c:v>4.4025976581470138E-13</c:v>
                      </c:pt>
                      <c:pt idx="7866">
                        <c:v>4.4033757996877022E-13</c:v>
                      </c:pt>
                      <c:pt idx="7867">
                        <c:v>4.4041568507400259E-13</c:v>
                      </c:pt>
                      <c:pt idx="7868">
                        <c:v>4.404940817279648E-13</c:v>
                      </c:pt>
                      <c:pt idx="7869">
                        <c:v>4.405727705282246E-13</c:v>
                      </c:pt>
                      <c:pt idx="7870">
                        <c:v>4.4065175207234956E-13</c:v>
                      </c:pt>
                      <c:pt idx="7871">
                        <c:v>4.4073102695790618E-13</c:v>
                      </c:pt>
                      <c:pt idx="7872">
                        <c:v>4.4081059578246214E-13</c:v>
                      </c:pt>
                      <c:pt idx="7873">
                        <c:v>4.4089045914358442E-13</c:v>
                      </c:pt>
                      <c:pt idx="7874">
                        <c:v>4.4097061763884096E-13</c:v>
                      </c:pt>
                      <c:pt idx="7875">
                        <c:v>4.4105107186579851E-13</c:v>
                      </c:pt>
                      <c:pt idx="7876">
                        <c:v>4.4113182242202427E-13</c:v>
                      </c:pt>
                      <c:pt idx="7877">
                        <c:v>4.4121286990508546E-13</c:v>
                      </c:pt>
                      <c:pt idx="7878">
                        <c:v>4.4129421491254934E-13</c:v>
                      </c:pt>
                      <c:pt idx="7879">
                        <c:v>4.4137585804198392E-13</c:v>
                      </c:pt>
                      <c:pt idx="7880">
                        <c:v>4.414577998909552E-13</c:v>
                      </c:pt>
                      <c:pt idx="7881">
                        <c:v>4.415400410570312E-13</c:v>
                      </c:pt>
                      <c:pt idx="7882">
                        <c:v>4.4162258213777908E-13</c:v>
                      </c:pt>
                      <c:pt idx="7883">
                        <c:v>4.41705423730766E-13</c:v>
                      </c:pt>
                      <c:pt idx="7884">
                        <c:v>4.4178856643355967E-13</c:v>
                      </c:pt>
                      <c:pt idx="7885">
                        <c:v>4.4187201084372599E-13</c:v>
                      </c:pt>
                      <c:pt idx="7886">
                        <c:v>4.4195575755883383E-13</c:v>
                      </c:pt>
                      <c:pt idx="7887">
                        <c:v>4.4203980717644975E-13</c:v>
                      </c:pt>
                      <c:pt idx="7888">
                        <c:v>4.4212416029414086E-13</c:v>
                      </c:pt>
                      <c:pt idx="7889">
                        <c:v>4.4220881750947441E-13</c:v>
                      </c:pt>
                      <c:pt idx="7890">
                        <c:v>4.4229377942001773E-13</c:v>
                      </c:pt>
                      <c:pt idx="7891">
                        <c:v>4.4237904662333866E-13</c:v>
                      </c:pt>
                      <c:pt idx="7892">
                        <c:v>4.4246461971700368E-13</c:v>
                      </c:pt>
                      <c:pt idx="7893">
                        <c:v>4.4255049929858023E-13</c:v>
                      </c:pt>
                      <c:pt idx="7894">
                        <c:v>4.4263668596563568E-13</c:v>
                      </c:pt>
                      <c:pt idx="7895">
                        <c:v>4.4272318031573678E-13</c:v>
                      </c:pt>
                      <c:pt idx="7896">
                        <c:v>4.4280998294645232E-13</c:v>
                      </c:pt>
                      <c:pt idx="7897">
                        <c:v>4.4289709445534742E-13</c:v>
                      </c:pt>
                      <c:pt idx="7898">
                        <c:v>4.4298451543999087E-13</c:v>
                      </c:pt>
                      <c:pt idx="7899">
                        <c:v>4.4307224649794926E-13</c:v>
                      </c:pt>
                      <c:pt idx="7900">
                        <c:v>4.4316028822678991E-13</c:v>
                      </c:pt>
                      <c:pt idx="7901">
                        <c:v>4.4324864122408084E-13</c:v>
                      </c:pt>
                      <c:pt idx="7902">
                        <c:v>4.4333730608738784E-13</c:v>
                      </c:pt>
                      <c:pt idx="7903">
                        <c:v>4.4342628341427969E-13</c:v>
                      </c:pt>
                      <c:pt idx="7904">
                        <c:v>4.4351557380158673E-13</c:v>
                      </c:pt>
                      <c:pt idx="7905">
                        <c:v>4.4360517789155908E-13</c:v>
                      </c:pt>
                      <c:pt idx="7906">
                        <c:v>4.4369509636511067E-13</c:v>
                      </c:pt>
                      <c:pt idx="7907">
                        <c:v>4.4378532990366425E-13</c:v>
                      </c:pt>
                      <c:pt idx="7908">
                        <c:v>4.438758791886419E-13</c:v>
                      </c:pt>
                      <c:pt idx="7909">
                        <c:v>4.4396674490146567E-13</c:v>
                      </c:pt>
                      <c:pt idx="7910">
                        <c:v>4.4405792772355759E-13</c:v>
                      </c:pt>
                      <c:pt idx="7911">
                        <c:v>4.4414942833634016E-13</c:v>
                      </c:pt>
                      <c:pt idx="7912">
                        <c:v>4.4424124742123495E-13</c:v>
                      </c:pt>
                      <c:pt idx="7913">
                        <c:v>4.4433338565966523E-13</c:v>
                      </c:pt>
                      <c:pt idx="7914">
                        <c:v>4.4442584373305156E-13</c:v>
                      </c:pt>
                      <c:pt idx="7915">
                        <c:v>4.4451862232281795E-13</c:v>
                      </c:pt>
                      <c:pt idx="7916">
                        <c:v>4.4461172211038554E-13</c:v>
                      </c:pt>
                      <c:pt idx="7917">
                        <c:v>4.447051437771767E-13</c:v>
                      </c:pt>
                      <c:pt idx="7918">
                        <c:v>4.447988880046141E-13</c:v>
                      </c:pt>
                      <c:pt idx="7919">
                        <c:v>4.4489295547411885E-13</c:v>
                      </c:pt>
                      <c:pt idx="7920">
                        <c:v>4.4498734686711426E-13</c:v>
                      </c:pt>
                      <c:pt idx="7921">
                        <c:v>4.4508206286502181E-13</c:v>
                      </c:pt>
                      <c:pt idx="7922">
                        <c:v>4.4517710414926389E-13</c:v>
                      </c:pt>
                      <c:pt idx="7923">
                        <c:v>4.4527247140126249E-13</c:v>
                      </c:pt>
                      <c:pt idx="7924">
                        <c:v>4.4536816530243975E-13</c:v>
                      </c:pt>
                      <c:pt idx="7925">
                        <c:v>4.4546418653421892E-13</c:v>
                      </c:pt>
                      <c:pt idx="7926">
                        <c:v>4.4556053577802113E-13</c:v>
                      </c:pt>
                      <c:pt idx="7927">
                        <c:v>4.4565721371526867E-13</c:v>
                      </c:pt>
                      <c:pt idx="7928">
                        <c:v>4.4575422102738398E-13</c:v>
                      </c:pt>
                      <c:pt idx="7929">
                        <c:v>4.4585155839578876E-13</c:v>
                      </c:pt>
                      <c:pt idx="7930">
                        <c:v>4.4594922650190603E-13</c:v>
                      </c:pt>
                      <c:pt idx="7931">
                        <c:v>4.4604722602715699E-13</c:v>
                      </c:pt>
                      <c:pt idx="7932">
                        <c:v>4.4614555765296479E-13</c:v>
                      </c:pt>
                      <c:pt idx="7933">
                        <c:v>4.4624422206075111E-13</c:v>
                      </c:pt>
                      <c:pt idx="7934">
                        <c:v>4.4634321993193809E-13</c:v>
                      </c:pt>
                      <c:pt idx="7935">
                        <c:v>4.4644255194794862E-13</c:v>
                      </c:pt>
                      <c:pt idx="7936">
                        <c:v>4.4654221879020338E-13</c:v>
                      </c:pt>
                      <c:pt idx="7937">
                        <c:v>4.4664222114012603E-13</c:v>
                      </c:pt>
                      <c:pt idx="7938">
                        <c:v>4.467425596791383E-13</c:v>
                      </c:pt>
                      <c:pt idx="7939">
                        <c:v>4.4684323508866203E-13</c:v>
                      </c:pt>
                      <c:pt idx="7940">
                        <c:v>4.4694424805011961E-13</c:v>
                      </c:pt>
                      <c:pt idx="7941">
                        <c:v>4.4704559924493358E-13</c:v>
                      </c:pt>
                      <c:pt idx="7942">
                        <c:v>4.4714728935452527E-13</c:v>
                      </c:pt>
                      <c:pt idx="7943">
                        <c:v>4.4724931906031794E-13</c:v>
                      </c:pt>
                      <c:pt idx="7944">
                        <c:v>4.4735168859003075E-13</c:v>
                      </c:pt>
                      <c:pt idx="7945">
                        <c:v>4.4745439817577104E-13</c:v>
                      </c:pt>
                      <c:pt idx="7946">
                        <c:v>4.4755744863954119E-13</c:v>
                      </c:pt>
                      <c:pt idx="7947">
                        <c:v>4.4766084080438037E-13</c:v>
                      </c:pt>
                      <c:pt idx="7948">
                        <c:v>4.4776457549333091E-13</c:v>
                      </c:pt>
                      <c:pt idx="7949">
                        <c:v>4.4786865352943232E-13</c:v>
                      </c:pt>
                      <c:pt idx="7950">
                        <c:v>4.4797307573572598E-13</c:v>
                      </c:pt>
                      <c:pt idx="7951">
                        <c:v>4.4807784293525195E-13</c:v>
                      </c:pt>
                      <c:pt idx="7952">
                        <c:v>4.4818295595105146E-13</c:v>
                      </c:pt>
                      <c:pt idx="7953">
                        <c:v>4.4828841560616568E-13</c:v>
                      </c:pt>
                      <c:pt idx="7954">
                        <c:v>4.4839422272363408E-13</c:v>
                      </c:pt>
                      <c:pt idx="7955">
                        <c:v>4.4850037812649858E-13</c:v>
                      </c:pt>
                      <c:pt idx="7956">
                        <c:v>4.4860688263779931E-13</c:v>
                      </c:pt>
                      <c:pt idx="7957">
                        <c:v>4.4871373708057747E-13</c:v>
                      </c:pt>
                      <c:pt idx="7958">
                        <c:v>4.4882094227787265E-13</c:v>
                      </c:pt>
                      <c:pt idx="7959">
                        <c:v>4.4892849905272697E-13</c:v>
                      </c:pt>
                      <c:pt idx="7960">
                        <c:v>4.4903640822818024E-13</c:v>
                      </c:pt>
                      <c:pt idx="7961">
                        <c:v>4.4914467062727313E-13</c:v>
                      </c:pt>
                      <c:pt idx="7962">
                        <c:v>4.4925328707304663E-13</c:v>
                      </c:pt>
                      <c:pt idx="7963">
                        <c:v>4.4936225838854134E-13</c:v>
                      </c:pt>
                      <c:pt idx="7964">
                        <c:v>4.4947158539679818E-13</c:v>
                      </c:pt>
                      <c:pt idx="7965">
                        <c:v>4.49581268920858E-13</c:v>
                      </c:pt>
                      <c:pt idx="7966">
                        <c:v>4.4969130978376134E-13</c:v>
                      </c:pt>
                      <c:pt idx="7967">
                        <c:v>4.4980170880854858E-13</c:v>
                      </c:pt>
                      <c:pt idx="7968">
                        <c:v>4.4991246681826065E-13</c:v>
                      </c:pt>
                      <c:pt idx="7969">
                        <c:v>4.5002358463593876E-13</c:v>
                      </c:pt>
                      <c:pt idx="7970">
                        <c:v>4.5013506308462228E-13</c:v>
                      </c:pt>
                      <c:pt idx="7971">
                        <c:v>4.502469029873535E-13</c:v>
                      </c:pt>
                      <c:pt idx="7972">
                        <c:v>4.5035910516717246E-13</c:v>
                      </c:pt>
                      <c:pt idx="7973">
                        <c:v>4.5047167044711956E-13</c:v>
                      </c:pt>
                      <c:pt idx="7974">
                        <c:v>4.505845996502359E-13</c:v>
                      </c:pt>
                      <c:pt idx="7975">
                        <c:v>4.5069789359956232E-13</c:v>
                      </c:pt>
                      <c:pt idx="7976">
                        <c:v>4.5081155311813861E-13</c:v>
                      </c:pt>
                      <c:pt idx="7977">
                        <c:v>4.5092557902900703E-13</c:v>
                      </c:pt>
                      <c:pt idx="7978">
                        <c:v>4.5103997215520703E-13</c:v>
                      </c:pt>
                      <c:pt idx="7979">
                        <c:v>4.5115473331977993E-13</c:v>
                      </c:pt>
                      <c:pt idx="7980">
                        <c:v>4.5126986334576585E-13</c:v>
                      </c:pt>
                      <c:pt idx="7981">
                        <c:v>4.5138536305620662E-13</c:v>
                      </c:pt>
                      <c:pt idx="7982">
                        <c:v>4.5150123327414181E-13</c:v>
                      </c:pt>
                      <c:pt idx="7983">
                        <c:v>4.5161747482261222E-13</c:v>
                      </c:pt>
                      <c:pt idx="7984">
                        <c:v>4.5173408852465971E-13</c:v>
                      </c:pt>
                      <c:pt idx="7985">
                        <c:v>4.5185107520332397E-13</c:v>
                      </c:pt>
                      <c:pt idx="7986">
                        <c:v>4.5196843568164547E-13</c:v>
                      </c:pt>
                      <c:pt idx="7987">
                        <c:v>4.5208617078266595E-13</c:v>
                      </c:pt>
                      <c:pt idx="7988">
                        <c:v>4.5220428132942527E-13</c:v>
                      </c:pt>
                      <c:pt idx="7989">
                        <c:v>4.5232276814496375E-13</c:v>
                      </c:pt>
                      <c:pt idx="7990">
                        <c:v>4.5244163205232402E-13</c:v>
                      </c:pt>
                      <c:pt idx="7991">
                        <c:v>4.5256087387454484E-13</c:v>
                      </c:pt>
                      <c:pt idx="7992">
                        <c:v>4.5268049443466753E-13</c:v>
                      </c:pt>
                      <c:pt idx="7993">
                        <c:v>4.5280049455573352E-13</c:v>
                      </c:pt>
                      <c:pt idx="7994">
                        <c:v>4.5292087506078258E-13</c:v>
                      </c:pt>
                      <c:pt idx="7995">
                        <c:v>4.5304163677285593E-13</c:v>
                      </c:pt>
                      <c:pt idx="7996">
                        <c:v>4.5316278051499368E-13</c:v>
                      </c:pt>
                      <c:pt idx="7997">
                        <c:v>4.5328430711023722E-13</c:v>
                      </c:pt>
                      <c:pt idx="7998">
                        <c:v>4.5340621738162731E-13</c:v>
                      </c:pt>
                      <c:pt idx="7999">
                        <c:v>4.5352851215220366E-13</c:v>
                      </c:pt>
                      <c:pt idx="8000">
                        <c:v>4.5365119224500811E-13</c:v>
                      </c:pt>
                      <c:pt idx="8001">
                        <c:v>4.5377425848308092E-13</c:v>
                      </c:pt>
                      <c:pt idx="8002">
                        <c:v>4.5389771168946282E-13</c:v>
                      </c:pt>
                      <c:pt idx="8003">
                        <c:v>4.5402155268719498E-13</c:v>
                      </c:pt>
                      <c:pt idx="8004">
                        <c:v>4.54145782299317E-13</c:v>
                      </c:pt>
                      <c:pt idx="8005">
                        <c:v>4.5427040134887078E-13</c:v>
                      </c:pt>
                      <c:pt idx="8006">
                        <c:v>4.5439541065889633E-13</c:v>
                      </c:pt>
                      <c:pt idx="8007">
                        <c:v>4.5452081105243462E-13</c:v>
                      </c:pt>
                      <c:pt idx="8008">
                        <c:v>4.5464660335252621E-13</c:v>
                      </c:pt>
                      <c:pt idx="8009">
                        <c:v>4.5477278838221163E-13</c:v>
                      </c:pt>
                      <c:pt idx="8010">
                        <c:v>4.5489936696453241E-13</c:v>
                      </c:pt>
                      <c:pt idx="8011">
                        <c:v>4.5502633992252801E-13</c:v>
                      </c:pt>
                      <c:pt idx="8012">
                        <c:v>4.5515370807924021E-13</c:v>
                      </c:pt>
                      <c:pt idx="8013">
                        <c:v>4.5528147225770997E-13</c:v>
                      </c:pt>
                      <c:pt idx="8014">
                        <c:v>4.5540963328097656E-13</c:v>
                      </c:pt>
                      <c:pt idx="8015">
                        <c:v>4.5553819197208146E-13</c:v>
                      </c:pt>
                      <c:pt idx="8016">
                        <c:v>4.5566714915406604E-13</c:v>
                      </c:pt>
                      <c:pt idx="8017">
                        <c:v>4.5579650564997017E-13</c:v>
                      </c:pt>
                      <c:pt idx="8018">
                        <c:v>4.5592626228283472E-13</c:v>
                      </c:pt>
                      <c:pt idx="8019">
                        <c:v>4.5605641987570055E-13</c:v>
                      </c:pt>
                      <c:pt idx="8020">
                        <c:v>4.5618697925160866E-13</c:v>
                      </c:pt>
                      <c:pt idx="8021">
                        <c:v>4.5631794123359868E-13</c:v>
                      </c:pt>
                      <c:pt idx="8022">
                        <c:v>4.5644930664471272E-13</c:v>
                      </c:pt>
                      <c:pt idx="8023">
                        <c:v>4.5658107630123273E-13</c:v>
                      </c:pt>
                      <c:pt idx="8024">
                        <c:v>4.5671325091280657E-13</c:v>
                      </c:pt>
                      <c:pt idx="8025">
                        <c:v>4.5684583142722277E-13</c:v>
                      </c:pt>
                      <c:pt idx="8026">
                        <c:v>4.5697881888705446E-13</c:v>
                      </c:pt>
                      <c:pt idx="8027">
                        <c:v>4.5711221433487201E-13</c:v>
                      </c:pt>
                      <c:pt idx="8028">
                        <c:v>4.5724601881324945E-13</c:v>
                      </c:pt>
                      <c:pt idx="8029">
                        <c:v>4.5738023336475807E-13</c:v>
                      </c:pt>
                      <c:pt idx="8030">
                        <c:v>4.5751485903196997E-13</c:v>
                      </c:pt>
                      <c:pt idx="8031">
                        <c:v>4.5764989685745787E-13</c:v>
                      </c:pt>
                      <c:pt idx="8032">
                        <c:v>4.5778534788379326E-13</c:v>
                      </c:pt>
                      <c:pt idx="8033">
                        <c:v>4.5792121315354854E-13</c:v>
                      </c:pt>
                      <c:pt idx="8034">
                        <c:v>4.5805749370929633E-13</c:v>
                      </c:pt>
                      <c:pt idx="8035">
                        <c:v>4.5819419059360802E-13</c:v>
                      </c:pt>
                      <c:pt idx="8036">
                        <c:v>4.5833130484905601E-13</c:v>
                      </c:pt>
                      <c:pt idx="8037">
                        <c:v>4.5846883751821302E-13</c:v>
                      </c:pt>
                      <c:pt idx="8038">
                        <c:v>4.5860678964365054E-13</c:v>
                      </c:pt>
                      <c:pt idx="8039">
                        <c:v>4.5874516226794128E-13</c:v>
                      </c:pt>
                      <c:pt idx="8040">
                        <c:v>4.5888395643365704E-13</c:v>
                      </c:pt>
                      <c:pt idx="8041">
                        <c:v>4.5902317318336992E-13</c:v>
                      </c:pt>
                      <c:pt idx="8042">
                        <c:v>4.5916281355965233E-13</c:v>
                      </c:pt>
                      <c:pt idx="8043">
                        <c:v>4.5930287860507658E-13</c:v>
                      </c:pt>
                      <c:pt idx="8044">
                        <c:v>4.5944336936221436E-13</c:v>
                      </c:pt>
                      <c:pt idx="8045">
                        <c:v>4.5958428687363818E-13</c:v>
                      </c:pt>
                      <c:pt idx="8046">
                        <c:v>4.5972563218192004E-13</c:v>
                      </c:pt>
                      <c:pt idx="8047">
                        <c:v>4.5986740632963224E-13</c:v>
                      </c:pt>
                      <c:pt idx="8048">
                        <c:v>4.6000961035934751E-13</c:v>
                      </c:pt>
                      <c:pt idx="8049">
                        <c:v>4.6015224531363651E-13</c:v>
                      </c:pt>
                      <c:pt idx="8050">
                        <c:v>4.6029531223507318E-13</c:v>
                      </c:pt>
                      <c:pt idx="8051">
                        <c:v>4.6043881216622831E-13</c:v>
                      </c:pt>
                      <c:pt idx="8052">
                        <c:v>4.605827461496747E-13</c:v>
                      </c:pt>
                      <c:pt idx="8053">
                        <c:v>4.6072711522798425E-13</c:v>
                      </c:pt>
                      <c:pt idx="8054">
                        <c:v>4.6087192044372938E-13</c:v>
                      </c:pt>
                      <c:pt idx="8055">
                        <c:v>4.6101716283948188E-13</c:v>
                      </c:pt>
                      <c:pt idx="8056">
                        <c:v>4.6116284345781486E-13</c:v>
                      </c:pt>
                      <c:pt idx="8057">
                        <c:v>4.6130896334129922E-13</c:v>
                      </c:pt>
                      <c:pt idx="8058">
                        <c:v>4.6145552353250806E-13</c:v>
                      </c:pt>
                      <c:pt idx="8059">
                        <c:v>4.6160252507401279E-13</c:v>
                      </c:pt>
                      <c:pt idx="8060">
                        <c:v>4.6174996900838672E-13</c:v>
                      </c:pt>
                      <c:pt idx="8061">
                        <c:v>4.6189785637820063E-13</c:v>
                      </c:pt>
                      <c:pt idx="8062">
                        <c:v>4.6204618822602765E-13</c:v>
                      </c:pt>
                      <c:pt idx="8063">
                        <c:v>4.6219496559443967E-13</c:v>
                      </c:pt>
                      <c:pt idx="8064">
                        <c:v>4.623441895260094E-13</c:v>
                      </c:pt>
                      <c:pt idx="8065">
                        <c:v>4.6249386106330763E-13</c:v>
                      </c:pt>
                      <c:pt idx="8066">
                        <c:v>4.6264398124890707E-13</c:v>
                      </c:pt>
                      <c:pt idx="8067">
                        <c:v>4.6279455112538113E-13</c:v>
                      </c:pt>
                      <c:pt idx="8068">
                        <c:v>4.6294557173530051E-13</c:v>
                      </c:pt>
                      <c:pt idx="8069">
                        <c:v>4.6309704412123802E-13</c:v>
                      </c:pt>
                      <c:pt idx="8070">
                        <c:v>4.6324896932576555E-13</c:v>
                      </c:pt>
                      <c:pt idx="8071">
                        <c:v>4.6340134839145591E-13</c:v>
                      </c:pt>
                      <c:pt idx="8072">
                        <c:v>4.6355418236088E-13</c:v>
                      </c:pt>
                      <c:pt idx="8073">
                        <c:v>4.6370747227661144E-13</c:v>
                      </c:pt>
                      <c:pt idx="8074">
                        <c:v>4.6386121918122111E-13</c:v>
                      </c:pt>
                      <c:pt idx="8075">
                        <c:v>4.6401542411728233E-13</c:v>
                      </c:pt>
                      <c:pt idx="8076">
                        <c:v>4.6417008812736659E-13</c:v>
                      </c:pt>
                      <c:pt idx="8077">
                        <c:v>4.6432521225404611E-13</c:v>
                      </c:pt>
                      <c:pt idx="8078">
                        <c:v>4.6448079753989318E-13</c:v>
                      </c:pt>
                      <c:pt idx="8079">
                        <c:v>4.646368450274795E-13</c:v>
                      </c:pt>
                      <c:pt idx="8080">
                        <c:v>4.6479335575937799E-13</c:v>
                      </c:pt>
                      <c:pt idx="8081">
                        <c:v>4.6495033077816126E-13</c:v>
                      </c:pt>
                      <c:pt idx="8082">
                        <c:v>4.6510777112639978E-13</c:v>
                      </c:pt>
                      <c:pt idx="8083">
                        <c:v>4.6526567784666738E-13</c:v>
                      </c:pt>
                      <c:pt idx="8084">
                        <c:v>4.6542405198153414E-13</c:v>
                      </c:pt>
                      <c:pt idx="8085">
                        <c:v>4.655828945735745E-13</c:v>
                      </c:pt>
                      <c:pt idx="8086">
                        <c:v>4.6574220666535963E-13</c:v>
                      </c:pt>
                      <c:pt idx="8087">
                        <c:v>4.6590198929946246E-13</c:v>
                      </c:pt>
                      <c:pt idx="8088">
                        <c:v>4.6606224351845336E-13</c:v>
                      </c:pt>
                      <c:pt idx="8089">
                        <c:v>4.6622297036490657E-13</c:v>
                      </c:pt>
                      <c:pt idx="8090">
                        <c:v>4.6638417088139237E-13</c:v>
                      </c:pt>
                      <c:pt idx="8091">
                        <c:v>4.6654584611048447E-13</c:v>
                      </c:pt>
                      <c:pt idx="8092">
                        <c:v>4.6670799709475407E-13</c:v>
                      </c:pt>
                      <c:pt idx="8093">
                        <c:v>4.6687062487677419E-13</c:v>
                      </c:pt>
                      <c:pt idx="8094">
                        <c:v>4.6703373049911571E-13</c:v>
                      </c:pt>
                      <c:pt idx="8095">
                        <c:v>4.6719731500435255E-13</c:v>
                      </c:pt>
                      <c:pt idx="8096">
                        <c:v>4.673613794350556E-13</c:v>
                      </c:pt>
                      <c:pt idx="8097">
                        <c:v>4.6752592483379738E-13</c:v>
                      </c:pt>
                      <c:pt idx="8098">
                        <c:v>4.6769095224314978E-13</c:v>
                      </c:pt>
                      <c:pt idx="8099">
                        <c:v>4.6785646270568501E-13</c:v>
                      </c:pt>
                      <c:pt idx="8100">
                        <c:v>4.6802245726397617E-13</c:v>
                      </c:pt>
                      <c:pt idx="8101">
                        <c:v>4.6818893696059427E-13</c:v>
                      </c:pt>
                      <c:pt idx="8102">
                        <c:v>4.6835590283811231E-13</c:v>
                      </c:pt>
                      <c:pt idx="8103">
                        <c:v>4.6852335590143528E-13</c:v>
                      </c:pt>
                      <c:pt idx="8104">
                        <c:v>4.6869129707706202E-13</c:v>
                      </c:pt>
                      <c:pt idx="8105">
                        <c:v>4.6885972762691179E-13</c:v>
                      </c:pt>
                      <c:pt idx="8106">
                        <c:v>4.6902864885806485E-13</c:v>
                      </c:pt>
                      <c:pt idx="8107">
                        <c:v>4.6919806207759884E-13</c:v>
                      </c:pt>
                      <c:pt idx="8108">
                        <c:v>4.6936796859259353E-13</c:v>
                      </c:pt>
                      <c:pt idx="8109">
                        <c:v>4.6953836971012769E-13</c:v>
                      </c:pt>
                      <c:pt idx="8110">
                        <c:v>4.6970926673728075E-13</c:v>
                      </c:pt>
                      <c:pt idx="8111">
                        <c:v>4.698806609811321E-13</c:v>
                      </c:pt>
                      <c:pt idx="8112">
                        <c:v>4.7005255374875967E-13</c:v>
                      </c:pt>
                      <c:pt idx="8113">
                        <c:v>4.7022494634724384E-13</c:v>
                      </c:pt>
                      <c:pt idx="8114">
                        <c:v>4.7039784008366366E-13</c:v>
                      </c:pt>
                      <c:pt idx="8115">
                        <c:v>4.7057123626509749E-13</c:v>
                      </c:pt>
                      <c:pt idx="8116">
                        <c:v>4.7074513619862549E-13</c:v>
                      </c:pt>
                      <c:pt idx="8117">
                        <c:v>4.709195411913251E-13</c:v>
                      </c:pt>
                      <c:pt idx="8118">
                        <c:v>4.7109445255027741E-13</c:v>
                      </c:pt>
                      <c:pt idx="8119">
                        <c:v>4.7126987158256015E-13</c:v>
                      </c:pt>
                      <c:pt idx="8120">
                        <c:v>4.7144579959525299E-13</c:v>
                      </c:pt>
                      <c:pt idx="8121">
                        <c:v>4.7162223789543458E-13</c:v>
                      </c:pt>
                      <c:pt idx="8122">
                        <c:v>4.717991877901851E-13</c:v>
                      </c:pt>
                      <c:pt idx="8123">
                        <c:v>4.7197665058658208E-13</c:v>
                      </c:pt>
                      <c:pt idx="8124">
                        <c:v>4.7215462759170631E-13</c:v>
                      </c:pt>
                      <c:pt idx="8125">
                        <c:v>4.7233312011263572E-13</c:v>
                      </c:pt>
                      <c:pt idx="8126">
                        <c:v>4.7251212945644978E-13</c:v>
                      </c:pt>
                      <c:pt idx="8127">
                        <c:v>4.7269165693022814E-13</c:v>
                      </c:pt>
                      <c:pt idx="8128">
                        <c:v>4.7287170384104887E-13</c:v>
                      </c:pt>
                      <c:pt idx="8129">
                        <c:v>4.7305227149599193E-13</c:v>
                      </c:pt>
                      <c:pt idx="8130">
                        <c:v>4.7323336120213627E-13</c:v>
                      </c:pt>
                      <c:pt idx="8131">
                        <c:v>4.7341497426656004E-13</c:v>
                      </c:pt>
                      <c:pt idx="8132">
                        <c:v>4.7359711199634371E-13</c:v>
                      </c:pt>
                      <c:pt idx="8133">
                        <c:v>4.7377977569856574E-13</c:v>
                      </c:pt>
                      <c:pt idx="8134">
                        <c:v>4.7396296668030599E-13</c:v>
                      </c:pt>
                      <c:pt idx="8135">
                        <c:v>4.7414668624864281E-13</c:v>
                      </c:pt>
                      <c:pt idx="8136">
                        <c:v>4.7433093571065546E-13</c:v>
                      </c:pt>
                      <c:pt idx="8137">
                        <c:v>4.7451571637342259E-13</c:v>
                      </c:pt>
                      <c:pt idx="8138">
                        <c:v>4.7470102954402387E-13</c:v>
                      </c:pt>
                      <c:pt idx="8139">
                        <c:v>4.7488687652953846E-13</c:v>
                      </c:pt>
                      <c:pt idx="8140">
                        <c:v>4.7507325863704552E-13</c:v>
                      </c:pt>
                      <c:pt idx="8141">
                        <c:v>4.7526017717362409E-13</c:v>
                      </c:pt>
                      <c:pt idx="8142">
                        <c:v>4.7544763344635325E-13</c:v>
                      </c:pt>
                      <c:pt idx="8143">
                        <c:v>4.7563562876231175E-13</c:v>
                      </c:pt>
                      <c:pt idx="8144">
                        <c:v>4.7582416442857873E-13</c:v>
                      </c:pt>
                      <c:pt idx="8145">
                        <c:v>4.7601324175223469E-13</c:v>
                      </c:pt>
                      <c:pt idx="8146">
                        <c:v>4.7620286204035695E-13</c:v>
                      </c:pt>
                      <c:pt idx="8147">
                        <c:v>4.7639302660002517E-13</c:v>
                      </c:pt>
                      <c:pt idx="8148">
                        <c:v>4.7658373673831884E-13</c:v>
                      </c:pt>
                      <c:pt idx="8149">
                        <c:v>4.7677499376231749E-13</c:v>
                      </c:pt>
                      <c:pt idx="8150">
                        <c:v>4.7696679897909848E-13</c:v>
                      </c:pt>
                      <c:pt idx="8151">
                        <c:v>4.7715915369574329E-13</c:v>
                      </c:pt>
                      <c:pt idx="8152">
                        <c:v>4.7735205921932854E-13</c:v>
                      </c:pt>
                      <c:pt idx="8153">
                        <c:v>4.7754551685693543E-13</c:v>
                      </c:pt>
                      <c:pt idx="8154">
                        <c:v>4.7773952791564189E-13</c:v>
                      </c:pt>
                      <c:pt idx="8155">
                        <c:v>4.779340937025285E-13</c:v>
                      </c:pt>
                      <c:pt idx="8156">
                        <c:v>4.7812921552467209E-13</c:v>
                      </c:pt>
                      <c:pt idx="8157">
                        <c:v>4.7832489468915365E-13</c:v>
                      </c:pt>
                      <c:pt idx="8158">
                        <c:v>4.7852113250305121E-13</c:v>
                      </c:pt>
                      <c:pt idx="8159">
                        <c:v>4.7871793027344424E-13</c:v>
                      </c:pt>
                      <c:pt idx="8160">
                        <c:v>4.789152893074119E-13</c:v>
                      </c:pt>
                      <c:pt idx="8161">
                        <c:v>4.7911321091203345E-13</c:v>
                      </c:pt>
                      <c:pt idx="8162">
                        <c:v>4.7931169639438805E-13</c:v>
                      </c:pt>
                      <c:pt idx="8163">
                        <c:v>4.7951074706155424E-13</c:v>
                      </c:pt>
                      <c:pt idx="8164">
                        <c:v>4.797103642206119E-13</c:v>
                      </c:pt>
                      <c:pt idx="8165">
                        <c:v>4.7991054917863968E-13</c:v>
                      </c:pt>
                      <c:pt idx="8166">
                        <c:v>4.8011130324271653E-13</c:v>
                      </c:pt>
                      <c:pt idx="8167">
                        <c:v>4.8031262771992283E-13</c:v>
                      </c:pt>
                      <c:pt idx="8168">
                        <c:v>4.8051452391733561E-13</c:v>
                      </c:pt>
                      <c:pt idx="8169">
                        <c:v>4.8071699314203555E-13</c:v>
                      </c:pt>
                      <c:pt idx="8170">
                        <c:v>4.80920036701101E-13</c:v>
                      </c:pt>
                      <c:pt idx="8171">
                        <c:v>4.8112365590161172E-13</c:v>
                      </c:pt>
                      <c:pt idx="8172">
                        <c:v>4.8132785205064607E-13</c:v>
                      </c:pt>
                      <c:pt idx="8173">
                        <c:v>4.8153262645528451E-13</c:v>
                      </c:pt>
                      <c:pt idx="8174">
                        <c:v>4.8173798042260469E-13</c:v>
                      </c:pt>
                      <c:pt idx="8175">
                        <c:v>4.8194391525968586E-13</c:v>
                      </c:pt>
                      <c:pt idx="8176">
                        <c:v>4.821504322736078E-13</c:v>
                      </c:pt>
                      <c:pt idx="8177">
                        <c:v>4.8235753277144976E-13</c:v>
                      </c:pt>
                      <c:pt idx="8178">
                        <c:v>4.825652180602897E-13</c:v>
                      </c:pt>
                      <c:pt idx="8179">
                        <c:v>4.8277348944720787E-13</c:v>
                      </c:pt>
                      <c:pt idx="8180">
                        <c:v>4.8298234823928313E-13</c:v>
                      </c:pt>
                      <c:pt idx="8181">
                        <c:v>4.8319179574359465E-13</c:v>
                      </c:pt>
                      <c:pt idx="8182">
                        <c:v>4.8340183326722097E-13</c:v>
                      </c:pt>
                      <c:pt idx="8183">
                        <c:v>4.836124595201911E-13</c:v>
                      </c:pt>
                      <c:pt idx="8184">
                        <c:v>4.8382367050959083E-13</c:v>
                      </c:pt>
                      <c:pt idx="8185">
                        <c:v>4.8403546786742861E-13</c:v>
                      </c:pt>
                      <c:pt idx="8186">
                        <c:v>4.8424785341699229E-13</c:v>
                      </c:pt>
                      <c:pt idx="8187">
                        <c:v>4.8446082898156593E-13</c:v>
                      </c:pt>
                      <c:pt idx="8188">
                        <c:v>4.8467439638443576E-13</c:v>
                      </c:pt>
                      <c:pt idx="8189">
                        <c:v>4.8488855744888727E-13</c:v>
                      </c:pt>
                      <c:pt idx="8190">
                        <c:v>4.8510331399820687E-13</c:v>
                      </c:pt>
                      <c:pt idx="8191">
                        <c:v>4.8531866785567926E-13</c:v>
                      </c:pt>
                      <c:pt idx="8192">
                        <c:v>4.8553462084458983E-13</c:v>
                      </c:pt>
                      <c:pt idx="8193">
                        <c:v>4.857511747882248E-13</c:v>
                      </c:pt>
                      <c:pt idx="8194">
                        <c:v>4.8596833150987047E-13</c:v>
                      </c:pt>
                      <c:pt idx="8195">
                        <c:v>4.8618609283281072E-13</c:v>
                      </c:pt>
                      <c:pt idx="8196">
                        <c:v>4.8640446058033239E-13</c:v>
                      </c:pt>
                      <c:pt idx="8197">
                        <c:v>4.8662343657572055E-13</c:v>
                      </c:pt>
                      <c:pt idx="8198">
                        <c:v>4.8684302264226172E-13</c:v>
                      </c:pt>
                      <c:pt idx="8199">
                        <c:v>4.8706322060324049E-13</c:v>
                      </c:pt>
                      <c:pt idx="8200">
                        <c:v>4.8728403228194318E-13</c:v>
                      </c:pt>
                      <c:pt idx="8201">
                        <c:v>4.8750545950165538E-13</c:v>
                      </c:pt>
                      <c:pt idx="8202">
                        <c:v>4.8772750408566209E-13</c:v>
                      </c:pt>
                      <c:pt idx="8203">
                        <c:v>4.8795016785724952E-13</c:v>
                      </c:pt>
                      <c:pt idx="8204">
                        <c:v>4.8817345263970338E-13</c:v>
                      </c:pt>
                      <c:pt idx="8205">
                        <c:v>4.8839736025630855E-13</c:v>
                      </c:pt>
                      <c:pt idx="8206">
                        <c:v>4.8862189253035124E-13</c:v>
                      </c:pt>
                      <c:pt idx="8207">
                        <c:v>4.8884705128511696E-13</c:v>
                      </c:pt>
                      <c:pt idx="8208">
                        <c:v>4.8907283834389182E-13</c:v>
                      </c:pt>
                      <c:pt idx="8209">
                        <c:v>4.8929925552996E-13</c:v>
                      </c:pt>
                      <c:pt idx="8210">
                        <c:v>4.8952630466660892E-13</c:v>
                      </c:pt>
                      <c:pt idx="8211">
                        <c:v>4.8975398757712357E-13</c:v>
                      </c:pt>
                      <c:pt idx="8212">
                        <c:v>4.8998230608478907E-13</c:v>
                      </c:pt>
                      <c:pt idx="8213">
                        <c:v>4.902112620128916E-13</c:v>
                      </c:pt>
                      <c:pt idx="8214">
                        <c:v>4.9044085718471608E-13</c:v>
                      </c:pt>
                      <c:pt idx="8215">
                        <c:v>4.906710934235487E-13</c:v>
                      </c:pt>
                      <c:pt idx="8216">
                        <c:v>4.9090197255267487E-13</c:v>
                      </c:pt>
                      <c:pt idx="8217">
                        <c:v>4.9113349639538039E-13</c:v>
                      </c:pt>
                      <c:pt idx="8218">
                        <c:v>4.9136566677495178E-13</c:v>
                      </c:pt>
                      <c:pt idx="8219">
                        <c:v>4.9159848551467301E-13</c:v>
                      </c:pt>
                      <c:pt idx="8220">
                        <c:v>4.9183195443782979E-13</c:v>
                      </c:pt>
                      <c:pt idx="8221">
                        <c:v>4.9206607536770955E-13</c:v>
                      </c:pt>
                      <c:pt idx="8222">
                        <c:v>4.9230085012759576E-13</c:v>
                      </c:pt>
                      <c:pt idx="8223">
                        <c:v>4.9253628054077625E-13</c:v>
                      </c:pt>
                      <c:pt idx="8224">
                        <c:v>4.9277236843053439E-13</c:v>
                      </c:pt>
                      <c:pt idx="8225">
                        <c:v>4.9300911562015761E-13</c:v>
                      </c:pt>
                      <c:pt idx="8226">
                        <c:v>4.932465239329298E-13</c:v>
                      </c:pt>
                      <c:pt idx="8227">
                        <c:v>4.9348459519213857E-13</c:v>
                      </c:pt>
                      <c:pt idx="8228">
                        <c:v>4.9372333122106771E-13</c:v>
                      </c:pt>
                      <c:pt idx="8229">
                        <c:v>4.9396273384300403E-13</c:v>
                      </c:pt>
                      <c:pt idx="8230">
                        <c:v>4.9420280488123274E-13</c:v>
                      </c:pt>
                      <c:pt idx="8231">
                        <c:v>4.9444354615903973E-13</c:v>
                      </c:pt>
                      <c:pt idx="8232">
                        <c:v>4.9468495949971E-13</c:v>
                      </c:pt>
                      <c:pt idx="8233">
                        <c:v>4.9492704672653007E-13</c:v>
                      </c:pt>
                      <c:pt idx="8234">
                        <c:v>4.9516980966278533E-13</c:v>
                      </c:pt>
                      <c:pt idx="8235">
                        <c:v>4.9541325013176028E-13</c:v>
                      </c:pt>
                      <c:pt idx="8236">
                        <c:v>4.9565736995674193E-13</c:v>
                      </c:pt>
                      <c:pt idx="8237">
                        <c:v>4.9590217096101599E-13</c:v>
                      </c:pt>
                      <c:pt idx="8238">
                        <c:v>4.9614765496786654E-13</c:v>
                      </c:pt>
                      <c:pt idx="8239">
                        <c:v>4.963938238005809E-13</c:v>
                      </c:pt>
                      <c:pt idx="8240">
                        <c:v>4.9664067928244316E-13</c:v>
                      </c:pt>
                      <c:pt idx="8241">
                        <c:v>4.9688822323674033E-13</c:v>
                      </c:pt>
                      <c:pt idx="8242">
                        <c:v>4.9713645748675731E-13</c:v>
                      </c:pt>
                      <c:pt idx="8243">
                        <c:v>4.9738538385578031E-13</c:v>
                      </c:pt>
                      <c:pt idx="8244">
                        <c:v>4.9763500416709412E-13</c:v>
                      </c:pt>
                      <c:pt idx="8245">
                        <c:v>4.9788532024398445E-13</c:v>
                      </c:pt>
                      <c:pt idx="8246">
                        <c:v>4.9813633390973781E-13</c:v>
                      </c:pt>
                      <c:pt idx="8247">
                        <c:v>4.9838804698763898E-13</c:v>
                      </c:pt>
                      <c:pt idx="8248">
                        <c:v>4.9864046130097398E-13</c:v>
                      </c:pt>
                      <c:pt idx="8249">
                        <c:v>4.9889357867302852E-13</c:v>
                      </c:pt>
                      <c:pt idx="8250">
                        <c:v>4.9914740092708778E-13</c:v>
                      </c:pt>
                      <c:pt idx="8251">
                        <c:v>4.9940192988643787E-13</c:v>
                      </c:pt>
                      <c:pt idx="8252">
                        <c:v>4.996571673743637E-13</c:v>
                      </c:pt>
                      <c:pt idx="8253">
                        <c:v>4.9991311521415197E-13</c:v>
                      </c:pt>
                      <c:pt idx="8254">
                        <c:v>5.0016977522908697E-13</c:v>
                      </c:pt>
                      <c:pt idx="8255">
                        <c:v>5.0042714924245583E-13</c:v>
                      </c:pt>
                      <c:pt idx="8256">
                        <c:v>5.0068523907754302E-13</c:v>
                      </c:pt>
                      <c:pt idx="8257">
                        <c:v>5.0094404655763487E-13</c:v>
                      </c:pt>
                      <c:pt idx="8258">
                        <c:v>5.0120357350601656E-13</c:v>
                      </c:pt>
                      <c:pt idx="8259">
                        <c:v>5.014638217459732E-13</c:v>
                      </c:pt>
                      <c:pt idx="8260">
                        <c:v>5.0172479310079231E-13</c:v>
                      </c:pt>
                      <c:pt idx="8261">
                        <c:v>5.0198648939375717E-13</c:v>
                      </c:pt>
                      <c:pt idx="8262">
                        <c:v>5.0224891244815599E-13</c:v>
                      </c:pt>
                      <c:pt idx="8263">
                        <c:v>5.0251206408727157E-13</c:v>
                      </c:pt>
                      <c:pt idx="8264">
                        <c:v>5.0277594613439132E-13</c:v>
                      </c:pt>
                      <c:pt idx="8265">
                        <c:v>5.0304056041279983E-13</c:v>
                      </c:pt>
                      <c:pt idx="8266">
                        <c:v>5.0330590874578431E-13</c:v>
                      </c:pt>
                      <c:pt idx="8267">
                        <c:v>5.0357199295662856E-13</c:v>
                      </c:pt>
                      <c:pt idx="8268">
                        <c:v>5.038388148686204E-13</c:v>
                      </c:pt>
                      <c:pt idx="8269">
                        <c:v>5.041063763050428E-13</c:v>
                      </c:pt>
                      <c:pt idx="8270">
                        <c:v>5.0437467908918369E-13</c:v>
                      </c:pt>
                      <c:pt idx="8271">
                        <c:v>5.0464372504432635E-13</c:v>
                      </c:pt>
                      <c:pt idx="8272">
                        <c:v>5.049135159937589E-13</c:v>
                      </c:pt>
                      <c:pt idx="8273">
                        <c:v>5.0518405376076544E-13</c:v>
                      </c:pt>
                      <c:pt idx="8274">
                        <c:v>5.0545534016863206E-13</c:v>
                      </c:pt>
                      <c:pt idx="8275">
                        <c:v>5.0572737704064398E-13</c:v>
                      </c:pt>
                      <c:pt idx="8276">
                        <c:v>5.0600016620008779E-13</c:v>
                      </c:pt>
                      <c:pt idx="8277">
                        <c:v>5.0627370947024799E-13</c:v>
                      </c:pt>
                      <c:pt idx="8278">
                        <c:v>5.065480086744113E-13</c:v>
                      </c:pt>
                      <c:pt idx="8279">
                        <c:v>5.068230656358618E-13</c:v>
                      </c:pt>
                      <c:pt idx="8280">
                        <c:v>5.0709888217788712E-13</c:v>
                      </c:pt>
                      <c:pt idx="8281">
                        <c:v>5.0737546012377103E-13</c:v>
                      </c:pt>
                      <c:pt idx="8282">
                        <c:v>5.0765280129680005E-13</c:v>
                      </c:pt>
                      <c:pt idx="8283">
                        <c:v>5.0793090752025978E-13</c:v>
                      </c:pt>
                      <c:pt idx="8284">
                        <c:v>5.0820978061743613E-13</c:v>
                      </c:pt>
                      <c:pt idx="8285">
                        <c:v>5.0848942241161369E-13</c:v>
                      </c:pt>
                      <c:pt idx="8286">
                        <c:v>5.0876983472607987E-13</c:v>
                      </c:pt>
                      <c:pt idx="8287">
                        <c:v>5.0905101938411797E-13</c:v>
                      </c:pt>
                      <c:pt idx="8288">
                        <c:v>5.093329782090157E-13</c:v>
                      </c:pt>
                      <c:pt idx="8289">
                        <c:v>5.0961571302405754E-13</c:v>
                      </c:pt>
                      <c:pt idx="8290">
                        <c:v>5.0989922565252942E-13</c:v>
                      </c:pt>
                      <c:pt idx="8291">
                        <c:v>5.1018351791771662E-13</c:v>
                      </c:pt>
                      <c:pt idx="8292">
                        <c:v>5.1046859164290526E-13</c:v>
                      </c:pt>
                      <c:pt idx="8293">
                        <c:v>5.1075444865138103E-13</c:v>
                      </c:pt>
                      <c:pt idx="8294">
                        <c:v>5.1104109076642964E-13</c:v>
                      </c:pt>
                      <c:pt idx="8295">
                        <c:v>5.1132851981133569E-13</c:v>
                      </c:pt>
                      <c:pt idx="8296">
                        <c:v>5.1161673760938608E-13</c:v>
                      </c:pt>
                      <c:pt idx="8297">
                        <c:v>5.1190574598386521E-13</c:v>
                      </c:pt>
                      <c:pt idx="8298">
                        <c:v>5.121955467580598E-13</c:v>
                      </c:pt>
                      <c:pt idx="8299">
                        <c:v>5.1248614175525543E-13</c:v>
                      </c:pt>
                      <c:pt idx="8300">
                        <c:v>5.1277753279873631E-13</c:v>
                      </c:pt>
                      <c:pt idx="8301">
                        <c:v>5.1306972171179005E-13</c:v>
                      </c:pt>
                      <c:pt idx="8302">
                        <c:v>5.1336271031770104E-13</c:v>
                      </c:pt>
                      <c:pt idx="8303">
                        <c:v>5.1365650043975479E-13</c:v>
                      </c:pt>
                      <c:pt idx="8304">
                        <c:v>5.1395109390123771E-13</c:v>
                      </c:pt>
                      <c:pt idx="8305">
                        <c:v>5.1424649252543539E-13</c:v>
                      </c:pt>
                      <c:pt idx="8306">
                        <c:v>5.1454269813563263E-13</c:v>
                      </c:pt>
                      <c:pt idx="8307">
                        <c:v>5.1483971255511595E-13</c:v>
                      </c:pt>
                      <c:pt idx="8308">
                        <c:v>5.1513753760717003E-13</c:v>
                      </c:pt>
                      <c:pt idx="8309">
                        <c:v>5.1543617511508169E-13</c:v>
                      </c:pt>
                      <c:pt idx="8310">
                        <c:v>5.1573562690213502E-13</c:v>
                      </c:pt>
                      <c:pt idx="8311">
                        <c:v>5.1603589479161673E-13</c:v>
                      </c:pt>
                      <c:pt idx="8312">
                        <c:v>5.1633698060681222E-13</c:v>
                      </c:pt>
                      <c:pt idx="8313">
                        <c:v>5.166388861710085E-13</c:v>
                      </c:pt>
                      <c:pt idx="8314">
                        <c:v>5.1694161330748816E-13</c:v>
                      </c:pt>
                      <c:pt idx="8315">
                        <c:v>5.1724516383953971E-13</c:v>
                      </c:pt>
                      <c:pt idx="8316">
                        <c:v>5.1754953959044635E-13</c:v>
                      </c:pt>
                      <c:pt idx="8317">
                        <c:v>5.1785474238349588E-13</c:v>
                      </c:pt>
                      <c:pt idx="8318">
                        <c:v>5.1816077404197231E-13</c:v>
                      </c:pt>
                      <c:pt idx="8319">
                        <c:v>5.1846763638916304E-13</c:v>
                      </c:pt>
                      <c:pt idx="8320">
                        <c:v>5.1877533124835065E-13</c:v>
                      </c:pt>
                      <c:pt idx="8321">
                        <c:v>5.1908386044282439E-13</c:v>
                      </c:pt>
                      <c:pt idx="8322">
                        <c:v>5.1939322579586742E-13</c:v>
                      </c:pt>
                      <c:pt idx="8323">
                        <c:v>5.1970342913076666E-13</c:v>
                      </c:pt>
                      <c:pt idx="8324">
                        <c:v>5.2001447227080681E-13</c:v>
                      </c:pt>
                      <c:pt idx="8325">
                        <c:v>5.2032635703927417E-13</c:v>
                      </c:pt>
                      <c:pt idx="8326">
                        <c:v>5.2063908525945385E-13</c:v>
                      </c:pt>
                      <c:pt idx="8327">
                        <c:v>5.2095265875463164E-13</c:v>
                      </c:pt>
                      <c:pt idx="8328">
                        <c:v>5.2126707934809336E-13</c:v>
                      </c:pt>
                      <c:pt idx="8329">
                        <c:v>5.2158234886312459E-13</c:v>
                      </c:pt>
                      <c:pt idx="8330">
                        <c:v>5.2189846912301075E-13</c:v>
                      </c:pt>
                      <c:pt idx="8331">
                        <c:v>5.2221544195103773E-13</c:v>
                      </c:pt>
                      <c:pt idx="8332">
                        <c:v>5.2253326917049125E-13</c:v>
                      </c:pt>
                      <c:pt idx="8333">
                        <c:v>5.228519526046564E-13</c:v>
                      </c:pt>
                      <c:pt idx="8334">
                        <c:v>5.2317149407681897E-13</c:v>
                      </c:pt>
                      <c:pt idx="8335">
                        <c:v>5.2349189541026529E-13</c:v>
                      </c:pt>
                      <c:pt idx="8336">
                        <c:v>5.2381315842828035E-13</c:v>
                      </c:pt>
                      <c:pt idx="8337">
                        <c:v>5.2413528495414914E-13</c:v>
                      </c:pt>
                      <c:pt idx="8338">
                        <c:v>5.2445827681115909E-13</c:v>
                      </c:pt>
                      <c:pt idx="8339">
                        <c:v>5.2478213582259417E-13</c:v>
                      </c:pt>
                      <c:pt idx="8340">
                        <c:v>5.2510686381174031E-13</c:v>
                      </c:pt>
                      <c:pt idx="8341">
                        <c:v>5.2543246260188389E-13</c:v>
                      </c:pt>
                      <c:pt idx="8342">
                        <c:v>5.2575893414602411E-13</c:v>
                      </c:pt>
                      <c:pt idx="8343">
                        <c:v>5.2608628210746672E-13</c:v>
                      </c:pt>
                      <c:pt idx="8344">
                        <c:v>5.2641450953934081E-13</c:v>
                      </c:pt>
                      <c:pt idx="8345">
                        <c:v>5.2674361907959725E-13</c:v>
                      </c:pt>
                      <c:pt idx="8346">
                        <c:v>5.2707361336618751E-13</c:v>
                      </c:pt>
                      <c:pt idx="8347">
                        <c:v>5.2740449503706054E-13</c:v>
                      </c:pt>
                      <c:pt idx="8348">
                        <c:v>5.2773626673016903E-13</c:v>
                      </c:pt>
                      <c:pt idx="8349">
                        <c:v>5.2806893108346142E-13</c:v>
                      </c:pt>
                      <c:pt idx="8350">
                        <c:v>5.2840249073488969E-13</c:v>
                      </c:pt>
                      <c:pt idx="8351">
                        <c:v>5.2873694832240419E-13</c:v>
                      </c:pt>
                      <c:pt idx="8352">
                        <c:v>5.2907230648395601E-13</c:v>
                      </c:pt>
                      <c:pt idx="8353">
                        <c:v>5.2940856785749509E-13</c:v>
                      </c:pt>
                      <c:pt idx="8354">
                        <c:v>5.297457350809723E-13</c:v>
                      </c:pt>
                      <c:pt idx="8355">
                        <c:v>5.3008381079233811E-13</c:v>
                      </c:pt>
                      <c:pt idx="8356">
                        <c:v>5.3042279762954379E-13</c:v>
                      </c:pt>
                      <c:pt idx="8357">
                        <c:v>5.3076269823053879E-13</c:v>
                      </c:pt>
                      <c:pt idx="8358">
                        <c:v>5.3110351523327398E-13</c:v>
                      </c:pt>
                      <c:pt idx="8359">
                        <c:v>5.3144525127570073E-13</c:v>
                      </c:pt>
                      <c:pt idx="8360">
                        <c:v>5.3178790899577041E-13</c:v>
                      </c:pt>
                      <c:pt idx="8361">
                        <c:v>5.3213149103143106E-13</c:v>
                      </c:pt>
                      <c:pt idx="8362">
                        <c:v>5.3247600002063628E-13</c:v>
                      </c:pt>
                      <c:pt idx="8363">
                        <c:v>5.3282143860133451E-13</c:v>
                      </c:pt>
                      <c:pt idx="8364">
                        <c:v>5.3316780941147792E-13</c:v>
                      </c:pt>
                      <c:pt idx="8365">
                        <c:v>5.3351511508901528E-13</c:v>
                      </c:pt>
                      <c:pt idx="8366">
                        <c:v>5.3386335827189935E-13</c:v>
                      </c:pt>
                      <c:pt idx="8367">
                        <c:v>5.3421254159807838E-13</c:v>
                      </c:pt>
                      <c:pt idx="8368">
                        <c:v>5.3456266770550456E-13</c:v>
                      </c:pt>
                      <c:pt idx="8369">
                        <c:v>5.3491373923212915E-13</c:v>
                      </c:pt>
                      <c:pt idx="8370">
                        <c:v>5.3526575881590171E-13</c:v>
                      </c:pt>
                      <c:pt idx="8371">
                        <c:v>5.356187290947722E-13</c:v>
                      </c:pt>
                      <c:pt idx="8372">
                        <c:v>5.3597265270669329E-13</c:v>
                      </c:pt>
                      <c:pt idx="8373">
                        <c:v>5.3632753228961375E-13</c:v>
                      </c:pt>
                      <c:pt idx="8374">
                        <c:v>5.3668337048148554E-13</c:v>
                      </c:pt>
                      <c:pt idx="8375">
                        <c:v>5.3704016992025761E-13</c:v>
                      </c:pt>
                      <c:pt idx="8376">
                        <c:v>5.3739793324388164E-13</c:v>
                      </c:pt>
                      <c:pt idx="8377">
                        <c:v>5.3775666309030859E-13</c:v>
                      </c:pt>
                      <c:pt idx="8378">
                        <c:v>5.3811636209748955E-13</c:v>
                      </c:pt>
                      <c:pt idx="8379">
                        <c:v>5.3847703290337344E-13</c:v>
                      </c:pt>
                      <c:pt idx="8380">
                        <c:v>5.3883867814591216E-13</c:v>
                      </c:pt>
                      <c:pt idx="8381">
                        <c:v>5.3920130046305545E-13</c:v>
                      </c:pt>
                      <c:pt idx="8382">
                        <c:v>5.3956490249275439E-13</c:v>
                      </c:pt>
                      <c:pt idx="8383">
                        <c:v>5.3992948687296045E-13</c:v>
                      </c:pt>
                      <c:pt idx="8384">
                        <c:v>5.4029505624162288E-13</c:v>
                      </c:pt>
                      <c:pt idx="8385">
                        <c:v>5.4066161323669336E-13</c:v>
                      </c:pt>
                      <c:pt idx="8386">
                        <c:v>5.4102916049612143E-13</c:v>
                      </c:pt>
                      <c:pt idx="8387">
                        <c:v>5.4139770065785818E-13</c:v>
                      </c:pt>
                      <c:pt idx="8388">
                        <c:v>5.4176723635985486E-13</c:v>
                      </c:pt>
                      <c:pt idx="8389">
                        <c:v>5.4213777024006174E-13</c:v>
                      </c:pt>
                      <c:pt idx="8390">
                        <c:v>5.4250930493642899E-13</c:v>
                      </c:pt>
                      <c:pt idx="8391">
                        <c:v>5.4288184308690817E-13</c:v>
                      </c:pt>
                      <c:pt idx="8392">
                        <c:v>5.4325538732944884E-13</c:v>
                      </c:pt>
                      <c:pt idx="8393">
                        <c:v>5.4362994030200288E-13</c:v>
                      </c:pt>
                      <c:pt idx="8394">
                        <c:v>5.4400550464251903E-13</c:v>
                      </c:pt>
                      <c:pt idx="8395">
                        <c:v>5.4438208298894987E-13</c:v>
                      </c:pt>
                      <c:pt idx="8396">
                        <c:v>5.4475967797924426E-13</c:v>
                      </c:pt>
                      <c:pt idx="8397">
                        <c:v>5.4513829225135458E-13</c:v>
                      </c:pt>
                      <c:pt idx="8398">
                        <c:v>5.4551792844323007E-13</c:v>
                      </c:pt>
                      <c:pt idx="8399">
                        <c:v>5.4589858919282312E-13</c:v>
                      </c:pt>
                      <c:pt idx="8400">
                        <c:v>5.4628027713808177E-13</c:v>
                      </c:pt>
                      <c:pt idx="8401">
                        <c:v>5.4666299491695921E-13</c:v>
                      </c:pt>
                      <c:pt idx="8402">
                        <c:v>5.4704674516740439E-13</c:v>
                      </c:pt>
                      <c:pt idx="8403">
                        <c:v>5.4743153052736867E-13</c:v>
                      </c:pt>
                      <c:pt idx="8404">
                        <c:v>5.4781735363480253E-13</c:v>
                      </c:pt>
                      <c:pt idx="8405">
                        <c:v>5.4820421712765561E-13</c:v>
                      </c:pt>
                      <c:pt idx="8406">
                        <c:v>5.485921236438802E-13</c:v>
                      </c:pt>
                      <c:pt idx="8407">
                        <c:v>5.4898107582142656E-13</c:v>
                      </c:pt>
                      <c:pt idx="8408">
                        <c:v>5.4937107629824455E-13</c:v>
                      </c:pt>
                      <c:pt idx="8409">
                        <c:v>5.4976212771228523E-13</c:v>
                      </c:pt>
                      <c:pt idx="8410">
                        <c:v>5.5015423270149867E-13</c:v>
                      </c:pt>
                      <c:pt idx="8411">
                        <c:v>5.5054739390383724E-13</c:v>
                      </c:pt>
                      <c:pt idx="8412">
                        <c:v>5.5094161395724889E-13</c:v>
                      </c:pt>
                      <c:pt idx="8413">
                        <c:v>5.513368954996868E-13</c:v>
                      </c:pt>
                      <c:pt idx="8414">
                        <c:v>5.5173324116909992E-13</c:v>
                      </c:pt>
                      <c:pt idx="8415">
                        <c:v>5.5213065360343984E-13</c:v>
                      </c:pt>
                      <c:pt idx="8416">
                        <c:v>5.5252913544065629E-13</c:v>
                      </c:pt>
                      <c:pt idx="8417">
                        <c:v>5.5292868931870137E-13</c:v>
                      </c:pt>
                      <c:pt idx="8418">
                        <c:v>5.5332931787552412E-13</c:v>
                      </c:pt>
                      <c:pt idx="8419">
                        <c:v>5.5373102374907622E-13</c:v>
                      </c:pt>
                      <c:pt idx="8420">
                        <c:v>5.5413380957730732E-13</c:v>
                      </c:pt>
                      <c:pt idx="8421">
                        <c:v>5.5453767799816869E-13</c:v>
                      </c:pt>
                      <c:pt idx="8422">
                        <c:v>5.549426316496117E-13</c:v>
                      </c:pt>
                      <c:pt idx="8423">
                        <c:v>5.5534867316958481E-13</c:v>
                      </c:pt>
                      <c:pt idx="8424">
                        <c:v>5.5575580519604068E-13</c:v>
                      </c:pt>
                      <c:pt idx="8425">
                        <c:v>5.5616403036692959E-13</c:v>
                      </c:pt>
                      <c:pt idx="8426">
                        <c:v>5.565733513202012E-13</c:v>
                      </c:pt>
                      <c:pt idx="8427">
                        <c:v>5.5698377069380716E-13</c:v>
                      </c:pt>
                      <c:pt idx="8428">
                        <c:v>5.5739529112569795E-13</c:v>
                      </c:pt>
                      <c:pt idx="8429">
                        <c:v>5.5780791525382373E-13</c:v>
                      </c:pt>
                      <c:pt idx="8430">
                        <c:v>5.5822164571613567E-13</c:v>
                      </c:pt>
                      <c:pt idx="8431">
                        <c:v>5.5863648515058332E-13</c:v>
                      </c:pt>
                      <c:pt idx="8432">
                        <c:v>5.5905243619511897E-13</c:v>
                      </c:pt>
                      <c:pt idx="8433">
                        <c:v>5.5946950148769196E-13</c:v>
                      </c:pt>
                      <c:pt idx="8434">
                        <c:v>5.5988768366625265E-13</c:v>
                      </c:pt>
                      <c:pt idx="8435">
                        <c:v>5.6030698536875273E-13</c:v>
                      </c:pt>
                      <c:pt idx="8436">
                        <c:v>5.6072740923314316E-13</c:v>
                      </c:pt>
                      <c:pt idx="8437">
                        <c:v>5.6114895789737279E-13</c:v>
                      </c:pt>
                      <c:pt idx="8438">
                        <c:v>5.6157163399939491E-13</c:v>
                      </c:pt>
                      <c:pt idx="8439">
                        <c:v>5.6199544017715695E-13</c:v>
                      </c:pt>
                      <c:pt idx="8440">
                        <c:v>5.624203790686122E-13</c:v>
                      </c:pt>
                      <c:pt idx="8441">
                        <c:v>5.6284645331170951E-13</c:v>
                      </c:pt>
                      <c:pt idx="8442">
                        <c:v>5.6327366554440076E-13</c:v>
                      </c:pt>
                      <c:pt idx="8443">
                        <c:v>5.6370201840463439E-13</c:v>
                      </c:pt>
                      <c:pt idx="8444">
                        <c:v>5.6413151453036409E-13</c:v>
                      </c:pt>
                      <c:pt idx="8445">
                        <c:v>5.6456215655953892E-13</c:v>
                      </c:pt>
                      <c:pt idx="8446">
                        <c:v>5.6499394713011025E-13</c:v>
                      </c:pt>
                      <c:pt idx="8447">
                        <c:v>5.6542688888002722E-13</c:v>
                      </c:pt>
                      <c:pt idx="8448">
                        <c:v>5.6586098444724192E-13</c:v>
                      </c:pt>
                      <c:pt idx="8449">
                        <c:v>5.662962364697038E-13</c:v>
                      </c:pt>
                      <c:pt idx="8450">
                        <c:v>5.6673264758536454E-13</c:v>
                      </c:pt>
                      <c:pt idx="8451">
                        <c:v>5.6717022043217398E-13</c:v>
                      </c:pt>
                      <c:pt idx="8452">
                        <c:v>5.6760895764808402E-13</c:v>
                      </c:pt>
                      <c:pt idx="8453">
                        <c:v>5.6804886187104248E-13</c:v>
                      </c:pt>
                      <c:pt idx="8454">
                        <c:v>5.6848993573900346E-13</c:v>
                      </c:pt>
                      <c:pt idx="8455">
                        <c:v>5.6893218188991501E-13</c:v>
                      </c:pt>
                      <c:pt idx="8456">
                        <c:v>5.6937560296173011E-13</c:v>
                      </c:pt>
                      <c:pt idx="8457">
                        <c:v>5.69820201592397E-13</c:v>
                      </c:pt>
                      <c:pt idx="8458">
                        <c:v>5.7026598041986756E-13</c:v>
                      </c:pt>
                      <c:pt idx="8459">
                        <c:v>5.7071294208209246E-13</c:v>
                      </c:pt>
                      <c:pt idx="8460">
                        <c:v>5.7116108921702135E-13</c:v>
                      </c:pt>
                      <c:pt idx="8461">
                        <c:v>5.7161042446260621E-13</c:v>
                      </c:pt>
                      <c:pt idx="8462">
                        <c:v>5.720609496662583E-13</c:v>
                      </c:pt>
                      <c:pt idx="8463">
                        <c:v>5.7251266610221917E-13</c:v>
                      </c:pt>
                      <c:pt idx="8464">
                        <c:v>5.7296557729708299E-13</c:v>
                      </c:pt>
                      <c:pt idx="8465">
                        <c:v>5.7341968686566527E-13</c:v>
                      </c:pt>
                      <c:pt idx="8466">
                        <c:v>5.7387499842278207E-13</c:v>
                      </c:pt>
                      <c:pt idx="8467">
                        <c:v>5.7433151558325131E-13</c:v>
                      </c:pt>
                      <c:pt idx="8468">
                        <c:v>5.7478924196188915E-13</c:v>
                      </c:pt>
                      <c:pt idx="8469">
                        <c:v>5.7524818117351281E-13</c:v>
                      </c:pt>
                      <c:pt idx="8470">
                        <c:v>5.7570833683293763E-13</c:v>
                      </c:pt>
                      <c:pt idx="8471">
                        <c:v>5.7616971255498176E-13</c:v>
                      </c:pt>
                      <c:pt idx="8472">
                        <c:v>5.766323119544597E-13</c:v>
                      </c:pt>
                      <c:pt idx="8473">
                        <c:v>5.7709613864619175E-13</c:v>
                      </c:pt>
                      <c:pt idx="8474">
                        <c:v>5.7756119624499129E-13</c:v>
                      </c:pt>
                      <c:pt idx="8475">
                        <c:v>5.780274883656767E-13</c:v>
                      </c:pt>
                      <c:pt idx="8476">
                        <c:v>5.7849501862306399E-13</c:v>
                      </c:pt>
                      <c:pt idx="8477">
                        <c:v>5.7896379063197101E-13</c:v>
                      </c:pt>
                      <c:pt idx="8478">
                        <c:v>5.7943380800721219E-13</c:v>
                      </c:pt>
                      <c:pt idx="8479">
                        <c:v>5.7990507436360709E-13</c:v>
                      </c:pt>
                      <c:pt idx="8480">
                        <c:v>5.803775933159689E-13</c:v>
                      </c:pt>
                      <c:pt idx="8481">
                        <c:v>5.808513684791169E-13</c:v>
                      </c:pt>
                      <c:pt idx="8482">
                        <c:v>5.8132640346786732E-13</c:v>
                      </c:pt>
                      <c:pt idx="8483">
                        <c:v>5.8180270189703761E-13</c:v>
                      </c:pt>
                      <c:pt idx="8484">
                        <c:v>5.8228026738144197E-13</c:v>
                      </c:pt>
                      <c:pt idx="8485">
                        <c:v>5.8275910353590007E-13</c:v>
                      </c:pt>
                      <c:pt idx="8486">
                        <c:v>5.8323921397522603E-13</c:v>
                      </c:pt>
                      <c:pt idx="8487">
                        <c:v>5.8372060231423861E-13</c:v>
                      </c:pt>
                      <c:pt idx="8488">
                        <c:v>5.8420327216775322E-13</c:v>
                      </c:pt>
                      <c:pt idx="8489">
                        <c:v>5.8468722715058702E-13</c:v>
                      </c:pt>
                      <c:pt idx="8490">
                        <c:v>5.8517247087755431E-13</c:v>
                      </c:pt>
                      <c:pt idx="8491">
                        <c:v>5.8565900696347648E-13</c:v>
                      </c:pt>
                      <c:pt idx="8492">
                        <c:v>5.8614683902316563E-13</c:v>
                      </c:pt>
                      <c:pt idx="8493">
                        <c:v>5.8663597067144364E-13</c:v>
                      </c:pt>
                      <c:pt idx="8494">
                        <c:v>5.8712640552312098E-13</c:v>
                      </c:pt>
                      <c:pt idx="8495">
                        <c:v>5.8761814719302067E-13</c:v>
                      </c:pt>
                      <c:pt idx="8496">
                        <c:v>5.8811119929595266E-13</c:v>
                      </c:pt>
                      <c:pt idx="8497">
                        <c:v>5.8860556544674037E-13</c:v>
                      </c:pt>
                      <c:pt idx="8498">
                        <c:v>5.8910124926019529E-13</c:v>
                      </c:pt>
                      <c:pt idx="8499">
                        <c:v>5.8959825435113545E-13</c:v>
                      </c:pt>
                      <c:pt idx="8500">
                        <c:v>5.9009658433438003E-13</c:v>
                      </c:pt>
                      <c:pt idx="8501">
                        <c:v>5.9059624282474414E-13</c:v>
                      </c:pt>
                      <c:pt idx="8502">
                        <c:v>5.910972334370418E-13</c:v>
                      </c:pt>
                      <c:pt idx="8503">
                        <c:v>5.915995597860947E-13</c:v>
                      </c:pt>
                      <c:pt idx="8504">
                        <c:v>5.9210322548671533E-13</c:v>
                      </c:pt>
                      <c:pt idx="8505">
                        <c:v>5.9260823415372245E-13</c:v>
                      </c:pt>
                      <c:pt idx="8506">
                        <c:v>5.9311458940193219E-13</c:v>
                      </c:pt>
                      <c:pt idx="8507">
                        <c:v>5.936222948461622E-13</c:v>
                      </c:pt>
                      <c:pt idx="8508">
                        <c:v>5.941313541012279E-13</c:v>
                      </c:pt>
                      <c:pt idx="8509">
                        <c:v>5.9464177078194554E-13</c:v>
                      </c:pt>
                      <c:pt idx="8510">
                        <c:v>5.9515354850313113E-13</c:v>
                      </c:pt>
                      <c:pt idx="8511">
                        <c:v>5.9566669087960566E-13</c:v>
                      </c:pt>
                      <c:pt idx="8512">
                        <c:v>5.9618120152618223E-13</c:v>
                      </c:pt>
                      <c:pt idx="8513">
                        <c:v>5.9669708405767779E-13</c:v>
                      </c:pt>
                      <c:pt idx="8514">
                        <c:v>5.9721434208891048E-13</c:v>
                      </c:pt>
                      <c:pt idx="8515">
                        <c:v>5.9773297923469442E-13</c:v>
                      </c:pt>
                      <c:pt idx="8516">
                        <c:v>5.9825299910984856E-13</c:v>
                      </c:pt>
                      <c:pt idx="8517">
                        <c:v>5.9877440532918925E-13</c:v>
                      </c:pt>
                      <c:pt idx="8518">
                        <c:v>5.9929720150753362E-13</c:v>
                      </c:pt>
                      <c:pt idx="8519">
                        <c:v>5.9982139125969497E-13</c:v>
                      </c:pt>
                      <c:pt idx="8520">
                        <c:v>6.0034697820049501E-13</c:v>
                      </c:pt>
                      <c:pt idx="8521">
                        <c:v>6.0087396594474773E-13</c:v>
                      </c:pt>
                      <c:pt idx="8522">
                        <c:v>6.0140235810726947E-13</c:v>
                      </c:pt>
                      <c:pt idx="8523">
                        <c:v>6.0193215830287939E-13</c:v>
                      </c:pt>
                      <c:pt idx="8524">
                        <c:v>6.02463370146391E-13</c:v>
                      </c:pt>
                      <c:pt idx="8525">
                        <c:v>6.0299599725262185E-13</c:v>
                      </c:pt>
                      <c:pt idx="8526">
                        <c:v>6.0353004323638999E-13</c:v>
                      </c:pt>
                      <c:pt idx="8527">
                        <c:v>6.0406551171251003E-13</c:v>
                      </c:pt>
                      <c:pt idx="8528">
                        <c:v>6.0460240629580002E-13</c:v>
                      </c:pt>
                      <c:pt idx="8529">
                        <c:v>6.0514073060107732E-13</c:v>
                      </c:pt>
                      <c:pt idx="8530">
                        <c:v>6.0568048824315754E-13</c:v>
                      </c:pt>
                      <c:pt idx="8531">
                        <c:v>6.0622168283685813E-13</c:v>
                      </c:pt>
                      <c:pt idx="8532">
                        <c:v>6.0676431799699483E-13</c:v>
                      </c:pt>
                      <c:pt idx="8533">
                        <c:v>6.0730839733838467E-13</c:v>
                      </c:pt>
                      <c:pt idx="8534">
                        <c:v>6.0785392447584358E-13</c:v>
                      </c:pt>
                      <c:pt idx="8535">
                        <c:v>6.0840090302418911E-13</c:v>
                      </c:pt>
                      <c:pt idx="8536">
                        <c:v>6.0894933659824032E-13</c:v>
                      </c:pt>
                      <c:pt idx="8537">
                        <c:v>6.094992288128091E-13</c:v>
                      </c:pt>
                      <c:pt idx="8538">
                        <c:v>6.1005058328271532E-13</c:v>
                      </c:pt>
                      <c:pt idx="8539">
                        <c:v>6.106034036227741E-13</c:v>
                      </c:pt>
                      <c:pt idx="8540">
                        <c:v>6.1115769344780279E-13</c:v>
                      </c:pt>
                      <c:pt idx="8541">
                        <c:v>6.1171345637261852E-13</c:v>
                      </c:pt>
                      <c:pt idx="8542">
                        <c:v>6.1227069601203986E-13</c:v>
                      </c:pt>
                      <c:pt idx="8543">
                        <c:v>6.1282941598087769E-13</c:v>
                      </c:pt>
                      <c:pt idx="8544">
                        <c:v>6.1338961989395389E-13</c:v>
                      </c:pt>
                      <c:pt idx="8545">
                        <c:v>6.139513113660851E-13</c:v>
                      </c:pt>
                      <c:pt idx="8546">
                        <c:v>6.1451449401208453E-13</c:v>
                      </c:pt>
                      <c:pt idx="8547">
                        <c:v>6.1507917144677133E-13</c:v>
                      </c:pt>
                      <c:pt idx="8548">
                        <c:v>6.1564534728496154E-13</c:v>
                      </c:pt>
                      <c:pt idx="8549">
                        <c:v>6.1621302514147069E-13</c:v>
                      </c:pt>
                      <c:pt idx="8550">
                        <c:v>6.1678220863111753E-13</c:v>
                      </c:pt>
                      <c:pt idx="8551">
                        <c:v>6.1735290136872092E-13</c:v>
                      </c:pt>
                      <c:pt idx="8552">
                        <c:v>6.1792510696909074E-13</c:v>
                      </c:pt>
                      <c:pt idx="8553">
                        <c:v>6.1849882904705028E-13</c:v>
                      </c:pt>
                      <c:pt idx="8554">
                        <c:v>6.1907407121741134E-13</c:v>
                      </c:pt>
                      <c:pt idx="8555">
                        <c:v>6.1965083709499277E-13</c:v>
                      </c:pt>
                      <c:pt idx="8556">
                        <c:v>6.2022913029461283E-13</c:v>
                      </c:pt>
                      <c:pt idx="8557">
                        <c:v>6.2080895443108422E-13</c:v>
                      </c:pt>
                      <c:pt idx="8558">
                        <c:v>6.2139031311922609E-13</c:v>
                      </c:pt>
                      <c:pt idx="8559">
                        <c:v>6.2197320997385792E-13</c:v>
                      </c:pt>
                      <c:pt idx="8560">
                        <c:v>6.2255764860979079E-13</c:v>
                      </c:pt>
                      <c:pt idx="8561">
                        <c:v>6.2314363264184506E-13</c:v>
                      </c:pt>
                      <c:pt idx="8562">
                        <c:v>6.2373116568483698E-13</c:v>
                      </c:pt>
                      <c:pt idx="8563">
                        <c:v>6.2432025135358146E-13</c:v>
                      </c:pt>
                      <c:pt idx="8564">
                        <c:v>6.2491089326289717E-13</c:v>
                      </c:pt>
                      <c:pt idx="8565">
                        <c:v>6.2550309502760053E-13</c:v>
                      </c:pt>
                      <c:pt idx="8566">
                        <c:v>6.2609686026250576E-13</c:v>
                      </c:pt>
                      <c:pt idx="8567">
                        <c:v>6.2669219258243334E-13</c:v>
                      </c:pt>
                      <c:pt idx="8568">
                        <c:v>6.2728909560219787E-13</c:v>
                      </c:pt>
                      <c:pt idx="8569">
                        <c:v>6.2788757293661652E-13</c:v>
                      </c:pt>
                      <c:pt idx="8570">
                        <c:v>6.2848762820050449E-13</c:v>
                      </c:pt>
                      <c:pt idx="8571">
                        <c:v>6.2908926500868156E-13</c:v>
                      </c:pt>
                      <c:pt idx="8572">
                        <c:v>6.2969248697596173E-13</c:v>
                      </c:pt>
                      <c:pt idx="8573">
                        <c:v>6.3029729771716165E-13</c:v>
                      </c:pt>
                      <c:pt idx="8574">
                        <c:v>6.3090370084709998E-13</c:v>
                      </c:pt>
                      <c:pt idx="8575">
                        <c:v>6.3151169998059213E-13</c:v>
                      </c:pt>
                      <c:pt idx="8576">
                        <c:v>6.3212129873245424E-13</c:v>
                      </c:pt>
                      <c:pt idx="8577">
                        <c:v>6.3273250071750577E-13</c:v>
                      </c:pt>
                      <c:pt idx="8578">
                        <c:v>6.3334530955055953E-13</c:v>
                      </c:pt>
                      <c:pt idx="8579">
                        <c:v>6.3395972884643407E-13</c:v>
                      </c:pt>
                      <c:pt idx="8580">
                        <c:v>6.3457576221994624E-13</c:v>
                      </c:pt>
                      <c:pt idx="8581">
                        <c:v>6.351934133231374E-13</c:v>
                      </c:pt>
                      <c:pt idx="8582">
                        <c:v>6.3581268757973188E-13</c:v>
                      </c:pt>
                      <c:pt idx="8583">
                        <c:v>6.364335904377169E-13</c:v>
                      </c:pt>
                      <c:pt idx="8584">
                        <c:v>6.3705612666447207E-13</c:v>
                      </c:pt>
                      <c:pt idx="8585">
                        <c:v>6.3768030102737744E-13</c:v>
                      </c:pt>
                      <c:pt idx="8586">
                        <c:v>6.3830611829381051E-13</c:v>
                      </c:pt>
                      <c:pt idx="8587">
                        <c:v>6.3893358323115505E-13</c:v>
                      </c:pt>
                      <c:pt idx="8588">
                        <c:v>6.3956270060678948E-13</c:v>
                      </c:pt>
                      <c:pt idx="8589">
                        <c:v>6.4019347518809444E-13</c:v>
                      </c:pt>
                      <c:pt idx="8590">
                        <c:v>6.4082591174245066E-13</c:v>
                      </c:pt>
                      <c:pt idx="8591">
                        <c:v>6.4146001503723585E-13</c:v>
                      </c:pt>
                      <c:pt idx="8592">
                        <c:v>6.4209578983983531E-13</c:v>
                      </c:pt>
                      <c:pt idx="8593">
                        <c:v>6.427332409176233E-13</c:v>
                      </c:pt>
                      <c:pt idx="8594">
                        <c:v>6.433723730379837E-13</c:v>
                      </c:pt>
                      <c:pt idx="8595">
                        <c:v>6.4401319096829563E-13</c:v>
                      </c:pt>
                      <c:pt idx="8596">
                        <c:v>6.4465569947593973E-13</c:v>
                      </c:pt>
                      <c:pt idx="8597">
                        <c:v>6.4529990332829734E-13</c:v>
                      </c:pt>
                      <c:pt idx="8598">
                        <c:v>6.4594580729274627E-13</c:v>
                      </c:pt>
                      <c:pt idx="8599">
                        <c:v>6.4659341613666839E-13</c:v>
                      </c:pt>
                      <c:pt idx="8600">
                        <c:v>6.4724273462744371E-13</c:v>
                      </c:pt>
                      <c:pt idx="8601">
                        <c:v>6.4789376753244955E-13</c:v>
                      </c:pt>
                      <c:pt idx="8602">
                        <c:v>6.4854651961907269E-13</c:v>
                      </c:pt>
                      <c:pt idx="8603">
                        <c:v>6.4920099565468723E-13</c:v>
                      </c:pt>
                      <c:pt idx="8604">
                        <c:v>6.4985720040667491E-13</c:v>
                      </c:pt>
                      <c:pt idx="8605">
                        <c:v>6.5051513864241605E-13</c:v>
                      </c:pt>
                      <c:pt idx="8606">
                        <c:v>6.5117481512929323E-13</c:v>
                      </c:pt>
                      <c:pt idx="8607">
                        <c:v>6.5183623463468354E-13</c:v>
                      </c:pt>
                      <c:pt idx="8608">
                        <c:v>6.5249940192596955E-13</c:v>
                      </c:pt>
                      <c:pt idx="8609">
                        <c:v>6.5316432177052895E-13</c:v>
                      </c:pt>
                      <c:pt idx="8610">
                        <c:v>6.5383099893574553E-13</c:v>
                      </c:pt>
                      <c:pt idx="8611">
                        <c:v>6.5449943818899648E-13</c:v>
                      </c:pt>
                      <c:pt idx="8612">
                        <c:v>6.5516964429766235E-13</c:v>
                      </c:pt>
                      <c:pt idx="8613">
                        <c:v>6.5584162202912215E-13</c:v>
                      </c:pt>
                      <c:pt idx="8614">
                        <c:v>6.5651537615076108E-13</c:v>
                      </c:pt>
                      <c:pt idx="8615">
                        <c:v>6.5719091142995481E-13</c:v>
                      </c:pt>
                      <c:pt idx="8616">
                        <c:v>6.578682326340853E-13</c:v>
                      </c:pt>
                      <c:pt idx="8617">
                        <c:v>6.5854734453053087E-13</c:v>
                      </c:pt>
                      <c:pt idx="8618">
                        <c:v>6.592282518866761E-13</c:v>
                      </c:pt>
                      <c:pt idx="8619">
                        <c:v>6.5991095946989606E-13</c:v>
                      </c:pt>
                      <c:pt idx="8620">
                        <c:v>6.6059547204757413E-13</c:v>
                      </c:pt>
                      <c:pt idx="8621">
                        <c:v>6.6128179438708842E-13</c:v>
                      </c:pt>
                      <c:pt idx="8622">
                        <c:v>6.6196993125582168E-13</c:v>
                      </c:pt>
                      <c:pt idx="8623">
                        <c:v>6.6265988742115275E-13</c:v>
                      </c:pt>
                      <c:pt idx="8624">
                        <c:v>6.6335166765046033E-13</c:v>
                      </c:pt>
                      <c:pt idx="8625">
                        <c:v>6.6404527671112749E-13</c:v>
                      </c:pt>
                      <c:pt idx="8626">
                        <c:v>6.6474071937053345E-13</c:v>
                      </c:pt>
                      <c:pt idx="8627">
                        <c:v>6.6543800039605825E-13</c:v>
                      </c:pt>
                      <c:pt idx="8628">
                        <c:v>6.6613712455508102E-13</c:v>
                      </c:pt>
                      <c:pt idx="8629">
                        <c:v>6.668380966149843E-13</c:v>
                      </c:pt>
                      <c:pt idx="8630">
                        <c:v>6.6754092134314521E-13</c:v>
                      </c:pt>
                      <c:pt idx="8631">
                        <c:v>6.682456035069462E-13</c:v>
                      </c:pt>
                      <c:pt idx="8632">
                        <c:v>6.6895214787376689E-13</c:v>
                      </c:pt>
                      <c:pt idx="8633">
                        <c:v>6.6966055921098935E-13</c:v>
                      </c:pt>
                      <c:pt idx="8634">
                        <c:v>6.7037084228599036E-13</c:v>
                      </c:pt>
                      <c:pt idx="8635">
                        <c:v>6.71083001866153E-13</c:v>
                      </c:pt>
                      <c:pt idx="8636">
                        <c:v>6.7179704271885579E-13</c:v>
                      </c:pt>
                      <c:pt idx="8637">
                        <c:v>6.7251296961147996E-13</c:v>
                      </c:pt>
                      <c:pt idx="8638">
                        <c:v>6.7323078731140434E-13</c:v>
                      </c:pt>
                      <c:pt idx="8639">
                        <c:v>6.7395050058601097E-13</c:v>
                      </c:pt>
                      <c:pt idx="8640">
                        <c:v>6.7467211420267748E-13</c:v>
                      </c:pt>
                      <c:pt idx="8641">
                        <c:v>6.7539563292878772E-13</c:v>
                      </c:pt>
                      <c:pt idx="8642">
                        <c:v>6.761210615317175E-13</c:v>
                      </c:pt>
                      <c:pt idx="8643">
                        <c:v>6.768484047788533E-13</c:v>
                      </c:pt>
                      <c:pt idx="8644">
                        <c:v>6.7757766743756799E-13</c:v>
                      </c:pt>
                      <c:pt idx="8645">
                        <c:v>6.7830885427524786E-13</c:v>
                      </c:pt>
                      <c:pt idx="8646">
                        <c:v>6.7904197005926831E-13</c:v>
                      </c:pt>
                      <c:pt idx="8647">
                        <c:v>6.7977701955701359E-13</c:v>
                      </c:pt>
                      <c:pt idx="8648">
                        <c:v>6.8051400753586083E-13</c:v>
                      </c:pt>
                      <c:pt idx="8649">
                        <c:v>6.8125293876319318E-13</c:v>
                      </c:pt>
                      <c:pt idx="8650">
                        <c:v>6.8199381800638885E-13</c:v>
                      </c:pt>
                      <c:pt idx="8651">
                        <c:v>6.8273665003282708E-13</c:v>
                      </c:pt>
                      <c:pt idx="8652">
                        <c:v>6.8348143960989011E-13</c:v>
                      </c:pt>
                      <c:pt idx="8653">
                        <c:v>6.8422819150495959E-13</c:v>
                      </c:pt>
                      <c:pt idx="8654">
                        <c:v>6.849769104854094E-13</c:v>
                      </c:pt>
                      <c:pt idx="8655">
                        <c:v>6.8572760131862897E-13</c:v>
                      </c:pt>
                      <c:pt idx="8656">
                        <c:v>6.8648026877199074E-13</c:v>
                      </c:pt>
                      <c:pt idx="8657">
                        <c:v>6.8723491761287768E-13</c:v>
                      </c:pt>
                      <c:pt idx="8658">
                        <c:v>6.8799155260867054E-13</c:v>
                      </c:pt>
                      <c:pt idx="8659">
                        <c:v>6.8875017852674974E-13</c:v>
                      </c:pt>
                      <c:pt idx="8660">
                        <c:v>6.895108001344935E-13</c:v>
                      </c:pt>
                      <c:pt idx="8661">
                        <c:v>6.9027342219928318E-13</c:v>
                      </c:pt>
                      <c:pt idx="8662">
                        <c:v>6.910380494885E-13</c:v>
                      </c:pt>
                      <c:pt idx="8663">
                        <c:v>6.9180468676952452E-13</c:v>
                      </c:pt>
                      <c:pt idx="8664">
                        <c:v>6.9257333880973383E-13</c:v>
                      </c:pt>
                      <c:pt idx="8665">
                        <c:v>6.9334401037651109E-13</c:v>
                      </c:pt>
                      <c:pt idx="8666">
                        <c:v>6.9411670623723615E-13</c:v>
                      </c:pt>
                      <c:pt idx="8667">
                        <c:v>6.948914311592868E-13</c:v>
                      </c:pt>
                      <c:pt idx="8668">
                        <c:v>6.9566818991004743E-13</c:v>
                      </c:pt>
                      <c:pt idx="8669">
                        <c:v>6.9644698725689443E-13</c:v>
                      </c:pt>
                      <c:pt idx="8670">
                        <c:v>6.9722782796720965E-13</c:v>
                      </c:pt>
                      <c:pt idx="8671">
                        <c:v>6.9801071680837242E-13</c:v>
                      </c:pt>
                      <c:pt idx="8672">
                        <c:v>6.9879565854776509E-13</c:v>
                      </c:pt>
                      <c:pt idx="8673">
                        <c:v>6.9958265795276548E-13</c:v>
                      </c:pt>
                      <c:pt idx="8674">
                        <c:v>7.0037171975768658E-13</c:v>
                      </c:pt>
                      <c:pt idx="8675">
                        <c:v>7.0116284751202544E-13</c:v>
                      </c:pt>
                      <c:pt idx="8676">
                        <c:v>7.0195604631930771E-13</c:v>
                      </c:pt>
                      <c:pt idx="8677">
                        <c:v>7.0275132225704149E-13</c:v>
                      </c:pt>
                      <c:pt idx="8678">
                        <c:v>7.0354868140274731E-13</c:v>
                      </c:pt>
                      <c:pt idx="8679">
                        <c:v>7.0434812983393743E-13</c:v>
                      </c:pt>
                      <c:pt idx="8680">
                        <c:v>7.0514967362812771E-13</c:v>
                      </c:pt>
                      <c:pt idx="8681">
                        <c:v>7.0595331886283304E-13</c:v>
                      </c:pt>
                      <c:pt idx="8682">
                        <c:v>7.067590716155689E-13</c:v>
                      </c:pt>
                      <c:pt idx="8683">
                        <c:v>7.0756693796384671E-13</c:v>
                      </c:pt>
                      <c:pt idx="8684">
                        <c:v>7.0837692398518651E-13</c:v>
                      </c:pt>
                      <c:pt idx="8685">
                        <c:v>7.0918903575709882E-13</c:v>
                      </c:pt>
                      <c:pt idx="8686">
                        <c:v>7.1000327935710307E-13</c:v>
                      </c:pt>
                      <c:pt idx="8687">
                        <c:v>7.1081966086270917E-13</c:v>
                      </c:pt>
                      <c:pt idx="8688">
                        <c:v>7.1163818635143543E-13</c:v>
                      </c:pt>
                      <c:pt idx="8689">
                        <c:v>7.1245886190079421E-13</c:v>
                      </c:pt>
                      <c:pt idx="8690">
                        <c:v>7.1328169358830339E-13</c:v>
                      </c:pt>
                      <c:pt idx="8691">
                        <c:v>7.1410668749147614E-13</c:v>
                      </c:pt>
                      <c:pt idx="8692">
                        <c:v>7.1493384968782824E-13</c:v>
                      </c:pt>
                      <c:pt idx="8693">
                        <c:v>7.1576318625487143E-13</c:v>
                      </c:pt>
                      <c:pt idx="8694">
                        <c:v>7.1659470327012634E-13</c:v>
                      </c:pt>
                      <c:pt idx="8695">
                        <c:v>7.174284068111029E-13</c:v>
                      </c:pt>
                      <c:pt idx="8696">
                        <c:v>7.182643029553196E-13</c:v>
                      </c:pt>
                      <c:pt idx="8697">
                        <c:v>7.1910239778028779E-13</c:v>
                      </c:pt>
                      <c:pt idx="8698">
                        <c:v>7.1994269736352518E-13</c:v>
                      </c:pt>
                      <c:pt idx="8699">
                        <c:v>7.207852077825438E-13</c:v>
                      </c:pt>
                      <c:pt idx="8700">
                        <c:v>7.2162993511486175E-13</c:v>
                      </c:pt>
                      <c:pt idx="8701">
                        <c:v>7.2247688543799321E-13</c:v>
                      </c:pt>
                      <c:pt idx="8702">
                        <c:v>7.2332606482945173E-13</c:v>
                      </c:pt>
                      <c:pt idx="8703">
                        <c:v>7.2417747936675219E-13</c:v>
                      </c:pt>
                      <c:pt idx="8704">
                        <c:v>7.2503113512741219E-13</c:v>
                      </c:pt>
                      <c:pt idx="8705">
                        <c:v>7.2588703818894346E-13</c:v>
                      </c:pt>
                      <c:pt idx="8706">
                        <c:v>7.267451946288625E-13</c:v>
                      </c:pt>
                      <c:pt idx="8707">
                        <c:v>7.2760561052468458E-13</c:v>
                      </c:pt>
                      <c:pt idx="8708">
                        <c:v>7.2846829195392295E-13</c:v>
                      </c:pt>
                      <c:pt idx="8709">
                        <c:v>7.2933324499409291E-13</c:v>
                      </c:pt>
                      <c:pt idx="8710">
                        <c:v>7.3020047572270981E-13</c:v>
                      </c:pt>
                      <c:pt idx="8711">
                        <c:v>7.3106999021729117E-13</c:v>
                      </c:pt>
                      <c:pt idx="8712">
                        <c:v>7.3194179455534589E-13</c:v>
                      </c:pt>
                      <c:pt idx="8713">
                        <c:v>7.3281589481439682E-13</c:v>
                      </c:pt>
                      <c:pt idx="8714">
                        <c:v>7.3369229707194986E-13</c:v>
                      </c:pt>
                      <c:pt idx="8715">
                        <c:v>7.3457100740552744E-13</c:v>
                      </c:pt>
                      <c:pt idx="8716">
                        <c:v>7.354520318926402E-13</c:v>
                      </c:pt>
                      <c:pt idx="8717">
                        <c:v>7.3633537661080543E-13</c:v>
                      </c:pt>
                      <c:pt idx="8718">
                        <c:v>7.3722104763753397E-13</c:v>
                      </c:pt>
                      <c:pt idx="8719">
                        <c:v>7.3810905105034826E-13</c:v>
                      </c:pt>
                      <c:pt idx="8720">
                        <c:v>7.3899939292675661E-13</c:v>
                      </c:pt>
                      <c:pt idx="8721">
                        <c:v>7.3989207934427632E-13</c:v>
                      </c:pt>
                      <c:pt idx="8722">
                        <c:v>7.4078711638042004E-13</c:v>
                      </c:pt>
                      <c:pt idx="8723">
                        <c:v>7.4168451011270678E-13</c:v>
                      </c:pt>
                      <c:pt idx="8724">
                        <c:v>7.4258426661864757E-13</c:v>
                      </c:pt>
                      <c:pt idx="8725">
                        <c:v>7.4348639197576174E-13</c:v>
                      </c:pt>
                      <c:pt idx="8726">
                        <c:v>7.44390892261559E-13</c:v>
                      </c:pt>
                      <c:pt idx="8727">
                        <c:v>7.4529777355355726E-13</c:v>
                      </c:pt>
                      <c:pt idx="8728">
                        <c:v>7.4620704192927128E-13</c:v>
                      </c:pt>
                      <c:pt idx="8729">
                        <c:v>7.4711870346621474E-13</c:v>
                      </c:pt>
                      <c:pt idx="8730">
                        <c:v>7.4803276424190431E-13</c:v>
                      </c:pt>
                      <c:pt idx="8731">
                        <c:v>7.4894923033385477E-13</c:v>
                      </c:pt>
                      <c:pt idx="8732">
                        <c:v>7.4986810781957888E-13</c:v>
                      </c:pt>
                      <c:pt idx="8733">
                        <c:v>7.5078940277659402E-13</c:v>
                      </c:pt>
                      <c:pt idx="8734">
                        <c:v>7.5171312128241225E-13</c:v>
                      </c:pt>
                      <c:pt idx="8735">
                        <c:v>7.5263926941455187E-13</c:v>
                      </c:pt>
                      <c:pt idx="8736">
                        <c:v>7.5356785325052442E-13</c:v>
                      </c:pt>
                      <c:pt idx="8737">
                        <c:v>7.5449887886784699E-13</c:v>
                      </c:pt>
                      <c:pt idx="8738">
                        <c:v>7.5543235234403516E-13</c:v>
                      </c:pt>
                      <c:pt idx="8739">
                        <c:v>7.5636827975660351E-13</c:v>
                      </c:pt>
                      <c:pt idx="8740">
                        <c:v>7.5730666718306418E-13</c:v>
                      </c:pt>
                      <c:pt idx="8741">
                        <c:v>7.5824752070093396E-13</c:v>
                      </c:pt>
                      <c:pt idx="8742">
                        <c:v>7.5919084638772782E-13</c:v>
                      </c:pt>
                      <c:pt idx="8743">
                        <c:v>7.6013665032096094E-13</c:v>
                      </c:pt>
                      <c:pt idx="8744">
                        <c:v>7.610849385781495E-13</c:v>
                      </c:pt>
                      <c:pt idx="8745">
                        <c:v>7.6203571723680535E-13</c:v>
                      </c:pt>
                      <c:pt idx="8746">
                        <c:v>7.6298899237444286E-13</c:v>
                      </c:pt>
                      <c:pt idx="8747">
                        <c:v>7.6394477006858275E-13</c:v>
                      </c:pt>
                      <c:pt idx="8748">
                        <c:v>7.6490305639673424E-13</c:v>
                      </c:pt>
                      <c:pt idx="8749">
                        <c:v>7.6586385743641503E-13</c:v>
                      </c:pt>
                      <c:pt idx="8750">
                        <c:v>7.6682717926513939E-13</c:v>
                      </c:pt>
                      <c:pt idx="8751">
                        <c:v>7.6779302796041977E-13</c:v>
                      </c:pt>
                      <c:pt idx="8752">
                        <c:v>7.6876140959977659E-13</c:v>
                      </c:pt>
                      <c:pt idx="8753">
                        <c:v>7.6973233026071907E-13</c:v>
                      </c:pt>
                      <c:pt idx="8754">
                        <c:v>7.7070579602076451E-13</c:v>
                      </c:pt>
                      <c:pt idx="8755">
                        <c:v>7.7168181295742617E-13</c:v>
                      </c:pt>
                      <c:pt idx="8756">
                        <c:v>7.7266038714822406E-13</c:v>
                      </c:pt>
                      <c:pt idx="8757">
                        <c:v>7.7364152467066841E-13</c:v>
                      </c:pt>
                      <c:pt idx="8758">
                        <c:v>7.7462523160227683E-13</c:v>
                      </c:pt>
                      <c:pt idx="8759">
                        <c:v>7.7561151402056025E-13</c:v>
                      </c:pt>
                      <c:pt idx="8760">
                        <c:v>7.7660037800303626E-13</c:v>
                      </c:pt>
                      <c:pt idx="8761">
                        <c:v>7.7759182962721963E-13</c:v>
                      </c:pt>
                      <c:pt idx="8762">
                        <c:v>7.7858587497062848E-13</c:v>
                      </c:pt>
                      <c:pt idx="8763">
                        <c:v>7.795825201107695E-13</c:v>
                      </c:pt>
                      <c:pt idx="8764">
                        <c:v>7.8058177112516583E-13</c:v>
                      </c:pt>
                      <c:pt idx="8765">
                        <c:v>7.8158363409132669E-13</c:v>
                      </c:pt>
                      <c:pt idx="8766">
                        <c:v>7.8258811508677131E-13</c:v>
                      </c:pt>
                      <c:pt idx="8767">
                        <c:v>7.8359522027583479E-13</c:v>
                      </c:pt>
                      <c:pt idx="8768">
                        <c:v>7.8460496044154251E-13</c:v>
                      </c:pt>
                      <c:pt idx="8769">
                        <c:v>7.8561734525553659E-13</c:v>
                      </c:pt>
                      <c:pt idx="8770">
                        <c:v>7.8663238205854988E-13</c:v>
                      </c:pt>
                      <c:pt idx="8771">
                        <c:v>7.8765007819130413E-13</c:v>
                      </c:pt>
                      <c:pt idx="8772">
                        <c:v>7.8867044099452513E-13</c:v>
                      </c:pt>
                      <c:pt idx="8773">
                        <c:v>7.896934778089407E-13</c:v>
                      </c:pt>
                      <c:pt idx="8774">
                        <c:v>7.9071919597527168E-13</c:v>
                      </c:pt>
                      <c:pt idx="8775">
                        <c:v>7.9174760283424769E-13</c:v>
                      </c:pt>
                      <c:pt idx="8776">
                        <c:v>7.9277870572659444E-13</c:v>
                      </c:pt>
                      <c:pt idx="8777">
                        <c:v>7.9381251199303347E-13</c:v>
                      </c:pt>
                      <c:pt idx="8778">
                        <c:v>7.9484902897429561E-13</c:v>
                      </c:pt>
                      <c:pt idx="8779">
                        <c:v>7.9588826401110182E-13</c:v>
                      </c:pt>
                      <c:pt idx="8780">
                        <c:v>7.9693022444418244E-13</c:v>
                      </c:pt>
                      <c:pt idx="8781">
                        <c:v>7.9797491761425738E-13</c:v>
                      </c:pt>
                      <c:pt idx="8782">
                        <c:v>7.9902235086205398E-13</c:v>
                      </c:pt>
                      <c:pt idx="8783">
                        <c:v>8.0007253152830153E-13</c:v>
                      </c:pt>
                      <c:pt idx="8784">
                        <c:v>8.0112546695372252E-13</c:v>
                      </c:pt>
                      <c:pt idx="8785">
                        <c:v>8.0218116447904182E-13</c:v>
                      </c:pt>
                      <c:pt idx="8786">
                        <c:v>8.0323963144498653E-13</c:v>
                      </c:pt>
                      <c:pt idx="8787">
                        <c:v>8.0430087519228073E-13</c:v>
                      </c:pt>
                      <c:pt idx="8788">
                        <c:v>8.0536490306164982E-13</c:v>
                      </c:pt>
                      <c:pt idx="8789">
                        <c:v>8.064317223938227E-13</c:v>
                      </c:pt>
                      <c:pt idx="8790">
                        <c:v>8.0750134052952022E-13</c:v>
                      </c:pt>
                      <c:pt idx="8791">
                        <c:v>8.0857376480947283E-13</c:v>
                      </c:pt>
                      <c:pt idx="8792">
                        <c:v>8.0964900257440247E-13</c:v>
                      </c:pt>
                      <c:pt idx="8793">
                        <c:v>8.1072706116503423E-13</c:v>
                      </c:pt>
                      <c:pt idx="8794">
                        <c:v>8.1180794792209411E-13</c:v>
                      </c:pt>
                      <c:pt idx="8795">
                        <c:v>8.1289167018631334E-13</c:v>
                      </c:pt>
                      <c:pt idx="8796">
                        <c:v>8.1397823529840743E-13</c:v>
                      </c:pt>
                      <c:pt idx="8797">
                        <c:v>8.1506765059911205E-13</c:v>
                      </c:pt>
                      <c:pt idx="8798">
                        <c:v>8.1615992342914472E-13</c:v>
                      </c:pt>
                      <c:pt idx="8799">
                        <c:v>8.1725506112923467E-13</c:v>
                      </c:pt>
                      <c:pt idx="8800">
                        <c:v>8.1835307104010829E-13</c:v>
                      </c:pt>
                      <c:pt idx="8801">
                        <c:v>8.1945396050248935E-13</c:v>
                      </c:pt>
                      <c:pt idx="8802">
                        <c:v>8.2055773685710133E-13</c:v>
                      </c:pt>
                      <c:pt idx="8803">
                        <c:v>8.2166440744467466E-13</c:v>
                      </c:pt>
                      <c:pt idx="8804">
                        <c:v>8.2277397960593089E-13</c:v>
                      </c:pt>
                      <c:pt idx="8805">
                        <c:v>8.2388646068159742E-13</c:v>
                      </c:pt>
                      <c:pt idx="8806">
                        <c:v>8.2500185801240016E-13</c:v>
                      </c:pt>
                      <c:pt idx="8807">
                        <c:v>8.2612017893906489E-13</c:v>
                      </c:pt>
                      <c:pt idx="8808">
                        <c:v>8.2724143080231458E-13</c:v>
                      </c:pt>
                      <c:pt idx="8809">
                        <c:v>8.2836562094287875E-13</c:v>
                      </c:pt>
                      <c:pt idx="8810">
                        <c:v>8.2949275670147715E-13</c:v>
                      </c:pt>
                      <c:pt idx="8811">
                        <c:v>8.30622845418841E-13</c:v>
                      </c:pt>
                      <c:pt idx="8812">
                        <c:v>8.3175589443569045E-13</c:v>
                      </c:pt>
                      <c:pt idx="8813">
                        <c:v>8.3289191109275796E-13</c:v>
                      </c:pt>
                      <c:pt idx="8814">
                        <c:v>8.3403090273076397E-13</c:v>
                      </c:pt>
                      <c:pt idx="8815">
                        <c:v>8.3517287669043578E-13</c:v>
                      </c:pt>
                      <c:pt idx="8816">
                        <c:v>8.3631784031249666E-13</c:v>
                      </c:pt>
                      <c:pt idx="8817">
                        <c:v>8.3746580093767654E-13</c:v>
                      </c:pt>
                      <c:pt idx="8818">
                        <c:v>8.3861676590669626E-13</c:v>
                      </c:pt>
                      <c:pt idx="8819">
                        <c:v>8.3977074256028576E-13</c:v>
                      </c:pt>
                      <c:pt idx="8820">
                        <c:v>8.4092773823913822E-13</c:v>
                      </c:pt>
                      <c:pt idx="8821">
                        <c:v>8.4208776013123313E-13</c:v>
                      </c:pt>
                      <c:pt idx="8822">
                        <c:v>8.4325081616347977E-13</c:v>
                      </c:pt>
                      <c:pt idx="8823">
                        <c:v>8.4441691476652959E-13</c:v>
                      </c:pt>
                      <c:pt idx="8824">
                        <c:v>8.4558606437103123E-13</c:v>
                      </c:pt>
                      <c:pt idx="8825">
                        <c:v>8.4675827340763707E-13</c:v>
                      </c:pt>
                      <c:pt idx="8826">
                        <c:v>8.4793355030699582E-13</c:v>
                      </c:pt>
                      <c:pt idx="8827">
                        <c:v>8.4911190349976067E-13</c:v>
                      </c:pt>
                      <c:pt idx="8828">
                        <c:v>8.5029334141658308E-13</c:v>
                      </c:pt>
                      <c:pt idx="8829">
                        <c:v>8.5147787248811078E-13</c:v>
                      </c:pt>
                      <c:pt idx="8830">
                        <c:v>8.5266550514500067E-13</c:v>
                      </c:pt>
                      <c:pt idx="8831">
                        <c:v>8.5385624781789564E-13</c:v>
                      </c:pt>
                      <c:pt idx="8832">
                        <c:v>8.5505010893745462E-13</c:v>
                      </c:pt>
                      <c:pt idx="8833">
                        <c:v>8.56247096934323E-13</c:v>
                      </c:pt>
                      <c:pt idx="8834">
                        <c:v>8.5744722023915467E-13</c:v>
                      </c:pt>
                      <c:pt idx="8835">
                        <c:v>8.5865048728259969E-13</c:v>
                      </c:pt>
                      <c:pt idx="8836">
                        <c:v>8.5985690649530809E-13</c:v>
                      </c:pt>
                      <c:pt idx="8837">
                        <c:v>8.6106648630793265E-13</c:v>
                      </c:pt>
                      <c:pt idx="8838">
                        <c:v>8.6227923515112564E-13</c:v>
                      </c:pt>
                      <c:pt idx="8839">
                        <c:v>8.6349516145553336E-13</c:v>
                      </c:pt>
                      <c:pt idx="8840">
                        <c:v>8.647142736518097E-13</c:v>
                      </c:pt>
                      <c:pt idx="8841">
                        <c:v>8.659365801706034E-13</c:v>
                      </c:pt>
                      <c:pt idx="8842">
                        <c:v>8.6716208944257016E-13</c:v>
                      </c:pt>
                      <c:pt idx="8843">
                        <c:v>8.6839080989835709E-13</c:v>
                      </c:pt>
                      <c:pt idx="8844">
                        <c:v>8.6962274996861879E-13</c:v>
                      </c:pt>
                      <c:pt idx="8845">
                        <c:v>8.7085791808400227E-13</c:v>
                      </c:pt>
                      <c:pt idx="8846">
                        <c:v>8.7209632267515869E-13</c:v>
                      </c:pt>
                      <c:pt idx="8847">
                        <c:v>8.7333797217274022E-13</c:v>
                      </c:pt>
                      <c:pt idx="8848">
                        <c:v>8.7458287500740145E-13</c:v>
                      </c:pt>
                      <c:pt idx="8849">
                        <c:v>8.7583103960978596E-13</c:v>
                      </c:pt>
                      <c:pt idx="8850">
                        <c:v>8.7708247441054894E-13</c:v>
                      </c:pt>
                      <c:pt idx="8851">
                        <c:v>8.7833718784034036E-13</c:v>
                      </c:pt>
                      <c:pt idx="8852">
                        <c:v>8.7959518832981408E-13</c:v>
                      </c:pt>
                      <c:pt idx="8853">
                        <c:v>8.8085648430961884E-13</c:v>
                      </c:pt>
                      <c:pt idx="8854">
                        <c:v>8.821210842104055E-13</c:v>
                      </c:pt>
                      <c:pt idx="8855">
                        <c:v>8.8338899646282319E-13</c:v>
                      </c:pt>
                      <c:pt idx="8856">
                        <c:v>8.8466022949752904E-13</c:v>
                      </c:pt>
                      <c:pt idx="8857">
                        <c:v>8.859347917451652E-13</c:v>
                      </c:pt>
                      <c:pt idx="8858">
                        <c:v>8.8721269163639163E-13</c:v>
                      </c:pt>
                      <c:pt idx="8859">
                        <c:v>8.8849393760184937E-13</c:v>
                      </c:pt>
                      <c:pt idx="8860">
                        <c:v>8.8977853807220041E-13</c:v>
                      </c:pt>
                      <c:pt idx="8861">
                        <c:v>8.9106650147808649E-13</c:v>
                      </c:pt>
                      <c:pt idx="8862">
                        <c:v>8.9235783625016676E-13</c:v>
                      </c:pt>
                      <c:pt idx="8863">
                        <c:v>8.9365255081908318E-13</c:v>
                      </c:pt>
                      <c:pt idx="8864">
                        <c:v>8.9495065361549671E-13</c:v>
                      </c:pt>
                      <c:pt idx="8865">
                        <c:v>8.9625215307004739E-13</c:v>
                      </c:pt>
                      <c:pt idx="8866">
                        <c:v>8.9755705761339457E-13</c:v>
                      </c:pt>
                      <c:pt idx="8867">
                        <c:v>8.9886537567618899E-13</c:v>
                      </c:pt>
                      <c:pt idx="8868">
                        <c:v>9.0017711568907505E-13</c:v>
                      </c:pt>
                      <c:pt idx="8869">
                        <c:v>9.0149228608270916E-13</c:v>
                      </c:pt>
                      <c:pt idx="8870">
                        <c:v>9.0281089528774328E-13</c:v>
                      </c:pt>
                      <c:pt idx="8871">
                        <c:v>9.0413295173482442E-13</c:v>
                      </c:pt>
                      <c:pt idx="8872">
                        <c:v>9.0545846385460477E-13</c:v>
                      </c:pt>
                      <c:pt idx="8873">
                        <c:v>9.0678744007773637E-13</c:v>
                      </c:pt>
                      <c:pt idx="8874">
                        <c:v>9.0811989031750319E-13</c:v>
                      </c:pt>
                      <c:pt idx="8875">
                        <c:v>9.0945582601136891E-13</c:v>
                      </c:pt>
                      <c:pt idx="8876">
                        <c:v>9.1079525654229789E-13</c:v>
                      </c:pt>
                      <c:pt idx="8877">
                        <c:v>9.1213819125764621E-13</c:v>
                      </c:pt>
                      <c:pt idx="8878">
                        <c:v>9.134846395047622E-13</c:v>
                      </c:pt>
                      <c:pt idx="8879">
                        <c:v>9.1483461063100953E-13</c:v>
                      </c:pt>
                      <c:pt idx="8880">
                        <c:v>9.1618811398373551E-13</c:v>
                      </c:pt>
                      <c:pt idx="8881">
                        <c:v>9.1754515891029817E-13</c:v>
                      </c:pt>
                      <c:pt idx="8882">
                        <c:v>9.1890575475804945E-13</c:v>
                      </c:pt>
                      <c:pt idx="8883">
                        <c:v>9.2026991087434375E-13</c:v>
                      </c:pt>
                      <c:pt idx="8884">
                        <c:v>9.2163763660653503E-13</c:v>
                      </c:pt>
                      <c:pt idx="8885">
                        <c:v>9.230089413019803E-13</c:v>
                      </c:pt>
                      <c:pt idx="8886">
                        <c:v>9.2438383430802688E-13</c:v>
                      </c:pt>
                      <c:pt idx="8887">
                        <c:v>9.2576232497203562E-13</c:v>
                      </c:pt>
                      <c:pt idx="8888">
                        <c:v>9.2714442264135522E-13</c:v>
                      </c:pt>
                      <c:pt idx="8889">
                        <c:v>9.2853013666334817E-13</c:v>
                      </c:pt>
                      <c:pt idx="8890">
                        <c:v>9.2991947638535833E-13</c:v>
                      </c:pt>
                      <c:pt idx="8891">
                        <c:v>9.3131245115475039E-13</c:v>
                      </c:pt>
                      <c:pt idx="8892">
                        <c:v>9.3270907031886863E-13</c:v>
                      </c:pt>
                      <c:pt idx="8893">
                        <c:v>9.3410934322507491E-13</c:v>
                      </c:pt>
                      <c:pt idx="8894">
                        <c:v>9.3551327922071714E-13</c:v>
                      </c:pt>
                      <c:pt idx="8895">
                        <c:v>9.3692088765315313E-13</c:v>
                      </c:pt>
                      <c:pt idx="8896">
                        <c:v>9.3833217786973607E-13</c:v>
                      </c:pt>
                      <c:pt idx="8897">
                        <c:v>9.3974715921782072E-13</c:v>
                      </c:pt>
                      <c:pt idx="8898">
                        <c:v>9.4116584104475906E-13</c:v>
                      </c:pt>
                      <c:pt idx="8899">
                        <c:v>9.4258823269791212E-13</c:v>
                      </c:pt>
                      <c:pt idx="8900">
                        <c:v>9.4401434352299872E-13</c:v>
                      </c:pt>
                      <c:pt idx="8901">
                        <c:v>9.4544418302457954E-13</c:v>
                      </c:pt>
                      <c:pt idx="8902">
                        <c:v>9.468777611533102E-13</c:v>
                      </c:pt>
                      <c:pt idx="8903">
                        <c:v>9.4831508792666095E-13</c:v>
                      </c:pt>
                      <c:pt idx="8904">
                        <c:v>9.4975617336209131E-13</c:v>
                      </c:pt>
                      <c:pt idx="8905">
                        <c:v>9.5120102747706789E-13</c:v>
                      </c:pt>
                      <c:pt idx="8906">
                        <c:v>9.5264966028906193E-13</c:v>
                      </c:pt>
                      <c:pt idx="8907">
                        <c:v>9.5410208181552833E-13</c:v>
                      </c:pt>
                      <c:pt idx="8908">
                        <c:v>9.5555830207394157E-13</c:v>
                      </c:pt>
                      <c:pt idx="8909">
                        <c:v>9.5701833108176138E-13</c:v>
                      </c:pt>
                      <c:pt idx="8910">
                        <c:v>9.5848217885645437E-13</c:v>
                      </c:pt>
                      <c:pt idx="8911">
                        <c:v>9.599498554154847E-13</c:v>
                      </c:pt>
                      <c:pt idx="8912">
                        <c:v>9.6142137077632042E-13</c:v>
                      </c:pt>
                      <c:pt idx="8913">
                        <c:v>9.6289673495642325E-13</c:v>
                      </c:pt>
                      <c:pt idx="8914">
                        <c:v>9.6437595797325881E-13</c:v>
                      </c:pt>
                      <c:pt idx="8915">
                        <c:v>9.658590498442941E-13</c:v>
                      </c:pt>
                      <c:pt idx="8916">
                        <c:v>9.6734602058699147E-13</c:v>
                      </c:pt>
                      <c:pt idx="8917">
                        <c:v>9.6883688021881673E-13</c:v>
                      </c:pt>
                      <c:pt idx="8918">
                        <c:v>9.703316387572385E-13</c:v>
                      </c:pt>
                      <c:pt idx="8919">
                        <c:v>9.7183030621971651E-13</c:v>
                      </c:pt>
                      <c:pt idx="8920">
                        <c:v>9.7333289262372222E-13</c:v>
                      </c:pt>
                      <c:pt idx="8921">
                        <c:v>9.7483940798671293E-13</c:v>
                      </c:pt>
                      <c:pt idx="8922">
                        <c:v>9.7634986232616131E-13</c:v>
                      </c:pt>
                      <c:pt idx="8923">
                        <c:v>9.7786426565952709E-13</c:v>
                      </c:pt>
                      <c:pt idx="8924">
                        <c:v>9.7938262800427931E-13</c:v>
                      </c:pt>
                      <c:pt idx="8925">
                        <c:v>9.8090495937787789E-13</c:v>
                      </c:pt>
                      <c:pt idx="8926">
                        <c:v>9.8243126979778925E-13</c:v>
                      </c:pt>
                      <c:pt idx="8927">
                        <c:v>9.8396156929636862E-13</c:v>
                      </c:pt>
                      <c:pt idx="8928">
                        <c:v>9.8549586828384397E-13</c:v>
                      </c:pt>
                      <c:pt idx="8929">
                        <c:v>9.8703417748898734E-13</c:v>
                      </c:pt>
                      <c:pt idx="8930">
                        <c:v>9.8857650764805056E-13</c:v>
                      </c:pt>
                      <c:pt idx="8931">
                        <c:v>9.9012286949726384E-13</c:v>
                      </c:pt>
                      <c:pt idx="8932">
                        <c:v>9.916732737728784E-13</c:v>
                      </c:pt>
                      <c:pt idx="8933">
                        <c:v>9.9322773121112544E-13</c:v>
                      </c:pt>
                      <c:pt idx="8934">
                        <c:v>9.9478625254825398E-13</c:v>
                      </c:pt>
                      <c:pt idx="8935">
                        <c:v>9.9634884852049522E-13</c:v>
                      </c:pt>
                      <c:pt idx="8936">
                        <c:v>9.9791552986410361E-13</c:v>
                      </c:pt>
                      <c:pt idx="8937">
                        <c:v>9.9948630731530958E-13</c:v>
                      </c:pt>
                      <c:pt idx="8938">
                        <c:v>1.0010611916103603E-12</c:v>
                      </c:pt>
                      <c:pt idx="8939">
                        <c:v>1.0026401934854922E-12</c:v>
                      </c:pt>
                      <c:pt idx="8940">
                        <c:v>1.0042233236769499E-12</c:v>
                      </c:pt>
                      <c:pt idx="8941">
                        <c:v>1.0058105929209702E-12</c:v>
                      </c:pt>
                      <c:pt idx="8942">
                        <c:v>1.0074020119538006E-12</c:v>
                      </c:pt>
                      <c:pt idx="8943">
                        <c:v>1.0089975915116742E-12</c:v>
                      </c:pt>
                      <c:pt idx="8944">
                        <c:v>1.0105973423308356E-12</c:v>
                      </c:pt>
                      <c:pt idx="8945">
                        <c:v>1.0122012751475259E-12</c:v>
                      </c:pt>
                      <c:pt idx="8946">
                        <c:v>1.0138094006979907E-12</c:v>
                      </c:pt>
                      <c:pt idx="8947">
                        <c:v>1.0154217297184629E-12</c:v>
                      </c:pt>
                      <c:pt idx="8948">
                        <c:v>1.0170382729451885E-12</c:v>
                      </c:pt>
                      <c:pt idx="8949">
                        <c:v>1.0186590411144066E-12</c:v>
                      </c:pt>
                      <c:pt idx="8950">
                        <c:v>1.0202840449623583E-12</c:v>
                      </c:pt>
                      <c:pt idx="8951">
                        <c:v>1.021913295225287E-12</c:v>
                      </c:pt>
                      <c:pt idx="8952">
                        <c:v>1.0235468026394291E-12</c:v>
                      </c:pt>
                      <c:pt idx="8953">
                        <c:v>1.0251845779401934E-12</c:v>
                      </c:pt>
                      <c:pt idx="8954">
                        <c:v>1.0268266319766877E-12</c:v>
                      </c:pt>
                      <c:pt idx="8955">
                        <c:v>1.0284729761292098E-12</c:v>
                      </c:pt>
                      <c:pt idx="8956">
                        <c:v>1.0301236219057348E-12</c:v>
                      </c:pt>
                      <c:pt idx="8957">
                        <c:v>1.0317785808142447E-12</c:v>
                      </c:pt>
                      <c:pt idx="8958">
                        <c:v>1.0334378643627088E-12</c:v>
                      </c:pt>
                      <c:pt idx="8959">
                        <c:v>1.0351014840591089E-12</c:v>
                      </c:pt>
                      <c:pt idx="8960">
                        <c:v>1.0367694514114172E-12</c:v>
                      </c:pt>
                      <c:pt idx="8961">
                        <c:v>1.0384417779276147E-12</c:v>
                      </c:pt>
                      <c:pt idx="8962">
                        <c:v>1.0401184751156746E-12</c:v>
                      </c:pt>
                      <c:pt idx="8963">
                        <c:v>1.0417995544835742E-12</c:v>
                      </c:pt>
                      <c:pt idx="8964">
                        <c:v>1.0434850275392914E-12</c:v>
                      </c:pt>
                      <c:pt idx="8965">
                        <c:v>1.0451749057908044E-12</c:v>
                      </c:pt>
                      <c:pt idx="8966">
                        <c:v>1.0468692007460857E-12</c:v>
                      </c:pt>
                      <c:pt idx="8967">
                        <c:v>1.0485679239131158E-12</c:v>
                      </c:pt>
                      <c:pt idx="8968">
                        <c:v>1.0502710867998663E-12</c:v>
                      </c:pt>
                      <c:pt idx="8969">
                        <c:v>1.0519787009143201E-12</c:v>
                      </c:pt>
                      <c:pt idx="8970">
                        <c:v>1.0536907777644495E-12</c:v>
                      </c:pt>
                      <c:pt idx="8971">
                        <c:v>1.055407328858233E-12</c:v>
                      </c:pt>
                      <c:pt idx="8972">
                        <c:v>1.0571283657036443E-12</c:v>
                      </c:pt>
                      <c:pt idx="8973">
                        <c:v>1.0588538998086627E-12</c:v>
                      </c:pt>
                      <c:pt idx="8974">
                        <c:v>1.0605839426812646E-12</c:v>
                      </c:pt>
                      <c:pt idx="8975">
                        <c:v>1.062318505829429E-12</c:v>
                      </c:pt>
                      <c:pt idx="8976">
                        <c:v>1.0640576007611256E-12</c:v>
                      </c:pt>
                      <c:pt idx="8977">
                        <c:v>1.0658012389843405E-12</c:v>
                      </c:pt>
                      <c:pt idx="8978">
                        <c:v>1.0675494320070414E-12</c:v>
                      </c:pt>
                      <c:pt idx="8979">
                        <c:v>1.0693021913372104E-12</c:v>
                      </c:pt>
                      <c:pt idx="8980">
                        <c:v>1.0710595287090559E-12</c:v>
                      </c:pt>
                      <c:pt idx="8981">
                        <c:v>1.0728214569398413E-12</c:v>
                      </c:pt>
                      <c:pt idx="8982">
                        <c:v>1.0745879882673809E-12</c:v>
                      </c:pt>
                      <c:pt idx="8983">
                        <c:v>1.0763591348144307E-12</c:v>
                      </c:pt>
                      <c:pt idx="8984">
                        <c:v>1.0781349087037329E-12</c:v>
                      </c:pt>
                      <c:pt idx="8985">
                        <c:v>1.0799153220580445E-12</c:v>
                      </c:pt>
                      <c:pt idx="8986">
                        <c:v>1.0817003870001046E-12</c:v>
                      </c:pt>
                      <c:pt idx="8987">
                        <c:v>1.0834901156526702E-12</c:v>
                      </c:pt>
                      <c:pt idx="8988">
                        <c:v>1.0852845201384867E-12</c:v>
                      </c:pt>
                      <c:pt idx="8989">
                        <c:v>1.0870836125803015E-12</c:v>
                      </c:pt>
                      <c:pt idx="8990">
                        <c:v>1.08888740510087E-12</c:v>
                      </c:pt>
                      <c:pt idx="8991">
                        <c:v>1.0906959098229344E-12</c:v>
                      </c:pt>
                      <c:pt idx="8992">
                        <c:v>1.0925091388692455E-12</c:v>
                      </c:pt>
                      <c:pt idx="8993">
                        <c:v>1.0943271043633959E-12</c:v>
                      </c:pt>
                      <c:pt idx="8994">
                        <c:v>1.0961498185605187E-12</c:v>
                      </c:pt>
                      <c:pt idx="8995">
                        <c:v>1.0979772939822536E-12</c:v>
                      </c:pt>
                      <c:pt idx="8996">
                        <c:v>1.0998095431820281E-12</c:v>
                      </c:pt>
                      <c:pt idx="8997">
                        <c:v>1.1016465787132599E-12</c:v>
                      </c:pt>
                      <c:pt idx="8998">
                        <c:v>1.1034884131293777E-12</c:v>
                      </c:pt>
                      <c:pt idx="8999">
                        <c:v>1.1053350589837982E-12</c:v>
                      </c:pt>
                      <c:pt idx="9000">
                        <c:v>1.1071865288299547E-12</c:v>
                      </c:pt>
                      <c:pt idx="9001">
                        <c:v>1.1090428352212583E-12</c:v>
                      </c:pt>
                      <c:pt idx="9002">
                        <c:v>1.1109039907111447E-12</c:v>
                      </c:pt>
                      <c:pt idx="9003">
                        <c:v>1.1127700078530319E-12</c:v>
                      </c:pt>
                      <c:pt idx="9004">
                        <c:v>1.1146408992003453E-12</c:v>
                      </c:pt>
                      <c:pt idx="9005">
                        <c:v>1.1165166773065066E-12</c:v>
                      </c:pt>
                      <c:pt idx="9006">
                        <c:v>1.1183973547249409E-12</c:v>
                      </c:pt>
                      <c:pt idx="9007">
                        <c:v>1.1202829440720336E-12</c:v>
                      </c:pt>
                      <c:pt idx="9008">
                        <c:v>1.1221734582621819E-12</c:v>
                      </c:pt>
                      <c:pt idx="9009">
                        <c:v>1.1240689102964077E-12</c:v>
                      </c:pt>
                      <c:pt idx="9010">
                        <c:v>1.1259693131757457E-12</c:v>
                      </c:pt>
                      <c:pt idx="9011">
                        <c:v>1.1278746799012192E-12</c:v>
                      </c:pt>
                      <c:pt idx="9012">
                        <c:v>1.1297850234738719E-12</c:v>
                      </c:pt>
                      <c:pt idx="9013">
                        <c:v>1.1317003568947244E-12</c:v>
                      </c:pt>
                      <c:pt idx="9014">
                        <c:v>1.1336206931648139E-12</c:v>
                      </c:pt>
                      <c:pt idx="9015">
                        <c:v>1.1355460452851645E-12</c:v>
                      </c:pt>
                      <c:pt idx="9016">
                        <c:v>1.1374764262568132E-12</c:v>
                      </c:pt>
                      <c:pt idx="9017">
                        <c:v>1.1394118490807844E-12</c:v>
                      </c:pt>
                      <c:pt idx="9018">
                        <c:v>1.1413523267581168E-12</c:v>
                      </c:pt>
                      <c:pt idx="9019">
                        <c:v>1.1432978722898338E-12</c:v>
                      </c:pt>
                      <c:pt idx="9020">
                        <c:v>1.145248498698777E-12</c:v>
                      </c:pt>
                      <c:pt idx="9021">
                        <c:v>1.1472042192737562E-12</c:v>
                      </c:pt>
                      <c:pt idx="9022">
                        <c:v>1.1491650474787345E-12</c:v>
                      </c:pt>
                      <c:pt idx="9023">
                        <c:v>1.1511309967806197E-12</c:v>
                      </c:pt>
                      <c:pt idx="9024">
                        <c:v>1.1531020806463316E-12</c:v>
                      </c:pt>
                      <c:pt idx="9025">
                        <c:v>1.1550783125427795E-12</c:v>
                      </c:pt>
                      <c:pt idx="9026">
                        <c:v>1.157059705936881E-12</c:v>
                      </c:pt>
                      <c:pt idx="9027">
                        <c:v>1.1590462742955475E-12</c:v>
                      </c:pt>
                      <c:pt idx="9028">
                        <c:v>1.1610380310856901E-12</c:v>
                      </c:pt>
                      <c:pt idx="9029">
                        <c:v>1.1630349897742321E-12</c:v>
                      </c:pt>
                      <c:pt idx="9030">
                        <c:v>1.1650371638280797E-12</c:v>
                      </c:pt>
                      <c:pt idx="9031">
                        <c:v>1.167044566714147E-12</c:v>
                      </c:pt>
                      <c:pt idx="9032">
                        <c:v>1.1690572118993518E-12</c:v>
                      </c:pt>
                      <c:pt idx="9033">
                        <c:v>1.1710751128544383E-12</c:v>
                      </c:pt>
                      <c:pt idx="9034">
                        <c:v>1.1730982832416255E-12</c:v>
                      </c:pt>
                      <c:pt idx="9035">
                        <c:v>1.1751267369936427E-12</c:v>
                      </c:pt>
                      <c:pt idx="9036">
                        <c:v>1.1771604880632535E-12</c:v>
                      </c:pt>
                      <c:pt idx="9037">
                        <c:v>1.1791995504032384E-12</c:v>
                      </c:pt>
                      <c:pt idx="9038">
                        <c:v>1.1812439379663618E-12</c:v>
                      </c:pt>
                      <c:pt idx="9039">
                        <c:v>1.1832936647053998E-12</c:v>
                      </c:pt>
                      <c:pt idx="9040">
                        <c:v>1.1853487445731258E-12</c:v>
                      </c:pt>
                      <c:pt idx="9041">
                        <c:v>1.1874091915223138E-12</c:v>
                      </c:pt>
                      <c:pt idx="9042">
                        <c:v>1.1894750195057319E-12</c:v>
                      </c:pt>
                      <c:pt idx="9043">
                        <c:v>1.1915462424761576E-12</c:v>
                      </c:pt>
                      <c:pt idx="9044">
                        <c:v>1.1936228743863567E-12</c:v>
                      </c:pt>
                      <c:pt idx="9045">
                        <c:v>1.1957049291891093E-12</c:v>
                      </c:pt>
                      <c:pt idx="9046">
                        <c:v>1.1977924208371464E-12</c:v>
                      </c:pt>
                      <c:pt idx="9047">
                        <c:v>1.1998853633887312E-12</c:v>
                      </c:pt>
                      <c:pt idx="9048">
                        <c:v>1.2019837712389249E-12</c:v>
                      </c:pt>
                      <c:pt idx="9049">
                        <c:v>1.2040876588485316E-12</c:v>
                      </c:pt>
                      <c:pt idx="9050">
                        <c:v>1.2061970406783488E-12</c:v>
                      </c:pt>
                      <c:pt idx="9051">
                        <c:v>1.2083119311891855E-12</c:v>
                      </c:pt>
                      <c:pt idx="9052">
                        <c:v>1.2104323448418326E-12</c:v>
                      </c:pt>
                      <c:pt idx="9053">
                        <c:v>1.212558296097101E-12</c:v>
                      </c:pt>
                      <c:pt idx="9054">
                        <c:v>1.2146897994157815E-12</c:v>
                      </c:pt>
                      <c:pt idx="9055">
                        <c:v>1.2168268692586846E-12</c:v>
                      </c:pt>
                      <c:pt idx="9056">
                        <c:v>1.218969520086601E-12</c:v>
                      </c:pt>
                      <c:pt idx="9057">
                        <c:v>1.2211177663603439E-12</c:v>
                      </c:pt>
                      <c:pt idx="9058">
                        <c:v>1.2232716225406982E-12</c:v>
                      </c:pt>
                      <c:pt idx="9059">
                        <c:v>1.225431103088484E-12</c:v>
                      </c:pt>
                      <c:pt idx="9060">
                        <c:v>1.2275962225070549E-12</c:v>
                      </c:pt>
                      <c:pt idx="9061">
                        <c:v>1.2297669956347124E-12</c:v>
                      </c:pt>
                      <c:pt idx="9062">
                        <c:v>1.2319434374646177E-12</c:v>
                      </c:pt>
                      <c:pt idx="9063">
                        <c:v>1.2341255629906669E-12</c:v>
                      </c:pt>
                      <c:pt idx="9064">
                        <c:v>1.2363133872067368E-12</c:v>
                      </c:pt>
                      <c:pt idx="9065">
                        <c:v>1.2385069251067234E-12</c:v>
                      </c:pt>
                      <c:pt idx="9066">
                        <c:v>1.2407061916845063E-12</c:v>
                      </c:pt>
                      <c:pt idx="9067">
                        <c:v>1.2429112019339746E-12</c:v>
                      </c:pt>
                      <c:pt idx="9068">
                        <c:v>1.2451219708490178E-12</c:v>
                      </c:pt>
                      <c:pt idx="9069">
                        <c:v>1.2473385134235239E-12</c:v>
                      </c:pt>
                      <c:pt idx="9070">
                        <c:v>1.2495608446513735E-12</c:v>
                      </c:pt>
                      <c:pt idx="9071">
                        <c:v>1.2517889795264574E-12</c:v>
                      </c:pt>
                      <c:pt idx="9072">
                        <c:v>1.2540229330426656E-12</c:v>
                      </c:pt>
                      <c:pt idx="9073">
                        <c:v>1.2562627202045752E-12</c:v>
                      </c:pt>
                      <c:pt idx="9074">
                        <c:v>1.2585083562844753E-12</c:v>
                      </c:pt>
                      <c:pt idx="9075">
                        <c:v>1.2607598568265809E-12</c:v>
                      </c:pt>
                      <c:pt idx="9076">
                        <c:v>1.2630172373867878E-12</c:v>
                      </c:pt>
                      <c:pt idx="9077">
                        <c:v>1.2652805135209743E-12</c:v>
                      </c:pt>
                      <c:pt idx="9078">
                        <c:v>1.2675497007850421E-12</c:v>
                      </c:pt>
                      <c:pt idx="9079">
                        <c:v>1.2698248147348706E-12</c:v>
                      </c:pt>
                      <c:pt idx="9080">
                        <c:v>1.2721058709263529E-12</c:v>
                      </c:pt>
                      <c:pt idx="9081">
                        <c:v>1.274392884915371E-12</c:v>
                      </c:pt>
                      <c:pt idx="9082">
                        <c:v>1.2766858722578182E-12</c:v>
                      </c:pt>
                      <c:pt idx="9083">
                        <c:v>1.2789848485095811E-12</c:v>
                      </c:pt>
                      <c:pt idx="9084">
                        <c:v>1.28128982922655E-12</c:v>
                      </c:pt>
                      <c:pt idx="9085">
                        <c:v>1.2836008299646082E-12</c:v>
                      </c:pt>
                      <c:pt idx="9086">
                        <c:v>1.2859178662800787E-12</c:v>
                      </c:pt>
                      <c:pt idx="9087">
                        <c:v>1.288240953896958E-12</c:v>
                      </c:pt>
                      <c:pt idx="9088">
                        <c:v>1.2905701089172692E-12</c:v>
                      </c:pt>
                      <c:pt idx="9089">
                        <c:v>1.2929053474930281E-12</c:v>
                      </c:pt>
                      <c:pt idx="9090">
                        <c:v>1.2952466857762706E-12</c:v>
                      </c:pt>
                      <c:pt idx="9091">
                        <c:v>1.2975941399190133E-12</c:v>
                      </c:pt>
                      <c:pt idx="9092">
                        <c:v>1.2999477260732951E-12</c:v>
                      </c:pt>
                      <c:pt idx="9093">
                        <c:v>1.3023074603911332E-12</c:v>
                      </c:pt>
                      <c:pt idx="9094">
                        <c:v>1.3046733590245591E-12</c:v>
                      </c:pt>
                      <c:pt idx="9095">
                        <c:v>1.3070454381255953E-12</c:v>
                      </c:pt>
                      <c:pt idx="9096">
                        <c:v>1.3094237138462706E-12</c:v>
                      </c:pt>
                      <c:pt idx="9097">
                        <c:v>1.3118082023386135E-12</c:v>
                      </c:pt>
                      <c:pt idx="9098">
                        <c:v>1.3141989197546524E-12</c:v>
                      </c:pt>
                      <c:pt idx="9099">
                        <c:v>1.3165958822464076E-12</c:v>
                      </c:pt>
                      <c:pt idx="9100">
                        <c:v>1.3189991060419057E-12</c:v>
                      </c:pt>
                      <c:pt idx="9101">
                        <c:v>1.3214086077919886E-12</c:v>
                      </c:pt>
                      <c:pt idx="9102">
                        <c:v>1.323824404286098E-12</c:v>
                      </c:pt>
                      <c:pt idx="9103">
                        <c:v>1.3262465123136692E-12</c:v>
                      </c:pt>
                      <c:pt idx="9104">
                        <c:v>1.3286749486641484E-12</c:v>
                      </c:pt>
                      <c:pt idx="9105">
                        <c:v>1.3311097301269648E-12</c:v>
                      </c:pt>
                      <c:pt idx="9106">
                        <c:v>1.3335508734915776E-12</c:v>
                      </c:pt>
                      <c:pt idx="9107">
                        <c:v>1.3359983955474169E-12</c:v>
                      </c:pt>
                      <c:pt idx="9108">
                        <c:v>1.3384523130839307E-12</c:v>
                      </c:pt>
                      <c:pt idx="9109">
                        <c:v>1.3409126428905536E-12</c:v>
                      </c:pt>
                      <c:pt idx="9110">
                        <c:v>1.3433794017567304E-12</c:v>
                      </c:pt>
                      <c:pt idx="9111">
                        <c:v>1.345852606471906E-12</c:v>
                      </c:pt>
                      <c:pt idx="9112">
                        <c:v>1.3483322738255127E-12</c:v>
                      </c:pt>
                      <c:pt idx="9113">
                        <c:v>1.3508184206301161E-12</c:v>
                      </c:pt>
                      <c:pt idx="9114">
                        <c:v>1.3533110640728323E-12</c:v>
                      </c:pt>
                      <c:pt idx="9115">
                        <c:v>1.3558102216253864E-12</c:v>
                      </c:pt>
                      <c:pt idx="9116">
                        <c:v>1.3583159107657491E-12</c:v>
                      </c:pt>
                      <c:pt idx="9117">
                        <c:v>1.3608281489719E-12</c:v>
                      </c:pt>
                      <c:pt idx="9118">
                        <c:v>1.3633469537218003E-12</c:v>
                      </c:pt>
                      <c:pt idx="9119">
                        <c:v>1.3658723424934303E-12</c:v>
                      </c:pt>
                      <c:pt idx="9120">
                        <c:v>1.3684043327647553E-12</c:v>
                      </c:pt>
                      <c:pt idx="9121">
                        <c:v>1.3709429420137551E-12</c:v>
                      </c:pt>
                      <c:pt idx="9122">
                        <c:v>1.373488187718392E-12</c:v>
                      </c:pt>
                      <c:pt idx="9123">
                        <c:v>1.3760400873566481E-12</c:v>
                      </c:pt>
                      <c:pt idx="9124">
                        <c:v>1.3785986584064821E-12</c:v>
                      </c:pt>
                      <c:pt idx="9125">
                        <c:v>1.3811639183458825E-12</c:v>
                      </c:pt>
                      <c:pt idx="9126">
                        <c:v>1.3837358846545592E-12</c:v>
                      </c:pt>
                      <c:pt idx="9127">
                        <c:v>1.3863145750746914E-12</c:v>
                      </c:pt>
                      <c:pt idx="9128">
                        <c:v>1.3889000077971009E-12</c:v>
                      </c:pt>
                      <c:pt idx="9129">
                        <c:v>1.3914922010530551E-12</c:v>
                      </c:pt>
                      <c:pt idx="9130">
                        <c:v>1.3940911730738122E-12</c:v>
                      </c:pt>
                      <c:pt idx="9131">
                        <c:v>1.3966969420906445E-12</c:v>
                      </c:pt>
                      <c:pt idx="9132">
                        <c:v>1.3993095263348027E-12</c:v>
                      </c:pt>
                      <c:pt idx="9133">
                        <c:v>1.4019289440375649E-12</c:v>
                      </c:pt>
                      <c:pt idx="9134">
                        <c:v>1.4045552134301764E-12</c:v>
                      </c:pt>
                      <c:pt idx="9135">
                        <c:v>1.4071883527439207E-12</c:v>
                      </c:pt>
                      <c:pt idx="9136">
                        <c:v>1.4098283802100477E-12</c:v>
                      </c:pt>
                      <c:pt idx="9137">
                        <c:v>1.4124753140598281E-12</c:v>
                      </c:pt>
                      <c:pt idx="9138">
                        <c:v>1.4151291725245196E-12</c:v>
                      </c:pt>
                      <c:pt idx="9139">
                        <c:v>1.4177899738348696E-12</c:v>
                      </c:pt>
                      <c:pt idx="9140">
                        <c:v>1.4204577363532963E-12</c:v>
                      </c:pt>
                      <c:pt idx="9141">
                        <c:v>1.4231324790120512E-12</c:v>
                      </c:pt>
                      <c:pt idx="9142">
                        <c:v>1.4258142208794523E-12</c:v>
                      </c:pt>
                      <c:pt idx="9143">
                        <c:v>1.4285029810238325E-12</c:v>
                      </c:pt>
                      <c:pt idx="9144">
                        <c:v>1.4311987785135158E-12</c:v>
                      </c:pt>
                      <c:pt idx="9145">
                        <c:v>1.4339016324168359E-12</c:v>
                      </c:pt>
                      <c:pt idx="9146">
                        <c:v>1.4366115618021065E-12</c:v>
                      </c:pt>
                      <c:pt idx="9147">
                        <c:v>1.4393285857376659E-12</c:v>
                      </c:pt>
                      <c:pt idx="9148">
                        <c:v>1.4420527232918291E-12</c:v>
                      </c:pt>
                      <c:pt idx="9149">
                        <c:v>1.4447839935329302E-12</c:v>
                      </c:pt>
                      <c:pt idx="9150">
                        <c:v>1.447522415529297E-12</c:v>
                      </c:pt>
                      <c:pt idx="9151">
                        <c:v>1.4502680083492472E-12</c:v>
                      </c:pt>
                      <c:pt idx="9152">
                        <c:v>1.4530207910611172E-12</c:v>
                      </c:pt>
                      <c:pt idx="9153">
                        <c:v>1.4557807827757218E-12</c:v>
                      </c:pt>
                      <c:pt idx="9154">
                        <c:v>1.4585480031701658E-12</c:v>
                      </c:pt>
                      <c:pt idx="9155">
                        <c:v>1.4613224722574925E-12</c:v>
                      </c:pt>
                      <c:pt idx="9156">
                        <c:v>1.4641042100534457E-12</c:v>
                      </c:pt>
                      <c:pt idx="9157">
                        <c:v>1.4668932365737597E-12</c:v>
                      </c:pt>
                      <c:pt idx="9158">
                        <c:v>1.4696895718341838E-12</c:v>
                      </c:pt>
                      <c:pt idx="9159">
                        <c:v>1.4724932358504483E-12</c:v>
                      </c:pt>
                      <c:pt idx="9160">
                        <c:v>1.4753042486383062E-12</c:v>
                      </c:pt>
                      <c:pt idx="9161">
                        <c:v>1.478122630213488E-12</c:v>
                      </c:pt>
                      <c:pt idx="9162">
                        <c:v>1.4809484005917388E-12</c:v>
                      </c:pt>
                      <c:pt idx="9163">
                        <c:v>1.4837815797888021E-12</c:v>
                      </c:pt>
                      <c:pt idx="9164">
                        <c:v>1.4866221878204214E-12</c:v>
                      </c:pt>
                      <c:pt idx="9165">
                        <c:v>1.4894702447023297E-12</c:v>
                      </c:pt>
                      <c:pt idx="9166">
                        <c:v>1.4923257704517752E-12</c:v>
                      </c:pt>
                      <c:pt idx="9167">
                        <c:v>1.495188785528129E-12</c:v>
                      </c:pt>
                      <c:pt idx="9168">
                        <c:v>1.4980593110055593E-12</c:v>
                      </c:pt>
                      <c:pt idx="9169">
                        <c:v>1.500937367994824E-12</c:v>
                      </c:pt>
                      <c:pt idx="9170">
                        <c:v>1.5038229776067055E-12</c:v>
                      </c:pt>
                      <c:pt idx="9171">
                        <c:v>1.506716160951959E-12</c:v>
                      </c:pt>
                      <c:pt idx="9172">
                        <c:v>1.5096169391413655E-12</c:v>
                      </c:pt>
                      <c:pt idx="9173">
                        <c:v>1.512525333285688E-12</c:v>
                      </c:pt>
                      <c:pt idx="9174">
                        <c:v>1.5154413644957061E-12</c:v>
                      </c:pt>
                      <c:pt idx="9175">
                        <c:v>1.5183650538821766E-12</c:v>
                      </c:pt>
                      <c:pt idx="9176">
                        <c:v>1.52129642255588E-12</c:v>
                      </c:pt>
                      <c:pt idx="9177">
                        <c:v>1.5242354916275769E-12</c:v>
                      </c:pt>
                      <c:pt idx="9178">
                        <c:v>1.5271822822080479E-12</c:v>
                      </c:pt>
                      <c:pt idx="9179">
                        <c:v>1.530136815403167E-12</c:v>
                      </c:pt>
                      <c:pt idx="9180">
                        <c:v>1.5330991125647902E-12</c:v>
                      </c:pt>
                      <c:pt idx="9181">
                        <c:v>1.5360691959399983E-12</c:v>
                      </c:pt>
                      <c:pt idx="9182">
                        <c:v>1.5390470879345599E-12</c:v>
                      </c:pt>
                      <c:pt idx="9183">
                        <c:v>1.5420328109542115E-12</c:v>
                      </c:pt>
                      <c:pt idx="9184">
                        <c:v>1.5450263874047164E-12</c:v>
                      </c:pt>
                      <c:pt idx="9185">
                        <c:v>1.5480278396918135E-12</c:v>
                      </c:pt>
                      <c:pt idx="9186">
                        <c:v>1.5510371902212649E-12</c:v>
                      </c:pt>
                      <c:pt idx="9187">
                        <c:v>1.5540544613988101E-12</c:v>
                      </c:pt>
                      <c:pt idx="9188">
                        <c:v>1.5570796756302053E-12</c:v>
                      </c:pt>
                      <c:pt idx="9189">
                        <c:v>1.5601128553212084E-12</c:v>
                      </c:pt>
                      <c:pt idx="9190">
                        <c:v>1.5631540228775589E-12</c:v>
                      </c:pt>
                      <c:pt idx="9191">
                        <c:v>1.5662032007050117E-12</c:v>
                      </c:pt>
                      <c:pt idx="9192">
                        <c:v>1.5692604112093252E-12</c:v>
                      </c:pt>
                      <c:pt idx="9193">
                        <c:v>1.5723256768690634E-12</c:v>
                      </c:pt>
                      <c:pt idx="9194">
                        <c:v>1.5753990211876625E-12</c:v>
                      </c:pt>
                      <c:pt idx="9195">
                        <c:v>1.5784804681392883E-12</c:v>
                      </c:pt>
                      <c:pt idx="9196">
                        <c:v>1.5815700416982418E-12</c:v>
                      </c:pt>
                      <c:pt idx="9197">
                        <c:v>1.5846677658388393E-12</c:v>
                      </c:pt>
                      <c:pt idx="9198">
                        <c:v>1.5877736645353802E-12</c:v>
                      </c:pt>
                      <c:pt idx="9199">
                        <c:v>1.5908877617621854E-12</c:v>
                      </c:pt>
                      <c:pt idx="9200">
                        <c:v>1.5940100814935466E-12</c:v>
                      </c:pt>
                      <c:pt idx="9201">
                        <c:v>1.5971406477037922E-12</c:v>
                      </c:pt>
                      <c:pt idx="9202">
                        <c:v>1.6002794843672197E-12</c:v>
                      </c:pt>
                      <c:pt idx="9203">
                        <c:v>1.6034266154581429E-12</c:v>
                      </c:pt>
                      <c:pt idx="9204">
                        <c:v>1.6065820649508638E-12</c:v>
                      </c:pt>
                      <c:pt idx="9205">
                        <c:v>1.6097458568197006E-12</c:v>
                      </c:pt>
                      <c:pt idx="9206">
                        <c:v>1.6129180150283276E-12</c:v>
                      </c:pt>
                      <c:pt idx="9207">
                        <c:v>1.6160985644389624E-12</c:v>
                      </c:pt>
                      <c:pt idx="9208">
                        <c:v>1.6192875309372026E-12</c:v>
                      </c:pt>
                      <c:pt idx="9209">
                        <c:v>1.622484940443173E-12</c:v>
                      </c:pt>
                      <c:pt idx="9210">
                        <c:v>1.6256908188769942E-12</c:v>
                      </c:pt>
                      <c:pt idx="9211">
                        <c:v>1.6289051921587897E-12</c:v>
                      </c:pt>
                      <c:pt idx="9212">
                        <c:v>1.632128086208665E-12</c:v>
                      </c:pt>
                      <c:pt idx="9213">
                        <c:v>1.6353595269467525E-12</c:v>
                      </c:pt>
                      <c:pt idx="9214">
                        <c:v>1.6385995402931583E-12</c:v>
                      </c:pt>
                      <c:pt idx="9215">
                        <c:v>1.6418481521680146E-12</c:v>
                      </c:pt>
                      <c:pt idx="9216">
                        <c:v>1.6451053884914271E-12</c:v>
                      </c:pt>
                      <c:pt idx="9217">
                        <c:v>1.6483712751835251E-12</c:v>
                      </c:pt>
                      <c:pt idx="9218">
                        <c:v>1.6516458381644174E-12</c:v>
                      </c:pt>
                      <c:pt idx="9219">
                        <c:v>1.6549291033263067E-12</c:v>
                      </c:pt>
                      <c:pt idx="9220">
                        <c:v>1.6582210971318134E-12</c:v>
                      </c:pt>
                      <c:pt idx="9221">
                        <c:v>1.6615218477567692E-12</c:v>
                      </c:pt>
                      <c:pt idx="9222">
                        <c:v>1.6648313835904535E-12</c:v>
                      </c:pt>
                      <c:pt idx="9223">
                        <c:v>1.6681497330221666E-12</c:v>
                      </c:pt>
                      <c:pt idx="9224">
                        <c:v>1.6714769244411883E-12</c:v>
                      </c:pt>
                      <c:pt idx="9225">
                        <c:v>1.6748129862368222E-12</c:v>
                      </c:pt>
                      <c:pt idx="9226">
                        <c:v>1.678157946798347E-12</c:v>
                      </c:pt>
                      <c:pt idx="9227">
                        <c:v>1.6815118345150598E-12</c:v>
                      </c:pt>
                      <c:pt idx="9228">
                        <c:v>1.6848746777762499E-12</c:v>
                      </c:pt>
                      <c:pt idx="9229">
                        <c:v>1.6882465049712173E-12</c:v>
                      </c:pt>
                      <c:pt idx="9230">
                        <c:v>1.6916273444892394E-12</c:v>
                      </c:pt>
                      <c:pt idx="9231">
                        <c:v>1.6950172247196181E-12</c:v>
                      </c:pt>
                      <c:pt idx="9232">
                        <c:v>1.6984161740465519E-12</c:v>
                      </c:pt>
                      <c:pt idx="9233">
                        <c:v>1.7018242210187756E-12</c:v>
                      </c:pt>
                      <c:pt idx="9234">
                        <c:v>1.7052413964730952E-12</c:v>
                      </c:pt>
                      <c:pt idx="9235">
                        <c:v>1.7086677319973606E-12</c:v>
                      </c:pt>
                      <c:pt idx="9236">
                        <c:v>1.7121032591794406E-12</c:v>
                      </c:pt>
                      <c:pt idx="9237">
                        <c:v>1.7155480096071825E-12</c:v>
                      </c:pt>
                      <c:pt idx="9238">
                        <c:v>1.7190020148684524E-12</c:v>
                      </c:pt>
                      <c:pt idx="9239">
                        <c:v>1.7224653065511068E-12</c:v>
                      </c:pt>
                      <c:pt idx="9240">
                        <c:v>1.7259379162430105E-12</c:v>
                      </c:pt>
                      <c:pt idx="9241">
                        <c:v>1.7294198755320147E-12</c:v>
                      </c:pt>
                      <c:pt idx="9242">
                        <c:v>1.7329112160059838E-12</c:v>
                      </c:pt>
                      <c:pt idx="9243">
                        <c:v>1.7364119692527703E-12</c:v>
                      </c:pt>
                      <c:pt idx="9244">
                        <c:v>1.7399221668602428E-12</c:v>
                      </c:pt>
                      <c:pt idx="9245">
                        <c:v>1.7434418404162486E-12</c:v>
                      </c:pt>
                      <c:pt idx="9246">
                        <c:v>1.7469710214501233E-12</c:v>
                      </c:pt>
                      <c:pt idx="9247">
                        <c:v>1.7505097437760758E-12</c:v>
                      </c:pt>
                      <c:pt idx="9248">
                        <c:v>1.7540580431760003E-12</c:v>
                      </c:pt>
                      <c:pt idx="9249">
                        <c:v>1.7576159554563632E-12</c:v>
                      </c:pt>
                      <c:pt idx="9250">
                        <c:v>1.7611835164236537E-12</c:v>
                      </c:pt>
                      <c:pt idx="9251">
                        <c:v>1.76476076188434E-12</c:v>
                      </c:pt>
                      <c:pt idx="9252">
                        <c:v>1.7683477276449152E-12</c:v>
                      </c:pt>
                      <c:pt idx="9253">
                        <c:v>1.7719444495118459E-12</c:v>
                      </c:pt>
                      <c:pt idx="9254">
                        <c:v>1.7755509632916274E-12</c:v>
                      </c:pt>
                      <c:pt idx="9255">
                        <c:v>1.779167304790722E-12</c:v>
                      </c:pt>
                      <c:pt idx="9256">
                        <c:v>1.7827935098156264E-12</c:v>
                      </c:pt>
                      <c:pt idx="9257">
                        <c:v>1.7864296141728018E-12</c:v>
                      </c:pt>
                      <c:pt idx="9258">
                        <c:v>1.7900756536687509E-12</c:v>
                      </c:pt>
                      <c:pt idx="9259">
                        <c:v>1.7937316639865793E-12</c:v>
                      </c:pt>
                      <c:pt idx="9260">
                        <c:v>1.7973976825131236E-12</c:v>
                      </c:pt>
                      <c:pt idx="9261">
                        <c:v>1.8010737504091841E-12</c:v>
                      </c:pt>
                      <c:pt idx="9262">
                        <c:v>1.8047599091300945E-12</c:v>
                      </c:pt>
                      <c:pt idx="9263">
                        <c:v>1.8084562001311685E-12</c:v>
                      </c:pt>
                      <c:pt idx="9264">
                        <c:v>1.8121626648677388E-12</c:v>
                      </c:pt>
                      <c:pt idx="9265">
                        <c:v>1.815879344795119E-12</c:v>
                      </c:pt>
                      <c:pt idx="9266">
                        <c:v>1.819606281368636E-12</c:v>
                      </c:pt>
                      <c:pt idx="9267">
                        <c:v>1.8233435160436145E-12</c:v>
                      </c:pt>
                      <c:pt idx="9268">
                        <c:v>1.8270910902753811E-12</c:v>
                      </c:pt>
                      <c:pt idx="9269">
                        <c:v>1.8308490455192518E-12</c:v>
                      </c:pt>
                      <c:pt idx="9270">
                        <c:v>1.8346174232305591E-12</c:v>
                      </c:pt>
                      <c:pt idx="9271">
                        <c:v>1.8383962648646123E-12</c:v>
                      </c:pt>
                      <c:pt idx="9272">
                        <c:v>1.8421856118149225E-12</c:v>
                      </c:pt>
                      <c:pt idx="9273">
                        <c:v>1.845985506162215E-12</c:v>
                      </c:pt>
                      <c:pt idx="9274">
                        <c:v>1.8497959957401945E-12</c:v>
                      </c:pt>
                      <c:pt idx="9275">
                        <c:v>1.8536171296622172E-12</c:v>
                      </c:pt>
                      <c:pt idx="9276">
                        <c:v>1.8574489570416134E-12</c:v>
                      </c:pt>
                      <c:pt idx="9277">
                        <c:v>1.8612915269917315E-12</c:v>
                      </c:pt>
                      <c:pt idx="9278">
                        <c:v>1.8651448886259126E-12</c:v>
                      </c:pt>
                      <c:pt idx="9279">
                        <c:v>1.8690090910575077E-12</c:v>
                      </c:pt>
                      <c:pt idx="9280">
                        <c:v>1.8728841833998454E-12</c:v>
                      </c:pt>
                      <c:pt idx="9281">
                        <c:v>1.8767702147662818E-12</c:v>
                      </c:pt>
                      <c:pt idx="9282">
                        <c:v>1.8806672342701464E-12</c:v>
                      </c:pt>
                      <c:pt idx="9283">
                        <c:v>1.8845752910247944E-12</c:v>
                      </c:pt>
                      <c:pt idx="9284">
                        <c:v>1.888494434143553E-12</c:v>
                      </c:pt>
                      <c:pt idx="9285">
                        <c:v>1.8924247127397742E-12</c:v>
                      </c:pt>
                      <c:pt idx="9286">
                        <c:v>1.8963661757728696E-12</c:v>
                      </c:pt>
                      <c:pt idx="9287">
                        <c:v>1.9003188789063199E-12</c:v>
                      </c:pt>
                      <c:pt idx="9288">
                        <c:v>1.9042828817352532E-12</c:v>
                      </c:pt>
                      <c:pt idx="9289">
                        <c:v>1.9082582438575607E-12</c:v>
                      </c:pt>
                      <c:pt idx="9290">
                        <c:v>1.9122450248710964E-12</c:v>
                      </c:pt>
                      <c:pt idx="9291">
                        <c:v>1.916243284373745E-12</c:v>
                      </c:pt>
                      <c:pt idx="9292">
                        <c:v>1.9202530819633677E-12</c:v>
                      </c:pt>
                      <c:pt idx="9293">
                        <c:v>1.9242744772378495E-12</c:v>
                      </c:pt>
                      <c:pt idx="9294">
                        <c:v>1.9283075297950449E-12</c:v>
                      </c:pt>
                      <c:pt idx="9295">
                        <c:v>1.9323522992328337E-12</c:v>
                      </c:pt>
                      <c:pt idx="9296">
                        <c:v>1.9364088451490885E-12</c:v>
                      </c:pt>
                      <c:pt idx="9297">
                        <c:v>1.9404772271416892E-12</c:v>
                      </c:pt>
                      <c:pt idx="9298">
                        <c:v>1.9445575048084887E-12</c:v>
                      </c:pt>
                      <c:pt idx="9299">
                        <c:v>1.9749772716197533E-12</c:v>
                      </c:pt>
                      <c:pt idx="9300">
                        <c:v>2.0178758439448722E-12</c:v>
                      </c:pt>
                      <c:pt idx="9301">
                        <c:v>2.0605507299110288E-12</c:v>
                      </c:pt>
                      <c:pt idx="9302">
                        <c:v>2.1030019295180841E-12</c:v>
                      </c:pt>
                      <c:pt idx="9303">
                        <c:v>2.1452294427661753E-12</c:v>
                      </c:pt>
                      <c:pt idx="9304">
                        <c:v>2.1872332696550994E-12</c:v>
                      </c:pt>
                      <c:pt idx="9305">
                        <c:v>2.2290134101851265E-12</c:v>
                      </c:pt>
                      <c:pt idx="9306">
                        <c:v>2.2705698643560527E-12</c:v>
                      </c:pt>
                      <c:pt idx="9307">
                        <c:v>2.3119026321680125E-12</c:v>
                      </c:pt>
                      <c:pt idx="9308">
                        <c:v>2.3530117136208775E-12</c:v>
                      </c:pt>
                      <c:pt idx="9309">
                        <c:v>2.3938971087147655E-12</c:v>
                      </c:pt>
                      <c:pt idx="9310">
                        <c:v>2.4345588174495796E-12</c:v>
                      </c:pt>
                      <c:pt idx="9311">
                        <c:v>2.4749968398253409E-12</c:v>
                      </c:pt>
                      <c:pt idx="9312">
                        <c:v>2.5152111758421434E-12</c:v>
                      </c:pt>
                      <c:pt idx="9313">
                        <c:v>2.5552018254998353E-12</c:v>
                      </c:pt>
                      <c:pt idx="9314">
                        <c:v>2.5949687887985111E-12</c:v>
                      </c:pt>
                      <c:pt idx="9315">
                        <c:v>2.6345120657382096E-12</c:v>
                      </c:pt>
                      <c:pt idx="9316">
                        <c:v>2.6738316563188168E-12</c:v>
                      </c:pt>
                      <c:pt idx="9317">
                        <c:v>2.7129275605403882E-12</c:v>
                      </c:pt>
                      <c:pt idx="9318">
                        <c:v>2.8076329619750948E-12</c:v>
                      </c:pt>
                      <c:pt idx="9319">
                        <c:v>2.9524190597904264E-12</c:v>
                      </c:pt>
                      <c:pt idx="9320">
                        <c:v>3.0943378986969744E-12</c:v>
                      </c:pt>
                      <c:pt idx="9321">
                        <c:v>3.2333894786942887E-12</c:v>
                      </c:pt>
                      <c:pt idx="9322">
                        <c:v>3.3695737997827984E-12</c:v>
                      </c:pt>
                      <c:pt idx="9323">
                        <c:v>3.5028908619618806E-12</c:v>
                      </c:pt>
                      <c:pt idx="9324">
                        <c:v>3.6333406652323552E-12</c:v>
                      </c:pt>
                      <c:pt idx="9325">
                        <c:v>3.7609232095936156E-12</c:v>
                      </c:pt>
                      <c:pt idx="9326">
                        <c:v>3.885638495046071E-12</c:v>
                      </c:pt>
                      <c:pt idx="9327">
                        <c:v>4.0074865215893145E-12</c:v>
                      </c:pt>
                      <c:pt idx="9328">
                        <c:v>4.1264672892237333E-12</c:v>
                      </c:pt>
                      <c:pt idx="9329">
                        <c:v>4.242580797948958E-12</c:v>
                      </c:pt>
                      <c:pt idx="9330">
                        <c:v>4.3558270477653424E-12</c:v>
                      </c:pt>
                      <c:pt idx="9331">
                        <c:v>4.4662060386725297E-12</c:v>
                      </c:pt>
                      <c:pt idx="9332">
                        <c:v>4.5737177706707192E-12</c:v>
                      </c:pt>
                      <c:pt idx="9333">
                        <c:v>4.6783622437598908E-12</c:v>
                      </c:pt>
                      <c:pt idx="9334">
                        <c:v>4.7801394579402197E-12</c:v>
                      </c:pt>
                      <c:pt idx="9335">
                        <c:v>4.8790494132113725E-12</c:v>
                      </c:pt>
                      <c:pt idx="9336">
                        <c:v>4.975092109573664E-12</c:v>
                      </c:pt>
                      <c:pt idx="9337">
                        <c:v>5.068267547026801E-12</c:v>
                      </c:pt>
                      <c:pt idx="9338">
                        <c:v>5.1585757255710551E-12</c:v>
                      </c:pt>
                      <c:pt idx="9339">
                        <c:v>5.2460166452061547E-12</c:v>
                      </c:pt>
                      <c:pt idx="9340">
                        <c:v>5.3305903059323907E-12</c:v>
                      </c:pt>
                      <c:pt idx="9341">
                        <c:v>5.4122967077494739E-12</c:v>
                      </c:pt>
                      <c:pt idx="9342">
                        <c:v>5.4911358506575383E-12</c:v>
                      </c:pt>
                      <c:pt idx="9343">
                        <c:v>5.5671077346566026E-12</c:v>
                      </c:pt>
                      <c:pt idx="9344">
                        <c:v>5.6402123597467661E-12</c:v>
                      </c:pt>
                      <c:pt idx="9345">
                        <c:v>5.7104497259278131E-12</c:v>
                      </c:pt>
                      <c:pt idx="9346">
                        <c:v>5.77781983319994E-12</c:v>
                      </c:pt>
                      <c:pt idx="9347">
                        <c:v>5.842322681562952E-12</c:v>
                      </c:pt>
                      <c:pt idx="9348">
                        <c:v>5.9039582710170591E-12</c:v>
                      </c:pt>
                      <c:pt idx="9349">
                        <c:v>5.9627266015620523E-12</c:v>
                      </c:pt>
                      <c:pt idx="9350">
                        <c:v>6.0186276731980291E-12</c:v>
                      </c:pt>
                      <c:pt idx="9351">
                        <c:v>6.0716614859250041E-12</c:v>
                      </c:pt>
                      <c:pt idx="9352">
                        <c:v>6.1218280397430412E-12</c:v>
                      </c:pt>
                      <c:pt idx="9353">
                        <c:v>6.1691273346519974E-12</c:v>
                      </c:pt>
                      <c:pt idx="9354">
                        <c:v>6.2135593706519971E-12</c:v>
                      </c:pt>
                      <c:pt idx="9355">
                        <c:v>6.2551241477429182E-12</c:v>
                      </c:pt>
                      <c:pt idx="9356">
                        <c:v>6.2938216659248408E-12</c:v>
                      </c:pt>
                      <c:pt idx="9357">
                        <c:v>6.3296519251978045E-12</c:v>
                      </c:pt>
                      <c:pt idx="9358">
                        <c:v>6.3626149255616905E-12</c:v>
                      </c:pt>
                      <c:pt idx="9359">
                        <c:v>6.3927106670166143E-12</c:v>
                      </c:pt>
                      <c:pt idx="9360">
                        <c:v>6.4199391495624846E-12</c:v>
                      </c:pt>
                      <c:pt idx="9361">
                        <c:v>6.4443003731993346E-12</c:v>
                      </c:pt>
                      <c:pt idx="9362">
                        <c:v>6.465794337927186E-12</c:v>
                      </c:pt>
                      <c:pt idx="9363">
                        <c:v>6.4844210437460591E-12</c:v>
                      </c:pt>
                      <c:pt idx="9364">
                        <c:v>6.5001804906558901E-12</c:v>
                      </c:pt>
                      <c:pt idx="9365">
                        <c:v>6.5130726786567064E-12</c:v>
                      </c:pt>
                      <c:pt idx="9366">
                        <c:v>6.5230976077485233E-12</c:v>
                      </c:pt>
                      <c:pt idx="9367">
                        <c:v>6.5302552779313199E-12</c:v>
                      </c:pt>
                      <c:pt idx="9368">
                        <c:v>6.5345456892051001E-12</c:v>
                      </c:pt>
                      <c:pt idx="9369">
                        <c:v>6.5359688415698625E-12</c:v>
                      </c:pt>
                      <c:pt idx="9370">
                        <c:v>6.5345247350256255E-12</c:v>
                      </c:pt>
                      <c:pt idx="9371">
                        <c:v>6.5302133695723674E-12</c:v>
                      </c:pt>
                      <c:pt idx="9372">
                        <c:v>6.5230347452100922E-12</c:v>
                      </c:pt>
                      <c:pt idx="9373">
                        <c:v>6.5129888619387998E-12</c:v>
                      </c:pt>
                      <c:pt idx="9374">
                        <c:v>6.5000757197585073E-12</c:v>
                      </c:pt>
                      <c:pt idx="9375">
                        <c:v>6.4842953186691775E-12</c:v>
                      </c:pt>
                      <c:pt idx="9376">
                        <c:v>6.4656476586708669E-12</c:v>
                      </c:pt>
                      <c:pt idx="9377">
                        <c:v>6.4441327397635207E-12</c:v>
                      </c:pt>
                      <c:pt idx="9378">
                        <c:v>6.4197505619471735E-12</c:v>
                      </c:pt>
                      <c:pt idx="9379">
                        <c:v>6.3925011252217897E-12</c:v>
                      </c:pt>
                      <c:pt idx="9380">
                        <c:v>6.362384429587485E-12</c:v>
                      </c:pt>
                      <c:pt idx="9381">
                        <c:v>6.3181269086381333E-12</c:v>
                      </c:pt>
                      <c:pt idx="9382">
                        <c:v>6.2570917799621702E-12</c:v>
                      </c:pt>
                      <c:pt idx="9383">
                        <c:v>6.1969797501931725E-12</c:v>
                      </c:pt>
                      <c:pt idx="9384">
                        <c:v>6.1377579462930522E-12</c:v>
                      </c:pt>
                      <c:pt idx="9385">
                        <c:v>6.0793936067270274E-12</c:v>
                      </c:pt>
                      <c:pt idx="9386">
                        <c:v>6.0218582778195378E-12</c:v>
                      </c:pt>
                      <c:pt idx="9387">
                        <c:v>5.9651284773038826E-12</c:v>
                      </c:pt>
                      <c:pt idx="9388">
                        <c:v>5.9091809206519851E-12</c:v>
                      </c:pt>
                      <c:pt idx="9389">
                        <c:v>5.8539923523769806E-12</c:v>
                      </c:pt>
                      <c:pt idx="9390">
                        <c:v>5.7995419058129132E-12</c:v>
                      </c:pt>
                      <c:pt idx="9391">
                        <c:v>5.7458123404229819E-12</c:v>
                      </c:pt>
                      <c:pt idx="9392">
                        <c:v>5.6927866526722059E-12</c:v>
                      </c:pt>
                      <c:pt idx="9393">
                        <c:v>5.6404478434974801E-12</c:v>
                      </c:pt>
                      <c:pt idx="9394">
                        <c:v>5.5887802002378916E-12</c:v>
                      </c:pt>
                      <c:pt idx="9395">
                        <c:v>5.5377706068713402E-12</c:v>
                      </c:pt>
                      <c:pt idx="9396">
                        <c:v>5.4874062031313202E-12</c:v>
                      </c:pt>
                      <c:pt idx="9397">
                        <c:v>5.4376741287806526E-12</c:v>
                      </c:pt>
                      <c:pt idx="9398">
                        <c:v>5.3885621937866198E-12</c:v>
                      </c:pt>
                      <c:pt idx="9399">
                        <c:v>5.340060038853323E-12</c:v>
                      </c:pt>
                      <c:pt idx="9400">
                        <c:v>5.2921575641512493E-12</c:v>
                      </c:pt>
                      <c:pt idx="9401">
                        <c:v>5.244844669851087E-12</c:v>
                      </c:pt>
                      <c:pt idx="9402">
                        <c:v>5.1981115956708954E-12</c:v>
                      </c:pt>
                      <c:pt idx="9403">
                        <c:v>5.1519498506408994E-12</c:v>
                      </c:pt>
                      <c:pt idx="9404">
                        <c:v>5.1063512004445048E-12</c:v>
                      </c:pt>
                      <c:pt idx="9405">
                        <c:v>5.0613074100614389E-12</c:v>
                      </c:pt>
                      <c:pt idx="9406">
                        <c:v>5.0168104136131445E-12</c:v>
                      </c:pt>
                      <c:pt idx="9407">
                        <c:v>4.97285301191896E-12</c:v>
                      </c:pt>
                      <c:pt idx="9408">
                        <c:v>4.9294282549853567E-12</c:v>
                      </c:pt>
                      <c:pt idx="9409">
                        <c:v>4.8865291914643541E-12</c:v>
                      </c:pt>
                      <c:pt idx="9410">
                        <c:v>4.8441489525430871E-12</c:v>
                      </c:pt>
                      <c:pt idx="9411">
                        <c:v>4.8022812572905332E-12</c:v>
                      </c:pt>
                      <c:pt idx="9412">
                        <c:v>4.7609200606803754E-12</c:v>
                      </c:pt>
                      <c:pt idx="9413">
                        <c:v>4.7200593169565672E-12</c:v>
                      </c:pt>
                      <c:pt idx="9414">
                        <c:v>4.6796930195322109E-12</c:v>
                      </c:pt>
                      <c:pt idx="9415">
                        <c:v>4.6398155606826513E-12</c:v>
                      </c:pt>
                      <c:pt idx="9416">
                        <c:v>4.60042155218421E-12</c:v>
                      </c:pt>
                      <c:pt idx="9417">
                        <c:v>4.5615056069468905E-12</c:v>
                      </c:pt>
                      <c:pt idx="9418">
                        <c:v>4.523062355718977E-12</c:v>
                      </c:pt>
                      <c:pt idx="9419">
                        <c:v>4.4850867012612601E-12</c:v>
                      </c:pt>
                      <c:pt idx="9420">
                        <c:v>4.44757374904304E-12</c:v>
                      </c:pt>
                      <c:pt idx="9421">
                        <c:v>4.4105186084749489E-12</c:v>
                      </c:pt>
                      <c:pt idx="9422">
                        <c:v>4.3739163965698395E-12</c:v>
                      </c:pt>
                      <c:pt idx="9423">
                        <c:v>4.3377624172322842E-12</c:v>
                      </c:pt>
                      <c:pt idx="9424">
                        <c:v>4.3020521615533676E-12</c:v>
                      </c:pt>
                      <c:pt idx="9425">
                        <c:v>4.2667811281014078E-12</c:v>
                      </c:pt>
                      <c:pt idx="9426">
                        <c:v>4.231944818333006E-12</c:v>
                      </c:pt>
                      <c:pt idx="9427">
                        <c:v>4.1975388629586172E-12</c:v>
                      </c:pt>
                      <c:pt idx="9428">
                        <c:v>4.1635590662006218E-12</c:v>
                      </c:pt>
                      <c:pt idx="9429">
                        <c:v>4.1300012439444461E-12</c:v>
                      </c:pt>
                      <c:pt idx="9430">
                        <c:v>4.0968612129583577E-12</c:v>
                      </c:pt>
                      <c:pt idx="9431">
                        <c:v>4.0641348796147081E-12</c:v>
                      </c:pt>
                      <c:pt idx="9432">
                        <c:v>4.0318183117822329E-12</c:v>
                      </c:pt>
                      <c:pt idx="9433">
                        <c:v>3.9999075938549002E-12</c:v>
                      </c:pt>
                      <c:pt idx="9434">
                        <c:v>3.9683988103922804E-12</c:v>
                      </c:pt>
                      <c:pt idx="9435">
                        <c:v>3.9372881078000957E-12</c:v>
                      </c:pt>
                      <c:pt idx="9436">
                        <c:v>3.9065717830056367E-12</c:v>
                      </c:pt>
                      <c:pt idx="9437">
                        <c:v>3.8762461550853634E-12</c:v>
                      </c:pt>
                      <c:pt idx="9438">
                        <c:v>3.8463075431202688E-12</c:v>
                      </c:pt>
                      <c:pt idx="9439">
                        <c:v>3.8167523083915999E-12</c:v>
                      </c:pt>
                      <c:pt idx="9440">
                        <c:v>3.7875769519770297E-12</c:v>
                      </c:pt>
                      <c:pt idx="9441">
                        <c:v>3.7587780035939155E-12</c:v>
                      </c:pt>
                      <c:pt idx="9442">
                        <c:v>3.7303519929596882E-12</c:v>
                      </c:pt>
                      <c:pt idx="9443">
                        <c:v>3.7022954782042605E-12</c:v>
                      </c:pt>
                      <c:pt idx="9444">
                        <c:v>3.674605145968826E-12</c:v>
                      </c:pt>
                      <c:pt idx="9445">
                        <c:v>3.6472777189979206E-12</c:v>
                      </c:pt>
                      <c:pt idx="9446">
                        <c:v>3.6203099200343769E-12</c:v>
                      </c:pt>
                      <c:pt idx="9447">
                        <c:v>3.5936984906652731E-12</c:v>
                      </c:pt>
                      <c:pt idx="9448">
                        <c:v>3.5674402889363427E-12</c:v>
                      </c:pt>
                      <c:pt idx="9449">
                        <c:v>3.5415322171762562E-12</c:v>
                      </c:pt>
                      <c:pt idx="9450">
                        <c:v>3.5159711777933581E-12</c:v>
                      </c:pt>
                      <c:pt idx="9451">
                        <c:v>3.4907540853605246E-12</c:v>
                      </c:pt>
                      <c:pt idx="9452">
                        <c:v>3.465877958425859E-12</c:v>
                      </c:pt>
                      <c:pt idx="9453">
                        <c:v>3.4413398681539619E-12</c:v>
                      </c:pt>
                      <c:pt idx="9454">
                        <c:v>3.4171368861107873E-12</c:v>
                      </c:pt>
                      <c:pt idx="9455">
                        <c:v>3.3932660913910333E-12</c:v>
                      </c:pt>
                      <c:pt idx="9456">
                        <c:v>3.3697246544059793E-12</c:v>
                      </c:pt>
                      <c:pt idx="9457">
                        <c:v>3.346509806227886E-12</c:v>
                      </c:pt>
                      <c:pt idx="9458">
                        <c:v>3.323618779014251E-12</c:v>
                      </c:pt>
                      <c:pt idx="9459">
                        <c:v>3.301048809302281E-12</c:v>
                      </c:pt>
                      <c:pt idx="9460">
                        <c:v>3.2787972123503903E-12</c:v>
                      </c:pt>
                      <c:pt idx="9461">
                        <c:v>3.2568613714606863E-12</c:v>
                      </c:pt>
                      <c:pt idx="9462">
                        <c:v>3.2352386721680598E-12</c:v>
                      </c:pt>
                      <c:pt idx="9463">
                        <c:v>3.2139265023330438E-12</c:v>
                      </c:pt>
                      <c:pt idx="9464">
                        <c:v>3.1929223162514897E-12</c:v>
                      </c:pt>
                      <c:pt idx="9465">
                        <c:v>3.1722236426585217E-12</c:v>
                      </c:pt>
                      <c:pt idx="9466">
                        <c:v>3.1518280142200199E-12</c:v>
                      </c:pt>
                      <c:pt idx="9467">
                        <c:v>3.1317329646751499E-12</c:v>
                      </c:pt>
                      <c:pt idx="9468">
                        <c:v>3.1119360824774118E-12</c:v>
                      </c:pt>
                      <c:pt idx="9469">
                        <c:v>3.0924350356385501E-12</c:v>
                      </c:pt>
                      <c:pt idx="9470">
                        <c:v>3.0732274984260793E-12</c:v>
                      </c:pt>
                      <c:pt idx="9471">
                        <c:v>3.0543111454985126E-12</c:v>
                      </c:pt>
                      <c:pt idx="9472">
                        <c:v>3.0356836953283395E-12</c:v>
                      </c:pt>
                      <c:pt idx="9473">
                        <c:v>3.0173429495319965E-12</c:v>
                      </c:pt>
                      <c:pt idx="9474">
                        <c:v>2.9992867190012898E-12</c:v>
                      </c:pt>
                      <c:pt idx="9475">
                        <c:v>2.9815128147166323E-12</c:v>
                      </c:pt>
                      <c:pt idx="9476">
                        <c:v>2.9640190816403778E-12</c:v>
                      </c:pt>
                      <c:pt idx="9477">
                        <c:v>2.9468034497041346E-12</c:v>
                      </c:pt>
                      <c:pt idx="9478">
                        <c:v>2.9298638618900262E-12</c:v>
                      </c:pt>
                      <c:pt idx="9479">
                        <c:v>2.9131982611847517E-12</c:v>
                      </c:pt>
                      <c:pt idx="9480">
                        <c:v>2.8968046160270309E-12</c:v>
                      </c:pt>
                      <c:pt idx="9481">
                        <c:v>2.8806809796895619E-12</c:v>
                      </c:pt>
                      <c:pt idx="9482">
                        <c:v>2.8648254230811153E-12</c:v>
                      </c:pt>
                      <c:pt idx="9483">
                        <c:v>2.8492360171105119E-12</c:v>
                      </c:pt>
                      <c:pt idx="9484">
                        <c:v>2.8339108511253005E-12</c:v>
                      </c:pt>
                      <c:pt idx="9485">
                        <c:v>2.8188480970371077E-12</c:v>
                      </c:pt>
                      <c:pt idx="9486">
                        <c:v>2.8040459498379397E-12</c:v>
                      </c:pt>
                      <c:pt idx="9487">
                        <c:v>2.7895026045207008E-12</c:v>
                      </c:pt>
                      <c:pt idx="9488">
                        <c:v>2.7752162314794627E-12</c:v>
                      </c:pt>
                      <c:pt idx="9489">
                        <c:v>2.7611850862817575E-12</c:v>
                      </c:pt>
                      <c:pt idx="9490">
                        <c:v>2.7474075417177589E-12</c:v>
                      </c:pt>
                      <c:pt idx="9491">
                        <c:v>2.7338819719264994E-12</c:v>
                      </c:pt>
                      <c:pt idx="9492">
                        <c:v>2.7206067510469782E-12</c:v>
                      </c:pt>
                      <c:pt idx="9493">
                        <c:v>2.7075802532182833E-12</c:v>
                      </c:pt>
                      <c:pt idx="9494">
                        <c:v>2.6948008525793615E-12</c:v>
                      </c:pt>
                      <c:pt idx="9495">
                        <c:v>2.6822669232692989E-12</c:v>
                      </c:pt>
                      <c:pt idx="9496">
                        <c:v>2.6699768520187138E-12</c:v>
                      </c:pt>
                      <c:pt idx="9497">
                        <c:v>2.6579291598212665E-12</c:v>
                      </c:pt>
                      <c:pt idx="9498">
                        <c:v>2.6461224482545764E-12</c:v>
                      </c:pt>
                      <c:pt idx="9499">
                        <c:v>2.6345553199495754E-12</c:v>
                      </c:pt>
                      <c:pt idx="9500">
                        <c:v>2.6232263775371074E-12</c:v>
                      </c:pt>
                      <c:pt idx="9501">
                        <c:v>2.6121342236481414E-12</c:v>
                      </c:pt>
                      <c:pt idx="9502">
                        <c:v>2.6012774609135219E-12</c:v>
                      </c:pt>
                      <c:pt idx="9503">
                        <c:v>2.5906546919642182E-12</c:v>
                      </c:pt>
                      <c:pt idx="9504">
                        <c:v>2.5802645237327047E-12</c:v>
                      </c:pt>
                      <c:pt idx="9505">
                        <c:v>2.5701056665646478E-12</c:v>
                      </c:pt>
                      <c:pt idx="9506">
                        <c:v>2.560176936091464E-12</c:v>
                      </c:pt>
                      <c:pt idx="9507">
                        <c:v>2.5504771526115528E-12</c:v>
                      </c:pt>
                      <c:pt idx="9508">
                        <c:v>2.5410051364232434E-12</c:v>
                      </c:pt>
                      <c:pt idx="9509">
                        <c:v>2.5317597078249169E-12</c:v>
                      </c:pt>
                      <c:pt idx="9510">
                        <c:v>2.5227396871149228E-12</c:v>
                      </c:pt>
                      <c:pt idx="9511">
                        <c:v>2.5139438945916584E-12</c:v>
                      </c:pt>
                      <c:pt idx="9512">
                        <c:v>2.5053711372369021E-12</c:v>
                      </c:pt>
                      <c:pt idx="9513">
                        <c:v>2.4970200558445596E-12</c:v>
                      </c:pt>
                      <c:pt idx="9514">
                        <c:v>2.4888896504482306E-12</c:v>
                      </c:pt>
                      <c:pt idx="9515">
                        <c:v>2.4809790504533645E-12</c:v>
                      </c:pt>
                      <c:pt idx="9516">
                        <c:v>2.4732873852652794E-12</c:v>
                      </c:pt>
                      <c:pt idx="9517">
                        <c:v>2.4658137842893503E-12</c:v>
                      </c:pt>
                      <c:pt idx="9518">
                        <c:v>2.4585573769309801E-12</c:v>
                      </c:pt>
                      <c:pt idx="9519">
                        <c:v>2.4515172925955207E-12</c:v>
                      </c:pt>
                      <c:pt idx="9520">
                        <c:v>2.4446926606883655E-12</c:v>
                      </c:pt>
                      <c:pt idx="9521">
                        <c:v>2.4380826106148719E-12</c:v>
                      </c:pt>
                      <c:pt idx="9522">
                        <c:v>2.4316862717804406E-12</c:v>
                      </c:pt>
                      <c:pt idx="9523">
                        <c:v>2.4255027735904116E-12</c:v>
                      </c:pt>
                      <c:pt idx="9524">
                        <c:v>2.4195312454501837E-12</c:v>
                      </c:pt>
                      <c:pt idx="9525">
                        <c:v>2.4137708167651183E-12</c:v>
                      </c:pt>
                      <c:pt idx="9526">
                        <c:v>2.408220616940606E-12</c:v>
                      </c:pt>
                      <c:pt idx="9527">
                        <c:v>2.402879775382003E-12</c:v>
                      </c:pt>
                      <c:pt idx="9528">
                        <c:v>2.3977474214947011E-12</c:v>
                      </c:pt>
                      <c:pt idx="9529">
                        <c:v>2.3928227389089962E-12</c:v>
                      </c:pt>
                      <c:pt idx="9530">
                        <c:v>2.38810517258092E-12</c:v>
                      </c:pt>
                      <c:pt idx="9531">
                        <c:v>2.3835942430773048E-12</c:v>
                      </c:pt>
                      <c:pt idx="9532">
                        <c:v>2.3792894708705344E-12</c:v>
                      </c:pt>
                      <c:pt idx="9533">
                        <c:v>2.3751903764330104E-12</c:v>
                      </c:pt>
                      <c:pt idx="9534">
                        <c:v>2.3712964802371319E-12</c:v>
                      </c:pt>
                      <c:pt idx="9535">
                        <c:v>2.3676073027552848E-12</c:v>
                      </c:pt>
                      <c:pt idx="9536">
                        <c:v>2.3641223644598784E-12</c:v>
                      </c:pt>
                      <c:pt idx="9537">
                        <c:v>2.3608411858232877E-12</c:v>
                      </c:pt>
                      <c:pt idx="9538">
                        <c:v>2.3577632873179283E-12</c:v>
                      </c:pt>
                      <c:pt idx="9539">
                        <c:v>2.3548881894161801E-12</c:v>
                      </c:pt>
                      <c:pt idx="9540">
                        <c:v>2.3522154125904503E-12</c:v>
                      </c:pt>
                      <c:pt idx="9541">
                        <c:v>2.3497444773131191E-12</c:v>
                      </c:pt>
                      <c:pt idx="9542">
                        <c:v>2.347474904056593E-12</c:v>
                      </c:pt>
                      <c:pt idx="9543">
                        <c:v>2.345406213293261E-12</c:v>
                      </c:pt>
                      <c:pt idx="9544">
                        <c:v>2.3435379254955215E-12</c:v>
                      </c:pt>
                      <c:pt idx="9545">
                        <c:v>2.3418695695320641E-12</c:v>
                      </c:pt>
                      <c:pt idx="9546">
                        <c:v>2.3404008578360286E-12</c:v>
                      </c:pt>
                      <c:pt idx="9547">
                        <c:v>2.3391316800454117E-12</c:v>
                      </c:pt>
                      <c:pt idx="9548">
                        <c:v>2.3380619329170153E-12</c:v>
                      </c:pt>
                      <c:pt idx="9549">
                        <c:v>2.3371915132076172E-12</c:v>
                      </c:pt>
                      <c:pt idx="9550">
                        <c:v>2.3365203176739978E-12</c:v>
                      </c:pt>
                      <c:pt idx="9551">
                        <c:v>2.3360482430729558E-12</c:v>
                      </c:pt>
                      <c:pt idx="9552">
                        <c:v>2.3357751861612559E-12</c:v>
                      </c:pt>
                      <c:pt idx="9553">
                        <c:v>2.3357010436957016E-12</c:v>
                      </c:pt>
                      <c:pt idx="9554">
                        <c:v>2.3358257124330712E-12</c:v>
                      </c:pt>
                      <c:pt idx="9555">
                        <c:v>2.3361490891301486E-12</c:v>
                      </c:pt>
                      <c:pt idx="9556">
                        <c:v>2.336671070543725E-12</c:v>
                      </c:pt>
                      <c:pt idx="9557">
                        <c:v>2.3373915534305762E-12</c:v>
                      </c:pt>
                      <c:pt idx="9558">
                        <c:v>2.3383104345475002E-12</c:v>
                      </c:pt>
                      <c:pt idx="9559">
                        <c:v>2.3394276106512623E-12</c:v>
                      </c:pt>
                      <c:pt idx="9560">
                        <c:v>2.3407429784986703E-12</c:v>
                      </c:pt>
                      <c:pt idx="9561">
                        <c:v>2.3422564323259987E-12</c:v>
                      </c:pt>
                      <c:pt idx="9562">
                        <c:v>2.3439675896194992E-12</c:v>
                      </c:pt>
                      <c:pt idx="9563">
                        <c:v>2.3458764845335931E-12</c:v>
                      </c:pt>
                      <c:pt idx="9564">
                        <c:v>2.3479834816287745E-12</c:v>
                      </c:pt>
                      <c:pt idx="9565">
                        <c:v>2.3502889454654967E-12</c:v>
                      </c:pt>
                      <c:pt idx="9566">
                        <c:v>2.3527932406042513E-12</c:v>
                      </c:pt>
                      <c:pt idx="9567">
                        <c:v>2.3554967316054968E-12</c:v>
                      </c:pt>
                      <c:pt idx="9568">
                        <c:v>2.3583997830297213E-12</c:v>
                      </c:pt>
                      <c:pt idx="9569">
                        <c:v>2.3615027594373904E-12</c:v>
                      </c:pt>
                      <c:pt idx="9570">
                        <c:v>2.364806025388991E-12</c:v>
                      </c:pt>
                      <c:pt idx="9571">
                        <c:v>2.3683099454449829E-12</c:v>
                      </c:pt>
                      <c:pt idx="9572">
                        <c:v>2.3720148841658544E-12</c:v>
                      </c:pt>
                      <c:pt idx="9573">
                        <c:v>2.3759212061120635E-12</c:v>
                      </c:pt>
                      <c:pt idx="9574">
                        <c:v>2.3800292758441066E-12</c:v>
                      </c:pt>
                      <c:pt idx="9575">
                        <c:v>2.384339457922439E-12</c:v>
                      </c:pt>
                      <c:pt idx="9576">
                        <c:v>2.3888521169075486E-12</c:v>
                      </c:pt>
                      <c:pt idx="9577">
                        <c:v>2.3935676173598962E-12</c:v>
                      </c:pt>
                      <c:pt idx="9578">
                        <c:v>2.3984863238399649E-12</c:v>
                      </c:pt>
                      <c:pt idx="9579">
                        <c:v>2.4036086009082299E-12</c:v>
                      </c:pt>
                      <c:pt idx="9580">
                        <c:v>2.4089348131251768E-12</c:v>
                      </c:pt>
                      <c:pt idx="9581">
                        <c:v>2.4144653250512533E-12</c:v>
                      </c:pt>
                      <c:pt idx="9582">
                        <c:v>2.4202005012469602E-12</c:v>
                      </c:pt>
                      <c:pt idx="9583">
                        <c:v>2.4261407062727574E-12</c:v>
                      </c:pt>
                      <c:pt idx="9584">
                        <c:v>2.4322863046891255E-12</c:v>
                      </c:pt>
                      <c:pt idx="9585">
                        <c:v>2.4386376610565315E-12</c:v>
                      </c:pt>
                      <c:pt idx="9586">
                        <c:v>2.4451949359698258E-12</c:v>
                      </c:pt>
                      <c:pt idx="9587">
                        <c:v>2.4519575512258972E-12</c:v>
                      </c:pt>
                      <c:pt idx="9588">
                        <c:v>2.4589263828443515E-12</c:v>
                      </c:pt>
                      <c:pt idx="9589">
                        <c:v>2.466102541483428E-12</c:v>
                      </c:pt>
                      <c:pt idx="9590">
                        <c:v>2.473487137801398E-12</c:v>
                      </c:pt>
                      <c:pt idx="9591">
                        <c:v>2.4810812824564687E-12</c:v>
                      </c:pt>
                      <c:pt idx="9592">
                        <c:v>2.4888860861069148E-12</c:v>
                      </c:pt>
                      <c:pt idx="9593">
                        <c:v>2.496902659410942E-12</c:v>
                      </c:pt>
                      <c:pt idx="9594">
                        <c:v>2.5051321130268206E-12</c:v>
                      </c:pt>
                      <c:pt idx="9595">
                        <c:v>2.5135755576127937E-12</c:v>
                      </c:pt>
                      <c:pt idx="9596">
                        <c:v>2.5222341038270882E-12</c:v>
                      </c:pt>
                      <c:pt idx="9597">
                        <c:v>2.5311088623279511E-12</c:v>
                      </c:pt>
                      <c:pt idx="9598">
                        <c:v>2.5402009437736441E-12</c:v>
                      </c:pt>
                      <c:pt idx="9599">
                        <c:v>2.5495114588223854E-12</c:v>
                      </c:pt>
                      <c:pt idx="9600">
                        <c:v>2.5590415181324295E-12</c:v>
                      </c:pt>
                      <c:pt idx="9601">
                        <c:v>2.5687922323620352E-12</c:v>
                      </c:pt>
                      <c:pt idx="9602">
                        <c:v>2.5787647121694158E-12</c:v>
                      </c:pt>
                      <c:pt idx="9603">
                        <c:v>2.5889600682128344E-12</c:v>
                      </c:pt>
                      <c:pt idx="9604">
                        <c:v>2.5993794111505144E-12</c:v>
                      </c:pt>
                      <c:pt idx="9605">
                        <c:v>2.6100238516407326E-12</c:v>
                      </c:pt>
                      <c:pt idx="9606">
                        <c:v>2.6208945003416821E-12</c:v>
                      </c:pt>
                      <c:pt idx="9607">
                        <c:v>2.6319924679116375E-12</c:v>
                      </c:pt>
                      <c:pt idx="9608">
                        <c:v>2.6433188650088495E-12</c:v>
                      </c:pt>
                      <c:pt idx="9609">
                        <c:v>2.654874802291562E-12</c:v>
                      </c:pt>
                      <c:pt idx="9610">
                        <c:v>2.6666613904179994E-12</c:v>
                      </c:pt>
                      <c:pt idx="9611">
                        <c:v>2.6786797400464237E-12</c:v>
                      </c:pt>
                      <c:pt idx="9612">
                        <c:v>2.6909309618350367E-12</c:v>
                      </c:pt>
                      <c:pt idx="9613">
                        <c:v>2.7034161664421384E-12</c:v>
                      </c:pt>
                      <c:pt idx="9614">
                        <c:v>2.7161364645259266E-12</c:v>
                      </c:pt>
                      <c:pt idx="9615">
                        <c:v>2.729092966744673E-12</c:v>
                      </c:pt>
                      <c:pt idx="9616">
                        <c:v>2.7422867837565681E-12</c:v>
                      </c:pt>
                      <c:pt idx="9617">
                        <c:v>2.7557190262199522E-12</c:v>
                      </c:pt>
                      <c:pt idx="9618">
                        <c:v>2.7693908047929678E-12</c:v>
                      </c:pt>
                      <c:pt idx="9619">
                        <c:v>2.78330323013394E-12</c:v>
                      </c:pt>
                      <c:pt idx="9620">
                        <c:v>2.7974574129010519E-12</c:v>
                      </c:pt>
                      <c:pt idx="9621">
                        <c:v>2.8118544637525951E-12</c:v>
                      </c:pt>
                      <c:pt idx="9622">
                        <c:v>2.8264954933467452E-12</c:v>
                      </c:pt>
                      <c:pt idx="9623">
                        <c:v>2.8413815062839067E-12</c:v>
                      </c:pt>
                      <c:pt idx="9624">
                        <c:v>2.8565136664706507E-12</c:v>
                      </c:pt>
                      <c:pt idx="9625">
                        <c:v>2.871894079488957E-12</c:v>
                      </c:pt>
                      <c:pt idx="9626">
                        <c:v>2.8875249175219777E-12</c:v>
                      </c:pt>
                      <c:pt idx="9627">
                        <c:v>2.9034083527530916E-12</c:v>
                      </c:pt>
                      <c:pt idx="9628">
                        <c:v>2.9195465573654392E-12</c:v>
                      </c:pt>
                      <c:pt idx="9629">
                        <c:v>2.9359417035423548E-12</c:v>
                      </c:pt>
                      <c:pt idx="9630">
                        <c:v>2.9525959634670095E-12</c:v>
                      </c:pt>
                      <c:pt idx="9631">
                        <c:v>2.9695115093227068E-12</c:v>
                      </c:pt>
                      <c:pt idx="9632">
                        <c:v>2.9866905132926442E-12</c:v>
                      </c:pt>
                      <c:pt idx="9633">
                        <c:v>3.0041351475601118E-12</c:v>
                      </c:pt>
                      <c:pt idx="9634">
                        <c:v>3.0218475843083498E-12</c:v>
                      </c:pt>
                      <c:pt idx="9635">
                        <c:v>3.0398299957205993E-12</c:v>
                      </c:pt>
                      <c:pt idx="9636">
                        <c:v>3.0580845539800874E-12</c:v>
                      </c:pt>
                      <c:pt idx="9637">
                        <c:v>3.0766134312701366E-12</c:v>
                      </c:pt>
                      <c:pt idx="9638">
                        <c:v>3.0954187997738924E-12</c:v>
                      </c:pt>
                      <c:pt idx="9639">
                        <c:v>3.114502831674674E-12</c:v>
                      </c:pt>
                      <c:pt idx="9640">
                        <c:v>3.1338676991557246E-12</c:v>
                      </c:pt>
                      <c:pt idx="9641">
                        <c:v>3.1535155744002669E-12</c:v>
                      </c:pt>
                      <c:pt idx="9642">
                        <c:v>3.1734486295915737E-12</c:v>
                      </c:pt>
                      <c:pt idx="9643">
                        <c:v>3.1936690369128786E-12</c:v>
                      </c:pt>
                      <c:pt idx="9644">
                        <c:v>3.2141789685474465E-12</c:v>
                      </c:pt>
                      <c:pt idx="9645">
                        <c:v>3.2349805966784437E-12</c:v>
                      </c:pt>
                      <c:pt idx="9646">
                        <c:v>3.2560760934892543E-12</c:v>
                      </c:pt>
                      <c:pt idx="9647">
                        <c:v>3.2774676311630255E-12</c:v>
                      </c:pt>
                      <c:pt idx="9648">
                        <c:v>3.2991573818830728E-12</c:v>
                      </c:pt>
                      <c:pt idx="9649">
                        <c:v>3.3211475178325725E-12</c:v>
                      </c:pt>
                      <c:pt idx="9650">
                        <c:v>3.3434402111948559E-12</c:v>
                      </c:pt>
                      <c:pt idx="9651">
                        <c:v>3.3660376341530862E-12</c:v>
                      </c:pt>
                      <c:pt idx="9652">
                        <c:v>3.3889419588905976E-12</c:v>
                      </c:pt>
                      <c:pt idx="9653">
                        <c:v>3.412155357590551E-12</c:v>
                      </c:pt>
                      <c:pt idx="9654">
                        <c:v>3.4356800024362292E-12</c:v>
                      </c:pt>
                      <c:pt idx="9655">
                        <c:v>3.4595180656109042E-12</c:v>
                      </c:pt>
                      <c:pt idx="9656">
                        <c:v>3.4836717192978301E-12</c:v>
                      </c:pt>
                      <c:pt idx="9657">
                        <c:v>3.508143135680215E-12</c:v>
                      </c:pt>
                      <c:pt idx="9658">
                        <c:v>3.5329344869413442E-12</c:v>
                      </c:pt>
                      <c:pt idx="9659">
                        <c:v>3.5580479452644134E-12</c:v>
                      </c:pt>
                      <c:pt idx="9660">
                        <c:v>3.5834864980687127E-12</c:v>
                      </c:pt>
                      <c:pt idx="9661">
                        <c:v>3.6092548942373556E-12</c:v>
                      </c:pt>
                      <c:pt idx="9662">
                        <c:v>3.6353563530801636E-12</c:v>
                      </c:pt>
                      <c:pt idx="9663">
                        <c:v>3.6617939987424062E-12</c:v>
                      </c:pt>
                      <c:pt idx="9664">
                        <c:v>3.688570955369662E-12</c:v>
                      </c:pt>
                      <c:pt idx="9665">
                        <c:v>3.7156903471072101E-12</c:v>
                      </c:pt>
                      <c:pt idx="9666">
                        <c:v>3.7431552981005256E-12</c:v>
                      </c:pt>
                      <c:pt idx="9667">
                        <c:v>3.7709689324949388E-12</c:v>
                      </c:pt>
                      <c:pt idx="9668">
                        <c:v>3.7991343744359326E-12</c:v>
                      </c:pt>
                      <c:pt idx="9669">
                        <c:v>3.8276547480688027E-12</c:v>
                      </c:pt>
                      <c:pt idx="9670">
                        <c:v>3.8565331775390605E-12</c:v>
                      </c:pt>
                      <c:pt idx="9671">
                        <c:v>3.8857727869920129E-12</c:v>
                      </c:pt>
                      <c:pt idx="9672">
                        <c:v>3.9153767005731194E-12</c:v>
                      </c:pt>
                      <c:pt idx="9673">
                        <c:v>3.9453480424277532E-12</c:v>
                      </c:pt>
                      <c:pt idx="9674">
                        <c:v>3.9756899367013894E-12</c:v>
                      </c:pt>
                      <c:pt idx="9675">
                        <c:v>4.006405507539334E-12</c:v>
                      </c:pt>
                      <c:pt idx="9676">
                        <c:v>4.0374978753167557E-12</c:v>
                      </c:pt>
                      <c:pt idx="9677">
                        <c:v>4.0689703318742735E-12</c:v>
                      </c:pt>
                      <c:pt idx="9678">
                        <c:v>4.1008266497803372E-12</c:v>
                      </c:pt>
                      <c:pt idx="9679">
                        <c:v>4.1330706669777365E-12</c:v>
                      </c:pt>
                      <c:pt idx="9680">
                        <c:v>4.1657062214091797E-12</c:v>
                      </c:pt>
                      <c:pt idx="9681">
                        <c:v>4.198737151017489E-12</c:v>
                      </c:pt>
                      <c:pt idx="9682">
                        <c:v>4.2321672937453701E-12</c:v>
                      </c:pt>
                      <c:pt idx="9683">
                        <c:v>4.2660004875356104E-12</c:v>
                      </c:pt>
                      <c:pt idx="9684">
                        <c:v>4.300240570330978E-12</c:v>
                      </c:pt>
                      <c:pt idx="9685">
                        <c:v>4.3348913800743071E-12</c:v>
                      </c:pt>
                      <c:pt idx="9686">
                        <c:v>4.3699567547082574E-12</c:v>
                      </c:pt>
                      <c:pt idx="9687">
                        <c:v>4.4054405321756866E-12</c:v>
                      </c:pt>
                      <c:pt idx="9688">
                        <c:v>4.4413465504192682E-12</c:v>
                      </c:pt>
                      <c:pt idx="9689">
                        <c:v>4.4776786473818752E-12</c:v>
                      </c:pt>
                      <c:pt idx="9690">
                        <c:v>4.5144406610061658E-12</c:v>
                      </c:pt>
                      <c:pt idx="9691">
                        <c:v>4.5516364292350179E-12</c:v>
                      </c:pt>
                      <c:pt idx="9692">
                        <c:v>4.589269790011003E-12</c:v>
                      </c:pt>
                      <c:pt idx="9693">
                        <c:v>4.6273450089804406E-12</c:v>
                      </c:pt>
                      <c:pt idx="9694">
                        <c:v>4.6658668279876451E-12</c:v>
                      </c:pt>
                      <c:pt idx="9695">
                        <c:v>4.7048396932927812E-12</c:v>
                      </c:pt>
                      <c:pt idx="9696">
                        <c:v>4.7442680502230799E-12</c:v>
                      </c:pt>
                      <c:pt idx="9697">
                        <c:v>4.7841563441059581E-12</c:v>
                      </c:pt>
                      <c:pt idx="9698">
                        <c:v>4.8245090202686322E-12</c:v>
                      </c:pt>
                      <c:pt idx="9699">
                        <c:v>4.8653305240385739E-12</c:v>
                      </c:pt>
                      <c:pt idx="9700">
                        <c:v>4.9066253007429643E-12</c:v>
                      </c:pt>
                      <c:pt idx="9701">
                        <c:v>4.9483978208231739E-12</c:v>
                      </c:pt>
                      <c:pt idx="9702">
                        <c:v>4.9906528206296485E-12</c:v>
                      </c:pt>
                      <c:pt idx="9703">
                        <c:v>5.0333951931088492E-12</c:v>
                      </c:pt>
                      <c:pt idx="9704">
                        <c:v>5.0766298330688591E-12</c:v>
                      </c:pt>
                      <c:pt idx="9705">
                        <c:v>5.1203616353180106E-12</c:v>
                      </c:pt>
                      <c:pt idx="9706">
                        <c:v>5.1645954946643997E-12</c:v>
                      </c:pt>
                      <c:pt idx="9707">
                        <c:v>5.2093363059163483E-12</c:v>
                      </c:pt>
                      <c:pt idx="9708">
                        <c:v>5.254588963881951E-12</c:v>
                      </c:pt>
                      <c:pt idx="9709">
                        <c:v>5.3003583732408038E-12</c:v>
                      </c:pt>
                      <c:pt idx="9710">
                        <c:v>5.3466496732301019E-12</c:v>
                      </c:pt>
                      <c:pt idx="9711">
                        <c:v>5.3934682362135445E-12</c:v>
                      </c:pt>
                      <c:pt idx="9712">
                        <c:v>5.4408194442338531E-12</c:v>
                      </c:pt>
                      <c:pt idx="9713">
                        <c:v>5.4887086793337733E-12</c:v>
                      </c:pt>
                      <c:pt idx="9714">
                        <c:v>5.5371413235559037E-12</c:v>
                      </c:pt>
                      <c:pt idx="9715">
                        <c:v>5.5861227589430571E-12</c:v>
                      </c:pt>
                      <c:pt idx="9716">
                        <c:v>5.6356583675377974E-12</c:v>
                      </c:pt>
                      <c:pt idx="9717">
                        <c:v>5.6857535510795197E-12</c:v>
                      </c:pt>
                      <c:pt idx="9718">
                        <c:v>5.7364140327984614E-12</c:v>
                      </c:pt>
                      <c:pt idx="9719">
                        <c:v>5.7876456207674798E-12</c:v>
                      </c:pt>
                      <c:pt idx="9720">
                        <c:v>5.8394540881680926E-12</c:v>
                      </c:pt>
                      <c:pt idx="9721">
                        <c:v>5.8918452088843962E-12</c:v>
                      </c:pt>
                      <c:pt idx="9722">
                        <c:v>5.944824843452994E-12</c:v>
                      </c:pt>
                      <c:pt idx="9723">
                        <c:v>5.9983990211705805E-12</c:v>
                      </c:pt>
                      <c:pt idx="9724">
                        <c:v>6.0525737907573226E-12</c:v>
                      </c:pt>
                      <c:pt idx="9725">
                        <c:v>6.1073552010927238E-12</c:v>
                      </c:pt>
                      <c:pt idx="9726">
                        <c:v>6.1627493733846853E-12</c:v>
                      </c:pt>
                      <c:pt idx="9727">
                        <c:v>6.2187626144173893E-12</c:v>
                      </c:pt>
                      <c:pt idx="9728">
                        <c:v>6.275401260275898E-12</c:v>
                      </c:pt>
                      <c:pt idx="9729">
                        <c:v>6.3326716470501496E-12</c:v>
                      </c:pt>
                      <c:pt idx="9730">
                        <c:v>6.3905801690521365E-12</c:v>
                      </c:pt>
                      <c:pt idx="9731">
                        <c:v>6.4491334197498071E-12</c:v>
                      </c:pt>
                      <c:pt idx="9732">
                        <c:v>6.5083380350846942E-12</c:v>
                      </c:pt>
                      <c:pt idx="9733">
                        <c:v>6.5682006509979956E-12</c:v>
                      </c:pt>
                      <c:pt idx="9734">
                        <c:v>6.6287279487356591E-12</c:v>
                      </c:pt>
                      <c:pt idx="9735">
                        <c:v>6.6899268177009677E-12</c:v>
                      </c:pt>
                      <c:pt idx="9736">
                        <c:v>6.7518042069319718E-12</c:v>
                      </c:pt>
                      <c:pt idx="9737">
                        <c:v>6.8143670654701185E-12</c:v>
                      </c:pt>
                      <c:pt idx="9738">
                        <c:v>6.8776223765031694E-12</c:v>
                      </c:pt>
                      <c:pt idx="9739">
                        <c:v>6.9415773351086116E-12</c:v>
                      </c:pt>
                      <c:pt idx="9740">
                        <c:v>7.0062392173880786E-12</c:v>
                      </c:pt>
                      <c:pt idx="9741">
                        <c:v>7.0716152996010589E-12</c:v>
                      </c:pt>
                      <c:pt idx="9742">
                        <c:v>7.1377128827488433E-12</c:v>
                      </c:pt>
                      <c:pt idx="9743">
                        <c:v>7.2045394784112605E-12</c:v>
                      </c:pt>
                      <c:pt idx="9744">
                        <c:v>7.2721027044287242E-12</c:v>
                      </c:pt>
                      <c:pt idx="9745">
                        <c:v>7.3404101794481354E-12</c:v>
                      </c:pt>
                      <c:pt idx="9746">
                        <c:v>7.4094695391570169E-12</c:v>
                      </c:pt>
                      <c:pt idx="9747">
                        <c:v>7.4792886238173064E-12</c:v>
                      </c:pt>
                      <c:pt idx="9748">
                        <c:v>7.5498754085781747E-12</c:v>
                      </c:pt>
                      <c:pt idx="9749">
                        <c:v>7.6212378709559285E-12</c:v>
                      </c:pt>
                      <c:pt idx="9750">
                        <c:v>7.6933839994328998E-12</c:v>
                      </c:pt>
                      <c:pt idx="9751">
                        <c:v>7.7663219768195646E-12</c:v>
                      </c:pt>
                      <c:pt idx="9752">
                        <c:v>7.8400601523369174E-12</c:v>
                      </c:pt>
                      <c:pt idx="9753">
                        <c:v>7.9146068805579374E-12</c:v>
                      </c:pt>
                      <c:pt idx="9754">
                        <c:v>7.9899705224658187E-12</c:v>
                      </c:pt>
                      <c:pt idx="9755">
                        <c:v>8.066159619438968E-12</c:v>
                      </c:pt>
                      <c:pt idx="9756">
                        <c:v>8.1431829131881792E-12</c:v>
                      </c:pt>
                      <c:pt idx="9757">
                        <c:v>8.2210491558288056E-12</c:v>
                      </c:pt>
                      <c:pt idx="9758">
                        <c:v>8.2997671027101727E-12</c:v>
                      </c:pt>
                      <c:pt idx="9759">
                        <c:v>8.3793456726171856E-12</c:v>
                      </c:pt>
                      <c:pt idx="9760">
                        <c:v>8.4597940205273655E-12</c:v>
                      </c:pt>
                      <c:pt idx="9761">
                        <c:v>8.5411213197865591E-12</c:v>
                      </c:pt>
                      <c:pt idx="9762">
                        <c:v>8.6233367450046745E-12</c:v>
                      </c:pt>
                      <c:pt idx="9763">
                        <c:v>8.706449615007729E-12</c:v>
                      </c:pt>
                      <c:pt idx="9764">
                        <c:v>8.790469522235131E-12</c:v>
                      </c:pt>
                      <c:pt idx="9765">
                        <c:v>8.8754060895436537E-12</c:v>
                      </c:pt>
                      <c:pt idx="9766">
                        <c:v>8.9612689400674782E-12</c:v>
                      </c:pt>
                      <c:pt idx="9767">
                        <c:v>9.048067820576956E-12</c:v>
                      </c:pt>
                      <c:pt idx="9768">
                        <c:v>9.135812790164102E-12</c:v>
                      </c:pt>
                      <c:pt idx="9769">
                        <c:v>9.2245139562006894E-12</c:v>
                      </c:pt>
                      <c:pt idx="9770">
                        <c:v>9.3141814260487493E-12</c:v>
                      </c:pt>
                      <c:pt idx="9771">
                        <c:v>9.4048254098622674E-12</c:v>
                      </c:pt>
                      <c:pt idx="9772">
                        <c:v>9.4964564698838751E-12</c:v>
                      </c:pt>
                      <c:pt idx="9773">
                        <c:v>9.5890852430195969E-12</c:v>
                      </c:pt>
                      <c:pt idx="9774">
                        <c:v>9.6827223661748774E-12</c:v>
                      </c:pt>
                      <c:pt idx="9775">
                        <c:v>9.777378559430639E-12</c:v>
                      </c:pt>
                      <c:pt idx="9776">
                        <c:v>9.8730649353302628E-12</c:v>
                      </c:pt>
                      <c:pt idx="9777">
                        <c:v>9.9697927204304843E-12</c:v>
                      </c:pt>
                      <c:pt idx="9778">
                        <c:v>1.0067573141289624E-11</c:v>
                      </c:pt>
                      <c:pt idx="9779">
                        <c:v>1.0166417490267256E-11</c:v>
                      </c:pt>
                      <c:pt idx="9780">
                        <c:v>1.026633749377796E-11</c:v>
                      </c:pt>
                      <c:pt idx="9781">
                        <c:v>1.0367345050758372E-11</c:v>
                      </c:pt>
                      <c:pt idx="9782">
                        <c:v>1.0469452060495391E-11</c:v>
                      </c:pt>
                      <c:pt idx="9783">
                        <c:v>1.0572670472639328E-11</c:v>
                      </c:pt>
                      <c:pt idx="9784">
                        <c:v>1.0677012716538242E-11</c:v>
                      </c:pt>
                      <c:pt idx="9785">
                        <c:v>1.0782491480177084E-11</c:v>
                      </c:pt>
                      <c:pt idx="9786">
                        <c:v>1.0889119453768614E-11</c:v>
                      </c:pt>
                      <c:pt idx="9787">
                        <c:v>1.0996909364087912E-11</c:v>
                      </c:pt>
                      <c:pt idx="9788">
                        <c:v>1.1105874470107379E-11</c:v>
                      </c:pt>
                      <c:pt idx="9789">
                        <c:v>1.1216028417194124E-11</c:v>
                      </c:pt>
                      <c:pt idx="9790">
                        <c:v>1.1327384858637283E-11</c:v>
                      </c:pt>
                      <c:pt idx="9791">
                        <c:v>1.1439957471883332E-11</c:v>
                      </c:pt>
                      <c:pt idx="9792">
                        <c:v>1.155376052817549E-11</c:v>
                      </c:pt>
                      <c:pt idx="9793">
                        <c:v>1.1668808877099682E-11</c:v>
                      </c:pt>
                      <c:pt idx="9794">
                        <c:v>1.1785117390291949E-11</c:v>
                      </c:pt>
                      <c:pt idx="9795">
                        <c:v>1.1902700952502056E-11</c:v>
                      </c:pt>
                      <c:pt idx="9796">
                        <c:v>1.202157511370179E-11</c:v>
                      </c:pt>
                      <c:pt idx="9797">
                        <c:v>1.2141756293463316E-11</c:v>
                      </c:pt>
                      <c:pt idx="9798">
                        <c:v>1.2263260965348123E-11</c:v>
                      </c:pt>
                      <c:pt idx="9799">
                        <c:v>1.2386105606706508E-11</c:v>
                      </c:pt>
                      <c:pt idx="9800">
                        <c:v>1.2510307439275759E-11</c:v>
                      </c:pt>
                      <c:pt idx="9801">
                        <c:v>1.2635884997832635E-11</c:v>
                      </c:pt>
                      <c:pt idx="9802">
                        <c:v>1.2762856939766258E-11</c:v>
                      </c:pt>
                      <c:pt idx="9803">
                        <c:v>1.2891241919555525E-11</c:v>
                      </c:pt>
                      <c:pt idx="9804">
                        <c:v>1.302105941673297E-11</c:v>
                      </c:pt>
                      <c:pt idx="9805">
                        <c:v>1.315233089587632E-11</c:v>
                      </c:pt>
                      <c:pt idx="9806">
                        <c:v>1.3285078086924204E-11</c:v>
                      </c:pt>
                      <c:pt idx="9807">
                        <c:v>1.3419322714177642E-11</c:v>
                      </c:pt>
                      <c:pt idx="9808">
                        <c:v>1.3555087398360883E-11</c:v>
                      </c:pt>
                      <c:pt idx="9809">
                        <c:v>1.3692397750303242E-11</c:v>
                      </c:pt>
                      <c:pt idx="9810">
                        <c:v>1.3831279936179674E-11</c:v>
                      </c:pt>
                      <c:pt idx="9811">
                        <c:v>1.3971760118530459E-11</c:v>
                      </c:pt>
                      <c:pt idx="9812">
                        <c:v>1.4113865406167758E-11</c:v>
                      </c:pt>
                      <c:pt idx="9813">
                        <c:v>1.4257627367602959E-11</c:v>
                      </c:pt>
                      <c:pt idx="9814">
                        <c:v>1.4403078704489066E-11</c:v>
                      </c:pt>
                      <c:pt idx="9815">
                        <c:v>1.4550252118441639E-11</c:v>
                      </c:pt>
                      <c:pt idx="9816">
                        <c:v>1.4699181284505215E-11</c:v>
                      </c:pt>
                      <c:pt idx="9817">
                        <c:v>1.4849906413271961E-11</c:v>
                      </c:pt>
                      <c:pt idx="9818">
                        <c:v>1.5002469980551527E-11</c:v>
                      </c:pt>
                      <c:pt idx="9819">
                        <c:v>1.5156914462152553E-11</c:v>
                      </c:pt>
                      <c:pt idx="9820">
                        <c:v>1.5313283313943747E-11</c:v>
                      </c:pt>
                      <c:pt idx="9821">
                        <c:v>1.5471629371305802E-11</c:v>
                      </c:pt>
                      <c:pt idx="9822">
                        <c:v>1.5632009877780364E-11</c:v>
                      </c:pt>
                      <c:pt idx="9823">
                        <c:v>1.579448208742417E-11</c:v>
                      </c:pt>
                      <c:pt idx="9824">
                        <c:v>1.5905979637705635E-11</c:v>
                      </c:pt>
                      <c:pt idx="9825">
                        <c:v>1.600482843077461E-11</c:v>
                      </c:pt>
                      <c:pt idx="9826">
                        <c:v>1.6103137461771101E-11</c:v>
                      </c:pt>
                      <c:pt idx="9827">
                        <c:v>1.6200906730694792E-11</c:v>
                      </c:pt>
                      <c:pt idx="9828">
                        <c:v>1.629813623754603E-11</c:v>
                      </c:pt>
                      <c:pt idx="9829">
                        <c:v>1.6394825982324451E-11</c:v>
                      </c:pt>
                      <c:pt idx="9830">
                        <c:v>1.6490975965030404E-11</c:v>
                      </c:pt>
                      <c:pt idx="9831">
                        <c:v>1.6586586185663556E-11</c:v>
                      </c:pt>
                      <c:pt idx="9832">
                        <c:v>1.668165664422424E-11</c:v>
                      </c:pt>
                      <c:pt idx="9833">
                        <c:v>1.6776187340712132E-11</c:v>
                      </c:pt>
                      <c:pt idx="9834">
                        <c:v>1.6870178275127379E-11</c:v>
                      </c:pt>
                      <c:pt idx="9835">
                        <c:v>1.6963629447469979E-11</c:v>
                      </c:pt>
                      <c:pt idx="9836">
                        <c:v>1.7056540857740112E-11</c:v>
                      </c:pt>
                      <c:pt idx="9837">
                        <c:v>1.7148912505937447E-11</c:v>
                      </c:pt>
                      <c:pt idx="9838">
                        <c:v>1.7240744392062297E-11</c:v>
                      </c:pt>
                      <c:pt idx="9839">
                        <c:v>1.7332036516114357E-11</c:v>
                      </c:pt>
                      <c:pt idx="9840">
                        <c:v>1.7422788878093776E-11</c:v>
                      </c:pt>
                      <c:pt idx="9841">
                        <c:v>1.7513001478000715E-11</c:v>
                      </c:pt>
                      <c:pt idx="9842">
                        <c:v>1.7602674315834879E-11</c:v>
                      </c:pt>
                      <c:pt idx="9843">
                        <c:v>1.7691807391596393E-11</c:v>
                      </c:pt>
                      <c:pt idx="9844">
                        <c:v>1.7780400705285407E-11</c:v>
                      </c:pt>
                      <c:pt idx="9845">
                        <c:v>1.7868454256901675E-11</c:v>
                      </c:pt>
                      <c:pt idx="9846">
                        <c:v>1.7955968046445265E-11</c:v>
                      </c:pt>
                      <c:pt idx="9847">
                        <c:v>1.804294207391638E-11</c:v>
                      </c:pt>
                      <c:pt idx="9848">
                        <c:v>1.8129376339314713E-11</c:v>
                      </c:pt>
                      <c:pt idx="9849">
                        <c:v>1.8215270842640576E-11</c:v>
                      </c:pt>
                      <c:pt idx="9850">
                        <c:v>1.8300625583893624E-11</c:v>
                      </c:pt>
                      <c:pt idx="9851">
                        <c:v>1.8385440563074201E-11</c:v>
                      </c:pt>
                      <c:pt idx="9852">
                        <c:v>1.8469715780181986E-11</c:v>
                      </c:pt>
                      <c:pt idx="9853">
                        <c:v>1.8553451235217136E-11</c:v>
                      </c:pt>
                      <c:pt idx="9854">
                        <c:v>1.8636646928179646E-11</c:v>
                      </c:pt>
                      <c:pt idx="9855">
                        <c:v>1.8719302859069649E-11</c:v>
                      </c:pt>
                      <c:pt idx="9856">
                        <c:v>1.8801419027886899E-11</c:v>
                      </c:pt>
                      <c:pt idx="9857">
                        <c:v>1.8882995434631646E-11</c:v>
                      </c:pt>
                      <c:pt idx="9858">
                        <c:v>1.8964032079303608E-11</c:v>
                      </c:pt>
                      <c:pt idx="9859">
                        <c:v>1.9044528961903073E-11</c:v>
                      </c:pt>
                      <c:pt idx="9860">
                        <c:v>1.9124486082429762E-11</c:v>
                      </c:pt>
                      <c:pt idx="9861">
                        <c:v>1.9203903440883961E-11</c:v>
                      </c:pt>
                      <c:pt idx="9862">
                        <c:v>1.9282781037265246E-11</c:v>
                      </c:pt>
                      <c:pt idx="9863">
                        <c:v>1.9361118871574169E-11</c:v>
                      </c:pt>
                      <c:pt idx="9864">
                        <c:v>1.9438916943810333E-11</c:v>
                      </c:pt>
                      <c:pt idx="9865">
                        <c:v>1.9516175253973958E-11</c:v>
                      </c:pt>
                      <c:pt idx="9866">
                        <c:v>1.9592893802064821E-11</c:v>
                      </c:pt>
                      <c:pt idx="9867">
                        <c:v>1.9669072588083206E-11</c:v>
                      </c:pt>
                      <c:pt idx="9868">
                        <c:v>1.9744711612028799E-11</c:v>
                      </c:pt>
                      <c:pt idx="9869">
                        <c:v>1.9819810873901899E-11</c:v>
                      </c:pt>
                      <c:pt idx="9870">
                        <c:v>1.9894370373702233E-11</c:v>
                      </c:pt>
                      <c:pt idx="9871">
                        <c:v>1.9968390111430041E-11</c:v>
                      </c:pt>
                      <c:pt idx="9872">
                        <c:v>2.004187008708498E-11</c:v>
                      </c:pt>
                      <c:pt idx="9873">
                        <c:v>2.011481030066757E-11</c:v>
                      </c:pt>
                      <c:pt idx="9874">
                        <c:v>2.0187210752177328E-11</c:v>
                      </c:pt>
                      <c:pt idx="9875">
                        <c:v>2.025907144161452E-11</c:v>
                      </c:pt>
                      <c:pt idx="9876">
                        <c:v>2.0330392368979147E-11</c:v>
                      </c:pt>
                      <c:pt idx="9877">
                        <c:v>2.0401173534271014E-11</c:v>
                      </c:pt>
                      <c:pt idx="9878">
                        <c:v>2.0471414937490324E-11</c:v>
                      </c:pt>
                      <c:pt idx="9879">
                        <c:v>2.0541116578636874E-11</c:v>
                      </c:pt>
                      <c:pt idx="9880">
                        <c:v>2.061027845771106E-11</c:v>
                      </c:pt>
                      <c:pt idx="9881">
                        <c:v>2.0678900574712286E-11</c:v>
                      </c:pt>
                      <c:pt idx="9882">
                        <c:v>2.0746982929640954E-11</c:v>
                      </c:pt>
                      <c:pt idx="9883">
                        <c:v>2.081452552249705E-11</c:v>
                      </c:pt>
                      <c:pt idx="9884">
                        <c:v>2.08815283532806E-11</c:v>
                      </c:pt>
                      <c:pt idx="9885">
                        <c:v>2.0947991421991378E-11</c:v>
                      </c:pt>
                      <c:pt idx="9886">
                        <c:v>2.1013914728629601E-11</c:v>
                      </c:pt>
                      <c:pt idx="9887">
                        <c:v>2.1079298273195069E-11</c:v>
                      </c:pt>
                      <c:pt idx="9888">
                        <c:v>2.1144142055688155E-11</c:v>
                      </c:pt>
                      <c:pt idx="9889">
                        <c:v>2.1208446076108305E-11</c:v>
                      </c:pt>
                      <c:pt idx="9890">
                        <c:v>2.1272210334455886E-11</c:v>
                      </c:pt>
                      <c:pt idx="9891">
                        <c:v>2.1335434830730902E-11</c:v>
                      </c:pt>
                      <c:pt idx="9892">
                        <c:v>2.1398119564933354E-11</c:v>
                      </c:pt>
                      <c:pt idx="9893">
                        <c:v>2.1460264537063046E-11</c:v>
                      </c:pt>
                      <c:pt idx="9894">
                        <c:v>2.1521869747120186E-11</c:v>
                      </c:pt>
                      <c:pt idx="9895">
                        <c:v>2.158293519510456E-11</c:v>
                      </c:pt>
                      <c:pt idx="9896">
                        <c:v>2.1643460881016564E-11</c:v>
                      </c:pt>
                      <c:pt idx="9897">
                        <c:v>2.1703446804855627E-11</c:v>
                      </c:pt>
                      <c:pt idx="9898">
                        <c:v>2.1762892966622313E-11</c:v>
                      </c:pt>
                      <c:pt idx="9899">
                        <c:v>2.1821799366316052E-11</c:v>
                      </c:pt>
                      <c:pt idx="9900">
                        <c:v>2.1880166003937411E-11</c:v>
                      </c:pt>
                      <c:pt idx="9901">
                        <c:v>2.1937992879486026E-11</c:v>
                      </c:pt>
                      <c:pt idx="9902">
                        <c:v>2.1995279992962067E-11</c:v>
                      </c:pt>
                      <c:pt idx="9903">
                        <c:v>2.2052027344365355E-11</c:v>
                      </c:pt>
                      <c:pt idx="9904">
                        <c:v>2.2108234933696085E-11</c:v>
                      </c:pt>
                      <c:pt idx="9905">
                        <c:v>2.2163902760954062E-11</c:v>
                      </c:pt>
                      <c:pt idx="9906">
                        <c:v>2.2219030826139652E-11</c:v>
                      </c:pt>
                      <c:pt idx="9907">
                        <c:v>2.2273619129252492E-11</c:v>
                      </c:pt>
                      <c:pt idx="9908">
                        <c:v>2.232766767029259E-11</c:v>
                      </c:pt>
                      <c:pt idx="9909">
                        <c:v>2.2381176449260103E-11</c:v>
                      </c:pt>
                      <c:pt idx="9910">
                        <c:v>2.2434145466155064E-11</c:v>
                      </c:pt>
                      <c:pt idx="9911">
                        <c:v>2.248657472097726E-11</c:v>
                      </c:pt>
                      <c:pt idx="9912">
                        <c:v>2.25384642137269E-11</c:v>
                      </c:pt>
                      <c:pt idx="9913">
                        <c:v>2.2589813944403981E-11</c:v>
                      </c:pt>
                      <c:pt idx="9914">
                        <c:v>2.2640623913008294E-11</c:v>
                      </c:pt>
                      <c:pt idx="9915">
                        <c:v>2.2690894119540052E-11</c:v>
                      </c:pt>
                      <c:pt idx="9916">
                        <c:v>2.2740624563999054E-11</c:v>
                      </c:pt>
                      <c:pt idx="9917">
                        <c:v>2.2789815246385493E-11</c:v>
                      </c:pt>
                      <c:pt idx="9918">
                        <c:v>2.2838466166699358E-11</c:v>
                      </c:pt>
                      <c:pt idx="9919">
                        <c:v>2.2886577324940474E-11</c:v>
                      </c:pt>
                      <c:pt idx="9920">
                        <c:v>2.2934148721109025E-11</c:v>
                      </c:pt>
                      <c:pt idx="9921">
                        <c:v>2.298118035520482E-11</c:v>
                      </c:pt>
                      <c:pt idx="9922">
                        <c:v>2.302767222722805E-11</c:v>
                      </c:pt>
                      <c:pt idx="9923">
                        <c:v>2.3073624337178724E-11</c:v>
                      </c:pt>
                      <c:pt idx="9924">
                        <c:v>2.311903668505682E-11</c:v>
                      </c:pt>
                      <c:pt idx="9925">
                        <c:v>2.3163909270862168E-11</c:v>
                      </c:pt>
                      <c:pt idx="9926">
                        <c:v>2.3208242094594762E-11</c:v>
                      </c:pt>
                      <c:pt idx="9927">
                        <c:v>2.3252035156254985E-11</c:v>
                      </c:pt>
                      <c:pt idx="9928">
                        <c:v>2.3295288455842256E-11</c:v>
                      </c:pt>
                      <c:pt idx="9929">
                        <c:v>2.3338001993357159E-11</c:v>
                      </c:pt>
                      <c:pt idx="9930">
                        <c:v>2.3380175768799292E-11</c:v>
                      </c:pt>
                      <c:pt idx="9931">
                        <c:v>2.3403507175169867E-11</c:v>
                      </c:pt>
                      <c:pt idx="9932">
                        <c:v>2.3419235131880109E-11</c:v>
                      </c:pt>
                      <c:pt idx="9933">
                        <c:v>2.3433445007761292E-11</c:v>
                      </c:pt>
                      <c:pt idx="9934">
                        <c:v>2.3446136802813025E-11</c:v>
                      </c:pt>
                      <c:pt idx="9935">
                        <c:v>2.3457310517035507E-11</c:v>
                      </c:pt>
                      <c:pt idx="9936">
                        <c:v>2.3466966150428737E-11</c:v>
                      </c:pt>
                      <c:pt idx="9937">
                        <c:v>2.3475103702992523E-11</c:v>
                      </c:pt>
                      <c:pt idx="9938">
                        <c:v>2.3481723174727243E-11</c:v>
                      </c:pt>
                      <c:pt idx="9939">
                        <c:v>2.3486824565632517E-11</c:v>
                      </c:pt>
                      <c:pt idx="9940">
                        <c:v>2.3490407875708533E-11</c:v>
                      </c:pt>
                      <c:pt idx="9941">
                        <c:v>2.3492473104955297E-11</c:v>
                      </c:pt>
                      <c:pt idx="9942">
                        <c:v>2.3493020253372624E-11</c:v>
                      </c:pt>
                      <c:pt idx="9943">
                        <c:v>2.3492049320960881E-11</c:v>
                      </c:pt>
                      <c:pt idx="9944">
                        <c:v>2.3489560307719695E-11</c:v>
                      </c:pt>
                      <c:pt idx="9945">
                        <c:v>2.3485553213649252E-11</c:v>
                      </c:pt>
                      <c:pt idx="9946">
                        <c:v>2.348002803874955E-11</c:v>
                      </c:pt>
                      <c:pt idx="9947">
                        <c:v>2.3472984783020601E-11</c:v>
                      </c:pt>
                      <c:pt idx="9948">
                        <c:v>2.3464423446462215E-11</c:v>
                      </c:pt>
                      <c:pt idx="9949">
                        <c:v>2.3454344029074566E-11</c:v>
                      </c:pt>
                      <c:pt idx="9950">
                        <c:v>2.3442746530857657E-11</c:v>
                      </c:pt>
                      <c:pt idx="9951">
                        <c:v>2.3429630951811505E-11</c:v>
                      </c:pt>
                      <c:pt idx="9952">
                        <c:v>2.3414997291936087E-11</c:v>
                      </c:pt>
                      <c:pt idx="9953">
                        <c:v>2.3398845551231231E-11</c:v>
                      </c:pt>
                      <c:pt idx="9954">
                        <c:v>2.3381175729697307E-11</c:v>
                      </c:pt>
                      <c:pt idx="9955">
                        <c:v>2.3361987827333945E-11</c:v>
                      </c:pt>
                      <c:pt idx="9956">
                        <c:v>2.3341281844141137E-11</c:v>
                      </c:pt>
                      <c:pt idx="9957">
                        <c:v>2.3433226180787898E-11</c:v>
                      </c:pt>
                      <c:pt idx="9958">
                        <c:v>2.3546626818735802E-11</c:v>
                      </c:pt>
                      <c:pt idx="9959">
                        <c:v>2.365729491119127E-11</c:v>
                      </c:pt>
                      <c:pt idx="9960">
                        <c:v>2.3765230458153746E-11</c:v>
                      </c:pt>
                      <c:pt idx="9961">
                        <c:v>2.3870433459623604E-11</c:v>
                      </c:pt>
                      <c:pt idx="9962">
                        <c:v>2.3972903915600838E-11</c:v>
                      </c:pt>
                      <c:pt idx="9963">
                        <c:v>2.4072641826085264E-11</c:v>
                      </c:pt>
                      <c:pt idx="9964">
                        <c:v>2.4169647191077069E-11</c:v>
                      </c:pt>
                      <c:pt idx="9965">
                        <c:v>2.4263920010576063E-11</c:v>
                      </c:pt>
                      <c:pt idx="9966">
                        <c:v>2.4355460284582245E-11</c:v>
                      </c:pt>
                      <c:pt idx="9967">
                        <c:v>2.4444268013095623E-11</c:v>
                      </c:pt>
                      <c:pt idx="9968">
                        <c:v>2.4530343196116574E-11</c:v>
                      </c:pt>
                      <c:pt idx="9969">
                        <c:v>2.461368583364471E-11</c:v>
                      </c:pt>
                      <c:pt idx="9970">
                        <c:v>2.4694295925680031E-11</c:v>
                      </c:pt>
                      <c:pt idx="9971">
                        <c:v>2.4772173472222739E-11</c:v>
                      </c:pt>
                      <c:pt idx="9972">
                        <c:v>2.4847318473272634E-11</c:v>
                      </c:pt>
                      <c:pt idx="9973">
                        <c:v>2.4919730928829916E-11</c:v>
                      </c:pt>
                      <c:pt idx="9974">
                        <c:v>2.4989410838894373E-11</c:v>
                      </c:pt>
                      <c:pt idx="9975">
                        <c:v>2.5056358203466035E-11</c:v>
                      </c:pt>
                      <c:pt idx="9976">
                        <c:v>2.512057302254507E-11</c:v>
                      </c:pt>
                      <c:pt idx="9977">
                        <c:v>2.5182055296131287E-11</c:v>
                      </c:pt>
                      <c:pt idx="9978">
                        <c:v>2.52408050242249E-11</c:v>
                      </c:pt>
                      <c:pt idx="9979">
                        <c:v>2.5296822206825694E-11</c:v>
                      </c:pt>
                      <c:pt idx="9980">
                        <c:v>2.5350106843933875E-11</c:v>
                      </c:pt>
                      <c:pt idx="9981">
                        <c:v>2.5400658935549247E-11</c:v>
                      </c:pt>
                      <c:pt idx="9982">
                        <c:v>2.5448478481671992E-11</c:v>
                      </c:pt>
                      <c:pt idx="9983">
                        <c:v>2.5493565482301929E-11</c:v>
                      </c:pt>
                      <c:pt idx="9984">
                        <c:v>2.5535919937439251E-11</c:v>
                      </c:pt>
                      <c:pt idx="9985">
                        <c:v>2.5575541847083562E-11</c:v>
                      </c:pt>
                      <c:pt idx="9986">
                        <c:v>2.5612431211235453E-11</c:v>
                      </c:pt>
                      <c:pt idx="9987">
                        <c:v>2.5646588029894525E-11</c:v>
                      </c:pt>
                      <c:pt idx="9988">
                        <c:v>2.5678012303060796E-11</c:v>
                      </c:pt>
                      <c:pt idx="9989">
                        <c:v>2.5706704030734443E-11</c:v>
                      </c:pt>
                      <c:pt idx="9990">
                        <c:v>2.5732663212915279E-11</c:v>
                      </c:pt>
                      <c:pt idx="9991">
                        <c:v>2.5755889849603503E-11</c:v>
                      </c:pt>
                      <c:pt idx="9992">
                        <c:v>2.577638394079891E-11</c:v>
                      </c:pt>
                      <c:pt idx="9993">
                        <c:v>2.5794145486501696E-11</c:v>
                      </c:pt>
                      <c:pt idx="9994">
                        <c:v>2.5809174486711674E-11</c:v>
                      </c:pt>
                      <c:pt idx="9995">
                        <c:v>2.582147094142885E-11</c:v>
                      </c:pt>
                      <c:pt idx="9996">
                        <c:v>2.5831034850653399E-11</c:v>
                      </c:pt>
                      <c:pt idx="9997">
                        <c:v>2.5837866214385137E-11</c:v>
                      </c:pt>
                      <c:pt idx="9998">
                        <c:v>2.5841965032624254E-11</c:v>
                      </c:pt>
                      <c:pt idx="9999">
                        <c:v>2.5843331305370569E-11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E530-4AE2-9563-ABC17B9C9060}"/>
                  </c:ext>
                </c:extLst>
              </c15:ser>
            </c15:filteredScatterSeries>
            <c15:filteredScatterSeries>
              <c15:ser>
                <c:idx val="9"/>
                <c:order val="9"/>
                <c:tx>
                  <c:v>VPIXD Upstream - NEG at 10% Nominal</c:v>
                </c:tx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'VPIXD Upstream - NEG at 10% N'!$B$2:$B$10001</c15:sqref>
                        </c15:formulaRef>
                      </c:ext>
                    </c:extLst>
                    <c:numCache>
                      <c:formatCode>General</c:formatCode>
                      <c:ptCount val="10000"/>
                      <c:pt idx="0">
                        <c:v>-21.973599</c:v>
                      </c:pt>
                      <c:pt idx="1">
                        <c:v>-21.969162422302201</c:v>
                      </c:pt>
                      <c:pt idx="2">
                        <c:v>-21.964725844604502</c:v>
                      </c:pt>
                      <c:pt idx="3">
                        <c:v>-21.960289266906699</c:v>
                      </c:pt>
                      <c:pt idx="4">
                        <c:v>-21.9558526892089</c:v>
                      </c:pt>
                      <c:pt idx="5">
                        <c:v>-21.9514161115112</c:v>
                      </c:pt>
                      <c:pt idx="6">
                        <c:v>-21.946979533813401</c:v>
                      </c:pt>
                      <c:pt idx="7">
                        <c:v>-21.942542956115599</c:v>
                      </c:pt>
                      <c:pt idx="8">
                        <c:v>-21.9381063784178</c:v>
                      </c:pt>
                      <c:pt idx="9">
                        <c:v>-21.9336698007201</c:v>
                      </c:pt>
                      <c:pt idx="10">
                        <c:v>-21.929233223022301</c:v>
                      </c:pt>
                      <c:pt idx="11">
                        <c:v>-21.924796645324498</c:v>
                      </c:pt>
                      <c:pt idx="12">
                        <c:v>-21.920360067626799</c:v>
                      </c:pt>
                      <c:pt idx="13">
                        <c:v>-21.915923489929</c:v>
                      </c:pt>
                      <c:pt idx="14">
                        <c:v>-21.911486912231201</c:v>
                      </c:pt>
                      <c:pt idx="15">
                        <c:v>-21.907050334533501</c:v>
                      </c:pt>
                      <c:pt idx="16">
                        <c:v>-21.902613756835699</c:v>
                      </c:pt>
                      <c:pt idx="17">
                        <c:v>-21.8981771791379</c:v>
                      </c:pt>
                      <c:pt idx="18">
                        <c:v>-21.893740601440101</c:v>
                      </c:pt>
                      <c:pt idx="19">
                        <c:v>-21.889304023742401</c:v>
                      </c:pt>
                      <c:pt idx="20">
                        <c:v>-21.884867446044598</c:v>
                      </c:pt>
                      <c:pt idx="21">
                        <c:v>-21.880430868346799</c:v>
                      </c:pt>
                      <c:pt idx="22">
                        <c:v>-21.8759942906491</c:v>
                      </c:pt>
                      <c:pt idx="23">
                        <c:v>-21.871557712951301</c:v>
                      </c:pt>
                      <c:pt idx="24">
                        <c:v>-21.867121135253502</c:v>
                      </c:pt>
                      <c:pt idx="25">
                        <c:v>-21.862684557555799</c:v>
                      </c:pt>
                      <c:pt idx="26">
                        <c:v>-21.858247979858</c:v>
                      </c:pt>
                      <c:pt idx="27">
                        <c:v>-21.853811402160201</c:v>
                      </c:pt>
                      <c:pt idx="28">
                        <c:v>-21.849374824462402</c:v>
                      </c:pt>
                      <c:pt idx="29">
                        <c:v>-21.844938246764698</c:v>
                      </c:pt>
                      <c:pt idx="30">
                        <c:v>-21.840501669066899</c:v>
                      </c:pt>
                      <c:pt idx="31">
                        <c:v>-21.8360650913691</c:v>
                      </c:pt>
                      <c:pt idx="32">
                        <c:v>-21.831628513671401</c:v>
                      </c:pt>
                      <c:pt idx="33">
                        <c:v>-21.827191935973602</c:v>
                      </c:pt>
                      <c:pt idx="34">
                        <c:v>-21.822755358275799</c:v>
                      </c:pt>
                      <c:pt idx="35">
                        <c:v>-21.8183187805781</c:v>
                      </c:pt>
                      <c:pt idx="36">
                        <c:v>-21.813882202880301</c:v>
                      </c:pt>
                      <c:pt idx="37">
                        <c:v>-21.809445625182502</c:v>
                      </c:pt>
                      <c:pt idx="38">
                        <c:v>-21.805009047484798</c:v>
                      </c:pt>
                      <c:pt idx="39">
                        <c:v>-21.800572469786999</c:v>
                      </c:pt>
                      <c:pt idx="40">
                        <c:v>-21.7961358920892</c:v>
                      </c:pt>
                      <c:pt idx="41">
                        <c:v>-21.791699314391401</c:v>
                      </c:pt>
                      <c:pt idx="42">
                        <c:v>-21.787262736693702</c:v>
                      </c:pt>
                      <c:pt idx="43">
                        <c:v>-21.782826158995899</c:v>
                      </c:pt>
                      <c:pt idx="44">
                        <c:v>-21.7783895812981</c:v>
                      </c:pt>
                      <c:pt idx="45">
                        <c:v>-21.773953003600401</c:v>
                      </c:pt>
                      <c:pt idx="46">
                        <c:v>-21.769516425902601</c:v>
                      </c:pt>
                      <c:pt idx="47">
                        <c:v>-21.765079848204799</c:v>
                      </c:pt>
                      <c:pt idx="48">
                        <c:v>-21.760643270507099</c:v>
                      </c:pt>
                      <c:pt idx="49">
                        <c:v>-21.7562066928093</c:v>
                      </c:pt>
                      <c:pt idx="50">
                        <c:v>-21.751770115111501</c:v>
                      </c:pt>
                      <c:pt idx="51">
                        <c:v>-21.747333537413699</c:v>
                      </c:pt>
                      <c:pt idx="52">
                        <c:v>-21.742896959715999</c:v>
                      </c:pt>
                      <c:pt idx="53">
                        <c:v>-21.7384603820182</c:v>
                      </c:pt>
                      <c:pt idx="54">
                        <c:v>-21.734023804320401</c:v>
                      </c:pt>
                      <c:pt idx="55">
                        <c:v>-21.729587226622701</c:v>
                      </c:pt>
                      <c:pt idx="56">
                        <c:v>-21.725150648924899</c:v>
                      </c:pt>
                      <c:pt idx="57">
                        <c:v>-21.7207140712271</c:v>
                      </c:pt>
                      <c:pt idx="58">
                        <c:v>-21.7162774935294</c:v>
                      </c:pt>
                      <c:pt idx="59">
                        <c:v>-21.711840915831601</c:v>
                      </c:pt>
                      <c:pt idx="60">
                        <c:v>-21.707404338133799</c:v>
                      </c:pt>
                      <c:pt idx="61">
                        <c:v>-21.702967760436</c:v>
                      </c:pt>
                      <c:pt idx="62">
                        <c:v>-21.6985311827383</c:v>
                      </c:pt>
                      <c:pt idx="63">
                        <c:v>-21.694094605040501</c:v>
                      </c:pt>
                      <c:pt idx="64">
                        <c:v>-21.689658027342698</c:v>
                      </c:pt>
                      <c:pt idx="65">
                        <c:v>-21.685221449644999</c:v>
                      </c:pt>
                      <c:pt idx="66">
                        <c:v>-21.6807848719472</c:v>
                      </c:pt>
                      <c:pt idx="67">
                        <c:v>-21.676348294249401</c:v>
                      </c:pt>
                      <c:pt idx="68">
                        <c:v>-21.671911716551701</c:v>
                      </c:pt>
                      <c:pt idx="69">
                        <c:v>-21.667475138853899</c:v>
                      </c:pt>
                      <c:pt idx="70">
                        <c:v>-21.6630385611561</c:v>
                      </c:pt>
                      <c:pt idx="71">
                        <c:v>-21.658601983458301</c:v>
                      </c:pt>
                      <c:pt idx="72">
                        <c:v>-21.654165405760601</c:v>
                      </c:pt>
                      <c:pt idx="73">
                        <c:v>-21.649728828062798</c:v>
                      </c:pt>
                      <c:pt idx="74">
                        <c:v>-21.645292250364999</c:v>
                      </c:pt>
                      <c:pt idx="75">
                        <c:v>-21.6408556726673</c:v>
                      </c:pt>
                      <c:pt idx="76">
                        <c:v>-21.636419094969501</c:v>
                      </c:pt>
                      <c:pt idx="77">
                        <c:v>-21.631982517271702</c:v>
                      </c:pt>
                      <c:pt idx="78">
                        <c:v>-21.627545939573999</c:v>
                      </c:pt>
                      <c:pt idx="79">
                        <c:v>-21.6231093618762</c:v>
                      </c:pt>
                      <c:pt idx="80">
                        <c:v>-21.618672784178401</c:v>
                      </c:pt>
                      <c:pt idx="81">
                        <c:v>-21.614236206480602</c:v>
                      </c:pt>
                      <c:pt idx="82">
                        <c:v>-21.609799628782898</c:v>
                      </c:pt>
                      <c:pt idx="83">
                        <c:v>-21.605363051085099</c:v>
                      </c:pt>
                      <c:pt idx="84">
                        <c:v>-21.6009264733873</c:v>
                      </c:pt>
                      <c:pt idx="85">
                        <c:v>-21.596489895689601</c:v>
                      </c:pt>
                      <c:pt idx="86">
                        <c:v>-21.592053317991802</c:v>
                      </c:pt>
                      <c:pt idx="87">
                        <c:v>-21.587616740293999</c:v>
                      </c:pt>
                      <c:pt idx="88">
                        <c:v>-21.5831801625963</c:v>
                      </c:pt>
                      <c:pt idx="89">
                        <c:v>-21.578743584898501</c:v>
                      </c:pt>
                      <c:pt idx="90">
                        <c:v>-21.574307007200701</c:v>
                      </c:pt>
                      <c:pt idx="91">
                        <c:v>-21.569870429502998</c:v>
                      </c:pt>
                      <c:pt idx="92">
                        <c:v>-21.565433851805199</c:v>
                      </c:pt>
                      <c:pt idx="93">
                        <c:v>-21.5609972741074</c:v>
                      </c:pt>
                      <c:pt idx="94">
                        <c:v>-21.556560696409601</c:v>
                      </c:pt>
                      <c:pt idx="95">
                        <c:v>-21.552124118711902</c:v>
                      </c:pt>
                      <c:pt idx="96">
                        <c:v>-21.547687541014099</c:v>
                      </c:pt>
                      <c:pt idx="97">
                        <c:v>-21.5432509633163</c:v>
                      </c:pt>
                      <c:pt idx="98">
                        <c:v>-21.538814385618601</c:v>
                      </c:pt>
                      <c:pt idx="99">
                        <c:v>-21.534377807920801</c:v>
                      </c:pt>
                      <c:pt idx="100">
                        <c:v>-21.529941230222999</c:v>
                      </c:pt>
                      <c:pt idx="101">
                        <c:v>-21.525504652525299</c:v>
                      </c:pt>
                      <c:pt idx="102">
                        <c:v>-21.5210680748275</c:v>
                      </c:pt>
                      <c:pt idx="103">
                        <c:v>-21.516631497129701</c:v>
                      </c:pt>
                      <c:pt idx="104">
                        <c:v>-21.512194919431899</c:v>
                      </c:pt>
                      <c:pt idx="105">
                        <c:v>-21.507758341734199</c:v>
                      </c:pt>
                      <c:pt idx="106">
                        <c:v>-21.5033217640364</c:v>
                      </c:pt>
                      <c:pt idx="107">
                        <c:v>-21.498885186338601</c:v>
                      </c:pt>
                      <c:pt idx="108">
                        <c:v>-21.494448608640901</c:v>
                      </c:pt>
                      <c:pt idx="109">
                        <c:v>-21.490012030943099</c:v>
                      </c:pt>
                      <c:pt idx="110">
                        <c:v>-21.4855754532453</c:v>
                      </c:pt>
                      <c:pt idx="111">
                        <c:v>-21.4811388755476</c:v>
                      </c:pt>
                      <c:pt idx="112">
                        <c:v>-21.476702297849801</c:v>
                      </c:pt>
                      <c:pt idx="113">
                        <c:v>-21.472265720151999</c:v>
                      </c:pt>
                      <c:pt idx="114">
                        <c:v>-21.4678291424542</c:v>
                      </c:pt>
                      <c:pt idx="115">
                        <c:v>-21.4633925647565</c:v>
                      </c:pt>
                      <c:pt idx="116">
                        <c:v>-21.458955987058701</c:v>
                      </c:pt>
                      <c:pt idx="117">
                        <c:v>-21.454519409360898</c:v>
                      </c:pt>
                      <c:pt idx="118">
                        <c:v>-21.450082831663199</c:v>
                      </c:pt>
                      <c:pt idx="119">
                        <c:v>-21.4456462539654</c:v>
                      </c:pt>
                      <c:pt idx="120">
                        <c:v>-21.441209676267601</c:v>
                      </c:pt>
                      <c:pt idx="121">
                        <c:v>-21.436773098569901</c:v>
                      </c:pt>
                      <c:pt idx="122">
                        <c:v>-21.432336520872099</c:v>
                      </c:pt>
                      <c:pt idx="123">
                        <c:v>-21.4278999431743</c:v>
                      </c:pt>
                      <c:pt idx="124">
                        <c:v>-21.423463365476501</c:v>
                      </c:pt>
                      <c:pt idx="125">
                        <c:v>-21.419026787778801</c:v>
                      </c:pt>
                      <c:pt idx="126">
                        <c:v>-21.414590210080998</c:v>
                      </c:pt>
                      <c:pt idx="127">
                        <c:v>-21.410153632383199</c:v>
                      </c:pt>
                      <c:pt idx="128">
                        <c:v>-21.4057170546855</c:v>
                      </c:pt>
                      <c:pt idx="129">
                        <c:v>-21.401280476987701</c:v>
                      </c:pt>
                      <c:pt idx="130">
                        <c:v>-21.396843899289902</c:v>
                      </c:pt>
                      <c:pt idx="131">
                        <c:v>-21.392407321592199</c:v>
                      </c:pt>
                      <c:pt idx="132">
                        <c:v>-21.3879707438944</c:v>
                      </c:pt>
                      <c:pt idx="133">
                        <c:v>-21.383534166196601</c:v>
                      </c:pt>
                      <c:pt idx="134">
                        <c:v>-21.379097588498901</c:v>
                      </c:pt>
                      <c:pt idx="135">
                        <c:v>-21.374661010801098</c:v>
                      </c:pt>
                      <c:pt idx="136">
                        <c:v>-21.370224433103299</c:v>
                      </c:pt>
                      <c:pt idx="137">
                        <c:v>-21.3657878554055</c:v>
                      </c:pt>
                      <c:pt idx="138">
                        <c:v>-21.361351277707801</c:v>
                      </c:pt>
                      <c:pt idx="139">
                        <c:v>-21.356914700010002</c:v>
                      </c:pt>
                      <c:pt idx="140">
                        <c:v>-21.352478122312199</c:v>
                      </c:pt>
                      <c:pt idx="141">
                        <c:v>-21.3480415446145</c:v>
                      </c:pt>
                      <c:pt idx="142">
                        <c:v>-21.343604966916701</c:v>
                      </c:pt>
                      <c:pt idx="143">
                        <c:v>-21.339168389218901</c:v>
                      </c:pt>
                      <c:pt idx="144">
                        <c:v>-21.334731811521198</c:v>
                      </c:pt>
                      <c:pt idx="145">
                        <c:v>-21.330295233823399</c:v>
                      </c:pt>
                      <c:pt idx="146">
                        <c:v>-21.3258586561256</c:v>
                      </c:pt>
                      <c:pt idx="147">
                        <c:v>-21.321422078427801</c:v>
                      </c:pt>
                      <c:pt idx="148">
                        <c:v>-21.316985500730102</c:v>
                      </c:pt>
                      <c:pt idx="149">
                        <c:v>-21.312548923032299</c:v>
                      </c:pt>
                      <c:pt idx="150">
                        <c:v>-21.3081123453345</c:v>
                      </c:pt>
                      <c:pt idx="151">
                        <c:v>-21.3036757676368</c:v>
                      </c:pt>
                      <c:pt idx="152">
                        <c:v>-21.299239189939001</c:v>
                      </c:pt>
                      <c:pt idx="153">
                        <c:v>-21.294802612241199</c:v>
                      </c:pt>
                      <c:pt idx="154">
                        <c:v>-21.290366034543499</c:v>
                      </c:pt>
                      <c:pt idx="155">
                        <c:v>-21.2859294568457</c:v>
                      </c:pt>
                      <c:pt idx="156">
                        <c:v>-21.281492879147901</c:v>
                      </c:pt>
                      <c:pt idx="157">
                        <c:v>-21.277056301450099</c:v>
                      </c:pt>
                      <c:pt idx="158">
                        <c:v>-21.272619723752399</c:v>
                      </c:pt>
                      <c:pt idx="159">
                        <c:v>-21.2681831460546</c:v>
                      </c:pt>
                      <c:pt idx="160">
                        <c:v>-21.263746568356801</c:v>
                      </c:pt>
                      <c:pt idx="161">
                        <c:v>-21.259309990659101</c:v>
                      </c:pt>
                      <c:pt idx="162">
                        <c:v>-21.254873412961299</c:v>
                      </c:pt>
                      <c:pt idx="163">
                        <c:v>-21.2504368352635</c:v>
                      </c:pt>
                      <c:pt idx="164">
                        <c:v>-21.2460002575658</c:v>
                      </c:pt>
                      <c:pt idx="165">
                        <c:v>-21.241563679868001</c:v>
                      </c:pt>
                      <c:pt idx="166">
                        <c:v>-21.237127102170199</c:v>
                      </c:pt>
                      <c:pt idx="167">
                        <c:v>-21.2326905244724</c:v>
                      </c:pt>
                      <c:pt idx="168">
                        <c:v>-21.2282539467747</c:v>
                      </c:pt>
                      <c:pt idx="169">
                        <c:v>-21.223817369076901</c:v>
                      </c:pt>
                      <c:pt idx="170">
                        <c:v>-21.219380791379098</c:v>
                      </c:pt>
                      <c:pt idx="171">
                        <c:v>-21.214944213681399</c:v>
                      </c:pt>
                      <c:pt idx="172">
                        <c:v>-21.2105076359836</c:v>
                      </c:pt>
                      <c:pt idx="173">
                        <c:v>-21.206071058285801</c:v>
                      </c:pt>
                      <c:pt idx="174">
                        <c:v>-21.201634480588101</c:v>
                      </c:pt>
                      <c:pt idx="175">
                        <c:v>-21.197197902890299</c:v>
                      </c:pt>
                      <c:pt idx="176">
                        <c:v>-21.1927613251925</c:v>
                      </c:pt>
                      <c:pt idx="177">
                        <c:v>-21.1883247474948</c:v>
                      </c:pt>
                      <c:pt idx="178">
                        <c:v>-21.183888169797001</c:v>
                      </c:pt>
                      <c:pt idx="179">
                        <c:v>-21.179451592099198</c:v>
                      </c:pt>
                      <c:pt idx="180">
                        <c:v>-21.175015014401399</c:v>
                      </c:pt>
                      <c:pt idx="181">
                        <c:v>-21.1705784367037</c:v>
                      </c:pt>
                      <c:pt idx="182">
                        <c:v>-21.166141859005901</c:v>
                      </c:pt>
                      <c:pt idx="183">
                        <c:v>-21.161705281308102</c:v>
                      </c:pt>
                      <c:pt idx="184">
                        <c:v>-21.157268703610399</c:v>
                      </c:pt>
                      <c:pt idx="185">
                        <c:v>-21.1528321259126</c:v>
                      </c:pt>
                      <c:pt idx="186">
                        <c:v>-21.1483955482148</c:v>
                      </c:pt>
                      <c:pt idx="187">
                        <c:v>-21.143958970517101</c:v>
                      </c:pt>
                      <c:pt idx="188">
                        <c:v>-21.139522392819298</c:v>
                      </c:pt>
                      <c:pt idx="189">
                        <c:v>-21.135085815121499</c:v>
                      </c:pt>
                      <c:pt idx="190">
                        <c:v>-21.1306492374237</c:v>
                      </c:pt>
                      <c:pt idx="191">
                        <c:v>-21.126212659726001</c:v>
                      </c:pt>
                      <c:pt idx="192">
                        <c:v>-21.121776082028202</c:v>
                      </c:pt>
                      <c:pt idx="193">
                        <c:v>-21.117339504330399</c:v>
                      </c:pt>
                      <c:pt idx="194">
                        <c:v>-21.1129029266327</c:v>
                      </c:pt>
                      <c:pt idx="195">
                        <c:v>-21.1084663489349</c:v>
                      </c:pt>
                      <c:pt idx="196">
                        <c:v>-21.104029771237101</c:v>
                      </c:pt>
                      <c:pt idx="197">
                        <c:v>-21.099593193539398</c:v>
                      </c:pt>
                      <c:pt idx="198">
                        <c:v>-21.095156615841599</c:v>
                      </c:pt>
                      <c:pt idx="199">
                        <c:v>-21.0907200381438</c:v>
                      </c:pt>
                      <c:pt idx="200">
                        <c:v>-21.086283460446001</c:v>
                      </c:pt>
                      <c:pt idx="201">
                        <c:v>-21.081846882748302</c:v>
                      </c:pt>
                      <c:pt idx="202">
                        <c:v>-21.077410305050499</c:v>
                      </c:pt>
                      <c:pt idx="203">
                        <c:v>-21.0729737273527</c:v>
                      </c:pt>
                      <c:pt idx="204">
                        <c:v>-21.068537149655</c:v>
                      </c:pt>
                      <c:pt idx="205">
                        <c:v>-21.064100571957201</c:v>
                      </c:pt>
                      <c:pt idx="206">
                        <c:v>-21.059663994259399</c:v>
                      </c:pt>
                      <c:pt idx="207">
                        <c:v>-21.055227416561699</c:v>
                      </c:pt>
                      <c:pt idx="208">
                        <c:v>-21.0507908388639</c:v>
                      </c:pt>
                      <c:pt idx="209">
                        <c:v>-21.046354261166101</c:v>
                      </c:pt>
                      <c:pt idx="210">
                        <c:v>-21.041917683468402</c:v>
                      </c:pt>
                      <c:pt idx="211">
                        <c:v>-21.037481105770599</c:v>
                      </c:pt>
                      <c:pt idx="212">
                        <c:v>-21.0330445280728</c:v>
                      </c:pt>
                      <c:pt idx="213">
                        <c:v>-21.028607950375001</c:v>
                      </c:pt>
                      <c:pt idx="214">
                        <c:v>-21.024171372677301</c:v>
                      </c:pt>
                      <c:pt idx="215">
                        <c:v>-21.019734794979499</c:v>
                      </c:pt>
                      <c:pt idx="216">
                        <c:v>-21.0152982172817</c:v>
                      </c:pt>
                      <c:pt idx="217">
                        <c:v>-21.010861639584</c:v>
                      </c:pt>
                      <c:pt idx="218">
                        <c:v>-21.006425061886201</c:v>
                      </c:pt>
                      <c:pt idx="219">
                        <c:v>-21.001988484188399</c:v>
                      </c:pt>
                      <c:pt idx="220">
                        <c:v>-20.997551906490699</c:v>
                      </c:pt>
                      <c:pt idx="221">
                        <c:v>-20.9931153287929</c:v>
                      </c:pt>
                      <c:pt idx="222">
                        <c:v>-20.988678751095101</c:v>
                      </c:pt>
                      <c:pt idx="223">
                        <c:v>-20.984242173397298</c:v>
                      </c:pt>
                      <c:pt idx="224">
                        <c:v>-20.979805595699599</c:v>
                      </c:pt>
                      <c:pt idx="225">
                        <c:v>-20.9753690180018</c:v>
                      </c:pt>
                      <c:pt idx="226">
                        <c:v>-20.970932440304001</c:v>
                      </c:pt>
                      <c:pt idx="227">
                        <c:v>-20.966495862606301</c:v>
                      </c:pt>
                      <c:pt idx="228">
                        <c:v>-20.962059284908499</c:v>
                      </c:pt>
                      <c:pt idx="229">
                        <c:v>-20.9576227072107</c:v>
                      </c:pt>
                      <c:pt idx="230">
                        <c:v>-20.953186129513</c:v>
                      </c:pt>
                      <c:pt idx="231">
                        <c:v>-20.948749551815201</c:v>
                      </c:pt>
                      <c:pt idx="232">
                        <c:v>-20.944312974117398</c:v>
                      </c:pt>
                      <c:pt idx="233">
                        <c:v>-20.939876396419599</c:v>
                      </c:pt>
                      <c:pt idx="234">
                        <c:v>-20.9354398187219</c:v>
                      </c:pt>
                      <c:pt idx="235">
                        <c:v>-20.931003241024101</c:v>
                      </c:pt>
                      <c:pt idx="236">
                        <c:v>-20.926566663326302</c:v>
                      </c:pt>
                      <c:pt idx="237">
                        <c:v>-20.922130085628599</c:v>
                      </c:pt>
                      <c:pt idx="238">
                        <c:v>-20.9176935079308</c:v>
                      </c:pt>
                      <c:pt idx="239">
                        <c:v>-20.913256930233</c:v>
                      </c:pt>
                      <c:pt idx="240">
                        <c:v>-20.908820352535301</c:v>
                      </c:pt>
                      <c:pt idx="241">
                        <c:v>-20.904383774837498</c:v>
                      </c:pt>
                      <c:pt idx="242">
                        <c:v>-20.899947197139699</c:v>
                      </c:pt>
                      <c:pt idx="243">
                        <c:v>-20.8955106194419</c:v>
                      </c:pt>
                      <c:pt idx="244">
                        <c:v>-20.891074041744201</c:v>
                      </c:pt>
                      <c:pt idx="245">
                        <c:v>-20.886637464046402</c:v>
                      </c:pt>
                      <c:pt idx="246">
                        <c:v>-20.882200886348599</c:v>
                      </c:pt>
                      <c:pt idx="247">
                        <c:v>-20.877764308650899</c:v>
                      </c:pt>
                      <c:pt idx="248">
                        <c:v>-20.8733277309531</c:v>
                      </c:pt>
                      <c:pt idx="249">
                        <c:v>-20.868891153255301</c:v>
                      </c:pt>
                      <c:pt idx="250">
                        <c:v>-20.864454575557598</c:v>
                      </c:pt>
                      <c:pt idx="251">
                        <c:v>-20.860017997859799</c:v>
                      </c:pt>
                      <c:pt idx="252">
                        <c:v>-20.855581420162</c:v>
                      </c:pt>
                      <c:pt idx="253">
                        <c:v>-20.851144842464201</c:v>
                      </c:pt>
                      <c:pt idx="254">
                        <c:v>-20.846708264766502</c:v>
                      </c:pt>
                      <c:pt idx="255">
                        <c:v>-20.842271687068699</c:v>
                      </c:pt>
                      <c:pt idx="256">
                        <c:v>-20.8378351093709</c:v>
                      </c:pt>
                      <c:pt idx="257">
                        <c:v>-20.8333985316732</c:v>
                      </c:pt>
                      <c:pt idx="258">
                        <c:v>-20.828961953975401</c:v>
                      </c:pt>
                      <c:pt idx="259">
                        <c:v>-20.824525376277599</c:v>
                      </c:pt>
                      <c:pt idx="260">
                        <c:v>-20.820088798579899</c:v>
                      </c:pt>
                      <c:pt idx="261">
                        <c:v>-20.8156522208821</c:v>
                      </c:pt>
                      <c:pt idx="262">
                        <c:v>-20.811215643184301</c:v>
                      </c:pt>
                      <c:pt idx="263">
                        <c:v>-20.806779065486602</c:v>
                      </c:pt>
                      <c:pt idx="264">
                        <c:v>-20.802342487788799</c:v>
                      </c:pt>
                      <c:pt idx="265">
                        <c:v>-20.797905910091</c:v>
                      </c:pt>
                      <c:pt idx="266">
                        <c:v>-20.793469332393201</c:v>
                      </c:pt>
                      <c:pt idx="267">
                        <c:v>-20.789032754695501</c:v>
                      </c:pt>
                      <c:pt idx="268">
                        <c:v>-20.784596176997699</c:v>
                      </c:pt>
                      <c:pt idx="269">
                        <c:v>-20.7801595992999</c:v>
                      </c:pt>
                      <c:pt idx="270">
                        <c:v>-20.7757230216022</c:v>
                      </c:pt>
                      <c:pt idx="271">
                        <c:v>-20.771286443904401</c:v>
                      </c:pt>
                      <c:pt idx="272">
                        <c:v>-20.766849866206599</c:v>
                      </c:pt>
                      <c:pt idx="273">
                        <c:v>-20.762413288508899</c:v>
                      </c:pt>
                      <c:pt idx="274">
                        <c:v>-20.7579767108111</c:v>
                      </c:pt>
                      <c:pt idx="275">
                        <c:v>-20.753540133113301</c:v>
                      </c:pt>
                      <c:pt idx="276">
                        <c:v>-20.749103555415498</c:v>
                      </c:pt>
                      <c:pt idx="277">
                        <c:v>-20.744666977717799</c:v>
                      </c:pt>
                      <c:pt idx="278">
                        <c:v>-20.74023040002</c:v>
                      </c:pt>
                      <c:pt idx="279">
                        <c:v>-20.735793822322201</c:v>
                      </c:pt>
                      <c:pt idx="280">
                        <c:v>-20.731357244624501</c:v>
                      </c:pt>
                      <c:pt idx="281">
                        <c:v>-20.726920666926699</c:v>
                      </c:pt>
                      <c:pt idx="282">
                        <c:v>-20.7224840892289</c:v>
                      </c:pt>
                      <c:pt idx="283">
                        <c:v>-20.7180475115312</c:v>
                      </c:pt>
                      <c:pt idx="284">
                        <c:v>-20.713610933833401</c:v>
                      </c:pt>
                      <c:pt idx="285">
                        <c:v>-20.709174356135598</c:v>
                      </c:pt>
                      <c:pt idx="286">
                        <c:v>-20.704737778437799</c:v>
                      </c:pt>
                      <c:pt idx="287">
                        <c:v>-20.7003012007401</c:v>
                      </c:pt>
                      <c:pt idx="288">
                        <c:v>-20.695864623042301</c:v>
                      </c:pt>
                      <c:pt idx="289">
                        <c:v>-20.691428045344502</c:v>
                      </c:pt>
                      <c:pt idx="290">
                        <c:v>-20.686991467646799</c:v>
                      </c:pt>
                      <c:pt idx="291">
                        <c:v>-20.682554889948999</c:v>
                      </c:pt>
                      <c:pt idx="292">
                        <c:v>-20.6781183122512</c:v>
                      </c:pt>
                      <c:pt idx="293">
                        <c:v>-20.673681734553501</c:v>
                      </c:pt>
                      <c:pt idx="294">
                        <c:v>-20.669245156855698</c:v>
                      </c:pt>
                      <c:pt idx="295">
                        <c:v>-20.664808579157899</c:v>
                      </c:pt>
                      <c:pt idx="296">
                        <c:v>-20.6603720014601</c:v>
                      </c:pt>
                      <c:pt idx="297">
                        <c:v>-20.655935423762401</c:v>
                      </c:pt>
                      <c:pt idx="298">
                        <c:v>-20.651498846064602</c:v>
                      </c:pt>
                      <c:pt idx="299">
                        <c:v>-20.647062268366799</c:v>
                      </c:pt>
                      <c:pt idx="300">
                        <c:v>-20.642625690669099</c:v>
                      </c:pt>
                      <c:pt idx="301">
                        <c:v>-20.6381891129713</c:v>
                      </c:pt>
                      <c:pt idx="302">
                        <c:v>-20.633752535273501</c:v>
                      </c:pt>
                      <c:pt idx="303">
                        <c:v>-20.629315957575798</c:v>
                      </c:pt>
                      <c:pt idx="304">
                        <c:v>-20.624879379877999</c:v>
                      </c:pt>
                      <c:pt idx="305">
                        <c:v>-20.6204428021802</c:v>
                      </c:pt>
                      <c:pt idx="306">
                        <c:v>-20.616006224482401</c:v>
                      </c:pt>
                      <c:pt idx="307">
                        <c:v>-20.611569646784702</c:v>
                      </c:pt>
                      <c:pt idx="308">
                        <c:v>-20.607133069086899</c:v>
                      </c:pt>
                      <c:pt idx="309">
                        <c:v>-20.6026964913891</c:v>
                      </c:pt>
                      <c:pt idx="310">
                        <c:v>-20.5982599136914</c:v>
                      </c:pt>
                      <c:pt idx="311">
                        <c:v>-20.593823335993601</c:v>
                      </c:pt>
                      <c:pt idx="312">
                        <c:v>-20.589386758295799</c:v>
                      </c:pt>
                      <c:pt idx="313">
                        <c:v>-20.584950180598099</c:v>
                      </c:pt>
                      <c:pt idx="314">
                        <c:v>-20.5805136029003</c:v>
                      </c:pt>
                      <c:pt idx="315">
                        <c:v>-20.576077025202501</c:v>
                      </c:pt>
                      <c:pt idx="316">
                        <c:v>-20.571640447504802</c:v>
                      </c:pt>
                      <c:pt idx="317">
                        <c:v>-20.567203869806999</c:v>
                      </c:pt>
                      <c:pt idx="318">
                        <c:v>-20.5627672921092</c:v>
                      </c:pt>
                      <c:pt idx="319">
                        <c:v>-20.558330714411401</c:v>
                      </c:pt>
                      <c:pt idx="320">
                        <c:v>-20.553894136713701</c:v>
                      </c:pt>
                      <c:pt idx="321">
                        <c:v>-20.549457559015899</c:v>
                      </c:pt>
                      <c:pt idx="322">
                        <c:v>-20.5450209813181</c:v>
                      </c:pt>
                      <c:pt idx="323">
                        <c:v>-20.5405844036204</c:v>
                      </c:pt>
                      <c:pt idx="324">
                        <c:v>-20.536147825922601</c:v>
                      </c:pt>
                      <c:pt idx="325">
                        <c:v>-20.531711248224799</c:v>
                      </c:pt>
                      <c:pt idx="326">
                        <c:v>-20.527274670527099</c:v>
                      </c:pt>
                      <c:pt idx="327">
                        <c:v>-20.5228380928293</c:v>
                      </c:pt>
                      <c:pt idx="328">
                        <c:v>-20.518401515131501</c:v>
                      </c:pt>
                      <c:pt idx="329">
                        <c:v>-20.513964937433698</c:v>
                      </c:pt>
                      <c:pt idx="330">
                        <c:v>-20.509528359735999</c:v>
                      </c:pt>
                      <c:pt idx="331">
                        <c:v>-20.5050917820382</c:v>
                      </c:pt>
                      <c:pt idx="332">
                        <c:v>-20.500655204340401</c:v>
                      </c:pt>
                      <c:pt idx="333">
                        <c:v>-20.496218626642701</c:v>
                      </c:pt>
                      <c:pt idx="334">
                        <c:v>-20.491782048944899</c:v>
                      </c:pt>
                      <c:pt idx="335">
                        <c:v>-20.487345471247099</c:v>
                      </c:pt>
                      <c:pt idx="336">
                        <c:v>-20.4829088935494</c:v>
                      </c:pt>
                      <c:pt idx="337">
                        <c:v>-20.478472315851601</c:v>
                      </c:pt>
                      <c:pt idx="338">
                        <c:v>-20.474035738153798</c:v>
                      </c:pt>
                      <c:pt idx="339">
                        <c:v>-20.469599160455999</c:v>
                      </c:pt>
                      <c:pt idx="340">
                        <c:v>-20.4651625827583</c:v>
                      </c:pt>
                      <c:pt idx="341">
                        <c:v>-20.460726005060501</c:v>
                      </c:pt>
                      <c:pt idx="342">
                        <c:v>-20.456289427362702</c:v>
                      </c:pt>
                      <c:pt idx="343">
                        <c:v>-20.451852849664999</c:v>
                      </c:pt>
                      <c:pt idx="344">
                        <c:v>-20.447416271967199</c:v>
                      </c:pt>
                      <c:pt idx="345">
                        <c:v>-20.4429796942694</c:v>
                      </c:pt>
                      <c:pt idx="346">
                        <c:v>-20.438543116571701</c:v>
                      </c:pt>
                      <c:pt idx="347">
                        <c:v>-20.434106538873898</c:v>
                      </c:pt>
                      <c:pt idx="348">
                        <c:v>-20.429669961176099</c:v>
                      </c:pt>
                      <c:pt idx="349">
                        <c:v>-20.4252333834783</c:v>
                      </c:pt>
                      <c:pt idx="350">
                        <c:v>-20.420796805780601</c:v>
                      </c:pt>
                      <c:pt idx="351">
                        <c:v>-20.416360228082802</c:v>
                      </c:pt>
                      <c:pt idx="352">
                        <c:v>-20.411923650384999</c:v>
                      </c:pt>
                      <c:pt idx="353">
                        <c:v>-20.407487072687299</c:v>
                      </c:pt>
                      <c:pt idx="354">
                        <c:v>-20.4030504949895</c:v>
                      </c:pt>
                      <c:pt idx="355">
                        <c:v>-20.398613917291701</c:v>
                      </c:pt>
                      <c:pt idx="356">
                        <c:v>-20.394177339593998</c:v>
                      </c:pt>
                      <c:pt idx="357">
                        <c:v>-20.389740761896199</c:v>
                      </c:pt>
                      <c:pt idx="358">
                        <c:v>-20.3853041841984</c:v>
                      </c:pt>
                      <c:pt idx="359">
                        <c:v>-20.380867606500701</c:v>
                      </c:pt>
                      <c:pt idx="360">
                        <c:v>-20.376431028802902</c:v>
                      </c:pt>
                      <c:pt idx="361">
                        <c:v>-20.371994451105099</c:v>
                      </c:pt>
                      <c:pt idx="362">
                        <c:v>-20.3675578734073</c:v>
                      </c:pt>
                      <c:pt idx="363">
                        <c:v>-20.3631212957096</c:v>
                      </c:pt>
                      <c:pt idx="364">
                        <c:v>-20.358684718011801</c:v>
                      </c:pt>
                      <c:pt idx="365">
                        <c:v>-20.354248140313999</c:v>
                      </c:pt>
                      <c:pt idx="366">
                        <c:v>-20.349811562616299</c:v>
                      </c:pt>
                      <c:pt idx="367">
                        <c:v>-20.3453749849185</c:v>
                      </c:pt>
                      <c:pt idx="368">
                        <c:v>-20.340938407220701</c:v>
                      </c:pt>
                      <c:pt idx="369">
                        <c:v>-20.336501829523002</c:v>
                      </c:pt>
                      <c:pt idx="370">
                        <c:v>-20.332065251825199</c:v>
                      </c:pt>
                      <c:pt idx="371">
                        <c:v>-20.3276286741274</c:v>
                      </c:pt>
                      <c:pt idx="372">
                        <c:v>-20.323192096429601</c:v>
                      </c:pt>
                      <c:pt idx="373">
                        <c:v>-20.318755518731901</c:v>
                      </c:pt>
                      <c:pt idx="374">
                        <c:v>-20.314318941034099</c:v>
                      </c:pt>
                      <c:pt idx="375">
                        <c:v>-20.3098823633363</c:v>
                      </c:pt>
                      <c:pt idx="376">
                        <c:v>-20.3054457856386</c:v>
                      </c:pt>
                      <c:pt idx="377">
                        <c:v>-20.301009207940801</c:v>
                      </c:pt>
                      <c:pt idx="378">
                        <c:v>-20.296572630242999</c:v>
                      </c:pt>
                      <c:pt idx="379">
                        <c:v>-20.292136052545299</c:v>
                      </c:pt>
                      <c:pt idx="380">
                        <c:v>-20.2876994748475</c:v>
                      </c:pt>
                      <c:pt idx="381">
                        <c:v>-20.283262897149701</c:v>
                      </c:pt>
                      <c:pt idx="382">
                        <c:v>-20.278826319451898</c:v>
                      </c:pt>
                      <c:pt idx="383">
                        <c:v>-20.274389741754199</c:v>
                      </c:pt>
                      <c:pt idx="384">
                        <c:v>-20.2699531640564</c:v>
                      </c:pt>
                      <c:pt idx="385">
                        <c:v>-20.265516586358601</c:v>
                      </c:pt>
                      <c:pt idx="386">
                        <c:v>-20.261080008660901</c:v>
                      </c:pt>
                      <c:pt idx="387">
                        <c:v>-20.256643430963098</c:v>
                      </c:pt>
                      <c:pt idx="388">
                        <c:v>-20.252206853265299</c:v>
                      </c:pt>
                      <c:pt idx="389">
                        <c:v>-20.2477702755676</c:v>
                      </c:pt>
                      <c:pt idx="390">
                        <c:v>-20.243333697869801</c:v>
                      </c:pt>
                      <c:pt idx="391">
                        <c:v>-20.238897120171998</c:v>
                      </c:pt>
                      <c:pt idx="392">
                        <c:v>-20.234460542474299</c:v>
                      </c:pt>
                      <c:pt idx="393">
                        <c:v>-20.2300239647765</c:v>
                      </c:pt>
                      <c:pt idx="394">
                        <c:v>-20.225587387078701</c:v>
                      </c:pt>
                      <c:pt idx="395">
                        <c:v>-20.221150809380902</c:v>
                      </c:pt>
                      <c:pt idx="396">
                        <c:v>-20.216714231683198</c:v>
                      </c:pt>
                      <c:pt idx="397">
                        <c:v>-20.212277653985399</c:v>
                      </c:pt>
                      <c:pt idx="398">
                        <c:v>-20.2078410762876</c:v>
                      </c:pt>
                      <c:pt idx="399">
                        <c:v>-20.203404498589901</c:v>
                      </c:pt>
                      <c:pt idx="400">
                        <c:v>-20.198967920892098</c:v>
                      </c:pt>
                      <c:pt idx="401">
                        <c:v>-20.194531343194299</c:v>
                      </c:pt>
                      <c:pt idx="402">
                        <c:v>-20.1900947654966</c:v>
                      </c:pt>
                      <c:pt idx="403">
                        <c:v>-20.185658187798801</c:v>
                      </c:pt>
                      <c:pt idx="404">
                        <c:v>-20.181221610101002</c:v>
                      </c:pt>
                      <c:pt idx="405">
                        <c:v>-20.176785032403199</c:v>
                      </c:pt>
                      <c:pt idx="406">
                        <c:v>-20.172348454705499</c:v>
                      </c:pt>
                      <c:pt idx="407">
                        <c:v>-20.1679118770077</c:v>
                      </c:pt>
                      <c:pt idx="408">
                        <c:v>-20.163475299309901</c:v>
                      </c:pt>
                      <c:pt idx="409">
                        <c:v>-20.159038721612198</c:v>
                      </c:pt>
                      <c:pt idx="410">
                        <c:v>-20.154602143914399</c:v>
                      </c:pt>
                      <c:pt idx="411">
                        <c:v>-20.1501655662166</c:v>
                      </c:pt>
                      <c:pt idx="412">
                        <c:v>-20.145728988518901</c:v>
                      </c:pt>
                      <c:pt idx="413">
                        <c:v>-20.141292410821102</c:v>
                      </c:pt>
                      <c:pt idx="414">
                        <c:v>-20.136855833123299</c:v>
                      </c:pt>
                      <c:pt idx="415">
                        <c:v>-20.1324192554255</c:v>
                      </c:pt>
                      <c:pt idx="416">
                        <c:v>-20.1279826777278</c:v>
                      </c:pt>
                      <c:pt idx="417">
                        <c:v>-20.123546100030001</c:v>
                      </c:pt>
                      <c:pt idx="418">
                        <c:v>-20.119109522332199</c:v>
                      </c:pt>
                      <c:pt idx="419">
                        <c:v>-20.114672944634499</c:v>
                      </c:pt>
                      <c:pt idx="420">
                        <c:v>-20.1102363669367</c:v>
                      </c:pt>
                      <c:pt idx="421">
                        <c:v>-20.105799789238901</c:v>
                      </c:pt>
                      <c:pt idx="422">
                        <c:v>-20.101363211541202</c:v>
                      </c:pt>
                      <c:pt idx="423">
                        <c:v>-20.096926633843399</c:v>
                      </c:pt>
                      <c:pt idx="424">
                        <c:v>-20.0924900561456</c:v>
                      </c:pt>
                      <c:pt idx="425">
                        <c:v>-20.088053478447801</c:v>
                      </c:pt>
                      <c:pt idx="426">
                        <c:v>-20.083616900750101</c:v>
                      </c:pt>
                      <c:pt idx="427">
                        <c:v>-20.079180323052299</c:v>
                      </c:pt>
                      <c:pt idx="428">
                        <c:v>-20.0747437453545</c:v>
                      </c:pt>
                      <c:pt idx="429">
                        <c:v>-20.0703071676568</c:v>
                      </c:pt>
                      <c:pt idx="430">
                        <c:v>-20.065870589959001</c:v>
                      </c:pt>
                      <c:pt idx="431">
                        <c:v>-20.061434012261198</c:v>
                      </c:pt>
                      <c:pt idx="432">
                        <c:v>-20.056997434563499</c:v>
                      </c:pt>
                      <c:pt idx="433">
                        <c:v>-20.0525608568657</c:v>
                      </c:pt>
                      <c:pt idx="434">
                        <c:v>-20.048124279167901</c:v>
                      </c:pt>
                      <c:pt idx="435">
                        <c:v>-20.043687701470098</c:v>
                      </c:pt>
                      <c:pt idx="436">
                        <c:v>-20.039251123772399</c:v>
                      </c:pt>
                      <c:pt idx="437">
                        <c:v>-20.0348145460746</c:v>
                      </c:pt>
                      <c:pt idx="438">
                        <c:v>-20.030377968376801</c:v>
                      </c:pt>
                      <c:pt idx="439">
                        <c:v>-20.025941390679101</c:v>
                      </c:pt>
                      <c:pt idx="440">
                        <c:v>-20.021504812981298</c:v>
                      </c:pt>
                      <c:pt idx="441">
                        <c:v>-20.017068235283499</c:v>
                      </c:pt>
                      <c:pt idx="442">
                        <c:v>-20.0126316575858</c:v>
                      </c:pt>
                      <c:pt idx="443">
                        <c:v>-20.008195079888001</c:v>
                      </c:pt>
                      <c:pt idx="444">
                        <c:v>-20.003758502190198</c:v>
                      </c:pt>
                      <c:pt idx="445">
                        <c:v>-19.999321924492499</c:v>
                      </c:pt>
                      <c:pt idx="446">
                        <c:v>-19.9948853467947</c:v>
                      </c:pt>
                      <c:pt idx="447">
                        <c:v>-19.990448769096901</c:v>
                      </c:pt>
                      <c:pt idx="448">
                        <c:v>-19.986012191399102</c:v>
                      </c:pt>
                      <c:pt idx="449">
                        <c:v>-19.981575613701398</c:v>
                      </c:pt>
                      <c:pt idx="450">
                        <c:v>-19.977139036003599</c:v>
                      </c:pt>
                      <c:pt idx="451">
                        <c:v>-19.9727024583058</c:v>
                      </c:pt>
                      <c:pt idx="452">
                        <c:v>-19.968265880608101</c:v>
                      </c:pt>
                      <c:pt idx="453">
                        <c:v>-19.963829302910298</c:v>
                      </c:pt>
                      <c:pt idx="454">
                        <c:v>-19.959392725212499</c:v>
                      </c:pt>
                      <c:pt idx="455">
                        <c:v>-19.9549561475148</c:v>
                      </c:pt>
                      <c:pt idx="456">
                        <c:v>-19.950519569817001</c:v>
                      </c:pt>
                      <c:pt idx="457">
                        <c:v>-19.946082992119202</c:v>
                      </c:pt>
                      <c:pt idx="458">
                        <c:v>-19.941646414421399</c:v>
                      </c:pt>
                      <c:pt idx="459">
                        <c:v>-19.937209836723699</c:v>
                      </c:pt>
                      <c:pt idx="460">
                        <c:v>-19.9327732590259</c:v>
                      </c:pt>
                      <c:pt idx="461">
                        <c:v>-19.928336681328101</c:v>
                      </c:pt>
                      <c:pt idx="462">
                        <c:v>-19.923900103630402</c:v>
                      </c:pt>
                      <c:pt idx="463">
                        <c:v>-19.919463525932599</c:v>
                      </c:pt>
                      <c:pt idx="464">
                        <c:v>-19.9150269482348</c:v>
                      </c:pt>
                      <c:pt idx="465">
                        <c:v>-19.910590370537101</c:v>
                      </c:pt>
                      <c:pt idx="466">
                        <c:v>-19.906153792839302</c:v>
                      </c:pt>
                      <c:pt idx="467">
                        <c:v>-19.901717215141499</c:v>
                      </c:pt>
                      <c:pt idx="468">
                        <c:v>-19.8972806374437</c:v>
                      </c:pt>
                      <c:pt idx="469">
                        <c:v>-19.892844059746</c:v>
                      </c:pt>
                      <c:pt idx="470">
                        <c:v>-19.888407482048201</c:v>
                      </c:pt>
                      <c:pt idx="471">
                        <c:v>-19.883970904350399</c:v>
                      </c:pt>
                      <c:pt idx="472">
                        <c:v>-19.879534326652699</c:v>
                      </c:pt>
                      <c:pt idx="473">
                        <c:v>-19.8750977489549</c:v>
                      </c:pt>
                      <c:pt idx="474">
                        <c:v>-19.870661171257101</c:v>
                      </c:pt>
                      <c:pt idx="475">
                        <c:v>-19.866224593559402</c:v>
                      </c:pt>
                      <c:pt idx="476">
                        <c:v>-19.861788015861599</c:v>
                      </c:pt>
                      <c:pt idx="477">
                        <c:v>-19.8573514381638</c:v>
                      </c:pt>
                      <c:pt idx="478">
                        <c:v>-19.852914860466001</c:v>
                      </c:pt>
                      <c:pt idx="479">
                        <c:v>-19.848478282768301</c:v>
                      </c:pt>
                      <c:pt idx="480">
                        <c:v>-19.844041705070499</c:v>
                      </c:pt>
                      <c:pt idx="481">
                        <c:v>-19.8396051273727</c:v>
                      </c:pt>
                      <c:pt idx="482">
                        <c:v>-19.835168549675</c:v>
                      </c:pt>
                      <c:pt idx="483">
                        <c:v>-19.830731971977201</c:v>
                      </c:pt>
                      <c:pt idx="484">
                        <c:v>-19.826295394279398</c:v>
                      </c:pt>
                      <c:pt idx="485">
                        <c:v>-19.821858816581699</c:v>
                      </c:pt>
                      <c:pt idx="486">
                        <c:v>-19.8174222388839</c:v>
                      </c:pt>
                      <c:pt idx="487">
                        <c:v>-19.812985661186101</c:v>
                      </c:pt>
                      <c:pt idx="488">
                        <c:v>-19.808549083488298</c:v>
                      </c:pt>
                      <c:pt idx="489">
                        <c:v>-19.804112505790599</c:v>
                      </c:pt>
                      <c:pt idx="490">
                        <c:v>-19.7996759280928</c:v>
                      </c:pt>
                      <c:pt idx="491">
                        <c:v>-19.795239350395001</c:v>
                      </c:pt>
                      <c:pt idx="492">
                        <c:v>-19.790802772697301</c:v>
                      </c:pt>
                      <c:pt idx="493">
                        <c:v>-19.786366194999498</c:v>
                      </c:pt>
                      <c:pt idx="494">
                        <c:v>-19.781929617301699</c:v>
                      </c:pt>
                      <c:pt idx="495">
                        <c:v>-19.777493039604</c:v>
                      </c:pt>
                      <c:pt idx="496">
                        <c:v>-19.773056461906201</c:v>
                      </c:pt>
                      <c:pt idx="497">
                        <c:v>-19.768619884208402</c:v>
                      </c:pt>
                      <c:pt idx="498">
                        <c:v>-19.764183306510699</c:v>
                      </c:pt>
                      <c:pt idx="499">
                        <c:v>-19.7597467288129</c:v>
                      </c:pt>
                      <c:pt idx="500">
                        <c:v>-19.755310151115101</c:v>
                      </c:pt>
                      <c:pt idx="501">
                        <c:v>-19.750873573417302</c:v>
                      </c:pt>
                      <c:pt idx="502">
                        <c:v>-19.746436995719598</c:v>
                      </c:pt>
                      <c:pt idx="503">
                        <c:v>-19.742000418021799</c:v>
                      </c:pt>
                      <c:pt idx="504">
                        <c:v>-19.737563840324</c:v>
                      </c:pt>
                      <c:pt idx="505">
                        <c:v>-19.733127262626301</c:v>
                      </c:pt>
                      <c:pt idx="506">
                        <c:v>-19.728690684928502</c:v>
                      </c:pt>
                      <c:pt idx="507">
                        <c:v>-19.724254107230699</c:v>
                      </c:pt>
                      <c:pt idx="508">
                        <c:v>-19.719817529533</c:v>
                      </c:pt>
                      <c:pt idx="509">
                        <c:v>-19.715380951835201</c:v>
                      </c:pt>
                      <c:pt idx="510">
                        <c:v>-19.710944374137402</c:v>
                      </c:pt>
                      <c:pt idx="511">
                        <c:v>-19.706507796439599</c:v>
                      </c:pt>
                      <c:pt idx="512">
                        <c:v>-19.702071218741899</c:v>
                      </c:pt>
                      <c:pt idx="513">
                        <c:v>-19.6976346410441</c:v>
                      </c:pt>
                      <c:pt idx="514">
                        <c:v>-19.693198063346301</c:v>
                      </c:pt>
                      <c:pt idx="515">
                        <c:v>-19.688761485648602</c:v>
                      </c:pt>
                      <c:pt idx="516">
                        <c:v>-19.684324907950799</c:v>
                      </c:pt>
                      <c:pt idx="517">
                        <c:v>-19.679888330253</c:v>
                      </c:pt>
                      <c:pt idx="518">
                        <c:v>-19.675451752555301</c:v>
                      </c:pt>
                      <c:pt idx="519">
                        <c:v>-19.671015174857502</c:v>
                      </c:pt>
                      <c:pt idx="520">
                        <c:v>-19.666578597159699</c:v>
                      </c:pt>
                      <c:pt idx="521">
                        <c:v>-19.6621420194619</c:v>
                      </c:pt>
                      <c:pt idx="522">
                        <c:v>-19.6577054417642</c:v>
                      </c:pt>
                      <c:pt idx="523">
                        <c:v>-19.653268864066401</c:v>
                      </c:pt>
                      <c:pt idx="524">
                        <c:v>-19.648832286368599</c:v>
                      </c:pt>
                      <c:pt idx="525">
                        <c:v>-19.644395708670899</c:v>
                      </c:pt>
                      <c:pt idx="526">
                        <c:v>-19.6399591309731</c:v>
                      </c:pt>
                      <c:pt idx="527">
                        <c:v>-19.635522553275301</c:v>
                      </c:pt>
                      <c:pt idx="528">
                        <c:v>-19.631085975577601</c:v>
                      </c:pt>
                      <c:pt idx="529">
                        <c:v>-19.626649397879799</c:v>
                      </c:pt>
                      <c:pt idx="530">
                        <c:v>-19.622212820182</c:v>
                      </c:pt>
                      <c:pt idx="531">
                        <c:v>-19.617776242484201</c:v>
                      </c:pt>
                      <c:pt idx="532">
                        <c:v>-19.613339664786501</c:v>
                      </c:pt>
                      <c:pt idx="533">
                        <c:v>-19.608903087088699</c:v>
                      </c:pt>
                      <c:pt idx="534">
                        <c:v>-19.6044665093909</c:v>
                      </c:pt>
                      <c:pt idx="535">
                        <c:v>-19.6000299316932</c:v>
                      </c:pt>
                      <c:pt idx="536">
                        <c:v>-19.595593353995401</c:v>
                      </c:pt>
                      <c:pt idx="537">
                        <c:v>-19.591156776297598</c:v>
                      </c:pt>
                      <c:pt idx="538">
                        <c:v>-19.586720198599899</c:v>
                      </c:pt>
                      <c:pt idx="539">
                        <c:v>-19.5822836209021</c:v>
                      </c:pt>
                      <c:pt idx="540">
                        <c:v>-19.577847043204301</c:v>
                      </c:pt>
                      <c:pt idx="541">
                        <c:v>-19.573410465506601</c:v>
                      </c:pt>
                      <c:pt idx="542">
                        <c:v>-19.568973887808799</c:v>
                      </c:pt>
                      <c:pt idx="543">
                        <c:v>-19.564537310111</c:v>
                      </c:pt>
                      <c:pt idx="544">
                        <c:v>-19.560100732413201</c:v>
                      </c:pt>
                      <c:pt idx="545">
                        <c:v>-19.555664154715501</c:v>
                      </c:pt>
                      <c:pt idx="546">
                        <c:v>-19.551227577017698</c:v>
                      </c:pt>
                      <c:pt idx="547">
                        <c:v>-19.546790999319899</c:v>
                      </c:pt>
                      <c:pt idx="548">
                        <c:v>-19.5423544216222</c:v>
                      </c:pt>
                      <c:pt idx="549">
                        <c:v>-19.537917843924401</c:v>
                      </c:pt>
                      <c:pt idx="550">
                        <c:v>-19.533481266226602</c:v>
                      </c:pt>
                      <c:pt idx="551">
                        <c:v>-19.529044688528899</c:v>
                      </c:pt>
                      <c:pt idx="552">
                        <c:v>-19.5246081108311</c:v>
                      </c:pt>
                      <c:pt idx="553">
                        <c:v>-19.520171533133301</c:v>
                      </c:pt>
                      <c:pt idx="554">
                        <c:v>-19.515734955435502</c:v>
                      </c:pt>
                      <c:pt idx="555">
                        <c:v>-19.511298377737798</c:v>
                      </c:pt>
                      <c:pt idx="556">
                        <c:v>-19.506861800039999</c:v>
                      </c:pt>
                      <c:pt idx="557">
                        <c:v>-19.5024252223422</c:v>
                      </c:pt>
                      <c:pt idx="558">
                        <c:v>-19.497988644644501</c:v>
                      </c:pt>
                      <c:pt idx="559">
                        <c:v>-19.493552066946702</c:v>
                      </c:pt>
                      <c:pt idx="560">
                        <c:v>-19.489115489248899</c:v>
                      </c:pt>
                      <c:pt idx="561">
                        <c:v>-19.4846789115512</c:v>
                      </c:pt>
                      <c:pt idx="562">
                        <c:v>-19.480242333853401</c:v>
                      </c:pt>
                      <c:pt idx="563">
                        <c:v>-19.475805756155602</c:v>
                      </c:pt>
                      <c:pt idx="564">
                        <c:v>-19.471369178457799</c:v>
                      </c:pt>
                      <c:pt idx="565">
                        <c:v>-19.466932600760099</c:v>
                      </c:pt>
                      <c:pt idx="566">
                        <c:v>-19.4624960230623</c:v>
                      </c:pt>
                      <c:pt idx="567">
                        <c:v>-19.458059445364501</c:v>
                      </c:pt>
                      <c:pt idx="568">
                        <c:v>-19.453622867666802</c:v>
                      </c:pt>
                      <c:pt idx="569">
                        <c:v>-19.449186289968999</c:v>
                      </c:pt>
                      <c:pt idx="570">
                        <c:v>-19.4447497122712</c:v>
                      </c:pt>
                      <c:pt idx="571">
                        <c:v>-19.440313134573501</c:v>
                      </c:pt>
                      <c:pt idx="572">
                        <c:v>-19.435876556875701</c:v>
                      </c:pt>
                      <c:pt idx="573">
                        <c:v>-19.431439979177899</c:v>
                      </c:pt>
                      <c:pt idx="574">
                        <c:v>-19.427003401480199</c:v>
                      </c:pt>
                      <c:pt idx="575">
                        <c:v>-19.4225668237824</c:v>
                      </c:pt>
                      <c:pt idx="576">
                        <c:v>-19.418130246084601</c:v>
                      </c:pt>
                      <c:pt idx="577">
                        <c:v>-19.413693668386799</c:v>
                      </c:pt>
                      <c:pt idx="578">
                        <c:v>-19.409257090689099</c:v>
                      </c:pt>
                      <c:pt idx="579">
                        <c:v>-19.4048205129913</c:v>
                      </c:pt>
                      <c:pt idx="580">
                        <c:v>-19.400383935293501</c:v>
                      </c:pt>
                      <c:pt idx="581">
                        <c:v>-19.395947357595801</c:v>
                      </c:pt>
                      <c:pt idx="582">
                        <c:v>-19.391510779897999</c:v>
                      </c:pt>
                      <c:pt idx="583">
                        <c:v>-19.3870742022002</c:v>
                      </c:pt>
                      <c:pt idx="584">
                        <c:v>-19.3826376245025</c:v>
                      </c:pt>
                      <c:pt idx="585">
                        <c:v>-19.378201046804701</c:v>
                      </c:pt>
                      <c:pt idx="586">
                        <c:v>-19.373764469106899</c:v>
                      </c:pt>
                      <c:pt idx="587">
                        <c:v>-19.3693278914091</c:v>
                      </c:pt>
                      <c:pt idx="588">
                        <c:v>-19.3648913137114</c:v>
                      </c:pt>
                      <c:pt idx="589">
                        <c:v>-19.360454736013601</c:v>
                      </c:pt>
                      <c:pt idx="590">
                        <c:v>-19.356018158315798</c:v>
                      </c:pt>
                      <c:pt idx="591">
                        <c:v>-19.351581580618099</c:v>
                      </c:pt>
                      <c:pt idx="592">
                        <c:v>-19.3471450029203</c:v>
                      </c:pt>
                      <c:pt idx="593">
                        <c:v>-19.342708425222501</c:v>
                      </c:pt>
                      <c:pt idx="594">
                        <c:v>-19.338271847524801</c:v>
                      </c:pt>
                      <c:pt idx="595">
                        <c:v>-19.333835269826999</c:v>
                      </c:pt>
                      <c:pt idx="596">
                        <c:v>-19.3293986921292</c:v>
                      </c:pt>
                      <c:pt idx="597">
                        <c:v>-19.324962114431401</c:v>
                      </c:pt>
                      <c:pt idx="598">
                        <c:v>-19.320525536733701</c:v>
                      </c:pt>
                      <c:pt idx="599">
                        <c:v>-19.316088959035898</c:v>
                      </c:pt>
                      <c:pt idx="600">
                        <c:v>-19.311652381338099</c:v>
                      </c:pt>
                      <c:pt idx="601">
                        <c:v>-19.3072158036404</c:v>
                      </c:pt>
                      <c:pt idx="602">
                        <c:v>-19.302779225942601</c:v>
                      </c:pt>
                      <c:pt idx="603">
                        <c:v>-19.298342648244802</c:v>
                      </c:pt>
                      <c:pt idx="604">
                        <c:v>-19.293906070547099</c:v>
                      </c:pt>
                      <c:pt idx="605">
                        <c:v>-19.2894694928493</c:v>
                      </c:pt>
                      <c:pt idx="606">
                        <c:v>-19.285032915151501</c:v>
                      </c:pt>
                      <c:pt idx="607">
                        <c:v>-19.280596337453701</c:v>
                      </c:pt>
                      <c:pt idx="608">
                        <c:v>-19.276159759755998</c:v>
                      </c:pt>
                      <c:pt idx="609">
                        <c:v>-19.271723182058199</c:v>
                      </c:pt>
                      <c:pt idx="610">
                        <c:v>-19.2672866043604</c:v>
                      </c:pt>
                      <c:pt idx="611">
                        <c:v>-19.262850026662701</c:v>
                      </c:pt>
                      <c:pt idx="612">
                        <c:v>-19.258413448964902</c:v>
                      </c:pt>
                      <c:pt idx="613">
                        <c:v>-19.253976871267099</c:v>
                      </c:pt>
                      <c:pt idx="614">
                        <c:v>-19.2495402935694</c:v>
                      </c:pt>
                      <c:pt idx="615">
                        <c:v>-19.245103715871601</c:v>
                      </c:pt>
                      <c:pt idx="616">
                        <c:v>-19.240667138173801</c:v>
                      </c:pt>
                      <c:pt idx="617">
                        <c:v>-19.236230560476098</c:v>
                      </c:pt>
                      <c:pt idx="618">
                        <c:v>-19.231793982778299</c:v>
                      </c:pt>
                      <c:pt idx="619">
                        <c:v>-19.2273574050805</c:v>
                      </c:pt>
                      <c:pt idx="620">
                        <c:v>-19.222920827382701</c:v>
                      </c:pt>
                      <c:pt idx="621">
                        <c:v>-19.218484249685002</c:v>
                      </c:pt>
                      <c:pt idx="622">
                        <c:v>-19.214047671987199</c:v>
                      </c:pt>
                      <c:pt idx="623">
                        <c:v>-19.2096110942894</c:v>
                      </c:pt>
                      <c:pt idx="624">
                        <c:v>-19.2051745165917</c:v>
                      </c:pt>
                      <c:pt idx="625">
                        <c:v>-19.200737938893901</c:v>
                      </c:pt>
                      <c:pt idx="626">
                        <c:v>-19.196301361196099</c:v>
                      </c:pt>
                      <c:pt idx="627">
                        <c:v>-19.191864783498399</c:v>
                      </c:pt>
                      <c:pt idx="628">
                        <c:v>-19.1874282058006</c:v>
                      </c:pt>
                      <c:pt idx="629">
                        <c:v>-19.182991628102801</c:v>
                      </c:pt>
                      <c:pt idx="630">
                        <c:v>-19.178555050404999</c:v>
                      </c:pt>
                      <c:pt idx="631">
                        <c:v>-19.174118472707299</c:v>
                      </c:pt>
                      <c:pt idx="632">
                        <c:v>-19.1696818950095</c:v>
                      </c:pt>
                      <c:pt idx="633">
                        <c:v>-19.165245317311701</c:v>
                      </c:pt>
                      <c:pt idx="634">
                        <c:v>-19.160808739614001</c:v>
                      </c:pt>
                      <c:pt idx="635">
                        <c:v>-19.156372161916199</c:v>
                      </c:pt>
                      <c:pt idx="636">
                        <c:v>-19.1519355842184</c:v>
                      </c:pt>
                      <c:pt idx="637">
                        <c:v>-19.1474990065207</c:v>
                      </c:pt>
                      <c:pt idx="638">
                        <c:v>-19.143062428822901</c:v>
                      </c:pt>
                      <c:pt idx="639">
                        <c:v>-19.138625851125099</c:v>
                      </c:pt>
                      <c:pt idx="640">
                        <c:v>-19.1341892734273</c:v>
                      </c:pt>
                      <c:pt idx="641">
                        <c:v>-19.1297526957296</c:v>
                      </c:pt>
                      <c:pt idx="642">
                        <c:v>-19.125316118031801</c:v>
                      </c:pt>
                      <c:pt idx="643">
                        <c:v>-19.120879540333998</c:v>
                      </c:pt>
                      <c:pt idx="644">
                        <c:v>-19.116442962636299</c:v>
                      </c:pt>
                      <c:pt idx="645">
                        <c:v>-19.1120063849385</c:v>
                      </c:pt>
                      <c:pt idx="646">
                        <c:v>-19.107569807240701</c:v>
                      </c:pt>
                      <c:pt idx="647">
                        <c:v>-19.103133229543001</c:v>
                      </c:pt>
                      <c:pt idx="648">
                        <c:v>-19.098696651845199</c:v>
                      </c:pt>
                      <c:pt idx="649">
                        <c:v>-19.0942600741474</c:v>
                      </c:pt>
                      <c:pt idx="650">
                        <c:v>-19.089823496449601</c:v>
                      </c:pt>
                      <c:pt idx="651">
                        <c:v>-19.085386918751901</c:v>
                      </c:pt>
                      <c:pt idx="652">
                        <c:v>-19.080950341054098</c:v>
                      </c:pt>
                      <c:pt idx="653">
                        <c:v>-19.076513763356299</c:v>
                      </c:pt>
                      <c:pt idx="654">
                        <c:v>-19.0720771856586</c:v>
                      </c:pt>
                      <c:pt idx="655">
                        <c:v>-19.067640607960801</c:v>
                      </c:pt>
                      <c:pt idx="656">
                        <c:v>-19.063204030263002</c:v>
                      </c:pt>
                      <c:pt idx="657">
                        <c:v>-19.058767452565299</c:v>
                      </c:pt>
                      <c:pt idx="658">
                        <c:v>-19.0543308748675</c:v>
                      </c:pt>
                      <c:pt idx="659">
                        <c:v>-19.049894297169701</c:v>
                      </c:pt>
                      <c:pt idx="660">
                        <c:v>-19.045457719471901</c:v>
                      </c:pt>
                      <c:pt idx="661">
                        <c:v>-19.041021141774198</c:v>
                      </c:pt>
                      <c:pt idx="662">
                        <c:v>-19.036584564076399</c:v>
                      </c:pt>
                      <c:pt idx="663">
                        <c:v>-19.0321479863786</c:v>
                      </c:pt>
                      <c:pt idx="664">
                        <c:v>-19.027711408680901</c:v>
                      </c:pt>
                      <c:pt idx="665">
                        <c:v>-19.023274830983102</c:v>
                      </c:pt>
                      <c:pt idx="666">
                        <c:v>-19.018838253285299</c:v>
                      </c:pt>
                      <c:pt idx="667">
                        <c:v>-19.0144016755876</c:v>
                      </c:pt>
                      <c:pt idx="668">
                        <c:v>-19.0099650978898</c:v>
                      </c:pt>
                      <c:pt idx="669">
                        <c:v>-19.005528520192001</c:v>
                      </c:pt>
                      <c:pt idx="670">
                        <c:v>-19.001091942494298</c:v>
                      </c:pt>
                      <c:pt idx="671">
                        <c:v>-18.996655364796499</c:v>
                      </c:pt>
                      <c:pt idx="672">
                        <c:v>-18.9922187870987</c:v>
                      </c:pt>
                      <c:pt idx="673">
                        <c:v>-18.987782209400901</c:v>
                      </c:pt>
                      <c:pt idx="674">
                        <c:v>-18.983345631703202</c:v>
                      </c:pt>
                      <c:pt idx="675">
                        <c:v>-18.978909054005399</c:v>
                      </c:pt>
                      <c:pt idx="676">
                        <c:v>-18.9744724763076</c:v>
                      </c:pt>
                      <c:pt idx="677">
                        <c:v>-18.9700358986099</c:v>
                      </c:pt>
                      <c:pt idx="678">
                        <c:v>-18.965599320912101</c:v>
                      </c:pt>
                      <c:pt idx="679">
                        <c:v>-18.961162743214299</c:v>
                      </c:pt>
                      <c:pt idx="680">
                        <c:v>-18.956726165516599</c:v>
                      </c:pt>
                      <c:pt idx="681">
                        <c:v>-18.9522895878188</c:v>
                      </c:pt>
                      <c:pt idx="682">
                        <c:v>-18.947853010121001</c:v>
                      </c:pt>
                      <c:pt idx="683">
                        <c:v>-18.943416432423199</c:v>
                      </c:pt>
                      <c:pt idx="684">
                        <c:v>-18.938979854725499</c:v>
                      </c:pt>
                      <c:pt idx="685">
                        <c:v>-18.9345432770277</c:v>
                      </c:pt>
                      <c:pt idx="686">
                        <c:v>-18.930106699329901</c:v>
                      </c:pt>
                      <c:pt idx="687">
                        <c:v>-18.925670121632201</c:v>
                      </c:pt>
                      <c:pt idx="688">
                        <c:v>-18.921233543934399</c:v>
                      </c:pt>
                      <c:pt idx="689">
                        <c:v>-18.9167969662366</c:v>
                      </c:pt>
                      <c:pt idx="690">
                        <c:v>-18.9123603885389</c:v>
                      </c:pt>
                      <c:pt idx="691">
                        <c:v>-18.907923810841101</c:v>
                      </c:pt>
                      <c:pt idx="692">
                        <c:v>-18.903487233143299</c:v>
                      </c:pt>
                      <c:pt idx="693">
                        <c:v>-18.8990506554455</c:v>
                      </c:pt>
                      <c:pt idx="694">
                        <c:v>-18.8946140777478</c:v>
                      </c:pt>
                      <c:pt idx="695">
                        <c:v>-18.890177500050001</c:v>
                      </c:pt>
                      <c:pt idx="696">
                        <c:v>-18.885740922352198</c:v>
                      </c:pt>
                      <c:pt idx="697">
                        <c:v>-18.881304344654499</c:v>
                      </c:pt>
                      <c:pt idx="698">
                        <c:v>-18.8768677669567</c:v>
                      </c:pt>
                      <c:pt idx="699">
                        <c:v>-18.872431189258901</c:v>
                      </c:pt>
                      <c:pt idx="700">
                        <c:v>-18.867994611561201</c:v>
                      </c:pt>
                      <c:pt idx="701">
                        <c:v>-18.863558033863399</c:v>
                      </c:pt>
                      <c:pt idx="702">
                        <c:v>-18.8591214561656</c:v>
                      </c:pt>
                      <c:pt idx="703">
                        <c:v>-18.854684878467801</c:v>
                      </c:pt>
                      <c:pt idx="704">
                        <c:v>-18.850248300770101</c:v>
                      </c:pt>
                      <c:pt idx="705">
                        <c:v>-18.845811723072298</c:v>
                      </c:pt>
                      <c:pt idx="706">
                        <c:v>-18.841375145374499</c:v>
                      </c:pt>
                      <c:pt idx="707">
                        <c:v>-18.8369385676768</c:v>
                      </c:pt>
                      <c:pt idx="708">
                        <c:v>-18.832501989979001</c:v>
                      </c:pt>
                      <c:pt idx="709">
                        <c:v>-18.828065412281202</c:v>
                      </c:pt>
                      <c:pt idx="710">
                        <c:v>-18.823628834583499</c:v>
                      </c:pt>
                      <c:pt idx="711">
                        <c:v>-18.8191922568857</c:v>
                      </c:pt>
                      <c:pt idx="712">
                        <c:v>-18.8147556791879</c:v>
                      </c:pt>
                      <c:pt idx="713">
                        <c:v>-18.810319101490101</c:v>
                      </c:pt>
                      <c:pt idx="714">
                        <c:v>-18.805882523792398</c:v>
                      </c:pt>
                      <c:pt idx="715">
                        <c:v>-18.801445946094599</c:v>
                      </c:pt>
                      <c:pt idx="716">
                        <c:v>-18.7970093683968</c:v>
                      </c:pt>
                      <c:pt idx="717">
                        <c:v>-18.792572790699101</c:v>
                      </c:pt>
                      <c:pt idx="718">
                        <c:v>-18.788136213001302</c:v>
                      </c:pt>
                      <c:pt idx="719">
                        <c:v>-18.783699635303499</c:v>
                      </c:pt>
                      <c:pt idx="720">
                        <c:v>-18.7792630576058</c:v>
                      </c:pt>
                      <c:pt idx="721">
                        <c:v>-18.774826479908</c:v>
                      </c:pt>
                      <c:pt idx="722">
                        <c:v>-18.770389902210201</c:v>
                      </c:pt>
                      <c:pt idx="723">
                        <c:v>-18.765953324512498</c:v>
                      </c:pt>
                      <c:pt idx="724">
                        <c:v>-18.761516746814699</c:v>
                      </c:pt>
                      <c:pt idx="725">
                        <c:v>-18.7570801691169</c:v>
                      </c:pt>
                      <c:pt idx="726">
                        <c:v>-18.752643591419101</c:v>
                      </c:pt>
                      <c:pt idx="727">
                        <c:v>-18.748207013721402</c:v>
                      </c:pt>
                      <c:pt idx="728">
                        <c:v>-18.743770436023599</c:v>
                      </c:pt>
                      <c:pt idx="729">
                        <c:v>-18.7393338583258</c:v>
                      </c:pt>
                      <c:pt idx="730">
                        <c:v>-18.7348972806281</c:v>
                      </c:pt>
                      <c:pt idx="731">
                        <c:v>-18.730460702930301</c:v>
                      </c:pt>
                      <c:pt idx="732">
                        <c:v>-18.726024125232499</c:v>
                      </c:pt>
                      <c:pt idx="733">
                        <c:v>-18.721587547534799</c:v>
                      </c:pt>
                      <c:pt idx="734">
                        <c:v>-18.717150969837</c:v>
                      </c:pt>
                      <c:pt idx="735">
                        <c:v>-18.712714392139201</c:v>
                      </c:pt>
                      <c:pt idx="736">
                        <c:v>-18.708277814441399</c:v>
                      </c:pt>
                      <c:pt idx="737">
                        <c:v>-18.703841236743699</c:v>
                      </c:pt>
                      <c:pt idx="738">
                        <c:v>-18.6994046590459</c:v>
                      </c:pt>
                      <c:pt idx="739">
                        <c:v>-18.694968081348101</c:v>
                      </c:pt>
                      <c:pt idx="740">
                        <c:v>-18.690531503650401</c:v>
                      </c:pt>
                      <c:pt idx="741">
                        <c:v>-18.686094925952599</c:v>
                      </c:pt>
                      <c:pt idx="742">
                        <c:v>-18.6816583482548</c:v>
                      </c:pt>
                      <c:pt idx="743">
                        <c:v>-18.6772217705571</c:v>
                      </c:pt>
                      <c:pt idx="744">
                        <c:v>-18.672785192859301</c:v>
                      </c:pt>
                      <c:pt idx="745">
                        <c:v>-18.668348615161499</c:v>
                      </c:pt>
                      <c:pt idx="746">
                        <c:v>-18.6639120374637</c:v>
                      </c:pt>
                      <c:pt idx="747">
                        <c:v>-18.659475459766</c:v>
                      </c:pt>
                      <c:pt idx="748">
                        <c:v>-18.655038882068201</c:v>
                      </c:pt>
                      <c:pt idx="749">
                        <c:v>-18.650602304370398</c:v>
                      </c:pt>
                      <c:pt idx="750">
                        <c:v>-18.646165726672699</c:v>
                      </c:pt>
                      <c:pt idx="751">
                        <c:v>-18.6417291489749</c:v>
                      </c:pt>
                      <c:pt idx="752">
                        <c:v>-18.637292571277101</c:v>
                      </c:pt>
                      <c:pt idx="753">
                        <c:v>-18.632855993579401</c:v>
                      </c:pt>
                      <c:pt idx="754">
                        <c:v>-18.628419415881599</c:v>
                      </c:pt>
                      <c:pt idx="755">
                        <c:v>-18.6239828381838</c:v>
                      </c:pt>
                      <c:pt idx="756">
                        <c:v>-18.619546260486</c:v>
                      </c:pt>
                      <c:pt idx="757">
                        <c:v>-18.615109682788301</c:v>
                      </c:pt>
                      <c:pt idx="758">
                        <c:v>-18.610673105090498</c:v>
                      </c:pt>
                      <c:pt idx="759">
                        <c:v>-18.606236527392699</c:v>
                      </c:pt>
                      <c:pt idx="760">
                        <c:v>-18.601799949695</c:v>
                      </c:pt>
                      <c:pt idx="761">
                        <c:v>-18.597363371997201</c:v>
                      </c:pt>
                      <c:pt idx="762">
                        <c:v>-18.592926794299402</c:v>
                      </c:pt>
                      <c:pt idx="763">
                        <c:v>-18.588490216601699</c:v>
                      </c:pt>
                      <c:pt idx="764">
                        <c:v>-18.584053638903899</c:v>
                      </c:pt>
                      <c:pt idx="765">
                        <c:v>-18.5796170612061</c:v>
                      </c:pt>
                      <c:pt idx="766">
                        <c:v>-18.575180483508401</c:v>
                      </c:pt>
                      <c:pt idx="767">
                        <c:v>-18.570743905810598</c:v>
                      </c:pt>
                      <c:pt idx="768">
                        <c:v>-18.566307328112799</c:v>
                      </c:pt>
                      <c:pt idx="769">
                        <c:v>-18.561870750415</c:v>
                      </c:pt>
                      <c:pt idx="770">
                        <c:v>-18.557434172717301</c:v>
                      </c:pt>
                      <c:pt idx="771">
                        <c:v>-18.552997595019502</c:v>
                      </c:pt>
                      <c:pt idx="772">
                        <c:v>-18.548561017321699</c:v>
                      </c:pt>
                      <c:pt idx="773">
                        <c:v>-18.544124439623999</c:v>
                      </c:pt>
                      <c:pt idx="774">
                        <c:v>-18.5396878619262</c:v>
                      </c:pt>
                      <c:pt idx="775">
                        <c:v>-18.535251284228401</c:v>
                      </c:pt>
                      <c:pt idx="776">
                        <c:v>-18.530814706530698</c:v>
                      </c:pt>
                      <c:pt idx="777">
                        <c:v>-18.526378128832899</c:v>
                      </c:pt>
                      <c:pt idx="778">
                        <c:v>-18.5219415511351</c:v>
                      </c:pt>
                      <c:pt idx="779">
                        <c:v>-18.517504973437301</c:v>
                      </c:pt>
                      <c:pt idx="780">
                        <c:v>-18.513068395739602</c:v>
                      </c:pt>
                      <c:pt idx="781">
                        <c:v>-18.508631818041799</c:v>
                      </c:pt>
                      <c:pt idx="782">
                        <c:v>-18.504195240344</c:v>
                      </c:pt>
                      <c:pt idx="783">
                        <c:v>-18.4997586626463</c:v>
                      </c:pt>
                      <c:pt idx="784">
                        <c:v>-18.495322084948501</c:v>
                      </c:pt>
                      <c:pt idx="785">
                        <c:v>-18.490885507250699</c:v>
                      </c:pt>
                      <c:pt idx="786">
                        <c:v>-18.486448929552999</c:v>
                      </c:pt>
                      <c:pt idx="787">
                        <c:v>-18.4820123518552</c:v>
                      </c:pt>
                      <c:pt idx="788">
                        <c:v>-18.477575774157401</c:v>
                      </c:pt>
                      <c:pt idx="789">
                        <c:v>-18.473139196459599</c:v>
                      </c:pt>
                      <c:pt idx="790">
                        <c:v>-18.468702618761899</c:v>
                      </c:pt>
                      <c:pt idx="791">
                        <c:v>-18.4642660410641</c:v>
                      </c:pt>
                      <c:pt idx="792">
                        <c:v>-18.459829463366301</c:v>
                      </c:pt>
                      <c:pt idx="793">
                        <c:v>-18.455392885668601</c:v>
                      </c:pt>
                      <c:pt idx="794">
                        <c:v>-18.450956307970799</c:v>
                      </c:pt>
                      <c:pt idx="795">
                        <c:v>-18.446519730273</c:v>
                      </c:pt>
                      <c:pt idx="796">
                        <c:v>-18.4420831525753</c:v>
                      </c:pt>
                      <c:pt idx="797">
                        <c:v>-18.437646574877501</c:v>
                      </c:pt>
                      <c:pt idx="798">
                        <c:v>-18.433209997179699</c:v>
                      </c:pt>
                      <c:pt idx="799">
                        <c:v>-18.428773419481999</c:v>
                      </c:pt>
                      <c:pt idx="800">
                        <c:v>-18.4243368417842</c:v>
                      </c:pt>
                      <c:pt idx="801">
                        <c:v>-18.419900264086401</c:v>
                      </c:pt>
                      <c:pt idx="802">
                        <c:v>-18.415463686388598</c:v>
                      </c:pt>
                      <c:pt idx="803">
                        <c:v>-18.411027108690899</c:v>
                      </c:pt>
                      <c:pt idx="804">
                        <c:v>-18.4065905309931</c:v>
                      </c:pt>
                      <c:pt idx="805">
                        <c:v>-18.402153953295301</c:v>
                      </c:pt>
                      <c:pt idx="806">
                        <c:v>-18.397717375597601</c:v>
                      </c:pt>
                      <c:pt idx="807">
                        <c:v>-18.393280797899799</c:v>
                      </c:pt>
                      <c:pt idx="808">
                        <c:v>-18.388844220201999</c:v>
                      </c:pt>
                      <c:pt idx="809">
                        <c:v>-18.3844076425043</c:v>
                      </c:pt>
                      <c:pt idx="810">
                        <c:v>-18.379971064806501</c:v>
                      </c:pt>
                      <c:pt idx="811">
                        <c:v>-18.375534487108698</c:v>
                      </c:pt>
                      <c:pt idx="812">
                        <c:v>-18.371097909410899</c:v>
                      </c:pt>
                      <c:pt idx="813">
                        <c:v>-18.3666613317132</c:v>
                      </c:pt>
                      <c:pt idx="814">
                        <c:v>-18.362224754015401</c:v>
                      </c:pt>
                      <c:pt idx="815">
                        <c:v>-18.357788176317602</c:v>
                      </c:pt>
                      <c:pt idx="816">
                        <c:v>-18.353351598619899</c:v>
                      </c:pt>
                      <c:pt idx="817">
                        <c:v>-18.348915020922099</c:v>
                      </c:pt>
                      <c:pt idx="818">
                        <c:v>-18.3444784432243</c:v>
                      </c:pt>
                      <c:pt idx="819">
                        <c:v>-18.340041865526601</c:v>
                      </c:pt>
                      <c:pt idx="820">
                        <c:v>-18.335605287828798</c:v>
                      </c:pt>
                      <c:pt idx="821">
                        <c:v>-18.331168710130999</c:v>
                      </c:pt>
                      <c:pt idx="822">
                        <c:v>-18.3267321324332</c:v>
                      </c:pt>
                      <c:pt idx="823">
                        <c:v>-18.322295554735501</c:v>
                      </c:pt>
                      <c:pt idx="824">
                        <c:v>-18.317858977037702</c:v>
                      </c:pt>
                      <c:pt idx="825">
                        <c:v>-18.313422399339899</c:v>
                      </c:pt>
                      <c:pt idx="826">
                        <c:v>-18.308985821642199</c:v>
                      </c:pt>
                      <c:pt idx="827">
                        <c:v>-18.3045492439444</c:v>
                      </c:pt>
                      <c:pt idx="828">
                        <c:v>-18.300112666246601</c:v>
                      </c:pt>
                      <c:pt idx="829">
                        <c:v>-18.295676088548898</c:v>
                      </c:pt>
                      <c:pt idx="830">
                        <c:v>-18.291239510851099</c:v>
                      </c:pt>
                      <c:pt idx="831">
                        <c:v>-18.2868029331533</c:v>
                      </c:pt>
                      <c:pt idx="832">
                        <c:v>-18.282366355455501</c:v>
                      </c:pt>
                      <c:pt idx="833">
                        <c:v>-18.277929777757802</c:v>
                      </c:pt>
                      <c:pt idx="834">
                        <c:v>-18.273493200059999</c:v>
                      </c:pt>
                      <c:pt idx="835">
                        <c:v>-18.2690566223622</c:v>
                      </c:pt>
                      <c:pt idx="836">
                        <c:v>-18.2646200446645</c:v>
                      </c:pt>
                      <c:pt idx="837">
                        <c:v>-18.260183466966701</c:v>
                      </c:pt>
                      <c:pt idx="838">
                        <c:v>-18.255746889268899</c:v>
                      </c:pt>
                      <c:pt idx="839">
                        <c:v>-18.251310311571199</c:v>
                      </c:pt>
                      <c:pt idx="840">
                        <c:v>-18.2468737338734</c:v>
                      </c:pt>
                      <c:pt idx="841">
                        <c:v>-18.242437156175601</c:v>
                      </c:pt>
                      <c:pt idx="842">
                        <c:v>-18.238000578477902</c:v>
                      </c:pt>
                      <c:pt idx="843">
                        <c:v>-18.233564000780099</c:v>
                      </c:pt>
                      <c:pt idx="844">
                        <c:v>-18.2291274230823</c:v>
                      </c:pt>
                      <c:pt idx="845">
                        <c:v>-18.224690845384501</c:v>
                      </c:pt>
                      <c:pt idx="846">
                        <c:v>-18.220254267686801</c:v>
                      </c:pt>
                      <c:pt idx="847">
                        <c:v>-18.215817689988999</c:v>
                      </c:pt>
                      <c:pt idx="848">
                        <c:v>-18.2113811122912</c:v>
                      </c:pt>
                      <c:pt idx="849">
                        <c:v>-18.2069445345935</c:v>
                      </c:pt>
                      <c:pt idx="850">
                        <c:v>-18.202507956895701</c:v>
                      </c:pt>
                      <c:pt idx="851">
                        <c:v>-18.198071379197899</c:v>
                      </c:pt>
                      <c:pt idx="852">
                        <c:v>-18.193634801500199</c:v>
                      </c:pt>
                      <c:pt idx="853">
                        <c:v>-18.1891982238024</c:v>
                      </c:pt>
                      <c:pt idx="854">
                        <c:v>-18.184761646104601</c:v>
                      </c:pt>
                      <c:pt idx="855">
                        <c:v>-18.180325068406798</c:v>
                      </c:pt>
                      <c:pt idx="856">
                        <c:v>-18.175888490709099</c:v>
                      </c:pt>
                      <c:pt idx="857">
                        <c:v>-18.1714519130113</c:v>
                      </c:pt>
                      <c:pt idx="858">
                        <c:v>-18.167015335313501</c:v>
                      </c:pt>
                      <c:pt idx="859">
                        <c:v>-18.162578757615801</c:v>
                      </c:pt>
                      <c:pt idx="860">
                        <c:v>-18.158142179917999</c:v>
                      </c:pt>
                      <c:pt idx="861">
                        <c:v>-18.153705602220199</c:v>
                      </c:pt>
                      <c:pt idx="862">
                        <c:v>-18.1492690245225</c:v>
                      </c:pt>
                      <c:pt idx="863">
                        <c:v>-18.144832446824701</c:v>
                      </c:pt>
                      <c:pt idx="864">
                        <c:v>-18.140395869126898</c:v>
                      </c:pt>
                      <c:pt idx="865">
                        <c:v>-18.135959291429099</c:v>
                      </c:pt>
                      <c:pt idx="866">
                        <c:v>-18.1315227137314</c:v>
                      </c:pt>
                      <c:pt idx="867">
                        <c:v>-18.127086136033601</c:v>
                      </c:pt>
                      <c:pt idx="868">
                        <c:v>-18.122649558335802</c:v>
                      </c:pt>
                      <c:pt idx="869">
                        <c:v>-18.118212980638098</c:v>
                      </c:pt>
                      <c:pt idx="870">
                        <c:v>-18.113776402940299</c:v>
                      </c:pt>
                      <c:pt idx="871">
                        <c:v>-18.1093398252425</c:v>
                      </c:pt>
                      <c:pt idx="872">
                        <c:v>-18.104903247544801</c:v>
                      </c:pt>
                      <c:pt idx="873">
                        <c:v>-18.100466669846998</c:v>
                      </c:pt>
                      <c:pt idx="874">
                        <c:v>-18.096030092149199</c:v>
                      </c:pt>
                      <c:pt idx="875">
                        <c:v>-18.0915935144514</c:v>
                      </c:pt>
                      <c:pt idx="876">
                        <c:v>-18.087156936753701</c:v>
                      </c:pt>
                      <c:pt idx="877">
                        <c:v>-18.082720359055902</c:v>
                      </c:pt>
                      <c:pt idx="878">
                        <c:v>-18.078283781358099</c:v>
                      </c:pt>
                      <c:pt idx="879">
                        <c:v>-18.073847203660399</c:v>
                      </c:pt>
                      <c:pt idx="880">
                        <c:v>-18.0694106259626</c:v>
                      </c:pt>
                      <c:pt idx="881">
                        <c:v>-18.064974048264801</c:v>
                      </c:pt>
                      <c:pt idx="882">
                        <c:v>-18.060537470567098</c:v>
                      </c:pt>
                      <c:pt idx="883">
                        <c:v>-18.056100892869299</c:v>
                      </c:pt>
                      <c:pt idx="884">
                        <c:v>-18.0516643151715</c:v>
                      </c:pt>
                      <c:pt idx="885">
                        <c:v>-18.047227737473701</c:v>
                      </c:pt>
                      <c:pt idx="886">
                        <c:v>-18.042791159776002</c:v>
                      </c:pt>
                      <c:pt idx="887">
                        <c:v>-18.038354582078199</c:v>
                      </c:pt>
                      <c:pt idx="888">
                        <c:v>-18.0339180043804</c:v>
                      </c:pt>
                      <c:pt idx="889">
                        <c:v>-18.0294814266827</c:v>
                      </c:pt>
                      <c:pt idx="890">
                        <c:v>-18.025044848984901</c:v>
                      </c:pt>
                      <c:pt idx="891">
                        <c:v>-18.020608271287099</c:v>
                      </c:pt>
                      <c:pt idx="892">
                        <c:v>-18.016171693589399</c:v>
                      </c:pt>
                      <c:pt idx="893">
                        <c:v>-18.0117351158916</c:v>
                      </c:pt>
                      <c:pt idx="894">
                        <c:v>-18.007298538193801</c:v>
                      </c:pt>
                      <c:pt idx="895">
                        <c:v>-18.002861960496102</c:v>
                      </c:pt>
                      <c:pt idx="896">
                        <c:v>-17.998425382798299</c:v>
                      </c:pt>
                      <c:pt idx="897">
                        <c:v>-17.9939888051005</c:v>
                      </c:pt>
                      <c:pt idx="898">
                        <c:v>-17.989552227402701</c:v>
                      </c:pt>
                      <c:pt idx="899">
                        <c:v>-17.985115649705001</c:v>
                      </c:pt>
                      <c:pt idx="900">
                        <c:v>-17.980679072007199</c:v>
                      </c:pt>
                      <c:pt idx="901">
                        <c:v>-17.9762424943094</c:v>
                      </c:pt>
                      <c:pt idx="902">
                        <c:v>-17.9718059166117</c:v>
                      </c:pt>
                      <c:pt idx="903">
                        <c:v>-17.967369338913901</c:v>
                      </c:pt>
                      <c:pt idx="904">
                        <c:v>-17.962932761216098</c:v>
                      </c:pt>
                      <c:pt idx="905">
                        <c:v>-17.958496183518399</c:v>
                      </c:pt>
                      <c:pt idx="906">
                        <c:v>-17.9540596058206</c:v>
                      </c:pt>
                      <c:pt idx="907">
                        <c:v>-17.949623028122801</c:v>
                      </c:pt>
                      <c:pt idx="908">
                        <c:v>-17.945186450424998</c:v>
                      </c:pt>
                      <c:pt idx="909">
                        <c:v>-17.940749872727299</c:v>
                      </c:pt>
                      <c:pt idx="910">
                        <c:v>-17.9363132950295</c:v>
                      </c:pt>
                      <c:pt idx="911">
                        <c:v>-17.931876717331701</c:v>
                      </c:pt>
                      <c:pt idx="912">
                        <c:v>-17.927440139634001</c:v>
                      </c:pt>
                      <c:pt idx="913">
                        <c:v>-17.923003561936198</c:v>
                      </c:pt>
                      <c:pt idx="914">
                        <c:v>-17.918566984238399</c:v>
                      </c:pt>
                      <c:pt idx="915">
                        <c:v>-17.9141304065407</c:v>
                      </c:pt>
                      <c:pt idx="916">
                        <c:v>-17.909693828842901</c:v>
                      </c:pt>
                      <c:pt idx="917">
                        <c:v>-17.905257251145098</c:v>
                      </c:pt>
                      <c:pt idx="918">
                        <c:v>-17.900820673447299</c:v>
                      </c:pt>
                      <c:pt idx="919">
                        <c:v>-17.8963840957496</c:v>
                      </c:pt>
                      <c:pt idx="920">
                        <c:v>-17.891947518051801</c:v>
                      </c:pt>
                      <c:pt idx="921">
                        <c:v>-17.887510940354002</c:v>
                      </c:pt>
                      <c:pt idx="922">
                        <c:v>-17.883074362656298</c:v>
                      </c:pt>
                      <c:pt idx="923">
                        <c:v>-17.878637784958499</c:v>
                      </c:pt>
                      <c:pt idx="924">
                        <c:v>-17.8742012072607</c:v>
                      </c:pt>
                      <c:pt idx="925">
                        <c:v>-17.869764629563001</c:v>
                      </c:pt>
                      <c:pt idx="926">
                        <c:v>-17.865328051865198</c:v>
                      </c:pt>
                      <c:pt idx="927">
                        <c:v>-17.860891474167399</c:v>
                      </c:pt>
                      <c:pt idx="928">
                        <c:v>-17.8564548964696</c:v>
                      </c:pt>
                      <c:pt idx="929">
                        <c:v>-17.852018318771901</c:v>
                      </c:pt>
                      <c:pt idx="930">
                        <c:v>-17.847581741074102</c:v>
                      </c:pt>
                      <c:pt idx="931">
                        <c:v>-17.843145163376299</c:v>
                      </c:pt>
                      <c:pt idx="932">
                        <c:v>-17.838708585678599</c:v>
                      </c:pt>
                      <c:pt idx="933">
                        <c:v>-17.8342720079808</c:v>
                      </c:pt>
                      <c:pt idx="934">
                        <c:v>-17.829835430283001</c:v>
                      </c:pt>
                      <c:pt idx="935">
                        <c:v>-17.825398852585302</c:v>
                      </c:pt>
                      <c:pt idx="936">
                        <c:v>-17.820962274887499</c:v>
                      </c:pt>
                      <c:pt idx="937">
                        <c:v>-17.8165256971897</c:v>
                      </c:pt>
                      <c:pt idx="938">
                        <c:v>-17.812089119492001</c:v>
                      </c:pt>
                      <c:pt idx="939">
                        <c:v>-17.807652541794202</c:v>
                      </c:pt>
                      <c:pt idx="940">
                        <c:v>-17.803215964096399</c:v>
                      </c:pt>
                      <c:pt idx="941">
                        <c:v>-17.7987793863986</c:v>
                      </c:pt>
                      <c:pt idx="942">
                        <c:v>-17.7943428087009</c:v>
                      </c:pt>
                      <c:pt idx="943">
                        <c:v>-17.789906231003101</c:v>
                      </c:pt>
                      <c:pt idx="944">
                        <c:v>-17.785469653305299</c:v>
                      </c:pt>
                      <c:pt idx="945">
                        <c:v>-17.781033075607599</c:v>
                      </c:pt>
                      <c:pt idx="946">
                        <c:v>-17.7765964979098</c:v>
                      </c:pt>
                      <c:pt idx="947">
                        <c:v>-17.772159920212001</c:v>
                      </c:pt>
                      <c:pt idx="948">
                        <c:v>-17.767723342514302</c:v>
                      </c:pt>
                      <c:pt idx="949">
                        <c:v>-17.763286764816499</c:v>
                      </c:pt>
                      <c:pt idx="950">
                        <c:v>-17.7588501871187</c:v>
                      </c:pt>
                      <c:pt idx="951">
                        <c:v>-17.754413609420901</c:v>
                      </c:pt>
                      <c:pt idx="952">
                        <c:v>-17.749977031723201</c:v>
                      </c:pt>
                      <c:pt idx="953">
                        <c:v>-17.745540454025399</c:v>
                      </c:pt>
                      <c:pt idx="954">
                        <c:v>-17.7411038763276</c:v>
                      </c:pt>
                      <c:pt idx="955">
                        <c:v>-17.7366672986299</c:v>
                      </c:pt>
                      <c:pt idx="956">
                        <c:v>-17.732230720932101</c:v>
                      </c:pt>
                      <c:pt idx="957">
                        <c:v>-17.727794143234298</c:v>
                      </c:pt>
                      <c:pt idx="958">
                        <c:v>-17.723357565536599</c:v>
                      </c:pt>
                      <c:pt idx="959">
                        <c:v>-17.7189209878388</c:v>
                      </c:pt>
                      <c:pt idx="960">
                        <c:v>-17.714484410141001</c:v>
                      </c:pt>
                      <c:pt idx="961">
                        <c:v>-17.710047832443198</c:v>
                      </c:pt>
                      <c:pt idx="962">
                        <c:v>-17.705611254745499</c:v>
                      </c:pt>
                      <c:pt idx="963">
                        <c:v>-17.7011746770477</c:v>
                      </c:pt>
                      <c:pt idx="964">
                        <c:v>-17.696738099349901</c:v>
                      </c:pt>
                      <c:pt idx="965">
                        <c:v>-17.692301521652201</c:v>
                      </c:pt>
                      <c:pt idx="966">
                        <c:v>-17.687864943954398</c:v>
                      </c:pt>
                      <c:pt idx="967">
                        <c:v>-17.683428366256599</c:v>
                      </c:pt>
                      <c:pt idx="968">
                        <c:v>-17.6789917885589</c:v>
                      </c:pt>
                      <c:pt idx="969">
                        <c:v>-17.674555210861101</c:v>
                      </c:pt>
                      <c:pt idx="970">
                        <c:v>-17.670118633163298</c:v>
                      </c:pt>
                      <c:pt idx="971">
                        <c:v>-17.665682055465499</c:v>
                      </c:pt>
                      <c:pt idx="972">
                        <c:v>-17.6612454777678</c:v>
                      </c:pt>
                      <c:pt idx="973">
                        <c:v>-17.656808900070001</c:v>
                      </c:pt>
                      <c:pt idx="974">
                        <c:v>-17.652372322372202</c:v>
                      </c:pt>
                      <c:pt idx="975">
                        <c:v>-17.647935744674498</c:v>
                      </c:pt>
                      <c:pt idx="976">
                        <c:v>-17.643499166976699</c:v>
                      </c:pt>
                      <c:pt idx="977">
                        <c:v>-17.6390625892789</c:v>
                      </c:pt>
                      <c:pt idx="978">
                        <c:v>-17.634626011581201</c:v>
                      </c:pt>
                      <c:pt idx="979">
                        <c:v>-17.630189433883402</c:v>
                      </c:pt>
                      <c:pt idx="980">
                        <c:v>-17.625752856185599</c:v>
                      </c:pt>
                      <c:pt idx="981">
                        <c:v>-17.6213162784879</c:v>
                      </c:pt>
                      <c:pt idx="982">
                        <c:v>-17.616879700790101</c:v>
                      </c:pt>
                      <c:pt idx="983">
                        <c:v>-17.612443123092302</c:v>
                      </c:pt>
                      <c:pt idx="984">
                        <c:v>-17.608006545394499</c:v>
                      </c:pt>
                      <c:pt idx="985">
                        <c:v>-17.603569967696799</c:v>
                      </c:pt>
                      <c:pt idx="986">
                        <c:v>-17.599133389999</c:v>
                      </c:pt>
                      <c:pt idx="987">
                        <c:v>-17.594696812301201</c:v>
                      </c:pt>
                      <c:pt idx="988">
                        <c:v>-17.590260234603502</c:v>
                      </c:pt>
                      <c:pt idx="989">
                        <c:v>-17.585823656905699</c:v>
                      </c:pt>
                      <c:pt idx="990">
                        <c:v>-17.5813870792079</c:v>
                      </c:pt>
                      <c:pt idx="991">
                        <c:v>-17.576950501510201</c:v>
                      </c:pt>
                      <c:pt idx="992">
                        <c:v>-17.572513923812402</c:v>
                      </c:pt>
                      <c:pt idx="993">
                        <c:v>-17.568077346114599</c:v>
                      </c:pt>
                      <c:pt idx="994">
                        <c:v>-17.5636407684168</c:v>
                      </c:pt>
                      <c:pt idx="995">
                        <c:v>-17.5592041907191</c:v>
                      </c:pt>
                      <c:pt idx="996">
                        <c:v>-17.554767613021301</c:v>
                      </c:pt>
                      <c:pt idx="997">
                        <c:v>-17.550331035323499</c:v>
                      </c:pt>
                      <c:pt idx="998">
                        <c:v>-17.545894457625799</c:v>
                      </c:pt>
                      <c:pt idx="999">
                        <c:v>-17.541457879928</c:v>
                      </c:pt>
                      <c:pt idx="1000">
                        <c:v>-17.537021302230201</c:v>
                      </c:pt>
                      <c:pt idx="1001">
                        <c:v>-17.532584724532501</c:v>
                      </c:pt>
                      <c:pt idx="1002">
                        <c:v>-17.528148146834699</c:v>
                      </c:pt>
                      <c:pt idx="1003">
                        <c:v>-17.5237115691369</c:v>
                      </c:pt>
                      <c:pt idx="1004">
                        <c:v>-17.519274991439101</c:v>
                      </c:pt>
                      <c:pt idx="1005">
                        <c:v>-17.514838413741401</c:v>
                      </c:pt>
                      <c:pt idx="1006">
                        <c:v>-17.510401836043599</c:v>
                      </c:pt>
                      <c:pt idx="1007">
                        <c:v>-17.5059652583458</c:v>
                      </c:pt>
                      <c:pt idx="1008">
                        <c:v>-17.5015286806481</c:v>
                      </c:pt>
                      <c:pt idx="1009">
                        <c:v>-17.497092102950301</c:v>
                      </c:pt>
                      <c:pt idx="1010">
                        <c:v>-17.492655525252498</c:v>
                      </c:pt>
                      <c:pt idx="1011">
                        <c:v>-17.488218947554799</c:v>
                      </c:pt>
                      <c:pt idx="1012">
                        <c:v>-17.483782369857</c:v>
                      </c:pt>
                      <c:pt idx="1013">
                        <c:v>-17.479345792159201</c:v>
                      </c:pt>
                      <c:pt idx="1014">
                        <c:v>-17.474909214461402</c:v>
                      </c:pt>
                      <c:pt idx="1015">
                        <c:v>-17.470472636763699</c:v>
                      </c:pt>
                      <c:pt idx="1016">
                        <c:v>-17.4660360590659</c:v>
                      </c:pt>
                      <c:pt idx="1017">
                        <c:v>-17.461599481368101</c:v>
                      </c:pt>
                      <c:pt idx="1018">
                        <c:v>-17.457162903670401</c:v>
                      </c:pt>
                      <c:pt idx="1019">
                        <c:v>-17.452726325972598</c:v>
                      </c:pt>
                      <c:pt idx="1020">
                        <c:v>-17.448289748274799</c:v>
                      </c:pt>
                      <c:pt idx="1021">
                        <c:v>-17.4438531705771</c:v>
                      </c:pt>
                      <c:pt idx="1022">
                        <c:v>-17.439416592879301</c:v>
                      </c:pt>
                      <c:pt idx="1023">
                        <c:v>-17.434980015181502</c:v>
                      </c:pt>
                      <c:pt idx="1024">
                        <c:v>-17.430543437483799</c:v>
                      </c:pt>
                      <c:pt idx="1025">
                        <c:v>-17.426106859786</c:v>
                      </c:pt>
                      <c:pt idx="1026">
                        <c:v>-17.421670282088201</c:v>
                      </c:pt>
                      <c:pt idx="1027">
                        <c:v>-17.417233704390402</c:v>
                      </c:pt>
                      <c:pt idx="1028">
                        <c:v>-17.412797126692698</c:v>
                      </c:pt>
                      <c:pt idx="1029">
                        <c:v>-17.408360548994899</c:v>
                      </c:pt>
                      <c:pt idx="1030">
                        <c:v>-17.4039239712971</c:v>
                      </c:pt>
                      <c:pt idx="1031">
                        <c:v>-17.399487393599401</c:v>
                      </c:pt>
                      <c:pt idx="1032">
                        <c:v>-17.395050815901602</c:v>
                      </c:pt>
                      <c:pt idx="1033">
                        <c:v>-17.390614238203799</c:v>
                      </c:pt>
                      <c:pt idx="1034">
                        <c:v>-17.3861776605061</c:v>
                      </c:pt>
                      <c:pt idx="1035">
                        <c:v>-17.381741082808301</c:v>
                      </c:pt>
                      <c:pt idx="1036">
                        <c:v>-17.377304505110502</c:v>
                      </c:pt>
                      <c:pt idx="1037">
                        <c:v>-17.372867927412699</c:v>
                      </c:pt>
                      <c:pt idx="1038">
                        <c:v>-17.368431349714999</c:v>
                      </c:pt>
                      <c:pt idx="1039">
                        <c:v>-17.3639947720172</c:v>
                      </c:pt>
                      <c:pt idx="1040">
                        <c:v>-17.359558194319401</c:v>
                      </c:pt>
                      <c:pt idx="1041">
                        <c:v>-17.355121616621702</c:v>
                      </c:pt>
                      <c:pt idx="1042">
                        <c:v>-17.350685038923899</c:v>
                      </c:pt>
                      <c:pt idx="1043">
                        <c:v>-17.3462484612261</c:v>
                      </c:pt>
                      <c:pt idx="1044">
                        <c:v>-17.341811883528401</c:v>
                      </c:pt>
                      <c:pt idx="1045">
                        <c:v>-17.337375305830601</c:v>
                      </c:pt>
                      <c:pt idx="1046">
                        <c:v>-17.332938728132799</c:v>
                      </c:pt>
                      <c:pt idx="1047">
                        <c:v>-17.328502150435</c:v>
                      </c:pt>
                      <c:pt idx="1048">
                        <c:v>-17.3240655727373</c:v>
                      </c:pt>
                      <c:pt idx="1049">
                        <c:v>-17.319628995039501</c:v>
                      </c:pt>
                      <c:pt idx="1050">
                        <c:v>-17.315192417341699</c:v>
                      </c:pt>
                      <c:pt idx="1051">
                        <c:v>-17.310755839643999</c:v>
                      </c:pt>
                      <c:pt idx="1052">
                        <c:v>-17.3063192619462</c:v>
                      </c:pt>
                      <c:pt idx="1053">
                        <c:v>-17.301882684248401</c:v>
                      </c:pt>
                      <c:pt idx="1054">
                        <c:v>-17.297446106550701</c:v>
                      </c:pt>
                      <c:pt idx="1055">
                        <c:v>-17.293009528852899</c:v>
                      </c:pt>
                      <c:pt idx="1056">
                        <c:v>-17.2885729511551</c:v>
                      </c:pt>
                      <c:pt idx="1057">
                        <c:v>-17.284136373457301</c:v>
                      </c:pt>
                      <c:pt idx="1058">
                        <c:v>-17.279699795759601</c:v>
                      </c:pt>
                      <c:pt idx="1059">
                        <c:v>-17.275263218061799</c:v>
                      </c:pt>
                      <c:pt idx="1060">
                        <c:v>-17.270826640364</c:v>
                      </c:pt>
                      <c:pt idx="1061">
                        <c:v>-17.2663900626663</c:v>
                      </c:pt>
                      <c:pt idx="1062">
                        <c:v>-17.261953484968501</c:v>
                      </c:pt>
                      <c:pt idx="1063">
                        <c:v>-17.257516907270698</c:v>
                      </c:pt>
                      <c:pt idx="1064">
                        <c:v>-17.253080329572999</c:v>
                      </c:pt>
                      <c:pt idx="1065">
                        <c:v>-17.2486437518752</c:v>
                      </c:pt>
                      <c:pt idx="1066">
                        <c:v>-17.244207174177401</c:v>
                      </c:pt>
                      <c:pt idx="1067">
                        <c:v>-17.239770596479602</c:v>
                      </c:pt>
                      <c:pt idx="1068">
                        <c:v>-17.235334018781899</c:v>
                      </c:pt>
                      <c:pt idx="1069">
                        <c:v>-17.2308974410841</c:v>
                      </c:pt>
                      <c:pt idx="1070">
                        <c:v>-17.226460863386301</c:v>
                      </c:pt>
                      <c:pt idx="1071">
                        <c:v>-17.222024285688601</c:v>
                      </c:pt>
                      <c:pt idx="1072">
                        <c:v>-17.217587707990798</c:v>
                      </c:pt>
                      <c:pt idx="1073">
                        <c:v>-17.213151130292999</c:v>
                      </c:pt>
                      <c:pt idx="1074">
                        <c:v>-17.2087145525953</c:v>
                      </c:pt>
                      <c:pt idx="1075">
                        <c:v>-17.204277974897501</c:v>
                      </c:pt>
                      <c:pt idx="1076">
                        <c:v>-17.199841397199702</c:v>
                      </c:pt>
                      <c:pt idx="1077">
                        <c:v>-17.195404819501999</c:v>
                      </c:pt>
                      <c:pt idx="1078">
                        <c:v>-17.1909682418042</c:v>
                      </c:pt>
                      <c:pt idx="1079">
                        <c:v>-17.186531664106401</c:v>
                      </c:pt>
                      <c:pt idx="1080">
                        <c:v>-17.182095086408602</c:v>
                      </c:pt>
                      <c:pt idx="1081">
                        <c:v>-17.177658508710898</c:v>
                      </c:pt>
                      <c:pt idx="1082">
                        <c:v>-17.173221931013099</c:v>
                      </c:pt>
                      <c:pt idx="1083">
                        <c:v>-17.1687853533153</c:v>
                      </c:pt>
                      <c:pt idx="1084">
                        <c:v>-17.164348775617601</c:v>
                      </c:pt>
                      <c:pt idx="1085">
                        <c:v>-17.159912197919802</c:v>
                      </c:pt>
                      <c:pt idx="1086">
                        <c:v>-17.155475620221999</c:v>
                      </c:pt>
                      <c:pt idx="1087">
                        <c:v>-17.1510390425243</c:v>
                      </c:pt>
                      <c:pt idx="1088">
                        <c:v>-17.146602464826501</c:v>
                      </c:pt>
                      <c:pt idx="1089">
                        <c:v>-17.142165887128701</c:v>
                      </c:pt>
                      <c:pt idx="1090">
                        <c:v>-17.137729309430899</c:v>
                      </c:pt>
                      <c:pt idx="1091">
                        <c:v>-17.133292731733199</c:v>
                      </c:pt>
                      <c:pt idx="1092">
                        <c:v>-17.1288561540354</c:v>
                      </c:pt>
                      <c:pt idx="1093">
                        <c:v>-17.124419576337601</c:v>
                      </c:pt>
                      <c:pt idx="1094">
                        <c:v>-17.119982998639902</c:v>
                      </c:pt>
                      <c:pt idx="1095">
                        <c:v>-17.115546420942099</c:v>
                      </c:pt>
                      <c:pt idx="1096">
                        <c:v>-17.1111098432443</c:v>
                      </c:pt>
                      <c:pt idx="1097">
                        <c:v>-17.106673265546601</c:v>
                      </c:pt>
                      <c:pt idx="1098">
                        <c:v>-17.102236687848801</c:v>
                      </c:pt>
                      <c:pt idx="1099">
                        <c:v>-17.097800110150999</c:v>
                      </c:pt>
                      <c:pt idx="1100">
                        <c:v>-17.0933635324532</c:v>
                      </c:pt>
                      <c:pt idx="1101">
                        <c:v>-17.0889269547555</c:v>
                      </c:pt>
                      <c:pt idx="1102">
                        <c:v>-17.084490377057701</c:v>
                      </c:pt>
                      <c:pt idx="1103">
                        <c:v>-17.080053799359899</c:v>
                      </c:pt>
                      <c:pt idx="1104">
                        <c:v>-17.075617221662199</c:v>
                      </c:pt>
                      <c:pt idx="1105">
                        <c:v>-17.0711806439644</c:v>
                      </c:pt>
                      <c:pt idx="1106">
                        <c:v>-17.066744066266601</c:v>
                      </c:pt>
                      <c:pt idx="1107">
                        <c:v>-17.062307488568901</c:v>
                      </c:pt>
                      <c:pt idx="1108">
                        <c:v>-17.057870910871099</c:v>
                      </c:pt>
                      <c:pt idx="1109">
                        <c:v>-17.0534343331733</c:v>
                      </c:pt>
                      <c:pt idx="1110">
                        <c:v>-17.048997755475501</c:v>
                      </c:pt>
                      <c:pt idx="1111">
                        <c:v>-17.044561177777801</c:v>
                      </c:pt>
                      <c:pt idx="1112">
                        <c:v>-17.040124600079999</c:v>
                      </c:pt>
                      <c:pt idx="1113">
                        <c:v>-17.0356880223822</c:v>
                      </c:pt>
                      <c:pt idx="1114">
                        <c:v>-17.0312514446845</c:v>
                      </c:pt>
                      <c:pt idx="1115">
                        <c:v>-17.026814866986701</c:v>
                      </c:pt>
                      <c:pt idx="1116">
                        <c:v>-17.022378289288898</c:v>
                      </c:pt>
                      <c:pt idx="1117">
                        <c:v>-17.017941711591199</c:v>
                      </c:pt>
                      <c:pt idx="1118">
                        <c:v>-17.0135051338934</c:v>
                      </c:pt>
                      <c:pt idx="1119">
                        <c:v>-17.009068556195601</c:v>
                      </c:pt>
                      <c:pt idx="1120">
                        <c:v>-17.004631978497802</c:v>
                      </c:pt>
                      <c:pt idx="1121">
                        <c:v>-17.000195400800099</c:v>
                      </c:pt>
                      <c:pt idx="1122">
                        <c:v>-16.9957588231023</c:v>
                      </c:pt>
                      <c:pt idx="1123">
                        <c:v>-16.991322245404501</c:v>
                      </c:pt>
                      <c:pt idx="1124">
                        <c:v>-16.986885667706801</c:v>
                      </c:pt>
                      <c:pt idx="1125">
                        <c:v>-16.982449090008998</c:v>
                      </c:pt>
                      <c:pt idx="1126">
                        <c:v>-16.978012512311199</c:v>
                      </c:pt>
                      <c:pt idx="1127">
                        <c:v>-16.9735759346135</c:v>
                      </c:pt>
                      <c:pt idx="1128">
                        <c:v>-16.969139356915701</c:v>
                      </c:pt>
                      <c:pt idx="1129">
                        <c:v>-16.964702779217902</c:v>
                      </c:pt>
                      <c:pt idx="1130">
                        <c:v>-16.960266201520199</c:v>
                      </c:pt>
                      <c:pt idx="1131">
                        <c:v>-16.9558296238224</c:v>
                      </c:pt>
                      <c:pt idx="1132">
                        <c:v>-16.951393046124601</c:v>
                      </c:pt>
                      <c:pt idx="1133">
                        <c:v>-16.946956468426801</c:v>
                      </c:pt>
                      <c:pt idx="1134">
                        <c:v>-16.942519890729098</c:v>
                      </c:pt>
                      <c:pt idx="1135">
                        <c:v>-16.938083313031299</c:v>
                      </c:pt>
                      <c:pt idx="1136">
                        <c:v>-16.9336467353335</c:v>
                      </c:pt>
                      <c:pt idx="1137">
                        <c:v>-16.929210157635801</c:v>
                      </c:pt>
                      <c:pt idx="1138">
                        <c:v>-16.924773579938002</c:v>
                      </c:pt>
                      <c:pt idx="1139">
                        <c:v>-16.920337002240199</c:v>
                      </c:pt>
                      <c:pt idx="1140">
                        <c:v>-16.9159004245425</c:v>
                      </c:pt>
                      <c:pt idx="1141">
                        <c:v>-16.9114638468447</c:v>
                      </c:pt>
                      <c:pt idx="1142">
                        <c:v>-16.907027269146901</c:v>
                      </c:pt>
                      <c:pt idx="1143">
                        <c:v>-16.902590691449099</c:v>
                      </c:pt>
                      <c:pt idx="1144">
                        <c:v>-16.898154113751399</c:v>
                      </c:pt>
                      <c:pt idx="1145">
                        <c:v>-16.8937175360536</c:v>
                      </c:pt>
                      <c:pt idx="1146">
                        <c:v>-16.889280958355801</c:v>
                      </c:pt>
                      <c:pt idx="1147">
                        <c:v>-16.884844380658102</c:v>
                      </c:pt>
                      <c:pt idx="1148">
                        <c:v>-16.880407802960299</c:v>
                      </c:pt>
                      <c:pt idx="1149">
                        <c:v>-16.8759712252625</c:v>
                      </c:pt>
                      <c:pt idx="1150">
                        <c:v>-16.8715346475648</c:v>
                      </c:pt>
                      <c:pt idx="1151">
                        <c:v>-16.867098069867001</c:v>
                      </c:pt>
                      <c:pt idx="1152">
                        <c:v>-16.862661492169199</c:v>
                      </c:pt>
                      <c:pt idx="1153">
                        <c:v>-16.8582249144714</c:v>
                      </c:pt>
                      <c:pt idx="1154">
                        <c:v>-16.8537883367737</c:v>
                      </c:pt>
                      <c:pt idx="1155">
                        <c:v>-16.849351759075901</c:v>
                      </c:pt>
                      <c:pt idx="1156">
                        <c:v>-16.844915181378099</c:v>
                      </c:pt>
                      <c:pt idx="1157">
                        <c:v>-16.840478603680399</c:v>
                      </c:pt>
                      <c:pt idx="1158">
                        <c:v>-16.8360420259826</c:v>
                      </c:pt>
                      <c:pt idx="1159">
                        <c:v>-16.831605448284801</c:v>
                      </c:pt>
                      <c:pt idx="1160">
                        <c:v>-16.827168870587101</c:v>
                      </c:pt>
                      <c:pt idx="1161">
                        <c:v>-16.822732292889299</c:v>
                      </c:pt>
                      <c:pt idx="1162">
                        <c:v>-16.8182957151915</c:v>
                      </c:pt>
                      <c:pt idx="1163">
                        <c:v>-16.8138591374938</c:v>
                      </c:pt>
                      <c:pt idx="1164">
                        <c:v>-16.809422559796001</c:v>
                      </c:pt>
                      <c:pt idx="1165">
                        <c:v>-16.804985982098199</c:v>
                      </c:pt>
                      <c:pt idx="1166">
                        <c:v>-16.8005494044004</c:v>
                      </c:pt>
                      <c:pt idx="1167">
                        <c:v>-16.7961128267027</c:v>
                      </c:pt>
                      <c:pt idx="1168">
                        <c:v>-16.791676249004901</c:v>
                      </c:pt>
                      <c:pt idx="1169">
                        <c:v>-16.787239671307098</c:v>
                      </c:pt>
                      <c:pt idx="1170">
                        <c:v>-16.782803093609399</c:v>
                      </c:pt>
                      <c:pt idx="1171">
                        <c:v>-16.7783665159116</c:v>
                      </c:pt>
                      <c:pt idx="1172">
                        <c:v>-16.773929938213801</c:v>
                      </c:pt>
                      <c:pt idx="1173">
                        <c:v>-16.769493360516101</c:v>
                      </c:pt>
                      <c:pt idx="1174">
                        <c:v>-16.765056782818299</c:v>
                      </c:pt>
                      <c:pt idx="1175">
                        <c:v>-16.7606202051205</c:v>
                      </c:pt>
                      <c:pt idx="1176">
                        <c:v>-16.756183627422701</c:v>
                      </c:pt>
                      <c:pt idx="1177">
                        <c:v>-16.751747049725001</c:v>
                      </c:pt>
                      <c:pt idx="1178">
                        <c:v>-16.747310472027198</c:v>
                      </c:pt>
                      <c:pt idx="1179">
                        <c:v>-16.742873894329399</c:v>
                      </c:pt>
                      <c:pt idx="1180">
                        <c:v>-16.7384373166317</c:v>
                      </c:pt>
                      <c:pt idx="1181">
                        <c:v>-16.734000738933901</c:v>
                      </c:pt>
                      <c:pt idx="1182">
                        <c:v>-16.729564161236102</c:v>
                      </c:pt>
                      <c:pt idx="1183">
                        <c:v>-16.725127583538399</c:v>
                      </c:pt>
                      <c:pt idx="1184">
                        <c:v>-16.7206910058406</c:v>
                      </c:pt>
                      <c:pt idx="1185">
                        <c:v>-16.7162544281428</c:v>
                      </c:pt>
                      <c:pt idx="1186">
                        <c:v>-16.711817850445001</c:v>
                      </c:pt>
                      <c:pt idx="1187">
                        <c:v>-16.707381272747298</c:v>
                      </c:pt>
                      <c:pt idx="1188">
                        <c:v>-16.702944695049499</c:v>
                      </c:pt>
                      <c:pt idx="1189">
                        <c:v>-16.6985081173517</c:v>
                      </c:pt>
                      <c:pt idx="1190">
                        <c:v>-16.694071539654001</c:v>
                      </c:pt>
                      <c:pt idx="1191">
                        <c:v>-16.689634961956202</c:v>
                      </c:pt>
                      <c:pt idx="1192">
                        <c:v>-16.685198384258399</c:v>
                      </c:pt>
                      <c:pt idx="1193">
                        <c:v>-16.6807618065607</c:v>
                      </c:pt>
                      <c:pt idx="1194">
                        <c:v>-16.6763252288629</c:v>
                      </c:pt>
                      <c:pt idx="1195">
                        <c:v>-16.671888651165101</c:v>
                      </c:pt>
                      <c:pt idx="1196">
                        <c:v>-16.667452073467299</c:v>
                      </c:pt>
                      <c:pt idx="1197">
                        <c:v>-16.663015495769599</c:v>
                      </c:pt>
                      <c:pt idx="1198">
                        <c:v>-16.6585789180718</c:v>
                      </c:pt>
                      <c:pt idx="1199">
                        <c:v>-16.654142340374001</c:v>
                      </c:pt>
                      <c:pt idx="1200">
                        <c:v>-16.649705762676302</c:v>
                      </c:pt>
                      <c:pt idx="1201">
                        <c:v>-16.645269184978499</c:v>
                      </c:pt>
                      <c:pt idx="1202">
                        <c:v>-16.6408326072807</c:v>
                      </c:pt>
                      <c:pt idx="1203">
                        <c:v>-16.636396029583</c:v>
                      </c:pt>
                      <c:pt idx="1204">
                        <c:v>-16.631959451885201</c:v>
                      </c:pt>
                      <c:pt idx="1205">
                        <c:v>-16.627522874187399</c:v>
                      </c:pt>
                      <c:pt idx="1206">
                        <c:v>-16.623086296489699</c:v>
                      </c:pt>
                      <c:pt idx="1207">
                        <c:v>-16.6186497187919</c:v>
                      </c:pt>
                      <c:pt idx="1208">
                        <c:v>-16.614213141094101</c:v>
                      </c:pt>
                      <c:pt idx="1209">
                        <c:v>-16.609776563396299</c:v>
                      </c:pt>
                      <c:pt idx="1210">
                        <c:v>-16.605339985698599</c:v>
                      </c:pt>
                      <c:pt idx="1211">
                        <c:v>-16.6009034080008</c:v>
                      </c:pt>
                      <c:pt idx="1212">
                        <c:v>-16.596466830303001</c:v>
                      </c:pt>
                      <c:pt idx="1213">
                        <c:v>-16.592030252605301</c:v>
                      </c:pt>
                      <c:pt idx="1214">
                        <c:v>-16.587593674907499</c:v>
                      </c:pt>
                      <c:pt idx="1215">
                        <c:v>-16.5831570972097</c:v>
                      </c:pt>
                      <c:pt idx="1216">
                        <c:v>-16.578720519512</c:v>
                      </c:pt>
                      <c:pt idx="1217">
                        <c:v>-16.574283941814201</c:v>
                      </c:pt>
                      <c:pt idx="1218">
                        <c:v>-16.569847364116399</c:v>
                      </c:pt>
                      <c:pt idx="1219">
                        <c:v>-16.5654107864186</c:v>
                      </c:pt>
                      <c:pt idx="1220">
                        <c:v>-16.5609742087209</c:v>
                      </c:pt>
                      <c:pt idx="1221">
                        <c:v>-16.556537631023101</c:v>
                      </c:pt>
                      <c:pt idx="1222">
                        <c:v>-16.552101053325298</c:v>
                      </c:pt>
                      <c:pt idx="1223">
                        <c:v>-16.547664475627599</c:v>
                      </c:pt>
                      <c:pt idx="1224">
                        <c:v>-16.5432278979298</c:v>
                      </c:pt>
                      <c:pt idx="1225">
                        <c:v>-16.538791320232001</c:v>
                      </c:pt>
                      <c:pt idx="1226">
                        <c:v>-16.534354742534301</c:v>
                      </c:pt>
                      <c:pt idx="1227">
                        <c:v>-16.529918164836499</c:v>
                      </c:pt>
                      <c:pt idx="1228">
                        <c:v>-16.5254815871387</c:v>
                      </c:pt>
                      <c:pt idx="1229">
                        <c:v>-16.5210450094409</c:v>
                      </c:pt>
                      <c:pt idx="1230">
                        <c:v>-16.516608431743201</c:v>
                      </c:pt>
                      <c:pt idx="1231">
                        <c:v>-16.512171854045398</c:v>
                      </c:pt>
                      <c:pt idx="1232">
                        <c:v>-16.507735276347599</c:v>
                      </c:pt>
                      <c:pt idx="1233">
                        <c:v>-16.5032986986499</c:v>
                      </c:pt>
                      <c:pt idx="1234">
                        <c:v>-16.498862120952101</c:v>
                      </c:pt>
                      <c:pt idx="1235">
                        <c:v>-16.494425543254302</c:v>
                      </c:pt>
                      <c:pt idx="1236">
                        <c:v>-16.489988965556599</c:v>
                      </c:pt>
                      <c:pt idx="1237">
                        <c:v>-16.4855523878588</c:v>
                      </c:pt>
                      <c:pt idx="1238">
                        <c:v>-16.481115810161</c:v>
                      </c:pt>
                      <c:pt idx="1239">
                        <c:v>-16.476679232463201</c:v>
                      </c:pt>
                      <c:pt idx="1240">
                        <c:v>-16.472242654765498</c:v>
                      </c:pt>
                      <c:pt idx="1241">
                        <c:v>-16.467806077067699</c:v>
                      </c:pt>
                      <c:pt idx="1242">
                        <c:v>-16.4633694993699</c:v>
                      </c:pt>
                      <c:pt idx="1243">
                        <c:v>-16.458932921672201</c:v>
                      </c:pt>
                      <c:pt idx="1244">
                        <c:v>-16.454496343974402</c:v>
                      </c:pt>
                      <c:pt idx="1245">
                        <c:v>-16.450059766276599</c:v>
                      </c:pt>
                      <c:pt idx="1246">
                        <c:v>-16.445623188578899</c:v>
                      </c:pt>
                      <c:pt idx="1247">
                        <c:v>-16.4411866108811</c:v>
                      </c:pt>
                      <c:pt idx="1248">
                        <c:v>-16.436750033183301</c:v>
                      </c:pt>
                      <c:pt idx="1249">
                        <c:v>-16.432313455485598</c:v>
                      </c:pt>
                      <c:pt idx="1250">
                        <c:v>-16.427876877787799</c:v>
                      </c:pt>
                      <c:pt idx="1251">
                        <c:v>-16.42344030009</c:v>
                      </c:pt>
                      <c:pt idx="1252">
                        <c:v>-16.419003722392201</c:v>
                      </c:pt>
                      <c:pt idx="1253">
                        <c:v>-16.414567144694502</c:v>
                      </c:pt>
                      <c:pt idx="1254">
                        <c:v>-16.410130566996699</c:v>
                      </c:pt>
                      <c:pt idx="1255">
                        <c:v>-16.4056939892989</c:v>
                      </c:pt>
                      <c:pt idx="1256">
                        <c:v>-16.4012574116012</c:v>
                      </c:pt>
                      <c:pt idx="1257">
                        <c:v>-16.396820833903401</c:v>
                      </c:pt>
                      <c:pt idx="1258">
                        <c:v>-16.392384256205599</c:v>
                      </c:pt>
                      <c:pt idx="1259">
                        <c:v>-16.387947678507899</c:v>
                      </c:pt>
                      <c:pt idx="1260">
                        <c:v>-16.3835111008101</c:v>
                      </c:pt>
                      <c:pt idx="1261">
                        <c:v>-16.379074523112301</c:v>
                      </c:pt>
                      <c:pt idx="1262">
                        <c:v>-16.374637945414499</c:v>
                      </c:pt>
                      <c:pt idx="1263">
                        <c:v>-16.370201367716799</c:v>
                      </c:pt>
                      <c:pt idx="1264">
                        <c:v>-16.365764790019</c:v>
                      </c:pt>
                      <c:pt idx="1265">
                        <c:v>-16.361328212321201</c:v>
                      </c:pt>
                      <c:pt idx="1266">
                        <c:v>-16.356891634623501</c:v>
                      </c:pt>
                      <c:pt idx="1267">
                        <c:v>-16.352455056925699</c:v>
                      </c:pt>
                      <c:pt idx="1268">
                        <c:v>-16.3480184792279</c:v>
                      </c:pt>
                      <c:pt idx="1269">
                        <c:v>-16.3435819015302</c:v>
                      </c:pt>
                      <c:pt idx="1270">
                        <c:v>-16.339145323832401</c:v>
                      </c:pt>
                      <c:pt idx="1271">
                        <c:v>-16.334708746134599</c:v>
                      </c:pt>
                      <c:pt idx="1272">
                        <c:v>-16.3302721684368</c:v>
                      </c:pt>
                      <c:pt idx="1273">
                        <c:v>-16.3258355907391</c:v>
                      </c:pt>
                      <c:pt idx="1274">
                        <c:v>-16.321399013041301</c:v>
                      </c:pt>
                      <c:pt idx="1275">
                        <c:v>-16.316962435343498</c:v>
                      </c:pt>
                      <c:pt idx="1276">
                        <c:v>-16.312525857645799</c:v>
                      </c:pt>
                      <c:pt idx="1277">
                        <c:v>-16.308089279948</c:v>
                      </c:pt>
                      <c:pt idx="1278">
                        <c:v>-16.303652702250201</c:v>
                      </c:pt>
                      <c:pt idx="1279">
                        <c:v>-16.299216124552501</c:v>
                      </c:pt>
                      <c:pt idx="1280">
                        <c:v>-16.294779546854699</c:v>
                      </c:pt>
                      <c:pt idx="1281">
                        <c:v>-16.290342969156899</c:v>
                      </c:pt>
                      <c:pt idx="1282">
                        <c:v>-16.2859063914591</c:v>
                      </c:pt>
                      <c:pt idx="1283">
                        <c:v>-16.281469813761401</c:v>
                      </c:pt>
                      <c:pt idx="1284">
                        <c:v>-16.277033236063598</c:v>
                      </c:pt>
                      <c:pt idx="1285">
                        <c:v>-16.272596658365799</c:v>
                      </c:pt>
                      <c:pt idx="1286">
                        <c:v>-16.2681600806681</c:v>
                      </c:pt>
                      <c:pt idx="1287">
                        <c:v>-16.263723502970301</c:v>
                      </c:pt>
                      <c:pt idx="1288">
                        <c:v>-16.259286925272502</c:v>
                      </c:pt>
                      <c:pt idx="1289">
                        <c:v>-16.254850347574799</c:v>
                      </c:pt>
                      <c:pt idx="1290">
                        <c:v>-16.250413769876999</c:v>
                      </c:pt>
                      <c:pt idx="1291">
                        <c:v>-16.2459771921792</c:v>
                      </c:pt>
                      <c:pt idx="1292">
                        <c:v>-16.241540614481401</c:v>
                      </c:pt>
                      <c:pt idx="1293">
                        <c:v>-16.237104036783698</c:v>
                      </c:pt>
                      <c:pt idx="1294">
                        <c:v>-16.232667459085899</c:v>
                      </c:pt>
                      <c:pt idx="1295">
                        <c:v>-16.2282308813881</c:v>
                      </c:pt>
                      <c:pt idx="1296">
                        <c:v>-16.223794303690401</c:v>
                      </c:pt>
                      <c:pt idx="1297">
                        <c:v>-16.219357725992602</c:v>
                      </c:pt>
                      <c:pt idx="1298">
                        <c:v>-16.214921148294799</c:v>
                      </c:pt>
                      <c:pt idx="1299">
                        <c:v>-16.210484570597099</c:v>
                      </c:pt>
                      <c:pt idx="1300">
                        <c:v>-16.2060479928993</c:v>
                      </c:pt>
                      <c:pt idx="1301">
                        <c:v>-16.201611415201501</c:v>
                      </c:pt>
                      <c:pt idx="1302">
                        <c:v>-16.197174837503798</c:v>
                      </c:pt>
                      <c:pt idx="1303">
                        <c:v>-16.192738259805999</c:v>
                      </c:pt>
                      <c:pt idx="1304">
                        <c:v>-16.1883016821082</c:v>
                      </c:pt>
                      <c:pt idx="1305">
                        <c:v>-16.183865104410401</c:v>
                      </c:pt>
                      <c:pt idx="1306">
                        <c:v>-16.179428526712702</c:v>
                      </c:pt>
                      <c:pt idx="1307">
                        <c:v>-16.174991949014899</c:v>
                      </c:pt>
                      <c:pt idx="1308">
                        <c:v>-16.1705553713171</c:v>
                      </c:pt>
                      <c:pt idx="1309">
                        <c:v>-16.1661187936194</c:v>
                      </c:pt>
                      <c:pt idx="1310">
                        <c:v>-16.161682215921601</c:v>
                      </c:pt>
                      <c:pt idx="1311">
                        <c:v>-16.157245638223799</c:v>
                      </c:pt>
                      <c:pt idx="1312">
                        <c:v>-16.152809060526099</c:v>
                      </c:pt>
                      <c:pt idx="1313">
                        <c:v>-16.1483724828283</c:v>
                      </c:pt>
                      <c:pt idx="1314">
                        <c:v>-16.143935905130501</c:v>
                      </c:pt>
                      <c:pt idx="1315">
                        <c:v>-16.139499327432699</c:v>
                      </c:pt>
                      <c:pt idx="1316">
                        <c:v>-16.135062749734999</c:v>
                      </c:pt>
                      <c:pt idx="1317">
                        <c:v>-16.1306261720372</c:v>
                      </c:pt>
                      <c:pt idx="1318">
                        <c:v>-16.126189594339401</c:v>
                      </c:pt>
                      <c:pt idx="1319">
                        <c:v>-16.121753016641701</c:v>
                      </c:pt>
                      <c:pt idx="1320">
                        <c:v>-16.117316438943899</c:v>
                      </c:pt>
                      <c:pt idx="1321">
                        <c:v>-16.1128798612461</c:v>
                      </c:pt>
                      <c:pt idx="1322">
                        <c:v>-16.1084432835484</c:v>
                      </c:pt>
                      <c:pt idx="1323">
                        <c:v>-16.104006705850601</c:v>
                      </c:pt>
                      <c:pt idx="1324">
                        <c:v>-16.099570128152799</c:v>
                      </c:pt>
                      <c:pt idx="1325">
                        <c:v>-16.095133550454999</c:v>
                      </c:pt>
                      <c:pt idx="1326">
                        <c:v>-16.0906969727573</c:v>
                      </c:pt>
                      <c:pt idx="1327">
                        <c:v>-16.086260395059501</c:v>
                      </c:pt>
                      <c:pt idx="1328">
                        <c:v>-16.081823817361698</c:v>
                      </c:pt>
                      <c:pt idx="1329">
                        <c:v>-16.077387239663999</c:v>
                      </c:pt>
                      <c:pt idx="1330">
                        <c:v>-16.0729506619662</c:v>
                      </c:pt>
                      <c:pt idx="1331">
                        <c:v>-16.068514084268401</c:v>
                      </c:pt>
                      <c:pt idx="1332">
                        <c:v>-16.064077506570701</c:v>
                      </c:pt>
                      <c:pt idx="1333">
                        <c:v>-16.059640928872899</c:v>
                      </c:pt>
                      <c:pt idx="1334">
                        <c:v>-16.055204351175099</c:v>
                      </c:pt>
                      <c:pt idx="1335">
                        <c:v>-16.0507677734773</c:v>
                      </c:pt>
                      <c:pt idx="1336">
                        <c:v>-16.046331195779601</c:v>
                      </c:pt>
                      <c:pt idx="1337">
                        <c:v>-16.041894618081798</c:v>
                      </c:pt>
                      <c:pt idx="1338">
                        <c:v>-16.037458040383999</c:v>
                      </c:pt>
                      <c:pt idx="1339">
                        <c:v>-16.0330214626863</c:v>
                      </c:pt>
                      <c:pt idx="1340">
                        <c:v>-16.028584884988501</c:v>
                      </c:pt>
                      <c:pt idx="1341">
                        <c:v>-16.024148307290702</c:v>
                      </c:pt>
                      <c:pt idx="1342">
                        <c:v>-16.019711729592998</c:v>
                      </c:pt>
                      <c:pt idx="1343">
                        <c:v>-16.015275151895199</c:v>
                      </c:pt>
                      <c:pt idx="1344">
                        <c:v>-16.0108385741974</c:v>
                      </c:pt>
                      <c:pt idx="1345">
                        <c:v>-16.006401996499601</c:v>
                      </c:pt>
                      <c:pt idx="1346">
                        <c:v>-16.001965418801898</c:v>
                      </c:pt>
                      <c:pt idx="1347">
                        <c:v>-15.997528841104099</c:v>
                      </c:pt>
                      <c:pt idx="1348">
                        <c:v>-15.9930922634063</c:v>
                      </c:pt>
                      <c:pt idx="1349">
                        <c:v>-15.988655685708601</c:v>
                      </c:pt>
                      <c:pt idx="1350">
                        <c:v>-15.9842191080108</c:v>
                      </c:pt>
                      <c:pt idx="1351">
                        <c:v>-15.979782530313001</c:v>
                      </c:pt>
                      <c:pt idx="1352">
                        <c:v>-15.975345952615299</c:v>
                      </c:pt>
                      <c:pt idx="1353">
                        <c:v>-15.9709093749175</c:v>
                      </c:pt>
                      <c:pt idx="1354">
                        <c:v>-15.9664727972197</c:v>
                      </c:pt>
                      <c:pt idx="1355">
                        <c:v>-15.962036219522</c:v>
                      </c:pt>
                      <c:pt idx="1356">
                        <c:v>-15.957599641824199</c:v>
                      </c:pt>
                      <c:pt idx="1357">
                        <c:v>-15.9531630641264</c:v>
                      </c:pt>
                      <c:pt idx="1358">
                        <c:v>-15.948726486428599</c:v>
                      </c:pt>
                      <c:pt idx="1359">
                        <c:v>-15.9442899087309</c:v>
                      </c:pt>
                      <c:pt idx="1360">
                        <c:v>-15.939853331033101</c:v>
                      </c:pt>
                      <c:pt idx="1361">
                        <c:v>-15.9354167533353</c:v>
                      </c:pt>
                      <c:pt idx="1362">
                        <c:v>-15.9309801756376</c:v>
                      </c:pt>
                      <c:pt idx="1363">
                        <c:v>-15.9265435979398</c:v>
                      </c:pt>
                      <c:pt idx="1364">
                        <c:v>-15.922107020242001</c:v>
                      </c:pt>
                      <c:pt idx="1365">
                        <c:v>-15.917670442544299</c:v>
                      </c:pt>
                      <c:pt idx="1366">
                        <c:v>-15.9132338648465</c:v>
                      </c:pt>
                      <c:pt idx="1367">
                        <c:v>-15.908797287148699</c:v>
                      </c:pt>
                      <c:pt idx="1368">
                        <c:v>-15.9043607094509</c:v>
                      </c:pt>
                      <c:pt idx="1369">
                        <c:v>-15.899924131753201</c:v>
                      </c:pt>
                      <c:pt idx="1370">
                        <c:v>-15.8954875540554</c:v>
                      </c:pt>
                      <c:pt idx="1371">
                        <c:v>-15.891050976357601</c:v>
                      </c:pt>
                      <c:pt idx="1372">
                        <c:v>-15.8866143986599</c:v>
                      </c:pt>
                      <c:pt idx="1373">
                        <c:v>-15.882177820962101</c:v>
                      </c:pt>
                      <c:pt idx="1374">
                        <c:v>-15.8777412432643</c:v>
                      </c:pt>
                      <c:pt idx="1375">
                        <c:v>-15.8733046655666</c:v>
                      </c:pt>
                      <c:pt idx="1376">
                        <c:v>-15.868868087868799</c:v>
                      </c:pt>
                      <c:pt idx="1377">
                        <c:v>-15.864431510171</c:v>
                      </c:pt>
                      <c:pt idx="1378">
                        <c:v>-15.859994932473199</c:v>
                      </c:pt>
                      <c:pt idx="1379">
                        <c:v>-15.8555583547755</c:v>
                      </c:pt>
                      <c:pt idx="1380">
                        <c:v>-15.851121777077701</c:v>
                      </c:pt>
                      <c:pt idx="1381">
                        <c:v>-15.8466851993799</c:v>
                      </c:pt>
                      <c:pt idx="1382">
                        <c:v>-15.8422486216822</c:v>
                      </c:pt>
                      <c:pt idx="1383">
                        <c:v>-15.8378120439844</c:v>
                      </c:pt>
                      <c:pt idx="1384">
                        <c:v>-15.833375466286601</c:v>
                      </c:pt>
                      <c:pt idx="1385">
                        <c:v>-15.828938888588899</c:v>
                      </c:pt>
                      <c:pt idx="1386">
                        <c:v>-15.8245023108911</c:v>
                      </c:pt>
                      <c:pt idx="1387">
                        <c:v>-15.820065733193299</c:v>
                      </c:pt>
                      <c:pt idx="1388">
                        <c:v>-15.8156291554956</c:v>
                      </c:pt>
                      <c:pt idx="1389">
                        <c:v>-15.811192577797801</c:v>
                      </c:pt>
                      <c:pt idx="1390">
                        <c:v>-15.8067560001</c:v>
                      </c:pt>
                      <c:pt idx="1391">
                        <c:v>-15.802319422402199</c:v>
                      </c:pt>
                      <c:pt idx="1392">
                        <c:v>-15.7978828447045</c:v>
                      </c:pt>
                      <c:pt idx="1393">
                        <c:v>-15.793446267006701</c:v>
                      </c:pt>
                      <c:pt idx="1394">
                        <c:v>-15.7890096893089</c:v>
                      </c:pt>
                      <c:pt idx="1395">
                        <c:v>-15.7845731116112</c:v>
                      </c:pt>
                      <c:pt idx="1396">
                        <c:v>-15.780136533913399</c:v>
                      </c:pt>
                      <c:pt idx="1397">
                        <c:v>-15.7756999562156</c:v>
                      </c:pt>
                      <c:pt idx="1398">
                        <c:v>-15.771263378517901</c:v>
                      </c:pt>
                      <c:pt idx="1399">
                        <c:v>-15.7668268008201</c:v>
                      </c:pt>
                      <c:pt idx="1400">
                        <c:v>-15.762390223122299</c:v>
                      </c:pt>
                      <c:pt idx="1401">
                        <c:v>-15.7579536454245</c:v>
                      </c:pt>
                      <c:pt idx="1402">
                        <c:v>-15.753517067726801</c:v>
                      </c:pt>
                      <c:pt idx="1403">
                        <c:v>-15.749080490029</c:v>
                      </c:pt>
                      <c:pt idx="1404">
                        <c:v>-15.744643912331201</c:v>
                      </c:pt>
                      <c:pt idx="1405">
                        <c:v>-15.740207334633499</c:v>
                      </c:pt>
                      <c:pt idx="1406">
                        <c:v>-15.7357707569357</c:v>
                      </c:pt>
                      <c:pt idx="1407">
                        <c:v>-15.7313341792379</c:v>
                      </c:pt>
                      <c:pt idx="1408">
                        <c:v>-15.7268976015402</c:v>
                      </c:pt>
                      <c:pt idx="1409">
                        <c:v>-15.722461023842399</c:v>
                      </c:pt>
                      <c:pt idx="1410">
                        <c:v>-15.7180244461446</c:v>
                      </c:pt>
                      <c:pt idx="1411">
                        <c:v>-15.713587868446799</c:v>
                      </c:pt>
                      <c:pt idx="1412">
                        <c:v>-15.7091512907491</c:v>
                      </c:pt>
                      <c:pt idx="1413">
                        <c:v>-15.704714713051301</c:v>
                      </c:pt>
                      <c:pt idx="1414">
                        <c:v>-15.7002781353535</c:v>
                      </c:pt>
                      <c:pt idx="1415">
                        <c:v>-15.6958415576558</c:v>
                      </c:pt>
                      <c:pt idx="1416">
                        <c:v>-15.691404979958</c:v>
                      </c:pt>
                      <c:pt idx="1417">
                        <c:v>-15.686968402260201</c:v>
                      </c:pt>
                      <c:pt idx="1418">
                        <c:v>-15.682531824562499</c:v>
                      </c:pt>
                      <c:pt idx="1419">
                        <c:v>-15.6780952468647</c:v>
                      </c:pt>
                      <c:pt idx="1420">
                        <c:v>-15.673658669166899</c:v>
                      </c:pt>
                      <c:pt idx="1421">
                        <c:v>-15.6692220914691</c:v>
                      </c:pt>
                      <c:pt idx="1422">
                        <c:v>-15.664785513771401</c:v>
                      </c:pt>
                      <c:pt idx="1423">
                        <c:v>-15.6603489360736</c:v>
                      </c:pt>
                      <c:pt idx="1424">
                        <c:v>-15.655912358375801</c:v>
                      </c:pt>
                      <c:pt idx="1425">
                        <c:v>-15.6514757806781</c:v>
                      </c:pt>
                      <c:pt idx="1426">
                        <c:v>-15.6470392029803</c:v>
                      </c:pt>
                      <c:pt idx="1427">
                        <c:v>-15.6426026252825</c:v>
                      </c:pt>
                      <c:pt idx="1428">
                        <c:v>-15.6381660475848</c:v>
                      </c:pt>
                      <c:pt idx="1429">
                        <c:v>-15.633729469886999</c:v>
                      </c:pt>
                      <c:pt idx="1430">
                        <c:v>-15.6292928921892</c:v>
                      </c:pt>
                      <c:pt idx="1431">
                        <c:v>-15.624856314491501</c:v>
                      </c:pt>
                      <c:pt idx="1432">
                        <c:v>-15.6204197367937</c:v>
                      </c:pt>
                      <c:pt idx="1433">
                        <c:v>-15.615983159095901</c:v>
                      </c:pt>
                      <c:pt idx="1434">
                        <c:v>-15.6115465813981</c:v>
                      </c:pt>
                      <c:pt idx="1435">
                        <c:v>-15.6071100037004</c:v>
                      </c:pt>
                      <c:pt idx="1436">
                        <c:v>-15.6026734260026</c:v>
                      </c:pt>
                      <c:pt idx="1437">
                        <c:v>-15.598236848304801</c:v>
                      </c:pt>
                      <c:pt idx="1438">
                        <c:v>-15.593800270607099</c:v>
                      </c:pt>
                      <c:pt idx="1439">
                        <c:v>-15.5893636929093</c:v>
                      </c:pt>
                      <c:pt idx="1440">
                        <c:v>-15.584927115211499</c:v>
                      </c:pt>
                      <c:pt idx="1441">
                        <c:v>-15.5804905375138</c:v>
                      </c:pt>
                      <c:pt idx="1442">
                        <c:v>-15.576053959816001</c:v>
                      </c:pt>
                      <c:pt idx="1443">
                        <c:v>-15.5716173821182</c:v>
                      </c:pt>
                      <c:pt idx="1444">
                        <c:v>-15.567180804420399</c:v>
                      </c:pt>
                      <c:pt idx="1445">
                        <c:v>-15.5627442267227</c:v>
                      </c:pt>
                      <c:pt idx="1446">
                        <c:v>-15.558307649024901</c:v>
                      </c:pt>
                      <c:pt idx="1447">
                        <c:v>-15.5538710713271</c:v>
                      </c:pt>
                      <c:pt idx="1448">
                        <c:v>-15.5494344936294</c:v>
                      </c:pt>
                      <c:pt idx="1449">
                        <c:v>-15.544997915931599</c:v>
                      </c:pt>
                      <c:pt idx="1450">
                        <c:v>-15.5405613382338</c:v>
                      </c:pt>
                      <c:pt idx="1451">
                        <c:v>-15.536124760536101</c:v>
                      </c:pt>
                      <c:pt idx="1452">
                        <c:v>-15.5316881828383</c:v>
                      </c:pt>
                      <c:pt idx="1453">
                        <c:v>-15.527251605140499</c:v>
                      </c:pt>
                      <c:pt idx="1454">
                        <c:v>-15.5228150274427</c:v>
                      </c:pt>
                      <c:pt idx="1455">
                        <c:v>-15.518378449745001</c:v>
                      </c:pt>
                      <c:pt idx="1456">
                        <c:v>-15.5139418720472</c:v>
                      </c:pt>
                      <c:pt idx="1457">
                        <c:v>-15.509505294349401</c:v>
                      </c:pt>
                      <c:pt idx="1458">
                        <c:v>-15.505068716651699</c:v>
                      </c:pt>
                      <c:pt idx="1459">
                        <c:v>-15.5006321389539</c:v>
                      </c:pt>
                      <c:pt idx="1460">
                        <c:v>-15.4961955612561</c:v>
                      </c:pt>
                      <c:pt idx="1461">
                        <c:v>-15.4917589835584</c:v>
                      </c:pt>
                      <c:pt idx="1462">
                        <c:v>-15.487322405860599</c:v>
                      </c:pt>
                      <c:pt idx="1463">
                        <c:v>-15.4828858281628</c:v>
                      </c:pt>
                      <c:pt idx="1464">
                        <c:v>-15.478449250464999</c:v>
                      </c:pt>
                      <c:pt idx="1465">
                        <c:v>-15.4740126727673</c:v>
                      </c:pt>
                      <c:pt idx="1466">
                        <c:v>-15.469576095069501</c:v>
                      </c:pt>
                      <c:pt idx="1467">
                        <c:v>-15.4651395173717</c:v>
                      </c:pt>
                      <c:pt idx="1468">
                        <c:v>-15.460702939674</c:v>
                      </c:pt>
                      <c:pt idx="1469">
                        <c:v>-15.4562663619762</c:v>
                      </c:pt>
                      <c:pt idx="1470">
                        <c:v>-15.4518297842784</c:v>
                      </c:pt>
                      <c:pt idx="1471">
                        <c:v>-15.447393206580699</c:v>
                      </c:pt>
                      <c:pt idx="1472">
                        <c:v>-15.4429566288829</c:v>
                      </c:pt>
                      <c:pt idx="1473">
                        <c:v>-15.438520051185099</c:v>
                      </c:pt>
                      <c:pt idx="1474">
                        <c:v>-15.4340834734873</c:v>
                      </c:pt>
                      <c:pt idx="1475">
                        <c:v>-15.429646895789601</c:v>
                      </c:pt>
                      <c:pt idx="1476">
                        <c:v>-15.4252103180918</c:v>
                      </c:pt>
                      <c:pt idx="1477">
                        <c:v>-15.420773740394001</c:v>
                      </c:pt>
                      <c:pt idx="1478">
                        <c:v>-15.4163371626963</c:v>
                      </c:pt>
                      <c:pt idx="1479">
                        <c:v>-15.4119005849985</c:v>
                      </c:pt>
                      <c:pt idx="1480">
                        <c:v>-15.4074640073007</c:v>
                      </c:pt>
                      <c:pt idx="1481">
                        <c:v>-15.403027429603</c:v>
                      </c:pt>
                      <c:pt idx="1482">
                        <c:v>-15.398590851905199</c:v>
                      </c:pt>
                      <c:pt idx="1483">
                        <c:v>-15.3941542742074</c:v>
                      </c:pt>
                      <c:pt idx="1484">
                        <c:v>-15.389717696509701</c:v>
                      </c:pt>
                      <c:pt idx="1485">
                        <c:v>-15.3852811188119</c:v>
                      </c:pt>
                      <c:pt idx="1486">
                        <c:v>-15.380844541114101</c:v>
                      </c:pt>
                      <c:pt idx="1487">
                        <c:v>-15.3764079634163</c:v>
                      </c:pt>
                      <c:pt idx="1488">
                        <c:v>-15.3719713857186</c:v>
                      </c:pt>
                      <c:pt idx="1489">
                        <c:v>-15.3675348080208</c:v>
                      </c:pt>
                      <c:pt idx="1490">
                        <c:v>-15.363098230323001</c:v>
                      </c:pt>
                      <c:pt idx="1491">
                        <c:v>-15.358661652625299</c:v>
                      </c:pt>
                      <c:pt idx="1492">
                        <c:v>-15.3542250749275</c:v>
                      </c:pt>
                      <c:pt idx="1493">
                        <c:v>-15.349788497229699</c:v>
                      </c:pt>
                      <c:pt idx="1494">
                        <c:v>-15.345351919532</c:v>
                      </c:pt>
                      <c:pt idx="1495">
                        <c:v>-15.340915341834201</c:v>
                      </c:pt>
                      <c:pt idx="1496">
                        <c:v>-15.3364787641364</c:v>
                      </c:pt>
                      <c:pt idx="1497">
                        <c:v>-15.332042186438599</c:v>
                      </c:pt>
                      <c:pt idx="1498">
                        <c:v>-15.3276056087409</c:v>
                      </c:pt>
                      <c:pt idx="1499">
                        <c:v>-15.323169031043101</c:v>
                      </c:pt>
                      <c:pt idx="1500">
                        <c:v>-15.3187324533453</c:v>
                      </c:pt>
                      <c:pt idx="1501">
                        <c:v>-15.3142958756476</c:v>
                      </c:pt>
                      <c:pt idx="1502">
                        <c:v>-15.309859297949799</c:v>
                      </c:pt>
                      <c:pt idx="1503">
                        <c:v>-15.305422720252</c:v>
                      </c:pt>
                      <c:pt idx="1504">
                        <c:v>-15.300986142554301</c:v>
                      </c:pt>
                      <c:pt idx="1505">
                        <c:v>-15.2965495648565</c:v>
                      </c:pt>
                      <c:pt idx="1506">
                        <c:v>-15.292112987158699</c:v>
                      </c:pt>
                      <c:pt idx="1507">
                        <c:v>-15.2876764094609</c:v>
                      </c:pt>
                      <c:pt idx="1508">
                        <c:v>-15.283239831763201</c:v>
                      </c:pt>
                      <c:pt idx="1509">
                        <c:v>-15.2788032540654</c:v>
                      </c:pt>
                      <c:pt idx="1510">
                        <c:v>-15.274366676367601</c:v>
                      </c:pt>
                      <c:pt idx="1511">
                        <c:v>-15.269930098669899</c:v>
                      </c:pt>
                      <c:pt idx="1512">
                        <c:v>-15.2654935209721</c:v>
                      </c:pt>
                      <c:pt idx="1513">
                        <c:v>-15.2610569432743</c:v>
                      </c:pt>
                      <c:pt idx="1514">
                        <c:v>-15.2566203655766</c:v>
                      </c:pt>
                      <c:pt idx="1515">
                        <c:v>-15.252183787878799</c:v>
                      </c:pt>
                      <c:pt idx="1516">
                        <c:v>-15.247747210181</c:v>
                      </c:pt>
                      <c:pt idx="1517">
                        <c:v>-15.243310632483199</c:v>
                      </c:pt>
                      <c:pt idx="1518">
                        <c:v>-15.2388740547855</c:v>
                      </c:pt>
                      <c:pt idx="1519">
                        <c:v>-15.234437477087701</c:v>
                      </c:pt>
                      <c:pt idx="1520">
                        <c:v>-15.2300008993899</c:v>
                      </c:pt>
                      <c:pt idx="1521">
                        <c:v>-15.2255643216922</c:v>
                      </c:pt>
                      <c:pt idx="1522">
                        <c:v>-15.221127743994399</c:v>
                      </c:pt>
                      <c:pt idx="1523">
                        <c:v>-15.2166911662966</c:v>
                      </c:pt>
                      <c:pt idx="1524">
                        <c:v>-15.212254588598899</c:v>
                      </c:pt>
                      <c:pt idx="1525">
                        <c:v>-15.2078180109011</c:v>
                      </c:pt>
                      <c:pt idx="1526">
                        <c:v>-15.203381433203299</c:v>
                      </c:pt>
                      <c:pt idx="1527">
                        <c:v>-15.1989448555056</c:v>
                      </c:pt>
                      <c:pt idx="1528">
                        <c:v>-15.194508277807801</c:v>
                      </c:pt>
                      <c:pt idx="1529">
                        <c:v>-15.19007170011</c:v>
                      </c:pt>
                      <c:pt idx="1530">
                        <c:v>-15.185635122412201</c:v>
                      </c:pt>
                      <c:pt idx="1531">
                        <c:v>-15.181198544714499</c:v>
                      </c:pt>
                      <c:pt idx="1532">
                        <c:v>-15.1767619670167</c:v>
                      </c:pt>
                      <c:pt idx="1533">
                        <c:v>-15.1723253893189</c:v>
                      </c:pt>
                      <c:pt idx="1534">
                        <c:v>-15.1678888116212</c:v>
                      </c:pt>
                      <c:pt idx="1535">
                        <c:v>-15.163452233923399</c:v>
                      </c:pt>
                      <c:pt idx="1536">
                        <c:v>-15.1590156562256</c:v>
                      </c:pt>
                      <c:pt idx="1537">
                        <c:v>-15.154579078527901</c:v>
                      </c:pt>
                      <c:pt idx="1538">
                        <c:v>-15.1501425008301</c:v>
                      </c:pt>
                      <c:pt idx="1539">
                        <c:v>-15.145705923132301</c:v>
                      </c:pt>
                      <c:pt idx="1540">
                        <c:v>-15.1412693454345</c:v>
                      </c:pt>
                      <c:pt idx="1541">
                        <c:v>-15.1368327677368</c:v>
                      </c:pt>
                      <c:pt idx="1542">
                        <c:v>-15.132396190039</c:v>
                      </c:pt>
                      <c:pt idx="1543">
                        <c:v>-15.127959612341201</c:v>
                      </c:pt>
                      <c:pt idx="1544">
                        <c:v>-15.123523034643499</c:v>
                      </c:pt>
                      <c:pt idx="1545">
                        <c:v>-15.1190864569457</c:v>
                      </c:pt>
                      <c:pt idx="1546">
                        <c:v>-15.114649879247899</c:v>
                      </c:pt>
                      <c:pt idx="1547">
                        <c:v>-15.1102133015502</c:v>
                      </c:pt>
                      <c:pt idx="1548">
                        <c:v>-15.105776723852401</c:v>
                      </c:pt>
                      <c:pt idx="1549">
                        <c:v>-15.1013401461546</c:v>
                      </c:pt>
                      <c:pt idx="1550">
                        <c:v>-15.096903568456799</c:v>
                      </c:pt>
                      <c:pt idx="1551">
                        <c:v>-15.0924669907591</c:v>
                      </c:pt>
                      <c:pt idx="1552">
                        <c:v>-15.088030413061301</c:v>
                      </c:pt>
                      <c:pt idx="1553">
                        <c:v>-15.0835938353635</c:v>
                      </c:pt>
                      <c:pt idx="1554">
                        <c:v>-15.0791572576658</c:v>
                      </c:pt>
                      <c:pt idx="1555">
                        <c:v>-15.074720679967999</c:v>
                      </c:pt>
                      <c:pt idx="1556">
                        <c:v>-15.0702841022702</c:v>
                      </c:pt>
                      <c:pt idx="1557">
                        <c:v>-15.065847524572501</c:v>
                      </c:pt>
                      <c:pt idx="1558">
                        <c:v>-15.0614109468747</c:v>
                      </c:pt>
                      <c:pt idx="1559">
                        <c:v>-15.056974369176899</c:v>
                      </c:pt>
                      <c:pt idx="1560">
                        <c:v>-15.0525377914791</c:v>
                      </c:pt>
                      <c:pt idx="1561">
                        <c:v>-15.048101213781401</c:v>
                      </c:pt>
                      <c:pt idx="1562">
                        <c:v>-15.0436646360836</c:v>
                      </c:pt>
                      <c:pt idx="1563">
                        <c:v>-15.039228058385801</c:v>
                      </c:pt>
                      <c:pt idx="1564">
                        <c:v>-15.034791480688099</c:v>
                      </c:pt>
                      <c:pt idx="1565">
                        <c:v>-15.0303549029903</c:v>
                      </c:pt>
                      <c:pt idx="1566">
                        <c:v>-15.025918325292499</c:v>
                      </c:pt>
                      <c:pt idx="1567">
                        <c:v>-15.0214817475948</c:v>
                      </c:pt>
                      <c:pt idx="1568">
                        <c:v>-15.017045169896999</c:v>
                      </c:pt>
                      <c:pt idx="1569">
                        <c:v>-15.0126085921992</c:v>
                      </c:pt>
                      <c:pt idx="1570">
                        <c:v>-15.008172014501501</c:v>
                      </c:pt>
                      <c:pt idx="1571">
                        <c:v>-15.0037354368037</c:v>
                      </c:pt>
                      <c:pt idx="1572">
                        <c:v>-14.999298859105901</c:v>
                      </c:pt>
                      <c:pt idx="1573">
                        <c:v>-14.9948622814081</c:v>
                      </c:pt>
                      <c:pt idx="1574">
                        <c:v>-14.9904257037104</c:v>
                      </c:pt>
                      <c:pt idx="1575">
                        <c:v>-14.985989126012599</c:v>
                      </c:pt>
                      <c:pt idx="1576">
                        <c:v>-14.9815525483148</c:v>
                      </c:pt>
                      <c:pt idx="1577">
                        <c:v>-14.977115970617101</c:v>
                      </c:pt>
                      <c:pt idx="1578">
                        <c:v>-14.9726793929193</c:v>
                      </c:pt>
                      <c:pt idx="1579">
                        <c:v>-14.968242815221499</c:v>
                      </c:pt>
                      <c:pt idx="1580">
                        <c:v>-14.9638062375238</c:v>
                      </c:pt>
                      <c:pt idx="1581">
                        <c:v>-14.959369659826001</c:v>
                      </c:pt>
                      <c:pt idx="1582">
                        <c:v>-14.9549330821282</c:v>
                      </c:pt>
                      <c:pt idx="1583">
                        <c:v>-14.950496504430401</c:v>
                      </c:pt>
                      <c:pt idx="1584">
                        <c:v>-14.946059926732699</c:v>
                      </c:pt>
                      <c:pt idx="1585">
                        <c:v>-14.9416233490349</c:v>
                      </c:pt>
                      <c:pt idx="1586">
                        <c:v>-14.9371867713371</c:v>
                      </c:pt>
                      <c:pt idx="1587">
                        <c:v>-14.9327501936394</c:v>
                      </c:pt>
                      <c:pt idx="1588">
                        <c:v>-14.928313615941599</c:v>
                      </c:pt>
                      <c:pt idx="1589">
                        <c:v>-14.9238770382438</c:v>
                      </c:pt>
                      <c:pt idx="1590">
                        <c:v>-14.919440460546101</c:v>
                      </c:pt>
                      <c:pt idx="1591">
                        <c:v>-14.9150038828483</c:v>
                      </c:pt>
                      <c:pt idx="1592">
                        <c:v>-14.910567305150501</c:v>
                      </c:pt>
                      <c:pt idx="1593">
                        <c:v>-14.9061307274527</c:v>
                      </c:pt>
                      <c:pt idx="1594">
                        <c:v>-14.901694149755</c:v>
                      </c:pt>
                      <c:pt idx="1595">
                        <c:v>-14.8972575720572</c:v>
                      </c:pt>
                      <c:pt idx="1596">
                        <c:v>-14.892820994359401</c:v>
                      </c:pt>
                      <c:pt idx="1597">
                        <c:v>-14.888384416661699</c:v>
                      </c:pt>
                      <c:pt idx="1598">
                        <c:v>-14.8839478389639</c:v>
                      </c:pt>
                      <c:pt idx="1599">
                        <c:v>-14.879511261266099</c:v>
                      </c:pt>
                      <c:pt idx="1600">
                        <c:v>-14.8750746835684</c:v>
                      </c:pt>
                      <c:pt idx="1601">
                        <c:v>-14.870638105870601</c:v>
                      </c:pt>
                      <c:pt idx="1602">
                        <c:v>-14.8662015281728</c:v>
                      </c:pt>
                      <c:pt idx="1603">
                        <c:v>-14.861764950474999</c:v>
                      </c:pt>
                      <c:pt idx="1604">
                        <c:v>-14.8573283727773</c:v>
                      </c:pt>
                      <c:pt idx="1605">
                        <c:v>-14.852891795079501</c:v>
                      </c:pt>
                      <c:pt idx="1606">
                        <c:v>-14.8484552173817</c:v>
                      </c:pt>
                      <c:pt idx="1607">
                        <c:v>-14.844018639684</c:v>
                      </c:pt>
                      <c:pt idx="1608">
                        <c:v>-14.839582061986199</c:v>
                      </c:pt>
                      <c:pt idx="1609">
                        <c:v>-14.8351454842884</c:v>
                      </c:pt>
                      <c:pt idx="1610">
                        <c:v>-14.830708906590701</c:v>
                      </c:pt>
                      <c:pt idx="1611">
                        <c:v>-14.8262723288929</c:v>
                      </c:pt>
                      <c:pt idx="1612">
                        <c:v>-14.821835751195101</c:v>
                      </c:pt>
                      <c:pt idx="1613">
                        <c:v>-14.8173991734974</c:v>
                      </c:pt>
                      <c:pt idx="1614">
                        <c:v>-14.812962595799601</c:v>
                      </c:pt>
                      <c:pt idx="1615">
                        <c:v>-14.8085260181018</c:v>
                      </c:pt>
                      <c:pt idx="1616">
                        <c:v>-14.804089440404001</c:v>
                      </c:pt>
                      <c:pt idx="1617">
                        <c:v>-14.799652862706299</c:v>
                      </c:pt>
                      <c:pt idx="1618">
                        <c:v>-14.7952162850085</c:v>
                      </c:pt>
                      <c:pt idx="1619">
                        <c:v>-14.790779707310699</c:v>
                      </c:pt>
                      <c:pt idx="1620">
                        <c:v>-14.786343129613</c:v>
                      </c:pt>
                      <c:pt idx="1621">
                        <c:v>-14.781906551915201</c:v>
                      </c:pt>
                      <c:pt idx="1622">
                        <c:v>-14.7774699742174</c:v>
                      </c:pt>
                      <c:pt idx="1623">
                        <c:v>-14.7730333965197</c:v>
                      </c:pt>
                      <c:pt idx="1624">
                        <c:v>-14.7685968188219</c:v>
                      </c:pt>
                      <c:pt idx="1625">
                        <c:v>-14.764160241124101</c:v>
                      </c:pt>
                      <c:pt idx="1626">
                        <c:v>-14.7597236634263</c:v>
                      </c:pt>
                      <c:pt idx="1627">
                        <c:v>-14.7552870857286</c:v>
                      </c:pt>
                      <c:pt idx="1628">
                        <c:v>-14.750850508030799</c:v>
                      </c:pt>
                      <c:pt idx="1629">
                        <c:v>-14.746413930333</c:v>
                      </c:pt>
                      <c:pt idx="1630">
                        <c:v>-14.741977352635301</c:v>
                      </c:pt>
                      <c:pt idx="1631">
                        <c:v>-14.7375407749375</c:v>
                      </c:pt>
                      <c:pt idx="1632">
                        <c:v>-14.733104197239699</c:v>
                      </c:pt>
                      <c:pt idx="1633">
                        <c:v>-14.728667619542</c:v>
                      </c:pt>
                      <c:pt idx="1634">
                        <c:v>-14.724231041844201</c:v>
                      </c:pt>
                      <c:pt idx="1635">
                        <c:v>-14.7197944641464</c:v>
                      </c:pt>
                      <c:pt idx="1636">
                        <c:v>-14.715357886448601</c:v>
                      </c:pt>
                      <c:pt idx="1637">
                        <c:v>-14.710921308750899</c:v>
                      </c:pt>
                      <c:pt idx="1638">
                        <c:v>-14.7064847310531</c:v>
                      </c:pt>
                      <c:pt idx="1639">
                        <c:v>-14.7020481533553</c:v>
                      </c:pt>
                      <c:pt idx="1640">
                        <c:v>-14.6976115756576</c:v>
                      </c:pt>
                      <c:pt idx="1641">
                        <c:v>-14.693174997959799</c:v>
                      </c:pt>
                      <c:pt idx="1642">
                        <c:v>-14.688738420262</c:v>
                      </c:pt>
                      <c:pt idx="1643">
                        <c:v>-14.684301842564301</c:v>
                      </c:pt>
                      <c:pt idx="1644">
                        <c:v>-14.6798652648665</c:v>
                      </c:pt>
                      <c:pt idx="1645">
                        <c:v>-14.675428687168701</c:v>
                      </c:pt>
                      <c:pt idx="1646">
                        <c:v>-14.6709921094709</c:v>
                      </c:pt>
                      <c:pt idx="1647">
                        <c:v>-14.6665555317732</c:v>
                      </c:pt>
                      <c:pt idx="1648">
                        <c:v>-14.6621189540754</c:v>
                      </c:pt>
                      <c:pt idx="1649">
                        <c:v>-14.657682376377601</c:v>
                      </c:pt>
                      <c:pt idx="1650">
                        <c:v>-14.653245798679899</c:v>
                      </c:pt>
                      <c:pt idx="1651">
                        <c:v>-14.6488092209821</c:v>
                      </c:pt>
                      <c:pt idx="1652">
                        <c:v>-14.644372643284299</c:v>
                      </c:pt>
                      <c:pt idx="1653">
                        <c:v>-14.6399360655866</c:v>
                      </c:pt>
                      <c:pt idx="1654">
                        <c:v>-14.635499487888801</c:v>
                      </c:pt>
                      <c:pt idx="1655">
                        <c:v>-14.631062910191</c:v>
                      </c:pt>
                      <c:pt idx="1656">
                        <c:v>-14.626626332493201</c:v>
                      </c:pt>
                      <c:pt idx="1657">
                        <c:v>-14.6221897547955</c:v>
                      </c:pt>
                      <c:pt idx="1658">
                        <c:v>-14.617753177097701</c:v>
                      </c:pt>
                      <c:pt idx="1659">
                        <c:v>-14.6133165993999</c:v>
                      </c:pt>
                      <c:pt idx="1660">
                        <c:v>-14.6088800217022</c:v>
                      </c:pt>
                      <c:pt idx="1661">
                        <c:v>-14.604443444004399</c:v>
                      </c:pt>
                      <c:pt idx="1662">
                        <c:v>-14.6000068663066</c:v>
                      </c:pt>
                      <c:pt idx="1663">
                        <c:v>-14.595570288608901</c:v>
                      </c:pt>
                      <c:pt idx="1664">
                        <c:v>-14.5911337109111</c:v>
                      </c:pt>
                      <c:pt idx="1665">
                        <c:v>-14.586697133213301</c:v>
                      </c:pt>
                      <c:pt idx="1666">
                        <c:v>-14.5822605555156</c:v>
                      </c:pt>
                      <c:pt idx="1667">
                        <c:v>-14.5778239778178</c:v>
                      </c:pt>
                      <c:pt idx="1668">
                        <c:v>-14.57338740012</c:v>
                      </c:pt>
                      <c:pt idx="1669">
                        <c:v>-14.568950822422201</c:v>
                      </c:pt>
                      <c:pt idx="1670">
                        <c:v>-14.564514244724499</c:v>
                      </c:pt>
                      <c:pt idx="1671">
                        <c:v>-14.5600776670267</c:v>
                      </c:pt>
                      <c:pt idx="1672">
                        <c:v>-14.555641089328899</c:v>
                      </c:pt>
                      <c:pt idx="1673">
                        <c:v>-14.5512045116312</c:v>
                      </c:pt>
                      <c:pt idx="1674">
                        <c:v>-14.546767933933401</c:v>
                      </c:pt>
                      <c:pt idx="1675">
                        <c:v>-14.5423313562356</c:v>
                      </c:pt>
                      <c:pt idx="1676">
                        <c:v>-14.5378947785379</c:v>
                      </c:pt>
                      <c:pt idx="1677">
                        <c:v>-14.5334582008401</c:v>
                      </c:pt>
                      <c:pt idx="1678">
                        <c:v>-14.529021623142301</c:v>
                      </c:pt>
                      <c:pt idx="1679">
                        <c:v>-14.5245850454445</c:v>
                      </c:pt>
                      <c:pt idx="1680">
                        <c:v>-14.5201484677468</c:v>
                      </c:pt>
                      <c:pt idx="1681">
                        <c:v>-14.515711890048999</c:v>
                      </c:pt>
                      <c:pt idx="1682">
                        <c:v>-14.5112753123512</c:v>
                      </c:pt>
                      <c:pt idx="1683">
                        <c:v>-14.506838734653501</c:v>
                      </c:pt>
                      <c:pt idx="1684">
                        <c:v>-14.5024021569557</c:v>
                      </c:pt>
                      <c:pt idx="1685">
                        <c:v>-14.497965579257899</c:v>
                      </c:pt>
                      <c:pt idx="1686">
                        <c:v>-14.4935290015602</c:v>
                      </c:pt>
                      <c:pt idx="1687">
                        <c:v>-14.489092423862401</c:v>
                      </c:pt>
                      <c:pt idx="1688">
                        <c:v>-14.4846558461646</c:v>
                      </c:pt>
                      <c:pt idx="1689">
                        <c:v>-14.480219268466801</c:v>
                      </c:pt>
                      <c:pt idx="1690">
                        <c:v>-14.475782690769099</c:v>
                      </c:pt>
                      <c:pt idx="1691">
                        <c:v>-14.4713461130713</c:v>
                      </c:pt>
                      <c:pt idx="1692">
                        <c:v>-14.4669095353735</c:v>
                      </c:pt>
                      <c:pt idx="1693">
                        <c:v>-14.4624729576758</c:v>
                      </c:pt>
                      <c:pt idx="1694">
                        <c:v>-14.458036379977999</c:v>
                      </c:pt>
                      <c:pt idx="1695">
                        <c:v>-14.4535998022802</c:v>
                      </c:pt>
                      <c:pt idx="1696">
                        <c:v>-14.449163224582501</c:v>
                      </c:pt>
                      <c:pt idx="1697">
                        <c:v>-14.4447266468847</c:v>
                      </c:pt>
                      <c:pt idx="1698">
                        <c:v>-14.440290069186901</c:v>
                      </c:pt>
                      <c:pt idx="1699">
                        <c:v>-14.4358534914891</c:v>
                      </c:pt>
                      <c:pt idx="1700">
                        <c:v>-14.4314169137914</c:v>
                      </c:pt>
                      <c:pt idx="1701">
                        <c:v>-14.4269803360936</c:v>
                      </c:pt>
                      <c:pt idx="1702">
                        <c:v>-14.4225437583958</c:v>
                      </c:pt>
                      <c:pt idx="1703">
                        <c:v>-14.418107180698099</c:v>
                      </c:pt>
                      <c:pt idx="1704">
                        <c:v>-14.4136706030003</c:v>
                      </c:pt>
                      <c:pt idx="1705">
                        <c:v>-14.409234025302499</c:v>
                      </c:pt>
                      <c:pt idx="1706">
                        <c:v>-14.4047974476048</c:v>
                      </c:pt>
                      <c:pt idx="1707">
                        <c:v>-14.400360869907001</c:v>
                      </c:pt>
                      <c:pt idx="1708">
                        <c:v>-14.3959242922092</c:v>
                      </c:pt>
                      <c:pt idx="1709">
                        <c:v>-14.3914877145115</c:v>
                      </c:pt>
                      <c:pt idx="1710">
                        <c:v>-14.3870511368137</c:v>
                      </c:pt>
                      <c:pt idx="1711">
                        <c:v>-14.3826145591159</c:v>
                      </c:pt>
                      <c:pt idx="1712">
                        <c:v>-14.3781779814181</c:v>
                      </c:pt>
                      <c:pt idx="1713">
                        <c:v>-14.3737414037204</c:v>
                      </c:pt>
                      <c:pt idx="1714">
                        <c:v>-14.369304826022599</c:v>
                      </c:pt>
                      <c:pt idx="1715">
                        <c:v>-14.3648682483248</c:v>
                      </c:pt>
                      <c:pt idx="1716">
                        <c:v>-14.360431670627101</c:v>
                      </c:pt>
                      <c:pt idx="1717">
                        <c:v>-14.3559950929293</c:v>
                      </c:pt>
                      <c:pt idx="1718">
                        <c:v>-14.351558515231501</c:v>
                      </c:pt>
                      <c:pt idx="1719">
                        <c:v>-14.347121937533799</c:v>
                      </c:pt>
                      <c:pt idx="1720">
                        <c:v>-14.342685359836</c:v>
                      </c:pt>
                      <c:pt idx="1721">
                        <c:v>-14.3382487821382</c:v>
                      </c:pt>
                      <c:pt idx="1722">
                        <c:v>-14.333812204440401</c:v>
                      </c:pt>
                      <c:pt idx="1723">
                        <c:v>-14.329375626742699</c:v>
                      </c:pt>
                      <c:pt idx="1724">
                        <c:v>-14.3249390490449</c:v>
                      </c:pt>
                      <c:pt idx="1725">
                        <c:v>-14.320502471347099</c:v>
                      </c:pt>
                      <c:pt idx="1726">
                        <c:v>-14.3160658936494</c:v>
                      </c:pt>
                      <c:pt idx="1727">
                        <c:v>-14.311629315951601</c:v>
                      </c:pt>
                      <c:pt idx="1728">
                        <c:v>-14.3071927382538</c:v>
                      </c:pt>
                      <c:pt idx="1729">
                        <c:v>-14.3027561605561</c:v>
                      </c:pt>
                      <c:pt idx="1730">
                        <c:v>-14.2983195828583</c:v>
                      </c:pt>
                      <c:pt idx="1731">
                        <c:v>-14.293883005160501</c:v>
                      </c:pt>
                      <c:pt idx="1732">
                        <c:v>-14.2894464274627</c:v>
                      </c:pt>
                      <c:pt idx="1733">
                        <c:v>-14.285009849765</c:v>
                      </c:pt>
                      <c:pt idx="1734">
                        <c:v>-14.280573272067199</c:v>
                      </c:pt>
                      <c:pt idx="1735">
                        <c:v>-14.2761366943694</c:v>
                      </c:pt>
                      <c:pt idx="1736">
                        <c:v>-14.271700116671701</c:v>
                      </c:pt>
                      <c:pt idx="1737">
                        <c:v>-14.2672635389739</c:v>
                      </c:pt>
                      <c:pt idx="1738">
                        <c:v>-14.262826961276099</c:v>
                      </c:pt>
                      <c:pt idx="1739">
                        <c:v>-14.2583903835784</c:v>
                      </c:pt>
                      <c:pt idx="1740">
                        <c:v>-14.253953805880601</c:v>
                      </c:pt>
                      <c:pt idx="1741">
                        <c:v>-14.2495172281828</c:v>
                      </c:pt>
                      <c:pt idx="1742">
                        <c:v>-14.245080650485001</c:v>
                      </c:pt>
                      <c:pt idx="1743">
                        <c:v>-14.240644072787299</c:v>
                      </c:pt>
                      <c:pt idx="1744">
                        <c:v>-14.2362074950895</c:v>
                      </c:pt>
                      <c:pt idx="1745">
                        <c:v>-14.2317709173917</c:v>
                      </c:pt>
                      <c:pt idx="1746">
                        <c:v>-14.227334339694</c:v>
                      </c:pt>
                      <c:pt idx="1747">
                        <c:v>-14.222897761996199</c:v>
                      </c:pt>
                      <c:pt idx="1748">
                        <c:v>-14.2184611842984</c:v>
                      </c:pt>
                      <c:pt idx="1749">
                        <c:v>-14.214024606600701</c:v>
                      </c:pt>
                      <c:pt idx="1750">
                        <c:v>-14.2095880289029</c:v>
                      </c:pt>
                      <c:pt idx="1751">
                        <c:v>-14.205151451205101</c:v>
                      </c:pt>
                      <c:pt idx="1752">
                        <c:v>-14.200714873507399</c:v>
                      </c:pt>
                      <c:pt idx="1753">
                        <c:v>-14.1962782958096</c:v>
                      </c:pt>
                      <c:pt idx="1754">
                        <c:v>-14.1918417181118</c:v>
                      </c:pt>
                      <c:pt idx="1755">
                        <c:v>-14.187405140414</c:v>
                      </c:pt>
                      <c:pt idx="1756">
                        <c:v>-14.182968562716299</c:v>
                      </c:pt>
                      <c:pt idx="1757">
                        <c:v>-14.1785319850185</c:v>
                      </c:pt>
                      <c:pt idx="1758">
                        <c:v>-14.174095407320699</c:v>
                      </c:pt>
                      <c:pt idx="1759">
                        <c:v>-14.169658829623</c:v>
                      </c:pt>
                      <c:pt idx="1760">
                        <c:v>-14.165222251925201</c:v>
                      </c:pt>
                      <c:pt idx="1761">
                        <c:v>-14.1607856742274</c:v>
                      </c:pt>
                      <c:pt idx="1762">
                        <c:v>-14.1563490965297</c:v>
                      </c:pt>
                      <c:pt idx="1763">
                        <c:v>-14.151912518831899</c:v>
                      </c:pt>
                      <c:pt idx="1764">
                        <c:v>-14.1474759411341</c:v>
                      </c:pt>
                      <c:pt idx="1765">
                        <c:v>-14.1430393634363</c:v>
                      </c:pt>
                      <c:pt idx="1766">
                        <c:v>-14.1386027857386</c:v>
                      </c:pt>
                      <c:pt idx="1767">
                        <c:v>-14.134166208040799</c:v>
                      </c:pt>
                      <c:pt idx="1768">
                        <c:v>-14.129729630343</c:v>
                      </c:pt>
                      <c:pt idx="1769">
                        <c:v>-14.125293052645301</c:v>
                      </c:pt>
                      <c:pt idx="1770">
                        <c:v>-14.1208564749475</c:v>
                      </c:pt>
                      <c:pt idx="1771">
                        <c:v>-14.116419897249701</c:v>
                      </c:pt>
                      <c:pt idx="1772">
                        <c:v>-14.111983319551999</c:v>
                      </c:pt>
                      <c:pt idx="1773">
                        <c:v>-14.1075467418542</c:v>
                      </c:pt>
                      <c:pt idx="1774">
                        <c:v>-14.1031101641564</c:v>
                      </c:pt>
                      <c:pt idx="1775">
                        <c:v>-14.098673586458601</c:v>
                      </c:pt>
                      <c:pt idx="1776">
                        <c:v>-14.094237008760899</c:v>
                      </c:pt>
                      <c:pt idx="1777">
                        <c:v>-14.0898004310631</c:v>
                      </c:pt>
                      <c:pt idx="1778">
                        <c:v>-14.085363853365299</c:v>
                      </c:pt>
                      <c:pt idx="1779">
                        <c:v>-14.0809272756676</c:v>
                      </c:pt>
                      <c:pt idx="1780">
                        <c:v>-14.076490697969801</c:v>
                      </c:pt>
                      <c:pt idx="1781">
                        <c:v>-14.072054120272</c:v>
                      </c:pt>
                      <c:pt idx="1782">
                        <c:v>-14.0676175425743</c:v>
                      </c:pt>
                      <c:pt idx="1783">
                        <c:v>-14.0631809648765</c:v>
                      </c:pt>
                      <c:pt idx="1784">
                        <c:v>-14.058744387178701</c:v>
                      </c:pt>
                      <c:pt idx="1785">
                        <c:v>-14.0543078094809</c:v>
                      </c:pt>
                      <c:pt idx="1786">
                        <c:v>-14.0498712317832</c:v>
                      </c:pt>
                      <c:pt idx="1787">
                        <c:v>-14.045434654085399</c:v>
                      </c:pt>
                      <c:pt idx="1788">
                        <c:v>-14.0409980763876</c:v>
                      </c:pt>
                      <c:pt idx="1789">
                        <c:v>-14.036561498689901</c:v>
                      </c:pt>
                      <c:pt idx="1790">
                        <c:v>-14.0321249209921</c:v>
                      </c:pt>
                      <c:pt idx="1791">
                        <c:v>-14.027688343294299</c:v>
                      </c:pt>
                      <c:pt idx="1792">
                        <c:v>-14.0232517655966</c:v>
                      </c:pt>
                      <c:pt idx="1793">
                        <c:v>-14.018815187898801</c:v>
                      </c:pt>
                      <c:pt idx="1794">
                        <c:v>-14.014378610201</c:v>
                      </c:pt>
                      <c:pt idx="1795">
                        <c:v>-14.0099420325033</c:v>
                      </c:pt>
                      <c:pt idx="1796">
                        <c:v>-14.005505454805499</c:v>
                      </c:pt>
                      <c:pt idx="1797">
                        <c:v>-14.0010688771077</c:v>
                      </c:pt>
                      <c:pt idx="1798">
                        <c:v>-13.9966322994099</c:v>
                      </c:pt>
                      <c:pt idx="1799">
                        <c:v>-13.9921957217122</c:v>
                      </c:pt>
                      <c:pt idx="1800">
                        <c:v>-13.987759144014399</c:v>
                      </c:pt>
                      <c:pt idx="1801">
                        <c:v>-13.9833225663166</c:v>
                      </c:pt>
                      <c:pt idx="1802">
                        <c:v>-13.978885988618901</c:v>
                      </c:pt>
                      <c:pt idx="1803">
                        <c:v>-13.9744494109211</c:v>
                      </c:pt>
                      <c:pt idx="1804">
                        <c:v>-13.970012833223301</c:v>
                      </c:pt>
                      <c:pt idx="1805">
                        <c:v>-13.965576255525599</c:v>
                      </c:pt>
                      <c:pt idx="1806">
                        <c:v>-13.9611396778278</c:v>
                      </c:pt>
                      <c:pt idx="1807">
                        <c:v>-13.956703100129999</c:v>
                      </c:pt>
                      <c:pt idx="1808">
                        <c:v>-13.9522665224322</c:v>
                      </c:pt>
                      <c:pt idx="1809">
                        <c:v>-13.947829944734501</c:v>
                      </c:pt>
                      <c:pt idx="1810">
                        <c:v>-13.9433933670367</c:v>
                      </c:pt>
                      <c:pt idx="1811">
                        <c:v>-13.938956789338899</c:v>
                      </c:pt>
                      <c:pt idx="1812">
                        <c:v>-13.9345202116412</c:v>
                      </c:pt>
                      <c:pt idx="1813">
                        <c:v>-13.930083633943401</c:v>
                      </c:pt>
                      <c:pt idx="1814">
                        <c:v>-13.9256470562456</c:v>
                      </c:pt>
                      <c:pt idx="1815">
                        <c:v>-13.9212104785479</c:v>
                      </c:pt>
                      <c:pt idx="1816">
                        <c:v>-13.916773900850099</c:v>
                      </c:pt>
                      <c:pt idx="1817">
                        <c:v>-13.9123373231523</c:v>
                      </c:pt>
                      <c:pt idx="1818">
                        <c:v>-13.9079007454545</c:v>
                      </c:pt>
                      <c:pt idx="1819">
                        <c:v>-13.9034641677568</c:v>
                      </c:pt>
                      <c:pt idx="1820">
                        <c:v>-13.899027590058999</c:v>
                      </c:pt>
                      <c:pt idx="1821">
                        <c:v>-13.8945910123612</c:v>
                      </c:pt>
                      <c:pt idx="1822">
                        <c:v>-13.890154434663501</c:v>
                      </c:pt>
                      <c:pt idx="1823">
                        <c:v>-13.8857178569657</c:v>
                      </c:pt>
                      <c:pt idx="1824">
                        <c:v>-13.881281279267901</c:v>
                      </c:pt>
                      <c:pt idx="1825">
                        <c:v>-13.876844701570199</c:v>
                      </c:pt>
                      <c:pt idx="1826">
                        <c:v>-13.8724081238724</c:v>
                      </c:pt>
                      <c:pt idx="1827">
                        <c:v>-13.8679715461746</c:v>
                      </c:pt>
                      <c:pt idx="1828">
                        <c:v>-13.863534968476801</c:v>
                      </c:pt>
                      <c:pt idx="1829">
                        <c:v>-13.859098390779099</c:v>
                      </c:pt>
                      <c:pt idx="1830">
                        <c:v>-13.8546618130813</c:v>
                      </c:pt>
                      <c:pt idx="1831">
                        <c:v>-13.850225235383499</c:v>
                      </c:pt>
                      <c:pt idx="1832">
                        <c:v>-13.8457886576858</c:v>
                      </c:pt>
                      <c:pt idx="1833">
                        <c:v>-13.841352079988001</c:v>
                      </c:pt>
                      <c:pt idx="1834">
                        <c:v>-13.8369155022902</c:v>
                      </c:pt>
                      <c:pt idx="1835">
                        <c:v>-13.8324789245925</c:v>
                      </c:pt>
                      <c:pt idx="1836">
                        <c:v>-13.8280423468947</c:v>
                      </c:pt>
                      <c:pt idx="1837">
                        <c:v>-13.823605769196901</c:v>
                      </c:pt>
                      <c:pt idx="1838">
                        <c:v>-13.819169191499199</c:v>
                      </c:pt>
                      <c:pt idx="1839">
                        <c:v>-13.8147326138014</c:v>
                      </c:pt>
                      <c:pt idx="1840">
                        <c:v>-13.810296036103599</c:v>
                      </c:pt>
                      <c:pt idx="1841">
                        <c:v>-13.8058594584058</c:v>
                      </c:pt>
                      <c:pt idx="1842">
                        <c:v>-13.801422880708101</c:v>
                      </c:pt>
                      <c:pt idx="1843">
                        <c:v>-13.7969863030103</c:v>
                      </c:pt>
                      <c:pt idx="1844">
                        <c:v>-13.792549725312499</c:v>
                      </c:pt>
                      <c:pt idx="1845">
                        <c:v>-13.7881131476148</c:v>
                      </c:pt>
                      <c:pt idx="1846">
                        <c:v>-13.783676569917001</c:v>
                      </c:pt>
                      <c:pt idx="1847">
                        <c:v>-13.7792399922192</c:v>
                      </c:pt>
                      <c:pt idx="1848">
                        <c:v>-13.7748034145215</c:v>
                      </c:pt>
                      <c:pt idx="1849">
                        <c:v>-13.770366836823699</c:v>
                      </c:pt>
                      <c:pt idx="1850">
                        <c:v>-13.7659302591259</c:v>
                      </c:pt>
                      <c:pt idx="1851">
                        <c:v>-13.761493681428099</c:v>
                      </c:pt>
                      <c:pt idx="1852">
                        <c:v>-13.7570571037304</c:v>
                      </c:pt>
                      <c:pt idx="1853">
                        <c:v>-13.752620526032601</c:v>
                      </c:pt>
                      <c:pt idx="1854">
                        <c:v>-13.7481839483348</c:v>
                      </c:pt>
                      <c:pt idx="1855">
                        <c:v>-13.743747370637101</c:v>
                      </c:pt>
                      <c:pt idx="1856">
                        <c:v>-13.7393107929393</c:v>
                      </c:pt>
                      <c:pt idx="1857">
                        <c:v>-13.734874215241501</c:v>
                      </c:pt>
                      <c:pt idx="1858">
                        <c:v>-13.730437637543799</c:v>
                      </c:pt>
                      <c:pt idx="1859">
                        <c:v>-13.726001059846</c:v>
                      </c:pt>
                      <c:pt idx="1860">
                        <c:v>-13.721564482148199</c:v>
                      </c:pt>
                      <c:pt idx="1861">
                        <c:v>-13.7171279044504</c:v>
                      </c:pt>
                      <c:pt idx="1862">
                        <c:v>-13.712691326752701</c:v>
                      </c:pt>
                      <c:pt idx="1863">
                        <c:v>-13.7082547490549</c:v>
                      </c:pt>
                      <c:pt idx="1864">
                        <c:v>-13.703818171357099</c:v>
                      </c:pt>
                      <c:pt idx="1865">
                        <c:v>-13.6993815936594</c:v>
                      </c:pt>
                      <c:pt idx="1866">
                        <c:v>-13.694945015961601</c:v>
                      </c:pt>
                      <c:pt idx="1867">
                        <c:v>-13.6905084382638</c:v>
                      </c:pt>
                      <c:pt idx="1868">
                        <c:v>-13.6860718605661</c:v>
                      </c:pt>
                      <c:pt idx="1869">
                        <c:v>-13.681635282868299</c:v>
                      </c:pt>
                      <c:pt idx="1870">
                        <c:v>-13.6771987051705</c:v>
                      </c:pt>
                      <c:pt idx="1871">
                        <c:v>-13.6727621274727</c:v>
                      </c:pt>
                      <c:pt idx="1872">
                        <c:v>-13.668325549775</c:v>
                      </c:pt>
                      <c:pt idx="1873">
                        <c:v>-13.663888972077199</c:v>
                      </c:pt>
                      <c:pt idx="1874">
                        <c:v>-13.6594523943794</c:v>
                      </c:pt>
                      <c:pt idx="1875">
                        <c:v>-13.655015816681701</c:v>
                      </c:pt>
                      <c:pt idx="1876">
                        <c:v>-13.6505792389839</c:v>
                      </c:pt>
                      <c:pt idx="1877">
                        <c:v>-13.646142661286101</c:v>
                      </c:pt>
                      <c:pt idx="1878">
                        <c:v>-13.641706083588399</c:v>
                      </c:pt>
                      <c:pt idx="1879">
                        <c:v>-13.6372695058906</c:v>
                      </c:pt>
                      <c:pt idx="1880">
                        <c:v>-13.6328329281928</c:v>
                      </c:pt>
                      <c:pt idx="1881">
                        <c:v>-13.628396350495001</c:v>
                      </c:pt>
                      <c:pt idx="1882">
                        <c:v>-13.623959772797299</c:v>
                      </c:pt>
                      <c:pt idx="1883">
                        <c:v>-13.6195231950995</c:v>
                      </c:pt>
                      <c:pt idx="1884">
                        <c:v>-13.615086617401699</c:v>
                      </c:pt>
                      <c:pt idx="1885">
                        <c:v>-13.610650039704</c:v>
                      </c:pt>
                      <c:pt idx="1886">
                        <c:v>-13.606213462006201</c:v>
                      </c:pt>
                      <c:pt idx="1887">
                        <c:v>-13.6017768843084</c:v>
                      </c:pt>
                      <c:pt idx="1888">
                        <c:v>-13.5973403066107</c:v>
                      </c:pt>
                      <c:pt idx="1889">
                        <c:v>-13.5929037289129</c:v>
                      </c:pt>
                      <c:pt idx="1890">
                        <c:v>-13.588467151215101</c:v>
                      </c:pt>
                      <c:pt idx="1891">
                        <c:v>-13.584030573517399</c:v>
                      </c:pt>
                      <c:pt idx="1892">
                        <c:v>-13.5795939958196</c:v>
                      </c:pt>
                      <c:pt idx="1893">
                        <c:v>-13.575157418121799</c:v>
                      </c:pt>
                      <c:pt idx="1894">
                        <c:v>-13.570720840424</c:v>
                      </c:pt>
                      <c:pt idx="1895">
                        <c:v>-13.566284262726301</c:v>
                      </c:pt>
                      <c:pt idx="1896">
                        <c:v>-13.5618476850285</c:v>
                      </c:pt>
                      <c:pt idx="1897">
                        <c:v>-13.557411107330701</c:v>
                      </c:pt>
                      <c:pt idx="1898">
                        <c:v>-13.552974529633</c:v>
                      </c:pt>
                      <c:pt idx="1899">
                        <c:v>-13.5485379519352</c:v>
                      </c:pt>
                      <c:pt idx="1900">
                        <c:v>-13.5441013742374</c:v>
                      </c:pt>
                      <c:pt idx="1901">
                        <c:v>-13.5396647965397</c:v>
                      </c:pt>
                      <c:pt idx="1902">
                        <c:v>-13.535228218841899</c:v>
                      </c:pt>
                      <c:pt idx="1903">
                        <c:v>-13.5307916411441</c:v>
                      </c:pt>
                      <c:pt idx="1904">
                        <c:v>-13.526355063446299</c:v>
                      </c:pt>
                      <c:pt idx="1905">
                        <c:v>-13.5219184857486</c:v>
                      </c:pt>
                      <c:pt idx="1906">
                        <c:v>-13.517481908050801</c:v>
                      </c:pt>
                      <c:pt idx="1907">
                        <c:v>-13.513045330353</c:v>
                      </c:pt>
                      <c:pt idx="1908">
                        <c:v>-13.5086087526553</c:v>
                      </c:pt>
                      <c:pt idx="1909">
                        <c:v>-13.5041721749575</c:v>
                      </c:pt>
                      <c:pt idx="1910">
                        <c:v>-13.499735597259701</c:v>
                      </c:pt>
                      <c:pt idx="1911">
                        <c:v>-13.495299019561999</c:v>
                      </c:pt>
                      <c:pt idx="1912">
                        <c:v>-13.4908624418642</c:v>
                      </c:pt>
                      <c:pt idx="1913">
                        <c:v>-13.486425864166399</c:v>
                      </c:pt>
                      <c:pt idx="1914">
                        <c:v>-13.4819892864686</c:v>
                      </c:pt>
                      <c:pt idx="1915">
                        <c:v>-13.477552708770901</c:v>
                      </c:pt>
                      <c:pt idx="1916">
                        <c:v>-13.4731161310731</c:v>
                      </c:pt>
                      <c:pt idx="1917">
                        <c:v>-13.468679553375299</c:v>
                      </c:pt>
                      <c:pt idx="1918">
                        <c:v>-13.4642429756776</c:v>
                      </c:pt>
                      <c:pt idx="1919">
                        <c:v>-13.459806397979801</c:v>
                      </c:pt>
                      <c:pt idx="1920">
                        <c:v>-13.455369820282</c:v>
                      </c:pt>
                      <c:pt idx="1921">
                        <c:v>-13.4509332425843</c:v>
                      </c:pt>
                      <c:pt idx="1922">
                        <c:v>-13.446496664886499</c:v>
                      </c:pt>
                      <c:pt idx="1923">
                        <c:v>-13.4420600871887</c:v>
                      </c:pt>
                      <c:pt idx="1924">
                        <c:v>-13.437623509491001</c:v>
                      </c:pt>
                      <c:pt idx="1925">
                        <c:v>-13.4331869317932</c:v>
                      </c:pt>
                      <c:pt idx="1926">
                        <c:v>-13.428750354095399</c:v>
                      </c:pt>
                      <c:pt idx="1927">
                        <c:v>-13.4243137763976</c:v>
                      </c:pt>
                      <c:pt idx="1928">
                        <c:v>-13.419877198699901</c:v>
                      </c:pt>
                      <c:pt idx="1929">
                        <c:v>-13.4154406210021</c:v>
                      </c:pt>
                      <c:pt idx="1930">
                        <c:v>-13.411004043304301</c:v>
                      </c:pt>
                      <c:pt idx="1931">
                        <c:v>-13.406567465606599</c:v>
                      </c:pt>
                      <c:pt idx="1932">
                        <c:v>-13.4021308879088</c:v>
                      </c:pt>
                      <c:pt idx="1933">
                        <c:v>-13.397694310211</c:v>
                      </c:pt>
                      <c:pt idx="1934">
                        <c:v>-13.3932577325133</c:v>
                      </c:pt>
                      <c:pt idx="1935">
                        <c:v>-13.388821154815499</c:v>
                      </c:pt>
                      <c:pt idx="1936">
                        <c:v>-13.3843845771177</c:v>
                      </c:pt>
                      <c:pt idx="1937">
                        <c:v>-13.379947999419899</c:v>
                      </c:pt>
                      <c:pt idx="1938">
                        <c:v>-13.3755114217222</c:v>
                      </c:pt>
                      <c:pt idx="1939">
                        <c:v>-13.371074844024401</c:v>
                      </c:pt>
                      <c:pt idx="1940">
                        <c:v>-13.3666382663266</c:v>
                      </c:pt>
                      <c:pt idx="1941">
                        <c:v>-13.3622016886289</c:v>
                      </c:pt>
                      <c:pt idx="1942">
                        <c:v>-13.3577651109311</c:v>
                      </c:pt>
                      <c:pt idx="1943">
                        <c:v>-13.3533285332333</c:v>
                      </c:pt>
                      <c:pt idx="1944">
                        <c:v>-13.348891955535599</c:v>
                      </c:pt>
                      <c:pt idx="1945">
                        <c:v>-13.3444553778378</c:v>
                      </c:pt>
                      <c:pt idx="1946">
                        <c:v>-13.340018800139999</c:v>
                      </c:pt>
                      <c:pt idx="1947">
                        <c:v>-13.3355822224422</c:v>
                      </c:pt>
                      <c:pt idx="1948">
                        <c:v>-13.331145644744501</c:v>
                      </c:pt>
                      <c:pt idx="1949">
                        <c:v>-13.3267090670467</c:v>
                      </c:pt>
                      <c:pt idx="1950">
                        <c:v>-13.322272489348901</c:v>
                      </c:pt>
                      <c:pt idx="1951">
                        <c:v>-13.3178359116512</c:v>
                      </c:pt>
                      <c:pt idx="1952">
                        <c:v>-13.3133993339534</c:v>
                      </c:pt>
                      <c:pt idx="1953">
                        <c:v>-13.3089627562556</c:v>
                      </c:pt>
                      <c:pt idx="1954">
                        <c:v>-13.3045261785579</c:v>
                      </c:pt>
                      <c:pt idx="1955">
                        <c:v>-13.300089600860099</c:v>
                      </c:pt>
                      <c:pt idx="1956">
                        <c:v>-13.2956530231623</c:v>
                      </c:pt>
                      <c:pt idx="1957">
                        <c:v>-13.291216445464499</c:v>
                      </c:pt>
                      <c:pt idx="1958">
                        <c:v>-13.2867798677668</c:v>
                      </c:pt>
                      <c:pt idx="1959">
                        <c:v>-13.282343290069001</c:v>
                      </c:pt>
                      <c:pt idx="1960">
                        <c:v>-13.2779067123712</c:v>
                      </c:pt>
                      <c:pt idx="1961">
                        <c:v>-13.2734701346735</c:v>
                      </c:pt>
                      <c:pt idx="1962">
                        <c:v>-13.2690335569757</c:v>
                      </c:pt>
                      <c:pt idx="1963">
                        <c:v>-13.264596979277901</c:v>
                      </c:pt>
                      <c:pt idx="1964">
                        <c:v>-13.260160401580199</c:v>
                      </c:pt>
                      <c:pt idx="1965">
                        <c:v>-13.2557238238824</c:v>
                      </c:pt>
                      <c:pt idx="1966">
                        <c:v>-13.251287246184599</c:v>
                      </c:pt>
                      <c:pt idx="1967">
                        <c:v>-13.2468506684868</c:v>
                      </c:pt>
                      <c:pt idx="1968">
                        <c:v>-13.242414090789101</c:v>
                      </c:pt>
                      <c:pt idx="1969">
                        <c:v>-13.2379775130913</c:v>
                      </c:pt>
                      <c:pt idx="1970">
                        <c:v>-13.233540935393499</c:v>
                      </c:pt>
                      <c:pt idx="1971">
                        <c:v>-13.2291043576958</c:v>
                      </c:pt>
                      <c:pt idx="1972">
                        <c:v>-13.224667779998001</c:v>
                      </c:pt>
                      <c:pt idx="1973">
                        <c:v>-13.2202312023002</c:v>
                      </c:pt>
                      <c:pt idx="1974">
                        <c:v>-13.2157946246025</c:v>
                      </c:pt>
                      <c:pt idx="1975">
                        <c:v>-13.211358046904699</c:v>
                      </c:pt>
                      <c:pt idx="1976">
                        <c:v>-13.2069214692069</c:v>
                      </c:pt>
                      <c:pt idx="1977">
                        <c:v>-13.202484891509201</c:v>
                      </c:pt>
                      <c:pt idx="1978">
                        <c:v>-13.1980483138114</c:v>
                      </c:pt>
                      <c:pt idx="1979">
                        <c:v>-13.193611736113599</c:v>
                      </c:pt>
                      <c:pt idx="1980">
                        <c:v>-13.1891751584158</c:v>
                      </c:pt>
                      <c:pt idx="1981">
                        <c:v>-13.184738580718101</c:v>
                      </c:pt>
                      <c:pt idx="1982">
                        <c:v>-13.1803020030203</c:v>
                      </c:pt>
                      <c:pt idx="1983">
                        <c:v>-13.175865425322501</c:v>
                      </c:pt>
                      <c:pt idx="1984">
                        <c:v>-13.171428847624799</c:v>
                      </c:pt>
                      <c:pt idx="1985">
                        <c:v>-13.166992269927</c:v>
                      </c:pt>
                      <c:pt idx="1986">
                        <c:v>-13.1625556922292</c:v>
                      </c:pt>
                      <c:pt idx="1987">
                        <c:v>-13.1581191145315</c:v>
                      </c:pt>
                      <c:pt idx="1988">
                        <c:v>-13.153682536833699</c:v>
                      </c:pt>
                      <c:pt idx="1989">
                        <c:v>-13.1492459591359</c:v>
                      </c:pt>
                      <c:pt idx="1990">
                        <c:v>-13.144809381438099</c:v>
                      </c:pt>
                      <c:pt idx="1991">
                        <c:v>-13.1403728037404</c:v>
                      </c:pt>
                      <c:pt idx="1992">
                        <c:v>-13.135936226042601</c:v>
                      </c:pt>
                      <c:pt idx="1993">
                        <c:v>-13.1314996483448</c:v>
                      </c:pt>
                      <c:pt idx="1994">
                        <c:v>-13.1270630706471</c:v>
                      </c:pt>
                      <c:pt idx="1995">
                        <c:v>-13.1226264929493</c:v>
                      </c:pt>
                      <c:pt idx="1996">
                        <c:v>-13.1181899152515</c:v>
                      </c:pt>
                      <c:pt idx="1997">
                        <c:v>-13.113753337553799</c:v>
                      </c:pt>
                      <c:pt idx="1998">
                        <c:v>-13.109316759856</c:v>
                      </c:pt>
                      <c:pt idx="1999">
                        <c:v>-13.104880182158199</c:v>
                      </c:pt>
                      <c:pt idx="2000">
                        <c:v>-13.1004436044604</c:v>
                      </c:pt>
                      <c:pt idx="2001">
                        <c:v>-13.096007026762701</c:v>
                      </c:pt>
                      <c:pt idx="2002">
                        <c:v>-13.0915704490649</c:v>
                      </c:pt>
                      <c:pt idx="2003">
                        <c:v>-13.087133871367101</c:v>
                      </c:pt>
                      <c:pt idx="2004">
                        <c:v>-13.082697293669399</c:v>
                      </c:pt>
                      <c:pt idx="2005">
                        <c:v>-13.0782607159716</c:v>
                      </c:pt>
                      <c:pt idx="2006">
                        <c:v>-13.0738241382738</c:v>
                      </c:pt>
                      <c:pt idx="2007">
                        <c:v>-13.0693875605761</c:v>
                      </c:pt>
                      <c:pt idx="2008">
                        <c:v>-13.064950982878299</c:v>
                      </c:pt>
                      <c:pt idx="2009">
                        <c:v>-13.0605144051805</c:v>
                      </c:pt>
                      <c:pt idx="2010">
                        <c:v>-13.056077827482699</c:v>
                      </c:pt>
                      <c:pt idx="2011">
                        <c:v>-13.051641249785</c:v>
                      </c:pt>
                      <c:pt idx="2012">
                        <c:v>-13.047204672087201</c:v>
                      </c:pt>
                      <c:pt idx="2013">
                        <c:v>-13.0427680943894</c:v>
                      </c:pt>
                      <c:pt idx="2014">
                        <c:v>-13.0383315166917</c:v>
                      </c:pt>
                      <c:pt idx="2015">
                        <c:v>-13.0338949389939</c:v>
                      </c:pt>
                      <c:pt idx="2016">
                        <c:v>-13.029458361296101</c:v>
                      </c:pt>
                      <c:pt idx="2017">
                        <c:v>-13.025021783598399</c:v>
                      </c:pt>
                      <c:pt idx="2018">
                        <c:v>-13.0205852059006</c:v>
                      </c:pt>
                      <c:pt idx="2019">
                        <c:v>-13.016148628202799</c:v>
                      </c:pt>
                      <c:pt idx="2020">
                        <c:v>-13.0117120505051</c:v>
                      </c:pt>
                      <c:pt idx="2021">
                        <c:v>-13.007275472807301</c:v>
                      </c:pt>
                      <c:pt idx="2022">
                        <c:v>-13.0028388951095</c:v>
                      </c:pt>
                      <c:pt idx="2023">
                        <c:v>-12.998402317411699</c:v>
                      </c:pt>
                      <c:pt idx="2024">
                        <c:v>-12.993965739714</c:v>
                      </c:pt>
                      <c:pt idx="2025">
                        <c:v>-12.989529162016201</c:v>
                      </c:pt>
                      <c:pt idx="2026">
                        <c:v>-12.9850925843184</c:v>
                      </c:pt>
                      <c:pt idx="2027">
                        <c:v>-12.9806560066207</c:v>
                      </c:pt>
                      <c:pt idx="2028">
                        <c:v>-12.976219428922899</c:v>
                      </c:pt>
                      <c:pt idx="2029">
                        <c:v>-12.9717828512251</c:v>
                      </c:pt>
                      <c:pt idx="2030">
                        <c:v>-12.967346273527401</c:v>
                      </c:pt>
                      <c:pt idx="2031">
                        <c:v>-12.9629096958296</c:v>
                      </c:pt>
                      <c:pt idx="2032">
                        <c:v>-12.958473118131799</c:v>
                      </c:pt>
                      <c:pt idx="2033">
                        <c:v>-12.954036540434</c:v>
                      </c:pt>
                      <c:pt idx="2034">
                        <c:v>-12.949599962736301</c:v>
                      </c:pt>
                      <c:pt idx="2035">
                        <c:v>-12.9451633850385</c:v>
                      </c:pt>
                      <c:pt idx="2036">
                        <c:v>-12.940726807340701</c:v>
                      </c:pt>
                      <c:pt idx="2037">
                        <c:v>-12.936290229642999</c:v>
                      </c:pt>
                      <c:pt idx="2038">
                        <c:v>-12.9318536519452</c:v>
                      </c:pt>
                      <c:pt idx="2039">
                        <c:v>-12.927417074247399</c:v>
                      </c:pt>
                      <c:pt idx="2040">
                        <c:v>-12.9229804965497</c:v>
                      </c:pt>
                      <c:pt idx="2041">
                        <c:v>-12.918543918851899</c:v>
                      </c:pt>
                      <c:pt idx="2042">
                        <c:v>-12.9141073411541</c:v>
                      </c:pt>
                      <c:pt idx="2043">
                        <c:v>-12.909670763456299</c:v>
                      </c:pt>
                      <c:pt idx="2044">
                        <c:v>-12.9052341857586</c:v>
                      </c:pt>
                      <c:pt idx="2045">
                        <c:v>-12.900797608060801</c:v>
                      </c:pt>
                      <c:pt idx="2046">
                        <c:v>-12.896361030363</c:v>
                      </c:pt>
                      <c:pt idx="2047">
                        <c:v>-12.8919244526653</c:v>
                      </c:pt>
                      <c:pt idx="2048">
                        <c:v>-12.887487874967499</c:v>
                      </c:pt>
                      <c:pt idx="2049">
                        <c:v>-12.8830512972697</c:v>
                      </c:pt>
                      <c:pt idx="2050">
                        <c:v>-12.878614719572001</c:v>
                      </c:pt>
                      <c:pt idx="2051">
                        <c:v>-12.8741781418742</c:v>
                      </c:pt>
                      <c:pt idx="2052">
                        <c:v>-12.869741564176399</c:v>
                      </c:pt>
                      <c:pt idx="2053">
                        <c:v>-12.8653049864786</c:v>
                      </c:pt>
                      <c:pt idx="2054">
                        <c:v>-12.860868408780901</c:v>
                      </c:pt>
                      <c:pt idx="2055">
                        <c:v>-12.8564318310831</c:v>
                      </c:pt>
                      <c:pt idx="2056">
                        <c:v>-12.851995253385301</c:v>
                      </c:pt>
                      <c:pt idx="2057">
                        <c:v>-12.847558675687599</c:v>
                      </c:pt>
                      <c:pt idx="2058">
                        <c:v>-12.8431220979898</c:v>
                      </c:pt>
                      <c:pt idx="2059">
                        <c:v>-12.838685520292</c:v>
                      </c:pt>
                      <c:pt idx="2060">
                        <c:v>-12.8342489425943</c:v>
                      </c:pt>
                      <c:pt idx="2061">
                        <c:v>-12.829812364896499</c:v>
                      </c:pt>
                      <c:pt idx="2062">
                        <c:v>-12.8253757871987</c:v>
                      </c:pt>
                      <c:pt idx="2063">
                        <c:v>-12.820939209501001</c:v>
                      </c:pt>
                      <c:pt idx="2064">
                        <c:v>-12.8165026318032</c:v>
                      </c:pt>
                      <c:pt idx="2065">
                        <c:v>-12.812066054105401</c:v>
                      </c:pt>
                      <c:pt idx="2066">
                        <c:v>-12.8076294764076</c:v>
                      </c:pt>
                      <c:pt idx="2067">
                        <c:v>-12.8031928987099</c:v>
                      </c:pt>
                      <c:pt idx="2068">
                        <c:v>-12.7987563210121</c:v>
                      </c:pt>
                      <c:pt idx="2069">
                        <c:v>-12.794319743314301</c:v>
                      </c:pt>
                      <c:pt idx="2070">
                        <c:v>-12.789883165616599</c:v>
                      </c:pt>
                      <c:pt idx="2071">
                        <c:v>-12.7854465879188</c:v>
                      </c:pt>
                      <c:pt idx="2072">
                        <c:v>-12.781010010220999</c:v>
                      </c:pt>
                      <c:pt idx="2073">
                        <c:v>-12.7765734325233</c:v>
                      </c:pt>
                      <c:pt idx="2074">
                        <c:v>-12.772136854825501</c:v>
                      </c:pt>
                      <c:pt idx="2075">
                        <c:v>-12.7677002771277</c:v>
                      </c:pt>
                      <c:pt idx="2076">
                        <c:v>-12.763263699429899</c:v>
                      </c:pt>
                      <c:pt idx="2077">
                        <c:v>-12.7588271217322</c:v>
                      </c:pt>
                      <c:pt idx="2078">
                        <c:v>-12.754390544034401</c:v>
                      </c:pt>
                      <c:pt idx="2079">
                        <c:v>-12.7499539663366</c:v>
                      </c:pt>
                      <c:pt idx="2080">
                        <c:v>-12.7455173886389</c:v>
                      </c:pt>
                      <c:pt idx="2081">
                        <c:v>-12.741080810941099</c:v>
                      </c:pt>
                      <c:pt idx="2082">
                        <c:v>-12.7366442332433</c:v>
                      </c:pt>
                      <c:pt idx="2083">
                        <c:v>-12.732207655545601</c:v>
                      </c:pt>
                      <c:pt idx="2084">
                        <c:v>-12.7277710778478</c:v>
                      </c:pt>
                      <c:pt idx="2085">
                        <c:v>-12.723334500149999</c:v>
                      </c:pt>
                      <c:pt idx="2086">
                        <c:v>-12.7188979224522</c:v>
                      </c:pt>
                      <c:pt idx="2087">
                        <c:v>-12.714461344754501</c:v>
                      </c:pt>
                      <c:pt idx="2088">
                        <c:v>-12.7100247670567</c:v>
                      </c:pt>
                      <c:pt idx="2089">
                        <c:v>-12.705588189358901</c:v>
                      </c:pt>
                      <c:pt idx="2090">
                        <c:v>-12.701151611661199</c:v>
                      </c:pt>
                      <c:pt idx="2091">
                        <c:v>-12.6967150339634</c:v>
                      </c:pt>
                      <c:pt idx="2092">
                        <c:v>-12.692278456265599</c:v>
                      </c:pt>
                      <c:pt idx="2093">
                        <c:v>-12.6878418785679</c:v>
                      </c:pt>
                      <c:pt idx="2094">
                        <c:v>-12.683405300870101</c:v>
                      </c:pt>
                      <c:pt idx="2095">
                        <c:v>-12.6789687231723</c:v>
                      </c:pt>
                      <c:pt idx="2096">
                        <c:v>-12.674532145474499</c:v>
                      </c:pt>
                      <c:pt idx="2097">
                        <c:v>-12.6700955677768</c:v>
                      </c:pt>
                      <c:pt idx="2098">
                        <c:v>-12.665658990079001</c:v>
                      </c:pt>
                      <c:pt idx="2099">
                        <c:v>-12.6612224123812</c:v>
                      </c:pt>
                      <c:pt idx="2100">
                        <c:v>-12.6567858346835</c:v>
                      </c:pt>
                      <c:pt idx="2101">
                        <c:v>-12.652349256985699</c:v>
                      </c:pt>
                      <c:pt idx="2102">
                        <c:v>-12.6479126792879</c:v>
                      </c:pt>
                      <c:pt idx="2103">
                        <c:v>-12.643476101590201</c:v>
                      </c:pt>
                      <c:pt idx="2104">
                        <c:v>-12.6390395238924</c:v>
                      </c:pt>
                      <c:pt idx="2105">
                        <c:v>-12.634602946194599</c:v>
                      </c:pt>
                      <c:pt idx="2106">
                        <c:v>-12.6301663684969</c:v>
                      </c:pt>
                      <c:pt idx="2107">
                        <c:v>-12.625729790799101</c:v>
                      </c:pt>
                      <c:pt idx="2108">
                        <c:v>-12.6212932131013</c:v>
                      </c:pt>
                      <c:pt idx="2109">
                        <c:v>-12.616856635403501</c:v>
                      </c:pt>
                      <c:pt idx="2110">
                        <c:v>-12.612420057705799</c:v>
                      </c:pt>
                      <c:pt idx="2111">
                        <c:v>-12.607983480008</c:v>
                      </c:pt>
                      <c:pt idx="2112">
                        <c:v>-12.6035469023102</c:v>
                      </c:pt>
                      <c:pt idx="2113">
                        <c:v>-12.5991103246125</c:v>
                      </c:pt>
                      <c:pt idx="2114">
                        <c:v>-12.594673746914699</c:v>
                      </c:pt>
                      <c:pt idx="2115">
                        <c:v>-12.5902371692169</c:v>
                      </c:pt>
                      <c:pt idx="2116">
                        <c:v>-12.585800591519201</c:v>
                      </c:pt>
                      <c:pt idx="2117">
                        <c:v>-12.5813640138214</c:v>
                      </c:pt>
                      <c:pt idx="2118">
                        <c:v>-12.576927436123601</c:v>
                      </c:pt>
                      <c:pt idx="2119">
                        <c:v>-12.5724908584258</c:v>
                      </c:pt>
                      <c:pt idx="2120">
                        <c:v>-12.5680542807281</c:v>
                      </c:pt>
                      <c:pt idx="2121">
                        <c:v>-12.5636177030303</c:v>
                      </c:pt>
                      <c:pt idx="2122">
                        <c:v>-12.559181125332501</c:v>
                      </c:pt>
                      <c:pt idx="2123">
                        <c:v>-12.554744547634799</c:v>
                      </c:pt>
                      <c:pt idx="2124">
                        <c:v>-12.550307969937</c:v>
                      </c:pt>
                      <c:pt idx="2125">
                        <c:v>-12.545871392239199</c:v>
                      </c:pt>
                      <c:pt idx="2126">
                        <c:v>-12.5414348145415</c:v>
                      </c:pt>
                      <c:pt idx="2127">
                        <c:v>-12.536998236843701</c:v>
                      </c:pt>
                      <c:pt idx="2128">
                        <c:v>-12.5325616591459</c:v>
                      </c:pt>
                      <c:pt idx="2129">
                        <c:v>-12.528125081448101</c:v>
                      </c:pt>
                      <c:pt idx="2130">
                        <c:v>-12.5236885037504</c:v>
                      </c:pt>
                      <c:pt idx="2131">
                        <c:v>-12.519251926052601</c:v>
                      </c:pt>
                      <c:pt idx="2132">
                        <c:v>-12.5148153483548</c:v>
                      </c:pt>
                      <c:pt idx="2133">
                        <c:v>-12.5103787706571</c:v>
                      </c:pt>
                      <c:pt idx="2134">
                        <c:v>-12.505942192959299</c:v>
                      </c:pt>
                      <c:pt idx="2135">
                        <c:v>-12.5015056152615</c:v>
                      </c:pt>
                      <c:pt idx="2136">
                        <c:v>-12.497069037563801</c:v>
                      </c:pt>
                      <c:pt idx="2137">
                        <c:v>-12.492632459866</c:v>
                      </c:pt>
                      <c:pt idx="2138">
                        <c:v>-12.488195882168201</c:v>
                      </c:pt>
                      <c:pt idx="2139">
                        <c:v>-12.4837593044704</c:v>
                      </c:pt>
                      <c:pt idx="2140">
                        <c:v>-12.4793227267727</c:v>
                      </c:pt>
                      <c:pt idx="2141">
                        <c:v>-12.4748861490749</c:v>
                      </c:pt>
                      <c:pt idx="2142">
                        <c:v>-12.470449571377101</c:v>
                      </c:pt>
                      <c:pt idx="2143">
                        <c:v>-12.466012993679399</c:v>
                      </c:pt>
                      <c:pt idx="2144">
                        <c:v>-12.4615764159816</c:v>
                      </c:pt>
                      <c:pt idx="2145">
                        <c:v>-12.457139838283799</c:v>
                      </c:pt>
                      <c:pt idx="2146">
                        <c:v>-12.4527032605861</c:v>
                      </c:pt>
                      <c:pt idx="2147">
                        <c:v>-12.448266682888301</c:v>
                      </c:pt>
                      <c:pt idx="2148">
                        <c:v>-12.4438301051905</c:v>
                      </c:pt>
                      <c:pt idx="2149">
                        <c:v>-12.439393527492699</c:v>
                      </c:pt>
                      <c:pt idx="2150">
                        <c:v>-12.434956949795</c:v>
                      </c:pt>
                      <c:pt idx="2151">
                        <c:v>-12.430520372097201</c:v>
                      </c:pt>
                      <c:pt idx="2152">
                        <c:v>-12.4260837943994</c:v>
                      </c:pt>
                      <c:pt idx="2153">
                        <c:v>-12.4216472167017</c:v>
                      </c:pt>
                      <c:pt idx="2154">
                        <c:v>-12.417210639003899</c:v>
                      </c:pt>
                      <c:pt idx="2155">
                        <c:v>-12.4127740613061</c:v>
                      </c:pt>
                      <c:pt idx="2156">
                        <c:v>-12.408337483608401</c:v>
                      </c:pt>
                      <c:pt idx="2157">
                        <c:v>-12.4039009059106</c:v>
                      </c:pt>
                      <c:pt idx="2158">
                        <c:v>-12.399464328212799</c:v>
                      </c:pt>
                      <c:pt idx="2159">
                        <c:v>-12.3950277505151</c:v>
                      </c:pt>
                      <c:pt idx="2160">
                        <c:v>-12.390591172817301</c:v>
                      </c:pt>
                      <c:pt idx="2161">
                        <c:v>-12.3861545951195</c:v>
                      </c:pt>
                      <c:pt idx="2162">
                        <c:v>-12.381718017421701</c:v>
                      </c:pt>
                      <c:pt idx="2163">
                        <c:v>-12.377281439723999</c:v>
                      </c:pt>
                      <c:pt idx="2164">
                        <c:v>-12.3728448620262</c:v>
                      </c:pt>
                      <c:pt idx="2165">
                        <c:v>-12.3684082843284</c:v>
                      </c:pt>
                      <c:pt idx="2166">
                        <c:v>-12.3639717066307</c:v>
                      </c:pt>
                      <c:pt idx="2167">
                        <c:v>-12.359535128932899</c:v>
                      </c:pt>
                      <c:pt idx="2168">
                        <c:v>-12.3550985512351</c:v>
                      </c:pt>
                      <c:pt idx="2169">
                        <c:v>-12.350661973537401</c:v>
                      </c:pt>
                      <c:pt idx="2170">
                        <c:v>-12.3462253958396</c:v>
                      </c:pt>
                      <c:pt idx="2171">
                        <c:v>-12.341788818141801</c:v>
                      </c:pt>
                      <c:pt idx="2172">
                        <c:v>-12.337352240444</c:v>
                      </c:pt>
                      <c:pt idx="2173">
                        <c:v>-12.3329156627463</c:v>
                      </c:pt>
                      <c:pt idx="2174">
                        <c:v>-12.3284790850485</c:v>
                      </c:pt>
                      <c:pt idx="2175">
                        <c:v>-12.324042507350701</c:v>
                      </c:pt>
                      <c:pt idx="2176">
                        <c:v>-12.319605929652999</c:v>
                      </c:pt>
                      <c:pt idx="2177">
                        <c:v>-12.3151693519552</c:v>
                      </c:pt>
                      <c:pt idx="2178">
                        <c:v>-12.310732774257399</c:v>
                      </c:pt>
                      <c:pt idx="2179">
                        <c:v>-12.3062961965597</c:v>
                      </c:pt>
                      <c:pt idx="2180">
                        <c:v>-12.301859618861901</c:v>
                      </c:pt>
                      <c:pt idx="2181">
                        <c:v>-12.2974230411641</c:v>
                      </c:pt>
                      <c:pt idx="2182">
                        <c:v>-12.292986463466301</c:v>
                      </c:pt>
                      <c:pt idx="2183">
                        <c:v>-12.2885498857686</c:v>
                      </c:pt>
                      <c:pt idx="2184">
                        <c:v>-12.2841133080708</c:v>
                      </c:pt>
                      <c:pt idx="2185">
                        <c:v>-12.279676730373</c:v>
                      </c:pt>
                      <c:pt idx="2186">
                        <c:v>-12.2752401526753</c:v>
                      </c:pt>
                      <c:pt idx="2187">
                        <c:v>-12.270803574977499</c:v>
                      </c:pt>
                      <c:pt idx="2188">
                        <c:v>-12.2663669972797</c:v>
                      </c:pt>
                      <c:pt idx="2189">
                        <c:v>-12.261930419582001</c:v>
                      </c:pt>
                      <c:pt idx="2190">
                        <c:v>-12.2574938418842</c:v>
                      </c:pt>
                      <c:pt idx="2191">
                        <c:v>-12.253057264186401</c:v>
                      </c:pt>
                      <c:pt idx="2192">
                        <c:v>-12.2486206864886</c:v>
                      </c:pt>
                      <c:pt idx="2193">
                        <c:v>-12.2441841087909</c:v>
                      </c:pt>
                      <c:pt idx="2194">
                        <c:v>-12.2397475310931</c:v>
                      </c:pt>
                      <c:pt idx="2195">
                        <c:v>-12.235310953395301</c:v>
                      </c:pt>
                      <c:pt idx="2196">
                        <c:v>-12.230874375697599</c:v>
                      </c:pt>
                      <c:pt idx="2197">
                        <c:v>-12.2264377979998</c:v>
                      </c:pt>
                      <c:pt idx="2198">
                        <c:v>-12.222001220301999</c:v>
                      </c:pt>
                      <c:pt idx="2199">
                        <c:v>-12.2175646426043</c:v>
                      </c:pt>
                      <c:pt idx="2200">
                        <c:v>-12.213128064906501</c:v>
                      </c:pt>
                      <c:pt idx="2201">
                        <c:v>-12.2086914872087</c:v>
                      </c:pt>
                      <c:pt idx="2202">
                        <c:v>-12.204254909511</c:v>
                      </c:pt>
                      <c:pt idx="2203">
                        <c:v>-12.1998183318132</c:v>
                      </c:pt>
                      <c:pt idx="2204">
                        <c:v>-12.195381754115401</c:v>
                      </c:pt>
                      <c:pt idx="2205">
                        <c:v>-12.1909451764176</c:v>
                      </c:pt>
                      <c:pt idx="2206">
                        <c:v>-12.1865085987199</c:v>
                      </c:pt>
                      <c:pt idx="2207">
                        <c:v>-12.182072021022099</c:v>
                      </c:pt>
                      <c:pt idx="2208">
                        <c:v>-12.1776354433243</c:v>
                      </c:pt>
                      <c:pt idx="2209">
                        <c:v>-12.173198865626601</c:v>
                      </c:pt>
                      <c:pt idx="2210">
                        <c:v>-12.1687622879288</c:v>
                      </c:pt>
                      <c:pt idx="2211">
                        <c:v>-12.164325710230999</c:v>
                      </c:pt>
                      <c:pt idx="2212">
                        <c:v>-12.1598891325333</c:v>
                      </c:pt>
                      <c:pt idx="2213">
                        <c:v>-12.155452554835501</c:v>
                      </c:pt>
                      <c:pt idx="2214">
                        <c:v>-12.1510159771377</c:v>
                      </c:pt>
                      <c:pt idx="2215">
                        <c:v>-12.146579399439901</c:v>
                      </c:pt>
                      <c:pt idx="2216">
                        <c:v>-12.142142821742199</c:v>
                      </c:pt>
                      <c:pt idx="2217">
                        <c:v>-12.1377062440444</c:v>
                      </c:pt>
                      <c:pt idx="2218">
                        <c:v>-12.1332696663466</c:v>
                      </c:pt>
                      <c:pt idx="2219">
                        <c:v>-12.1288330886489</c:v>
                      </c:pt>
                      <c:pt idx="2220">
                        <c:v>-12.124396510951099</c:v>
                      </c:pt>
                      <c:pt idx="2221">
                        <c:v>-12.1199599332533</c:v>
                      </c:pt>
                      <c:pt idx="2222">
                        <c:v>-12.115523355555601</c:v>
                      </c:pt>
                      <c:pt idx="2223">
                        <c:v>-12.1110867778578</c:v>
                      </c:pt>
                      <c:pt idx="2224">
                        <c:v>-12.106650200160001</c:v>
                      </c:pt>
                      <c:pt idx="2225">
                        <c:v>-12.1022136224622</c:v>
                      </c:pt>
                      <c:pt idx="2226">
                        <c:v>-12.0977770447645</c:v>
                      </c:pt>
                      <c:pt idx="2227">
                        <c:v>-12.0933404670667</c:v>
                      </c:pt>
                      <c:pt idx="2228">
                        <c:v>-12.0889038893689</c:v>
                      </c:pt>
                      <c:pt idx="2229">
                        <c:v>-12.084467311671199</c:v>
                      </c:pt>
                      <c:pt idx="2230">
                        <c:v>-12.0800307339734</c:v>
                      </c:pt>
                      <c:pt idx="2231">
                        <c:v>-12.075594156275599</c:v>
                      </c:pt>
                      <c:pt idx="2232">
                        <c:v>-12.0711575785779</c:v>
                      </c:pt>
                      <c:pt idx="2233">
                        <c:v>-12.066721000880101</c:v>
                      </c:pt>
                      <c:pt idx="2234">
                        <c:v>-12.0622844231823</c:v>
                      </c:pt>
                      <c:pt idx="2235">
                        <c:v>-12.057847845484501</c:v>
                      </c:pt>
                      <c:pt idx="2236">
                        <c:v>-12.053411267786799</c:v>
                      </c:pt>
                      <c:pt idx="2237">
                        <c:v>-12.048974690089</c:v>
                      </c:pt>
                      <c:pt idx="2238">
                        <c:v>-12.0445381123912</c:v>
                      </c:pt>
                      <c:pt idx="2239">
                        <c:v>-12.0401015346935</c:v>
                      </c:pt>
                      <c:pt idx="2240">
                        <c:v>-12.035664956995699</c:v>
                      </c:pt>
                      <c:pt idx="2241">
                        <c:v>-12.0312283792979</c:v>
                      </c:pt>
                      <c:pt idx="2242">
                        <c:v>-12.026791801600201</c:v>
                      </c:pt>
                      <c:pt idx="2243">
                        <c:v>-12.0223552239024</c:v>
                      </c:pt>
                      <c:pt idx="2244">
                        <c:v>-12.017918646204601</c:v>
                      </c:pt>
                      <c:pt idx="2245">
                        <c:v>-12.013482068506899</c:v>
                      </c:pt>
                      <c:pt idx="2246">
                        <c:v>-12.0090454908091</c:v>
                      </c:pt>
                      <c:pt idx="2247">
                        <c:v>-12.0046089131113</c:v>
                      </c:pt>
                      <c:pt idx="2248">
                        <c:v>-12.000172335413501</c:v>
                      </c:pt>
                      <c:pt idx="2249">
                        <c:v>-11.995735757715799</c:v>
                      </c:pt>
                      <c:pt idx="2250">
                        <c:v>-11.991299180018</c:v>
                      </c:pt>
                      <c:pt idx="2251">
                        <c:v>-11.986862602320199</c:v>
                      </c:pt>
                      <c:pt idx="2252">
                        <c:v>-11.9824260246225</c:v>
                      </c:pt>
                      <c:pt idx="2253">
                        <c:v>-11.977989446924701</c:v>
                      </c:pt>
                      <c:pt idx="2254">
                        <c:v>-11.9735528692269</c:v>
                      </c:pt>
                      <c:pt idx="2255">
                        <c:v>-11.9691162915292</c:v>
                      </c:pt>
                      <c:pt idx="2256">
                        <c:v>-11.9646797138314</c:v>
                      </c:pt>
                      <c:pt idx="2257">
                        <c:v>-11.960243136133601</c:v>
                      </c:pt>
                      <c:pt idx="2258">
                        <c:v>-11.9558065584358</c:v>
                      </c:pt>
                      <c:pt idx="2259">
                        <c:v>-11.9513699807381</c:v>
                      </c:pt>
                      <c:pt idx="2260">
                        <c:v>-11.946933403040299</c:v>
                      </c:pt>
                      <c:pt idx="2261">
                        <c:v>-11.9424968253425</c:v>
                      </c:pt>
                      <c:pt idx="2262">
                        <c:v>-11.938060247644801</c:v>
                      </c:pt>
                      <c:pt idx="2263">
                        <c:v>-11.933623669947</c:v>
                      </c:pt>
                      <c:pt idx="2264">
                        <c:v>-11.929187092249199</c:v>
                      </c:pt>
                      <c:pt idx="2265">
                        <c:v>-11.9247505145515</c:v>
                      </c:pt>
                      <c:pt idx="2266">
                        <c:v>-11.920313936853701</c:v>
                      </c:pt>
                      <c:pt idx="2267">
                        <c:v>-11.9158773591559</c:v>
                      </c:pt>
                      <c:pt idx="2268">
                        <c:v>-11.911440781458101</c:v>
                      </c:pt>
                      <c:pt idx="2269">
                        <c:v>-11.907004203760399</c:v>
                      </c:pt>
                      <c:pt idx="2270">
                        <c:v>-11.9025676260626</c:v>
                      </c:pt>
                      <c:pt idx="2271">
                        <c:v>-11.8981310483648</c:v>
                      </c:pt>
                      <c:pt idx="2272">
                        <c:v>-11.8936944706671</c:v>
                      </c:pt>
                      <c:pt idx="2273">
                        <c:v>-11.889257892969299</c:v>
                      </c:pt>
                      <c:pt idx="2274">
                        <c:v>-11.8848213152715</c:v>
                      </c:pt>
                      <c:pt idx="2275">
                        <c:v>-11.880384737573801</c:v>
                      </c:pt>
                      <c:pt idx="2276">
                        <c:v>-11.875948159876</c:v>
                      </c:pt>
                      <c:pt idx="2277">
                        <c:v>-11.871511582178201</c:v>
                      </c:pt>
                      <c:pt idx="2278">
                        <c:v>-11.8670750044804</c:v>
                      </c:pt>
                      <c:pt idx="2279">
                        <c:v>-11.8626384267827</c:v>
                      </c:pt>
                      <c:pt idx="2280">
                        <c:v>-11.858201849084899</c:v>
                      </c:pt>
                      <c:pt idx="2281">
                        <c:v>-11.8537652713871</c:v>
                      </c:pt>
                      <c:pt idx="2282">
                        <c:v>-11.849328693689399</c:v>
                      </c:pt>
                      <c:pt idx="2283">
                        <c:v>-11.8448921159916</c:v>
                      </c:pt>
                      <c:pt idx="2284">
                        <c:v>-11.840455538293799</c:v>
                      </c:pt>
                      <c:pt idx="2285">
                        <c:v>-11.8360189605961</c:v>
                      </c:pt>
                      <c:pt idx="2286">
                        <c:v>-11.831582382898301</c:v>
                      </c:pt>
                      <c:pt idx="2287">
                        <c:v>-11.8271458052005</c:v>
                      </c:pt>
                      <c:pt idx="2288">
                        <c:v>-11.822709227502701</c:v>
                      </c:pt>
                      <c:pt idx="2289">
                        <c:v>-11.818272649804999</c:v>
                      </c:pt>
                      <c:pt idx="2290">
                        <c:v>-11.8138360721072</c:v>
                      </c:pt>
                      <c:pt idx="2291">
                        <c:v>-11.8093994944094</c:v>
                      </c:pt>
                      <c:pt idx="2292">
                        <c:v>-11.8049629167117</c:v>
                      </c:pt>
                      <c:pt idx="2293">
                        <c:v>-11.800526339013899</c:v>
                      </c:pt>
                      <c:pt idx="2294">
                        <c:v>-11.7960897613161</c:v>
                      </c:pt>
                      <c:pt idx="2295">
                        <c:v>-11.791653183618401</c:v>
                      </c:pt>
                      <c:pt idx="2296">
                        <c:v>-11.7872166059206</c:v>
                      </c:pt>
                      <c:pt idx="2297">
                        <c:v>-11.782780028222801</c:v>
                      </c:pt>
                      <c:pt idx="2298">
                        <c:v>-11.778343450525099</c:v>
                      </c:pt>
                      <c:pt idx="2299">
                        <c:v>-11.7739068728273</c:v>
                      </c:pt>
                      <c:pt idx="2300">
                        <c:v>-11.7694702951295</c:v>
                      </c:pt>
                      <c:pt idx="2301">
                        <c:v>-11.765033717431701</c:v>
                      </c:pt>
                      <c:pt idx="2302">
                        <c:v>-11.760597139733999</c:v>
                      </c:pt>
                      <c:pt idx="2303">
                        <c:v>-11.7561605620362</c:v>
                      </c:pt>
                      <c:pt idx="2304">
                        <c:v>-11.751723984338399</c:v>
                      </c:pt>
                      <c:pt idx="2305">
                        <c:v>-11.7472874066407</c:v>
                      </c:pt>
                      <c:pt idx="2306">
                        <c:v>-11.742850828942901</c:v>
                      </c:pt>
                      <c:pt idx="2307">
                        <c:v>-11.7384142512451</c:v>
                      </c:pt>
                      <c:pt idx="2308">
                        <c:v>-11.7339776735474</c:v>
                      </c:pt>
                      <c:pt idx="2309">
                        <c:v>-11.7295410958496</c:v>
                      </c:pt>
                      <c:pt idx="2310">
                        <c:v>-11.725104518151801</c:v>
                      </c:pt>
                      <c:pt idx="2311">
                        <c:v>-11.720667940454</c:v>
                      </c:pt>
                      <c:pt idx="2312">
                        <c:v>-11.7162313627563</c:v>
                      </c:pt>
                      <c:pt idx="2313">
                        <c:v>-11.711794785058499</c:v>
                      </c:pt>
                      <c:pt idx="2314">
                        <c:v>-11.7073582073607</c:v>
                      </c:pt>
                      <c:pt idx="2315">
                        <c:v>-11.702921629663001</c:v>
                      </c:pt>
                      <c:pt idx="2316">
                        <c:v>-11.6984850519652</c:v>
                      </c:pt>
                      <c:pt idx="2317">
                        <c:v>-11.694048474267399</c:v>
                      </c:pt>
                      <c:pt idx="2318">
                        <c:v>-11.6896118965697</c:v>
                      </c:pt>
                      <c:pt idx="2319">
                        <c:v>-11.685175318871901</c:v>
                      </c:pt>
                      <c:pt idx="2320">
                        <c:v>-11.6807387411741</c:v>
                      </c:pt>
                      <c:pt idx="2321">
                        <c:v>-11.676302163476301</c:v>
                      </c:pt>
                      <c:pt idx="2322">
                        <c:v>-11.671865585778599</c:v>
                      </c:pt>
                      <c:pt idx="2323">
                        <c:v>-11.6674290080808</c:v>
                      </c:pt>
                      <c:pt idx="2324">
                        <c:v>-11.662992430382999</c:v>
                      </c:pt>
                      <c:pt idx="2325">
                        <c:v>-11.6585558526853</c:v>
                      </c:pt>
                      <c:pt idx="2326">
                        <c:v>-11.654119274987501</c:v>
                      </c:pt>
                      <c:pt idx="2327">
                        <c:v>-11.6496826972897</c:v>
                      </c:pt>
                      <c:pt idx="2328">
                        <c:v>-11.645246119592001</c:v>
                      </c:pt>
                      <c:pt idx="2329">
                        <c:v>-11.6408095418942</c:v>
                      </c:pt>
                      <c:pt idx="2330">
                        <c:v>-11.636372964196401</c:v>
                      </c:pt>
                      <c:pt idx="2331">
                        <c:v>-11.631936386498699</c:v>
                      </c:pt>
                      <c:pt idx="2332">
                        <c:v>-11.6274998088009</c:v>
                      </c:pt>
                      <c:pt idx="2333">
                        <c:v>-11.623063231103099</c:v>
                      </c:pt>
                      <c:pt idx="2334">
                        <c:v>-11.6186266534053</c:v>
                      </c:pt>
                      <c:pt idx="2335">
                        <c:v>-11.614190075707601</c:v>
                      </c:pt>
                      <c:pt idx="2336">
                        <c:v>-11.6097534980098</c:v>
                      </c:pt>
                      <c:pt idx="2337">
                        <c:v>-11.605316920311999</c:v>
                      </c:pt>
                      <c:pt idx="2338">
                        <c:v>-11.6008803426143</c:v>
                      </c:pt>
                      <c:pt idx="2339">
                        <c:v>-11.596443764916501</c:v>
                      </c:pt>
                      <c:pt idx="2340">
                        <c:v>-11.5920071872187</c:v>
                      </c:pt>
                      <c:pt idx="2341">
                        <c:v>-11.587570609521</c:v>
                      </c:pt>
                      <c:pt idx="2342">
                        <c:v>-11.583134031823199</c:v>
                      </c:pt>
                      <c:pt idx="2343">
                        <c:v>-11.5786974541254</c:v>
                      </c:pt>
                      <c:pt idx="2344">
                        <c:v>-11.5742608764276</c:v>
                      </c:pt>
                      <c:pt idx="2345">
                        <c:v>-11.5698242987299</c:v>
                      </c:pt>
                      <c:pt idx="2346">
                        <c:v>-11.565387721032099</c:v>
                      </c:pt>
                      <c:pt idx="2347">
                        <c:v>-11.5609511433343</c:v>
                      </c:pt>
                      <c:pt idx="2348">
                        <c:v>-11.556514565636601</c:v>
                      </c:pt>
                      <c:pt idx="2349">
                        <c:v>-11.5520779879388</c:v>
                      </c:pt>
                      <c:pt idx="2350">
                        <c:v>-11.547641410241001</c:v>
                      </c:pt>
                      <c:pt idx="2351">
                        <c:v>-11.543204832543299</c:v>
                      </c:pt>
                      <c:pt idx="2352">
                        <c:v>-11.5387682548455</c:v>
                      </c:pt>
                      <c:pt idx="2353">
                        <c:v>-11.5343316771477</c:v>
                      </c:pt>
                      <c:pt idx="2354">
                        <c:v>-11.529895099449901</c:v>
                      </c:pt>
                      <c:pt idx="2355">
                        <c:v>-11.525458521752199</c:v>
                      </c:pt>
                      <c:pt idx="2356">
                        <c:v>-11.5210219440544</c:v>
                      </c:pt>
                      <c:pt idx="2357">
                        <c:v>-11.516585366356599</c:v>
                      </c:pt>
                      <c:pt idx="2358">
                        <c:v>-11.5121487886589</c:v>
                      </c:pt>
                      <c:pt idx="2359">
                        <c:v>-11.507712210961101</c:v>
                      </c:pt>
                      <c:pt idx="2360">
                        <c:v>-11.5032756332633</c:v>
                      </c:pt>
                      <c:pt idx="2361">
                        <c:v>-11.4988390555656</c:v>
                      </c:pt>
                      <c:pt idx="2362">
                        <c:v>-11.4944024778678</c:v>
                      </c:pt>
                      <c:pt idx="2363">
                        <c:v>-11.489965900170001</c:v>
                      </c:pt>
                      <c:pt idx="2364">
                        <c:v>-11.4855293224722</c:v>
                      </c:pt>
                      <c:pt idx="2365">
                        <c:v>-11.4810927447745</c:v>
                      </c:pt>
                      <c:pt idx="2366">
                        <c:v>-11.476656167076699</c:v>
                      </c:pt>
                      <c:pt idx="2367">
                        <c:v>-11.4722195893789</c:v>
                      </c:pt>
                      <c:pt idx="2368">
                        <c:v>-11.467783011681201</c:v>
                      </c:pt>
                      <c:pt idx="2369">
                        <c:v>-11.4633464339834</c:v>
                      </c:pt>
                      <c:pt idx="2370">
                        <c:v>-11.458909856285601</c:v>
                      </c:pt>
                      <c:pt idx="2371">
                        <c:v>-11.4544732785879</c:v>
                      </c:pt>
                      <c:pt idx="2372">
                        <c:v>-11.450036700890101</c:v>
                      </c:pt>
                      <c:pt idx="2373">
                        <c:v>-11.4456001231923</c:v>
                      </c:pt>
                      <c:pt idx="2374">
                        <c:v>-11.441163545494501</c:v>
                      </c:pt>
                      <c:pt idx="2375">
                        <c:v>-11.436726967796799</c:v>
                      </c:pt>
                      <c:pt idx="2376">
                        <c:v>-11.432290390099</c:v>
                      </c:pt>
                      <c:pt idx="2377">
                        <c:v>-11.427853812401199</c:v>
                      </c:pt>
                      <c:pt idx="2378">
                        <c:v>-11.4234172347035</c:v>
                      </c:pt>
                      <c:pt idx="2379">
                        <c:v>-11.418980657005701</c:v>
                      </c:pt>
                      <c:pt idx="2380">
                        <c:v>-11.4145440793079</c:v>
                      </c:pt>
                      <c:pt idx="2381">
                        <c:v>-11.4101075016102</c:v>
                      </c:pt>
                      <c:pt idx="2382">
                        <c:v>-11.4056709239124</c:v>
                      </c:pt>
                      <c:pt idx="2383">
                        <c:v>-11.401234346214601</c:v>
                      </c:pt>
                      <c:pt idx="2384">
                        <c:v>-11.396797768516899</c:v>
                      </c:pt>
                      <c:pt idx="2385">
                        <c:v>-11.3923611908191</c:v>
                      </c:pt>
                      <c:pt idx="2386">
                        <c:v>-11.387924613121299</c:v>
                      </c:pt>
                      <c:pt idx="2387">
                        <c:v>-11.3834880354235</c:v>
                      </c:pt>
                      <c:pt idx="2388">
                        <c:v>-11.379051457725801</c:v>
                      </c:pt>
                      <c:pt idx="2389">
                        <c:v>-11.374614880028</c:v>
                      </c:pt>
                      <c:pt idx="2390">
                        <c:v>-11.370178302330199</c:v>
                      </c:pt>
                      <c:pt idx="2391">
                        <c:v>-11.3657417246325</c:v>
                      </c:pt>
                      <c:pt idx="2392">
                        <c:v>-11.361305146934701</c:v>
                      </c:pt>
                      <c:pt idx="2393">
                        <c:v>-11.3568685692369</c:v>
                      </c:pt>
                      <c:pt idx="2394">
                        <c:v>-11.3524319915392</c:v>
                      </c:pt>
                      <c:pt idx="2395">
                        <c:v>-11.347995413841399</c:v>
                      </c:pt>
                      <c:pt idx="2396">
                        <c:v>-11.3435588361436</c:v>
                      </c:pt>
                      <c:pt idx="2397">
                        <c:v>-11.3391222584458</c:v>
                      </c:pt>
                      <c:pt idx="2398">
                        <c:v>-11.3346856807481</c:v>
                      </c:pt>
                      <c:pt idx="2399">
                        <c:v>-11.330249103050299</c:v>
                      </c:pt>
                      <c:pt idx="2400">
                        <c:v>-11.3258125253525</c:v>
                      </c:pt>
                      <c:pt idx="2401">
                        <c:v>-11.321375947654801</c:v>
                      </c:pt>
                      <c:pt idx="2402">
                        <c:v>-11.316939369957</c:v>
                      </c:pt>
                      <c:pt idx="2403">
                        <c:v>-11.312502792259201</c:v>
                      </c:pt>
                      <c:pt idx="2404">
                        <c:v>-11.308066214561499</c:v>
                      </c:pt>
                      <c:pt idx="2405">
                        <c:v>-11.3036296368637</c:v>
                      </c:pt>
                      <c:pt idx="2406">
                        <c:v>-11.2991930591659</c:v>
                      </c:pt>
                      <c:pt idx="2407">
                        <c:v>-11.294756481468101</c:v>
                      </c:pt>
                      <c:pt idx="2408">
                        <c:v>-11.290319903770399</c:v>
                      </c:pt>
                      <c:pt idx="2409">
                        <c:v>-11.2858833260726</c:v>
                      </c:pt>
                      <c:pt idx="2410">
                        <c:v>-11.281446748374799</c:v>
                      </c:pt>
                      <c:pt idx="2411">
                        <c:v>-11.2770101706771</c:v>
                      </c:pt>
                      <c:pt idx="2412">
                        <c:v>-11.272573592979301</c:v>
                      </c:pt>
                      <c:pt idx="2413">
                        <c:v>-11.2681370152815</c:v>
                      </c:pt>
                      <c:pt idx="2414">
                        <c:v>-11.2637004375838</c:v>
                      </c:pt>
                      <c:pt idx="2415">
                        <c:v>-11.259263859886</c:v>
                      </c:pt>
                      <c:pt idx="2416">
                        <c:v>-11.2548272821882</c:v>
                      </c:pt>
                      <c:pt idx="2417">
                        <c:v>-11.2503907044904</c:v>
                      </c:pt>
                      <c:pt idx="2418">
                        <c:v>-11.2459541267927</c:v>
                      </c:pt>
                      <c:pt idx="2419">
                        <c:v>-11.241517549094899</c:v>
                      </c:pt>
                      <c:pt idx="2420">
                        <c:v>-11.2370809713971</c:v>
                      </c:pt>
                      <c:pt idx="2421">
                        <c:v>-11.232644393699401</c:v>
                      </c:pt>
                      <c:pt idx="2422">
                        <c:v>-11.2282078160016</c:v>
                      </c:pt>
                      <c:pt idx="2423">
                        <c:v>-11.223771238303801</c:v>
                      </c:pt>
                      <c:pt idx="2424">
                        <c:v>-11.2193346606061</c:v>
                      </c:pt>
                      <c:pt idx="2425">
                        <c:v>-11.2148980829083</c:v>
                      </c:pt>
                      <c:pt idx="2426">
                        <c:v>-11.2104615052105</c:v>
                      </c:pt>
                      <c:pt idx="2427">
                        <c:v>-11.2060249275128</c:v>
                      </c:pt>
                      <c:pt idx="2428">
                        <c:v>-11.201588349814999</c:v>
                      </c:pt>
                      <c:pt idx="2429">
                        <c:v>-11.1971517721172</c:v>
                      </c:pt>
                      <c:pt idx="2430">
                        <c:v>-11.192715194419399</c:v>
                      </c:pt>
                      <c:pt idx="2431">
                        <c:v>-11.1882786167217</c:v>
                      </c:pt>
                      <c:pt idx="2432">
                        <c:v>-11.183842039023901</c:v>
                      </c:pt>
                      <c:pt idx="2433">
                        <c:v>-11.1794054613261</c:v>
                      </c:pt>
                      <c:pt idx="2434">
                        <c:v>-11.1749688836284</c:v>
                      </c:pt>
                      <c:pt idx="2435">
                        <c:v>-11.1705323059306</c:v>
                      </c:pt>
                      <c:pt idx="2436">
                        <c:v>-11.166095728232801</c:v>
                      </c:pt>
                      <c:pt idx="2437">
                        <c:v>-11.161659150535099</c:v>
                      </c:pt>
                      <c:pt idx="2438">
                        <c:v>-11.1572225728373</c:v>
                      </c:pt>
                      <c:pt idx="2439">
                        <c:v>-11.152785995139499</c:v>
                      </c:pt>
                      <c:pt idx="2440">
                        <c:v>-11.1483494174417</c:v>
                      </c:pt>
                      <c:pt idx="2441">
                        <c:v>-11.143912839744001</c:v>
                      </c:pt>
                      <c:pt idx="2442">
                        <c:v>-11.1394762620462</c:v>
                      </c:pt>
                      <c:pt idx="2443">
                        <c:v>-11.135039684348399</c:v>
                      </c:pt>
                      <c:pt idx="2444">
                        <c:v>-11.1306031066507</c:v>
                      </c:pt>
                      <c:pt idx="2445">
                        <c:v>-11.126166528952901</c:v>
                      </c:pt>
                      <c:pt idx="2446">
                        <c:v>-11.1217299512551</c:v>
                      </c:pt>
                      <c:pt idx="2447">
                        <c:v>-11.1172933735574</c:v>
                      </c:pt>
                      <c:pt idx="2448">
                        <c:v>-11.112856795859599</c:v>
                      </c:pt>
                      <c:pt idx="2449">
                        <c:v>-11.1084202181618</c:v>
                      </c:pt>
                      <c:pt idx="2450">
                        <c:v>-11.103983640464</c:v>
                      </c:pt>
                      <c:pt idx="2451">
                        <c:v>-11.0995470627663</c:v>
                      </c:pt>
                      <c:pt idx="2452">
                        <c:v>-11.095110485068499</c:v>
                      </c:pt>
                      <c:pt idx="2453">
                        <c:v>-11.0906739073707</c:v>
                      </c:pt>
                      <c:pt idx="2454">
                        <c:v>-11.086237329673001</c:v>
                      </c:pt>
                      <c:pt idx="2455">
                        <c:v>-11.0818007519752</c:v>
                      </c:pt>
                      <c:pt idx="2456">
                        <c:v>-11.077364174277401</c:v>
                      </c:pt>
                      <c:pt idx="2457">
                        <c:v>-11.072927596579699</c:v>
                      </c:pt>
                      <c:pt idx="2458">
                        <c:v>-11.0684910188819</c:v>
                      </c:pt>
                      <c:pt idx="2459">
                        <c:v>-11.0640544411841</c:v>
                      </c:pt>
                      <c:pt idx="2460">
                        <c:v>-11.0596178634863</c:v>
                      </c:pt>
                      <c:pt idx="2461">
                        <c:v>-11.055181285788599</c:v>
                      </c:pt>
                      <c:pt idx="2462">
                        <c:v>-11.0507447080908</c:v>
                      </c:pt>
                      <c:pt idx="2463">
                        <c:v>-11.046308130392999</c:v>
                      </c:pt>
                      <c:pt idx="2464">
                        <c:v>-11.0418715526953</c:v>
                      </c:pt>
                      <c:pt idx="2465">
                        <c:v>-11.037434974997501</c:v>
                      </c:pt>
                      <c:pt idx="2466">
                        <c:v>-11.0329983972997</c:v>
                      </c:pt>
                      <c:pt idx="2467">
                        <c:v>-11.028561819602</c:v>
                      </c:pt>
                      <c:pt idx="2468">
                        <c:v>-11.0241252419042</c:v>
                      </c:pt>
                      <c:pt idx="2469">
                        <c:v>-11.0196886642064</c:v>
                      </c:pt>
                      <c:pt idx="2470">
                        <c:v>-11.015252086508699</c:v>
                      </c:pt>
                      <c:pt idx="2471">
                        <c:v>-11.0108155088109</c:v>
                      </c:pt>
                      <c:pt idx="2472">
                        <c:v>-11.006378931113099</c:v>
                      </c:pt>
                      <c:pt idx="2473">
                        <c:v>-11.0019423534153</c:v>
                      </c:pt>
                      <c:pt idx="2474">
                        <c:v>-10.997505775717601</c:v>
                      </c:pt>
                      <c:pt idx="2475">
                        <c:v>-10.9930691980198</c:v>
                      </c:pt>
                      <c:pt idx="2476">
                        <c:v>-10.988632620322001</c:v>
                      </c:pt>
                      <c:pt idx="2477">
                        <c:v>-10.984196042624299</c:v>
                      </c:pt>
                      <c:pt idx="2478">
                        <c:v>-10.9797594649265</c:v>
                      </c:pt>
                      <c:pt idx="2479">
                        <c:v>-10.9753228872287</c:v>
                      </c:pt>
                      <c:pt idx="2480">
                        <c:v>-10.970886309531</c:v>
                      </c:pt>
                      <c:pt idx="2481">
                        <c:v>-10.966449731833199</c:v>
                      </c:pt>
                      <c:pt idx="2482">
                        <c:v>-10.9620131541354</c:v>
                      </c:pt>
                      <c:pt idx="2483">
                        <c:v>-10.957576576437599</c:v>
                      </c:pt>
                      <c:pt idx="2484">
                        <c:v>-10.9531399987399</c:v>
                      </c:pt>
                      <c:pt idx="2485">
                        <c:v>-10.948703421042101</c:v>
                      </c:pt>
                      <c:pt idx="2486">
                        <c:v>-10.9442668433443</c:v>
                      </c:pt>
                      <c:pt idx="2487">
                        <c:v>-10.9398302656466</c:v>
                      </c:pt>
                      <c:pt idx="2488">
                        <c:v>-10.9353936879488</c:v>
                      </c:pt>
                      <c:pt idx="2489">
                        <c:v>-10.930957110251001</c:v>
                      </c:pt>
                      <c:pt idx="2490">
                        <c:v>-10.926520532553299</c:v>
                      </c:pt>
                      <c:pt idx="2491">
                        <c:v>-10.9220839548555</c:v>
                      </c:pt>
                      <c:pt idx="2492">
                        <c:v>-10.917647377157699</c:v>
                      </c:pt>
                      <c:pt idx="2493">
                        <c:v>-10.9132107994599</c:v>
                      </c:pt>
                      <c:pt idx="2494">
                        <c:v>-10.908774221762201</c:v>
                      </c:pt>
                      <c:pt idx="2495">
                        <c:v>-10.9043376440644</c:v>
                      </c:pt>
                      <c:pt idx="2496">
                        <c:v>-10.899901066366599</c:v>
                      </c:pt>
                      <c:pt idx="2497">
                        <c:v>-10.8954644886689</c:v>
                      </c:pt>
                      <c:pt idx="2498">
                        <c:v>-10.891027910971101</c:v>
                      </c:pt>
                      <c:pt idx="2499">
                        <c:v>-10.8865913332733</c:v>
                      </c:pt>
                      <c:pt idx="2500">
                        <c:v>-10.8821547555756</c:v>
                      </c:pt>
                      <c:pt idx="2501">
                        <c:v>-10.877718177877799</c:v>
                      </c:pt>
                      <c:pt idx="2502">
                        <c:v>-10.87328160018</c:v>
                      </c:pt>
                      <c:pt idx="2503">
                        <c:v>-10.8688450224822</c:v>
                      </c:pt>
                      <c:pt idx="2504">
                        <c:v>-10.8644084447845</c:v>
                      </c:pt>
                      <c:pt idx="2505">
                        <c:v>-10.859971867086699</c:v>
                      </c:pt>
                      <c:pt idx="2506">
                        <c:v>-10.8555352893889</c:v>
                      </c:pt>
                      <c:pt idx="2507">
                        <c:v>-10.851098711691201</c:v>
                      </c:pt>
                      <c:pt idx="2508">
                        <c:v>-10.8466621339934</c:v>
                      </c:pt>
                      <c:pt idx="2509">
                        <c:v>-10.842225556295601</c:v>
                      </c:pt>
                      <c:pt idx="2510">
                        <c:v>-10.837788978597899</c:v>
                      </c:pt>
                      <c:pt idx="2511">
                        <c:v>-10.8333524009001</c:v>
                      </c:pt>
                      <c:pt idx="2512">
                        <c:v>-10.8289158232023</c:v>
                      </c:pt>
                      <c:pt idx="2513">
                        <c:v>-10.8244792455046</c:v>
                      </c:pt>
                      <c:pt idx="2514">
                        <c:v>-10.820042667806799</c:v>
                      </c:pt>
                      <c:pt idx="2515">
                        <c:v>-10.815606090109</c:v>
                      </c:pt>
                      <c:pt idx="2516">
                        <c:v>-10.811169512411199</c:v>
                      </c:pt>
                      <c:pt idx="2517">
                        <c:v>-10.8067329347135</c:v>
                      </c:pt>
                      <c:pt idx="2518">
                        <c:v>-10.802296357015701</c:v>
                      </c:pt>
                      <c:pt idx="2519">
                        <c:v>-10.7978597793179</c:v>
                      </c:pt>
                      <c:pt idx="2520">
                        <c:v>-10.7934232016202</c:v>
                      </c:pt>
                      <c:pt idx="2521">
                        <c:v>-10.788986623922399</c:v>
                      </c:pt>
                      <c:pt idx="2522">
                        <c:v>-10.7845500462246</c:v>
                      </c:pt>
                      <c:pt idx="2523">
                        <c:v>-10.780113468526899</c:v>
                      </c:pt>
                      <c:pt idx="2524">
                        <c:v>-10.7756768908291</c:v>
                      </c:pt>
                      <c:pt idx="2525">
                        <c:v>-10.771240313131299</c:v>
                      </c:pt>
                      <c:pt idx="2526">
                        <c:v>-10.7668037354335</c:v>
                      </c:pt>
                      <c:pt idx="2527">
                        <c:v>-10.762367157735801</c:v>
                      </c:pt>
                      <c:pt idx="2528">
                        <c:v>-10.757930580038</c:v>
                      </c:pt>
                      <c:pt idx="2529">
                        <c:v>-10.753494002340201</c:v>
                      </c:pt>
                      <c:pt idx="2530">
                        <c:v>-10.749057424642499</c:v>
                      </c:pt>
                      <c:pt idx="2531">
                        <c:v>-10.7446208469447</c:v>
                      </c:pt>
                      <c:pt idx="2532">
                        <c:v>-10.7401842692469</c:v>
                      </c:pt>
                      <c:pt idx="2533">
                        <c:v>-10.7357476915492</c:v>
                      </c:pt>
                      <c:pt idx="2534">
                        <c:v>-10.731311113851399</c:v>
                      </c:pt>
                      <c:pt idx="2535">
                        <c:v>-10.7268745361536</c:v>
                      </c:pt>
                      <c:pt idx="2536">
                        <c:v>-10.722437958455799</c:v>
                      </c:pt>
                      <c:pt idx="2537">
                        <c:v>-10.7180013807581</c:v>
                      </c:pt>
                      <c:pt idx="2538">
                        <c:v>-10.713564803060301</c:v>
                      </c:pt>
                      <c:pt idx="2539">
                        <c:v>-10.7091282253625</c:v>
                      </c:pt>
                      <c:pt idx="2540">
                        <c:v>-10.7046916476648</c:v>
                      </c:pt>
                      <c:pt idx="2541">
                        <c:v>-10.700255069967</c:v>
                      </c:pt>
                      <c:pt idx="2542">
                        <c:v>-10.695818492269201</c:v>
                      </c:pt>
                      <c:pt idx="2543">
                        <c:v>-10.691381914571499</c:v>
                      </c:pt>
                      <c:pt idx="2544">
                        <c:v>-10.6869453368737</c:v>
                      </c:pt>
                      <c:pt idx="2545">
                        <c:v>-10.682508759175899</c:v>
                      </c:pt>
                      <c:pt idx="2546">
                        <c:v>-10.6780721814781</c:v>
                      </c:pt>
                      <c:pt idx="2547">
                        <c:v>-10.673635603780401</c:v>
                      </c:pt>
                      <c:pt idx="2548">
                        <c:v>-10.6691990260826</c:v>
                      </c:pt>
                      <c:pt idx="2549">
                        <c:v>-10.664762448384799</c:v>
                      </c:pt>
                      <c:pt idx="2550">
                        <c:v>-10.6603258706871</c:v>
                      </c:pt>
                      <c:pt idx="2551">
                        <c:v>-10.655889292989301</c:v>
                      </c:pt>
                      <c:pt idx="2552">
                        <c:v>-10.6514527152915</c:v>
                      </c:pt>
                      <c:pt idx="2553">
                        <c:v>-10.6470161375938</c:v>
                      </c:pt>
                      <c:pt idx="2554">
                        <c:v>-10.642579559895999</c:v>
                      </c:pt>
                      <c:pt idx="2555">
                        <c:v>-10.6381429821982</c:v>
                      </c:pt>
                      <c:pt idx="2556">
                        <c:v>-10.633706404500501</c:v>
                      </c:pt>
                      <c:pt idx="2557">
                        <c:v>-10.6292698268027</c:v>
                      </c:pt>
                      <c:pt idx="2558">
                        <c:v>-10.624833249104899</c:v>
                      </c:pt>
                      <c:pt idx="2559">
                        <c:v>-10.6203966714071</c:v>
                      </c:pt>
                      <c:pt idx="2560">
                        <c:v>-10.615960093709401</c:v>
                      </c:pt>
                      <c:pt idx="2561">
                        <c:v>-10.6115235160116</c:v>
                      </c:pt>
                      <c:pt idx="2562">
                        <c:v>-10.607086938313801</c:v>
                      </c:pt>
                      <c:pt idx="2563">
                        <c:v>-10.602650360616099</c:v>
                      </c:pt>
                      <c:pt idx="2564">
                        <c:v>-10.5982137829183</c:v>
                      </c:pt>
                      <c:pt idx="2565">
                        <c:v>-10.593777205220499</c:v>
                      </c:pt>
                      <c:pt idx="2566">
                        <c:v>-10.5893406275228</c:v>
                      </c:pt>
                      <c:pt idx="2567">
                        <c:v>-10.584904049825001</c:v>
                      </c:pt>
                      <c:pt idx="2568">
                        <c:v>-10.5804674721272</c:v>
                      </c:pt>
                      <c:pt idx="2569">
                        <c:v>-10.576030894429399</c:v>
                      </c:pt>
                      <c:pt idx="2570">
                        <c:v>-10.5715943167317</c:v>
                      </c:pt>
                      <c:pt idx="2571">
                        <c:v>-10.567157739033901</c:v>
                      </c:pt>
                      <c:pt idx="2572">
                        <c:v>-10.5627211613361</c:v>
                      </c:pt>
                      <c:pt idx="2573">
                        <c:v>-10.5582845836384</c:v>
                      </c:pt>
                      <c:pt idx="2574">
                        <c:v>-10.553848005940599</c:v>
                      </c:pt>
                      <c:pt idx="2575">
                        <c:v>-10.5494114282428</c:v>
                      </c:pt>
                      <c:pt idx="2576">
                        <c:v>-10.544974850545101</c:v>
                      </c:pt>
                      <c:pt idx="2577">
                        <c:v>-10.5405382728473</c:v>
                      </c:pt>
                      <c:pt idx="2578">
                        <c:v>-10.536101695149499</c:v>
                      </c:pt>
                      <c:pt idx="2579">
                        <c:v>-10.5316651174517</c:v>
                      </c:pt>
                      <c:pt idx="2580">
                        <c:v>-10.527228539754001</c:v>
                      </c:pt>
                      <c:pt idx="2581">
                        <c:v>-10.5227919620562</c:v>
                      </c:pt>
                      <c:pt idx="2582">
                        <c:v>-10.518355384358401</c:v>
                      </c:pt>
                      <c:pt idx="2583">
                        <c:v>-10.513918806660699</c:v>
                      </c:pt>
                      <c:pt idx="2584">
                        <c:v>-10.5094822289629</c:v>
                      </c:pt>
                      <c:pt idx="2585">
                        <c:v>-10.5050456512651</c:v>
                      </c:pt>
                      <c:pt idx="2586">
                        <c:v>-10.5006090735674</c:v>
                      </c:pt>
                      <c:pt idx="2587">
                        <c:v>-10.496172495869599</c:v>
                      </c:pt>
                      <c:pt idx="2588">
                        <c:v>-10.4917359181718</c:v>
                      </c:pt>
                      <c:pt idx="2589">
                        <c:v>-10.487299340473999</c:v>
                      </c:pt>
                      <c:pt idx="2590">
                        <c:v>-10.4828627627763</c:v>
                      </c:pt>
                      <c:pt idx="2591">
                        <c:v>-10.478426185078501</c:v>
                      </c:pt>
                      <c:pt idx="2592">
                        <c:v>-10.4739896073807</c:v>
                      </c:pt>
                      <c:pt idx="2593">
                        <c:v>-10.469553029683</c:v>
                      </c:pt>
                      <c:pt idx="2594">
                        <c:v>-10.4651164519852</c:v>
                      </c:pt>
                      <c:pt idx="2595">
                        <c:v>-10.460679874287401</c:v>
                      </c:pt>
                      <c:pt idx="2596">
                        <c:v>-10.456243296589699</c:v>
                      </c:pt>
                      <c:pt idx="2597">
                        <c:v>-10.4518067188919</c:v>
                      </c:pt>
                      <c:pt idx="2598">
                        <c:v>-10.447370141194099</c:v>
                      </c:pt>
                      <c:pt idx="2599">
                        <c:v>-10.4429335634963</c:v>
                      </c:pt>
                      <c:pt idx="2600">
                        <c:v>-10.438496985798601</c:v>
                      </c:pt>
                      <c:pt idx="2601">
                        <c:v>-10.4340604081008</c:v>
                      </c:pt>
                      <c:pt idx="2602">
                        <c:v>-10.429623830402999</c:v>
                      </c:pt>
                      <c:pt idx="2603">
                        <c:v>-10.4251872527053</c:v>
                      </c:pt>
                      <c:pt idx="2604">
                        <c:v>-10.420750675007501</c:v>
                      </c:pt>
                      <c:pt idx="2605">
                        <c:v>-10.4163140973097</c:v>
                      </c:pt>
                      <c:pt idx="2606">
                        <c:v>-10.411877519612</c:v>
                      </c:pt>
                      <c:pt idx="2607">
                        <c:v>-10.407440941914199</c:v>
                      </c:pt>
                      <c:pt idx="2608">
                        <c:v>-10.4030043642164</c:v>
                      </c:pt>
                      <c:pt idx="2609">
                        <c:v>-10.398567786518701</c:v>
                      </c:pt>
                      <c:pt idx="2610">
                        <c:v>-10.3941312088209</c:v>
                      </c:pt>
                      <c:pt idx="2611">
                        <c:v>-10.389694631123101</c:v>
                      </c:pt>
                      <c:pt idx="2612">
                        <c:v>-10.3852580534253</c:v>
                      </c:pt>
                      <c:pt idx="2613">
                        <c:v>-10.380821475727601</c:v>
                      </c:pt>
                      <c:pt idx="2614">
                        <c:v>-10.3763848980298</c:v>
                      </c:pt>
                      <c:pt idx="2615">
                        <c:v>-10.371948320332001</c:v>
                      </c:pt>
                      <c:pt idx="2616">
                        <c:v>-10.367511742634299</c:v>
                      </c:pt>
                      <c:pt idx="2617">
                        <c:v>-10.3630751649365</c:v>
                      </c:pt>
                      <c:pt idx="2618">
                        <c:v>-10.358638587238699</c:v>
                      </c:pt>
                      <c:pt idx="2619">
                        <c:v>-10.354202009541</c:v>
                      </c:pt>
                      <c:pt idx="2620">
                        <c:v>-10.349765431843201</c:v>
                      </c:pt>
                      <c:pt idx="2621">
                        <c:v>-10.3453288541454</c:v>
                      </c:pt>
                      <c:pt idx="2622">
                        <c:v>-10.340892276447599</c:v>
                      </c:pt>
                      <c:pt idx="2623">
                        <c:v>-10.3364556987499</c:v>
                      </c:pt>
                      <c:pt idx="2624">
                        <c:v>-10.332019121052101</c:v>
                      </c:pt>
                      <c:pt idx="2625">
                        <c:v>-10.3275825433543</c:v>
                      </c:pt>
                      <c:pt idx="2626">
                        <c:v>-10.3231459656566</c:v>
                      </c:pt>
                      <c:pt idx="2627">
                        <c:v>-10.318709387958799</c:v>
                      </c:pt>
                      <c:pt idx="2628">
                        <c:v>-10.314272810261</c:v>
                      </c:pt>
                      <c:pt idx="2629">
                        <c:v>-10.309836232563301</c:v>
                      </c:pt>
                      <c:pt idx="2630">
                        <c:v>-10.3053996548655</c:v>
                      </c:pt>
                      <c:pt idx="2631">
                        <c:v>-10.300963077167699</c:v>
                      </c:pt>
                      <c:pt idx="2632">
                        <c:v>-10.2965264994699</c:v>
                      </c:pt>
                      <c:pt idx="2633">
                        <c:v>-10.292089921772201</c:v>
                      </c:pt>
                      <c:pt idx="2634">
                        <c:v>-10.2876533440744</c:v>
                      </c:pt>
                      <c:pt idx="2635">
                        <c:v>-10.283216766376601</c:v>
                      </c:pt>
                      <c:pt idx="2636">
                        <c:v>-10.278780188678899</c:v>
                      </c:pt>
                      <c:pt idx="2637">
                        <c:v>-10.2743436109811</c:v>
                      </c:pt>
                      <c:pt idx="2638">
                        <c:v>-10.2699070332833</c:v>
                      </c:pt>
                      <c:pt idx="2639">
                        <c:v>-10.2654704555856</c:v>
                      </c:pt>
                      <c:pt idx="2640">
                        <c:v>-10.261033877887799</c:v>
                      </c:pt>
                      <c:pt idx="2641">
                        <c:v>-10.25659730019</c:v>
                      </c:pt>
                      <c:pt idx="2642">
                        <c:v>-10.252160722492199</c:v>
                      </c:pt>
                      <c:pt idx="2643">
                        <c:v>-10.2477241447945</c:v>
                      </c:pt>
                      <c:pt idx="2644">
                        <c:v>-10.243287567096701</c:v>
                      </c:pt>
                      <c:pt idx="2645">
                        <c:v>-10.2388509893989</c:v>
                      </c:pt>
                      <c:pt idx="2646">
                        <c:v>-10.2344144117012</c:v>
                      </c:pt>
                      <c:pt idx="2647">
                        <c:v>-10.2299778340034</c:v>
                      </c:pt>
                      <c:pt idx="2648">
                        <c:v>-10.225541256305601</c:v>
                      </c:pt>
                      <c:pt idx="2649">
                        <c:v>-10.221104678607899</c:v>
                      </c:pt>
                      <c:pt idx="2650">
                        <c:v>-10.2166681009101</c:v>
                      </c:pt>
                      <c:pt idx="2651">
                        <c:v>-10.212231523212299</c:v>
                      </c:pt>
                      <c:pt idx="2652">
                        <c:v>-10.2077949455146</c:v>
                      </c:pt>
                      <c:pt idx="2653">
                        <c:v>-10.203358367816801</c:v>
                      </c:pt>
                      <c:pt idx="2654">
                        <c:v>-10.198921790119</c:v>
                      </c:pt>
                      <c:pt idx="2655">
                        <c:v>-10.194485212421201</c:v>
                      </c:pt>
                      <c:pt idx="2656">
                        <c:v>-10.1900486347235</c:v>
                      </c:pt>
                      <c:pt idx="2657">
                        <c:v>-10.1856120570257</c:v>
                      </c:pt>
                      <c:pt idx="2658">
                        <c:v>-10.1811754793279</c:v>
                      </c:pt>
                      <c:pt idx="2659">
                        <c:v>-10.1767389016302</c:v>
                      </c:pt>
                      <c:pt idx="2660">
                        <c:v>-10.172302323932399</c:v>
                      </c:pt>
                      <c:pt idx="2661">
                        <c:v>-10.1678657462346</c:v>
                      </c:pt>
                      <c:pt idx="2662">
                        <c:v>-10.163429168536901</c:v>
                      </c:pt>
                      <c:pt idx="2663">
                        <c:v>-10.1589925908391</c:v>
                      </c:pt>
                      <c:pt idx="2664">
                        <c:v>-10.154556013141301</c:v>
                      </c:pt>
                      <c:pt idx="2665">
                        <c:v>-10.1501194354435</c:v>
                      </c:pt>
                      <c:pt idx="2666">
                        <c:v>-10.1456828577458</c:v>
                      </c:pt>
                      <c:pt idx="2667">
                        <c:v>-10.141246280048</c:v>
                      </c:pt>
                      <c:pt idx="2668">
                        <c:v>-10.136809702350201</c:v>
                      </c:pt>
                      <c:pt idx="2669">
                        <c:v>-10.132373124652499</c:v>
                      </c:pt>
                      <c:pt idx="2670">
                        <c:v>-10.1279365469547</c:v>
                      </c:pt>
                      <c:pt idx="2671">
                        <c:v>-10.123499969256899</c:v>
                      </c:pt>
                      <c:pt idx="2672">
                        <c:v>-10.1190633915592</c:v>
                      </c:pt>
                      <c:pt idx="2673">
                        <c:v>-10.114626813861401</c:v>
                      </c:pt>
                      <c:pt idx="2674">
                        <c:v>-10.1101902361636</c:v>
                      </c:pt>
                      <c:pt idx="2675">
                        <c:v>-10.105753658465799</c:v>
                      </c:pt>
                      <c:pt idx="2676">
                        <c:v>-10.1013170807681</c:v>
                      </c:pt>
                      <c:pt idx="2677">
                        <c:v>-10.096880503070301</c:v>
                      </c:pt>
                      <c:pt idx="2678">
                        <c:v>-10.0924439253725</c:v>
                      </c:pt>
                      <c:pt idx="2679">
                        <c:v>-10.0880073476748</c:v>
                      </c:pt>
                      <c:pt idx="2680">
                        <c:v>-10.083570769976999</c:v>
                      </c:pt>
                      <c:pt idx="2681">
                        <c:v>-10.0791341922792</c:v>
                      </c:pt>
                      <c:pt idx="2682">
                        <c:v>-10.074697614581501</c:v>
                      </c:pt>
                      <c:pt idx="2683">
                        <c:v>-10.0702610368837</c:v>
                      </c:pt>
                      <c:pt idx="2684">
                        <c:v>-10.065824459185899</c:v>
                      </c:pt>
                      <c:pt idx="2685">
                        <c:v>-10.0613878814881</c:v>
                      </c:pt>
                      <c:pt idx="2686">
                        <c:v>-10.056951303790401</c:v>
                      </c:pt>
                      <c:pt idx="2687">
                        <c:v>-10.0525147260926</c:v>
                      </c:pt>
                      <c:pt idx="2688">
                        <c:v>-10.048078148394801</c:v>
                      </c:pt>
                      <c:pt idx="2689">
                        <c:v>-10.043641570697099</c:v>
                      </c:pt>
                      <c:pt idx="2690">
                        <c:v>-10.0392049929993</c:v>
                      </c:pt>
                      <c:pt idx="2691">
                        <c:v>-10.0347684153015</c:v>
                      </c:pt>
                      <c:pt idx="2692">
                        <c:v>-10.0303318376038</c:v>
                      </c:pt>
                      <c:pt idx="2693">
                        <c:v>-10.025895259905999</c:v>
                      </c:pt>
                      <c:pt idx="2694">
                        <c:v>-10.0214586822082</c:v>
                      </c:pt>
                      <c:pt idx="2695">
                        <c:v>-10.017022104510501</c:v>
                      </c:pt>
                      <c:pt idx="2696">
                        <c:v>-10.0125855268127</c:v>
                      </c:pt>
                      <c:pt idx="2697">
                        <c:v>-10.008148949114901</c:v>
                      </c:pt>
                      <c:pt idx="2698">
                        <c:v>-10.0037123714171</c:v>
                      </c:pt>
                      <c:pt idx="2699">
                        <c:v>-9.9992757937193701</c:v>
                      </c:pt>
                      <c:pt idx="2700">
                        <c:v>-9.9948392160215995</c:v>
                      </c:pt>
                      <c:pt idx="2701">
                        <c:v>-9.9904026383238307</c:v>
                      </c:pt>
                      <c:pt idx="2702">
                        <c:v>-9.9859660606260601</c:v>
                      </c:pt>
                      <c:pt idx="2703">
                        <c:v>-9.9815294829282895</c:v>
                      </c:pt>
                      <c:pt idx="2704">
                        <c:v>-9.9770929052305206</c:v>
                      </c:pt>
                      <c:pt idx="2705">
                        <c:v>-9.97265632753275</c:v>
                      </c:pt>
                      <c:pt idx="2706">
                        <c:v>-9.9682197498349794</c:v>
                      </c:pt>
                      <c:pt idx="2707">
                        <c:v>-9.9637831721372105</c:v>
                      </c:pt>
                      <c:pt idx="2708">
                        <c:v>-9.9593465944394399</c:v>
                      </c:pt>
                      <c:pt idx="2709">
                        <c:v>-9.95491001674168</c:v>
                      </c:pt>
                      <c:pt idx="2710">
                        <c:v>-9.9504734390439005</c:v>
                      </c:pt>
                      <c:pt idx="2711">
                        <c:v>-9.9460368613461299</c:v>
                      </c:pt>
                      <c:pt idx="2712">
                        <c:v>-9.9416002836483699</c:v>
                      </c:pt>
                      <c:pt idx="2713">
                        <c:v>-9.9371637059505904</c:v>
                      </c:pt>
                      <c:pt idx="2714">
                        <c:v>-9.9327271282528304</c:v>
                      </c:pt>
                      <c:pt idx="2715">
                        <c:v>-9.9282905505550492</c:v>
                      </c:pt>
                      <c:pt idx="2716">
                        <c:v>-9.9238539728572803</c:v>
                      </c:pt>
                      <c:pt idx="2717">
                        <c:v>-9.9194173951595204</c:v>
                      </c:pt>
                      <c:pt idx="2718">
                        <c:v>-9.9149808174617409</c:v>
                      </c:pt>
                      <c:pt idx="2719">
                        <c:v>-9.9105442397639791</c:v>
                      </c:pt>
                      <c:pt idx="2720">
                        <c:v>-9.9061076620662103</c:v>
                      </c:pt>
                      <c:pt idx="2721">
                        <c:v>-9.9016710843684397</c:v>
                      </c:pt>
                      <c:pt idx="2722">
                        <c:v>-9.8972345066706708</c:v>
                      </c:pt>
                      <c:pt idx="2723">
                        <c:v>-9.8927979289729002</c:v>
                      </c:pt>
                      <c:pt idx="2724">
                        <c:v>-9.8883613512751296</c:v>
                      </c:pt>
                      <c:pt idx="2725">
                        <c:v>-9.8839247735773608</c:v>
                      </c:pt>
                      <c:pt idx="2726">
                        <c:v>-9.8794881958795902</c:v>
                      </c:pt>
                      <c:pt idx="2727">
                        <c:v>-9.8750516181818195</c:v>
                      </c:pt>
                      <c:pt idx="2728">
                        <c:v>-9.8706150404840507</c:v>
                      </c:pt>
                      <c:pt idx="2729">
                        <c:v>-9.8661784627862801</c:v>
                      </c:pt>
                      <c:pt idx="2730">
                        <c:v>-9.8617418850885095</c:v>
                      </c:pt>
                      <c:pt idx="2731">
                        <c:v>-9.8573053073907406</c:v>
                      </c:pt>
                      <c:pt idx="2732">
                        <c:v>-9.85286872969297</c:v>
                      </c:pt>
                      <c:pt idx="2733">
                        <c:v>-9.8484321519951994</c:v>
                      </c:pt>
                      <c:pt idx="2734">
                        <c:v>-9.8439955742974306</c:v>
                      </c:pt>
                      <c:pt idx="2735">
                        <c:v>-9.8395589965996599</c:v>
                      </c:pt>
                      <c:pt idx="2736">
                        <c:v>-9.8351224189018893</c:v>
                      </c:pt>
                      <c:pt idx="2737">
                        <c:v>-9.8306858412041205</c:v>
                      </c:pt>
                      <c:pt idx="2738">
                        <c:v>-9.8262492635063499</c:v>
                      </c:pt>
                      <c:pt idx="2739">
                        <c:v>-9.8218126858085792</c:v>
                      </c:pt>
                      <c:pt idx="2740">
                        <c:v>-9.8173761081108104</c:v>
                      </c:pt>
                      <c:pt idx="2741">
                        <c:v>-9.8129395304130398</c:v>
                      </c:pt>
                      <c:pt idx="2742">
                        <c:v>-9.8085029527152692</c:v>
                      </c:pt>
                      <c:pt idx="2743">
                        <c:v>-9.8040663750175003</c:v>
                      </c:pt>
                      <c:pt idx="2744">
                        <c:v>-9.7996297973197297</c:v>
                      </c:pt>
                      <c:pt idx="2745">
                        <c:v>-9.7951932196219609</c:v>
                      </c:pt>
                      <c:pt idx="2746">
                        <c:v>-9.7907566419241903</c:v>
                      </c:pt>
                      <c:pt idx="2747">
                        <c:v>-9.7863200642264196</c:v>
                      </c:pt>
                      <c:pt idx="2748">
                        <c:v>-9.7818834865286508</c:v>
                      </c:pt>
                      <c:pt idx="2749">
                        <c:v>-9.7774469088308802</c:v>
                      </c:pt>
                      <c:pt idx="2750">
                        <c:v>-9.7730103311331096</c:v>
                      </c:pt>
                      <c:pt idx="2751">
                        <c:v>-9.7685737534353407</c:v>
                      </c:pt>
                      <c:pt idx="2752">
                        <c:v>-9.7641371757375701</c:v>
                      </c:pt>
                      <c:pt idx="2753">
                        <c:v>-9.7597005980397995</c:v>
                      </c:pt>
                      <c:pt idx="2754">
                        <c:v>-9.7552640203420307</c:v>
                      </c:pt>
                      <c:pt idx="2755">
                        <c:v>-9.75082744264426</c:v>
                      </c:pt>
                      <c:pt idx="2756">
                        <c:v>-9.7463908649464894</c:v>
                      </c:pt>
                      <c:pt idx="2757">
                        <c:v>-9.7419542872487206</c:v>
                      </c:pt>
                      <c:pt idx="2758">
                        <c:v>-9.73751770955095</c:v>
                      </c:pt>
                      <c:pt idx="2759">
                        <c:v>-9.73308113185319</c:v>
                      </c:pt>
                      <c:pt idx="2760">
                        <c:v>-9.7286445541554105</c:v>
                      </c:pt>
                      <c:pt idx="2761">
                        <c:v>-9.7242079764576399</c:v>
                      </c:pt>
                      <c:pt idx="2762">
                        <c:v>-9.7197713987598799</c:v>
                      </c:pt>
                      <c:pt idx="2763">
                        <c:v>-9.7153348210621093</c:v>
                      </c:pt>
                      <c:pt idx="2764">
                        <c:v>-9.7108982433643405</c:v>
                      </c:pt>
                      <c:pt idx="2765">
                        <c:v>-9.7064616656665699</c:v>
                      </c:pt>
                      <c:pt idx="2766">
                        <c:v>-9.7020250879687993</c:v>
                      </c:pt>
                      <c:pt idx="2767">
                        <c:v>-9.6975885102710304</c:v>
                      </c:pt>
                      <c:pt idx="2768">
                        <c:v>-9.6931519325732598</c:v>
                      </c:pt>
                      <c:pt idx="2769">
                        <c:v>-9.6887153548754892</c:v>
                      </c:pt>
                      <c:pt idx="2770">
                        <c:v>-9.6842787771777203</c:v>
                      </c:pt>
                      <c:pt idx="2771">
                        <c:v>-9.6798421994799497</c:v>
                      </c:pt>
                      <c:pt idx="2772">
                        <c:v>-9.6754056217821809</c:v>
                      </c:pt>
                      <c:pt idx="2773">
                        <c:v>-9.6709690440844103</c:v>
                      </c:pt>
                      <c:pt idx="2774">
                        <c:v>-9.6665324663866397</c:v>
                      </c:pt>
                      <c:pt idx="2775">
                        <c:v>-9.6620958886888708</c:v>
                      </c:pt>
                      <c:pt idx="2776">
                        <c:v>-9.6576593109911002</c:v>
                      </c:pt>
                      <c:pt idx="2777">
                        <c:v>-9.6532227332933296</c:v>
                      </c:pt>
                      <c:pt idx="2778">
                        <c:v>-9.6487861555955607</c:v>
                      </c:pt>
                      <c:pt idx="2779">
                        <c:v>-9.6443495778977901</c:v>
                      </c:pt>
                      <c:pt idx="2780">
                        <c:v>-9.6399130002000195</c:v>
                      </c:pt>
                      <c:pt idx="2781">
                        <c:v>-9.6354764225022507</c:v>
                      </c:pt>
                      <c:pt idx="2782">
                        <c:v>-9.6310398448044801</c:v>
                      </c:pt>
                      <c:pt idx="2783">
                        <c:v>-9.6266032671067094</c:v>
                      </c:pt>
                      <c:pt idx="2784">
                        <c:v>-9.6221666894089406</c:v>
                      </c:pt>
                      <c:pt idx="2785">
                        <c:v>-9.61773011171117</c:v>
                      </c:pt>
                      <c:pt idx="2786">
                        <c:v>-9.6132935340133994</c:v>
                      </c:pt>
                      <c:pt idx="2787">
                        <c:v>-9.6088569563156305</c:v>
                      </c:pt>
                      <c:pt idx="2788">
                        <c:v>-9.6044203786178599</c:v>
                      </c:pt>
                      <c:pt idx="2789">
                        <c:v>-9.5999838009200893</c:v>
                      </c:pt>
                      <c:pt idx="2790">
                        <c:v>-9.5955472232223205</c:v>
                      </c:pt>
                      <c:pt idx="2791">
                        <c:v>-9.5911106455245498</c:v>
                      </c:pt>
                      <c:pt idx="2792">
                        <c:v>-9.5866740678267792</c:v>
                      </c:pt>
                      <c:pt idx="2793">
                        <c:v>-9.5822374901290104</c:v>
                      </c:pt>
                      <c:pt idx="2794">
                        <c:v>-9.5778009124312398</c:v>
                      </c:pt>
                      <c:pt idx="2795">
                        <c:v>-9.5733643347334691</c:v>
                      </c:pt>
                      <c:pt idx="2796">
                        <c:v>-9.5689277570357003</c:v>
                      </c:pt>
                      <c:pt idx="2797">
                        <c:v>-9.5644911793379297</c:v>
                      </c:pt>
                      <c:pt idx="2798">
                        <c:v>-9.5600546016401609</c:v>
                      </c:pt>
                      <c:pt idx="2799">
                        <c:v>-9.5556180239423902</c:v>
                      </c:pt>
                      <c:pt idx="2800">
                        <c:v>-9.5511814462446196</c:v>
                      </c:pt>
                      <c:pt idx="2801">
                        <c:v>-9.5467448685468508</c:v>
                      </c:pt>
                      <c:pt idx="2802">
                        <c:v>-9.5423082908490802</c:v>
                      </c:pt>
                      <c:pt idx="2803">
                        <c:v>-9.5378717131513202</c:v>
                      </c:pt>
                      <c:pt idx="2804">
                        <c:v>-9.5334351354535407</c:v>
                      </c:pt>
                      <c:pt idx="2805">
                        <c:v>-9.5289985577557808</c:v>
                      </c:pt>
                      <c:pt idx="2806">
                        <c:v>-9.5245619800580101</c:v>
                      </c:pt>
                      <c:pt idx="2807">
                        <c:v>-9.5201254023602395</c:v>
                      </c:pt>
                      <c:pt idx="2808">
                        <c:v>-9.5156888246624707</c:v>
                      </c:pt>
                      <c:pt idx="2809">
                        <c:v>-9.5112522469647001</c:v>
                      </c:pt>
                      <c:pt idx="2810">
                        <c:v>-9.5068156692669294</c:v>
                      </c:pt>
                      <c:pt idx="2811">
                        <c:v>-9.5023790915691606</c:v>
                      </c:pt>
                      <c:pt idx="2812">
                        <c:v>-9.49794251387139</c:v>
                      </c:pt>
                      <c:pt idx="2813">
                        <c:v>-9.4935059361736194</c:v>
                      </c:pt>
                      <c:pt idx="2814">
                        <c:v>-9.4890693584758505</c:v>
                      </c:pt>
                      <c:pt idx="2815">
                        <c:v>-9.4846327807780799</c:v>
                      </c:pt>
                      <c:pt idx="2816">
                        <c:v>-9.4801962030803093</c:v>
                      </c:pt>
                      <c:pt idx="2817">
                        <c:v>-9.4757596253825405</c:v>
                      </c:pt>
                      <c:pt idx="2818">
                        <c:v>-9.4713230476847698</c:v>
                      </c:pt>
                      <c:pt idx="2819">
                        <c:v>-9.4668864699869992</c:v>
                      </c:pt>
                      <c:pt idx="2820">
                        <c:v>-9.4624498922892304</c:v>
                      </c:pt>
                      <c:pt idx="2821">
                        <c:v>-9.4580133145914598</c:v>
                      </c:pt>
                      <c:pt idx="2822">
                        <c:v>-9.4535767368936892</c:v>
                      </c:pt>
                      <c:pt idx="2823">
                        <c:v>-9.4491401591959203</c:v>
                      </c:pt>
                      <c:pt idx="2824">
                        <c:v>-9.4447035814981497</c:v>
                      </c:pt>
                      <c:pt idx="2825">
                        <c:v>-9.4402670038003809</c:v>
                      </c:pt>
                      <c:pt idx="2826">
                        <c:v>-9.4358304261026102</c:v>
                      </c:pt>
                      <c:pt idx="2827">
                        <c:v>-9.4313938484048396</c:v>
                      </c:pt>
                      <c:pt idx="2828">
                        <c:v>-9.4269572707070708</c:v>
                      </c:pt>
                      <c:pt idx="2829">
                        <c:v>-9.4225206930093002</c:v>
                      </c:pt>
                      <c:pt idx="2830">
                        <c:v>-9.4180841153115296</c:v>
                      </c:pt>
                      <c:pt idx="2831">
                        <c:v>-9.4136475376137607</c:v>
                      </c:pt>
                      <c:pt idx="2832">
                        <c:v>-9.4092109599159901</c:v>
                      </c:pt>
                      <c:pt idx="2833">
                        <c:v>-9.4047743822182195</c:v>
                      </c:pt>
                      <c:pt idx="2834">
                        <c:v>-9.4003378045204506</c:v>
                      </c:pt>
                      <c:pt idx="2835">
                        <c:v>-9.39590122682268</c:v>
                      </c:pt>
                      <c:pt idx="2836">
                        <c:v>-9.3914646491249094</c:v>
                      </c:pt>
                      <c:pt idx="2837">
                        <c:v>-9.3870280714271406</c:v>
                      </c:pt>
                      <c:pt idx="2838">
                        <c:v>-9.38259149372937</c:v>
                      </c:pt>
                      <c:pt idx="2839">
                        <c:v>-9.3781549160315993</c:v>
                      </c:pt>
                      <c:pt idx="2840">
                        <c:v>-9.3737183383338305</c:v>
                      </c:pt>
                      <c:pt idx="2841">
                        <c:v>-9.3692817606360599</c:v>
                      </c:pt>
                      <c:pt idx="2842">
                        <c:v>-9.3648451829382893</c:v>
                      </c:pt>
                      <c:pt idx="2843">
                        <c:v>-9.3604086052405204</c:v>
                      </c:pt>
                      <c:pt idx="2844">
                        <c:v>-9.3559720275427498</c:v>
                      </c:pt>
                      <c:pt idx="2845">
                        <c:v>-9.3515354498449899</c:v>
                      </c:pt>
                      <c:pt idx="2846">
                        <c:v>-9.3470988721472104</c:v>
                      </c:pt>
                      <c:pt idx="2847">
                        <c:v>-9.3426622944494504</c:v>
                      </c:pt>
                      <c:pt idx="2848">
                        <c:v>-9.3382257167516691</c:v>
                      </c:pt>
                      <c:pt idx="2849">
                        <c:v>-9.3337891390539092</c:v>
                      </c:pt>
                      <c:pt idx="2850">
                        <c:v>-9.3293525613561403</c:v>
                      </c:pt>
                      <c:pt idx="2851">
                        <c:v>-9.3249159836583697</c:v>
                      </c:pt>
                      <c:pt idx="2852">
                        <c:v>-9.3204794059606009</c:v>
                      </c:pt>
                      <c:pt idx="2853">
                        <c:v>-9.3160428282628303</c:v>
                      </c:pt>
                      <c:pt idx="2854">
                        <c:v>-9.3116062505650596</c:v>
                      </c:pt>
                      <c:pt idx="2855">
                        <c:v>-9.3071696728672908</c:v>
                      </c:pt>
                      <c:pt idx="2856">
                        <c:v>-9.3027330951695202</c:v>
                      </c:pt>
                      <c:pt idx="2857">
                        <c:v>-9.2982965174717496</c:v>
                      </c:pt>
                      <c:pt idx="2858">
                        <c:v>-9.2938599397739807</c:v>
                      </c:pt>
                      <c:pt idx="2859">
                        <c:v>-9.2894233620762101</c:v>
                      </c:pt>
                      <c:pt idx="2860">
                        <c:v>-9.2849867843784395</c:v>
                      </c:pt>
                      <c:pt idx="2861">
                        <c:v>-9.2805502066806707</c:v>
                      </c:pt>
                      <c:pt idx="2862">
                        <c:v>-9.2761136289829</c:v>
                      </c:pt>
                      <c:pt idx="2863">
                        <c:v>-9.2716770512851294</c:v>
                      </c:pt>
                      <c:pt idx="2864">
                        <c:v>-9.2672404735873606</c:v>
                      </c:pt>
                      <c:pt idx="2865">
                        <c:v>-9.26280389588959</c:v>
                      </c:pt>
                      <c:pt idx="2866">
                        <c:v>-9.2583673181918194</c:v>
                      </c:pt>
                      <c:pt idx="2867">
                        <c:v>-9.2539307404940505</c:v>
                      </c:pt>
                      <c:pt idx="2868">
                        <c:v>-9.2494941627962799</c:v>
                      </c:pt>
                      <c:pt idx="2869">
                        <c:v>-9.2450575850985093</c:v>
                      </c:pt>
                      <c:pt idx="2870">
                        <c:v>-9.2406210074007404</c:v>
                      </c:pt>
                      <c:pt idx="2871">
                        <c:v>-9.2361844297029698</c:v>
                      </c:pt>
                      <c:pt idx="2872">
                        <c:v>-9.2317478520051992</c:v>
                      </c:pt>
                      <c:pt idx="2873">
                        <c:v>-9.2273112743074304</c:v>
                      </c:pt>
                      <c:pt idx="2874">
                        <c:v>-9.2228746966096598</c:v>
                      </c:pt>
                      <c:pt idx="2875">
                        <c:v>-9.2184381189118891</c:v>
                      </c:pt>
                      <c:pt idx="2876">
                        <c:v>-9.2140015412141203</c:v>
                      </c:pt>
                      <c:pt idx="2877">
                        <c:v>-9.2095649635163497</c:v>
                      </c:pt>
                      <c:pt idx="2878">
                        <c:v>-9.2051283858185808</c:v>
                      </c:pt>
                      <c:pt idx="2879">
                        <c:v>-9.2006918081208102</c:v>
                      </c:pt>
                      <c:pt idx="2880">
                        <c:v>-9.1962552304230396</c:v>
                      </c:pt>
                      <c:pt idx="2881">
                        <c:v>-9.1918186527252708</c:v>
                      </c:pt>
                      <c:pt idx="2882">
                        <c:v>-9.1873820750275002</c:v>
                      </c:pt>
                      <c:pt idx="2883">
                        <c:v>-9.1829454973297295</c:v>
                      </c:pt>
                      <c:pt idx="2884">
                        <c:v>-9.1785089196319607</c:v>
                      </c:pt>
                      <c:pt idx="2885">
                        <c:v>-9.1740723419341901</c:v>
                      </c:pt>
                      <c:pt idx="2886">
                        <c:v>-9.1696357642364195</c:v>
                      </c:pt>
                      <c:pt idx="2887">
                        <c:v>-9.1651991865386506</c:v>
                      </c:pt>
                      <c:pt idx="2888">
                        <c:v>-9.16076260884088</c:v>
                      </c:pt>
                      <c:pt idx="2889">
                        <c:v>-9.15632603114312</c:v>
                      </c:pt>
                      <c:pt idx="2890">
                        <c:v>-9.1518894534453405</c:v>
                      </c:pt>
                      <c:pt idx="2891">
                        <c:v>-9.1474528757475699</c:v>
                      </c:pt>
                      <c:pt idx="2892">
                        <c:v>-9.14301629804981</c:v>
                      </c:pt>
                      <c:pt idx="2893">
                        <c:v>-9.1385797203520305</c:v>
                      </c:pt>
                      <c:pt idx="2894">
                        <c:v>-9.1341431426542705</c:v>
                      </c:pt>
                      <c:pt idx="2895">
                        <c:v>-9.1297065649564999</c:v>
                      </c:pt>
                      <c:pt idx="2896">
                        <c:v>-9.1252699872587293</c:v>
                      </c:pt>
                      <c:pt idx="2897">
                        <c:v>-9.1208334095609604</c:v>
                      </c:pt>
                      <c:pt idx="2898">
                        <c:v>-9.1163968318631898</c:v>
                      </c:pt>
                      <c:pt idx="2899">
                        <c:v>-9.1119602541654192</c:v>
                      </c:pt>
                      <c:pt idx="2900">
                        <c:v>-9.1075236764676504</c:v>
                      </c:pt>
                      <c:pt idx="2901">
                        <c:v>-9.1030870987698798</c:v>
                      </c:pt>
                      <c:pt idx="2902">
                        <c:v>-9.0986505210721091</c:v>
                      </c:pt>
                      <c:pt idx="2903">
                        <c:v>-9.0942139433743403</c:v>
                      </c:pt>
                      <c:pt idx="2904">
                        <c:v>-9.0897773656765697</c:v>
                      </c:pt>
                      <c:pt idx="2905">
                        <c:v>-9.0853407879788008</c:v>
                      </c:pt>
                      <c:pt idx="2906">
                        <c:v>-9.0809042102810302</c:v>
                      </c:pt>
                      <c:pt idx="2907">
                        <c:v>-9.0764676325832596</c:v>
                      </c:pt>
                      <c:pt idx="2908">
                        <c:v>-9.0720310548854908</c:v>
                      </c:pt>
                      <c:pt idx="2909">
                        <c:v>-9.0675944771877202</c:v>
                      </c:pt>
                      <c:pt idx="2910">
                        <c:v>-9.0631578994899495</c:v>
                      </c:pt>
                      <c:pt idx="2911">
                        <c:v>-9.0587213217921807</c:v>
                      </c:pt>
                      <c:pt idx="2912">
                        <c:v>-9.0542847440944101</c:v>
                      </c:pt>
                      <c:pt idx="2913">
                        <c:v>-9.0498481663966395</c:v>
                      </c:pt>
                      <c:pt idx="2914">
                        <c:v>-9.0454115886988706</c:v>
                      </c:pt>
                      <c:pt idx="2915">
                        <c:v>-9.0409750110011</c:v>
                      </c:pt>
                      <c:pt idx="2916">
                        <c:v>-9.0365384333033294</c:v>
                      </c:pt>
                      <c:pt idx="2917">
                        <c:v>-9.0321018556055606</c:v>
                      </c:pt>
                      <c:pt idx="2918">
                        <c:v>-9.0276652779077899</c:v>
                      </c:pt>
                      <c:pt idx="2919">
                        <c:v>-9.0232287002100193</c:v>
                      </c:pt>
                      <c:pt idx="2920">
                        <c:v>-9.0187921225122505</c:v>
                      </c:pt>
                      <c:pt idx="2921">
                        <c:v>-9.0143555448144799</c:v>
                      </c:pt>
                      <c:pt idx="2922">
                        <c:v>-9.0099189671167093</c:v>
                      </c:pt>
                      <c:pt idx="2923">
                        <c:v>-9.0054823894189404</c:v>
                      </c:pt>
                      <c:pt idx="2924">
                        <c:v>-9.0010458117211698</c:v>
                      </c:pt>
                      <c:pt idx="2925">
                        <c:v>-8.9966092340233992</c:v>
                      </c:pt>
                      <c:pt idx="2926">
                        <c:v>-8.9921726563256303</c:v>
                      </c:pt>
                      <c:pt idx="2927">
                        <c:v>-8.9877360786278597</c:v>
                      </c:pt>
                      <c:pt idx="2928">
                        <c:v>-8.9832995009300909</c:v>
                      </c:pt>
                      <c:pt idx="2929">
                        <c:v>-8.9788629232323203</c:v>
                      </c:pt>
                      <c:pt idx="2930">
                        <c:v>-8.9744263455345497</c:v>
                      </c:pt>
                      <c:pt idx="2931">
                        <c:v>-8.9699897678367808</c:v>
                      </c:pt>
                      <c:pt idx="2932">
                        <c:v>-8.9655531901390102</c:v>
                      </c:pt>
                      <c:pt idx="2933">
                        <c:v>-8.9611166124412396</c:v>
                      </c:pt>
                      <c:pt idx="2934">
                        <c:v>-8.9566800347434707</c:v>
                      </c:pt>
                      <c:pt idx="2935">
                        <c:v>-8.9522434570457001</c:v>
                      </c:pt>
                      <c:pt idx="2936">
                        <c:v>-8.9478068793479295</c:v>
                      </c:pt>
                      <c:pt idx="2937">
                        <c:v>-8.9433703016501607</c:v>
                      </c:pt>
                      <c:pt idx="2938">
                        <c:v>-8.9389337239523901</c:v>
                      </c:pt>
                      <c:pt idx="2939">
                        <c:v>-8.9344971462546301</c:v>
                      </c:pt>
                      <c:pt idx="2940">
                        <c:v>-8.9300605685568506</c:v>
                      </c:pt>
                      <c:pt idx="2941">
                        <c:v>-8.9256239908590906</c:v>
                      </c:pt>
                      <c:pt idx="2942">
                        <c:v>-8.92118741316132</c:v>
                      </c:pt>
                      <c:pt idx="2943">
                        <c:v>-8.9167508354635405</c:v>
                      </c:pt>
                      <c:pt idx="2944">
                        <c:v>-8.9123142577657806</c:v>
                      </c:pt>
                      <c:pt idx="2945">
                        <c:v>-8.90787768006801</c:v>
                      </c:pt>
                      <c:pt idx="2946">
                        <c:v>-8.9034411023702393</c:v>
                      </c:pt>
                      <c:pt idx="2947">
                        <c:v>-8.8990045246724705</c:v>
                      </c:pt>
                      <c:pt idx="2948">
                        <c:v>-8.8945679469746999</c:v>
                      </c:pt>
                      <c:pt idx="2949">
                        <c:v>-8.8901313692769293</c:v>
                      </c:pt>
                      <c:pt idx="2950">
                        <c:v>-8.8856947915791604</c:v>
                      </c:pt>
                      <c:pt idx="2951">
                        <c:v>-8.8812582138813898</c:v>
                      </c:pt>
                      <c:pt idx="2952">
                        <c:v>-8.8768216361836192</c:v>
                      </c:pt>
                      <c:pt idx="2953">
                        <c:v>-8.8723850584858504</c:v>
                      </c:pt>
                      <c:pt idx="2954">
                        <c:v>-8.8679484807880797</c:v>
                      </c:pt>
                      <c:pt idx="2955">
                        <c:v>-8.8635119030903091</c:v>
                      </c:pt>
                      <c:pt idx="2956">
                        <c:v>-8.8590753253925403</c:v>
                      </c:pt>
                      <c:pt idx="2957">
                        <c:v>-8.8546387476947697</c:v>
                      </c:pt>
                      <c:pt idx="2958">
                        <c:v>-8.8502021699970008</c:v>
                      </c:pt>
                      <c:pt idx="2959">
                        <c:v>-8.8457655922992302</c:v>
                      </c:pt>
                      <c:pt idx="2960">
                        <c:v>-8.8413290146014596</c:v>
                      </c:pt>
                      <c:pt idx="2961">
                        <c:v>-8.8368924369036908</c:v>
                      </c:pt>
                      <c:pt idx="2962">
                        <c:v>-8.8324558592059201</c:v>
                      </c:pt>
                      <c:pt idx="2963">
                        <c:v>-8.8280192815081495</c:v>
                      </c:pt>
                      <c:pt idx="2964">
                        <c:v>-8.8235827038103807</c:v>
                      </c:pt>
                      <c:pt idx="2965">
                        <c:v>-8.8191461261126101</c:v>
                      </c:pt>
                      <c:pt idx="2966">
                        <c:v>-8.8147095484148394</c:v>
                      </c:pt>
                      <c:pt idx="2967">
                        <c:v>-8.8102729707170706</c:v>
                      </c:pt>
                      <c:pt idx="2968">
                        <c:v>-8.8058363930193</c:v>
                      </c:pt>
                      <c:pt idx="2969">
                        <c:v>-8.8013998153215294</c:v>
                      </c:pt>
                      <c:pt idx="2970">
                        <c:v>-8.7969632376237605</c:v>
                      </c:pt>
                      <c:pt idx="2971">
                        <c:v>-8.7925266599259899</c:v>
                      </c:pt>
                      <c:pt idx="2972">
                        <c:v>-8.7880900822282193</c:v>
                      </c:pt>
                      <c:pt idx="2973">
                        <c:v>-8.7836535045304505</c:v>
                      </c:pt>
                      <c:pt idx="2974">
                        <c:v>-8.7792169268326798</c:v>
                      </c:pt>
                      <c:pt idx="2975">
                        <c:v>-8.7747803491349092</c:v>
                      </c:pt>
                      <c:pt idx="2976">
                        <c:v>-8.7703437714371404</c:v>
                      </c:pt>
                      <c:pt idx="2977">
                        <c:v>-8.7659071937393698</c:v>
                      </c:pt>
                      <c:pt idx="2978">
                        <c:v>-8.7614706160415992</c:v>
                      </c:pt>
                      <c:pt idx="2979">
                        <c:v>-8.7570340383438303</c:v>
                      </c:pt>
                      <c:pt idx="2980">
                        <c:v>-8.7525974606460597</c:v>
                      </c:pt>
                      <c:pt idx="2981">
                        <c:v>-8.7481608829482909</c:v>
                      </c:pt>
                      <c:pt idx="2982">
                        <c:v>-8.7437243052505202</c:v>
                      </c:pt>
                      <c:pt idx="2983">
                        <c:v>-8.7392877275527603</c:v>
                      </c:pt>
                      <c:pt idx="2984">
                        <c:v>-8.7348511498549808</c:v>
                      </c:pt>
                      <c:pt idx="2985">
                        <c:v>-8.7304145721572102</c:v>
                      </c:pt>
                      <c:pt idx="2986">
                        <c:v>-8.7259779944594502</c:v>
                      </c:pt>
                      <c:pt idx="2987">
                        <c:v>-8.7215414167616796</c:v>
                      </c:pt>
                      <c:pt idx="2988">
                        <c:v>-8.7171048390639108</c:v>
                      </c:pt>
                      <c:pt idx="2989">
                        <c:v>-8.7126682613661401</c:v>
                      </c:pt>
                      <c:pt idx="2990">
                        <c:v>-8.7082316836683695</c:v>
                      </c:pt>
                      <c:pt idx="2991">
                        <c:v>-8.7037951059706007</c:v>
                      </c:pt>
                      <c:pt idx="2992">
                        <c:v>-8.6993585282728301</c:v>
                      </c:pt>
                      <c:pt idx="2993">
                        <c:v>-8.6949219505750595</c:v>
                      </c:pt>
                      <c:pt idx="2994">
                        <c:v>-8.6904853728772906</c:v>
                      </c:pt>
                      <c:pt idx="2995">
                        <c:v>-8.68604879517952</c:v>
                      </c:pt>
                      <c:pt idx="2996">
                        <c:v>-8.6816122174817494</c:v>
                      </c:pt>
                      <c:pt idx="2997">
                        <c:v>-8.6771756397839805</c:v>
                      </c:pt>
                      <c:pt idx="2998">
                        <c:v>-8.6727390620862099</c:v>
                      </c:pt>
                      <c:pt idx="2999">
                        <c:v>-8.6683024843884393</c:v>
                      </c:pt>
                      <c:pt idx="3000">
                        <c:v>-8.6638659066906705</c:v>
                      </c:pt>
                      <c:pt idx="3001">
                        <c:v>-8.6594293289928999</c:v>
                      </c:pt>
                      <c:pt idx="3002">
                        <c:v>-8.6549927512951292</c:v>
                      </c:pt>
                      <c:pt idx="3003">
                        <c:v>-8.6505561735973604</c:v>
                      </c:pt>
                      <c:pt idx="3004">
                        <c:v>-8.6461195958995898</c:v>
                      </c:pt>
                      <c:pt idx="3005">
                        <c:v>-8.6416830182018192</c:v>
                      </c:pt>
                      <c:pt idx="3006">
                        <c:v>-8.6372464405040503</c:v>
                      </c:pt>
                      <c:pt idx="3007">
                        <c:v>-8.6328098628062797</c:v>
                      </c:pt>
                      <c:pt idx="3008">
                        <c:v>-8.6283732851085109</c:v>
                      </c:pt>
                      <c:pt idx="3009">
                        <c:v>-8.6239367074107403</c:v>
                      </c:pt>
                      <c:pt idx="3010">
                        <c:v>-8.6195001297129696</c:v>
                      </c:pt>
                      <c:pt idx="3011">
                        <c:v>-8.6150635520152008</c:v>
                      </c:pt>
                      <c:pt idx="3012">
                        <c:v>-8.6106269743174302</c:v>
                      </c:pt>
                      <c:pt idx="3013">
                        <c:v>-8.6061903966196596</c:v>
                      </c:pt>
                      <c:pt idx="3014">
                        <c:v>-8.6017538189218907</c:v>
                      </c:pt>
                      <c:pt idx="3015">
                        <c:v>-8.5973172412241201</c:v>
                      </c:pt>
                      <c:pt idx="3016">
                        <c:v>-8.5928806635263495</c:v>
                      </c:pt>
                      <c:pt idx="3017">
                        <c:v>-8.5884440858285807</c:v>
                      </c:pt>
                      <c:pt idx="3018">
                        <c:v>-8.58400750813081</c:v>
                      </c:pt>
                      <c:pt idx="3019">
                        <c:v>-8.5795709304330394</c:v>
                      </c:pt>
                      <c:pt idx="3020">
                        <c:v>-8.5751343527352706</c:v>
                      </c:pt>
                      <c:pt idx="3021">
                        <c:v>-8.5706977750375</c:v>
                      </c:pt>
                      <c:pt idx="3022">
                        <c:v>-8.5662611973397293</c:v>
                      </c:pt>
                      <c:pt idx="3023">
                        <c:v>-8.5618246196419605</c:v>
                      </c:pt>
                      <c:pt idx="3024">
                        <c:v>-8.5573880419441899</c:v>
                      </c:pt>
                      <c:pt idx="3025">
                        <c:v>-8.5529514642464299</c:v>
                      </c:pt>
                      <c:pt idx="3026">
                        <c:v>-8.5485148865486504</c:v>
                      </c:pt>
                      <c:pt idx="3027">
                        <c:v>-8.5440783088508905</c:v>
                      </c:pt>
                      <c:pt idx="3028">
                        <c:v>-8.5396417311531199</c:v>
                      </c:pt>
                      <c:pt idx="3029">
                        <c:v>-8.5352051534553404</c:v>
                      </c:pt>
                      <c:pt idx="3030">
                        <c:v>-8.5307685757575804</c:v>
                      </c:pt>
                      <c:pt idx="3031">
                        <c:v>-8.5263319980598098</c:v>
                      </c:pt>
                      <c:pt idx="3032">
                        <c:v>-8.5218954203620392</c:v>
                      </c:pt>
                      <c:pt idx="3033">
                        <c:v>-8.5174588426642703</c:v>
                      </c:pt>
                      <c:pt idx="3034">
                        <c:v>-8.5130222649664908</c:v>
                      </c:pt>
                      <c:pt idx="3035">
                        <c:v>-8.5085856872687309</c:v>
                      </c:pt>
                      <c:pt idx="3036">
                        <c:v>-8.5041491095709603</c:v>
                      </c:pt>
                      <c:pt idx="3037">
                        <c:v>-8.4997125318731896</c:v>
                      </c:pt>
                      <c:pt idx="3038">
                        <c:v>-8.4952759541754208</c:v>
                      </c:pt>
                      <c:pt idx="3039">
                        <c:v>-8.4908393764776502</c:v>
                      </c:pt>
                      <c:pt idx="3040">
                        <c:v>-8.4864027987798796</c:v>
                      </c:pt>
                      <c:pt idx="3041">
                        <c:v>-8.4819662210821107</c:v>
                      </c:pt>
                      <c:pt idx="3042">
                        <c:v>-8.4775296433843401</c:v>
                      </c:pt>
                      <c:pt idx="3043">
                        <c:v>-8.4730930656865695</c:v>
                      </c:pt>
                      <c:pt idx="3044">
                        <c:v>-8.4686564879888007</c:v>
                      </c:pt>
                      <c:pt idx="3045">
                        <c:v>-8.46421991029103</c:v>
                      </c:pt>
                      <c:pt idx="3046">
                        <c:v>-8.4597833325932594</c:v>
                      </c:pt>
                      <c:pt idx="3047">
                        <c:v>-8.4553467548954906</c:v>
                      </c:pt>
                      <c:pt idx="3048">
                        <c:v>-8.45091017719772</c:v>
                      </c:pt>
                      <c:pt idx="3049">
                        <c:v>-8.4464735994999494</c:v>
                      </c:pt>
                      <c:pt idx="3050">
                        <c:v>-8.4420370218021805</c:v>
                      </c:pt>
                      <c:pt idx="3051">
                        <c:v>-8.4376004441044099</c:v>
                      </c:pt>
                      <c:pt idx="3052">
                        <c:v>-8.4331638664066393</c:v>
                      </c:pt>
                      <c:pt idx="3053">
                        <c:v>-8.4287272887088704</c:v>
                      </c:pt>
                      <c:pt idx="3054">
                        <c:v>-8.4242907110110998</c:v>
                      </c:pt>
                      <c:pt idx="3055">
                        <c:v>-8.4198541333133292</c:v>
                      </c:pt>
                      <c:pt idx="3056">
                        <c:v>-8.4154175556155604</c:v>
                      </c:pt>
                      <c:pt idx="3057">
                        <c:v>-8.4109809779177898</c:v>
                      </c:pt>
                      <c:pt idx="3058">
                        <c:v>-8.4065444002200191</c:v>
                      </c:pt>
                      <c:pt idx="3059">
                        <c:v>-8.4021078225222503</c:v>
                      </c:pt>
                      <c:pt idx="3060">
                        <c:v>-8.3976712448244797</c:v>
                      </c:pt>
                      <c:pt idx="3061">
                        <c:v>-8.3932346671267108</c:v>
                      </c:pt>
                      <c:pt idx="3062">
                        <c:v>-8.3887980894289402</c:v>
                      </c:pt>
                      <c:pt idx="3063">
                        <c:v>-8.3843615117311696</c:v>
                      </c:pt>
                      <c:pt idx="3064">
                        <c:v>-8.3799249340334008</c:v>
                      </c:pt>
                      <c:pt idx="3065">
                        <c:v>-8.3754883563356302</c:v>
                      </c:pt>
                      <c:pt idx="3066">
                        <c:v>-8.3710517786378595</c:v>
                      </c:pt>
                      <c:pt idx="3067">
                        <c:v>-8.3666152009400907</c:v>
                      </c:pt>
                      <c:pt idx="3068">
                        <c:v>-8.3621786232423201</c:v>
                      </c:pt>
                      <c:pt idx="3069">
                        <c:v>-8.3577420455445601</c:v>
                      </c:pt>
                      <c:pt idx="3070">
                        <c:v>-8.3533054678467806</c:v>
                      </c:pt>
                      <c:pt idx="3071">
                        <c:v>-8.34886889014901</c:v>
                      </c:pt>
                      <c:pt idx="3072">
                        <c:v>-8.3444323124512501</c:v>
                      </c:pt>
                      <c:pt idx="3073">
                        <c:v>-8.3399957347534794</c:v>
                      </c:pt>
                      <c:pt idx="3074">
                        <c:v>-8.3355591570557106</c:v>
                      </c:pt>
                      <c:pt idx="3075">
                        <c:v>-8.33112257935794</c:v>
                      </c:pt>
                      <c:pt idx="3076">
                        <c:v>-8.3266860016601605</c:v>
                      </c:pt>
                      <c:pt idx="3077">
                        <c:v>-8.3222494239624005</c:v>
                      </c:pt>
                      <c:pt idx="3078">
                        <c:v>-8.3178128462646299</c:v>
                      </c:pt>
                      <c:pt idx="3079">
                        <c:v>-8.3133762685668593</c:v>
                      </c:pt>
                      <c:pt idx="3080">
                        <c:v>-8.3089396908690905</c:v>
                      </c:pt>
                      <c:pt idx="3081">
                        <c:v>-8.3045031131713198</c:v>
                      </c:pt>
                      <c:pt idx="3082">
                        <c:v>-8.3000665354735492</c:v>
                      </c:pt>
                      <c:pt idx="3083">
                        <c:v>-8.2956299577757804</c:v>
                      </c:pt>
                      <c:pt idx="3084">
                        <c:v>-8.2911933800780098</c:v>
                      </c:pt>
                      <c:pt idx="3085">
                        <c:v>-8.2867568023802392</c:v>
                      </c:pt>
                      <c:pt idx="3086">
                        <c:v>-8.2823202246824703</c:v>
                      </c:pt>
                      <c:pt idx="3087">
                        <c:v>-8.2778836469846997</c:v>
                      </c:pt>
                      <c:pt idx="3088">
                        <c:v>-8.2734470692869309</c:v>
                      </c:pt>
                      <c:pt idx="3089">
                        <c:v>-8.2690104915891602</c:v>
                      </c:pt>
                      <c:pt idx="3090">
                        <c:v>-8.2645739138913896</c:v>
                      </c:pt>
                      <c:pt idx="3091">
                        <c:v>-8.2601373361936208</c:v>
                      </c:pt>
                      <c:pt idx="3092">
                        <c:v>-8.2557007584958502</c:v>
                      </c:pt>
                      <c:pt idx="3093">
                        <c:v>-8.2512641807980796</c:v>
                      </c:pt>
                      <c:pt idx="3094">
                        <c:v>-8.2468276031003107</c:v>
                      </c:pt>
                      <c:pt idx="3095">
                        <c:v>-8.2423910254025401</c:v>
                      </c:pt>
                      <c:pt idx="3096">
                        <c:v>-8.2379544477047695</c:v>
                      </c:pt>
                      <c:pt idx="3097">
                        <c:v>-8.2335178700070006</c:v>
                      </c:pt>
                      <c:pt idx="3098">
                        <c:v>-8.22908129230923</c:v>
                      </c:pt>
                      <c:pt idx="3099">
                        <c:v>-8.2246447146114594</c:v>
                      </c:pt>
                      <c:pt idx="3100">
                        <c:v>-8.2202081369136906</c:v>
                      </c:pt>
                      <c:pt idx="3101">
                        <c:v>-8.21577155921592</c:v>
                      </c:pt>
                      <c:pt idx="3102">
                        <c:v>-8.2113349815181493</c:v>
                      </c:pt>
                      <c:pt idx="3103">
                        <c:v>-8.2068984038203805</c:v>
                      </c:pt>
                      <c:pt idx="3104">
                        <c:v>-8.2024618261226099</c:v>
                      </c:pt>
                      <c:pt idx="3105">
                        <c:v>-8.1980252484248393</c:v>
                      </c:pt>
                      <c:pt idx="3106">
                        <c:v>-8.1935886707270704</c:v>
                      </c:pt>
                      <c:pt idx="3107">
                        <c:v>-8.1891520930292998</c:v>
                      </c:pt>
                      <c:pt idx="3108">
                        <c:v>-8.1847155153315292</c:v>
                      </c:pt>
                      <c:pt idx="3109">
                        <c:v>-8.1802789376337603</c:v>
                      </c:pt>
                      <c:pt idx="3110">
                        <c:v>-8.1758423599359897</c:v>
                      </c:pt>
                      <c:pt idx="3111">
                        <c:v>-8.1714057822382191</c:v>
                      </c:pt>
                      <c:pt idx="3112">
                        <c:v>-8.1669692045404503</c:v>
                      </c:pt>
                      <c:pt idx="3113">
                        <c:v>-8.1625326268426797</c:v>
                      </c:pt>
                      <c:pt idx="3114">
                        <c:v>-8.1580960491449108</c:v>
                      </c:pt>
                      <c:pt idx="3115">
                        <c:v>-8.1536594714471509</c:v>
                      </c:pt>
                      <c:pt idx="3116">
                        <c:v>-8.1492228937493802</c:v>
                      </c:pt>
                      <c:pt idx="3117">
                        <c:v>-8.1447863160516007</c:v>
                      </c:pt>
                      <c:pt idx="3118">
                        <c:v>-8.1403497383538301</c:v>
                      </c:pt>
                      <c:pt idx="3119">
                        <c:v>-8.1359131606560595</c:v>
                      </c:pt>
                      <c:pt idx="3120">
                        <c:v>-8.1314765829582996</c:v>
                      </c:pt>
                      <c:pt idx="3121">
                        <c:v>-8.1270400052605307</c:v>
                      </c:pt>
                      <c:pt idx="3122">
                        <c:v>-8.1226034275627601</c:v>
                      </c:pt>
                      <c:pt idx="3123">
                        <c:v>-8.1181668498649806</c:v>
                      </c:pt>
                      <c:pt idx="3124">
                        <c:v>-8.11373027216721</c:v>
                      </c:pt>
                      <c:pt idx="3125">
                        <c:v>-8.10929369446945</c:v>
                      </c:pt>
                      <c:pt idx="3126">
                        <c:v>-8.1048571167716794</c:v>
                      </c:pt>
                      <c:pt idx="3127">
                        <c:v>-8.1004205390739106</c:v>
                      </c:pt>
                      <c:pt idx="3128">
                        <c:v>-8.09598396137614</c:v>
                      </c:pt>
                      <c:pt idx="3129">
                        <c:v>-8.0915473836783693</c:v>
                      </c:pt>
                      <c:pt idx="3130">
                        <c:v>-8.0871108059806005</c:v>
                      </c:pt>
                      <c:pt idx="3131">
                        <c:v>-8.0826742282828299</c:v>
                      </c:pt>
                      <c:pt idx="3132">
                        <c:v>-8.0782376505850593</c:v>
                      </c:pt>
                      <c:pt idx="3133">
                        <c:v>-8.0738010728872904</c:v>
                      </c:pt>
                      <c:pt idx="3134">
                        <c:v>-8.0693644951895198</c:v>
                      </c:pt>
                      <c:pt idx="3135">
                        <c:v>-8.0649279174917492</c:v>
                      </c:pt>
                      <c:pt idx="3136">
                        <c:v>-8.0604913397939804</c:v>
                      </c:pt>
                      <c:pt idx="3137">
                        <c:v>-8.0560547620962097</c:v>
                      </c:pt>
                      <c:pt idx="3138">
                        <c:v>-8.0516181843984391</c:v>
                      </c:pt>
                      <c:pt idx="3139">
                        <c:v>-8.0471816067006703</c:v>
                      </c:pt>
                      <c:pt idx="3140">
                        <c:v>-8.0427450290028997</c:v>
                      </c:pt>
                      <c:pt idx="3141">
                        <c:v>-8.0383084513051308</c:v>
                      </c:pt>
                      <c:pt idx="3142">
                        <c:v>-8.0338718736073602</c:v>
                      </c:pt>
                      <c:pt idx="3143">
                        <c:v>-8.0294352959095896</c:v>
                      </c:pt>
                      <c:pt idx="3144">
                        <c:v>-8.0249987182118208</c:v>
                      </c:pt>
                      <c:pt idx="3145">
                        <c:v>-8.0205621405140501</c:v>
                      </c:pt>
                      <c:pt idx="3146">
                        <c:v>-8.0161255628162795</c:v>
                      </c:pt>
                      <c:pt idx="3147">
                        <c:v>-8.0116889851185107</c:v>
                      </c:pt>
                      <c:pt idx="3148">
                        <c:v>-8.0072524074207401</c:v>
                      </c:pt>
                      <c:pt idx="3149">
                        <c:v>-8.0028158297229695</c:v>
                      </c:pt>
                      <c:pt idx="3150">
                        <c:v>-7.9983792520251997</c:v>
                      </c:pt>
                      <c:pt idx="3151">
                        <c:v>-7.99394267432743</c:v>
                      </c:pt>
                      <c:pt idx="3152">
                        <c:v>-7.9895060966296603</c:v>
                      </c:pt>
                      <c:pt idx="3153">
                        <c:v>-7.9850695189318897</c:v>
                      </c:pt>
                      <c:pt idx="3154">
                        <c:v>-7.9806329412341199</c:v>
                      </c:pt>
                      <c:pt idx="3155">
                        <c:v>-7.9761963635363502</c:v>
                      </c:pt>
                      <c:pt idx="3156">
                        <c:v>-7.9717597858385796</c:v>
                      </c:pt>
                      <c:pt idx="3157">
                        <c:v>-7.9673232081408099</c:v>
                      </c:pt>
                      <c:pt idx="3158">
                        <c:v>-7.9628866304430499</c:v>
                      </c:pt>
                      <c:pt idx="3159">
                        <c:v>-7.9584500527452704</c:v>
                      </c:pt>
                      <c:pt idx="3160">
                        <c:v>-7.9540134750474998</c:v>
                      </c:pt>
                      <c:pt idx="3161">
                        <c:v>-7.9495768973497301</c:v>
                      </c:pt>
                      <c:pt idx="3162">
                        <c:v>-7.9451403196519701</c:v>
                      </c:pt>
                      <c:pt idx="3163">
                        <c:v>-7.9407037419542004</c:v>
                      </c:pt>
                      <c:pt idx="3164">
                        <c:v>-7.93626716425642</c:v>
                      </c:pt>
                      <c:pt idx="3165">
                        <c:v>-7.9318305865586503</c:v>
                      </c:pt>
                      <c:pt idx="3166">
                        <c:v>-7.9273940088608903</c:v>
                      </c:pt>
                      <c:pt idx="3167">
                        <c:v>-7.9229574311631197</c:v>
                      </c:pt>
                      <c:pt idx="3168">
                        <c:v>-7.91852085346535</c:v>
                      </c:pt>
                      <c:pt idx="3169">
                        <c:v>-7.9140842757675802</c:v>
                      </c:pt>
                      <c:pt idx="3170">
                        <c:v>-7.9096476980698096</c:v>
                      </c:pt>
                      <c:pt idx="3171">
                        <c:v>-7.9052111203720399</c:v>
                      </c:pt>
                      <c:pt idx="3172">
                        <c:v>-7.9007745426742702</c:v>
                      </c:pt>
                      <c:pt idx="3173">
                        <c:v>-7.8963379649765004</c:v>
                      </c:pt>
                      <c:pt idx="3174">
                        <c:v>-7.8919013872787298</c:v>
                      </c:pt>
                      <c:pt idx="3175">
                        <c:v>-7.8874648095809601</c:v>
                      </c:pt>
                      <c:pt idx="3176">
                        <c:v>-7.8830282318831904</c:v>
                      </c:pt>
                      <c:pt idx="3177">
                        <c:v>-7.8785916541854197</c:v>
                      </c:pt>
                      <c:pt idx="3178">
                        <c:v>-7.87415507648765</c:v>
                      </c:pt>
                      <c:pt idx="3179">
                        <c:v>-7.8697184987898803</c:v>
                      </c:pt>
                      <c:pt idx="3180">
                        <c:v>-7.8652819210921097</c:v>
                      </c:pt>
                      <c:pt idx="3181">
                        <c:v>-7.8608453433943399</c:v>
                      </c:pt>
                      <c:pt idx="3182">
                        <c:v>-7.8564087656965702</c:v>
                      </c:pt>
                      <c:pt idx="3183">
                        <c:v>-7.8519721879987996</c:v>
                      </c:pt>
                      <c:pt idx="3184">
                        <c:v>-7.8475356103010299</c:v>
                      </c:pt>
                      <c:pt idx="3185">
                        <c:v>-7.8430990326032601</c:v>
                      </c:pt>
                      <c:pt idx="3186">
                        <c:v>-7.8386624549054904</c:v>
                      </c:pt>
                      <c:pt idx="3187">
                        <c:v>-7.8342258772077198</c:v>
                      </c:pt>
                      <c:pt idx="3188">
                        <c:v>-7.8297892995099501</c:v>
                      </c:pt>
                      <c:pt idx="3189">
                        <c:v>-7.8253527218121803</c:v>
                      </c:pt>
                      <c:pt idx="3190">
                        <c:v>-7.8209161441144097</c:v>
                      </c:pt>
                      <c:pt idx="3191">
                        <c:v>-7.81647956641664</c:v>
                      </c:pt>
                      <c:pt idx="3192">
                        <c:v>-7.8120429887188703</c:v>
                      </c:pt>
                      <c:pt idx="3193">
                        <c:v>-7.8076064110210996</c:v>
                      </c:pt>
                      <c:pt idx="3194">
                        <c:v>-7.8031698333233299</c:v>
                      </c:pt>
                      <c:pt idx="3195">
                        <c:v>-7.7987332556255602</c:v>
                      </c:pt>
                      <c:pt idx="3196">
                        <c:v>-7.7942966779277896</c:v>
                      </c:pt>
                      <c:pt idx="3197">
                        <c:v>-7.7898601002300198</c:v>
                      </c:pt>
                      <c:pt idx="3198">
                        <c:v>-7.7854235225322501</c:v>
                      </c:pt>
                      <c:pt idx="3199">
                        <c:v>-7.7809869448344804</c:v>
                      </c:pt>
                      <c:pt idx="3200">
                        <c:v>-7.7765503671367098</c:v>
                      </c:pt>
                      <c:pt idx="3201">
                        <c:v>-7.77211378943894</c:v>
                      </c:pt>
                      <c:pt idx="3202">
                        <c:v>-7.7676772117411703</c:v>
                      </c:pt>
                      <c:pt idx="3203">
                        <c:v>-7.7632406340433997</c:v>
                      </c:pt>
                      <c:pt idx="3204">
                        <c:v>-7.75880405634563</c:v>
                      </c:pt>
                      <c:pt idx="3205">
                        <c:v>-7.75436747864787</c:v>
                      </c:pt>
                      <c:pt idx="3206">
                        <c:v>-7.7499309009500896</c:v>
                      </c:pt>
                      <c:pt idx="3207">
                        <c:v>-7.7454943232523199</c:v>
                      </c:pt>
                      <c:pt idx="3208">
                        <c:v>-7.7410577455545599</c:v>
                      </c:pt>
                      <c:pt idx="3209">
                        <c:v>-7.7366211678567796</c:v>
                      </c:pt>
                      <c:pt idx="3210">
                        <c:v>-7.7321845901590196</c:v>
                      </c:pt>
                      <c:pt idx="3211">
                        <c:v>-7.7277480124612499</c:v>
                      </c:pt>
                      <c:pt idx="3212">
                        <c:v>-7.7233114347634801</c:v>
                      </c:pt>
                      <c:pt idx="3213">
                        <c:v>-7.7188748570657104</c:v>
                      </c:pt>
                      <c:pt idx="3214">
                        <c:v>-7.7144382793679398</c:v>
                      </c:pt>
                      <c:pt idx="3215">
                        <c:v>-7.7100017016701701</c:v>
                      </c:pt>
                      <c:pt idx="3216">
                        <c:v>-7.7055651239724003</c:v>
                      </c:pt>
                      <c:pt idx="3217">
                        <c:v>-7.7011285462746297</c:v>
                      </c:pt>
                      <c:pt idx="3218">
                        <c:v>-7.69669196857686</c:v>
                      </c:pt>
                      <c:pt idx="3219">
                        <c:v>-7.6922553908790903</c:v>
                      </c:pt>
                      <c:pt idx="3220">
                        <c:v>-7.6878188131813197</c:v>
                      </c:pt>
                      <c:pt idx="3221">
                        <c:v>-7.6833822354835499</c:v>
                      </c:pt>
                      <c:pt idx="3222">
                        <c:v>-7.6789456577857802</c:v>
                      </c:pt>
                      <c:pt idx="3223">
                        <c:v>-7.6745090800880096</c:v>
                      </c:pt>
                      <c:pt idx="3224">
                        <c:v>-7.6700725023902399</c:v>
                      </c:pt>
                      <c:pt idx="3225">
                        <c:v>-7.6656359246924701</c:v>
                      </c:pt>
                      <c:pt idx="3226">
                        <c:v>-7.6611993469947004</c:v>
                      </c:pt>
                      <c:pt idx="3227">
                        <c:v>-7.6567627692969298</c:v>
                      </c:pt>
                      <c:pt idx="3228">
                        <c:v>-7.6523261915991601</c:v>
                      </c:pt>
                      <c:pt idx="3229">
                        <c:v>-7.6478896139013903</c:v>
                      </c:pt>
                      <c:pt idx="3230">
                        <c:v>-7.6434530362036197</c:v>
                      </c:pt>
                      <c:pt idx="3231">
                        <c:v>-7.63901645850585</c:v>
                      </c:pt>
                      <c:pt idx="3232">
                        <c:v>-7.6345798808080803</c:v>
                      </c:pt>
                      <c:pt idx="3233">
                        <c:v>-7.6301433031103096</c:v>
                      </c:pt>
                      <c:pt idx="3234">
                        <c:v>-7.6257067254125399</c:v>
                      </c:pt>
                      <c:pt idx="3235">
                        <c:v>-7.6212701477147702</c:v>
                      </c:pt>
                      <c:pt idx="3236">
                        <c:v>-7.6168335700169996</c:v>
                      </c:pt>
                      <c:pt idx="3237">
                        <c:v>-7.6123969923192298</c:v>
                      </c:pt>
                      <c:pt idx="3238">
                        <c:v>-7.6079604146214601</c:v>
                      </c:pt>
                      <c:pt idx="3239">
                        <c:v>-7.6035238369236904</c:v>
                      </c:pt>
                      <c:pt idx="3240">
                        <c:v>-7.5990872592259198</c:v>
                      </c:pt>
                      <c:pt idx="3241">
                        <c:v>-7.59465068152815</c:v>
                      </c:pt>
                      <c:pt idx="3242">
                        <c:v>-7.5902141038303803</c:v>
                      </c:pt>
                      <c:pt idx="3243">
                        <c:v>-7.5857775261326097</c:v>
                      </c:pt>
                      <c:pt idx="3244">
                        <c:v>-7.58134094843484</c:v>
                      </c:pt>
                      <c:pt idx="3245">
                        <c:v>-7.5769043707370702</c:v>
                      </c:pt>
                      <c:pt idx="3246">
                        <c:v>-7.5724677930392996</c:v>
                      </c:pt>
                      <c:pt idx="3247">
                        <c:v>-7.5680312153415299</c:v>
                      </c:pt>
                      <c:pt idx="3248">
                        <c:v>-7.5635946376437602</c:v>
                      </c:pt>
                      <c:pt idx="3249">
                        <c:v>-7.5591580599459904</c:v>
                      </c:pt>
                      <c:pt idx="3250">
                        <c:v>-7.5547214822482198</c:v>
                      </c:pt>
                      <c:pt idx="3251">
                        <c:v>-7.5502849045504501</c:v>
                      </c:pt>
                      <c:pt idx="3252">
                        <c:v>-7.5458483268526901</c:v>
                      </c:pt>
                      <c:pt idx="3253">
                        <c:v>-7.5414117491549204</c:v>
                      </c:pt>
                      <c:pt idx="3254">
                        <c:v>-7.5369751714571498</c:v>
                      </c:pt>
                      <c:pt idx="3255">
                        <c:v>-7.5325385937593801</c:v>
                      </c:pt>
                      <c:pt idx="3256">
                        <c:v>-7.5281020160615997</c:v>
                      </c:pt>
                      <c:pt idx="3257">
                        <c:v>-7.5236654383638397</c:v>
                      </c:pt>
                      <c:pt idx="3258">
                        <c:v>-7.51922886066607</c:v>
                      </c:pt>
                      <c:pt idx="3259">
                        <c:v>-7.5147922829683003</c:v>
                      </c:pt>
                      <c:pt idx="3260">
                        <c:v>-7.5103557052705296</c:v>
                      </c:pt>
                      <c:pt idx="3261">
                        <c:v>-7.5059191275727599</c:v>
                      </c:pt>
                      <c:pt idx="3262">
                        <c:v>-7.5014825498749902</c:v>
                      </c:pt>
                      <c:pt idx="3263">
                        <c:v>-7.4970459721772196</c:v>
                      </c:pt>
                      <c:pt idx="3264">
                        <c:v>-7.4926093944794498</c:v>
                      </c:pt>
                      <c:pt idx="3265">
                        <c:v>-7.4881728167816801</c:v>
                      </c:pt>
                      <c:pt idx="3266">
                        <c:v>-7.4837362390839104</c:v>
                      </c:pt>
                      <c:pt idx="3267">
                        <c:v>-7.4792996613861398</c:v>
                      </c:pt>
                      <c:pt idx="3268">
                        <c:v>-7.47486308368837</c:v>
                      </c:pt>
                      <c:pt idx="3269">
                        <c:v>-7.4704265059906003</c:v>
                      </c:pt>
                      <c:pt idx="3270">
                        <c:v>-7.4659899282928297</c:v>
                      </c:pt>
                      <c:pt idx="3271">
                        <c:v>-7.46155335059506</c:v>
                      </c:pt>
                      <c:pt idx="3272">
                        <c:v>-7.4571167728972902</c:v>
                      </c:pt>
                      <c:pt idx="3273">
                        <c:v>-7.4526801951995196</c:v>
                      </c:pt>
                      <c:pt idx="3274">
                        <c:v>-7.4482436175017499</c:v>
                      </c:pt>
                      <c:pt idx="3275">
                        <c:v>-7.4438070398039802</c:v>
                      </c:pt>
                      <c:pt idx="3276">
                        <c:v>-7.4393704621062096</c:v>
                      </c:pt>
                      <c:pt idx="3277">
                        <c:v>-7.4349338844084398</c:v>
                      </c:pt>
                      <c:pt idx="3278">
                        <c:v>-7.4304973067106701</c:v>
                      </c:pt>
                      <c:pt idx="3279">
                        <c:v>-7.4260607290129004</c:v>
                      </c:pt>
                      <c:pt idx="3280">
                        <c:v>-7.4216241513151298</c:v>
                      </c:pt>
                      <c:pt idx="3281">
                        <c:v>-7.41718757361736</c:v>
                      </c:pt>
                      <c:pt idx="3282">
                        <c:v>-7.4127509959195903</c:v>
                      </c:pt>
                      <c:pt idx="3283">
                        <c:v>-7.4083144182218197</c:v>
                      </c:pt>
                      <c:pt idx="3284">
                        <c:v>-7.40387784052405</c:v>
                      </c:pt>
                      <c:pt idx="3285">
                        <c:v>-7.3994412628262802</c:v>
                      </c:pt>
                      <c:pt idx="3286">
                        <c:v>-7.3950046851285096</c:v>
                      </c:pt>
                      <c:pt idx="3287">
                        <c:v>-7.3905681074307399</c:v>
                      </c:pt>
                      <c:pt idx="3288">
                        <c:v>-7.3861315297329702</c:v>
                      </c:pt>
                      <c:pt idx="3289">
                        <c:v>-7.3816949520352004</c:v>
                      </c:pt>
                      <c:pt idx="3290">
                        <c:v>-7.3772583743374298</c:v>
                      </c:pt>
                      <c:pt idx="3291">
                        <c:v>-7.3728217966396601</c:v>
                      </c:pt>
                      <c:pt idx="3292">
                        <c:v>-7.3683852189418904</c:v>
                      </c:pt>
                      <c:pt idx="3293">
                        <c:v>-7.3639486412441197</c:v>
                      </c:pt>
                      <c:pt idx="3294">
                        <c:v>-7.35951206354635</c:v>
                      </c:pt>
                      <c:pt idx="3295">
                        <c:v>-7.3550754858485901</c:v>
                      </c:pt>
                      <c:pt idx="3296">
                        <c:v>-7.3506389081508203</c:v>
                      </c:pt>
                      <c:pt idx="3297">
                        <c:v>-7.3462023304530399</c:v>
                      </c:pt>
                      <c:pt idx="3298">
                        <c:v>-7.3417657527552702</c:v>
                      </c:pt>
                      <c:pt idx="3299">
                        <c:v>-7.3373291750574996</c:v>
                      </c:pt>
                      <c:pt idx="3300">
                        <c:v>-7.3328925973597396</c:v>
                      </c:pt>
                      <c:pt idx="3301">
                        <c:v>-7.3284560196619699</c:v>
                      </c:pt>
                      <c:pt idx="3302">
                        <c:v>-7.3240194419642002</c:v>
                      </c:pt>
                      <c:pt idx="3303">
                        <c:v>-7.3195828642664198</c:v>
                      </c:pt>
                      <c:pt idx="3304">
                        <c:v>-7.3151462865686598</c:v>
                      </c:pt>
                      <c:pt idx="3305">
                        <c:v>-7.3107097088708901</c:v>
                      </c:pt>
                      <c:pt idx="3306">
                        <c:v>-7.3062731311731204</c:v>
                      </c:pt>
                      <c:pt idx="3307">
                        <c:v>-7.3018365534753498</c:v>
                      </c:pt>
                      <c:pt idx="3308">
                        <c:v>-7.29739997577758</c:v>
                      </c:pt>
                      <c:pt idx="3309">
                        <c:v>-7.2929633980798103</c:v>
                      </c:pt>
                      <c:pt idx="3310">
                        <c:v>-7.2885268203820397</c:v>
                      </c:pt>
                      <c:pt idx="3311">
                        <c:v>-7.28409024268427</c:v>
                      </c:pt>
                      <c:pt idx="3312">
                        <c:v>-7.2796536649865002</c:v>
                      </c:pt>
                      <c:pt idx="3313">
                        <c:v>-7.2752170872887296</c:v>
                      </c:pt>
                      <c:pt idx="3314">
                        <c:v>-7.2707805095909599</c:v>
                      </c:pt>
                      <c:pt idx="3315">
                        <c:v>-7.2663439318931902</c:v>
                      </c:pt>
                      <c:pt idx="3316">
                        <c:v>-7.2619073541954204</c:v>
                      </c:pt>
                      <c:pt idx="3317">
                        <c:v>-7.2574707764976498</c:v>
                      </c:pt>
                      <c:pt idx="3318">
                        <c:v>-7.2530341987998801</c:v>
                      </c:pt>
                      <c:pt idx="3319">
                        <c:v>-7.2485976211021104</c:v>
                      </c:pt>
                      <c:pt idx="3320">
                        <c:v>-7.2441610434043398</c:v>
                      </c:pt>
                      <c:pt idx="3321">
                        <c:v>-7.23972446570657</c:v>
                      </c:pt>
                      <c:pt idx="3322">
                        <c:v>-7.2352878880088003</c:v>
                      </c:pt>
                      <c:pt idx="3323">
                        <c:v>-7.2308513103110297</c:v>
                      </c:pt>
                      <c:pt idx="3324">
                        <c:v>-7.22641473261326</c:v>
                      </c:pt>
                      <c:pt idx="3325">
                        <c:v>-7.2219781549154902</c:v>
                      </c:pt>
                      <c:pt idx="3326">
                        <c:v>-7.2175415772177196</c:v>
                      </c:pt>
                      <c:pt idx="3327">
                        <c:v>-7.2131049995199499</c:v>
                      </c:pt>
                      <c:pt idx="3328">
                        <c:v>-7.2086684218221802</c:v>
                      </c:pt>
                      <c:pt idx="3329">
                        <c:v>-7.2042318441244104</c:v>
                      </c:pt>
                      <c:pt idx="3330">
                        <c:v>-7.1997952664266398</c:v>
                      </c:pt>
                      <c:pt idx="3331">
                        <c:v>-7.1953586887288701</c:v>
                      </c:pt>
                      <c:pt idx="3332">
                        <c:v>-7.1909221110311003</c:v>
                      </c:pt>
                      <c:pt idx="3333">
                        <c:v>-7.1864855333333297</c:v>
                      </c:pt>
                      <c:pt idx="3334">
                        <c:v>-7.18204895563556</c:v>
                      </c:pt>
                      <c:pt idx="3335">
                        <c:v>-7.1776123779377903</c:v>
                      </c:pt>
                      <c:pt idx="3336">
                        <c:v>-7.1731758002400197</c:v>
                      </c:pt>
                      <c:pt idx="3337">
                        <c:v>-7.1687392225422597</c:v>
                      </c:pt>
                      <c:pt idx="3338">
                        <c:v>-7.16430264484449</c:v>
                      </c:pt>
                      <c:pt idx="3339">
                        <c:v>-7.1598660671467096</c:v>
                      </c:pt>
                      <c:pt idx="3340">
                        <c:v>-7.1554294894489399</c:v>
                      </c:pt>
                      <c:pt idx="3341">
                        <c:v>-7.1509929117511701</c:v>
                      </c:pt>
                      <c:pt idx="3342">
                        <c:v>-7.1465563340534102</c:v>
                      </c:pt>
                      <c:pt idx="3343">
                        <c:v>-7.1421197563556396</c:v>
                      </c:pt>
                      <c:pt idx="3344">
                        <c:v>-7.1376831786578601</c:v>
                      </c:pt>
                      <c:pt idx="3345">
                        <c:v>-7.1332466009600903</c:v>
                      </c:pt>
                      <c:pt idx="3346">
                        <c:v>-7.1288100232623197</c:v>
                      </c:pt>
                      <c:pt idx="3347">
                        <c:v>-7.1243734455645598</c:v>
                      </c:pt>
                      <c:pt idx="3348">
                        <c:v>-7.11993686786679</c:v>
                      </c:pt>
                      <c:pt idx="3349">
                        <c:v>-7.1155002901690203</c:v>
                      </c:pt>
                      <c:pt idx="3350">
                        <c:v>-7.1110637124712497</c:v>
                      </c:pt>
                      <c:pt idx="3351">
                        <c:v>-7.10662713477348</c:v>
                      </c:pt>
                      <c:pt idx="3352">
                        <c:v>-7.1021905570757102</c:v>
                      </c:pt>
                      <c:pt idx="3353">
                        <c:v>-7.0977539793779396</c:v>
                      </c:pt>
                      <c:pt idx="3354">
                        <c:v>-7.0933174016801699</c:v>
                      </c:pt>
                      <c:pt idx="3355">
                        <c:v>-7.0888808239824002</c:v>
                      </c:pt>
                      <c:pt idx="3356">
                        <c:v>-7.0844442462846304</c:v>
                      </c:pt>
                      <c:pt idx="3357">
                        <c:v>-7.0800076685868598</c:v>
                      </c:pt>
                      <c:pt idx="3358">
                        <c:v>-7.0755710908890901</c:v>
                      </c:pt>
                      <c:pt idx="3359">
                        <c:v>-7.0711345131913204</c:v>
                      </c:pt>
                      <c:pt idx="3360">
                        <c:v>-7.0666979354935497</c:v>
                      </c:pt>
                      <c:pt idx="3361">
                        <c:v>-7.06226135779578</c:v>
                      </c:pt>
                      <c:pt idx="3362">
                        <c:v>-7.0578247800980103</c:v>
                      </c:pt>
                      <c:pt idx="3363">
                        <c:v>-7.0533882024002397</c:v>
                      </c:pt>
                      <c:pt idx="3364">
                        <c:v>-7.0489516247024699</c:v>
                      </c:pt>
                      <c:pt idx="3365">
                        <c:v>-7.0445150470047002</c:v>
                      </c:pt>
                      <c:pt idx="3366">
                        <c:v>-7.0400784693069296</c:v>
                      </c:pt>
                      <c:pt idx="3367">
                        <c:v>-7.0356418916091599</c:v>
                      </c:pt>
                      <c:pt idx="3368">
                        <c:v>-7.0312053139113901</c:v>
                      </c:pt>
                      <c:pt idx="3369">
                        <c:v>-7.0267687362136204</c:v>
                      </c:pt>
                      <c:pt idx="3370">
                        <c:v>-7.0223321585158498</c:v>
                      </c:pt>
                      <c:pt idx="3371">
                        <c:v>-7.0178955808180801</c:v>
                      </c:pt>
                      <c:pt idx="3372">
                        <c:v>-7.0134590031203103</c:v>
                      </c:pt>
                      <c:pt idx="3373">
                        <c:v>-7.0090224254225397</c:v>
                      </c:pt>
                      <c:pt idx="3374">
                        <c:v>-7.00458584772477</c:v>
                      </c:pt>
                      <c:pt idx="3375">
                        <c:v>-7.0001492700270003</c:v>
                      </c:pt>
                      <c:pt idx="3376">
                        <c:v>-6.9957126923292297</c:v>
                      </c:pt>
                      <c:pt idx="3377">
                        <c:v>-6.9912761146314599</c:v>
                      </c:pt>
                      <c:pt idx="3378">
                        <c:v>-6.9868395369336902</c:v>
                      </c:pt>
                      <c:pt idx="3379">
                        <c:v>-6.9824029592359196</c:v>
                      </c:pt>
                      <c:pt idx="3380">
                        <c:v>-6.9779663815381499</c:v>
                      </c:pt>
                      <c:pt idx="3381">
                        <c:v>-6.9735298038403801</c:v>
                      </c:pt>
                      <c:pt idx="3382">
                        <c:v>-6.9690932261426104</c:v>
                      </c:pt>
                      <c:pt idx="3383">
                        <c:v>-6.9646566484448398</c:v>
                      </c:pt>
                      <c:pt idx="3384">
                        <c:v>-6.9602200707470701</c:v>
                      </c:pt>
                      <c:pt idx="3385">
                        <c:v>-6.9557834930493101</c:v>
                      </c:pt>
                      <c:pt idx="3386">
                        <c:v>-6.9513469153515297</c:v>
                      </c:pt>
                      <c:pt idx="3387">
                        <c:v>-6.94691033765376</c:v>
                      </c:pt>
                      <c:pt idx="3388">
                        <c:v>-6.9424737599559903</c:v>
                      </c:pt>
                      <c:pt idx="3389">
                        <c:v>-6.9380371822582303</c:v>
                      </c:pt>
                      <c:pt idx="3390">
                        <c:v>-6.9336006045604597</c:v>
                      </c:pt>
                      <c:pt idx="3391">
                        <c:v>-6.92916402686269</c:v>
                      </c:pt>
                      <c:pt idx="3392">
                        <c:v>-6.9247274491649202</c:v>
                      </c:pt>
                      <c:pt idx="3393">
                        <c:v>-6.9202908714671496</c:v>
                      </c:pt>
                      <c:pt idx="3394">
                        <c:v>-6.9158542937693799</c:v>
                      </c:pt>
                      <c:pt idx="3395">
                        <c:v>-6.9114177160716102</c:v>
                      </c:pt>
                      <c:pt idx="3396">
                        <c:v>-6.9069811383738404</c:v>
                      </c:pt>
                      <c:pt idx="3397">
                        <c:v>-6.9025445606760698</c:v>
                      </c:pt>
                      <c:pt idx="3398">
                        <c:v>-6.8981079829783001</c:v>
                      </c:pt>
                      <c:pt idx="3399">
                        <c:v>-6.8936714052805304</c:v>
                      </c:pt>
                      <c:pt idx="3400">
                        <c:v>-6.8892348275827597</c:v>
                      </c:pt>
                      <c:pt idx="3401">
                        <c:v>-6.88479824988499</c:v>
                      </c:pt>
                      <c:pt idx="3402">
                        <c:v>-6.8803616721872203</c:v>
                      </c:pt>
                      <c:pt idx="3403">
                        <c:v>-6.8759250944894497</c:v>
                      </c:pt>
                      <c:pt idx="3404">
                        <c:v>-6.8714885167916799</c:v>
                      </c:pt>
                      <c:pt idx="3405">
                        <c:v>-6.8670519390939102</c:v>
                      </c:pt>
                      <c:pt idx="3406">
                        <c:v>-6.8626153613961396</c:v>
                      </c:pt>
                      <c:pt idx="3407">
                        <c:v>-6.8581787836983699</c:v>
                      </c:pt>
                      <c:pt idx="3408">
                        <c:v>-6.8537422060006001</c:v>
                      </c:pt>
                      <c:pt idx="3409">
                        <c:v>-6.8493056283028304</c:v>
                      </c:pt>
                      <c:pt idx="3410">
                        <c:v>-6.8448690506050598</c:v>
                      </c:pt>
                      <c:pt idx="3411">
                        <c:v>-6.8404324729072901</c:v>
                      </c:pt>
                      <c:pt idx="3412">
                        <c:v>-6.8359958952095203</c:v>
                      </c:pt>
                      <c:pt idx="3413">
                        <c:v>-6.8315593175117497</c:v>
                      </c:pt>
                      <c:pt idx="3414">
                        <c:v>-6.82712273981398</c:v>
                      </c:pt>
                      <c:pt idx="3415">
                        <c:v>-6.8226861621162103</c:v>
                      </c:pt>
                      <c:pt idx="3416">
                        <c:v>-6.8182495844184396</c:v>
                      </c:pt>
                      <c:pt idx="3417">
                        <c:v>-6.8138130067206699</c:v>
                      </c:pt>
                      <c:pt idx="3418">
                        <c:v>-6.8093764290229002</c:v>
                      </c:pt>
                      <c:pt idx="3419">
                        <c:v>-6.8049398513251296</c:v>
                      </c:pt>
                      <c:pt idx="3420">
                        <c:v>-6.8005032736273598</c:v>
                      </c:pt>
                      <c:pt idx="3421">
                        <c:v>-6.7960666959295901</c:v>
                      </c:pt>
                      <c:pt idx="3422">
                        <c:v>-6.7916301182318204</c:v>
                      </c:pt>
                      <c:pt idx="3423">
                        <c:v>-6.7871935405340498</c:v>
                      </c:pt>
                      <c:pt idx="3424">
                        <c:v>-6.78275696283628</c:v>
                      </c:pt>
                      <c:pt idx="3425">
                        <c:v>-6.7783203851385103</c:v>
                      </c:pt>
                      <c:pt idx="3426">
                        <c:v>-6.7738838074407397</c:v>
                      </c:pt>
                      <c:pt idx="3427">
                        <c:v>-6.76944722974297</c:v>
                      </c:pt>
                      <c:pt idx="3428">
                        <c:v>-6.7650106520452002</c:v>
                      </c:pt>
                      <c:pt idx="3429">
                        <c:v>-6.7605740743474296</c:v>
                      </c:pt>
                      <c:pt idx="3430">
                        <c:v>-6.7561374966496599</c:v>
                      </c:pt>
                      <c:pt idx="3431">
                        <c:v>-6.7517009189518902</c:v>
                      </c:pt>
                      <c:pt idx="3432">
                        <c:v>-6.7472643412541302</c:v>
                      </c:pt>
                      <c:pt idx="3433">
                        <c:v>-6.7428277635563596</c:v>
                      </c:pt>
                      <c:pt idx="3434">
                        <c:v>-6.7383911858585899</c:v>
                      </c:pt>
                      <c:pt idx="3435">
                        <c:v>-6.7339546081608201</c:v>
                      </c:pt>
                      <c:pt idx="3436">
                        <c:v>-6.7295180304630398</c:v>
                      </c:pt>
                      <c:pt idx="3437">
                        <c:v>-6.7250814527652798</c:v>
                      </c:pt>
                      <c:pt idx="3438">
                        <c:v>-6.7206448750675101</c:v>
                      </c:pt>
                      <c:pt idx="3439">
                        <c:v>-6.7162082973697403</c:v>
                      </c:pt>
                      <c:pt idx="3440">
                        <c:v>-6.7117717196719697</c:v>
                      </c:pt>
                      <c:pt idx="3441">
                        <c:v>-6.7073351419742</c:v>
                      </c:pt>
                      <c:pt idx="3442">
                        <c:v>-6.7028985642764303</c:v>
                      </c:pt>
                      <c:pt idx="3443">
                        <c:v>-6.6984619865786597</c:v>
                      </c:pt>
                      <c:pt idx="3444">
                        <c:v>-6.6940254088808899</c:v>
                      </c:pt>
                      <c:pt idx="3445">
                        <c:v>-6.6895888311831202</c:v>
                      </c:pt>
                      <c:pt idx="3446">
                        <c:v>-6.6851522534853496</c:v>
                      </c:pt>
                      <c:pt idx="3447">
                        <c:v>-6.6807156757875799</c:v>
                      </c:pt>
                      <c:pt idx="3448">
                        <c:v>-6.6762790980898101</c:v>
                      </c:pt>
                      <c:pt idx="3449">
                        <c:v>-6.6718425203920404</c:v>
                      </c:pt>
                      <c:pt idx="3450">
                        <c:v>-6.6674059426942698</c:v>
                      </c:pt>
                      <c:pt idx="3451">
                        <c:v>-6.6629693649965001</c:v>
                      </c:pt>
                      <c:pt idx="3452">
                        <c:v>-6.6585327872987303</c:v>
                      </c:pt>
                      <c:pt idx="3453">
                        <c:v>-6.6540962096009597</c:v>
                      </c:pt>
                      <c:pt idx="3454">
                        <c:v>-6.64965963190319</c:v>
                      </c:pt>
                      <c:pt idx="3455">
                        <c:v>-6.6452230542054203</c:v>
                      </c:pt>
                      <c:pt idx="3456">
                        <c:v>-6.6407864765076496</c:v>
                      </c:pt>
                      <c:pt idx="3457">
                        <c:v>-6.6363498988098799</c:v>
                      </c:pt>
                      <c:pt idx="3458">
                        <c:v>-6.6319133211121102</c:v>
                      </c:pt>
                      <c:pt idx="3459">
                        <c:v>-6.6274767434143396</c:v>
                      </c:pt>
                      <c:pt idx="3460">
                        <c:v>-6.6230401657165698</c:v>
                      </c:pt>
                      <c:pt idx="3461">
                        <c:v>-6.6186035880188001</c:v>
                      </c:pt>
                      <c:pt idx="3462">
                        <c:v>-6.6141670103210304</c:v>
                      </c:pt>
                      <c:pt idx="3463">
                        <c:v>-6.6097304326232598</c:v>
                      </c:pt>
                      <c:pt idx="3464">
                        <c:v>-6.60529385492549</c:v>
                      </c:pt>
                      <c:pt idx="3465">
                        <c:v>-6.6008572772277203</c:v>
                      </c:pt>
                      <c:pt idx="3466">
                        <c:v>-6.5964206995299497</c:v>
                      </c:pt>
                      <c:pt idx="3467">
                        <c:v>-6.59198412183218</c:v>
                      </c:pt>
                      <c:pt idx="3468">
                        <c:v>-6.5875475441344102</c:v>
                      </c:pt>
                      <c:pt idx="3469">
                        <c:v>-6.5831109664366396</c:v>
                      </c:pt>
                      <c:pt idx="3470">
                        <c:v>-6.5786743887388699</c:v>
                      </c:pt>
                      <c:pt idx="3471">
                        <c:v>-6.5742378110411002</c:v>
                      </c:pt>
                      <c:pt idx="3472">
                        <c:v>-6.5698012333433304</c:v>
                      </c:pt>
                      <c:pt idx="3473">
                        <c:v>-6.5653646556455598</c:v>
                      </c:pt>
                      <c:pt idx="3474">
                        <c:v>-6.5609280779477901</c:v>
                      </c:pt>
                      <c:pt idx="3475">
                        <c:v>-6.5564915002500301</c:v>
                      </c:pt>
                      <c:pt idx="3476">
                        <c:v>-6.5520549225522604</c:v>
                      </c:pt>
                      <c:pt idx="3477">
                        <c:v>-6.54761834485448</c:v>
                      </c:pt>
                      <c:pt idx="3478">
                        <c:v>-6.5431817671567103</c:v>
                      </c:pt>
                      <c:pt idx="3479">
                        <c:v>-6.5387451894589503</c:v>
                      </c:pt>
                      <c:pt idx="3480">
                        <c:v>-6.5343086117611797</c:v>
                      </c:pt>
                      <c:pt idx="3481">
                        <c:v>-6.52987203406341</c:v>
                      </c:pt>
                      <c:pt idx="3482">
                        <c:v>-6.5254354563656403</c:v>
                      </c:pt>
                      <c:pt idx="3483">
                        <c:v>-6.5209988786678599</c:v>
                      </c:pt>
                      <c:pt idx="3484">
                        <c:v>-6.5165623009700999</c:v>
                      </c:pt>
                      <c:pt idx="3485">
                        <c:v>-6.5121257232723302</c:v>
                      </c:pt>
                      <c:pt idx="3486">
                        <c:v>-6.5076891455745596</c:v>
                      </c:pt>
                      <c:pt idx="3487">
                        <c:v>-6.5032525678767898</c:v>
                      </c:pt>
                      <c:pt idx="3488">
                        <c:v>-6.4988159901790201</c:v>
                      </c:pt>
                      <c:pt idx="3489">
                        <c:v>-6.4943794124812504</c:v>
                      </c:pt>
                      <c:pt idx="3490">
                        <c:v>-6.4899428347834798</c:v>
                      </c:pt>
                      <c:pt idx="3491">
                        <c:v>-6.48550625708571</c:v>
                      </c:pt>
                      <c:pt idx="3492">
                        <c:v>-6.4810696793879403</c:v>
                      </c:pt>
                      <c:pt idx="3493">
                        <c:v>-6.4766331016901697</c:v>
                      </c:pt>
                      <c:pt idx="3494">
                        <c:v>-6.4721965239924</c:v>
                      </c:pt>
                      <c:pt idx="3495">
                        <c:v>-6.4677599462946302</c:v>
                      </c:pt>
                      <c:pt idx="3496">
                        <c:v>-6.4633233685968596</c:v>
                      </c:pt>
                      <c:pt idx="3497">
                        <c:v>-6.4588867908990899</c:v>
                      </c:pt>
                      <c:pt idx="3498">
                        <c:v>-6.4544502132013202</c:v>
                      </c:pt>
                      <c:pt idx="3499">
                        <c:v>-6.4500136355035496</c:v>
                      </c:pt>
                      <c:pt idx="3500">
                        <c:v>-6.4455770578057798</c:v>
                      </c:pt>
                      <c:pt idx="3501">
                        <c:v>-6.4411404801080101</c:v>
                      </c:pt>
                      <c:pt idx="3502">
                        <c:v>-6.4367039024102404</c:v>
                      </c:pt>
                      <c:pt idx="3503">
                        <c:v>-6.4322673247124698</c:v>
                      </c:pt>
                      <c:pt idx="3504">
                        <c:v>-6.4278307470147</c:v>
                      </c:pt>
                      <c:pt idx="3505">
                        <c:v>-6.4233941693169303</c:v>
                      </c:pt>
                      <c:pt idx="3506">
                        <c:v>-6.4189575916191597</c:v>
                      </c:pt>
                      <c:pt idx="3507">
                        <c:v>-6.41452101392139</c:v>
                      </c:pt>
                      <c:pt idx="3508">
                        <c:v>-6.4100844362236202</c:v>
                      </c:pt>
                      <c:pt idx="3509">
                        <c:v>-6.4056478585258496</c:v>
                      </c:pt>
                      <c:pt idx="3510">
                        <c:v>-6.4012112808280799</c:v>
                      </c:pt>
                      <c:pt idx="3511">
                        <c:v>-6.3967747031303102</c:v>
                      </c:pt>
                      <c:pt idx="3512">
                        <c:v>-6.3923381254325404</c:v>
                      </c:pt>
                      <c:pt idx="3513">
                        <c:v>-6.3879015477347698</c:v>
                      </c:pt>
                      <c:pt idx="3514">
                        <c:v>-6.3834649700370001</c:v>
                      </c:pt>
                      <c:pt idx="3515">
                        <c:v>-6.3790283923392304</c:v>
                      </c:pt>
                      <c:pt idx="3516">
                        <c:v>-6.3745918146414597</c:v>
                      </c:pt>
                      <c:pt idx="3517">
                        <c:v>-6.3701552369436998</c:v>
                      </c:pt>
                      <c:pt idx="3518">
                        <c:v>-6.3657186592459301</c:v>
                      </c:pt>
                      <c:pt idx="3519">
                        <c:v>-6.3612820815481497</c:v>
                      </c:pt>
                      <c:pt idx="3520">
                        <c:v>-6.3568455038503799</c:v>
                      </c:pt>
                      <c:pt idx="3521">
                        <c:v>-6.3524089261526102</c:v>
                      </c:pt>
                      <c:pt idx="3522">
                        <c:v>-6.3479723484548503</c:v>
                      </c:pt>
                      <c:pt idx="3523">
                        <c:v>-6.3435357707570796</c:v>
                      </c:pt>
                      <c:pt idx="3524">
                        <c:v>-6.3390991930593099</c:v>
                      </c:pt>
                      <c:pt idx="3525">
                        <c:v>-6.3346626153615304</c:v>
                      </c:pt>
                      <c:pt idx="3526">
                        <c:v>-6.3302260376637598</c:v>
                      </c:pt>
                      <c:pt idx="3527">
                        <c:v>-6.3257894599659998</c:v>
                      </c:pt>
                      <c:pt idx="3528">
                        <c:v>-6.3213528822682301</c:v>
                      </c:pt>
                      <c:pt idx="3529">
                        <c:v>-6.3169163045704604</c:v>
                      </c:pt>
                      <c:pt idx="3530">
                        <c:v>-6.31247972687268</c:v>
                      </c:pt>
                      <c:pt idx="3531">
                        <c:v>-6.30804314917492</c:v>
                      </c:pt>
                      <c:pt idx="3532">
                        <c:v>-6.3036065714771503</c:v>
                      </c:pt>
                      <c:pt idx="3533">
                        <c:v>-6.2991699937793797</c:v>
                      </c:pt>
                      <c:pt idx="3534">
                        <c:v>-6.29473341608161</c:v>
                      </c:pt>
                      <c:pt idx="3535">
                        <c:v>-6.2902968383838402</c:v>
                      </c:pt>
                      <c:pt idx="3536">
                        <c:v>-6.2858602606860696</c:v>
                      </c:pt>
                      <c:pt idx="3537">
                        <c:v>-6.2814236829882999</c:v>
                      </c:pt>
                      <c:pt idx="3538">
                        <c:v>-6.2769871052905302</c:v>
                      </c:pt>
                      <c:pt idx="3539">
                        <c:v>-6.2725505275927604</c:v>
                      </c:pt>
                      <c:pt idx="3540">
                        <c:v>-6.2681139498949898</c:v>
                      </c:pt>
                      <c:pt idx="3541">
                        <c:v>-6.2636773721972201</c:v>
                      </c:pt>
                      <c:pt idx="3542">
                        <c:v>-6.2592407944994504</c:v>
                      </c:pt>
                      <c:pt idx="3543">
                        <c:v>-6.2548042168016798</c:v>
                      </c:pt>
                      <c:pt idx="3544">
                        <c:v>-6.25036763910391</c:v>
                      </c:pt>
                      <c:pt idx="3545">
                        <c:v>-6.2459310614061403</c:v>
                      </c:pt>
                      <c:pt idx="3546">
                        <c:v>-6.2414944837083697</c:v>
                      </c:pt>
                      <c:pt idx="3547">
                        <c:v>-6.2370579060106</c:v>
                      </c:pt>
                      <c:pt idx="3548">
                        <c:v>-6.2326213283128302</c:v>
                      </c:pt>
                      <c:pt idx="3549">
                        <c:v>-6.2281847506150596</c:v>
                      </c:pt>
                      <c:pt idx="3550">
                        <c:v>-6.2237481729172899</c:v>
                      </c:pt>
                      <c:pt idx="3551">
                        <c:v>-6.2193115952195202</c:v>
                      </c:pt>
                      <c:pt idx="3552">
                        <c:v>-6.2148750175217504</c:v>
                      </c:pt>
                      <c:pt idx="3553">
                        <c:v>-6.2104384398239798</c:v>
                      </c:pt>
                      <c:pt idx="3554">
                        <c:v>-6.2060018621262101</c:v>
                      </c:pt>
                      <c:pt idx="3555">
                        <c:v>-6.2015652844284403</c:v>
                      </c:pt>
                      <c:pt idx="3556">
                        <c:v>-6.1971287067306697</c:v>
                      </c:pt>
                      <c:pt idx="3557">
                        <c:v>-6.1926921290329</c:v>
                      </c:pt>
                      <c:pt idx="3558">
                        <c:v>-6.1882555513351303</c:v>
                      </c:pt>
                      <c:pt idx="3559">
                        <c:v>-6.1838189736373597</c:v>
                      </c:pt>
                      <c:pt idx="3560">
                        <c:v>-6.1793823959395899</c:v>
                      </c:pt>
                      <c:pt idx="3561">
                        <c:v>-6.1749458182418202</c:v>
                      </c:pt>
                      <c:pt idx="3562">
                        <c:v>-6.1705092405440496</c:v>
                      </c:pt>
                      <c:pt idx="3563">
                        <c:v>-6.1660726628462799</c:v>
                      </c:pt>
                      <c:pt idx="3564">
                        <c:v>-6.1616360851485199</c:v>
                      </c:pt>
                      <c:pt idx="3565">
                        <c:v>-6.1571995074507502</c:v>
                      </c:pt>
                      <c:pt idx="3566">
                        <c:v>-6.1527629297529698</c:v>
                      </c:pt>
                      <c:pt idx="3567">
                        <c:v>-6.1483263520552001</c:v>
                      </c:pt>
                      <c:pt idx="3568">
                        <c:v>-6.1438897743574303</c:v>
                      </c:pt>
                      <c:pt idx="3569">
                        <c:v>-6.1394531966596704</c:v>
                      </c:pt>
                      <c:pt idx="3570">
                        <c:v>-6.1350166189618998</c:v>
                      </c:pt>
                      <c:pt idx="3571">
                        <c:v>-6.13058004126413</c:v>
                      </c:pt>
                      <c:pt idx="3572">
                        <c:v>-6.1261434635663603</c:v>
                      </c:pt>
                      <c:pt idx="3573">
                        <c:v>-6.1217068858685897</c:v>
                      </c:pt>
                      <c:pt idx="3574">
                        <c:v>-6.11727030817082</c:v>
                      </c:pt>
                      <c:pt idx="3575">
                        <c:v>-6.1128337304730502</c:v>
                      </c:pt>
                      <c:pt idx="3576">
                        <c:v>-6.1083971527752796</c:v>
                      </c:pt>
                      <c:pt idx="3577">
                        <c:v>-6.1039605750775099</c:v>
                      </c:pt>
                      <c:pt idx="3578">
                        <c:v>-6.0995239973797402</c:v>
                      </c:pt>
                      <c:pt idx="3579">
                        <c:v>-6.0950874196819704</c:v>
                      </c:pt>
                      <c:pt idx="3580">
                        <c:v>-6.0906508419841998</c:v>
                      </c:pt>
                      <c:pt idx="3581">
                        <c:v>-6.0862142642864301</c:v>
                      </c:pt>
                      <c:pt idx="3582">
                        <c:v>-6.0817776865886604</c:v>
                      </c:pt>
                      <c:pt idx="3583">
                        <c:v>-6.0773411088908897</c:v>
                      </c:pt>
                      <c:pt idx="3584">
                        <c:v>-6.07290453119312</c:v>
                      </c:pt>
                      <c:pt idx="3585">
                        <c:v>-6.0684679534953503</c:v>
                      </c:pt>
                      <c:pt idx="3586">
                        <c:v>-6.0640313757975797</c:v>
                      </c:pt>
                      <c:pt idx="3587">
                        <c:v>-6.0595947980998099</c:v>
                      </c:pt>
                      <c:pt idx="3588">
                        <c:v>-6.0551582204020402</c:v>
                      </c:pt>
                      <c:pt idx="3589">
                        <c:v>-6.0507216427042696</c:v>
                      </c:pt>
                      <c:pt idx="3590">
                        <c:v>-6.0462850650064999</c:v>
                      </c:pt>
                      <c:pt idx="3591">
                        <c:v>-6.0418484873087301</c:v>
                      </c:pt>
                      <c:pt idx="3592">
                        <c:v>-6.0374119096109604</c:v>
                      </c:pt>
                      <c:pt idx="3593">
                        <c:v>-6.0329753319131898</c:v>
                      </c:pt>
                      <c:pt idx="3594">
                        <c:v>-6.0285387542154201</c:v>
                      </c:pt>
                      <c:pt idx="3595">
                        <c:v>-6.0241021765176503</c:v>
                      </c:pt>
                      <c:pt idx="3596">
                        <c:v>-6.0196655988198797</c:v>
                      </c:pt>
                      <c:pt idx="3597">
                        <c:v>-6.01522902112211</c:v>
                      </c:pt>
                      <c:pt idx="3598">
                        <c:v>-6.0107924434243403</c:v>
                      </c:pt>
                      <c:pt idx="3599">
                        <c:v>-6.0063558657265697</c:v>
                      </c:pt>
                      <c:pt idx="3600">
                        <c:v>-6.0019192880287999</c:v>
                      </c:pt>
                      <c:pt idx="3601">
                        <c:v>-5.9974827103310302</c:v>
                      </c:pt>
                      <c:pt idx="3602">
                        <c:v>-5.9930461326332596</c:v>
                      </c:pt>
                      <c:pt idx="3603">
                        <c:v>-5.9886095549354899</c:v>
                      </c:pt>
                      <c:pt idx="3604">
                        <c:v>-5.9841729772377201</c:v>
                      </c:pt>
                      <c:pt idx="3605">
                        <c:v>-5.9797363995399504</c:v>
                      </c:pt>
                      <c:pt idx="3606">
                        <c:v>-5.9752998218421798</c:v>
                      </c:pt>
                      <c:pt idx="3607">
                        <c:v>-5.9708632441444101</c:v>
                      </c:pt>
                      <c:pt idx="3608">
                        <c:v>-5.9664266664466403</c:v>
                      </c:pt>
                      <c:pt idx="3609">
                        <c:v>-5.9619900887488697</c:v>
                      </c:pt>
                      <c:pt idx="3610">
                        <c:v>-5.9575535110511</c:v>
                      </c:pt>
                      <c:pt idx="3611">
                        <c:v>-5.9531169333533303</c:v>
                      </c:pt>
                      <c:pt idx="3612">
                        <c:v>-5.9486803556555703</c:v>
                      </c:pt>
                      <c:pt idx="3613">
                        <c:v>-5.9442437779577899</c:v>
                      </c:pt>
                      <c:pt idx="3614">
                        <c:v>-5.9398072002600202</c:v>
                      </c:pt>
                      <c:pt idx="3615">
                        <c:v>-5.9353706225622496</c:v>
                      </c:pt>
                      <c:pt idx="3616">
                        <c:v>-5.9309340448644896</c:v>
                      </c:pt>
                      <c:pt idx="3617">
                        <c:v>-5.9264974671667199</c:v>
                      </c:pt>
                      <c:pt idx="3618">
                        <c:v>-5.9220608894689502</c:v>
                      </c:pt>
                      <c:pt idx="3619">
                        <c:v>-5.9176243117711698</c:v>
                      </c:pt>
                      <c:pt idx="3620">
                        <c:v>-5.9131877340734</c:v>
                      </c:pt>
                      <c:pt idx="3621">
                        <c:v>-5.9087511563756401</c:v>
                      </c:pt>
                      <c:pt idx="3622">
                        <c:v>-5.9043145786778704</c:v>
                      </c:pt>
                      <c:pt idx="3623">
                        <c:v>-5.8998780009800997</c:v>
                      </c:pt>
                      <c:pt idx="3624">
                        <c:v>-5.89544142328233</c:v>
                      </c:pt>
                      <c:pt idx="3625">
                        <c:v>-5.8910048455845603</c:v>
                      </c:pt>
                      <c:pt idx="3626">
                        <c:v>-5.8865682678867897</c:v>
                      </c:pt>
                      <c:pt idx="3627">
                        <c:v>-5.8821316901890199</c:v>
                      </c:pt>
                      <c:pt idx="3628">
                        <c:v>-5.8776951124912502</c:v>
                      </c:pt>
                      <c:pt idx="3629">
                        <c:v>-5.8732585347934796</c:v>
                      </c:pt>
                      <c:pt idx="3630">
                        <c:v>-5.8688219570957099</c:v>
                      </c:pt>
                      <c:pt idx="3631">
                        <c:v>-5.8643853793979401</c:v>
                      </c:pt>
                      <c:pt idx="3632">
                        <c:v>-5.8599488017001704</c:v>
                      </c:pt>
                      <c:pt idx="3633">
                        <c:v>-5.8555122240023998</c:v>
                      </c:pt>
                      <c:pt idx="3634">
                        <c:v>-5.8510756463046301</c:v>
                      </c:pt>
                      <c:pt idx="3635">
                        <c:v>-5.8466390686068603</c:v>
                      </c:pt>
                      <c:pt idx="3636">
                        <c:v>-5.8422024909090897</c:v>
                      </c:pt>
                      <c:pt idx="3637">
                        <c:v>-5.83776591321132</c:v>
                      </c:pt>
                      <c:pt idx="3638">
                        <c:v>-5.8333293355135503</c:v>
                      </c:pt>
                      <c:pt idx="3639">
                        <c:v>-5.8288927578157796</c:v>
                      </c:pt>
                      <c:pt idx="3640">
                        <c:v>-5.8244561801180099</c:v>
                      </c:pt>
                      <c:pt idx="3641">
                        <c:v>-5.8200196024202402</c:v>
                      </c:pt>
                      <c:pt idx="3642">
                        <c:v>-5.8155830247224696</c:v>
                      </c:pt>
                      <c:pt idx="3643">
                        <c:v>-5.8111464470246998</c:v>
                      </c:pt>
                      <c:pt idx="3644">
                        <c:v>-5.8067098693269301</c:v>
                      </c:pt>
                      <c:pt idx="3645">
                        <c:v>-5.8022732916291604</c:v>
                      </c:pt>
                      <c:pt idx="3646">
                        <c:v>-5.7978367139313898</c:v>
                      </c:pt>
                      <c:pt idx="3647">
                        <c:v>-5.79340013623362</c:v>
                      </c:pt>
                      <c:pt idx="3648">
                        <c:v>-5.7889635585358503</c:v>
                      </c:pt>
                      <c:pt idx="3649">
                        <c:v>-5.7845269808380797</c:v>
                      </c:pt>
                      <c:pt idx="3650">
                        <c:v>-5.78009040314031</c:v>
                      </c:pt>
                      <c:pt idx="3651">
                        <c:v>-5.7756538254425402</c:v>
                      </c:pt>
                      <c:pt idx="3652">
                        <c:v>-5.7712172477447696</c:v>
                      </c:pt>
                      <c:pt idx="3653">
                        <c:v>-5.7667806700469999</c:v>
                      </c:pt>
                      <c:pt idx="3654">
                        <c:v>-5.7623440923492399</c:v>
                      </c:pt>
                      <c:pt idx="3655">
                        <c:v>-5.7579075146514596</c:v>
                      </c:pt>
                      <c:pt idx="3656">
                        <c:v>-5.7534709369536898</c:v>
                      </c:pt>
                      <c:pt idx="3657">
                        <c:v>-5.7490343592559201</c:v>
                      </c:pt>
                      <c:pt idx="3658">
                        <c:v>-5.7445977815581504</c:v>
                      </c:pt>
                      <c:pt idx="3659">
                        <c:v>-5.7401612038603904</c:v>
                      </c:pt>
                      <c:pt idx="3660">
                        <c:v>-5.73572462616261</c:v>
                      </c:pt>
                      <c:pt idx="3661">
                        <c:v>-5.7312880484648403</c:v>
                      </c:pt>
                      <c:pt idx="3662">
                        <c:v>-5.7268514707670697</c:v>
                      </c:pt>
                      <c:pt idx="3663">
                        <c:v>-5.7224148930693097</c:v>
                      </c:pt>
                      <c:pt idx="3664">
                        <c:v>-5.71797831537154</c:v>
                      </c:pt>
                      <c:pt idx="3665">
                        <c:v>-5.7135417376737703</c:v>
                      </c:pt>
                      <c:pt idx="3666">
                        <c:v>-5.7091051599759997</c:v>
                      </c:pt>
                      <c:pt idx="3667">
                        <c:v>-5.7046685822782299</c:v>
                      </c:pt>
                      <c:pt idx="3668">
                        <c:v>-5.7002320045804602</c:v>
                      </c:pt>
                      <c:pt idx="3669">
                        <c:v>-5.6957954268826896</c:v>
                      </c:pt>
                      <c:pt idx="3670">
                        <c:v>-5.6913588491849199</c:v>
                      </c:pt>
                      <c:pt idx="3671">
                        <c:v>-5.6869222714871501</c:v>
                      </c:pt>
                      <c:pt idx="3672">
                        <c:v>-5.6824856937893804</c:v>
                      </c:pt>
                      <c:pt idx="3673">
                        <c:v>-5.6780491160916098</c:v>
                      </c:pt>
                      <c:pt idx="3674">
                        <c:v>-5.6736125383938401</c:v>
                      </c:pt>
                      <c:pt idx="3675">
                        <c:v>-5.6691759606960703</c:v>
                      </c:pt>
                      <c:pt idx="3676">
                        <c:v>-5.6647393829982997</c:v>
                      </c:pt>
                      <c:pt idx="3677">
                        <c:v>-5.66030280530053</c:v>
                      </c:pt>
                      <c:pt idx="3678">
                        <c:v>-5.6558662276027603</c:v>
                      </c:pt>
                      <c:pt idx="3679">
                        <c:v>-5.6514296499049896</c:v>
                      </c:pt>
                      <c:pt idx="3680">
                        <c:v>-5.6469930722072199</c:v>
                      </c:pt>
                      <c:pt idx="3681">
                        <c:v>-5.6425564945094502</c:v>
                      </c:pt>
                      <c:pt idx="3682">
                        <c:v>-5.6381199168116796</c:v>
                      </c:pt>
                      <c:pt idx="3683">
                        <c:v>-5.6336833391139098</c:v>
                      </c:pt>
                      <c:pt idx="3684">
                        <c:v>-5.6292467614161401</c:v>
                      </c:pt>
                      <c:pt idx="3685">
                        <c:v>-5.6248101837183704</c:v>
                      </c:pt>
                      <c:pt idx="3686">
                        <c:v>-5.6203736060205998</c:v>
                      </c:pt>
                      <c:pt idx="3687">
                        <c:v>-5.61593702832283</c:v>
                      </c:pt>
                      <c:pt idx="3688">
                        <c:v>-5.6115004506250603</c:v>
                      </c:pt>
                      <c:pt idx="3689">
                        <c:v>-5.6070638729272897</c:v>
                      </c:pt>
                      <c:pt idx="3690">
                        <c:v>-5.60262729522952</c:v>
                      </c:pt>
                      <c:pt idx="3691">
                        <c:v>-5.5981907175317502</c:v>
                      </c:pt>
                      <c:pt idx="3692">
                        <c:v>-5.5937541398339796</c:v>
                      </c:pt>
                      <c:pt idx="3693">
                        <c:v>-5.5893175621362099</c:v>
                      </c:pt>
                      <c:pt idx="3694">
                        <c:v>-5.5848809844384402</c:v>
                      </c:pt>
                      <c:pt idx="3695">
                        <c:v>-5.5804444067406704</c:v>
                      </c:pt>
                      <c:pt idx="3696">
                        <c:v>-5.5760078290428998</c:v>
                      </c:pt>
                      <c:pt idx="3697">
                        <c:v>-5.5715712513451301</c:v>
                      </c:pt>
                      <c:pt idx="3698">
                        <c:v>-5.5671346736473604</c:v>
                      </c:pt>
                      <c:pt idx="3699">
                        <c:v>-5.5626980959495897</c:v>
                      </c:pt>
                      <c:pt idx="3700">
                        <c:v>-5.55826151825182</c:v>
                      </c:pt>
                      <c:pt idx="3701">
                        <c:v>-5.5538249405540503</c:v>
                      </c:pt>
                      <c:pt idx="3702">
                        <c:v>-5.5493883628562797</c:v>
                      </c:pt>
                      <c:pt idx="3703">
                        <c:v>-5.5449517851585099</c:v>
                      </c:pt>
                      <c:pt idx="3704">
                        <c:v>-5.54051520746075</c:v>
                      </c:pt>
                      <c:pt idx="3705">
                        <c:v>-5.5360786297629803</c:v>
                      </c:pt>
                      <c:pt idx="3706">
                        <c:v>-5.5316420520652096</c:v>
                      </c:pt>
                      <c:pt idx="3707">
                        <c:v>-5.5272054743674399</c:v>
                      </c:pt>
                      <c:pt idx="3708">
                        <c:v>-5.5227688966696702</c:v>
                      </c:pt>
                      <c:pt idx="3709">
                        <c:v>-5.5183323189718996</c:v>
                      </c:pt>
                      <c:pt idx="3710">
                        <c:v>-5.5138957412741298</c:v>
                      </c:pt>
                      <c:pt idx="3711">
                        <c:v>-5.5094591635763601</c:v>
                      </c:pt>
                      <c:pt idx="3712">
                        <c:v>-5.5050225858785904</c:v>
                      </c:pt>
                      <c:pt idx="3713">
                        <c:v>-5.5005860081808198</c:v>
                      </c:pt>
                      <c:pt idx="3714">
                        <c:v>-5.49614943048305</c:v>
                      </c:pt>
                      <c:pt idx="3715">
                        <c:v>-5.4917128527852803</c:v>
                      </c:pt>
                      <c:pt idx="3716">
                        <c:v>-5.4872762750875097</c:v>
                      </c:pt>
                      <c:pt idx="3717">
                        <c:v>-5.48283969738974</c:v>
                      </c:pt>
                      <c:pt idx="3718">
                        <c:v>-5.4784031196919702</c:v>
                      </c:pt>
                      <c:pt idx="3719">
                        <c:v>-5.4739665419941996</c:v>
                      </c:pt>
                      <c:pt idx="3720">
                        <c:v>-5.4695299642964299</c:v>
                      </c:pt>
                      <c:pt idx="3721">
                        <c:v>-5.4650933865986602</c:v>
                      </c:pt>
                      <c:pt idx="3722">
                        <c:v>-5.4606568089008896</c:v>
                      </c:pt>
                      <c:pt idx="3723">
                        <c:v>-5.4562202312031198</c:v>
                      </c:pt>
                      <c:pt idx="3724">
                        <c:v>-5.4517836535053501</c:v>
                      </c:pt>
                      <c:pt idx="3725">
                        <c:v>-5.4473470758075804</c:v>
                      </c:pt>
                      <c:pt idx="3726">
                        <c:v>-5.4429104981098098</c:v>
                      </c:pt>
                      <c:pt idx="3727">
                        <c:v>-5.43847392041204</c:v>
                      </c:pt>
                      <c:pt idx="3728">
                        <c:v>-5.4340373427142703</c:v>
                      </c:pt>
                      <c:pt idx="3729">
                        <c:v>-5.4296007650164997</c:v>
                      </c:pt>
                      <c:pt idx="3730">
                        <c:v>-5.42516418731873</c:v>
                      </c:pt>
                      <c:pt idx="3731">
                        <c:v>-5.4207276096209602</c:v>
                      </c:pt>
                      <c:pt idx="3732">
                        <c:v>-5.4162910319231896</c:v>
                      </c:pt>
                      <c:pt idx="3733">
                        <c:v>-5.4118544542254199</c:v>
                      </c:pt>
                      <c:pt idx="3734">
                        <c:v>-5.4074178765276502</c:v>
                      </c:pt>
                      <c:pt idx="3735">
                        <c:v>-5.4029812988298804</c:v>
                      </c:pt>
                      <c:pt idx="3736">
                        <c:v>-5.3985447211321098</c:v>
                      </c:pt>
                      <c:pt idx="3737">
                        <c:v>-5.3941081434343401</c:v>
                      </c:pt>
                      <c:pt idx="3738">
                        <c:v>-5.3896715657365704</c:v>
                      </c:pt>
                      <c:pt idx="3739">
                        <c:v>-5.3852349880387997</c:v>
                      </c:pt>
                      <c:pt idx="3740">
                        <c:v>-5.38079841034103</c:v>
                      </c:pt>
                      <c:pt idx="3741">
                        <c:v>-5.3763618326432603</c:v>
                      </c:pt>
                      <c:pt idx="3742">
                        <c:v>-5.3719252549454897</c:v>
                      </c:pt>
                      <c:pt idx="3743">
                        <c:v>-5.3674886772477199</c:v>
                      </c:pt>
                      <c:pt idx="3744">
                        <c:v>-5.3630520995499502</c:v>
                      </c:pt>
                      <c:pt idx="3745">
                        <c:v>-5.3586155218521796</c:v>
                      </c:pt>
                      <c:pt idx="3746">
                        <c:v>-5.3541789441544196</c:v>
                      </c:pt>
                      <c:pt idx="3747">
                        <c:v>-5.3497423664566499</c:v>
                      </c:pt>
                      <c:pt idx="3748">
                        <c:v>-5.3453057887588802</c:v>
                      </c:pt>
                      <c:pt idx="3749">
                        <c:v>-5.3408692110611096</c:v>
                      </c:pt>
                      <c:pt idx="3750">
                        <c:v>-5.3364326333633398</c:v>
                      </c:pt>
                      <c:pt idx="3751">
                        <c:v>-5.3319960556655701</c:v>
                      </c:pt>
                      <c:pt idx="3752">
                        <c:v>-5.3275594779678004</c:v>
                      </c:pt>
                      <c:pt idx="3753">
                        <c:v>-5.3231229002700298</c:v>
                      </c:pt>
                      <c:pt idx="3754">
                        <c:v>-5.31868632257226</c:v>
                      </c:pt>
                      <c:pt idx="3755">
                        <c:v>-5.3142497448744903</c:v>
                      </c:pt>
                      <c:pt idx="3756">
                        <c:v>-5.3098131671767197</c:v>
                      </c:pt>
                      <c:pt idx="3757">
                        <c:v>-5.30537658947895</c:v>
                      </c:pt>
                      <c:pt idx="3758">
                        <c:v>-5.3009400117811802</c:v>
                      </c:pt>
                      <c:pt idx="3759">
                        <c:v>-5.2965034340834096</c:v>
                      </c:pt>
                      <c:pt idx="3760">
                        <c:v>-5.2920668563856399</c:v>
                      </c:pt>
                      <c:pt idx="3761">
                        <c:v>-5.2876302786878702</c:v>
                      </c:pt>
                      <c:pt idx="3762">
                        <c:v>-5.2831937009901004</c:v>
                      </c:pt>
                      <c:pt idx="3763">
                        <c:v>-5.2787571232923298</c:v>
                      </c:pt>
                      <c:pt idx="3764">
                        <c:v>-5.2743205455945601</c:v>
                      </c:pt>
                      <c:pt idx="3765">
                        <c:v>-5.2698839678967904</c:v>
                      </c:pt>
                      <c:pt idx="3766">
                        <c:v>-5.2654473901990198</c:v>
                      </c:pt>
                      <c:pt idx="3767">
                        <c:v>-5.26101081250125</c:v>
                      </c:pt>
                      <c:pt idx="3768">
                        <c:v>-5.2565742348034803</c:v>
                      </c:pt>
                      <c:pt idx="3769">
                        <c:v>-5.2521376571057097</c:v>
                      </c:pt>
                      <c:pt idx="3770">
                        <c:v>-5.24770107940794</c:v>
                      </c:pt>
                      <c:pt idx="3771">
                        <c:v>-5.2432645017101702</c:v>
                      </c:pt>
                      <c:pt idx="3772">
                        <c:v>-5.2388279240123996</c:v>
                      </c:pt>
                      <c:pt idx="3773">
                        <c:v>-5.2343913463146299</c:v>
                      </c:pt>
                      <c:pt idx="3774">
                        <c:v>-5.2299547686168602</c:v>
                      </c:pt>
                      <c:pt idx="3775">
                        <c:v>-5.2255181909190904</c:v>
                      </c:pt>
                      <c:pt idx="3776">
                        <c:v>-5.2210816132213198</c:v>
                      </c:pt>
                      <c:pt idx="3777">
                        <c:v>-5.2166450355235501</c:v>
                      </c:pt>
                      <c:pt idx="3778">
                        <c:v>-5.2122084578257803</c:v>
                      </c:pt>
                      <c:pt idx="3779">
                        <c:v>-5.2077718801280097</c:v>
                      </c:pt>
                      <c:pt idx="3780">
                        <c:v>-5.20333530243024</c:v>
                      </c:pt>
                      <c:pt idx="3781">
                        <c:v>-5.1988987247324703</c:v>
                      </c:pt>
                      <c:pt idx="3782">
                        <c:v>-5.1944621470346997</c:v>
                      </c:pt>
                      <c:pt idx="3783">
                        <c:v>-5.1900255693369299</c:v>
                      </c:pt>
                      <c:pt idx="3784">
                        <c:v>-5.1855889916391602</c:v>
                      </c:pt>
                      <c:pt idx="3785">
                        <c:v>-5.1811524139413896</c:v>
                      </c:pt>
                      <c:pt idx="3786">
                        <c:v>-5.1767158362436199</c:v>
                      </c:pt>
                      <c:pt idx="3787">
                        <c:v>-5.1722792585458501</c:v>
                      </c:pt>
                      <c:pt idx="3788">
                        <c:v>-5.1678426808480902</c:v>
                      </c:pt>
                      <c:pt idx="3789">
                        <c:v>-5.1634061031503196</c:v>
                      </c:pt>
                      <c:pt idx="3790">
                        <c:v>-5.1589695254525401</c:v>
                      </c:pt>
                      <c:pt idx="3791">
                        <c:v>-5.1545329477547801</c:v>
                      </c:pt>
                      <c:pt idx="3792">
                        <c:v>-5.1500963700570104</c:v>
                      </c:pt>
                      <c:pt idx="3793">
                        <c:v>-5.1456597923592398</c:v>
                      </c:pt>
                      <c:pt idx="3794">
                        <c:v>-5.14122321466147</c:v>
                      </c:pt>
                      <c:pt idx="3795">
                        <c:v>-5.1367866369637003</c:v>
                      </c:pt>
                      <c:pt idx="3796">
                        <c:v>-5.1323500592659297</c:v>
                      </c:pt>
                      <c:pt idx="3797">
                        <c:v>-5.12791348156816</c:v>
                      </c:pt>
                      <c:pt idx="3798">
                        <c:v>-5.1234769038703902</c:v>
                      </c:pt>
                      <c:pt idx="3799">
                        <c:v>-5.1190403261726196</c:v>
                      </c:pt>
                      <c:pt idx="3800">
                        <c:v>-5.1146037484748499</c:v>
                      </c:pt>
                      <c:pt idx="3801">
                        <c:v>-5.1101671707770802</c:v>
                      </c:pt>
                      <c:pt idx="3802">
                        <c:v>-5.1057305930793104</c:v>
                      </c:pt>
                      <c:pt idx="3803">
                        <c:v>-5.1012940153815398</c:v>
                      </c:pt>
                      <c:pt idx="3804">
                        <c:v>-5.0968574376837701</c:v>
                      </c:pt>
                      <c:pt idx="3805">
                        <c:v>-5.0924208599860004</c:v>
                      </c:pt>
                      <c:pt idx="3806">
                        <c:v>-5.0879842822882297</c:v>
                      </c:pt>
                      <c:pt idx="3807">
                        <c:v>-5.08354770459046</c:v>
                      </c:pt>
                      <c:pt idx="3808">
                        <c:v>-5.0791111268926903</c:v>
                      </c:pt>
                      <c:pt idx="3809">
                        <c:v>-5.0746745491949197</c:v>
                      </c:pt>
                      <c:pt idx="3810">
                        <c:v>-5.0702379714971499</c:v>
                      </c:pt>
                      <c:pt idx="3811">
                        <c:v>-5.0658013937993802</c:v>
                      </c:pt>
                      <c:pt idx="3812">
                        <c:v>-5.0613648161016096</c:v>
                      </c:pt>
                      <c:pt idx="3813">
                        <c:v>-5.0569282384038399</c:v>
                      </c:pt>
                      <c:pt idx="3814">
                        <c:v>-5.0524916607060701</c:v>
                      </c:pt>
                      <c:pt idx="3815">
                        <c:v>-5.0480550830083004</c:v>
                      </c:pt>
                      <c:pt idx="3816">
                        <c:v>-5.0436185053105298</c:v>
                      </c:pt>
                      <c:pt idx="3817">
                        <c:v>-5.0391819276127601</c:v>
                      </c:pt>
                      <c:pt idx="3818">
                        <c:v>-5.0347453499149903</c:v>
                      </c:pt>
                      <c:pt idx="3819">
                        <c:v>-5.0303087722172197</c:v>
                      </c:pt>
                      <c:pt idx="3820">
                        <c:v>-5.02587219451945</c:v>
                      </c:pt>
                      <c:pt idx="3821">
                        <c:v>-5.0214356168216803</c:v>
                      </c:pt>
                      <c:pt idx="3822">
                        <c:v>-5.0169990391239097</c:v>
                      </c:pt>
                      <c:pt idx="3823">
                        <c:v>-5.0125624614261399</c:v>
                      </c:pt>
                      <c:pt idx="3824">
                        <c:v>-5.0081258837283702</c:v>
                      </c:pt>
                      <c:pt idx="3825">
                        <c:v>-5.0036893060305996</c:v>
                      </c:pt>
                      <c:pt idx="3826">
                        <c:v>-4.9992527283328299</c:v>
                      </c:pt>
                      <c:pt idx="3827">
                        <c:v>-4.9948161506350601</c:v>
                      </c:pt>
                      <c:pt idx="3828">
                        <c:v>-4.9903795729372904</c:v>
                      </c:pt>
                      <c:pt idx="3829">
                        <c:v>-4.9859429952395198</c:v>
                      </c:pt>
                      <c:pt idx="3830">
                        <c:v>-4.9815064175417598</c:v>
                      </c:pt>
                      <c:pt idx="3831">
                        <c:v>-4.9770698398439901</c:v>
                      </c:pt>
                      <c:pt idx="3832">
                        <c:v>-4.9726332621462097</c:v>
                      </c:pt>
                      <c:pt idx="3833">
                        <c:v>-4.96819668444844</c:v>
                      </c:pt>
                      <c:pt idx="3834">
                        <c:v>-4.96376010675068</c:v>
                      </c:pt>
                      <c:pt idx="3835">
                        <c:v>-4.9593235290529103</c:v>
                      </c:pt>
                      <c:pt idx="3836">
                        <c:v>-4.9548869513551397</c:v>
                      </c:pt>
                      <c:pt idx="3837">
                        <c:v>-4.95045037365737</c:v>
                      </c:pt>
                      <c:pt idx="3838">
                        <c:v>-4.9460137959595896</c:v>
                      </c:pt>
                      <c:pt idx="3839">
                        <c:v>-4.9415772182618296</c:v>
                      </c:pt>
                      <c:pt idx="3840">
                        <c:v>-4.9371406405640599</c:v>
                      </c:pt>
                      <c:pt idx="3841">
                        <c:v>-4.9327040628662902</c:v>
                      </c:pt>
                      <c:pt idx="3842">
                        <c:v>-4.9282674851685204</c:v>
                      </c:pt>
                      <c:pt idx="3843">
                        <c:v>-4.9238309074707498</c:v>
                      </c:pt>
                      <c:pt idx="3844">
                        <c:v>-4.9193943297729801</c:v>
                      </c:pt>
                      <c:pt idx="3845">
                        <c:v>-4.9149577520752104</c:v>
                      </c:pt>
                      <c:pt idx="3846">
                        <c:v>-4.9105211743774397</c:v>
                      </c:pt>
                      <c:pt idx="3847">
                        <c:v>-4.90608459667967</c:v>
                      </c:pt>
                      <c:pt idx="3848">
                        <c:v>-4.9016480189819003</c:v>
                      </c:pt>
                      <c:pt idx="3849">
                        <c:v>-4.8972114412841297</c:v>
                      </c:pt>
                      <c:pt idx="3850">
                        <c:v>-4.8927748635863599</c:v>
                      </c:pt>
                      <c:pt idx="3851">
                        <c:v>-4.8883382858885902</c:v>
                      </c:pt>
                      <c:pt idx="3852">
                        <c:v>-4.8839017081908196</c:v>
                      </c:pt>
                      <c:pt idx="3853">
                        <c:v>-4.8794651304930499</c:v>
                      </c:pt>
                      <c:pt idx="3854">
                        <c:v>-4.8750285527952801</c:v>
                      </c:pt>
                      <c:pt idx="3855">
                        <c:v>-4.8705919750975104</c:v>
                      </c:pt>
                      <c:pt idx="3856">
                        <c:v>-4.8661553973997398</c:v>
                      </c:pt>
                      <c:pt idx="3857">
                        <c:v>-4.8617188197019701</c:v>
                      </c:pt>
                      <c:pt idx="3858">
                        <c:v>-4.8572822420042003</c:v>
                      </c:pt>
                      <c:pt idx="3859">
                        <c:v>-4.8528456643064297</c:v>
                      </c:pt>
                      <c:pt idx="3860">
                        <c:v>-4.84840908660866</c:v>
                      </c:pt>
                      <c:pt idx="3861">
                        <c:v>-4.8439725089108903</c:v>
                      </c:pt>
                      <c:pt idx="3862">
                        <c:v>-4.8395359312131196</c:v>
                      </c:pt>
                      <c:pt idx="3863">
                        <c:v>-4.8350993535153499</c:v>
                      </c:pt>
                      <c:pt idx="3864">
                        <c:v>-4.8306627758175802</c:v>
                      </c:pt>
                      <c:pt idx="3865">
                        <c:v>-4.8262261981198096</c:v>
                      </c:pt>
                      <c:pt idx="3866">
                        <c:v>-4.8217896204220398</c:v>
                      </c:pt>
                      <c:pt idx="3867">
                        <c:v>-4.8173530427242701</c:v>
                      </c:pt>
                      <c:pt idx="3868">
                        <c:v>-4.8129164650265004</c:v>
                      </c:pt>
                      <c:pt idx="3869">
                        <c:v>-4.8084798873287298</c:v>
                      </c:pt>
                      <c:pt idx="3870">
                        <c:v>-4.80404330963096</c:v>
                      </c:pt>
                      <c:pt idx="3871">
                        <c:v>-4.7996067319331903</c:v>
                      </c:pt>
                      <c:pt idx="3872">
                        <c:v>-4.7951701542354304</c:v>
                      </c:pt>
                      <c:pt idx="3873">
                        <c:v>-4.79073357653765</c:v>
                      </c:pt>
                      <c:pt idx="3874">
                        <c:v>-4.7862969988398802</c:v>
                      </c:pt>
                      <c:pt idx="3875">
                        <c:v>-4.7818604211421096</c:v>
                      </c:pt>
                      <c:pt idx="3876">
                        <c:v>-4.7774238434443399</c:v>
                      </c:pt>
                      <c:pt idx="3877">
                        <c:v>-4.7729872657465799</c:v>
                      </c:pt>
                      <c:pt idx="3878">
                        <c:v>-4.7685506880488102</c:v>
                      </c:pt>
                      <c:pt idx="3879">
                        <c:v>-4.7641141103510298</c:v>
                      </c:pt>
                      <c:pt idx="3880">
                        <c:v>-4.7596775326532601</c:v>
                      </c:pt>
                      <c:pt idx="3881">
                        <c:v>-4.7552409549555001</c:v>
                      </c:pt>
                      <c:pt idx="3882">
                        <c:v>-4.7508043772577304</c:v>
                      </c:pt>
                      <c:pt idx="3883">
                        <c:v>-4.7463677995599598</c:v>
                      </c:pt>
                      <c:pt idx="3884">
                        <c:v>-4.7419312218621901</c:v>
                      </c:pt>
                      <c:pt idx="3885">
                        <c:v>-4.7374946441644097</c:v>
                      </c:pt>
                      <c:pt idx="3886">
                        <c:v>-4.7330580664666497</c:v>
                      </c:pt>
                      <c:pt idx="3887">
                        <c:v>-4.72862148876888</c:v>
                      </c:pt>
                      <c:pt idx="3888">
                        <c:v>-4.7241849110711103</c:v>
                      </c:pt>
                      <c:pt idx="3889">
                        <c:v>-4.7197483333733397</c:v>
                      </c:pt>
                      <c:pt idx="3890">
                        <c:v>-4.7153117556755699</c:v>
                      </c:pt>
                      <c:pt idx="3891">
                        <c:v>-4.7108751779778002</c:v>
                      </c:pt>
                      <c:pt idx="3892">
                        <c:v>-4.7064386002800296</c:v>
                      </c:pt>
                      <c:pt idx="3893">
                        <c:v>-4.7020020225822599</c:v>
                      </c:pt>
                      <c:pt idx="3894">
                        <c:v>-4.6975654448844901</c:v>
                      </c:pt>
                      <c:pt idx="3895">
                        <c:v>-4.6931288671867204</c:v>
                      </c:pt>
                      <c:pt idx="3896">
                        <c:v>-4.6886922894889498</c:v>
                      </c:pt>
                      <c:pt idx="3897">
                        <c:v>-4.6842557117911801</c:v>
                      </c:pt>
                      <c:pt idx="3898">
                        <c:v>-4.6798191340934103</c:v>
                      </c:pt>
                      <c:pt idx="3899">
                        <c:v>-4.6753825563956397</c:v>
                      </c:pt>
                      <c:pt idx="3900">
                        <c:v>-4.67094597869787</c:v>
                      </c:pt>
                      <c:pt idx="3901">
                        <c:v>-4.6665094010001003</c:v>
                      </c:pt>
                      <c:pt idx="3902">
                        <c:v>-4.6620728233023296</c:v>
                      </c:pt>
                      <c:pt idx="3903">
                        <c:v>-4.6576362456045599</c:v>
                      </c:pt>
                      <c:pt idx="3904">
                        <c:v>-4.6531996679067902</c:v>
                      </c:pt>
                      <c:pt idx="3905">
                        <c:v>-4.6487630902090196</c:v>
                      </c:pt>
                      <c:pt idx="3906">
                        <c:v>-4.6443265125112498</c:v>
                      </c:pt>
                      <c:pt idx="3907">
                        <c:v>-4.6398899348134801</c:v>
                      </c:pt>
                      <c:pt idx="3908">
                        <c:v>-4.6354533571157104</c:v>
                      </c:pt>
                      <c:pt idx="3909">
                        <c:v>-4.6310167794179398</c:v>
                      </c:pt>
                      <c:pt idx="3910">
                        <c:v>-4.62658020172017</c:v>
                      </c:pt>
                      <c:pt idx="3911">
                        <c:v>-4.6221436240224003</c:v>
                      </c:pt>
                      <c:pt idx="3912">
                        <c:v>-4.6177070463246297</c:v>
                      </c:pt>
                      <c:pt idx="3913">
                        <c:v>-4.61327046862686</c:v>
                      </c:pt>
                      <c:pt idx="3914">
                        <c:v>-4.6088338909291</c:v>
                      </c:pt>
                      <c:pt idx="3915">
                        <c:v>-4.6043973132313196</c:v>
                      </c:pt>
                      <c:pt idx="3916">
                        <c:v>-4.5999607355335499</c:v>
                      </c:pt>
                      <c:pt idx="3917">
                        <c:v>-4.5955241578357802</c:v>
                      </c:pt>
                      <c:pt idx="3918">
                        <c:v>-4.5910875801380104</c:v>
                      </c:pt>
                      <c:pt idx="3919">
                        <c:v>-4.5866510024402496</c:v>
                      </c:pt>
                      <c:pt idx="3920">
                        <c:v>-4.5822144247424701</c:v>
                      </c:pt>
                      <c:pt idx="3921">
                        <c:v>-4.5777778470447004</c:v>
                      </c:pt>
                      <c:pt idx="3922">
                        <c:v>-4.5733412693469297</c:v>
                      </c:pt>
                      <c:pt idx="3923">
                        <c:v>-4.56890469164916</c:v>
                      </c:pt>
                      <c:pt idx="3924">
                        <c:v>-4.5644681139514001</c:v>
                      </c:pt>
                      <c:pt idx="3925">
                        <c:v>-4.5600315362536303</c:v>
                      </c:pt>
                      <c:pt idx="3926">
                        <c:v>-4.5555949585558499</c:v>
                      </c:pt>
                      <c:pt idx="3927">
                        <c:v>-4.5511583808580802</c:v>
                      </c:pt>
                      <c:pt idx="3928">
                        <c:v>-4.5467218031603096</c:v>
                      </c:pt>
                      <c:pt idx="3929">
                        <c:v>-4.5422852254625496</c:v>
                      </c:pt>
                      <c:pt idx="3930">
                        <c:v>-4.5378486477647799</c:v>
                      </c:pt>
                      <c:pt idx="3931">
                        <c:v>-4.5334120700670102</c:v>
                      </c:pt>
                      <c:pt idx="3932">
                        <c:v>-4.5289754923692298</c:v>
                      </c:pt>
                      <c:pt idx="3933">
                        <c:v>-4.5245389146714698</c:v>
                      </c:pt>
                      <c:pt idx="3934">
                        <c:v>-4.5201023369737001</c:v>
                      </c:pt>
                      <c:pt idx="3935">
                        <c:v>-4.5156657592759304</c:v>
                      </c:pt>
                      <c:pt idx="3936">
                        <c:v>-4.5112291815781598</c:v>
                      </c:pt>
                      <c:pt idx="3937">
                        <c:v>-4.50679260388039</c:v>
                      </c:pt>
                      <c:pt idx="3938">
                        <c:v>-4.5023560261826203</c:v>
                      </c:pt>
                      <c:pt idx="3939">
                        <c:v>-4.4979194484848497</c:v>
                      </c:pt>
                      <c:pt idx="3940">
                        <c:v>-4.49348287078708</c:v>
                      </c:pt>
                      <c:pt idx="3941">
                        <c:v>-4.4890462930893102</c:v>
                      </c:pt>
                      <c:pt idx="3942">
                        <c:v>-4.4846097153915396</c:v>
                      </c:pt>
                      <c:pt idx="3943">
                        <c:v>-4.4801731376937699</c:v>
                      </c:pt>
                      <c:pt idx="3944">
                        <c:v>-4.4757365599960002</c:v>
                      </c:pt>
                      <c:pt idx="3945">
                        <c:v>-4.4712999822982296</c:v>
                      </c:pt>
                      <c:pt idx="3946">
                        <c:v>-4.4668634046004598</c:v>
                      </c:pt>
                      <c:pt idx="3947">
                        <c:v>-4.4624268269026901</c:v>
                      </c:pt>
                      <c:pt idx="3948">
                        <c:v>-4.4579902492049204</c:v>
                      </c:pt>
                      <c:pt idx="3949">
                        <c:v>-4.4535536715071498</c:v>
                      </c:pt>
                      <c:pt idx="3950">
                        <c:v>-4.44911709380938</c:v>
                      </c:pt>
                      <c:pt idx="3951">
                        <c:v>-4.4446805161116103</c:v>
                      </c:pt>
                      <c:pt idx="3952">
                        <c:v>-4.4402439384138397</c:v>
                      </c:pt>
                      <c:pt idx="3953">
                        <c:v>-4.43580736071607</c:v>
                      </c:pt>
                      <c:pt idx="3954">
                        <c:v>-4.4313707830183002</c:v>
                      </c:pt>
                      <c:pt idx="3955">
                        <c:v>-4.4269342053205296</c:v>
                      </c:pt>
                      <c:pt idx="3956">
                        <c:v>-4.4224976276227599</c:v>
                      </c:pt>
                      <c:pt idx="3957">
                        <c:v>-4.4180610499249902</c:v>
                      </c:pt>
                      <c:pt idx="3958">
                        <c:v>-4.4136244722272204</c:v>
                      </c:pt>
                      <c:pt idx="3959">
                        <c:v>-4.4091878945294498</c:v>
                      </c:pt>
                      <c:pt idx="3960">
                        <c:v>-4.4047513168316801</c:v>
                      </c:pt>
                      <c:pt idx="3961">
                        <c:v>-4.4003147391339104</c:v>
                      </c:pt>
                      <c:pt idx="3962">
                        <c:v>-4.3958781614361397</c:v>
                      </c:pt>
                      <c:pt idx="3963">
                        <c:v>-4.39144158373837</c:v>
                      </c:pt>
                      <c:pt idx="3964">
                        <c:v>-4.3870050060406003</c:v>
                      </c:pt>
                      <c:pt idx="3965">
                        <c:v>-4.3825684283428297</c:v>
                      </c:pt>
                      <c:pt idx="3966">
                        <c:v>-4.3781318506450697</c:v>
                      </c:pt>
                      <c:pt idx="3967">
                        <c:v>-4.3736952729473</c:v>
                      </c:pt>
                      <c:pt idx="3968">
                        <c:v>-4.3692586952495196</c:v>
                      </c:pt>
                      <c:pt idx="3969">
                        <c:v>-4.3648221175517499</c:v>
                      </c:pt>
                      <c:pt idx="3970">
                        <c:v>-4.3603855398539801</c:v>
                      </c:pt>
                      <c:pt idx="3971">
                        <c:v>-4.3559489621562202</c:v>
                      </c:pt>
                      <c:pt idx="3972">
                        <c:v>-4.3515123844584496</c:v>
                      </c:pt>
                      <c:pt idx="3973">
                        <c:v>-4.3470758067606701</c:v>
                      </c:pt>
                      <c:pt idx="3974">
                        <c:v>-4.3426392290629003</c:v>
                      </c:pt>
                      <c:pt idx="3975">
                        <c:v>-4.3382026513651297</c:v>
                      </c:pt>
                      <c:pt idx="3976">
                        <c:v>-4.3337660736673698</c:v>
                      </c:pt>
                      <c:pt idx="3977">
                        <c:v>-4.3293294959696</c:v>
                      </c:pt>
                      <c:pt idx="3978">
                        <c:v>-4.3248929182718303</c:v>
                      </c:pt>
                      <c:pt idx="3979">
                        <c:v>-4.3204563405740499</c:v>
                      </c:pt>
                      <c:pt idx="3980">
                        <c:v>-4.3160197628762802</c:v>
                      </c:pt>
                      <c:pt idx="3981">
                        <c:v>-4.3115831851785202</c:v>
                      </c:pt>
                      <c:pt idx="3982">
                        <c:v>-4.3071466074807496</c:v>
                      </c:pt>
                      <c:pt idx="3983">
                        <c:v>-4.3027100297829799</c:v>
                      </c:pt>
                      <c:pt idx="3984">
                        <c:v>-4.2982734520852102</c:v>
                      </c:pt>
                      <c:pt idx="3985">
                        <c:v>-4.2938368743874404</c:v>
                      </c:pt>
                      <c:pt idx="3986">
                        <c:v>-4.2894002966896698</c:v>
                      </c:pt>
                      <c:pt idx="3987">
                        <c:v>-4.2849637189919001</c:v>
                      </c:pt>
                      <c:pt idx="3988">
                        <c:v>-4.2805271412941304</c:v>
                      </c:pt>
                      <c:pt idx="3989">
                        <c:v>-4.2760905635963598</c:v>
                      </c:pt>
                      <c:pt idx="3990">
                        <c:v>-4.27165398589859</c:v>
                      </c:pt>
                      <c:pt idx="3991">
                        <c:v>-4.2672174082008203</c:v>
                      </c:pt>
                      <c:pt idx="3992">
                        <c:v>-4.2627808305030497</c:v>
                      </c:pt>
                      <c:pt idx="3993">
                        <c:v>-4.25834425280528</c:v>
                      </c:pt>
                      <c:pt idx="3994">
                        <c:v>-4.2539076751075102</c:v>
                      </c:pt>
                      <c:pt idx="3995">
                        <c:v>-4.2494710974097396</c:v>
                      </c:pt>
                      <c:pt idx="3996">
                        <c:v>-4.2450345197119699</c:v>
                      </c:pt>
                      <c:pt idx="3997">
                        <c:v>-4.2405979420142002</c:v>
                      </c:pt>
                      <c:pt idx="3998">
                        <c:v>-4.2361613643164304</c:v>
                      </c:pt>
                      <c:pt idx="3999">
                        <c:v>-4.2317247866186598</c:v>
                      </c:pt>
                      <c:pt idx="4000">
                        <c:v>-4.2272882089208901</c:v>
                      </c:pt>
                      <c:pt idx="4001">
                        <c:v>-4.2228516312231204</c:v>
                      </c:pt>
                      <c:pt idx="4002">
                        <c:v>-4.2184150535253497</c:v>
                      </c:pt>
                      <c:pt idx="4003">
                        <c:v>-4.21397847582758</c:v>
                      </c:pt>
                      <c:pt idx="4004">
                        <c:v>-4.2095418981298103</c:v>
                      </c:pt>
                      <c:pt idx="4005">
                        <c:v>-4.2051053204320397</c:v>
                      </c:pt>
                      <c:pt idx="4006">
                        <c:v>-4.2006687427342699</c:v>
                      </c:pt>
                      <c:pt idx="4007">
                        <c:v>-4.1962321650365002</c:v>
                      </c:pt>
                      <c:pt idx="4008">
                        <c:v>-4.1917955873387296</c:v>
                      </c:pt>
                      <c:pt idx="4009">
                        <c:v>-4.1873590096409599</c:v>
                      </c:pt>
                      <c:pt idx="4010">
                        <c:v>-4.1829224319431901</c:v>
                      </c:pt>
                      <c:pt idx="4011">
                        <c:v>-4.1784858542454204</c:v>
                      </c:pt>
                      <c:pt idx="4012">
                        <c:v>-4.1740492765476498</c:v>
                      </c:pt>
                      <c:pt idx="4013">
                        <c:v>-4.1696126988498801</c:v>
                      </c:pt>
                      <c:pt idx="4014">
                        <c:v>-4.1651761211521201</c:v>
                      </c:pt>
                      <c:pt idx="4015">
                        <c:v>-4.1607395434543397</c:v>
                      </c:pt>
                      <c:pt idx="4016">
                        <c:v>-4.15630296575657</c:v>
                      </c:pt>
                      <c:pt idx="4017">
                        <c:v>-4.1518663880588003</c:v>
                      </c:pt>
                      <c:pt idx="4018">
                        <c:v>-4.1474298103610403</c:v>
                      </c:pt>
                      <c:pt idx="4019">
                        <c:v>-4.1429932326632697</c:v>
                      </c:pt>
                      <c:pt idx="4020">
                        <c:v>-4.1385566549655</c:v>
                      </c:pt>
                      <c:pt idx="4021">
                        <c:v>-4.1341200772677196</c:v>
                      </c:pt>
                      <c:pt idx="4022">
                        <c:v>-4.1296834995699498</c:v>
                      </c:pt>
                      <c:pt idx="4023">
                        <c:v>-4.1252469218721899</c:v>
                      </c:pt>
                      <c:pt idx="4024">
                        <c:v>-4.1208103441744202</c:v>
                      </c:pt>
                      <c:pt idx="4025">
                        <c:v>-4.1163737664766504</c:v>
                      </c:pt>
                      <c:pt idx="4026">
                        <c:v>-4.11193718877887</c:v>
                      </c:pt>
                      <c:pt idx="4027">
                        <c:v>-4.1075006110811101</c:v>
                      </c:pt>
                      <c:pt idx="4028">
                        <c:v>-4.1030640333833404</c:v>
                      </c:pt>
                      <c:pt idx="4029">
                        <c:v>-4.0986274556855697</c:v>
                      </c:pt>
                      <c:pt idx="4030">
                        <c:v>-4.0941908779878</c:v>
                      </c:pt>
                      <c:pt idx="4031">
                        <c:v>-4.0897543002900303</c:v>
                      </c:pt>
                      <c:pt idx="4032">
                        <c:v>-4.0853177225922597</c:v>
                      </c:pt>
                      <c:pt idx="4033">
                        <c:v>-4.0808811448944899</c:v>
                      </c:pt>
                      <c:pt idx="4034">
                        <c:v>-4.0764445671967202</c:v>
                      </c:pt>
                      <c:pt idx="4035">
                        <c:v>-4.0720079894989496</c:v>
                      </c:pt>
                      <c:pt idx="4036">
                        <c:v>-4.0675714118011799</c:v>
                      </c:pt>
                      <c:pt idx="4037">
                        <c:v>-4.0631348341034101</c:v>
                      </c:pt>
                      <c:pt idx="4038">
                        <c:v>-4.0586982564056404</c:v>
                      </c:pt>
                      <c:pt idx="4039">
                        <c:v>-4.0542616787078698</c:v>
                      </c:pt>
                      <c:pt idx="4040">
                        <c:v>-4.0498251010101001</c:v>
                      </c:pt>
                      <c:pt idx="4041">
                        <c:v>-4.0453885233123303</c:v>
                      </c:pt>
                      <c:pt idx="4042">
                        <c:v>-4.0409519456145597</c:v>
                      </c:pt>
                      <c:pt idx="4043">
                        <c:v>-4.03651536791679</c:v>
                      </c:pt>
                      <c:pt idx="4044">
                        <c:v>-4.0320787902190203</c:v>
                      </c:pt>
                      <c:pt idx="4045">
                        <c:v>-4.0276422125212497</c:v>
                      </c:pt>
                      <c:pt idx="4046">
                        <c:v>-4.0232056348234799</c:v>
                      </c:pt>
                      <c:pt idx="4047">
                        <c:v>-4.0187690571257102</c:v>
                      </c:pt>
                      <c:pt idx="4048">
                        <c:v>-4.0143324794279396</c:v>
                      </c:pt>
                      <c:pt idx="4049">
                        <c:v>-4.0098959017301699</c:v>
                      </c:pt>
                      <c:pt idx="4050">
                        <c:v>-4.0054593240324001</c:v>
                      </c:pt>
                      <c:pt idx="4051">
                        <c:v>-4.0010227463346304</c:v>
                      </c:pt>
                      <c:pt idx="4052">
                        <c:v>-3.9965861686368598</c:v>
                      </c:pt>
                      <c:pt idx="4053">
                        <c:v>-3.9921495909390901</c:v>
                      </c:pt>
                      <c:pt idx="4054">
                        <c:v>-3.9877130132413199</c:v>
                      </c:pt>
                      <c:pt idx="4055">
                        <c:v>-3.9832764355435502</c:v>
                      </c:pt>
                      <c:pt idx="4056">
                        <c:v>-3.97883985784578</c:v>
                      </c:pt>
                      <c:pt idx="4057">
                        <c:v>-3.9744032801480098</c:v>
                      </c:pt>
                      <c:pt idx="4058">
                        <c:v>-3.9699667024502401</c:v>
                      </c:pt>
                      <c:pt idx="4059">
                        <c:v>-3.9655301247524699</c:v>
                      </c:pt>
                      <c:pt idx="4060">
                        <c:v>-3.9610935470547002</c:v>
                      </c:pt>
                      <c:pt idx="4061">
                        <c:v>-3.9566569693569398</c:v>
                      </c:pt>
                      <c:pt idx="4062">
                        <c:v>-3.9522203916591598</c:v>
                      </c:pt>
                      <c:pt idx="4063">
                        <c:v>-3.9477838139613901</c:v>
                      </c:pt>
                      <c:pt idx="4064">
                        <c:v>-3.9433472362636199</c:v>
                      </c:pt>
                      <c:pt idx="4065">
                        <c:v>-3.9389106585658502</c:v>
                      </c:pt>
                      <c:pt idx="4066">
                        <c:v>-3.9344740808680898</c:v>
                      </c:pt>
                      <c:pt idx="4067">
                        <c:v>-3.9300375031703099</c:v>
                      </c:pt>
                      <c:pt idx="4068">
                        <c:v>-3.9256009254725401</c:v>
                      </c:pt>
                      <c:pt idx="4069">
                        <c:v>-3.9211643477747802</c:v>
                      </c:pt>
                      <c:pt idx="4070">
                        <c:v>-3.91672777007701</c:v>
                      </c:pt>
                      <c:pt idx="4071">
                        <c:v>-3.9122911923792398</c:v>
                      </c:pt>
                      <c:pt idx="4072">
                        <c:v>-3.9078546146814701</c:v>
                      </c:pt>
                      <c:pt idx="4073">
                        <c:v>-3.9034180369836999</c:v>
                      </c:pt>
                      <c:pt idx="4074">
                        <c:v>-3.8989814592859302</c:v>
                      </c:pt>
                      <c:pt idx="4075">
                        <c:v>-3.89454488158816</c:v>
                      </c:pt>
                      <c:pt idx="4076">
                        <c:v>-3.8901083038903899</c:v>
                      </c:pt>
                      <c:pt idx="4077">
                        <c:v>-3.8856717261926201</c:v>
                      </c:pt>
                      <c:pt idx="4078">
                        <c:v>-3.88123514849485</c:v>
                      </c:pt>
                      <c:pt idx="4079">
                        <c:v>-3.8767985707970798</c:v>
                      </c:pt>
                      <c:pt idx="4080">
                        <c:v>-3.8723619930993101</c:v>
                      </c:pt>
                      <c:pt idx="4081">
                        <c:v>-3.8679254154015399</c:v>
                      </c:pt>
                      <c:pt idx="4082">
                        <c:v>-3.8634888377037702</c:v>
                      </c:pt>
                      <c:pt idx="4083">
                        <c:v>-3.859052260006</c:v>
                      </c:pt>
                      <c:pt idx="4084">
                        <c:v>-3.8546156823082298</c:v>
                      </c:pt>
                      <c:pt idx="4085">
                        <c:v>-3.8501791046104601</c:v>
                      </c:pt>
                      <c:pt idx="4086">
                        <c:v>-3.8457425269126899</c:v>
                      </c:pt>
                      <c:pt idx="4087">
                        <c:v>-3.8413059492149202</c:v>
                      </c:pt>
                      <c:pt idx="4088">
                        <c:v>-3.83686937151715</c:v>
                      </c:pt>
                      <c:pt idx="4089">
                        <c:v>-3.8324327938193798</c:v>
                      </c:pt>
                      <c:pt idx="4090">
                        <c:v>-3.8279962161216101</c:v>
                      </c:pt>
                      <c:pt idx="4091">
                        <c:v>-3.8235596384238399</c:v>
                      </c:pt>
                      <c:pt idx="4092">
                        <c:v>-3.8191230607260702</c:v>
                      </c:pt>
                      <c:pt idx="4093">
                        <c:v>-3.8146864830283</c:v>
                      </c:pt>
                      <c:pt idx="4094">
                        <c:v>-3.8102499053305299</c:v>
                      </c:pt>
                      <c:pt idx="4095">
                        <c:v>-3.8058133276327601</c:v>
                      </c:pt>
                      <c:pt idx="4096">
                        <c:v>-3.80137674993499</c:v>
                      </c:pt>
                      <c:pt idx="4097">
                        <c:v>-3.7969401722372198</c:v>
                      </c:pt>
                      <c:pt idx="4098">
                        <c:v>-3.7925035945394501</c:v>
                      </c:pt>
                      <c:pt idx="4099">
                        <c:v>-3.7880670168416799</c:v>
                      </c:pt>
                      <c:pt idx="4100">
                        <c:v>-3.7836304391439102</c:v>
                      </c:pt>
                      <c:pt idx="4101">
                        <c:v>-3.77919386144614</c:v>
                      </c:pt>
                      <c:pt idx="4102">
                        <c:v>-3.7747572837483698</c:v>
                      </c:pt>
                      <c:pt idx="4103">
                        <c:v>-3.7703207060506001</c:v>
                      </c:pt>
                      <c:pt idx="4104">
                        <c:v>-3.7658841283528299</c:v>
                      </c:pt>
                      <c:pt idx="4105">
                        <c:v>-3.7614475506550602</c:v>
                      </c:pt>
                      <c:pt idx="4106">
                        <c:v>-3.75701097295729</c:v>
                      </c:pt>
                      <c:pt idx="4107">
                        <c:v>-3.7525743952595199</c:v>
                      </c:pt>
                      <c:pt idx="4108">
                        <c:v>-3.7481378175617599</c:v>
                      </c:pt>
                      <c:pt idx="4109">
                        <c:v>-3.74370123986398</c:v>
                      </c:pt>
                      <c:pt idx="4110">
                        <c:v>-3.73926466216622</c:v>
                      </c:pt>
                      <c:pt idx="4111">
                        <c:v>-3.7348280844684498</c:v>
                      </c:pt>
                      <c:pt idx="4112">
                        <c:v>-3.7303915067706801</c:v>
                      </c:pt>
                      <c:pt idx="4113">
                        <c:v>-3.7259549290729099</c:v>
                      </c:pt>
                      <c:pt idx="4114">
                        <c:v>-3.7215183513751402</c:v>
                      </c:pt>
                      <c:pt idx="4115">
                        <c:v>-3.71708177367737</c:v>
                      </c:pt>
                      <c:pt idx="4116">
                        <c:v>-3.7126451959795999</c:v>
                      </c:pt>
                      <c:pt idx="4117">
                        <c:v>-3.7082086182818301</c:v>
                      </c:pt>
                      <c:pt idx="4118">
                        <c:v>-3.70377204058406</c:v>
                      </c:pt>
                      <c:pt idx="4119">
                        <c:v>-3.6993354628862898</c:v>
                      </c:pt>
                      <c:pt idx="4120">
                        <c:v>-3.6948988851885201</c:v>
                      </c:pt>
                      <c:pt idx="4121">
                        <c:v>-3.6904623074907499</c:v>
                      </c:pt>
                      <c:pt idx="4122">
                        <c:v>-3.6860257297929802</c:v>
                      </c:pt>
                      <c:pt idx="4123">
                        <c:v>-3.68158915209521</c:v>
                      </c:pt>
                      <c:pt idx="4124">
                        <c:v>-3.6771525743974398</c:v>
                      </c:pt>
                      <c:pt idx="4125">
                        <c:v>-3.6727159966996701</c:v>
                      </c:pt>
                      <c:pt idx="4126">
                        <c:v>-3.6682794190018999</c:v>
                      </c:pt>
                      <c:pt idx="4127">
                        <c:v>-3.6638428413041302</c:v>
                      </c:pt>
                      <c:pt idx="4128">
                        <c:v>-3.65940626360636</c:v>
                      </c:pt>
                      <c:pt idx="4129">
                        <c:v>-3.6549696859085898</c:v>
                      </c:pt>
                      <c:pt idx="4130">
                        <c:v>-3.6505331082108201</c:v>
                      </c:pt>
                      <c:pt idx="4131">
                        <c:v>-3.6460965305130499</c:v>
                      </c:pt>
                      <c:pt idx="4132">
                        <c:v>-3.6416599528152802</c:v>
                      </c:pt>
                      <c:pt idx="4133">
                        <c:v>-3.63722337511751</c:v>
                      </c:pt>
                      <c:pt idx="4134">
                        <c:v>-3.6327867974197399</c:v>
                      </c:pt>
                      <c:pt idx="4135">
                        <c:v>-3.6283502197219701</c:v>
                      </c:pt>
                      <c:pt idx="4136">
                        <c:v>-3.6239136420242</c:v>
                      </c:pt>
                      <c:pt idx="4137">
                        <c:v>-3.6194770643264298</c:v>
                      </c:pt>
                      <c:pt idx="4138">
                        <c:v>-3.6150404866286601</c:v>
                      </c:pt>
                      <c:pt idx="4139">
                        <c:v>-3.6106039089308899</c:v>
                      </c:pt>
                      <c:pt idx="4140">
                        <c:v>-3.6061673312331202</c:v>
                      </c:pt>
                      <c:pt idx="4141">
                        <c:v>-3.60173075353535</c:v>
                      </c:pt>
                      <c:pt idx="4142">
                        <c:v>-3.5972941758375798</c:v>
                      </c:pt>
                      <c:pt idx="4143">
                        <c:v>-3.5928575981398101</c:v>
                      </c:pt>
                      <c:pt idx="4144">
                        <c:v>-3.5884210204420399</c:v>
                      </c:pt>
                      <c:pt idx="4145">
                        <c:v>-3.5839844427442702</c:v>
                      </c:pt>
                      <c:pt idx="4146">
                        <c:v>-3.5795478650465</c:v>
                      </c:pt>
                      <c:pt idx="4147">
                        <c:v>-3.5751112873487298</c:v>
                      </c:pt>
                      <c:pt idx="4148">
                        <c:v>-3.5706747096509601</c:v>
                      </c:pt>
                      <c:pt idx="4149">
                        <c:v>-3.5662381319532002</c:v>
                      </c:pt>
                      <c:pt idx="4150">
                        <c:v>-3.5618015542554202</c:v>
                      </c:pt>
                      <c:pt idx="4151">
                        <c:v>-3.55736497655765</c:v>
                      </c:pt>
                      <c:pt idx="4152">
                        <c:v>-3.5529283988598901</c:v>
                      </c:pt>
                      <c:pt idx="4153">
                        <c:v>-3.5484918211621199</c:v>
                      </c:pt>
                      <c:pt idx="4154">
                        <c:v>-3.5440552434643502</c:v>
                      </c:pt>
                      <c:pt idx="4155">
                        <c:v>-3.53961866576658</c:v>
                      </c:pt>
                      <c:pt idx="4156">
                        <c:v>-3.5351820880688098</c:v>
                      </c:pt>
                      <c:pt idx="4157">
                        <c:v>-3.5307455103710401</c:v>
                      </c:pt>
                      <c:pt idx="4158">
                        <c:v>-3.5263089326732699</c:v>
                      </c:pt>
                      <c:pt idx="4159">
                        <c:v>-3.5218723549755002</c:v>
                      </c:pt>
                      <c:pt idx="4160">
                        <c:v>-3.51743577727773</c:v>
                      </c:pt>
                      <c:pt idx="4161">
                        <c:v>-3.5129991995799599</c:v>
                      </c:pt>
                      <c:pt idx="4162">
                        <c:v>-3.5085626218821901</c:v>
                      </c:pt>
                      <c:pt idx="4163">
                        <c:v>-3.50412604418442</c:v>
                      </c:pt>
                      <c:pt idx="4164">
                        <c:v>-3.4996894664866498</c:v>
                      </c:pt>
                      <c:pt idx="4165">
                        <c:v>-3.4952528887888801</c:v>
                      </c:pt>
                      <c:pt idx="4166">
                        <c:v>-3.4908163110911099</c:v>
                      </c:pt>
                      <c:pt idx="4167">
                        <c:v>-3.4863797333933402</c:v>
                      </c:pt>
                      <c:pt idx="4168">
                        <c:v>-3.48194315569557</c:v>
                      </c:pt>
                      <c:pt idx="4169">
                        <c:v>-3.4775065779977998</c:v>
                      </c:pt>
                      <c:pt idx="4170">
                        <c:v>-3.4730700003000301</c:v>
                      </c:pt>
                      <c:pt idx="4171">
                        <c:v>-3.4686334226022599</c:v>
                      </c:pt>
                      <c:pt idx="4172">
                        <c:v>-3.4641968449044902</c:v>
                      </c:pt>
                      <c:pt idx="4173">
                        <c:v>-3.45976026720672</c:v>
                      </c:pt>
                      <c:pt idx="4174">
                        <c:v>-3.4553236895089499</c:v>
                      </c:pt>
                      <c:pt idx="4175">
                        <c:v>-3.4508871118111801</c:v>
                      </c:pt>
                      <c:pt idx="4176">
                        <c:v>-3.44645053411341</c:v>
                      </c:pt>
                      <c:pt idx="4177">
                        <c:v>-3.4420139564156398</c:v>
                      </c:pt>
                      <c:pt idx="4178">
                        <c:v>-3.4375773787178701</c:v>
                      </c:pt>
                      <c:pt idx="4179">
                        <c:v>-3.4331408010200999</c:v>
                      </c:pt>
                      <c:pt idx="4180">
                        <c:v>-3.4287042233223302</c:v>
                      </c:pt>
                      <c:pt idx="4181">
                        <c:v>-3.42426764562456</c:v>
                      </c:pt>
                      <c:pt idx="4182">
                        <c:v>-3.4198310679267898</c:v>
                      </c:pt>
                      <c:pt idx="4183">
                        <c:v>-3.4153944902290201</c:v>
                      </c:pt>
                      <c:pt idx="4184">
                        <c:v>-3.4109579125312499</c:v>
                      </c:pt>
                      <c:pt idx="4185">
                        <c:v>-3.4065213348334802</c:v>
                      </c:pt>
                      <c:pt idx="4186">
                        <c:v>-3.40208475713571</c:v>
                      </c:pt>
                      <c:pt idx="4187">
                        <c:v>-3.3976481794379398</c:v>
                      </c:pt>
                      <c:pt idx="4188">
                        <c:v>-3.3932116017401701</c:v>
                      </c:pt>
                      <c:pt idx="4189">
                        <c:v>-3.3887750240423999</c:v>
                      </c:pt>
                      <c:pt idx="4190">
                        <c:v>-3.3843384463446302</c:v>
                      </c:pt>
                      <c:pt idx="4191">
                        <c:v>-3.3799018686468698</c:v>
                      </c:pt>
                      <c:pt idx="4192">
                        <c:v>-3.3754652909490899</c:v>
                      </c:pt>
                      <c:pt idx="4193">
                        <c:v>-3.3710287132513201</c:v>
                      </c:pt>
                      <c:pt idx="4194">
                        <c:v>-3.3665921355535602</c:v>
                      </c:pt>
                      <c:pt idx="4195">
                        <c:v>-3.36215555785579</c:v>
                      </c:pt>
                      <c:pt idx="4196">
                        <c:v>-3.3577189801580198</c:v>
                      </c:pt>
                      <c:pt idx="4197">
                        <c:v>-3.3532824024602501</c:v>
                      </c:pt>
                      <c:pt idx="4198">
                        <c:v>-3.3488458247624799</c:v>
                      </c:pt>
                      <c:pt idx="4199">
                        <c:v>-3.3444092470647102</c:v>
                      </c:pt>
                      <c:pt idx="4200">
                        <c:v>-3.33997266936694</c:v>
                      </c:pt>
                      <c:pt idx="4201">
                        <c:v>-3.3355360916691699</c:v>
                      </c:pt>
                      <c:pt idx="4202">
                        <c:v>-3.3310995139714001</c:v>
                      </c:pt>
                      <c:pt idx="4203">
                        <c:v>-3.32666293627363</c:v>
                      </c:pt>
                      <c:pt idx="4204">
                        <c:v>-3.3222263585758598</c:v>
                      </c:pt>
                      <c:pt idx="4205">
                        <c:v>-3.3177897808780901</c:v>
                      </c:pt>
                      <c:pt idx="4206">
                        <c:v>-3.3133532031803199</c:v>
                      </c:pt>
                      <c:pt idx="4207">
                        <c:v>-3.3089166254825502</c:v>
                      </c:pt>
                      <c:pt idx="4208">
                        <c:v>-3.30448004778478</c:v>
                      </c:pt>
                      <c:pt idx="4209">
                        <c:v>-3.3000434700870098</c:v>
                      </c:pt>
                      <c:pt idx="4210">
                        <c:v>-3.2956068923892401</c:v>
                      </c:pt>
                      <c:pt idx="4211">
                        <c:v>-3.2911703146914699</c:v>
                      </c:pt>
                      <c:pt idx="4212">
                        <c:v>-3.2867337369937002</c:v>
                      </c:pt>
                      <c:pt idx="4213">
                        <c:v>-3.28229715929593</c:v>
                      </c:pt>
                      <c:pt idx="4214">
                        <c:v>-3.2778605815981599</c:v>
                      </c:pt>
                      <c:pt idx="4215">
                        <c:v>-3.2734240039003901</c:v>
                      </c:pt>
                      <c:pt idx="4216">
                        <c:v>-3.26898742620262</c:v>
                      </c:pt>
                      <c:pt idx="4217">
                        <c:v>-3.2645508485048498</c:v>
                      </c:pt>
                      <c:pt idx="4218">
                        <c:v>-3.2601142708070801</c:v>
                      </c:pt>
                      <c:pt idx="4219">
                        <c:v>-3.2556776931093099</c:v>
                      </c:pt>
                      <c:pt idx="4220">
                        <c:v>-3.2512411154115402</c:v>
                      </c:pt>
                      <c:pt idx="4221">
                        <c:v>-3.24680453771377</c:v>
                      </c:pt>
                      <c:pt idx="4222">
                        <c:v>-3.2423679600159998</c:v>
                      </c:pt>
                      <c:pt idx="4223">
                        <c:v>-3.2379313823182301</c:v>
                      </c:pt>
                      <c:pt idx="4224">
                        <c:v>-3.2334948046204599</c:v>
                      </c:pt>
                      <c:pt idx="4225">
                        <c:v>-3.2290582269226902</c:v>
                      </c:pt>
                      <c:pt idx="4226">
                        <c:v>-3.22462164922492</c:v>
                      </c:pt>
                      <c:pt idx="4227">
                        <c:v>-3.2201850715271498</c:v>
                      </c:pt>
                      <c:pt idx="4228">
                        <c:v>-3.2157484938293801</c:v>
                      </c:pt>
                      <c:pt idx="4229">
                        <c:v>-3.2113119161316099</c:v>
                      </c:pt>
                      <c:pt idx="4230">
                        <c:v>-3.2068753384338402</c:v>
                      </c:pt>
                      <c:pt idx="4231">
                        <c:v>-3.20243876073607</c:v>
                      </c:pt>
                      <c:pt idx="4232">
                        <c:v>-3.1980021830382999</c:v>
                      </c:pt>
                      <c:pt idx="4233">
                        <c:v>-3.1935656053405301</c:v>
                      </c:pt>
                      <c:pt idx="4234">
                        <c:v>-3.18912902764276</c:v>
                      </c:pt>
                      <c:pt idx="4235">
                        <c:v>-3.1846924499449898</c:v>
                      </c:pt>
                      <c:pt idx="4236">
                        <c:v>-3.1802558722472298</c:v>
                      </c:pt>
                      <c:pt idx="4237">
                        <c:v>-3.1758192945494601</c:v>
                      </c:pt>
                      <c:pt idx="4238">
                        <c:v>-3.1713827168516899</c:v>
                      </c:pt>
                      <c:pt idx="4239">
                        <c:v>-3.16694613915391</c:v>
                      </c:pt>
                      <c:pt idx="4240">
                        <c:v>-3.1625095614561398</c:v>
                      </c:pt>
                      <c:pt idx="4241">
                        <c:v>-3.1580729837583799</c:v>
                      </c:pt>
                      <c:pt idx="4242">
                        <c:v>-3.1536364060606101</c:v>
                      </c:pt>
                      <c:pt idx="4243">
                        <c:v>-3.14919982836284</c:v>
                      </c:pt>
                      <c:pt idx="4244">
                        <c:v>-3.1447632506650698</c:v>
                      </c:pt>
                      <c:pt idx="4245">
                        <c:v>-3.1403266729673001</c:v>
                      </c:pt>
                      <c:pt idx="4246">
                        <c:v>-3.1358900952695299</c:v>
                      </c:pt>
                      <c:pt idx="4247">
                        <c:v>-3.1314535175717602</c:v>
                      </c:pt>
                      <c:pt idx="4248">
                        <c:v>-3.12701693987399</c:v>
                      </c:pt>
                      <c:pt idx="4249">
                        <c:v>-3.1225803621762198</c:v>
                      </c:pt>
                      <c:pt idx="4250">
                        <c:v>-3.1181437844784501</c:v>
                      </c:pt>
                      <c:pt idx="4251">
                        <c:v>-3.1137072067806799</c:v>
                      </c:pt>
                      <c:pt idx="4252">
                        <c:v>-3.1092706290829102</c:v>
                      </c:pt>
                      <c:pt idx="4253">
                        <c:v>-3.10483405138514</c:v>
                      </c:pt>
                      <c:pt idx="4254">
                        <c:v>-3.1003974736873698</c:v>
                      </c:pt>
                      <c:pt idx="4255">
                        <c:v>-3.0959608959896001</c:v>
                      </c:pt>
                      <c:pt idx="4256">
                        <c:v>-3.0915243182918299</c:v>
                      </c:pt>
                      <c:pt idx="4257">
                        <c:v>-3.0870877405940602</c:v>
                      </c:pt>
                      <c:pt idx="4258">
                        <c:v>-3.08265116289629</c:v>
                      </c:pt>
                      <c:pt idx="4259">
                        <c:v>-3.0782145851985199</c:v>
                      </c:pt>
                      <c:pt idx="4260">
                        <c:v>-3.0737780075007501</c:v>
                      </c:pt>
                      <c:pt idx="4261">
                        <c:v>-3.06934142980298</c:v>
                      </c:pt>
                      <c:pt idx="4262">
                        <c:v>-3.0649048521052098</c:v>
                      </c:pt>
                      <c:pt idx="4263">
                        <c:v>-3.0604682744074401</c:v>
                      </c:pt>
                      <c:pt idx="4264">
                        <c:v>-3.0560316967096699</c:v>
                      </c:pt>
                      <c:pt idx="4265">
                        <c:v>-3.0515951190119002</c:v>
                      </c:pt>
                      <c:pt idx="4266">
                        <c:v>-3.04715854131413</c:v>
                      </c:pt>
                      <c:pt idx="4267">
                        <c:v>-3.0427219636163598</c:v>
                      </c:pt>
                      <c:pt idx="4268">
                        <c:v>-3.0382853859185901</c:v>
                      </c:pt>
                      <c:pt idx="4269">
                        <c:v>-3.0338488082208199</c:v>
                      </c:pt>
                      <c:pt idx="4270">
                        <c:v>-3.0294122305230502</c:v>
                      </c:pt>
                      <c:pt idx="4271">
                        <c:v>-3.02497565282528</c:v>
                      </c:pt>
                      <c:pt idx="4272">
                        <c:v>-3.0205390751275099</c:v>
                      </c:pt>
                      <c:pt idx="4273">
                        <c:v>-3.0161024974297401</c:v>
                      </c:pt>
                      <c:pt idx="4274">
                        <c:v>-3.01166591973197</c:v>
                      </c:pt>
                      <c:pt idx="4275">
                        <c:v>-3.0072293420341998</c:v>
                      </c:pt>
                      <c:pt idx="4276">
                        <c:v>-3.0027927643364301</c:v>
                      </c:pt>
                      <c:pt idx="4277">
                        <c:v>-2.9983561866386599</c:v>
                      </c:pt>
                      <c:pt idx="4278">
                        <c:v>-2.9939196089408902</c:v>
                      </c:pt>
                      <c:pt idx="4279">
                        <c:v>-2.9894830312431302</c:v>
                      </c:pt>
                      <c:pt idx="4280">
                        <c:v>-2.9850464535453498</c:v>
                      </c:pt>
                      <c:pt idx="4281">
                        <c:v>-2.9806098758475801</c:v>
                      </c:pt>
                      <c:pt idx="4282">
                        <c:v>-2.9761732981498099</c:v>
                      </c:pt>
                      <c:pt idx="4283">
                        <c:v>-2.97173672045205</c:v>
                      </c:pt>
                      <c:pt idx="4284">
                        <c:v>-2.9673001427542798</c:v>
                      </c:pt>
                      <c:pt idx="4285">
                        <c:v>-2.9628635650565101</c:v>
                      </c:pt>
                      <c:pt idx="4286">
                        <c:v>-2.9584269873587301</c:v>
                      </c:pt>
                      <c:pt idx="4287">
                        <c:v>-2.9539904096609599</c:v>
                      </c:pt>
                      <c:pt idx="4288">
                        <c:v>-2.9495538319632</c:v>
                      </c:pt>
                      <c:pt idx="4289">
                        <c:v>-2.9451172542654298</c:v>
                      </c:pt>
                      <c:pt idx="4290">
                        <c:v>-2.9406806765676601</c:v>
                      </c:pt>
                      <c:pt idx="4291">
                        <c:v>-2.9362440988698899</c:v>
                      </c:pt>
                      <c:pt idx="4292">
                        <c:v>-2.93180752117211</c:v>
                      </c:pt>
                      <c:pt idx="4293">
                        <c:v>-2.92737094347435</c:v>
                      </c:pt>
                      <c:pt idx="4294">
                        <c:v>-2.9229343657765798</c:v>
                      </c:pt>
                      <c:pt idx="4295">
                        <c:v>-2.9184977880788101</c:v>
                      </c:pt>
                      <c:pt idx="4296">
                        <c:v>-2.9140612103810399</c:v>
                      </c:pt>
                      <c:pt idx="4297">
                        <c:v>-2.9096246326832702</c:v>
                      </c:pt>
                      <c:pt idx="4298">
                        <c:v>-2.9051880549855</c:v>
                      </c:pt>
                      <c:pt idx="4299">
                        <c:v>-2.9007514772877299</c:v>
                      </c:pt>
                      <c:pt idx="4300">
                        <c:v>-2.8963148995899601</c:v>
                      </c:pt>
                      <c:pt idx="4301">
                        <c:v>-2.89187832189219</c:v>
                      </c:pt>
                      <c:pt idx="4302">
                        <c:v>-2.8874417441944198</c:v>
                      </c:pt>
                      <c:pt idx="4303">
                        <c:v>-2.8830051664966501</c:v>
                      </c:pt>
                      <c:pt idx="4304">
                        <c:v>-2.8785685887988799</c:v>
                      </c:pt>
                      <c:pt idx="4305">
                        <c:v>-2.8741320111011102</c:v>
                      </c:pt>
                      <c:pt idx="4306">
                        <c:v>-2.86969543340334</c:v>
                      </c:pt>
                      <c:pt idx="4307">
                        <c:v>-2.8652588557055698</c:v>
                      </c:pt>
                      <c:pt idx="4308">
                        <c:v>-2.8608222780078001</c:v>
                      </c:pt>
                      <c:pt idx="4309">
                        <c:v>-2.8563857003100299</c:v>
                      </c:pt>
                      <c:pt idx="4310">
                        <c:v>-2.8519491226122602</c:v>
                      </c:pt>
                      <c:pt idx="4311">
                        <c:v>-2.84751254491449</c:v>
                      </c:pt>
                      <c:pt idx="4312">
                        <c:v>-2.8430759672167198</c:v>
                      </c:pt>
                      <c:pt idx="4313">
                        <c:v>-2.8386393895189501</c:v>
                      </c:pt>
                      <c:pt idx="4314">
                        <c:v>-2.8342028118211799</c:v>
                      </c:pt>
                      <c:pt idx="4315">
                        <c:v>-2.8297662341234102</c:v>
                      </c:pt>
                      <c:pt idx="4316">
                        <c:v>-2.82532965642564</c:v>
                      </c:pt>
                      <c:pt idx="4317">
                        <c:v>-2.8208930787278699</c:v>
                      </c:pt>
                      <c:pt idx="4318">
                        <c:v>-2.8164565010301001</c:v>
                      </c:pt>
                      <c:pt idx="4319">
                        <c:v>-2.81201992333233</c:v>
                      </c:pt>
                      <c:pt idx="4320">
                        <c:v>-2.8075833456345598</c:v>
                      </c:pt>
                      <c:pt idx="4321">
                        <c:v>-2.8031467679367998</c:v>
                      </c:pt>
                      <c:pt idx="4322">
                        <c:v>-2.7987101902390199</c:v>
                      </c:pt>
                      <c:pt idx="4323">
                        <c:v>-2.7942736125412502</c:v>
                      </c:pt>
                      <c:pt idx="4324">
                        <c:v>-2.78983703484348</c:v>
                      </c:pt>
                      <c:pt idx="4325">
                        <c:v>-2.7854004571457098</c:v>
                      </c:pt>
                      <c:pt idx="4326">
                        <c:v>-2.7809638794479499</c:v>
                      </c:pt>
                      <c:pt idx="4327">
                        <c:v>-2.7765273017501801</c:v>
                      </c:pt>
                      <c:pt idx="4328">
                        <c:v>-2.7720907240524002</c:v>
                      </c:pt>
                      <c:pt idx="4329">
                        <c:v>-2.76765414635463</c:v>
                      </c:pt>
                      <c:pt idx="4330">
                        <c:v>-2.7632175686568599</c:v>
                      </c:pt>
                      <c:pt idx="4331">
                        <c:v>-2.7587809909590999</c:v>
                      </c:pt>
                      <c:pt idx="4332">
                        <c:v>-2.7543444132613302</c:v>
                      </c:pt>
                      <c:pt idx="4333">
                        <c:v>-2.7499078355635498</c:v>
                      </c:pt>
                      <c:pt idx="4334">
                        <c:v>-2.7454712578657801</c:v>
                      </c:pt>
                      <c:pt idx="4335">
                        <c:v>-2.7410346801680201</c:v>
                      </c:pt>
                      <c:pt idx="4336">
                        <c:v>-2.7365981024702499</c:v>
                      </c:pt>
                      <c:pt idx="4337">
                        <c:v>-2.7321615247724802</c:v>
                      </c:pt>
                      <c:pt idx="4338">
                        <c:v>-2.72772494707471</c:v>
                      </c:pt>
                      <c:pt idx="4339">
                        <c:v>-2.7232883693769301</c:v>
                      </c:pt>
                      <c:pt idx="4340">
                        <c:v>-2.7188517916791701</c:v>
                      </c:pt>
                      <c:pt idx="4341">
                        <c:v>-2.7144152139814</c:v>
                      </c:pt>
                      <c:pt idx="4342">
                        <c:v>-2.7099786362836298</c:v>
                      </c:pt>
                      <c:pt idx="4343">
                        <c:v>-2.7055420585858601</c:v>
                      </c:pt>
                      <c:pt idx="4344">
                        <c:v>-2.7011054808880899</c:v>
                      </c:pt>
                      <c:pt idx="4345">
                        <c:v>-2.6966689031903202</c:v>
                      </c:pt>
                      <c:pt idx="4346">
                        <c:v>-2.69223232549255</c:v>
                      </c:pt>
                      <c:pt idx="4347">
                        <c:v>-2.6877957477947798</c:v>
                      </c:pt>
                      <c:pt idx="4348">
                        <c:v>-2.6833591700970101</c:v>
                      </c:pt>
                      <c:pt idx="4349">
                        <c:v>-2.6789225923992399</c:v>
                      </c:pt>
                      <c:pt idx="4350">
                        <c:v>-2.6744860147014702</c:v>
                      </c:pt>
                      <c:pt idx="4351">
                        <c:v>-2.6700494370037</c:v>
                      </c:pt>
                      <c:pt idx="4352">
                        <c:v>-2.6656128593059298</c:v>
                      </c:pt>
                      <c:pt idx="4353">
                        <c:v>-2.6611762816081601</c:v>
                      </c:pt>
                      <c:pt idx="4354">
                        <c:v>-2.6567397039103899</c:v>
                      </c:pt>
                      <c:pt idx="4355">
                        <c:v>-2.6523031262126202</c:v>
                      </c:pt>
                      <c:pt idx="4356">
                        <c:v>-2.64786654851485</c:v>
                      </c:pt>
                      <c:pt idx="4357">
                        <c:v>-2.6434299708170799</c:v>
                      </c:pt>
                      <c:pt idx="4358">
                        <c:v>-2.6389933931193101</c:v>
                      </c:pt>
                      <c:pt idx="4359">
                        <c:v>-2.63455681542154</c:v>
                      </c:pt>
                      <c:pt idx="4360">
                        <c:v>-2.6301202377237698</c:v>
                      </c:pt>
                      <c:pt idx="4361">
                        <c:v>-2.6256836600260001</c:v>
                      </c:pt>
                      <c:pt idx="4362">
                        <c:v>-2.6212470823282299</c:v>
                      </c:pt>
                      <c:pt idx="4363">
                        <c:v>-2.6168105046304602</c:v>
                      </c:pt>
                      <c:pt idx="4364">
                        <c:v>-2.61237392693269</c:v>
                      </c:pt>
                      <c:pt idx="4365">
                        <c:v>-2.6079373492349198</c:v>
                      </c:pt>
                      <c:pt idx="4366">
                        <c:v>-2.6035007715371501</c:v>
                      </c:pt>
                      <c:pt idx="4367">
                        <c:v>-2.5990641938393799</c:v>
                      </c:pt>
                      <c:pt idx="4368">
                        <c:v>-2.59462761614162</c:v>
                      </c:pt>
                      <c:pt idx="4369">
                        <c:v>-2.59019103844384</c:v>
                      </c:pt>
                      <c:pt idx="4370">
                        <c:v>-2.5857544607460698</c:v>
                      </c:pt>
                      <c:pt idx="4371">
                        <c:v>-2.5813178830483001</c:v>
                      </c:pt>
                      <c:pt idx="4372">
                        <c:v>-2.5768813053505299</c:v>
                      </c:pt>
                      <c:pt idx="4373">
                        <c:v>-2.57244472765277</c:v>
                      </c:pt>
                      <c:pt idx="4374">
                        <c:v>-2.5680081499549998</c:v>
                      </c:pt>
                      <c:pt idx="4375">
                        <c:v>-2.5635715722572199</c:v>
                      </c:pt>
                      <c:pt idx="4376">
                        <c:v>-2.5591349945594501</c:v>
                      </c:pt>
                      <c:pt idx="4377">
                        <c:v>-2.55469841686168</c:v>
                      </c:pt>
                      <c:pt idx="4378">
                        <c:v>-2.55026183916392</c:v>
                      </c:pt>
                      <c:pt idx="4379">
                        <c:v>-2.5458252614661498</c:v>
                      </c:pt>
                      <c:pt idx="4380">
                        <c:v>-2.5413886837683801</c:v>
                      </c:pt>
                      <c:pt idx="4381">
                        <c:v>-2.5369521060706002</c:v>
                      </c:pt>
                      <c:pt idx="4382">
                        <c:v>-2.53251552837283</c:v>
                      </c:pt>
                      <c:pt idx="4383">
                        <c:v>-2.52807895067507</c:v>
                      </c:pt>
                      <c:pt idx="4384">
                        <c:v>-2.5236423729772999</c:v>
                      </c:pt>
                      <c:pt idx="4385">
                        <c:v>-2.5192057952795301</c:v>
                      </c:pt>
                      <c:pt idx="4386">
                        <c:v>-2.5147692175817502</c:v>
                      </c:pt>
                      <c:pt idx="4387">
                        <c:v>-2.5103326398839898</c:v>
                      </c:pt>
                      <c:pt idx="4388">
                        <c:v>-2.5058960621862201</c:v>
                      </c:pt>
                      <c:pt idx="4389">
                        <c:v>-2.5014594844884499</c:v>
                      </c:pt>
                      <c:pt idx="4390">
                        <c:v>-2.4970229067906802</c:v>
                      </c:pt>
                      <c:pt idx="4391">
                        <c:v>-2.49258632909291</c:v>
                      </c:pt>
                      <c:pt idx="4392">
                        <c:v>-2.4881497513951398</c:v>
                      </c:pt>
                      <c:pt idx="4393">
                        <c:v>-2.4837131736973701</c:v>
                      </c:pt>
                      <c:pt idx="4394">
                        <c:v>-2.4792765959995999</c:v>
                      </c:pt>
                      <c:pt idx="4395">
                        <c:v>-2.4748400183018302</c:v>
                      </c:pt>
                      <c:pt idx="4396">
                        <c:v>-2.47040344060406</c:v>
                      </c:pt>
                      <c:pt idx="4397">
                        <c:v>-2.4659668629062899</c:v>
                      </c:pt>
                      <c:pt idx="4398">
                        <c:v>-2.4615302852085201</c:v>
                      </c:pt>
                      <c:pt idx="4399">
                        <c:v>-2.45709370751075</c:v>
                      </c:pt>
                      <c:pt idx="4400">
                        <c:v>-2.4526571298129798</c:v>
                      </c:pt>
                      <c:pt idx="4401">
                        <c:v>-2.4482205521152101</c:v>
                      </c:pt>
                      <c:pt idx="4402">
                        <c:v>-2.4437839744174399</c:v>
                      </c:pt>
                      <c:pt idx="4403">
                        <c:v>-2.4393473967196702</c:v>
                      </c:pt>
                      <c:pt idx="4404">
                        <c:v>-2.4349108190219</c:v>
                      </c:pt>
                      <c:pt idx="4405">
                        <c:v>-2.4304742413241298</c:v>
                      </c:pt>
                      <c:pt idx="4406">
                        <c:v>-2.4260376636263601</c:v>
                      </c:pt>
                      <c:pt idx="4407">
                        <c:v>-2.4216010859285899</c:v>
                      </c:pt>
                      <c:pt idx="4408">
                        <c:v>-2.4171645082308202</c:v>
                      </c:pt>
                      <c:pt idx="4409">
                        <c:v>-2.41272793053305</c:v>
                      </c:pt>
                      <c:pt idx="4410">
                        <c:v>-2.4082913528352798</c:v>
                      </c:pt>
                      <c:pt idx="4411">
                        <c:v>-2.4038547751375101</c:v>
                      </c:pt>
                      <c:pt idx="4412">
                        <c:v>-2.3994181974397399</c:v>
                      </c:pt>
                      <c:pt idx="4413">
                        <c:v>-2.3949816197419702</c:v>
                      </c:pt>
                      <c:pt idx="4414">
                        <c:v>-2.3905450420442</c:v>
                      </c:pt>
                      <c:pt idx="4415">
                        <c:v>-2.3861084643464299</c:v>
                      </c:pt>
                      <c:pt idx="4416">
                        <c:v>-2.3816718866486601</c:v>
                      </c:pt>
                      <c:pt idx="4417">
                        <c:v>-2.37723530895089</c:v>
                      </c:pt>
                      <c:pt idx="4418">
                        <c:v>-2.3727987312531198</c:v>
                      </c:pt>
                      <c:pt idx="4419">
                        <c:v>-2.3683621535553501</c:v>
                      </c:pt>
                      <c:pt idx="4420">
                        <c:v>-2.3639255758575901</c:v>
                      </c:pt>
                      <c:pt idx="4421">
                        <c:v>-2.3594889981598199</c:v>
                      </c:pt>
                      <c:pt idx="4422">
                        <c:v>-2.35505242046204</c:v>
                      </c:pt>
                      <c:pt idx="4423">
                        <c:v>-2.3506158427642698</c:v>
                      </c:pt>
                      <c:pt idx="4424">
                        <c:v>-2.3461792650665001</c:v>
                      </c:pt>
                      <c:pt idx="4425">
                        <c:v>-2.3417426873687401</c:v>
                      </c:pt>
                      <c:pt idx="4426">
                        <c:v>-2.33730610967097</c:v>
                      </c:pt>
                      <c:pt idx="4427">
                        <c:v>-2.3328695319731998</c:v>
                      </c:pt>
                      <c:pt idx="4428">
                        <c:v>-2.3284329542754199</c:v>
                      </c:pt>
                      <c:pt idx="4429">
                        <c:v>-2.3239963765776501</c:v>
                      </c:pt>
                      <c:pt idx="4430">
                        <c:v>-2.3195597988798902</c:v>
                      </c:pt>
                      <c:pt idx="4431">
                        <c:v>-2.31512322118212</c:v>
                      </c:pt>
                      <c:pt idx="4432">
                        <c:v>-2.3106866434843498</c:v>
                      </c:pt>
                      <c:pt idx="4433">
                        <c:v>-2.3062500657865801</c:v>
                      </c:pt>
                      <c:pt idx="4434">
                        <c:v>-2.3018134880888099</c:v>
                      </c:pt>
                      <c:pt idx="4435">
                        <c:v>-2.2973769103910402</c:v>
                      </c:pt>
                      <c:pt idx="4436">
                        <c:v>-2.29294033269327</c:v>
                      </c:pt>
                      <c:pt idx="4437">
                        <c:v>-2.2885037549954999</c:v>
                      </c:pt>
                      <c:pt idx="4438">
                        <c:v>-2.2840671772977301</c:v>
                      </c:pt>
                      <c:pt idx="4439">
                        <c:v>-2.27963059959996</c:v>
                      </c:pt>
                      <c:pt idx="4440">
                        <c:v>-2.2751940219021898</c:v>
                      </c:pt>
                      <c:pt idx="4441">
                        <c:v>-2.2707574442044201</c:v>
                      </c:pt>
                      <c:pt idx="4442">
                        <c:v>-2.2663208665066499</c:v>
                      </c:pt>
                      <c:pt idx="4443">
                        <c:v>-2.2618842888088802</c:v>
                      </c:pt>
                      <c:pt idx="4444">
                        <c:v>-2.25744771111111</c:v>
                      </c:pt>
                      <c:pt idx="4445">
                        <c:v>-2.2530111334133398</c:v>
                      </c:pt>
                      <c:pt idx="4446">
                        <c:v>-2.2485745557155701</c:v>
                      </c:pt>
                      <c:pt idx="4447">
                        <c:v>-2.2441379780177999</c:v>
                      </c:pt>
                      <c:pt idx="4448">
                        <c:v>-2.2397014003200302</c:v>
                      </c:pt>
                      <c:pt idx="4449">
                        <c:v>-2.23526482262226</c:v>
                      </c:pt>
                      <c:pt idx="4450">
                        <c:v>-2.2308282449244898</c:v>
                      </c:pt>
                      <c:pt idx="4451">
                        <c:v>-2.2263916672267201</c:v>
                      </c:pt>
                      <c:pt idx="4452">
                        <c:v>-2.2219550895289499</c:v>
                      </c:pt>
                      <c:pt idx="4453">
                        <c:v>-2.2175185118311802</c:v>
                      </c:pt>
                      <c:pt idx="4454">
                        <c:v>-2.21308193413341</c:v>
                      </c:pt>
                      <c:pt idx="4455">
                        <c:v>-2.2086453564356399</c:v>
                      </c:pt>
                      <c:pt idx="4456">
                        <c:v>-2.2042087787378701</c:v>
                      </c:pt>
                      <c:pt idx="4457">
                        <c:v>-2.1997722010401</c:v>
                      </c:pt>
                      <c:pt idx="4458">
                        <c:v>-2.1953356233423298</c:v>
                      </c:pt>
                      <c:pt idx="4459">
                        <c:v>-2.1908990456445601</c:v>
                      </c:pt>
                      <c:pt idx="4460">
                        <c:v>-2.1864624679467899</c:v>
                      </c:pt>
                      <c:pt idx="4461">
                        <c:v>-2.1820258902490202</c:v>
                      </c:pt>
                      <c:pt idx="4462">
                        <c:v>-2.17758931255125</c:v>
                      </c:pt>
                      <c:pt idx="4463">
                        <c:v>-2.1731527348534798</c:v>
                      </c:pt>
                      <c:pt idx="4464">
                        <c:v>-2.1687161571557101</c:v>
                      </c:pt>
                      <c:pt idx="4465">
                        <c:v>-2.1642795794579399</c:v>
                      </c:pt>
                      <c:pt idx="4466">
                        <c:v>-2.1598430017601702</c:v>
                      </c:pt>
                      <c:pt idx="4467">
                        <c:v>-2.1554064240624</c:v>
                      </c:pt>
                      <c:pt idx="4468">
                        <c:v>-2.1509698463646401</c:v>
                      </c:pt>
                      <c:pt idx="4469">
                        <c:v>-2.1465332686668601</c:v>
                      </c:pt>
                      <c:pt idx="4470">
                        <c:v>-2.1420966909690899</c:v>
                      </c:pt>
                      <c:pt idx="4471">
                        <c:v>-2.1376601132713202</c:v>
                      </c:pt>
                      <c:pt idx="4472">
                        <c:v>-2.1332235355735598</c:v>
                      </c:pt>
                      <c:pt idx="4473">
                        <c:v>-2.1287869578757901</c:v>
                      </c:pt>
                      <c:pt idx="4474">
                        <c:v>-2.1243503801780199</c:v>
                      </c:pt>
                      <c:pt idx="4475">
                        <c:v>-2.1199138024802502</c:v>
                      </c:pt>
                      <c:pt idx="4476">
                        <c:v>-2.11547722478248</c:v>
                      </c:pt>
                      <c:pt idx="4477">
                        <c:v>-2.1110406470847098</c:v>
                      </c:pt>
                      <c:pt idx="4478">
                        <c:v>-2.1066040693869401</c:v>
                      </c:pt>
                      <c:pt idx="4479">
                        <c:v>-2.1021674916891699</c:v>
                      </c:pt>
                      <c:pt idx="4480">
                        <c:v>-2.0977309139914002</c:v>
                      </c:pt>
                      <c:pt idx="4481">
                        <c:v>-2.09329433629363</c:v>
                      </c:pt>
                      <c:pt idx="4482">
                        <c:v>-2.0888577585958599</c:v>
                      </c:pt>
                      <c:pt idx="4483">
                        <c:v>-2.0844211808980901</c:v>
                      </c:pt>
                      <c:pt idx="4484">
                        <c:v>-2.07998460320032</c:v>
                      </c:pt>
                      <c:pt idx="4485">
                        <c:v>-2.0755480255025498</c:v>
                      </c:pt>
                      <c:pt idx="4486">
                        <c:v>-2.0711114478047801</c:v>
                      </c:pt>
                      <c:pt idx="4487">
                        <c:v>-2.0666748701070099</c:v>
                      </c:pt>
                      <c:pt idx="4488">
                        <c:v>-2.0622382924092402</c:v>
                      </c:pt>
                      <c:pt idx="4489">
                        <c:v>-2.05780171471147</c:v>
                      </c:pt>
                      <c:pt idx="4490">
                        <c:v>-2.0533651370136998</c:v>
                      </c:pt>
                      <c:pt idx="4491">
                        <c:v>-2.0489285593159301</c:v>
                      </c:pt>
                      <c:pt idx="4492">
                        <c:v>-2.0444919816181599</c:v>
                      </c:pt>
                      <c:pt idx="4493">
                        <c:v>-2.0400554039203902</c:v>
                      </c:pt>
                      <c:pt idx="4494">
                        <c:v>-2.03561882622262</c:v>
                      </c:pt>
                      <c:pt idx="4495">
                        <c:v>-2.0311822485248499</c:v>
                      </c:pt>
                      <c:pt idx="4496">
                        <c:v>-2.0267456708270801</c:v>
                      </c:pt>
                      <c:pt idx="4497">
                        <c:v>-2.02230909312931</c:v>
                      </c:pt>
                      <c:pt idx="4498">
                        <c:v>-2.0178725154315398</c:v>
                      </c:pt>
                      <c:pt idx="4499">
                        <c:v>-2.0134359377337701</c:v>
                      </c:pt>
                      <c:pt idx="4500">
                        <c:v>-2.0089993600359999</c:v>
                      </c:pt>
                      <c:pt idx="4501">
                        <c:v>-2.0045627823382302</c:v>
                      </c:pt>
                      <c:pt idx="4502">
                        <c:v>-2.00012620464046</c:v>
                      </c:pt>
                      <c:pt idx="4503">
                        <c:v>-1.99568962694269</c:v>
                      </c:pt>
                      <c:pt idx="4504">
                        <c:v>-1.9912530492449201</c:v>
                      </c:pt>
                      <c:pt idx="4505">
                        <c:v>-1.9868164715471499</c:v>
                      </c:pt>
                      <c:pt idx="4506">
                        <c:v>-1.98237989384938</c:v>
                      </c:pt>
                      <c:pt idx="4507">
                        <c:v>-1.97794331615161</c:v>
                      </c:pt>
                      <c:pt idx="4508">
                        <c:v>-1.9735067384538401</c:v>
                      </c:pt>
                      <c:pt idx="4509">
                        <c:v>-1.9690701607560701</c:v>
                      </c:pt>
                      <c:pt idx="4510">
                        <c:v>-1.9646335830582999</c:v>
                      </c:pt>
                      <c:pt idx="4511">
                        <c:v>-1.96019700536053</c:v>
                      </c:pt>
                      <c:pt idx="4512">
                        <c:v>-1.95576042766276</c:v>
                      </c:pt>
                      <c:pt idx="4513">
                        <c:v>-1.9513238499649901</c:v>
                      </c:pt>
                      <c:pt idx="4514">
                        <c:v>-1.9468872722672299</c:v>
                      </c:pt>
                      <c:pt idx="4515">
                        <c:v>-1.94245069456946</c:v>
                      </c:pt>
                      <c:pt idx="4516">
                        <c:v>-1.93801411687168</c:v>
                      </c:pt>
                      <c:pt idx="4517">
                        <c:v>-1.9335775391739201</c:v>
                      </c:pt>
                      <c:pt idx="4518">
                        <c:v>-1.9291409614761501</c:v>
                      </c:pt>
                      <c:pt idx="4519">
                        <c:v>-1.9247043837783799</c:v>
                      </c:pt>
                      <c:pt idx="4520">
                        <c:v>-1.92026780608061</c:v>
                      </c:pt>
                      <c:pt idx="4521">
                        <c:v>-1.91583122838284</c:v>
                      </c:pt>
                      <c:pt idx="4522">
                        <c:v>-1.9113946506850701</c:v>
                      </c:pt>
                      <c:pt idx="4523">
                        <c:v>-1.9069580729872999</c:v>
                      </c:pt>
                      <c:pt idx="4524">
                        <c:v>-1.90252149528953</c:v>
                      </c:pt>
                      <c:pt idx="4525">
                        <c:v>-1.89808491759176</c:v>
                      </c:pt>
                      <c:pt idx="4526">
                        <c:v>-1.8936483398939901</c:v>
                      </c:pt>
                      <c:pt idx="4527">
                        <c:v>-1.8892117621962199</c:v>
                      </c:pt>
                      <c:pt idx="4528">
                        <c:v>-1.8847751844984499</c:v>
                      </c:pt>
                      <c:pt idx="4529">
                        <c:v>-1.88033860680068</c:v>
                      </c:pt>
                      <c:pt idx="4530">
                        <c:v>-1.87590202910291</c:v>
                      </c:pt>
                      <c:pt idx="4531">
                        <c:v>-1.8714654514051401</c:v>
                      </c:pt>
                      <c:pt idx="4532">
                        <c:v>-1.8670288737073699</c:v>
                      </c:pt>
                      <c:pt idx="4533">
                        <c:v>-1.8625922960096</c:v>
                      </c:pt>
                      <c:pt idx="4534">
                        <c:v>-1.85815571831183</c:v>
                      </c:pt>
                      <c:pt idx="4535">
                        <c:v>-1.8537191406140601</c:v>
                      </c:pt>
                      <c:pt idx="4536">
                        <c:v>-1.8492825629162899</c:v>
                      </c:pt>
                      <c:pt idx="4537">
                        <c:v>-1.8448459852185199</c:v>
                      </c:pt>
                      <c:pt idx="4538">
                        <c:v>-1.84040940752075</c:v>
                      </c:pt>
                      <c:pt idx="4539">
                        <c:v>-1.83597282982298</c:v>
                      </c:pt>
                      <c:pt idx="4540">
                        <c:v>-1.8315362521252101</c:v>
                      </c:pt>
                      <c:pt idx="4541">
                        <c:v>-1.8270996744274399</c:v>
                      </c:pt>
                      <c:pt idx="4542">
                        <c:v>-1.82266309672967</c:v>
                      </c:pt>
                      <c:pt idx="4543">
                        <c:v>-1.8182265190319</c:v>
                      </c:pt>
                      <c:pt idx="4544">
                        <c:v>-1.8137899413341301</c:v>
                      </c:pt>
                      <c:pt idx="4545">
                        <c:v>-1.8093533636363599</c:v>
                      </c:pt>
                      <c:pt idx="4546">
                        <c:v>-1.80491678593859</c:v>
                      </c:pt>
                      <c:pt idx="4547">
                        <c:v>-1.80048020824082</c:v>
                      </c:pt>
                      <c:pt idx="4548">
                        <c:v>-1.7960436305430501</c:v>
                      </c:pt>
                      <c:pt idx="4549">
                        <c:v>-1.7916070528452801</c:v>
                      </c:pt>
                      <c:pt idx="4550">
                        <c:v>-1.7871704751475099</c:v>
                      </c:pt>
                      <c:pt idx="4551">
                        <c:v>-1.78273389744974</c:v>
                      </c:pt>
                      <c:pt idx="4552">
                        <c:v>-1.77829731975197</c:v>
                      </c:pt>
                      <c:pt idx="4553">
                        <c:v>-1.7738607420542001</c:v>
                      </c:pt>
                      <c:pt idx="4554">
                        <c:v>-1.7694241643564299</c:v>
                      </c:pt>
                      <c:pt idx="4555">
                        <c:v>-1.7649875866586699</c:v>
                      </c:pt>
                      <c:pt idx="4556">
                        <c:v>-1.7605510089609</c:v>
                      </c:pt>
                      <c:pt idx="4557">
                        <c:v>-1.75611443126313</c:v>
                      </c:pt>
                      <c:pt idx="4558">
                        <c:v>-1.7516778535653601</c:v>
                      </c:pt>
                      <c:pt idx="4559">
                        <c:v>-1.7472412758675899</c:v>
                      </c:pt>
                      <c:pt idx="4560">
                        <c:v>-1.74280469816982</c:v>
                      </c:pt>
                      <c:pt idx="4561">
                        <c:v>-1.73836812047205</c:v>
                      </c:pt>
                      <c:pt idx="4562">
                        <c:v>-1.7339315427742801</c:v>
                      </c:pt>
                      <c:pt idx="4563">
                        <c:v>-1.7294949650765099</c:v>
                      </c:pt>
                      <c:pt idx="4564">
                        <c:v>-1.72505838737874</c:v>
                      </c:pt>
                      <c:pt idx="4565">
                        <c:v>-1.72062180968097</c:v>
                      </c:pt>
                      <c:pt idx="4566">
                        <c:v>-1.7161852319832001</c:v>
                      </c:pt>
                      <c:pt idx="4567">
                        <c:v>-1.7117486542854301</c:v>
                      </c:pt>
                      <c:pt idx="4568">
                        <c:v>-1.7073120765876599</c:v>
                      </c:pt>
                      <c:pt idx="4569">
                        <c:v>-1.70287549888989</c:v>
                      </c:pt>
                      <c:pt idx="4570">
                        <c:v>-1.69843892119212</c:v>
                      </c:pt>
                      <c:pt idx="4571">
                        <c:v>-1.6940023434943501</c:v>
                      </c:pt>
                      <c:pt idx="4572">
                        <c:v>-1.6895657657965799</c:v>
                      </c:pt>
                      <c:pt idx="4573">
                        <c:v>-1.68512918809881</c:v>
                      </c:pt>
                      <c:pt idx="4574">
                        <c:v>-1.68069261040104</c:v>
                      </c:pt>
                      <c:pt idx="4575">
                        <c:v>-1.6762560327032701</c:v>
                      </c:pt>
                      <c:pt idx="4576">
                        <c:v>-1.6718194550055001</c:v>
                      </c:pt>
                      <c:pt idx="4577">
                        <c:v>-1.6673828773077299</c:v>
                      </c:pt>
                      <c:pt idx="4578">
                        <c:v>-1.66294629960996</c:v>
                      </c:pt>
                      <c:pt idx="4579">
                        <c:v>-1.65850972191219</c:v>
                      </c:pt>
                      <c:pt idx="4580">
                        <c:v>-1.6540731442144201</c:v>
                      </c:pt>
                      <c:pt idx="4581">
                        <c:v>-1.6496365665166499</c:v>
                      </c:pt>
                      <c:pt idx="4582">
                        <c:v>-1.64519998881888</c:v>
                      </c:pt>
                      <c:pt idx="4583">
                        <c:v>-1.64076341112111</c:v>
                      </c:pt>
                      <c:pt idx="4584">
                        <c:v>-1.6363268334233401</c:v>
                      </c:pt>
                      <c:pt idx="4585">
                        <c:v>-1.6318902557255699</c:v>
                      </c:pt>
                      <c:pt idx="4586">
                        <c:v>-1.6274536780277999</c:v>
                      </c:pt>
                      <c:pt idx="4587">
                        <c:v>-1.62301710033003</c:v>
                      </c:pt>
                      <c:pt idx="4588">
                        <c:v>-1.61858052263226</c:v>
                      </c:pt>
                      <c:pt idx="4589">
                        <c:v>-1.6141439449344901</c:v>
                      </c:pt>
                      <c:pt idx="4590">
                        <c:v>-1.6097073672367199</c:v>
                      </c:pt>
                      <c:pt idx="4591">
                        <c:v>-1.60527078953895</c:v>
                      </c:pt>
                      <c:pt idx="4592">
                        <c:v>-1.60083421184118</c:v>
                      </c:pt>
                      <c:pt idx="4593">
                        <c:v>-1.5963976341434101</c:v>
                      </c:pt>
                      <c:pt idx="4594">
                        <c:v>-1.5919610564456399</c:v>
                      </c:pt>
                      <c:pt idx="4595">
                        <c:v>-1.5875244787478699</c:v>
                      </c:pt>
                      <c:pt idx="4596">
                        <c:v>-1.5830879010501</c:v>
                      </c:pt>
                      <c:pt idx="4597">
                        <c:v>-1.57865132335234</c:v>
                      </c:pt>
                      <c:pt idx="4598">
                        <c:v>-1.5742147456545701</c:v>
                      </c:pt>
                      <c:pt idx="4599">
                        <c:v>-1.5697781679567899</c:v>
                      </c:pt>
                      <c:pt idx="4600">
                        <c:v>-1.56534159025903</c:v>
                      </c:pt>
                      <c:pt idx="4601">
                        <c:v>-1.56090501256126</c:v>
                      </c:pt>
                      <c:pt idx="4602">
                        <c:v>-1.5564684348634901</c:v>
                      </c:pt>
                      <c:pt idx="4603">
                        <c:v>-1.5520318571657199</c:v>
                      </c:pt>
                      <c:pt idx="4604">
                        <c:v>-1.5475952794679499</c:v>
                      </c:pt>
                      <c:pt idx="4605">
                        <c:v>-1.54315870177018</c:v>
                      </c:pt>
                      <c:pt idx="4606">
                        <c:v>-1.53872212407241</c:v>
                      </c:pt>
                      <c:pt idx="4607">
                        <c:v>-1.5342855463746401</c:v>
                      </c:pt>
                      <c:pt idx="4608">
                        <c:v>-1.5298489686768699</c:v>
                      </c:pt>
                      <c:pt idx="4609">
                        <c:v>-1.5254123909791</c:v>
                      </c:pt>
                      <c:pt idx="4610">
                        <c:v>-1.52097581328133</c:v>
                      </c:pt>
                      <c:pt idx="4611">
                        <c:v>-1.5165392355835601</c:v>
                      </c:pt>
                      <c:pt idx="4612">
                        <c:v>-1.5121026578857899</c:v>
                      </c:pt>
                      <c:pt idx="4613">
                        <c:v>-1.50766608018802</c:v>
                      </c:pt>
                      <c:pt idx="4614">
                        <c:v>-1.50322950249025</c:v>
                      </c:pt>
                      <c:pt idx="4615">
                        <c:v>-1.4987929247924801</c:v>
                      </c:pt>
                      <c:pt idx="4616">
                        <c:v>-1.4943563470947101</c:v>
                      </c:pt>
                      <c:pt idx="4617">
                        <c:v>-1.4899197693969399</c:v>
                      </c:pt>
                      <c:pt idx="4618">
                        <c:v>-1.48548319169917</c:v>
                      </c:pt>
                      <c:pt idx="4619">
                        <c:v>-1.4810466140014</c:v>
                      </c:pt>
                      <c:pt idx="4620">
                        <c:v>-1.4766100363036301</c:v>
                      </c:pt>
                      <c:pt idx="4621">
                        <c:v>-1.4721734586058599</c:v>
                      </c:pt>
                      <c:pt idx="4622">
                        <c:v>-1.46773688090809</c:v>
                      </c:pt>
                      <c:pt idx="4623">
                        <c:v>-1.46330030321032</c:v>
                      </c:pt>
                      <c:pt idx="4624">
                        <c:v>-1.4588637255125501</c:v>
                      </c:pt>
                      <c:pt idx="4625">
                        <c:v>-1.4544271478147801</c:v>
                      </c:pt>
                      <c:pt idx="4626">
                        <c:v>-1.4499905701170099</c:v>
                      </c:pt>
                      <c:pt idx="4627">
                        <c:v>-1.44555399241924</c:v>
                      </c:pt>
                      <c:pt idx="4628">
                        <c:v>-1.44111741472147</c:v>
                      </c:pt>
                      <c:pt idx="4629">
                        <c:v>-1.4366808370237001</c:v>
                      </c:pt>
                      <c:pt idx="4630">
                        <c:v>-1.4322442593259299</c:v>
                      </c:pt>
                      <c:pt idx="4631">
                        <c:v>-1.42780768162816</c:v>
                      </c:pt>
                      <c:pt idx="4632">
                        <c:v>-1.42337110393039</c:v>
                      </c:pt>
                      <c:pt idx="4633">
                        <c:v>-1.4189345262326201</c:v>
                      </c:pt>
                      <c:pt idx="4634">
                        <c:v>-1.4144979485348499</c:v>
                      </c:pt>
                      <c:pt idx="4635">
                        <c:v>-1.4100613708370799</c:v>
                      </c:pt>
                      <c:pt idx="4636">
                        <c:v>-1.40562479313931</c:v>
                      </c:pt>
                      <c:pt idx="4637">
                        <c:v>-1.40118821544154</c:v>
                      </c:pt>
                      <c:pt idx="4638">
                        <c:v>-1.3967516377437701</c:v>
                      </c:pt>
                      <c:pt idx="4639">
                        <c:v>-1.3923150600460099</c:v>
                      </c:pt>
                      <c:pt idx="4640">
                        <c:v>-1.38787848234823</c:v>
                      </c:pt>
                      <c:pt idx="4641">
                        <c:v>-1.38344190465046</c:v>
                      </c:pt>
                      <c:pt idx="4642">
                        <c:v>-1.3790053269526901</c:v>
                      </c:pt>
                      <c:pt idx="4643">
                        <c:v>-1.3745687492549299</c:v>
                      </c:pt>
                      <c:pt idx="4644">
                        <c:v>-1.3701321715571599</c:v>
                      </c:pt>
                      <c:pt idx="4645">
                        <c:v>-1.36569559385939</c:v>
                      </c:pt>
                      <c:pt idx="4646">
                        <c:v>-1.36125901616161</c:v>
                      </c:pt>
                      <c:pt idx="4647">
                        <c:v>-1.3568224384638401</c:v>
                      </c:pt>
                      <c:pt idx="4648">
                        <c:v>-1.3523858607660799</c:v>
                      </c:pt>
                      <c:pt idx="4649">
                        <c:v>-1.34794928306831</c:v>
                      </c:pt>
                      <c:pt idx="4650">
                        <c:v>-1.34351270537054</c:v>
                      </c:pt>
                      <c:pt idx="4651">
                        <c:v>-1.3390761276727701</c:v>
                      </c:pt>
                      <c:pt idx="4652">
                        <c:v>-1.3346395499749999</c:v>
                      </c:pt>
                      <c:pt idx="4653">
                        <c:v>-1.3302029722772299</c:v>
                      </c:pt>
                      <c:pt idx="4654">
                        <c:v>-1.32576639457946</c:v>
                      </c:pt>
                      <c:pt idx="4655">
                        <c:v>-1.32132981688169</c:v>
                      </c:pt>
                      <c:pt idx="4656">
                        <c:v>-1.3168932391839201</c:v>
                      </c:pt>
                      <c:pt idx="4657">
                        <c:v>-1.3124566614861499</c:v>
                      </c:pt>
                      <c:pt idx="4658">
                        <c:v>-1.30802008378838</c:v>
                      </c:pt>
                      <c:pt idx="4659">
                        <c:v>-1.30358350609061</c:v>
                      </c:pt>
                      <c:pt idx="4660">
                        <c:v>-1.2991469283928401</c:v>
                      </c:pt>
                      <c:pt idx="4661">
                        <c:v>-1.2947103506950699</c:v>
                      </c:pt>
                      <c:pt idx="4662">
                        <c:v>-1.2902737729973</c:v>
                      </c:pt>
                      <c:pt idx="4663">
                        <c:v>-1.28583719529953</c:v>
                      </c:pt>
                      <c:pt idx="4664">
                        <c:v>-1.2814006176017601</c:v>
                      </c:pt>
                      <c:pt idx="4665">
                        <c:v>-1.2769640399039901</c:v>
                      </c:pt>
                      <c:pt idx="4666">
                        <c:v>-1.2725274622062199</c:v>
                      </c:pt>
                      <c:pt idx="4667">
                        <c:v>-1.26809088450845</c:v>
                      </c:pt>
                      <c:pt idx="4668">
                        <c:v>-1.26365430681068</c:v>
                      </c:pt>
                      <c:pt idx="4669">
                        <c:v>-1.2592177291129101</c:v>
                      </c:pt>
                      <c:pt idx="4670">
                        <c:v>-1.2547811514151399</c:v>
                      </c:pt>
                      <c:pt idx="4671">
                        <c:v>-1.25034457371737</c:v>
                      </c:pt>
                      <c:pt idx="4672">
                        <c:v>-1.2459079960196</c:v>
                      </c:pt>
                      <c:pt idx="4673">
                        <c:v>-1.2414714183218301</c:v>
                      </c:pt>
                      <c:pt idx="4674">
                        <c:v>-1.2370348406240601</c:v>
                      </c:pt>
                      <c:pt idx="4675">
                        <c:v>-1.2325982629262899</c:v>
                      </c:pt>
                      <c:pt idx="4676">
                        <c:v>-1.22816168522852</c:v>
                      </c:pt>
                      <c:pt idx="4677">
                        <c:v>-1.22372510753075</c:v>
                      </c:pt>
                      <c:pt idx="4678">
                        <c:v>-1.2192885298329801</c:v>
                      </c:pt>
                      <c:pt idx="4679">
                        <c:v>-1.2148519521352099</c:v>
                      </c:pt>
                      <c:pt idx="4680">
                        <c:v>-1.21041537443744</c:v>
                      </c:pt>
                      <c:pt idx="4681">
                        <c:v>-1.20597879673968</c:v>
                      </c:pt>
                      <c:pt idx="4682">
                        <c:v>-1.2015422190419001</c:v>
                      </c:pt>
                      <c:pt idx="4683">
                        <c:v>-1.1971056413441299</c:v>
                      </c:pt>
                      <c:pt idx="4684">
                        <c:v>-1.1926690636463599</c:v>
                      </c:pt>
                      <c:pt idx="4685">
                        <c:v>-1.1882324859486</c:v>
                      </c:pt>
                      <c:pt idx="4686">
                        <c:v>-1.18379590825083</c:v>
                      </c:pt>
                      <c:pt idx="4687">
                        <c:v>-1.1793593305530601</c:v>
                      </c:pt>
                      <c:pt idx="4688">
                        <c:v>-1.1749227528552799</c:v>
                      </c:pt>
                      <c:pt idx="4689">
                        <c:v>-1.17048617515751</c:v>
                      </c:pt>
                      <c:pt idx="4690">
                        <c:v>-1.16604959745975</c:v>
                      </c:pt>
                      <c:pt idx="4691">
                        <c:v>-1.1616130197619801</c:v>
                      </c:pt>
                      <c:pt idx="4692">
                        <c:v>-1.1571764420642101</c:v>
                      </c:pt>
                      <c:pt idx="4693">
                        <c:v>-1.1527398643664299</c:v>
                      </c:pt>
                      <c:pt idx="4694">
                        <c:v>-1.14830328666866</c:v>
                      </c:pt>
                      <c:pt idx="4695">
                        <c:v>-1.1438667089709</c:v>
                      </c:pt>
                      <c:pt idx="4696">
                        <c:v>-1.1394301312731301</c:v>
                      </c:pt>
                      <c:pt idx="4697">
                        <c:v>-1.1349935535753599</c:v>
                      </c:pt>
                      <c:pt idx="4698">
                        <c:v>-1.13055697587759</c:v>
                      </c:pt>
                      <c:pt idx="4699">
                        <c:v>-1.12612039817981</c:v>
                      </c:pt>
                      <c:pt idx="4700">
                        <c:v>-1.1216838204820501</c:v>
                      </c:pt>
                      <c:pt idx="4701">
                        <c:v>-1.1172472427842799</c:v>
                      </c:pt>
                      <c:pt idx="4702">
                        <c:v>-1.1128106650865099</c:v>
                      </c:pt>
                      <c:pt idx="4703">
                        <c:v>-1.10837408738874</c:v>
                      </c:pt>
                      <c:pt idx="4704">
                        <c:v>-1.10393750969097</c:v>
                      </c:pt>
                      <c:pt idx="4705">
                        <c:v>-1.0995009319932001</c:v>
                      </c:pt>
                      <c:pt idx="4706">
                        <c:v>-1.0950643542954299</c:v>
                      </c:pt>
                      <c:pt idx="4707">
                        <c:v>-1.09062777659766</c:v>
                      </c:pt>
                      <c:pt idx="4708">
                        <c:v>-1.08619119889989</c:v>
                      </c:pt>
                      <c:pt idx="4709">
                        <c:v>-1.0817546212021201</c:v>
                      </c:pt>
                      <c:pt idx="4710">
                        <c:v>-1.0773180435043499</c:v>
                      </c:pt>
                      <c:pt idx="4711">
                        <c:v>-1.0728814658065799</c:v>
                      </c:pt>
                      <c:pt idx="4712">
                        <c:v>-1.06844488810881</c:v>
                      </c:pt>
                      <c:pt idx="4713">
                        <c:v>-1.06400831041104</c:v>
                      </c:pt>
                      <c:pt idx="4714">
                        <c:v>-1.0595717327132701</c:v>
                      </c:pt>
                      <c:pt idx="4715">
                        <c:v>-1.0551351550154999</c:v>
                      </c:pt>
                      <c:pt idx="4716">
                        <c:v>-1.05069857731773</c:v>
                      </c:pt>
                      <c:pt idx="4717">
                        <c:v>-1.04626199961996</c:v>
                      </c:pt>
                      <c:pt idx="4718">
                        <c:v>-1.0418254219221901</c:v>
                      </c:pt>
                      <c:pt idx="4719">
                        <c:v>-1.0373888442244199</c:v>
                      </c:pt>
                      <c:pt idx="4720">
                        <c:v>-1.03295226652665</c:v>
                      </c:pt>
                      <c:pt idx="4721">
                        <c:v>-1.02851568882888</c:v>
                      </c:pt>
                      <c:pt idx="4722">
                        <c:v>-1.0240791111311101</c:v>
                      </c:pt>
                      <c:pt idx="4723">
                        <c:v>-1.0196425334333401</c:v>
                      </c:pt>
                      <c:pt idx="4724">
                        <c:v>-1.0152059557355699</c:v>
                      </c:pt>
                      <c:pt idx="4725">
                        <c:v>-1.0107693780378</c:v>
                      </c:pt>
                      <c:pt idx="4726">
                        <c:v>-1.00633280034003</c:v>
                      </c:pt>
                      <c:pt idx="4727">
                        <c:v>-1.0018962226422601</c:v>
                      </c:pt>
                      <c:pt idx="4728">
                        <c:v>-0.99745964494449502</c:v>
                      </c:pt>
                      <c:pt idx="4729">
                        <c:v>-0.99302306724672496</c:v>
                      </c:pt>
                      <c:pt idx="4730">
                        <c:v>-0.98858648954895401</c:v>
                      </c:pt>
                      <c:pt idx="4731">
                        <c:v>-0.98414991185118295</c:v>
                      </c:pt>
                      <c:pt idx="4732">
                        <c:v>-0.979713334153413</c:v>
                      </c:pt>
                      <c:pt idx="4733">
                        <c:v>-0.97527675645564604</c:v>
                      </c:pt>
                      <c:pt idx="4734">
                        <c:v>-0.97084017875787498</c:v>
                      </c:pt>
                      <c:pt idx="4735">
                        <c:v>-0.96640360106010503</c:v>
                      </c:pt>
                      <c:pt idx="4736">
                        <c:v>-0.96196702336233397</c:v>
                      </c:pt>
                      <c:pt idx="4737">
                        <c:v>-0.95753044566456702</c:v>
                      </c:pt>
                      <c:pt idx="4738">
                        <c:v>-0.95309386796679596</c:v>
                      </c:pt>
                      <c:pt idx="4739">
                        <c:v>-0.94865729026902601</c:v>
                      </c:pt>
                      <c:pt idx="4740">
                        <c:v>-0.94422071257125495</c:v>
                      </c:pt>
                      <c:pt idx="4741">
                        <c:v>-0.939784134873484</c:v>
                      </c:pt>
                      <c:pt idx="4742">
                        <c:v>-0.93534755717571705</c:v>
                      </c:pt>
                      <c:pt idx="4743">
                        <c:v>-0.93091097947794699</c:v>
                      </c:pt>
                      <c:pt idx="4744">
                        <c:v>-0.92647440178017604</c:v>
                      </c:pt>
                      <c:pt idx="4745">
                        <c:v>-0.92203782408240498</c:v>
                      </c:pt>
                      <c:pt idx="4746">
                        <c:v>-0.91760124638463503</c:v>
                      </c:pt>
                      <c:pt idx="4747">
                        <c:v>-0.91316466868686796</c:v>
                      </c:pt>
                      <c:pt idx="4748">
                        <c:v>-0.90872809098909701</c:v>
                      </c:pt>
                      <c:pt idx="4749">
                        <c:v>-0.90429151329132695</c:v>
                      </c:pt>
                      <c:pt idx="4750">
                        <c:v>-0.899854935593556</c:v>
                      </c:pt>
                      <c:pt idx="4751">
                        <c:v>-0.89541835789578506</c:v>
                      </c:pt>
                      <c:pt idx="4752">
                        <c:v>-0.89098178019801799</c:v>
                      </c:pt>
                      <c:pt idx="4753">
                        <c:v>-0.88654520250024804</c:v>
                      </c:pt>
                      <c:pt idx="4754">
                        <c:v>-0.88210862480247698</c:v>
                      </c:pt>
                      <c:pt idx="4755">
                        <c:v>-0.87767204710470603</c:v>
                      </c:pt>
                      <c:pt idx="4756">
                        <c:v>-0.87323546940693897</c:v>
                      </c:pt>
                      <c:pt idx="4757">
                        <c:v>-0.86879889170916902</c:v>
                      </c:pt>
                      <c:pt idx="4758">
                        <c:v>-0.86436231401140196</c:v>
                      </c:pt>
                      <c:pt idx="4759">
                        <c:v>-0.85992573631363101</c:v>
                      </c:pt>
                      <c:pt idx="4760">
                        <c:v>-0.85548915861585995</c:v>
                      </c:pt>
                      <c:pt idx="4761">
                        <c:v>-0.85105258091809299</c:v>
                      </c:pt>
                      <c:pt idx="4762">
                        <c:v>-0.84661600322032304</c:v>
                      </c:pt>
                      <c:pt idx="4763">
                        <c:v>-0.84217942552255198</c:v>
                      </c:pt>
                      <c:pt idx="4764">
                        <c:v>-0.83774284782478203</c:v>
                      </c:pt>
                      <c:pt idx="4765">
                        <c:v>-0.83330627012701097</c:v>
                      </c:pt>
                      <c:pt idx="4766">
                        <c:v>-0.82886969242924402</c:v>
                      </c:pt>
                      <c:pt idx="4767">
                        <c:v>-0.82443311473147296</c:v>
                      </c:pt>
                      <c:pt idx="4768">
                        <c:v>-0.81999653703370301</c:v>
                      </c:pt>
                      <c:pt idx="4769">
                        <c:v>-0.81555995933593195</c:v>
                      </c:pt>
                      <c:pt idx="4770">
                        <c:v>-0.811123381638165</c:v>
                      </c:pt>
                      <c:pt idx="4771">
                        <c:v>-0.80668680394039405</c:v>
                      </c:pt>
                      <c:pt idx="4772">
                        <c:v>-0.80225022624262399</c:v>
                      </c:pt>
                      <c:pt idx="4773">
                        <c:v>-0.79781364854485304</c:v>
                      </c:pt>
                      <c:pt idx="4774">
                        <c:v>-0.79337707084708198</c:v>
                      </c:pt>
                      <c:pt idx="4775">
                        <c:v>-0.78894049314931503</c:v>
                      </c:pt>
                      <c:pt idx="4776">
                        <c:v>-0.78450391545154496</c:v>
                      </c:pt>
                      <c:pt idx="4777">
                        <c:v>-0.78006733775377401</c:v>
                      </c:pt>
                      <c:pt idx="4778">
                        <c:v>-0.77563076005600395</c:v>
                      </c:pt>
                      <c:pt idx="4779">
                        <c:v>-0.771194182358233</c:v>
                      </c:pt>
                      <c:pt idx="4780">
                        <c:v>-0.76675760466046605</c:v>
                      </c:pt>
                      <c:pt idx="4781">
                        <c:v>-0.76232102696269499</c:v>
                      </c:pt>
                      <c:pt idx="4782">
                        <c:v>-0.75788444926492504</c:v>
                      </c:pt>
                      <c:pt idx="4783">
                        <c:v>-0.75344787156715398</c:v>
                      </c:pt>
                      <c:pt idx="4784">
                        <c:v>-0.74901129386938303</c:v>
                      </c:pt>
                      <c:pt idx="4785">
                        <c:v>-0.74457471617161597</c:v>
                      </c:pt>
                      <c:pt idx="4786">
                        <c:v>-0.74013813847384602</c:v>
                      </c:pt>
                      <c:pt idx="4787">
                        <c:v>-0.73570156077607496</c:v>
                      </c:pt>
                      <c:pt idx="4788">
                        <c:v>-0.73126498307830501</c:v>
                      </c:pt>
                      <c:pt idx="4789">
                        <c:v>-0.72682840538053695</c:v>
                      </c:pt>
                      <c:pt idx="4790">
                        <c:v>-0.722391827682767</c:v>
                      </c:pt>
                      <c:pt idx="4791">
                        <c:v>-0.71795524998499605</c:v>
                      </c:pt>
                      <c:pt idx="4792">
                        <c:v>-0.71351867228722599</c:v>
                      </c:pt>
                      <c:pt idx="4793">
                        <c:v>-0.70908209458945504</c:v>
                      </c:pt>
                      <c:pt idx="4794">
                        <c:v>-0.70464551689168797</c:v>
                      </c:pt>
                      <c:pt idx="4795">
                        <c:v>-0.70020893919391702</c:v>
                      </c:pt>
                      <c:pt idx="4796">
                        <c:v>-0.69577236149614696</c:v>
                      </c:pt>
                      <c:pt idx="4797">
                        <c:v>-0.69133578379838001</c:v>
                      </c:pt>
                      <c:pt idx="4798">
                        <c:v>-0.68689920610060895</c:v>
                      </c:pt>
                      <c:pt idx="4799">
                        <c:v>-0.682462628402838</c:v>
                      </c:pt>
                      <c:pt idx="4800">
                        <c:v>-0.67802605070507105</c:v>
                      </c:pt>
                      <c:pt idx="4801">
                        <c:v>-0.67358947300730099</c:v>
                      </c:pt>
                      <c:pt idx="4802">
                        <c:v>-0.66915289530953004</c:v>
                      </c:pt>
                      <c:pt idx="4803">
                        <c:v>-0.66471631761175898</c:v>
                      </c:pt>
                      <c:pt idx="4804">
                        <c:v>-0.66027973991399203</c:v>
                      </c:pt>
                      <c:pt idx="4805">
                        <c:v>-0.65584316221622196</c:v>
                      </c:pt>
                      <c:pt idx="4806">
                        <c:v>-0.65140658451845102</c:v>
                      </c:pt>
                      <c:pt idx="4807">
                        <c:v>-0.64697000682068095</c:v>
                      </c:pt>
                      <c:pt idx="4808">
                        <c:v>-0.642533429122913</c:v>
                      </c:pt>
                      <c:pt idx="4809">
                        <c:v>-0.63809685142514305</c:v>
                      </c:pt>
                      <c:pt idx="4810">
                        <c:v>-0.63366027372737199</c:v>
                      </c:pt>
                      <c:pt idx="4811">
                        <c:v>-0.62922369602960204</c:v>
                      </c:pt>
                      <c:pt idx="4812">
                        <c:v>-0.62478711833183098</c:v>
                      </c:pt>
                      <c:pt idx="4813">
                        <c:v>-0.62035054063406403</c:v>
                      </c:pt>
                      <c:pt idx="4814">
                        <c:v>-0.61591396293629297</c:v>
                      </c:pt>
                      <c:pt idx="4815">
                        <c:v>-0.61147738523852302</c:v>
                      </c:pt>
                      <c:pt idx="4816">
                        <c:v>-0.60704080754075196</c:v>
                      </c:pt>
                      <c:pt idx="4817">
                        <c:v>-0.60260422984298201</c:v>
                      </c:pt>
                      <c:pt idx="4818">
                        <c:v>-0.59816765214521395</c:v>
                      </c:pt>
                      <c:pt idx="4819">
                        <c:v>-0.593731074447444</c:v>
                      </c:pt>
                      <c:pt idx="4820">
                        <c:v>-0.58929449674967305</c:v>
                      </c:pt>
                      <c:pt idx="4821">
                        <c:v>-0.58485791905190299</c:v>
                      </c:pt>
                      <c:pt idx="4822">
                        <c:v>-0.58042134135413204</c:v>
                      </c:pt>
                      <c:pt idx="4823">
                        <c:v>-0.57598476365636497</c:v>
                      </c:pt>
                      <c:pt idx="4824">
                        <c:v>-0.57154818595859402</c:v>
                      </c:pt>
                      <c:pt idx="4825">
                        <c:v>-0.56711160826082396</c:v>
                      </c:pt>
                      <c:pt idx="4826">
                        <c:v>-0.56267503056305301</c:v>
                      </c:pt>
                      <c:pt idx="4827">
                        <c:v>-0.55823845286528595</c:v>
                      </c:pt>
                      <c:pt idx="4828">
                        <c:v>-0.553801875167515</c:v>
                      </c:pt>
                      <c:pt idx="4829">
                        <c:v>-0.54936529746974505</c:v>
                      </c:pt>
                      <c:pt idx="4830">
                        <c:v>-0.54492871977197399</c:v>
                      </c:pt>
                      <c:pt idx="4831">
                        <c:v>-0.54049214207420404</c:v>
                      </c:pt>
                      <c:pt idx="4832">
                        <c:v>-0.53605556437643598</c:v>
                      </c:pt>
                      <c:pt idx="4833">
                        <c:v>-0.53161898667866603</c:v>
                      </c:pt>
                      <c:pt idx="4834">
                        <c:v>-0.52718240898089497</c:v>
                      </c:pt>
                      <c:pt idx="4835">
                        <c:v>-0.52274583128312502</c:v>
                      </c:pt>
                      <c:pt idx="4836">
                        <c:v>-0.51830925358535795</c:v>
                      </c:pt>
                      <c:pt idx="4837">
                        <c:v>-0.513872675887587</c:v>
                      </c:pt>
                      <c:pt idx="4838">
                        <c:v>-0.50943609818981594</c:v>
                      </c:pt>
                      <c:pt idx="4839">
                        <c:v>-0.50499952049204899</c:v>
                      </c:pt>
                      <c:pt idx="4840">
                        <c:v>-0.50056294279427904</c:v>
                      </c:pt>
                      <c:pt idx="4841">
                        <c:v>-0.49612636509650798</c:v>
                      </c:pt>
                      <c:pt idx="4842">
                        <c:v>-0.49168978739874097</c:v>
                      </c:pt>
                      <c:pt idx="4843">
                        <c:v>-0.48725320970097002</c:v>
                      </c:pt>
                      <c:pt idx="4844">
                        <c:v>-0.48281663200320002</c:v>
                      </c:pt>
                      <c:pt idx="4845">
                        <c:v>-0.47838005430542901</c:v>
                      </c:pt>
                      <c:pt idx="4846">
                        <c:v>-0.47394347660766201</c:v>
                      </c:pt>
                      <c:pt idx="4847">
                        <c:v>-0.469506898909891</c:v>
                      </c:pt>
                      <c:pt idx="4848">
                        <c:v>-0.465070321212121</c:v>
                      </c:pt>
                      <c:pt idx="4849">
                        <c:v>-0.46063374351434999</c:v>
                      </c:pt>
                      <c:pt idx="4850">
                        <c:v>-0.45619716581657999</c:v>
                      </c:pt>
                      <c:pt idx="4851">
                        <c:v>-0.45176058811881298</c:v>
                      </c:pt>
                      <c:pt idx="4852">
                        <c:v>-0.44732401042104197</c:v>
                      </c:pt>
                      <c:pt idx="4853">
                        <c:v>-0.44288743272327102</c:v>
                      </c:pt>
                      <c:pt idx="4854">
                        <c:v>-0.43845085502550102</c:v>
                      </c:pt>
                      <c:pt idx="4855">
                        <c:v>-0.43401427732773001</c:v>
                      </c:pt>
                      <c:pt idx="4856">
                        <c:v>-0.42957769962996301</c:v>
                      </c:pt>
                      <c:pt idx="4857">
                        <c:v>-0.425141121932192</c:v>
                      </c:pt>
                      <c:pt idx="4858">
                        <c:v>-0.420704544234422</c:v>
                      </c:pt>
                      <c:pt idx="4859">
                        <c:v>-0.41626796653665099</c:v>
                      </c:pt>
                      <c:pt idx="4860">
                        <c:v>-0.41183138883888398</c:v>
                      </c:pt>
                      <c:pt idx="4861">
                        <c:v>-0.40739481114111298</c:v>
                      </c:pt>
                      <c:pt idx="4862">
                        <c:v>-0.40295823344334297</c:v>
                      </c:pt>
                      <c:pt idx="4863">
                        <c:v>-0.39852165574557202</c:v>
                      </c:pt>
                      <c:pt idx="4864">
                        <c:v>-0.39408507804780202</c:v>
                      </c:pt>
                      <c:pt idx="4865">
                        <c:v>-0.38964850035003501</c:v>
                      </c:pt>
                      <c:pt idx="4866">
                        <c:v>-0.385211922652264</c:v>
                      </c:pt>
                      <c:pt idx="4867">
                        <c:v>-0.380775344954493</c:v>
                      </c:pt>
                      <c:pt idx="4868">
                        <c:v>-0.37633876725672299</c:v>
                      </c:pt>
                      <c:pt idx="4869">
                        <c:v>-0.37190218955895199</c:v>
                      </c:pt>
                      <c:pt idx="4870">
                        <c:v>-0.36746561186118498</c:v>
                      </c:pt>
                      <c:pt idx="4871">
                        <c:v>-0.36302903416341398</c:v>
                      </c:pt>
                      <c:pt idx="4872">
                        <c:v>-0.35859245646564403</c:v>
                      </c:pt>
                      <c:pt idx="4873">
                        <c:v>-0.35415587876787302</c:v>
                      </c:pt>
                      <c:pt idx="4874">
                        <c:v>-0.34971930107010302</c:v>
                      </c:pt>
                      <c:pt idx="4875">
                        <c:v>-0.34528272337233501</c:v>
                      </c:pt>
                      <c:pt idx="4876">
                        <c:v>-0.340846145674565</c:v>
                      </c:pt>
                      <c:pt idx="4877">
                        <c:v>-0.336409567976794</c:v>
                      </c:pt>
                      <c:pt idx="4878">
                        <c:v>-0.33197299027902699</c:v>
                      </c:pt>
                      <c:pt idx="4879">
                        <c:v>-0.32753641258125699</c:v>
                      </c:pt>
                      <c:pt idx="4880">
                        <c:v>-0.32309983488348598</c:v>
                      </c:pt>
                      <c:pt idx="4881">
                        <c:v>-0.31866325718571897</c:v>
                      </c:pt>
                      <c:pt idx="4882">
                        <c:v>-0.31422667948794802</c:v>
                      </c:pt>
                      <c:pt idx="4883">
                        <c:v>-0.30979010179017802</c:v>
                      </c:pt>
                      <c:pt idx="4884">
                        <c:v>-0.30535352409241101</c:v>
                      </c:pt>
                      <c:pt idx="4885">
                        <c:v>-0.30091694639464001</c:v>
                      </c:pt>
                      <c:pt idx="4886">
                        <c:v>-0.296480368696869</c:v>
                      </c:pt>
                      <c:pt idx="4887">
                        <c:v>-0.292043790999099</c:v>
                      </c:pt>
                      <c:pt idx="4888">
                        <c:v>-0.28760721330132799</c:v>
                      </c:pt>
                      <c:pt idx="4889">
                        <c:v>-0.28317063560356098</c:v>
                      </c:pt>
                      <c:pt idx="4890">
                        <c:v>-0.27873405790578998</c:v>
                      </c:pt>
                      <c:pt idx="4891">
                        <c:v>-0.27429748020801997</c:v>
                      </c:pt>
                      <c:pt idx="4892">
                        <c:v>-0.26986090251024902</c:v>
                      </c:pt>
                      <c:pt idx="4893">
                        <c:v>-0.26542432481248202</c:v>
                      </c:pt>
                      <c:pt idx="4894">
                        <c:v>-0.26098774711471201</c:v>
                      </c:pt>
                      <c:pt idx="4895">
                        <c:v>-0.25655116941694101</c:v>
                      </c:pt>
                      <c:pt idx="4896">
                        <c:v>-0.25211459171917</c:v>
                      </c:pt>
                      <c:pt idx="4897">
                        <c:v>-0.24767801402139999</c:v>
                      </c:pt>
                      <c:pt idx="4898">
                        <c:v>-0.24324143632363299</c:v>
                      </c:pt>
                      <c:pt idx="4899">
                        <c:v>-0.23880485862586201</c:v>
                      </c:pt>
                      <c:pt idx="4900">
                        <c:v>-0.23436828092809101</c:v>
                      </c:pt>
                      <c:pt idx="4901">
                        <c:v>-0.229931703230321</c:v>
                      </c:pt>
                      <c:pt idx="4902">
                        <c:v>-0.22549512553254999</c:v>
                      </c:pt>
                      <c:pt idx="4903">
                        <c:v>-0.22105854783478299</c:v>
                      </c:pt>
                      <c:pt idx="4904">
                        <c:v>-0.21662197013701201</c:v>
                      </c:pt>
                      <c:pt idx="4905">
                        <c:v>-0.212185392439242</c:v>
                      </c:pt>
                      <c:pt idx="4906">
                        <c:v>-0.207748814741471</c:v>
                      </c:pt>
                      <c:pt idx="4907">
                        <c:v>-0.20331223704370099</c:v>
                      </c:pt>
                      <c:pt idx="4908">
                        <c:v>-0.19887565934593401</c:v>
                      </c:pt>
                      <c:pt idx="4909">
                        <c:v>-0.19443908164816301</c:v>
                      </c:pt>
                      <c:pt idx="4910">
                        <c:v>-0.190002503950392</c:v>
                      </c:pt>
                      <c:pt idx="4911">
                        <c:v>-0.185565926252622</c:v>
                      </c:pt>
                      <c:pt idx="4912">
                        <c:v>-0.18112934855485499</c:v>
                      </c:pt>
                      <c:pt idx="4913">
                        <c:v>-0.17669277085708401</c:v>
                      </c:pt>
                      <c:pt idx="4914">
                        <c:v>-0.17225619315931301</c:v>
                      </c:pt>
                      <c:pt idx="4915">
                        <c:v>-0.167819615461543</c:v>
                      </c:pt>
                      <c:pt idx="4916">
                        <c:v>-0.163383037763772</c:v>
                      </c:pt>
                      <c:pt idx="4917">
                        <c:v>-0.15894646006600499</c:v>
                      </c:pt>
                      <c:pt idx="4918">
                        <c:v>-0.15450988236823399</c:v>
                      </c:pt>
                      <c:pt idx="4919">
                        <c:v>-0.15007330467046401</c:v>
                      </c:pt>
                      <c:pt idx="4920">
                        <c:v>-0.145636726972697</c:v>
                      </c:pt>
                      <c:pt idx="4921">
                        <c:v>-0.141200149274926</c:v>
                      </c:pt>
                      <c:pt idx="4922">
                        <c:v>-0.13676357157715599</c:v>
                      </c:pt>
                      <c:pt idx="4923">
                        <c:v>-0.13232699387938901</c:v>
                      </c:pt>
                      <c:pt idx="4924">
                        <c:v>-0.12789041618161801</c:v>
                      </c:pt>
                      <c:pt idx="4925">
                        <c:v>-0.123453838483847</c:v>
                      </c:pt>
                      <c:pt idx="4926">
                        <c:v>-0.11901726078607699</c:v>
                      </c:pt>
                      <c:pt idx="4927">
                        <c:v>-0.11458068308831</c:v>
                      </c:pt>
                      <c:pt idx="4928">
                        <c:v>-0.110144105390539</c:v>
                      </c:pt>
                      <c:pt idx="4929">
                        <c:v>-0.10570752769276801</c:v>
                      </c:pt>
                      <c:pt idx="4930">
                        <c:v>-0.101270949994998</c:v>
                      </c:pt>
                      <c:pt idx="4931">
                        <c:v>-9.68343722972307E-2</c:v>
                      </c:pt>
                      <c:pt idx="4932">
                        <c:v>-9.2397794599460098E-2</c:v>
                      </c:pt>
                      <c:pt idx="4933">
                        <c:v>-8.7961216901689496E-2</c:v>
                      </c:pt>
                      <c:pt idx="4934">
                        <c:v>-8.3524639203918796E-2</c:v>
                      </c:pt>
                      <c:pt idx="4935">
                        <c:v>-7.9088061506148194E-2</c:v>
                      </c:pt>
                      <c:pt idx="4936">
                        <c:v>-7.46514838083812E-2</c:v>
                      </c:pt>
                      <c:pt idx="4937">
                        <c:v>-7.02149061106105E-2</c:v>
                      </c:pt>
                      <c:pt idx="4938">
                        <c:v>-6.5778328412839898E-2</c:v>
                      </c:pt>
                      <c:pt idx="4939">
                        <c:v>-6.1341750715069303E-2</c:v>
                      </c:pt>
                      <c:pt idx="4940">
                        <c:v>-5.6905173017298701E-2</c:v>
                      </c:pt>
                      <c:pt idx="4941">
                        <c:v>-5.2468595319531602E-2</c:v>
                      </c:pt>
                      <c:pt idx="4942">
                        <c:v>-4.8032017621761E-2</c:v>
                      </c:pt>
                      <c:pt idx="4943">
                        <c:v>-4.3595439923990398E-2</c:v>
                      </c:pt>
                      <c:pt idx="4944">
                        <c:v>-3.9158862226219802E-2</c:v>
                      </c:pt>
                      <c:pt idx="4945">
                        <c:v>-3.4722284528452697E-2</c:v>
                      </c:pt>
                      <c:pt idx="4946">
                        <c:v>-3.0285706830682099E-2</c:v>
                      </c:pt>
                      <c:pt idx="4947">
                        <c:v>-2.58491291329115E-2</c:v>
                      </c:pt>
                      <c:pt idx="4948">
                        <c:v>-2.1412551435140901E-2</c:v>
                      </c:pt>
                      <c:pt idx="4949">
                        <c:v>-1.6975973737370299E-2</c:v>
                      </c:pt>
                      <c:pt idx="4950">
                        <c:v>-1.25393960396032E-2</c:v>
                      </c:pt>
                      <c:pt idx="4951">
                        <c:v>-8.1028183418325704E-3</c:v>
                      </c:pt>
                      <c:pt idx="4952">
                        <c:v>-3.6662406440619599E-3</c:v>
                      </c:pt>
                      <c:pt idx="4953">
                        <c:v>7.70337053708659E-4</c:v>
                      </c:pt>
                      <c:pt idx="4954">
                        <c:v>5.2069147514792798E-3</c:v>
                      </c:pt>
                      <c:pt idx="4955">
                        <c:v>9.6434924492463398E-3</c:v>
                      </c:pt>
                      <c:pt idx="4956">
                        <c:v>1.4080070147016999E-2</c:v>
                      </c:pt>
                      <c:pt idx="4957">
                        <c:v>1.8516647844787602E-2</c:v>
                      </c:pt>
                      <c:pt idx="4958">
                        <c:v>2.29532255425582E-2</c:v>
                      </c:pt>
                      <c:pt idx="4959">
                        <c:v>2.7389803240325299E-2</c:v>
                      </c:pt>
                      <c:pt idx="4960">
                        <c:v>3.1826380938095901E-2</c:v>
                      </c:pt>
                      <c:pt idx="4961">
                        <c:v>3.6262958635862902E-2</c:v>
                      </c:pt>
                      <c:pt idx="4962">
                        <c:v>4.0699536333633497E-2</c:v>
                      </c:pt>
                      <c:pt idx="4963">
                        <c:v>4.5136114031404197E-2</c:v>
                      </c:pt>
                      <c:pt idx="4964">
                        <c:v>4.9572691729171198E-2</c:v>
                      </c:pt>
                      <c:pt idx="4965">
                        <c:v>5.40092694269418E-2</c:v>
                      </c:pt>
                      <c:pt idx="4966">
                        <c:v>5.8445847124712499E-2</c:v>
                      </c:pt>
                      <c:pt idx="4967">
                        <c:v>6.2882424822483102E-2</c:v>
                      </c:pt>
                      <c:pt idx="4968">
                        <c:v>6.7319002520253704E-2</c:v>
                      </c:pt>
                      <c:pt idx="4969">
                        <c:v>7.1755580218020795E-2</c:v>
                      </c:pt>
                      <c:pt idx="4970">
                        <c:v>7.6192157915791398E-2</c:v>
                      </c:pt>
                      <c:pt idx="4971">
                        <c:v>8.0628735613562E-2</c:v>
                      </c:pt>
                      <c:pt idx="4972">
                        <c:v>8.5065313311332602E-2</c:v>
                      </c:pt>
                      <c:pt idx="4973">
                        <c:v>8.9501891009103204E-2</c:v>
                      </c:pt>
                      <c:pt idx="4974">
                        <c:v>9.3938468706870296E-2</c:v>
                      </c:pt>
                      <c:pt idx="4975">
                        <c:v>9.8375046404640898E-2</c:v>
                      </c:pt>
                      <c:pt idx="4976">
                        <c:v>0.102811624102412</c:v>
                      </c:pt>
                      <c:pt idx="4977">
                        <c:v>0.10724820180018201</c:v>
                      </c:pt>
                      <c:pt idx="4978">
                        <c:v>0.111684779497953</c:v>
                      </c:pt>
                      <c:pt idx="4979">
                        <c:v>0.11612135719572</c:v>
                      </c:pt>
                      <c:pt idx="4980">
                        <c:v>0.12055793489349</c:v>
                      </c:pt>
                      <c:pt idx="4981">
                        <c:v>0.124994512591261</c:v>
                      </c:pt>
                      <c:pt idx="4982">
                        <c:v>0.12943109028903199</c:v>
                      </c:pt>
                      <c:pt idx="4983">
                        <c:v>0.133867667986799</c:v>
                      </c:pt>
                      <c:pt idx="4984">
                        <c:v>0.138304245684569</c:v>
                      </c:pt>
                      <c:pt idx="4985">
                        <c:v>0.14274082338234001</c:v>
                      </c:pt>
                      <c:pt idx="4986">
                        <c:v>0.14717740108011099</c:v>
                      </c:pt>
                      <c:pt idx="4987">
                        <c:v>0.15161397877788099</c:v>
                      </c:pt>
                      <c:pt idx="4988">
                        <c:v>0.156050556475648</c:v>
                      </c:pt>
                      <c:pt idx="4989">
                        <c:v>0.160487134173419</c:v>
                      </c:pt>
                      <c:pt idx="4990">
                        <c:v>0.16492371187118901</c:v>
                      </c:pt>
                      <c:pt idx="4991">
                        <c:v>0.16936028956895999</c:v>
                      </c:pt>
                      <c:pt idx="4992">
                        <c:v>0.17379686726673099</c:v>
                      </c:pt>
                      <c:pt idx="4993">
                        <c:v>0.178233444964498</c:v>
                      </c:pt>
                      <c:pt idx="4994">
                        <c:v>0.18267002266226801</c:v>
                      </c:pt>
                      <c:pt idx="4995">
                        <c:v>0.18710660036003901</c:v>
                      </c:pt>
                      <c:pt idx="4996">
                        <c:v>0.19154317805780999</c:v>
                      </c:pt>
                      <c:pt idx="4997">
                        <c:v>0.195979755755577</c:v>
                      </c:pt>
                      <c:pt idx="4998">
                        <c:v>0.200416333453347</c:v>
                      </c:pt>
                      <c:pt idx="4999">
                        <c:v>0.20485291115111801</c:v>
                      </c:pt>
                      <c:pt idx="5000">
                        <c:v>0.20928948884888501</c:v>
                      </c:pt>
                      <c:pt idx="5001">
                        <c:v>0.21372606654665599</c:v>
                      </c:pt>
                      <c:pt idx="5002">
                        <c:v>0.218162644244426</c:v>
                      </c:pt>
                      <c:pt idx="5003">
                        <c:v>0.222599221942193</c:v>
                      </c:pt>
                      <c:pt idx="5004">
                        <c:v>0.22703579963996401</c:v>
                      </c:pt>
                      <c:pt idx="5005">
                        <c:v>0.23147237733773501</c:v>
                      </c:pt>
                      <c:pt idx="5006">
                        <c:v>0.23590895503550499</c:v>
                      </c:pt>
                      <c:pt idx="5007">
                        <c:v>0.240345532733272</c:v>
                      </c:pt>
                      <c:pt idx="5008">
                        <c:v>0.244782110431043</c:v>
                      </c:pt>
                      <c:pt idx="5009">
                        <c:v>0.24921868812881301</c:v>
                      </c:pt>
                      <c:pt idx="5010">
                        <c:v>0.25365526582658399</c:v>
                      </c:pt>
                      <c:pt idx="5011">
                        <c:v>0.25809184352435499</c:v>
                      </c:pt>
                      <c:pt idx="5012">
                        <c:v>0.262528421222122</c:v>
                      </c:pt>
                      <c:pt idx="5013">
                        <c:v>0.266964998919892</c:v>
                      </c:pt>
                      <c:pt idx="5014">
                        <c:v>0.27140157661766301</c:v>
                      </c:pt>
                      <c:pt idx="5015">
                        <c:v>0.27583815431543401</c:v>
                      </c:pt>
                      <c:pt idx="5016">
                        <c:v>0.28027473201320102</c:v>
                      </c:pt>
                      <c:pt idx="5017">
                        <c:v>0.28471130971097097</c:v>
                      </c:pt>
                      <c:pt idx="5018">
                        <c:v>0.28914788740874198</c:v>
                      </c:pt>
                      <c:pt idx="5019">
                        <c:v>0.29358446510651298</c:v>
                      </c:pt>
                      <c:pt idx="5020">
                        <c:v>0.29802104280428299</c:v>
                      </c:pt>
                      <c:pt idx="5021">
                        <c:v>0.30245762050205</c:v>
                      </c:pt>
                      <c:pt idx="5022">
                        <c:v>0.306894198199821</c:v>
                      </c:pt>
                      <c:pt idx="5023">
                        <c:v>0.31133077589759101</c:v>
                      </c:pt>
                      <c:pt idx="5024">
                        <c:v>0.31576735359536201</c:v>
                      </c:pt>
                      <c:pt idx="5025">
                        <c:v>0.32020393129313302</c:v>
                      </c:pt>
                      <c:pt idx="5026">
                        <c:v>0.32464050899090002</c:v>
                      </c:pt>
                      <c:pt idx="5027">
                        <c:v>0.32907708668866997</c:v>
                      </c:pt>
                      <c:pt idx="5028">
                        <c:v>0.33351366438644098</c:v>
                      </c:pt>
                      <c:pt idx="5029">
                        <c:v>0.33795024208421198</c:v>
                      </c:pt>
                      <c:pt idx="5030">
                        <c:v>0.34238681978198199</c:v>
                      </c:pt>
                      <c:pt idx="5031">
                        <c:v>0.346823397479749</c:v>
                      </c:pt>
                      <c:pt idx="5032">
                        <c:v>0.35125997517752</c:v>
                      </c:pt>
                      <c:pt idx="5033">
                        <c:v>0.35569655287529001</c:v>
                      </c:pt>
                      <c:pt idx="5034">
                        <c:v>0.36013313057306101</c:v>
                      </c:pt>
                      <c:pt idx="5035">
                        <c:v>0.36456970827082802</c:v>
                      </c:pt>
                      <c:pt idx="5036">
                        <c:v>0.36900628596859902</c:v>
                      </c:pt>
                      <c:pt idx="5037">
                        <c:v>0.37344286366636897</c:v>
                      </c:pt>
                      <c:pt idx="5038">
                        <c:v>0.37787944136413998</c:v>
                      </c:pt>
                      <c:pt idx="5039">
                        <c:v>0.38231601906190699</c:v>
                      </c:pt>
                      <c:pt idx="5040">
                        <c:v>0.38675259675967799</c:v>
                      </c:pt>
                      <c:pt idx="5041">
                        <c:v>0.391189174457448</c:v>
                      </c:pt>
                      <c:pt idx="5042">
                        <c:v>0.395625752155215</c:v>
                      </c:pt>
                      <c:pt idx="5043">
                        <c:v>0.40006232985298601</c:v>
                      </c:pt>
                      <c:pt idx="5044">
                        <c:v>0.40449890755075701</c:v>
                      </c:pt>
                      <c:pt idx="5045">
                        <c:v>0.40893548524852402</c:v>
                      </c:pt>
                      <c:pt idx="5046">
                        <c:v>0.41337206294629403</c:v>
                      </c:pt>
                      <c:pt idx="5047">
                        <c:v>0.41780864064406498</c:v>
                      </c:pt>
                      <c:pt idx="5048">
                        <c:v>0.42224521834183598</c:v>
                      </c:pt>
                      <c:pt idx="5049">
                        <c:v>0.42668179603960599</c:v>
                      </c:pt>
                      <c:pt idx="5050">
                        <c:v>0.431118373737373</c:v>
                      </c:pt>
                      <c:pt idx="5051">
                        <c:v>0.435554951435144</c:v>
                      </c:pt>
                      <c:pt idx="5052">
                        <c:v>0.43999152913291401</c:v>
                      </c:pt>
                      <c:pt idx="5053">
                        <c:v>0.44442810683068501</c:v>
                      </c:pt>
                      <c:pt idx="5054">
                        <c:v>0.44886468452845202</c:v>
                      </c:pt>
                      <c:pt idx="5055">
                        <c:v>0.45330126222622302</c:v>
                      </c:pt>
                      <c:pt idx="5056">
                        <c:v>0.45773783992399297</c:v>
                      </c:pt>
                      <c:pt idx="5057">
                        <c:v>0.46217441762176398</c:v>
                      </c:pt>
                      <c:pt idx="5058">
                        <c:v>0.46661099531953498</c:v>
                      </c:pt>
                      <c:pt idx="5059">
                        <c:v>0.47104757301730199</c:v>
                      </c:pt>
                      <c:pt idx="5060">
                        <c:v>0.475484150715072</c:v>
                      </c:pt>
                      <c:pt idx="5061">
                        <c:v>0.479920728412843</c:v>
                      </c:pt>
                      <c:pt idx="5062">
                        <c:v>0.48435730611061301</c:v>
                      </c:pt>
                      <c:pt idx="5063">
                        <c:v>0.48879388380838401</c:v>
                      </c:pt>
                      <c:pt idx="5064">
                        <c:v>0.49323046150615102</c:v>
                      </c:pt>
                      <c:pt idx="5065">
                        <c:v>0.49766703920392202</c:v>
                      </c:pt>
                      <c:pt idx="5066">
                        <c:v>0.50210361690169203</c:v>
                      </c:pt>
                      <c:pt idx="5067">
                        <c:v>0.50654019459946298</c:v>
                      </c:pt>
                      <c:pt idx="5068">
                        <c:v>0.51097677229723004</c:v>
                      </c:pt>
                      <c:pt idx="5069">
                        <c:v>0.51541334999500099</c:v>
                      </c:pt>
                      <c:pt idx="5070">
                        <c:v>0.51984992769277105</c:v>
                      </c:pt>
                      <c:pt idx="5071">
                        <c:v>0.524286505390542</c:v>
                      </c:pt>
                      <c:pt idx="5072">
                        <c:v>0.52872308308831295</c:v>
                      </c:pt>
                      <c:pt idx="5073">
                        <c:v>0.53315966078608001</c:v>
                      </c:pt>
                      <c:pt idx="5074">
                        <c:v>0.53759623848384996</c:v>
                      </c:pt>
                      <c:pt idx="5075">
                        <c:v>0.54203281618162102</c:v>
                      </c:pt>
                      <c:pt idx="5076">
                        <c:v>0.54646939387939097</c:v>
                      </c:pt>
                      <c:pt idx="5077">
                        <c:v>0.55090597157716203</c:v>
                      </c:pt>
                      <c:pt idx="5078">
                        <c:v>0.55534254927492899</c:v>
                      </c:pt>
                      <c:pt idx="5079">
                        <c:v>0.55977912697270005</c:v>
                      </c:pt>
                      <c:pt idx="5080">
                        <c:v>0.56421570467047</c:v>
                      </c:pt>
                      <c:pt idx="5081">
                        <c:v>0.56865228236823695</c:v>
                      </c:pt>
                      <c:pt idx="5082">
                        <c:v>0.57308886006600801</c:v>
                      </c:pt>
                      <c:pt idx="5083">
                        <c:v>0.57752543776377896</c:v>
                      </c:pt>
                      <c:pt idx="5084">
                        <c:v>0.58196201546154602</c:v>
                      </c:pt>
                      <c:pt idx="5085">
                        <c:v>0.58639859315931597</c:v>
                      </c:pt>
                      <c:pt idx="5086">
                        <c:v>0.59083517085708703</c:v>
                      </c:pt>
                      <c:pt idx="5087">
                        <c:v>0.59527174855485399</c:v>
                      </c:pt>
                      <c:pt idx="5088">
                        <c:v>0.59970832625262505</c:v>
                      </c:pt>
                      <c:pt idx="5089">
                        <c:v>0.604144903950395</c:v>
                      </c:pt>
                      <c:pt idx="5090">
                        <c:v>0.60858148164816595</c:v>
                      </c:pt>
                      <c:pt idx="5091">
                        <c:v>0.61301805934593701</c:v>
                      </c:pt>
                      <c:pt idx="5092">
                        <c:v>0.61745463704370396</c:v>
                      </c:pt>
                      <c:pt idx="5093">
                        <c:v>0.62189121474147402</c:v>
                      </c:pt>
                      <c:pt idx="5094">
                        <c:v>0.62632779243924497</c:v>
                      </c:pt>
                      <c:pt idx="5095">
                        <c:v>0.63076437013701503</c:v>
                      </c:pt>
                      <c:pt idx="5096">
                        <c:v>0.63520094783478598</c:v>
                      </c:pt>
                      <c:pt idx="5097">
                        <c:v>0.63963752553255304</c:v>
                      </c:pt>
                      <c:pt idx="5098">
                        <c:v>0.64407410323032399</c:v>
                      </c:pt>
                      <c:pt idx="5099">
                        <c:v>0.64851068092809405</c:v>
                      </c:pt>
                      <c:pt idx="5100">
                        <c:v>0.652947258625865</c:v>
                      </c:pt>
                      <c:pt idx="5101">
                        <c:v>0.65738383632363595</c:v>
                      </c:pt>
                      <c:pt idx="5102">
                        <c:v>0.66182041402140301</c:v>
                      </c:pt>
                      <c:pt idx="5103">
                        <c:v>0.66625699171917296</c:v>
                      </c:pt>
                      <c:pt idx="5104">
                        <c:v>0.67069356941694402</c:v>
                      </c:pt>
                      <c:pt idx="5105">
                        <c:v>0.67513014711471397</c:v>
                      </c:pt>
                      <c:pt idx="5106">
                        <c:v>0.67956672481248204</c:v>
                      </c:pt>
                      <c:pt idx="5107">
                        <c:v>0.68400330251025199</c:v>
                      </c:pt>
                      <c:pt idx="5108">
                        <c:v>0.68843988020802305</c:v>
                      </c:pt>
                      <c:pt idx="5109">
                        <c:v>0.692876457905793</c:v>
                      </c:pt>
                      <c:pt idx="5110">
                        <c:v>0.69731303560356395</c:v>
                      </c:pt>
                      <c:pt idx="5111">
                        <c:v>0.70174961330133101</c:v>
                      </c:pt>
                      <c:pt idx="5112">
                        <c:v>0.70618619099910196</c:v>
                      </c:pt>
                      <c:pt idx="5113">
                        <c:v>0.71062276869687202</c:v>
                      </c:pt>
                      <c:pt idx="5114">
                        <c:v>0.71505934639464297</c:v>
                      </c:pt>
                      <c:pt idx="5115">
                        <c:v>0.71949592409241403</c:v>
                      </c:pt>
                      <c:pt idx="5116">
                        <c:v>0.72393250179018098</c:v>
                      </c:pt>
                      <c:pt idx="5117">
                        <c:v>0.72836907948795104</c:v>
                      </c:pt>
                      <c:pt idx="5118">
                        <c:v>0.73280565718572199</c:v>
                      </c:pt>
                      <c:pt idx="5119">
                        <c:v>0.73724223488349205</c:v>
                      </c:pt>
                      <c:pt idx="5120">
                        <c:v>0.74167881258126001</c:v>
                      </c:pt>
                      <c:pt idx="5121">
                        <c:v>0.74611539027902996</c:v>
                      </c:pt>
                      <c:pt idx="5122">
                        <c:v>0.75055196797680102</c:v>
                      </c:pt>
                      <c:pt idx="5123">
                        <c:v>0.75498854567456797</c:v>
                      </c:pt>
                      <c:pt idx="5124">
                        <c:v>0.75942512337233803</c:v>
                      </c:pt>
                      <c:pt idx="5125">
                        <c:v>0.76386170107010898</c:v>
                      </c:pt>
                      <c:pt idx="5126">
                        <c:v>0.76829827876787604</c:v>
                      </c:pt>
                      <c:pt idx="5127">
                        <c:v>0.77273485646564699</c:v>
                      </c:pt>
                      <c:pt idx="5128">
                        <c:v>0.77717143416341705</c:v>
                      </c:pt>
                      <c:pt idx="5129">
                        <c:v>0.781608011861188</c:v>
                      </c:pt>
                      <c:pt idx="5130">
                        <c:v>0.78604458955895495</c:v>
                      </c:pt>
                      <c:pt idx="5131">
                        <c:v>0.79048116725672601</c:v>
                      </c:pt>
                      <c:pt idx="5132">
                        <c:v>0.79491774495449596</c:v>
                      </c:pt>
                      <c:pt idx="5133">
                        <c:v>0.79935432265226702</c:v>
                      </c:pt>
                      <c:pt idx="5134">
                        <c:v>0.80379090035003697</c:v>
                      </c:pt>
                      <c:pt idx="5135">
                        <c:v>0.80822747804780504</c:v>
                      </c:pt>
                      <c:pt idx="5136">
                        <c:v>0.81266405574557499</c:v>
                      </c:pt>
                      <c:pt idx="5137">
                        <c:v>0.81710063344334605</c:v>
                      </c:pt>
                      <c:pt idx="5138">
                        <c:v>0.821537211141116</c:v>
                      </c:pt>
                      <c:pt idx="5139">
                        <c:v>0.82597378883888295</c:v>
                      </c:pt>
                      <c:pt idx="5140">
                        <c:v>0.83041036653665401</c:v>
                      </c:pt>
                      <c:pt idx="5141">
                        <c:v>0.83484694423442496</c:v>
                      </c:pt>
                      <c:pt idx="5142">
                        <c:v>0.83928352193219502</c:v>
                      </c:pt>
                      <c:pt idx="5143">
                        <c:v>0.84372009962996597</c:v>
                      </c:pt>
                      <c:pt idx="5144">
                        <c:v>0.84815667732773303</c:v>
                      </c:pt>
                      <c:pt idx="5145">
                        <c:v>0.85259325502550398</c:v>
                      </c:pt>
                      <c:pt idx="5146">
                        <c:v>0.85702983272327404</c:v>
                      </c:pt>
                      <c:pt idx="5147">
                        <c:v>0.86146641042104499</c:v>
                      </c:pt>
                      <c:pt idx="5148">
                        <c:v>0.86590298811881505</c:v>
                      </c:pt>
                      <c:pt idx="5149">
                        <c:v>0.87033956581658201</c:v>
                      </c:pt>
                      <c:pt idx="5150">
                        <c:v>0.87477614351435296</c:v>
                      </c:pt>
                      <c:pt idx="5151">
                        <c:v>0.87921272121212402</c:v>
                      </c:pt>
                      <c:pt idx="5152">
                        <c:v>0.88364929890989397</c:v>
                      </c:pt>
                      <c:pt idx="5153">
                        <c:v>0.88808587660766503</c:v>
                      </c:pt>
                      <c:pt idx="5154">
                        <c:v>0.89252245430543198</c:v>
                      </c:pt>
                      <c:pt idx="5155">
                        <c:v>0.89695903200320304</c:v>
                      </c:pt>
                      <c:pt idx="5156">
                        <c:v>0.90139560970097299</c:v>
                      </c:pt>
                      <c:pt idx="5157">
                        <c:v>0.90583218739874405</c:v>
                      </c:pt>
                      <c:pt idx="5158">
                        <c:v>0.910268765096511</c:v>
                      </c:pt>
                      <c:pt idx="5159">
                        <c:v>0.91470534279428195</c:v>
                      </c:pt>
                      <c:pt idx="5160">
                        <c:v>0.91914192049205201</c:v>
                      </c:pt>
                      <c:pt idx="5161">
                        <c:v>0.92357849818982296</c:v>
                      </c:pt>
                      <c:pt idx="5162">
                        <c:v>0.92801507588759002</c:v>
                      </c:pt>
                      <c:pt idx="5163">
                        <c:v>0.93245165358535997</c:v>
                      </c:pt>
                      <c:pt idx="5164">
                        <c:v>0.93688823128312804</c:v>
                      </c:pt>
                      <c:pt idx="5165">
                        <c:v>0.94132480898089799</c:v>
                      </c:pt>
                      <c:pt idx="5166">
                        <c:v>0.94576138667866905</c:v>
                      </c:pt>
                      <c:pt idx="5167">
                        <c:v>0.950197964376439</c:v>
                      </c:pt>
                      <c:pt idx="5168">
                        <c:v>0.95463454207420595</c:v>
                      </c:pt>
                      <c:pt idx="5169">
                        <c:v>0.95907111977197701</c:v>
                      </c:pt>
                      <c:pt idx="5170">
                        <c:v>0.96350769746974796</c:v>
                      </c:pt>
                      <c:pt idx="5171">
                        <c:v>0.96794427516751802</c:v>
                      </c:pt>
                      <c:pt idx="5172">
                        <c:v>0.97238085286528897</c:v>
                      </c:pt>
                      <c:pt idx="5173">
                        <c:v>0.97681743056305603</c:v>
                      </c:pt>
                      <c:pt idx="5174">
                        <c:v>0.98125400826082698</c:v>
                      </c:pt>
                      <c:pt idx="5175">
                        <c:v>0.98569058595859704</c:v>
                      </c:pt>
                      <c:pt idx="5176">
                        <c:v>0.99012716365636799</c:v>
                      </c:pt>
                      <c:pt idx="5177">
                        <c:v>0.99456374135413494</c:v>
                      </c:pt>
                      <c:pt idx="5178">
                        <c:v>0.99900031905190501</c:v>
                      </c:pt>
                      <c:pt idx="5179">
                        <c:v>1.0034368967496801</c:v>
                      </c:pt>
                      <c:pt idx="5180">
                        <c:v>1.00787347444745</c:v>
                      </c:pt>
                      <c:pt idx="5181">
                        <c:v>1.01231005214522</c:v>
                      </c:pt>
                      <c:pt idx="5182">
                        <c:v>1.0167466298429799</c:v>
                      </c:pt>
                      <c:pt idx="5183">
                        <c:v>1.0211832075407601</c:v>
                      </c:pt>
                      <c:pt idx="5184">
                        <c:v>1.02561978523853</c:v>
                      </c:pt>
                      <c:pt idx="5185">
                        <c:v>1.0300563629363</c:v>
                      </c:pt>
                      <c:pt idx="5186">
                        <c:v>1.0344929406340699</c:v>
                      </c:pt>
                      <c:pt idx="5187">
                        <c:v>1.0389295183318299</c:v>
                      </c:pt>
                      <c:pt idx="5188">
                        <c:v>1.0433660960296001</c:v>
                      </c:pt>
                      <c:pt idx="5189">
                        <c:v>1.04780267372738</c:v>
                      </c:pt>
                      <c:pt idx="5190">
                        <c:v>1.05223925142515</c:v>
                      </c:pt>
                      <c:pt idx="5191">
                        <c:v>1.0566758291229099</c:v>
                      </c:pt>
                      <c:pt idx="5192">
                        <c:v>1.0611124068206801</c:v>
                      </c:pt>
                      <c:pt idx="5193">
                        <c:v>1.06554898451845</c:v>
                      </c:pt>
                      <c:pt idx="5194">
                        <c:v>1.06998556221622</c:v>
                      </c:pt>
                      <c:pt idx="5195">
                        <c:v>1.0744221399139999</c:v>
                      </c:pt>
                      <c:pt idx="5196">
                        <c:v>1.0788587176117601</c:v>
                      </c:pt>
                      <c:pt idx="5197">
                        <c:v>1.0832952953095301</c:v>
                      </c:pt>
                      <c:pt idx="5198">
                        <c:v>1.0877318730073</c:v>
                      </c:pt>
                      <c:pt idx="5199">
                        <c:v>1.09216845070507</c:v>
                      </c:pt>
                      <c:pt idx="5200">
                        <c:v>1.0966050284028399</c:v>
                      </c:pt>
                      <c:pt idx="5201">
                        <c:v>1.1010416061006101</c:v>
                      </c:pt>
                      <c:pt idx="5202">
                        <c:v>1.10547818379838</c:v>
                      </c:pt>
                      <c:pt idx="5203">
                        <c:v>1.10991476149615</c:v>
                      </c:pt>
                      <c:pt idx="5204">
                        <c:v>1.1143513391939199</c:v>
                      </c:pt>
                      <c:pt idx="5205">
                        <c:v>1.1187879168916901</c:v>
                      </c:pt>
                      <c:pt idx="5206">
                        <c:v>1.1232244945894601</c:v>
                      </c:pt>
                      <c:pt idx="5207">
                        <c:v>1.12766107228723</c:v>
                      </c:pt>
                      <c:pt idx="5208">
                        <c:v>1.132097649985</c:v>
                      </c:pt>
                      <c:pt idx="5209">
                        <c:v>1.1365342276827699</c:v>
                      </c:pt>
                      <c:pt idx="5210">
                        <c:v>1.1409708053805401</c:v>
                      </c:pt>
                      <c:pt idx="5211">
                        <c:v>1.14540738307831</c:v>
                      </c:pt>
                      <c:pt idx="5212">
                        <c:v>1.14984396077608</c:v>
                      </c:pt>
                      <c:pt idx="5213">
                        <c:v>1.1542805384738499</c:v>
                      </c:pt>
                      <c:pt idx="5214">
                        <c:v>1.1587171161716201</c:v>
                      </c:pt>
                      <c:pt idx="5215">
                        <c:v>1.16315369386939</c:v>
                      </c:pt>
                      <c:pt idx="5216">
                        <c:v>1.16759027156716</c:v>
                      </c:pt>
                      <c:pt idx="5217">
                        <c:v>1.1720268492649299</c:v>
                      </c:pt>
                      <c:pt idx="5218">
                        <c:v>1.1764634269626999</c:v>
                      </c:pt>
                      <c:pt idx="5219">
                        <c:v>1.1809000046604701</c:v>
                      </c:pt>
                      <c:pt idx="5220">
                        <c:v>1.18533658235824</c:v>
                      </c:pt>
                      <c:pt idx="5221">
                        <c:v>1.18977316005601</c:v>
                      </c:pt>
                      <c:pt idx="5222">
                        <c:v>1.1942097377537799</c:v>
                      </c:pt>
                      <c:pt idx="5223">
                        <c:v>1.1986463154515501</c:v>
                      </c:pt>
                      <c:pt idx="5224">
                        <c:v>1.20308289314932</c:v>
                      </c:pt>
                      <c:pt idx="5225">
                        <c:v>1.20751947084709</c:v>
                      </c:pt>
                      <c:pt idx="5226">
                        <c:v>1.2119560485448599</c:v>
                      </c:pt>
                      <c:pt idx="5227">
                        <c:v>1.2163926262426299</c:v>
                      </c:pt>
                      <c:pt idx="5228">
                        <c:v>1.2208292039404001</c:v>
                      </c:pt>
                      <c:pt idx="5229">
                        <c:v>1.22526578163816</c:v>
                      </c:pt>
                      <c:pt idx="5230">
                        <c:v>1.22970235933593</c:v>
                      </c:pt>
                      <c:pt idx="5231">
                        <c:v>1.2341389370337099</c:v>
                      </c:pt>
                      <c:pt idx="5232">
                        <c:v>1.2385755147314801</c:v>
                      </c:pt>
                      <c:pt idx="5233">
                        <c:v>1.24301209242925</c:v>
                      </c:pt>
                      <c:pt idx="5234">
                        <c:v>1.24744867012701</c:v>
                      </c:pt>
                      <c:pt idx="5235">
                        <c:v>1.2518852478247799</c:v>
                      </c:pt>
                      <c:pt idx="5236">
                        <c:v>1.2563218255225601</c:v>
                      </c:pt>
                      <c:pt idx="5237">
                        <c:v>1.2607584032203301</c:v>
                      </c:pt>
                      <c:pt idx="5238">
                        <c:v>1.2651949809181</c:v>
                      </c:pt>
                      <c:pt idx="5239">
                        <c:v>1.26963155861586</c:v>
                      </c:pt>
                      <c:pt idx="5240">
                        <c:v>1.2740681363136299</c:v>
                      </c:pt>
                      <c:pt idx="5241">
                        <c:v>1.2785047140114001</c:v>
                      </c:pt>
                      <c:pt idx="5242">
                        <c:v>1.28294129170917</c:v>
                      </c:pt>
                      <c:pt idx="5243">
                        <c:v>1.28737786940694</c:v>
                      </c:pt>
                      <c:pt idx="5244">
                        <c:v>1.2918144471047099</c:v>
                      </c:pt>
                      <c:pt idx="5245">
                        <c:v>1.2962510248024799</c:v>
                      </c:pt>
                      <c:pt idx="5246">
                        <c:v>1.3006876025002501</c:v>
                      </c:pt>
                      <c:pt idx="5247">
                        <c:v>1.30512418019802</c:v>
                      </c:pt>
                      <c:pt idx="5248">
                        <c:v>1.30956075789579</c:v>
                      </c:pt>
                      <c:pt idx="5249">
                        <c:v>1.3139973355935599</c:v>
                      </c:pt>
                      <c:pt idx="5250">
                        <c:v>1.3184339132913301</c:v>
                      </c:pt>
                      <c:pt idx="5251">
                        <c:v>1.3228704909891</c:v>
                      </c:pt>
                      <c:pt idx="5252">
                        <c:v>1.32730706868687</c:v>
                      </c:pt>
                      <c:pt idx="5253">
                        <c:v>1.3317436463846399</c:v>
                      </c:pt>
                      <c:pt idx="5254">
                        <c:v>1.3361802240824101</c:v>
                      </c:pt>
                      <c:pt idx="5255">
                        <c:v>1.3406168017801801</c:v>
                      </c:pt>
                      <c:pt idx="5256">
                        <c:v>1.34505337947795</c:v>
                      </c:pt>
                      <c:pt idx="5257">
                        <c:v>1.34948995717572</c:v>
                      </c:pt>
                      <c:pt idx="5258">
                        <c:v>1.3539265348734899</c:v>
                      </c:pt>
                      <c:pt idx="5259">
                        <c:v>1.3583631125712601</c:v>
                      </c:pt>
                      <c:pt idx="5260">
                        <c:v>1.36279969026903</c:v>
                      </c:pt>
                      <c:pt idx="5261">
                        <c:v>1.3672362679668</c:v>
                      </c:pt>
                      <c:pt idx="5262">
                        <c:v>1.3716728456645699</c:v>
                      </c:pt>
                      <c:pt idx="5263">
                        <c:v>1.3761094233623401</c:v>
                      </c:pt>
                      <c:pt idx="5264">
                        <c:v>1.3805460010601101</c:v>
                      </c:pt>
                      <c:pt idx="5265">
                        <c:v>1.38498257875788</c:v>
                      </c:pt>
                      <c:pt idx="5266">
                        <c:v>1.38941915645565</c:v>
                      </c:pt>
                      <c:pt idx="5267">
                        <c:v>1.3938557341534199</c:v>
                      </c:pt>
                      <c:pt idx="5268">
                        <c:v>1.3982923118511901</c:v>
                      </c:pt>
                      <c:pt idx="5269">
                        <c:v>1.40272888954896</c:v>
                      </c:pt>
                      <c:pt idx="5270">
                        <c:v>1.40716546724673</c:v>
                      </c:pt>
                      <c:pt idx="5271">
                        <c:v>1.4116020449444999</c:v>
                      </c:pt>
                      <c:pt idx="5272">
                        <c:v>1.4160386226422701</c:v>
                      </c:pt>
                      <c:pt idx="5273">
                        <c:v>1.42047520034004</c:v>
                      </c:pt>
                      <c:pt idx="5274">
                        <c:v>1.42491177803781</c:v>
                      </c:pt>
                      <c:pt idx="5275">
                        <c:v>1.4293483557355799</c:v>
                      </c:pt>
                      <c:pt idx="5276">
                        <c:v>1.4337849334333499</c:v>
                      </c:pt>
                      <c:pt idx="5277">
                        <c:v>1.4382215111311101</c:v>
                      </c:pt>
                      <c:pt idx="5278">
                        <c:v>1.44265808882889</c:v>
                      </c:pt>
                      <c:pt idx="5279">
                        <c:v>1.44709466652666</c:v>
                      </c:pt>
                      <c:pt idx="5280">
                        <c:v>1.4515312442244299</c:v>
                      </c:pt>
                      <c:pt idx="5281">
                        <c:v>1.4559678219221901</c:v>
                      </c:pt>
                      <c:pt idx="5282">
                        <c:v>1.46040439961996</c:v>
                      </c:pt>
                      <c:pt idx="5283">
                        <c:v>1.46484097731773</c:v>
                      </c:pt>
                      <c:pt idx="5284">
                        <c:v>1.4692775550154999</c:v>
                      </c:pt>
                      <c:pt idx="5285">
                        <c:v>1.4737141327132699</c:v>
                      </c:pt>
                      <c:pt idx="5286">
                        <c:v>1.4781507104110401</c:v>
                      </c:pt>
                      <c:pt idx="5287">
                        <c:v>1.48258728810881</c:v>
                      </c:pt>
                      <c:pt idx="5288">
                        <c:v>1.48702386580658</c:v>
                      </c:pt>
                      <c:pt idx="5289">
                        <c:v>1.4914604435043499</c:v>
                      </c:pt>
                      <c:pt idx="5290">
                        <c:v>1.4958970212021201</c:v>
                      </c:pt>
                      <c:pt idx="5291">
                        <c:v>1.50033359889989</c:v>
                      </c:pt>
                      <c:pt idx="5292">
                        <c:v>1.50477017659766</c:v>
                      </c:pt>
                      <c:pt idx="5293">
                        <c:v>1.5092067542954299</c:v>
                      </c:pt>
                      <c:pt idx="5294">
                        <c:v>1.5136433319931999</c:v>
                      </c:pt>
                      <c:pt idx="5295">
                        <c:v>1.5180799096909701</c:v>
                      </c:pt>
                      <c:pt idx="5296">
                        <c:v>1.52251648738874</c:v>
                      </c:pt>
                      <c:pt idx="5297">
                        <c:v>1.52695306508651</c:v>
                      </c:pt>
                      <c:pt idx="5298">
                        <c:v>1.5313896427842799</c:v>
                      </c:pt>
                      <c:pt idx="5299">
                        <c:v>1.5358262204820501</c:v>
                      </c:pt>
                      <c:pt idx="5300">
                        <c:v>1.54026279817982</c:v>
                      </c:pt>
                      <c:pt idx="5301">
                        <c:v>1.54469937587759</c:v>
                      </c:pt>
                      <c:pt idx="5302">
                        <c:v>1.5491359535753599</c:v>
                      </c:pt>
                      <c:pt idx="5303">
                        <c:v>1.5535725312731301</c:v>
                      </c:pt>
                      <c:pt idx="5304">
                        <c:v>1.5580091089709001</c:v>
                      </c:pt>
                      <c:pt idx="5305">
                        <c:v>1.56244568666867</c:v>
                      </c:pt>
                      <c:pt idx="5306">
                        <c:v>1.56688226436644</c:v>
                      </c:pt>
                      <c:pt idx="5307">
                        <c:v>1.5713188420642099</c:v>
                      </c:pt>
                      <c:pt idx="5308">
                        <c:v>1.5757554197619801</c:v>
                      </c:pt>
                      <c:pt idx="5309">
                        <c:v>1.58019199745975</c:v>
                      </c:pt>
                      <c:pt idx="5310">
                        <c:v>1.58462857515752</c:v>
                      </c:pt>
                      <c:pt idx="5311">
                        <c:v>1.5890651528552899</c:v>
                      </c:pt>
                      <c:pt idx="5312">
                        <c:v>1.5935017305530601</c:v>
                      </c:pt>
                      <c:pt idx="5313">
                        <c:v>1.5979383082508301</c:v>
                      </c:pt>
                      <c:pt idx="5314">
                        <c:v>1.6023748859486</c:v>
                      </c:pt>
                      <c:pt idx="5315">
                        <c:v>1.60681146364637</c:v>
                      </c:pt>
                      <c:pt idx="5316">
                        <c:v>1.6112480413441399</c:v>
                      </c:pt>
                      <c:pt idx="5317">
                        <c:v>1.6156846190419101</c:v>
                      </c:pt>
                      <c:pt idx="5318">
                        <c:v>1.62012119673968</c:v>
                      </c:pt>
                      <c:pt idx="5319">
                        <c:v>1.62455777443745</c:v>
                      </c:pt>
                      <c:pt idx="5320">
                        <c:v>1.6289943521352199</c:v>
                      </c:pt>
                      <c:pt idx="5321">
                        <c:v>1.6334309298329901</c:v>
                      </c:pt>
                      <c:pt idx="5322">
                        <c:v>1.63786750753076</c:v>
                      </c:pt>
                      <c:pt idx="5323">
                        <c:v>1.64230408522852</c:v>
                      </c:pt>
                      <c:pt idx="5324">
                        <c:v>1.64674066292629</c:v>
                      </c:pt>
                      <c:pt idx="5325">
                        <c:v>1.6511772406240699</c:v>
                      </c:pt>
                      <c:pt idx="5326">
                        <c:v>1.6556138183218301</c:v>
                      </c:pt>
                      <c:pt idx="5327">
                        <c:v>1.6600503960196</c:v>
                      </c:pt>
                      <c:pt idx="5328">
                        <c:v>1.66448697371737</c:v>
                      </c:pt>
                      <c:pt idx="5329">
                        <c:v>1.6689235514151399</c:v>
                      </c:pt>
                      <c:pt idx="5330">
                        <c:v>1.6733601291129101</c:v>
                      </c:pt>
                      <c:pt idx="5331">
                        <c:v>1.67779670681068</c:v>
                      </c:pt>
                      <c:pt idx="5332">
                        <c:v>1.68223328450845</c:v>
                      </c:pt>
                      <c:pt idx="5333">
                        <c:v>1.6866698622062199</c:v>
                      </c:pt>
                      <c:pt idx="5334">
                        <c:v>1.6911064399039899</c:v>
                      </c:pt>
                      <c:pt idx="5335">
                        <c:v>1.6955430176017601</c:v>
                      </c:pt>
                      <c:pt idx="5336">
                        <c:v>1.69997959529953</c:v>
                      </c:pt>
                      <c:pt idx="5337">
                        <c:v>1.7044161729973</c:v>
                      </c:pt>
                      <c:pt idx="5338">
                        <c:v>1.7088527506950699</c:v>
                      </c:pt>
                      <c:pt idx="5339">
                        <c:v>1.7132893283928401</c:v>
                      </c:pt>
                      <c:pt idx="5340">
                        <c:v>1.71772590609061</c:v>
                      </c:pt>
                      <c:pt idx="5341">
                        <c:v>1.72216248378838</c:v>
                      </c:pt>
                      <c:pt idx="5342">
                        <c:v>1.7265990614861499</c:v>
                      </c:pt>
                      <c:pt idx="5343">
                        <c:v>1.7310356391839199</c:v>
                      </c:pt>
                      <c:pt idx="5344">
                        <c:v>1.7354722168816901</c:v>
                      </c:pt>
                      <c:pt idx="5345">
                        <c:v>1.73990879457946</c:v>
                      </c:pt>
                      <c:pt idx="5346">
                        <c:v>1.74434537227723</c:v>
                      </c:pt>
                      <c:pt idx="5347">
                        <c:v>1.7487819499749999</c:v>
                      </c:pt>
                      <c:pt idx="5348">
                        <c:v>1.7532185276727701</c:v>
                      </c:pt>
                      <c:pt idx="5349">
                        <c:v>1.75765510537054</c:v>
                      </c:pt>
                      <c:pt idx="5350">
                        <c:v>1.76209168306831</c:v>
                      </c:pt>
                      <c:pt idx="5351">
                        <c:v>1.7665282607660799</c:v>
                      </c:pt>
                      <c:pt idx="5352">
                        <c:v>1.7709648384638501</c:v>
                      </c:pt>
                      <c:pt idx="5353">
                        <c:v>1.7754014161616201</c:v>
                      </c:pt>
                      <c:pt idx="5354">
                        <c:v>1.77983799385939</c:v>
                      </c:pt>
                      <c:pt idx="5355">
                        <c:v>1.78427457155716</c:v>
                      </c:pt>
                      <c:pt idx="5356">
                        <c:v>1.7887111492549299</c:v>
                      </c:pt>
                      <c:pt idx="5357">
                        <c:v>1.7931477269527001</c:v>
                      </c:pt>
                      <c:pt idx="5358">
                        <c:v>1.79758430465047</c:v>
                      </c:pt>
                      <c:pt idx="5359">
                        <c:v>1.80202088234824</c:v>
                      </c:pt>
                      <c:pt idx="5360">
                        <c:v>1.8064574600460099</c:v>
                      </c:pt>
                      <c:pt idx="5361">
                        <c:v>1.8108940377437801</c:v>
                      </c:pt>
                      <c:pt idx="5362">
                        <c:v>1.8153306154415501</c:v>
                      </c:pt>
                      <c:pt idx="5363">
                        <c:v>1.81976719313932</c:v>
                      </c:pt>
                      <c:pt idx="5364">
                        <c:v>1.82420377083709</c:v>
                      </c:pt>
                      <c:pt idx="5365">
                        <c:v>1.8286403485348499</c:v>
                      </c:pt>
                      <c:pt idx="5366">
                        <c:v>1.8330769262326301</c:v>
                      </c:pt>
                      <c:pt idx="5367">
                        <c:v>1.83751350393039</c:v>
                      </c:pt>
                      <c:pt idx="5368">
                        <c:v>1.84195008162816</c:v>
                      </c:pt>
                      <c:pt idx="5369">
                        <c:v>1.8463866593259299</c:v>
                      </c:pt>
                      <c:pt idx="5370">
                        <c:v>1.8508232370237001</c:v>
                      </c:pt>
                      <c:pt idx="5371">
                        <c:v>1.8552598147214701</c:v>
                      </c:pt>
                      <c:pt idx="5372">
                        <c:v>1.85969639241924</c:v>
                      </c:pt>
                      <c:pt idx="5373">
                        <c:v>1.86413297011701</c:v>
                      </c:pt>
                      <c:pt idx="5374">
                        <c:v>1.8685695478147799</c:v>
                      </c:pt>
                      <c:pt idx="5375">
                        <c:v>1.8730061255125501</c:v>
                      </c:pt>
                      <c:pt idx="5376">
                        <c:v>1.87744270321032</c:v>
                      </c:pt>
                      <c:pt idx="5377">
                        <c:v>1.88187928090809</c:v>
                      </c:pt>
                      <c:pt idx="5378">
                        <c:v>1.8863158586058599</c:v>
                      </c:pt>
                      <c:pt idx="5379">
                        <c:v>1.8907524363036301</c:v>
                      </c:pt>
                      <c:pt idx="5380">
                        <c:v>1.8951890140014001</c:v>
                      </c:pt>
                      <c:pt idx="5381">
                        <c:v>1.89962559169917</c:v>
                      </c:pt>
                      <c:pt idx="5382">
                        <c:v>1.90406216939694</c:v>
                      </c:pt>
                      <c:pt idx="5383">
                        <c:v>1.9084987470947099</c:v>
                      </c:pt>
                      <c:pt idx="5384">
                        <c:v>1.9129353247924801</c:v>
                      </c:pt>
                      <c:pt idx="5385">
                        <c:v>1.91737190249025</c:v>
                      </c:pt>
                      <c:pt idx="5386">
                        <c:v>1.92180848018802</c:v>
                      </c:pt>
                      <c:pt idx="5387">
                        <c:v>1.9262450578857899</c:v>
                      </c:pt>
                      <c:pt idx="5388">
                        <c:v>1.9306816355835601</c:v>
                      </c:pt>
                      <c:pt idx="5389">
                        <c:v>1.93511821328133</c:v>
                      </c:pt>
                      <c:pt idx="5390">
                        <c:v>1.9395547909791</c:v>
                      </c:pt>
                      <c:pt idx="5391">
                        <c:v>1.9439913686768699</c:v>
                      </c:pt>
                      <c:pt idx="5392">
                        <c:v>1.9484279463746399</c:v>
                      </c:pt>
                      <c:pt idx="5393">
                        <c:v>1.9528645240724101</c:v>
                      </c:pt>
                      <c:pt idx="5394">
                        <c:v>1.95730110177018</c:v>
                      </c:pt>
                      <c:pt idx="5395">
                        <c:v>1.96173767946795</c:v>
                      </c:pt>
                      <c:pt idx="5396">
                        <c:v>1.9661742571657199</c:v>
                      </c:pt>
                      <c:pt idx="5397">
                        <c:v>1.9706108348634901</c:v>
                      </c:pt>
                      <c:pt idx="5398">
                        <c:v>1.97504741256126</c:v>
                      </c:pt>
                      <c:pt idx="5399">
                        <c:v>1.97948399025903</c:v>
                      </c:pt>
                      <c:pt idx="5400">
                        <c:v>1.9839205679567999</c:v>
                      </c:pt>
                      <c:pt idx="5401">
                        <c:v>1.9883571456545699</c:v>
                      </c:pt>
                      <c:pt idx="5402">
                        <c:v>1.9927937233523401</c:v>
                      </c:pt>
                      <c:pt idx="5403">
                        <c:v>1.99723030105011</c:v>
                      </c:pt>
                      <c:pt idx="5404">
                        <c:v>2.00166687874788</c:v>
                      </c:pt>
                      <c:pt idx="5405">
                        <c:v>2.0061034564456501</c:v>
                      </c:pt>
                      <c:pt idx="5406">
                        <c:v>2.0105400341434101</c:v>
                      </c:pt>
                      <c:pt idx="5407">
                        <c:v>2.0149766118411798</c:v>
                      </c:pt>
                      <c:pt idx="5408">
                        <c:v>2.0194131895389602</c:v>
                      </c:pt>
                      <c:pt idx="5409">
                        <c:v>2.0238497672367202</c:v>
                      </c:pt>
                      <c:pt idx="5410">
                        <c:v>2.0282863449344899</c:v>
                      </c:pt>
                      <c:pt idx="5411">
                        <c:v>2.0327229226322601</c:v>
                      </c:pt>
                      <c:pt idx="5412">
                        <c:v>2.0371595003300298</c:v>
                      </c:pt>
                      <c:pt idx="5413">
                        <c:v>2.0415960780278102</c:v>
                      </c:pt>
                      <c:pt idx="5414">
                        <c:v>2.0460326557255701</c:v>
                      </c:pt>
                      <c:pt idx="5415">
                        <c:v>2.0504692334233399</c:v>
                      </c:pt>
                      <c:pt idx="5416">
                        <c:v>2.05490581112111</c:v>
                      </c:pt>
                      <c:pt idx="5417">
                        <c:v>2.0593423888188802</c:v>
                      </c:pt>
                      <c:pt idx="5418">
                        <c:v>2.0637789665166499</c:v>
                      </c:pt>
                      <c:pt idx="5419">
                        <c:v>2.0682155442144201</c:v>
                      </c:pt>
                      <c:pt idx="5420">
                        <c:v>2.0726521219121898</c:v>
                      </c:pt>
                      <c:pt idx="5421">
                        <c:v>2.07708869960996</c:v>
                      </c:pt>
                      <c:pt idx="5422">
                        <c:v>2.0815252773077302</c:v>
                      </c:pt>
                      <c:pt idx="5423">
                        <c:v>2.0859618550054999</c:v>
                      </c:pt>
                      <c:pt idx="5424">
                        <c:v>2.0903984327032701</c:v>
                      </c:pt>
                      <c:pt idx="5425">
                        <c:v>2.0948350104010398</c:v>
                      </c:pt>
                      <c:pt idx="5426">
                        <c:v>2.09927158809881</c:v>
                      </c:pt>
                      <c:pt idx="5427">
                        <c:v>2.1037081657965802</c:v>
                      </c:pt>
                      <c:pt idx="5428">
                        <c:v>2.1081447434943499</c:v>
                      </c:pt>
                      <c:pt idx="5429">
                        <c:v>2.1125813211921201</c:v>
                      </c:pt>
                      <c:pt idx="5430">
                        <c:v>2.1170178988898898</c:v>
                      </c:pt>
                      <c:pt idx="5431">
                        <c:v>2.12145447658766</c:v>
                      </c:pt>
                      <c:pt idx="5432">
                        <c:v>2.1258910542854301</c:v>
                      </c:pt>
                      <c:pt idx="5433">
                        <c:v>2.1303276319831999</c:v>
                      </c:pt>
                      <c:pt idx="5434">
                        <c:v>2.13476420968097</c:v>
                      </c:pt>
                      <c:pt idx="5435">
                        <c:v>2.1392007873787402</c:v>
                      </c:pt>
                      <c:pt idx="5436">
                        <c:v>2.1436373650765099</c:v>
                      </c:pt>
                      <c:pt idx="5437">
                        <c:v>2.1480739427742801</c:v>
                      </c:pt>
                      <c:pt idx="5438">
                        <c:v>2.1525105204720498</c:v>
                      </c:pt>
                      <c:pt idx="5439">
                        <c:v>2.15694709816982</c:v>
                      </c:pt>
                      <c:pt idx="5440">
                        <c:v>2.1613836758675902</c:v>
                      </c:pt>
                      <c:pt idx="5441">
                        <c:v>2.1658202535653599</c:v>
                      </c:pt>
                      <c:pt idx="5442">
                        <c:v>2.1702568312631301</c:v>
                      </c:pt>
                      <c:pt idx="5443">
                        <c:v>2.1746934089608998</c:v>
                      </c:pt>
                      <c:pt idx="5444">
                        <c:v>2.17912998665867</c:v>
                      </c:pt>
                      <c:pt idx="5445">
                        <c:v>2.1835665643564401</c:v>
                      </c:pt>
                      <c:pt idx="5446">
                        <c:v>2.1880031420542099</c:v>
                      </c:pt>
                      <c:pt idx="5447">
                        <c:v>2.19243971975198</c:v>
                      </c:pt>
                      <c:pt idx="5448">
                        <c:v>2.19687629744974</c:v>
                      </c:pt>
                      <c:pt idx="5449">
                        <c:v>2.2013128751475199</c:v>
                      </c:pt>
                      <c:pt idx="5450">
                        <c:v>2.2057494528452901</c:v>
                      </c:pt>
                      <c:pt idx="5451">
                        <c:v>2.2101860305430598</c:v>
                      </c:pt>
                      <c:pt idx="5452">
                        <c:v>2.2146226082408198</c:v>
                      </c:pt>
                      <c:pt idx="5453">
                        <c:v>2.21905918593859</c:v>
                      </c:pt>
                      <c:pt idx="5454">
                        <c:v>2.2234957636363601</c:v>
                      </c:pt>
                      <c:pt idx="5455">
                        <c:v>2.2279323413341401</c:v>
                      </c:pt>
                      <c:pt idx="5456">
                        <c:v>2.2323689190319</c:v>
                      </c:pt>
                      <c:pt idx="5457">
                        <c:v>2.2368054967296702</c:v>
                      </c:pt>
                      <c:pt idx="5458">
                        <c:v>2.2412420744274399</c:v>
                      </c:pt>
                      <c:pt idx="5459">
                        <c:v>2.2456786521252101</c:v>
                      </c:pt>
                      <c:pt idx="5460">
                        <c:v>2.2501152298229798</c:v>
                      </c:pt>
                      <c:pt idx="5461">
                        <c:v>2.25455180752075</c:v>
                      </c:pt>
                      <c:pt idx="5462">
                        <c:v>2.2589883852185202</c:v>
                      </c:pt>
                      <c:pt idx="5463">
                        <c:v>2.2634249629162899</c:v>
                      </c:pt>
                      <c:pt idx="5464">
                        <c:v>2.2678615406140601</c:v>
                      </c:pt>
                      <c:pt idx="5465">
                        <c:v>2.2722981183118298</c:v>
                      </c:pt>
                      <c:pt idx="5466">
                        <c:v>2.2767346960096</c:v>
                      </c:pt>
                      <c:pt idx="5467">
                        <c:v>2.2811712737073702</c:v>
                      </c:pt>
                      <c:pt idx="5468">
                        <c:v>2.2856078514051399</c:v>
                      </c:pt>
                      <c:pt idx="5469">
                        <c:v>2.2900444291029101</c:v>
                      </c:pt>
                      <c:pt idx="5470">
                        <c:v>2.2944810068006798</c:v>
                      </c:pt>
                      <c:pt idx="5471">
                        <c:v>2.29891758449845</c:v>
                      </c:pt>
                      <c:pt idx="5472">
                        <c:v>2.3033541621962201</c:v>
                      </c:pt>
                      <c:pt idx="5473">
                        <c:v>2.3077907398939899</c:v>
                      </c:pt>
                      <c:pt idx="5474">
                        <c:v>2.31222731759176</c:v>
                      </c:pt>
                      <c:pt idx="5475">
                        <c:v>2.3166638952895302</c:v>
                      </c:pt>
                      <c:pt idx="5476">
                        <c:v>2.3211004729872999</c:v>
                      </c:pt>
                      <c:pt idx="5477">
                        <c:v>2.3255370506850701</c:v>
                      </c:pt>
                      <c:pt idx="5478">
                        <c:v>2.3299736283828398</c:v>
                      </c:pt>
                      <c:pt idx="5479">
                        <c:v>2.33441020608061</c:v>
                      </c:pt>
                      <c:pt idx="5480">
                        <c:v>2.3388467837783802</c:v>
                      </c:pt>
                      <c:pt idx="5481">
                        <c:v>2.3432833614761499</c:v>
                      </c:pt>
                      <c:pt idx="5482">
                        <c:v>2.3477199391739201</c:v>
                      </c:pt>
                      <c:pt idx="5483">
                        <c:v>2.3521565168716898</c:v>
                      </c:pt>
                      <c:pt idx="5484">
                        <c:v>2.35659309456946</c:v>
                      </c:pt>
                      <c:pt idx="5485">
                        <c:v>2.3610296722672302</c:v>
                      </c:pt>
                      <c:pt idx="5486">
                        <c:v>2.3654662499649999</c:v>
                      </c:pt>
                      <c:pt idx="5487">
                        <c:v>2.3699028276627701</c:v>
                      </c:pt>
                      <c:pt idx="5488">
                        <c:v>2.3743394053605398</c:v>
                      </c:pt>
                      <c:pt idx="5489">
                        <c:v>2.37877598305831</c:v>
                      </c:pt>
                      <c:pt idx="5490">
                        <c:v>2.3832125607560801</c:v>
                      </c:pt>
                      <c:pt idx="5491">
                        <c:v>2.3876491384538499</c:v>
                      </c:pt>
                      <c:pt idx="5492">
                        <c:v>2.39208571615162</c:v>
                      </c:pt>
                      <c:pt idx="5493">
                        <c:v>2.3965222938493902</c:v>
                      </c:pt>
                      <c:pt idx="5494">
                        <c:v>2.4009588715471502</c:v>
                      </c:pt>
                      <c:pt idx="5495">
                        <c:v>2.4053954492449199</c:v>
                      </c:pt>
                      <c:pt idx="5496">
                        <c:v>2.4098320269426998</c:v>
                      </c:pt>
                      <c:pt idx="5497">
                        <c:v>2.41426860464047</c:v>
                      </c:pt>
                      <c:pt idx="5498">
                        <c:v>2.4187051823382402</c:v>
                      </c:pt>
                      <c:pt idx="5499">
                        <c:v>2.4231417600360001</c:v>
                      </c:pt>
                      <c:pt idx="5500">
                        <c:v>2.4275783377337699</c:v>
                      </c:pt>
                      <c:pt idx="5501">
                        <c:v>2.43201491543154</c:v>
                      </c:pt>
                      <c:pt idx="5502">
                        <c:v>2.43645149312932</c:v>
                      </c:pt>
                      <c:pt idx="5503">
                        <c:v>2.4408880708270901</c:v>
                      </c:pt>
                      <c:pt idx="5504">
                        <c:v>2.4453246485248501</c:v>
                      </c:pt>
                      <c:pt idx="5505">
                        <c:v>2.4497612262226198</c:v>
                      </c:pt>
                      <c:pt idx="5506">
                        <c:v>2.45419780392039</c:v>
                      </c:pt>
                      <c:pt idx="5507">
                        <c:v>2.4586343816181602</c:v>
                      </c:pt>
                      <c:pt idx="5508">
                        <c:v>2.4630709593159299</c:v>
                      </c:pt>
                      <c:pt idx="5509">
                        <c:v>2.4675075370137001</c:v>
                      </c:pt>
                      <c:pt idx="5510">
                        <c:v>2.4719441147114698</c:v>
                      </c:pt>
                      <c:pt idx="5511">
                        <c:v>2.47638069240924</c:v>
                      </c:pt>
                      <c:pt idx="5512">
                        <c:v>2.4808172701070101</c:v>
                      </c:pt>
                      <c:pt idx="5513">
                        <c:v>2.4852538478047799</c:v>
                      </c:pt>
                      <c:pt idx="5514">
                        <c:v>2.48969042550255</c:v>
                      </c:pt>
                      <c:pt idx="5515">
                        <c:v>2.4941270032003202</c:v>
                      </c:pt>
                      <c:pt idx="5516">
                        <c:v>2.4985635808980899</c:v>
                      </c:pt>
                      <c:pt idx="5517">
                        <c:v>2.5030001585958601</c:v>
                      </c:pt>
                      <c:pt idx="5518">
                        <c:v>2.5074367362936298</c:v>
                      </c:pt>
                      <c:pt idx="5519">
                        <c:v>2.5118733139914</c:v>
                      </c:pt>
                      <c:pt idx="5520">
                        <c:v>2.5163098916891702</c:v>
                      </c:pt>
                      <c:pt idx="5521">
                        <c:v>2.5207464693869399</c:v>
                      </c:pt>
                      <c:pt idx="5522">
                        <c:v>2.5251830470847101</c:v>
                      </c:pt>
                      <c:pt idx="5523">
                        <c:v>2.5296196247824798</c:v>
                      </c:pt>
                      <c:pt idx="5524">
                        <c:v>2.53405620248025</c:v>
                      </c:pt>
                      <c:pt idx="5525">
                        <c:v>2.5384927801780202</c:v>
                      </c:pt>
                      <c:pt idx="5526">
                        <c:v>2.5429293578757899</c:v>
                      </c:pt>
                      <c:pt idx="5527">
                        <c:v>2.5473659355735601</c:v>
                      </c:pt>
                      <c:pt idx="5528">
                        <c:v>2.5518025132713298</c:v>
                      </c:pt>
                      <c:pt idx="5529">
                        <c:v>2.5562390909691</c:v>
                      </c:pt>
                      <c:pt idx="5530">
                        <c:v>2.5606756686668701</c:v>
                      </c:pt>
                      <c:pt idx="5531">
                        <c:v>2.5651122463646399</c:v>
                      </c:pt>
                      <c:pt idx="5532">
                        <c:v>2.56954882406241</c:v>
                      </c:pt>
                      <c:pt idx="5533">
                        <c:v>2.5739854017601802</c:v>
                      </c:pt>
                      <c:pt idx="5534">
                        <c:v>2.5784219794579499</c:v>
                      </c:pt>
                      <c:pt idx="5535">
                        <c:v>2.5828585571557201</c:v>
                      </c:pt>
                      <c:pt idx="5536">
                        <c:v>2.5872951348534898</c:v>
                      </c:pt>
                      <c:pt idx="5537">
                        <c:v>2.5917317125512498</c:v>
                      </c:pt>
                      <c:pt idx="5538">
                        <c:v>2.5961682902490302</c:v>
                      </c:pt>
                      <c:pt idx="5539">
                        <c:v>2.6006048679467999</c:v>
                      </c:pt>
                      <c:pt idx="5540">
                        <c:v>2.6050414456445701</c:v>
                      </c:pt>
                      <c:pt idx="5541">
                        <c:v>2.60947802334233</c:v>
                      </c:pt>
                      <c:pt idx="5542">
                        <c:v>2.6139146010401002</c:v>
                      </c:pt>
                      <c:pt idx="5543">
                        <c:v>2.6183511787378801</c:v>
                      </c:pt>
                      <c:pt idx="5544">
                        <c:v>2.6227877564356499</c:v>
                      </c:pt>
                      <c:pt idx="5545">
                        <c:v>2.62722433413342</c:v>
                      </c:pt>
                      <c:pt idx="5546">
                        <c:v>2.63166091183118</c:v>
                      </c:pt>
                      <c:pt idx="5547">
                        <c:v>2.6360974895289502</c:v>
                      </c:pt>
                      <c:pt idx="5548">
                        <c:v>2.6405340672267199</c:v>
                      </c:pt>
                      <c:pt idx="5549">
                        <c:v>2.6449706449244998</c:v>
                      </c:pt>
                      <c:pt idx="5550">
                        <c:v>2.64940722262227</c:v>
                      </c:pt>
                      <c:pt idx="5551">
                        <c:v>2.65384380032003</c:v>
                      </c:pt>
                      <c:pt idx="5552">
                        <c:v>2.6582803780178001</c:v>
                      </c:pt>
                      <c:pt idx="5553">
                        <c:v>2.6627169557155699</c:v>
                      </c:pt>
                      <c:pt idx="5554">
                        <c:v>2.66715353341334</c:v>
                      </c:pt>
                      <c:pt idx="5555">
                        <c:v>2.67159011111112</c:v>
                      </c:pt>
                      <c:pt idx="5556">
                        <c:v>2.6760266888088799</c:v>
                      </c:pt>
                      <c:pt idx="5557">
                        <c:v>2.6804632665066501</c:v>
                      </c:pt>
                      <c:pt idx="5558">
                        <c:v>2.6848998442044198</c:v>
                      </c:pt>
                      <c:pt idx="5559">
                        <c:v>2.68933642190219</c:v>
                      </c:pt>
                      <c:pt idx="5560">
                        <c:v>2.6937729995999602</c:v>
                      </c:pt>
                      <c:pt idx="5561">
                        <c:v>2.6982095772977299</c:v>
                      </c:pt>
                      <c:pt idx="5562">
                        <c:v>2.7026461549955001</c:v>
                      </c:pt>
                      <c:pt idx="5563">
                        <c:v>2.7070827326932698</c:v>
                      </c:pt>
                      <c:pt idx="5564">
                        <c:v>2.71151931039104</c:v>
                      </c:pt>
                      <c:pt idx="5565">
                        <c:v>2.7159558880888102</c:v>
                      </c:pt>
                      <c:pt idx="5566">
                        <c:v>2.7203924657865799</c:v>
                      </c:pt>
                      <c:pt idx="5567">
                        <c:v>2.7248290434843501</c:v>
                      </c:pt>
                      <c:pt idx="5568">
                        <c:v>2.7292656211821198</c:v>
                      </c:pt>
                      <c:pt idx="5569">
                        <c:v>2.73370219887989</c:v>
                      </c:pt>
                      <c:pt idx="5570">
                        <c:v>2.7381387765776601</c:v>
                      </c:pt>
                      <c:pt idx="5571">
                        <c:v>2.7425753542754299</c:v>
                      </c:pt>
                      <c:pt idx="5572">
                        <c:v>2.7470119319732</c:v>
                      </c:pt>
                      <c:pt idx="5573">
                        <c:v>2.7514485096709702</c:v>
                      </c:pt>
                      <c:pt idx="5574">
                        <c:v>2.7558850873687399</c:v>
                      </c:pt>
                      <c:pt idx="5575">
                        <c:v>2.7603216650665101</c:v>
                      </c:pt>
                      <c:pt idx="5576">
                        <c:v>2.7647582427642798</c:v>
                      </c:pt>
                      <c:pt idx="5577">
                        <c:v>2.76919482046205</c:v>
                      </c:pt>
                      <c:pt idx="5578">
                        <c:v>2.7736313981598202</c:v>
                      </c:pt>
                      <c:pt idx="5579">
                        <c:v>2.7780679758575899</c:v>
                      </c:pt>
                      <c:pt idx="5580">
                        <c:v>2.7825045535553601</c:v>
                      </c:pt>
                      <c:pt idx="5581">
                        <c:v>2.7869411312531298</c:v>
                      </c:pt>
                      <c:pt idx="5582">
                        <c:v>2.7913777089509</c:v>
                      </c:pt>
                      <c:pt idx="5583">
                        <c:v>2.7958142866486702</c:v>
                      </c:pt>
                      <c:pt idx="5584">
                        <c:v>2.8002508643464301</c:v>
                      </c:pt>
                      <c:pt idx="5585">
                        <c:v>2.8046874420442101</c:v>
                      </c:pt>
                      <c:pt idx="5586">
                        <c:v>2.8091240197419798</c:v>
                      </c:pt>
                      <c:pt idx="5587">
                        <c:v>2.81356059743975</c:v>
                      </c:pt>
                      <c:pt idx="5588">
                        <c:v>2.8179971751375201</c:v>
                      </c:pt>
                      <c:pt idx="5589">
                        <c:v>2.8224337528352801</c:v>
                      </c:pt>
                      <c:pt idx="5590">
                        <c:v>2.8268703305330498</c:v>
                      </c:pt>
                      <c:pt idx="5591">
                        <c:v>2.8313069082308302</c:v>
                      </c:pt>
                      <c:pt idx="5592">
                        <c:v>2.8357434859285999</c:v>
                      </c:pt>
                      <c:pt idx="5593">
                        <c:v>2.8401800636263599</c:v>
                      </c:pt>
                      <c:pt idx="5594">
                        <c:v>2.8446166413241301</c:v>
                      </c:pt>
                      <c:pt idx="5595">
                        <c:v>2.8490532190218998</c:v>
                      </c:pt>
                      <c:pt idx="5596">
                        <c:v>2.8534897967196802</c:v>
                      </c:pt>
                      <c:pt idx="5597">
                        <c:v>2.8579263744174499</c:v>
                      </c:pt>
                      <c:pt idx="5598">
                        <c:v>2.8623629521152099</c:v>
                      </c:pt>
                      <c:pt idx="5599">
                        <c:v>2.86679952981298</c:v>
                      </c:pt>
                      <c:pt idx="5600">
                        <c:v>2.8712361075107502</c:v>
                      </c:pt>
                      <c:pt idx="5601">
                        <c:v>2.8756726852085199</c:v>
                      </c:pt>
                      <c:pt idx="5602">
                        <c:v>2.8801092629062999</c:v>
                      </c:pt>
                      <c:pt idx="5603">
                        <c:v>2.8845458406040598</c:v>
                      </c:pt>
                      <c:pt idx="5604">
                        <c:v>2.88898241830183</c:v>
                      </c:pt>
                      <c:pt idx="5605">
                        <c:v>2.8934189959996002</c:v>
                      </c:pt>
                      <c:pt idx="5606">
                        <c:v>2.8978555736973699</c:v>
                      </c:pt>
                      <c:pt idx="5607">
                        <c:v>2.9022921513951401</c:v>
                      </c:pt>
                      <c:pt idx="5608">
                        <c:v>2.9067287290929098</c:v>
                      </c:pt>
                      <c:pt idx="5609">
                        <c:v>2.91116530679068</c:v>
                      </c:pt>
                      <c:pt idx="5610">
                        <c:v>2.9156018844884501</c:v>
                      </c:pt>
                      <c:pt idx="5611">
                        <c:v>2.9200384621862199</c:v>
                      </c:pt>
                      <c:pt idx="5612">
                        <c:v>2.92447503988399</c:v>
                      </c:pt>
                      <c:pt idx="5613">
                        <c:v>2.9289116175817602</c:v>
                      </c:pt>
                      <c:pt idx="5614">
                        <c:v>2.9333481952795299</c:v>
                      </c:pt>
                      <c:pt idx="5615">
                        <c:v>2.9377847729773001</c:v>
                      </c:pt>
                      <c:pt idx="5616">
                        <c:v>2.9422213506750698</c:v>
                      </c:pt>
                      <c:pt idx="5617">
                        <c:v>2.94665792837284</c:v>
                      </c:pt>
                      <c:pt idx="5618">
                        <c:v>2.9510945060706102</c:v>
                      </c:pt>
                      <c:pt idx="5619">
                        <c:v>2.9555310837683799</c:v>
                      </c:pt>
                      <c:pt idx="5620">
                        <c:v>2.9599676614661501</c:v>
                      </c:pt>
                      <c:pt idx="5621">
                        <c:v>2.9644042391639198</c:v>
                      </c:pt>
                      <c:pt idx="5622">
                        <c:v>2.96884081686169</c:v>
                      </c:pt>
                      <c:pt idx="5623">
                        <c:v>2.9732773945594602</c:v>
                      </c:pt>
                      <c:pt idx="5624">
                        <c:v>2.9777139722572299</c:v>
                      </c:pt>
                      <c:pt idx="5625">
                        <c:v>2.9821505499550001</c:v>
                      </c:pt>
                      <c:pt idx="5626">
                        <c:v>2.9865871276527698</c:v>
                      </c:pt>
                      <c:pt idx="5627">
                        <c:v>2.99102370535054</c:v>
                      </c:pt>
                      <c:pt idx="5628">
                        <c:v>2.9954602830483101</c:v>
                      </c:pt>
                      <c:pt idx="5629">
                        <c:v>2.9998968607460799</c:v>
                      </c:pt>
                      <c:pt idx="5630">
                        <c:v>3.00433343844385</c:v>
                      </c:pt>
                      <c:pt idx="5631">
                        <c:v>3.00877001614161</c:v>
                      </c:pt>
                      <c:pt idx="5632">
                        <c:v>3.0132065938393899</c:v>
                      </c:pt>
                      <c:pt idx="5633">
                        <c:v>3.0176431715371601</c:v>
                      </c:pt>
                      <c:pt idx="5634">
                        <c:v>3.0220797492349298</c:v>
                      </c:pt>
                      <c:pt idx="5635">
                        <c:v>3.0265163269327</c:v>
                      </c:pt>
                      <c:pt idx="5636">
                        <c:v>3.03095290463046</c:v>
                      </c:pt>
                      <c:pt idx="5637">
                        <c:v>3.0353894823282301</c:v>
                      </c:pt>
                      <c:pt idx="5638">
                        <c:v>3.0398260600260101</c:v>
                      </c:pt>
                      <c:pt idx="5639">
                        <c:v>3.0442626377237798</c:v>
                      </c:pt>
                      <c:pt idx="5640">
                        <c:v>3.04869921542155</c:v>
                      </c:pt>
                      <c:pt idx="5641">
                        <c:v>3.0531357931193099</c:v>
                      </c:pt>
                      <c:pt idx="5642">
                        <c:v>3.0575723708170801</c:v>
                      </c:pt>
                      <c:pt idx="5643">
                        <c:v>3.0620089485148498</c:v>
                      </c:pt>
                      <c:pt idx="5644">
                        <c:v>3.0664455262126298</c:v>
                      </c:pt>
                      <c:pt idx="5645">
                        <c:v>3.0708821039103902</c:v>
                      </c:pt>
                      <c:pt idx="5646">
                        <c:v>3.0753186816081599</c:v>
                      </c:pt>
                      <c:pt idx="5647">
                        <c:v>3.0797552593059301</c:v>
                      </c:pt>
                      <c:pt idx="5648">
                        <c:v>3.0841918370036998</c:v>
                      </c:pt>
                      <c:pt idx="5649">
                        <c:v>3.08862841470147</c:v>
                      </c:pt>
                      <c:pt idx="5650">
                        <c:v>3.0930649923992402</c:v>
                      </c:pt>
                      <c:pt idx="5651">
                        <c:v>3.0975015700970099</c:v>
                      </c:pt>
                      <c:pt idx="5652">
                        <c:v>3.1019381477947801</c:v>
                      </c:pt>
                      <c:pt idx="5653">
                        <c:v>3.1063747254925498</c:v>
                      </c:pt>
                      <c:pt idx="5654">
                        <c:v>3.11081130319032</c:v>
                      </c:pt>
                      <c:pt idx="5655">
                        <c:v>3.1152478808880901</c:v>
                      </c:pt>
                      <c:pt idx="5656">
                        <c:v>3.1196844585858599</c:v>
                      </c:pt>
                      <c:pt idx="5657">
                        <c:v>3.12412103628363</c:v>
                      </c:pt>
                      <c:pt idx="5658">
                        <c:v>3.1285576139814002</c:v>
                      </c:pt>
                      <c:pt idx="5659">
                        <c:v>3.1329941916791699</c:v>
                      </c:pt>
                      <c:pt idx="5660">
                        <c:v>3.1374307693769401</c:v>
                      </c:pt>
                      <c:pt idx="5661">
                        <c:v>3.1418673470747098</c:v>
                      </c:pt>
                      <c:pt idx="5662">
                        <c:v>3.14630392477248</c:v>
                      </c:pt>
                      <c:pt idx="5663">
                        <c:v>3.1507405024702502</c:v>
                      </c:pt>
                      <c:pt idx="5664">
                        <c:v>3.1551770801680199</c:v>
                      </c:pt>
                      <c:pt idx="5665">
                        <c:v>3.1596136578657901</c:v>
                      </c:pt>
                      <c:pt idx="5666">
                        <c:v>3.1640502355635598</c:v>
                      </c:pt>
                      <c:pt idx="5667">
                        <c:v>3.16848681326133</c:v>
                      </c:pt>
                      <c:pt idx="5668">
                        <c:v>3.1729233909591001</c:v>
                      </c:pt>
                      <c:pt idx="5669">
                        <c:v>3.1773599686568699</c:v>
                      </c:pt>
                      <c:pt idx="5670">
                        <c:v>3.18179654635464</c:v>
                      </c:pt>
                      <c:pt idx="5671">
                        <c:v>3.1862331240524102</c:v>
                      </c:pt>
                      <c:pt idx="5672">
                        <c:v>3.1906697017501799</c:v>
                      </c:pt>
                      <c:pt idx="5673">
                        <c:v>3.1951062794479501</c:v>
                      </c:pt>
                      <c:pt idx="5674">
                        <c:v>3.1995428571457198</c:v>
                      </c:pt>
                      <c:pt idx="5675">
                        <c:v>3.20397943484349</c:v>
                      </c:pt>
                      <c:pt idx="5676">
                        <c:v>3.2084160125412602</c:v>
                      </c:pt>
                      <c:pt idx="5677">
                        <c:v>3.2128525902390299</c:v>
                      </c:pt>
                      <c:pt idx="5678">
                        <c:v>3.2172891679368001</c:v>
                      </c:pt>
                      <c:pt idx="5679">
                        <c:v>3.2217257456345698</c:v>
                      </c:pt>
                      <c:pt idx="5680">
                        <c:v>3.22616232333234</c:v>
                      </c:pt>
                      <c:pt idx="5681">
                        <c:v>3.2305989010301102</c:v>
                      </c:pt>
                      <c:pt idx="5682">
                        <c:v>3.2350354787278799</c:v>
                      </c:pt>
                      <c:pt idx="5683">
                        <c:v>3.2394720564256398</c:v>
                      </c:pt>
                      <c:pt idx="5684">
                        <c:v>3.24390863412341</c:v>
                      </c:pt>
                      <c:pt idx="5685">
                        <c:v>3.24834521182119</c:v>
                      </c:pt>
                      <c:pt idx="5686">
                        <c:v>3.2527817895189601</c:v>
                      </c:pt>
                      <c:pt idx="5687">
                        <c:v>3.2572183672167201</c:v>
                      </c:pt>
                      <c:pt idx="5688">
                        <c:v>3.2616549449144898</c:v>
                      </c:pt>
                      <c:pt idx="5689">
                        <c:v>3.26609152261226</c:v>
                      </c:pt>
                      <c:pt idx="5690">
                        <c:v>3.2705281003100302</c:v>
                      </c:pt>
                      <c:pt idx="5691">
                        <c:v>3.2749646780077999</c:v>
                      </c:pt>
                      <c:pt idx="5692">
                        <c:v>3.2794012557055701</c:v>
                      </c:pt>
                      <c:pt idx="5693">
                        <c:v>3.2838378334033398</c:v>
                      </c:pt>
                      <c:pt idx="5694">
                        <c:v>3.28827441110111</c:v>
                      </c:pt>
                      <c:pt idx="5695">
                        <c:v>3.2927109887988801</c:v>
                      </c:pt>
                      <c:pt idx="5696">
                        <c:v>3.2971475664966499</c:v>
                      </c:pt>
                      <c:pt idx="5697">
                        <c:v>3.30158414419442</c:v>
                      </c:pt>
                      <c:pt idx="5698">
                        <c:v>3.3060207218921902</c:v>
                      </c:pt>
                      <c:pt idx="5699">
                        <c:v>3.3104572995899599</c:v>
                      </c:pt>
                      <c:pt idx="5700">
                        <c:v>3.3148938772877301</c:v>
                      </c:pt>
                      <c:pt idx="5701">
                        <c:v>3.3193304549854998</c:v>
                      </c:pt>
                      <c:pt idx="5702">
                        <c:v>3.32376703268327</c:v>
                      </c:pt>
                      <c:pt idx="5703">
                        <c:v>3.3282036103810402</c:v>
                      </c:pt>
                      <c:pt idx="5704">
                        <c:v>3.3326401880788099</c:v>
                      </c:pt>
                      <c:pt idx="5705">
                        <c:v>3.3370767657765801</c:v>
                      </c:pt>
                      <c:pt idx="5706">
                        <c:v>3.3415133434743498</c:v>
                      </c:pt>
                      <c:pt idx="5707">
                        <c:v>3.34594992117212</c:v>
                      </c:pt>
                      <c:pt idx="5708">
                        <c:v>3.3503864988698902</c:v>
                      </c:pt>
                      <c:pt idx="5709">
                        <c:v>3.3548230765676599</c:v>
                      </c:pt>
                      <c:pt idx="5710">
                        <c:v>3.3592596542654301</c:v>
                      </c:pt>
                      <c:pt idx="5711">
                        <c:v>3.3636962319631998</c:v>
                      </c:pt>
                      <c:pt idx="5712">
                        <c:v>3.36813280966097</c:v>
                      </c:pt>
                      <c:pt idx="5713">
                        <c:v>3.3725693873587401</c:v>
                      </c:pt>
                      <c:pt idx="5714">
                        <c:v>3.3770059650565099</c:v>
                      </c:pt>
                      <c:pt idx="5715">
                        <c:v>3.38144254275428</c:v>
                      </c:pt>
                      <c:pt idx="5716">
                        <c:v>3.3858791204520502</c:v>
                      </c:pt>
                      <c:pt idx="5717">
                        <c:v>3.3903156981498199</c:v>
                      </c:pt>
                      <c:pt idx="5718">
                        <c:v>3.3947522758475901</c:v>
                      </c:pt>
                      <c:pt idx="5719">
                        <c:v>3.3991888535453598</c:v>
                      </c:pt>
                      <c:pt idx="5720">
                        <c:v>3.40362543124313</c:v>
                      </c:pt>
                      <c:pt idx="5721">
                        <c:v>3.4080620089409002</c:v>
                      </c:pt>
                      <c:pt idx="5722">
                        <c:v>3.4124985866386699</c:v>
                      </c:pt>
                      <c:pt idx="5723">
                        <c:v>3.4169351643364401</c:v>
                      </c:pt>
                      <c:pt idx="5724">
                        <c:v>3.4213717420342098</c:v>
                      </c:pt>
                      <c:pt idx="5725">
                        <c:v>3.42580831973198</c:v>
                      </c:pt>
                      <c:pt idx="5726">
                        <c:v>3.4302448974297501</c:v>
                      </c:pt>
                      <c:pt idx="5727">
                        <c:v>3.4346814751275199</c:v>
                      </c:pt>
                      <c:pt idx="5728">
                        <c:v>3.43911805282529</c:v>
                      </c:pt>
                      <c:pt idx="5729">
                        <c:v>3.44355463052305</c:v>
                      </c:pt>
                      <c:pt idx="5730">
                        <c:v>3.4479912082208202</c:v>
                      </c:pt>
                      <c:pt idx="5731">
                        <c:v>3.4524277859185899</c:v>
                      </c:pt>
                      <c:pt idx="5732">
                        <c:v>3.4568643636163601</c:v>
                      </c:pt>
                      <c:pt idx="5733">
                        <c:v>3.4613009413141298</c:v>
                      </c:pt>
                      <c:pt idx="5734">
                        <c:v>3.4657375190119</c:v>
                      </c:pt>
                      <c:pt idx="5735">
                        <c:v>3.4701740967096701</c:v>
                      </c:pt>
                      <c:pt idx="5736">
                        <c:v>3.4746106744074399</c:v>
                      </c:pt>
                      <c:pt idx="5737">
                        <c:v>3.47904725210521</c:v>
                      </c:pt>
                      <c:pt idx="5738">
                        <c:v>3.4834838298029802</c:v>
                      </c:pt>
                      <c:pt idx="5739">
                        <c:v>3.4879204075007499</c:v>
                      </c:pt>
                      <c:pt idx="5740">
                        <c:v>3.4923569851985201</c:v>
                      </c:pt>
                      <c:pt idx="5741">
                        <c:v>3.4967935628962898</c:v>
                      </c:pt>
                      <c:pt idx="5742">
                        <c:v>3.50123014059406</c:v>
                      </c:pt>
                      <c:pt idx="5743">
                        <c:v>3.5056667182918302</c:v>
                      </c:pt>
                      <c:pt idx="5744">
                        <c:v>3.5101032959895999</c:v>
                      </c:pt>
                      <c:pt idx="5745">
                        <c:v>3.5145398736873701</c:v>
                      </c:pt>
                      <c:pt idx="5746">
                        <c:v>3.5189764513851398</c:v>
                      </c:pt>
                      <c:pt idx="5747">
                        <c:v>3.52341302908291</c:v>
                      </c:pt>
                      <c:pt idx="5748">
                        <c:v>3.5278496067806802</c:v>
                      </c:pt>
                      <c:pt idx="5749">
                        <c:v>3.5322861844784499</c:v>
                      </c:pt>
                      <c:pt idx="5750">
                        <c:v>3.5367227621762201</c:v>
                      </c:pt>
                      <c:pt idx="5751">
                        <c:v>3.5411593398739898</c:v>
                      </c:pt>
                      <c:pt idx="5752">
                        <c:v>3.54559591757176</c:v>
                      </c:pt>
                      <c:pt idx="5753">
                        <c:v>3.5500324952695301</c:v>
                      </c:pt>
                      <c:pt idx="5754">
                        <c:v>3.5544690729672999</c:v>
                      </c:pt>
                      <c:pt idx="5755">
                        <c:v>3.55890565066507</c:v>
                      </c:pt>
                      <c:pt idx="5756">
                        <c:v>3.5633422283628402</c:v>
                      </c:pt>
                      <c:pt idx="5757">
                        <c:v>3.5677788060606099</c:v>
                      </c:pt>
                      <c:pt idx="5758">
                        <c:v>3.5722153837583801</c:v>
                      </c:pt>
                      <c:pt idx="5759">
                        <c:v>3.5766519614561498</c:v>
                      </c:pt>
                      <c:pt idx="5760">
                        <c:v>3.58108853915392</c:v>
                      </c:pt>
                      <c:pt idx="5761">
                        <c:v>3.5855251168516902</c:v>
                      </c:pt>
                      <c:pt idx="5762">
                        <c:v>3.5899616945494599</c:v>
                      </c:pt>
                      <c:pt idx="5763">
                        <c:v>3.5943982722472301</c:v>
                      </c:pt>
                      <c:pt idx="5764">
                        <c:v>3.5988348499449998</c:v>
                      </c:pt>
                      <c:pt idx="5765">
                        <c:v>3.60327142764277</c:v>
                      </c:pt>
                      <c:pt idx="5766">
                        <c:v>3.6077080053405401</c:v>
                      </c:pt>
                      <c:pt idx="5767">
                        <c:v>3.6121445830383099</c:v>
                      </c:pt>
                      <c:pt idx="5768">
                        <c:v>3.61658116073608</c:v>
                      </c:pt>
                      <c:pt idx="5769">
                        <c:v>3.6210177384338502</c:v>
                      </c:pt>
                      <c:pt idx="5770">
                        <c:v>3.6254543161316199</c:v>
                      </c:pt>
                      <c:pt idx="5771">
                        <c:v>3.6298908938293799</c:v>
                      </c:pt>
                      <c:pt idx="5772">
                        <c:v>3.6343274715271501</c:v>
                      </c:pt>
                      <c:pt idx="5773">
                        <c:v>3.6387640492249198</c:v>
                      </c:pt>
                      <c:pt idx="5774">
                        <c:v>3.64320062692269</c:v>
                      </c:pt>
                      <c:pt idx="5775">
                        <c:v>3.6476372046204601</c:v>
                      </c:pt>
                      <c:pt idx="5776">
                        <c:v>3.6520737823182299</c:v>
                      </c:pt>
                      <c:pt idx="5777">
                        <c:v>3.656510360016</c:v>
                      </c:pt>
                      <c:pt idx="5778">
                        <c:v>3.6609469377137702</c:v>
                      </c:pt>
                      <c:pt idx="5779">
                        <c:v>3.6653835154115399</c:v>
                      </c:pt>
                      <c:pt idx="5780">
                        <c:v>3.6698200931093101</c:v>
                      </c:pt>
                      <c:pt idx="5781">
                        <c:v>3.6742566708070798</c:v>
                      </c:pt>
                      <c:pt idx="5782">
                        <c:v>3.67869324850485</c:v>
                      </c:pt>
                      <c:pt idx="5783">
                        <c:v>3.6831298262026202</c:v>
                      </c:pt>
                      <c:pt idx="5784">
                        <c:v>3.6875664039003899</c:v>
                      </c:pt>
                      <c:pt idx="5785">
                        <c:v>3.6920029815981601</c:v>
                      </c:pt>
                      <c:pt idx="5786">
                        <c:v>3.6964395592959298</c:v>
                      </c:pt>
                      <c:pt idx="5787">
                        <c:v>3.7008761369937</c:v>
                      </c:pt>
                      <c:pt idx="5788">
                        <c:v>3.7053127146914702</c:v>
                      </c:pt>
                      <c:pt idx="5789">
                        <c:v>3.7097492923892399</c:v>
                      </c:pt>
                      <c:pt idx="5790">
                        <c:v>3.7141858700870101</c:v>
                      </c:pt>
                      <c:pt idx="5791">
                        <c:v>3.7186224477847798</c:v>
                      </c:pt>
                      <c:pt idx="5792">
                        <c:v>3.72305902548255</c:v>
                      </c:pt>
                      <c:pt idx="5793">
                        <c:v>3.7274956031803201</c:v>
                      </c:pt>
                      <c:pt idx="5794">
                        <c:v>3.7319321808780899</c:v>
                      </c:pt>
                      <c:pt idx="5795">
                        <c:v>3.73636875857586</c:v>
                      </c:pt>
                      <c:pt idx="5796">
                        <c:v>3.7408053362736302</c:v>
                      </c:pt>
                      <c:pt idx="5797">
                        <c:v>3.7452419139713999</c:v>
                      </c:pt>
                      <c:pt idx="5798">
                        <c:v>3.7496784916691701</c:v>
                      </c:pt>
                      <c:pt idx="5799">
                        <c:v>3.7541150693669398</c:v>
                      </c:pt>
                      <c:pt idx="5800">
                        <c:v>3.75855164706471</c:v>
                      </c:pt>
                      <c:pt idx="5801">
                        <c:v>3.7629882247624802</c:v>
                      </c:pt>
                      <c:pt idx="5802">
                        <c:v>3.7674248024602499</c:v>
                      </c:pt>
                      <c:pt idx="5803">
                        <c:v>3.7718613801580201</c:v>
                      </c:pt>
                      <c:pt idx="5804">
                        <c:v>3.7762979578557898</c:v>
                      </c:pt>
                      <c:pt idx="5805">
                        <c:v>3.78073453555356</c:v>
                      </c:pt>
                      <c:pt idx="5806">
                        <c:v>3.7851711132513302</c:v>
                      </c:pt>
                      <c:pt idx="5807">
                        <c:v>3.7896076909490999</c:v>
                      </c:pt>
                      <c:pt idx="5808">
                        <c:v>3.7940442686468701</c:v>
                      </c:pt>
                      <c:pt idx="5809">
                        <c:v>3.7984808463446398</c:v>
                      </c:pt>
                      <c:pt idx="5810">
                        <c:v>3.80291742404241</c:v>
                      </c:pt>
                      <c:pt idx="5811">
                        <c:v>3.8073540017401801</c:v>
                      </c:pt>
                      <c:pt idx="5812">
                        <c:v>3.8117905794379401</c:v>
                      </c:pt>
                      <c:pt idx="5813">
                        <c:v>3.8162271571357098</c:v>
                      </c:pt>
                      <c:pt idx="5814">
                        <c:v>3.82066373483348</c:v>
                      </c:pt>
                      <c:pt idx="5815">
                        <c:v>3.8251003125312599</c:v>
                      </c:pt>
                      <c:pt idx="5816">
                        <c:v>3.8295368902290199</c:v>
                      </c:pt>
                      <c:pt idx="5817">
                        <c:v>3.8339734679267901</c:v>
                      </c:pt>
                      <c:pt idx="5818">
                        <c:v>3.8384100456245598</c:v>
                      </c:pt>
                      <c:pt idx="5819">
                        <c:v>3.84284662332233</c:v>
                      </c:pt>
                      <c:pt idx="5820">
                        <c:v>3.8472832010201001</c:v>
                      </c:pt>
                      <c:pt idx="5821">
                        <c:v>3.8517197787178699</c:v>
                      </c:pt>
                      <c:pt idx="5822">
                        <c:v>3.85615635641564</c:v>
                      </c:pt>
                      <c:pt idx="5823">
                        <c:v>3.8605929341134102</c:v>
                      </c:pt>
                      <c:pt idx="5824">
                        <c:v>3.8650295118111799</c:v>
                      </c:pt>
                      <c:pt idx="5825">
                        <c:v>3.8694660895089501</c:v>
                      </c:pt>
                      <c:pt idx="5826">
                        <c:v>3.8739026672067198</c:v>
                      </c:pt>
                      <c:pt idx="5827">
                        <c:v>3.87833924490449</c:v>
                      </c:pt>
                      <c:pt idx="5828">
                        <c:v>3.8827758226022602</c:v>
                      </c:pt>
                      <c:pt idx="5829">
                        <c:v>3.8872124003000299</c:v>
                      </c:pt>
                      <c:pt idx="5830">
                        <c:v>3.8916489779978001</c:v>
                      </c:pt>
                      <c:pt idx="5831">
                        <c:v>3.8960855556955698</c:v>
                      </c:pt>
                      <c:pt idx="5832">
                        <c:v>3.90052213339334</c:v>
                      </c:pt>
                      <c:pt idx="5833">
                        <c:v>3.9049587110911101</c:v>
                      </c:pt>
                      <c:pt idx="5834">
                        <c:v>3.9093952887888799</c:v>
                      </c:pt>
                      <c:pt idx="5835">
                        <c:v>3.91383186648665</c:v>
                      </c:pt>
                      <c:pt idx="5836">
                        <c:v>3.9182684441844202</c:v>
                      </c:pt>
                      <c:pt idx="5837">
                        <c:v>3.9227050218821899</c:v>
                      </c:pt>
                      <c:pt idx="5838">
                        <c:v>3.9271415995799601</c:v>
                      </c:pt>
                      <c:pt idx="5839">
                        <c:v>3.9315781772777298</c:v>
                      </c:pt>
                      <c:pt idx="5840">
                        <c:v>3.9360147549755</c:v>
                      </c:pt>
                      <c:pt idx="5841">
                        <c:v>3.9404513326732702</c:v>
                      </c:pt>
                      <c:pt idx="5842">
                        <c:v>3.9448879103710399</c:v>
                      </c:pt>
                      <c:pt idx="5843">
                        <c:v>3.9493244880688101</c:v>
                      </c:pt>
                      <c:pt idx="5844">
                        <c:v>3.9537610657665798</c:v>
                      </c:pt>
                      <c:pt idx="5845">
                        <c:v>3.95819764346435</c:v>
                      </c:pt>
                      <c:pt idx="5846">
                        <c:v>3.9626342211621202</c:v>
                      </c:pt>
                      <c:pt idx="5847">
                        <c:v>3.9670707988598899</c:v>
                      </c:pt>
                      <c:pt idx="5848">
                        <c:v>3.9715073765576601</c:v>
                      </c:pt>
                      <c:pt idx="5849">
                        <c:v>3.9759439542554298</c:v>
                      </c:pt>
                      <c:pt idx="5850">
                        <c:v>3.9803805319532</c:v>
                      </c:pt>
                      <c:pt idx="5851">
                        <c:v>3.9848171096509701</c:v>
                      </c:pt>
                      <c:pt idx="5852">
                        <c:v>3.9892536873487399</c:v>
                      </c:pt>
                      <c:pt idx="5853">
                        <c:v>3.99369026504651</c:v>
                      </c:pt>
                      <c:pt idx="5854">
                        <c:v>3.99812684274427</c:v>
                      </c:pt>
                      <c:pt idx="5855">
                        <c:v>4.0025634204420397</c:v>
                      </c:pt>
                      <c:pt idx="5856">
                        <c:v>4.0069999981398201</c:v>
                      </c:pt>
                      <c:pt idx="5857">
                        <c:v>4.0114365758375898</c:v>
                      </c:pt>
                      <c:pt idx="5858">
                        <c:v>4.0158731535353498</c:v>
                      </c:pt>
                      <c:pt idx="5859">
                        <c:v>4.0203097312331204</c:v>
                      </c:pt>
                      <c:pt idx="5860">
                        <c:v>4.0247463089308901</c:v>
                      </c:pt>
                      <c:pt idx="5861">
                        <c:v>4.0291828866286599</c:v>
                      </c:pt>
                      <c:pt idx="5862">
                        <c:v>4.0336194643264403</c:v>
                      </c:pt>
                      <c:pt idx="5863">
                        <c:v>4.0380560420242002</c:v>
                      </c:pt>
                      <c:pt idx="5864">
                        <c:v>4.0424926197219699</c:v>
                      </c:pt>
                      <c:pt idx="5865">
                        <c:v>4.0469291974197397</c:v>
                      </c:pt>
                      <c:pt idx="5866">
                        <c:v>4.0513657751175103</c:v>
                      </c:pt>
                      <c:pt idx="5867">
                        <c:v>4.05580235281528</c:v>
                      </c:pt>
                      <c:pt idx="5868">
                        <c:v>4.0602389305130497</c:v>
                      </c:pt>
                      <c:pt idx="5869">
                        <c:v>4.0646755082108204</c:v>
                      </c:pt>
                      <c:pt idx="5870">
                        <c:v>4.0691120859085901</c:v>
                      </c:pt>
                      <c:pt idx="5871">
                        <c:v>4.0735486636063598</c:v>
                      </c:pt>
                      <c:pt idx="5872">
                        <c:v>4.0779852413041304</c:v>
                      </c:pt>
                      <c:pt idx="5873">
                        <c:v>4.0824218190019002</c:v>
                      </c:pt>
                      <c:pt idx="5874">
                        <c:v>4.0868583966996699</c:v>
                      </c:pt>
                      <c:pt idx="5875">
                        <c:v>4.0912949743974396</c:v>
                      </c:pt>
                      <c:pt idx="5876">
                        <c:v>4.0957315520952102</c:v>
                      </c:pt>
                      <c:pt idx="5877">
                        <c:v>4.10016812979298</c:v>
                      </c:pt>
                      <c:pt idx="5878">
                        <c:v>4.1046047074907497</c:v>
                      </c:pt>
                      <c:pt idx="5879">
                        <c:v>4.1090412851885203</c:v>
                      </c:pt>
                      <c:pt idx="5880">
                        <c:v>4.11347786288629</c:v>
                      </c:pt>
                      <c:pt idx="5881">
                        <c:v>4.1179144405840598</c:v>
                      </c:pt>
                      <c:pt idx="5882">
                        <c:v>4.1223510182818304</c:v>
                      </c:pt>
                      <c:pt idx="5883">
                        <c:v>4.1267875959796001</c:v>
                      </c:pt>
                      <c:pt idx="5884">
                        <c:v>4.1312241736773698</c:v>
                      </c:pt>
                      <c:pt idx="5885">
                        <c:v>4.1356607513751404</c:v>
                      </c:pt>
                      <c:pt idx="5886">
                        <c:v>4.1400973290729102</c:v>
                      </c:pt>
                      <c:pt idx="5887">
                        <c:v>4.1445339067706799</c:v>
                      </c:pt>
                      <c:pt idx="5888">
                        <c:v>4.1489704844684496</c:v>
                      </c:pt>
                      <c:pt idx="5889">
                        <c:v>4.1534070621662202</c:v>
                      </c:pt>
                      <c:pt idx="5890">
                        <c:v>4.15784363986399</c:v>
                      </c:pt>
                      <c:pt idx="5891">
                        <c:v>4.1622802175617597</c:v>
                      </c:pt>
                      <c:pt idx="5892">
                        <c:v>4.1667167952595303</c:v>
                      </c:pt>
                      <c:pt idx="5893">
                        <c:v>4.1711533729573</c:v>
                      </c:pt>
                      <c:pt idx="5894">
                        <c:v>4.1755899506550698</c:v>
                      </c:pt>
                      <c:pt idx="5895">
                        <c:v>4.1800265283528404</c:v>
                      </c:pt>
                      <c:pt idx="5896">
                        <c:v>4.1844631060506003</c:v>
                      </c:pt>
                      <c:pt idx="5897">
                        <c:v>4.1888996837483701</c:v>
                      </c:pt>
                      <c:pt idx="5898">
                        <c:v>4.1933362614461496</c:v>
                      </c:pt>
                      <c:pt idx="5899">
                        <c:v>4.1977728391439202</c:v>
                      </c:pt>
                      <c:pt idx="5900">
                        <c:v>4.2022094168416899</c:v>
                      </c:pt>
                      <c:pt idx="5901">
                        <c:v>4.2066459945394499</c:v>
                      </c:pt>
                      <c:pt idx="5902">
                        <c:v>4.2110825722372196</c:v>
                      </c:pt>
                      <c:pt idx="5903">
                        <c:v>4.215519149935</c:v>
                      </c:pt>
                      <c:pt idx="5904">
                        <c:v>4.2199557276327697</c:v>
                      </c:pt>
                      <c:pt idx="5905">
                        <c:v>4.2243923053305403</c:v>
                      </c:pt>
                      <c:pt idx="5906">
                        <c:v>4.2288288830283003</c:v>
                      </c:pt>
                      <c:pt idx="5907">
                        <c:v>4.23326546072607</c:v>
                      </c:pt>
                      <c:pt idx="5908">
                        <c:v>4.2377020384238397</c:v>
                      </c:pt>
                      <c:pt idx="5909">
                        <c:v>4.2421386161216201</c:v>
                      </c:pt>
                      <c:pt idx="5910">
                        <c:v>4.2465751938193801</c:v>
                      </c:pt>
                      <c:pt idx="5911">
                        <c:v>4.2510117715171498</c:v>
                      </c:pt>
                      <c:pt idx="5912">
                        <c:v>4.2554483492149204</c:v>
                      </c:pt>
                      <c:pt idx="5913">
                        <c:v>4.2598849269126902</c:v>
                      </c:pt>
                      <c:pt idx="5914">
                        <c:v>4.2643215046104599</c:v>
                      </c:pt>
                      <c:pt idx="5915">
                        <c:v>4.2687580823082403</c:v>
                      </c:pt>
                      <c:pt idx="5916">
                        <c:v>4.27319466000601</c:v>
                      </c:pt>
                      <c:pt idx="5917">
                        <c:v>4.27763123770377</c:v>
                      </c:pt>
                      <c:pt idx="5918">
                        <c:v>4.2820678154015397</c:v>
                      </c:pt>
                      <c:pt idx="5919">
                        <c:v>4.2865043930993103</c:v>
                      </c:pt>
                      <c:pt idx="5920">
                        <c:v>4.29094097079708</c:v>
                      </c:pt>
                      <c:pt idx="5921">
                        <c:v>4.2953775484948498</c:v>
                      </c:pt>
                      <c:pt idx="5922">
                        <c:v>4.2998141261926204</c:v>
                      </c:pt>
                      <c:pt idx="5923">
                        <c:v>4.3042507038903901</c:v>
                      </c:pt>
                      <c:pt idx="5924">
                        <c:v>4.3086872815881598</c:v>
                      </c:pt>
                      <c:pt idx="5925">
                        <c:v>4.3131238592859296</c:v>
                      </c:pt>
                      <c:pt idx="5926">
                        <c:v>4.3175604369837002</c:v>
                      </c:pt>
                      <c:pt idx="5927">
                        <c:v>4.3219970146814699</c:v>
                      </c:pt>
                      <c:pt idx="5928">
                        <c:v>4.3264335923792396</c:v>
                      </c:pt>
                      <c:pt idx="5929">
                        <c:v>4.3308701700770103</c:v>
                      </c:pt>
                      <c:pt idx="5930">
                        <c:v>4.33530674777478</c:v>
                      </c:pt>
                      <c:pt idx="5931">
                        <c:v>4.3397433254725497</c:v>
                      </c:pt>
                      <c:pt idx="5932">
                        <c:v>4.3441799031703203</c:v>
                      </c:pt>
                      <c:pt idx="5933">
                        <c:v>4.3486164808680901</c:v>
                      </c:pt>
                      <c:pt idx="5934">
                        <c:v>4.3530530585658598</c:v>
                      </c:pt>
                      <c:pt idx="5935">
                        <c:v>4.3574896362636304</c:v>
                      </c:pt>
                      <c:pt idx="5936">
                        <c:v>4.3619262139614001</c:v>
                      </c:pt>
                      <c:pt idx="5937">
                        <c:v>4.3663627916591699</c:v>
                      </c:pt>
                      <c:pt idx="5938">
                        <c:v>4.3707993693569298</c:v>
                      </c:pt>
                      <c:pt idx="5939">
                        <c:v>4.3752359470547102</c:v>
                      </c:pt>
                      <c:pt idx="5940">
                        <c:v>4.3796725247524799</c:v>
                      </c:pt>
                      <c:pt idx="5941">
                        <c:v>4.3841091024502497</c:v>
                      </c:pt>
                      <c:pt idx="5942">
                        <c:v>4.3885456801480203</c:v>
                      </c:pt>
                      <c:pt idx="5943">
                        <c:v>4.39298225784579</c:v>
                      </c:pt>
                      <c:pt idx="5944">
                        <c:v>4.3974188355435597</c:v>
                      </c:pt>
                      <c:pt idx="5945">
                        <c:v>4.4018554132413303</c:v>
                      </c:pt>
                      <c:pt idx="5946">
                        <c:v>4.4062919909390903</c:v>
                      </c:pt>
                      <c:pt idx="5947">
                        <c:v>4.41072856863686</c:v>
                      </c:pt>
                      <c:pt idx="5948">
                        <c:v>4.4151651463346298</c:v>
                      </c:pt>
                      <c:pt idx="5949">
                        <c:v>4.4196017240324004</c:v>
                      </c:pt>
                      <c:pt idx="5950">
                        <c:v>4.4240383017301701</c:v>
                      </c:pt>
                      <c:pt idx="5951">
                        <c:v>4.4284748794279496</c:v>
                      </c:pt>
                      <c:pt idx="5952">
                        <c:v>4.4329114571257202</c:v>
                      </c:pt>
                      <c:pt idx="5953">
                        <c:v>4.4373480348234899</c:v>
                      </c:pt>
                      <c:pt idx="5954">
                        <c:v>4.4417846125212597</c:v>
                      </c:pt>
                      <c:pt idx="5955">
                        <c:v>4.4462211902190196</c:v>
                      </c:pt>
                      <c:pt idx="5956">
                        <c:v>4.4506577679167902</c:v>
                      </c:pt>
                      <c:pt idx="5957">
                        <c:v>4.45509434561456</c:v>
                      </c:pt>
                      <c:pt idx="5958">
                        <c:v>4.4595309233123297</c:v>
                      </c:pt>
                      <c:pt idx="5959">
                        <c:v>4.4639675010101003</c:v>
                      </c:pt>
                      <c:pt idx="5960">
                        <c:v>4.46840407870787</c:v>
                      </c:pt>
                      <c:pt idx="5961">
                        <c:v>4.4728406564056398</c:v>
                      </c:pt>
                      <c:pt idx="5962">
                        <c:v>4.4772772341034202</c:v>
                      </c:pt>
                      <c:pt idx="5963">
                        <c:v>4.4817138118011899</c:v>
                      </c:pt>
                      <c:pt idx="5964">
                        <c:v>4.4861503894989596</c:v>
                      </c:pt>
                      <c:pt idx="5965">
                        <c:v>4.4905869671967196</c:v>
                      </c:pt>
                      <c:pt idx="5966">
                        <c:v>4.4950235448944902</c:v>
                      </c:pt>
                      <c:pt idx="5967">
                        <c:v>4.4994601225922599</c:v>
                      </c:pt>
                      <c:pt idx="5968">
                        <c:v>4.5038967002900296</c:v>
                      </c:pt>
                      <c:pt idx="5969">
                        <c:v>4.5083332779878003</c:v>
                      </c:pt>
                      <c:pt idx="5970">
                        <c:v>4.51276985568557</c:v>
                      </c:pt>
                      <c:pt idx="5971">
                        <c:v>4.5172064333833397</c:v>
                      </c:pt>
                      <c:pt idx="5972">
                        <c:v>4.5216430110811103</c:v>
                      </c:pt>
                      <c:pt idx="5973">
                        <c:v>4.5260795887788801</c:v>
                      </c:pt>
                      <c:pt idx="5974">
                        <c:v>4.5305161664766498</c:v>
                      </c:pt>
                      <c:pt idx="5975">
                        <c:v>4.5349527441744204</c:v>
                      </c:pt>
                      <c:pt idx="5976">
                        <c:v>4.5393893218721901</c:v>
                      </c:pt>
                      <c:pt idx="5977">
                        <c:v>4.5438258995699599</c:v>
                      </c:pt>
                      <c:pt idx="5978">
                        <c:v>4.5482624772677296</c:v>
                      </c:pt>
                      <c:pt idx="5979">
                        <c:v>4.5526990549655002</c:v>
                      </c:pt>
                      <c:pt idx="5980">
                        <c:v>4.5571356326632699</c:v>
                      </c:pt>
                      <c:pt idx="5981">
                        <c:v>4.5615722103610397</c:v>
                      </c:pt>
                      <c:pt idx="5982">
                        <c:v>4.5660087880588103</c:v>
                      </c:pt>
                      <c:pt idx="5983">
                        <c:v>4.57044536575658</c:v>
                      </c:pt>
                      <c:pt idx="5984">
                        <c:v>4.57488194345434</c:v>
                      </c:pt>
                      <c:pt idx="5985">
                        <c:v>4.5793185211521097</c:v>
                      </c:pt>
                      <c:pt idx="5986">
                        <c:v>4.5837550988498901</c:v>
                      </c:pt>
                      <c:pt idx="5987">
                        <c:v>4.5881916765476598</c:v>
                      </c:pt>
                      <c:pt idx="5988">
                        <c:v>4.5926282542454304</c:v>
                      </c:pt>
                      <c:pt idx="5989">
                        <c:v>4.5970648319432001</c:v>
                      </c:pt>
                      <c:pt idx="5990">
                        <c:v>4.6015014096409699</c:v>
                      </c:pt>
                      <c:pt idx="5991">
                        <c:v>4.6059379873387396</c:v>
                      </c:pt>
                      <c:pt idx="5992">
                        <c:v>4.6103745650365102</c:v>
                      </c:pt>
                      <c:pt idx="5993">
                        <c:v>4.6148111427342702</c:v>
                      </c:pt>
                      <c:pt idx="5994">
                        <c:v>4.6192477204320399</c:v>
                      </c:pt>
                      <c:pt idx="5995">
                        <c:v>4.6236842981298096</c:v>
                      </c:pt>
                      <c:pt idx="5996">
                        <c:v>4.6281208758275802</c:v>
                      </c:pt>
                      <c:pt idx="5997">
                        <c:v>4.63255745352535</c:v>
                      </c:pt>
                      <c:pt idx="5998">
                        <c:v>4.6369940312231304</c:v>
                      </c:pt>
                      <c:pt idx="5999">
                        <c:v>4.6414306089209001</c:v>
                      </c:pt>
                      <c:pt idx="6000">
                        <c:v>4.6458671866186698</c:v>
                      </c:pt>
                      <c:pt idx="6001">
                        <c:v>4.6503037643164404</c:v>
                      </c:pt>
                      <c:pt idx="6002">
                        <c:v>4.6547403420142102</c:v>
                      </c:pt>
                      <c:pt idx="6003">
                        <c:v>4.6591769197119701</c:v>
                      </c:pt>
                      <c:pt idx="6004">
                        <c:v>4.6636134974097398</c:v>
                      </c:pt>
                      <c:pt idx="6005">
                        <c:v>4.6680500751075096</c:v>
                      </c:pt>
                      <c:pt idx="6006">
                        <c:v>4.6724866528052802</c:v>
                      </c:pt>
                      <c:pt idx="6007">
                        <c:v>4.6769232305030499</c:v>
                      </c:pt>
                      <c:pt idx="6008">
                        <c:v>4.6813598082008196</c:v>
                      </c:pt>
                      <c:pt idx="6009">
                        <c:v>4.6857963858986</c:v>
                      </c:pt>
                      <c:pt idx="6010">
                        <c:v>4.69023296359636</c:v>
                      </c:pt>
                      <c:pt idx="6011">
                        <c:v>4.6946695412941297</c:v>
                      </c:pt>
                      <c:pt idx="6012">
                        <c:v>4.6991061189919003</c:v>
                      </c:pt>
                      <c:pt idx="6013">
                        <c:v>4.7035426966896701</c:v>
                      </c:pt>
                      <c:pt idx="6014">
                        <c:v>4.7079792743874398</c:v>
                      </c:pt>
                      <c:pt idx="6015">
                        <c:v>4.7124158520852104</c:v>
                      </c:pt>
                      <c:pt idx="6016">
                        <c:v>4.7168524297829801</c:v>
                      </c:pt>
                      <c:pt idx="6017">
                        <c:v>4.7212890074807499</c:v>
                      </c:pt>
                      <c:pt idx="6018">
                        <c:v>4.7257255851785196</c:v>
                      </c:pt>
                      <c:pt idx="6019">
                        <c:v>4.7301621628762902</c:v>
                      </c:pt>
                      <c:pt idx="6020">
                        <c:v>4.7345987405740599</c:v>
                      </c:pt>
                      <c:pt idx="6021">
                        <c:v>4.7390353182718297</c:v>
                      </c:pt>
                      <c:pt idx="6022">
                        <c:v>4.7434718959696003</c:v>
                      </c:pt>
                      <c:pt idx="6023">
                        <c:v>4.74790847366737</c:v>
                      </c:pt>
                      <c:pt idx="6024">
                        <c:v>4.7523450513651397</c:v>
                      </c:pt>
                      <c:pt idx="6025">
                        <c:v>4.7567816290629104</c:v>
                      </c:pt>
                      <c:pt idx="6026">
                        <c:v>4.7612182067606801</c:v>
                      </c:pt>
                      <c:pt idx="6027">
                        <c:v>4.7656547844584498</c:v>
                      </c:pt>
                      <c:pt idx="6028">
                        <c:v>4.7700913621562204</c:v>
                      </c:pt>
                      <c:pt idx="6029">
                        <c:v>4.7745279398539902</c:v>
                      </c:pt>
                      <c:pt idx="6030">
                        <c:v>4.7789645175517599</c:v>
                      </c:pt>
                      <c:pt idx="6031">
                        <c:v>4.7834010952495198</c:v>
                      </c:pt>
                      <c:pt idx="6032">
                        <c:v>4.7878376729472896</c:v>
                      </c:pt>
                      <c:pt idx="6033">
                        <c:v>4.79227425064507</c:v>
                      </c:pt>
                      <c:pt idx="6034">
                        <c:v>4.7967108283428397</c:v>
                      </c:pt>
                      <c:pt idx="6035">
                        <c:v>4.8011474060406103</c:v>
                      </c:pt>
                      <c:pt idx="6036">
                        <c:v>4.80558398373838</c:v>
                      </c:pt>
                      <c:pt idx="6037">
                        <c:v>4.8100205614361498</c:v>
                      </c:pt>
                      <c:pt idx="6038">
                        <c:v>4.8144571391339204</c:v>
                      </c:pt>
                      <c:pt idx="6039">
                        <c:v>4.8188937168316901</c:v>
                      </c:pt>
                      <c:pt idx="6040">
                        <c:v>4.8233302945294501</c:v>
                      </c:pt>
                      <c:pt idx="6041">
                        <c:v>4.8277668722272198</c:v>
                      </c:pt>
                      <c:pt idx="6042">
                        <c:v>4.8322034499249904</c:v>
                      </c:pt>
                      <c:pt idx="6043">
                        <c:v>4.8366400276227601</c:v>
                      </c:pt>
                      <c:pt idx="6044">
                        <c:v>4.8410766053205299</c:v>
                      </c:pt>
                      <c:pt idx="6045">
                        <c:v>4.8455131830183102</c:v>
                      </c:pt>
                      <c:pt idx="6046">
                        <c:v>4.84994976071608</c:v>
                      </c:pt>
                      <c:pt idx="6047">
                        <c:v>4.8543863384138497</c:v>
                      </c:pt>
                      <c:pt idx="6048">
                        <c:v>4.8588229161116203</c:v>
                      </c:pt>
                      <c:pt idx="6049">
                        <c:v>4.8632594938093803</c:v>
                      </c:pt>
                      <c:pt idx="6050">
                        <c:v>4.86769607150715</c:v>
                      </c:pt>
                      <c:pt idx="6051">
                        <c:v>4.8721326492049197</c:v>
                      </c:pt>
                      <c:pt idx="6052">
                        <c:v>4.8765692269026903</c:v>
                      </c:pt>
                      <c:pt idx="6053">
                        <c:v>4.8810058046004601</c:v>
                      </c:pt>
                      <c:pt idx="6054">
                        <c:v>4.8854423822982298</c:v>
                      </c:pt>
                      <c:pt idx="6055">
                        <c:v>4.8898789599960004</c:v>
                      </c:pt>
                      <c:pt idx="6056">
                        <c:v>4.8943155376937701</c:v>
                      </c:pt>
                      <c:pt idx="6057">
                        <c:v>4.8987521153915399</c:v>
                      </c:pt>
                      <c:pt idx="6058">
                        <c:v>4.9031886930893096</c:v>
                      </c:pt>
                      <c:pt idx="6059">
                        <c:v>4.9076252707870802</c:v>
                      </c:pt>
                      <c:pt idx="6060">
                        <c:v>4.9120618484848499</c:v>
                      </c:pt>
                      <c:pt idx="6061">
                        <c:v>4.9164984261826197</c:v>
                      </c:pt>
                      <c:pt idx="6062">
                        <c:v>4.9209350038803903</c:v>
                      </c:pt>
                      <c:pt idx="6063">
                        <c:v>4.92537158157816</c:v>
                      </c:pt>
                      <c:pt idx="6064">
                        <c:v>4.9298081592759297</c:v>
                      </c:pt>
                      <c:pt idx="6065">
                        <c:v>4.9342447369737004</c:v>
                      </c:pt>
                      <c:pt idx="6066">
                        <c:v>4.9386813146714701</c:v>
                      </c:pt>
                      <c:pt idx="6067">
                        <c:v>4.9431178923692398</c:v>
                      </c:pt>
                      <c:pt idx="6068">
                        <c:v>4.9475544700670104</c:v>
                      </c:pt>
                      <c:pt idx="6069">
                        <c:v>4.9519910477647802</c:v>
                      </c:pt>
                      <c:pt idx="6070">
                        <c:v>4.9564276254625499</c:v>
                      </c:pt>
                      <c:pt idx="6071">
                        <c:v>4.9608642031603196</c:v>
                      </c:pt>
                      <c:pt idx="6072">
                        <c:v>4.9653007808580902</c:v>
                      </c:pt>
                      <c:pt idx="6073">
                        <c:v>4.96973735855586</c:v>
                      </c:pt>
                      <c:pt idx="6074">
                        <c:v>4.9741739362536297</c:v>
                      </c:pt>
                      <c:pt idx="6075">
                        <c:v>4.9786105139514003</c:v>
                      </c:pt>
                      <c:pt idx="6076">
                        <c:v>4.98304709164917</c:v>
                      </c:pt>
                      <c:pt idx="6077">
                        <c:v>4.9874836693469398</c:v>
                      </c:pt>
                      <c:pt idx="6078">
                        <c:v>4.9919202470446997</c:v>
                      </c:pt>
                      <c:pt idx="6079">
                        <c:v>4.9963568247424703</c:v>
                      </c:pt>
                      <c:pt idx="6080">
                        <c:v>5.0007934024402401</c:v>
                      </c:pt>
                      <c:pt idx="6081">
                        <c:v>5.0052299801380196</c:v>
                      </c:pt>
                      <c:pt idx="6082">
                        <c:v>5.0096665578357902</c:v>
                      </c:pt>
                      <c:pt idx="6083">
                        <c:v>5.0141031355335599</c:v>
                      </c:pt>
                      <c:pt idx="6084">
                        <c:v>5.0185397132313296</c:v>
                      </c:pt>
                      <c:pt idx="6085">
                        <c:v>5.0229762909291003</c:v>
                      </c:pt>
                      <c:pt idx="6086">
                        <c:v>5.02741286862687</c:v>
                      </c:pt>
                      <c:pt idx="6087">
                        <c:v>5.0318494463246397</c:v>
                      </c:pt>
                      <c:pt idx="6088">
                        <c:v>5.0362860240223997</c:v>
                      </c:pt>
                      <c:pt idx="6089">
                        <c:v>5.0407226017201703</c:v>
                      </c:pt>
                      <c:pt idx="6090">
                        <c:v>5.04515917941794</c:v>
                      </c:pt>
                      <c:pt idx="6091">
                        <c:v>5.0495957571157097</c:v>
                      </c:pt>
                      <c:pt idx="6092">
                        <c:v>5.0540323348134901</c:v>
                      </c:pt>
                      <c:pt idx="6093">
                        <c:v>5.0584689125112501</c:v>
                      </c:pt>
                      <c:pt idx="6094">
                        <c:v>5.0629054902090198</c:v>
                      </c:pt>
                      <c:pt idx="6095">
                        <c:v>5.0673420679067904</c:v>
                      </c:pt>
                      <c:pt idx="6096">
                        <c:v>5.0717786456045602</c:v>
                      </c:pt>
                      <c:pt idx="6097">
                        <c:v>5.0762152233023299</c:v>
                      </c:pt>
                      <c:pt idx="6098">
                        <c:v>5.0806518010000996</c:v>
                      </c:pt>
                      <c:pt idx="6099">
                        <c:v>5.0850883786978702</c:v>
                      </c:pt>
                      <c:pt idx="6100">
                        <c:v>5.08952495639564</c:v>
                      </c:pt>
                      <c:pt idx="6101">
                        <c:v>5.0939615340934097</c:v>
                      </c:pt>
                      <c:pt idx="6102">
                        <c:v>5.0983981117911803</c:v>
                      </c:pt>
                      <c:pt idx="6103">
                        <c:v>5.10283468948895</c:v>
                      </c:pt>
                      <c:pt idx="6104">
                        <c:v>5.1072712671867198</c:v>
                      </c:pt>
                      <c:pt idx="6105">
                        <c:v>5.1117078448844904</c:v>
                      </c:pt>
                      <c:pt idx="6106">
                        <c:v>5.1161444225822601</c:v>
                      </c:pt>
                      <c:pt idx="6107">
                        <c:v>5.1205810002800298</c:v>
                      </c:pt>
                      <c:pt idx="6108">
                        <c:v>5.1250175779778004</c:v>
                      </c:pt>
                      <c:pt idx="6109">
                        <c:v>5.1294541556755702</c:v>
                      </c:pt>
                      <c:pt idx="6110">
                        <c:v>5.1338907333733399</c:v>
                      </c:pt>
                      <c:pt idx="6111">
                        <c:v>5.1383273110711096</c:v>
                      </c:pt>
                      <c:pt idx="6112">
                        <c:v>5.1427638887688802</c:v>
                      </c:pt>
                      <c:pt idx="6113">
                        <c:v>5.14720046646665</c:v>
                      </c:pt>
                      <c:pt idx="6114">
                        <c:v>5.1516370441644197</c:v>
                      </c:pt>
                      <c:pt idx="6115">
                        <c:v>5.1560736218621903</c:v>
                      </c:pt>
                      <c:pt idx="6116">
                        <c:v>5.16051019955996</c:v>
                      </c:pt>
                      <c:pt idx="6117">
                        <c:v>5.1649467772577298</c:v>
                      </c:pt>
                      <c:pt idx="6118">
                        <c:v>5.1693833549555004</c:v>
                      </c:pt>
                      <c:pt idx="6119">
                        <c:v>5.1738199326532701</c:v>
                      </c:pt>
                      <c:pt idx="6120">
                        <c:v>5.1782565103510398</c:v>
                      </c:pt>
                      <c:pt idx="6121">
                        <c:v>5.1826930880488096</c:v>
                      </c:pt>
                      <c:pt idx="6122">
                        <c:v>5.1871296657465802</c:v>
                      </c:pt>
                      <c:pt idx="6123">
                        <c:v>5.1915662434443499</c:v>
                      </c:pt>
                      <c:pt idx="6124">
                        <c:v>5.1960028211421196</c:v>
                      </c:pt>
                      <c:pt idx="6125">
                        <c:v>5.2004393988398903</c:v>
                      </c:pt>
                      <c:pt idx="6126">
                        <c:v>5.2048759765376502</c:v>
                      </c:pt>
                      <c:pt idx="6127">
                        <c:v>5.2093125542354199</c:v>
                      </c:pt>
                      <c:pt idx="6128">
                        <c:v>5.2137491319332003</c:v>
                      </c:pt>
                      <c:pt idx="6129">
                        <c:v>5.2181857096309701</c:v>
                      </c:pt>
                      <c:pt idx="6130">
                        <c:v>5.2226222873287398</c:v>
                      </c:pt>
                      <c:pt idx="6131">
                        <c:v>5.2270588650265104</c:v>
                      </c:pt>
                      <c:pt idx="6132">
                        <c:v>5.2314954427242704</c:v>
                      </c:pt>
                      <c:pt idx="6133">
                        <c:v>5.2359320204220401</c:v>
                      </c:pt>
                      <c:pt idx="6134">
                        <c:v>5.2403685981198196</c:v>
                      </c:pt>
                      <c:pt idx="6135">
                        <c:v>5.2448051758175804</c:v>
                      </c:pt>
                      <c:pt idx="6136">
                        <c:v>5.2492417535153502</c:v>
                      </c:pt>
                      <c:pt idx="6137">
                        <c:v>5.2536783312131199</c:v>
                      </c:pt>
                      <c:pt idx="6138">
                        <c:v>5.2581149089108896</c:v>
                      </c:pt>
                      <c:pt idx="6139">
                        <c:v>5.2625514866086602</c:v>
                      </c:pt>
                      <c:pt idx="6140">
                        <c:v>5.26698806430643</c:v>
                      </c:pt>
                      <c:pt idx="6141">
                        <c:v>5.2714246420041997</c:v>
                      </c:pt>
                      <c:pt idx="6142">
                        <c:v>5.2758612197019703</c:v>
                      </c:pt>
                      <c:pt idx="6143">
                        <c:v>5.28029779739974</c:v>
                      </c:pt>
                      <c:pt idx="6144">
                        <c:v>5.2847343750975098</c:v>
                      </c:pt>
                      <c:pt idx="6145">
                        <c:v>5.2891709527952804</c:v>
                      </c:pt>
                      <c:pt idx="6146">
                        <c:v>5.2936075304930501</c:v>
                      </c:pt>
                      <c:pt idx="6147">
                        <c:v>5.2980441081908198</c:v>
                      </c:pt>
                      <c:pt idx="6148">
                        <c:v>5.3024806858885896</c:v>
                      </c:pt>
                      <c:pt idx="6149">
                        <c:v>5.3069172635863602</c:v>
                      </c:pt>
                      <c:pt idx="6150">
                        <c:v>5.3113538412841299</c:v>
                      </c:pt>
                      <c:pt idx="6151">
                        <c:v>5.3157904189818996</c:v>
                      </c:pt>
                      <c:pt idx="6152">
                        <c:v>5.3202269966796703</c:v>
                      </c:pt>
                      <c:pt idx="6153">
                        <c:v>5.32466357437744</c:v>
                      </c:pt>
                      <c:pt idx="6154">
                        <c:v>5.3291001520752097</c:v>
                      </c:pt>
                      <c:pt idx="6155">
                        <c:v>5.3335367297729803</c:v>
                      </c:pt>
                      <c:pt idx="6156">
                        <c:v>5.3379733074707501</c:v>
                      </c:pt>
                      <c:pt idx="6157">
                        <c:v>5.3424098851685198</c:v>
                      </c:pt>
                      <c:pt idx="6158">
                        <c:v>5.3468464628662904</c:v>
                      </c:pt>
                      <c:pt idx="6159">
                        <c:v>5.3512830405640601</c:v>
                      </c:pt>
                      <c:pt idx="6160">
                        <c:v>5.3557196182618299</c:v>
                      </c:pt>
                      <c:pt idx="6161">
                        <c:v>5.3601561959595996</c:v>
                      </c:pt>
                      <c:pt idx="6162">
                        <c:v>5.3645927736573702</c:v>
                      </c:pt>
                      <c:pt idx="6163">
                        <c:v>5.3690293513551399</c:v>
                      </c:pt>
                      <c:pt idx="6164">
                        <c:v>5.3734659290529097</c:v>
                      </c:pt>
                      <c:pt idx="6165">
                        <c:v>5.3779025067506803</c:v>
                      </c:pt>
                      <c:pt idx="6166">
                        <c:v>5.38233908444845</c:v>
                      </c:pt>
                      <c:pt idx="6167">
                        <c:v>5.3867756621462197</c:v>
                      </c:pt>
                      <c:pt idx="6168">
                        <c:v>5.3912122398439903</c:v>
                      </c:pt>
                      <c:pt idx="6169">
                        <c:v>5.3956488175417601</c:v>
                      </c:pt>
                      <c:pt idx="6170">
                        <c:v>5.4000853952395298</c:v>
                      </c:pt>
                      <c:pt idx="6171">
                        <c:v>5.4045219729373004</c:v>
                      </c:pt>
                      <c:pt idx="6172">
                        <c:v>5.4089585506350701</c:v>
                      </c:pt>
                      <c:pt idx="6173">
                        <c:v>5.4133951283328301</c:v>
                      </c:pt>
                      <c:pt idx="6174">
                        <c:v>5.4178317060305998</c:v>
                      </c:pt>
                      <c:pt idx="6175">
                        <c:v>5.4222682837283802</c:v>
                      </c:pt>
                      <c:pt idx="6176">
                        <c:v>5.4267048614261499</c:v>
                      </c:pt>
                      <c:pt idx="6177">
                        <c:v>5.4311414391239099</c:v>
                      </c:pt>
                      <c:pt idx="6178">
                        <c:v>5.4355780168216796</c:v>
                      </c:pt>
                      <c:pt idx="6179">
                        <c:v>5.4400145945194502</c:v>
                      </c:pt>
                      <c:pt idx="6180">
                        <c:v>5.44445117221722</c:v>
                      </c:pt>
                      <c:pt idx="6181">
                        <c:v>5.4488877499150004</c:v>
                      </c:pt>
                      <c:pt idx="6182">
                        <c:v>5.4533243276127603</c:v>
                      </c:pt>
                      <c:pt idx="6183">
                        <c:v>5.45776090531053</c:v>
                      </c:pt>
                      <c:pt idx="6184">
                        <c:v>5.4621974830082998</c:v>
                      </c:pt>
                      <c:pt idx="6185">
                        <c:v>5.4666340607060704</c:v>
                      </c:pt>
                      <c:pt idx="6186">
                        <c:v>5.4710706384038401</c:v>
                      </c:pt>
                      <c:pt idx="6187">
                        <c:v>5.4755072161016098</c:v>
                      </c:pt>
                      <c:pt idx="6188">
                        <c:v>5.4799437937993796</c:v>
                      </c:pt>
                      <c:pt idx="6189">
                        <c:v>5.4843803714971502</c:v>
                      </c:pt>
                      <c:pt idx="6190">
                        <c:v>5.4888169491949199</c:v>
                      </c:pt>
                      <c:pt idx="6191">
                        <c:v>5.4932535268926896</c:v>
                      </c:pt>
                      <c:pt idx="6192">
                        <c:v>5.4976901045904603</c:v>
                      </c:pt>
                      <c:pt idx="6193">
                        <c:v>5.50212668228823</c:v>
                      </c:pt>
                      <c:pt idx="6194">
                        <c:v>5.5065632599859997</c:v>
                      </c:pt>
                      <c:pt idx="6195">
                        <c:v>5.5109998376837703</c:v>
                      </c:pt>
                      <c:pt idx="6196">
                        <c:v>5.5154364153815401</c:v>
                      </c:pt>
                      <c:pt idx="6197">
                        <c:v>5.5198729930793098</c:v>
                      </c:pt>
                      <c:pt idx="6198">
                        <c:v>5.5243095707770804</c:v>
                      </c:pt>
                      <c:pt idx="6199">
                        <c:v>5.5287461484748501</c:v>
                      </c:pt>
                      <c:pt idx="6200">
                        <c:v>5.5331827261726199</c:v>
                      </c:pt>
                      <c:pt idx="6201">
                        <c:v>5.5376193038703896</c:v>
                      </c:pt>
                      <c:pt idx="6202">
                        <c:v>5.5420558815681602</c:v>
                      </c:pt>
                      <c:pt idx="6203">
                        <c:v>5.5464924592659299</c:v>
                      </c:pt>
                      <c:pt idx="6204">
                        <c:v>5.5509290369636997</c:v>
                      </c:pt>
                      <c:pt idx="6205">
                        <c:v>5.5553656146614703</c:v>
                      </c:pt>
                      <c:pt idx="6206">
                        <c:v>5.55980219235924</c:v>
                      </c:pt>
                      <c:pt idx="6207">
                        <c:v>5.5642387700570097</c:v>
                      </c:pt>
                      <c:pt idx="6208">
                        <c:v>5.5686753477547803</c:v>
                      </c:pt>
                      <c:pt idx="6209">
                        <c:v>5.5731119254525501</c:v>
                      </c:pt>
                      <c:pt idx="6210">
                        <c:v>5.5775485031503198</c:v>
                      </c:pt>
                      <c:pt idx="6211">
                        <c:v>5.5819850808480904</c:v>
                      </c:pt>
                      <c:pt idx="6212">
                        <c:v>5.5864216585458601</c:v>
                      </c:pt>
                      <c:pt idx="6213">
                        <c:v>5.5908582362436299</c:v>
                      </c:pt>
                      <c:pt idx="6214">
                        <c:v>5.5952948139413996</c:v>
                      </c:pt>
                      <c:pt idx="6215">
                        <c:v>5.5997313916391702</c:v>
                      </c:pt>
                      <c:pt idx="6216">
                        <c:v>5.6041679693369399</c:v>
                      </c:pt>
                      <c:pt idx="6217">
                        <c:v>5.6086045470347097</c:v>
                      </c:pt>
                      <c:pt idx="6218">
                        <c:v>5.6130411247324803</c:v>
                      </c:pt>
                      <c:pt idx="6219">
                        <c:v>5.61747770243025</c:v>
                      </c:pt>
                      <c:pt idx="6220">
                        <c:v>5.62191428012801</c:v>
                      </c:pt>
                      <c:pt idx="6221">
                        <c:v>5.6263508578257797</c:v>
                      </c:pt>
                      <c:pt idx="6222">
                        <c:v>5.6307874355235503</c:v>
                      </c:pt>
                      <c:pt idx="6223">
                        <c:v>5.63522401322132</c:v>
                      </c:pt>
                      <c:pt idx="6224">
                        <c:v>5.6396605909190898</c:v>
                      </c:pt>
                      <c:pt idx="6225">
                        <c:v>5.6440971686168604</c:v>
                      </c:pt>
                      <c:pt idx="6226">
                        <c:v>5.6485337463146301</c:v>
                      </c:pt>
                      <c:pt idx="6227">
                        <c:v>5.6529703240123998</c:v>
                      </c:pt>
                      <c:pt idx="6228">
                        <c:v>5.6574069017101802</c:v>
                      </c:pt>
                      <c:pt idx="6229">
                        <c:v>5.66184347940795</c:v>
                      </c:pt>
                      <c:pt idx="6230">
                        <c:v>5.6662800571057099</c:v>
                      </c:pt>
                      <c:pt idx="6231">
                        <c:v>5.6707166348034796</c:v>
                      </c:pt>
                      <c:pt idx="6232">
                        <c:v>5.6751532125012503</c:v>
                      </c:pt>
                      <c:pt idx="6233">
                        <c:v>5.67958979019902</c:v>
                      </c:pt>
                      <c:pt idx="6234">
                        <c:v>5.6840263678967897</c:v>
                      </c:pt>
                      <c:pt idx="6235">
                        <c:v>5.6884629455945603</c:v>
                      </c:pt>
                      <c:pt idx="6236">
                        <c:v>5.6928995232923301</c:v>
                      </c:pt>
                      <c:pt idx="6237">
                        <c:v>5.6973361009900998</c:v>
                      </c:pt>
                      <c:pt idx="6238">
                        <c:v>5.7017726786878704</c:v>
                      </c:pt>
                      <c:pt idx="6239">
                        <c:v>5.7062092563856401</c:v>
                      </c:pt>
                      <c:pt idx="6240">
                        <c:v>5.7106458340834099</c:v>
                      </c:pt>
                      <c:pt idx="6241">
                        <c:v>5.7150824117811796</c:v>
                      </c:pt>
                      <c:pt idx="6242">
                        <c:v>5.7195189894789502</c:v>
                      </c:pt>
                      <c:pt idx="6243">
                        <c:v>5.7239555671767199</c:v>
                      </c:pt>
                      <c:pt idx="6244">
                        <c:v>5.7283921448744897</c:v>
                      </c:pt>
                      <c:pt idx="6245">
                        <c:v>5.7328287225722603</c:v>
                      </c:pt>
                      <c:pt idx="6246">
                        <c:v>5.73726530027003</c:v>
                      </c:pt>
                      <c:pt idx="6247">
                        <c:v>5.7417018779677997</c:v>
                      </c:pt>
                      <c:pt idx="6248">
                        <c:v>5.7461384556655704</c:v>
                      </c:pt>
                      <c:pt idx="6249">
                        <c:v>5.7505750333633401</c:v>
                      </c:pt>
                      <c:pt idx="6250">
                        <c:v>5.7550116110611098</c:v>
                      </c:pt>
                      <c:pt idx="6251">
                        <c:v>5.7594481887588804</c:v>
                      </c:pt>
                      <c:pt idx="6252">
                        <c:v>5.7638847664566502</c:v>
                      </c:pt>
                      <c:pt idx="6253">
                        <c:v>5.7683213441544199</c:v>
                      </c:pt>
                      <c:pt idx="6254">
                        <c:v>5.7727579218521896</c:v>
                      </c:pt>
                      <c:pt idx="6255">
                        <c:v>5.7771944995499602</c:v>
                      </c:pt>
                      <c:pt idx="6256">
                        <c:v>5.78163107724773</c:v>
                      </c:pt>
                      <c:pt idx="6257">
                        <c:v>5.7860676549454997</c:v>
                      </c:pt>
                      <c:pt idx="6258">
                        <c:v>5.7905042326432703</c:v>
                      </c:pt>
                      <c:pt idx="6259">
                        <c:v>5.79494081034104</c:v>
                      </c:pt>
                      <c:pt idx="6260">
                        <c:v>5.7993773880388</c:v>
                      </c:pt>
                      <c:pt idx="6261">
                        <c:v>5.8038139657365697</c:v>
                      </c:pt>
                      <c:pt idx="6262">
                        <c:v>5.8082505434343403</c:v>
                      </c:pt>
                      <c:pt idx="6263">
                        <c:v>5.8126871211321101</c:v>
                      </c:pt>
                      <c:pt idx="6264">
                        <c:v>5.8171236988298904</c:v>
                      </c:pt>
                      <c:pt idx="6265">
                        <c:v>5.8215602765276602</c:v>
                      </c:pt>
                      <c:pt idx="6266">
                        <c:v>5.8259968542254299</c:v>
                      </c:pt>
                      <c:pt idx="6267">
                        <c:v>5.8304334319231899</c:v>
                      </c:pt>
                      <c:pt idx="6268">
                        <c:v>5.8348700096209596</c:v>
                      </c:pt>
                      <c:pt idx="6269">
                        <c:v>5.8393065873187302</c:v>
                      </c:pt>
                      <c:pt idx="6270">
                        <c:v>5.8437431650164999</c:v>
                      </c:pt>
                      <c:pt idx="6271">
                        <c:v>5.8481797427142697</c:v>
                      </c:pt>
                      <c:pt idx="6272">
                        <c:v>5.8526163204120403</c:v>
                      </c:pt>
                      <c:pt idx="6273">
                        <c:v>5.85705289810981</c:v>
                      </c:pt>
                      <c:pt idx="6274">
                        <c:v>5.8614894758075797</c:v>
                      </c:pt>
                      <c:pt idx="6275">
                        <c:v>5.8659260535053601</c:v>
                      </c:pt>
                      <c:pt idx="6276">
                        <c:v>5.8703626312031298</c:v>
                      </c:pt>
                      <c:pt idx="6277">
                        <c:v>5.8747992089008898</c:v>
                      </c:pt>
                      <c:pt idx="6278">
                        <c:v>5.8792357865986604</c:v>
                      </c:pt>
                      <c:pt idx="6279">
                        <c:v>5.8836723642964301</c:v>
                      </c:pt>
                      <c:pt idx="6280">
                        <c:v>5.8881089419941999</c:v>
                      </c:pt>
                      <c:pt idx="6281">
                        <c:v>5.8925455196919696</c:v>
                      </c:pt>
                      <c:pt idx="6282">
                        <c:v>5.8969820973897402</c:v>
                      </c:pt>
                      <c:pt idx="6283">
                        <c:v>5.9014186750875099</c:v>
                      </c:pt>
                      <c:pt idx="6284">
                        <c:v>5.9058552527852797</c:v>
                      </c:pt>
                      <c:pt idx="6285">
                        <c:v>5.9102918304830503</c:v>
                      </c:pt>
                      <c:pt idx="6286">
                        <c:v>5.91472840818082</c:v>
                      </c:pt>
                      <c:pt idx="6287">
                        <c:v>5.9191649858785897</c:v>
                      </c:pt>
                      <c:pt idx="6288">
                        <c:v>5.9236015635763604</c:v>
                      </c:pt>
                      <c:pt idx="6289">
                        <c:v>5.9280381412741301</c:v>
                      </c:pt>
                      <c:pt idx="6290">
                        <c:v>5.9324747189718998</c:v>
                      </c:pt>
                      <c:pt idx="6291">
                        <c:v>5.9369112966696704</c:v>
                      </c:pt>
                      <c:pt idx="6292">
                        <c:v>5.9413478743674402</c:v>
                      </c:pt>
                      <c:pt idx="6293">
                        <c:v>5.9457844520652099</c:v>
                      </c:pt>
                      <c:pt idx="6294">
                        <c:v>5.9502210297629796</c:v>
                      </c:pt>
                      <c:pt idx="6295">
                        <c:v>5.9546576074607502</c:v>
                      </c:pt>
                      <c:pt idx="6296">
                        <c:v>5.95909418515852</c:v>
                      </c:pt>
                      <c:pt idx="6297">
                        <c:v>5.9635307628562897</c:v>
                      </c:pt>
                      <c:pt idx="6298">
                        <c:v>5.9679673405540603</c:v>
                      </c:pt>
                      <c:pt idx="6299">
                        <c:v>5.97240391825183</c:v>
                      </c:pt>
                      <c:pt idx="6300">
                        <c:v>5.9768404959495998</c:v>
                      </c:pt>
                      <c:pt idx="6301">
                        <c:v>5.9812770736473704</c:v>
                      </c:pt>
                      <c:pt idx="6302">
                        <c:v>5.9857136513451401</c:v>
                      </c:pt>
                      <c:pt idx="6303">
                        <c:v>5.9901502290429098</c:v>
                      </c:pt>
                      <c:pt idx="6304">
                        <c:v>5.9945868067406796</c:v>
                      </c:pt>
                      <c:pt idx="6305">
                        <c:v>5.9990233844384404</c:v>
                      </c:pt>
                      <c:pt idx="6306">
                        <c:v>6.0034599621362101</c:v>
                      </c:pt>
                      <c:pt idx="6307">
                        <c:v>6.0078965398339799</c:v>
                      </c:pt>
                      <c:pt idx="6308">
                        <c:v>6.0123331175317496</c:v>
                      </c:pt>
                      <c:pt idx="6309">
                        <c:v>6.0167696952295202</c:v>
                      </c:pt>
                      <c:pt idx="6310">
                        <c:v>6.0212062729272899</c:v>
                      </c:pt>
                      <c:pt idx="6311">
                        <c:v>6.0256428506250703</c:v>
                      </c:pt>
                      <c:pt idx="6312">
                        <c:v>6.0300794283228401</c:v>
                      </c:pt>
                      <c:pt idx="6313">
                        <c:v>6.0345160060206098</c:v>
                      </c:pt>
                      <c:pt idx="6314">
                        <c:v>6.0389525837183804</c:v>
                      </c:pt>
                      <c:pt idx="6315">
                        <c:v>6.0433891614161404</c:v>
                      </c:pt>
                      <c:pt idx="6316">
                        <c:v>6.0478257391139101</c:v>
                      </c:pt>
                      <c:pt idx="6317">
                        <c:v>6.0522623168116798</c:v>
                      </c:pt>
                      <c:pt idx="6318">
                        <c:v>6.0566988945094504</c:v>
                      </c:pt>
                      <c:pt idx="6319">
                        <c:v>6.0611354722072202</c:v>
                      </c:pt>
                      <c:pt idx="6320">
                        <c:v>6.0655720499049899</c:v>
                      </c:pt>
                      <c:pt idx="6321">
                        <c:v>6.0700086276027596</c:v>
                      </c:pt>
                      <c:pt idx="6322">
                        <c:v>6.07444520530054</c:v>
                      </c:pt>
                      <c:pt idx="6323">
                        <c:v>6.0788817829983097</c:v>
                      </c:pt>
                      <c:pt idx="6324">
                        <c:v>6.0833183606960697</c:v>
                      </c:pt>
                      <c:pt idx="6325">
                        <c:v>6.0877549383938403</c:v>
                      </c:pt>
                      <c:pt idx="6326">
                        <c:v>6.09219151609161</c:v>
                      </c:pt>
                      <c:pt idx="6327">
                        <c:v>6.0966280937893798</c:v>
                      </c:pt>
                      <c:pt idx="6328">
                        <c:v>6.1010646714871504</c:v>
                      </c:pt>
                      <c:pt idx="6329">
                        <c:v>6.1055012491849201</c:v>
                      </c:pt>
                      <c:pt idx="6330">
                        <c:v>6.1099378268826898</c:v>
                      </c:pt>
                      <c:pt idx="6331">
                        <c:v>6.1143744045804604</c:v>
                      </c:pt>
                      <c:pt idx="6332">
                        <c:v>6.1188109822782302</c:v>
                      </c:pt>
                      <c:pt idx="6333">
                        <c:v>6.1232475599759999</c:v>
                      </c:pt>
                      <c:pt idx="6334">
                        <c:v>6.1276841376737696</c:v>
                      </c:pt>
                      <c:pt idx="6335">
                        <c:v>6.1321207153715402</c:v>
                      </c:pt>
                      <c:pt idx="6336">
                        <c:v>6.13655729306931</c:v>
                      </c:pt>
                      <c:pt idx="6337">
                        <c:v>6.1409938707670797</c:v>
                      </c:pt>
                      <c:pt idx="6338">
                        <c:v>6.1454304484648503</c:v>
                      </c:pt>
                      <c:pt idx="6339">
                        <c:v>6.14986702616262</c:v>
                      </c:pt>
                      <c:pt idx="6340">
                        <c:v>6.1543036038603898</c:v>
                      </c:pt>
                      <c:pt idx="6341">
                        <c:v>6.1587401815581604</c:v>
                      </c:pt>
                      <c:pt idx="6342">
                        <c:v>6.1631767592559301</c:v>
                      </c:pt>
                      <c:pt idx="6343">
                        <c:v>6.1676133369536998</c:v>
                      </c:pt>
                      <c:pt idx="6344">
                        <c:v>6.1720499146514598</c:v>
                      </c:pt>
                      <c:pt idx="6345">
                        <c:v>6.1764864923492304</c:v>
                      </c:pt>
                      <c:pt idx="6346">
                        <c:v>6.1809230700470099</c:v>
                      </c:pt>
                      <c:pt idx="6347">
                        <c:v>6.1853596477447796</c:v>
                      </c:pt>
                      <c:pt idx="6348">
                        <c:v>6.1897962254425503</c:v>
                      </c:pt>
                      <c:pt idx="6349">
                        <c:v>6.19423280314032</c:v>
                      </c:pt>
                      <c:pt idx="6350">
                        <c:v>6.1986693808380897</c:v>
                      </c:pt>
                      <c:pt idx="6351">
                        <c:v>6.2031059585358603</c:v>
                      </c:pt>
                      <c:pt idx="6352">
                        <c:v>6.2075425362336301</c:v>
                      </c:pt>
                      <c:pt idx="6353">
                        <c:v>6.21197911393139</c:v>
                      </c:pt>
                      <c:pt idx="6354">
                        <c:v>6.2164156916291597</c:v>
                      </c:pt>
                      <c:pt idx="6355">
                        <c:v>6.2208522693269304</c:v>
                      </c:pt>
                      <c:pt idx="6356">
                        <c:v>6.2252888470247001</c:v>
                      </c:pt>
                      <c:pt idx="6357">
                        <c:v>6.2297254247224698</c:v>
                      </c:pt>
                      <c:pt idx="6358">
                        <c:v>6.2341620024202502</c:v>
                      </c:pt>
                      <c:pt idx="6359">
                        <c:v>6.2385985801180199</c:v>
                      </c:pt>
                      <c:pt idx="6360">
                        <c:v>6.2430351578157897</c:v>
                      </c:pt>
                      <c:pt idx="6361">
                        <c:v>6.2474717355135603</c:v>
                      </c:pt>
                      <c:pt idx="6362">
                        <c:v>6.2519083132113202</c:v>
                      </c:pt>
                      <c:pt idx="6363">
                        <c:v>6.25634489090909</c:v>
                      </c:pt>
                      <c:pt idx="6364">
                        <c:v>6.2607814686068597</c:v>
                      </c:pt>
                      <c:pt idx="6365">
                        <c:v>6.2652180463046303</c:v>
                      </c:pt>
                      <c:pt idx="6366">
                        <c:v>6.2696546240024</c:v>
                      </c:pt>
                      <c:pt idx="6367">
                        <c:v>6.2740912017001698</c:v>
                      </c:pt>
                      <c:pt idx="6368">
                        <c:v>6.2785277793979404</c:v>
                      </c:pt>
                      <c:pt idx="6369">
                        <c:v>6.2829643570957101</c:v>
                      </c:pt>
                      <c:pt idx="6370">
                        <c:v>6.2874009347934896</c:v>
                      </c:pt>
                      <c:pt idx="6371">
                        <c:v>6.2918375124912496</c:v>
                      </c:pt>
                      <c:pt idx="6372">
                        <c:v>6.2962740901890202</c:v>
                      </c:pt>
                      <c:pt idx="6373">
                        <c:v>6.3007106678867899</c:v>
                      </c:pt>
                      <c:pt idx="6374">
                        <c:v>6.3051472455845596</c:v>
                      </c:pt>
                      <c:pt idx="6375">
                        <c:v>6.3095838232823303</c:v>
                      </c:pt>
                      <c:pt idx="6376">
                        <c:v>6.3140204009801</c:v>
                      </c:pt>
                      <c:pt idx="6377">
                        <c:v>6.3184569786778697</c:v>
                      </c:pt>
                      <c:pt idx="6378">
                        <c:v>6.3228935563756403</c:v>
                      </c:pt>
                      <c:pt idx="6379">
                        <c:v>6.3273301340734101</c:v>
                      </c:pt>
                      <c:pt idx="6380">
                        <c:v>6.3317667117711798</c:v>
                      </c:pt>
                      <c:pt idx="6381">
                        <c:v>6.3362032894689504</c:v>
                      </c:pt>
                      <c:pt idx="6382">
                        <c:v>6.3406398671667201</c:v>
                      </c:pt>
                      <c:pt idx="6383">
                        <c:v>6.3450764448644899</c:v>
                      </c:pt>
                      <c:pt idx="6384">
                        <c:v>6.3495130225622596</c:v>
                      </c:pt>
                      <c:pt idx="6385">
                        <c:v>6.3539496002600302</c:v>
                      </c:pt>
                      <c:pt idx="6386">
                        <c:v>6.3583861779577999</c:v>
                      </c:pt>
                      <c:pt idx="6387">
                        <c:v>6.3628227556555697</c:v>
                      </c:pt>
                      <c:pt idx="6388">
                        <c:v>6.3672593333533403</c:v>
                      </c:pt>
                      <c:pt idx="6389">
                        <c:v>6.37169591105111</c:v>
                      </c:pt>
                      <c:pt idx="6390">
                        <c:v>6.37613248874887</c:v>
                      </c:pt>
                      <c:pt idx="6391">
                        <c:v>6.3805690664466397</c:v>
                      </c:pt>
                      <c:pt idx="6392">
                        <c:v>6.3850056441444103</c:v>
                      </c:pt>
                      <c:pt idx="6393">
                        <c:v>6.38944222184218</c:v>
                      </c:pt>
                      <c:pt idx="6394">
                        <c:v>6.3938787995399604</c:v>
                      </c:pt>
                      <c:pt idx="6395">
                        <c:v>6.3983153772377301</c:v>
                      </c:pt>
                      <c:pt idx="6396">
                        <c:v>6.4027519549354999</c:v>
                      </c:pt>
                      <c:pt idx="6397">
                        <c:v>6.4071885326332696</c:v>
                      </c:pt>
                      <c:pt idx="6398">
                        <c:v>6.4116251103310402</c:v>
                      </c:pt>
                      <c:pt idx="6399">
                        <c:v>6.4160616880288099</c:v>
                      </c:pt>
                      <c:pt idx="6400">
                        <c:v>6.4204982657265699</c:v>
                      </c:pt>
                      <c:pt idx="6401">
                        <c:v>6.4249348434243396</c:v>
                      </c:pt>
                      <c:pt idx="6402">
                        <c:v>6.4293714211221102</c:v>
                      </c:pt>
                      <c:pt idx="6403">
                        <c:v>6.43380799881988</c:v>
                      </c:pt>
                      <c:pt idx="6404">
                        <c:v>6.4382445765176497</c:v>
                      </c:pt>
                      <c:pt idx="6405">
                        <c:v>6.4426811542154301</c:v>
                      </c:pt>
                      <c:pt idx="6406">
                        <c:v>6.4471177319131998</c:v>
                      </c:pt>
                      <c:pt idx="6407">
                        <c:v>6.4515543096109704</c:v>
                      </c:pt>
                      <c:pt idx="6408">
                        <c:v>6.4559908873087402</c:v>
                      </c:pt>
                      <c:pt idx="6409">
                        <c:v>6.4604274650065001</c:v>
                      </c:pt>
                      <c:pt idx="6410">
                        <c:v>6.4648640427042698</c:v>
                      </c:pt>
                      <c:pt idx="6411">
                        <c:v>6.4693006204020396</c:v>
                      </c:pt>
                      <c:pt idx="6412">
                        <c:v>6.4737371980998102</c:v>
                      </c:pt>
                      <c:pt idx="6413">
                        <c:v>6.4781737757975799</c:v>
                      </c:pt>
                      <c:pt idx="6414">
                        <c:v>6.4826103534953496</c:v>
                      </c:pt>
                      <c:pt idx="6415">
                        <c:v>6.4870469311931203</c:v>
                      </c:pt>
                      <c:pt idx="6416">
                        <c:v>6.49148350889089</c:v>
                      </c:pt>
                      <c:pt idx="6417">
                        <c:v>6.4959200865886597</c:v>
                      </c:pt>
                      <c:pt idx="6418">
                        <c:v>6.5003566642864303</c:v>
                      </c:pt>
                      <c:pt idx="6419">
                        <c:v>6.5047932419842001</c:v>
                      </c:pt>
                      <c:pt idx="6420">
                        <c:v>6.5092298196819698</c:v>
                      </c:pt>
                      <c:pt idx="6421">
                        <c:v>6.5136663973797404</c:v>
                      </c:pt>
                      <c:pt idx="6422">
                        <c:v>6.5181029750775101</c:v>
                      </c:pt>
                      <c:pt idx="6423">
                        <c:v>6.5225395527752799</c:v>
                      </c:pt>
                      <c:pt idx="6424">
                        <c:v>6.5269761304730496</c:v>
                      </c:pt>
                      <c:pt idx="6425">
                        <c:v>6.5314127081708202</c:v>
                      </c:pt>
                      <c:pt idx="6426">
                        <c:v>6.5358492858685899</c:v>
                      </c:pt>
                      <c:pt idx="6427">
                        <c:v>6.5402858635663597</c:v>
                      </c:pt>
                      <c:pt idx="6428">
                        <c:v>6.5447224412641196</c:v>
                      </c:pt>
                      <c:pt idx="6429">
                        <c:v>6.5491590189619</c:v>
                      </c:pt>
                      <c:pt idx="6430">
                        <c:v>6.5535955966596697</c:v>
                      </c:pt>
                      <c:pt idx="6431">
                        <c:v>6.5580321743574403</c:v>
                      </c:pt>
                      <c:pt idx="6432">
                        <c:v>6.5624687520552101</c:v>
                      </c:pt>
                      <c:pt idx="6433">
                        <c:v>6.5669053297529798</c:v>
                      </c:pt>
                      <c:pt idx="6434">
                        <c:v>6.5713419074507504</c:v>
                      </c:pt>
                      <c:pt idx="6435">
                        <c:v>6.5757784851485201</c:v>
                      </c:pt>
                      <c:pt idx="6436">
                        <c:v>6.5802150628462899</c:v>
                      </c:pt>
                      <c:pt idx="6437">
                        <c:v>6.5846516405440596</c:v>
                      </c:pt>
                      <c:pt idx="6438">
                        <c:v>6.5890882182418196</c:v>
                      </c:pt>
                      <c:pt idx="6439">
                        <c:v>6.5935247959395902</c:v>
                      </c:pt>
                      <c:pt idx="6440">
                        <c:v>6.5979613736373599</c:v>
                      </c:pt>
                      <c:pt idx="6441">
                        <c:v>6.6023979513351403</c:v>
                      </c:pt>
                      <c:pt idx="6442">
                        <c:v>6.60683452903291</c:v>
                      </c:pt>
                      <c:pt idx="6443">
                        <c:v>6.6112711067306797</c:v>
                      </c:pt>
                      <c:pt idx="6444">
                        <c:v>6.6157076844284504</c:v>
                      </c:pt>
                      <c:pt idx="6445">
                        <c:v>6.6201442621262201</c:v>
                      </c:pt>
                      <c:pt idx="6446">
                        <c:v>6.6245808398239898</c:v>
                      </c:pt>
                      <c:pt idx="6447">
                        <c:v>6.6290174175217498</c:v>
                      </c:pt>
                      <c:pt idx="6448">
                        <c:v>6.6334539952195204</c:v>
                      </c:pt>
                      <c:pt idx="6449">
                        <c:v>6.6378905729172901</c:v>
                      </c:pt>
                      <c:pt idx="6450">
                        <c:v>6.6423271506150598</c:v>
                      </c:pt>
                      <c:pt idx="6451">
                        <c:v>6.6467637283128296</c:v>
                      </c:pt>
                      <c:pt idx="6452">
                        <c:v>6.65120030601061</c:v>
                      </c:pt>
                      <c:pt idx="6453">
                        <c:v>6.6556368837083797</c:v>
                      </c:pt>
                      <c:pt idx="6454">
                        <c:v>6.6600734614061503</c:v>
                      </c:pt>
                      <c:pt idx="6455">
                        <c:v>6.6645100391039103</c:v>
                      </c:pt>
                      <c:pt idx="6456">
                        <c:v>6.66894661680168</c:v>
                      </c:pt>
                      <c:pt idx="6457">
                        <c:v>6.6733831944994497</c:v>
                      </c:pt>
                      <c:pt idx="6458">
                        <c:v>6.6778197721972203</c:v>
                      </c:pt>
                      <c:pt idx="6459">
                        <c:v>6.6822563498949901</c:v>
                      </c:pt>
                      <c:pt idx="6460">
                        <c:v>6.6866929275927598</c:v>
                      </c:pt>
                      <c:pt idx="6461">
                        <c:v>6.6911295052905304</c:v>
                      </c:pt>
                      <c:pt idx="6462">
                        <c:v>6.6955660829883001</c:v>
                      </c:pt>
                      <c:pt idx="6463">
                        <c:v>6.7000026606860699</c:v>
                      </c:pt>
                      <c:pt idx="6464">
                        <c:v>6.7044392383838396</c:v>
                      </c:pt>
                      <c:pt idx="6465">
                        <c:v>6.7088758160816102</c:v>
                      </c:pt>
                      <c:pt idx="6466">
                        <c:v>6.7133123937793799</c:v>
                      </c:pt>
                      <c:pt idx="6467">
                        <c:v>6.7177489714771497</c:v>
                      </c:pt>
                      <c:pt idx="6468">
                        <c:v>6.7221855491749203</c:v>
                      </c:pt>
                      <c:pt idx="6469">
                        <c:v>6.72662212687269</c:v>
                      </c:pt>
                      <c:pt idx="6470">
                        <c:v>6.7310587045704597</c:v>
                      </c:pt>
                      <c:pt idx="6471">
                        <c:v>6.7354952822682304</c:v>
                      </c:pt>
                      <c:pt idx="6472">
                        <c:v>6.7399318599660001</c:v>
                      </c:pt>
                      <c:pt idx="6473">
                        <c:v>6.7443684376637698</c:v>
                      </c:pt>
                      <c:pt idx="6474">
                        <c:v>6.7488050153615404</c:v>
                      </c:pt>
                      <c:pt idx="6475">
                        <c:v>6.7532415930593102</c:v>
                      </c:pt>
                      <c:pt idx="6476">
                        <c:v>6.7576781707570701</c:v>
                      </c:pt>
                      <c:pt idx="6477">
                        <c:v>6.7621147484548496</c:v>
                      </c:pt>
                      <c:pt idx="6478">
                        <c:v>6.7665513261526202</c:v>
                      </c:pt>
                      <c:pt idx="6479">
                        <c:v>6.77098790385039</c:v>
                      </c:pt>
                      <c:pt idx="6480">
                        <c:v>6.7754244815481597</c:v>
                      </c:pt>
                      <c:pt idx="6481">
                        <c:v>6.7798610592459303</c:v>
                      </c:pt>
                      <c:pt idx="6482">
                        <c:v>6.7842976369437</c:v>
                      </c:pt>
                      <c:pt idx="6483">
                        <c:v>6.7887342146414698</c:v>
                      </c:pt>
                      <c:pt idx="6484">
                        <c:v>6.7931707923392404</c:v>
                      </c:pt>
                      <c:pt idx="6485">
                        <c:v>6.7976073700370003</c:v>
                      </c:pt>
                      <c:pt idx="6486">
                        <c:v>6.8020439477347701</c:v>
                      </c:pt>
                      <c:pt idx="6487">
                        <c:v>6.8064805254325398</c:v>
                      </c:pt>
                      <c:pt idx="6488">
                        <c:v>6.8109171031303202</c:v>
                      </c:pt>
                      <c:pt idx="6489">
                        <c:v>6.8153536808280899</c:v>
                      </c:pt>
                      <c:pt idx="6490">
                        <c:v>6.8197902585258596</c:v>
                      </c:pt>
                      <c:pt idx="6491">
                        <c:v>6.8242268362236302</c:v>
                      </c:pt>
                      <c:pt idx="6492">
                        <c:v>6.8286634139214</c:v>
                      </c:pt>
                      <c:pt idx="6493">
                        <c:v>6.8330999916191599</c:v>
                      </c:pt>
                      <c:pt idx="6494">
                        <c:v>6.8375365693169403</c:v>
                      </c:pt>
                      <c:pt idx="6495">
                        <c:v>6.8419731470147003</c:v>
                      </c:pt>
                      <c:pt idx="6496">
                        <c:v>6.84640972471247</c:v>
                      </c:pt>
                      <c:pt idx="6497">
                        <c:v>6.8508463024102397</c:v>
                      </c:pt>
                      <c:pt idx="6498">
                        <c:v>6.8552828801080103</c:v>
                      </c:pt>
                      <c:pt idx="6499">
                        <c:v>6.8597194578057801</c:v>
                      </c:pt>
                      <c:pt idx="6500">
                        <c:v>6.8641560355035498</c:v>
                      </c:pt>
                      <c:pt idx="6501">
                        <c:v>6.8685926132013204</c:v>
                      </c:pt>
                      <c:pt idx="6502">
                        <c:v>6.8730291908990901</c:v>
                      </c:pt>
                      <c:pt idx="6503">
                        <c:v>6.8774657685968599</c:v>
                      </c:pt>
                      <c:pt idx="6504">
                        <c:v>6.8819023462946296</c:v>
                      </c:pt>
                      <c:pt idx="6505">
                        <c:v>6.8863389239924002</c:v>
                      </c:pt>
                      <c:pt idx="6506">
                        <c:v>6.8907755016901699</c:v>
                      </c:pt>
                      <c:pt idx="6507">
                        <c:v>6.8952120793879397</c:v>
                      </c:pt>
                      <c:pt idx="6508">
                        <c:v>6.8996486570857103</c:v>
                      </c:pt>
                      <c:pt idx="6509">
                        <c:v>6.90408523478348</c:v>
                      </c:pt>
                      <c:pt idx="6510">
                        <c:v>6.9085218124812497</c:v>
                      </c:pt>
                      <c:pt idx="6511">
                        <c:v>6.9129583901790204</c:v>
                      </c:pt>
                      <c:pt idx="6512">
                        <c:v>6.9173949678767901</c:v>
                      </c:pt>
                      <c:pt idx="6513">
                        <c:v>6.9218315455745598</c:v>
                      </c:pt>
                      <c:pt idx="6514">
                        <c:v>6.9262681232723304</c:v>
                      </c:pt>
                      <c:pt idx="6515">
                        <c:v>6.9307047009701002</c:v>
                      </c:pt>
                      <c:pt idx="6516">
                        <c:v>6.9351412786678699</c:v>
                      </c:pt>
                      <c:pt idx="6517">
                        <c:v>6.9395778563656396</c:v>
                      </c:pt>
                      <c:pt idx="6518">
                        <c:v>6.9440144340634102</c:v>
                      </c:pt>
                      <c:pt idx="6519">
                        <c:v>6.94845101176118</c:v>
                      </c:pt>
                      <c:pt idx="6520">
                        <c:v>6.9528875894589497</c:v>
                      </c:pt>
                      <c:pt idx="6521">
                        <c:v>6.9573241671567203</c:v>
                      </c:pt>
                      <c:pt idx="6522">
                        <c:v>6.96176074485449</c:v>
                      </c:pt>
                      <c:pt idx="6523">
                        <c:v>6.96619732255225</c:v>
                      </c:pt>
                      <c:pt idx="6524">
                        <c:v>6.9706339002500304</c:v>
                      </c:pt>
                      <c:pt idx="6525">
                        <c:v>6.9750704779478001</c:v>
                      </c:pt>
                      <c:pt idx="6526">
                        <c:v>6.9795070556455698</c:v>
                      </c:pt>
                      <c:pt idx="6527">
                        <c:v>6.9839436333433396</c:v>
                      </c:pt>
                      <c:pt idx="6528">
                        <c:v>6.9883802110411102</c:v>
                      </c:pt>
                      <c:pt idx="6529">
                        <c:v>6.9928167887388799</c:v>
                      </c:pt>
                      <c:pt idx="6530">
                        <c:v>6.9972533664366496</c:v>
                      </c:pt>
                      <c:pt idx="6531">
                        <c:v>7.0016899441344203</c:v>
                      </c:pt>
                      <c:pt idx="6532">
                        <c:v>7.0061265218321802</c:v>
                      </c:pt>
                      <c:pt idx="6533">
                        <c:v>7.0105630995299499</c:v>
                      </c:pt>
                      <c:pt idx="6534">
                        <c:v>7.0149996772277197</c:v>
                      </c:pt>
                      <c:pt idx="6535">
                        <c:v>7.0194362549255001</c:v>
                      </c:pt>
                      <c:pt idx="6536">
                        <c:v>7.0238728326232698</c:v>
                      </c:pt>
                      <c:pt idx="6537">
                        <c:v>7.0283094103210404</c:v>
                      </c:pt>
                      <c:pt idx="6538">
                        <c:v>7.0327459880188004</c:v>
                      </c:pt>
                      <c:pt idx="6539">
                        <c:v>7.0371825657165701</c:v>
                      </c:pt>
                      <c:pt idx="6540">
                        <c:v>7.0416191434143398</c:v>
                      </c:pt>
                      <c:pt idx="6541">
                        <c:v>7.0460557211121202</c:v>
                      </c:pt>
                      <c:pt idx="6542">
                        <c:v>7.0504922988098802</c:v>
                      </c:pt>
                      <c:pt idx="6543">
                        <c:v>7.0549288765076499</c:v>
                      </c:pt>
                      <c:pt idx="6544">
                        <c:v>7.0593654542054196</c:v>
                      </c:pt>
                      <c:pt idx="6545">
                        <c:v>7.0638020319031902</c:v>
                      </c:pt>
                      <c:pt idx="6546">
                        <c:v>7.06823860960096</c:v>
                      </c:pt>
                      <c:pt idx="6547">
                        <c:v>7.0726751872987297</c:v>
                      </c:pt>
                      <c:pt idx="6548">
                        <c:v>7.0771117649965003</c:v>
                      </c:pt>
                      <c:pt idx="6549">
                        <c:v>7.08154834269427</c:v>
                      </c:pt>
                      <c:pt idx="6550">
                        <c:v>7.0859849203920398</c:v>
                      </c:pt>
                      <c:pt idx="6551">
                        <c:v>7.0904214980898104</c:v>
                      </c:pt>
                      <c:pt idx="6552">
                        <c:v>7.0948580757875801</c:v>
                      </c:pt>
                      <c:pt idx="6553">
                        <c:v>7.0992946534853498</c:v>
                      </c:pt>
                      <c:pt idx="6554">
                        <c:v>7.1037312311831204</c:v>
                      </c:pt>
                      <c:pt idx="6555">
                        <c:v>7.1081678088808902</c:v>
                      </c:pt>
                      <c:pt idx="6556">
                        <c:v>7.1126043865786599</c:v>
                      </c:pt>
                      <c:pt idx="6557">
                        <c:v>7.1170409642764296</c:v>
                      </c:pt>
                      <c:pt idx="6558">
                        <c:v>7.1214775419742002</c:v>
                      </c:pt>
                      <c:pt idx="6559">
                        <c:v>7.12591411967197</c:v>
                      </c:pt>
                      <c:pt idx="6560">
                        <c:v>7.1303506973697397</c:v>
                      </c:pt>
                      <c:pt idx="6561">
                        <c:v>7.1347872750675103</c:v>
                      </c:pt>
                      <c:pt idx="6562">
                        <c:v>7.13922385276528</c:v>
                      </c:pt>
                      <c:pt idx="6563">
                        <c:v>7.1436604304630498</c:v>
                      </c:pt>
                      <c:pt idx="6564">
                        <c:v>7.1480970081608204</c:v>
                      </c:pt>
                      <c:pt idx="6565">
                        <c:v>7.1525335858585901</c:v>
                      </c:pt>
                      <c:pt idx="6566">
                        <c:v>7.1569701635563598</c:v>
                      </c:pt>
                      <c:pt idx="6567">
                        <c:v>7.1614067412541296</c:v>
                      </c:pt>
                      <c:pt idx="6568">
                        <c:v>7.1658433189519002</c:v>
                      </c:pt>
                      <c:pt idx="6569">
                        <c:v>7.1702798966496699</c:v>
                      </c:pt>
                      <c:pt idx="6570">
                        <c:v>7.1747164743474299</c:v>
                      </c:pt>
                      <c:pt idx="6571">
                        <c:v>7.1791530520452103</c:v>
                      </c:pt>
                      <c:pt idx="6572">
                        <c:v>7.18358962974298</c:v>
                      </c:pt>
                      <c:pt idx="6573">
                        <c:v>7.1880262074407497</c:v>
                      </c:pt>
                      <c:pt idx="6574">
                        <c:v>7.1924627851385203</c:v>
                      </c:pt>
                      <c:pt idx="6575">
                        <c:v>7.1968993628362901</c:v>
                      </c:pt>
                      <c:pt idx="6576">
                        <c:v>7.2013359405340598</c:v>
                      </c:pt>
                      <c:pt idx="6577">
                        <c:v>7.2057725182318304</c:v>
                      </c:pt>
                      <c:pt idx="6578">
                        <c:v>7.2102090959296001</c:v>
                      </c:pt>
                      <c:pt idx="6579">
                        <c:v>7.2146456736273699</c:v>
                      </c:pt>
                      <c:pt idx="6580">
                        <c:v>7.2190822513251298</c:v>
                      </c:pt>
                      <c:pt idx="6581">
                        <c:v>7.2235188290229004</c:v>
                      </c:pt>
                      <c:pt idx="6582">
                        <c:v>7.2279554067206799</c:v>
                      </c:pt>
                      <c:pt idx="6583">
                        <c:v>7.2323919844184399</c:v>
                      </c:pt>
                      <c:pt idx="6584">
                        <c:v>7.2368285621162096</c:v>
                      </c:pt>
                      <c:pt idx="6585">
                        <c:v>7.2412651398139802</c:v>
                      </c:pt>
                      <c:pt idx="6586">
                        <c:v>7.24570171751175</c:v>
                      </c:pt>
                      <c:pt idx="6587">
                        <c:v>7.2501382952095197</c:v>
                      </c:pt>
                      <c:pt idx="6588">
                        <c:v>7.2545748729073001</c:v>
                      </c:pt>
                      <c:pt idx="6589">
                        <c:v>7.25901145060506</c:v>
                      </c:pt>
                      <c:pt idx="6590">
                        <c:v>7.2634480283028298</c:v>
                      </c:pt>
                      <c:pt idx="6591">
                        <c:v>7.2678846060006004</c:v>
                      </c:pt>
                      <c:pt idx="6592">
                        <c:v>7.2723211836983701</c:v>
                      </c:pt>
                      <c:pt idx="6593">
                        <c:v>7.2767577613961398</c:v>
                      </c:pt>
                      <c:pt idx="6594">
                        <c:v>7.2811943390939096</c:v>
                      </c:pt>
                      <c:pt idx="6595">
                        <c:v>7.2856309167916802</c:v>
                      </c:pt>
                      <c:pt idx="6596">
                        <c:v>7.2900674944894499</c:v>
                      </c:pt>
                      <c:pt idx="6597">
                        <c:v>7.2945040721872196</c:v>
                      </c:pt>
                      <c:pt idx="6598">
                        <c:v>7.2989406498849903</c:v>
                      </c:pt>
                      <c:pt idx="6599">
                        <c:v>7.30337722758276</c:v>
                      </c:pt>
                      <c:pt idx="6600">
                        <c:v>7.3078138052805297</c:v>
                      </c:pt>
                      <c:pt idx="6601">
                        <c:v>7.3122503829783003</c:v>
                      </c:pt>
                      <c:pt idx="6602">
                        <c:v>7.3166869606760701</c:v>
                      </c:pt>
                      <c:pt idx="6603">
                        <c:v>7.3211235383738398</c:v>
                      </c:pt>
                      <c:pt idx="6604">
                        <c:v>7.3255601160716104</c:v>
                      </c:pt>
                      <c:pt idx="6605">
                        <c:v>7.3299966937693801</c:v>
                      </c:pt>
                      <c:pt idx="6606">
                        <c:v>7.3344332714671499</c:v>
                      </c:pt>
                      <c:pt idx="6607">
                        <c:v>7.3388698491649196</c:v>
                      </c:pt>
                      <c:pt idx="6608">
                        <c:v>7.3433064268626902</c:v>
                      </c:pt>
                      <c:pt idx="6609">
                        <c:v>7.3477430045604599</c:v>
                      </c:pt>
                      <c:pt idx="6610">
                        <c:v>7.3521795822582297</c:v>
                      </c:pt>
                      <c:pt idx="6611">
                        <c:v>7.3566161599560003</c:v>
                      </c:pt>
                      <c:pt idx="6612">
                        <c:v>7.36105273765377</c:v>
                      </c:pt>
                      <c:pt idx="6613">
                        <c:v>7.3654893153515397</c:v>
                      </c:pt>
                      <c:pt idx="6614">
                        <c:v>7.3699258930493103</c:v>
                      </c:pt>
                      <c:pt idx="6615">
                        <c:v>7.3743624707470801</c:v>
                      </c:pt>
                      <c:pt idx="6616">
                        <c:v>7.3787990484448498</c:v>
                      </c:pt>
                      <c:pt idx="6617">
                        <c:v>7.3832356261426098</c:v>
                      </c:pt>
                      <c:pt idx="6618">
                        <c:v>7.3876722038403901</c:v>
                      </c:pt>
                      <c:pt idx="6619">
                        <c:v>7.3921087815381599</c:v>
                      </c:pt>
                      <c:pt idx="6620">
                        <c:v>7.3965453592359296</c:v>
                      </c:pt>
                      <c:pt idx="6621">
                        <c:v>7.4009819369337002</c:v>
                      </c:pt>
                      <c:pt idx="6622">
                        <c:v>7.4054185146314602</c:v>
                      </c:pt>
                      <c:pt idx="6623">
                        <c:v>7.4098550923292299</c:v>
                      </c:pt>
                      <c:pt idx="6624">
                        <c:v>7.4142916700270103</c:v>
                      </c:pt>
                      <c:pt idx="6625">
                        <c:v>7.41872824772478</c:v>
                      </c:pt>
                      <c:pt idx="6626">
                        <c:v>7.4231648254225497</c:v>
                      </c:pt>
                      <c:pt idx="6627">
                        <c:v>7.4276014031203097</c:v>
                      </c:pt>
                      <c:pt idx="6628">
                        <c:v>7.4320379808180803</c:v>
                      </c:pt>
                      <c:pt idx="6629">
                        <c:v>7.43647455851585</c:v>
                      </c:pt>
                      <c:pt idx="6630">
                        <c:v>7.4409111362136198</c:v>
                      </c:pt>
                      <c:pt idx="6631">
                        <c:v>7.4453477139113904</c:v>
                      </c:pt>
                      <c:pt idx="6632">
                        <c:v>7.4497842916091601</c:v>
                      </c:pt>
                      <c:pt idx="6633">
                        <c:v>7.4542208693069298</c:v>
                      </c:pt>
                      <c:pt idx="6634">
                        <c:v>7.4586574470046996</c:v>
                      </c:pt>
                      <c:pt idx="6635">
                        <c:v>7.46309402470248</c:v>
                      </c:pt>
                      <c:pt idx="6636">
                        <c:v>7.4675306024002399</c:v>
                      </c:pt>
                      <c:pt idx="6637">
                        <c:v>7.4719671800980096</c:v>
                      </c:pt>
                      <c:pt idx="6638">
                        <c:v>7.4764037577957803</c:v>
                      </c:pt>
                      <c:pt idx="6639">
                        <c:v>7.48084033549355</c:v>
                      </c:pt>
                      <c:pt idx="6640">
                        <c:v>7.4852769131913197</c:v>
                      </c:pt>
                      <c:pt idx="6641">
                        <c:v>7.4897134908890903</c:v>
                      </c:pt>
                      <c:pt idx="6642">
                        <c:v>7.4941500685868601</c:v>
                      </c:pt>
                      <c:pt idx="6643">
                        <c:v>7.4985866462846298</c:v>
                      </c:pt>
                      <c:pt idx="6644">
                        <c:v>7.5030232239824004</c:v>
                      </c:pt>
                      <c:pt idx="6645">
                        <c:v>7.5074598016801701</c:v>
                      </c:pt>
                      <c:pt idx="6646">
                        <c:v>7.5118963793779399</c:v>
                      </c:pt>
                      <c:pt idx="6647">
                        <c:v>7.5163329570757096</c:v>
                      </c:pt>
                      <c:pt idx="6648">
                        <c:v>7.5207695347734802</c:v>
                      </c:pt>
                      <c:pt idx="6649">
                        <c:v>7.5252061124712499</c:v>
                      </c:pt>
                      <c:pt idx="6650">
                        <c:v>7.5296426901690197</c:v>
                      </c:pt>
                      <c:pt idx="6651">
                        <c:v>7.5340792678667903</c:v>
                      </c:pt>
                      <c:pt idx="6652">
                        <c:v>7.53851584556456</c:v>
                      </c:pt>
                      <c:pt idx="6653">
                        <c:v>7.5429524232623297</c:v>
                      </c:pt>
                      <c:pt idx="6654">
                        <c:v>7.5473890009601003</c:v>
                      </c:pt>
                      <c:pt idx="6655">
                        <c:v>7.5518255786578701</c:v>
                      </c:pt>
                      <c:pt idx="6656">
                        <c:v>7.5562621563556398</c:v>
                      </c:pt>
                      <c:pt idx="6657">
                        <c:v>7.5606987340534104</c:v>
                      </c:pt>
                      <c:pt idx="6658">
                        <c:v>7.5651353117511801</c:v>
                      </c:pt>
                      <c:pt idx="6659">
                        <c:v>7.5695718894489499</c:v>
                      </c:pt>
                      <c:pt idx="6660">
                        <c:v>7.5740084671467196</c:v>
                      </c:pt>
                      <c:pt idx="6661">
                        <c:v>7.5784450448444902</c:v>
                      </c:pt>
                      <c:pt idx="6662">
                        <c:v>7.5828816225422599</c:v>
                      </c:pt>
                      <c:pt idx="6663">
                        <c:v>7.5873182002400297</c:v>
                      </c:pt>
                      <c:pt idx="6664">
                        <c:v>7.5917547779378003</c:v>
                      </c:pt>
                      <c:pt idx="6665">
                        <c:v>7.59619135563557</c:v>
                      </c:pt>
                      <c:pt idx="6666">
                        <c:v>7.60062793333333</c:v>
                      </c:pt>
                      <c:pt idx="6667">
                        <c:v>7.6050645110310997</c:v>
                      </c:pt>
                      <c:pt idx="6668">
                        <c:v>7.6095010887288703</c:v>
                      </c:pt>
                      <c:pt idx="6669">
                        <c:v>7.61393766642664</c:v>
                      </c:pt>
                      <c:pt idx="6670">
                        <c:v>7.6183742441244098</c:v>
                      </c:pt>
                      <c:pt idx="6671">
                        <c:v>7.6228108218221902</c:v>
                      </c:pt>
                      <c:pt idx="6672">
                        <c:v>7.6272473995199599</c:v>
                      </c:pt>
                      <c:pt idx="6673">
                        <c:v>7.6316839772177296</c:v>
                      </c:pt>
                      <c:pt idx="6674">
                        <c:v>7.6361205549154896</c:v>
                      </c:pt>
                      <c:pt idx="6675">
                        <c:v>7.6405571326132602</c:v>
                      </c:pt>
                      <c:pt idx="6676">
                        <c:v>7.6449937103110299</c:v>
                      </c:pt>
                      <c:pt idx="6677">
                        <c:v>7.6494302880087996</c:v>
                      </c:pt>
                      <c:pt idx="6678">
                        <c:v>7.6538668657065703</c:v>
                      </c:pt>
                      <c:pt idx="6679">
                        <c:v>7.65830344340434</c:v>
                      </c:pt>
                      <c:pt idx="6680">
                        <c:v>7.6627400211021097</c:v>
                      </c:pt>
                      <c:pt idx="6681">
                        <c:v>7.6671765987998803</c:v>
                      </c:pt>
                      <c:pt idx="6682">
                        <c:v>7.6716131764976501</c:v>
                      </c:pt>
                      <c:pt idx="6683">
                        <c:v>7.6760497541954296</c:v>
                      </c:pt>
                      <c:pt idx="6684">
                        <c:v>7.6804863318931904</c:v>
                      </c:pt>
                      <c:pt idx="6685">
                        <c:v>7.6849229095909601</c:v>
                      </c:pt>
                      <c:pt idx="6686">
                        <c:v>7.6893594872887299</c:v>
                      </c:pt>
                      <c:pt idx="6687">
                        <c:v>7.6937960649864996</c:v>
                      </c:pt>
                      <c:pt idx="6688">
                        <c:v>7.6982326426842702</c:v>
                      </c:pt>
                      <c:pt idx="6689">
                        <c:v>7.7026692203820399</c:v>
                      </c:pt>
                      <c:pt idx="6690">
                        <c:v>7.7071057980798097</c:v>
                      </c:pt>
                      <c:pt idx="6691">
                        <c:v>7.7115423757775803</c:v>
                      </c:pt>
                      <c:pt idx="6692">
                        <c:v>7.71597895347535</c:v>
                      </c:pt>
                      <c:pt idx="6693">
                        <c:v>7.7204155311731197</c:v>
                      </c:pt>
                      <c:pt idx="6694">
                        <c:v>7.7248521088708904</c:v>
                      </c:pt>
                      <c:pt idx="6695">
                        <c:v>7.7292886865686601</c:v>
                      </c:pt>
                      <c:pt idx="6696">
                        <c:v>7.7337252642664298</c:v>
                      </c:pt>
                      <c:pt idx="6697">
                        <c:v>7.7381618419642004</c:v>
                      </c:pt>
                      <c:pt idx="6698">
                        <c:v>7.7425984196619702</c:v>
                      </c:pt>
                      <c:pt idx="6699">
                        <c:v>7.7470349973597399</c:v>
                      </c:pt>
                      <c:pt idx="6700">
                        <c:v>7.7514715750575096</c:v>
                      </c:pt>
                      <c:pt idx="6701">
                        <c:v>7.7559081527552802</c:v>
                      </c:pt>
                      <c:pt idx="6702">
                        <c:v>7.76034473045305</c:v>
                      </c:pt>
                      <c:pt idx="6703">
                        <c:v>7.7647813081508197</c:v>
                      </c:pt>
                      <c:pt idx="6704">
                        <c:v>7.7692178858485903</c:v>
                      </c:pt>
                      <c:pt idx="6705">
                        <c:v>7.7736544635463503</c:v>
                      </c:pt>
                      <c:pt idx="6706">
                        <c:v>7.77809104124412</c:v>
                      </c:pt>
                      <c:pt idx="6707">
                        <c:v>7.7825276189419004</c:v>
                      </c:pt>
                      <c:pt idx="6708">
                        <c:v>7.7869641966396701</c:v>
                      </c:pt>
                      <c:pt idx="6709">
                        <c:v>7.7914007743374398</c:v>
                      </c:pt>
                      <c:pt idx="6710">
                        <c:v>7.7958373520352104</c:v>
                      </c:pt>
                      <c:pt idx="6711">
                        <c:v>7.8002739297329802</c:v>
                      </c:pt>
                      <c:pt idx="6712">
                        <c:v>7.8047105074307401</c:v>
                      </c:pt>
                      <c:pt idx="6713">
                        <c:v>7.8091470851285099</c:v>
                      </c:pt>
                      <c:pt idx="6714">
                        <c:v>7.8135836628262796</c:v>
                      </c:pt>
                      <c:pt idx="6715">
                        <c:v>7.8180202405240502</c:v>
                      </c:pt>
                      <c:pt idx="6716">
                        <c:v>7.8224568182218199</c:v>
                      </c:pt>
                      <c:pt idx="6717">
                        <c:v>7.8268933959195897</c:v>
                      </c:pt>
                      <c:pt idx="6718">
                        <c:v>7.83132997361737</c:v>
                      </c:pt>
                      <c:pt idx="6719">
                        <c:v>7.8357665513151398</c:v>
                      </c:pt>
                      <c:pt idx="6720">
                        <c:v>7.8402031290129104</c:v>
                      </c:pt>
                      <c:pt idx="6721">
                        <c:v>7.8446397067106801</c:v>
                      </c:pt>
                      <c:pt idx="6722">
                        <c:v>7.8490762844084401</c:v>
                      </c:pt>
                      <c:pt idx="6723">
                        <c:v>7.8535128621062098</c:v>
                      </c:pt>
                      <c:pt idx="6724">
                        <c:v>7.8579494398039804</c:v>
                      </c:pt>
                      <c:pt idx="6725">
                        <c:v>7.8623860175017501</c:v>
                      </c:pt>
                      <c:pt idx="6726">
                        <c:v>7.8668225951995199</c:v>
                      </c:pt>
                      <c:pt idx="6727">
                        <c:v>7.8712591728972896</c:v>
                      </c:pt>
                      <c:pt idx="6728">
                        <c:v>7.8756957505950602</c:v>
                      </c:pt>
                      <c:pt idx="6729">
                        <c:v>7.8801323282928299</c:v>
                      </c:pt>
                      <c:pt idx="6730">
                        <c:v>7.8845689059906103</c:v>
                      </c:pt>
                      <c:pt idx="6731">
                        <c:v>7.8890054836883703</c:v>
                      </c:pt>
                      <c:pt idx="6732">
                        <c:v>7.89344206138614</c:v>
                      </c:pt>
                      <c:pt idx="6733">
                        <c:v>7.8978786390839097</c:v>
                      </c:pt>
                      <c:pt idx="6734">
                        <c:v>7.9023152167816804</c:v>
                      </c:pt>
                      <c:pt idx="6735">
                        <c:v>7.9067517944794501</c:v>
                      </c:pt>
                      <c:pt idx="6736">
                        <c:v>7.9111883721772198</c:v>
                      </c:pt>
                      <c:pt idx="6737">
                        <c:v>7.9156249498749904</c:v>
                      </c:pt>
                      <c:pt idx="6738">
                        <c:v>7.9200615275727602</c:v>
                      </c:pt>
                      <c:pt idx="6739">
                        <c:v>7.9244981052705299</c:v>
                      </c:pt>
                      <c:pt idx="6740">
                        <c:v>7.9289346829682996</c:v>
                      </c:pt>
                      <c:pt idx="6741">
                        <c:v>7.9333712606660702</c:v>
                      </c:pt>
                      <c:pt idx="6742">
                        <c:v>7.93780783836384</c:v>
                      </c:pt>
                      <c:pt idx="6743">
                        <c:v>7.9422444160616097</c:v>
                      </c:pt>
                      <c:pt idx="6744">
                        <c:v>7.9466809937593803</c:v>
                      </c:pt>
                      <c:pt idx="6745">
                        <c:v>7.95111757145715</c:v>
                      </c:pt>
                      <c:pt idx="6746">
                        <c:v>7.9555541491549198</c:v>
                      </c:pt>
                      <c:pt idx="6747">
                        <c:v>7.9599907268526904</c:v>
                      </c:pt>
                      <c:pt idx="6748">
                        <c:v>7.9644273045504601</c:v>
                      </c:pt>
                      <c:pt idx="6749">
                        <c:v>7.9688638822482298</c:v>
                      </c:pt>
                      <c:pt idx="6750">
                        <c:v>7.9733004599459898</c:v>
                      </c:pt>
                      <c:pt idx="6751">
                        <c:v>7.9777370376437604</c:v>
                      </c:pt>
                      <c:pt idx="6752">
                        <c:v>7.9821736153415301</c:v>
                      </c:pt>
                      <c:pt idx="6753">
                        <c:v>7.9866101930392999</c:v>
                      </c:pt>
                      <c:pt idx="6754">
                        <c:v>7.9910467707370803</c:v>
                      </c:pt>
                      <c:pt idx="6755">
                        <c:v>7.99548334843485</c:v>
                      </c:pt>
                      <c:pt idx="6756">
                        <c:v>7.9999199261326197</c:v>
                      </c:pt>
                      <c:pt idx="6757">
                        <c:v>8.0043565038303903</c:v>
                      </c:pt>
                      <c:pt idx="6758">
                        <c:v>8.0087930815281592</c:v>
                      </c:pt>
                      <c:pt idx="6759">
                        <c:v>8.0132296592259191</c:v>
                      </c:pt>
                      <c:pt idx="6760">
                        <c:v>8.0176662369236897</c:v>
                      </c:pt>
                      <c:pt idx="6761">
                        <c:v>8.0221028146214604</c:v>
                      </c:pt>
                      <c:pt idx="6762">
                        <c:v>8.0265393923192292</c:v>
                      </c:pt>
                      <c:pt idx="6763">
                        <c:v>8.0309759700169998</c:v>
                      </c:pt>
                      <c:pt idx="6764">
                        <c:v>8.0354125477147704</c:v>
                      </c:pt>
                      <c:pt idx="6765">
                        <c:v>8.0398491254125499</c:v>
                      </c:pt>
                      <c:pt idx="6766">
                        <c:v>8.0442857031103205</c:v>
                      </c:pt>
                      <c:pt idx="6767">
                        <c:v>8.0487222808080894</c:v>
                      </c:pt>
                      <c:pt idx="6768">
                        <c:v>8.05315885850586</c:v>
                      </c:pt>
                      <c:pt idx="6769">
                        <c:v>8.05759543620362</c:v>
                      </c:pt>
                      <c:pt idx="6770">
                        <c:v>8.0620320139013906</c:v>
                      </c:pt>
                      <c:pt idx="6771">
                        <c:v>8.0664685915991594</c:v>
                      </c:pt>
                      <c:pt idx="6772">
                        <c:v>8.07090516929693</c:v>
                      </c:pt>
                      <c:pt idx="6773">
                        <c:v>8.0753417469947006</c:v>
                      </c:pt>
                      <c:pt idx="6774">
                        <c:v>8.0797783246924695</c:v>
                      </c:pt>
                      <c:pt idx="6775">
                        <c:v>8.0842149023902401</c:v>
                      </c:pt>
                      <c:pt idx="6776">
                        <c:v>8.0886514800880107</c:v>
                      </c:pt>
                      <c:pt idx="6777">
                        <c:v>8.0930880577857796</c:v>
                      </c:pt>
                      <c:pt idx="6778">
                        <c:v>8.0975246354835502</c:v>
                      </c:pt>
                      <c:pt idx="6779">
                        <c:v>8.1019612131813208</c:v>
                      </c:pt>
                      <c:pt idx="6780">
                        <c:v>8.1063977908790896</c:v>
                      </c:pt>
                      <c:pt idx="6781">
                        <c:v>8.1108343685768602</c:v>
                      </c:pt>
                      <c:pt idx="6782">
                        <c:v>8.1152709462746309</c:v>
                      </c:pt>
                      <c:pt idx="6783">
                        <c:v>8.1197075239723997</c:v>
                      </c:pt>
                      <c:pt idx="6784">
                        <c:v>8.1241441016701703</c:v>
                      </c:pt>
                      <c:pt idx="6785">
                        <c:v>8.1285806793679392</c:v>
                      </c:pt>
                      <c:pt idx="6786">
                        <c:v>8.1330172570657098</c:v>
                      </c:pt>
                      <c:pt idx="6787">
                        <c:v>8.1374538347634804</c:v>
                      </c:pt>
                      <c:pt idx="6788">
                        <c:v>8.1418904124612492</c:v>
                      </c:pt>
                      <c:pt idx="6789">
                        <c:v>8.1463269901590198</c:v>
                      </c:pt>
                      <c:pt idx="6790">
                        <c:v>8.1507635678567905</c:v>
                      </c:pt>
                      <c:pt idx="6791">
                        <c:v>8.1552001455545593</c:v>
                      </c:pt>
                      <c:pt idx="6792">
                        <c:v>8.1596367232523299</c:v>
                      </c:pt>
                      <c:pt idx="6793">
                        <c:v>8.1640733009501005</c:v>
                      </c:pt>
                      <c:pt idx="6794">
                        <c:v>8.1685098786478694</c:v>
                      </c:pt>
                      <c:pt idx="6795">
                        <c:v>8.17294645634564</c:v>
                      </c:pt>
                      <c:pt idx="6796">
                        <c:v>8.1773830340434106</c:v>
                      </c:pt>
                      <c:pt idx="6797">
                        <c:v>8.1818196117411706</c:v>
                      </c:pt>
                      <c:pt idx="6798">
                        <c:v>8.1862561894389394</c:v>
                      </c:pt>
                      <c:pt idx="6799">
                        <c:v>8.19069276713671</c:v>
                      </c:pt>
                      <c:pt idx="6800">
                        <c:v>8.1951293448344806</c:v>
                      </c:pt>
                      <c:pt idx="6801">
                        <c:v>8.1995659225322601</c:v>
                      </c:pt>
                      <c:pt idx="6802">
                        <c:v>8.2040025002300307</c:v>
                      </c:pt>
                      <c:pt idx="6803">
                        <c:v>8.2084390779277996</c:v>
                      </c:pt>
                      <c:pt idx="6804">
                        <c:v>8.2128756556255702</c:v>
                      </c:pt>
                      <c:pt idx="6805">
                        <c:v>8.2173122333233408</c:v>
                      </c:pt>
                      <c:pt idx="6806">
                        <c:v>8.2217488110211097</c:v>
                      </c:pt>
                      <c:pt idx="6807">
                        <c:v>8.2261853887188696</c:v>
                      </c:pt>
                      <c:pt idx="6808">
                        <c:v>8.2306219664166402</c:v>
                      </c:pt>
                      <c:pt idx="6809">
                        <c:v>8.2350585441144109</c:v>
                      </c:pt>
                      <c:pt idx="6810">
                        <c:v>8.2394951218121797</c:v>
                      </c:pt>
                      <c:pt idx="6811">
                        <c:v>8.2439316995099503</c:v>
                      </c:pt>
                      <c:pt idx="6812">
                        <c:v>8.2483682772077191</c:v>
                      </c:pt>
                      <c:pt idx="6813">
                        <c:v>8.2528048549055004</c:v>
                      </c:pt>
                      <c:pt idx="6814">
                        <c:v>8.2572414326032693</c:v>
                      </c:pt>
                      <c:pt idx="6815">
                        <c:v>8.2616780103010399</c:v>
                      </c:pt>
                      <c:pt idx="6816">
                        <c:v>8.2661145879987998</c:v>
                      </c:pt>
                      <c:pt idx="6817">
                        <c:v>8.2705511656965705</c:v>
                      </c:pt>
                      <c:pt idx="6818">
                        <c:v>8.2749877433943393</c:v>
                      </c:pt>
                      <c:pt idx="6819">
                        <c:v>8.2794243210921099</c:v>
                      </c:pt>
                      <c:pt idx="6820">
                        <c:v>8.2838608987898805</c:v>
                      </c:pt>
                      <c:pt idx="6821">
                        <c:v>8.2882974764876494</c:v>
                      </c:pt>
                      <c:pt idx="6822">
                        <c:v>8.29273405418542</c:v>
                      </c:pt>
                      <c:pt idx="6823">
                        <c:v>8.2971706318831906</c:v>
                      </c:pt>
                      <c:pt idx="6824">
                        <c:v>8.3016072095809594</c:v>
                      </c:pt>
                      <c:pt idx="6825">
                        <c:v>8.3060437872787301</c:v>
                      </c:pt>
                      <c:pt idx="6826">
                        <c:v>8.3104803649765007</c:v>
                      </c:pt>
                      <c:pt idx="6827">
                        <c:v>8.3149169426742695</c:v>
                      </c:pt>
                      <c:pt idx="6828">
                        <c:v>8.3193535203720401</c:v>
                      </c:pt>
                      <c:pt idx="6829">
                        <c:v>8.3237900980698107</c:v>
                      </c:pt>
                      <c:pt idx="6830">
                        <c:v>8.3282266757675796</c:v>
                      </c:pt>
                      <c:pt idx="6831">
                        <c:v>8.3326632534653502</c:v>
                      </c:pt>
                      <c:pt idx="6832">
                        <c:v>8.3370998311631208</c:v>
                      </c:pt>
                      <c:pt idx="6833">
                        <c:v>8.3415364088608897</c:v>
                      </c:pt>
                      <c:pt idx="6834">
                        <c:v>8.3459729865586603</c:v>
                      </c:pt>
                      <c:pt idx="6835">
                        <c:v>8.3504095642564202</c:v>
                      </c:pt>
                      <c:pt idx="6836">
                        <c:v>8.3548461419541908</c:v>
                      </c:pt>
                      <c:pt idx="6837">
                        <c:v>8.3592827196519703</c:v>
                      </c:pt>
                      <c:pt idx="6838">
                        <c:v>8.3637192973497392</c:v>
                      </c:pt>
                      <c:pt idx="6839">
                        <c:v>8.3681558750475098</c:v>
                      </c:pt>
                      <c:pt idx="6840">
                        <c:v>8.3725924527452804</c:v>
                      </c:pt>
                      <c:pt idx="6841">
                        <c:v>8.3770290304430493</c:v>
                      </c:pt>
                      <c:pt idx="6842">
                        <c:v>8.3814656081408199</c:v>
                      </c:pt>
                      <c:pt idx="6843">
                        <c:v>8.3859021858385905</c:v>
                      </c:pt>
                      <c:pt idx="6844">
                        <c:v>8.3903387635363593</c:v>
                      </c:pt>
                      <c:pt idx="6845">
                        <c:v>8.3947753412341193</c:v>
                      </c:pt>
                      <c:pt idx="6846">
                        <c:v>8.3992119189318899</c:v>
                      </c:pt>
                      <c:pt idx="6847">
                        <c:v>8.4036484966296605</c:v>
                      </c:pt>
                      <c:pt idx="6848">
                        <c:v>8.40808507432744</c:v>
                      </c:pt>
                      <c:pt idx="6849">
                        <c:v>8.4125216520252106</c:v>
                      </c:pt>
                      <c:pt idx="6850">
                        <c:v>8.4169582297229795</c:v>
                      </c:pt>
                      <c:pt idx="6851">
                        <c:v>8.4213948074207501</c:v>
                      </c:pt>
                      <c:pt idx="6852">
                        <c:v>8.4258313851185207</c:v>
                      </c:pt>
                      <c:pt idx="6853">
                        <c:v>8.4302679628162895</c:v>
                      </c:pt>
                      <c:pt idx="6854">
                        <c:v>8.4347045405140495</c:v>
                      </c:pt>
                      <c:pt idx="6855">
                        <c:v>8.4391411182118201</c:v>
                      </c:pt>
                      <c:pt idx="6856">
                        <c:v>8.4435776959095907</c:v>
                      </c:pt>
                      <c:pt idx="6857">
                        <c:v>8.4480142736073596</c:v>
                      </c:pt>
                      <c:pt idx="6858">
                        <c:v>8.4524508513051302</c:v>
                      </c:pt>
                      <c:pt idx="6859">
                        <c:v>8.4568874290029008</c:v>
                      </c:pt>
                      <c:pt idx="6860">
                        <c:v>8.4613240067006803</c:v>
                      </c:pt>
                      <c:pt idx="6861">
                        <c:v>8.4657605843984403</c:v>
                      </c:pt>
                      <c:pt idx="6862">
                        <c:v>8.4701971620962109</c:v>
                      </c:pt>
                      <c:pt idx="6863">
                        <c:v>8.4746337397939797</c:v>
                      </c:pt>
                      <c:pt idx="6864">
                        <c:v>8.4790703174917503</c:v>
                      </c:pt>
                      <c:pt idx="6865">
                        <c:v>8.4835068951895192</c:v>
                      </c:pt>
                      <c:pt idx="6866">
                        <c:v>8.4879434728872898</c:v>
                      </c:pt>
                      <c:pt idx="6867">
                        <c:v>8.4923800505850604</c:v>
                      </c:pt>
                      <c:pt idx="6868">
                        <c:v>8.4968166282828292</c:v>
                      </c:pt>
                      <c:pt idx="6869">
                        <c:v>8.5012532059805999</c:v>
                      </c:pt>
                      <c:pt idx="6870">
                        <c:v>8.5056897836783705</c:v>
                      </c:pt>
                      <c:pt idx="6871">
                        <c:v>8.5101263613761393</c:v>
                      </c:pt>
                      <c:pt idx="6872">
                        <c:v>8.5145629390739099</c:v>
                      </c:pt>
                      <c:pt idx="6873">
                        <c:v>8.5189995167716805</c:v>
                      </c:pt>
                      <c:pt idx="6874">
                        <c:v>8.5234360944694494</c:v>
                      </c:pt>
                      <c:pt idx="6875">
                        <c:v>8.52787267216722</c:v>
                      </c:pt>
                      <c:pt idx="6876">
                        <c:v>8.5323092498649906</c:v>
                      </c:pt>
                      <c:pt idx="6877">
                        <c:v>8.5367458275627595</c:v>
                      </c:pt>
                      <c:pt idx="6878">
                        <c:v>8.5411824052605301</c:v>
                      </c:pt>
                      <c:pt idx="6879">
                        <c:v>8.5456189829583007</c:v>
                      </c:pt>
                      <c:pt idx="6880">
                        <c:v>8.5500555606560695</c:v>
                      </c:pt>
                      <c:pt idx="6881">
                        <c:v>8.5544921383538401</c:v>
                      </c:pt>
                      <c:pt idx="6882">
                        <c:v>8.5589287160516001</c:v>
                      </c:pt>
                      <c:pt idx="6883">
                        <c:v>8.5633652937493707</c:v>
                      </c:pt>
                      <c:pt idx="6884">
                        <c:v>8.5678018714471502</c:v>
                      </c:pt>
                      <c:pt idx="6885">
                        <c:v>8.5722384491449208</c:v>
                      </c:pt>
                      <c:pt idx="6886">
                        <c:v>8.5766750268426897</c:v>
                      </c:pt>
                      <c:pt idx="6887">
                        <c:v>8.5811116045404603</c:v>
                      </c:pt>
                      <c:pt idx="6888">
                        <c:v>8.5855481822382291</c:v>
                      </c:pt>
                      <c:pt idx="6889">
                        <c:v>8.5899847599359997</c:v>
                      </c:pt>
                      <c:pt idx="6890">
                        <c:v>8.5944213376337704</c:v>
                      </c:pt>
                      <c:pt idx="6891">
                        <c:v>8.5988579153315392</c:v>
                      </c:pt>
                      <c:pt idx="6892">
                        <c:v>8.6032944930292992</c:v>
                      </c:pt>
                      <c:pt idx="6893">
                        <c:v>8.6077310707270698</c:v>
                      </c:pt>
                      <c:pt idx="6894">
                        <c:v>8.6121676484248404</c:v>
                      </c:pt>
                      <c:pt idx="6895">
                        <c:v>8.6166042261226199</c:v>
                      </c:pt>
                      <c:pt idx="6896">
                        <c:v>8.6210408038203905</c:v>
                      </c:pt>
                      <c:pt idx="6897">
                        <c:v>8.6254773815181593</c:v>
                      </c:pt>
                      <c:pt idx="6898">
                        <c:v>8.62991395921593</c:v>
                      </c:pt>
                      <c:pt idx="6899">
                        <c:v>8.6343505369136899</c:v>
                      </c:pt>
                      <c:pt idx="6900">
                        <c:v>8.6387871146114605</c:v>
                      </c:pt>
                      <c:pt idx="6901">
                        <c:v>8.6432236923092294</c:v>
                      </c:pt>
                      <c:pt idx="6902">
                        <c:v>8.647660270007</c:v>
                      </c:pt>
                      <c:pt idx="6903">
                        <c:v>8.6520968477047706</c:v>
                      </c:pt>
                      <c:pt idx="6904">
                        <c:v>8.6565334254025395</c:v>
                      </c:pt>
                      <c:pt idx="6905">
                        <c:v>8.6609700031003101</c:v>
                      </c:pt>
                      <c:pt idx="6906">
                        <c:v>8.6654065807980807</c:v>
                      </c:pt>
                      <c:pt idx="6907">
                        <c:v>8.6698431584958495</c:v>
                      </c:pt>
                      <c:pt idx="6908">
                        <c:v>8.6742797361936201</c:v>
                      </c:pt>
                      <c:pt idx="6909">
                        <c:v>8.6787163138913908</c:v>
                      </c:pt>
                      <c:pt idx="6910">
                        <c:v>8.6831528915891596</c:v>
                      </c:pt>
                      <c:pt idx="6911">
                        <c:v>8.6875894692869302</c:v>
                      </c:pt>
                      <c:pt idx="6912">
                        <c:v>8.6920260469847008</c:v>
                      </c:pt>
                      <c:pt idx="6913">
                        <c:v>8.6964626246824697</c:v>
                      </c:pt>
                      <c:pt idx="6914">
                        <c:v>8.7008992023802403</c:v>
                      </c:pt>
                      <c:pt idx="6915">
                        <c:v>8.7053357800780091</c:v>
                      </c:pt>
                      <c:pt idx="6916">
                        <c:v>8.7097723577757797</c:v>
                      </c:pt>
                      <c:pt idx="6917">
                        <c:v>8.7142089354735504</c:v>
                      </c:pt>
                      <c:pt idx="6918">
                        <c:v>8.7186455131713192</c:v>
                      </c:pt>
                      <c:pt idx="6919">
                        <c:v>8.7230820908690898</c:v>
                      </c:pt>
                      <c:pt idx="6920">
                        <c:v>8.7275186685668604</c:v>
                      </c:pt>
                      <c:pt idx="6921">
                        <c:v>8.7319552462646293</c:v>
                      </c:pt>
                      <c:pt idx="6922">
                        <c:v>8.7363918239623999</c:v>
                      </c:pt>
                      <c:pt idx="6923">
                        <c:v>8.7408284016601705</c:v>
                      </c:pt>
                      <c:pt idx="6924">
                        <c:v>8.7452649793579393</c:v>
                      </c:pt>
                      <c:pt idx="6925">
                        <c:v>8.74970155705571</c:v>
                      </c:pt>
                      <c:pt idx="6926">
                        <c:v>8.7541381347534806</c:v>
                      </c:pt>
                      <c:pt idx="6927">
                        <c:v>8.7585747124512494</c:v>
                      </c:pt>
                      <c:pt idx="6928">
                        <c:v>8.76301129014902</c:v>
                      </c:pt>
                      <c:pt idx="6929">
                        <c:v>8.7674478678467906</c:v>
                      </c:pt>
                      <c:pt idx="6930">
                        <c:v>8.7718844455445506</c:v>
                      </c:pt>
                      <c:pt idx="6931">
                        <c:v>8.7763210232423301</c:v>
                      </c:pt>
                      <c:pt idx="6932">
                        <c:v>8.7807576009401007</c:v>
                      </c:pt>
                      <c:pt idx="6933">
                        <c:v>8.7851941786378696</c:v>
                      </c:pt>
                      <c:pt idx="6934">
                        <c:v>8.7896307563356402</c:v>
                      </c:pt>
                      <c:pt idx="6935">
                        <c:v>8.7940673340334108</c:v>
                      </c:pt>
                      <c:pt idx="6936">
                        <c:v>8.7985039117311796</c:v>
                      </c:pt>
                      <c:pt idx="6937">
                        <c:v>8.8029404894289502</c:v>
                      </c:pt>
                      <c:pt idx="6938">
                        <c:v>8.8073770671267209</c:v>
                      </c:pt>
                      <c:pt idx="6939">
                        <c:v>8.8118136448244808</c:v>
                      </c:pt>
                      <c:pt idx="6940">
                        <c:v>8.8162502225222497</c:v>
                      </c:pt>
                      <c:pt idx="6941">
                        <c:v>8.8206868002200203</c:v>
                      </c:pt>
                      <c:pt idx="6942">
                        <c:v>8.8251233779177891</c:v>
                      </c:pt>
                      <c:pt idx="6943">
                        <c:v>8.8295599556155704</c:v>
                      </c:pt>
                      <c:pt idx="6944">
                        <c:v>8.8339965333133303</c:v>
                      </c:pt>
                      <c:pt idx="6945">
                        <c:v>8.8384331110110992</c:v>
                      </c:pt>
                      <c:pt idx="6946">
                        <c:v>8.8428696887088698</c:v>
                      </c:pt>
                      <c:pt idx="6947">
                        <c:v>8.8473062664066404</c:v>
                      </c:pt>
                      <c:pt idx="6948">
                        <c:v>8.8517428441044199</c:v>
                      </c:pt>
                      <c:pt idx="6949">
                        <c:v>8.8561794218021799</c:v>
                      </c:pt>
                      <c:pt idx="6950">
                        <c:v>8.8606159994999505</c:v>
                      </c:pt>
                      <c:pt idx="6951">
                        <c:v>8.8650525771977193</c:v>
                      </c:pt>
                      <c:pt idx="6952">
                        <c:v>8.8694891548954899</c:v>
                      </c:pt>
                      <c:pt idx="6953">
                        <c:v>8.8739257325932606</c:v>
                      </c:pt>
                      <c:pt idx="6954">
                        <c:v>8.8783623102910294</c:v>
                      </c:pt>
                      <c:pt idx="6955">
                        <c:v>8.8827988879888</c:v>
                      </c:pt>
                      <c:pt idx="6956">
                        <c:v>8.8872354656865706</c:v>
                      </c:pt>
                      <c:pt idx="6957">
                        <c:v>8.8916720433843395</c:v>
                      </c:pt>
                      <c:pt idx="6958">
                        <c:v>8.8961086210821101</c:v>
                      </c:pt>
                      <c:pt idx="6959">
                        <c:v>8.9005451987798807</c:v>
                      </c:pt>
                      <c:pt idx="6960">
                        <c:v>8.9049817764776495</c:v>
                      </c:pt>
                      <c:pt idx="6961">
                        <c:v>8.9094183541754202</c:v>
                      </c:pt>
                      <c:pt idx="6962">
                        <c:v>8.9138549318731908</c:v>
                      </c:pt>
                      <c:pt idx="6963">
                        <c:v>8.9182915095709596</c:v>
                      </c:pt>
                      <c:pt idx="6964">
                        <c:v>8.9227280872687302</c:v>
                      </c:pt>
                      <c:pt idx="6965">
                        <c:v>8.9271646649665009</c:v>
                      </c:pt>
                      <c:pt idx="6966">
                        <c:v>8.9316012426642697</c:v>
                      </c:pt>
                      <c:pt idx="6967">
                        <c:v>8.9360378203620403</c:v>
                      </c:pt>
                      <c:pt idx="6968">
                        <c:v>8.9404743980598091</c:v>
                      </c:pt>
                      <c:pt idx="6969">
                        <c:v>8.9449109757575798</c:v>
                      </c:pt>
                      <c:pt idx="6970">
                        <c:v>8.9493475534553504</c:v>
                      </c:pt>
                      <c:pt idx="6971">
                        <c:v>8.9537841311531192</c:v>
                      </c:pt>
                      <c:pt idx="6972">
                        <c:v>8.9582207088508898</c:v>
                      </c:pt>
                      <c:pt idx="6973">
                        <c:v>8.9626572865486605</c:v>
                      </c:pt>
                      <c:pt idx="6974">
                        <c:v>8.9670938642464293</c:v>
                      </c:pt>
                      <c:pt idx="6975">
                        <c:v>8.9715304419441999</c:v>
                      </c:pt>
                      <c:pt idx="6976">
                        <c:v>8.9759670196419705</c:v>
                      </c:pt>
                      <c:pt idx="6977">
                        <c:v>8.9804035973397305</c:v>
                      </c:pt>
                      <c:pt idx="6978">
                        <c:v>8.98484017503751</c:v>
                      </c:pt>
                      <c:pt idx="6979">
                        <c:v>8.9892767527352806</c:v>
                      </c:pt>
                      <c:pt idx="6980">
                        <c:v>8.9937133304330494</c:v>
                      </c:pt>
                      <c:pt idx="6981">
                        <c:v>8.9981499081308201</c:v>
                      </c:pt>
                      <c:pt idx="6982">
                        <c:v>9.0025864858285907</c:v>
                      </c:pt>
                      <c:pt idx="6983">
                        <c:v>9.0070230635263506</c:v>
                      </c:pt>
                      <c:pt idx="6984">
                        <c:v>9.0114596412241301</c:v>
                      </c:pt>
                      <c:pt idx="6985">
                        <c:v>9.0158962189219007</c:v>
                      </c:pt>
                      <c:pt idx="6986">
                        <c:v>9.0203327966196607</c:v>
                      </c:pt>
                      <c:pt idx="6987">
                        <c:v>9.0247693743174295</c:v>
                      </c:pt>
                      <c:pt idx="6988">
                        <c:v>9.0292059520152002</c:v>
                      </c:pt>
                      <c:pt idx="6989">
                        <c:v>9.0336425297129708</c:v>
                      </c:pt>
                      <c:pt idx="6990">
                        <c:v>9.0380791074107396</c:v>
                      </c:pt>
                      <c:pt idx="6991">
                        <c:v>9.0425156851085102</c:v>
                      </c:pt>
                      <c:pt idx="6992">
                        <c:v>9.0469522628062808</c:v>
                      </c:pt>
                      <c:pt idx="6993">
                        <c:v>9.0513888405040497</c:v>
                      </c:pt>
                      <c:pt idx="6994">
                        <c:v>9.0558254182018203</c:v>
                      </c:pt>
                      <c:pt idx="6995">
                        <c:v>9.0602619958995891</c:v>
                      </c:pt>
                      <c:pt idx="6996">
                        <c:v>9.0646985735973598</c:v>
                      </c:pt>
                      <c:pt idx="6997">
                        <c:v>9.0691351512951304</c:v>
                      </c:pt>
                      <c:pt idx="6998">
                        <c:v>9.0735717289928992</c:v>
                      </c:pt>
                      <c:pt idx="6999">
                        <c:v>9.0780083066906698</c:v>
                      </c:pt>
                      <c:pt idx="7000">
                        <c:v>9.0824448843884404</c:v>
                      </c:pt>
                      <c:pt idx="7001">
                        <c:v>9.0868814620862093</c:v>
                      </c:pt>
                      <c:pt idx="7002">
                        <c:v>9.0913180397839799</c:v>
                      </c:pt>
                      <c:pt idx="7003">
                        <c:v>9.0957546174817505</c:v>
                      </c:pt>
                      <c:pt idx="7004">
                        <c:v>9.1001911951795194</c:v>
                      </c:pt>
                      <c:pt idx="7005">
                        <c:v>9.10462777287729</c:v>
                      </c:pt>
                      <c:pt idx="7006">
                        <c:v>9.1090643505750606</c:v>
                      </c:pt>
                      <c:pt idx="7007">
                        <c:v>9.1135009282728294</c:v>
                      </c:pt>
                      <c:pt idx="7008">
                        <c:v>9.1179375059706</c:v>
                      </c:pt>
                      <c:pt idx="7009">
                        <c:v>9.1223740836683707</c:v>
                      </c:pt>
                      <c:pt idx="7010">
                        <c:v>9.1268106613661395</c:v>
                      </c:pt>
                      <c:pt idx="7011">
                        <c:v>9.1312472390639101</c:v>
                      </c:pt>
                      <c:pt idx="7012">
                        <c:v>9.1356838167616807</c:v>
                      </c:pt>
                      <c:pt idx="7013">
                        <c:v>9.1401203944594496</c:v>
                      </c:pt>
                      <c:pt idx="7014">
                        <c:v>9.1445569721572202</c:v>
                      </c:pt>
                      <c:pt idx="7015">
                        <c:v>9.1489935498549908</c:v>
                      </c:pt>
                      <c:pt idx="7016">
                        <c:v>9.1534301275527596</c:v>
                      </c:pt>
                      <c:pt idx="7017">
                        <c:v>9.1578667052505303</c:v>
                      </c:pt>
                      <c:pt idx="7018">
                        <c:v>9.1623032829483009</c:v>
                      </c:pt>
                      <c:pt idx="7019">
                        <c:v>9.1667398606460697</c:v>
                      </c:pt>
                      <c:pt idx="7020">
                        <c:v>9.1711764383438403</c:v>
                      </c:pt>
                      <c:pt idx="7021">
                        <c:v>9.1756130160416092</c:v>
                      </c:pt>
                      <c:pt idx="7022">
                        <c:v>9.1800495937393798</c:v>
                      </c:pt>
                      <c:pt idx="7023">
                        <c:v>9.1844861714371504</c:v>
                      </c:pt>
                      <c:pt idx="7024">
                        <c:v>9.1889227491349104</c:v>
                      </c:pt>
                      <c:pt idx="7025">
                        <c:v>9.1933593268326899</c:v>
                      </c:pt>
                      <c:pt idx="7026">
                        <c:v>9.1977959045304605</c:v>
                      </c:pt>
                      <c:pt idx="7027">
                        <c:v>9.2022324822282293</c:v>
                      </c:pt>
                      <c:pt idx="7028">
                        <c:v>9.2066690599259893</c:v>
                      </c:pt>
                      <c:pt idx="7029">
                        <c:v>9.2111056376237599</c:v>
                      </c:pt>
                      <c:pt idx="7030">
                        <c:v>9.2155422153215305</c:v>
                      </c:pt>
                      <c:pt idx="7031">
                        <c:v>9.21997879301931</c:v>
                      </c:pt>
                      <c:pt idx="7032">
                        <c:v>9.2244153707170806</c:v>
                      </c:pt>
                      <c:pt idx="7033">
                        <c:v>9.2288519484148495</c:v>
                      </c:pt>
                      <c:pt idx="7034">
                        <c:v>9.2332885261126094</c:v>
                      </c:pt>
                      <c:pt idx="7035">
                        <c:v>9.23772510381038</c:v>
                      </c:pt>
                      <c:pt idx="7036">
                        <c:v>9.2421616815081507</c:v>
                      </c:pt>
                      <c:pt idx="7037">
                        <c:v>9.2465982592059195</c:v>
                      </c:pt>
                      <c:pt idx="7038">
                        <c:v>9.2510348369036901</c:v>
                      </c:pt>
                      <c:pt idx="7039">
                        <c:v>9.2554714146014607</c:v>
                      </c:pt>
                      <c:pt idx="7040">
                        <c:v>9.2599079922992296</c:v>
                      </c:pt>
                      <c:pt idx="7041">
                        <c:v>9.2643445699970002</c:v>
                      </c:pt>
                      <c:pt idx="7042">
                        <c:v>9.2687811476947708</c:v>
                      </c:pt>
                      <c:pt idx="7043">
                        <c:v>9.2732177253925396</c:v>
                      </c:pt>
                      <c:pt idx="7044">
                        <c:v>9.2776543030903103</c:v>
                      </c:pt>
                      <c:pt idx="7045">
                        <c:v>9.2820908807880809</c:v>
                      </c:pt>
                      <c:pt idx="7046">
                        <c:v>9.2865274584858497</c:v>
                      </c:pt>
                      <c:pt idx="7047">
                        <c:v>9.2909640361836203</c:v>
                      </c:pt>
                      <c:pt idx="7048">
                        <c:v>9.2954006138813892</c:v>
                      </c:pt>
                      <c:pt idx="7049">
                        <c:v>9.2998371915791598</c:v>
                      </c:pt>
                      <c:pt idx="7050">
                        <c:v>9.3042737692769304</c:v>
                      </c:pt>
                      <c:pt idx="7051">
                        <c:v>9.3087103469746992</c:v>
                      </c:pt>
                      <c:pt idx="7052">
                        <c:v>9.3131469246724699</c:v>
                      </c:pt>
                      <c:pt idx="7053">
                        <c:v>9.3175835023702405</c:v>
                      </c:pt>
                      <c:pt idx="7054">
                        <c:v>9.3220200800680093</c:v>
                      </c:pt>
                      <c:pt idx="7055">
                        <c:v>9.3264566577657799</c:v>
                      </c:pt>
                      <c:pt idx="7056">
                        <c:v>9.3308932354635505</c:v>
                      </c:pt>
                      <c:pt idx="7057">
                        <c:v>9.3353298131613194</c:v>
                      </c:pt>
                      <c:pt idx="7058">
                        <c:v>9.33976639085909</c:v>
                      </c:pt>
                      <c:pt idx="7059">
                        <c:v>9.3442029685568606</c:v>
                      </c:pt>
                      <c:pt idx="7060">
                        <c:v>9.3486395462546295</c:v>
                      </c:pt>
                      <c:pt idx="7061">
                        <c:v>9.3530761239524001</c:v>
                      </c:pt>
                      <c:pt idx="7062">
                        <c:v>9.3575127016501707</c:v>
                      </c:pt>
                      <c:pt idx="7063">
                        <c:v>9.3619492793479395</c:v>
                      </c:pt>
                      <c:pt idx="7064">
                        <c:v>9.3663858570457101</c:v>
                      </c:pt>
                      <c:pt idx="7065">
                        <c:v>9.3708224347434808</c:v>
                      </c:pt>
                      <c:pt idx="7066">
                        <c:v>9.3752590124412407</c:v>
                      </c:pt>
                      <c:pt idx="7067">
                        <c:v>9.3796955901390202</c:v>
                      </c:pt>
                      <c:pt idx="7068">
                        <c:v>9.3841321678367908</c:v>
                      </c:pt>
                      <c:pt idx="7069">
                        <c:v>9.3885687455345597</c:v>
                      </c:pt>
                      <c:pt idx="7070">
                        <c:v>9.3930053232323303</c:v>
                      </c:pt>
                      <c:pt idx="7071">
                        <c:v>9.3974419009300991</c:v>
                      </c:pt>
                      <c:pt idx="7072">
                        <c:v>9.4018784786278609</c:v>
                      </c:pt>
                      <c:pt idx="7073">
                        <c:v>9.4063150563256297</c:v>
                      </c:pt>
                      <c:pt idx="7074">
                        <c:v>9.4107516340234003</c:v>
                      </c:pt>
                      <c:pt idx="7075">
                        <c:v>9.4151882117211692</c:v>
                      </c:pt>
                      <c:pt idx="7076">
                        <c:v>9.4196247894189398</c:v>
                      </c:pt>
                      <c:pt idx="7077">
                        <c:v>9.4240613671167104</c:v>
                      </c:pt>
                      <c:pt idx="7078">
                        <c:v>9.4284979448144899</c:v>
                      </c:pt>
                      <c:pt idx="7079">
                        <c:v>9.4329345225122605</c:v>
                      </c:pt>
                      <c:pt idx="7080">
                        <c:v>9.4373711002100293</c:v>
                      </c:pt>
                      <c:pt idx="7081">
                        <c:v>9.4418076779077893</c:v>
                      </c:pt>
                      <c:pt idx="7082">
                        <c:v>9.4462442556055599</c:v>
                      </c:pt>
                      <c:pt idx="7083">
                        <c:v>9.4506808333033305</c:v>
                      </c:pt>
                      <c:pt idx="7084">
                        <c:v>9.4551174110010994</c:v>
                      </c:pt>
                      <c:pt idx="7085">
                        <c:v>9.45955398869887</c:v>
                      </c:pt>
                      <c:pt idx="7086">
                        <c:v>9.4639905663966406</c:v>
                      </c:pt>
                      <c:pt idx="7087">
                        <c:v>9.4684271440944094</c:v>
                      </c:pt>
                      <c:pt idx="7088">
                        <c:v>9.4728637217921801</c:v>
                      </c:pt>
                      <c:pt idx="7089">
                        <c:v>9.4773002994899507</c:v>
                      </c:pt>
                      <c:pt idx="7090">
                        <c:v>9.4817368771877195</c:v>
                      </c:pt>
                      <c:pt idx="7091">
                        <c:v>9.4861734548854901</c:v>
                      </c:pt>
                      <c:pt idx="7092">
                        <c:v>9.4906100325832607</c:v>
                      </c:pt>
                      <c:pt idx="7093">
                        <c:v>9.4950466102810296</c:v>
                      </c:pt>
                      <c:pt idx="7094">
                        <c:v>9.4994831879788002</c:v>
                      </c:pt>
                      <c:pt idx="7095">
                        <c:v>9.5039197656765708</c:v>
                      </c:pt>
                      <c:pt idx="7096">
                        <c:v>9.5083563433743397</c:v>
                      </c:pt>
                      <c:pt idx="7097">
                        <c:v>9.5127929210721103</c:v>
                      </c:pt>
                      <c:pt idx="7098">
                        <c:v>9.5172294987698791</c:v>
                      </c:pt>
                      <c:pt idx="7099">
                        <c:v>9.5216660764676497</c:v>
                      </c:pt>
                      <c:pt idx="7100">
                        <c:v>9.5261026541654203</c:v>
                      </c:pt>
                      <c:pt idx="7101">
                        <c:v>9.5305392318631892</c:v>
                      </c:pt>
                      <c:pt idx="7102">
                        <c:v>9.5349758095609598</c:v>
                      </c:pt>
                      <c:pt idx="7103">
                        <c:v>9.5394123872587304</c:v>
                      </c:pt>
                      <c:pt idx="7104">
                        <c:v>9.5438489649564993</c:v>
                      </c:pt>
                      <c:pt idx="7105">
                        <c:v>9.5482855426542699</c:v>
                      </c:pt>
                      <c:pt idx="7106">
                        <c:v>9.5527221203520405</c:v>
                      </c:pt>
                      <c:pt idx="7107">
                        <c:v>9.5571586980498093</c:v>
                      </c:pt>
                      <c:pt idx="7108">
                        <c:v>9.5615952757475799</c:v>
                      </c:pt>
                      <c:pt idx="7109">
                        <c:v>9.5660318534453506</c:v>
                      </c:pt>
                      <c:pt idx="7110">
                        <c:v>9.5704684311431194</c:v>
                      </c:pt>
                      <c:pt idx="7111">
                        <c:v>9.5749050088408794</c:v>
                      </c:pt>
                      <c:pt idx="7112">
                        <c:v>9.57934158653865</c:v>
                      </c:pt>
                      <c:pt idx="7113">
                        <c:v>9.5837781642364206</c:v>
                      </c:pt>
                      <c:pt idx="7114">
                        <c:v>9.5882147419342001</c:v>
                      </c:pt>
                      <c:pt idx="7115">
                        <c:v>9.5926513196319707</c:v>
                      </c:pt>
                      <c:pt idx="7116">
                        <c:v>9.5970878973297395</c:v>
                      </c:pt>
                      <c:pt idx="7117">
                        <c:v>9.6015244750275102</c:v>
                      </c:pt>
                      <c:pt idx="7118">
                        <c:v>9.6059610527252808</c:v>
                      </c:pt>
                      <c:pt idx="7119">
                        <c:v>9.6103976304230407</c:v>
                      </c:pt>
                      <c:pt idx="7120">
                        <c:v>9.6148342081208096</c:v>
                      </c:pt>
                      <c:pt idx="7121">
                        <c:v>9.6192707858185802</c:v>
                      </c:pt>
                      <c:pt idx="7122">
                        <c:v>9.6237073635163508</c:v>
                      </c:pt>
                      <c:pt idx="7123">
                        <c:v>9.6281439412141196</c:v>
                      </c:pt>
                      <c:pt idx="7124">
                        <c:v>9.6325805189118903</c:v>
                      </c:pt>
                      <c:pt idx="7125">
                        <c:v>9.6370170966096609</c:v>
                      </c:pt>
                      <c:pt idx="7126">
                        <c:v>9.6414536743074404</c:v>
                      </c:pt>
                      <c:pt idx="7127">
                        <c:v>9.6458902520052092</c:v>
                      </c:pt>
                      <c:pt idx="7128">
                        <c:v>9.6503268297029692</c:v>
                      </c:pt>
                      <c:pt idx="7129">
                        <c:v>9.6547634074007398</c:v>
                      </c:pt>
                      <c:pt idx="7130">
                        <c:v>9.6591999850985104</c:v>
                      </c:pt>
                      <c:pt idx="7131">
                        <c:v>9.6636365627962793</c:v>
                      </c:pt>
                      <c:pt idx="7132">
                        <c:v>9.6680731404940499</c:v>
                      </c:pt>
                      <c:pt idx="7133">
                        <c:v>9.6725097181918205</c:v>
                      </c:pt>
                      <c:pt idx="7134">
                        <c:v>9.6769462958895893</c:v>
                      </c:pt>
                      <c:pt idx="7135">
                        <c:v>9.6813828735873599</c:v>
                      </c:pt>
                      <c:pt idx="7136">
                        <c:v>9.6858194512851306</c:v>
                      </c:pt>
                      <c:pt idx="7137">
                        <c:v>9.6902560289829101</c:v>
                      </c:pt>
                      <c:pt idx="7138">
                        <c:v>9.69469260668067</c:v>
                      </c:pt>
                      <c:pt idx="7139">
                        <c:v>9.6991291843784406</c:v>
                      </c:pt>
                      <c:pt idx="7140">
                        <c:v>9.7035657620762095</c:v>
                      </c:pt>
                      <c:pt idx="7141">
                        <c:v>9.7080023397739801</c:v>
                      </c:pt>
                      <c:pt idx="7142">
                        <c:v>9.7124389174717507</c:v>
                      </c:pt>
                      <c:pt idx="7143">
                        <c:v>9.7168754951695195</c:v>
                      </c:pt>
                      <c:pt idx="7144">
                        <c:v>9.7213120728672902</c:v>
                      </c:pt>
                      <c:pt idx="7145">
                        <c:v>9.7257486505650608</c:v>
                      </c:pt>
                      <c:pt idx="7146">
                        <c:v>9.7301852282628296</c:v>
                      </c:pt>
                      <c:pt idx="7147">
                        <c:v>9.7346218059606002</c:v>
                      </c:pt>
                      <c:pt idx="7148">
                        <c:v>9.7390583836583708</c:v>
                      </c:pt>
                      <c:pt idx="7149">
                        <c:v>9.7434949613561397</c:v>
                      </c:pt>
                      <c:pt idx="7150">
                        <c:v>9.7479315390539103</c:v>
                      </c:pt>
                      <c:pt idx="7151">
                        <c:v>9.7523681167516791</c:v>
                      </c:pt>
                      <c:pt idx="7152">
                        <c:v>9.7568046944494498</c:v>
                      </c:pt>
                      <c:pt idx="7153">
                        <c:v>9.7612412721472204</c:v>
                      </c:pt>
                      <c:pt idx="7154">
                        <c:v>9.7656778498449892</c:v>
                      </c:pt>
                      <c:pt idx="7155">
                        <c:v>9.7701144275427598</c:v>
                      </c:pt>
                      <c:pt idx="7156">
                        <c:v>9.7745510052405304</c:v>
                      </c:pt>
                      <c:pt idx="7157">
                        <c:v>9.7789875829382904</c:v>
                      </c:pt>
                      <c:pt idx="7158">
                        <c:v>9.7834241606360592</c:v>
                      </c:pt>
                      <c:pt idx="7159">
                        <c:v>9.7878607383338299</c:v>
                      </c:pt>
                      <c:pt idx="7160">
                        <c:v>9.7922973160316005</c:v>
                      </c:pt>
                      <c:pt idx="7161">
                        <c:v>9.79673389372938</c:v>
                      </c:pt>
                      <c:pt idx="7162">
                        <c:v>9.8011704714271506</c:v>
                      </c:pt>
                      <c:pt idx="7163">
                        <c:v>9.8056070491249194</c:v>
                      </c:pt>
                      <c:pt idx="7164">
                        <c:v>9.81004362682269</c:v>
                      </c:pt>
                      <c:pt idx="7165">
                        <c:v>9.8144802045204607</c:v>
                      </c:pt>
                      <c:pt idx="7166">
                        <c:v>9.8189167822182206</c:v>
                      </c:pt>
                      <c:pt idx="7167">
                        <c:v>9.8233533599159895</c:v>
                      </c:pt>
                      <c:pt idx="7168">
                        <c:v>9.8277899376137601</c:v>
                      </c:pt>
                      <c:pt idx="7169">
                        <c:v>9.8322265153115307</c:v>
                      </c:pt>
                      <c:pt idx="7170">
                        <c:v>9.8366630930092995</c:v>
                      </c:pt>
                      <c:pt idx="7171">
                        <c:v>9.8410996707070701</c:v>
                      </c:pt>
                      <c:pt idx="7172">
                        <c:v>9.8455362484048408</c:v>
                      </c:pt>
                      <c:pt idx="7173">
                        <c:v>9.8499728261026203</c:v>
                      </c:pt>
                      <c:pt idx="7174">
                        <c:v>9.8544094038003909</c:v>
                      </c:pt>
                      <c:pt idx="7175">
                        <c:v>9.8588459814981597</c:v>
                      </c:pt>
                      <c:pt idx="7176">
                        <c:v>9.8632825591959197</c:v>
                      </c:pt>
                      <c:pt idx="7177">
                        <c:v>9.8677191368936903</c:v>
                      </c:pt>
                      <c:pt idx="7178">
                        <c:v>9.8721557145914591</c:v>
                      </c:pt>
                      <c:pt idx="7179">
                        <c:v>9.8765922922892297</c:v>
                      </c:pt>
                      <c:pt idx="7180">
                        <c:v>9.8810288699870004</c:v>
                      </c:pt>
                      <c:pt idx="7181">
                        <c:v>9.8854654476847692</c:v>
                      </c:pt>
                      <c:pt idx="7182">
                        <c:v>9.8899020253825398</c:v>
                      </c:pt>
                      <c:pt idx="7183">
                        <c:v>9.8943386030803104</c:v>
                      </c:pt>
                      <c:pt idx="7184">
                        <c:v>9.8987751807780793</c:v>
                      </c:pt>
                      <c:pt idx="7185">
                        <c:v>9.9032117584758499</c:v>
                      </c:pt>
                      <c:pt idx="7186">
                        <c:v>9.9076483361736205</c:v>
                      </c:pt>
                      <c:pt idx="7187">
                        <c:v>9.9120849138713893</c:v>
                      </c:pt>
                      <c:pt idx="7188">
                        <c:v>9.91652149156916</c:v>
                      </c:pt>
                      <c:pt idx="7189">
                        <c:v>9.9209580692669306</c:v>
                      </c:pt>
                      <c:pt idx="7190">
                        <c:v>9.9253946469646994</c:v>
                      </c:pt>
                      <c:pt idx="7191">
                        <c:v>9.92983122466247</c:v>
                      </c:pt>
                      <c:pt idx="7192">
                        <c:v>9.9342678023602407</c:v>
                      </c:pt>
                      <c:pt idx="7193">
                        <c:v>9.9387043800580095</c:v>
                      </c:pt>
                      <c:pt idx="7194">
                        <c:v>9.9431409577557801</c:v>
                      </c:pt>
                      <c:pt idx="7195">
                        <c:v>9.9475775354535401</c:v>
                      </c:pt>
                      <c:pt idx="7196">
                        <c:v>9.9520141131513107</c:v>
                      </c:pt>
                      <c:pt idx="7197">
                        <c:v>9.9564506908490902</c:v>
                      </c:pt>
                      <c:pt idx="7198">
                        <c:v>9.9608872685468608</c:v>
                      </c:pt>
                      <c:pt idx="7199">
                        <c:v>9.9653238462446296</c:v>
                      </c:pt>
                      <c:pt idx="7200">
                        <c:v>9.9697604239424003</c:v>
                      </c:pt>
                      <c:pt idx="7201">
                        <c:v>9.9741970016401709</c:v>
                      </c:pt>
                      <c:pt idx="7202">
                        <c:v>9.9786335793379397</c:v>
                      </c:pt>
                      <c:pt idx="7203">
                        <c:v>9.9830701570357103</c:v>
                      </c:pt>
                      <c:pt idx="7204">
                        <c:v>9.9875067347334703</c:v>
                      </c:pt>
                      <c:pt idx="7205">
                        <c:v>9.9919433124312391</c:v>
                      </c:pt>
                      <c:pt idx="7206">
                        <c:v>9.9963798901290097</c:v>
                      </c:pt>
                      <c:pt idx="7207">
                        <c:v>10.0008164678268</c:v>
                      </c:pt>
                      <c:pt idx="7208">
                        <c:v>10.005253045524601</c:v>
                      </c:pt>
                      <c:pt idx="7209">
                        <c:v>10.0096896232223</c:v>
                      </c:pt>
                      <c:pt idx="7210">
                        <c:v>10.014126200920099</c:v>
                      </c:pt>
                      <c:pt idx="7211">
                        <c:v>10.0185627786179</c:v>
                      </c:pt>
                      <c:pt idx="7212">
                        <c:v>10.0229993563156</c:v>
                      </c:pt>
                      <c:pt idx="7213">
                        <c:v>10.0274359340134</c:v>
                      </c:pt>
                      <c:pt idx="7214">
                        <c:v>10.0318725117112</c:v>
                      </c:pt>
                      <c:pt idx="7215">
                        <c:v>10.036309089408901</c:v>
                      </c:pt>
                      <c:pt idx="7216">
                        <c:v>10.0407456671067</c:v>
                      </c:pt>
                      <c:pt idx="7217">
                        <c:v>10.045182244804501</c:v>
                      </c:pt>
                      <c:pt idx="7218">
                        <c:v>10.0496188225023</c:v>
                      </c:pt>
                      <c:pt idx="7219">
                        <c:v>10.054055400199999</c:v>
                      </c:pt>
                      <c:pt idx="7220">
                        <c:v>10.0584919778978</c:v>
                      </c:pt>
                      <c:pt idx="7221">
                        <c:v>10.062928555595599</c:v>
                      </c:pt>
                      <c:pt idx="7222">
                        <c:v>10.067365133293301</c:v>
                      </c:pt>
                      <c:pt idx="7223">
                        <c:v>10.0718017109911</c:v>
                      </c:pt>
                      <c:pt idx="7224">
                        <c:v>10.0762382886889</c:v>
                      </c:pt>
                      <c:pt idx="7225">
                        <c:v>10.0806748663866</c:v>
                      </c:pt>
                      <c:pt idx="7226">
                        <c:v>10.085111444084401</c:v>
                      </c:pt>
                      <c:pt idx="7227">
                        <c:v>10.0895480217822</c:v>
                      </c:pt>
                      <c:pt idx="7228">
                        <c:v>10.093984599480001</c:v>
                      </c:pt>
                      <c:pt idx="7229">
                        <c:v>10.0984211771777</c:v>
                      </c:pt>
                      <c:pt idx="7230">
                        <c:v>10.102857754875499</c:v>
                      </c:pt>
                      <c:pt idx="7231">
                        <c:v>10.1072943325733</c:v>
                      </c:pt>
                      <c:pt idx="7232">
                        <c:v>10.111730910271</c:v>
                      </c:pt>
                      <c:pt idx="7233">
                        <c:v>10.1161674879688</c:v>
                      </c:pt>
                      <c:pt idx="7234">
                        <c:v>10.120604065666599</c:v>
                      </c:pt>
                      <c:pt idx="7235">
                        <c:v>10.125040643364301</c:v>
                      </c:pt>
                      <c:pt idx="7236">
                        <c:v>10.1294772210621</c:v>
                      </c:pt>
                      <c:pt idx="7237">
                        <c:v>10.133913798759901</c:v>
                      </c:pt>
                      <c:pt idx="7238">
                        <c:v>10.1383503764577</c:v>
                      </c:pt>
                      <c:pt idx="7239">
                        <c:v>10.142786954155399</c:v>
                      </c:pt>
                      <c:pt idx="7240">
                        <c:v>10.1472235318532</c:v>
                      </c:pt>
                      <c:pt idx="7241">
                        <c:v>10.151660109551001</c:v>
                      </c:pt>
                      <c:pt idx="7242">
                        <c:v>10.1560966872487</c:v>
                      </c:pt>
                      <c:pt idx="7243">
                        <c:v>10.160533264946499</c:v>
                      </c:pt>
                      <c:pt idx="7244">
                        <c:v>10.1649698426443</c:v>
                      </c:pt>
                      <c:pt idx="7245">
                        <c:v>10.169406420342</c:v>
                      </c:pt>
                      <c:pt idx="7246">
                        <c:v>10.173842998039801</c:v>
                      </c:pt>
                      <c:pt idx="7247">
                        <c:v>10.1782795757376</c:v>
                      </c:pt>
                      <c:pt idx="7248">
                        <c:v>10.182716153435299</c:v>
                      </c:pt>
                      <c:pt idx="7249">
                        <c:v>10.1871527311331</c:v>
                      </c:pt>
                      <c:pt idx="7250">
                        <c:v>10.191589308830901</c:v>
                      </c:pt>
                      <c:pt idx="7251">
                        <c:v>10.1960258865287</c:v>
                      </c:pt>
                      <c:pt idx="7252">
                        <c:v>10.200462464226399</c:v>
                      </c:pt>
                      <c:pt idx="7253">
                        <c:v>10.2048990419242</c:v>
                      </c:pt>
                      <c:pt idx="7254">
                        <c:v>10.209335619621999</c:v>
                      </c:pt>
                      <c:pt idx="7255">
                        <c:v>10.213772197319701</c:v>
                      </c:pt>
                      <c:pt idx="7256">
                        <c:v>10.2182087750175</c:v>
                      </c:pt>
                      <c:pt idx="7257">
                        <c:v>10.222645352715301</c:v>
                      </c:pt>
                      <c:pt idx="7258">
                        <c:v>10.227081930413</c:v>
                      </c:pt>
                      <c:pt idx="7259">
                        <c:v>10.231518508110801</c:v>
                      </c:pt>
                      <c:pt idx="7260">
                        <c:v>10.2359550858086</c:v>
                      </c:pt>
                      <c:pt idx="7261">
                        <c:v>10.240391663506401</c:v>
                      </c:pt>
                      <c:pt idx="7262">
                        <c:v>10.2448282412041</c:v>
                      </c:pt>
                      <c:pt idx="7263">
                        <c:v>10.249264818901899</c:v>
                      </c:pt>
                      <c:pt idx="7264">
                        <c:v>10.2537013965997</c:v>
                      </c:pt>
                      <c:pt idx="7265">
                        <c:v>10.2581379742974</c:v>
                      </c:pt>
                      <c:pt idx="7266">
                        <c:v>10.262574551995201</c:v>
                      </c:pt>
                      <c:pt idx="7267">
                        <c:v>10.267011129693</c:v>
                      </c:pt>
                      <c:pt idx="7268">
                        <c:v>10.271447707390699</c:v>
                      </c:pt>
                      <c:pt idx="7269">
                        <c:v>10.2758842850885</c:v>
                      </c:pt>
                      <c:pt idx="7270">
                        <c:v>10.280320862786301</c:v>
                      </c:pt>
                      <c:pt idx="7271">
                        <c:v>10.2847574404841</c:v>
                      </c:pt>
                      <c:pt idx="7272">
                        <c:v>10.289194018181799</c:v>
                      </c:pt>
                      <c:pt idx="7273">
                        <c:v>10.2936305958796</c:v>
                      </c:pt>
                      <c:pt idx="7274">
                        <c:v>10.298067173577399</c:v>
                      </c:pt>
                      <c:pt idx="7275">
                        <c:v>10.302503751275101</c:v>
                      </c:pt>
                      <c:pt idx="7276">
                        <c:v>10.3069403289729</c:v>
                      </c:pt>
                      <c:pt idx="7277">
                        <c:v>10.3113769066707</c:v>
                      </c:pt>
                      <c:pt idx="7278">
                        <c:v>10.3158134843684</c:v>
                      </c:pt>
                      <c:pt idx="7279">
                        <c:v>10.320250062066201</c:v>
                      </c:pt>
                      <c:pt idx="7280">
                        <c:v>10.324686639764</c:v>
                      </c:pt>
                      <c:pt idx="7281">
                        <c:v>10.329123217461699</c:v>
                      </c:pt>
                      <c:pt idx="7282">
                        <c:v>10.3335597951595</c:v>
                      </c:pt>
                      <c:pt idx="7283">
                        <c:v>10.337996372857299</c:v>
                      </c:pt>
                      <c:pt idx="7284">
                        <c:v>10.3424329505551</c:v>
                      </c:pt>
                      <c:pt idx="7285">
                        <c:v>10.3468695282528</c:v>
                      </c:pt>
                      <c:pt idx="7286">
                        <c:v>10.3513061059506</c:v>
                      </c:pt>
                      <c:pt idx="7287">
                        <c:v>10.355742683648399</c:v>
                      </c:pt>
                      <c:pt idx="7288">
                        <c:v>10.360179261346101</c:v>
                      </c:pt>
                      <c:pt idx="7289">
                        <c:v>10.3646158390439</c:v>
                      </c:pt>
                      <c:pt idx="7290">
                        <c:v>10.369052416741701</c:v>
                      </c:pt>
                      <c:pt idx="7291">
                        <c:v>10.3734889944394</c:v>
                      </c:pt>
                      <c:pt idx="7292">
                        <c:v>10.377925572137199</c:v>
                      </c:pt>
                      <c:pt idx="7293">
                        <c:v>10.382362149835</c:v>
                      </c:pt>
                      <c:pt idx="7294">
                        <c:v>10.386798727532801</c:v>
                      </c:pt>
                      <c:pt idx="7295">
                        <c:v>10.3912353052305</c:v>
                      </c:pt>
                      <c:pt idx="7296">
                        <c:v>10.395671882928299</c:v>
                      </c:pt>
                      <c:pt idx="7297">
                        <c:v>10.4001084606261</c:v>
                      </c:pt>
                      <c:pt idx="7298">
                        <c:v>10.4045450383238</c:v>
                      </c:pt>
                      <c:pt idx="7299">
                        <c:v>10.408981616021601</c:v>
                      </c:pt>
                      <c:pt idx="7300">
                        <c:v>10.4134181937194</c:v>
                      </c:pt>
                      <c:pt idx="7301">
                        <c:v>10.417854771417099</c:v>
                      </c:pt>
                      <c:pt idx="7302">
                        <c:v>10.4222913491149</c:v>
                      </c:pt>
                      <c:pt idx="7303">
                        <c:v>10.426727926812701</c:v>
                      </c:pt>
                      <c:pt idx="7304">
                        <c:v>10.4311645045105</c:v>
                      </c:pt>
                      <c:pt idx="7305">
                        <c:v>10.435601082208199</c:v>
                      </c:pt>
                      <c:pt idx="7306">
                        <c:v>10.440037659906</c:v>
                      </c:pt>
                      <c:pt idx="7307">
                        <c:v>10.444474237603799</c:v>
                      </c:pt>
                      <c:pt idx="7308">
                        <c:v>10.448910815301501</c:v>
                      </c:pt>
                      <c:pt idx="7309">
                        <c:v>10.4533473929993</c:v>
                      </c:pt>
                      <c:pt idx="7310">
                        <c:v>10.457783970697101</c:v>
                      </c:pt>
                      <c:pt idx="7311">
                        <c:v>10.4622205483948</c:v>
                      </c:pt>
                      <c:pt idx="7312">
                        <c:v>10.466657126092599</c:v>
                      </c:pt>
                      <c:pt idx="7313">
                        <c:v>10.4710937037904</c:v>
                      </c:pt>
                      <c:pt idx="7314">
                        <c:v>10.475530281488201</c:v>
                      </c:pt>
                      <c:pt idx="7315">
                        <c:v>10.4799668591859</c:v>
                      </c:pt>
                      <c:pt idx="7316">
                        <c:v>10.484403436883699</c:v>
                      </c:pt>
                      <c:pt idx="7317">
                        <c:v>10.4888400145815</c:v>
                      </c:pt>
                      <c:pt idx="7318">
                        <c:v>10.4932765922792</c:v>
                      </c:pt>
                      <c:pt idx="7319">
                        <c:v>10.497713169977001</c:v>
                      </c:pt>
                      <c:pt idx="7320">
                        <c:v>10.5021497476748</c:v>
                      </c:pt>
                      <c:pt idx="7321">
                        <c:v>10.506586325372499</c:v>
                      </c:pt>
                      <c:pt idx="7322">
                        <c:v>10.5110229030703</c:v>
                      </c:pt>
                      <c:pt idx="7323">
                        <c:v>10.515459480768101</c:v>
                      </c:pt>
                      <c:pt idx="7324">
                        <c:v>10.5198960584659</c:v>
                      </c:pt>
                      <c:pt idx="7325">
                        <c:v>10.524332636163599</c:v>
                      </c:pt>
                      <c:pt idx="7326">
                        <c:v>10.5287692138614</c:v>
                      </c:pt>
                      <c:pt idx="7327">
                        <c:v>10.533205791559199</c:v>
                      </c:pt>
                      <c:pt idx="7328">
                        <c:v>10.537642369256901</c:v>
                      </c:pt>
                      <c:pt idx="7329">
                        <c:v>10.5420789469547</c:v>
                      </c:pt>
                      <c:pt idx="7330">
                        <c:v>10.5465155246525</c:v>
                      </c:pt>
                      <c:pt idx="7331">
                        <c:v>10.5509521023502</c:v>
                      </c:pt>
                      <c:pt idx="7332">
                        <c:v>10.555388680048001</c:v>
                      </c:pt>
                      <c:pt idx="7333">
                        <c:v>10.5598252577458</c:v>
                      </c:pt>
                      <c:pt idx="7334">
                        <c:v>10.564261835443499</c:v>
                      </c:pt>
                      <c:pt idx="7335">
                        <c:v>10.5686984131413</c:v>
                      </c:pt>
                      <c:pt idx="7336">
                        <c:v>10.573134990839099</c:v>
                      </c:pt>
                      <c:pt idx="7337">
                        <c:v>10.5775715685369</c:v>
                      </c:pt>
                      <c:pt idx="7338">
                        <c:v>10.5820081462346</c:v>
                      </c:pt>
                      <c:pt idx="7339">
                        <c:v>10.5864447239324</c:v>
                      </c:pt>
                      <c:pt idx="7340">
                        <c:v>10.590881301630199</c:v>
                      </c:pt>
                      <c:pt idx="7341">
                        <c:v>10.595317879327901</c:v>
                      </c:pt>
                      <c:pt idx="7342">
                        <c:v>10.5997544570257</c:v>
                      </c:pt>
                      <c:pt idx="7343">
                        <c:v>10.604191034723501</c:v>
                      </c:pt>
                      <c:pt idx="7344">
                        <c:v>10.6086276124212</c:v>
                      </c:pt>
                      <c:pt idx="7345">
                        <c:v>10.613064190118999</c:v>
                      </c:pt>
                      <c:pt idx="7346">
                        <c:v>10.6175007678168</c:v>
                      </c:pt>
                      <c:pt idx="7347">
                        <c:v>10.621937345514599</c:v>
                      </c:pt>
                      <c:pt idx="7348">
                        <c:v>10.6263739232123</c:v>
                      </c:pt>
                      <c:pt idx="7349">
                        <c:v>10.630810500910099</c:v>
                      </c:pt>
                      <c:pt idx="7350">
                        <c:v>10.6352470786079</c:v>
                      </c:pt>
                      <c:pt idx="7351">
                        <c:v>10.6396836563056</c:v>
                      </c:pt>
                      <c:pt idx="7352">
                        <c:v>10.644120234003401</c:v>
                      </c:pt>
                      <c:pt idx="7353">
                        <c:v>10.6485568117012</c:v>
                      </c:pt>
                      <c:pt idx="7354">
                        <c:v>10.652993389398899</c:v>
                      </c:pt>
                      <c:pt idx="7355">
                        <c:v>10.6574299670967</c:v>
                      </c:pt>
                      <c:pt idx="7356">
                        <c:v>10.661866544794499</c:v>
                      </c:pt>
                      <c:pt idx="7357">
                        <c:v>10.6663031224923</c:v>
                      </c:pt>
                      <c:pt idx="7358">
                        <c:v>10.67073970019</c:v>
                      </c:pt>
                      <c:pt idx="7359">
                        <c:v>10.6751762778878</c:v>
                      </c:pt>
                      <c:pt idx="7360">
                        <c:v>10.679612855585599</c:v>
                      </c:pt>
                      <c:pt idx="7361">
                        <c:v>10.684049433283301</c:v>
                      </c:pt>
                      <c:pt idx="7362">
                        <c:v>10.6884860109811</c:v>
                      </c:pt>
                      <c:pt idx="7363">
                        <c:v>10.692922588678901</c:v>
                      </c:pt>
                      <c:pt idx="7364">
                        <c:v>10.6973591663766</c:v>
                      </c:pt>
                      <c:pt idx="7365">
                        <c:v>10.701795744074399</c:v>
                      </c:pt>
                      <c:pt idx="7366">
                        <c:v>10.7062323217722</c:v>
                      </c:pt>
                      <c:pt idx="7367">
                        <c:v>10.710668899470001</c:v>
                      </c:pt>
                      <c:pt idx="7368">
                        <c:v>10.7151054771677</c:v>
                      </c:pt>
                      <c:pt idx="7369">
                        <c:v>10.719542054865499</c:v>
                      </c:pt>
                      <c:pt idx="7370">
                        <c:v>10.7239786325633</c:v>
                      </c:pt>
                      <c:pt idx="7371">
                        <c:v>10.728415210261</c:v>
                      </c:pt>
                      <c:pt idx="7372">
                        <c:v>10.732851787958801</c:v>
                      </c:pt>
                      <c:pt idx="7373">
                        <c:v>10.7372883656566</c:v>
                      </c:pt>
                      <c:pt idx="7374">
                        <c:v>10.741724943354299</c:v>
                      </c:pt>
                      <c:pt idx="7375">
                        <c:v>10.7461615210521</c:v>
                      </c:pt>
                      <c:pt idx="7376">
                        <c:v>10.750598098749901</c:v>
                      </c:pt>
                      <c:pt idx="7377">
                        <c:v>10.7550346764476</c:v>
                      </c:pt>
                      <c:pt idx="7378">
                        <c:v>10.759471254145399</c:v>
                      </c:pt>
                      <c:pt idx="7379">
                        <c:v>10.7639078318432</c:v>
                      </c:pt>
                      <c:pt idx="7380">
                        <c:v>10.768344409540999</c:v>
                      </c:pt>
                      <c:pt idx="7381">
                        <c:v>10.772780987238701</c:v>
                      </c:pt>
                      <c:pt idx="7382">
                        <c:v>10.7772175649365</c:v>
                      </c:pt>
                      <c:pt idx="7383">
                        <c:v>10.7816541426343</c:v>
                      </c:pt>
                      <c:pt idx="7384">
                        <c:v>10.786090720332</c:v>
                      </c:pt>
                      <c:pt idx="7385">
                        <c:v>10.790527298029801</c:v>
                      </c:pt>
                      <c:pt idx="7386">
                        <c:v>10.7949638757276</c:v>
                      </c:pt>
                      <c:pt idx="7387">
                        <c:v>10.799400453425299</c:v>
                      </c:pt>
                      <c:pt idx="7388">
                        <c:v>10.8038370311231</c:v>
                      </c:pt>
                      <c:pt idx="7389">
                        <c:v>10.808273608820899</c:v>
                      </c:pt>
                      <c:pt idx="7390">
                        <c:v>10.8127101865187</c:v>
                      </c:pt>
                      <c:pt idx="7391">
                        <c:v>10.8171467642164</c:v>
                      </c:pt>
                      <c:pt idx="7392">
                        <c:v>10.8215833419142</c:v>
                      </c:pt>
                      <c:pt idx="7393">
                        <c:v>10.826019919611999</c:v>
                      </c:pt>
                      <c:pt idx="7394">
                        <c:v>10.830456497309701</c:v>
                      </c:pt>
                      <c:pt idx="7395">
                        <c:v>10.8348930750075</c:v>
                      </c:pt>
                      <c:pt idx="7396">
                        <c:v>10.839329652705301</c:v>
                      </c:pt>
                      <c:pt idx="7397">
                        <c:v>10.843766230403</c:v>
                      </c:pt>
                      <c:pt idx="7398">
                        <c:v>10.848202808100799</c:v>
                      </c:pt>
                      <c:pt idx="7399">
                        <c:v>10.8526393857986</c:v>
                      </c:pt>
                      <c:pt idx="7400">
                        <c:v>10.857075963496399</c:v>
                      </c:pt>
                      <c:pt idx="7401">
                        <c:v>10.8615125411941</c:v>
                      </c:pt>
                      <c:pt idx="7402">
                        <c:v>10.8659491188919</c:v>
                      </c:pt>
                      <c:pt idx="7403">
                        <c:v>10.8703856965897</c:v>
                      </c:pt>
                      <c:pt idx="7404">
                        <c:v>10.8748222742874</c:v>
                      </c:pt>
                      <c:pt idx="7405">
                        <c:v>10.879258851985201</c:v>
                      </c:pt>
                      <c:pt idx="7406">
                        <c:v>10.883695429683</c:v>
                      </c:pt>
                      <c:pt idx="7407">
                        <c:v>10.888132007380699</c:v>
                      </c:pt>
                      <c:pt idx="7408">
                        <c:v>10.8925685850785</c:v>
                      </c:pt>
                      <c:pt idx="7409">
                        <c:v>10.897005162776299</c:v>
                      </c:pt>
                      <c:pt idx="7410">
                        <c:v>10.901441740474</c:v>
                      </c:pt>
                      <c:pt idx="7411">
                        <c:v>10.9058783181718</c:v>
                      </c:pt>
                      <c:pt idx="7412">
                        <c:v>10.9103148958696</c:v>
                      </c:pt>
                      <c:pt idx="7413">
                        <c:v>10.914751473567399</c:v>
                      </c:pt>
                      <c:pt idx="7414">
                        <c:v>10.919188051265101</c:v>
                      </c:pt>
                      <c:pt idx="7415">
                        <c:v>10.9236246289629</c:v>
                      </c:pt>
                      <c:pt idx="7416">
                        <c:v>10.928061206660701</c:v>
                      </c:pt>
                      <c:pt idx="7417">
                        <c:v>10.9324977843584</c:v>
                      </c:pt>
                      <c:pt idx="7418">
                        <c:v>10.936934362056199</c:v>
                      </c:pt>
                      <c:pt idx="7419">
                        <c:v>10.941370939754</c:v>
                      </c:pt>
                      <c:pt idx="7420">
                        <c:v>10.9458075174517</c:v>
                      </c:pt>
                      <c:pt idx="7421">
                        <c:v>10.9502440951495</c:v>
                      </c:pt>
                      <c:pt idx="7422">
                        <c:v>10.954680672847299</c:v>
                      </c:pt>
                      <c:pt idx="7423">
                        <c:v>10.9591172505451</c:v>
                      </c:pt>
                      <c:pt idx="7424">
                        <c:v>10.9635538282428</c:v>
                      </c:pt>
                      <c:pt idx="7425">
                        <c:v>10.967990405940601</c:v>
                      </c:pt>
                      <c:pt idx="7426">
                        <c:v>10.9724269836384</c:v>
                      </c:pt>
                      <c:pt idx="7427">
                        <c:v>10.976863561336099</c:v>
                      </c:pt>
                      <c:pt idx="7428">
                        <c:v>10.9813001390339</c:v>
                      </c:pt>
                      <c:pt idx="7429">
                        <c:v>10.985736716731701</c:v>
                      </c:pt>
                      <c:pt idx="7430">
                        <c:v>10.9901732944294</c:v>
                      </c:pt>
                      <c:pt idx="7431">
                        <c:v>10.994609872127199</c:v>
                      </c:pt>
                      <c:pt idx="7432">
                        <c:v>10.999046449825</c:v>
                      </c:pt>
                      <c:pt idx="7433">
                        <c:v>11.003483027522799</c:v>
                      </c:pt>
                      <c:pt idx="7434">
                        <c:v>11.007919605220501</c:v>
                      </c:pt>
                      <c:pt idx="7435">
                        <c:v>11.0123561829183</c:v>
                      </c:pt>
                      <c:pt idx="7436">
                        <c:v>11.0167927606161</c:v>
                      </c:pt>
                      <c:pt idx="7437">
                        <c:v>11.0212293383138</c:v>
                      </c:pt>
                      <c:pt idx="7438">
                        <c:v>11.025665916011601</c:v>
                      </c:pt>
                      <c:pt idx="7439">
                        <c:v>11.0301024937094</c:v>
                      </c:pt>
                      <c:pt idx="7440">
                        <c:v>11.034539071407099</c:v>
                      </c:pt>
                      <c:pt idx="7441">
                        <c:v>11.0389756491049</c:v>
                      </c:pt>
                      <c:pt idx="7442">
                        <c:v>11.043412226802699</c:v>
                      </c:pt>
                      <c:pt idx="7443">
                        <c:v>11.0478488045005</c:v>
                      </c:pt>
                      <c:pt idx="7444">
                        <c:v>11.0522853821982</c:v>
                      </c:pt>
                      <c:pt idx="7445">
                        <c:v>11.056721959896</c:v>
                      </c:pt>
                      <c:pt idx="7446">
                        <c:v>11.0611585375938</c:v>
                      </c:pt>
                      <c:pt idx="7447">
                        <c:v>11.065595115291501</c:v>
                      </c:pt>
                      <c:pt idx="7448">
                        <c:v>11.0700316929893</c:v>
                      </c:pt>
                      <c:pt idx="7449">
                        <c:v>11.074468270687101</c:v>
                      </c:pt>
                      <c:pt idx="7450">
                        <c:v>11.0789048483848</c:v>
                      </c:pt>
                      <c:pt idx="7451">
                        <c:v>11.083341426082599</c:v>
                      </c:pt>
                      <c:pt idx="7452">
                        <c:v>11.0877780037804</c:v>
                      </c:pt>
                      <c:pt idx="7453">
                        <c:v>11.0922145814781</c:v>
                      </c:pt>
                      <c:pt idx="7454">
                        <c:v>11.096651159175901</c:v>
                      </c:pt>
                      <c:pt idx="7455">
                        <c:v>11.1010877368737</c:v>
                      </c:pt>
                      <c:pt idx="7456">
                        <c:v>11.1055243145715</c:v>
                      </c:pt>
                      <c:pt idx="7457">
                        <c:v>11.1099608922692</c:v>
                      </c:pt>
                      <c:pt idx="7458">
                        <c:v>11.114397469967001</c:v>
                      </c:pt>
                      <c:pt idx="7459">
                        <c:v>11.1188340476648</c:v>
                      </c:pt>
                      <c:pt idx="7460">
                        <c:v>11.123270625362499</c:v>
                      </c:pt>
                      <c:pt idx="7461">
                        <c:v>11.1277072030603</c:v>
                      </c:pt>
                      <c:pt idx="7462">
                        <c:v>11.132143780758099</c:v>
                      </c:pt>
                      <c:pt idx="7463">
                        <c:v>11.136580358455801</c:v>
                      </c:pt>
                      <c:pt idx="7464">
                        <c:v>11.1410169361536</c:v>
                      </c:pt>
                      <c:pt idx="7465">
                        <c:v>11.1454535138514</c:v>
                      </c:pt>
                      <c:pt idx="7466">
                        <c:v>11.149890091549199</c:v>
                      </c:pt>
                      <c:pt idx="7467">
                        <c:v>11.154326669246901</c:v>
                      </c:pt>
                      <c:pt idx="7468">
                        <c:v>11.1587632469447</c:v>
                      </c:pt>
                      <c:pt idx="7469">
                        <c:v>11.163199824642501</c:v>
                      </c:pt>
                      <c:pt idx="7470">
                        <c:v>11.1676364023402</c:v>
                      </c:pt>
                      <c:pt idx="7471">
                        <c:v>11.172072980037999</c:v>
                      </c:pt>
                      <c:pt idx="7472">
                        <c:v>11.1765095577358</c:v>
                      </c:pt>
                      <c:pt idx="7473">
                        <c:v>11.1809461354335</c:v>
                      </c:pt>
                      <c:pt idx="7474">
                        <c:v>11.1853827131313</c:v>
                      </c:pt>
                      <c:pt idx="7475">
                        <c:v>11.189819290829099</c:v>
                      </c:pt>
                      <c:pt idx="7476">
                        <c:v>11.1942558685269</c:v>
                      </c:pt>
                      <c:pt idx="7477">
                        <c:v>11.1986924462246</c:v>
                      </c:pt>
                      <c:pt idx="7478">
                        <c:v>11.203129023922401</c:v>
                      </c:pt>
                      <c:pt idx="7479">
                        <c:v>11.2075656016202</c:v>
                      </c:pt>
                      <c:pt idx="7480">
                        <c:v>11.212002179317899</c:v>
                      </c:pt>
                      <c:pt idx="7481">
                        <c:v>11.2164387570157</c:v>
                      </c:pt>
                      <c:pt idx="7482">
                        <c:v>11.220875334713501</c:v>
                      </c:pt>
                      <c:pt idx="7483">
                        <c:v>11.2253119124112</c:v>
                      </c:pt>
                      <c:pt idx="7484">
                        <c:v>11.229748490108999</c:v>
                      </c:pt>
                      <c:pt idx="7485">
                        <c:v>11.2341850678068</c:v>
                      </c:pt>
                      <c:pt idx="7486">
                        <c:v>11.238621645504599</c:v>
                      </c:pt>
                      <c:pt idx="7487">
                        <c:v>11.243058223202301</c:v>
                      </c:pt>
                      <c:pt idx="7488">
                        <c:v>11.2474948009001</c:v>
                      </c:pt>
                      <c:pt idx="7489">
                        <c:v>11.2519313785979</c:v>
                      </c:pt>
                      <c:pt idx="7490">
                        <c:v>11.2563679562956</c:v>
                      </c:pt>
                      <c:pt idx="7491">
                        <c:v>11.260804533993401</c:v>
                      </c:pt>
                      <c:pt idx="7492">
                        <c:v>11.2652411116912</c:v>
                      </c:pt>
                      <c:pt idx="7493">
                        <c:v>11.269677689388899</c:v>
                      </c:pt>
                      <c:pt idx="7494">
                        <c:v>11.2741142670867</c:v>
                      </c:pt>
                      <c:pt idx="7495">
                        <c:v>11.278550844784499</c:v>
                      </c:pt>
                      <c:pt idx="7496">
                        <c:v>11.2829874224823</c:v>
                      </c:pt>
                      <c:pt idx="7497">
                        <c:v>11.28742400018</c:v>
                      </c:pt>
                      <c:pt idx="7498">
                        <c:v>11.291860577877801</c:v>
                      </c:pt>
                      <c:pt idx="7499">
                        <c:v>11.2962971555756</c:v>
                      </c:pt>
                      <c:pt idx="7500">
                        <c:v>11.300733733273301</c:v>
                      </c:pt>
                      <c:pt idx="7501">
                        <c:v>11.3051703109711</c:v>
                      </c:pt>
                      <c:pt idx="7502">
                        <c:v>11.309606888668901</c:v>
                      </c:pt>
                      <c:pt idx="7503">
                        <c:v>11.3140434663666</c:v>
                      </c:pt>
                      <c:pt idx="7504">
                        <c:v>11.318480044064399</c:v>
                      </c:pt>
                      <c:pt idx="7505">
                        <c:v>11.3229166217622</c:v>
                      </c:pt>
                      <c:pt idx="7506">
                        <c:v>11.327353199459999</c:v>
                      </c:pt>
                      <c:pt idx="7507">
                        <c:v>11.331789777157701</c:v>
                      </c:pt>
                      <c:pt idx="7508">
                        <c:v>11.3362263548555</c:v>
                      </c:pt>
                      <c:pt idx="7509">
                        <c:v>11.3406629325533</c:v>
                      </c:pt>
                      <c:pt idx="7510">
                        <c:v>11.345099510251</c:v>
                      </c:pt>
                      <c:pt idx="7511">
                        <c:v>11.349536087948801</c:v>
                      </c:pt>
                      <c:pt idx="7512">
                        <c:v>11.3539726656466</c:v>
                      </c:pt>
                      <c:pt idx="7513">
                        <c:v>11.358409243344299</c:v>
                      </c:pt>
                      <c:pt idx="7514">
                        <c:v>11.3628458210421</c:v>
                      </c:pt>
                      <c:pt idx="7515">
                        <c:v>11.367282398739899</c:v>
                      </c:pt>
                      <c:pt idx="7516">
                        <c:v>11.371718976437601</c:v>
                      </c:pt>
                      <c:pt idx="7517">
                        <c:v>11.3761555541354</c:v>
                      </c:pt>
                      <c:pt idx="7518">
                        <c:v>11.3805921318332</c:v>
                      </c:pt>
                      <c:pt idx="7519">
                        <c:v>11.385028709530999</c:v>
                      </c:pt>
                      <c:pt idx="7520">
                        <c:v>11.389465287228701</c:v>
                      </c:pt>
                      <c:pt idx="7521">
                        <c:v>11.3939018649265</c:v>
                      </c:pt>
                      <c:pt idx="7522">
                        <c:v>11.398338442624301</c:v>
                      </c:pt>
                      <c:pt idx="7523">
                        <c:v>11.402775020322</c:v>
                      </c:pt>
                      <c:pt idx="7524">
                        <c:v>11.407211598019799</c:v>
                      </c:pt>
                      <c:pt idx="7525">
                        <c:v>11.4116481757176</c:v>
                      </c:pt>
                      <c:pt idx="7526">
                        <c:v>11.4160847534153</c:v>
                      </c:pt>
                      <c:pt idx="7527">
                        <c:v>11.4205213311131</c:v>
                      </c:pt>
                      <c:pt idx="7528">
                        <c:v>11.424957908810899</c:v>
                      </c:pt>
                      <c:pt idx="7529">
                        <c:v>11.4293944865087</c:v>
                      </c:pt>
                      <c:pt idx="7530">
                        <c:v>11.4338310642064</c:v>
                      </c:pt>
                      <c:pt idx="7531">
                        <c:v>11.438267641904201</c:v>
                      </c:pt>
                      <c:pt idx="7532">
                        <c:v>11.442704219602</c:v>
                      </c:pt>
                      <c:pt idx="7533">
                        <c:v>11.447140797299699</c:v>
                      </c:pt>
                      <c:pt idx="7534">
                        <c:v>11.4515773749975</c:v>
                      </c:pt>
                      <c:pt idx="7535">
                        <c:v>11.456013952695301</c:v>
                      </c:pt>
                      <c:pt idx="7536">
                        <c:v>11.460450530393</c:v>
                      </c:pt>
                      <c:pt idx="7537">
                        <c:v>11.464887108090799</c:v>
                      </c:pt>
                      <c:pt idx="7538">
                        <c:v>11.4693236857886</c:v>
                      </c:pt>
                      <c:pt idx="7539">
                        <c:v>11.4737602634863</c:v>
                      </c:pt>
                      <c:pt idx="7540">
                        <c:v>11.478196841184101</c:v>
                      </c:pt>
                      <c:pt idx="7541">
                        <c:v>11.4826334188819</c:v>
                      </c:pt>
                      <c:pt idx="7542">
                        <c:v>11.487069996579701</c:v>
                      </c:pt>
                      <c:pt idx="7543">
                        <c:v>11.4915065742774</c:v>
                      </c:pt>
                      <c:pt idx="7544">
                        <c:v>11.495943151975199</c:v>
                      </c:pt>
                      <c:pt idx="7545">
                        <c:v>11.500379729673</c:v>
                      </c:pt>
                      <c:pt idx="7546">
                        <c:v>11.504816307370699</c:v>
                      </c:pt>
                      <c:pt idx="7547">
                        <c:v>11.5092528850685</c:v>
                      </c:pt>
                      <c:pt idx="7548">
                        <c:v>11.513689462766299</c:v>
                      </c:pt>
                      <c:pt idx="7549">
                        <c:v>11.518126040464001</c:v>
                      </c:pt>
                      <c:pt idx="7550">
                        <c:v>11.5225626181618</c:v>
                      </c:pt>
                      <c:pt idx="7551">
                        <c:v>11.526999195859601</c:v>
                      </c:pt>
                      <c:pt idx="7552">
                        <c:v>11.5314357735574</c:v>
                      </c:pt>
                      <c:pt idx="7553">
                        <c:v>11.535872351255099</c:v>
                      </c:pt>
                      <c:pt idx="7554">
                        <c:v>11.5403089289529</c:v>
                      </c:pt>
                      <c:pt idx="7555">
                        <c:v>11.544745506650701</c:v>
                      </c:pt>
                      <c:pt idx="7556">
                        <c:v>11.5491820843484</c:v>
                      </c:pt>
                      <c:pt idx="7557">
                        <c:v>11.553618662046199</c:v>
                      </c:pt>
                      <c:pt idx="7558">
                        <c:v>11.558055239744</c:v>
                      </c:pt>
                      <c:pt idx="7559">
                        <c:v>11.5624918174417</c:v>
                      </c:pt>
                      <c:pt idx="7560">
                        <c:v>11.566928395139501</c:v>
                      </c:pt>
                      <c:pt idx="7561">
                        <c:v>11.5713649728373</c:v>
                      </c:pt>
                      <c:pt idx="7562">
                        <c:v>11.5758015505351</c:v>
                      </c:pt>
                      <c:pt idx="7563">
                        <c:v>11.5802381282328</c:v>
                      </c:pt>
                      <c:pt idx="7564">
                        <c:v>11.584674705930601</c:v>
                      </c:pt>
                      <c:pt idx="7565">
                        <c:v>11.5891112836284</c:v>
                      </c:pt>
                      <c:pt idx="7566">
                        <c:v>11.593547861326099</c:v>
                      </c:pt>
                      <c:pt idx="7567">
                        <c:v>11.5979844390239</c:v>
                      </c:pt>
                      <c:pt idx="7568">
                        <c:v>11.602421016721699</c:v>
                      </c:pt>
                      <c:pt idx="7569">
                        <c:v>11.606857594419401</c:v>
                      </c:pt>
                      <c:pt idx="7570">
                        <c:v>11.6112941721172</c:v>
                      </c:pt>
                      <c:pt idx="7571">
                        <c:v>11.615730749815</c:v>
                      </c:pt>
                      <c:pt idx="7572">
                        <c:v>11.620167327512799</c:v>
                      </c:pt>
                      <c:pt idx="7573">
                        <c:v>11.624603905210501</c:v>
                      </c:pt>
                      <c:pt idx="7574">
                        <c:v>11.6290404829083</c:v>
                      </c:pt>
                      <c:pt idx="7575">
                        <c:v>11.633477060606101</c:v>
                      </c:pt>
                      <c:pt idx="7576">
                        <c:v>11.6379136383038</c:v>
                      </c:pt>
                      <c:pt idx="7577">
                        <c:v>11.642350216001599</c:v>
                      </c:pt>
                      <c:pt idx="7578">
                        <c:v>11.6467867936994</c:v>
                      </c:pt>
                      <c:pt idx="7579">
                        <c:v>11.6512233713971</c:v>
                      </c:pt>
                      <c:pt idx="7580">
                        <c:v>11.6556599490949</c:v>
                      </c:pt>
                      <c:pt idx="7581">
                        <c:v>11.660096526792699</c:v>
                      </c:pt>
                      <c:pt idx="7582">
                        <c:v>11.664533104490401</c:v>
                      </c:pt>
                      <c:pt idx="7583">
                        <c:v>11.6689696821882</c:v>
                      </c:pt>
                      <c:pt idx="7584">
                        <c:v>11.673406259886001</c:v>
                      </c:pt>
                      <c:pt idx="7585">
                        <c:v>11.6778428375838</c:v>
                      </c:pt>
                      <c:pt idx="7586">
                        <c:v>11.682279415281499</c:v>
                      </c:pt>
                      <c:pt idx="7587">
                        <c:v>11.6867159929793</c:v>
                      </c:pt>
                      <c:pt idx="7588">
                        <c:v>11.691152570677099</c:v>
                      </c:pt>
                      <c:pt idx="7589">
                        <c:v>11.6955891483748</c:v>
                      </c:pt>
                      <c:pt idx="7590">
                        <c:v>11.700025726072599</c:v>
                      </c:pt>
                      <c:pt idx="7591">
                        <c:v>11.7044623037704</c:v>
                      </c:pt>
                      <c:pt idx="7592">
                        <c:v>11.7088988814681</c:v>
                      </c:pt>
                      <c:pt idx="7593">
                        <c:v>11.713335459165901</c:v>
                      </c:pt>
                      <c:pt idx="7594">
                        <c:v>11.7177720368637</c:v>
                      </c:pt>
                      <c:pt idx="7595">
                        <c:v>11.722208614561501</c:v>
                      </c:pt>
                      <c:pt idx="7596">
                        <c:v>11.7266451922592</c:v>
                      </c:pt>
                      <c:pt idx="7597">
                        <c:v>11.731081769956999</c:v>
                      </c:pt>
                      <c:pt idx="7598">
                        <c:v>11.7355183476548</c:v>
                      </c:pt>
                      <c:pt idx="7599">
                        <c:v>11.7399549253525</c:v>
                      </c:pt>
                      <c:pt idx="7600">
                        <c:v>11.7443915030503</c:v>
                      </c:pt>
                      <c:pt idx="7601">
                        <c:v>11.748828080748099</c:v>
                      </c:pt>
                      <c:pt idx="7602">
                        <c:v>11.753264658445801</c:v>
                      </c:pt>
                      <c:pt idx="7603">
                        <c:v>11.7577012361436</c:v>
                      </c:pt>
                      <c:pt idx="7604">
                        <c:v>11.762137813841401</c:v>
                      </c:pt>
                      <c:pt idx="7605">
                        <c:v>11.7665743915392</c:v>
                      </c:pt>
                      <c:pt idx="7606">
                        <c:v>11.771010969236899</c:v>
                      </c:pt>
                      <c:pt idx="7607">
                        <c:v>11.7754475469347</c:v>
                      </c:pt>
                      <c:pt idx="7608">
                        <c:v>11.779884124632501</c:v>
                      </c:pt>
                      <c:pt idx="7609">
                        <c:v>11.7843207023302</c:v>
                      </c:pt>
                      <c:pt idx="7610">
                        <c:v>11.788757280027999</c:v>
                      </c:pt>
                      <c:pt idx="7611">
                        <c:v>11.7931938577258</c:v>
                      </c:pt>
                      <c:pt idx="7612">
                        <c:v>11.7976304354235</c:v>
                      </c:pt>
                      <c:pt idx="7613">
                        <c:v>11.802067013121301</c:v>
                      </c:pt>
                      <c:pt idx="7614">
                        <c:v>11.8065035908191</c:v>
                      </c:pt>
                      <c:pt idx="7615">
                        <c:v>11.8109401685169</c:v>
                      </c:pt>
                      <c:pt idx="7616">
                        <c:v>11.8153767462146</c:v>
                      </c:pt>
                      <c:pt idx="7617">
                        <c:v>11.819813323912401</c:v>
                      </c:pt>
                      <c:pt idx="7618">
                        <c:v>11.8242499016102</c:v>
                      </c:pt>
                      <c:pt idx="7619">
                        <c:v>11.828686479307899</c:v>
                      </c:pt>
                      <c:pt idx="7620">
                        <c:v>11.8331230570057</c:v>
                      </c:pt>
                      <c:pt idx="7621">
                        <c:v>11.837559634703499</c:v>
                      </c:pt>
                      <c:pt idx="7622">
                        <c:v>11.841996212401201</c:v>
                      </c:pt>
                      <c:pt idx="7623">
                        <c:v>11.846432790099</c:v>
                      </c:pt>
                      <c:pt idx="7624">
                        <c:v>11.8508693677968</c:v>
                      </c:pt>
                      <c:pt idx="7625">
                        <c:v>11.855305945494599</c:v>
                      </c:pt>
                      <c:pt idx="7626">
                        <c:v>11.859742523192301</c:v>
                      </c:pt>
                      <c:pt idx="7627">
                        <c:v>11.8641791008901</c:v>
                      </c:pt>
                      <c:pt idx="7628">
                        <c:v>11.868615678587901</c:v>
                      </c:pt>
                      <c:pt idx="7629">
                        <c:v>11.8730522562856</c:v>
                      </c:pt>
                      <c:pt idx="7630">
                        <c:v>11.877488833983399</c:v>
                      </c:pt>
                      <c:pt idx="7631">
                        <c:v>11.8819254116812</c:v>
                      </c:pt>
                      <c:pt idx="7632">
                        <c:v>11.8863619893789</c:v>
                      </c:pt>
                      <c:pt idx="7633">
                        <c:v>11.8907985670767</c:v>
                      </c:pt>
                      <c:pt idx="7634">
                        <c:v>11.8952351447745</c:v>
                      </c:pt>
                      <c:pt idx="7635">
                        <c:v>11.899671722472201</c:v>
                      </c:pt>
                      <c:pt idx="7636">
                        <c:v>11.90410830017</c:v>
                      </c:pt>
                      <c:pt idx="7637">
                        <c:v>11.908544877867801</c:v>
                      </c:pt>
                      <c:pt idx="7638">
                        <c:v>11.9129814555656</c:v>
                      </c:pt>
                      <c:pt idx="7639">
                        <c:v>11.917418033263299</c:v>
                      </c:pt>
                      <c:pt idx="7640">
                        <c:v>11.9218546109611</c:v>
                      </c:pt>
                      <c:pt idx="7641">
                        <c:v>11.926291188658899</c:v>
                      </c:pt>
                      <c:pt idx="7642">
                        <c:v>11.9307277663566</c:v>
                      </c:pt>
                      <c:pt idx="7643">
                        <c:v>11.9351643440544</c:v>
                      </c:pt>
                      <c:pt idx="7644">
                        <c:v>11.9396009217522</c:v>
                      </c:pt>
                      <c:pt idx="7645">
                        <c:v>11.9440374994499</c:v>
                      </c:pt>
                      <c:pt idx="7646">
                        <c:v>11.948474077147701</c:v>
                      </c:pt>
                      <c:pt idx="7647">
                        <c:v>11.9529106548455</c:v>
                      </c:pt>
                      <c:pt idx="7648">
                        <c:v>11.957347232543301</c:v>
                      </c:pt>
                      <c:pt idx="7649">
                        <c:v>11.961783810241</c:v>
                      </c:pt>
                      <c:pt idx="7650">
                        <c:v>11.966220387938799</c:v>
                      </c:pt>
                      <c:pt idx="7651">
                        <c:v>11.9706569656366</c:v>
                      </c:pt>
                      <c:pt idx="7652">
                        <c:v>11.9750935433343</c:v>
                      </c:pt>
                      <c:pt idx="7653">
                        <c:v>11.9795301210321</c:v>
                      </c:pt>
                      <c:pt idx="7654">
                        <c:v>11.983966698729899</c:v>
                      </c:pt>
                      <c:pt idx="7655">
                        <c:v>11.988403276427601</c:v>
                      </c:pt>
                      <c:pt idx="7656">
                        <c:v>11.9928398541254</c:v>
                      </c:pt>
                      <c:pt idx="7657">
                        <c:v>11.997276431823201</c:v>
                      </c:pt>
                      <c:pt idx="7658">
                        <c:v>12.001713009521</c:v>
                      </c:pt>
                      <c:pt idx="7659">
                        <c:v>12.006149587218699</c:v>
                      </c:pt>
                      <c:pt idx="7660">
                        <c:v>12.0105861649165</c:v>
                      </c:pt>
                      <c:pt idx="7661">
                        <c:v>12.015022742614301</c:v>
                      </c:pt>
                      <c:pt idx="7662">
                        <c:v>12.019459320312</c:v>
                      </c:pt>
                      <c:pt idx="7663">
                        <c:v>12.023895898009799</c:v>
                      </c:pt>
                      <c:pt idx="7664">
                        <c:v>12.0283324757076</c:v>
                      </c:pt>
                      <c:pt idx="7665">
                        <c:v>12.0327690534053</c:v>
                      </c:pt>
                      <c:pt idx="7666">
                        <c:v>12.037205631103101</c:v>
                      </c:pt>
                      <c:pt idx="7667">
                        <c:v>12.0416422088009</c:v>
                      </c:pt>
                      <c:pt idx="7668">
                        <c:v>12.046078786498599</c:v>
                      </c:pt>
                      <c:pt idx="7669">
                        <c:v>12.0505153641964</c:v>
                      </c:pt>
                      <c:pt idx="7670">
                        <c:v>12.054951941894201</c:v>
                      </c:pt>
                      <c:pt idx="7671">
                        <c:v>12.059388519592</c:v>
                      </c:pt>
                      <c:pt idx="7672">
                        <c:v>12.063825097289699</c:v>
                      </c:pt>
                      <c:pt idx="7673">
                        <c:v>12.0682616749875</c:v>
                      </c:pt>
                      <c:pt idx="7674">
                        <c:v>12.072698252685299</c:v>
                      </c:pt>
                      <c:pt idx="7675">
                        <c:v>12.077134830383001</c:v>
                      </c:pt>
                      <c:pt idx="7676">
                        <c:v>12.0815714080808</c:v>
                      </c:pt>
                      <c:pt idx="7677">
                        <c:v>12.0860079857786</c:v>
                      </c:pt>
                      <c:pt idx="7678">
                        <c:v>12.0904445634763</c:v>
                      </c:pt>
                      <c:pt idx="7679">
                        <c:v>12.094881141174101</c:v>
                      </c:pt>
                      <c:pt idx="7680">
                        <c:v>12.0993177188719</c:v>
                      </c:pt>
                      <c:pt idx="7681">
                        <c:v>12.103754296569701</c:v>
                      </c:pt>
                      <c:pt idx="7682">
                        <c:v>12.1081908742674</c:v>
                      </c:pt>
                      <c:pt idx="7683">
                        <c:v>12.112627451965199</c:v>
                      </c:pt>
                      <c:pt idx="7684">
                        <c:v>12.117064029663</c:v>
                      </c:pt>
                      <c:pt idx="7685">
                        <c:v>12.1215006073607</c:v>
                      </c:pt>
                      <c:pt idx="7686">
                        <c:v>12.1259371850585</c:v>
                      </c:pt>
                      <c:pt idx="7687">
                        <c:v>12.1303737627563</c:v>
                      </c:pt>
                      <c:pt idx="7688">
                        <c:v>12.134810340454001</c:v>
                      </c:pt>
                      <c:pt idx="7689">
                        <c:v>12.1392469181518</c:v>
                      </c:pt>
                      <c:pt idx="7690">
                        <c:v>12.143683495849601</c:v>
                      </c:pt>
                      <c:pt idx="7691">
                        <c:v>12.1481200735474</c:v>
                      </c:pt>
                      <c:pt idx="7692">
                        <c:v>12.152556651245099</c:v>
                      </c:pt>
                      <c:pt idx="7693">
                        <c:v>12.1569932289429</c:v>
                      </c:pt>
                      <c:pt idx="7694">
                        <c:v>12.161429806640699</c:v>
                      </c:pt>
                      <c:pt idx="7695">
                        <c:v>12.165866384338401</c:v>
                      </c:pt>
                      <c:pt idx="7696">
                        <c:v>12.1703029620362</c:v>
                      </c:pt>
                      <c:pt idx="7697">
                        <c:v>12.174739539734</c:v>
                      </c:pt>
                      <c:pt idx="7698">
                        <c:v>12.1791761174317</c:v>
                      </c:pt>
                      <c:pt idx="7699">
                        <c:v>12.183612695129501</c:v>
                      </c:pt>
                      <c:pt idx="7700">
                        <c:v>12.1880492728273</c:v>
                      </c:pt>
                      <c:pt idx="7701">
                        <c:v>12.192485850525101</c:v>
                      </c:pt>
                      <c:pt idx="7702">
                        <c:v>12.1969224282228</c:v>
                      </c:pt>
                      <c:pt idx="7703">
                        <c:v>12.201359005920599</c:v>
                      </c:pt>
                      <c:pt idx="7704">
                        <c:v>12.2057955836184</c:v>
                      </c:pt>
                      <c:pt idx="7705">
                        <c:v>12.2102321613161</c:v>
                      </c:pt>
                      <c:pt idx="7706">
                        <c:v>12.2146687390139</c:v>
                      </c:pt>
                      <c:pt idx="7707">
                        <c:v>12.219105316711699</c:v>
                      </c:pt>
                      <c:pt idx="7708">
                        <c:v>12.223541894409401</c:v>
                      </c:pt>
                      <c:pt idx="7709">
                        <c:v>12.2279784721072</c:v>
                      </c:pt>
                      <c:pt idx="7710">
                        <c:v>12.232415049805001</c:v>
                      </c:pt>
                      <c:pt idx="7711">
                        <c:v>12.2368516275028</c:v>
                      </c:pt>
                      <c:pt idx="7712">
                        <c:v>12.241288205200499</c:v>
                      </c:pt>
                      <c:pt idx="7713">
                        <c:v>12.2457247828983</c:v>
                      </c:pt>
                      <c:pt idx="7714">
                        <c:v>12.250161360596101</c:v>
                      </c:pt>
                      <c:pt idx="7715">
                        <c:v>12.2545979382938</c:v>
                      </c:pt>
                      <c:pt idx="7716">
                        <c:v>12.259034515991599</c:v>
                      </c:pt>
                      <c:pt idx="7717">
                        <c:v>12.2634710936894</c:v>
                      </c:pt>
                      <c:pt idx="7718">
                        <c:v>12.2679076713871</c:v>
                      </c:pt>
                      <c:pt idx="7719">
                        <c:v>12.272344249084901</c:v>
                      </c:pt>
                      <c:pt idx="7720">
                        <c:v>12.2767808267827</c:v>
                      </c:pt>
                      <c:pt idx="7721">
                        <c:v>12.2812174044805</c:v>
                      </c:pt>
                      <c:pt idx="7722">
                        <c:v>12.2856539821782</c:v>
                      </c:pt>
                      <c:pt idx="7723">
                        <c:v>12.290090559876001</c:v>
                      </c:pt>
                      <c:pt idx="7724">
                        <c:v>12.2945271375738</c:v>
                      </c:pt>
                      <c:pt idx="7725">
                        <c:v>12.298963715271499</c:v>
                      </c:pt>
                      <c:pt idx="7726">
                        <c:v>12.3034002929693</c:v>
                      </c:pt>
                      <c:pt idx="7727">
                        <c:v>12.307836870667099</c:v>
                      </c:pt>
                      <c:pt idx="7728">
                        <c:v>12.312273448364801</c:v>
                      </c:pt>
                      <c:pt idx="7729">
                        <c:v>12.3167100260626</c:v>
                      </c:pt>
                      <c:pt idx="7730">
                        <c:v>12.3211466037604</c:v>
                      </c:pt>
                      <c:pt idx="7731">
                        <c:v>12.3255831814582</c:v>
                      </c:pt>
                      <c:pt idx="7732">
                        <c:v>12.330019759155901</c:v>
                      </c:pt>
                      <c:pt idx="7733">
                        <c:v>12.3344563368537</c:v>
                      </c:pt>
                      <c:pt idx="7734">
                        <c:v>12.338892914551501</c:v>
                      </c:pt>
                      <c:pt idx="7735">
                        <c:v>12.3433294922492</c:v>
                      </c:pt>
                      <c:pt idx="7736">
                        <c:v>12.347766069946999</c:v>
                      </c:pt>
                      <c:pt idx="7737">
                        <c:v>12.3522026476448</c:v>
                      </c:pt>
                      <c:pt idx="7738">
                        <c:v>12.3566392253425</c:v>
                      </c:pt>
                      <c:pt idx="7739">
                        <c:v>12.361075803040301</c:v>
                      </c:pt>
                      <c:pt idx="7740">
                        <c:v>12.3655123807381</c:v>
                      </c:pt>
                      <c:pt idx="7741">
                        <c:v>12.369948958435799</c:v>
                      </c:pt>
                      <c:pt idx="7742">
                        <c:v>12.3743855361336</c:v>
                      </c:pt>
                      <c:pt idx="7743">
                        <c:v>12.378822113831401</c:v>
                      </c:pt>
                      <c:pt idx="7744">
                        <c:v>12.3832586915292</c:v>
                      </c:pt>
                      <c:pt idx="7745">
                        <c:v>12.387695269226899</c:v>
                      </c:pt>
                      <c:pt idx="7746">
                        <c:v>12.3921318469247</c:v>
                      </c:pt>
                      <c:pt idx="7747">
                        <c:v>12.396568424622499</c:v>
                      </c:pt>
                      <c:pt idx="7748">
                        <c:v>12.401005002320201</c:v>
                      </c:pt>
                      <c:pt idx="7749">
                        <c:v>12.405441580018</c:v>
                      </c:pt>
                      <c:pt idx="7750">
                        <c:v>12.4098781577158</c:v>
                      </c:pt>
                      <c:pt idx="7751">
                        <c:v>12.4143147354135</c:v>
                      </c:pt>
                      <c:pt idx="7752">
                        <c:v>12.418751313111301</c:v>
                      </c:pt>
                      <c:pt idx="7753">
                        <c:v>12.4231878908091</c:v>
                      </c:pt>
                      <c:pt idx="7754">
                        <c:v>12.427624468506799</c:v>
                      </c:pt>
                      <c:pt idx="7755">
                        <c:v>12.4320610462046</c:v>
                      </c:pt>
                      <c:pt idx="7756">
                        <c:v>12.436497623902399</c:v>
                      </c:pt>
                      <c:pt idx="7757">
                        <c:v>12.4409342016002</c:v>
                      </c:pt>
                      <c:pt idx="7758">
                        <c:v>12.4453707792979</c:v>
                      </c:pt>
                      <c:pt idx="7759">
                        <c:v>12.4498073569957</c:v>
                      </c:pt>
                      <c:pt idx="7760">
                        <c:v>12.454243934693499</c:v>
                      </c:pt>
                      <c:pt idx="7761">
                        <c:v>12.458680512391201</c:v>
                      </c:pt>
                      <c:pt idx="7762">
                        <c:v>12.463117090089</c:v>
                      </c:pt>
                      <c:pt idx="7763">
                        <c:v>12.467553667786801</c:v>
                      </c:pt>
                      <c:pt idx="7764">
                        <c:v>12.4719902454845</c:v>
                      </c:pt>
                      <c:pt idx="7765">
                        <c:v>12.476426823182299</c:v>
                      </c:pt>
                      <c:pt idx="7766">
                        <c:v>12.4808634008801</c:v>
                      </c:pt>
                      <c:pt idx="7767">
                        <c:v>12.485299978577901</c:v>
                      </c:pt>
                      <c:pt idx="7768">
                        <c:v>12.4897365562756</c:v>
                      </c:pt>
                      <c:pt idx="7769">
                        <c:v>12.494173133973399</c:v>
                      </c:pt>
                      <c:pt idx="7770">
                        <c:v>12.4986097116712</c:v>
                      </c:pt>
                      <c:pt idx="7771">
                        <c:v>12.5030462893689</c:v>
                      </c:pt>
                      <c:pt idx="7772">
                        <c:v>12.507482867066701</c:v>
                      </c:pt>
                      <c:pt idx="7773">
                        <c:v>12.5119194447645</c:v>
                      </c:pt>
                      <c:pt idx="7774">
                        <c:v>12.516356022462199</c:v>
                      </c:pt>
                      <c:pt idx="7775">
                        <c:v>12.52079260016</c:v>
                      </c:pt>
                      <c:pt idx="7776">
                        <c:v>12.525229177857801</c:v>
                      </c:pt>
                      <c:pt idx="7777">
                        <c:v>12.5296657555556</c:v>
                      </c:pt>
                      <c:pt idx="7778">
                        <c:v>12.534102333253299</c:v>
                      </c:pt>
                      <c:pt idx="7779">
                        <c:v>12.5385389109511</c:v>
                      </c:pt>
                      <c:pt idx="7780">
                        <c:v>12.542975488648899</c:v>
                      </c:pt>
                      <c:pt idx="7781">
                        <c:v>12.547412066346601</c:v>
                      </c:pt>
                      <c:pt idx="7782">
                        <c:v>12.5518486440444</c:v>
                      </c:pt>
                      <c:pt idx="7783">
                        <c:v>12.556285221742201</c:v>
                      </c:pt>
                      <c:pt idx="7784">
                        <c:v>12.5607217994399</c:v>
                      </c:pt>
                      <c:pt idx="7785">
                        <c:v>12.565158377137699</c:v>
                      </c:pt>
                      <c:pt idx="7786">
                        <c:v>12.5695949548355</c:v>
                      </c:pt>
                      <c:pt idx="7787">
                        <c:v>12.574031532533301</c:v>
                      </c:pt>
                      <c:pt idx="7788">
                        <c:v>12.578468110231</c:v>
                      </c:pt>
                      <c:pt idx="7789">
                        <c:v>12.582904687928799</c:v>
                      </c:pt>
                      <c:pt idx="7790">
                        <c:v>12.5873412656266</c:v>
                      </c:pt>
                      <c:pt idx="7791">
                        <c:v>12.5917778433243</c:v>
                      </c:pt>
                      <c:pt idx="7792">
                        <c:v>12.596214421022101</c:v>
                      </c:pt>
                      <c:pt idx="7793">
                        <c:v>12.6006509987199</c:v>
                      </c:pt>
                      <c:pt idx="7794">
                        <c:v>12.605087576417599</c:v>
                      </c:pt>
                      <c:pt idx="7795">
                        <c:v>12.6095241541154</c:v>
                      </c:pt>
                      <c:pt idx="7796">
                        <c:v>12.613960731813201</c:v>
                      </c:pt>
                      <c:pt idx="7797">
                        <c:v>12.618397309511</c:v>
                      </c:pt>
                      <c:pt idx="7798">
                        <c:v>12.622833887208699</c:v>
                      </c:pt>
                      <c:pt idx="7799">
                        <c:v>12.6272704649065</c:v>
                      </c:pt>
                      <c:pt idx="7800">
                        <c:v>12.631707042604299</c:v>
                      </c:pt>
                      <c:pt idx="7801">
                        <c:v>12.636143620302001</c:v>
                      </c:pt>
                      <c:pt idx="7802">
                        <c:v>12.6405801979998</c:v>
                      </c:pt>
                      <c:pt idx="7803">
                        <c:v>12.6450167756976</c:v>
                      </c:pt>
                      <c:pt idx="7804">
                        <c:v>12.6494533533953</c:v>
                      </c:pt>
                      <c:pt idx="7805">
                        <c:v>12.653889931093101</c:v>
                      </c:pt>
                      <c:pt idx="7806">
                        <c:v>12.6583265087909</c:v>
                      </c:pt>
                      <c:pt idx="7807">
                        <c:v>12.662763086488701</c:v>
                      </c:pt>
                      <c:pt idx="7808">
                        <c:v>12.6671996641864</c:v>
                      </c:pt>
                      <c:pt idx="7809">
                        <c:v>12.671636241884199</c:v>
                      </c:pt>
                      <c:pt idx="7810">
                        <c:v>12.676072819582</c:v>
                      </c:pt>
                      <c:pt idx="7811">
                        <c:v>12.6805093972797</c:v>
                      </c:pt>
                      <c:pt idx="7812">
                        <c:v>12.6849459749775</c:v>
                      </c:pt>
                      <c:pt idx="7813">
                        <c:v>12.689382552675299</c:v>
                      </c:pt>
                      <c:pt idx="7814">
                        <c:v>12.693819130373001</c:v>
                      </c:pt>
                      <c:pt idx="7815">
                        <c:v>12.6982557080708</c:v>
                      </c:pt>
                      <c:pt idx="7816">
                        <c:v>12.702692285768601</c:v>
                      </c:pt>
                      <c:pt idx="7817">
                        <c:v>12.7071288634664</c:v>
                      </c:pt>
                      <c:pt idx="7818">
                        <c:v>12.711565441164099</c:v>
                      </c:pt>
                      <c:pt idx="7819">
                        <c:v>12.7160020188619</c:v>
                      </c:pt>
                      <c:pt idx="7820">
                        <c:v>12.720438596559701</c:v>
                      </c:pt>
                      <c:pt idx="7821">
                        <c:v>12.7248751742574</c:v>
                      </c:pt>
                      <c:pt idx="7822">
                        <c:v>12.729311751955199</c:v>
                      </c:pt>
                      <c:pt idx="7823">
                        <c:v>12.733748329653</c:v>
                      </c:pt>
                      <c:pt idx="7824">
                        <c:v>12.7381849073507</c:v>
                      </c:pt>
                      <c:pt idx="7825">
                        <c:v>12.742621485048501</c:v>
                      </c:pt>
                      <c:pt idx="7826">
                        <c:v>12.7470580627463</c:v>
                      </c:pt>
                      <c:pt idx="7827">
                        <c:v>12.751494640444101</c:v>
                      </c:pt>
                      <c:pt idx="7828">
                        <c:v>12.7559312181418</c:v>
                      </c:pt>
                      <c:pt idx="7829">
                        <c:v>12.760367795839599</c:v>
                      </c:pt>
                      <c:pt idx="7830">
                        <c:v>12.7648043735374</c:v>
                      </c:pt>
                      <c:pt idx="7831">
                        <c:v>12.7692409512351</c:v>
                      </c:pt>
                      <c:pt idx="7832">
                        <c:v>12.7736775289329</c:v>
                      </c:pt>
                      <c:pt idx="7833">
                        <c:v>12.778114106630699</c:v>
                      </c:pt>
                      <c:pt idx="7834">
                        <c:v>12.782550684328401</c:v>
                      </c:pt>
                      <c:pt idx="7835">
                        <c:v>12.7869872620262</c:v>
                      </c:pt>
                      <c:pt idx="7836">
                        <c:v>12.791423839724001</c:v>
                      </c:pt>
                      <c:pt idx="7837">
                        <c:v>12.7958604174218</c:v>
                      </c:pt>
                      <c:pt idx="7838">
                        <c:v>12.800296995119499</c:v>
                      </c:pt>
                      <c:pt idx="7839">
                        <c:v>12.8047335728173</c:v>
                      </c:pt>
                      <c:pt idx="7840">
                        <c:v>12.809170150515101</c:v>
                      </c:pt>
                      <c:pt idx="7841">
                        <c:v>12.8136067282128</c:v>
                      </c:pt>
                      <c:pt idx="7842">
                        <c:v>12.818043305910599</c:v>
                      </c:pt>
                      <c:pt idx="7843">
                        <c:v>12.8224798836084</c:v>
                      </c:pt>
                      <c:pt idx="7844">
                        <c:v>12.8269164613061</c:v>
                      </c:pt>
                      <c:pt idx="7845">
                        <c:v>12.831353039003901</c:v>
                      </c:pt>
                      <c:pt idx="7846">
                        <c:v>12.8357896167017</c:v>
                      </c:pt>
                      <c:pt idx="7847">
                        <c:v>12.840226194399399</c:v>
                      </c:pt>
                      <c:pt idx="7848">
                        <c:v>12.8446627720972</c:v>
                      </c:pt>
                      <c:pt idx="7849">
                        <c:v>12.849099349795001</c:v>
                      </c:pt>
                      <c:pt idx="7850">
                        <c:v>12.8535359274928</c:v>
                      </c:pt>
                      <c:pt idx="7851">
                        <c:v>12.857972505190499</c:v>
                      </c:pt>
                      <c:pt idx="7852">
                        <c:v>12.8624090828883</c:v>
                      </c:pt>
                      <c:pt idx="7853">
                        <c:v>12.866845660586099</c:v>
                      </c:pt>
                      <c:pt idx="7854">
                        <c:v>12.871282238283801</c:v>
                      </c:pt>
                      <c:pt idx="7855">
                        <c:v>12.8757188159816</c:v>
                      </c:pt>
                      <c:pt idx="7856">
                        <c:v>12.8801553936794</c:v>
                      </c:pt>
                      <c:pt idx="7857">
                        <c:v>12.8845919713771</c:v>
                      </c:pt>
                      <c:pt idx="7858">
                        <c:v>12.889028549074901</c:v>
                      </c:pt>
                      <c:pt idx="7859">
                        <c:v>12.8934651267727</c:v>
                      </c:pt>
                      <c:pt idx="7860">
                        <c:v>12.897901704470501</c:v>
                      </c:pt>
                      <c:pt idx="7861">
                        <c:v>12.9023382821682</c:v>
                      </c:pt>
                      <c:pt idx="7862">
                        <c:v>12.906774859865999</c:v>
                      </c:pt>
                      <c:pt idx="7863">
                        <c:v>12.9112114375638</c:v>
                      </c:pt>
                      <c:pt idx="7864">
                        <c:v>12.9156480152615</c:v>
                      </c:pt>
                      <c:pt idx="7865">
                        <c:v>12.9200845929593</c:v>
                      </c:pt>
                      <c:pt idx="7866">
                        <c:v>12.924521170657099</c:v>
                      </c:pt>
                      <c:pt idx="7867">
                        <c:v>12.928957748354801</c:v>
                      </c:pt>
                      <c:pt idx="7868">
                        <c:v>12.9333943260526</c:v>
                      </c:pt>
                      <c:pt idx="7869">
                        <c:v>12.937830903750401</c:v>
                      </c:pt>
                      <c:pt idx="7870">
                        <c:v>12.9422674814481</c:v>
                      </c:pt>
                      <c:pt idx="7871">
                        <c:v>12.946704059145899</c:v>
                      </c:pt>
                      <c:pt idx="7872">
                        <c:v>12.9511406368437</c:v>
                      </c:pt>
                      <c:pt idx="7873">
                        <c:v>12.955577214541499</c:v>
                      </c:pt>
                      <c:pt idx="7874">
                        <c:v>12.9600137922392</c:v>
                      </c:pt>
                      <c:pt idx="7875">
                        <c:v>12.964450369937</c:v>
                      </c:pt>
                      <c:pt idx="7876">
                        <c:v>12.9688869476348</c:v>
                      </c:pt>
                      <c:pt idx="7877">
                        <c:v>12.9733235253325</c:v>
                      </c:pt>
                      <c:pt idx="7878">
                        <c:v>12.977760103030301</c:v>
                      </c:pt>
                      <c:pt idx="7879">
                        <c:v>12.9821966807281</c:v>
                      </c:pt>
                      <c:pt idx="7880">
                        <c:v>12.986633258425799</c:v>
                      </c:pt>
                      <c:pt idx="7881">
                        <c:v>12.9910698361236</c:v>
                      </c:pt>
                      <c:pt idx="7882">
                        <c:v>12.995506413821399</c:v>
                      </c:pt>
                      <c:pt idx="7883">
                        <c:v>12.9999429915192</c:v>
                      </c:pt>
                      <c:pt idx="7884">
                        <c:v>13.0043795692169</c:v>
                      </c:pt>
                      <c:pt idx="7885">
                        <c:v>13.0088161469147</c:v>
                      </c:pt>
                      <c:pt idx="7886">
                        <c:v>13.013252724612499</c:v>
                      </c:pt>
                      <c:pt idx="7887">
                        <c:v>13.017689302310201</c:v>
                      </c:pt>
                      <c:pt idx="7888">
                        <c:v>13.022125880008</c:v>
                      </c:pt>
                      <c:pt idx="7889">
                        <c:v>13.026562457705801</c:v>
                      </c:pt>
                      <c:pt idx="7890">
                        <c:v>13.0309990354035</c:v>
                      </c:pt>
                      <c:pt idx="7891">
                        <c:v>13.035435613101299</c:v>
                      </c:pt>
                      <c:pt idx="7892">
                        <c:v>13.0398721907991</c:v>
                      </c:pt>
                      <c:pt idx="7893">
                        <c:v>13.044308768496901</c:v>
                      </c:pt>
                      <c:pt idx="7894">
                        <c:v>13.0487453461946</c:v>
                      </c:pt>
                      <c:pt idx="7895">
                        <c:v>13.053181923892399</c:v>
                      </c:pt>
                      <c:pt idx="7896">
                        <c:v>13.0576185015902</c:v>
                      </c:pt>
                      <c:pt idx="7897">
                        <c:v>13.0620550792879</c:v>
                      </c:pt>
                      <c:pt idx="7898">
                        <c:v>13.066491656985701</c:v>
                      </c:pt>
                      <c:pt idx="7899">
                        <c:v>13.0709282346835</c:v>
                      </c:pt>
                      <c:pt idx="7900">
                        <c:v>13.075364812381199</c:v>
                      </c:pt>
                      <c:pt idx="7901">
                        <c:v>13.079801390079</c:v>
                      </c:pt>
                      <c:pt idx="7902">
                        <c:v>13.084237967776801</c:v>
                      </c:pt>
                      <c:pt idx="7903">
                        <c:v>13.0886745454746</c:v>
                      </c:pt>
                      <c:pt idx="7904">
                        <c:v>13.093111123172299</c:v>
                      </c:pt>
                      <c:pt idx="7905">
                        <c:v>13.0975477008701</c:v>
                      </c:pt>
                      <c:pt idx="7906">
                        <c:v>13.101984278567899</c:v>
                      </c:pt>
                      <c:pt idx="7907">
                        <c:v>13.106420856265601</c:v>
                      </c:pt>
                      <c:pt idx="7908">
                        <c:v>13.1108574339634</c:v>
                      </c:pt>
                      <c:pt idx="7909">
                        <c:v>13.1152940116612</c:v>
                      </c:pt>
                      <c:pt idx="7910">
                        <c:v>13.1197305893589</c:v>
                      </c:pt>
                      <c:pt idx="7911">
                        <c:v>13.124167167056701</c:v>
                      </c:pt>
                      <c:pt idx="7912">
                        <c:v>13.1286037447545</c:v>
                      </c:pt>
                      <c:pt idx="7913">
                        <c:v>13.133040322452199</c:v>
                      </c:pt>
                      <c:pt idx="7914">
                        <c:v>13.13747690015</c:v>
                      </c:pt>
                      <c:pt idx="7915">
                        <c:v>13.141913477847799</c:v>
                      </c:pt>
                      <c:pt idx="7916">
                        <c:v>13.1463500555456</c:v>
                      </c:pt>
                      <c:pt idx="7917">
                        <c:v>13.1507866332433</c:v>
                      </c:pt>
                      <c:pt idx="7918">
                        <c:v>13.1552232109411</c:v>
                      </c:pt>
                      <c:pt idx="7919">
                        <c:v>13.1596597886389</c:v>
                      </c:pt>
                      <c:pt idx="7920">
                        <c:v>13.164096366336601</c:v>
                      </c:pt>
                      <c:pt idx="7921">
                        <c:v>13.1685329440344</c:v>
                      </c:pt>
                      <c:pt idx="7922">
                        <c:v>13.172969521732201</c:v>
                      </c:pt>
                      <c:pt idx="7923">
                        <c:v>13.1774060994299</c:v>
                      </c:pt>
                      <c:pt idx="7924">
                        <c:v>13.181842677127699</c:v>
                      </c:pt>
                      <c:pt idx="7925">
                        <c:v>13.1862792548255</c:v>
                      </c:pt>
                      <c:pt idx="7926">
                        <c:v>13.190715832523299</c:v>
                      </c:pt>
                      <c:pt idx="7927">
                        <c:v>13.195152410221</c:v>
                      </c:pt>
                      <c:pt idx="7928">
                        <c:v>13.1995889879188</c:v>
                      </c:pt>
                      <c:pt idx="7929">
                        <c:v>13.2040255656166</c:v>
                      </c:pt>
                      <c:pt idx="7930">
                        <c:v>13.2084621433143</c:v>
                      </c:pt>
                      <c:pt idx="7931">
                        <c:v>13.212898721012101</c:v>
                      </c:pt>
                      <c:pt idx="7932">
                        <c:v>13.2173352987099</c:v>
                      </c:pt>
                      <c:pt idx="7933">
                        <c:v>13.221771876407599</c:v>
                      </c:pt>
                      <c:pt idx="7934">
                        <c:v>13.2262084541054</c:v>
                      </c:pt>
                      <c:pt idx="7935">
                        <c:v>13.230645031803199</c:v>
                      </c:pt>
                      <c:pt idx="7936">
                        <c:v>13.235081609501</c:v>
                      </c:pt>
                      <c:pt idx="7937">
                        <c:v>13.2395181871987</c:v>
                      </c:pt>
                      <c:pt idx="7938">
                        <c:v>13.2439547648965</c:v>
                      </c:pt>
                      <c:pt idx="7939">
                        <c:v>13.248391342594299</c:v>
                      </c:pt>
                      <c:pt idx="7940">
                        <c:v>13.252827920292001</c:v>
                      </c:pt>
                      <c:pt idx="7941">
                        <c:v>13.2572644979898</c:v>
                      </c:pt>
                      <c:pt idx="7942">
                        <c:v>13.261701075687601</c:v>
                      </c:pt>
                      <c:pt idx="7943">
                        <c:v>13.2661376533853</c:v>
                      </c:pt>
                      <c:pt idx="7944">
                        <c:v>13.270574231083099</c:v>
                      </c:pt>
                      <c:pt idx="7945">
                        <c:v>13.2750108087809</c:v>
                      </c:pt>
                      <c:pt idx="7946">
                        <c:v>13.279447386478701</c:v>
                      </c:pt>
                      <c:pt idx="7947">
                        <c:v>13.2838839641764</c:v>
                      </c:pt>
                      <c:pt idx="7948">
                        <c:v>13.288320541874199</c:v>
                      </c:pt>
                      <c:pt idx="7949">
                        <c:v>13.292757119572</c:v>
                      </c:pt>
                      <c:pt idx="7950">
                        <c:v>13.2971936972697</c:v>
                      </c:pt>
                      <c:pt idx="7951">
                        <c:v>13.301630274967501</c:v>
                      </c:pt>
                      <c:pt idx="7952">
                        <c:v>13.3060668526653</c:v>
                      </c:pt>
                      <c:pt idx="7953">
                        <c:v>13.310503430362999</c:v>
                      </c:pt>
                      <c:pt idx="7954">
                        <c:v>13.3149400080608</c:v>
                      </c:pt>
                      <c:pt idx="7955">
                        <c:v>13.319376585758601</c:v>
                      </c:pt>
                      <c:pt idx="7956">
                        <c:v>13.3238131634564</c:v>
                      </c:pt>
                      <c:pt idx="7957">
                        <c:v>13.328249741154099</c:v>
                      </c:pt>
                      <c:pt idx="7958">
                        <c:v>13.3326863188519</c:v>
                      </c:pt>
                      <c:pt idx="7959">
                        <c:v>13.337122896549699</c:v>
                      </c:pt>
                      <c:pt idx="7960">
                        <c:v>13.341559474247401</c:v>
                      </c:pt>
                      <c:pt idx="7961">
                        <c:v>13.3459960519452</c:v>
                      </c:pt>
                      <c:pt idx="7962">
                        <c:v>13.350432629643</c:v>
                      </c:pt>
                      <c:pt idx="7963">
                        <c:v>13.3548692073407</c:v>
                      </c:pt>
                      <c:pt idx="7964">
                        <c:v>13.359305785038501</c:v>
                      </c:pt>
                      <c:pt idx="7965">
                        <c:v>13.3637423627363</c:v>
                      </c:pt>
                      <c:pt idx="7966">
                        <c:v>13.368178940434101</c:v>
                      </c:pt>
                      <c:pt idx="7967">
                        <c:v>13.3726155181318</c:v>
                      </c:pt>
                      <c:pt idx="7968">
                        <c:v>13.377052095829599</c:v>
                      </c:pt>
                      <c:pt idx="7969">
                        <c:v>13.3814886735274</c:v>
                      </c:pt>
                      <c:pt idx="7970">
                        <c:v>13.3859252512251</c:v>
                      </c:pt>
                      <c:pt idx="7971">
                        <c:v>13.390361828922901</c:v>
                      </c:pt>
                      <c:pt idx="7972">
                        <c:v>13.3947984066207</c:v>
                      </c:pt>
                      <c:pt idx="7973">
                        <c:v>13.399234984318401</c:v>
                      </c:pt>
                      <c:pt idx="7974">
                        <c:v>13.4036715620162</c:v>
                      </c:pt>
                      <c:pt idx="7975">
                        <c:v>13.408108139714001</c:v>
                      </c:pt>
                      <c:pt idx="7976">
                        <c:v>13.4125447174117</c:v>
                      </c:pt>
                      <c:pt idx="7977">
                        <c:v>13.416981295109499</c:v>
                      </c:pt>
                      <c:pt idx="7978">
                        <c:v>13.4214178728073</c:v>
                      </c:pt>
                      <c:pt idx="7979">
                        <c:v>13.425854450505099</c:v>
                      </c:pt>
                      <c:pt idx="7980">
                        <c:v>13.430291028202801</c:v>
                      </c:pt>
                      <c:pt idx="7981">
                        <c:v>13.4347276059006</c:v>
                      </c:pt>
                      <c:pt idx="7982">
                        <c:v>13.4391641835984</c:v>
                      </c:pt>
                      <c:pt idx="7983">
                        <c:v>13.4436007612961</c:v>
                      </c:pt>
                      <c:pt idx="7984">
                        <c:v>13.448037338993901</c:v>
                      </c:pt>
                      <c:pt idx="7985">
                        <c:v>13.4524739166917</c:v>
                      </c:pt>
                      <c:pt idx="7986">
                        <c:v>13.456910494389399</c:v>
                      </c:pt>
                      <c:pt idx="7987">
                        <c:v>13.4613470720872</c:v>
                      </c:pt>
                      <c:pt idx="7988">
                        <c:v>13.465783649784999</c:v>
                      </c:pt>
                      <c:pt idx="7989">
                        <c:v>13.470220227482701</c:v>
                      </c:pt>
                      <c:pt idx="7990">
                        <c:v>13.4746568051805</c:v>
                      </c:pt>
                      <c:pt idx="7991">
                        <c:v>13.4790933828783</c:v>
                      </c:pt>
                      <c:pt idx="7992">
                        <c:v>13.483529960576099</c:v>
                      </c:pt>
                      <c:pt idx="7993">
                        <c:v>13.487966538273801</c:v>
                      </c:pt>
                      <c:pt idx="7994">
                        <c:v>13.4924031159716</c:v>
                      </c:pt>
                      <c:pt idx="7995">
                        <c:v>13.496839693669401</c:v>
                      </c:pt>
                      <c:pt idx="7996">
                        <c:v>13.5012762713671</c:v>
                      </c:pt>
                      <c:pt idx="7997">
                        <c:v>13.505712849064899</c:v>
                      </c:pt>
                      <c:pt idx="7998">
                        <c:v>13.5101494267627</c:v>
                      </c:pt>
                      <c:pt idx="7999">
                        <c:v>13.5145860044604</c:v>
                      </c:pt>
                      <c:pt idx="8000">
                        <c:v>13.5190225821582</c:v>
                      </c:pt>
                      <c:pt idx="8001">
                        <c:v>13.523459159855999</c:v>
                      </c:pt>
                      <c:pt idx="8002">
                        <c:v>13.5278957375538</c:v>
                      </c:pt>
                      <c:pt idx="8003">
                        <c:v>13.5323323152515</c:v>
                      </c:pt>
                      <c:pt idx="8004">
                        <c:v>13.536768892949301</c:v>
                      </c:pt>
                      <c:pt idx="8005">
                        <c:v>13.5412054706471</c:v>
                      </c:pt>
                      <c:pt idx="8006">
                        <c:v>13.545642048344799</c:v>
                      </c:pt>
                      <c:pt idx="8007">
                        <c:v>13.5500786260426</c:v>
                      </c:pt>
                      <c:pt idx="8008">
                        <c:v>13.554515203740401</c:v>
                      </c:pt>
                      <c:pt idx="8009">
                        <c:v>13.5589517814381</c:v>
                      </c:pt>
                      <c:pt idx="8010">
                        <c:v>13.563388359135899</c:v>
                      </c:pt>
                      <c:pt idx="8011">
                        <c:v>13.5678249368337</c:v>
                      </c:pt>
                      <c:pt idx="8012">
                        <c:v>13.572261514531499</c:v>
                      </c:pt>
                      <c:pt idx="8013">
                        <c:v>13.576698092229201</c:v>
                      </c:pt>
                      <c:pt idx="8014">
                        <c:v>13.581134669927</c:v>
                      </c:pt>
                      <c:pt idx="8015">
                        <c:v>13.585571247624801</c:v>
                      </c:pt>
                      <c:pt idx="8016">
                        <c:v>13.5900078253225</c:v>
                      </c:pt>
                      <c:pt idx="8017">
                        <c:v>13.594444403020301</c:v>
                      </c:pt>
                      <c:pt idx="8018">
                        <c:v>13.5988809807181</c:v>
                      </c:pt>
                      <c:pt idx="8019">
                        <c:v>13.603317558415799</c:v>
                      </c:pt>
                      <c:pt idx="8020">
                        <c:v>13.6077541361136</c:v>
                      </c:pt>
                      <c:pt idx="8021">
                        <c:v>13.612190713811399</c:v>
                      </c:pt>
                      <c:pt idx="8022">
                        <c:v>13.6166272915092</c:v>
                      </c:pt>
                      <c:pt idx="8023">
                        <c:v>13.6210638692069</c:v>
                      </c:pt>
                      <c:pt idx="8024">
                        <c:v>13.625500446904701</c:v>
                      </c:pt>
                      <c:pt idx="8025">
                        <c:v>13.6299370246025</c:v>
                      </c:pt>
                      <c:pt idx="8026">
                        <c:v>13.634373602300199</c:v>
                      </c:pt>
                      <c:pt idx="8027">
                        <c:v>13.638810179998</c:v>
                      </c:pt>
                      <c:pt idx="8028">
                        <c:v>13.643246757695801</c:v>
                      </c:pt>
                      <c:pt idx="8029">
                        <c:v>13.6476833353935</c:v>
                      </c:pt>
                      <c:pt idx="8030">
                        <c:v>13.652119913091299</c:v>
                      </c:pt>
                      <c:pt idx="8031">
                        <c:v>13.6565564907891</c:v>
                      </c:pt>
                      <c:pt idx="8032">
                        <c:v>13.660993068486899</c:v>
                      </c:pt>
                      <c:pt idx="8033">
                        <c:v>13.665429646184601</c:v>
                      </c:pt>
                      <c:pt idx="8034">
                        <c:v>13.6698662238824</c:v>
                      </c:pt>
                      <c:pt idx="8035">
                        <c:v>13.6743028015802</c:v>
                      </c:pt>
                      <c:pt idx="8036">
                        <c:v>13.6787393792779</c:v>
                      </c:pt>
                      <c:pt idx="8037">
                        <c:v>13.683175956975701</c:v>
                      </c:pt>
                      <c:pt idx="8038">
                        <c:v>13.6876125346735</c:v>
                      </c:pt>
                      <c:pt idx="8039">
                        <c:v>13.692049112371199</c:v>
                      </c:pt>
                      <c:pt idx="8040">
                        <c:v>13.696485690069</c:v>
                      </c:pt>
                      <c:pt idx="8041">
                        <c:v>13.700922267766799</c:v>
                      </c:pt>
                      <c:pt idx="8042">
                        <c:v>13.7053588454646</c:v>
                      </c:pt>
                      <c:pt idx="8043">
                        <c:v>13.7097954231623</c:v>
                      </c:pt>
                      <c:pt idx="8044">
                        <c:v>13.7142320008601</c:v>
                      </c:pt>
                      <c:pt idx="8045">
                        <c:v>13.718668578557899</c:v>
                      </c:pt>
                      <c:pt idx="8046">
                        <c:v>13.723105156255601</c:v>
                      </c:pt>
                      <c:pt idx="8047">
                        <c:v>13.7275417339534</c:v>
                      </c:pt>
                      <c:pt idx="8048">
                        <c:v>13.731978311651201</c:v>
                      </c:pt>
                      <c:pt idx="8049">
                        <c:v>13.7364148893489</c:v>
                      </c:pt>
                      <c:pt idx="8050">
                        <c:v>13.740851467046699</c:v>
                      </c:pt>
                      <c:pt idx="8051">
                        <c:v>13.7452880447445</c:v>
                      </c:pt>
                      <c:pt idx="8052">
                        <c:v>13.749724622442301</c:v>
                      </c:pt>
                      <c:pt idx="8053">
                        <c:v>13.75416120014</c:v>
                      </c:pt>
                      <c:pt idx="8054">
                        <c:v>13.758597777837799</c:v>
                      </c:pt>
                      <c:pt idx="8055">
                        <c:v>13.7630343555356</c:v>
                      </c:pt>
                      <c:pt idx="8056">
                        <c:v>13.7674709332333</c:v>
                      </c:pt>
                      <c:pt idx="8057">
                        <c:v>13.771907510931101</c:v>
                      </c:pt>
                      <c:pt idx="8058">
                        <c:v>13.7763440886289</c:v>
                      </c:pt>
                      <c:pt idx="8059">
                        <c:v>13.780780666326599</c:v>
                      </c:pt>
                      <c:pt idx="8060">
                        <c:v>13.7852172440244</c:v>
                      </c:pt>
                      <c:pt idx="8061">
                        <c:v>13.789653821722201</c:v>
                      </c:pt>
                      <c:pt idx="8062">
                        <c:v>13.7940903994199</c:v>
                      </c:pt>
                      <c:pt idx="8063">
                        <c:v>13.798526977117699</c:v>
                      </c:pt>
                      <c:pt idx="8064">
                        <c:v>13.8029635548155</c:v>
                      </c:pt>
                      <c:pt idx="8065">
                        <c:v>13.807400132513299</c:v>
                      </c:pt>
                      <c:pt idx="8066">
                        <c:v>13.811836710211001</c:v>
                      </c:pt>
                      <c:pt idx="8067">
                        <c:v>13.8162732879088</c:v>
                      </c:pt>
                      <c:pt idx="8068">
                        <c:v>13.820709865606601</c:v>
                      </c:pt>
                      <c:pt idx="8069">
                        <c:v>13.8251464433043</c:v>
                      </c:pt>
                      <c:pt idx="8070">
                        <c:v>13.829583021002099</c:v>
                      </c:pt>
                      <c:pt idx="8071">
                        <c:v>13.8340195986999</c:v>
                      </c:pt>
                      <c:pt idx="8072">
                        <c:v>13.8384561763976</c:v>
                      </c:pt>
                      <c:pt idx="8073">
                        <c:v>13.8428927540954</c:v>
                      </c:pt>
                      <c:pt idx="8074">
                        <c:v>13.847329331793199</c:v>
                      </c:pt>
                      <c:pt idx="8075">
                        <c:v>13.851765909491</c:v>
                      </c:pt>
                      <c:pt idx="8076">
                        <c:v>13.8562024871887</c:v>
                      </c:pt>
                      <c:pt idx="8077">
                        <c:v>13.860639064886501</c:v>
                      </c:pt>
                      <c:pt idx="8078">
                        <c:v>13.8650756425843</c:v>
                      </c:pt>
                      <c:pt idx="8079">
                        <c:v>13.869512220281999</c:v>
                      </c:pt>
                      <c:pt idx="8080">
                        <c:v>13.8739487979798</c:v>
                      </c:pt>
                      <c:pt idx="8081">
                        <c:v>13.878385375677601</c:v>
                      </c:pt>
                      <c:pt idx="8082">
                        <c:v>13.8828219533753</c:v>
                      </c:pt>
                      <c:pt idx="8083">
                        <c:v>13.887258531073099</c:v>
                      </c:pt>
                      <c:pt idx="8084">
                        <c:v>13.8916951087709</c:v>
                      </c:pt>
                      <c:pt idx="8085">
                        <c:v>13.896131686468699</c:v>
                      </c:pt>
                      <c:pt idx="8086">
                        <c:v>13.900568264166401</c:v>
                      </c:pt>
                      <c:pt idx="8087">
                        <c:v>13.9050048418642</c:v>
                      </c:pt>
                      <c:pt idx="8088">
                        <c:v>13.909441419562</c:v>
                      </c:pt>
                      <c:pt idx="8089">
                        <c:v>13.9138779972597</c:v>
                      </c:pt>
                      <c:pt idx="8090">
                        <c:v>13.918314574957501</c:v>
                      </c:pt>
                      <c:pt idx="8091">
                        <c:v>13.9227511526553</c:v>
                      </c:pt>
                      <c:pt idx="8092">
                        <c:v>13.927187730352999</c:v>
                      </c:pt>
                      <c:pt idx="8093">
                        <c:v>13.9316243080508</c:v>
                      </c:pt>
                      <c:pt idx="8094">
                        <c:v>13.936060885748599</c:v>
                      </c:pt>
                      <c:pt idx="8095">
                        <c:v>13.940497463446301</c:v>
                      </c:pt>
                      <c:pt idx="8096">
                        <c:v>13.9449340411441</c:v>
                      </c:pt>
                      <c:pt idx="8097">
                        <c:v>13.9493706188419</c:v>
                      </c:pt>
                      <c:pt idx="8098">
                        <c:v>13.953807196539699</c:v>
                      </c:pt>
                      <c:pt idx="8099">
                        <c:v>13.958243774237401</c:v>
                      </c:pt>
                      <c:pt idx="8100">
                        <c:v>13.9626803519352</c:v>
                      </c:pt>
                      <c:pt idx="8101">
                        <c:v>13.967116929633001</c:v>
                      </c:pt>
                      <c:pt idx="8102">
                        <c:v>13.9715535073307</c:v>
                      </c:pt>
                      <c:pt idx="8103">
                        <c:v>13.975990085028499</c:v>
                      </c:pt>
                      <c:pt idx="8104">
                        <c:v>13.9804266627263</c:v>
                      </c:pt>
                      <c:pt idx="8105">
                        <c:v>13.984863240424</c:v>
                      </c:pt>
                      <c:pt idx="8106">
                        <c:v>13.9892998181218</c:v>
                      </c:pt>
                      <c:pt idx="8107">
                        <c:v>13.993736395819599</c:v>
                      </c:pt>
                      <c:pt idx="8108">
                        <c:v>13.9981729735174</c:v>
                      </c:pt>
                      <c:pt idx="8109">
                        <c:v>14.0026095512151</c:v>
                      </c:pt>
                      <c:pt idx="8110">
                        <c:v>14.007046128912901</c:v>
                      </c:pt>
                      <c:pt idx="8111">
                        <c:v>14.0114827066107</c:v>
                      </c:pt>
                      <c:pt idx="8112">
                        <c:v>14.015919284308399</c:v>
                      </c:pt>
                      <c:pt idx="8113">
                        <c:v>14.0203558620062</c:v>
                      </c:pt>
                      <c:pt idx="8114">
                        <c:v>14.024792439703999</c:v>
                      </c:pt>
                      <c:pt idx="8115">
                        <c:v>14.0292290174017</c:v>
                      </c:pt>
                      <c:pt idx="8116">
                        <c:v>14.0336655950995</c:v>
                      </c:pt>
                      <c:pt idx="8117">
                        <c:v>14.0381021727973</c:v>
                      </c:pt>
                      <c:pt idx="8118">
                        <c:v>14.042538750495099</c:v>
                      </c:pt>
                      <c:pt idx="8119">
                        <c:v>14.046975328192801</c:v>
                      </c:pt>
                      <c:pt idx="8120">
                        <c:v>14.0514119058906</c:v>
                      </c:pt>
                      <c:pt idx="8121">
                        <c:v>14.055848483588401</c:v>
                      </c:pt>
                      <c:pt idx="8122">
                        <c:v>14.0602850612861</c:v>
                      </c:pt>
                      <c:pt idx="8123">
                        <c:v>14.064721638983899</c:v>
                      </c:pt>
                      <c:pt idx="8124">
                        <c:v>14.0691582166817</c:v>
                      </c:pt>
                      <c:pt idx="8125">
                        <c:v>14.0735947943794</c:v>
                      </c:pt>
                      <c:pt idx="8126">
                        <c:v>14.0780313720772</c:v>
                      </c:pt>
                      <c:pt idx="8127">
                        <c:v>14.082467949774999</c:v>
                      </c:pt>
                      <c:pt idx="8128">
                        <c:v>14.0869045274728</c:v>
                      </c:pt>
                      <c:pt idx="8129">
                        <c:v>14.0913411051705</c:v>
                      </c:pt>
                      <c:pt idx="8130">
                        <c:v>14.095777682868301</c:v>
                      </c:pt>
                      <c:pt idx="8131">
                        <c:v>14.1002142605661</c:v>
                      </c:pt>
                      <c:pt idx="8132">
                        <c:v>14.104650838263799</c:v>
                      </c:pt>
                      <c:pt idx="8133">
                        <c:v>14.1090874159616</c:v>
                      </c:pt>
                      <c:pt idx="8134">
                        <c:v>14.113523993659401</c:v>
                      </c:pt>
                      <c:pt idx="8135">
                        <c:v>14.1179605713571</c:v>
                      </c:pt>
                      <c:pt idx="8136">
                        <c:v>14.122397149054899</c:v>
                      </c:pt>
                      <c:pt idx="8137">
                        <c:v>14.1268337267527</c:v>
                      </c:pt>
                      <c:pt idx="8138">
                        <c:v>14.1312703044504</c:v>
                      </c:pt>
                      <c:pt idx="8139">
                        <c:v>14.135706882148201</c:v>
                      </c:pt>
                      <c:pt idx="8140">
                        <c:v>14.140143459846</c:v>
                      </c:pt>
                      <c:pt idx="8141">
                        <c:v>14.1445800375438</c:v>
                      </c:pt>
                      <c:pt idx="8142">
                        <c:v>14.1490166152415</c:v>
                      </c:pt>
                      <c:pt idx="8143">
                        <c:v>14.153453192939301</c:v>
                      </c:pt>
                      <c:pt idx="8144">
                        <c:v>14.1578897706371</c:v>
                      </c:pt>
                      <c:pt idx="8145">
                        <c:v>14.162326348334799</c:v>
                      </c:pt>
                      <c:pt idx="8146">
                        <c:v>14.1667629260326</c:v>
                      </c:pt>
                      <c:pt idx="8147">
                        <c:v>14.171199503730399</c:v>
                      </c:pt>
                      <c:pt idx="8148">
                        <c:v>14.175636081428101</c:v>
                      </c:pt>
                      <c:pt idx="8149">
                        <c:v>14.1800726591259</c:v>
                      </c:pt>
                      <c:pt idx="8150">
                        <c:v>14.1845092368237</c:v>
                      </c:pt>
                      <c:pt idx="8151">
                        <c:v>14.188945814521499</c:v>
                      </c:pt>
                      <c:pt idx="8152">
                        <c:v>14.193382392219201</c:v>
                      </c:pt>
                      <c:pt idx="8153">
                        <c:v>14.197818969917</c:v>
                      </c:pt>
                      <c:pt idx="8154">
                        <c:v>14.202255547614801</c:v>
                      </c:pt>
                      <c:pt idx="8155">
                        <c:v>14.2066921253125</c:v>
                      </c:pt>
                      <c:pt idx="8156">
                        <c:v>14.211128703010299</c:v>
                      </c:pt>
                      <c:pt idx="8157">
                        <c:v>14.2155652807081</c:v>
                      </c:pt>
                      <c:pt idx="8158">
                        <c:v>14.2200018584058</c:v>
                      </c:pt>
                      <c:pt idx="8159">
                        <c:v>14.2244384361036</c:v>
                      </c:pt>
                      <c:pt idx="8160">
                        <c:v>14.2288750138014</c:v>
                      </c:pt>
                      <c:pt idx="8161">
                        <c:v>14.2333115914992</c:v>
                      </c:pt>
                      <c:pt idx="8162">
                        <c:v>14.2377481691969</c:v>
                      </c:pt>
                      <c:pt idx="8163">
                        <c:v>14.242184746894701</c:v>
                      </c:pt>
                      <c:pt idx="8164">
                        <c:v>14.2466213245925</c:v>
                      </c:pt>
                      <c:pt idx="8165">
                        <c:v>14.251057902290199</c:v>
                      </c:pt>
                      <c:pt idx="8166">
                        <c:v>14.255494479988</c:v>
                      </c:pt>
                      <c:pt idx="8167">
                        <c:v>14.259931057685799</c:v>
                      </c:pt>
                      <c:pt idx="8168">
                        <c:v>14.2643676353835</c:v>
                      </c:pt>
                      <c:pt idx="8169">
                        <c:v>14.2688042130813</c:v>
                      </c:pt>
                      <c:pt idx="8170">
                        <c:v>14.2732407907791</c:v>
                      </c:pt>
                      <c:pt idx="8171">
                        <c:v>14.277677368476899</c:v>
                      </c:pt>
                      <c:pt idx="8172">
                        <c:v>14.282113946174601</c:v>
                      </c:pt>
                      <c:pt idx="8173">
                        <c:v>14.2865505238724</c:v>
                      </c:pt>
                      <c:pt idx="8174">
                        <c:v>14.290987101570201</c:v>
                      </c:pt>
                      <c:pt idx="8175">
                        <c:v>14.2954236792679</c:v>
                      </c:pt>
                      <c:pt idx="8176">
                        <c:v>14.299860256965699</c:v>
                      </c:pt>
                      <c:pt idx="8177">
                        <c:v>14.3042968346635</c:v>
                      </c:pt>
                      <c:pt idx="8178">
                        <c:v>14.3087334123612</c:v>
                      </c:pt>
                      <c:pt idx="8179">
                        <c:v>14.313169990059</c:v>
                      </c:pt>
                      <c:pt idx="8180">
                        <c:v>14.317606567756799</c:v>
                      </c:pt>
                      <c:pt idx="8181">
                        <c:v>14.3220431454546</c:v>
                      </c:pt>
                      <c:pt idx="8182">
                        <c:v>14.3264797231523</c:v>
                      </c:pt>
                      <c:pt idx="8183">
                        <c:v>14.330916300850101</c:v>
                      </c:pt>
                      <c:pt idx="8184">
                        <c:v>14.3353528785479</c:v>
                      </c:pt>
                      <c:pt idx="8185">
                        <c:v>14.339789456245599</c:v>
                      </c:pt>
                      <c:pt idx="8186">
                        <c:v>14.3442260339434</c:v>
                      </c:pt>
                      <c:pt idx="8187">
                        <c:v>14.348662611641201</c:v>
                      </c:pt>
                      <c:pt idx="8188">
                        <c:v>14.3530991893389</c:v>
                      </c:pt>
                      <c:pt idx="8189">
                        <c:v>14.357535767036699</c:v>
                      </c:pt>
                      <c:pt idx="8190">
                        <c:v>14.3619723447345</c:v>
                      </c:pt>
                      <c:pt idx="8191">
                        <c:v>14.3664089224322</c:v>
                      </c:pt>
                      <c:pt idx="8192">
                        <c:v>14.370845500130001</c:v>
                      </c:pt>
                      <c:pt idx="8193">
                        <c:v>14.3752820778278</c:v>
                      </c:pt>
                      <c:pt idx="8194">
                        <c:v>14.3797186555256</c:v>
                      </c:pt>
                      <c:pt idx="8195">
                        <c:v>14.3841552332233</c:v>
                      </c:pt>
                      <c:pt idx="8196">
                        <c:v>14.388591810921101</c:v>
                      </c:pt>
                      <c:pt idx="8197">
                        <c:v>14.3930283886189</c:v>
                      </c:pt>
                      <c:pt idx="8198">
                        <c:v>14.397464966316599</c:v>
                      </c:pt>
                      <c:pt idx="8199">
                        <c:v>14.4019015440144</c:v>
                      </c:pt>
                      <c:pt idx="8200">
                        <c:v>14.406338121712199</c:v>
                      </c:pt>
                      <c:pt idx="8201">
                        <c:v>14.410774699409901</c:v>
                      </c:pt>
                      <c:pt idx="8202">
                        <c:v>14.4152112771077</c:v>
                      </c:pt>
                      <c:pt idx="8203">
                        <c:v>14.4196478548055</c:v>
                      </c:pt>
                      <c:pt idx="8204">
                        <c:v>14.4240844325033</c:v>
                      </c:pt>
                      <c:pt idx="8205">
                        <c:v>14.428521010201001</c:v>
                      </c:pt>
                      <c:pt idx="8206">
                        <c:v>14.4329575878988</c:v>
                      </c:pt>
                      <c:pt idx="8207">
                        <c:v>14.437394165596601</c:v>
                      </c:pt>
                      <c:pt idx="8208">
                        <c:v>14.4418307432943</c:v>
                      </c:pt>
                      <c:pt idx="8209">
                        <c:v>14.446267320992099</c:v>
                      </c:pt>
                      <c:pt idx="8210">
                        <c:v>14.4507038986899</c:v>
                      </c:pt>
                      <c:pt idx="8211">
                        <c:v>14.4551404763876</c:v>
                      </c:pt>
                      <c:pt idx="8212">
                        <c:v>14.459577054085401</c:v>
                      </c:pt>
                      <c:pt idx="8213">
                        <c:v>14.4640136317832</c:v>
                      </c:pt>
                      <c:pt idx="8214">
                        <c:v>14.468450209481</c:v>
                      </c:pt>
                      <c:pt idx="8215">
                        <c:v>14.4728867871787</c:v>
                      </c:pt>
                      <c:pt idx="8216">
                        <c:v>14.477323364876501</c:v>
                      </c:pt>
                      <c:pt idx="8217">
                        <c:v>14.4817599425743</c:v>
                      </c:pt>
                      <c:pt idx="8218">
                        <c:v>14.486196520271999</c:v>
                      </c:pt>
                      <c:pt idx="8219">
                        <c:v>14.4906330979698</c:v>
                      </c:pt>
                      <c:pt idx="8220">
                        <c:v>14.495069675667599</c:v>
                      </c:pt>
                      <c:pt idx="8221">
                        <c:v>14.499506253365301</c:v>
                      </c:pt>
                      <c:pt idx="8222">
                        <c:v>14.5039428310631</c:v>
                      </c:pt>
                      <c:pt idx="8223">
                        <c:v>14.5083794087609</c:v>
                      </c:pt>
                      <c:pt idx="8224">
                        <c:v>14.5128159864586</c:v>
                      </c:pt>
                      <c:pt idx="8225">
                        <c:v>14.517252564156401</c:v>
                      </c:pt>
                      <c:pt idx="8226">
                        <c:v>14.5216891418542</c:v>
                      </c:pt>
                      <c:pt idx="8227">
                        <c:v>14.526125719552001</c:v>
                      </c:pt>
                      <c:pt idx="8228">
                        <c:v>14.5305622972497</c:v>
                      </c:pt>
                      <c:pt idx="8229">
                        <c:v>14.534998874947499</c:v>
                      </c:pt>
                      <c:pt idx="8230">
                        <c:v>14.5394354526453</c:v>
                      </c:pt>
                      <c:pt idx="8231">
                        <c:v>14.543872030343</c:v>
                      </c:pt>
                      <c:pt idx="8232">
                        <c:v>14.5483086080408</c:v>
                      </c:pt>
                      <c:pt idx="8233">
                        <c:v>14.552745185738599</c:v>
                      </c:pt>
                      <c:pt idx="8234">
                        <c:v>14.557181763436301</c:v>
                      </c:pt>
                      <c:pt idx="8235">
                        <c:v>14.5616183411341</c:v>
                      </c:pt>
                      <c:pt idx="8236">
                        <c:v>14.566054918831901</c:v>
                      </c:pt>
                      <c:pt idx="8237">
                        <c:v>14.5704914965297</c:v>
                      </c:pt>
                      <c:pt idx="8238">
                        <c:v>14.574928074227399</c:v>
                      </c:pt>
                      <c:pt idx="8239">
                        <c:v>14.5793646519252</c:v>
                      </c:pt>
                      <c:pt idx="8240">
                        <c:v>14.583801229623001</c:v>
                      </c:pt>
                      <c:pt idx="8241">
                        <c:v>14.5882378073207</c:v>
                      </c:pt>
                      <c:pt idx="8242">
                        <c:v>14.592674385018499</c:v>
                      </c:pt>
                      <c:pt idx="8243">
                        <c:v>14.5971109627163</c:v>
                      </c:pt>
                      <c:pt idx="8244">
                        <c:v>14.601547540414</c:v>
                      </c:pt>
                      <c:pt idx="8245">
                        <c:v>14.605984118111801</c:v>
                      </c:pt>
                      <c:pt idx="8246">
                        <c:v>14.6104206958096</c:v>
                      </c:pt>
                      <c:pt idx="8247">
                        <c:v>14.6148572735074</c:v>
                      </c:pt>
                      <c:pt idx="8248">
                        <c:v>14.6192938512051</c:v>
                      </c:pt>
                      <c:pt idx="8249">
                        <c:v>14.623730428902901</c:v>
                      </c:pt>
                      <c:pt idx="8250">
                        <c:v>14.6281670066007</c:v>
                      </c:pt>
                      <c:pt idx="8251">
                        <c:v>14.632603584298399</c:v>
                      </c:pt>
                      <c:pt idx="8252">
                        <c:v>14.6370401619962</c:v>
                      </c:pt>
                      <c:pt idx="8253">
                        <c:v>14.641476739693999</c:v>
                      </c:pt>
                      <c:pt idx="8254">
                        <c:v>14.645913317391701</c:v>
                      </c:pt>
                      <c:pt idx="8255">
                        <c:v>14.6503498950895</c:v>
                      </c:pt>
                      <c:pt idx="8256">
                        <c:v>14.654786472787301</c:v>
                      </c:pt>
                      <c:pt idx="8257">
                        <c:v>14.6592230504851</c:v>
                      </c:pt>
                      <c:pt idx="8258">
                        <c:v>14.663659628182801</c:v>
                      </c:pt>
                      <c:pt idx="8259">
                        <c:v>14.6680962058806</c:v>
                      </c:pt>
                      <c:pt idx="8260">
                        <c:v>14.672532783578401</c:v>
                      </c:pt>
                      <c:pt idx="8261">
                        <c:v>14.6769693612761</c:v>
                      </c:pt>
                      <c:pt idx="8262">
                        <c:v>14.681405938973899</c:v>
                      </c:pt>
                      <c:pt idx="8263">
                        <c:v>14.6858425166717</c:v>
                      </c:pt>
                      <c:pt idx="8264">
                        <c:v>14.6902790943694</c:v>
                      </c:pt>
                      <c:pt idx="8265">
                        <c:v>14.694715672067201</c:v>
                      </c:pt>
                      <c:pt idx="8266">
                        <c:v>14.699152249765</c:v>
                      </c:pt>
                      <c:pt idx="8267">
                        <c:v>14.703588827462699</c:v>
                      </c:pt>
                      <c:pt idx="8268">
                        <c:v>14.7080254051605</c:v>
                      </c:pt>
                      <c:pt idx="8269">
                        <c:v>14.712461982858301</c:v>
                      </c:pt>
                      <c:pt idx="8270">
                        <c:v>14.7168985605561</c:v>
                      </c:pt>
                      <c:pt idx="8271">
                        <c:v>14.721335138253799</c:v>
                      </c:pt>
                      <c:pt idx="8272">
                        <c:v>14.7257717159516</c:v>
                      </c:pt>
                      <c:pt idx="8273">
                        <c:v>14.730208293649399</c:v>
                      </c:pt>
                      <c:pt idx="8274">
                        <c:v>14.734644871347101</c:v>
                      </c:pt>
                      <c:pt idx="8275">
                        <c:v>14.7390814490449</c:v>
                      </c:pt>
                      <c:pt idx="8276">
                        <c:v>14.7435180267427</c:v>
                      </c:pt>
                      <c:pt idx="8277">
                        <c:v>14.7479546044404</c:v>
                      </c:pt>
                      <c:pt idx="8278">
                        <c:v>14.752391182138201</c:v>
                      </c:pt>
                      <c:pt idx="8279">
                        <c:v>14.756827759836</c:v>
                      </c:pt>
                      <c:pt idx="8280">
                        <c:v>14.761264337533801</c:v>
                      </c:pt>
                      <c:pt idx="8281">
                        <c:v>14.7657009152315</c:v>
                      </c:pt>
                      <c:pt idx="8282">
                        <c:v>14.770137492929299</c:v>
                      </c:pt>
                      <c:pt idx="8283">
                        <c:v>14.7745740706271</c:v>
                      </c:pt>
                      <c:pt idx="8284">
                        <c:v>14.7790106483248</c:v>
                      </c:pt>
                      <c:pt idx="8285">
                        <c:v>14.7834472260226</c:v>
                      </c:pt>
                      <c:pt idx="8286">
                        <c:v>14.787883803720399</c:v>
                      </c:pt>
                      <c:pt idx="8287">
                        <c:v>14.792320381418101</c:v>
                      </c:pt>
                      <c:pt idx="8288">
                        <c:v>14.7967569591159</c:v>
                      </c:pt>
                      <c:pt idx="8289">
                        <c:v>14.801193536813701</c:v>
                      </c:pt>
                      <c:pt idx="8290">
                        <c:v>14.8056301145115</c:v>
                      </c:pt>
                      <c:pt idx="8291">
                        <c:v>14.810066692209199</c:v>
                      </c:pt>
                      <c:pt idx="8292">
                        <c:v>14.814503269907</c:v>
                      </c:pt>
                      <c:pt idx="8293">
                        <c:v>14.818939847604801</c:v>
                      </c:pt>
                      <c:pt idx="8294">
                        <c:v>14.8233764253025</c:v>
                      </c:pt>
                      <c:pt idx="8295">
                        <c:v>14.827813003000299</c:v>
                      </c:pt>
                      <c:pt idx="8296">
                        <c:v>14.8322495806981</c:v>
                      </c:pt>
                      <c:pt idx="8297">
                        <c:v>14.8366861583958</c:v>
                      </c:pt>
                      <c:pt idx="8298">
                        <c:v>14.841122736093601</c:v>
                      </c:pt>
                      <c:pt idx="8299">
                        <c:v>14.8455593137914</c:v>
                      </c:pt>
                      <c:pt idx="8300">
                        <c:v>14.849995891489201</c:v>
                      </c:pt>
                      <c:pt idx="8301">
                        <c:v>14.8544324691869</c:v>
                      </c:pt>
                      <c:pt idx="8302">
                        <c:v>14.858869046884699</c:v>
                      </c:pt>
                      <c:pt idx="8303">
                        <c:v>14.8633056245825</c:v>
                      </c:pt>
                      <c:pt idx="8304">
                        <c:v>14.867742202280199</c:v>
                      </c:pt>
                      <c:pt idx="8305">
                        <c:v>14.872178779978</c:v>
                      </c:pt>
                      <c:pt idx="8306">
                        <c:v>14.876615357675799</c:v>
                      </c:pt>
                      <c:pt idx="8307">
                        <c:v>14.881051935373501</c:v>
                      </c:pt>
                      <c:pt idx="8308">
                        <c:v>14.8854885130713</c:v>
                      </c:pt>
                      <c:pt idx="8309">
                        <c:v>14.889925090769101</c:v>
                      </c:pt>
                      <c:pt idx="8310">
                        <c:v>14.8943616684669</c:v>
                      </c:pt>
                      <c:pt idx="8311">
                        <c:v>14.898798246164599</c:v>
                      </c:pt>
                      <c:pt idx="8312">
                        <c:v>14.9032348238624</c:v>
                      </c:pt>
                      <c:pt idx="8313">
                        <c:v>14.907671401560201</c:v>
                      </c:pt>
                      <c:pt idx="8314">
                        <c:v>14.9121079792579</c:v>
                      </c:pt>
                      <c:pt idx="8315">
                        <c:v>14.916544556955699</c:v>
                      </c:pt>
                      <c:pt idx="8316">
                        <c:v>14.9209811346535</c:v>
                      </c:pt>
                      <c:pt idx="8317">
                        <c:v>14.9254177123512</c:v>
                      </c:pt>
                      <c:pt idx="8318">
                        <c:v>14.929854290049001</c:v>
                      </c:pt>
                      <c:pt idx="8319">
                        <c:v>14.9342908677468</c:v>
                      </c:pt>
                      <c:pt idx="8320">
                        <c:v>14.938727445444499</c:v>
                      </c:pt>
                      <c:pt idx="8321">
                        <c:v>14.9431640231423</c:v>
                      </c:pt>
                      <c:pt idx="8322">
                        <c:v>14.947600600840101</c:v>
                      </c:pt>
                      <c:pt idx="8323">
                        <c:v>14.9520371785379</c:v>
                      </c:pt>
                      <c:pt idx="8324">
                        <c:v>14.956473756235599</c:v>
                      </c:pt>
                      <c:pt idx="8325">
                        <c:v>14.9609103339334</c:v>
                      </c:pt>
                      <c:pt idx="8326">
                        <c:v>14.965346911631199</c:v>
                      </c:pt>
                      <c:pt idx="8327">
                        <c:v>14.969783489328901</c:v>
                      </c:pt>
                      <c:pt idx="8328">
                        <c:v>14.9742200670267</c:v>
                      </c:pt>
                      <c:pt idx="8329">
                        <c:v>14.9786566447245</c:v>
                      </c:pt>
                      <c:pt idx="8330">
                        <c:v>14.9830932224222</c:v>
                      </c:pt>
                      <c:pt idx="8331">
                        <c:v>14.987529800120001</c:v>
                      </c:pt>
                      <c:pt idx="8332">
                        <c:v>14.9919663778178</c:v>
                      </c:pt>
                      <c:pt idx="8333">
                        <c:v>14.996402955515601</c:v>
                      </c:pt>
                      <c:pt idx="8334">
                        <c:v>15.0008395332133</c:v>
                      </c:pt>
                      <c:pt idx="8335">
                        <c:v>15.005276110911099</c:v>
                      </c:pt>
                      <c:pt idx="8336">
                        <c:v>15.0097126886089</c:v>
                      </c:pt>
                      <c:pt idx="8337">
                        <c:v>15.0141492663066</c:v>
                      </c:pt>
                      <c:pt idx="8338">
                        <c:v>15.0185858440044</c:v>
                      </c:pt>
                      <c:pt idx="8339">
                        <c:v>15.023022421702199</c:v>
                      </c:pt>
                      <c:pt idx="8340">
                        <c:v>15.027458999399901</c:v>
                      </c:pt>
                      <c:pt idx="8341">
                        <c:v>15.0318955770977</c:v>
                      </c:pt>
                      <c:pt idx="8342">
                        <c:v>15.036332154795501</c:v>
                      </c:pt>
                      <c:pt idx="8343">
                        <c:v>15.0407687324932</c:v>
                      </c:pt>
                      <c:pt idx="8344">
                        <c:v>15.045205310190999</c:v>
                      </c:pt>
                      <c:pt idx="8345">
                        <c:v>15.0496418878888</c:v>
                      </c:pt>
                      <c:pt idx="8346">
                        <c:v>15.054078465586599</c:v>
                      </c:pt>
                      <c:pt idx="8347">
                        <c:v>15.0585150432843</c:v>
                      </c:pt>
                      <c:pt idx="8348">
                        <c:v>15.062951620982099</c:v>
                      </c:pt>
                      <c:pt idx="8349">
                        <c:v>15.0673881986799</c:v>
                      </c:pt>
                      <c:pt idx="8350">
                        <c:v>15.0718247763776</c:v>
                      </c:pt>
                      <c:pt idx="8351">
                        <c:v>15.076261354075401</c:v>
                      </c:pt>
                      <c:pt idx="8352">
                        <c:v>15.0806979317732</c:v>
                      </c:pt>
                      <c:pt idx="8353">
                        <c:v>15.085134509470899</c:v>
                      </c:pt>
                      <c:pt idx="8354">
                        <c:v>15.0895710871687</c:v>
                      </c:pt>
                      <c:pt idx="8355">
                        <c:v>15.094007664866499</c:v>
                      </c:pt>
                      <c:pt idx="8356">
                        <c:v>15.0984442425643</c:v>
                      </c:pt>
                      <c:pt idx="8357">
                        <c:v>15.102880820262</c:v>
                      </c:pt>
                      <c:pt idx="8358">
                        <c:v>15.1073173979598</c:v>
                      </c:pt>
                      <c:pt idx="8359">
                        <c:v>15.111753975657599</c:v>
                      </c:pt>
                      <c:pt idx="8360">
                        <c:v>15.116190553355301</c:v>
                      </c:pt>
                      <c:pt idx="8361">
                        <c:v>15.1206271310531</c:v>
                      </c:pt>
                      <c:pt idx="8362">
                        <c:v>15.125063708750901</c:v>
                      </c:pt>
                      <c:pt idx="8363">
                        <c:v>15.1295002864486</c:v>
                      </c:pt>
                      <c:pt idx="8364">
                        <c:v>15.133936864146399</c:v>
                      </c:pt>
                      <c:pt idx="8365">
                        <c:v>15.1383734418442</c:v>
                      </c:pt>
                      <c:pt idx="8366">
                        <c:v>15.142810019542001</c:v>
                      </c:pt>
                      <c:pt idx="8367">
                        <c:v>15.1472465972397</c:v>
                      </c:pt>
                      <c:pt idx="8368">
                        <c:v>15.151683174937499</c:v>
                      </c:pt>
                      <c:pt idx="8369">
                        <c:v>15.1561197526353</c:v>
                      </c:pt>
                      <c:pt idx="8370">
                        <c:v>15.160556330333</c:v>
                      </c:pt>
                      <c:pt idx="8371">
                        <c:v>15.164992908030801</c:v>
                      </c:pt>
                      <c:pt idx="8372">
                        <c:v>15.1694294857286</c:v>
                      </c:pt>
                      <c:pt idx="8373">
                        <c:v>15.173866063426299</c:v>
                      </c:pt>
                      <c:pt idx="8374">
                        <c:v>15.1783026411241</c:v>
                      </c:pt>
                      <c:pt idx="8375">
                        <c:v>15.182739218821901</c:v>
                      </c:pt>
                      <c:pt idx="8376">
                        <c:v>15.1871757965197</c:v>
                      </c:pt>
                      <c:pt idx="8377">
                        <c:v>15.191612374217399</c:v>
                      </c:pt>
                      <c:pt idx="8378">
                        <c:v>15.1960489519152</c:v>
                      </c:pt>
                      <c:pt idx="8379">
                        <c:v>15.200485529612999</c:v>
                      </c:pt>
                      <c:pt idx="8380">
                        <c:v>15.204922107310701</c:v>
                      </c:pt>
                      <c:pt idx="8381">
                        <c:v>15.2093586850085</c:v>
                      </c:pt>
                      <c:pt idx="8382">
                        <c:v>15.2137952627063</c:v>
                      </c:pt>
                      <c:pt idx="8383">
                        <c:v>15.218231840404</c:v>
                      </c:pt>
                      <c:pt idx="8384">
                        <c:v>15.222668418101801</c:v>
                      </c:pt>
                      <c:pt idx="8385">
                        <c:v>15.2271049957996</c:v>
                      </c:pt>
                      <c:pt idx="8386">
                        <c:v>15.231541573497401</c:v>
                      </c:pt>
                      <c:pt idx="8387">
                        <c:v>15.2359781511951</c:v>
                      </c:pt>
                      <c:pt idx="8388">
                        <c:v>15.240414728892899</c:v>
                      </c:pt>
                      <c:pt idx="8389">
                        <c:v>15.2448513065907</c:v>
                      </c:pt>
                      <c:pt idx="8390">
                        <c:v>15.2492878842884</c:v>
                      </c:pt>
                      <c:pt idx="8391">
                        <c:v>15.2537244619862</c:v>
                      </c:pt>
                      <c:pt idx="8392">
                        <c:v>15.258161039684</c:v>
                      </c:pt>
                      <c:pt idx="8393">
                        <c:v>15.262597617381701</c:v>
                      </c:pt>
                      <c:pt idx="8394">
                        <c:v>15.2670341950795</c:v>
                      </c:pt>
                      <c:pt idx="8395">
                        <c:v>15.271470772777301</c:v>
                      </c:pt>
                      <c:pt idx="8396">
                        <c:v>15.275907350475</c:v>
                      </c:pt>
                      <c:pt idx="8397">
                        <c:v>15.280343928172799</c:v>
                      </c:pt>
                      <c:pt idx="8398">
                        <c:v>15.2847805058706</c:v>
                      </c:pt>
                      <c:pt idx="8399">
                        <c:v>15.289217083568399</c:v>
                      </c:pt>
                      <c:pt idx="8400">
                        <c:v>15.2936536612661</c:v>
                      </c:pt>
                      <c:pt idx="8401">
                        <c:v>15.2980902389639</c:v>
                      </c:pt>
                      <c:pt idx="8402">
                        <c:v>15.3025268166617</c:v>
                      </c:pt>
                      <c:pt idx="8403">
                        <c:v>15.3069633943594</c:v>
                      </c:pt>
                      <c:pt idx="8404">
                        <c:v>15.311399972057201</c:v>
                      </c:pt>
                      <c:pt idx="8405">
                        <c:v>15.315836549755</c:v>
                      </c:pt>
                      <c:pt idx="8406">
                        <c:v>15.320273127452699</c:v>
                      </c:pt>
                      <c:pt idx="8407">
                        <c:v>15.3247097051505</c:v>
                      </c:pt>
                      <c:pt idx="8408">
                        <c:v>15.329146282848299</c:v>
                      </c:pt>
                      <c:pt idx="8409">
                        <c:v>15.3335828605461</c:v>
                      </c:pt>
                      <c:pt idx="8410">
                        <c:v>15.3380194382438</c:v>
                      </c:pt>
                      <c:pt idx="8411">
                        <c:v>15.3424560159416</c:v>
                      </c:pt>
                      <c:pt idx="8412">
                        <c:v>15.346892593639399</c:v>
                      </c:pt>
                      <c:pt idx="8413">
                        <c:v>15.351329171337101</c:v>
                      </c:pt>
                      <c:pt idx="8414">
                        <c:v>15.3557657490349</c:v>
                      </c:pt>
                      <c:pt idx="8415">
                        <c:v>15.360202326732701</c:v>
                      </c:pt>
                      <c:pt idx="8416">
                        <c:v>15.3646389044304</c:v>
                      </c:pt>
                      <c:pt idx="8417">
                        <c:v>15.369075482128199</c:v>
                      </c:pt>
                      <c:pt idx="8418">
                        <c:v>15.373512059826</c:v>
                      </c:pt>
                      <c:pt idx="8419">
                        <c:v>15.377948637523801</c:v>
                      </c:pt>
                      <c:pt idx="8420">
                        <c:v>15.3823852152215</c:v>
                      </c:pt>
                      <c:pt idx="8421">
                        <c:v>15.386821792919299</c:v>
                      </c:pt>
                      <c:pt idx="8422">
                        <c:v>15.3912583706171</c:v>
                      </c:pt>
                      <c:pt idx="8423">
                        <c:v>15.3956949483148</c:v>
                      </c:pt>
                      <c:pt idx="8424">
                        <c:v>15.400131526012601</c:v>
                      </c:pt>
                      <c:pt idx="8425">
                        <c:v>15.4045681037104</c:v>
                      </c:pt>
                      <c:pt idx="8426">
                        <c:v>15.409004681408099</c:v>
                      </c:pt>
                      <c:pt idx="8427">
                        <c:v>15.4134412591059</c:v>
                      </c:pt>
                      <c:pt idx="8428">
                        <c:v>15.417877836803701</c:v>
                      </c:pt>
                      <c:pt idx="8429">
                        <c:v>15.4223144145015</c:v>
                      </c:pt>
                      <c:pt idx="8430">
                        <c:v>15.426750992199199</c:v>
                      </c:pt>
                      <c:pt idx="8431">
                        <c:v>15.431187569897</c:v>
                      </c:pt>
                      <c:pt idx="8432">
                        <c:v>15.435624147594799</c:v>
                      </c:pt>
                      <c:pt idx="8433">
                        <c:v>15.440060725292501</c:v>
                      </c:pt>
                      <c:pt idx="8434">
                        <c:v>15.4444973029903</c:v>
                      </c:pt>
                      <c:pt idx="8435">
                        <c:v>15.4489338806881</c:v>
                      </c:pt>
                      <c:pt idx="8436">
                        <c:v>15.4533704583858</c:v>
                      </c:pt>
                      <c:pt idx="8437">
                        <c:v>15.457807036083601</c:v>
                      </c:pt>
                      <c:pt idx="8438">
                        <c:v>15.4622436137814</c:v>
                      </c:pt>
                      <c:pt idx="8439">
                        <c:v>15.466680191479201</c:v>
                      </c:pt>
                      <c:pt idx="8440">
                        <c:v>15.4711167691769</c:v>
                      </c:pt>
                      <c:pt idx="8441">
                        <c:v>15.475553346874699</c:v>
                      </c:pt>
                      <c:pt idx="8442">
                        <c:v>15.4799899245725</c:v>
                      </c:pt>
                      <c:pt idx="8443">
                        <c:v>15.4844265022702</c:v>
                      </c:pt>
                      <c:pt idx="8444">
                        <c:v>15.488863079968</c:v>
                      </c:pt>
                      <c:pt idx="8445">
                        <c:v>15.4932996576658</c:v>
                      </c:pt>
                      <c:pt idx="8446">
                        <c:v>15.497736235363501</c:v>
                      </c:pt>
                      <c:pt idx="8447">
                        <c:v>15.5021728130613</c:v>
                      </c:pt>
                      <c:pt idx="8448">
                        <c:v>15.506609390759101</c:v>
                      </c:pt>
                      <c:pt idx="8449">
                        <c:v>15.5110459684568</c:v>
                      </c:pt>
                      <c:pt idx="8450">
                        <c:v>15.515482546154599</c:v>
                      </c:pt>
                      <c:pt idx="8451">
                        <c:v>15.5199191238524</c:v>
                      </c:pt>
                      <c:pt idx="8452">
                        <c:v>15.524355701550199</c:v>
                      </c:pt>
                      <c:pt idx="8453">
                        <c:v>15.528792279247901</c:v>
                      </c:pt>
                      <c:pt idx="8454">
                        <c:v>15.5332288569457</c:v>
                      </c:pt>
                      <c:pt idx="8455">
                        <c:v>15.5376654346435</c:v>
                      </c:pt>
                      <c:pt idx="8456">
                        <c:v>15.5421020123412</c:v>
                      </c:pt>
                      <c:pt idx="8457">
                        <c:v>15.546538590039001</c:v>
                      </c:pt>
                      <c:pt idx="8458">
                        <c:v>15.5509751677368</c:v>
                      </c:pt>
                      <c:pt idx="8459">
                        <c:v>15.555411745434499</c:v>
                      </c:pt>
                      <c:pt idx="8460">
                        <c:v>15.5598483231323</c:v>
                      </c:pt>
                      <c:pt idx="8461">
                        <c:v>15.564284900830099</c:v>
                      </c:pt>
                      <c:pt idx="8462">
                        <c:v>15.5687214785279</c:v>
                      </c:pt>
                      <c:pt idx="8463">
                        <c:v>15.5731580562256</c:v>
                      </c:pt>
                      <c:pt idx="8464">
                        <c:v>15.5775946339234</c:v>
                      </c:pt>
                      <c:pt idx="8465">
                        <c:v>15.582031211621199</c:v>
                      </c:pt>
                      <c:pt idx="8466">
                        <c:v>15.586467789318901</c:v>
                      </c:pt>
                      <c:pt idx="8467">
                        <c:v>15.5909043670167</c:v>
                      </c:pt>
                      <c:pt idx="8468">
                        <c:v>15.595340944714501</c:v>
                      </c:pt>
                      <c:pt idx="8469">
                        <c:v>15.5997775224122</c:v>
                      </c:pt>
                      <c:pt idx="8470">
                        <c:v>15.604214100109999</c:v>
                      </c:pt>
                      <c:pt idx="8471">
                        <c:v>15.6086506778078</c:v>
                      </c:pt>
                      <c:pt idx="8472">
                        <c:v>15.6130872555055</c:v>
                      </c:pt>
                      <c:pt idx="8473">
                        <c:v>15.6175238332033</c:v>
                      </c:pt>
                      <c:pt idx="8474">
                        <c:v>15.621960410901099</c:v>
                      </c:pt>
                      <c:pt idx="8475">
                        <c:v>15.6263969885989</c:v>
                      </c:pt>
                      <c:pt idx="8476">
                        <c:v>15.6308335662966</c:v>
                      </c:pt>
                      <c:pt idx="8477">
                        <c:v>15.635270143994401</c:v>
                      </c:pt>
                      <c:pt idx="8478">
                        <c:v>15.6397067216922</c:v>
                      </c:pt>
                      <c:pt idx="8479">
                        <c:v>15.644143299389899</c:v>
                      </c:pt>
                      <c:pt idx="8480">
                        <c:v>15.6485798770877</c:v>
                      </c:pt>
                      <c:pt idx="8481">
                        <c:v>15.653016454785501</c:v>
                      </c:pt>
                      <c:pt idx="8482">
                        <c:v>15.6574530324832</c:v>
                      </c:pt>
                      <c:pt idx="8483">
                        <c:v>15.661889610180999</c:v>
                      </c:pt>
                      <c:pt idx="8484">
                        <c:v>15.6663261878788</c:v>
                      </c:pt>
                      <c:pt idx="8485">
                        <c:v>15.670762765576599</c:v>
                      </c:pt>
                      <c:pt idx="8486">
                        <c:v>15.675199343274301</c:v>
                      </c:pt>
                      <c:pt idx="8487">
                        <c:v>15.6796359209721</c:v>
                      </c:pt>
                      <c:pt idx="8488">
                        <c:v>15.6840724986699</c:v>
                      </c:pt>
                      <c:pt idx="8489">
                        <c:v>15.6885090763676</c:v>
                      </c:pt>
                      <c:pt idx="8490">
                        <c:v>15.692945654065401</c:v>
                      </c:pt>
                      <c:pt idx="8491">
                        <c:v>15.6973822317632</c:v>
                      </c:pt>
                      <c:pt idx="8492">
                        <c:v>15.701818809460899</c:v>
                      </c:pt>
                      <c:pt idx="8493">
                        <c:v>15.7062553871587</c:v>
                      </c:pt>
                      <c:pt idx="8494">
                        <c:v>15.710691964856499</c:v>
                      </c:pt>
                      <c:pt idx="8495">
                        <c:v>15.7151285425543</c:v>
                      </c:pt>
                      <c:pt idx="8496">
                        <c:v>15.719565120252</c:v>
                      </c:pt>
                      <c:pt idx="8497">
                        <c:v>15.724001697949801</c:v>
                      </c:pt>
                      <c:pt idx="8498">
                        <c:v>15.7284382756476</c:v>
                      </c:pt>
                      <c:pt idx="8499">
                        <c:v>15.732874853345299</c:v>
                      </c:pt>
                      <c:pt idx="8500">
                        <c:v>15.7373114310431</c:v>
                      </c:pt>
                      <c:pt idx="8501">
                        <c:v>15.741748008740901</c:v>
                      </c:pt>
                      <c:pt idx="8502">
                        <c:v>15.7461845864386</c:v>
                      </c:pt>
                      <c:pt idx="8503">
                        <c:v>15.750621164136399</c:v>
                      </c:pt>
                      <c:pt idx="8504">
                        <c:v>15.7550577418342</c:v>
                      </c:pt>
                      <c:pt idx="8505">
                        <c:v>15.759494319531999</c:v>
                      </c:pt>
                      <c:pt idx="8506">
                        <c:v>15.763930897229701</c:v>
                      </c:pt>
                      <c:pt idx="8507">
                        <c:v>15.7683674749275</c:v>
                      </c:pt>
                      <c:pt idx="8508">
                        <c:v>15.7728040526253</c:v>
                      </c:pt>
                      <c:pt idx="8509">
                        <c:v>15.777240630323</c:v>
                      </c:pt>
                      <c:pt idx="8510">
                        <c:v>15.781677208020801</c:v>
                      </c:pt>
                      <c:pt idx="8511">
                        <c:v>15.7861137857186</c:v>
                      </c:pt>
                      <c:pt idx="8512">
                        <c:v>15.790550363416299</c:v>
                      </c:pt>
                      <c:pt idx="8513">
                        <c:v>15.7949869411141</c:v>
                      </c:pt>
                      <c:pt idx="8514">
                        <c:v>15.799423518811899</c:v>
                      </c:pt>
                      <c:pt idx="8515">
                        <c:v>15.8038600965097</c:v>
                      </c:pt>
                      <c:pt idx="8516">
                        <c:v>15.8082966742074</c:v>
                      </c:pt>
                      <c:pt idx="8517">
                        <c:v>15.8127332519052</c:v>
                      </c:pt>
                      <c:pt idx="8518">
                        <c:v>15.817169829602999</c:v>
                      </c:pt>
                      <c:pt idx="8519">
                        <c:v>15.821606407300701</c:v>
                      </c:pt>
                      <c:pt idx="8520">
                        <c:v>15.8260429849985</c:v>
                      </c:pt>
                      <c:pt idx="8521">
                        <c:v>15.830479562696301</c:v>
                      </c:pt>
                      <c:pt idx="8522">
                        <c:v>15.834916140394</c:v>
                      </c:pt>
                      <c:pt idx="8523">
                        <c:v>15.839352718091799</c:v>
                      </c:pt>
                      <c:pt idx="8524">
                        <c:v>15.8437892957896</c:v>
                      </c:pt>
                      <c:pt idx="8525">
                        <c:v>15.848225873487401</c:v>
                      </c:pt>
                      <c:pt idx="8526">
                        <c:v>15.8526624511851</c:v>
                      </c:pt>
                      <c:pt idx="8527">
                        <c:v>15.857099028882899</c:v>
                      </c:pt>
                      <c:pt idx="8528">
                        <c:v>15.8615356065807</c:v>
                      </c:pt>
                      <c:pt idx="8529">
                        <c:v>15.8659721842784</c:v>
                      </c:pt>
                      <c:pt idx="8530">
                        <c:v>15.870408761976201</c:v>
                      </c:pt>
                      <c:pt idx="8531">
                        <c:v>15.874845339674</c:v>
                      </c:pt>
                      <c:pt idx="8532">
                        <c:v>15.879281917371699</c:v>
                      </c:pt>
                      <c:pt idx="8533">
                        <c:v>15.8837184950695</c:v>
                      </c:pt>
                      <c:pt idx="8534">
                        <c:v>15.888155072767301</c:v>
                      </c:pt>
                      <c:pt idx="8535">
                        <c:v>15.8925916504651</c:v>
                      </c:pt>
                      <c:pt idx="8536">
                        <c:v>15.897028228162799</c:v>
                      </c:pt>
                      <c:pt idx="8537">
                        <c:v>15.9014648058606</c:v>
                      </c:pt>
                      <c:pt idx="8538">
                        <c:v>15.905901383558399</c:v>
                      </c:pt>
                      <c:pt idx="8539">
                        <c:v>15.910337961256101</c:v>
                      </c:pt>
                      <c:pt idx="8540">
                        <c:v>15.9147745389539</c:v>
                      </c:pt>
                      <c:pt idx="8541">
                        <c:v>15.919211116651701</c:v>
                      </c:pt>
                      <c:pt idx="8542">
                        <c:v>15.9236476943494</c:v>
                      </c:pt>
                      <c:pt idx="8543">
                        <c:v>15.928084272047199</c:v>
                      </c:pt>
                      <c:pt idx="8544">
                        <c:v>15.932520849745</c:v>
                      </c:pt>
                      <c:pt idx="8545">
                        <c:v>15.936957427442801</c:v>
                      </c:pt>
                      <c:pt idx="8546">
                        <c:v>15.9413940051405</c:v>
                      </c:pt>
                      <c:pt idx="8547">
                        <c:v>15.945830582838299</c:v>
                      </c:pt>
                      <c:pt idx="8548">
                        <c:v>15.9502671605361</c:v>
                      </c:pt>
                      <c:pt idx="8549">
                        <c:v>15.9547037382338</c:v>
                      </c:pt>
                      <c:pt idx="8550">
                        <c:v>15.959140315931601</c:v>
                      </c:pt>
                      <c:pt idx="8551">
                        <c:v>15.9635768936294</c:v>
                      </c:pt>
                      <c:pt idx="8552">
                        <c:v>15.968013471327099</c:v>
                      </c:pt>
                      <c:pt idx="8553">
                        <c:v>15.9724500490249</c:v>
                      </c:pt>
                      <c:pt idx="8554">
                        <c:v>15.976886626722701</c:v>
                      </c:pt>
                      <c:pt idx="8555">
                        <c:v>15.9813232044204</c:v>
                      </c:pt>
                      <c:pt idx="8556">
                        <c:v>15.985759782118199</c:v>
                      </c:pt>
                      <c:pt idx="8557">
                        <c:v>15.990196359816</c:v>
                      </c:pt>
                      <c:pt idx="8558">
                        <c:v>15.994632937513799</c:v>
                      </c:pt>
                      <c:pt idx="8559">
                        <c:v>15.999069515211501</c:v>
                      </c:pt>
                      <c:pt idx="8560">
                        <c:v>16.003506092909301</c:v>
                      </c:pt>
                      <c:pt idx="8561">
                        <c:v>16.0079426706071</c:v>
                      </c:pt>
                      <c:pt idx="8562">
                        <c:v>16.0123792483048</c:v>
                      </c:pt>
                      <c:pt idx="8563">
                        <c:v>16.016815826002599</c:v>
                      </c:pt>
                      <c:pt idx="8564">
                        <c:v>16.021252403700402</c:v>
                      </c:pt>
                      <c:pt idx="8565">
                        <c:v>16.025688981398101</c:v>
                      </c:pt>
                      <c:pt idx="8566">
                        <c:v>16.0301255590959</c:v>
                      </c:pt>
                      <c:pt idx="8567">
                        <c:v>16.034562136793699</c:v>
                      </c:pt>
                      <c:pt idx="8568">
                        <c:v>16.038998714491498</c:v>
                      </c:pt>
                      <c:pt idx="8569">
                        <c:v>16.043435292189201</c:v>
                      </c:pt>
                      <c:pt idx="8570">
                        <c:v>16.047871869887</c:v>
                      </c:pt>
                      <c:pt idx="8571">
                        <c:v>16.052308447584799</c:v>
                      </c:pt>
                      <c:pt idx="8572">
                        <c:v>16.056745025282499</c:v>
                      </c:pt>
                      <c:pt idx="8573">
                        <c:v>16.061181602980302</c:v>
                      </c:pt>
                      <c:pt idx="8574">
                        <c:v>16.065618180678101</c:v>
                      </c:pt>
                      <c:pt idx="8575">
                        <c:v>16.0700547583758</c:v>
                      </c:pt>
                      <c:pt idx="8576">
                        <c:v>16.074491336073599</c:v>
                      </c:pt>
                      <c:pt idx="8577">
                        <c:v>16.078927913771398</c:v>
                      </c:pt>
                      <c:pt idx="8578">
                        <c:v>16.083364491469101</c:v>
                      </c:pt>
                      <c:pt idx="8579">
                        <c:v>16.0878010691669</c:v>
                      </c:pt>
                      <c:pt idx="8580">
                        <c:v>16.092237646864699</c:v>
                      </c:pt>
                      <c:pt idx="8581">
                        <c:v>16.096674224562499</c:v>
                      </c:pt>
                      <c:pt idx="8582">
                        <c:v>16.101110802260202</c:v>
                      </c:pt>
                      <c:pt idx="8583">
                        <c:v>16.105547379958001</c:v>
                      </c:pt>
                      <c:pt idx="8584">
                        <c:v>16.1099839576558</c:v>
                      </c:pt>
                      <c:pt idx="8585">
                        <c:v>16.114420535353499</c:v>
                      </c:pt>
                      <c:pt idx="8586">
                        <c:v>16.118857113051298</c:v>
                      </c:pt>
                      <c:pt idx="8587">
                        <c:v>16.123293690749101</c:v>
                      </c:pt>
                      <c:pt idx="8588">
                        <c:v>16.1277302684468</c:v>
                      </c:pt>
                      <c:pt idx="8589">
                        <c:v>16.1321668461446</c:v>
                      </c:pt>
                      <c:pt idx="8590">
                        <c:v>16.136603423842399</c:v>
                      </c:pt>
                      <c:pt idx="8591">
                        <c:v>16.141040001540201</c:v>
                      </c:pt>
                      <c:pt idx="8592">
                        <c:v>16.145476579237901</c:v>
                      </c:pt>
                      <c:pt idx="8593">
                        <c:v>16.1499131569357</c:v>
                      </c:pt>
                      <c:pt idx="8594">
                        <c:v>16.154349734633499</c:v>
                      </c:pt>
                      <c:pt idx="8595">
                        <c:v>16.158786312331198</c:v>
                      </c:pt>
                      <c:pt idx="8596">
                        <c:v>16.163222890029001</c:v>
                      </c:pt>
                      <c:pt idx="8597">
                        <c:v>16.1676594677268</c:v>
                      </c:pt>
                      <c:pt idx="8598">
                        <c:v>16.1720960454245</c:v>
                      </c:pt>
                      <c:pt idx="8599">
                        <c:v>16.176532623122299</c:v>
                      </c:pt>
                      <c:pt idx="8600">
                        <c:v>16.180969200820101</c:v>
                      </c:pt>
                      <c:pt idx="8601">
                        <c:v>16.1854057785179</c:v>
                      </c:pt>
                      <c:pt idx="8602">
                        <c:v>16.1898423562156</c:v>
                      </c:pt>
                      <c:pt idx="8603">
                        <c:v>16.194278933913399</c:v>
                      </c:pt>
                      <c:pt idx="8604">
                        <c:v>16.198715511611201</c:v>
                      </c:pt>
                      <c:pt idx="8605">
                        <c:v>16.203152089308901</c:v>
                      </c:pt>
                      <c:pt idx="8606">
                        <c:v>16.2075886670067</c:v>
                      </c:pt>
                      <c:pt idx="8607">
                        <c:v>16.212025244704499</c:v>
                      </c:pt>
                      <c:pt idx="8608">
                        <c:v>16.216461822402199</c:v>
                      </c:pt>
                      <c:pt idx="8609">
                        <c:v>16.220898400100001</c:v>
                      </c:pt>
                      <c:pt idx="8610">
                        <c:v>16.2253349777978</c:v>
                      </c:pt>
                      <c:pt idx="8611">
                        <c:v>16.229771555495599</c:v>
                      </c:pt>
                      <c:pt idx="8612">
                        <c:v>16.234208133193299</c:v>
                      </c:pt>
                      <c:pt idx="8613">
                        <c:v>16.238644710891101</c:v>
                      </c:pt>
                      <c:pt idx="8614">
                        <c:v>16.2430812885889</c:v>
                      </c:pt>
                      <c:pt idx="8615">
                        <c:v>16.2475178662866</c:v>
                      </c:pt>
                      <c:pt idx="8616">
                        <c:v>16.251954443984399</c:v>
                      </c:pt>
                      <c:pt idx="8617">
                        <c:v>16.256391021682202</c:v>
                      </c:pt>
                      <c:pt idx="8618">
                        <c:v>16.260827599379901</c:v>
                      </c:pt>
                      <c:pt idx="8619">
                        <c:v>16.2652641770777</c:v>
                      </c:pt>
                      <c:pt idx="8620">
                        <c:v>16.269700754775499</c:v>
                      </c:pt>
                      <c:pt idx="8621">
                        <c:v>16.274137332473298</c:v>
                      </c:pt>
                      <c:pt idx="8622">
                        <c:v>16.278573910171001</c:v>
                      </c:pt>
                      <c:pt idx="8623">
                        <c:v>16.2830104878688</c:v>
                      </c:pt>
                      <c:pt idx="8624">
                        <c:v>16.287447065566599</c:v>
                      </c:pt>
                      <c:pt idx="8625">
                        <c:v>16.291883643264299</c:v>
                      </c:pt>
                      <c:pt idx="8626">
                        <c:v>16.296320220962102</c:v>
                      </c:pt>
                      <c:pt idx="8627">
                        <c:v>16.300756798659901</c:v>
                      </c:pt>
                      <c:pt idx="8628">
                        <c:v>16.3051933763576</c:v>
                      </c:pt>
                      <c:pt idx="8629">
                        <c:v>16.309629954055399</c:v>
                      </c:pt>
                      <c:pt idx="8630">
                        <c:v>16.314066531753198</c:v>
                      </c:pt>
                      <c:pt idx="8631">
                        <c:v>16.318503109451001</c:v>
                      </c:pt>
                      <c:pt idx="8632">
                        <c:v>16.3229396871487</c:v>
                      </c:pt>
                      <c:pt idx="8633">
                        <c:v>16.3273762648465</c:v>
                      </c:pt>
                      <c:pt idx="8634">
                        <c:v>16.331812842544299</c:v>
                      </c:pt>
                      <c:pt idx="8635">
                        <c:v>16.336249420242002</c:v>
                      </c:pt>
                      <c:pt idx="8636">
                        <c:v>16.340685997939801</c:v>
                      </c:pt>
                      <c:pt idx="8637">
                        <c:v>16.3451225756376</c:v>
                      </c:pt>
                      <c:pt idx="8638">
                        <c:v>16.349559153335299</c:v>
                      </c:pt>
                      <c:pt idx="8639">
                        <c:v>16.353995731033098</c:v>
                      </c:pt>
                      <c:pt idx="8640">
                        <c:v>16.358432308730901</c:v>
                      </c:pt>
                      <c:pt idx="8641">
                        <c:v>16.3628688864287</c:v>
                      </c:pt>
                      <c:pt idx="8642">
                        <c:v>16.3673054641264</c:v>
                      </c:pt>
                      <c:pt idx="8643">
                        <c:v>16.371742041824199</c:v>
                      </c:pt>
                      <c:pt idx="8644">
                        <c:v>16.376178619522001</c:v>
                      </c:pt>
                      <c:pt idx="8645">
                        <c:v>16.380615197219701</c:v>
                      </c:pt>
                      <c:pt idx="8646">
                        <c:v>16.3850517749175</c:v>
                      </c:pt>
                      <c:pt idx="8647">
                        <c:v>16.389488352615299</c:v>
                      </c:pt>
                      <c:pt idx="8648">
                        <c:v>16.393924930312998</c:v>
                      </c:pt>
                      <c:pt idx="8649">
                        <c:v>16.398361508010801</c:v>
                      </c:pt>
                      <c:pt idx="8650">
                        <c:v>16.4027980857086</c:v>
                      </c:pt>
                      <c:pt idx="8651">
                        <c:v>16.4072346634063</c:v>
                      </c:pt>
                      <c:pt idx="8652">
                        <c:v>16.411671241104099</c:v>
                      </c:pt>
                      <c:pt idx="8653">
                        <c:v>16.416107818801901</c:v>
                      </c:pt>
                      <c:pt idx="8654">
                        <c:v>16.4205443964997</c:v>
                      </c:pt>
                      <c:pt idx="8655">
                        <c:v>16.4249809741974</c:v>
                      </c:pt>
                      <c:pt idx="8656">
                        <c:v>16.429417551895199</c:v>
                      </c:pt>
                      <c:pt idx="8657">
                        <c:v>16.433854129593001</c:v>
                      </c:pt>
                      <c:pt idx="8658">
                        <c:v>16.438290707290701</c:v>
                      </c:pt>
                      <c:pt idx="8659">
                        <c:v>16.4427272849885</c:v>
                      </c:pt>
                      <c:pt idx="8660">
                        <c:v>16.447163862686299</c:v>
                      </c:pt>
                      <c:pt idx="8661">
                        <c:v>16.451600440383999</c:v>
                      </c:pt>
                      <c:pt idx="8662">
                        <c:v>16.456037018081801</c:v>
                      </c:pt>
                      <c:pt idx="8663">
                        <c:v>16.4604735957796</c:v>
                      </c:pt>
                      <c:pt idx="8664">
                        <c:v>16.464910173477399</c:v>
                      </c:pt>
                      <c:pt idx="8665">
                        <c:v>16.469346751175099</c:v>
                      </c:pt>
                      <c:pt idx="8666">
                        <c:v>16.473783328872901</c:v>
                      </c:pt>
                      <c:pt idx="8667">
                        <c:v>16.4782199065707</c:v>
                      </c:pt>
                      <c:pt idx="8668">
                        <c:v>16.4826564842684</c:v>
                      </c:pt>
                      <c:pt idx="8669">
                        <c:v>16.487093061966199</c:v>
                      </c:pt>
                      <c:pt idx="8670">
                        <c:v>16.491529639664002</c:v>
                      </c:pt>
                      <c:pt idx="8671">
                        <c:v>16.495966217361701</c:v>
                      </c:pt>
                      <c:pt idx="8672">
                        <c:v>16.5004027950595</c:v>
                      </c:pt>
                      <c:pt idx="8673">
                        <c:v>16.504839372757299</c:v>
                      </c:pt>
                      <c:pt idx="8674">
                        <c:v>16.509275950455098</c:v>
                      </c:pt>
                      <c:pt idx="8675">
                        <c:v>16.513712528152801</c:v>
                      </c:pt>
                      <c:pt idx="8676">
                        <c:v>16.5181491058506</c:v>
                      </c:pt>
                      <c:pt idx="8677">
                        <c:v>16.5225856835484</c:v>
                      </c:pt>
                      <c:pt idx="8678">
                        <c:v>16.527022261246099</c:v>
                      </c:pt>
                      <c:pt idx="8679">
                        <c:v>16.531458838943902</c:v>
                      </c:pt>
                      <c:pt idx="8680">
                        <c:v>16.535895416641701</c:v>
                      </c:pt>
                      <c:pt idx="8681">
                        <c:v>16.5403319943394</c:v>
                      </c:pt>
                      <c:pt idx="8682">
                        <c:v>16.544768572037199</c:v>
                      </c:pt>
                      <c:pt idx="8683">
                        <c:v>16.549205149734998</c:v>
                      </c:pt>
                      <c:pt idx="8684">
                        <c:v>16.553641727432701</c:v>
                      </c:pt>
                      <c:pt idx="8685">
                        <c:v>16.5580783051305</c:v>
                      </c:pt>
                      <c:pt idx="8686">
                        <c:v>16.5625148828283</c:v>
                      </c:pt>
                      <c:pt idx="8687">
                        <c:v>16.566951460526099</c:v>
                      </c:pt>
                      <c:pt idx="8688">
                        <c:v>16.571388038223802</c:v>
                      </c:pt>
                      <c:pt idx="8689">
                        <c:v>16.575824615921601</c:v>
                      </c:pt>
                      <c:pt idx="8690">
                        <c:v>16.5802611936194</c:v>
                      </c:pt>
                      <c:pt idx="8691">
                        <c:v>16.584697771317099</c:v>
                      </c:pt>
                      <c:pt idx="8692">
                        <c:v>16.589134349014898</c:v>
                      </c:pt>
                      <c:pt idx="8693">
                        <c:v>16.593570926712701</c:v>
                      </c:pt>
                      <c:pt idx="8694">
                        <c:v>16.598007504410401</c:v>
                      </c:pt>
                      <c:pt idx="8695">
                        <c:v>16.6024440821082</c:v>
                      </c:pt>
                      <c:pt idx="8696">
                        <c:v>16.606880659805999</c:v>
                      </c:pt>
                      <c:pt idx="8697">
                        <c:v>16.611317237503801</c:v>
                      </c:pt>
                      <c:pt idx="8698">
                        <c:v>16.615753815201501</c:v>
                      </c:pt>
                      <c:pt idx="8699">
                        <c:v>16.6201903928993</c:v>
                      </c:pt>
                      <c:pt idx="8700">
                        <c:v>16.624626970597099</c:v>
                      </c:pt>
                      <c:pt idx="8701">
                        <c:v>16.629063548294798</c:v>
                      </c:pt>
                      <c:pt idx="8702">
                        <c:v>16.633500125992601</c:v>
                      </c:pt>
                      <c:pt idx="8703">
                        <c:v>16.6379367036904</c:v>
                      </c:pt>
                      <c:pt idx="8704">
                        <c:v>16.6423732813881</c:v>
                      </c:pt>
                      <c:pt idx="8705">
                        <c:v>16.646809859085899</c:v>
                      </c:pt>
                      <c:pt idx="8706">
                        <c:v>16.651246436783701</c:v>
                      </c:pt>
                      <c:pt idx="8707">
                        <c:v>16.6556830144815</c:v>
                      </c:pt>
                      <c:pt idx="8708">
                        <c:v>16.6601195921792</c:v>
                      </c:pt>
                      <c:pt idx="8709">
                        <c:v>16.664556169876999</c:v>
                      </c:pt>
                      <c:pt idx="8710">
                        <c:v>16.668992747574801</c:v>
                      </c:pt>
                      <c:pt idx="8711">
                        <c:v>16.673429325272501</c:v>
                      </c:pt>
                      <c:pt idx="8712">
                        <c:v>16.6778659029703</c:v>
                      </c:pt>
                      <c:pt idx="8713">
                        <c:v>16.682302480668099</c:v>
                      </c:pt>
                      <c:pt idx="8714">
                        <c:v>16.686739058365799</c:v>
                      </c:pt>
                      <c:pt idx="8715">
                        <c:v>16.691175636063601</c:v>
                      </c:pt>
                      <c:pt idx="8716">
                        <c:v>16.6956122137614</c:v>
                      </c:pt>
                      <c:pt idx="8717">
                        <c:v>16.700048791459199</c:v>
                      </c:pt>
                      <c:pt idx="8718">
                        <c:v>16.704485369156899</c:v>
                      </c:pt>
                      <c:pt idx="8719">
                        <c:v>16.708921946854701</c:v>
                      </c:pt>
                      <c:pt idx="8720">
                        <c:v>16.7133585245525</c:v>
                      </c:pt>
                      <c:pt idx="8721">
                        <c:v>16.7177951022502</c:v>
                      </c:pt>
                      <c:pt idx="8722">
                        <c:v>16.722231679947999</c:v>
                      </c:pt>
                      <c:pt idx="8723">
                        <c:v>16.726668257645802</c:v>
                      </c:pt>
                      <c:pt idx="8724">
                        <c:v>16.731104835343501</c:v>
                      </c:pt>
                      <c:pt idx="8725">
                        <c:v>16.7355414130413</c:v>
                      </c:pt>
                      <c:pt idx="8726">
                        <c:v>16.739977990739099</c:v>
                      </c:pt>
                      <c:pt idx="8727">
                        <c:v>16.744414568436799</c:v>
                      </c:pt>
                      <c:pt idx="8728">
                        <c:v>16.748851146134601</c:v>
                      </c:pt>
                      <c:pt idx="8729">
                        <c:v>16.753287723832401</c:v>
                      </c:pt>
                      <c:pt idx="8730">
                        <c:v>16.7577243015302</c:v>
                      </c:pt>
                      <c:pt idx="8731">
                        <c:v>16.762160879227899</c:v>
                      </c:pt>
                      <c:pt idx="8732">
                        <c:v>16.766597456925702</c:v>
                      </c:pt>
                      <c:pt idx="8733">
                        <c:v>16.771034034623501</c:v>
                      </c:pt>
                      <c:pt idx="8734">
                        <c:v>16.7754706123212</c:v>
                      </c:pt>
                      <c:pt idx="8735">
                        <c:v>16.779907190018999</c:v>
                      </c:pt>
                      <c:pt idx="8736">
                        <c:v>16.784343767716798</c:v>
                      </c:pt>
                      <c:pt idx="8737">
                        <c:v>16.788780345414501</c:v>
                      </c:pt>
                      <c:pt idx="8738">
                        <c:v>16.793216923112301</c:v>
                      </c:pt>
                      <c:pt idx="8739">
                        <c:v>16.7976535008101</c:v>
                      </c:pt>
                      <c:pt idx="8740">
                        <c:v>16.802090078507899</c:v>
                      </c:pt>
                      <c:pt idx="8741">
                        <c:v>16.806526656205602</c:v>
                      </c:pt>
                      <c:pt idx="8742">
                        <c:v>16.810963233903401</c:v>
                      </c:pt>
                      <c:pt idx="8743">
                        <c:v>16.8153998116012</c:v>
                      </c:pt>
                      <c:pt idx="8744">
                        <c:v>16.819836389298899</c:v>
                      </c:pt>
                      <c:pt idx="8745">
                        <c:v>16.824272966996698</c:v>
                      </c:pt>
                      <c:pt idx="8746">
                        <c:v>16.828709544694501</c:v>
                      </c:pt>
                      <c:pt idx="8747">
                        <c:v>16.833146122392201</c:v>
                      </c:pt>
                      <c:pt idx="8748">
                        <c:v>16.83758270009</c:v>
                      </c:pt>
                      <c:pt idx="8749">
                        <c:v>16.842019277787799</c:v>
                      </c:pt>
                      <c:pt idx="8750">
                        <c:v>16.846455855485601</c:v>
                      </c:pt>
                      <c:pt idx="8751">
                        <c:v>16.850892433183301</c:v>
                      </c:pt>
                      <c:pt idx="8752">
                        <c:v>16.8553290108811</c:v>
                      </c:pt>
                      <c:pt idx="8753">
                        <c:v>16.859765588578899</c:v>
                      </c:pt>
                      <c:pt idx="8754">
                        <c:v>16.864202166276598</c:v>
                      </c:pt>
                      <c:pt idx="8755">
                        <c:v>16.868638743974401</c:v>
                      </c:pt>
                      <c:pt idx="8756">
                        <c:v>16.8730753216722</c:v>
                      </c:pt>
                      <c:pt idx="8757">
                        <c:v>16.8775118993699</c:v>
                      </c:pt>
                      <c:pt idx="8758">
                        <c:v>16.881948477067699</c:v>
                      </c:pt>
                      <c:pt idx="8759">
                        <c:v>16.886385054765501</c:v>
                      </c:pt>
                      <c:pt idx="8760">
                        <c:v>16.8908216324633</c:v>
                      </c:pt>
                      <c:pt idx="8761">
                        <c:v>16.895258210161</c:v>
                      </c:pt>
                      <c:pt idx="8762">
                        <c:v>16.899694787858799</c:v>
                      </c:pt>
                      <c:pt idx="8763">
                        <c:v>16.904131365556601</c:v>
                      </c:pt>
                      <c:pt idx="8764">
                        <c:v>16.908567943254301</c:v>
                      </c:pt>
                      <c:pt idx="8765">
                        <c:v>16.9130045209521</c:v>
                      </c:pt>
                      <c:pt idx="8766">
                        <c:v>16.917441098649899</c:v>
                      </c:pt>
                      <c:pt idx="8767">
                        <c:v>16.921877676347599</c:v>
                      </c:pt>
                      <c:pt idx="8768">
                        <c:v>16.926314254045401</c:v>
                      </c:pt>
                      <c:pt idx="8769">
                        <c:v>16.9307508317432</c:v>
                      </c:pt>
                      <c:pt idx="8770">
                        <c:v>16.935187409440999</c:v>
                      </c:pt>
                      <c:pt idx="8771">
                        <c:v>16.939623987138699</c:v>
                      </c:pt>
                      <c:pt idx="8772">
                        <c:v>16.944060564836501</c:v>
                      </c:pt>
                      <c:pt idx="8773">
                        <c:v>16.948497142534301</c:v>
                      </c:pt>
                      <c:pt idx="8774">
                        <c:v>16.952933720232</c:v>
                      </c:pt>
                      <c:pt idx="8775">
                        <c:v>16.957370297929799</c:v>
                      </c:pt>
                      <c:pt idx="8776">
                        <c:v>16.961806875627602</c:v>
                      </c:pt>
                      <c:pt idx="8777">
                        <c:v>16.966243453325301</c:v>
                      </c:pt>
                      <c:pt idx="8778">
                        <c:v>16.9706800310231</c:v>
                      </c:pt>
                      <c:pt idx="8779">
                        <c:v>16.975116608720899</c:v>
                      </c:pt>
                      <c:pt idx="8780">
                        <c:v>16.979553186418698</c:v>
                      </c:pt>
                      <c:pt idx="8781">
                        <c:v>16.983989764116401</c:v>
                      </c:pt>
                      <c:pt idx="8782">
                        <c:v>16.988426341814201</c:v>
                      </c:pt>
                      <c:pt idx="8783">
                        <c:v>16.992862919512</c:v>
                      </c:pt>
                      <c:pt idx="8784">
                        <c:v>16.997299497209699</c:v>
                      </c:pt>
                      <c:pt idx="8785">
                        <c:v>17.001736074907502</c:v>
                      </c:pt>
                      <c:pt idx="8786">
                        <c:v>17.006172652605301</c:v>
                      </c:pt>
                      <c:pt idx="8787">
                        <c:v>17.010609230303</c:v>
                      </c:pt>
                      <c:pt idx="8788">
                        <c:v>17.015045808000799</c:v>
                      </c:pt>
                      <c:pt idx="8789">
                        <c:v>17.019482385698598</c:v>
                      </c:pt>
                      <c:pt idx="8790">
                        <c:v>17.023918963396302</c:v>
                      </c:pt>
                      <c:pt idx="8791">
                        <c:v>17.028355541094101</c:v>
                      </c:pt>
                      <c:pt idx="8792">
                        <c:v>17.0327921187919</c:v>
                      </c:pt>
                      <c:pt idx="8793">
                        <c:v>17.037228696489699</c:v>
                      </c:pt>
                      <c:pt idx="8794">
                        <c:v>17.041665274187402</c:v>
                      </c:pt>
                      <c:pt idx="8795">
                        <c:v>17.046101851885201</c:v>
                      </c:pt>
                      <c:pt idx="8796">
                        <c:v>17.050538429583</c:v>
                      </c:pt>
                      <c:pt idx="8797">
                        <c:v>17.054975007280699</c:v>
                      </c:pt>
                      <c:pt idx="8798">
                        <c:v>17.059411584978498</c:v>
                      </c:pt>
                      <c:pt idx="8799">
                        <c:v>17.063848162676301</c:v>
                      </c:pt>
                      <c:pt idx="8800">
                        <c:v>17.068284740374001</c:v>
                      </c:pt>
                      <c:pt idx="8801">
                        <c:v>17.0727213180718</c:v>
                      </c:pt>
                      <c:pt idx="8802">
                        <c:v>17.077157895769599</c:v>
                      </c:pt>
                      <c:pt idx="8803">
                        <c:v>17.081594473467302</c:v>
                      </c:pt>
                      <c:pt idx="8804">
                        <c:v>17.086031051165101</c:v>
                      </c:pt>
                      <c:pt idx="8805">
                        <c:v>17.0904676288629</c:v>
                      </c:pt>
                      <c:pt idx="8806">
                        <c:v>17.094904206560699</c:v>
                      </c:pt>
                      <c:pt idx="8807">
                        <c:v>17.099340784258398</c:v>
                      </c:pt>
                      <c:pt idx="8808">
                        <c:v>17.103777361956201</c:v>
                      </c:pt>
                      <c:pt idx="8809">
                        <c:v>17.108213939654</c:v>
                      </c:pt>
                      <c:pt idx="8810">
                        <c:v>17.1126505173517</c:v>
                      </c:pt>
                      <c:pt idx="8811">
                        <c:v>17.117087095049499</c:v>
                      </c:pt>
                      <c:pt idx="8812">
                        <c:v>17.121523672747301</c:v>
                      </c:pt>
                      <c:pt idx="8813">
                        <c:v>17.125960250445001</c:v>
                      </c:pt>
                      <c:pt idx="8814">
                        <c:v>17.1303968281428</c:v>
                      </c:pt>
                      <c:pt idx="8815">
                        <c:v>17.134833405840599</c:v>
                      </c:pt>
                      <c:pt idx="8816">
                        <c:v>17.139269983538401</c:v>
                      </c:pt>
                      <c:pt idx="8817">
                        <c:v>17.143706561236101</c:v>
                      </c:pt>
                      <c:pt idx="8818">
                        <c:v>17.1481431389339</c:v>
                      </c:pt>
                      <c:pt idx="8819">
                        <c:v>17.152579716631699</c:v>
                      </c:pt>
                      <c:pt idx="8820">
                        <c:v>17.157016294329399</c:v>
                      </c:pt>
                      <c:pt idx="8821">
                        <c:v>17.161452872027201</c:v>
                      </c:pt>
                      <c:pt idx="8822">
                        <c:v>17.165889449725</c:v>
                      </c:pt>
                      <c:pt idx="8823">
                        <c:v>17.1703260274227</c:v>
                      </c:pt>
                      <c:pt idx="8824">
                        <c:v>17.174762605120499</c:v>
                      </c:pt>
                      <c:pt idx="8825">
                        <c:v>17.179199182818301</c:v>
                      </c:pt>
                      <c:pt idx="8826">
                        <c:v>17.183635760516101</c:v>
                      </c:pt>
                      <c:pt idx="8827">
                        <c:v>17.1880723382138</c:v>
                      </c:pt>
                      <c:pt idx="8828">
                        <c:v>17.192508915911599</c:v>
                      </c:pt>
                      <c:pt idx="8829">
                        <c:v>17.196945493609402</c:v>
                      </c:pt>
                      <c:pt idx="8830">
                        <c:v>17.201382071307101</c:v>
                      </c:pt>
                      <c:pt idx="8831">
                        <c:v>17.2058186490049</c:v>
                      </c:pt>
                      <c:pt idx="8832">
                        <c:v>17.210255226702699</c:v>
                      </c:pt>
                      <c:pt idx="8833">
                        <c:v>17.214691804400399</c:v>
                      </c:pt>
                      <c:pt idx="8834">
                        <c:v>17.219128382098202</c:v>
                      </c:pt>
                      <c:pt idx="8835">
                        <c:v>17.223564959796001</c:v>
                      </c:pt>
                      <c:pt idx="8836">
                        <c:v>17.2280015374938</c:v>
                      </c:pt>
                      <c:pt idx="8837">
                        <c:v>17.232438115191499</c:v>
                      </c:pt>
                      <c:pt idx="8838">
                        <c:v>17.236874692889302</c:v>
                      </c:pt>
                      <c:pt idx="8839">
                        <c:v>17.241311270587101</c:v>
                      </c:pt>
                      <c:pt idx="8840">
                        <c:v>17.2457478482848</c:v>
                      </c:pt>
                      <c:pt idx="8841">
                        <c:v>17.250184425982599</c:v>
                      </c:pt>
                      <c:pt idx="8842">
                        <c:v>17.254621003680398</c:v>
                      </c:pt>
                      <c:pt idx="8843">
                        <c:v>17.259057581378102</c:v>
                      </c:pt>
                      <c:pt idx="8844">
                        <c:v>17.263494159075901</c:v>
                      </c:pt>
                      <c:pt idx="8845">
                        <c:v>17.2679307367737</c:v>
                      </c:pt>
                      <c:pt idx="8846">
                        <c:v>17.272367314471499</c:v>
                      </c:pt>
                      <c:pt idx="8847">
                        <c:v>17.276803892169202</c:v>
                      </c:pt>
                      <c:pt idx="8848">
                        <c:v>17.281240469867001</c:v>
                      </c:pt>
                      <c:pt idx="8849">
                        <c:v>17.2856770475648</c:v>
                      </c:pt>
                      <c:pt idx="8850">
                        <c:v>17.290113625262499</c:v>
                      </c:pt>
                      <c:pt idx="8851">
                        <c:v>17.294550202960298</c:v>
                      </c:pt>
                      <c:pt idx="8852">
                        <c:v>17.298986780658101</c:v>
                      </c:pt>
                      <c:pt idx="8853">
                        <c:v>17.303423358355801</c:v>
                      </c:pt>
                      <c:pt idx="8854">
                        <c:v>17.3078599360536</c:v>
                      </c:pt>
                      <c:pt idx="8855">
                        <c:v>17.312296513751399</c:v>
                      </c:pt>
                      <c:pt idx="8856">
                        <c:v>17.316733091449201</c:v>
                      </c:pt>
                      <c:pt idx="8857">
                        <c:v>17.321169669146901</c:v>
                      </c:pt>
                      <c:pt idx="8858">
                        <c:v>17.3256062468447</c:v>
                      </c:pt>
                      <c:pt idx="8859">
                        <c:v>17.330042824542499</c:v>
                      </c:pt>
                      <c:pt idx="8860">
                        <c:v>17.334479402240198</c:v>
                      </c:pt>
                      <c:pt idx="8861">
                        <c:v>17.338915979938001</c:v>
                      </c:pt>
                      <c:pt idx="8862">
                        <c:v>17.3433525576358</c:v>
                      </c:pt>
                      <c:pt idx="8863">
                        <c:v>17.3477891353335</c:v>
                      </c:pt>
                      <c:pt idx="8864">
                        <c:v>17.352225713031299</c:v>
                      </c:pt>
                      <c:pt idx="8865">
                        <c:v>17.356662290729101</c:v>
                      </c:pt>
                      <c:pt idx="8866">
                        <c:v>17.361098868426801</c:v>
                      </c:pt>
                      <c:pt idx="8867">
                        <c:v>17.3655354461246</c:v>
                      </c:pt>
                      <c:pt idx="8868">
                        <c:v>17.369972023822399</c:v>
                      </c:pt>
                      <c:pt idx="8869">
                        <c:v>17.374408601520202</c:v>
                      </c:pt>
                      <c:pt idx="8870">
                        <c:v>17.378845179217901</c:v>
                      </c:pt>
                      <c:pt idx="8871">
                        <c:v>17.3832817569157</c:v>
                      </c:pt>
                      <c:pt idx="8872">
                        <c:v>17.387718334613499</c:v>
                      </c:pt>
                      <c:pt idx="8873">
                        <c:v>17.392154912311199</c:v>
                      </c:pt>
                      <c:pt idx="8874">
                        <c:v>17.396591490009001</c:v>
                      </c:pt>
                      <c:pt idx="8875">
                        <c:v>17.4010280677068</c:v>
                      </c:pt>
                      <c:pt idx="8876">
                        <c:v>17.4054646454045</c:v>
                      </c:pt>
                      <c:pt idx="8877">
                        <c:v>17.409901223102299</c:v>
                      </c:pt>
                      <c:pt idx="8878">
                        <c:v>17.414337800800102</c:v>
                      </c:pt>
                      <c:pt idx="8879">
                        <c:v>17.418774378497901</c:v>
                      </c:pt>
                      <c:pt idx="8880">
                        <c:v>17.4232109561956</c:v>
                      </c:pt>
                      <c:pt idx="8881">
                        <c:v>17.427647533893399</c:v>
                      </c:pt>
                      <c:pt idx="8882">
                        <c:v>17.432084111591202</c:v>
                      </c:pt>
                      <c:pt idx="8883">
                        <c:v>17.436520689288901</c:v>
                      </c:pt>
                      <c:pt idx="8884">
                        <c:v>17.4409572669867</c:v>
                      </c:pt>
                      <c:pt idx="8885">
                        <c:v>17.445393844684499</c:v>
                      </c:pt>
                      <c:pt idx="8886">
                        <c:v>17.449830422382199</c:v>
                      </c:pt>
                      <c:pt idx="8887">
                        <c:v>17.454267000080002</c:v>
                      </c:pt>
                      <c:pt idx="8888">
                        <c:v>17.458703577777801</c:v>
                      </c:pt>
                      <c:pt idx="8889">
                        <c:v>17.4631401554756</c:v>
                      </c:pt>
                      <c:pt idx="8890">
                        <c:v>17.467576733173299</c:v>
                      </c:pt>
                      <c:pt idx="8891">
                        <c:v>17.472013310871102</c:v>
                      </c:pt>
                      <c:pt idx="8892">
                        <c:v>17.476449888568901</c:v>
                      </c:pt>
                      <c:pt idx="8893">
                        <c:v>17.4808864662666</c:v>
                      </c:pt>
                      <c:pt idx="8894">
                        <c:v>17.485323043964399</c:v>
                      </c:pt>
                      <c:pt idx="8895">
                        <c:v>17.489759621662198</c:v>
                      </c:pt>
                      <c:pt idx="8896">
                        <c:v>17.494196199359902</c:v>
                      </c:pt>
                      <c:pt idx="8897">
                        <c:v>17.498632777057701</c:v>
                      </c:pt>
                      <c:pt idx="8898">
                        <c:v>17.5030693547555</c:v>
                      </c:pt>
                      <c:pt idx="8899">
                        <c:v>17.507505932453299</c:v>
                      </c:pt>
                      <c:pt idx="8900">
                        <c:v>17.511942510150998</c:v>
                      </c:pt>
                      <c:pt idx="8901">
                        <c:v>17.516379087848801</c:v>
                      </c:pt>
                      <c:pt idx="8902">
                        <c:v>17.5208156655466</c:v>
                      </c:pt>
                      <c:pt idx="8903">
                        <c:v>17.525252243244299</c:v>
                      </c:pt>
                      <c:pt idx="8904">
                        <c:v>17.529688820942098</c:v>
                      </c:pt>
                      <c:pt idx="8905">
                        <c:v>17.534125398639901</c:v>
                      </c:pt>
                      <c:pt idx="8906">
                        <c:v>17.538561976337601</c:v>
                      </c:pt>
                      <c:pt idx="8907">
                        <c:v>17.5429985540354</c:v>
                      </c:pt>
                      <c:pt idx="8908">
                        <c:v>17.547435131733199</c:v>
                      </c:pt>
                      <c:pt idx="8909">
                        <c:v>17.551871709430898</c:v>
                      </c:pt>
                      <c:pt idx="8910">
                        <c:v>17.556308287128701</c:v>
                      </c:pt>
                      <c:pt idx="8911">
                        <c:v>17.5607448648265</c:v>
                      </c:pt>
                      <c:pt idx="8912">
                        <c:v>17.565181442524299</c:v>
                      </c:pt>
                      <c:pt idx="8913">
                        <c:v>17.569618020221998</c:v>
                      </c:pt>
                      <c:pt idx="8914">
                        <c:v>17.574054597919801</c:v>
                      </c:pt>
                      <c:pt idx="8915">
                        <c:v>17.5784911756176</c:v>
                      </c:pt>
                      <c:pt idx="8916">
                        <c:v>17.5829277533153</c:v>
                      </c:pt>
                      <c:pt idx="8917">
                        <c:v>17.587364331013099</c:v>
                      </c:pt>
                      <c:pt idx="8918">
                        <c:v>17.591800908710901</c:v>
                      </c:pt>
                      <c:pt idx="8919">
                        <c:v>17.596237486408601</c:v>
                      </c:pt>
                      <c:pt idx="8920">
                        <c:v>17.6006740641064</c:v>
                      </c:pt>
                      <c:pt idx="8921">
                        <c:v>17.605110641804199</c:v>
                      </c:pt>
                      <c:pt idx="8922">
                        <c:v>17.609547219502002</c:v>
                      </c:pt>
                      <c:pt idx="8923">
                        <c:v>17.613983797199701</c:v>
                      </c:pt>
                      <c:pt idx="8924">
                        <c:v>17.6184203748975</c:v>
                      </c:pt>
                      <c:pt idx="8925">
                        <c:v>17.622856952595299</c:v>
                      </c:pt>
                      <c:pt idx="8926">
                        <c:v>17.627293530292999</c:v>
                      </c:pt>
                      <c:pt idx="8927">
                        <c:v>17.631730107990801</c:v>
                      </c:pt>
                      <c:pt idx="8928">
                        <c:v>17.6361666856886</c:v>
                      </c:pt>
                      <c:pt idx="8929">
                        <c:v>17.6406032633863</c:v>
                      </c:pt>
                      <c:pt idx="8930">
                        <c:v>17.645039841084099</c:v>
                      </c:pt>
                      <c:pt idx="8931">
                        <c:v>17.649476418781902</c:v>
                      </c:pt>
                      <c:pt idx="8932">
                        <c:v>17.653912996479701</c:v>
                      </c:pt>
                      <c:pt idx="8933">
                        <c:v>17.6583495741774</c:v>
                      </c:pt>
                      <c:pt idx="8934">
                        <c:v>17.662786151875199</c:v>
                      </c:pt>
                      <c:pt idx="8935">
                        <c:v>17.667222729573002</c:v>
                      </c:pt>
                      <c:pt idx="8936">
                        <c:v>17.671659307270701</c:v>
                      </c:pt>
                      <c:pt idx="8937">
                        <c:v>17.6760958849685</c:v>
                      </c:pt>
                      <c:pt idx="8938">
                        <c:v>17.680532462666299</c:v>
                      </c:pt>
                      <c:pt idx="8939">
                        <c:v>17.684969040363999</c:v>
                      </c:pt>
                      <c:pt idx="8940">
                        <c:v>17.689405618061802</c:v>
                      </c:pt>
                      <c:pt idx="8941">
                        <c:v>17.693842195759601</c:v>
                      </c:pt>
                      <c:pt idx="8942">
                        <c:v>17.6982787734574</c:v>
                      </c:pt>
                      <c:pt idx="8943">
                        <c:v>17.702715351155099</c:v>
                      </c:pt>
                      <c:pt idx="8944">
                        <c:v>17.707151928852898</c:v>
                      </c:pt>
                      <c:pt idx="8945">
                        <c:v>17.711588506550701</c:v>
                      </c:pt>
                      <c:pt idx="8946">
                        <c:v>17.7160250842484</c:v>
                      </c:pt>
                      <c:pt idx="8947">
                        <c:v>17.720461661946199</c:v>
                      </c:pt>
                      <c:pt idx="8948">
                        <c:v>17.724898239643998</c:v>
                      </c:pt>
                      <c:pt idx="8949">
                        <c:v>17.729334817341702</c:v>
                      </c:pt>
                      <c:pt idx="8950">
                        <c:v>17.733771395039501</c:v>
                      </c:pt>
                      <c:pt idx="8951">
                        <c:v>17.7382079727373</c:v>
                      </c:pt>
                      <c:pt idx="8952">
                        <c:v>17.742644550434999</c:v>
                      </c:pt>
                      <c:pt idx="8953">
                        <c:v>17.747081128132798</c:v>
                      </c:pt>
                      <c:pt idx="8954">
                        <c:v>17.751517705830601</c:v>
                      </c:pt>
                      <c:pt idx="8955">
                        <c:v>17.7559542835284</c:v>
                      </c:pt>
                      <c:pt idx="8956">
                        <c:v>17.760390861226099</c:v>
                      </c:pt>
                      <c:pt idx="8957">
                        <c:v>17.764827438923898</c:v>
                      </c:pt>
                      <c:pt idx="8958">
                        <c:v>17.769264016621701</c:v>
                      </c:pt>
                      <c:pt idx="8959">
                        <c:v>17.773700594319401</c:v>
                      </c:pt>
                      <c:pt idx="8960">
                        <c:v>17.7781371720172</c:v>
                      </c:pt>
                      <c:pt idx="8961">
                        <c:v>17.782573749714999</c:v>
                      </c:pt>
                      <c:pt idx="8962">
                        <c:v>17.787010327412698</c:v>
                      </c:pt>
                      <c:pt idx="8963">
                        <c:v>17.791446905110501</c:v>
                      </c:pt>
                      <c:pt idx="8964">
                        <c:v>17.7958834828083</c:v>
                      </c:pt>
                      <c:pt idx="8965">
                        <c:v>17.800320060506099</c:v>
                      </c:pt>
                      <c:pt idx="8966">
                        <c:v>17.804756638203799</c:v>
                      </c:pt>
                      <c:pt idx="8967">
                        <c:v>17.809193215901601</c:v>
                      </c:pt>
                      <c:pt idx="8968">
                        <c:v>17.8136297935994</c:v>
                      </c:pt>
                      <c:pt idx="8969">
                        <c:v>17.8180663712971</c:v>
                      </c:pt>
                      <c:pt idx="8970">
                        <c:v>17.822502948994899</c:v>
                      </c:pt>
                      <c:pt idx="8971">
                        <c:v>17.826939526692701</c:v>
                      </c:pt>
                      <c:pt idx="8972">
                        <c:v>17.831376104390401</c:v>
                      </c:pt>
                      <c:pt idx="8973">
                        <c:v>17.8358126820882</c:v>
                      </c:pt>
                      <c:pt idx="8974">
                        <c:v>17.840249259785999</c:v>
                      </c:pt>
                      <c:pt idx="8975">
                        <c:v>17.844685837483802</c:v>
                      </c:pt>
                      <c:pt idx="8976">
                        <c:v>17.849122415181501</c:v>
                      </c:pt>
                      <c:pt idx="8977">
                        <c:v>17.8535589928793</c:v>
                      </c:pt>
                      <c:pt idx="8978">
                        <c:v>17.857995570577099</c:v>
                      </c:pt>
                      <c:pt idx="8979">
                        <c:v>17.862432148274799</c:v>
                      </c:pt>
                      <c:pt idx="8980">
                        <c:v>17.866868725972601</c:v>
                      </c:pt>
                      <c:pt idx="8981">
                        <c:v>17.8713053036704</c:v>
                      </c:pt>
                      <c:pt idx="8982">
                        <c:v>17.8757418813681</c:v>
                      </c:pt>
                      <c:pt idx="8983">
                        <c:v>17.880178459065899</c:v>
                      </c:pt>
                      <c:pt idx="8984">
                        <c:v>17.884615036763702</c:v>
                      </c:pt>
                      <c:pt idx="8985">
                        <c:v>17.889051614461501</c:v>
                      </c:pt>
                      <c:pt idx="8986">
                        <c:v>17.8934881921592</c:v>
                      </c:pt>
                      <c:pt idx="8987">
                        <c:v>17.897924769856999</c:v>
                      </c:pt>
                      <c:pt idx="8988">
                        <c:v>17.902361347554798</c:v>
                      </c:pt>
                      <c:pt idx="8989">
                        <c:v>17.906797925252501</c:v>
                      </c:pt>
                      <c:pt idx="8990">
                        <c:v>17.9112345029503</c:v>
                      </c:pt>
                      <c:pt idx="8991">
                        <c:v>17.915671080648099</c:v>
                      </c:pt>
                      <c:pt idx="8992">
                        <c:v>17.920107658345799</c:v>
                      </c:pt>
                      <c:pt idx="8993">
                        <c:v>17.924544236043602</c:v>
                      </c:pt>
                      <c:pt idx="8994">
                        <c:v>17.928980813741401</c:v>
                      </c:pt>
                      <c:pt idx="8995">
                        <c:v>17.9334173914391</c:v>
                      </c:pt>
                      <c:pt idx="8996">
                        <c:v>17.937853969136899</c:v>
                      </c:pt>
                      <c:pt idx="8997">
                        <c:v>17.942290546834698</c:v>
                      </c:pt>
                      <c:pt idx="8998">
                        <c:v>17.946727124532501</c:v>
                      </c:pt>
                      <c:pt idx="8999">
                        <c:v>17.9511637022302</c:v>
                      </c:pt>
                      <c:pt idx="9000">
                        <c:v>17.955600279927999</c:v>
                      </c:pt>
                      <c:pt idx="9001">
                        <c:v>17.960036857625798</c:v>
                      </c:pt>
                      <c:pt idx="9002">
                        <c:v>17.964473435323502</c:v>
                      </c:pt>
                      <c:pt idx="9003">
                        <c:v>17.968910013021301</c:v>
                      </c:pt>
                      <c:pt idx="9004">
                        <c:v>17.9733465907191</c:v>
                      </c:pt>
                      <c:pt idx="9005">
                        <c:v>17.977783168416799</c:v>
                      </c:pt>
                      <c:pt idx="9006">
                        <c:v>17.982219746114598</c:v>
                      </c:pt>
                      <c:pt idx="9007">
                        <c:v>17.986656323812401</c:v>
                      </c:pt>
                      <c:pt idx="9008">
                        <c:v>17.9910929015102</c:v>
                      </c:pt>
                      <c:pt idx="9009">
                        <c:v>17.995529479207899</c:v>
                      </c:pt>
                      <c:pt idx="9010">
                        <c:v>17.999966056905699</c:v>
                      </c:pt>
                      <c:pt idx="9011">
                        <c:v>18.004402634603501</c:v>
                      </c:pt>
                      <c:pt idx="9012">
                        <c:v>18.008839212301201</c:v>
                      </c:pt>
                      <c:pt idx="9013">
                        <c:v>18.013275789999</c:v>
                      </c:pt>
                      <c:pt idx="9014">
                        <c:v>18.017712367696799</c:v>
                      </c:pt>
                      <c:pt idx="9015">
                        <c:v>18.022148945394498</c:v>
                      </c:pt>
                      <c:pt idx="9016">
                        <c:v>18.026585523092301</c:v>
                      </c:pt>
                      <c:pt idx="9017">
                        <c:v>18.0310221007901</c:v>
                      </c:pt>
                      <c:pt idx="9018">
                        <c:v>18.035458678487899</c:v>
                      </c:pt>
                      <c:pt idx="9019">
                        <c:v>18.039895256185599</c:v>
                      </c:pt>
                      <c:pt idx="9020">
                        <c:v>18.044331833883401</c:v>
                      </c:pt>
                      <c:pt idx="9021">
                        <c:v>18.0487684115812</c:v>
                      </c:pt>
                      <c:pt idx="9022">
                        <c:v>18.0532049892789</c:v>
                      </c:pt>
                      <c:pt idx="9023">
                        <c:v>18.057641566976699</c:v>
                      </c:pt>
                      <c:pt idx="9024">
                        <c:v>18.062078144674501</c:v>
                      </c:pt>
                      <c:pt idx="9025">
                        <c:v>18.066514722372201</c:v>
                      </c:pt>
                      <c:pt idx="9026">
                        <c:v>18.07095130007</c:v>
                      </c:pt>
                      <c:pt idx="9027">
                        <c:v>18.075387877767799</c:v>
                      </c:pt>
                      <c:pt idx="9028">
                        <c:v>18.079824455465602</c:v>
                      </c:pt>
                      <c:pt idx="9029">
                        <c:v>18.084261033163301</c:v>
                      </c:pt>
                      <c:pt idx="9030">
                        <c:v>18.0886976108611</c:v>
                      </c:pt>
                      <c:pt idx="9031">
                        <c:v>18.093134188558899</c:v>
                      </c:pt>
                      <c:pt idx="9032">
                        <c:v>18.097570766256599</c:v>
                      </c:pt>
                      <c:pt idx="9033">
                        <c:v>18.102007343954401</c:v>
                      </c:pt>
                      <c:pt idx="9034">
                        <c:v>18.1064439216522</c:v>
                      </c:pt>
                      <c:pt idx="9035">
                        <c:v>18.1108804993499</c:v>
                      </c:pt>
                      <c:pt idx="9036">
                        <c:v>18.115317077047699</c:v>
                      </c:pt>
                      <c:pt idx="9037">
                        <c:v>18.119753654745502</c:v>
                      </c:pt>
                      <c:pt idx="9038">
                        <c:v>18.124190232443201</c:v>
                      </c:pt>
                      <c:pt idx="9039">
                        <c:v>18.128626810141</c:v>
                      </c:pt>
                      <c:pt idx="9040">
                        <c:v>18.133063387838799</c:v>
                      </c:pt>
                      <c:pt idx="9041">
                        <c:v>18.137499965536598</c:v>
                      </c:pt>
                      <c:pt idx="9042">
                        <c:v>18.141936543234301</c:v>
                      </c:pt>
                      <c:pt idx="9043">
                        <c:v>18.1463731209321</c:v>
                      </c:pt>
                      <c:pt idx="9044">
                        <c:v>18.150809698629899</c:v>
                      </c:pt>
                      <c:pt idx="9045">
                        <c:v>18.155246276327599</c:v>
                      </c:pt>
                      <c:pt idx="9046">
                        <c:v>18.159682854025402</c:v>
                      </c:pt>
                      <c:pt idx="9047">
                        <c:v>18.164119431723201</c:v>
                      </c:pt>
                      <c:pt idx="9048">
                        <c:v>18.1685560094209</c:v>
                      </c:pt>
                      <c:pt idx="9049">
                        <c:v>18.172992587118699</c:v>
                      </c:pt>
                      <c:pt idx="9050">
                        <c:v>18.177429164816498</c:v>
                      </c:pt>
                      <c:pt idx="9051">
                        <c:v>18.181865742514301</c:v>
                      </c:pt>
                      <c:pt idx="9052">
                        <c:v>18.186302320212</c:v>
                      </c:pt>
                      <c:pt idx="9053">
                        <c:v>18.190738897909799</c:v>
                      </c:pt>
                      <c:pt idx="9054">
                        <c:v>18.195175475607599</c:v>
                      </c:pt>
                      <c:pt idx="9055">
                        <c:v>18.199612053305302</c:v>
                      </c:pt>
                      <c:pt idx="9056">
                        <c:v>18.204048631003101</c:v>
                      </c:pt>
                      <c:pt idx="9057">
                        <c:v>18.2084852087009</c:v>
                      </c:pt>
                      <c:pt idx="9058">
                        <c:v>18.212921786398599</c:v>
                      </c:pt>
                      <c:pt idx="9059">
                        <c:v>18.217358364096398</c:v>
                      </c:pt>
                      <c:pt idx="9060">
                        <c:v>18.221794941794201</c:v>
                      </c:pt>
                      <c:pt idx="9061">
                        <c:v>18.226231519492</c:v>
                      </c:pt>
                      <c:pt idx="9062">
                        <c:v>18.230668097189699</c:v>
                      </c:pt>
                      <c:pt idx="9063">
                        <c:v>18.235104674887499</c:v>
                      </c:pt>
                      <c:pt idx="9064">
                        <c:v>18.239541252585301</c:v>
                      </c:pt>
                      <c:pt idx="9065">
                        <c:v>18.243977830283001</c:v>
                      </c:pt>
                      <c:pt idx="9066">
                        <c:v>18.2484144079808</c:v>
                      </c:pt>
                      <c:pt idx="9067">
                        <c:v>18.252850985678599</c:v>
                      </c:pt>
                      <c:pt idx="9068">
                        <c:v>18.257287563376298</c:v>
                      </c:pt>
                      <c:pt idx="9069">
                        <c:v>18.261724141074101</c:v>
                      </c:pt>
                      <c:pt idx="9070">
                        <c:v>18.2661607187719</c:v>
                      </c:pt>
                      <c:pt idx="9071">
                        <c:v>18.2705972964696</c:v>
                      </c:pt>
                      <c:pt idx="9072">
                        <c:v>18.275033874167399</c:v>
                      </c:pt>
                      <c:pt idx="9073">
                        <c:v>18.279470451865201</c:v>
                      </c:pt>
                      <c:pt idx="9074">
                        <c:v>18.283907029563</c:v>
                      </c:pt>
                      <c:pt idx="9075">
                        <c:v>18.2883436072607</c:v>
                      </c:pt>
                      <c:pt idx="9076">
                        <c:v>18.292780184958499</c:v>
                      </c:pt>
                      <c:pt idx="9077">
                        <c:v>18.297216762656301</c:v>
                      </c:pt>
                      <c:pt idx="9078">
                        <c:v>18.301653340354001</c:v>
                      </c:pt>
                      <c:pt idx="9079">
                        <c:v>18.3060899180518</c:v>
                      </c:pt>
                      <c:pt idx="9080">
                        <c:v>18.310526495749599</c:v>
                      </c:pt>
                      <c:pt idx="9081">
                        <c:v>18.314963073447299</c:v>
                      </c:pt>
                      <c:pt idx="9082">
                        <c:v>18.319399651145101</c:v>
                      </c:pt>
                      <c:pt idx="9083">
                        <c:v>18.3238362288429</c:v>
                      </c:pt>
                      <c:pt idx="9084">
                        <c:v>18.328272806540699</c:v>
                      </c:pt>
                      <c:pt idx="9085">
                        <c:v>18.332709384238399</c:v>
                      </c:pt>
                      <c:pt idx="9086">
                        <c:v>18.337145961936201</c:v>
                      </c:pt>
                      <c:pt idx="9087">
                        <c:v>18.341582539634</c:v>
                      </c:pt>
                      <c:pt idx="9088">
                        <c:v>18.3460191173317</c:v>
                      </c:pt>
                      <c:pt idx="9089">
                        <c:v>18.350455695029499</c:v>
                      </c:pt>
                      <c:pt idx="9090">
                        <c:v>18.354892272727302</c:v>
                      </c:pt>
                      <c:pt idx="9091">
                        <c:v>18.359328850425001</c:v>
                      </c:pt>
                      <c:pt idx="9092">
                        <c:v>18.3637654281228</c:v>
                      </c:pt>
                      <c:pt idx="9093">
                        <c:v>18.368202005820599</c:v>
                      </c:pt>
                      <c:pt idx="9094">
                        <c:v>18.372638583518398</c:v>
                      </c:pt>
                      <c:pt idx="9095">
                        <c:v>18.377075161216101</c:v>
                      </c:pt>
                      <c:pt idx="9096">
                        <c:v>18.3815117389139</c:v>
                      </c:pt>
                      <c:pt idx="9097">
                        <c:v>18.385948316611699</c:v>
                      </c:pt>
                      <c:pt idx="9098">
                        <c:v>18.390384894309399</c:v>
                      </c:pt>
                      <c:pt idx="9099">
                        <c:v>18.394821472007202</c:v>
                      </c:pt>
                      <c:pt idx="9100">
                        <c:v>18.399258049705001</c:v>
                      </c:pt>
                      <c:pt idx="9101">
                        <c:v>18.4036946274027</c:v>
                      </c:pt>
                      <c:pt idx="9102">
                        <c:v>18.408131205100499</c:v>
                      </c:pt>
                      <c:pt idx="9103">
                        <c:v>18.412567782798298</c:v>
                      </c:pt>
                      <c:pt idx="9104">
                        <c:v>18.417004360496101</c:v>
                      </c:pt>
                      <c:pt idx="9105">
                        <c:v>18.4214409381938</c:v>
                      </c:pt>
                      <c:pt idx="9106">
                        <c:v>18.4258775158916</c:v>
                      </c:pt>
                      <c:pt idx="9107">
                        <c:v>18.430314093589399</c:v>
                      </c:pt>
                      <c:pt idx="9108">
                        <c:v>18.434750671287102</c:v>
                      </c:pt>
                      <c:pt idx="9109">
                        <c:v>18.439187248984901</c:v>
                      </c:pt>
                      <c:pt idx="9110">
                        <c:v>18.4436238266827</c:v>
                      </c:pt>
                      <c:pt idx="9111">
                        <c:v>18.448060404380399</c:v>
                      </c:pt>
                      <c:pt idx="9112">
                        <c:v>18.452496982078198</c:v>
                      </c:pt>
                      <c:pt idx="9113">
                        <c:v>18.456933559776001</c:v>
                      </c:pt>
                      <c:pt idx="9114">
                        <c:v>18.4613701374738</c:v>
                      </c:pt>
                      <c:pt idx="9115">
                        <c:v>18.4658067151715</c:v>
                      </c:pt>
                      <c:pt idx="9116">
                        <c:v>18.470243292869299</c:v>
                      </c:pt>
                      <c:pt idx="9117">
                        <c:v>18.474679870567101</c:v>
                      </c:pt>
                      <c:pt idx="9118">
                        <c:v>18.479116448264801</c:v>
                      </c:pt>
                      <c:pt idx="9119">
                        <c:v>18.4835530259626</c:v>
                      </c:pt>
                      <c:pt idx="9120">
                        <c:v>18.487989603660399</c:v>
                      </c:pt>
                      <c:pt idx="9121">
                        <c:v>18.492426181358098</c:v>
                      </c:pt>
                      <c:pt idx="9122">
                        <c:v>18.496862759055901</c:v>
                      </c:pt>
                      <c:pt idx="9123">
                        <c:v>18.5012993367537</c:v>
                      </c:pt>
                      <c:pt idx="9124">
                        <c:v>18.5057359144514</c:v>
                      </c:pt>
                      <c:pt idx="9125">
                        <c:v>18.510172492149199</c:v>
                      </c:pt>
                      <c:pt idx="9126">
                        <c:v>18.514609069847001</c:v>
                      </c:pt>
                      <c:pt idx="9127">
                        <c:v>18.5190456475448</c:v>
                      </c:pt>
                      <c:pt idx="9128">
                        <c:v>18.5234822252425</c:v>
                      </c:pt>
                      <c:pt idx="9129">
                        <c:v>18.527918802940299</c:v>
                      </c:pt>
                      <c:pt idx="9130">
                        <c:v>18.532355380638101</c:v>
                      </c:pt>
                      <c:pt idx="9131">
                        <c:v>18.536791958335801</c:v>
                      </c:pt>
                      <c:pt idx="9132">
                        <c:v>18.5412285360336</c:v>
                      </c:pt>
                      <c:pt idx="9133">
                        <c:v>18.545665113731399</c:v>
                      </c:pt>
                      <c:pt idx="9134">
                        <c:v>18.550101691429099</c:v>
                      </c:pt>
                      <c:pt idx="9135">
                        <c:v>18.554538269126901</c:v>
                      </c:pt>
                      <c:pt idx="9136">
                        <c:v>18.5589748468247</c:v>
                      </c:pt>
                      <c:pt idx="9137">
                        <c:v>18.563411424522499</c:v>
                      </c:pt>
                      <c:pt idx="9138">
                        <c:v>18.567848002220199</c:v>
                      </c:pt>
                      <c:pt idx="9139">
                        <c:v>18.572284579918001</c:v>
                      </c:pt>
                      <c:pt idx="9140">
                        <c:v>18.5767211576158</c:v>
                      </c:pt>
                      <c:pt idx="9141">
                        <c:v>18.5811577353135</c:v>
                      </c:pt>
                      <c:pt idx="9142">
                        <c:v>18.585594313011299</c:v>
                      </c:pt>
                      <c:pt idx="9143">
                        <c:v>18.590030890709102</c:v>
                      </c:pt>
                      <c:pt idx="9144">
                        <c:v>18.594467468406801</c:v>
                      </c:pt>
                      <c:pt idx="9145">
                        <c:v>18.5989040461046</c:v>
                      </c:pt>
                      <c:pt idx="9146">
                        <c:v>18.603340623802399</c:v>
                      </c:pt>
                      <c:pt idx="9147">
                        <c:v>18.607777201500198</c:v>
                      </c:pt>
                      <c:pt idx="9148">
                        <c:v>18.612213779197901</c:v>
                      </c:pt>
                      <c:pt idx="9149">
                        <c:v>18.6166503568957</c:v>
                      </c:pt>
                      <c:pt idx="9150">
                        <c:v>18.6210869345935</c:v>
                      </c:pt>
                      <c:pt idx="9151">
                        <c:v>18.625523512291199</c:v>
                      </c:pt>
                      <c:pt idx="9152">
                        <c:v>18.629960089989002</c:v>
                      </c:pt>
                      <c:pt idx="9153">
                        <c:v>18.634396667686801</c:v>
                      </c:pt>
                      <c:pt idx="9154">
                        <c:v>18.6388332453845</c:v>
                      </c:pt>
                      <c:pt idx="9155">
                        <c:v>18.643269823082299</c:v>
                      </c:pt>
                      <c:pt idx="9156">
                        <c:v>18.647706400780098</c:v>
                      </c:pt>
                      <c:pt idx="9157">
                        <c:v>18.652142978477801</c:v>
                      </c:pt>
                      <c:pt idx="9158">
                        <c:v>18.6565795561756</c:v>
                      </c:pt>
                      <c:pt idx="9159">
                        <c:v>18.6610161338734</c:v>
                      </c:pt>
                      <c:pt idx="9160">
                        <c:v>18.665452711571199</c:v>
                      </c:pt>
                      <c:pt idx="9161">
                        <c:v>18.669889289268902</c:v>
                      </c:pt>
                      <c:pt idx="9162">
                        <c:v>18.674325866966701</c:v>
                      </c:pt>
                      <c:pt idx="9163">
                        <c:v>18.6787624446645</c:v>
                      </c:pt>
                      <c:pt idx="9164">
                        <c:v>18.683199022362199</c:v>
                      </c:pt>
                      <c:pt idx="9165">
                        <c:v>18.687635600059998</c:v>
                      </c:pt>
                      <c:pt idx="9166">
                        <c:v>18.692072177757801</c:v>
                      </c:pt>
                      <c:pt idx="9167">
                        <c:v>18.696508755455501</c:v>
                      </c:pt>
                      <c:pt idx="9168">
                        <c:v>18.7009453331533</c:v>
                      </c:pt>
                      <c:pt idx="9169">
                        <c:v>18.705381910851099</c:v>
                      </c:pt>
                      <c:pt idx="9170">
                        <c:v>18.709818488548901</c:v>
                      </c:pt>
                      <c:pt idx="9171">
                        <c:v>18.714255066246601</c:v>
                      </c:pt>
                      <c:pt idx="9172">
                        <c:v>18.7186916439444</c:v>
                      </c:pt>
                      <c:pt idx="9173">
                        <c:v>18.723128221642199</c:v>
                      </c:pt>
                      <c:pt idx="9174">
                        <c:v>18.727564799339898</c:v>
                      </c:pt>
                      <c:pt idx="9175">
                        <c:v>18.732001377037701</c:v>
                      </c:pt>
                      <c:pt idx="9176">
                        <c:v>18.7364379547355</c:v>
                      </c:pt>
                      <c:pt idx="9177">
                        <c:v>18.7408745324332</c:v>
                      </c:pt>
                      <c:pt idx="9178">
                        <c:v>18.745311110130999</c:v>
                      </c:pt>
                      <c:pt idx="9179">
                        <c:v>18.749747687828801</c:v>
                      </c:pt>
                      <c:pt idx="9180">
                        <c:v>18.7541842655266</c:v>
                      </c:pt>
                      <c:pt idx="9181">
                        <c:v>18.7586208432243</c:v>
                      </c:pt>
                      <c:pt idx="9182">
                        <c:v>18.763057420922099</c:v>
                      </c:pt>
                      <c:pt idx="9183">
                        <c:v>18.767493998619901</c:v>
                      </c:pt>
                      <c:pt idx="9184">
                        <c:v>18.771930576317601</c:v>
                      </c:pt>
                      <c:pt idx="9185">
                        <c:v>18.7763671540154</c:v>
                      </c:pt>
                      <c:pt idx="9186">
                        <c:v>18.780803731713199</c:v>
                      </c:pt>
                      <c:pt idx="9187">
                        <c:v>18.785240309410899</c:v>
                      </c:pt>
                      <c:pt idx="9188">
                        <c:v>18.789676887108701</c:v>
                      </c:pt>
                      <c:pt idx="9189">
                        <c:v>18.7941134648065</c:v>
                      </c:pt>
                      <c:pt idx="9190">
                        <c:v>18.798550042504299</c:v>
                      </c:pt>
                      <c:pt idx="9191">
                        <c:v>18.802986620201999</c:v>
                      </c:pt>
                      <c:pt idx="9192">
                        <c:v>18.807423197899801</c:v>
                      </c:pt>
                      <c:pt idx="9193">
                        <c:v>18.8118597755976</c:v>
                      </c:pt>
                      <c:pt idx="9194">
                        <c:v>18.8162963532953</c:v>
                      </c:pt>
                      <c:pt idx="9195">
                        <c:v>18.820732930993099</c:v>
                      </c:pt>
                      <c:pt idx="9196">
                        <c:v>18.825169508690902</c:v>
                      </c:pt>
                      <c:pt idx="9197">
                        <c:v>18.829606086388601</c:v>
                      </c:pt>
                      <c:pt idx="9198">
                        <c:v>18.8340426640864</c:v>
                      </c:pt>
                      <c:pt idx="9199">
                        <c:v>18.838479241784199</c:v>
                      </c:pt>
                      <c:pt idx="9200">
                        <c:v>18.842915819481899</c:v>
                      </c:pt>
                      <c:pt idx="9201">
                        <c:v>18.847352397179701</c:v>
                      </c:pt>
                      <c:pt idx="9202">
                        <c:v>18.8517889748775</c:v>
                      </c:pt>
                      <c:pt idx="9203">
                        <c:v>18.8562255525753</c:v>
                      </c:pt>
                      <c:pt idx="9204">
                        <c:v>18.860662130272999</c:v>
                      </c:pt>
                      <c:pt idx="9205">
                        <c:v>18.865098707970802</c:v>
                      </c:pt>
                      <c:pt idx="9206">
                        <c:v>18.869535285668601</c:v>
                      </c:pt>
                      <c:pt idx="9207">
                        <c:v>18.8739718633663</c:v>
                      </c:pt>
                      <c:pt idx="9208">
                        <c:v>18.878408441064099</c:v>
                      </c:pt>
                      <c:pt idx="9209">
                        <c:v>18.882845018761898</c:v>
                      </c:pt>
                      <c:pt idx="9210">
                        <c:v>18.887281596459601</c:v>
                      </c:pt>
                      <c:pt idx="9211">
                        <c:v>18.891718174157401</c:v>
                      </c:pt>
                      <c:pt idx="9212">
                        <c:v>18.8961547518552</c:v>
                      </c:pt>
                      <c:pt idx="9213">
                        <c:v>18.900591329552999</c:v>
                      </c:pt>
                      <c:pt idx="9214">
                        <c:v>18.905027907250702</c:v>
                      </c:pt>
                      <c:pt idx="9215">
                        <c:v>18.909464484948501</c:v>
                      </c:pt>
                      <c:pt idx="9216">
                        <c:v>18.9139010626463</c:v>
                      </c:pt>
                      <c:pt idx="9217">
                        <c:v>18.918337640343999</c:v>
                      </c:pt>
                      <c:pt idx="9218">
                        <c:v>18.922774218041798</c:v>
                      </c:pt>
                      <c:pt idx="9219">
                        <c:v>18.927210795739601</c:v>
                      </c:pt>
                      <c:pt idx="9220">
                        <c:v>18.931647373437301</c:v>
                      </c:pt>
                      <c:pt idx="9221">
                        <c:v>18.9360839511351</c:v>
                      </c:pt>
                      <c:pt idx="9222">
                        <c:v>18.940520528832899</c:v>
                      </c:pt>
                      <c:pt idx="9223">
                        <c:v>18.944957106530701</c:v>
                      </c:pt>
                      <c:pt idx="9224">
                        <c:v>18.949393684228401</c:v>
                      </c:pt>
                      <c:pt idx="9225">
                        <c:v>18.9538302619262</c:v>
                      </c:pt>
                      <c:pt idx="9226">
                        <c:v>18.958266839623999</c:v>
                      </c:pt>
                      <c:pt idx="9227">
                        <c:v>18.962703417321698</c:v>
                      </c:pt>
                      <c:pt idx="9228">
                        <c:v>18.967139995019501</c:v>
                      </c:pt>
                      <c:pt idx="9229">
                        <c:v>18.9715765727173</c:v>
                      </c:pt>
                      <c:pt idx="9230">
                        <c:v>18.976013150415</c:v>
                      </c:pt>
                      <c:pt idx="9231">
                        <c:v>18.980449728112799</c:v>
                      </c:pt>
                      <c:pt idx="9232">
                        <c:v>18.984886305810601</c:v>
                      </c:pt>
                      <c:pt idx="9233">
                        <c:v>18.9893228835084</c:v>
                      </c:pt>
                      <c:pt idx="9234">
                        <c:v>18.9937594612061</c:v>
                      </c:pt>
                      <c:pt idx="9235">
                        <c:v>18.998196038903899</c:v>
                      </c:pt>
                      <c:pt idx="9236">
                        <c:v>19.002632616601701</c:v>
                      </c:pt>
                      <c:pt idx="9237">
                        <c:v>19.007069194299401</c:v>
                      </c:pt>
                      <c:pt idx="9238">
                        <c:v>19.0115057719972</c:v>
                      </c:pt>
                      <c:pt idx="9239">
                        <c:v>19.015942349694999</c:v>
                      </c:pt>
                      <c:pt idx="9240">
                        <c:v>19.020378927392699</c:v>
                      </c:pt>
                      <c:pt idx="9241">
                        <c:v>19.024815505090501</c:v>
                      </c:pt>
                      <c:pt idx="9242">
                        <c:v>19.0292520827883</c:v>
                      </c:pt>
                      <c:pt idx="9243">
                        <c:v>19.033688660486099</c:v>
                      </c:pt>
                      <c:pt idx="9244">
                        <c:v>19.038125238183799</c:v>
                      </c:pt>
                      <c:pt idx="9245">
                        <c:v>19.042561815881601</c:v>
                      </c:pt>
                      <c:pt idx="9246">
                        <c:v>19.0469983935794</c:v>
                      </c:pt>
                      <c:pt idx="9247">
                        <c:v>19.0514349712771</c:v>
                      </c:pt>
                      <c:pt idx="9248">
                        <c:v>19.055871548974899</c:v>
                      </c:pt>
                      <c:pt idx="9249">
                        <c:v>19.060308126672702</c:v>
                      </c:pt>
                      <c:pt idx="9250">
                        <c:v>19.064744704370401</c:v>
                      </c:pt>
                      <c:pt idx="9251">
                        <c:v>19.0691812820682</c:v>
                      </c:pt>
                      <c:pt idx="9252">
                        <c:v>19.073617859765999</c:v>
                      </c:pt>
                      <c:pt idx="9253">
                        <c:v>19.078054437463798</c:v>
                      </c:pt>
                      <c:pt idx="9254">
                        <c:v>19.082491015161501</c:v>
                      </c:pt>
                      <c:pt idx="9255">
                        <c:v>19.086927592859301</c:v>
                      </c:pt>
                      <c:pt idx="9256">
                        <c:v>19.0913641705571</c:v>
                      </c:pt>
                      <c:pt idx="9257">
                        <c:v>19.095800748254799</c:v>
                      </c:pt>
                      <c:pt idx="9258">
                        <c:v>19.100237325952602</c:v>
                      </c:pt>
                      <c:pt idx="9259">
                        <c:v>19.104673903650401</c:v>
                      </c:pt>
                      <c:pt idx="9260">
                        <c:v>19.1091104813481</c:v>
                      </c:pt>
                      <c:pt idx="9261">
                        <c:v>19.113547059045899</c:v>
                      </c:pt>
                      <c:pt idx="9262">
                        <c:v>19.117983636743698</c:v>
                      </c:pt>
                      <c:pt idx="9263">
                        <c:v>19.122420214441401</c:v>
                      </c:pt>
                      <c:pt idx="9264">
                        <c:v>19.126856792139201</c:v>
                      </c:pt>
                      <c:pt idx="9265">
                        <c:v>19.131293369837</c:v>
                      </c:pt>
                      <c:pt idx="9266">
                        <c:v>19.135729947534799</c:v>
                      </c:pt>
                      <c:pt idx="9267">
                        <c:v>19.140166525232502</c:v>
                      </c:pt>
                      <c:pt idx="9268">
                        <c:v>19.144603102930301</c:v>
                      </c:pt>
                      <c:pt idx="9269">
                        <c:v>19.1490396806281</c:v>
                      </c:pt>
                      <c:pt idx="9270">
                        <c:v>19.153476258325799</c:v>
                      </c:pt>
                      <c:pt idx="9271">
                        <c:v>19.157912836023598</c:v>
                      </c:pt>
                      <c:pt idx="9272">
                        <c:v>19.162349413721401</c:v>
                      </c:pt>
                      <c:pt idx="9273">
                        <c:v>19.166785991419101</c:v>
                      </c:pt>
                      <c:pt idx="9274">
                        <c:v>19.1712225691169</c:v>
                      </c:pt>
                      <c:pt idx="9275">
                        <c:v>19.175659146814699</c:v>
                      </c:pt>
                      <c:pt idx="9276">
                        <c:v>19.180095724512501</c:v>
                      </c:pt>
                      <c:pt idx="9277">
                        <c:v>19.184532302210201</c:v>
                      </c:pt>
                      <c:pt idx="9278">
                        <c:v>19.188968879908</c:v>
                      </c:pt>
                      <c:pt idx="9279">
                        <c:v>19.193405457605799</c:v>
                      </c:pt>
                      <c:pt idx="9280">
                        <c:v>19.197842035303498</c:v>
                      </c:pt>
                      <c:pt idx="9281">
                        <c:v>19.202278613001301</c:v>
                      </c:pt>
                      <c:pt idx="9282">
                        <c:v>19.2067151906991</c:v>
                      </c:pt>
                      <c:pt idx="9283">
                        <c:v>19.2111517683968</c:v>
                      </c:pt>
                      <c:pt idx="9284">
                        <c:v>19.215588346094599</c:v>
                      </c:pt>
                      <c:pt idx="9285">
                        <c:v>19.220024923792401</c:v>
                      </c:pt>
                      <c:pt idx="9286">
                        <c:v>19.224461501490101</c:v>
                      </c:pt>
                      <c:pt idx="9287">
                        <c:v>19.2288980791879</c:v>
                      </c:pt>
                      <c:pt idx="9288">
                        <c:v>19.233334656885699</c:v>
                      </c:pt>
                      <c:pt idx="9289">
                        <c:v>19.237771234583501</c:v>
                      </c:pt>
                      <c:pt idx="9290">
                        <c:v>19.242207812281201</c:v>
                      </c:pt>
                      <c:pt idx="9291">
                        <c:v>19.246644389979</c:v>
                      </c:pt>
                      <c:pt idx="9292">
                        <c:v>19.251080967676799</c:v>
                      </c:pt>
                      <c:pt idx="9293">
                        <c:v>19.255517545374499</c:v>
                      </c:pt>
                      <c:pt idx="9294">
                        <c:v>19.259954123072301</c:v>
                      </c:pt>
                      <c:pt idx="9295">
                        <c:v>19.2643907007701</c:v>
                      </c:pt>
                      <c:pt idx="9296">
                        <c:v>19.2688272784678</c:v>
                      </c:pt>
                      <c:pt idx="9297">
                        <c:v>19.273263856165599</c:v>
                      </c:pt>
                      <c:pt idx="9298">
                        <c:v>19.277700433863401</c:v>
                      </c:pt>
                      <c:pt idx="9299">
                        <c:v>19.282137011561201</c:v>
                      </c:pt>
                      <c:pt idx="9300">
                        <c:v>19.2865735892589</c:v>
                      </c:pt>
                      <c:pt idx="9301">
                        <c:v>19.291010166956699</c:v>
                      </c:pt>
                      <c:pt idx="9302">
                        <c:v>19.295446744654502</c:v>
                      </c:pt>
                      <c:pt idx="9303">
                        <c:v>19.299883322352201</c:v>
                      </c:pt>
                      <c:pt idx="9304">
                        <c:v>19.30431990005</c:v>
                      </c:pt>
                      <c:pt idx="9305">
                        <c:v>19.308756477747799</c:v>
                      </c:pt>
                      <c:pt idx="9306">
                        <c:v>19.313193055445499</c:v>
                      </c:pt>
                      <c:pt idx="9307">
                        <c:v>19.317629633143302</c:v>
                      </c:pt>
                      <c:pt idx="9308">
                        <c:v>19.322066210841101</c:v>
                      </c:pt>
                      <c:pt idx="9309">
                        <c:v>19.3265027885389</c:v>
                      </c:pt>
                      <c:pt idx="9310">
                        <c:v>19.330939366236599</c:v>
                      </c:pt>
                      <c:pt idx="9311">
                        <c:v>19.335375943934402</c:v>
                      </c:pt>
                      <c:pt idx="9312">
                        <c:v>19.339812521632201</c:v>
                      </c:pt>
                      <c:pt idx="9313">
                        <c:v>19.3442490993299</c:v>
                      </c:pt>
                      <c:pt idx="9314">
                        <c:v>19.348685677027699</c:v>
                      </c:pt>
                      <c:pt idx="9315">
                        <c:v>19.353122254725498</c:v>
                      </c:pt>
                      <c:pt idx="9316">
                        <c:v>19.357558832423202</c:v>
                      </c:pt>
                      <c:pt idx="9317">
                        <c:v>19.361995410121001</c:v>
                      </c:pt>
                      <c:pt idx="9318">
                        <c:v>19.3664319878188</c:v>
                      </c:pt>
                      <c:pt idx="9319">
                        <c:v>19.370868565516599</c:v>
                      </c:pt>
                      <c:pt idx="9320">
                        <c:v>19.375305143214302</c:v>
                      </c:pt>
                      <c:pt idx="9321">
                        <c:v>19.379741720912101</c:v>
                      </c:pt>
                      <c:pt idx="9322">
                        <c:v>19.3841782986099</c:v>
                      </c:pt>
                      <c:pt idx="9323">
                        <c:v>19.388614876307599</c:v>
                      </c:pt>
                      <c:pt idx="9324">
                        <c:v>19.393051454005398</c:v>
                      </c:pt>
                      <c:pt idx="9325">
                        <c:v>19.397488031703201</c:v>
                      </c:pt>
                      <c:pt idx="9326">
                        <c:v>19.401924609400901</c:v>
                      </c:pt>
                      <c:pt idx="9327">
                        <c:v>19.4063611870987</c:v>
                      </c:pt>
                      <c:pt idx="9328">
                        <c:v>19.410797764796499</c:v>
                      </c:pt>
                      <c:pt idx="9329">
                        <c:v>19.415234342494301</c:v>
                      </c:pt>
                      <c:pt idx="9330">
                        <c:v>19.419670920192001</c:v>
                      </c:pt>
                      <c:pt idx="9331">
                        <c:v>19.4241074978898</c:v>
                      </c:pt>
                      <c:pt idx="9332">
                        <c:v>19.428544075587599</c:v>
                      </c:pt>
                      <c:pt idx="9333">
                        <c:v>19.432980653285298</c:v>
                      </c:pt>
                      <c:pt idx="9334">
                        <c:v>19.437417230983101</c:v>
                      </c:pt>
                      <c:pt idx="9335">
                        <c:v>19.4418538086809</c:v>
                      </c:pt>
                      <c:pt idx="9336">
                        <c:v>19.4462903863786</c:v>
                      </c:pt>
                      <c:pt idx="9337">
                        <c:v>19.450726964076399</c:v>
                      </c:pt>
                      <c:pt idx="9338">
                        <c:v>19.455163541774201</c:v>
                      </c:pt>
                      <c:pt idx="9339">
                        <c:v>19.459600119472</c:v>
                      </c:pt>
                      <c:pt idx="9340">
                        <c:v>19.4640366971697</c:v>
                      </c:pt>
                      <c:pt idx="9341">
                        <c:v>19.468473274867499</c:v>
                      </c:pt>
                      <c:pt idx="9342">
                        <c:v>19.472909852565301</c:v>
                      </c:pt>
                      <c:pt idx="9343">
                        <c:v>19.477346430263001</c:v>
                      </c:pt>
                      <c:pt idx="9344">
                        <c:v>19.4817830079608</c:v>
                      </c:pt>
                      <c:pt idx="9345">
                        <c:v>19.486219585658599</c:v>
                      </c:pt>
                      <c:pt idx="9346">
                        <c:v>19.490656163356299</c:v>
                      </c:pt>
                      <c:pt idx="9347">
                        <c:v>19.495092741054101</c:v>
                      </c:pt>
                      <c:pt idx="9348">
                        <c:v>19.4995293187519</c:v>
                      </c:pt>
                      <c:pt idx="9349">
                        <c:v>19.503965896449699</c:v>
                      </c:pt>
                      <c:pt idx="9350">
                        <c:v>19.508402474147399</c:v>
                      </c:pt>
                      <c:pt idx="9351">
                        <c:v>19.512839051845202</c:v>
                      </c:pt>
                      <c:pt idx="9352">
                        <c:v>19.517275629543001</c:v>
                      </c:pt>
                      <c:pt idx="9353">
                        <c:v>19.5217122072407</c:v>
                      </c:pt>
                      <c:pt idx="9354">
                        <c:v>19.526148784938499</c:v>
                      </c:pt>
                      <c:pt idx="9355">
                        <c:v>19.530585362636302</c:v>
                      </c:pt>
                      <c:pt idx="9356">
                        <c:v>19.535021940334001</c:v>
                      </c:pt>
                      <c:pt idx="9357">
                        <c:v>19.5394585180318</c:v>
                      </c:pt>
                      <c:pt idx="9358">
                        <c:v>19.543895095729599</c:v>
                      </c:pt>
                      <c:pt idx="9359">
                        <c:v>19.548331673427398</c:v>
                      </c:pt>
                      <c:pt idx="9360">
                        <c:v>19.552768251125102</c:v>
                      </c:pt>
                      <c:pt idx="9361">
                        <c:v>19.557204828822901</c:v>
                      </c:pt>
                      <c:pt idx="9362">
                        <c:v>19.5616414065207</c:v>
                      </c:pt>
                      <c:pt idx="9363">
                        <c:v>19.566077984218399</c:v>
                      </c:pt>
                      <c:pt idx="9364">
                        <c:v>19.570514561916202</c:v>
                      </c:pt>
                      <c:pt idx="9365">
                        <c:v>19.574951139614001</c:v>
                      </c:pt>
                      <c:pt idx="9366">
                        <c:v>19.5793877173117</c:v>
                      </c:pt>
                      <c:pt idx="9367">
                        <c:v>19.583824295009499</c:v>
                      </c:pt>
                      <c:pt idx="9368">
                        <c:v>19.588260872707298</c:v>
                      </c:pt>
                      <c:pt idx="9369">
                        <c:v>19.592697450405002</c:v>
                      </c:pt>
                      <c:pt idx="9370">
                        <c:v>19.597134028102801</c:v>
                      </c:pt>
                      <c:pt idx="9371">
                        <c:v>19.6015706058006</c:v>
                      </c:pt>
                      <c:pt idx="9372">
                        <c:v>19.606007183498399</c:v>
                      </c:pt>
                      <c:pt idx="9373">
                        <c:v>19.610443761196102</c:v>
                      </c:pt>
                      <c:pt idx="9374">
                        <c:v>19.614880338893901</c:v>
                      </c:pt>
                      <c:pt idx="9375">
                        <c:v>19.6193169165917</c:v>
                      </c:pt>
                      <c:pt idx="9376">
                        <c:v>19.623753494289399</c:v>
                      </c:pt>
                      <c:pt idx="9377">
                        <c:v>19.628190071987198</c:v>
                      </c:pt>
                      <c:pt idx="9378">
                        <c:v>19.632626649685001</c:v>
                      </c:pt>
                      <c:pt idx="9379">
                        <c:v>19.637063227382701</c:v>
                      </c:pt>
                      <c:pt idx="9380">
                        <c:v>19.6414998050805</c:v>
                      </c:pt>
                      <c:pt idx="9381">
                        <c:v>19.645936382778299</c:v>
                      </c:pt>
                      <c:pt idx="9382">
                        <c:v>19.650372960475998</c:v>
                      </c:pt>
                      <c:pt idx="9383">
                        <c:v>19.654809538173801</c:v>
                      </c:pt>
                      <c:pt idx="9384">
                        <c:v>19.6592461158716</c:v>
                      </c:pt>
                      <c:pt idx="9385">
                        <c:v>19.663682693569399</c:v>
                      </c:pt>
                      <c:pt idx="9386">
                        <c:v>19.668119271267098</c:v>
                      </c:pt>
                      <c:pt idx="9387">
                        <c:v>19.672555848964901</c:v>
                      </c:pt>
                      <c:pt idx="9388">
                        <c:v>19.6769924266627</c:v>
                      </c:pt>
                      <c:pt idx="9389">
                        <c:v>19.6814290043604</c:v>
                      </c:pt>
                      <c:pt idx="9390">
                        <c:v>19.685865582058199</c:v>
                      </c:pt>
                      <c:pt idx="9391">
                        <c:v>19.690302159756001</c:v>
                      </c:pt>
                      <c:pt idx="9392">
                        <c:v>19.694738737453701</c:v>
                      </c:pt>
                      <c:pt idx="9393">
                        <c:v>19.6991753151515</c:v>
                      </c:pt>
                      <c:pt idx="9394">
                        <c:v>19.703611892849299</c:v>
                      </c:pt>
                      <c:pt idx="9395">
                        <c:v>19.708048470547102</c:v>
                      </c:pt>
                      <c:pt idx="9396">
                        <c:v>19.712485048244801</c:v>
                      </c:pt>
                      <c:pt idx="9397">
                        <c:v>19.7169216259426</c:v>
                      </c:pt>
                      <c:pt idx="9398">
                        <c:v>19.721358203640399</c:v>
                      </c:pt>
                      <c:pt idx="9399">
                        <c:v>19.725794781338099</c:v>
                      </c:pt>
                      <c:pt idx="9400">
                        <c:v>19.730231359035901</c:v>
                      </c:pt>
                      <c:pt idx="9401">
                        <c:v>19.7346679367337</c:v>
                      </c:pt>
                      <c:pt idx="9402">
                        <c:v>19.7391045144314</c:v>
                      </c:pt>
                      <c:pt idx="9403">
                        <c:v>19.743541092129199</c:v>
                      </c:pt>
                      <c:pt idx="9404">
                        <c:v>19.747977669827002</c:v>
                      </c:pt>
                      <c:pt idx="9405">
                        <c:v>19.752414247524801</c:v>
                      </c:pt>
                      <c:pt idx="9406">
                        <c:v>19.7568508252225</c:v>
                      </c:pt>
                      <c:pt idx="9407">
                        <c:v>19.761287402920299</c:v>
                      </c:pt>
                      <c:pt idx="9408">
                        <c:v>19.765723980618102</c:v>
                      </c:pt>
                      <c:pt idx="9409">
                        <c:v>19.770160558315801</c:v>
                      </c:pt>
                      <c:pt idx="9410">
                        <c:v>19.7745971360136</c:v>
                      </c:pt>
                      <c:pt idx="9411">
                        <c:v>19.779033713711399</c:v>
                      </c:pt>
                      <c:pt idx="9412">
                        <c:v>19.783470291409099</c:v>
                      </c:pt>
                      <c:pt idx="9413">
                        <c:v>19.787906869106902</c:v>
                      </c:pt>
                      <c:pt idx="9414">
                        <c:v>19.792343446804701</c:v>
                      </c:pt>
                      <c:pt idx="9415">
                        <c:v>19.7967800245025</c:v>
                      </c:pt>
                      <c:pt idx="9416">
                        <c:v>19.801216602200199</c:v>
                      </c:pt>
                      <c:pt idx="9417">
                        <c:v>19.805653179897998</c:v>
                      </c:pt>
                      <c:pt idx="9418">
                        <c:v>19.810089757595801</c:v>
                      </c:pt>
                      <c:pt idx="9419">
                        <c:v>19.8145263352935</c:v>
                      </c:pt>
                      <c:pt idx="9420">
                        <c:v>19.818962912991299</c:v>
                      </c:pt>
                      <c:pt idx="9421">
                        <c:v>19.823399490689098</c:v>
                      </c:pt>
                      <c:pt idx="9422">
                        <c:v>19.827836068386802</c:v>
                      </c:pt>
                      <c:pt idx="9423">
                        <c:v>19.832272646084601</c:v>
                      </c:pt>
                      <c:pt idx="9424">
                        <c:v>19.8367092237824</c:v>
                      </c:pt>
                      <c:pt idx="9425">
                        <c:v>19.841145801480199</c:v>
                      </c:pt>
                      <c:pt idx="9426">
                        <c:v>19.845582379177898</c:v>
                      </c:pt>
                      <c:pt idx="9427">
                        <c:v>19.850018956875701</c:v>
                      </c:pt>
                      <c:pt idx="9428">
                        <c:v>19.8544555345735</c:v>
                      </c:pt>
                      <c:pt idx="9429">
                        <c:v>19.858892112271199</c:v>
                      </c:pt>
                      <c:pt idx="9430">
                        <c:v>19.863328689968998</c:v>
                      </c:pt>
                      <c:pt idx="9431">
                        <c:v>19.867765267666801</c:v>
                      </c:pt>
                      <c:pt idx="9432">
                        <c:v>19.872201845364501</c:v>
                      </c:pt>
                      <c:pt idx="9433">
                        <c:v>19.8766384230623</c:v>
                      </c:pt>
                      <c:pt idx="9434">
                        <c:v>19.881075000760099</c:v>
                      </c:pt>
                      <c:pt idx="9435">
                        <c:v>19.885511578457901</c:v>
                      </c:pt>
                      <c:pt idx="9436">
                        <c:v>19.889948156155601</c:v>
                      </c:pt>
                      <c:pt idx="9437">
                        <c:v>19.8943847338534</c:v>
                      </c:pt>
                      <c:pt idx="9438">
                        <c:v>19.898821311551199</c:v>
                      </c:pt>
                      <c:pt idx="9439">
                        <c:v>19.903257889248898</c:v>
                      </c:pt>
                      <c:pt idx="9440">
                        <c:v>19.907694466946701</c:v>
                      </c:pt>
                      <c:pt idx="9441">
                        <c:v>19.9121310446445</c:v>
                      </c:pt>
                      <c:pt idx="9442">
                        <c:v>19.9165676223422</c:v>
                      </c:pt>
                      <c:pt idx="9443">
                        <c:v>19.921004200039999</c:v>
                      </c:pt>
                      <c:pt idx="9444">
                        <c:v>19.925440777737801</c:v>
                      </c:pt>
                      <c:pt idx="9445">
                        <c:v>19.9298773554356</c:v>
                      </c:pt>
                      <c:pt idx="9446">
                        <c:v>19.9343139331333</c:v>
                      </c:pt>
                      <c:pt idx="9447">
                        <c:v>19.938750510831099</c:v>
                      </c:pt>
                      <c:pt idx="9448">
                        <c:v>19.943187088528902</c:v>
                      </c:pt>
                      <c:pt idx="9449">
                        <c:v>19.947623666226601</c:v>
                      </c:pt>
                      <c:pt idx="9450">
                        <c:v>19.9520602439244</c:v>
                      </c:pt>
                      <c:pt idx="9451">
                        <c:v>19.956496821622199</c:v>
                      </c:pt>
                      <c:pt idx="9452">
                        <c:v>19.960933399319899</c:v>
                      </c:pt>
                      <c:pt idx="9453">
                        <c:v>19.965369977017701</c:v>
                      </c:pt>
                      <c:pt idx="9454">
                        <c:v>19.9698065547155</c:v>
                      </c:pt>
                      <c:pt idx="9455">
                        <c:v>19.9742431324132</c:v>
                      </c:pt>
                      <c:pt idx="9456">
                        <c:v>19.978679710110999</c:v>
                      </c:pt>
                      <c:pt idx="9457">
                        <c:v>19.983116287808802</c:v>
                      </c:pt>
                      <c:pt idx="9458">
                        <c:v>19.987552865506601</c:v>
                      </c:pt>
                      <c:pt idx="9459">
                        <c:v>19.9919894432043</c:v>
                      </c:pt>
                      <c:pt idx="9460">
                        <c:v>19.996426020902099</c:v>
                      </c:pt>
                      <c:pt idx="9461">
                        <c:v>20.000862598599898</c:v>
                      </c:pt>
                      <c:pt idx="9462">
                        <c:v>20.005299176297601</c:v>
                      </c:pt>
                      <c:pt idx="9463">
                        <c:v>20.0097357539954</c:v>
                      </c:pt>
                      <c:pt idx="9464">
                        <c:v>20.014172331693199</c:v>
                      </c:pt>
                      <c:pt idx="9465">
                        <c:v>20.018608909390899</c:v>
                      </c:pt>
                      <c:pt idx="9466">
                        <c:v>20.023045487088702</c:v>
                      </c:pt>
                      <c:pt idx="9467">
                        <c:v>20.027482064786501</c:v>
                      </c:pt>
                      <c:pt idx="9468">
                        <c:v>20.0319186424843</c:v>
                      </c:pt>
                      <c:pt idx="9469">
                        <c:v>20.036355220181999</c:v>
                      </c:pt>
                      <c:pt idx="9470">
                        <c:v>20.040791797879798</c:v>
                      </c:pt>
                      <c:pt idx="9471">
                        <c:v>20.045228375577601</c:v>
                      </c:pt>
                      <c:pt idx="9472">
                        <c:v>20.0496649532753</c:v>
                      </c:pt>
                      <c:pt idx="9473">
                        <c:v>20.054101530973099</c:v>
                      </c:pt>
                      <c:pt idx="9474">
                        <c:v>20.058538108670898</c:v>
                      </c:pt>
                      <c:pt idx="9475">
                        <c:v>20.062974686368602</c:v>
                      </c:pt>
                      <c:pt idx="9476">
                        <c:v>20.067411264066401</c:v>
                      </c:pt>
                      <c:pt idx="9477">
                        <c:v>20.0718478417642</c:v>
                      </c:pt>
                      <c:pt idx="9478">
                        <c:v>20.076284419461999</c:v>
                      </c:pt>
                      <c:pt idx="9479">
                        <c:v>20.080720997159698</c:v>
                      </c:pt>
                      <c:pt idx="9480">
                        <c:v>20.085157574857501</c:v>
                      </c:pt>
                      <c:pt idx="9481">
                        <c:v>20.0895941525553</c:v>
                      </c:pt>
                      <c:pt idx="9482">
                        <c:v>20.094030730252999</c:v>
                      </c:pt>
                      <c:pt idx="9483">
                        <c:v>20.098467307950798</c:v>
                      </c:pt>
                      <c:pt idx="9484">
                        <c:v>20.102903885648601</c:v>
                      </c:pt>
                      <c:pt idx="9485">
                        <c:v>20.107340463346301</c:v>
                      </c:pt>
                      <c:pt idx="9486">
                        <c:v>20.1117770410441</c:v>
                      </c:pt>
                      <c:pt idx="9487">
                        <c:v>20.116213618741899</c:v>
                      </c:pt>
                      <c:pt idx="9488">
                        <c:v>20.120650196439598</c:v>
                      </c:pt>
                      <c:pt idx="9489">
                        <c:v>20.125086774137401</c:v>
                      </c:pt>
                      <c:pt idx="9490">
                        <c:v>20.1295233518352</c:v>
                      </c:pt>
                      <c:pt idx="9491">
                        <c:v>20.133959929532999</c:v>
                      </c:pt>
                      <c:pt idx="9492">
                        <c:v>20.138396507230699</c:v>
                      </c:pt>
                      <c:pt idx="9493">
                        <c:v>20.142833084928501</c:v>
                      </c:pt>
                      <c:pt idx="9494">
                        <c:v>20.1472696626263</c:v>
                      </c:pt>
                      <c:pt idx="9495">
                        <c:v>20.151706240324</c:v>
                      </c:pt>
                      <c:pt idx="9496">
                        <c:v>20.156142818021799</c:v>
                      </c:pt>
                      <c:pt idx="9497">
                        <c:v>20.160579395719601</c:v>
                      </c:pt>
                      <c:pt idx="9498">
                        <c:v>20.165015973417301</c:v>
                      </c:pt>
                      <c:pt idx="9499">
                        <c:v>20.1694525511151</c:v>
                      </c:pt>
                      <c:pt idx="9500">
                        <c:v>20.173889128812899</c:v>
                      </c:pt>
                      <c:pt idx="9501">
                        <c:v>20.178325706510702</c:v>
                      </c:pt>
                      <c:pt idx="9502">
                        <c:v>20.182762284208401</c:v>
                      </c:pt>
                      <c:pt idx="9503">
                        <c:v>20.1871988619062</c:v>
                      </c:pt>
                      <c:pt idx="9504">
                        <c:v>20.191635439603999</c:v>
                      </c:pt>
                      <c:pt idx="9505">
                        <c:v>20.196072017301699</c:v>
                      </c:pt>
                      <c:pt idx="9506">
                        <c:v>20.200508594999501</c:v>
                      </c:pt>
                      <c:pt idx="9507">
                        <c:v>20.2049451726973</c:v>
                      </c:pt>
                      <c:pt idx="9508">
                        <c:v>20.209381750395</c:v>
                      </c:pt>
                      <c:pt idx="9509">
                        <c:v>20.213818328092799</c:v>
                      </c:pt>
                      <c:pt idx="9510">
                        <c:v>20.218254905790602</c:v>
                      </c:pt>
                      <c:pt idx="9511">
                        <c:v>20.222691483488401</c:v>
                      </c:pt>
                      <c:pt idx="9512">
                        <c:v>20.2271280611861</c:v>
                      </c:pt>
                      <c:pt idx="9513">
                        <c:v>20.231564638883899</c:v>
                      </c:pt>
                      <c:pt idx="9514">
                        <c:v>20.236001216581698</c:v>
                      </c:pt>
                      <c:pt idx="9515">
                        <c:v>20.240437794279401</c:v>
                      </c:pt>
                      <c:pt idx="9516">
                        <c:v>20.2448743719772</c:v>
                      </c:pt>
                      <c:pt idx="9517">
                        <c:v>20.249310949674999</c:v>
                      </c:pt>
                      <c:pt idx="9518">
                        <c:v>20.253747527372699</c:v>
                      </c:pt>
                      <c:pt idx="9519">
                        <c:v>20.258184105070502</c:v>
                      </c:pt>
                      <c:pt idx="9520">
                        <c:v>20.262620682768301</c:v>
                      </c:pt>
                      <c:pt idx="9521">
                        <c:v>20.2670572604661</c:v>
                      </c:pt>
                      <c:pt idx="9522">
                        <c:v>20.271493838163799</c:v>
                      </c:pt>
                      <c:pt idx="9523">
                        <c:v>20.275930415861598</c:v>
                      </c:pt>
                      <c:pt idx="9524">
                        <c:v>20.280366993559401</c:v>
                      </c:pt>
                      <c:pt idx="9525">
                        <c:v>20.2848035712571</c:v>
                      </c:pt>
                      <c:pt idx="9526">
                        <c:v>20.289240148954899</c:v>
                      </c:pt>
                      <c:pt idx="9527">
                        <c:v>20.293676726652699</c:v>
                      </c:pt>
                      <c:pt idx="9528">
                        <c:v>20.298113304350402</c:v>
                      </c:pt>
                      <c:pt idx="9529">
                        <c:v>20.302549882048201</c:v>
                      </c:pt>
                      <c:pt idx="9530">
                        <c:v>20.306986459746</c:v>
                      </c:pt>
                      <c:pt idx="9531">
                        <c:v>20.311423037443699</c:v>
                      </c:pt>
                      <c:pt idx="9532">
                        <c:v>20.315859615141498</c:v>
                      </c:pt>
                      <c:pt idx="9533">
                        <c:v>20.320296192839301</c:v>
                      </c:pt>
                      <c:pt idx="9534">
                        <c:v>20.3247327705371</c:v>
                      </c:pt>
                      <c:pt idx="9535">
                        <c:v>20.329169348234799</c:v>
                      </c:pt>
                      <c:pt idx="9536">
                        <c:v>20.333605925932599</c:v>
                      </c:pt>
                      <c:pt idx="9537">
                        <c:v>20.338042503630401</c:v>
                      </c:pt>
                      <c:pt idx="9538">
                        <c:v>20.342479081328101</c:v>
                      </c:pt>
                      <c:pt idx="9539">
                        <c:v>20.3469156590259</c:v>
                      </c:pt>
                      <c:pt idx="9540">
                        <c:v>20.351352236723699</c:v>
                      </c:pt>
                      <c:pt idx="9541">
                        <c:v>20.355788814421398</c:v>
                      </c:pt>
                      <c:pt idx="9542">
                        <c:v>20.360225392119201</c:v>
                      </c:pt>
                      <c:pt idx="9543">
                        <c:v>20.364661969817</c:v>
                      </c:pt>
                      <c:pt idx="9544">
                        <c:v>20.369098547514799</c:v>
                      </c:pt>
                      <c:pt idx="9545">
                        <c:v>20.373535125212499</c:v>
                      </c:pt>
                      <c:pt idx="9546">
                        <c:v>20.377971702910301</c:v>
                      </c:pt>
                      <c:pt idx="9547">
                        <c:v>20.3824082806081</c:v>
                      </c:pt>
                      <c:pt idx="9548">
                        <c:v>20.3868448583058</c:v>
                      </c:pt>
                      <c:pt idx="9549">
                        <c:v>20.391281436003599</c:v>
                      </c:pt>
                      <c:pt idx="9550">
                        <c:v>20.395718013701401</c:v>
                      </c:pt>
                      <c:pt idx="9551">
                        <c:v>20.400154591399101</c:v>
                      </c:pt>
                      <c:pt idx="9552">
                        <c:v>20.4045911690969</c:v>
                      </c:pt>
                      <c:pt idx="9553">
                        <c:v>20.409027746794699</c:v>
                      </c:pt>
                      <c:pt idx="9554">
                        <c:v>20.413464324492502</c:v>
                      </c:pt>
                      <c:pt idx="9555">
                        <c:v>20.417900902190201</c:v>
                      </c:pt>
                      <c:pt idx="9556">
                        <c:v>20.422337479888</c:v>
                      </c:pt>
                      <c:pt idx="9557">
                        <c:v>20.426774057585799</c:v>
                      </c:pt>
                      <c:pt idx="9558">
                        <c:v>20.431210635283499</c:v>
                      </c:pt>
                      <c:pt idx="9559">
                        <c:v>20.435647212981301</c:v>
                      </c:pt>
                      <c:pt idx="9560">
                        <c:v>20.4400837906791</c:v>
                      </c:pt>
                      <c:pt idx="9561">
                        <c:v>20.4445203683768</c:v>
                      </c:pt>
                      <c:pt idx="9562">
                        <c:v>20.448956946074599</c:v>
                      </c:pt>
                      <c:pt idx="9563">
                        <c:v>20.453393523772402</c:v>
                      </c:pt>
                      <c:pt idx="9564">
                        <c:v>20.457830101470201</c:v>
                      </c:pt>
                      <c:pt idx="9565">
                        <c:v>20.4622666791679</c:v>
                      </c:pt>
                      <c:pt idx="9566">
                        <c:v>20.466703256865699</c:v>
                      </c:pt>
                      <c:pt idx="9567">
                        <c:v>20.471139834563498</c:v>
                      </c:pt>
                      <c:pt idx="9568">
                        <c:v>20.475576412261201</c:v>
                      </c:pt>
                      <c:pt idx="9569">
                        <c:v>20.480012989959</c:v>
                      </c:pt>
                      <c:pt idx="9570">
                        <c:v>20.484449567656799</c:v>
                      </c:pt>
                      <c:pt idx="9571">
                        <c:v>20.488886145354499</c:v>
                      </c:pt>
                      <c:pt idx="9572">
                        <c:v>20.493322723052302</c:v>
                      </c:pt>
                      <c:pt idx="9573">
                        <c:v>20.497759300750101</c:v>
                      </c:pt>
                      <c:pt idx="9574">
                        <c:v>20.5021958784479</c:v>
                      </c:pt>
                      <c:pt idx="9575">
                        <c:v>20.506632456145599</c:v>
                      </c:pt>
                      <c:pt idx="9576">
                        <c:v>20.511069033843398</c:v>
                      </c:pt>
                      <c:pt idx="9577">
                        <c:v>20.515505611541201</c:v>
                      </c:pt>
                      <c:pt idx="9578">
                        <c:v>20.5199421892389</c:v>
                      </c:pt>
                      <c:pt idx="9579">
                        <c:v>20.524378766936699</c:v>
                      </c:pt>
                      <c:pt idx="9580">
                        <c:v>20.528815344634499</c:v>
                      </c:pt>
                      <c:pt idx="9581">
                        <c:v>20.533251922332202</c:v>
                      </c:pt>
                      <c:pt idx="9582">
                        <c:v>20.537688500030001</c:v>
                      </c:pt>
                      <c:pt idx="9583">
                        <c:v>20.5421250777278</c:v>
                      </c:pt>
                      <c:pt idx="9584">
                        <c:v>20.546561655425599</c:v>
                      </c:pt>
                      <c:pt idx="9585">
                        <c:v>20.550998233123298</c:v>
                      </c:pt>
                      <c:pt idx="9586">
                        <c:v>20.555434810821101</c:v>
                      </c:pt>
                      <c:pt idx="9587">
                        <c:v>20.5598713885189</c:v>
                      </c:pt>
                      <c:pt idx="9588">
                        <c:v>20.5643079662166</c:v>
                      </c:pt>
                      <c:pt idx="9589">
                        <c:v>20.568744543914399</c:v>
                      </c:pt>
                      <c:pt idx="9590">
                        <c:v>20.573181121612201</c:v>
                      </c:pt>
                      <c:pt idx="9591">
                        <c:v>20.577617699309901</c:v>
                      </c:pt>
                      <c:pt idx="9592">
                        <c:v>20.5820542770077</c:v>
                      </c:pt>
                      <c:pt idx="9593">
                        <c:v>20.586490854705499</c:v>
                      </c:pt>
                      <c:pt idx="9594">
                        <c:v>20.590927432403198</c:v>
                      </c:pt>
                      <c:pt idx="9595">
                        <c:v>20.595364010101001</c:v>
                      </c:pt>
                      <c:pt idx="9596">
                        <c:v>20.5998005877988</c:v>
                      </c:pt>
                      <c:pt idx="9597">
                        <c:v>20.604237165496599</c:v>
                      </c:pt>
                      <c:pt idx="9598">
                        <c:v>20.608673743194299</c:v>
                      </c:pt>
                      <c:pt idx="9599">
                        <c:v>20.613110320892101</c:v>
                      </c:pt>
                      <c:pt idx="9600">
                        <c:v>20.6175468985899</c:v>
                      </c:pt>
                      <c:pt idx="9601">
                        <c:v>20.6219834762876</c:v>
                      </c:pt>
                      <c:pt idx="9602">
                        <c:v>20.626420053985399</c:v>
                      </c:pt>
                      <c:pt idx="9603">
                        <c:v>20.630856631683201</c:v>
                      </c:pt>
                      <c:pt idx="9604">
                        <c:v>20.635293209380901</c:v>
                      </c:pt>
                      <c:pt idx="9605">
                        <c:v>20.6397297870787</c:v>
                      </c:pt>
                      <c:pt idx="9606">
                        <c:v>20.644166364776499</c:v>
                      </c:pt>
                      <c:pt idx="9607">
                        <c:v>20.648602942474302</c:v>
                      </c:pt>
                      <c:pt idx="9608">
                        <c:v>20.653039520172001</c:v>
                      </c:pt>
                      <c:pt idx="9609">
                        <c:v>20.6574760978698</c:v>
                      </c:pt>
                      <c:pt idx="9610">
                        <c:v>20.661912675567599</c:v>
                      </c:pt>
                      <c:pt idx="9611">
                        <c:v>20.666349253265299</c:v>
                      </c:pt>
                      <c:pt idx="9612">
                        <c:v>20.670785830963101</c:v>
                      </c:pt>
                      <c:pt idx="9613">
                        <c:v>20.6752224086609</c:v>
                      </c:pt>
                      <c:pt idx="9614">
                        <c:v>20.6796589863586</c:v>
                      </c:pt>
                      <c:pt idx="9615">
                        <c:v>20.684095564056399</c:v>
                      </c:pt>
                      <c:pt idx="9616">
                        <c:v>20.688532141754202</c:v>
                      </c:pt>
                      <c:pt idx="9617">
                        <c:v>20.692968719451901</c:v>
                      </c:pt>
                      <c:pt idx="9618">
                        <c:v>20.6974052971497</c:v>
                      </c:pt>
                      <c:pt idx="9619">
                        <c:v>20.701841874847499</c:v>
                      </c:pt>
                      <c:pt idx="9620">
                        <c:v>20.706278452545298</c:v>
                      </c:pt>
                      <c:pt idx="9621">
                        <c:v>20.710715030243001</c:v>
                      </c:pt>
                      <c:pt idx="9622">
                        <c:v>20.7151516079408</c:v>
                      </c:pt>
                      <c:pt idx="9623">
                        <c:v>20.719588185638599</c:v>
                      </c:pt>
                      <c:pt idx="9624">
                        <c:v>20.724024763336299</c:v>
                      </c:pt>
                      <c:pt idx="9625">
                        <c:v>20.728461341034102</c:v>
                      </c:pt>
                      <c:pt idx="9626">
                        <c:v>20.732897918731901</c:v>
                      </c:pt>
                      <c:pt idx="9627">
                        <c:v>20.7373344964296</c:v>
                      </c:pt>
                      <c:pt idx="9628">
                        <c:v>20.741771074127399</c:v>
                      </c:pt>
                      <c:pt idx="9629">
                        <c:v>20.746207651825198</c:v>
                      </c:pt>
                      <c:pt idx="9630">
                        <c:v>20.750644229523001</c:v>
                      </c:pt>
                      <c:pt idx="9631">
                        <c:v>20.7550808072207</c:v>
                      </c:pt>
                      <c:pt idx="9632">
                        <c:v>20.7595173849185</c:v>
                      </c:pt>
                      <c:pt idx="9633">
                        <c:v>20.763953962616299</c:v>
                      </c:pt>
                      <c:pt idx="9634">
                        <c:v>20.768390540314002</c:v>
                      </c:pt>
                      <c:pt idx="9635">
                        <c:v>20.772827118011801</c:v>
                      </c:pt>
                      <c:pt idx="9636">
                        <c:v>20.7772636957096</c:v>
                      </c:pt>
                      <c:pt idx="9637">
                        <c:v>20.781700273407299</c:v>
                      </c:pt>
                      <c:pt idx="9638">
                        <c:v>20.786136851105098</c:v>
                      </c:pt>
                      <c:pt idx="9639">
                        <c:v>20.790573428802901</c:v>
                      </c:pt>
                      <c:pt idx="9640">
                        <c:v>20.7950100065007</c:v>
                      </c:pt>
                      <c:pt idx="9641">
                        <c:v>20.7994465841984</c:v>
                      </c:pt>
                      <c:pt idx="9642">
                        <c:v>20.803883161896199</c:v>
                      </c:pt>
                      <c:pt idx="9643">
                        <c:v>20.808319739594001</c:v>
                      </c:pt>
                      <c:pt idx="9644">
                        <c:v>20.812756317291701</c:v>
                      </c:pt>
                      <c:pt idx="9645">
                        <c:v>20.8171928949895</c:v>
                      </c:pt>
                      <c:pt idx="9646">
                        <c:v>20.821629472687299</c:v>
                      </c:pt>
                      <c:pt idx="9647">
                        <c:v>20.826066050384998</c:v>
                      </c:pt>
                      <c:pt idx="9648">
                        <c:v>20.830502628082801</c:v>
                      </c:pt>
                      <c:pt idx="9649">
                        <c:v>20.8349392057806</c:v>
                      </c:pt>
                      <c:pt idx="9650">
                        <c:v>20.839375783478399</c:v>
                      </c:pt>
                      <c:pt idx="9651">
                        <c:v>20.843812361176099</c:v>
                      </c:pt>
                      <c:pt idx="9652">
                        <c:v>20.848248938873901</c:v>
                      </c:pt>
                      <c:pt idx="9653">
                        <c:v>20.8526855165717</c:v>
                      </c:pt>
                      <c:pt idx="9654">
                        <c:v>20.8571220942694</c:v>
                      </c:pt>
                      <c:pt idx="9655">
                        <c:v>20.861558671967199</c:v>
                      </c:pt>
                      <c:pt idx="9656">
                        <c:v>20.865995249665001</c:v>
                      </c:pt>
                      <c:pt idx="9657">
                        <c:v>20.870431827362701</c:v>
                      </c:pt>
                      <c:pt idx="9658">
                        <c:v>20.8748684050605</c:v>
                      </c:pt>
                      <c:pt idx="9659">
                        <c:v>20.879304982758299</c:v>
                      </c:pt>
                      <c:pt idx="9660">
                        <c:v>20.883741560456102</c:v>
                      </c:pt>
                      <c:pt idx="9661">
                        <c:v>20.888178138153801</c:v>
                      </c:pt>
                      <c:pt idx="9662">
                        <c:v>20.8926147158516</c:v>
                      </c:pt>
                      <c:pt idx="9663">
                        <c:v>20.897051293549399</c:v>
                      </c:pt>
                      <c:pt idx="9664">
                        <c:v>20.901487871247099</c:v>
                      </c:pt>
                      <c:pt idx="9665">
                        <c:v>20.905924448944901</c:v>
                      </c:pt>
                      <c:pt idx="9666">
                        <c:v>20.9103610266427</c:v>
                      </c:pt>
                      <c:pt idx="9667">
                        <c:v>20.9147976043404</c:v>
                      </c:pt>
                      <c:pt idx="9668">
                        <c:v>20.919234182038199</c:v>
                      </c:pt>
                      <c:pt idx="9669">
                        <c:v>20.923670759736002</c:v>
                      </c:pt>
                      <c:pt idx="9670">
                        <c:v>20.928107337433801</c:v>
                      </c:pt>
                      <c:pt idx="9671">
                        <c:v>20.9325439151315</c:v>
                      </c:pt>
                      <c:pt idx="9672">
                        <c:v>20.936980492829299</c:v>
                      </c:pt>
                      <c:pt idx="9673">
                        <c:v>20.941417070527098</c:v>
                      </c:pt>
                      <c:pt idx="9674">
                        <c:v>20.945853648224801</c:v>
                      </c:pt>
                      <c:pt idx="9675">
                        <c:v>20.9502902259226</c:v>
                      </c:pt>
                      <c:pt idx="9676">
                        <c:v>20.9547268036204</c:v>
                      </c:pt>
                      <c:pt idx="9677">
                        <c:v>20.959163381318099</c:v>
                      </c:pt>
                      <c:pt idx="9678">
                        <c:v>20.963599959015902</c:v>
                      </c:pt>
                      <c:pt idx="9679">
                        <c:v>20.968036536713701</c:v>
                      </c:pt>
                      <c:pt idx="9680">
                        <c:v>20.9724731144114</c:v>
                      </c:pt>
                      <c:pt idx="9681">
                        <c:v>20.976909692109199</c:v>
                      </c:pt>
                      <c:pt idx="9682">
                        <c:v>20.981346269806998</c:v>
                      </c:pt>
                      <c:pt idx="9683">
                        <c:v>20.985782847504801</c:v>
                      </c:pt>
                      <c:pt idx="9684">
                        <c:v>20.990219425202501</c:v>
                      </c:pt>
                      <c:pt idx="9685">
                        <c:v>20.9946560029003</c:v>
                      </c:pt>
                      <c:pt idx="9686">
                        <c:v>20.999092580598099</c:v>
                      </c:pt>
                      <c:pt idx="9687">
                        <c:v>21.003529158295802</c:v>
                      </c:pt>
                      <c:pt idx="9688">
                        <c:v>21.007965735993601</c:v>
                      </c:pt>
                      <c:pt idx="9689">
                        <c:v>21.0124023136914</c:v>
                      </c:pt>
                      <c:pt idx="9690">
                        <c:v>21.016838891389099</c:v>
                      </c:pt>
                      <c:pt idx="9691">
                        <c:v>21.021275469086898</c:v>
                      </c:pt>
                      <c:pt idx="9692">
                        <c:v>21.025712046784701</c:v>
                      </c:pt>
                      <c:pt idx="9693">
                        <c:v>21.0301486244825</c:v>
                      </c:pt>
                      <c:pt idx="9694">
                        <c:v>21.0345852021802</c:v>
                      </c:pt>
                      <c:pt idx="9695">
                        <c:v>21.039021779877999</c:v>
                      </c:pt>
                      <c:pt idx="9696">
                        <c:v>21.043458357575801</c:v>
                      </c:pt>
                      <c:pt idx="9697">
                        <c:v>21.047894935273501</c:v>
                      </c:pt>
                      <c:pt idx="9698">
                        <c:v>21.0523315129713</c:v>
                      </c:pt>
                      <c:pt idx="9699">
                        <c:v>21.056768090669099</c:v>
                      </c:pt>
                      <c:pt idx="9700">
                        <c:v>21.061204668366798</c:v>
                      </c:pt>
                      <c:pt idx="9701">
                        <c:v>21.065641246064601</c:v>
                      </c:pt>
                      <c:pt idx="9702">
                        <c:v>21.0700778237624</c:v>
                      </c:pt>
                      <c:pt idx="9703">
                        <c:v>21.074514401460199</c:v>
                      </c:pt>
                      <c:pt idx="9704">
                        <c:v>21.078950979157899</c:v>
                      </c:pt>
                      <c:pt idx="9705">
                        <c:v>21.083387556855701</c:v>
                      </c:pt>
                      <c:pt idx="9706">
                        <c:v>21.0878241345535</c:v>
                      </c:pt>
                      <c:pt idx="9707">
                        <c:v>21.0922607122512</c:v>
                      </c:pt>
                      <c:pt idx="9708">
                        <c:v>21.096697289948999</c:v>
                      </c:pt>
                      <c:pt idx="9709">
                        <c:v>21.101133867646801</c:v>
                      </c:pt>
                      <c:pt idx="9710">
                        <c:v>21.105570445344501</c:v>
                      </c:pt>
                      <c:pt idx="9711">
                        <c:v>21.1100070230423</c:v>
                      </c:pt>
                      <c:pt idx="9712">
                        <c:v>21.114443600740099</c:v>
                      </c:pt>
                      <c:pt idx="9713">
                        <c:v>21.118880178437902</c:v>
                      </c:pt>
                      <c:pt idx="9714">
                        <c:v>21.123316756135601</c:v>
                      </c:pt>
                      <c:pt idx="9715">
                        <c:v>21.1277533338334</c:v>
                      </c:pt>
                      <c:pt idx="9716">
                        <c:v>21.132189911531199</c:v>
                      </c:pt>
                      <c:pt idx="9717">
                        <c:v>21.136626489228899</c:v>
                      </c:pt>
                      <c:pt idx="9718">
                        <c:v>21.141063066926701</c:v>
                      </c:pt>
                      <c:pt idx="9719">
                        <c:v>21.1454996446245</c:v>
                      </c:pt>
                      <c:pt idx="9720">
                        <c:v>21.1499362223222</c:v>
                      </c:pt>
                      <c:pt idx="9721">
                        <c:v>21.154372800019999</c:v>
                      </c:pt>
                      <c:pt idx="9722">
                        <c:v>21.158809377717802</c:v>
                      </c:pt>
                      <c:pt idx="9723">
                        <c:v>21.163245955415501</c:v>
                      </c:pt>
                      <c:pt idx="9724">
                        <c:v>21.1676825331133</c:v>
                      </c:pt>
                      <c:pt idx="9725">
                        <c:v>21.172119110811099</c:v>
                      </c:pt>
                      <c:pt idx="9726">
                        <c:v>21.176555688508898</c:v>
                      </c:pt>
                      <c:pt idx="9727">
                        <c:v>21.180992266206601</c:v>
                      </c:pt>
                      <c:pt idx="9728">
                        <c:v>21.185428843904401</c:v>
                      </c:pt>
                      <c:pt idx="9729">
                        <c:v>21.1898654216022</c:v>
                      </c:pt>
                      <c:pt idx="9730">
                        <c:v>21.194301999299899</c:v>
                      </c:pt>
                      <c:pt idx="9731">
                        <c:v>21.198738576997702</c:v>
                      </c:pt>
                      <c:pt idx="9732">
                        <c:v>21.203175154695501</c:v>
                      </c:pt>
                      <c:pt idx="9733">
                        <c:v>21.2076117323932</c:v>
                      </c:pt>
                      <c:pt idx="9734">
                        <c:v>21.212048310090999</c:v>
                      </c:pt>
                      <c:pt idx="9735">
                        <c:v>21.216484887788798</c:v>
                      </c:pt>
                      <c:pt idx="9736">
                        <c:v>21.220921465486601</c:v>
                      </c:pt>
                      <c:pt idx="9737">
                        <c:v>21.225358043184301</c:v>
                      </c:pt>
                      <c:pt idx="9738">
                        <c:v>21.2297946208821</c:v>
                      </c:pt>
                      <c:pt idx="9739">
                        <c:v>21.234231198579899</c:v>
                      </c:pt>
                      <c:pt idx="9740">
                        <c:v>21.238667776277602</c:v>
                      </c:pt>
                      <c:pt idx="9741">
                        <c:v>21.243104353975401</c:v>
                      </c:pt>
                      <c:pt idx="9742">
                        <c:v>21.2475409316732</c:v>
                      </c:pt>
                      <c:pt idx="9743">
                        <c:v>21.251977509370899</c:v>
                      </c:pt>
                      <c:pt idx="9744">
                        <c:v>21.256414087068698</c:v>
                      </c:pt>
                      <c:pt idx="9745">
                        <c:v>21.260850664766501</c:v>
                      </c:pt>
                      <c:pt idx="9746">
                        <c:v>21.2652872424643</c:v>
                      </c:pt>
                      <c:pt idx="9747">
                        <c:v>21.269723820162</c:v>
                      </c:pt>
                      <c:pt idx="9748">
                        <c:v>21.274160397859799</c:v>
                      </c:pt>
                      <c:pt idx="9749">
                        <c:v>21.278596975557601</c:v>
                      </c:pt>
                      <c:pt idx="9750">
                        <c:v>21.283033553255301</c:v>
                      </c:pt>
                      <c:pt idx="9751">
                        <c:v>21.2874701309531</c:v>
                      </c:pt>
                      <c:pt idx="9752">
                        <c:v>21.291906708650899</c:v>
                      </c:pt>
                      <c:pt idx="9753">
                        <c:v>21.296343286348598</c:v>
                      </c:pt>
                      <c:pt idx="9754">
                        <c:v>21.300779864046401</c:v>
                      </c:pt>
                      <c:pt idx="9755">
                        <c:v>21.3052164417442</c:v>
                      </c:pt>
                      <c:pt idx="9756">
                        <c:v>21.3096530194419</c:v>
                      </c:pt>
                      <c:pt idx="9757">
                        <c:v>21.314089597139699</c:v>
                      </c:pt>
                      <c:pt idx="9758">
                        <c:v>21.318526174837501</c:v>
                      </c:pt>
                      <c:pt idx="9759">
                        <c:v>21.3229627525353</c:v>
                      </c:pt>
                      <c:pt idx="9760">
                        <c:v>21.327399330233</c:v>
                      </c:pt>
                      <c:pt idx="9761">
                        <c:v>21.331835907930799</c:v>
                      </c:pt>
                      <c:pt idx="9762">
                        <c:v>21.336272485628601</c:v>
                      </c:pt>
                      <c:pt idx="9763">
                        <c:v>21.340709063326301</c:v>
                      </c:pt>
                      <c:pt idx="9764">
                        <c:v>21.3451456410241</c:v>
                      </c:pt>
                      <c:pt idx="9765">
                        <c:v>21.349582218721899</c:v>
                      </c:pt>
                      <c:pt idx="9766">
                        <c:v>21.354018796419599</c:v>
                      </c:pt>
                      <c:pt idx="9767">
                        <c:v>21.358455374117401</c:v>
                      </c:pt>
                      <c:pt idx="9768">
                        <c:v>21.3628919518152</c:v>
                      </c:pt>
                      <c:pt idx="9769">
                        <c:v>21.367328529512999</c:v>
                      </c:pt>
                      <c:pt idx="9770">
                        <c:v>21.371765107210699</c:v>
                      </c:pt>
                      <c:pt idx="9771">
                        <c:v>21.376201684908501</c:v>
                      </c:pt>
                      <c:pt idx="9772">
                        <c:v>21.380638262606301</c:v>
                      </c:pt>
                      <c:pt idx="9773">
                        <c:v>21.385074840304</c:v>
                      </c:pt>
                      <c:pt idx="9774">
                        <c:v>21.389511418001799</c:v>
                      </c:pt>
                      <c:pt idx="9775">
                        <c:v>21.393947995699602</c:v>
                      </c:pt>
                      <c:pt idx="9776">
                        <c:v>21.398384573397301</c:v>
                      </c:pt>
                      <c:pt idx="9777">
                        <c:v>21.4028211510951</c:v>
                      </c:pt>
                      <c:pt idx="9778">
                        <c:v>21.407257728792899</c:v>
                      </c:pt>
                      <c:pt idx="9779">
                        <c:v>21.411694306490698</c:v>
                      </c:pt>
                      <c:pt idx="9780">
                        <c:v>21.416130884188401</c:v>
                      </c:pt>
                      <c:pt idx="9781">
                        <c:v>21.420567461886201</c:v>
                      </c:pt>
                      <c:pt idx="9782">
                        <c:v>21.425004039584</c:v>
                      </c:pt>
                      <c:pt idx="9783">
                        <c:v>21.429440617281699</c:v>
                      </c:pt>
                      <c:pt idx="9784">
                        <c:v>21.433877194979502</c:v>
                      </c:pt>
                      <c:pt idx="9785">
                        <c:v>21.438313772677301</c:v>
                      </c:pt>
                      <c:pt idx="9786">
                        <c:v>21.442750350375</c:v>
                      </c:pt>
                      <c:pt idx="9787">
                        <c:v>21.447186928072799</c:v>
                      </c:pt>
                      <c:pt idx="9788">
                        <c:v>21.451623505770598</c:v>
                      </c:pt>
                      <c:pt idx="9789">
                        <c:v>21.456060083468401</c:v>
                      </c:pt>
                      <c:pt idx="9790">
                        <c:v>21.460496661166101</c:v>
                      </c:pt>
                      <c:pt idx="9791">
                        <c:v>21.4649332388639</c:v>
                      </c:pt>
                      <c:pt idx="9792">
                        <c:v>21.469369816561699</c:v>
                      </c:pt>
                      <c:pt idx="9793">
                        <c:v>21.473806394259402</c:v>
                      </c:pt>
                      <c:pt idx="9794">
                        <c:v>21.478242971957201</c:v>
                      </c:pt>
                      <c:pt idx="9795">
                        <c:v>21.482679549655</c:v>
                      </c:pt>
                      <c:pt idx="9796">
                        <c:v>21.487116127352699</c:v>
                      </c:pt>
                      <c:pt idx="9797">
                        <c:v>21.491552705050498</c:v>
                      </c:pt>
                      <c:pt idx="9798">
                        <c:v>21.495989282748301</c:v>
                      </c:pt>
                      <c:pt idx="9799">
                        <c:v>21.5004258604461</c:v>
                      </c:pt>
                      <c:pt idx="9800">
                        <c:v>21.5048624381438</c:v>
                      </c:pt>
                      <c:pt idx="9801">
                        <c:v>21.509299015841599</c:v>
                      </c:pt>
                      <c:pt idx="9802">
                        <c:v>21.513735593539401</c:v>
                      </c:pt>
                      <c:pt idx="9803">
                        <c:v>21.518172171237101</c:v>
                      </c:pt>
                      <c:pt idx="9804">
                        <c:v>21.5226087489349</c:v>
                      </c:pt>
                      <c:pt idx="9805">
                        <c:v>21.527045326632699</c:v>
                      </c:pt>
                      <c:pt idx="9806">
                        <c:v>21.531481904330398</c:v>
                      </c:pt>
                      <c:pt idx="9807">
                        <c:v>21.535918482028201</c:v>
                      </c:pt>
                      <c:pt idx="9808">
                        <c:v>21.540355059726</c:v>
                      </c:pt>
                      <c:pt idx="9809">
                        <c:v>21.5447916374237</c:v>
                      </c:pt>
                      <c:pt idx="9810">
                        <c:v>21.549228215121499</c:v>
                      </c:pt>
                      <c:pt idx="9811">
                        <c:v>21.553664792819301</c:v>
                      </c:pt>
                      <c:pt idx="9812">
                        <c:v>21.5581013705171</c:v>
                      </c:pt>
                      <c:pt idx="9813">
                        <c:v>21.5625379482148</c:v>
                      </c:pt>
                      <c:pt idx="9814">
                        <c:v>21.566974525912599</c:v>
                      </c:pt>
                      <c:pt idx="9815">
                        <c:v>21.571411103610401</c:v>
                      </c:pt>
                      <c:pt idx="9816">
                        <c:v>21.575847681308101</c:v>
                      </c:pt>
                      <c:pt idx="9817">
                        <c:v>21.5802842590059</c:v>
                      </c:pt>
                      <c:pt idx="9818">
                        <c:v>21.584720836703699</c:v>
                      </c:pt>
                      <c:pt idx="9819">
                        <c:v>21.589157414401399</c:v>
                      </c:pt>
                      <c:pt idx="9820">
                        <c:v>21.593593992099201</c:v>
                      </c:pt>
                      <c:pt idx="9821">
                        <c:v>21.598030569797</c:v>
                      </c:pt>
                      <c:pt idx="9822">
                        <c:v>21.602467147494799</c:v>
                      </c:pt>
                      <c:pt idx="9823">
                        <c:v>21.606903725192499</c:v>
                      </c:pt>
                      <c:pt idx="9824">
                        <c:v>21.611340302890302</c:v>
                      </c:pt>
                      <c:pt idx="9825">
                        <c:v>21.615776880588101</c:v>
                      </c:pt>
                      <c:pt idx="9826">
                        <c:v>21.6202134582858</c:v>
                      </c:pt>
                      <c:pt idx="9827">
                        <c:v>21.624650035983599</c:v>
                      </c:pt>
                      <c:pt idx="9828">
                        <c:v>21.629086613681402</c:v>
                      </c:pt>
                      <c:pt idx="9829">
                        <c:v>21.633523191379101</c:v>
                      </c:pt>
                      <c:pt idx="9830">
                        <c:v>21.6379597690769</c:v>
                      </c:pt>
                      <c:pt idx="9831">
                        <c:v>21.642396346774699</c:v>
                      </c:pt>
                      <c:pt idx="9832">
                        <c:v>21.646832924472498</c:v>
                      </c:pt>
                      <c:pt idx="9833">
                        <c:v>21.651269502170202</c:v>
                      </c:pt>
                      <c:pt idx="9834">
                        <c:v>21.655706079868001</c:v>
                      </c:pt>
                      <c:pt idx="9835">
                        <c:v>21.6601426575658</c:v>
                      </c:pt>
                      <c:pt idx="9836">
                        <c:v>21.664579235263499</c:v>
                      </c:pt>
                      <c:pt idx="9837">
                        <c:v>21.669015812961302</c:v>
                      </c:pt>
                      <c:pt idx="9838">
                        <c:v>21.673452390659101</c:v>
                      </c:pt>
                      <c:pt idx="9839">
                        <c:v>21.6778889683568</c:v>
                      </c:pt>
                      <c:pt idx="9840">
                        <c:v>21.682325546054599</c:v>
                      </c:pt>
                      <c:pt idx="9841">
                        <c:v>21.686762123752398</c:v>
                      </c:pt>
                      <c:pt idx="9842">
                        <c:v>21.691198701450102</c:v>
                      </c:pt>
                      <c:pt idx="9843">
                        <c:v>21.695635279147901</c:v>
                      </c:pt>
                      <c:pt idx="9844">
                        <c:v>21.7000718568457</c:v>
                      </c:pt>
                      <c:pt idx="9845">
                        <c:v>21.704508434543499</c:v>
                      </c:pt>
                      <c:pt idx="9846">
                        <c:v>21.708945012241202</c:v>
                      </c:pt>
                      <c:pt idx="9847">
                        <c:v>21.713381589939001</c:v>
                      </c:pt>
                      <c:pt idx="9848">
                        <c:v>21.7178181676368</c:v>
                      </c:pt>
                      <c:pt idx="9849">
                        <c:v>21.722254745334499</c:v>
                      </c:pt>
                      <c:pt idx="9850">
                        <c:v>21.726691323032298</c:v>
                      </c:pt>
                      <c:pt idx="9851">
                        <c:v>21.731127900730101</c:v>
                      </c:pt>
                      <c:pt idx="9852">
                        <c:v>21.735564478427801</c:v>
                      </c:pt>
                      <c:pt idx="9853">
                        <c:v>21.7400010561256</c:v>
                      </c:pt>
                      <c:pt idx="9854">
                        <c:v>21.744437633823399</c:v>
                      </c:pt>
                      <c:pt idx="9855">
                        <c:v>21.748874211521201</c:v>
                      </c:pt>
                      <c:pt idx="9856">
                        <c:v>21.753310789218901</c:v>
                      </c:pt>
                      <c:pt idx="9857">
                        <c:v>21.7577473669167</c:v>
                      </c:pt>
                      <c:pt idx="9858">
                        <c:v>21.762183944614499</c:v>
                      </c:pt>
                      <c:pt idx="9859">
                        <c:v>21.766620522312198</c:v>
                      </c:pt>
                      <c:pt idx="9860">
                        <c:v>21.771057100010001</c:v>
                      </c:pt>
                      <c:pt idx="9861">
                        <c:v>21.7754936777078</c:v>
                      </c:pt>
                      <c:pt idx="9862">
                        <c:v>21.7799302554055</c:v>
                      </c:pt>
                      <c:pt idx="9863">
                        <c:v>21.784366833103299</c:v>
                      </c:pt>
                      <c:pt idx="9864">
                        <c:v>21.788803410801101</c:v>
                      </c:pt>
                      <c:pt idx="9865">
                        <c:v>21.7932399884989</c:v>
                      </c:pt>
                      <c:pt idx="9866">
                        <c:v>21.7976765661966</c:v>
                      </c:pt>
                      <c:pt idx="9867">
                        <c:v>21.802113143894399</c:v>
                      </c:pt>
                      <c:pt idx="9868">
                        <c:v>21.806549721592202</c:v>
                      </c:pt>
                      <c:pt idx="9869">
                        <c:v>21.810986299289901</c:v>
                      </c:pt>
                      <c:pt idx="9870">
                        <c:v>21.8154228769877</c:v>
                      </c:pt>
                      <c:pt idx="9871">
                        <c:v>21.819859454685499</c:v>
                      </c:pt>
                      <c:pt idx="9872">
                        <c:v>21.824296032383199</c:v>
                      </c:pt>
                      <c:pt idx="9873">
                        <c:v>21.828732610081001</c:v>
                      </c:pt>
                      <c:pt idx="9874">
                        <c:v>21.8331691877788</c:v>
                      </c:pt>
                      <c:pt idx="9875">
                        <c:v>21.837605765476599</c:v>
                      </c:pt>
                      <c:pt idx="9876">
                        <c:v>21.842042343174299</c:v>
                      </c:pt>
                      <c:pt idx="9877">
                        <c:v>21.846478920872102</c:v>
                      </c:pt>
                      <c:pt idx="9878">
                        <c:v>21.850915498569901</c:v>
                      </c:pt>
                      <c:pt idx="9879">
                        <c:v>21.8553520762676</c:v>
                      </c:pt>
                      <c:pt idx="9880">
                        <c:v>21.859788653965399</c:v>
                      </c:pt>
                      <c:pt idx="9881">
                        <c:v>21.864225231663202</c:v>
                      </c:pt>
                      <c:pt idx="9882">
                        <c:v>21.868661809360901</c:v>
                      </c:pt>
                      <c:pt idx="9883">
                        <c:v>21.8730983870587</c:v>
                      </c:pt>
                      <c:pt idx="9884">
                        <c:v>21.877534964756499</c:v>
                      </c:pt>
                      <c:pt idx="9885">
                        <c:v>21.881971542454199</c:v>
                      </c:pt>
                      <c:pt idx="9886">
                        <c:v>21.886408120152002</c:v>
                      </c:pt>
                      <c:pt idx="9887">
                        <c:v>21.890844697849801</c:v>
                      </c:pt>
                      <c:pt idx="9888">
                        <c:v>21.8952812755476</c:v>
                      </c:pt>
                      <c:pt idx="9889">
                        <c:v>21.899717853245299</c:v>
                      </c:pt>
                      <c:pt idx="9890">
                        <c:v>21.904154430943102</c:v>
                      </c:pt>
                      <c:pt idx="9891">
                        <c:v>21.908591008640901</c:v>
                      </c:pt>
                      <c:pt idx="9892">
                        <c:v>21.9130275863386</c:v>
                      </c:pt>
                      <c:pt idx="9893">
                        <c:v>21.917464164036399</c:v>
                      </c:pt>
                      <c:pt idx="9894">
                        <c:v>21.921900741734198</c:v>
                      </c:pt>
                      <c:pt idx="9895">
                        <c:v>21.926337319431902</c:v>
                      </c:pt>
                      <c:pt idx="9896">
                        <c:v>21.930773897129701</c:v>
                      </c:pt>
                      <c:pt idx="9897">
                        <c:v>21.9352104748275</c:v>
                      </c:pt>
                      <c:pt idx="9898">
                        <c:v>21.939647052525299</c:v>
                      </c:pt>
                      <c:pt idx="9899">
                        <c:v>21.944083630222998</c:v>
                      </c:pt>
                      <c:pt idx="9900">
                        <c:v>21.948520207920801</c:v>
                      </c:pt>
                      <c:pt idx="9901">
                        <c:v>21.9529567856186</c:v>
                      </c:pt>
                      <c:pt idx="9902">
                        <c:v>21.957393363316299</c:v>
                      </c:pt>
                      <c:pt idx="9903">
                        <c:v>21.961829941014098</c:v>
                      </c:pt>
                      <c:pt idx="9904">
                        <c:v>21.966266518711901</c:v>
                      </c:pt>
                      <c:pt idx="9905">
                        <c:v>21.970703096409601</c:v>
                      </c:pt>
                      <c:pt idx="9906">
                        <c:v>21.9751396741074</c:v>
                      </c:pt>
                      <c:pt idx="9907">
                        <c:v>21.979576251805199</c:v>
                      </c:pt>
                      <c:pt idx="9908">
                        <c:v>21.984012829503001</c:v>
                      </c:pt>
                      <c:pt idx="9909">
                        <c:v>21.988449407200701</c:v>
                      </c:pt>
                      <c:pt idx="9910">
                        <c:v>21.9928859848985</c:v>
                      </c:pt>
                      <c:pt idx="9911">
                        <c:v>21.997322562596299</c:v>
                      </c:pt>
                      <c:pt idx="9912">
                        <c:v>22.001759140293998</c:v>
                      </c:pt>
                      <c:pt idx="9913">
                        <c:v>22.006195717991801</c:v>
                      </c:pt>
                      <c:pt idx="9914">
                        <c:v>22.0106322956896</c:v>
                      </c:pt>
                      <c:pt idx="9915">
                        <c:v>22.0150688733873</c:v>
                      </c:pt>
                      <c:pt idx="9916">
                        <c:v>22.019505451085099</c:v>
                      </c:pt>
                      <c:pt idx="9917">
                        <c:v>22.023942028782901</c:v>
                      </c:pt>
                      <c:pt idx="9918">
                        <c:v>22.0283786064807</c:v>
                      </c:pt>
                      <c:pt idx="9919">
                        <c:v>22.0328151841784</c:v>
                      </c:pt>
                      <c:pt idx="9920">
                        <c:v>22.037251761876199</c:v>
                      </c:pt>
                      <c:pt idx="9921">
                        <c:v>22.041688339574002</c:v>
                      </c:pt>
                      <c:pt idx="9922">
                        <c:v>22.046124917271701</c:v>
                      </c:pt>
                      <c:pt idx="9923">
                        <c:v>22.0505614949695</c:v>
                      </c:pt>
                      <c:pt idx="9924">
                        <c:v>22.054998072667299</c:v>
                      </c:pt>
                      <c:pt idx="9925">
                        <c:v>22.059434650364999</c:v>
                      </c:pt>
                      <c:pt idx="9926">
                        <c:v>22.063871228062801</c:v>
                      </c:pt>
                      <c:pt idx="9927">
                        <c:v>22.0683078057606</c:v>
                      </c:pt>
                      <c:pt idx="9928">
                        <c:v>22.0727443834583</c:v>
                      </c:pt>
                      <c:pt idx="9929">
                        <c:v>22.077180961156099</c:v>
                      </c:pt>
                      <c:pt idx="9930">
                        <c:v>22.081617538853902</c:v>
                      </c:pt>
                      <c:pt idx="9931">
                        <c:v>22.086054116551701</c:v>
                      </c:pt>
                      <c:pt idx="9932">
                        <c:v>22.0904906942494</c:v>
                      </c:pt>
                      <c:pt idx="9933">
                        <c:v>22.094927271947199</c:v>
                      </c:pt>
                      <c:pt idx="9934">
                        <c:v>22.099363849644998</c:v>
                      </c:pt>
                      <c:pt idx="9935">
                        <c:v>22.103800427342701</c:v>
                      </c:pt>
                      <c:pt idx="9936">
                        <c:v>22.1082370050405</c:v>
                      </c:pt>
                      <c:pt idx="9937">
                        <c:v>22.112673582738299</c:v>
                      </c:pt>
                      <c:pt idx="9938">
                        <c:v>22.117110160435999</c:v>
                      </c:pt>
                      <c:pt idx="9939">
                        <c:v>22.121546738133802</c:v>
                      </c:pt>
                      <c:pt idx="9940">
                        <c:v>22.125983315831601</c:v>
                      </c:pt>
                      <c:pt idx="9941">
                        <c:v>22.1304198935294</c:v>
                      </c:pt>
                      <c:pt idx="9942">
                        <c:v>22.134856471227099</c:v>
                      </c:pt>
                      <c:pt idx="9943">
                        <c:v>22.139293048924898</c:v>
                      </c:pt>
                      <c:pt idx="9944">
                        <c:v>22.143729626622701</c:v>
                      </c:pt>
                      <c:pt idx="9945">
                        <c:v>22.1481662043204</c:v>
                      </c:pt>
                      <c:pt idx="9946">
                        <c:v>22.152602782018199</c:v>
                      </c:pt>
                      <c:pt idx="9947">
                        <c:v>22.157039359715998</c:v>
                      </c:pt>
                      <c:pt idx="9948">
                        <c:v>22.161475937413702</c:v>
                      </c:pt>
                      <c:pt idx="9949">
                        <c:v>22.165912515111501</c:v>
                      </c:pt>
                      <c:pt idx="9950">
                        <c:v>22.1703490928093</c:v>
                      </c:pt>
                      <c:pt idx="9951">
                        <c:v>22.174785670507099</c:v>
                      </c:pt>
                      <c:pt idx="9952">
                        <c:v>22.179222248204798</c:v>
                      </c:pt>
                      <c:pt idx="9953">
                        <c:v>22.183658825902601</c:v>
                      </c:pt>
                      <c:pt idx="9954">
                        <c:v>22.1880954036004</c:v>
                      </c:pt>
                      <c:pt idx="9955">
                        <c:v>22.192531981298099</c:v>
                      </c:pt>
                      <c:pt idx="9956">
                        <c:v>22.196968558995898</c:v>
                      </c:pt>
                      <c:pt idx="9957">
                        <c:v>22.201405136693701</c:v>
                      </c:pt>
                      <c:pt idx="9958">
                        <c:v>22.205841714391401</c:v>
                      </c:pt>
                      <c:pt idx="9959">
                        <c:v>22.2102782920892</c:v>
                      </c:pt>
                      <c:pt idx="9960">
                        <c:v>22.214714869786999</c:v>
                      </c:pt>
                      <c:pt idx="9961">
                        <c:v>22.219151447484698</c:v>
                      </c:pt>
                      <c:pt idx="9962">
                        <c:v>22.223588025182501</c:v>
                      </c:pt>
                      <c:pt idx="9963">
                        <c:v>22.2280246028803</c:v>
                      </c:pt>
                      <c:pt idx="9964">
                        <c:v>22.232461180578099</c:v>
                      </c:pt>
                      <c:pt idx="9965">
                        <c:v>22.236897758275799</c:v>
                      </c:pt>
                      <c:pt idx="9966">
                        <c:v>22.241334335973601</c:v>
                      </c:pt>
                      <c:pt idx="9967">
                        <c:v>22.2457709136714</c:v>
                      </c:pt>
                      <c:pt idx="9968">
                        <c:v>22.2502074913691</c:v>
                      </c:pt>
                      <c:pt idx="9969">
                        <c:v>22.254644069066899</c:v>
                      </c:pt>
                      <c:pt idx="9970">
                        <c:v>22.259080646764701</c:v>
                      </c:pt>
                      <c:pt idx="9971">
                        <c:v>22.263517224462401</c:v>
                      </c:pt>
                      <c:pt idx="9972">
                        <c:v>22.2679538021602</c:v>
                      </c:pt>
                      <c:pt idx="9973">
                        <c:v>22.272390379857999</c:v>
                      </c:pt>
                      <c:pt idx="9974">
                        <c:v>22.276826957555802</c:v>
                      </c:pt>
                      <c:pt idx="9975">
                        <c:v>22.281263535253501</c:v>
                      </c:pt>
                      <c:pt idx="9976">
                        <c:v>22.2857001129513</c:v>
                      </c:pt>
                      <c:pt idx="9977">
                        <c:v>22.290136690649099</c:v>
                      </c:pt>
                      <c:pt idx="9978">
                        <c:v>22.294573268346799</c:v>
                      </c:pt>
                      <c:pt idx="9979">
                        <c:v>22.299009846044601</c:v>
                      </c:pt>
                      <c:pt idx="9980">
                        <c:v>22.3034464237424</c:v>
                      </c:pt>
                      <c:pt idx="9981">
                        <c:v>22.3078830014401</c:v>
                      </c:pt>
                      <c:pt idx="9982">
                        <c:v>22.312319579137899</c:v>
                      </c:pt>
                      <c:pt idx="9983">
                        <c:v>22.316756156835702</c:v>
                      </c:pt>
                      <c:pt idx="9984">
                        <c:v>22.321192734533501</c:v>
                      </c:pt>
                      <c:pt idx="9985">
                        <c:v>22.3256293122312</c:v>
                      </c:pt>
                      <c:pt idx="9986">
                        <c:v>22.330065889928999</c:v>
                      </c:pt>
                      <c:pt idx="9987">
                        <c:v>22.334502467626798</c:v>
                      </c:pt>
                      <c:pt idx="9988">
                        <c:v>22.338939045324501</c:v>
                      </c:pt>
                      <c:pt idx="9989">
                        <c:v>22.3433756230223</c:v>
                      </c:pt>
                      <c:pt idx="9990">
                        <c:v>22.347812200720099</c:v>
                      </c:pt>
                      <c:pt idx="9991">
                        <c:v>22.352248778417799</c:v>
                      </c:pt>
                      <c:pt idx="9992">
                        <c:v>22.356685356115602</c:v>
                      </c:pt>
                      <c:pt idx="9993">
                        <c:v>22.361121933813401</c:v>
                      </c:pt>
                      <c:pt idx="9994">
                        <c:v>22.3655585115112</c:v>
                      </c:pt>
                      <c:pt idx="9995">
                        <c:v>22.369995089208899</c:v>
                      </c:pt>
                      <c:pt idx="9996">
                        <c:v>22.374431666906698</c:v>
                      </c:pt>
                      <c:pt idx="9997">
                        <c:v>22.378868244604501</c:v>
                      </c:pt>
                      <c:pt idx="9998">
                        <c:v>22.3833048223022</c:v>
                      </c:pt>
                      <c:pt idx="9999">
                        <c:v>22.387741399999999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'VPIXD Upstream - NEG at 10% N'!$K$2:$K$10001</c15:sqref>
                        </c15:formulaRef>
                      </c:ext>
                    </c:extLst>
                    <c:numCache>
                      <c:formatCode>0.00E+00</c:formatCode>
                      <c:ptCount val="10000"/>
                      <c:pt idx="0">
                        <c:v>5.2002240895643879E-11</c:v>
                      </c:pt>
                      <c:pt idx="1">
                        <c:v>5.2155534878202054E-11</c:v>
                      </c:pt>
                      <c:pt idx="2">
                        <c:v>5.2306096315267799E-11</c:v>
                      </c:pt>
                      <c:pt idx="3">
                        <c:v>5.2453925206840753E-11</c:v>
                      </c:pt>
                      <c:pt idx="4">
                        <c:v>5.2599021552920869E-11</c:v>
                      </c:pt>
                      <c:pt idx="5">
                        <c:v>5.2741385353508173E-11</c:v>
                      </c:pt>
                      <c:pt idx="6">
                        <c:v>5.2881016608602867E-11</c:v>
                      </c:pt>
                      <c:pt idx="7">
                        <c:v>5.3017915318204937E-11</c:v>
                      </c:pt>
                      <c:pt idx="8">
                        <c:v>5.3152081482314208E-11</c:v>
                      </c:pt>
                      <c:pt idx="9">
                        <c:v>5.3283515100930661E-11</c:v>
                      </c:pt>
                      <c:pt idx="10">
                        <c:v>5.3412216174054491E-11</c:v>
                      </c:pt>
                      <c:pt idx="11">
                        <c:v>5.3538184701685709E-11</c:v>
                      </c:pt>
                      <c:pt idx="12">
                        <c:v>5.3661420683823916E-11</c:v>
                      </c:pt>
                      <c:pt idx="13">
                        <c:v>5.3781924120469712E-11</c:v>
                      </c:pt>
                      <c:pt idx="14">
                        <c:v>5.3899695011622477E-11</c:v>
                      </c:pt>
                      <c:pt idx="15">
                        <c:v>5.401473335728265E-11</c:v>
                      </c:pt>
                      <c:pt idx="16">
                        <c:v>5.4127039157450199E-11</c:v>
                      </c:pt>
                      <c:pt idx="17">
                        <c:v>5.4236612412124937E-11</c:v>
                      </c:pt>
                      <c:pt idx="18">
                        <c:v>5.4343453121306851E-11</c:v>
                      </c:pt>
                      <c:pt idx="19">
                        <c:v>5.444756128499616E-11</c:v>
                      </c:pt>
                      <c:pt idx="20">
                        <c:v>5.4548936903192851E-11</c:v>
                      </c:pt>
                      <c:pt idx="21">
                        <c:v>5.4647579975896725E-11</c:v>
                      </c:pt>
                      <c:pt idx="22">
                        <c:v>5.4743490503107794E-11</c:v>
                      </c:pt>
                      <c:pt idx="23">
                        <c:v>5.4836668484826232E-11</c:v>
                      </c:pt>
                      <c:pt idx="24">
                        <c:v>5.4927113921051865E-11</c:v>
                      </c:pt>
                      <c:pt idx="25">
                        <c:v>5.50148268117847E-11</c:v>
                      </c:pt>
                      <c:pt idx="26">
                        <c:v>5.5099807157024905E-11</c:v>
                      </c:pt>
                      <c:pt idx="27">
                        <c:v>5.5182054956772479E-11</c:v>
                      </c:pt>
                      <c:pt idx="28">
                        <c:v>5.5261570211027261E-11</c:v>
                      </c:pt>
                      <c:pt idx="29">
                        <c:v>5.5338352919789245E-11</c:v>
                      </c:pt>
                      <c:pt idx="30">
                        <c:v>5.5412403083058585E-11</c:v>
                      </c:pt>
                      <c:pt idx="31">
                        <c:v>5.5483720700835314E-11</c:v>
                      </c:pt>
                      <c:pt idx="32">
                        <c:v>5.5552305773119032E-11</c:v>
                      </c:pt>
                      <c:pt idx="33">
                        <c:v>5.5618158299910339E-11</c:v>
                      </c:pt>
                      <c:pt idx="34">
                        <c:v>5.5681278281208615E-11</c:v>
                      </c:pt>
                      <c:pt idx="35">
                        <c:v>5.5741665717014499E-11</c:v>
                      </c:pt>
                      <c:pt idx="36">
                        <c:v>5.5799320607327366E-11</c:v>
                      </c:pt>
                      <c:pt idx="37">
                        <c:v>5.5854242952147595E-11</c:v>
                      </c:pt>
                      <c:pt idx="38">
                        <c:v>5.5906432751475239E-11</c:v>
                      </c:pt>
                      <c:pt idx="39">
                        <c:v>5.5955890005310066E-11</c:v>
                      </c:pt>
                      <c:pt idx="40">
                        <c:v>5.6002614713652055E-11</c:v>
                      </c:pt>
                      <c:pt idx="41">
                        <c:v>5.6046606876501439E-11</c:v>
                      </c:pt>
                      <c:pt idx="42">
                        <c:v>5.6087866493858032E-11</c:v>
                      </c:pt>
                      <c:pt idx="43">
                        <c:v>5.6126411992059235E-11</c:v>
                      </c:pt>
                      <c:pt idx="44">
                        <c:v>5.6163025307541627E-11</c:v>
                      </c:pt>
                      <c:pt idx="45">
                        <c:v>5.6198120542194743E-11</c:v>
                      </c:pt>
                      <c:pt idx="46">
                        <c:v>5.6231697696018622E-11</c:v>
                      </c:pt>
                      <c:pt idx="47">
                        <c:v>5.6263756769013238E-11</c:v>
                      </c:pt>
                      <c:pt idx="48">
                        <c:v>5.6294297761178598E-11</c:v>
                      </c:pt>
                      <c:pt idx="49">
                        <c:v>5.6323320672514527E-11</c:v>
                      </c:pt>
                      <c:pt idx="50">
                        <c:v>5.6350825503021193E-11</c:v>
                      </c:pt>
                      <c:pt idx="51">
                        <c:v>5.6376812252698583E-11</c:v>
                      </c:pt>
                      <c:pt idx="52">
                        <c:v>5.6401280921546756E-11</c:v>
                      </c:pt>
                      <c:pt idx="53">
                        <c:v>5.6424231509565466E-11</c:v>
                      </c:pt>
                      <c:pt idx="54">
                        <c:v>5.6445664016755119E-11</c:v>
                      </c:pt>
                      <c:pt idx="55">
                        <c:v>5.646557844311531E-11</c:v>
                      </c:pt>
                      <c:pt idx="56">
                        <c:v>5.6483974788646257E-11</c:v>
                      </c:pt>
                      <c:pt idx="57">
                        <c:v>5.6500853053347947E-11</c:v>
                      </c:pt>
                      <c:pt idx="58">
                        <c:v>5.6516213237220201E-11</c:v>
                      </c:pt>
                      <c:pt idx="59">
                        <c:v>5.6530055340263398E-11</c:v>
                      </c:pt>
                      <c:pt idx="60">
                        <c:v>5.6542379362477132E-11</c:v>
                      </c:pt>
                      <c:pt idx="61">
                        <c:v>5.6553185303861617E-11</c:v>
                      </c:pt>
                      <c:pt idx="62">
                        <c:v>5.6562473164416851E-11</c:v>
                      </c:pt>
                      <c:pt idx="63">
                        <c:v>5.6570242944142835E-11</c:v>
                      </c:pt>
                      <c:pt idx="64">
                        <c:v>5.6576494643039363E-11</c:v>
                      </c:pt>
                      <c:pt idx="65">
                        <c:v>5.6581228261106648E-11</c:v>
                      </c:pt>
                      <c:pt idx="66">
                        <c:v>5.6584443798344656E-11</c:v>
                      </c:pt>
                      <c:pt idx="67">
                        <c:v>5.6586141254753408E-11</c:v>
                      </c:pt>
                      <c:pt idx="68">
                        <c:v>5.6586320630332943E-11</c:v>
                      </c:pt>
                      <c:pt idx="69">
                        <c:v>5.6584418600452014E-11</c:v>
                      </c:pt>
                      <c:pt idx="70">
                        <c:v>5.6579951094141229E-11</c:v>
                      </c:pt>
                      <c:pt idx="71">
                        <c:v>5.6574943825757683E-11</c:v>
                      </c:pt>
                      <c:pt idx="72">
                        <c:v>5.6569396795301755E-11</c:v>
                      </c:pt>
                      <c:pt idx="73">
                        <c:v>5.6563310002773104E-11</c:v>
                      </c:pt>
                      <c:pt idx="74">
                        <c:v>5.6556683448171666E-11</c:v>
                      </c:pt>
                      <c:pt idx="75">
                        <c:v>5.6549517131497671E-11</c:v>
                      </c:pt>
                      <c:pt idx="76">
                        <c:v>5.6541811052751115E-11</c:v>
                      </c:pt>
                      <c:pt idx="77">
                        <c:v>5.653356521193181E-11</c:v>
                      </c:pt>
                      <c:pt idx="78">
                        <c:v>5.6524779609039929E-11</c:v>
                      </c:pt>
                      <c:pt idx="79">
                        <c:v>5.6515454244075507E-11</c:v>
                      </c:pt>
                      <c:pt idx="80">
                        <c:v>5.6505589117038302E-11</c:v>
                      </c:pt>
                      <c:pt idx="81">
                        <c:v>5.649518422792853E-11</c:v>
                      </c:pt>
                      <c:pt idx="82">
                        <c:v>5.6484239576746208E-11</c:v>
                      </c:pt>
                      <c:pt idx="83">
                        <c:v>5.6472755163491124E-11</c:v>
                      </c:pt>
                      <c:pt idx="84">
                        <c:v>5.6460730988163491E-11</c:v>
                      </c:pt>
                      <c:pt idx="85">
                        <c:v>5.6448167050763077E-11</c:v>
                      </c:pt>
                      <c:pt idx="86">
                        <c:v>5.6435063351290127E-11</c:v>
                      </c:pt>
                      <c:pt idx="87">
                        <c:v>5.6421419889744602E-11</c:v>
                      </c:pt>
                      <c:pt idx="88">
                        <c:v>5.6407236666126308E-11</c:v>
                      </c:pt>
                      <c:pt idx="89">
                        <c:v>5.6392513680435458E-11</c:v>
                      </c:pt>
                      <c:pt idx="90">
                        <c:v>5.6377250932671866E-11</c:v>
                      </c:pt>
                      <c:pt idx="91">
                        <c:v>5.63614484228357E-11</c:v>
                      </c:pt>
                      <c:pt idx="92">
                        <c:v>5.6345106150926964E-11</c:v>
                      </c:pt>
                      <c:pt idx="93">
                        <c:v>5.632822411694548E-11</c:v>
                      </c:pt>
                      <c:pt idx="94">
                        <c:v>5.6310802320891434E-11</c:v>
                      </c:pt>
                      <c:pt idx="95">
                        <c:v>5.6292840762764819E-11</c:v>
                      </c:pt>
                      <c:pt idx="96">
                        <c:v>5.6274339442565442E-11</c:v>
                      </c:pt>
                      <c:pt idx="97">
                        <c:v>5.6255298360293516E-11</c:v>
                      </c:pt>
                      <c:pt idx="98">
                        <c:v>5.6235717515948815E-11</c:v>
                      </c:pt>
                      <c:pt idx="99">
                        <c:v>5.6215596909531565E-11</c:v>
                      </c:pt>
                      <c:pt idx="100">
                        <c:v>5.6194936541041754E-11</c:v>
                      </c:pt>
                      <c:pt idx="101">
                        <c:v>5.6173736410479173E-11</c:v>
                      </c:pt>
                      <c:pt idx="102">
                        <c:v>5.6151996517844031E-11</c:v>
                      </c:pt>
                      <c:pt idx="103">
                        <c:v>5.6129716863136139E-11</c:v>
                      </c:pt>
                      <c:pt idx="104">
                        <c:v>5.610689744635588E-11</c:v>
                      </c:pt>
                      <c:pt idx="105">
                        <c:v>5.6083538267502658E-11</c:v>
                      </c:pt>
                      <c:pt idx="106">
                        <c:v>5.6059639326577087E-11</c:v>
                      </c:pt>
                      <c:pt idx="107">
                        <c:v>5.6035200623578728E-11</c:v>
                      </c:pt>
                      <c:pt idx="108">
                        <c:v>5.6010222158507652E-11</c:v>
                      </c:pt>
                      <c:pt idx="109">
                        <c:v>5.5984703931364163E-11</c:v>
                      </c:pt>
                      <c:pt idx="110">
                        <c:v>5.5958645942147757E-11</c:v>
                      </c:pt>
                      <c:pt idx="111">
                        <c:v>5.5932048190858957E-11</c:v>
                      </c:pt>
                      <c:pt idx="112">
                        <c:v>5.5904910677497421E-11</c:v>
                      </c:pt>
                      <c:pt idx="113">
                        <c:v>5.5877233402063309E-11</c:v>
                      </c:pt>
                      <c:pt idx="114">
                        <c:v>5.5849016364556455E-11</c:v>
                      </c:pt>
                      <c:pt idx="115">
                        <c:v>5.582025956497702E-11</c:v>
                      </c:pt>
                      <c:pt idx="116">
                        <c:v>5.5790963003325029E-11</c:v>
                      </c:pt>
                      <c:pt idx="117">
                        <c:v>5.5761126679600263E-11</c:v>
                      </c:pt>
                      <c:pt idx="118">
                        <c:v>5.5730750593802955E-11</c:v>
                      </c:pt>
                      <c:pt idx="119">
                        <c:v>5.569983474593291E-11</c:v>
                      </c:pt>
                      <c:pt idx="120">
                        <c:v>5.5668379135990271E-11</c:v>
                      </c:pt>
                      <c:pt idx="121">
                        <c:v>5.5636383763975064E-11</c:v>
                      </c:pt>
                      <c:pt idx="122">
                        <c:v>5.5603848629887114E-11</c:v>
                      </c:pt>
                      <c:pt idx="123">
                        <c:v>5.5570773733726596E-11</c:v>
                      </c:pt>
                      <c:pt idx="124">
                        <c:v>5.5537159075493334E-11</c:v>
                      </c:pt>
                      <c:pt idx="125">
                        <c:v>5.5503004655187686E-11</c:v>
                      </c:pt>
                      <c:pt idx="126">
                        <c:v>5.54683104728091E-11</c:v>
                      </c:pt>
                      <c:pt idx="127">
                        <c:v>5.5433076528358141E-11</c:v>
                      </c:pt>
                      <c:pt idx="128">
                        <c:v>5.5397302821834419E-11</c:v>
                      </c:pt>
                      <c:pt idx="129">
                        <c:v>5.5360989353237935E-11</c:v>
                      </c:pt>
                      <c:pt idx="130">
                        <c:v>5.5324136122569089E-11</c:v>
                      </c:pt>
                      <c:pt idx="131">
                        <c:v>5.5286743129827494E-11</c:v>
                      </c:pt>
                      <c:pt idx="132">
                        <c:v>5.5248810375013124E-11</c:v>
                      </c:pt>
                      <c:pt idx="133">
                        <c:v>5.5210337858126211E-11</c:v>
                      </c:pt>
                      <c:pt idx="134">
                        <c:v>5.5171325579166711E-11</c:v>
                      </c:pt>
                      <c:pt idx="135">
                        <c:v>5.5131773538134468E-11</c:v>
                      </c:pt>
                      <c:pt idx="136">
                        <c:v>5.5091681735029663E-11</c:v>
                      </c:pt>
                      <c:pt idx="137">
                        <c:v>5.5051050169852283E-11</c:v>
                      </c:pt>
                      <c:pt idx="138">
                        <c:v>5.500987884260218E-11</c:v>
                      </c:pt>
                      <c:pt idx="139">
                        <c:v>5.4968167753279483E-11</c:v>
                      </c:pt>
                      <c:pt idx="140">
                        <c:v>5.4925916901884036E-11</c:v>
                      </c:pt>
                      <c:pt idx="141">
                        <c:v>5.488312628841604E-11</c:v>
                      </c:pt>
                      <c:pt idx="142">
                        <c:v>5.4839795912875457E-11</c:v>
                      </c:pt>
                      <c:pt idx="143">
                        <c:v>5.4795925775262131E-11</c:v>
                      </c:pt>
                      <c:pt idx="144">
                        <c:v>5.4751515875576217E-11</c:v>
                      </c:pt>
                      <c:pt idx="145">
                        <c:v>5.4706566213817767E-11</c:v>
                      </c:pt>
                      <c:pt idx="146">
                        <c:v>5.4661076789986562E-11</c:v>
                      </c:pt>
                      <c:pt idx="147">
                        <c:v>5.4615047604082794E-11</c:v>
                      </c:pt>
                      <c:pt idx="148">
                        <c:v>5.4568478656106258E-11</c:v>
                      </c:pt>
                      <c:pt idx="149">
                        <c:v>5.4521369946057153E-11</c:v>
                      </c:pt>
                      <c:pt idx="150">
                        <c:v>5.4473721473935494E-11</c:v>
                      </c:pt>
                      <c:pt idx="151">
                        <c:v>5.4425533239741078E-11</c:v>
                      </c:pt>
                      <c:pt idx="152">
                        <c:v>5.43768052434741E-11</c:v>
                      </c:pt>
                      <c:pt idx="153">
                        <c:v>5.4327537485134361E-11</c:v>
                      </c:pt>
                      <c:pt idx="154">
                        <c:v>5.4277729964722259E-11</c:v>
                      </c:pt>
                      <c:pt idx="155">
                        <c:v>5.4227382682237202E-11</c:v>
                      </c:pt>
                      <c:pt idx="156">
                        <c:v>5.4176495637679757E-11</c:v>
                      </c:pt>
                      <c:pt idx="157">
                        <c:v>5.4125068831049583E-11</c:v>
                      </c:pt>
                      <c:pt idx="158">
                        <c:v>5.4073102262346646E-11</c:v>
                      </c:pt>
                      <c:pt idx="159">
                        <c:v>5.4020595931571328E-11</c:v>
                      </c:pt>
                      <c:pt idx="160">
                        <c:v>5.3967549838723067E-11</c:v>
                      </c:pt>
                      <c:pt idx="161">
                        <c:v>5.3913963983802439E-11</c:v>
                      </c:pt>
                      <c:pt idx="162">
                        <c:v>5.3859838366809041E-11</c:v>
                      </c:pt>
                      <c:pt idx="163">
                        <c:v>5.3805172987743095E-11</c:v>
                      </c:pt>
                      <c:pt idx="164">
                        <c:v>5.3749967846604392E-11</c:v>
                      </c:pt>
                      <c:pt idx="165">
                        <c:v>5.3694222943393128E-11</c:v>
                      </c:pt>
                      <c:pt idx="166">
                        <c:v>5.3637938278109089E-11</c:v>
                      </c:pt>
                      <c:pt idx="167">
                        <c:v>5.3581113850752695E-11</c:v>
                      </c:pt>
                      <c:pt idx="168">
                        <c:v>5.3523749661323338E-11</c:v>
                      </c:pt>
                      <c:pt idx="169">
                        <c:v>5.3465845709821626E-11</c:v>
                      </c:pt>
                      <c:pt idx="170">
                        <c:v>5.3407401996247152E-11</c:v>
                      </c:pt>
                      <c:pt idx="171">
                        <c:v>5.3348418520600109E-11</c:v>
                      </c:pt>
                      <c:pt idx="172">
                        <c:v>5.3288895282880311E-11</c:v>
                      </c:pt>
                      <c:pt idx="173">
                        <c:v>5.3228832283087951E-11</c:v>
                      </c:pt>
                      <c:pt idx="174">
                        <c:v>5.3168229521222842E-11</c:v>
                      </c:pt>
                      <c:pt idx="175">
                        <c:v>5.3107086997285164E-11</c:v>
                      </c:pt>
                      <c:pt idx="176">
                        <c:v>5.3037875424416368E-11</c:v>
                      </c:pt>
                      <c:pt idx="177">
                        <c:v>5.2936553956481577E-11</c:v>
                      </c:pt>
                      <c:pt idx="178">
                        <c:v>5.2835996898336548E-11</c:v>
                      </c:pt>
                      <c:pt idx="179">
                        <c:v>5.2736197930312915E-11</c:v>
                      </c:pt>
                      <c:pt idx="180">
                        <c:v>5.2637150732743058E-11</c:v>
                      </c:pt>
                      <c:pt idx="181">
                        <c:v>5.2538848985958811E-11</c:v>
                      </c:pt>
                      <c:pt idx="182">
                        <c:v>5.2441286370292553E-11</c:v>
                      </c:pt>
                      <c:pt idx="183">
                        <c:v>5.2344456566076086E-11</c:v>
                      </c:pt>
                      <c:pt idx="184">
                        <c:v>5.2248353253641629E-11</c:v>
                      </c:pt>
                      <c:pt idx="185">
                        <c:v>5.2152970113321014E-11</c:v>
                      </c:pt>
                      <c:pt idx="186">
                        <c:v>5.205830082544681E-11</c:v>
                      </c:pt>
                      <c:pt idx="187">
                        <c:v>5.196433907035063E-11</c:v>
                      </c:pt>
                      <c:pt idx="188">
                        <c:v>5.1871078528364685E-11</c:v>
                      </c:pt>
                      <c:pt idx="189">
                        <c:v>5.1778513409308066E-11</c:v>
                      </c:pt>
                      <c:pt idx="190">
                        <c:v>5.1686639300018385E-11</c:v>
                      </c:pt>
                      <c:pt idx="191">
                        <c:v>5.1595451756931225E-11</c:v>
                      </c:pt>
                      <c:pt idx="192">
                        <c:v>5.150494633259403E-11</c:v>
                      </c:pt>
                      <c:pt idx="193">
                        <c:v>5.1415118579554249E-11</c:v>
                      </c:pt>
                      <c:pt idx="194">
                        <c:v>5.1325964050359514E-11</c:v>
                      </c:pt>
                      <c:pt idx="195">
                        <c:v>5.1237478297556906E-11</c:v>
                      </c:pt>
                      <c:pt idx="196">
                        <c:v>5.1149656873694265E-11</c:v>
                      </c:pt>
                      <c:pt idx="197">
                        <c:v>5.106249533131884E-11</c:v>
                      </c:pt>
                      <c:pt idx="198">
                        <c:v>5.0975989222978082E-11</c:v>
                      </c:pt>
                      <c:pt idx="199">
                        <c:v>5.0890134101219666E-11</c:v>
                      </c:pt>
                      <c:pt idx="200">
                        <c:v>5.0804925518590786E-11</c:v>
                      </c:pt>
                      <c:pt idx="201">
                        <c:v>5.0720359164143835E-11</c:v>
                      </c:pt>
                      <c:pt idx="202">
                        <c:v>5.063643168924917E-11</c:v>
                      </c:pt>
                      <c:pt idx="203">
                        <c:v>5.0553139934399833E-11</c:v>
                      </c:pt>
                      <c:pt idx="204">
                        <c:v>5.0470480713143361E-11</c:v>
                      </c:pt>
                      <c:pt idx="205">
                        <c:v>5.0388450839027665E-11</c:v>
                      </c:pt>
                      <c:pt idx="206">
                        <c:v>5.0307047125600668E-11</c:v>
                      </c:pt>
                      <c:pt idx="207">
                        <c:v>5.0226266386410244E-11</c:v>
                      </c:pt>
                      <c:pt idx="208">
                        <c:v>5.0146105435004348E-11</c:v>
                      </c:pt>
                      <c:pt idx="209">
                        <c:v>5.0066561084930873E-11</c:v>
                      </c:pt>
                      <c:pt idx="210">
                        <c:v>4.9987630149737516E-11</c:v>
                      </c:pt>
                      <c:pt idx="211">
                        <c:v>4.9909309442972208E-11</c:v>
                      </c:pt>
                      <c:pt idx="212">
                        <c:v>4.9831595778183061E-11</c:v>
                      </c:pt>
                      <c:pt idx="213">
                        <c:v>4.9754485988645422E-11</c:v>
                      </c:pt>
                      <c:pt idx="214">
                        <c:v>4.9677977431733419E-11</c:v>
                      </c:pt>
                      <c:pt idx="215">
                        <c:v>4.9602067810892999E-11</c:v>
                      </c:pt>
                      <c:pt idx="216">
                        <c:v>4.9526754796931073E-11</c:v>
                      </c:pt>
                      <c:pt idx="217">
                        <c:v>4.9452036060655281E-11</c:v>
                      </c:pt>
                      <c:pt idx="218">
                        <c:v>4.9377909272872495E-11</c:v>
                      </c:pt>
                      <c:pt idx="219">
                        <c:v>4.9304372104390042E-11</c:v>
                      </c:pt>
                      <c:pt idx="220">
                        <c:v>4.9231422226015575E-11</c:v>
                      </c:pt>
                      <c:pt idx="221">
                        <c:v>4.9159057308555959E-11</c:v>
                      </c:pt>
                      <c:pt idx="222">
                        <c:v>4.9087275022818481E-11</c:v>
                      </c:pt>
                      <c:pt idx="223">
                        <c:v>4.9016073039610446E-11</c:v>
                      </c:pt>
                      <c:pt idx="224">
                        <c:v>4.8945449029739288E-11</c:v>
                      </c:pt>
                      <c:pt idx="225">
                        <c:v>4.8875400664027629E-11</c:v>
                      </c:pt>
                      <c:pt idx="226">
                        <c:v>4.880592582810607E-11</c:v>
                      </c:pt>
                      <c:pt idx="227">
                        <c:v>4.8737022796018603E-11</c:v>
                      </c:pt>
                      <c:pt idx="228">
                        <c:v>4.8668689829035007E-11</c:v>
                      </c:pt>
                      <c:pt idx="229">
                        <c:v>4.860092518842511E-11</c:v>
                      </c:pt>
                      <c:pt idx="230">
                        <c:v>4.8533727135458327E-11</c:v>
                      </c:pt>
                      <c:pt idx="231">
                        <c:v>4.8467093931404682E-11</c:v>
                      </c:pt>
                      <c:pt idx="232">
                        <c:v>4.8401023837533784E-11</c:v>
                      </c:pt>
                      <c:pt idx="233">
                        <c:v>4.833551511511545E-11</c:v>
                      </c:pt>
                      <c:pt idx="234">
                        <c:v>4.8270566025419463E-11</c:v>
                      </c:pt>
                      <c:pt idx="235">
                        <c:v>4.8206174829715303E-11</c:v>
                      </c:pt>
                      <c:pt idx="236">
                        <c:v>4.8142339789272936E-11</c:v>
                      </c:pt>
                      <c:pt idx="237">
                        <c:v>4.8079059165362177E-11</c:v>
                      </c:pt>
                      <c:pt idx="238">
                        <c:v>4.8016331282309855E-11</c:v>
                      </c:pt>
                      <c:pt idx="239">
                        <c:v>4.7954154777098064E-11</c:v>
                      </c:pt>
                      <c:pt idx="240">
                        <c:v>4.7892528329333994E-11</c:v>
                      </c:pt>
                      <c:pt idx="241">
                        <c:v>4.7831450614358384E-11</c:v>
                      </c:pt>
                      <c:pt idx="242">
                        <c:v>4.7770920307511005E-11</c:v>
                      </c:pt>
                      <c:pt idx="243">
                        <c:v>4.7710936084132411E-11</c:v>
                      </c:pt>
                      <c:pt idx="244">
                        <c:v>4.7651496619562766E-11</c:v>
                      </c:pt>
                      <c:pt idx="245">
                        <c:v>4.7592600589142443E-11</c:v>
                      </c:pt>
                      <c:pt idx="246">
                        <c:v>4.7534246668211399E-11</c:v>
                      </c:pt>
                      <c:pt idx="247">
                        <c:v>4.7476433532110001E-11</c:v>
                      </c:pt>
                      <c:pt idx="248">
                        <c:v>4.7419159856178581E-11</c:v>
                      </c:pt>
                      <c:pt idx="249">
                        <c:v>4.7362424315757357E-11</c:v>
                      </c:pt>
                      <c:pt idx="250">
                        <c:v>4.73062255985953E-11</c:v>
                      </c:pt>
                      <c:pt idx="251">
                        <c:v>4.7250562583517677E-11</c:v>
                      </c:pt>
                      <c:pt idx="252">
                        <c:v>4.7195434249794706E-11</c:v>
                      </c:pt>
                      <c:pt idx="253">
                        <c:v>4.7140839570141518E-11</c:v>
                      </c:pt>
                      <c:pt idx="254">
                        <c:v>4.7086777517272623E-11</c:v>
                      </c:pt>
                      <c:pt idx="255">
                        <c:v>4.7033247063902732E-11</c:v>
                      </c:pt>
                      <c:pt idx="256">
                        <c:v>4.6980247182746922E-11</c:v>
                      </c:pt>
                      <c:pt idx="257">
                        <c:v>4.6927776846519554E-11</c:v>
                      </c:pt>
                      <c:pt idx="258">
                        <c:v>4.6875835027935728E-11</c:v>
                      </c:pt>
                      <c:pt idx="259">
                        <c:v>4.6824420699709927E-11</c:v>
                      </c:pt>
                      <c:pt idx="260">
                        <c:v>4.6773532834556899E-11</c:v>
                      </c:pt>
                      <c:pt idx="261">
                        <c:v>4.672317040519153E-11</c:v>
                      </c:pt>
                      <c:pt idx="262">
                        <c:v>4.6673332384939565E-11</c:v>
                      </c:pt>
                      <c:pt idx="263">
                        <c:v>4.6624017838247199E-11</c:v>
                      </c:pt>
                      <c:pt idx="264">
                        <c:v>4.6575225957968064E-11</c:v>
                      </c:pt>
                      <c:pt idx="265">
                        <c:v>4.6526955936927815E-11</c:v>
                      </c:pt>
                      <c:pt idx="266">
                        <c:v>4.6479206967952443E-11</c:v>
                      </c:pt>
                      <c:pt idx="267">
                        <c:v>4.6431978243867727E-11</c:v>
                      </c:pt>
                      <c:pt idx="268">
                        <c:v>4.638526895749969E-11</c:v>
                      </c:pt>
                      <c:pt idx="269">
                        <c:v>4.6339078301674329E-11</c:v>
                      </c:pt>
                      <c:pt idx="270">
                        <c:v>4.6293405469217282E-11</c:v>
                      </c:pt>
                      <c:pt idx="271">
                        <c:v>4.6248249652954526E-11</c:v>
                      </c:pt>
                      <c:pt idx="272">
                        <c:v>4.6203610045711877E-11</c:v>
                      </c:pt>
                      <c:pt idx="273">
                        <c:v>4.6159485840315328E-11</c:v>
                      </c:pt>
                      <c:pt idx="274">
                        <c:v>4.6115876229590896E-11</c:v>
                      </c:pt>
                      <c:pt idx="275">
                        <c:v>4.6072780437515334E-11</c:v>
                      </c:pt>
                      <c:pt idx="276">
                        <c:v>4.6030197808723446E-11</c:v>
                      </c:pt>
                      <c:pt idx="277">
                        <c:v>4.5988127705403159E-11</c:v>
                      </c:pt>
                      <c:pt idx="278">
                        <c:v>4.5946569489290099E-11</c:v>
                      </c:pt>
                      <c:pt idx="279">
                        <c:v>4.5905522522120047E-11</c:v>
                      </c:pt>
                      <c:pt idx="280">
                        <c:v>4.5864986165628668E-11</c:v>
                      </c:pt>
                      <c:pt idx="281">
                        <c:v>4.5824959781551381E-11</c:v>
                      </c:pt>
                      <c:pt idx="282">
                        <c:v>4.5785442731624013E-11</c:v>
                      </c:pt>
                      <c:pt idx="283">
                        <c:v>4.5746434377582158E-11</c:v>
                      </c:pt>
                      <c:pt idx="284">
                        <c:v>4.5707934081161488E-11</c:v>
                      </c:pt>
                      <c:pt idx="285">
                        <c:v>4.5669941204097782E-11</c:v>
                      </c:pt>
                      <c:pt idx="286">
                        <c:v>4.5632455108126494E-11</c:v>
                      </c:pt>
                      <c:pt idx="287">
                        <c:v>4.5595475162645146E-11</c:v>
                      </c:pt>
                      <c:pt idx="288">
                        <c:v>4.5559000822021216E-11</c:v>
                      </c:pt>
                      <c:pt idx="289">
                        <c:v>4.5523031583728524E-11</c:v>
                      </c:pt>
                      <c:pt idx="290">
                        <c:v>4.5487566944450467E-11</c:v>
                      </c:pt>
                      <c:pt idx="291">
                        <c:v>4.5452606400871197E-11</c:v>
                      </c:pt>
                      <c:pt idx="292">
                        <c:v>4.5418149449674284E-11</c:v>
                      </c:pt>
                      <c:pt idx="293">
                        <c:v>4.5384195587543921E-11</c:v>
                      </c:pt>
                      <c:pt idx="294">
                        <c:v>4.535074431116384E-11</c:v>
                      </c:pt>
                      <c:pt idx="295">
                        <c:v>4.531779511721787E-11</c:v>
                      </c:pt>
                      <c:pt idx="296">
                        <c:v>4.5285347502389737E-11</c:v>
                      </c:pt>
                      <c:pt idx="297">
                        <c:v>4.5253400963363645E-11</c:v>
                      </c:pt>
                      <c:pt idx="298">
                        <c:v>4.5221954996822946E-11</c:v>
                      </c:pt>
                      <c:pt idx="299">
                        <c:v>4.5191009100297978E-11</c:v>
                      </c:pt>
                      <c:pt idx="300">
                        <c:v>4.5160562818703088E-11</c:v>
                      </c:pt>
                      <c:pt idx="301">
                        <c:v>4.513061575841324E-11</c:v>
                      </c:pt>
                      <c:pt idx="302">
                        <c:v>4.5101167528518024E-11</c:v>
                      </c:pt>
                      <c:pt idx="303">
                        <c:v>4.5072217738107516E-11</c:v>
                      </c:pt>
                      <c:pt idx="304">
                        <c:v>4.5043765996271086E-11</c:v>
                      </c:pt>
                      <c:pt idx="305">
                        <c:v>4.5015811912098673E-11</c:v>
                      </c:pt>
                      <c:pt idx="306">
                        <c:v>4.4988355094680022E-11</c:v>
                      </c:pt>
                      <c:pt idx="307">
                        <c:v>4.4961395153105047E-11</c:v>
                      </c:pt>
                      <c:pt idx="308">
                        <c:v>4.4934931696463474E-11</c:v>
                      </c:pt>
                      <c:pt idx="309">
                        <c:v>4.4908964333844893E-11</c:v>
                      </c:pt>
                      <c:pt idx="310">
                        <c:v>4.4883492674339366E-11</c:v>
                      </c:pt>
                      <c:pt idx="311">
                        <c:v>4.4858516327036289E-11</c:v>
                      </c:pt>
                      <c:pt idx="312">
                        <c:v>4.4834034920652724E-11</c:v>
                      </c:pt>
                      <c:pt idx="313">
                        <c:v>4.4810048149796057E-11</c:v>
                      </c:pt>
                      <c:pt idx="314">
                        <c:v>4.4786555721012695E-11</c:v>
                      </c:pt>
                      <c:pt idx="315">
                        <c:v>4.4763557340835759E-11</c:v>
                      </c:pt>
                      <c:pt idx="316">
                        <c:v>4.4741052715798551E-11</c:v>
                      </c:pt>
                      <c:pt idx="317">
                        <c:v>4.4719041552434793E-11</c:v>
                      </c:pt>
                      <c:pt idx="318">
                        <c:v>4.4697523557277566E-11</c:v>
                      </c:pt>
                      <c:pt idx="319">
                        <c:v>4.467649843686045E-11</c:v>
                      </c:pt>
                      <c:pt idx="320">
                        <c:v>4.4655965897716896E-11</c:v>
                      </c:pt>
                      <c:pt idx="321">
                        <c:v>4.4635925646380056E-11</c:v>
                      </c:pt>
                      <c:pt idx="322">
                        <c:v>4.4616377389383608E-11</c:v>
                      </c:pt>
                      <c:pt idx="323">
                        <c:v>4.4597320833260685E-11</c:v>
                      </c:pt>
                      <c:pt idx="324">
                        <c:v>4.4578755690467414E-11</c:v>
                      </c:pt>
                      <c:pt idx="325">
                        <c:v>4.4560681727482664E-11</c:v>
                      </c:pt>
                      <c:pt idx="326">
                        <c:v>4.4543098738265127E-11</c:v>
                      </c:pt>
                      <c:pt idx="327">
                        <c:v>4.4526006516878555E-11</c:v>
                      </c:pt>
                      <c:pt idx="328">
                        <c:v>4.4509404857386387E-11</c:v>
                      </c:pt>
                      <c:pt idx="329">
                        <c:v>4.4493293553852428E-11</c:v>
                      </c:pt>
                      <c:pt idx="330">
                        <c:v>4.4477672400340273E-11</c:v>
                      </c:pt>
                      <c:pt idx="331">
                        <c:v>4.4462541190913525E-11</c:v>
                      </c:pt>
                      <c:pt idx="332">
                        <c:v>4.4447899719636213E-11</c:v>
                      </c:pt>
                      <c:pt idx="333">
                        <c:v>4.4433747780571324E-11</c:v>
                      </c:pt>
                      <c:pt idx="334">
                        <c:v>4.4420085167783071E-11</c:v>
                      </c:pt>
                      <c:pt idx="335">
                        <c:v>4.440691167533506E-11</c:v>
                      </c:pt>
                      <c:pt idx="336">
                        <c:v>4.4394227098293302E-11</c:v>
                      </c:pt>
                      <c:pt idx="337">
                        <c:v>4.4382031266919741E-11</c:v>
                      </c:pt>
                      <c:pt idx="338">
                        <c:v>4.4370324053883357E-11</c:v>
                      </c:pt>
                      <c:pt idx="339">
                        <c:v>4.4359105334246744E-11</c:v>
                      </c:pt>
                      <c:pt idx="340">
                        <c:v>4.4348374983073047E-11</c:v>
                      </c:pt>
                      <c:pt idx="341">
                        <c:v>4.4338132875425211E-11</c:v>
                      </c:pt>
                      <c:pt idx="342">
                        <c:v>4.4328378886365984E-11</c:v>
                      </c:pt>
                      <c:pt idx="343">
                        <c:v>4.4319112890958719E-11</c:v>
                      </c:pt>
                      <c:pt idx="344">
                        <c:v>4.4310334764265952E-11</c:v>
                      </c:pt>
                      <c:pt idx="345">
                        <c:v>4.4302044381351034E-11</c:v>
                      </c:pt>
                      <c:pt idx="346">
                        <c:v>4.4294241617276716E-11</c:v>
                      </c:pt>
                      <c:pt idx="347">
                        <c:v>4.4286926347106155E-11</c:v>
                      </c:pt>
                      <c:pt idx="348">
                        <c:v>4.4280098445914482E-11</c:v>
                      </c:pt>
                      <c:pt idx="349">
                        <c:v>4.4273757806330288E-11</c:v>
                      </c:pt>
                      <c:pt idx="350">
                        <c:v>4.4267904371346921E-11</c:v>
                      </c:pt>
                      <c:pt idx="351">
                        <c:v>4.4262538092783869E-11</c:v>
                      </c:pt>
                      <c:pt idx="352">
                        <c:v>4.4257658922461081E-11</c:v>
                      </c:pt>
                      <c:pt idx="353">
                        <c:v>4.4253266812198233E-11</c:v>
                      </c:pt>
                      <c:pt idx="354">
                        <c:v>4.4249361713814652E-11</c:v>
                      </c:pt>
                      <c:pt idx="355">
                        <c:v>4.4245943579130072E-11</c:v>
                      </c:pt>
                      <c:pt idx="356">
                        <c:v>4.4243012359964369E-11</c:v>
                      </c:pt>
                      <c:pt idx="357">
                        <c:v>4.4240568008137084E-11</c:v>
                      </c:pt>
                      <c:pt idx="358">
                        <c:v>4.4238610475467707E-11</c:v>
                      </c:pt>
                      <c:pt idx="359">
                        <c:v>4.4237139713776177E-11</c:v>
                      </c:pt>
                      <c:pt idx="360">
                        <c:v>4.4236155674881809E-11</c:v>
                      </c:pt>
                      <c:pt idx="361">
                        <c:v>4.4235658316980556E-11</c:v>
                      </c:pt>
                      <c:pt idx="362">
                        <c:v>4.4235647645114865E-11</c:v>
                      </c:pt>
                      <c:pt idx="363">
                        <c:v>4.4236123685105226E-11</c:v>
                      </c:pt>
                      <c:pt idx="364">
                        <c:v>4.4237086462860749E-11</c:v>
                      </c:pt>
                      <c:pt idx="365">
                        <c:v>4.4238536004289683E-11</c:v>
                      </c:pt>
                      <c:pt idx="366">
                        <c:v>4.4240472335300946E-11</c:v>
                      </c:pt>
                      <c:pt idx="367">
                        <c:v>4.4242895481802952E-11</c:v>
                      </c:pt>
                      <c:pt idx="368">
                        <c:v>4.4245805469704253E-11</c:v>
                      </c:pt>
                      <c:pt idx="369">
                        <c:v>4.4249202324913643E-11</c:v>
                      </c:pt>
                      <c:pt idx="370">
                        <c:v>4.4253086073339694E-11</c:v>
                      </c:pt>
                      <c:pt idx="371">
                        <c:v>4.4257456740890969E-11</c:v>
                      </c:pt>
                      <c:pt idx="372">
                        <c:v>4.4262314353475862E-11</c:v>
                      </c:pt>
                      <c:pt idx="373">
                        <c:v>4.4267658938475597E-11</c:v>
                      </c:pt>
                      <c:pt idx="374">
                        <c:v>4.427349055785766E-11</c:v>
                      </c:pt>
                      <c:pt idx="375">
                        <c:v>4.4279809308527151E-11</c:v>
                      </c:pt>
                      <c:pt idx="376">
                        <c:v>4.428661528893077E-11</c:v>
                      </c:pt>
                      <c:pt idx="377">
                        <c:v>4.4293908597515457E-11</c:v>
                      </c:pt>
                      <c:pt idx="378">
                        <c:v>4.4301689332728481E-11</c:v>
                      </c:pt>
                      <c:pt idx="379">
                        <c:v>4.4309957593016387E-11</c:v>
                      </c:pt>
                      <c:pt idx="380">
                        <c:v>4.4318713476826069E-11</c:v>
                      </c:pt>
                      <c:pt idx="381">
                        <c:v>4.4327957082604861E-11</c:v>
                      </c:pt>
                      <c:pt idx="382">
                        <c:v>4.4337688508799663E-11</c:v>
                      </c:pt>
                      <c:pt idx="383">
                        <c:v>4.4347907853856975E-11</c:v>
                      </c:pt>
                      <c:pt idx="384">
                        <c:v>4.4358615216224137E-11</c:v>
                      </c:pt>
                      <c:pt idx="385">
                        <c:v>4.4369810694431835E-11</c:v>
                      </c:pt>
                      <c:pt idx="386">
                        <c:v>4.4381494406922613E-11</c:v>
                      </c:pt>
                      <c:pt idx="387">
                        <c:v>4.4393666517640681E-11</c:v>
                      </c:pt>
                      <c:pt idx="388">
                        <c:v>4.4406327196855161E-11</c:v>
                      </c:pt>
                      <c:pt idx="389">
                        <c:v>4.4419476614835208E-11</c:v>
                      </c:pt>
                      <c:pt idx="390">
                        <c:v>4.4433114941850182E-11</c:v>
                      </c:pt>
                      <c:pt idx="391">
                        <c:v>4.4447242348169377E-11</c:v>
                      </c:pt>
                      <c:pt idx="392">
                        <c:v>4.4461859004062182E-11</c:v>
                      </c:pt>
                      <c:pt idx="393">
                        <c:v>4.4476965079797891E-11</c:v>
                      </c:pt>
                      <c:pt idx="394">
                        <c:v>4.4492560745645495E-11</c:v>
                      </c:pt>
                      <c:pt idx="395">
                        <c:v>4.4508646171874493E-11</c:v>
                      </c:pt>
                      <c:pt idx="396">
                        <c:v>4.4525221528754076E-11</c:v>
                      </c:pt>
                      <c:pt idx="397">
                        <c:v>4.4542286986553718E-11</c:v>
                      </c:pt>
                      <c:pt idx="398">
                        <c:v>4.4559842743818002E-11</c:v>
                      </c:pt>
                      <c:pt idx="399">
                        <c:v>4.4577889045281287E-11</c:v>
                      </c:pt>
                      <c:pt idx="400">
                        <c:v>4.4596426115317053E-11</c:v>
                      </c:pt>
                      <c:pt idx="401">
                        <c:v>4.4615454177988507E-11</c:v>
                      </c:pt>
                      <c:pt idx="402">
                        <c:v>4.4634973457359741E-11</c:v>
                      </c:pt>
                      <c:pt idx="403">
                        <c:v>4.4654984177494526E-11</c:v>
                      </c:pt>
                      <c:pt idx="404">
                        <c:v>4.4675486564915438E-11</c:v>
                      </c:pt>
                      <c:pt idx="405">
                        <c:v>4.4696480868059486E-11</c:v>
                      </c:pt>
                      <c:pt idx="406">
                        <c:v>4.4717967346868559E-11</c:v>
                      </c:pt>
                      <c:pt idx="407">
                        <c:v>4.4739946261386534E-11</c:v>
                      </c:pt>
                      <c:pt idx="408">
                        <c:v>4.4762417871656888E-11</c:v>
                      </c:pt>
                      <c:pt idx="409">
                        <c:v>4.478538243772366E-11</c:v>
                      </c:pt>
                      <c:pt idx="410">
                        <c:v>4.4808840211526614E-11</c:v>
                      </c:pt>
                      <c:pt idx="411">
                        <c:v>4.4832791442672384E-11</c:v>
                      </c:pt>
                      <c:pt idx="412">
                        <c:v>4.4857236440448617E-11</c:v>
                      </c:pt>
                      <c:pt idx="413">
                        <c:v>4.4882175519275063E-11</c:v>
                      </c:pt>
                      <c:pt idx="414">
                        <c:v>4.4907608993571701E-11</c:v>
                      </c:pt>
                      <c:pt idx="415">
                        <c:v>4.4933537177758451E-11</c:v>
                      </c:pt>
                      <c:pt idx="416">
                        <c:v>4.4959960386255084E-11</c:v>
                      </c:pt>
                      <c:pt idx="417">
                        <c:v>4.4986878933481579E-11</c:v>
                      </c:pt>
                      <c:pt idx="418">
                        <c:v>4.5014293133857661E-11</c:v>
                      </c:pt>
                      <c:pt idx="419">
                        <c:v>4.5042203301803495E-11</c:v>
                      </c:pt>
                      <c:pt idx="420">
                        <c:v>4.5070609751738641E-11</c:v>
                      </c:pt>
                      <c:pt idx="421">
                        <c:v>4.509951279808321E-11</c:v>
                      </c:pt>
                      <c:pt idx="422">
                        <c:v>4.5128912755525164E-11</c:v>
                      </c:pt>
                      <c:pt idx="423">
                        <c:v>4.5158809963469992E-11</c:v>
                      </c:pt>
                      <c:pt idx="424">
                        <c:v>4.5189204805397257E-11</c:v>
                      </c:pt>
                      <c:pt idx="425">
                        <c:v>4.5220097669324015E-11</c:v>
                      </c:pt>
                      <c:pt idx="426">
                        <c:v>4.5251488943267164E-11</c:v>
                      </c:pt>
                      <c:pt idx="427">
                        <c:v>4.5283379015243746E-11</c:v>
                      </c:pt>
                      <c:pt idx="428">
                        <c:v>4.5315768273270849E-11</c:v>
                      </c:pt>
                      <c:pt idx="429">
                        <c:v>4.5348657105365353E-11</c:v>
                      </c:pt>
                      <c:pt idx="430">
                        <c:v>4.5382045899544518E-11</c:v>
                      </c:pt>
                      <c:pt idx="431">
                        <c:v>4.5415935043825233E-11</c:v>
                      </c:pt>
                      <c:pt idx="432">
                        <c:v>4.5450324926224558E-11</c:v>
                      </c:pt>
                      <c:pt idx="433">
                        <c:v>4.548521593475938E-11</c:v>
                      </c:pt>
                      <c:pt idx="434">
                        <c:v>4.5520608457446676E-11</c:v>
                      </c:pt>
                      <c:pt idx="435">
                        <c:v>4.5556502893977618E-11</c:v>
                      </c:pt>
                      <c:pt idx="436">
                        <c:v>4.5592899694483421E-11</c:v>
                      </c:pt>
                      <c:pt idx="437">
                        <c:v>4.5629799322581448E-11</c:v>
                      </c:pt>
                      <c:pt idx="438">
                        <c:v>4.5667202241888442E-11</c:v>
                      </c:pt>
                      <c:pt idx="439">
                        <c:v>4.5705108916022101E-11</c:v>
                      </c:pt>
                      <c:pt idx="440">
                        <c:v>4.5743519808599225E-11</c:v>
                      </c:pt>
                      <c:pt idx="441">
                        <c:v>4.5782435383236919E-11</c:v>
                      </c:pt>
                      <c:pt idx="442">
                        <c:v>4.5821856103552526E-11</c:v>
                      </c:pt>
                      <c:pt idx="443">
                        <c:v>4.5861782433163363E-11</c:v>
                      </c:pt>
                      <c:pt idx="444">
                        <c:v>4.590221483568621E-11</c:v>
                      </c:pt>
                      <c:pt idx="445">
                        <c:v>4.5943153774738547E-11</c:v>
                      </c:pt>
                      <c:pt idx="446">
                        <c:v>4.5984599713937187E-11</c:v>
                      </c:pt>
                      <c:pt idx="447">
                        <c:v>4.6026553120739039E-11</c:v>
                      </c:pt>
                      <c:pt idx="448">
                        <c:v>4.6069014507867779E-11</c:v>
                      </c:pt>
                      <c:pt idx="449">
                        <c:v>4.6111984417099004E-11</c:v>
                      </c:pt>
                      <c:pt idx="450">
                        <c:v>4.6155463390662072E-11</c:v>
                      </c:pt>
                      <c:pt idx="451">
                        <c:v>4.6199451970786352E-11</c:v>
                      </c:pt>
                      <c:pt idx="452">
                        <c:v>4.6243950699700996E-11</c:v>
                      </c:pt>
                      <c:pt idx="453">
                        <c:v>4.6288960119635381E-11</c:v>
                      </c:pt>
                      <c:pt idx="454">
                        <c:v>4.6334480772818889E-11</c:v>
                      </c:pt>
                      <c:pt idx="455">
                        <c:v>4.638051320148102E-11</c:v>
                      </c:pt>
                      <c:pt idx="456">
                        <c:v>4.6427057947851009E-11</c:v>
                      </c:pt>
                      <c:pt idx="457">
                        <c:v>4.6474115554158187E-11</c:v>
                      </c:pt>
                      <c:pt idx="458">
                        <c:v>4.6521686562631918E-11</c:v>
                      </c:pt>
                      <c:pt idx="459">
                        <c:v>4.6569771516052287E-11</c:v>
                      </c:pt>
                      <c:pt idx="460">
                        <c:v>4.6618370989207438E-11</c:v>
                      </c:pt>
                      <c:pt idx="461">
                        <c:v>4.6667485603753721E-11</c:v>
                      </c:pt>
                      <c:pt idx="462">
                        <c:v>4.67171159849469E-11</c:v>
                      </c:pt>
                      <c:pt idx="463">
                        <c:v>4.6767262758042169E-11</c:v>
                      </c:pt>
                      <c:pt idx="464">
                        <c:v>4.6817926548294954E-11</c:v>
                      </c:pt>
                      <c:pt idx="465">
                        <c:v>4.6869107980960988E-11</c:v>
                      </c:pt>
                      <c:pt idx="466">
                        <c:v>4.6920807681295652E-11</c:v>
                      </c:pt>
                      <c:pt idx="467">
                        <c:v>4.6973026274554185E-11</c:v>
                      </c:pt>
                      <c:pt idx="468">
                        <c:v>4.7025764385992138E-11</c:v>
                      </c:pt>
                      <c:pt idx="469">
                        <c:v>4.7079022640865118E-11</c:v>
                      </c:pt>
                      <c:pt idx="470">
                        <c:v>4.7132801664428308E-11</c:v>
                      </c:pt>
                      <c:pt idx="471">
                        <c:v>4.7187102081904317E-11</c:v>
                      </c:pt>
                      <c:pt idx="472">
                        <c:v>4.7241924534942693E-11</c:v>
                      </c:pt>
                      <c:pt idx="473">
                        <c:v>4.7297269725303524E-11</c:v>
                      </c:pt>
                      <c:pt idx="474">
                        <c:v>4.7353138367701478E-11</c:v>
                      </c:pt>
                      <c:pt idx="475">
                        <c:v>4.7409531176851158E-11</c:v>
                      </c:pt>
                      <c:pt idx="476">
                        <c:v>4.7466448867467039E-11</c:v>
                      </c:pt>
                      <c:pt idx="477">
                        <c:v>4.7523892154263742E-11</c:v>
                      </c:pt>
                      <c:pt idx="478">
                        <c:v>4.7581861751955923E-11</c:v>
                      </c:pt>
                      <c:pt idx="479">
                        <c:v>4.764035837525821E-11</c:v>
                      </c:pt>
                      <c:pt idx="480">
                        <c:v>4.7699382738885053E-11</c:v>
                      </c:pt>
                      <c:pt idx="481">
                        <c:v>4.7758935557550918E-11</c:v>
                      </c:pt>
                      <c:pt idx="482">
                        <c:v>4.7819017545970796E-11</c:v>
                      </c:pt>
                      <c:pt idx="483">
                        <c:v>4.7879629418858781E-11</c:v>
                      </c:pt>
                      <c:pt idx="484">
                        <c:v>4.7940771896413417E-11</c:v>
                      </c:pt>
                      <c:pt idx="485">
                        <c:v>4.8002445758792336E-11</c:v>
                      </c:pt>
                      <c:pt idx="486">
                        <c:v>4.8064651819330245E-11</c:v>
                      </c:pt>
                      <c:pt idx="487">
                        <c:v>4.812739089160271E-11</c:v>
                      </c:pt>
                      <c:pt idx="488">
                        <c:v>4.8190663789185233E-11</c:v>
                      </c:pt>
                      <c:pt idx="489">
                        <c:v>4.8254471325652991E-11</c:v>
                      </c:pt>
                      <c:pt idx="490">
                        <c:v>4.8318814314581661E-11</c:v>
                      </c:pt>
                      <c:pt idx="491">
                        <c:v>4.8383693569546989E-11</c:v>
                      </c:pt>
                      <c:pt idx="492">
                        <c:v>4.8449109904123913E-11</c:v>
                      </c:pt>
                      <c:pt idx="493">
                        <c:v>4.8515064131888357E-11</c:v>
                      </c:pt>
                      <c:pt idx="494">
                        <c:v>4.8581557066415639E-11</c:v>
                      </c:pt>
                      <c:pt idx="495">
                        <c:v>4.8648589521281093E-11</c:v>
                      </c:pt>
                      <c:pt idx="496">
                        <c:v>4.87161623105117E-11</c:v>
                      </c:pt>
                      <c:pt idx="497">
                        <c:v>4.8784276294439849E-11</c:v>
                      </c:pt>
                      <c:pt idx="498">
                        <c:v>4.8852932395645732E-11</c:v>
                      </c:pt>
                      <c:pt idx="499">
                        <c:v>4.892213154038395E-11</c:v>
                      </c:pt>
                      <c:pt idx="500">
                        <c:v>4.8991874654909819E-11</c:v>
                      </c:pt>
                      <c:pt idx="501">
                        <c:v>4.9062162665478523E-11</c:v>
                      </c:pt>
                      <c:pt idx="502">
                        <c:v>4.9132996498345028E-11</c:v>
                      </c:pt>
                      <c:pt idx="503">
                        <c:v>4.9204377079764279E-11</c:v>
                      </c:pt>
                      <c:pt idx="504">
                        <c:v>4.9276305335991656E-11</c:v>
                      </c:pt>
                      <c:pt idx="505">
                        <c:v>4.9348782193281928E-11</c:v>
                      </c:pt>
                      <c:pt idx="506">
                        <c:v>4.9421808577890412E-11</c:v>
                      </c:pt>
                      <c:pt idx="507">
                        <c:v>4.9495385416072121E-11</c:v>
                      </c:pt>
                      <c:pt idx="508">
                        <c:v>4.9569513633650645E-11</c:v>
                      </c:pt>
                      <c:pt idx="509">
                        <c:v>4.964419418125822E-11</c:v>
                      </c:pt>
                      <c:pt idx="510">
                        <c:v>4.971942810142372E-11</c:v>
                      </c:pt>
                      <c:pt idx="511">
                        <c:v>4.9795216453517477E-11</c:v>
                      </c:pt>
                      <c:pt idx="512">
                        <c:v>4.9871560296910271E-11</c:v>
                      </c:pt>
                      <c:pt idx="513">
                        <c:v>4.9948460690973197E-11</c:v>
                      </c:pt>
                      <c:pt idx="514">
                        <c:v>5.0025918695076634E-11</c:v>
                      </c:pt>
                      <c:pt idx="515">
                        <c:v>5.0103935368591549E-11</c:v>
                      </c:pt>
                      <c:pt idx="516">
                        <c:v>5.0182511770888636E-11</c:v>
                      </c:pt>
                      <c:pt idx="517">
                        <c:v>5.0261648961338895E-11</c:v>
                      </c:pt>
                      <c:pt idx="518">
                        <c:v>5.0341347999312833E-11</c:v>
                      </c:pt>
                      <c:pt idx="519">
                        <c:v>5.0421609944181417E-11</c:v>
                      </c:pt>
                      <c:pt idx="520">
                        <c:v>5.0502435855315187E-11</c:v>
                      </c:pt>
                      <c:pt idx="521">
                        <c:v>5.0583826798382552E-11</c:v>
                      </c:pt>
                      <c:pt idx="522">
                        <c:v>5.0665783943978224E-11</c:v>
                      </c:pt>
                      <c:pt idx="523">
                        <c:v>5.0748308514929054E-11</c:v>
                      </c:pt>
                      <c:pt idx="524">
                        <c:v>5.0831401734112526E-11</c:v>
                      </c:pt>
                      <c:pt idx="525">
                        <c:v>5.091506482440699E-11</c:v>
                      </c:pt>
                      <c:pt idx="526">
                        <c:v>5.0999299008690444E-11</c:v>
                      </c:pt>
                      <c:pt idx="527">
                        <c:v>5.108410550984051E-11</c:v>
                      </c:pt>
                      <c:pt idx="528">
                        <c:v>5.1169485550735575E-11</c:v>
                      </c:pt>
                      <c:pt idx="529">
                        <c:v>5.1255440354253265E-11</c:v>
                      </c:pt>
                      <c:pt idx="530">
                        <c:v>5.1341971143271935E-11</c:v>
                      </c:pt>
                      <c:pt idx="531">
                        <c:v>5.1429079140669219E-11</c:v>
                      </c:pt>
                      <c:pt idx="532">
                        <c:v>5.1516765569323342E-11</c:v>
                      </c:pt>
                      <c:pt idx="533">
                        <c:v>5.1605031649767468E-11</c:v>
                      </c:pt>
                      <c:pt idx="534">
                        <c:v>5.1693878692348286E-11</c:v>
                      </c:pt>
                      <c:pt idx="535">
                        <c:v>5.1783308124070873E-11</c:v>
                      </c:pt>
                      <c:pt idx="536">
                        <c:v>5.1873321376728465E-11</c:v>
                      </c:pt>
                      <c:pt idx="537">
                        <c:v>5.19639198821134E-11</c:v>
                      </c:pt>
                      <c:pt idx="538">
                        <c:v>5.2055105072018975E-11</c:v>
                      </c:pt>
                      <c:pt idx="539">
                        <c:v>5.2146878378237708E-11</c:v>
                      </c:pt>
                      <c:pt idx="540">
                        <c:v>5.2239241232562482E-11</c:v>
                      </c:pt>
                      <c:pt idx="541">
                        <c:v>5.2332195066786378E-11</c:v>
                      </c:pt>
                      <c:pt idx="542">
                        <c:v>5.2425741312701934E-11</c:v>
                      </c:pt>
                      <c:pt idx="543">
                        <c:v>5.2519881402102059E-11</c:v>
                      </c:pt>
                      <c:pt idx="544">
                        <c:v>5.2614616766779602E-11</c:v>
                      </c:pt>
                      <c:pt idx="545">
                        <c:v>5.2709948835165769E-11</c:v>
                      </c:pt>
                      <c:pt idx="546">
                        <c:v>5.2805879086866103E-11</c:v>
                      </c:pt>
                      <c:pt idx="547">
                        <c:v>5.2902409201294713E-11</c:v>
                      </c:pt>
                      <c:pt idx="548">
                        <c:v>5.299954088725298E-11</c:v>
                      </c:pt>
                      <c:pt idx="549">
                        <c:v>5.3097275853542678E-11</c:v>
                      </c:pt>
                      <c:pt idx="550">
                        <c:v>5.3195615808965394E-11</c:v>
                      </c:pt>
                      <c:pt idx="551">
                        <c:v>5.329456246232269E-11</c:v>
                      </c:pt>
                      <c:pt idx="552">
                        <c:v>5.3394117522416522E-11</c:v>
                      </c:pt>
                      <c:pt idx="553">
                        <c:v>5.3494282698048081E-11</c:v>
                      </c:pt>
                      <c:pt idx="554">
                        <c:v>5.3595059698019512E-11</c:v>
                      </c:pt>
                      <c:pt idx="555">
                        <c:v>5.369645023113202E-11</c:v>
                      </c:pt>
                      <c:pt idx="556">
                        <c:v>5.3798456006187542E-11</c:v>
                      </c:pt>
                      <c:pt idx="557">
                        <c:v>5.390107873172179E-11</c:v>
                      </c:pt>
                      <c:pt idx="558">
                        <c:v>5.4004320121341244E-11</c:v>
                      </c:pt>
                      <c:pt idx="559">
                        <c:v>5.4108182156170134E-11</c:v>
                      </c:pt>
                      <c:pt idx="560">
                        <c:v>5.4212666924423326E-11</c:v>
                      </c:pt>
                      <c:pt idx="561">
                        <c:v>5.4317776514315904E-11</c:v>
                      </c:pt>
                      <c:pt idx="562">
                        <c:v>5.4423513014062746E-11</c:v>
                      </c:pt>
                      <c:pt idx="563">
                        <c:v>5.4529878511878878E-11</c:v>
                      </c:pt>
                      <c:pt idx="564">
                        <c:v>5.4636875095979224E-11</c:v>
                      </c:pt>
                      <c:pt idx="565">
                        <c:v>5.4744504854578591E-11</c:v>
                      </c:pt>
                      <c:pt idx="566">
                        <c:v>5.4852769875892289E-11</c:v>
                      </c:pt>
                      <c:pt idx="567">
                        <c:v>5.4961672248134983E-11</c:v>
                      </c:pt>
                      <c:pt idx="568">
                        <c:v>5.5071214059521726E-11</c:v>
                      </c:pt>
                      <c:pt idx="569">
                        <c:v>5.5181397398267589E-11</c:v>
                      </c:pt>
                      <c:pt idx="570">
                        <c:v>5.529222433605085E-11</c:v>
                      </c:pt>
                      <c:pt idx="571">
                        <c:v>5.540369720309885E-11</c:v>
                      </c:pt>
                      <c:pt idx="572">
                        <c:v>5.5515818615330522E-11</c:v>
                      </c:pt>
                      <c:pt idx="573">
                        <c:v>5.5628591194705036E-11</c:v>
                      </c:pt>
                      <c:pt idx="574">
                        <c:v>5.5742017563181972E-11</c:v>
                      </c:pt>
                      <c:pt idx="575">
                        <c:v>5.5856100342720669E-11</c:v>
                      </c:pt>
                      <c:pt idx="576">
                        <c:v>5.5970842155280739E-11</c:v>
                      </c:pt>
                      <c:pt idx="577">
                        <c:v>5.608624562282152E-11</c:v>
                      </c:pt>
                      <c:pt idx="578">
                        <c:v>5.6202313367302179E-11</c:v>
                      </c:pt>
                      <c:pt idx="579">
                        <c:v>5.6319048010682513E-11</c:v>
                      </c:pt>
                      <c:pt idx="580">
                        <c:v>5.6436452174921856E-11</c:v>
                      </c:pt>
                      <c:pt idx="581">
                        <c:v>5.6554528481979613E-11</c:v>
                      </c:pt>
                      <c:pt idx="582">
                        <c:v>5.6673279534484235E-11</c:v>
                      </c:pt>
                      <c:pt idx="583">
                        <c:v>5.6792708106884567E-11</c:v>
                      </c:pt>
                      <c:pt idx="584">
                        <c:v>5.6912817530028435E-11</c:v>
                      </c:pt>
                      <c:pt idx="585">
                        <c:v>5.7033611192574031E-11</c:v>
                      </c:pt>
                      <c:pt idx="586">
                        <c:v>5.7155092483179593E-11</c:v>
                      </c:pt>
                      <c:pt idx="587">
                        <c:v>5.727726479050299E-11</c:v>
                      </c:pt>
                      <c:pt idx="588">
                        <c:v>5.740013150320248E-11</c:v>
                      </c:pt>
                      <c:pt idx="589">
                        <c:v>5.7523696009936068E-11</c:v>
                      </c:pt>
                      <c:pt idx="590">
                        <c:v>5.7647961699361784E-11</c:v>
                      </c:pt>
                      <c:pt idx="591">
                        <c:v>5.7772931960137918E-11</c:v>
                      </c:pt>
                      <c:pt idx="592">
                        <c:v>5.7898610180922476E-11</c:v>
                      </c:pt>
                      <c:pt idx="593">
                        <c:v>5.802499975037372E-11</c:v>
                      </c:pt>
                      <c:pt idx="594">
                        <c:v>5.815210405086037E-11</c:v>
                      </c:pt>
                      <c:pt idx="595">
                        <c:v>5.8279926490700962E-11</c:v>
                      </c:pt>
                      <c:pt idx="596">
                        <c:v>5.8408471329318643E-11</c:v>
                      </c:pt>
                      <c:pt idx="597">
                        <c:v>5.8537743074104974E-11</c:v>
                      </c:pt>
                      <c:pt idx="598">
                        <c:v>5.8667746232451537E-11</c:v>
                      </c:pt>
                      <c:pt idx="599">
                        <c:v>5.8798485311749759E-11</c:v>
                      </c:pt>
                      <c:pt idx="600">
                        <c:v>5.8929964819390977E-11</c:v>
                      </c:pt>
                      <c:pt idx="601">
                        <c:v>5.9062189262766799E-11</c:v>
                      </c:pt>
                      <c:pt idx="602">
                        <c:v>5.9195163149268844E-11</c:v>
                      </c:pt>
                      <c:pt idx="603">
                        <c:v>5.9328890986288244E-11</c:v>
                      </c:pt>
                      <c:pt idx="604">
                        <c:v>5.946337728121663E-11</c:v>
                      </c:pt>
                      <c:pt idx="605">
                        <c:v>5.9598626541445547E-11</c:v>
                      </c:pt>
                      <c:pt idx="606">
                        <c:v>5.9734643274366434E-11</c:v>
                      </c:pt>
                      <c:pt idx="607">
                        <c:v>5.9871431917490901E-11</c:v>
                      </c:pt>
                      <c:pt idx="608">
                        <c:v>6.0008997855272213E-11</c:v>
                      </c:pt>
                      <c:pt idx="609">
                        <c:v>6.0147347241838718E-11</c:v>
                      </c:pt>
                      <c:pt idx="610">
                        <c:v>6.0286486235742578E-11</c:v>
                      </c:pt>
                      <c:pt idx="611">
                        <c:v>6.0426420995535952E-11</c:v>
                      </c:pt>
                      <c:pt idx="612">
                        <c:v>6.0567157679770912E-11</c:v>
                      </c:pt>
                      <c:pt idx="613">
                        <c:v>6.0708702447000173E-11</c:v>
                      </c:pt>
                      <c:pt idx="614">
                        <c:v>6.085106145577551E-11</c:v>
                      </c:pt>
                      <c:pt idx="615">
                        <c:v>6.099424086464925E-11</c:v>
                      </c:pt>
                      <c:pt idx="616">
                        <c:v>6.1138246832173711E-11</c:v>
                      </c:pt>
                      <c:pt idx="617">
                        <c:v>6.1283085516901182E-11</c:v>
                      </c:pt>
                      <c:pt idx="618">
                        <c:v>6.142876307738385E-11</c:v>
                      </c:pt>
                      <c:pt idx="619">
                        <c:v>6.1561749900074676E-11</c:v>
                      </c:pt>
                      <c:pt idx="620">
                        <c:v>6.1683980438490857E-11</c:v>
                      </c:pt>
                      <c:pt idx="621">
                        <c:v>6.1804042061094193E-11</c:v>
                      </c:pt>
                      <c:pt idx="622">
                        <c:v>6.1921934767884554E-11</c:v>
                      </c:pt>
                      <c:pt idx="623">
                        <c:v>6.2037658558862084E-11</c:v>
                      </c:pt>
                      <c:pt idx="624">
                        <c:v>6.215121343402682E-11</c:v>
                      </c:pt>
                      <c:pt idx="625">
                        <c:v>6.226259939337853E-11</c:v>
                      </c:pt>
                      <c:pt idx="626">
                        <c:v>6.2371816436917434E-11</c:v>
                      </c:pt>
                      <c:pt idx="627">
                        <c:v>6.2478864564643545E-11</c:v>
                      </c:pt>
                      <c:pt idx="628">
                        <c:v>6.2583743776556824E-11</c:v>
                      </c:pt>
                      <c:pt idx="629">
                        <c:v>6.2686454072657103E-11</c:v>
                      </c:pt>
                      <c:pt idx="630">
                        <c:v>6.2786995452944368E-11</c:v>
                      </c:pt>
                      <c:pt idx="631">
                        <c:v>6.2885367917419022E-11</c:v>
                      </c:pt>
                      <c:pt idx="632">
                        <c:v>6.2981571466080662E-11</c:v>
                      </c:pt>
                      <c:pt idx="633">
                        <c:v>6.3075606098929509E-11</c:v>
                      </c:pt>
                      <c:pt idx="634">
                        <c:v>6.316747181596533E-11</c:v>
                      </c:pt>
                      <c:pt idx="635">
                        <c:v>6.3257168617188345E-11</c:v>
                      </c:pt>
                      <c:pt idx="636">
                        <c:v>6.3344696502598554E-11</c:v>
                      </c:pt>
                      <c:pt idx="637">
                        <c:v>6.343005547219593E-11</c:v>
                      </c:pt>
                      <c:pt idx="638">
                        <c:v>6.351324552598032E-11</c:v>
                      </c:pt>
                      <c:pt idx="639">
                        <c:v>6.3594266663951877E-11</c:v>
                      </c:pt>
                      <c:pt idx="640">
                        <c:v>6.3673118886110434E-11</c:v>
                      </c:pt>
                      <c:pt idx="641">
                        <c:v>6.3749802192456379E-11</c:v>
                      </c:pt>
                      <c:pt idx="642">
                        <c:v>6.3824316582989324E-11</c:v>
                      </c:pt>
                      <c:pt idx="643">
                        <c:v>6.3896662057709256E-11</c:v>
                      </c:pt>
                      <c:pt idx="644">
                        <c:v>6.3966838616616563E-11</c:v>
                      </c:pt>
                      <c:pt idx="645">
                        <c:v>6.4034846259710882E-11</c:v>
                      </c:pt>
                      <c:pt idx="646">
                        <c:v>6.4100684986992176E-11</c:v>
                      </c:pt>
                      <c:pt idx="647">
                        <c:v>6.4164354798460857E-11</c:v>
                      </c:pt>
                      <c:pt idx="648">
                        <c:v>6.4225855694116525E-11</c:v>
                      </c:pt>
                      <c:pt idx="649">
                        <c:v>6.4285187673959194E-11</c:v>
                      </c:pt>
                      <c:pt idx="650">
                        <c:v>6.4342350737989224E-11</c:v>
                      </c:pt>
                      <c:pt idx="651">
                        <c:v>6.4397344886206279E-11</c:v>
                      </c:pt>
                      <c:pt idx="652">
                        <c:v>6.4450170118610309E-11</c:v>
                      </c:pt>
                      <c:pt idx="653">
                        <c:v>6.450082643520174E-11</c:v>
                      </c:pt>
                      <c:pt idx="654">
                        <c:v>6.4549313835980131E-11</c:v>
                      </c:pt>
                      <c:pt idx="655">
                        <c:v>6.4595632320945742E-11</c:v>
                      </c:pt>
                      <c:pt idx="656">
                        <c:v>6.463978189009834E-11</c:v>
                      </c:pt>
                      <c:pt idx="657">
                        <c:v>6.4681762543438119E-11</c:v>
                      </c:pt>
                      <c:pt idx="658">
                        <c:v>6.4721574280965079E-11</c:v>
                      </c:pt>
                      <c:pt idx="659">
                        <c:v>6.4759217102679233E-11</c:v>
                      </c:pt>
                      <c:pt idx="660">
                        <c:v>6.4794691008580387E-11</c:v>
                      </c:pt>
                      <c:pt idx="661">
                        <c:v>6.4827995998668721E-11</c:v>
                      </c:pt>
                      <c:pt idx="662">
                        <c:v>6.4859132072944056E-11</c:v>
                      </c:pt>
                      <c:pt idx="663">
                        <c:v>6.4888099231406765E-11</c:v>
                      </c:pt>
                      <c:pt idx="664">
                        <c:v>6.4914897474056267E-11</c:v>
                      </c:pt>
                      <c:pt idx="665">
                        <c:v>6.4939526800893144E-11</c:v>
                      </c:pt>
                      <c:pt idx="666">
                        <c:v>6.4961987211917021E-11</c:v>
                      </c:pt>
                      <c:pt idx="667">
                        <c:v>6.4982278707128105E-11</c:v>
                      </c:pt>
                      <c:pt idx="668">
                        <c:v>6.5000401286526382E-11</c:v>
                      </c:pt>
                      <c:pt idx="669">
                        <c:v>6.5016354950111634E-11</c:v>
                      </c:pt>
                      <c:pt idx="670">
                        <c:v>6.5030139697884053E-11</c:v>
                      </c:pt>
                      <c:pt idx="671">
                        <c:v>6.5041755529843692E-11</c:v>
                      </c:pt>
                      <c:pt idx="672">
                        <c:v>6.5051202445990305E-11</c:v>
                      </c:pt>
                      <c:pt idx="673">
                        <c:v>6.5058480446324125E-11</c:v>
                      </c:pt>
                      <c:pt idx="674">
                        <c:v>6.5063589530845126E-11</c:v>
                      </c:pt>
                      <c:pt idx="675">
                        <c:v>6.5066529699553282E-11</c:v>
                      </c:pt>
                      <c:pt idx="676">
                        <c:v>6.5067300952448489E-11</c:v>
                      </c:pt>
                      <c:pt idx="677">
                        <c:v>6.5065903289530645E-11</c:v>
                      </c:pt>
                      <c:pt idx="678">
                        <c:v>6.5062336710800201E-11</c:v>
                      </c:pt>
                      <c:pt idx="679">
                        <c:v>6.5056601216256744E-11</c:v>
                      </c:pt>
                      <c:pt idx="680">
                        <c:v>6.5048696805900481E-11</c:v>
                      </c:pt>
                      <c:pt idx="681">
                        <c:v>6.5038623479731192E-11</c:v>
                      </c:pt>
                      <c:pt idx="682">
                        <c:v>6.5023604745489016E-11</c:v>
                      </c:pt>
                      <c:pt idx="683">
                        <c:v>6.5004641273281791E-11</c:v>
                      </c:pt>
                      <c:pt idx="684">
                        <c:v>6.498510994817417E-11</c:v>
                      </c:pt>
                      <c:pt idx="685">
                        <c:v>6.4965010770166592E-11</c:v>
                      </c:pt>
                      <c:pt idx="686">
                        <c:v>6.4944343739258839E-11</c:v>
                      </c:pt>
                      <c:pt idx="687">
                        <c:v>6.4923108855450729E-11</c:v>
                      </c:pt>
                      <c:pt idx="688">
                        <c:v>6.4901306118742612E-11</c:v>
                      </c:pt>
                      <c:pt idx="689">
                        <c:v>6.4878935529134318E-11</c:v>
                      </c:pt>
                      <c:pt idx="690">
                        <c:v>6.4855997086625642E-11</c:v>
                      </c:pt>
                      <c:pt idx="691">
                        <c:v>6.483249079121701E-11</c:v>
                      </c:pt>
                      <c:pt idx="692">
                        <c:v>6.4808416642907995E-11</c:v>
                      </c:pt>
                      <c:pt idx="693">
                        <c:v>6.4783774641699011E-11</c:v>
                      </c:pt>
                      <c:pt idx="694">
                        <c:v>6.4758564787589644E-11</c:v>
                      </c:pt>
                      <c:pt idx="695">
                        <c:v>6.4732787080580309E-11</c:v>
                      </c:pt>
                      <c:pt idx="696">
                        <c:v>6.470644152067059E-11</c:v>
                      </c:pt>
                      <c:pt idx="697">
                        <c:v>6.4679528107860709E-11</c:v>
                      </c:pt>
                      <c:pt idx="698">
                        <c:v>6.4652046842150626E-11</c:v>
                      </c:pt>
                      <c:pt idx="699">
                        <c:v>6.4630628262319834E-11</c:v>
                      </c:pt>
                      <c:pt idx="700">
                        <c:v>6.4612395119803996E-11</c:v>
                      </c:pt>
                      <c:pt idx="701">
                        <c:v>6.4592235868844328E-11</c:v>
                      </c:pt>
                      <c:pt idx="702">
                        <c:v>6.4570150509440867E-11</c:v>
                      </c:pt>
                      <c:pt idx="703">
                        <c:v>6.4546139041593562E-11</c:v>
                      </c:pt>
                      <c:pt idx="704">
                        <c:v>6.4520201465302259E-11</c:v>
                      </c:pt>
                      <c:pt idx="705">
                        <c:v>6.4492337780567137E-11</c:v>
                      </c:pt>
                      <c:pt idx="706">
                        <c:v>6.4462547987388391E-11</c:v>
                      </c:pt>
                      <c:pt idx="707">
                        <c:v>6.443083208576562E-11</c:v>
                      </c:pt>
                      <c:pt idx="708">
                        <c:v>6.439719007569907E-11</c:v>
                      </c:pt>
                      <c:pt idx="709">
                        <c:v>6.4361621957188664E-11</c:v>
                      </c:pt>
                      <c:pt idx="710">
                        <c:v>6.4324127730234452E-11</c:v>
                      </c:pt>
                      <c:pt idx="711">
                        <c:v>6.4284707394836228E-11</c:v>
                      </c:pt>
                      <c:pt idx="712">
                        <c:v>6.424336095099438E-11</c:v>
                      </c:pt>
                      <c:pt idx="713">
                        <c:v>6.4200088398708546E-11</c:v>
                      </c:pt>
                      <c:pt idx="714">
                        <c:v>6.4154889737979036E-11</c:v>
                      </c:pt>
                      <c:pt idx="715">
                        <c:v>6.4107764968805553E-11</c:v>
                      </c:pt>
                      <c:pt idx="716">
                        <c:v>6.4058714091188252E-11</c:v>
                      </c:pt>
                      <c:pt idx="717">
                        <c:v>6.4007737105127133E-11</c:v>
                      </c:pt>
                      <c:pt idx="718">
                        <c:v>6.395483401062217E-11</c:v>
                      </c:pt>
                      <c:pt idx="719">
                        <c:v>6.3900004807673415E-11</c:v>
                      </c:pt>
                      <c:pt idx="720">
                        <c:v>6.3843249496280622E-11</c:v>
                      </c:pt>
                      <c:pt idx="721">
                        <c:v>6.3784568076444244E-11</c:v>
                      </c:pt>
                      <c:pt idx="722">
                        <c:v>6.3723960548163828E-11</c:v>
                      </c:pt>
                      <c:pt idx="723">
                        <c:v>6.3661426911439607E-11</c:v>
                      </c:pt>
                      <c:pt idx="724">
                        <c:v>6.3596967166271762E-11</c:v>
                      </c:pt>
                      <c:pt idx="725">
                        <c:v>6.3530581312659891E-11</c:v>
                      </c:pt>
                      <c:pt idx="726">
                        <c:v>6.3462269350604203E-11</c:v>
                      </c:pt>
                      <c:pt idx="727">
                        <c:v>6.3392031280104723E-11</c:v>
                      </c:pt>
                      <c:pt idx="728">
                        <c:v>6.3319867101161205E-11</c:v>
                      </c:pt>
                      <c:pt idx="729">
                        <c:v>6.3245776813774076E-11</c:v>
                      </c:pt>
                      <c:pt idx="730">
                        <c:v>6.3169760417942934E-11</c:v>
                      </c:pt>
                      <c:pt idx="731">
                        <c:v>6.3091817913668182E-11</c:v>
                      </c:pt>
                      <c:pt idx="732">
                        <c:v>6.3011949300949379E-11</c:v>
                      </c:pt>
                      <c:pt idx="733">
                        <c:v>6.2930154579786783E-11</c:v>
                      </c:pt>
                      <c:pt idx="734">
                        <c:v>6.2846433750180396E-11</c:v>
                      </c:pt>
                      <c:pt idx="735">
                        <c:v>6.2760786812130151E-11</c:v>
                      </c:pt>
                      <c:pt idx="736">
                        <c:v>6.2673213765636076E-11</c:v>
                      </c:pt>
                      <c:pt idx="737">
                        <c:v>6.2583714610698209E-11</c:v>
                      </c:pt>
                      <c:pt idx="738">
                        <c:v>6.2492289347316355E-11</c:v>
                      </c:pt>
                      <c:pt idx="739">
                        <c:v>6.2398937975490839E-11</c:v>
                      </c:pt>
                      <c:pt idx="740">
                        <c:v>6.2303660495221349E-11</c:v>
                      </c:pt>
                      <c:pt idx="741">
                        <c:v>6.2206456906508003E-11</c:v>
                      </c:pt>
                      <c:pt idx="742">
                        <c:v>6.2107327209350864E-11</c:v>
                      </c:pt>
                      <c:pt idx="743">
                        <c:v>6.2006271403749895E-11</c:v>
                      </c:pt>
                      <c:pt idx="744">
                        <c:v>6.190328948970512E-11</c:v>
                      </c:pt>
                      <c:pt idx="745">
                        <c:v>6.1798381467216514E-11</c:v>
                      </c:pt>
                      <c:pt idx="746">
                        <c:v>6.1691547336283897E-11</c:v>
                      </c:pt>
                      <c:pt idx="747">
                        <c:v>6.1582787096907668E-11</c:v>
                      </c:pt>
                      <c:pt idx="748">
                        <c:v>6.1472100749087414E-11</c:v>
                      </c:pt>
                      <c:pt idx="749">
                        <c:v>6.1359488292823537E-11</c:v>
                      </c:pt>
                      <c:pt idx="750">
                        <c:v>6.1244949728115634E-11</c:v>
                      </c:pt>
                      <c:pt idx="751">
                        <c:v>6.1128485054963952E-11</c:v>
                      </c:pt>
                      <c:pt idx="752">
                        <c:v>6.1010094273368439E-11</c:v>
                      </c:pt>
                      <c:pt idx="753">
                        <c:v>6.0889777383329121E-11</c:v>
                      </c:pt>
                      <c:pt idx="754">
                        <c:v>6.0767534384845753E-11</c:v>
                      </c:pt>
                      <c:pt idx="755">
                        <c:v>6.0643365277918786E-11</c:v>
                      </c:pt>
                      <c:pt idx="756">
                        <c:v>6.0517270062547807E-11</c:v>
                      </c:pt>
                      <c:pt idx="757">
                        <c:v>6.0389248738733204E-11</c:v>
                      </c:pt>
                      <c:pt idx="758">
                        <c:v>6.0259301306474589E-11</c:v>
                      </c:pt>
                      <c:pt idx="759">
                        <c:v>6.0127427765772156E-11</c:v>
                      </c:pt>
                      <c:pt idx="760">
                        <c:v>5.9993628116625905E-11</c:v>
                      </c:pt>
                      <c:pt idx="761">
                        <c:v>5.9857902359035849E-11</c:v>
                      </c:pt>
                      <c:pt idx="762">
                        <c:v>5.9733820615285922E-11</c:v>
                      </c:pt>
                      <c:pt idx="763">
                        <c:v>5.9624950730144376E-11</c:v>
                      </c:pt>
                      <c:pt idx="764">
                        <c:v>5.9516409190174154E-11</c:v>
                      </c:pt>
                      <c:pt idx="765">
                        <c:v>5.9408194619759513E-11</c:v>
                      </c:pt>
                      <c:pt idx="766">
                        <c:v>5.9300305643284746E-11</c:v>
                      </c:pt>
                      <c:pt idx="767">
                        <c:v>5.9192740885134098E-11</c:v>
                      </c:pt>
                      <c:pt idx="768">
                        <c:v>5.9085498969691862E-11</c:v>
                      </c:pt>
                      <c:pt idx="769">
                        <c:v>5.8978578521342284E-11</c:v>
                      </c:pt>
                      <c:pt idx="770">
                        <c:v>5.8871978164469449E-11</c:v>
                      </c:pt>
                      <c:pt idx="771">
                        <c:v>5.8765696523457629E-11</c:v>
                      </c:pt>
                      <c:pt idx="772">
                        <c:v>5.865973222269131E-11</c:v>
                      </c:pt>
                      <c:pt idx="773">
                        <c:v>5.8554083886554531E-11</c:v>
                      </c:pt>
                      <c:pt idx="774">
                        <c:v>5.8448750139431559E-11</c:v>
                      </c:pt>
                      <c:pt idx="775">
                        <c:v>5.8343729605706548E-11</c:v>
                      </c:pt>
                      <c:pt idx="776">
                        <c:v>5.8239020909764051E-11</c:v>
                      </c:pt>
                      <c:pt idx="777">
                        <c:v>5.8134622675988007E-11</c:v>
                      </c:pt>
                      <c:pt idx="778">
                        <c:v>5.8030533528762666E-11</c:v>
                      </c:pt>
                      <c:pt idx="779">
                        <c:v>5.7926752092472504E-11</c:v>
                      </c:pt>
                      <c:pt idx="780">
                        <c:v>5.7823276991501409E-11</c:v>
                      </c:pt>
                      <c:pt idx="781">
                        <c:v>5.7720106958668401E-11</c:v>
                      </c:pt>
                      <c:pt idx="782">
                        <c:v>5.7617240973709842E-11</c:v>
                      </c:pt>
                      <c:pt idx="783">
                        <c:v>5.7514677978292328E-11</c:v>
                      </c:pt>
                      <c:pt idx="784">
                        <c:v>5.7412416912851409E-11</c:v>
                      </c:pt>
                      <c:pt idx="785">
                        <c:v>5.731045671782263E-11</c:v>
                      </c:pt>
                      <c:pt idx="786">
                        <c:v>5.7208796333641179E-11</c:v>
                      </c:pt>
                      <c:pt idx="787">
                        <c:v>5.7107434700742575E-11</c:v>
                      </c:pt>
                      <c:pt idx="788">
                        <c:v>5.7006370759562214E-11</c:v>
                      </c:pt>
                      <c:pt idx="789">
                        <c:v>5.6905603450535632E-11</c:v>
                      </c:pt>
                      <c:pt idx="790">
                        <c:v>5.6805131714098007E-11</c:v>
                      </c:pt>
                      <c:pt idx="791">
                        <c:v>5.670495449068487E-11</c:v>
                      </c:pt>
                      <c:pt idx="792">
                        <c:v>5.6605070720731602E-11</c:v>
                      </c:pt>
                      <c:pt idx="793">
                        <c:v>5.6505479344673749E-11</c:v>
                      </c:pt>
                      <c:pt idx="794">
                        <c:v>5.6406179302946686E-11</c:v>
                      </c:pt>
                      <c:pt idx="795">
                        <c:v>5.6307169535985751E-11</c:v>
                      </c:pt>
                      <c:pt idx="796">
                        <c:v>5.6208448984226534E-11</c:v>
                      </c:pt>
                      <c:pt idx="797">
                        <c:v>5.6110016588104145E-11</c:v>
                      </c:pt>
                      <c:pt idx="798">
                        <c:v>5.6011871288054381E-11</c:v>
                      </c:pt>
                      <c:pt idx="799">
                        <c:v>5.5914012030842444E-11</c:v>
                      </c:pt>
                      <c:pt idx="800">
                        <c:v>5.5816437920574731E-11</c:v>
                      </c:pt>
                      <c:pt idx="801">
                        <c:v>5.5719148132987386E-11</c:v>
                      </c:pt>
                      <c:pt idx="802">
                        <c:v>5.5622141825659278E-11</c:v>
                      </c:pt>
                      <c:pt idx="803">
                        <c:v>5.5525418156169198E-11</c:v>
                      </c:pt>
                      <c:pt idx="804">
                        <c:v>5.5428976282096571E-11</c:v>
                      </c:pt>
                      <c:pt idx="805">
                        <c:v>5.5332815361020207E-11</c:v>
                      </c:pt>
                      <c:pt idx="806">
                        <c:v>5.5236934550519318E-11</c:v>
                      </c:pt>
                      <c:pt idx="807">
                        <c:v>5.5141333008172548E-11</c:v>
                      </c:pt>
                      <c:pt idx="808">
                        <c:v>5.5046009891559094E-11</c:v>
                      </c:pt>
                      <c:pt idx="809">
                        <c:v>5.4950964358258175E-11</c:v>
                      </c:pt>
                      <c:pt idx="810">
                        <c:v>5.4856195565848588E-11</c:v>
                      </c:pt>
                      <c:pt idx="811">
                        <c:v>5.4761702671909396E-11</c:v>
                      </c:pt>
                      <c:pt idx="812">
                        <c:v>5.466748483401976E-11</c:v>
                      </c:pt>
                      <c:pt idx="813">
                        <c:v>5.4573541209758528E-11</c:v>
                      </c:pt>
                      <c:pt idx="814">
                        <c:v>5.4479870956704732E-11</c:v>
                      </c:pt>
                      <c:pt idx="815">
                        <c:v>5.438647323243737E-11</c:v>
                      </c:pt>
                      <c:pt idx="816">
                        <c:v>5.4293347194535658E-11</c:v>
                      </c:pt>
                      <c:pt idx="817">
                        <c:v>5.420049200057841E-11</c:v>
                      </c:pt>
                      <c:pt idx="818">
                        <c:v>5.4107906837906613E-11</c:v>
                      </c:pt>
                      <c:pt idx="819">
                        <c:v>5.4015591021393772E-11</c:v>
                      </c:pt>
                      <c:pt idx="820">
                        <c:v>5.3923543862812732E-11</c:v>
                      </c:pt>
                      <c:pt idx="821">
                        <c:v>5.3831764671059106E-11</c:v>
                      </c:pt>
                      <c:pt idx="822">
                        <c:v>5.3740252755028307E-11</c:v>
                      </c:pt>
                      <c:pt idx="823">
                        <c:v>5.3649007423615773E-11</c:v>
                      </c:pt>
                      <c:pt idx="824">
                        <c:v>5.3558027985716723E-11</c:v>
                      </c:pt>
                      <c:pt idx="825">
                        <c:v>5.3467313750226789E-11</c:v>
                      </c:pt>
                      <c:pt idx="826">
                        <c:v>5.3376864026041177E-11</c:v>
                      </c:pt>
                      <c:pt idx="827">
                        <c:v>5.3286678122055333E-11</c:v>
                      </c:pt>
                      <c:pt idx="828">
                        <c:v>5.3196755347164855E-11</c:v>
                      </c:pt>
                      <c:pt idx="829">
                        <c:v>5.3107095010264815E-11</c:v>
                      </c:pt>
                      <c:pt idx="830">
                        <c:v>5.3017696420250993E-11</c:v>
                      </c:pt>
                      <c:pt idx="831">
                        <c:v>5.2928558886018441E-11</c:v>
                      </c:pt>
                      <c:pt idx="832">
                        <c:v>5.2839681716462596E-11</c:v>
                      </c:pt>
                      <c:pt idx="833">
                        <c:v>5.275106422047922E-11</c:v>
                      </c:pt>
                      <c:pt idx="834">
                        <c:v>5.2662705706963216E-11</c:v>
                      </c:pt>
                      <c:pt idx="835">
                        <c:v>5.2574605484810352E-11</c:v>
                      </c:pt>
                      <c:pt idx="836">
                        <c:v>5.2486762863366226E-11</c:v>
                      </c:pt>
                      <c:pt idx="837">
                        <c:v>5.2399177210306526E-11</c:v>
                      </c:pt>
                      <c:pt idx="838">
                        <c:v>5.2311847951095078E-11</c:v>
                      </c:pt>
                      <c:pt idx="839">
                        <c:v>5.2224774502066144E-11</c:v>
                      </c:pt>
                      <c:pt idx="840">
                        <c:v>5.2137956279554027E-11</c:v>
                      </c:pt>
                      <c:pt idx="841">
                        <c:v>5.2051392699893568E-11</c:v>
                      </c:pt>
                      <c:pt idx="842">
                        <c:v>5.1965083179418862E-11</c:v>
                      </c:pt>
                      <c:pt idx="843">
                        <c:v>5.1879027134464587E-11</c:v>
                      </c:pt>
                      <c:pt idx="844">
                        <c:v>5.1793223981364845E-11</c:v>
                      </c:pt>
                      <c:pt idx="845">
                        <c:v>5.170767313645465E-11</c:v>
                      </c:pt>
                      <c:pt idx="846">
                        <c:v>5.1622374016067931E-11</c:v>
                      </c:pt>
                      <c:pt idx="847">
                        <c:v>5.1537326036539164E-11</c:v>
                      </c:pt>
                      <c:pt idx="848">
                        <c:v>5.1452528614203208E-11</c:v>
                      </c:pt>
                      <c:pt idx="849">
                        <c:v>5.1367981165394147E-11</c:v>
                      </c:pt>
                      <c:pt idx="850">
                        <c:v>5.1283683106446658E-11</c:v>
                      </c:pt>
                      <c:pt idx="851">
                        <c:v>5.119963385369483E-11</c:v>
                      </c:pt>
                      <c:pt idx="852">
                        <c:v>5.1115832823473517E-11</c:v>
                      </c:pt>
                      <c:pt idx="853">
                        <c:v>5.103227943211682E-11</c:v>
                      </c:pt>
                      <c:pt idx="854">
                        <c:v>5.0948973095959605E-11</c:v>
                      </c:pt>
                      <c:pt idx="855">
                        <c:v>5.0865913238669945E-11</c:v>
                      </c:pt>
                      <c:pt idx="856">
                        <c:v>5.0783099345428553E-11</c:v>
                      </c:pt>
                      <c:pt idx="857">
                        <c:v>5.0700530913361839E-11</c:v>
                      </c:pt>
                      <c:pt idx="858">
                        <c:v>5.0618207436934165E-11</c:v>
                      </c:pt>
                      <c:pt idx="859">
                        <c:v>5.0536128410609853E-11</c:v>
                      </c:pt>
                      <c:pt idx="860">
                        <c:v>5.0454293328853285E-11</c:v>
                      </c:pt>
                      <c:pt idx="861">
                        <c:v>5.0372701686128971E-11</c:v>
                      </c:pt>
                      <c:pt idx="862">
                        <c:v>5.0291352976901279E-11</c:v>
                      </c:pt>
                      <c:pt idx="863">
                        <c:v>5.0210246695634552E-11</c:v>
                      </c:pt>
                      <c:pt idx="864">
                        <c:v>5.0129382336793137E-11</c:v>
                      </c:pt>
                      <c:pt idx="865">
                        <c:v>5.0048759394841578E-11</c:v>
                      </c:pt>
                      <c:pt idx="866">
                        <c:v>4.9968377364244236E-11</c:v>
                      </c:pt>
                      <c:pt idx="867">
                        <c:v>4.9888235739465635E-11</c:v>
                      </c:pt>
                      <c:pt idx="868">
                        <c:v>4.9808334014969935E-11</c:v>
                      </c:pt>
                      <c:pt idx="869">
                        <c:v>4.9728671685221699E-11</c:v>
                      </c:pt>
                      <c:pt idx="870">
                        <c:v>4.9649248244685218E-11</c:v>
                      </c:pt>
                      <c:pt idx="871">
                        <c:v>4.957006318782491E-11</c:v>
                      </c:pt>
                      <c:pt idx="872">
                        <c:v>4.9491116009105281E-11</c:v>
                      </c:pt>
                      <c:pt idx="873">
                        <c:v>4.9412406202990872E-11</c:v>
                      </c:pt>
                      <c:pt idx="874">
                        <c:v>4.9333933283525863E-11</c:v>
                      </c:pt>
                      <c:pt idx="875">
                        <c:v>4.9255696805953727E-11</c:v>
                      </c:pt>
                      <c:pt idx="876">
                        <c:v>4.9177696323261601E-11</c:v>
                      </c:pt>
                      <c:pt idx="877">
                        <c:v>4.9099931388407002E-11</c:v>
                      </c:pt>
                      <c:pt idx="878">
                        <c:v>4.9022401554348037E-11</c:v>
                      </c:pt>
                      <c:pt idx="879">
                        <c:v>4.8945106374042616E-11</c:v>
                      </c:pt>
                      <c:pt idx="880">
                        <c:v>4.8868045400449066E-11</c:v>
                      </c:pt>
                      <c:pt idx="881">
                        <c:v>4.8791218186524891E-11</c:v>
                      </c:pt>
                      <c:pt idx="882">
                        <c:v>4.8714624285228586E-11</c:v>
                      </c:pt>
                      <c:pt idx="883">
                        <c:v>4.863826324951768E-11</c:v>
                      </c:pt>
                      <c:pt idx="884">
                        <c:v>4.8562134632350287E-11</c:v>
                      </c:pt>
                      <c:pt idx="885">
                        <c:v>4.848623798668451E-11</c:v>
                      </c:pt>
                      <c:pt idx="886">
                        <c:v>4.8410572865478459E-11</c:v>
                      </c:pt>
                      <c:pt idx="887">
                        <c:v>4.8335138821689667E-11</c:v>
                      </c:pt>
                      <c:pt idx="888">
                        <c:v>4.8259935408276619E-11</c:v>
                      </c:pt>
                      <c:pt idx="889">
                        <c:v>4.8184962178196834E-11</c:v>
                      </c:pt>
                      <c:pt idx="890">
                        <c:v>4.811021868440865E-11</c:v>
                      </c:pt>
                      <c:pt idx="891">
                        <c:v>4.8035704479870154E-11</c:v>
                      </c:pt>
                      <c:pt idx="892">
                        <c:v>4.7961419119017765E-11</c:v>
                      </c:pt>
                      <c:pt idx="893">
                        <c:v>4.7887362185125669E-11</c:v>
                      </c:pt>
                      <c:pt idx="894">
                        <c:v>4.781353327787007E-11</c:v>
                      </c:pt>
                      <c:pt idx="895">
                        <c:v>4.7739931995492577E-11</c:v>
                      </c:pt>
                      <c:pt idx="896">
                        <c:v>4.7666557936233938E-11</c:v>
                      </c:pt>
                      <c:pt idx="897">
                        <c:v>4.7593410698335391E-11</c:v>
                      </c:pt>
                      <c:pt idx="898">
                        <c:v>4.7520489880037918E-11</c:v>
                      </c:pt>
                      <c:pt idx="899">
                        <c:v>4.74477950795827E-11</c:v>
                      </c:pt>
                      <c:pt idx="900">
                        <c:v>4.7375325895210568E-11</c:v>
                      </c:pt>
                      <c:pt idx="901">
                        <c:v>4.7303081925162879E-11</c:v>
                      </c:pt>
                      <c:pt idx="902">
                        <c:v>4.7231062767680445E-11</c:v>
                      </c:pt>
                      <c:pt idx="903">
                        <c:v>4.7159268021004461E-11</c:v>
                      </c:pt>
                      <c:pt idx="904">
                        <c:v>4.7087697283376139E-11</c:v>
                      </c:pt>
                      <c:pt idx="905">
                        <c:v>4.7016350153036268E-11</c:v>
                      </c:pt>
                      <c:pt idx="906">
                        <c:v>4.6945226228226214E-11</c:v>
                      </c:pt>
                      <c:pt idx="907">
                        <c:v>4.6874325107186798E-11</c:v>
                      </c:pt>
                      <c:pt idx="908">
                        <c:v>4.6803646388159227E-11</c:v>
                      </c:pt>
                      <c:pt idx="909">
                        <c:v>4.6733189669384462E-11</c:v>
                      </c:pt>
                      <c:pt idx="910">
                        <c:v>4.6662954549103742E-11</c:v>
                      </c:pt>
                      <c:pt idx="911">
                        <c:v>4.65929406318617E-11</c:v>
                      </c:pt>
                      <c:pt idx="912">
                        <c:v>4.6523147549037822E-11</c:v>
                      </c:pt>
                      <c:pt idx="913">
                        <c:v>4.6453574935429933E-11</c:v>
                      </c:pt>
                      <c:pt idx="914">
                        <c:v>4.6384222425624097E-11</c:v>
                      </c:pt>
                      <c:pt idx="915">
                        <c:v>4.6315089654206597E-11</c:v>
                      </c:pt>
                      <c:pt idx="916">
                        <c:v>4.6246176255763151E-11</c:v>
                      </c:pt>
                      <c:pt idx="917">
                        <c:v>4.6177481864880198E-11</c:v>
                      </c:pt>
                      <c:pt idx="918">
                        <c:v>4.6109006116143646E-11</c:v>
                      </c:pt>
                      <c:pt idx="919">
                        <c:v>4.6040748644139568E-11</c:v>
                      </c:pt>
                      <c:pt idx="920">
                        <c:v>4.5972709083454049E-11</c:v>
                      </c:pt>
                      <c:pt idx="921">
                        <c:v>4.5904887068673376E-11</c:v>
                      </c:pt>
                      <c:pt idx="922">
                        <c:v>4.5837282234383224E-11</c:v>
                      </c:pt>
                      <c:pt idx="923">
                        <c:v>4.576989421517009E-11</c:v>
                      </c:pt>
                      <c:pt idx="924">
                        <c:v>4.5702722645619834E-11</c:v>
                      </c:pt>
                      <c:pt idx="925">
                        <c:v>4.5635767160318559E-11</c:v>
                      </c:pt>
                      <c:pt idx="926">
                        <c:v>4.556902739385234E-11</c:v>
                      </c:pt>
                      <c:pt idx="927">
                        <c:v>4.5502502980807273E-11</c:v>
                      </c:pt>
                      <c:pt idx="928">
                        <c:v>4.5436193555769418E-11</c:v>
                      </c:pt>
                      <c:pt idx="929">
                        <c:v>4.5370098753505832E-11</c:v>
                      </c:pt>
                      <c:pt idx="930">
                        <c:v>4.5304218222148401E-11</c:v>
                      </c:pt>
                      <c:pt idx="931">
                        <c:v>4.52385516264154E-11</c:v>
                      </c:pt>
                      <c:pt idx="932">
                        <c:v>4.517309863114376E-11</c:v>
                      </c:pt>
                      <c:pt idx="933">
                        <c:v>4.5107858901170888E-11</c:v>
                      </c:pt>
                      <c:pt idx="934">
                        <c:v>4.5042832101333729E-11</c:v>
                      </c:pt>
                      <c:pt idx="935">
                        <c:v>4.4978017896469295E-11</c:v>
                      </c:pt>
                      <c:pt idx="936">
                        <c:v>4.4913415951414756E-11</c:v>
                      </c:pt>
                      <c:pt idx="937">
                        <c:v>4.4849025931007281E-11</c:v>
                      </c:pt>
                      <c:pt idx="938">
                        <c:v>4.4784847500083852E-11</c:v>
                      </c:pt>
                      <c:pt idx="939">
                        <c:v>4.4720880323481631E-11</c:v>
                      </c:pt>
                      <c:pt idx="940">
                        <c:v>4.4657124066037833E-11</c:v>
                      </c:pt>
                      <c:pt idx="941">
                        <c:v>4.4593578392589395E-11</c:v>
                      </c:pt>
                      <c:pt idx="942">
                        <c:v>4.4530242967973342E-11</c:v>
                      </c:pt>
                      <c:pt idx="943">
                        <c:v>4.4467117457027007E-11</c:v>
                      </c:pt>
                      <c:pt idx="944">
                        <c:v>4.4404201524587577E-11</c:v>
                      </c:pt>
                      <c:pt idx="945">
                        <c:v>4.4341494835491847E-11</c:v>
                      </c:pt>
                      <c:pt idx="946">
                        <c:v>4.427899705457698E-11</c:v>
                      </c:pt>
                      <c:pt idx="947">
                        <c:v>4.4216707846680383E-11</c:v>
                      </c:pt>
                      <c:pt idx="948">
                        <c:v>4.4154626878601228E-11</c:v>
                      </c:pt>
                      <c:pt idx="949">
                        <c:v>4.4092753834261149E-11</c:v>
                      </c:pt>
                      <c:pt idx="950">
                        <c:v>4.4031088404703262E-11</c:v>
                      </c:pt>
                      <c:pt idx="951">
                        <c:v>4.3969630280818393E-11</c:v>
                      </c:pt>
                      <c:pt idx="952">
                        <c:v>4.3908379153497213E-11</c:v>
                      </c:pt>
                      <c:pt idx="953">
                        <c:v>4.3847334713630752E-11</c:v>
                      </c:pt>
                      <c:pt idx="954">
                        <c:v>4.3786496652109708E-11</c:v>
                      </c:pt>
                      <c:pt idx="955">
                        <c:v>4.3725864659824905E-11</c:v>
                      </c:pt>
                      <c:pt idx="956">
                        <c:v>4.3665438427667013E-11</c:v>
                      </c:pt>
                      <c:pt idx="957">
                        <c:v>4.3605217646526865E-11</c:v>
                      </c:pt>
                      <c:pt idx="958">
                        <c:v>4.354520200729553E-11</c:v>
                      </c:pt>
                      <c:pt idx="959">
                        <c:v>4.3485391200863478E-11</c:v>
                      </c:pt>
                      <c:pt idx="960">
                        <c:v>4.3425784918121549E-11</c:v>
                      </c:pt>
                      <c:pt idx="961">
                        <c:v>4.3366382849960579E-11</c:v>
                      </c:pt>
                      <c:pt idx="962">
                        <c:v>4.3307184687271465E-11</c:v>
                      </c:pt>
                      <c:pt idx="963">
                        <c:v>4.3248190120945038E-11</c:v>
                      </c:pt>
                      <c:pt idx="964">
                        <c:v>4.3189398841871931E-11</c:v>
                      </c:pt>
                      <c:pt idx="965">
                        <c:v>4.3130810540943033E-11</c:v>
                      </c:pt>
                      <c:pt idx="966">
                        <c:v>4.3072424909049854E-11</c:v>
                      </c:pt>
                      <c:pt idx="967">
                        <c:v>4.3014241643156036E-11</c:v>
                      </c:pt>
                      <c:pt idx="968">
                        <c:v>4.2956260455475901E-11</c:v>
                      </c:pt>
                      <c:pt idx="969">
                        <c:v>4.289848106002483E-11</c:v>
                      </c:pt>
                      <c:pt idx="970">
                        <c:v>4.2840903170818382E-11</c:v>
                      </c:pt>
                      <c:pt idx="971">
                        <c:v>4.2783526501871551E-11</c:v>
                      </c:pt>
                      <c:pt idx="972">
                        <c:v>4.2726350767200083E-11</c:v>
                      </c:pt>
                      <c:pt idx="973">
                        <c:v>4.2669375680818985E-11</c:v>
                      </c:pt>
                      <c:pt idx="974">
                        <c:v>4.2612600956744016E-11</c:v>
                      </c:pt>
                      <c:pt idx="975">
                        <c:v>4.2556026308990325E-11</c:v>
                      </c:pt>
                      <c:pt idx="976">
                        <c:v>4.2499651451573323E-11</c:v>
                      </c:pt>
                      <c:pt idx="977">
                        <c:v>4.2443476098508371E-11</c:v>
                      </c:pt>
                      <c:pt idx="978">
                        <c:v>4.2387499963810841E-11</c:v>
                      </c:pt>
                      <c:pt idx="979">
                        <c:v>4.2331722761496109E-11</c:v>
                      </c:pt>
                      <c:pt idx="980">
                        <c:v>4.2276144205579552E-11</c:v>
                      </c:pt>
                      <c:pt idx="981">
                        <c:v>4.2220764010076733E-11</c:v>
                      </c:pt>
                      <c:pt idx="982">
                        <c:v>4.2165581889002641E-11</c:v>
                      </c:pt>
                      <c:pt idx="983">
                        <c:v>4.2110597556372846E-11</c:v>
                      </c:pt>
                      <c:pt idx="984">
                        <c:v>4.2055810726202901E-11</c:v>
                      </c:pt>
                      <c:pt idx="985">
                        <c:v>4.2001221113052782E-11</c:v>
                      </c:pt>
                      <c:pt idx="986">
                        <c:v>4.1946828442459613E-11</c:v>
                      </c:pt>
                      <c:pt idx="987">
                        <c:v>4.1892632449285855E-11</c:v>
                      </c:pt>
                      <c:pt idx="988">
                        <c:v>4.1838632868593681E-11</c:v>
                      </c:pt>
                      <c:pt idx="989">
                        <c:v>4.1784829435445173E-11</c:v>
                      </c:pt>
                      <c:pt idx="990">
                        <c:v>4.1731221884902699E-11</c:v>
                      </c:pt>
                      <c:pt idx="991">
                        <c:v>4.1677809952028146E-11</c:v>
                      </c:pt>
                      <c:pt idx="992">
                        <c:v>4.1624593371884089E-11</c:v>
                      </c:pt>
                      <c:pt idx="993">
                        <c:v>4.1571571879532557E-11</c:v>
                      </c:pt>
                      <c:pt idx="994">
                        <c:v>4.1518745210035609E-11</c:v>
                      </c:pt>
                      <c:pt idx="995">
                        <c:v>4.1466113098455623E-11</c:v>
                      </c:pt>
                      <c:pt idx="996">
                        <c:v>4.141367527985447E-11</c:v>
                      </c:pt>
                      <c:pt idx="997">
                        <c:v>4.1361431489294728E-11</c:v>
                      </c:pt>
                      <c:pt idx="998">
                        <c:v>4.1309381461838454E-11</c:v>
                      </c:pt>
                      <c:pt idx="999">
                        <c:v>4.1257524932547668E-11</c:v>
                      </c:pt>
                      <c:pt idx="1000">
                        <c:v>4.1205861636484566E-11</c:v>
                      </c:pt>
                      <c:pt idx="1001">
                        <c:v>4.1154391308711633E-11</c:v>
                      </c:pt>
                      <c:pt idx="1002">
                        <c:v>4.1103113684290835E-11</c:v>
                      </c:pt>
                      <c:pt idx="1003">
                        <c:v>4.1052028498284416E-11</c:v>
                      </c:pt>
                      <c:pt idx="1004">
                        <c:v>4.1001135488461684E-11</c:v>
                      </c:pt>
                      <c:pt idx="1005">
                        <c:v>4.0950434405741089E-11</c:v>
                      </c:pt>
                      <c:pt idx="1006">
                        <c:v>4.0899925004740279E-11</c:v>
                      </c:pt>
                      <c:pt idx="1007">
                        <c:v>4.0849607040065345E-11</c:v>
                      </c:pt>
                      <c:pt idx="1008">
                        <c:v>4.0799480266322567E-11</c:v>
                      </c:pt>
                      <c:pt idx="1009">
                        <c:v>4.0749544438117856E-11</c:v>
                      </c:pt>
                      <c:pt idx="1010">
                        <c:v>4.0699799310057485E-11</c:v>
                      </c:pt>
                      <c:pt idx="1011">
                        <c:v>4.065024463674774E-11</c:v>
                      </c:pt>
                      <c:pt idx="1012">
                        <c:v>4.0600880172794739E-11</c:v>
                      </c:pt>
                      <c:pt idx="1013">
                        <c:v>4.0551705672804367E-11</c:v>
                      </c:pt>
                      <c:pt idx="1014">
                        <c:v>4.0502720891383285E-11</c:v>
                      </c:pt>
                      <c:pt idx="1015">
                        <c:v>4.0453925583137242E-11</c:v>
                      </c:pt>
                      <c:pt idx="1016">
                        <c:v>4.0405319502672474E-11</c:v>
                      </c:pt>
                      <c:pt idx="1017">
                        <c:v>4.0356902404595291E-11</c:v>
                      </c:pt>
                      <c:pt idx="1018">
                        <c:v>4.0308674043511605E-11</c:v>
                      </c:pt>
                      <c:pt idx="1019">
                        <c:v>4.0260634174027869E-11</c:v>
                      </c:pt>
                      <c:pt idx="1020">
                        <c:v>4.0212782550750202E-11</c:v>
                      </c:pt>
                      <c:pt idx="1021">
                        <c:v>4.0165118928284509E-11</c:v>
                      </c:pt>
                      <c:pt idx="1022">
                        <c:v>4.0117643061344234E-11</c:v>
                      </c:pt>
                      <c:pt idx="1023">
                        <c:v>4.0070354711585096E-11</c:v>
                      </c:pt>
                      <c:pt idx="1024">
                        <c:v>4.0023253651219236E-11</c:v>
                      </c:pt>
                      <c:pt idx="1025">
                        <c:v>3.9976339653285535E-11</c:v>
                      </c:pt>
                      <c:pt idx="1026">
                        <c:v>3.9929612490823036E-11</c:v>
                      </c:pt>
                      <c:pt idx="1027">
                        <c:v>3.9883071936870815E-11</c:v>
                      </c:pt>
                      <c:pt idx="1028">
                        <c:v>3.9836717764468127E-11</c:v>
                      </c:pt>
                      <c:pt idx="1029">
                        <c:v>3.9790549746653655E-11</c:v>
                      </c:pt>
                      <c:pt idx="1030">
                        <c:v>3.9744567656466829E-11</c:v>
                      </c:pt>
                      <c:pt idx="1031">
                        <c:v>3.9698771266946542E-11</c:v>
                      </c:pt>
                      <c:pt idx="1032">
                        <c:v>3.9653160351131832E-11</c:v>
                      </c:pt>
                      <c:pt idx="1033">
                        <c:v>3.9607734682061794E-11</c:v>
                      </c:pt>
                      <c:pt idx="1034">
                        <c:v>3.9562494032775283E-11</c:v>
                      </c:pt>
                      <c:pt idx="1035">
                        <c:v>3.9517438176311748E-11</c:v>
                      </c:pt>
                      <c:pt idx="1036">
                        <c:v>3.9472566885709866E-11</c:v>
                      </c:pt>
                      <c:pt idx="1037">
                        <c:v>3.9427879934009086E-11</c:v>
                      </c:pt>
                      <c:pt idx="1038">
                        <c:v>3.9383377094248095E-11</c:v>
                      </c:pt>
                      <c:pt idx="1039">
                        <c:v>3.9339058139466137E-11</c:v>
                      </c:pt>
                      <c:pt idx="1040">
                        <c:v>3.9294922842702087E-11</c:v>
                      </c:pt>
                      <c:pt idx="1041">
                        <c:v>3.9250970978164479E-11</c:v>
                      </c:pt>
                      <c:pt idx="1042">
                        <c:v>3.920720233080536E-11</c:v>
                      </c:pt>
                      <c:pt idx="1043">
                        <c:v>3.9163616691216907E-11</c:v>
                      </c:pt>
                      <c:pt idx="1044">
                        <c:v>3.9120213850030369E-11</c:v>
                      </c:pt>
                      <c:pt idx="1045">
                        <c:v>3.9076993597877557E-11</c:v>
                      </c:pt>
                      <c:pt idx="1046">
                        <c:v>3.9033955725389513E-11</c:v>
                      </c:pt>
                      <c:pt idx="1047">
                        <c:v>3.8991100023198242E-11</c:v>
                      </c:pt>
                      <c:pt idx="1048">
                        <c:v>3.8948426281934774E-11</c:v>
                      </c:pt>
                      <c:pt idx="1049">
                        <c:v>3.8905934292230952E-11</c:v>
                      </c:pt>
                      <c:pt idx="1050">
                        <c:v>3.8863623844718172E-11</c:v>
                      </c:pt>
                      <c:pt idx="1051">
                        <c:v>3.8821494730027886E-11</c:v>
                      </c:pt>
                      <c:pt idx="1052">
                        <c:v>3.8779546738791721E-11</c:v>
                      </c:pt>
                      <c:pt idx="1053">
                        <c:v>3.873777966164087E-11</c:v>
                      </c:pt>
                      <c:pt idx="1054">
                        <c:v>3.869619328920737E-11</c:v>
                      </c:pt>
                      <c:pt idx="1055">
                        <c:v>3.8654787412122068E-11</c:v>
                      </c:pt>
                      <c:pt idx="1056">
                        <c:v>3.8613561821016983E-11</c:v>
                      </c:pt>
                      <c:pt idx="1057">
                        <c:v>3.8572516306523519E-11</c:v>
                      </c:pt>
                      <c:pt idx="1058">
                        <c:v>3.8531650659273111E-11</c:v>
                      </c:pt>
                      <c:pt idx="1059">
                        <c:v>3.8490964669821542E-11</c:v>
                      </c:pt>
                      <c:pt idx="1060">
                        <c:v>3.845045812200156E-11</c:v>
                      </c:pt>
                      <c:pt idx="1061">
                        <c:v>3.8410130815831556E-11</c:v>
                      </c:pt>
                      <c:pt idx="1062">
                        <c:v>3.8369982561640974E-11</c:v>
                      </c:pt>
                      <c:pt idx="1063">
                        <c:v>3.8330013169759659E-11</c:v>
                      </c:pt>
                      <c:pt idx="1064">
                        <c:v>3.8290222450517274E-11</c:v>
                      </c:pt>
                      <c:pt idx="1065">
                        <c:v>3.8250610214243488E-11</c:v>
                      </c:pt>
                      <c:pt idx="1066">
                        <c:v>3.821117627126794E-11</c:v>
                      </c:pt>
                      <c:pt idx="1067">
                        <c:v>3.8171920431920305E-11</c:v>
                      </c:pt>
                      <c:pt idx="1068">
                        <c:v>3.8132842506530421E-11</c:v>
                      </c:pt>
                      <c:pt idx="1069">
                        <c:v>3.8093942305427932E-11</c:v>
                      </c:pt>
                      <c:pt idx="1070">
                        <c:v>3.8055219638942341E-11</c:v>
                      </c:pt>
                      <c:pt idx="1071">
                        <c:v>3.8016674317403652E-11</c:v>
                      </c:pt>
                      <c:pt idx="1072">
                        <c:v>3.7978306151141355E-11</c:v>
                      </c:pt>
                      <c:pt idx="1073">
                        <c:v>3.7940114950485093E-11</c:v>
                      </c:pt>
                      <c:pt idx="1074">
                        <c:v>3.7902100525764731E-11</c:v>
                      </c:pt>
                      <c:pt idx="1075">
                        <c:v>3.7864262687309906E-11</c:v>
                      </c:pt>
                      <c:pt idx="1076">
                        <c:v>3.7826601245450301E-11</c:v>
                      </c:pt>
                      <c:pt idx="1077">
                        <c:v>3.7789116010515546E-11</c:v>
                      </c:pt>
                      <c:pt idx="1078">
                        <c:v>3.7751806792835331E-11</c:v>
                      </c:pt>
                      <c:pt idx="1079">
                        <c:v>3.7714673402739481E-11</c:v>
                      </c:pt>
                      <c:pt idx="1080">
                        <c:v>3.7677715650557646E-11</c:v>
                      </c:pt>
                      <c:pt idx="1081">
                        <c:v>3.7640933346619503E-11</c:v>
                      </c:pt>
                      <c:pt idx="1082">
                        <c:v>3.7604326301254708E-11</c:v>
                      </c:pt>
                      <c:pt idx="1083">
                        <c:v>3.7567894324792931E-11</c:v>
                      </c:pt>
                      <c:pt idx="1084">
                        <c:v>3.7531637229298363E-11</c:v>
                      </c:pt>
                      <c:pt idx="1085">
                        <c:v>3.7495554855652252E-11</c:v>
                      </c:pt>
                      <c:pt idx="1086">
                        <c:v>3.7459647037910568E-11</c:v>
                      </c:pt>
                      <c:pt idx="1087">
                        <c:v>3.7423913602785979E-11</c:v>
                      </c:pt>
                      <c:pt idx="1088">
                        <c:v>3.7388354376991945E-11</c:v>
                      </c:pt>
                      <c:pt idx="1089">
                        <c:v>3.7352969187240927E-11</c:v>
                      </c:pt>
                      <c:pt idx="1090">
                        <c:v>3.731775786024596E-11</c:v>
                      </c:pt>
                      <c:pt idx="1091">
                        <c:v>3.7282720222719743E-11</c:v>
                      </c:pt>
                      <c:pt idx="1092">
                        <c:v>3.7247856101375511E-11</c:v>
                      </c:pt>
                      <c:pt idx="1093">
                        <c:v>3.7213165322925913E-11</c:v>
                      </c:pt>
                      <c:pt idx="1094">
                        <c:v>3.7178647714084029E-11</c:v>
                      </c:pt>
                      <c:pt idx="1095">
                        <c:v>3.7144303101562505E-11</c:v>
                      </c:pt>
                      <c:pt idx="1096">
                        <c:v>3.7110131312074397E-11</c:v>
                      </c:pt>
                      <c:pt idx="1097">
                        <c:v>3.7076132173782161E-11</c:v>
                      </c:pt>
                      <c:pt idx="1098">
                        <c:v>3.7042305521927697E-11</c:v>
                      </c:pt>
                      <c:pt idx="1099">
                        <c:v>3.7008651193906936E-11</c:v>
                      </c:pt>
                      <c:pt idx="1100">
                        <c:v>3.6975169027115692E-11</c:v>
                      </c:pt>
                      <c:pt idx="1101">
                        <c:v>3.6941858858950387E-11</c:v>
                      </c:pt>
                      <c:pt idx="1102">
                        <c:v>3.6908720526806836E-11</c:v>
                      </c:pt>
                      <c:pt idx="1103">
                        <c:v>3.687575386808124E-11</c:v>
                      </c:pt>
                      <c:pt idx="1104">
                        <c:v>3.6842958720169834E-11</c:v>
                      </c:pt>
                      <c:pt idx="1105">
                        <c:v>3.681033492046882E-11</c:v>
                      </c:pt>
                      <c:pt idx="1106">
                        <c:v>3.6777882306373831E-11</c:v>
                      </c:pt>
                      <c:pt idx="1107">
                        <c:v>3.6745600715281631E-11</c:v>
                      </c:pt>
                      <c:pt idx="1108">
                        <c:v>3.6713489984587906E-11</c:v>
                      </c:pt>
                      <c:pt idx="1109">
                        <c:v>3.6681549951966565E-11</c:v>
                      </c:pt>
                      <c:pt idx="1110">
                        <c:v>3.6649780460407378E-11</c:v>
                      </c:pt>
                      <c:pt idx="1111">
                        <c:v>3.6618181357674004E-11</c:v>
                      </c:pt>
                      <c:pt idx="1112">
                        <c:v>3.6586752491699219E-11</c:v>
                      </c:pt>
                      <c:pt idx="1113">
                        <c:v>3.6555493710416415E-11</c:v>
                      </c:pt>
                      <c:pt idx="1114">
                        <c:v>3.6524404861758322E-11</c:v>
                      </c:pt>
                      <c:pt idx="1115">
                        <c:v>3.649348579365792E-11</c:v>
                      </c:pt>
                      <c:pt idx="1116">
                        <c:v>3.6462736354048203E-11</c:v>
                      </c:pt>
                      <c:pt idx="1117">
                        <c:v>3.6432156390862312E-11</c:v>
                      </c:pt>
                      <c:pt idx="1118">
                        <c:v>3.640174575203321E-11</c:v>
                      </c:pt>
                      <c:pt idx="1119">
                        <c:v>3.6371504285493694E-11</c:v>
                      </c:pt>
                      <c:pt idx="1120">
                        <c:v>3.6341431839176896E-11</c:v>
                      </c:pt>
                      <c:pt idx="1121">
                        <c:v>3.6311528261021623E-11</c:v>
                      </c:pt>
                      <c:pt idx="1122">
                        <c:v>3.6281793401571163E-11</c:v>
                      </c:pt>
                      <c:pt idx="1123">
                        <c:v>3.6252227118101439E-11</c:v>
                      </c:pt>
                      <c:pt idx="1124">
                        <c:v>3.6222829268959595E-11</c:v>
                      </c:pt>
                      <c:pt idx="1125">
                        <c:v>3.6193599712492922E-11</c:v>
                      </c:pt>
                      <c:pt idx="1126">
                        <c:v>3.6164538307048348E-11</c:v>
                      </c:pt>
                      <c:pt idx="1127">
                        <c:v>3.6135644910973585E-11</c:v>
                      </c:pt>
                      <c:pt idx="1128">
                        <c:v>3.6106919382615524E-11</c:v>
                      </c:pt>
                      <c:pt idx="1129">
                        <c:v>3.6078361580321513E-11</c:v>
                      </c:pt>
                      <c:pt idx="1130">
                        <c:v>3.6049971362439025E-11</c:v>
                      </c:pt>
                      <c:pt idx="1131">
                        <c:v>3.6021748587315008E-11</c:v>
                      </c:pt>
                      <c:pt idx="1132">
                        <c:v>3.599369311329674E-11</c:v>
                      </c:pt>
                      <c:pt idx="1133">
                        <c:v>3.5965804798731546E-11</c:v>
                      </c:pt>
                      <c:pt idx="1134">
                        <c:v>3.593808349920092E-11</c:v>
                      </c:pt>
                      <c:pt idx="1135">
                        <c:v>3.5910529072760167E-11</c:v>
                      </c:pt>
                      <c:pt idx="1136">
                        <c:v>3.5883141390176843E-11</c:v>
                      </c:pt>
                      <c:pt idx="1137">
                        <c:v>3.5855920322675218E-11</c:v>
                      </c:pt>
                      <c:pt idx="1138">
                        <c:v>3.5828865741479219E-11</c:v>
                      </c:pt>
                      <c:pt idx="1139">
                        <c:v>3.5801977517812594E-11</c:v>
                      </c:pt>
                      <c:pt idx="1140">
                        <c:v>3.5775255522899257E-11</c:v>
                      </c:pt>
                      <c:pt idx="1141">
                        <c:v>3.5748699627963711E-11</c:v>
                      </c:pt>
                      <c:pt idx="1142">
                        <c:v>3.5722309704229296E-11</c:v>
                      </c:pt>
                      <c:pt idx="1143">
                        <c:v>3.5696085622920528E-11</c:v>
                      </c:pt>
                      <c:pt idx="1144">
                        <c:v>3.5670027255260926E-11</c:v>
                      </c:pt>
                      <c:pt idx="1145">
                        <c:v>3.5644134472474807E-11</c:v>
                      </c:pt>
                      <c:pt idx="1146">
                        <c:v>3.5618407145786092E-11</c:v>
                      </c:pt>
                      <c:pt idx="1147">
                        <c:v>3.5592845146418514E-11</c:v>
                      </c:pt>
                      <c:pt idx="1148">
                        <c:v>3.5567448345596183E-11</c:v>
                      </c:pt>
                      <c:pt idx="1149">
                        <c:v>3.5542216614543238E-11</c:v>
                      </c:pt>
                      <c:pt idx="1150">
                        <c:v>3.5517149824483577E-11</c:v>
                      </c:pt>
                      <c:pt idx="1151">
                        <c:v>3.5492247846641132E-11</c:v>
                      </c:pt>
                      <c:pt idx="1152">
                        <c:v>3.5467510552252575E-11</c:v>
                      </c:pt>
                      <c:pt idx="1153">
                        <c:v>3.5442937816614542E-11</c:v>
                      </c:pt>
                      <c:pt idx="1154">
                        <c:v>3.5418529524821958E-11</c:v>
                      </c:pt>
                      <c:pt idx="1155">
                        <c:v>3.5394285563416825E-11</c:v>
                      </c:pt>
                      <c:pt idx="1156">
                        <c:v>3.537020581894175E-11</c:v>
                      </c:pt>
                      <c:pt idx="1157">
                        <c:v>3.5346290177938967E-11</c:v>
                      </c:pt>
                      <c:pt idx="1158">
                        <c:v>3.5322538526950677E-11</c:v>
                      </c:pt>
                      <c:pt idx="1159">
                        <c:v>3.5298950752518927E-11</c:v>
                      </c:pt>
                      <c:pt idx="1160">
                        <c:v>3.5275526741186505E-11</c:v>
                      </c:pt>
                      <c:pt idx="1161">
                        <c:v>3.5252266379495256E-11</c:v>
                      </c:pt>
                      <c:pt idx="1162">
                        <c:v>3.5229169553987597E-11</c:v>
                      </c:pt>
                      <c:pt idx="1163">
                        <c:v>3.5206236151205927E-11</c:v>
                      </c:pt>
                      <c:pt idx="1164">
                        <c:v>3.5183466057692473E-11</c:v>
                      </c:pt>
                      <c:pt idx="1165">
                        <c:v>3.516085915998927E-11</c:v>
                      </c:pt>
                      <c:pt idx="1166">
                        <c:v>3.5138415344638906E-11</c:v>
                      </c:pt>
                      <c:pt idx="1167">
                        <c:v>3.5116134498183626E-11</c:v>
                      </c:pt>
                      <c:pt idx="1168">
                        <c:v>3.5094016507165439E-11</c:v>
                      </c:pt>
                      <c:pt idx="1169">
                        <c:v>3.5072061258126966E-11</c:v>
                      </c:pt>
                      <c:pt idx="1170">
                        <c:v>3.5050268637610407E-11</c:v>
                      </c:pt>
                      <c:pt idx="1171">
                        <c:v>3.5028638532644205E-11</c:v>
                      </c:pt>
                      <c:pt idx="1172">
                        <c:v>3.5007170838266046E-11</c:v>
                      </c:pt>
                      <c:pt idx="1173">
                        <c:v>3.4985865456076058E-11</c:v>
                      </c:pt>
                      <c:pt idx="1174">
                        <c:v>3.496472228786706E-11</c:v>
                      </c:pt>
                      <c:pt idx="1175">
                        <c:v>3.4943741235432591E-11</c:v>
                      </c:pt>
                      <c:pt idx="1176">
                        <c:v>3.4922922200565482E-11</c:v>
                      </c:pt>
                      <c:pt idx="1177">
                        <c:v>3.4902265085058911E-11</c:v>
                      </c:pt>
                      <c:pt idx="1178">
                        <c:v>3.4881769790706439E-11</c:v>
                      </c:pt>
                      <c:pt idx="1179">
                        <c:v>3.4861436219300888E-11</c:v>
                      </c:pt>
                      <c:pt idx="1180">
                        <c:v>3.4841264272635801E-11</c:v>
                      </c:pt>
                      <c:pt idx="1181">
                        <c:v>3.4821253852503805E-11</c:v>
                      </c:pt>
                      <c:pt idx="1182">
                        <c:v>3.4801404860698664E-11</c:v>
                      </c:pt>
                      <c:pt idx="1183">
                        <c:v>3.4781717199013178E-11</c:v>
                      </c:pt>
                      <c:pt idx="1184">
                        <c:v>3.4762190769240723E-11</c:v>
                      </c:pt>
                      <c:pt idx="1185">
                        <c:v>3.4742825473174488E-11</c:v>
                      </c:pt>
                      <c:pt idx="1186">
                        <c:v>3.4723621212607461E-11</c:v>
                      </c:pt>
                      <c:pt idx="1187">
                        <c:v>3.4704577889333037E-11</c:v>
                      </c:pt>
                      <c:pt idx="1188">
                        <c:v>3.468569540514438E-11</c:v>
                      </c:pt>
                      <c:pt idx="1189">
                        <c:v>3.4666973661834503E-11</c:v>
                      </c:pt>
                      <c:pt idx="1190">
                        <c:v>3.4648412563576335E-11</c:v>
                      </c:pt>
                      <c:pt idx="1191">
                        <c:v>3.4630012024733367E-11</c:v>
                      </c:pt>
                      <c:pt idx="1192">
                        <c:v>3.4611771962392827E-11</c:v>
                      </c:pt>
                      <c:pt idx="1193">
                        <c:v>3.4593692293642919E-11</c:v>
                      </c:pt>
                      <c:pt idx="1194">
                        <c:v>3.4575772935570755E-11</c:v>
                      </c:pt>
                      <c:pt idx="1195">
                        <c:v>3.4558013805264176E-11</c:v>
                      </c:pt>
                      <c:pt idx="1196">
                        <c:v>3.4540414819811006E-11</c:v>
                      </c:pt>
                      <c:pt idx="1197">
                        <c:v>3.4522975896298512E-11</c:v>
                      </c:pt>
                      <c:pt idx="1198">
                        <c:v>3.4505696951814742E-11</c:v>
                      </c:pt>
                      <c:pt idx="1199">
                        <c:v>3.4488577903446944E-11</c:v>
                      </c:pt>
                      <c:pt idx="1200">
                        <c:v>3.447161866828318E-11</c:v>
                      </c:pt>
                      <c:pt idx="1201">
                        <c:v>3.4454819163410697E-11</c:v>
                      </c:pt>
                      <c:pt idx="1202">
                        <c:v>3.4438179305917351E-11</c:v>
                      </c:pt>
                      <c:pt idx="1203">
                        <c:v>3.442169901289059E-11</c:v>
                      </c:pt>
                      <c:pt idx="1204">
                        <c:v>3.4405378201418461E-11</c:v>
                      </c:pt>
                      <c:pt idx="1205">
                        <c:v>3.4389216788588207E-11</c:v>
                      </c:pt>
                      <c:pt idx="1206">
                        <c:v>3.4373214691487508E-11</c:v>
                      </c:pt>
                      <c:pt idx="1207">
                        <c:v>3.4357371827204193E-11</c:v>
                      </c:pt>
                      <c:pt idx="1208">
                        <c:v>3.434168811295886E-11</c:v>
                      </c:pt>
                      <c:pt idx="1209">
                        <c:v>3.4326163472132755E-11</c:v>
                      </c:pt>
                      <c:pt idx="1210">
                        <c:v>3.43107978366702E-11</c:v>
                      </c:pt>
                      <c:pt idx="1211">
                        <c:v>3.42955911391436E-11</c:v>
                      </c:pt>
                      <c:pt idx="1212">
                        <c:v>3.428054331212558E-11</c:v>
                      </c:pt>
                      <c:pt idx="1213">
                        <c:v>3.4265654288188556E-11</c:v>
                      </c:pt>
                      <c:pt idx="1214">
                        <c:v>3.4250923999905134E-11</c:v>
                      </c:pt>
                      <c:pt idx="1215">
                        <c:v>3.4236352379847532E-11</c:v>
                      </c:pt>
                      <c:pt idx="1216">
                        <c:v>3.422193936058858E-11</c:v>
                      </c:pt>
                      <c:pt idx="1217">
                        <c:v>3.4207684874700483E-11</c:v>
                      </c:pt>
                      <c:pt idx="1218">
                        <c:v>3.4193588854755658E-11</c:v>
                      </c:pt>
                      <c:pt idx="1219">
                        <c:v>3.417965123332693E-11</c:v>
                      </c:pt>
                      <c:pt idx="1220">
                        <c:v>3.4165871942986504E-11</c:v>
                      </c:pt>
                      <c:pt idx="1221">
                        <c:v>3.4152250916306822E-11</c:v>
                      </c:pt>
                      <c:pt idx="1222">
                        <c:v>3.4138788085860672E-11</c:v>
                      </c:pt>
                      <c:pt idx="1223">
                        <c:v>3.4125483384220263E-11</c:v>
                      </c:pt>
                      <c:pt idx="1224">
                        <c:v>3.4112336743958059E-11</c:v>
                      </c:pt>
                      <c:pt idx="1225">
                        <c:v>3.4099348097646644E-11</c:v>
                      </c:pt>
                      <c:pt idx="1226">
                        <c:v>3.4086517377858632E-11</c:v>
                      </c:pt>
                      <c:pt idx="1227">
                        <c:v>3.4073844518337403E-11</c:v>
                      </c:pt>
                      <c:pt idx="1228">
                        <c:v>3.4061329462671134E-11</c:v>
                      </c:pt>
                      <c:pt idx="1229">
                        <c:v>3.4048972159281591E-11</c:v>
                      </c:pt>
                      <c:pt idx="1230">
                        <c:v>3.4036772556619958E-11</c:v>
                      </c:pt>
                      <c:pt idx="1231">
                        <c:v>3.4024730603137386E-11</c:v>
                      </c:pt>
                      <c:pt idx="1232">
                        <c:v>3.4012846247285459E-11</c:v>
                      </c:pt>
                      <c:pt idx="1233">
                        <c:v>3.4001119437515341E-11</c:v>
                      </c:pt>
                      <c:pt idx="1234">
                        <c:v>3.3989550122278816E-11</c:v>
                      </c:pt>
                      <c:pt idx="1235">
                        <c:v>3.3978138250026836E-11</c:v>
                      </c:pt>
                      <c:pt idx="1236">
                        <c:v>3.3966883769210784E-11</c:v>
                      </c:pt>
                      <c:pt idx="1237">
                        <c:v>3.3955786628282219E-11</c:v>
                      </c:pt>
                      <c:pt idx="1238">
                        <c:v>3.3944846775692336E-11</c:v>
                      </c:pt>
                      <c:pt idx="1239">
                        <c:v>3.3934064159892674E-11</c:v>
                      </c:pt>
                      <c:pt idx="1240">
                        <c:v>3.3923438729334237E-11</c:v>
                      </c:pt>
                      <c:pt idx="1241">
                        <c:v>3.3912970432468963E-11</c:v>
                      </c:pt>
                      <c:pt idx="1242">
                        <c:v>3.3902659217747642E-11</c:v>
                      </c:pt>
                      <c:pt idx="1243">
                        <c:v>3.3892505033622052E-11</c:v>
                      </c:pt>
                      <c:pt idx="1244">
                        <c:v>3.388250782854315E-11</c:v>
                      </c:pt>
                      <c:pt idx="1245">
                        <c:v>3.3872667550960659E-11</c:v>
                      </c:pt>
                      <c:pt idx="1246">
                        <c:v>3.3862984153454551E-11</c:v>
                      </c:pt>
                      <c:pt idx="1247">
                        <c:v>3.3853457599382901E-11</c:v>
                      </c:pt>
                      <c:pt idx="1248">
                        <c:v>3.3844087853761283E-11</c:v>
                      </c:pt>
                      <c:pt idx="1249">
                        <c:v>3.3834874881605456E-11</c:v>
                      </c:pt>
                      <c:pt idx="1250">
                        <c:v>3.3825818647930597E-11</c:v>
                      </c:pt>
                      <c:pt idx="1251">
                        <c:v>3.3816919117752441E-11</c:v>
                      </c:pt>
                      <c:pt idx="1252">
                        <c:v>3.3808176256086378E-11</c:v>
                      </c:pt>
                      <c:pt idx="1253">
                        <c:v>3.3799590027947749E-11</c:v>
                      </c:pt>
                      <c:pt idx="1254">
                        <c:v>3.3791160398352345E-11</c:v>
                      </c:pt>
                      <c:pt idx="1255">
                        <c:v>3.3782887332315505E-11</c:v>
                      </c:pt>
                      <c:pt idx="1256">
                        <c:v>3.3774770794852789E-11</c:v>
                      </c:pt>
                      <c:pt idx="1257">
                        <c:v>3.3766810750979581E-11</c:v>
                      </c:pt>
                      <c:pt idx="1258">
                        <c:v>3.3759007165711422E-11</c:v>
                      </c:pt>
                      <c:pt idx="1259">
                        <c:v>3.3751360004063709E-11</c:v>
                      </c:pt>
                      <c:pt idx="1260">
                        <c:v>3.3743869231052362E-11</c:v>
                      </c:pt>
                      <c:pt idx="1261">
                        <c:v>3.3736534811692386E-11</c:v>
                      </c:pt>
                      <c:pt idx="1262">
                        <c:v>3.3729356710999321E-11</c:v>
                      </c:pt>
                      <c:pt idx="1263">
                        <c:v>3.37223348939891E-11</c:v>
                      </c:pt>
                      <c:pt idx="1264">
                        <c:v>3.3715469326020672E-11</c:v>
                      </c:pt>
                      <c:pt idx="1265">
                        <c:v>3.3708759981282829E-11</c:v>
                      </c:pt>
                      <c:pt idx="1266">
                        <c:v>3.370220684219746E-11</c:v>
                      </c:pt>
                      <c:pt idx="1267">
                        <c:v>3.3695809891453808E-11</c:v>
                      </c:pt>
                      <c:pt idx="1268">
                        <c:v>3.3689569111741411E-11</c:v>
                      </c:pt>
                      <c:pt idx="1269">
                        <c:v>3.3683484485749331E-11</c:v>
                      </c:pt>
                      <c:pt idx="1270">
                        <c:v>3.3677555996167276E-11</c:v>
                      </c:pt>
                      <c:pt idx="1271">
                        <c:v>3.3671783625684521E-11</c:v>
                      </c:pt>
                      <c:pt idx="1272">
                        <c:v>3.3666167356990378E-11</c:v>
                      </c:pt>
                      <c:pt idx="1273">
                        <c:v>3.3660707172774311E-11</c:v>
                      </c:pt>
                      <c:pt idx="1274">
                        <c:v>3.3655403055725451E-11</c:v>
                      </c:pt>
                      <c:pt idx="1275">
                        <c:v>3.3650254988533655E-11</c:v>
                      </c:pt>
                      <c:pt idx="1276">
                        <c:v>3.3645262953887841E-11</c:v>
                      </c:pt>
                      <c:pt idx="1277">
                        <c:v>3.364042693447748E-11</c:v>
                      </c:pt>
                      <c:pt idx="1278">
                        <c:v>3.3635746912992077E-11</c:v>
                      </c:pt>
                      <c:pt idx="1279">
                        <c:v>3.3631222872121127E-11</c:v>
                      </c:pt>
                      <c:pt idx="1280">
                        <c:v>3.3626854794553699E-11</c:v>
                      </c:pt>
                      <c:pt idx="1281">
                        <c:v>3.3622642662979292E-11</c:v>
                      </c:pt>
                      <c:pt idx="1282">
                        <c:v>3.3618586460082413E-11</c:v>
                      </c:pt>
                      <c:pt idx="1283">
                        <c:v>3.361468617054632E-11</c:v>
                      </c:pt>
                      <c:pt idx="1284">
                        <c:v>3.3610941792301173E-11</c:v>
                      </c:pt>
                      <c:pt idx="1285">
                        <c:v>3.3607353327446048E-11</c:v>
                      </c:pt>
                      <c:pt idx="1286">
                        <c:v>3.3603920778080315E-11</c:v>
                      </c:pt>
                      <c:pt idx="1287">
                        <c:v>3.3600644146303256E-11</c:v>
                      </c:pt>
                      <c:pt idx="1288">
                        <c:v>3.3597523434214462E-11</c:v>
                      </c:pt>
                      <c:pt idx="1289">
                        <c:v>3.3594558643912943E-11</c:v>
                      </c:pt>
                      <c:pt idx="1290">
                        <c:v>3.3591749777498153E-11</c:v>
                      </c:pt>
                      <c:pt idx="1291">
                        <c:v>3.3589096837069504E-11</c:v>
                      </c:pt>
                      <c:pt idx="1292">
                        <c:v>3.3586599824726437E-11</c:v>
                      </c:pt>
                      <c:pt idx="1293">
                        <c:v>3.358425874256795E-11</c:v>
                      </c:pt>
                      <c:pt idx="1294">
                        <c:v>3.358207359269386E-11</c:v>
                      </c:pt>
                      <c:pt idx="1295">
                        <c:v>3.3580044377203033E-11</c:v>
                      </c:pt>
                      <c:pt idx="1296">
                        <c:v>3.3578171098195062E-11</c:v>
                      </c:pt>
                      <c:pt idx="1297">
                        <c:v>3.3576453757769389E-11</c:v>
                      </c:pt>
                      <c:pt idx="1298">
                        <c:v>3.3574892358025011E-11</c:v>
                      </c:pt>
                      <c:pt idx="1299">
                        <c:v>3.3573486901061583E-11</c:v>
                      </c:pt>
                      <c:pt idx="1300">
                        <c:v>3.3572237388978509E-11</c:v>
                      </c:pt>
                      <c:pt idx="1301">
                        <c:v>3.3571143823697375E-11</c:v>
                      </c:pt>
                      <c:pt idx="1302">
                        <c:v>3.35702062141053E-11</c:v>
                      </c:pt>
                      <c:pt idx="1303">
                        <c:v>3.356942458313319E-11</c:v>
                      </c:pt>
                      <c:pt idx="1304">
                        <c:v>3.356879895495812E-11</c:v>
                      </c:pt>
                      <c:pt idx="1305">
                        <c:v>3.3568329353756764E-11</c:v>
                      </c:pt>
                      <c:pt idx="1306">
                        <c:v>3.356801580370538E-11</c:v>
                      </c:pt>
                      <c:pt idx="1307">
                        <c:v>3.3567858328981043E-11</c:v>
                      </c:pt>
                      <c:pt idx="1308">
                        <c:v>3.356785695376042E-11</c:v>
                      </c:pt>
                      <c:pt idx="1309">
                        <c:v>3.3568011702220004E-11</c:v>
                      </c:pt>
                      <c:pt idx="1310">
                        <c:v>3.3568322598536628E-11</c:v>
                      </c:pt>
                      <c:pt idx="1311">
                        <c:v>3.3568789666886974E-11</c:v>
                      </c:pt>
                      <c:pt idx="1312">
                        <c:v>3.3569412931447734E-11</c:v>
                      </c:pt>
                      <c:pt idx="1313">
                        <c:v>3.3570192416395354E-11</c:v>
                      </c:pt>
                      <c:pt idx="1314">
                        <c:v>3.357112814590691E-11</c:v>
                      </c:pt>
                      <c:pt idx="1315">
                        <c:v>3.3572220144158681E-11</c:v>
                      </c:pt>
                      <c:pt idx="1316">
                        <c:v>3.3573468435327733E-11</c:v>
                      </c:pt>
                      <c:pt idx="1317">
                        <c:v>3.357487304359052E-11</c:v>
                      </c:pt>
                      <c:pt idx="1318">
                        <c:v>3.3576433993123736E-11</c:v>
                      </c:pt>
                      <c:pt idx="1319">
                        <c:v>3.3578151308104235E-11</c:v>
                      </c:pt>
                      <c:pt idx="1320">
                        <c:v>3.3580025012723088E-11</c:v>
                      </c:pt>
                      <c:pt idx="1321">
                        <c:v>3.3582055146680719E-11</c:v>
                      </c:pt>
                      <c:pt idx="1322">
                        <c:v>3.3584241760234114E-11</c:v>
                      </c:pt>
                      <c:pt idx="1323">
                        <c:v>3.3586584903695946E-11</c:v>
                      </c:pt>
                      <c:pt idx="1324">
                        <c:v>3.3589084627379451E-11</c:v>
                      </c:pt>
                      <c:pt idx="1325">
                        <c:v>3.3591740981597474E-11</c:v>
                      </c:pt>
                      <c:pt idx="1326">
                        <c:v>3.3594554016662864E-11</c:v>
                      </c:pt>
                      <c:pt idx="1327">
                        <c:v>3.3597523782888862E-11</c:v>
                      </c:pt>
                      <c:pt idx="1328">
                        <c:v>3.3600650330588308E-11</c:v>
                      </c:pt>
                      <c:pt idx="1329">
                        <c:v>3.360393371007425E-11</c:v>
                      </c:pt>
                      <c:pt idx="1330">
                        <c:v>3.3607373971659536E-11</c:v>
                      </c:pt>
                      <c:pt idx="1331">
                        <c:v>3.3610971165657037E-11</c:v>
                      </c:pt>
                      <c:pt idx="1332">
                        <c:v>3.3614725342379957E-11</c:v>
                      </c:pt>
                      <c:pt idx="1333">
                        <c:v>3.3618636552141331E-11</c:v>
                      </c:pt>
                      <c:pt idx="1334">
                        <c:v>3.3622704845253675E-11</c:v>
                      </c:pt>
                      <c:pt idx="1335">
                        <c:v>3.3626930272030354E-11</c:v>
                      </c:pt>
                      <c:pt idx="1336">
                        <c:v>3.3631312882784268E-11</c:v>
                      </c:pt>
                      <c:pt idx="1337">
                        <c:v>3.3635852727828449E-11</c:v>
                      </c:pt>
                      <c:pt idx="1338">
                        <c:v>3.364054985709728E-11</c:v>
                      </c:pt>
                      <c:pt idx="1339">
                        <c:v>3.3645404324047874E-11</c:v>
                      </c:pt>
                      <c:pt idx="1340">
                        <c:v>3.3650416206588638E-11</c:v>
                      </c:pt>
                      <c:pt idx="1341">
                        <c:v>3.3655585587313881E-11</c:v>
                      </c:pt>
                      <c:pt idx="1342">
                        <c:v>3.3660912548817288E-11</c:v>
                      </c:pt>
                      <c:pt idx="1343">
                        <c:v>3.3666397173693356E-11</c:v>
                      </c:pt>
                      <c:pt idx="1344">
                        <c:v>3.3672039544535782E-11</c:v>
                      </c:pt>
                      <c:pt idx="1345">
                        <c:v>3.3677839743939036E-11</c:v>
                      </c:pt>
                      <c:pt idx="1346">
                        <c:v>3.3683797854496826E-11</c:v>
                      </c:pt>
                      <c:pt idx="1347">
                        <c:v>3.3689913958803624E-11</c:v>
                      </c:pt>
                      <c:pt idx="1348">
                        <c:v>3.3696188139453178E-11</c:v>
                      </c:pt>
                      <c:pt idx="1349">
                        <c:v>3.370262047903971E-11</c:v>
                      </c:pt>
                      <c:pt idx="1350">
                        <c:v>3.3709211060157346E-11</c:v>
                      </c:pt>
                      <c:pt idx="1351">
                        <c:v>3.3715959965400006E-11</c:v>
                      </c:pt>
                      <c:pt idx="1352">
                        <c:v>3.3722867277361926E-11</c:v>
                      </c:pt>
                      <c:pt idx="1353">
                        <c:v>3.3729933078637039E-11</c:v>
                      </c:pt>
                      <c:pt idx="1354">
                        <c:v>3.3737157451819607E-11</c:v>
                      </c:pt>
                      <c:pt idx="1355">
                        <c:v>3.3744540479503568E-11</c:v>
                      </c:pt>
                      <c:pt idx="1356">
                        <c:v>3.3752082244283159E-11</c:v>
                      </c:pt>
                      <c:pt idx="1357">
                        <c:v>3.3759782826805388E-11</c:v>
                      </c:pt>
                      <c:pt idx="1358">
                        <c:v>3.3767642324650069E-11</c:v>
                      </c:pt>
                      <c:pt idx="1359">
                        <c:v>3.3775660861093584E-11</c:v>
                      </c:pt>
                      <c:pt idx="1360">
                        <c:v>3.3783838560289015E-11</c:v>
                      </c:pt>
                      <c:pt idx="1361">
                        <c:v>3.3792175546389471E-11</c:v>
                      </c:pt>
                      <c:pt idx="1362">
                        <c:v>3.3800671943548221E-11</c:v>
                      </c:pt>
                      <c:pt idx="1363">
                        <c:v>3.3809327875918181E-11</c:v>
                      </c:pt>
                      <c:pt idx="1364">
                        <c:v>3.3818143467652427E-11</c:v>
                      </c:pt>
                      <c:pt idx="1365">
                        <c:v>3.3827118842904067E-11</c:v>
                      </c:pt>
                      <c:pt idx="1366">
                        <c:v>3.3836254125826164E-11</c:v>
                      </c:pt>
                      <c:pt idx="1367">
                        <c:v>3.3845549440572053E-11</c:v>
                      </c:pt>
                      <c:pt idx="1368">
                        <c:v>3.3855004911294591E-11</c:v>
                      </c:pt>
                      <c:pt idx="1369">
                        <c:v>3.3864620662146879E-11</c:v>
                      </c:pt>
                      <c:pt idx="1370">
                        <c:v>3.3874396817282214E-11</c:v>
                      </c:pt>
                      <c:pt idx="1371">
                        <c:v>3.3884333500853302E-11</c:v>
                      </c:pt>
                      <c:pt idx="1372">
                        <c:v>3.3894430837013603E-11</c:v>
                      </c:pt>
                      <c:pt idx="1373">
                        <c:v>3.390468894991623E-11</c:v>
                      </c:pt>
                      <c:pt idx="1374">
                        <c:v>3.3915107963713878E-11</c:v>
                      </c:pt>
                      <c:pt idx="1375">
                        <c:v>3.3925688002361954E-11</c:v>
                      </c:pt>
                      <c:pt idx="1376">
                        <c:v>3.3936429187090607E-11</c:v>
                      </c:pt>
                      <c:pt idx="1377">
                        <c:v>3.3947331681433651E-11</c:v>
                      </c:pt>
                      <c:pt idx="1378">
                        <c:v>3.3958395665093895E-11</c:v>
                      </c:pt>
                      <c:pt idx="1379">
                        <c:v>3.3969621317773175E-11</c:v>
                      </c:pt>
                      <c:pt idx="1380">
                        <c:v>3.3981008819173771E-11</c:v>
                      </c:pt>
                      <c:pt idx="1381">
                        <c:v>3.3992558348998487E-11</c:v>
                      </c:pt>
                      <c:pt idx="1382">
                        <c:v>3.4004270086948969E-11</c:v>
                      </c:pt>
                      <c:pt idx="1383">
                        <c:v>3.4016144212727879E-11</c:v>
                      </c:pt>
                      <c:pt idx="1384">
                        <c:v>3.4028180906037227E-11</c:v>
                      </c:pt>
                      <c:pt idx="1385">
                        <c:v>3.4040380346579661E-11</c:v>
                      </c:pt>
                      <c:pt idx="1386">
                        <c:v>3.4052742714057215E-11</c:v>
                      </c:pt>
                      <c:pt idx="1387">
                        <c:v>3.4065268188171951E-11</c:v>
                      </c:pt>
                      <c:pt idx="1388">
                        <c:v>3.4077956948626698E-11</c:v>
                      </c:pt>
                      <c:pt idx="1389">
                        <c:v>3.4090809175123271E-11</c:v>
                      </c:pt>
                      <c:pt idx="1390">
                        <c:v>3.4103825047364124E-11</c:v>
                      </c:pt>
                      <c:pt idx="1391">
                        <c:v>3.4117004745051326E-11</c:v>
                      </c:pt>
                      <c:pt idx="1392">
                        <c:v>3.4130348447887486E-11</c:v>
                      </c:pt>
                      <c:pt idx="1393">
                        <c:v>3.4143856335574839E-11</c:v>
                      </c:pt>
                      <c:pt idx="1394">
                        <c:v>3.4157528583998879E-11</c:v>
                      </c:pt>
                      <c:pt idx="1395">
                        <c:v>3.4171365383823917E-11</c:v>
                      </c:pt>
                      <c:pt idx="1396">
                        <c:v>3.418536698599078E-11</c:v>
                      </c:pt>
                      <c:pt idx="1397">
                        <c:v>3.419953364683521E-11</c:v>
                      </c:pt>
                      <c:pt idx="1398">
                        <c:v>3.4213865622692233E-11</c:v>
                      </c:pt>
                      <c:pt idx="1399">
                        <c:v>3.4228363169897223E-11</c:v>
                      </c:pt>
                      <c:pt idx="1400">
                        <c:v>3.4243026544785182E-11</c:v>
                      </c:pt>
                      <c:pt idx="1401">
                        <c:v>3.4257856003691878E-11</c:v>
                      </c:pt>
                      <c:pt idx="1402">
                        <c:v>3.4272851802952304E-11</c:v>
                      </c:pt>
                      <c:pt idx="1403">
                        <c:v>3.4288014198901869E-11</c:v>
                      </c:pt>
                      <c:pt idx="1404">
                        <c:v>3.4303343447875933E-11</c:v>
                      </c:pt>
                      <c:pt idx="1405">
                        <c:v>3.4318839806209503E-11</c:v>
                      </c:pt>
                      <c:pt idx="1406">
                        <c:v>3.4334503530237967E-11</c:v>
                      </c:pt>
                      <c:pt idx="1407">
                        <c:v>3.43503348762969E-11</c:v>
                      </c:pt>
                      <c:pt idx="1408">
                        <c:v>3.4366334100721315E-11</c:v>
                      </c:pt>
                      <c:pt idx="1409">
                        <c:v>3.438250145984638E-11</c:v>
                      </c:pt>
                      <c:pt idx="1410">
                        <c:v>3.439883721000769E-11</c:v>
                      </c:pt>
                      <c:pt idx="1411">
                        <c:v>3.4415341607540425E-11</c:v>
                      </c:pt>
                      <c:pt idx="1412">
                        <c:v>3.4432014908779974E-11</c:v>
                      </c:pt>
                      <c:pt idx="1413">
                        <c:v>3.444885735843601E-11</c:v>
                      </c:pt>
                      <c:pt idx="1414">
                        <c:v>3.4465869268211057E-11</c:v>
                      </c:pt>
                      <c:pt idx="1415">
                        <c:v>3.4483051002783279E-11</c:v>
                      </c:pt>
                      <c:pt idx="1416">
                        <c:v>3.4500402926889509E-11</c:v>
                      </c:pt>
                      <c:pt idx="1417">
                        <c:v>3.4517925405266205E-11</c:v>
                      </c:pt>
                      <c:pt idx="1418">
                        <c:v>3.4535618802650373E-11</c:v>
                      </c:pt>
                      <c:pt idx="1419">
                        <c:v>3.4553483483778824E-11</c:v>
                      </c:pt>
                      <c:pt idx="1420">
                        <c:v>3.4571519813388392E-11</c:v>
                      </c:pt>
                      <c:pt idx="1421">
                        <c:v>3.4589728156215713E-11</c:v>
                      </c:pt>
                      <c:pt idx="1422">
                        <c:v>3.4608108876997601E-11</c:v>
                      </c:pt>
                      <c:pt idx="1423">
                        <c:v>3.4626662340471075E-11</c:v>
                      </c:pt>
                      <c:pt idx="1424">
                        <c:v>3.4645388911372579E-11</c:v>
                      </c:pt>
                      <c:pt idx="1425">
                        <c:v>3.4664288954439312E-11</c:v>
                      </c:pt>
                      <c:pt idx="1426">
                        <c:v>3.4683362834407714E-11</c:v>
                      </c:pt>
                      <c:pt idx="1427">
                        <c:v>3.4702610916014616E-11</c:v>
                      </c:pt>
                      <c:pt idx="1428">
                        <c:v>3.4722033563997037E-11</c:v>
                      </c:pt>
                      <c:pt idx="1429">
                        <c:v>3.4741631143091595E-11</c:v>
                      </c:pt>
                      <c:pt idx="1430">
                        <c:v>3.476140401803513E-11</c:v>
                      </c:pt>
                      <c:pt idx="1431">
                        <c:v>3.4780994003582649E-11</c:v>
                      </c:pt>
                      <c:pt idx="1432">
                        <c:v>3.4798829118527668E-11</c:v>
                      </c:pt>
                      <c:pt idx="1433">
                        <c:v>3.4814912129426823E-11</c:v>
                      </c:pt>
                      <c:pt idx="1434">
                        <c:v>3.4829243036280504E-11</c:v>
                      </c:pt>
                      <c:pt idx="1435">
                        <c:v>3.4841821839088502E-11</c:v>
                      </c:pt>
                      <c:pt idx="1436">
                        <c:v>3.4852648537850849E-11</c:v>
                      </c:pt>
                      <c:pt idx="1437">
                        <c:v>3.4861723132567515E-11</c:v>
                      </c:pt>
                      <c:pt idx="1438">
                        <c:v>3.4869045623238705E-11</c:v>
                      </c:pt>
                      <c:pt idx="1439">
                        <c:v>3.4874616009864052E-11</c:v>
                      </c:pt>
                      <c:pt idx="1440">
                        <c:v>3.4878434292443897E-11</c:v>
                      </c:pt>
                      <c:pt idx="1441">
                        <c:v>3.4880500470977904E-11</c:v>
                      </c:pt>
                      <c:pt idx="1442">
                        <c:v>3.4880814545466411E-11</c:v>
                      </c:pt>
                      <c:pt idx="1443">
                        <c:v>3.487937651590926E-11</c:v>
                      </c:pt>
                      <c:pt idx="1444">
                        <c:v>3.4876186382306434E-11</c:v>
                      </c:pt>
                      <c:pt idx="1445">
                        <c:v>3.4871244144658139E-11</c:v>
                      </c:pt>
                      <c:pt idx="1446">
                        <c:v>3.4864549802963975E-11</c:v>
                      </c:pt>
                      <c:pt idx="1447">
                        <c:v>3.485610335722416E-11</c:v>
                      </c:pt>
                      <c:pt idx="1448">
                        <c:v>3.4845904807438851E-11</c:v>
                      </c:pt>
                      <c:pt idx="1449">
                        <c:v>3.4833954153607872E-11</c:v>
                      </c:pt>
                      <c:pt idx="1450">
                        <c:v>3.4820251395731223E-11</c:v>
                      </c:pt>
                      <c:pt idx="1451">
                        <c:v>3.4804796533808912E-11</c:v>
                      </c:pt>
                      <c:pt idx="1452">
                        <c:v>3.4787589567840938E-11</c:v>
                      </c:pt>
                      <c:pt idx="1453">
                        <c:v>3.4768630497827282E-11</c:v>
                      </c:pt>
                      <c:pt idx="1454">
                        <c:v>3.4747919323768156E-11</c:v>
                      </c:pt>
                      <c:pt idx="1455">
                        <c:v>3.4725456045663355E-11</c:v>
                      </c:pt>
                      <c:pt idx="1456">
                        <c:v>3.4701240663512691E-11</c:v>
                      </c:pt>
                      <c:pt idx="1457">
                        <c:v>3.4675273177316564E-11</c:v>
                      </c:pt>
                      <c:pt idx="1458">
                        <c:v>3.4647553587074761E-11</c:v>
                      </c:pt>
                      <c:pt idx="1459">
                        <c:v>3.4618081892787282E-11</c:v>
                      </c:pt>
                      <c:pt idx="1460">
                        <c:v>3.4586858094454328E-11</c:v>
                      </c:pt>
                      <c:pt idx="1461">
                        <c:v>3.4553882192075517E-11</c:v>
                      </c:pt>
                      <c:pt idx="1462">
                        <c:v>3.4519154185651231E-11</c:v>
                      </c:pt>
                      <c:pt idx="1463">
                        <c:v>3.4482674075181082E-11</c:v>
                      </c:pt>
                      <c:pt idx="1464">
                        <c:v>3.4444441860665456E-11</c:v>
                      </c:pt>
                      <c:pt idx="1465">
                        <c:v>3.4404457542104156E-11</c:v>
                      </c:pt>
                      <c:pt idx="1466">
                        <c:v>3.4362721119497192E-11</c:v>
                      </c:pt>
                      <c:pt idx="1467">
                        <c:v>3.4319232592844552E-11</c:v>
                      </c:pt>
                      <c:pt idx="1468">
                        <c:v>3.427399196214645E-11</c:v>
                      </c:pt>
                      <c:pt idx="1469">
                        <c:v>3.4226999227402472E-11</c:v>
                      </c:pt>
                      <c:pt idx="1470">
                        <c:v>3.4178254388613018E-11</c:v>
                      </c:pt>
                      <c:pt idx="1471">
                        <c:v>3.4127757445777908E-11</c:v>
                      </c:pt>
                      <c:pt idx="1472">
                        <c:v>3.4076127060235448E-11</c:v>
                      </c:pt>
                      <c:pt idx="1473">
                        <c:v>3.4024627876986299E-11</c:v>
                      </c:pt>
                      <c:pt idx="1474">
                        <c:v>3.3973296816139738E-11</c:v>
                      </c:pt>
                      <c:pt idx="1475">
                        <c:v>3.3922133372081247E-11</c:v>
                      </c:pt>
                      <c:pt idx="1476">
                        <c:v>3.3871137039196521E-11</c:v>
                      </c:pt>
                      <c:pt idx="1477">
                        <c:v>3.3820307311871857E-11</c:v>
                      </c:pt>
                      <c:pt idx="1478">
                        <c:v>3.3769643684492523E-11</c:v>
                      </c:pt>
                      <c:pt idx="1479">
                        <c:v>3.3719145651444636E-11</c:v>
                      </c:pt>
                      <c:pt idx="1480">
                        <c:v>3.366881270711389E-11</c:v>
                      </c:pt>
                      <c:pt idx="1481">
                        <c:v>3.3618644345885963E-11</c:v>
                      </c:pt>
                      <c:pt idx="1482">
                        <c:v>3.3568640062146749E-11</c:v>
                      </c:pt>
                      <c:pt idx="1483">
                        <c:v>3.3518799350281944E-11</c:v>
                      </c:pt>
                      <c:pt idx="1484">
                        <c:v>3.346912170467725E-11</c:v>
                      </c:pt>
                      <c:pt idx="1485">
                        <c:v>3.3419606619718743E-11</c:v>
                      </c:pt>
                      <c:pt idx="1486">
                        <c:v>3.3370253589791914E-11</c:v>
                      </c:pt>
                      <c:pt idx="1487">
                        <c:v>3.3321062109282689E-11</c:v>
                      </c:pt>
                      <c:pt idx="1488">
                        <c:v>3.3272031672576906E-11</c:v>
                      </c:pt>
                      <c:pt idx="1489">
                        <c:v>3.3223161774060294E-11</c:v>
                      </c:pt>
                      <c:pt idx="1490">
                        <c:v>3.3174451909573796E-11</c:v>
                      </c:pt>
                      <c:pt idx="1491">
                        <c:v>3.3125901641837773E-11</c:v>
                      </c:pt>
                      <c:pt idx="1492">
                        <c:v>3.307751057780259E-11</c:v>
                      </c:pt>
                      <c:pt idx="1493">
                        <c:v>3.3029278315085708E-11</c:v>
                      </c:pt>
                      <c:pt idx="1494">
                        <c:v>3.2981204451304588E-11</c:v>
                      </c:pt>
                      <c:pt idx="1495">
                        <c:v>3.2933288584076878E-11</c:v>
                      </c:pt>
                      <c:pt idx="1496">
                        <c:v>3.2885530311020053E-11</c:v>
                      </c:pt>
                      <c:pt idx="1497">
                        <c:v>3.2837929229751573E-11</c:v>
                      </c:pt>
                      <c:pt idx="1498">
                        <c:v>3.279048493788892E-11</c:v>
                      </c:pt>
                      <c:pt idx="1499">
                        <c:v>3.2743197033049722E-11</c:v>
                      </c:pt>
                      <c:pt idx="1500">
                        <c:v>3.2696065112851079E-11</c:v>
                      </c:pt>
                      <c:pt idx="1501">
                        <c:v>3.2649088774911033E-11</c:v>
                      </c:pt>
                      <c:pt idx="1502">
                        <c:v>3.2602267616846845E-11</c:v>
                      </c:pt>
                      <c:pt idx="1503">
                        <c:v>3.2555601236275982E-11</c:v>
                      </c:pt>
                      <c:pt idx="1504">
                        <c:v>3.250908923081612E-11</c:v>
                      </c:pt>
                      <c:pt idx="1505">
                        <c:v>3.2462731198084505E-11</c:v>
                      </c:pt>
                      <c:pt idx="1506">
                        <c:v>3.24165267356988E-11</c:v>
                      </c:pt>
                      <c:pt idx="1507">
                        <c:v>3.237047544127631E-11</c:v>
                      </c:pt>
                      <c:pt idx="1508">
                        <c:v>3.2324576912434832E-11</c:v>
                      </c:pt>
                      <c:pt idx="1509">
                        <c:v>3.2278830757280174E-11</c:v>
                      </c:pt>
                      <c:pt idx="1510">
                        <c:v>3.2233236644780388E-11</c:v>
                      </c:pt>
                      <c:pt idx="1511">
                        <c:v>3.2187794247422517E-11</c:v>
                      </c:pt>
                      <c:pt idx="1512">
                        <c:v>3.2142503235657025E-11</c:v>
                      </c:pt>
                      <c:pt idx="1513">
                        <c:v>3.2097363279933998E-11</c:v>
                      </c:pt>
                      <c:pt idx="1514">
                        <c:v>3.205237405070428E-11</c:v>
                      </c:pt>
                      <c:pt idx="1515">
                        <c:v>3.2007535218417777E-11</c:v>
                      </c:pt>
                      <c:pt idx="1516">
                        <c:v>3.1962846453525294E-11</c:v>
                      </c:pt>
                      <c:pt idx="1517">
                        <c:v>3.191830742647695E-11</c:v>
                      </c:pt>
                      <c:pt idx="1518">
                        <c:v>3.1873917807723368E-11</c:v>
                      </c:pt>
                      <c:pt idx="1519">
                        <c:v>3.1829677267714642E-11</c:v>
                      </c:pt>
                      <c:pt idx="1520">
                        <c:v>3.1785585476901436E-11</c:v>
                      </c:pt>
                      <c:pt idx="1521">
                        <c:v>3.1741642105734009E-11</c:v>
                      </c:pt>
                      <c:pt idx="1522">
                        <c:v>3.1697846824662638E-11</c:v>
                      </c:pt>
                      <c:pt idx="1523">
                        <c:v>3.1654199304137964E-11</c:v>
                      </c:pt>
                      <c:pt idx="1524">
                        <c:v>3.1610699214610263E-11</c:v>
                      </c:pt>
                      <c:pt idx="1525">
                        <c:v>3.1567346226530015E-11</c:v>
                      </c:pt>
                      <c:pt idx="1526">
                        <c:v>3.1524140010347477E-11</c:v>
                      </c:pt>
                      <c:pt idx="1527">
                        <c:v>3.1481080236534584E-11</c:v>
                      </c:pt>
                      <c:pt idx="1528">
                        <c:v>3.1438166599197808E-11</c:v>
                      </c:pt>
                      <c:pt idx="1529">
                        <c:v>3.1395398825343653E-11</c:v>
                      </c:pt>
                      <c:pt idx="1530">
                        <c:v>3.1352776637908441E-11</c:v>
                      </c:pt>
                      <c:pt idx="1531">
                        <c:v>3.1310299759828353E-11</c:v>
                      </c:pt>
                      <c:pt idx="1532">
                        <c:v>3.1267967914040046E-11</c:v>
                      </c:pt>
                      <c:pt idx="1533">
                        <c:v>3.1225780823479657E-11</c:v>
                      </c:pt>
                      <c:pt idx="1534">
                        <c:v>3.1183738211083544E-11</c:v>
                      </c:pt>
                      <c:pt idx="1535">
                        <c:v>3.1141839799788E-11</c:v>
                      </c:pt>
                      <c:pt idx="1536">
                        <c:v>3.1100085312529565E-11</c:v>
                      </c:pt>
                      <c:pt idx="1537">
                        <c:v>3.1058474472244377E-11</c:v>
                      </c:pt>
                      <c:pt idx="1538">
                        <c:v>3.1017007001868922E-11</c:v>
                      </c:pt>
                      <c:pt idx="1539">
                        <c:v>3.0975682624339358E-11</c:v>
                      </c:pt>
                      <c:pt idx="1540">
                        <c:v>3.0934501062592392E-11</c:v>
                      </c:pt>
                      <c:pt idx="1541">
                        <c:v>3.0893462039563963E-11</c:v>
                      </c:pt>
                      <c:pt idx="1542">
                        <c:v>3.0852565278190595E-11</c:v>
                      </c:pt>
                      <c:pt idx="1543">
                        <c:v>3.0811810501408607E-11</c:v>
                      </c:pt>
                      <c:pt idx="1544">
                        <c:v>3.0771197432154333E-11</c:v>
                      </c:pt>
                      <c:pt idx="1545">
                        <c:v>3.0730725793364078E-11</c:v>
                      </c:pt>
                      <c:pt idx="1546">
                        <c:v>3.0690395310358006E-11</c:v>
                      </c:pt>
                      <c:pt idx="1547">
                        <c:v>3.0650205737035957E-11</c:v>
                      </c:pt>
                      <c:pt idx="1548">
                        <c:v>3.0610156836684844E-11</c:v>
                      </c:pt>
                      <c:pt idx="1549">
                        <c:v>3.0570248371080698E-11</c:v>
                      </c:pt>
                      <c:pt idx="1550">
                        <c:v>3.0530480102000277E-11</c:v>
                      </c:pt>
                      <c:pt idx="1551">
                        <c:v>3.0490851791219985E-11</c:v>
                      </c:pt>
                      <c:pt idx="1552">
                        <c:v>3.0451363200515838E-11</c:v>
                      </c:pt>
                      <c:pt idx="1553">
                        <c:v>3.0412014091664602E-11</c:v>
                      </c:pt>
                      <c:pt idx="1554">
                        <c:v>3.0372804226442687E-11</c:v>
                      </c:pt>
                      <c:pt idx="1555">
                        <c:v>3.0333733366626077E-11</c:v>
                      </c:pt>
                      <c:pt idx="1556">
                        <c:v>3.0294801273991576E-11</c:v>
                      </c:pt>
                      <c:pt idx="1557">
                        <c:v>3.0256007710315388E-11</c:v>
                      </c:pt>
                      <c:pt idx="1558">
                        <c:v>3.0217352437373885E-11</c:v>
                      </c:pt>
                      <c:pt idx="1559">
                        <c:v>3.0178835216943482E-11</c:v>
                      </c:pt>
                      <c:pt idx="1560">
                        <c:v>3.0140455810800559E-11</c:v>
                      </c:pt>
                      <c:pt idx="1561">
                        <c:v>3.0102213980721712E-11</c:v>
                      </c:pt>
                      <c:pt idx="1562">
                        <c:v>3.0064109488482946E-11</c:v>
                      </c:pt>
                      <c:pt idx="1563">
                        <c:v>3.0026142095861051E-11</c:v>
                      </c:pt>
                      <c:pt idx="1564">
                        <c:v>2.9988311564632212E-11</c:v>
                      </c:pt>
                      <c:pt idx="1565">
                        <c:v>2.9950617664180684E-11</c:v>
                      </c:pt>
                      <c:pt idx="1566">
                        <c:v>2.991306018593789E-11</c:v>
                      </c:pt>
                      <c:pt idx="1567">
                        <c:v>2.9875638921432868E-11</c:v>
                      </c:pt>
                      <c:pt idx="1568">
                        <c:v>2.9838353662105422E-11</c:v>
                      </c:pt>
                      <c:pt idx="1569">
                        <c:v>2.9801204199394969E-11</c:v>
                      </c:pt>
                      <c:pt idx="1570">
                        <c:v>2.9764190324741697E-11</c:v>
                      </c:pt>
                      <c:pt idx="1571">
                        <c:v>2.9727311829585041E-11</c:v>
                      </c:pt>
                      <c:pt idx="1572">
                        <c:v>2.9690568505365189E-11</c:v>
                      </c:pt>
                      <c:pt idx="1573">
                        <c:v>2.9653960143521382E-11</c:v>
                      </c:pt>
                      <c:pt idx="1574">
                        <c:v>2.9617486535493987E-11</c:v>
                      </c:pt>
                      <c:pt idx="1575">
                        <c:v>2.9581147472722255E-11</c:v>
                      </c:pt>
                      <c:pt idx="1576">
                        <c:v>2.9544942746646178E-11</c:v>
                      </c:pt>
                      <c:pt idx="1577">
                        <c:v>2.9508872148705559E-11</c:v>
                      </c:pt>
                      <c:pt idx="1578">
                        <c:v>2.9472935470340025E-11</c:v>
                      </c:pt>
                      <c:pt idx="1579">
                        <c:v>2.943713250298956E-11</c:v>
                      </c:pt>
                      <c:pt idx="1580">
                        <c:v>2.9401463038093807E-11</c:v>
                      </c:pt>
                      <c:pt idx="1581">
                        <c:v>2.9365926867092728E-11</c:v>
                      </c:pt>
                      <c:pt idx="1582">
                        <c:v>2.9330523781425591E-11</c:v>
                      </c:pt>
                      <c:pt idx="1583">
                        <c:v>2.9295253572933427E-11</c:v>
                      </c:pt>
                      <c:pt idx="1584">
                        <c:v>2.9260116046550785E-11</c:v>
                      </c:pt>
                      <c:pt idx="1585">
                        <c:v>2.9225111017761436E-11</c:v>
                      </c:pt>
                      <c:pt idx="1586">
                        <c:v>2.9190238301474356E-11</c:v>
                      </c:pt>
                      <c:pt idx="1587">
                        <c:v>2.9155497712599087E-11</c:v>
                      </c:pt>
                      <c:pt idx="1588">
                        <c:v>2.9120889066044809E-11</c:v>
                      </c:pt>
                      <c:pt idx="1589">
                        <c:v>2.9086412176720882E-11</c:v>
                      </c:pt>
                      <c:pt idx="1590">
                        <c:v>2.905206685953627E-11</c:v>
                      </c:pt>
                      <c:pt idx="1591">
                        <c:v>2.9017852929400531E-11</c:v>
                      </c:pt>
                      <c:pt idx="1592">
                        <c:v>2.8983770201222636E-11</c:v>
                      </c:pt>
                      <c:pt idx="1593">
                        <c:v>2.8949818489912147E-11</c:v>
                      </c:pt>
                      <c:pt idx="1594">
                        <c:v>2.8915997610378223E-11</c:v>
                      </c:pt>
                      <c:pt idx="1595">
                        <c:v>2.8882307377530038E-11</c:v>
                      </c:pt>
                      <c:pt idx="1596">
                        <c:v>2.8848747606276941E-11</c:v>
                      </c:pt>
                      <c:pt idx="1597">
                        <c:v>2.8815318111528102E-11</c:v>
                      </c:pt>
                      <c:pt idx="1598">
                        <c:v>2.8782018708192899E-11</c:v>
                      </c:pt>
                      <c:pt idx="1599">
                        <c:v>2.8748849211180476E-11</c:v>
                      </c:pt>
                      <c:pt idx="1600">
                        <c:v>2.8715809435400209E-11</c:v>
                      </c:pt>
                      <c:pt idx="1601">
                        <c:v>2.8682899195761062E-11</c:v>
                      </c:pt>
                      <c:pt idx="1602">
                        <c:v>2.8650118309550617E-11</c:v>
                      </c:pt>
                      <c:pt idx="1603">
                        <c:v>2.8617466607897709E-11</c:v>
                      </c:pt>
                      <c:pt idx="1604">
                        <c:v>2.85849439251359E-11</c:v>
                      </c:pt>
                      <c:pt idx="1605">
                        <c:v>2.8552550095442625E-11</c:v>
                      </c:pt>
                      <c:pt idx="1606">
                        <c:v>2.8520284952995761E-11</c:v>
                      </c:pt>
                      <c:pt idx="1607">
                        <c:v>2.8488148331972564E-11</c:v>
                      </c:pt>
                      <c:pt idx="1608">
                        <c:v>2.8456140066550686E-11</c:v>
                      </c:pt>
                      <c:pt idx="1609">
                        <c:v>2.8424259990907787E-11</c:v>
                      </c:pt>
                      <c:pt idx="1610">
                        <c:v>2.8392507939221132E-11</c:v>
                      </c:pt>
                      <c:pt idx="1611">
                        <c:v>2.8360883745668382E-11</c:v>
                      </c:pt>
                      <c:pt idx="1612">
                        <c:v>2.8329387244427004E-11</c:v>
                      </c:pt>
                      <c:pt idx="1613">
                        <c:v>2.8298018269674646E-11</c:v>
                      </c:pt>
                      <c:pt idx="1614">
                        <c:v>2.8266776655588773E-11</c:v>
                      </c:pt>
                      <c:pt idx="1615">
                        <c:v>2.8235662236347034E-11</c:v>
                      </c:pt>
                      <c:pt idx="1616">
                        <c:v>2.820467484612671E-11</c:v>
                      </c:pt>
                      <c:pt idx="1617">
                        <c:v>2.8173814319105639E-11</c:v>
                      </c:pt>
                      <c:pt idx="1618">
                        <c:v>2.8143080489461105E-11</c:v>
                      </c:pt>
                      <c:pt idx="1619">
                        <c:v>2.8112473191370748E-11</c:v>
                      </c:pt>
                      <c:pt idx="1620">
                        <c:v>2.8081992259038153E-11</c:v>
                      </c:pt>
                      <c:pt idx="1621">
                        <c:v>2.8051637532558525E-11</c:v>
                      </c:pt>
                      <c:pt idx="1622">
                        <c:v>2.8021408862033004E-11</c:v>
                      </c:pt>
                      <c:pt idx="1623">
                        <c:v>2.7991306098039262E-11</c:v>
                      </c:pt>
                      <c:pt idx="1624">
                        <c:v>2.796132909115501E-11</c:v>
                      </c:pt>
                      <c:pt idx="1625">
                        <c:v>2.7931477691958112E-11</c:v>
                      </c:pt>
                      <c:pt idx="1626">
                        <c:v>2.7901751751026457E-11</c:v>
                      </c:pt>
                      <c:pt idx="1627">
                        <c:v>2.7872151118937542E-11</c:v>
                      </c:pt>
                      <c:pt idx="1628">
                        <c:v>2.7842675646269434E-11</c:v>
                      </c:pt>
                      <c:pt idx="1629">
                        <c:v>2.7813325183599838E-11</c:v>
                      </c:pt>
                      <c:pt idx="1630">
                        <c:v>2.7784099581506424E-11</c:v>
                      </c:pt>
                      <c:pt idx="1631">
                        <c:v>2.7754998690567276E-11</c:v>
                      </c:pt>
                      <c:pt idx="1632">
                        <c:v>2.7726022361359882E-11</c:v>
                      </c:pt>
                      <c:pt idx="1633">
                        <c:v>2.7697170444462338E-11</c:v>
                      </c:pt>
                      <c:pt idx="1634">
                        <c:v>2.7668442790452293E-11</c:v>
                      </c:pt>
                      <c:pt idx="1635">
                        <c:v>2.7639839249907485E-11</c:v>
                      </c:pt>
                      <c:pt idx="1636">
                        <c:v>2.7611359673405764E-11</c:v>
                      </c:pt>
                      <c:pt idx="1637">
                        <c:v>2.7583003911524825E-11</c:v>
                      </c:pt>
                      <c:pt idx="1638">
                        <c:v>2.7554771814842738E-11</c:v>
                      </c:pt>
                      <c:pt idx="1639">
                        <c:v>2.7526663234631264E-11</c:v>
                      </c:pt>
                      <c:pt idx="1640">
                        <c:v>2.7498678030840497E-11</c:v>
                      </c:pt>
                      <c:pt idx="1641">
                        <c:v>2.747081606850176E-11</c:v>
                      </c:pt>
                      <c:pt idx="1642">
                        <c:v>2.7443077212619038E-11</c:v>
                      </c:pt>
                      <c:pt idx="1643">
                        <c:v>2.7415461328196672E-11</c:v>
                      </c:pt>
                      <c:pt idx="1644">
                        <c:v>2.7387968280238072E-11</c:v>
                      </c:pt>
                      <c:pt idx="1645">
                        <c:v>2.7360597933747608E-11</c:v>
                      </c:pt>
                      <c:pt idx="1646">
                        <c:v>2.7333350153729248E-11</c:v>
                      </c:pt>
                      <c:pt idx="1647">
                        <c:v>2.7306224805186793E-11</c:v>
                      </c:pt>
                      <c:pt idx="1648">
                        <c:v>2.7279221753124206E-11</c:v>
                      </c:pt>
                      <c:pt idx="1649">
                        <c:v>2.7252340862545479E-11</c:v>
                      </c:pt>
                      <c:pt idx="1650">
                        <c:v>2.7225581998454767E-11</c:v>
                      </c:pt>
                      <c:pt idx="1651">
                        <c:v>2.7198945025855872E-11</c:v>
                      </c:pt>
                      <c:pt idx="1652">
                        <c:v>2.7172429809752946E-11</c:v>
                      </c:pt>
                      <c:pt idx="1653">
                        <c:v>2.7146036215149801E-11</c:v>
                      </c:pt>
                      <c:pt idx="1654">
                        <c:v>2.7119764107050392E-11</c:v>
                      </c:pt>
                      <c:pt idx="1655">
                        <c:v>2.7093613350458714E-11</c:v>
                      </c:pt>
                      <c:pt idx="1656">
                        <c:v>2.7067583810378727E-11</c:v>
                      </c:pt>
                      <c:pt idx="1657">
                        <c:v>2.7041675351814428E-11</c:v>
                      </c:pt>
                      <c:pt idx="1658">
                        <c:v>2.701588784234613E-11</c:v>
                      </c:pt>
                      <c:pt idx="1659">
                        <c:v>2.6990221158416597E-11</c:v>
                      </c:pt>
                      <c:pt idx="1660">
                        <c:v>2.6964675178085802E-11</c:v>
                      </c:pt>
                      <c:pt idx="1661">
                        <c:v>2.6939249779411435E-11</c:v>
                      </c:pt>
                      <c:pt idx="1662">
                        <c:v>2.6913944840450789E-11</c:v>
                      </c:pt>
                      <c:pt idx="1663">
                        <c:v>2.6888760239261338E-11</c:v>
                      </c:pt>
                      <c:pt idx="1664">
                        <c:v>2.6863695853900594E-11</c:v>
                      </c:pt>
                      <c:pt idx="1665">
                        <c:v>2.6838751562425642E-11</c:v>
                      </c:pt>
                      <c:pt idx="1666">
                        <c:v>2.6813927242893969E-11</c:v>
                      </c:pt>
                      <c:pt idx="1667">
                        <c:v>2.6789222773363268E-11</c:v>
                      </c:pt>
                      <c:pt idx="1668">
                        <c:v>2.6764638031890629E-11</c:v>
                      </c:pt>
                      <c:pt idx="1669">
                        <c:v>2.6740172896533544E-11</c:v>
                      </c:pt>
                      <c:pt idx="1670">
                        <c:v>2.6715827245349506E-11</c:v>
                      </c:pt>
                      <c:pt idx="1671">
                        <c:v>2.6691600956395788E-11</c:v>
                      </c:pt>
                      <c:pt idx="1672">
                        <c:v>2.666749390772991E-11</c:v>
                      </c:pt>
                      <c:pt idx="1673">
                        <c:v>2.6643505977409335E-11</c:v>
                      </c:pt>
                      <c:pt idx="1674">
                        <c:v>2.6619637043491174E-11</c:v>
                      </c:pt>
                      <c:pt idx="1675">
                        <c:v>2.6595886984032918E-11</c:v>
                      </c:pt>
                      <c:pt idx="1676">
                        <c:v>2.6572255677258089E-11</c:v>
                      </c:pt>
                      <c:pt idx="1677">
                        <c:v>2.6548743006854593E-11</c:v>
                      </c:pt>
                      <c:pt idx="1678">
                        <c:v>2.652534886268295E-11</c:v>
                      </c:pt>
                      <c:pt idx="1679">
                        <c:v>2.6502073134887448E-11</c:v>
                      </c:pt>
                      <c:pt idx="1680">
                        <c:v>2.647891571361294E-11</c:v>
                      </c:pt>
                      <c:pt idx="1681">
                        <c:v>2.6455876489003932E-11</c:v>
                      </c:pt>
                      <c:pt idx="1682">
                        <c:v>2.6432955351204689E-11</c:v>
                      </c:pt>
                      <c:pt idx="1683">
                        <c:v>2.6410152190360114E-11</c:v>
                      </c:pt>
                      <c:pt idx="1684">
                        <c:v>2.638746689661467E-11</c:v>
                      </c:pt>
                      <c:pt idx="1685">
                        <c:v>2.6364899360112845E-11</c:v>
                      </c:pt>
                      <c:pt idx="1686">
                        <c:v>2.6342449470999318E-11</c:v>
                      </c:pt>
                      <c:pt idx="1687">
                        <c:v>2.6320117119418568E-11</c:v>
                      </c:pt>
                      <c:pt idx="1688">
                        <c:v>2.6297902195515282E-11</c:v>
                      </c:pt>
                      <c:pt idx="1689">
                        <c:v>2.627580458943375E-11</c:v>
                      </c:pt>
                      <c:pt idx="1690">
                        <c:v>2.6253824191318653E-11</c:v>
                      </c:pt>
                      <c:pt idx="1691">
                        <c:v>2.6231960891314662E-11</c:v>
                      </c:pt>
                      <c:pt idx="1692">
                        <c:v>2.6210214579566445E-11</c:v>
                      </c:pt>
                      <c:pt idx="1693">
                        <c:v>2.6188585146218115E-11</c:v>
                      </c:pt>
                      <c:pt idx="1694">
                        <c:v>2.616707248141474E-11</c:v>
                      </c:pt>
                      <c:pt idx="1695">
                        <c:v>2.6145676476419763E-11</c:v>
                      </c:pt>
                      <c:pt idx="1696">
                        <c:v>2.6124397029893265E-11</c:v>
                      </c:pt>
                      <c:pt idx="1697">
                        <c:v>2.6103234043378167E-11</c:v>
                      </c:pt>
                      <c:pt idx="1698">
                        <c:v>2.608218741841614E-11</c:v>
                      </c:pt>
                      <c:pt idx="1699">
                        <c:v>2.6061257056549815E-11</c:v>
                      </c:pt>
                      <c:pt idx="1700">
                        <c:v>2.6040442859321431E-11</c:v>
                      </c:pt>
                      <c:pt idx="1701">
                        <c:v>2.6019744728273042E-11</c:v>
                      </c:pt>
                      <c:pt idx="1702">
                        <c:v>2.5999162564946892E-11</c:v>
                      </c:pt>
                      <c:pt idx="1703">
                        <c:v>2.5978696270885221E-11</c:v>
                      </c:pt>
                      <c:pt idx="1704">
                        <c:v>2.5958345747630276E-11</c:v>
                      </c:pt>
                      <c:pt idx="1705">
                        <c:v>2.5938110896724489E-11</c:v>
                      </c:pt>
                      <c:pt idx="1706">
                        <c:v>2.5917991619709536E-11</c:v>
                      </c:pt>
                      <c:pt idx="1707">
                        <c:v>2.5897987818128229E-11</c:v>
                      </c:pt>
                      <c:pt idx="1708">
                        <c:v>2.587809939352262E-11</c:v>
                      </c:pt>
                      <c:pt idx="1709">
                        <c:v>2.5858326247434561E-11</c:v>
                      </c:pt>
                      <c:pt idx="1710">
                        <c:v>2.5838668281406885E-11</c:v>
                      </c:pt>
                      <c:pt idx="1711">
                        <c:v>2.5819125396981253E-11</c:v>
                      </c:pt>
                      <c:pt idx="1712">
                        <c:v>2.5799697495700287E-11</c:v>
                      </c:pt>
                      <c:pt idx="1713">
                        <c:v>2.5780384479127518E-11</c:v>
                      </c:pt>
                      <c:pt idx="1714">
                        <c:v>2.576118625218456E-11</c:v>
                      </c:pt>
                      <c:pt idx="1715">
                        <c:v>2.5742102726532799E-11</c:v>
                      </c:pt>
                      <c:pt idx="1716">
                        <c:v>2.57231338146128E-11</c:v>
                      </c:pt>
                      <c:pt idx="1717">
                        <c:v>2.5704279428865903E-11</c:v>
                      </c:pt>
                      <c:pt idx="1718">
                        <c:v>2.5685539481732858E-11</c:v>
                      </c:pt>
                      <c:pt idx="1719">
                        <c:v>2.5666913885654413E-11</c:v>
                      </c:pt>
                      <c:pt idx="1720">
                        <c:v>2.5648402553071916E-11</c:v>
                      </c:pt>
                      <c:pt idx="1721">
                        <c:v>2.5630005396425914E-11</c:v>
                      </c:pt>
                      <c:pt idx="1722">
                        <c:v>2.561172232815774E-11</c:v>
                      </c:pt>
                      <c:pt idx="1723">
                        <c:v>2.5593553260707966E-11</c:v>
                      </c:pt>
                      <c:pt idx="1724">
                        <c:v>2.5575498106517921E-11</c:v>
                      </c:pt>
                      <c:pt idx="1725">
                        <c:v>2.5557556778028172E-11</c:v>
                      </c:pt>
                      <c:pt idx="1726">
                        <c:v>2.5539729187679838E-11</c:v>
                      </c:pt>
                      <c:pt idx="1727">
                        <c:v>2.552201524791389E-11</c:v>
                      </c:pt>
                      <c:pt idx="1728">
                        <c:v>2.5504414871171067E-11</c:v>
                      </c:pt>
                      <c:pt idx="1729">
                        <c:v>2.5486927969892524E-11</c:v>
                      </c:pt>
                      <c:pt idx="1730">
                        <c:v>2.5469554456519198E-11</c:v>
                      </c:pt>
                      <c:pt idx="1731">
                        <c:v>2.5452294243492038E-11</c:v>
                      </c:pt>
                      <c:pt idx="1732">
                        <c:v>2.5435147243705611E-11</c:v>
                      </c:pt>
                      <c:pt idx="1733">
                        <c:v>2.541811337596686E-11</c:v>
                      </c:pt>
                      <c:pt idx="1734">
                        <c:v>2.5401192563172696E-11</c:v>
                      </c:pt>
                      <c:pt idx="1735">
                        <c:v>2.5384384728297023E-11</c:v>
                      </c:pt>
                      <c:pt idx="1736">
                        <c:v>2.5367689794313918E-11</c:v>
                      </c:pt>
                      <c:pt idx="1737">
                        <c:v>2.5351107684197672E-11</c:v>
                      </c:pt>
                      <c:pt idx="1738">
                        <c:v>2.5334638320922364E-11</c:v>
                      </c:pt>
                      <c:pt idx="1739">
                        <c:v>2.5318281627461908E-11</c:v>
                      </c:pt>
                      <c:pt idx="1740">
                        <c:v>2.5302037526790767E-11</c:v>
                      </c:pt>
                      <c:pt idx="1741">
                        <c:v>2.5285905941882642E-11</c:v>
                      </c:pt>
                      <c:pt idx="1742">
                        <c:v>2.5269886795712018E-11</c:v>
                      </c:pt>
                      <c:pt idx="1743">
                        <c:v>2.5253980011252587E-11</c:v>
                      </c:pt>
                      <c:pt idx="1744">
                        <c:v>2.5238185511478841E-11</c:v>
                      </c:pt>
                      <c:pt idx="1745">
                        <c:v>2.5222503219364833E-11</c:v>
                      </c:pt>
                      <c:pt idx="1746">
                        <c:v>2.5206933057884509E-11</c:v>
                      </c:pt>
                      <c:pt idx="1747">
                        <c:v>2.5191474950011922E-11</c:v>
                      </c:pt>
                      <c:pt idx="1748">
                        <c:v>2.5176128818721371E-11</c:v>
                      </c:pt>
                      <c:pt idx="1749">
                        <c:v>2.5160894586987127E-11</c:v>
                      </c:pt>
                      <c:pt idx="1750">
                        <c:v>2.5145772177782912E-11</c:v>
                      </c:pt>
                      <c:pt idx="1751">
                        <c:v>2.5130761516017094E-11</c:v>
                      </c:pt>
                      <c:pt idx="1752">
                        <c:v>2.5115862533433909E-11</c:v>
                      </c:pt>
                      <c:pt idx="1753">
                        <c:v>2.5101075163270796E-11</c:v>
                      </c:pt>
                      <c:pt idx="1754">
                        <c:v>2.5086399338765344E-11</c:v>
                      </c:pt>
                      <c:pt idx="1755">
                        <c:v>2.5071834993155168E-11</c:v>
                      </c:pt>
                      <c:pt idx="1756">
                        <c:v>2.5057382059677491E-11</c:v>
                      </c:pt>
                      <c:pt idx="1757">
                        <c:v>2.5043040471570108E-11</c:v>
                      </c:pt>
                      <c:pt idx="1758">
                        <c:v>2.5028810162070261E-11</c:v>
                      </c:pt>
                      <c:pt idx="1759">
                        <c:v>2.5014691064415737E-11</c:v>
                      </c:pt>
                      <c:pt idx="1760">
                        <c:v>2.5000683111843954E-11</c:v>
                      </c:pt>
                      <c:pt idx="1761">
                        <c:v>2.4986786237592514E-11</c:v>
                      </c:pt>
                      <c:pt idx="1762">
                        <c:v>2.4973000374898848E-11</c:v>
                      </c:pt>
                      <c:pt idx="1763">
                        <c:v>2.4959325457000553E-11</c:v>
                      </c:pt>
                      <c:pt idx="1764">
                        <c:v>2.4945761417135047E-11</c:v>
                      </c:pt>
                      <c:pt idx="1765">
                        <c:v>2.4932308188539935E-11</c:v>
                      </c:pt>
                      <c:pt idx="1766">
                        <c:v>2.4918965704452646E-11</c:v>
                      </c:pt>
                      <c:pt idx="1767">
                        <c:v>2.4905733898110966E-11</c:v>
                      </c:pt>
                      <c:pt idx="1768">
                        <c:v>2.4892612702751939E-11</c:v>
                      </c:pt>
                      <c:pt idx="1769">
                        <c:v>2.4879602051762952E-11</c:v>
                      </c:pt>
                      <c:pt idx="1770">
                        <c:v>2.4866701883020948E-11</c:v>
                      </c:pt>
                      <c:pt idx="1771">
                        <c:v>2.4853912139548452E-11</c:v>
                      </c:pt>
                      <c:pt idx="1772">
                        <c:v>2.4841232764648226E-11</c:v>
                      </c:pt>
                      <c:pt idx="1773">
                        <c:v>2.4828663701622664E-11</c:v>
                      </c:pt>
                      <c:pt idx="1774">
                        <c:v>2.481620489377453E-11</c:v>
                      </c:pt>
                      <c:pt idx="1775">
                        <c:v>2.4803856284406784E-11</c:v>
                      </c:pt>
                      <c:pt idx="1776">
                        <c:v>2.4791617816821609E-11</c:v>
                      </c:pt>
                      <c:pt idx="1777">
                        <c:v>2.4779489434322166E-11</c:v>
                      </c:pt>
                      <c:pt idx="1778">
                        <c:v>2.4767471080210825E-11</c:v>
                      </c:pt>
                      <c:pt idx="1779">
                        <c:v>2.4755562697790162E-11</c:v>
                      </c:pt>
                      <c:pt idx="1780">
                        <c:v>2.4743764230363146E-11</c:v>
                      </c:pt>
                      <c:pt idx="1781">
                        <c:v>2.4732075621232341E-11</c:v>
                      </c:pt>
                      <c:pt idx="1782">
                        <c:v>2.4720496813700326E-11</c:v>
                      </c:pt>
                      <c:pt idx="1783">
                        <c:v>2.4709027751070059E-11</c:v>
                      </c:pt>
                      <c:pt idx="1784">
                        <c:v>2.4697668376643735E-11</c:v>
                      </c:pt>
                      <c:pt idx="1785">
                        <c:v>2.4686418633724291E-11</c:v>
                      </c:pt>
                      <c:pt idx="1786">
                        <c:v>2.4675278465614523E-11</c:v>
                      </c:pt>
                      <c:pt idx="1787">
                        <c:v>2.4664247815616974E-11</c:v>
                      </c:pt>
                      <c:pt idx="1788">
                        <c:v>2.4653326631827187E-11</c:v>
                      </c:pt>
                      <c:pt idx="1789">
                        <c:v>2.4642514870474143E-11</c:v>
                      </c:pt>
                      <c:pt idx="1790">
                        <c:v>2.4631812482467286E-11</c:v>
                      </c:pt>
                      <c:pt idx="1791">
                        <c:v>2.462121941856597E-11</c:v>
                      </c:pt>
                      <c:pt idx="1792">
                        <c:v>2.4610735629528998E-11</c:v>
                      </c:pt>
                      <c:pt idx="1793">
                        <c:v>2.4600361066115554E-11</c:v>
                      </c:pt>
                      <c:pt idx="1794">
                        <c:v>2.4590095679084447E-11</c:v>
                      </c:pt>
                      <c:pt idx="1795">
                        <c:v>2.457993941919487E-11</c:v>
                      </c:pt>
                      <c:pt idx="1796">
                        <c:v>2.4569892237205606E-11</c:v>
                      </c:pt>
                      <c:pt idx="1797">
                        <c:v>2.4559954084010153E-11</c:v>
                      </c:pt>
                      <c:pt idx="1798">
                        <c:v>2.455012491300734E-11</c:v>
                      </c:pt>
                      <c:pt idx="1799">
                        <c:v>2.4540404679813372E-11</c:v>
                      </c:pt>
                      <c:pt idx="1800">
                        <c:v>2.4530793340121123E-11</c:v>
                      </c:pt>
                      <c:pt idx="1801">
                        <c:v>2.4521290849623911E-11</c:v>
                      </c:pt>
                      <c:pt idx="1802">
                        <c:v>2.4511897164014436E-11</c:v>
                      </c:pt>
                      <c:pt idx="1803">
                        <c:v>2.4502612238985612E-11</c:v>
                      </c:pt>
                      <c:pt idx="1804">
                        <c:v>2.4493436030230524E-11</c:v>
                      </c:pt>
                      <c:pt idx="1805">
                        <c:v>2.448436849344209E-11</c:v>
                      </c:pt>
                      <c:pt idx="1806">
                        <c:v>2.4475409584326593E-11</c:v>
                      </c:pt>
                      <c:pt idx="1807">
                        <c:v>2.446655926014759E-11</c:v>
                      </c:pt>
                      <c:pt idx="1808">
                        <c:v>2.4457817481169824E-11</c:v>
                      </c:pt>
                      <c:pt idx="1809">
                        <c:v>2.4449184207999584E-11</c:v>
                      </c:pt>
                      <c:pt idx="1810">
                        <c:v>2.4440659401243518E-11</c:v>
                      </c:pt>
                      <c:pt idx="1811">
                        <c:v>2.4432243021507884E-11</c:v>
                      </c:pt>
                      <c:pt idx="1812">
                        <c:v>2.4423935029398957E-11</c:v>
                      </c:pt>
                      <c:pt idx="1813">
                        <c:v>2.4415735385523388E-11</c:v>
                      </c:pt>
                      <c:pt idx="1814">
                        <c:v>2.4407644050487243E-11</c:v>
                      </c:pt>
                      <c:pt idx="1815">
                        <c:v>2.4399660984897E-11</c:v>
                      </c:pt>
                      <c:pt idx="1816">
                        <c:v>2.4391786150079033E-11</c:v>
                      </c:pt>
                      <c:pt idx="1817">
                        <c:v>2.4384019510617262E-11</c:v>
                      </c:pt>
                      <c:pt idx="1818">
                        <c:v>2.4376361032016459E-11</c:v>
                      </c:pt>
                      <c:pt idx="1819">
                        <c:v>2.436881067978138E-11</c:v>
                      </c:pt>
                      <c:pt idx="1820">
                        <c:v>2.4361368419416981E-11</c:v>
                      </c:pt>
                      <c:pt idx="1821">
                        <c:v>2.4354034216427821E-11</c:v>
                      </c:pt>
                      <c:pt idx="1822">
                        <c:v>2.434680803631924E-11</c:v>
                      </c:pt>
                      <c:pt idx="1823">
                        <c:v>2.4339689844595448E-11</c:v>
                      </c:pt>
                      <c:pt idx="1824">
                        <c:v>2.433267960676174E-11</c:v>
                      </c:pt>
                      <c:pt idx="1825">
                        <c:v>2.4325777286179205E-11</c:v>
                      </c:pt>
                      <c:pt idx="1826">
                        <c:v>2.4318982844705022E-11</c:v>
                      </c:pt>
                      <c:pt idx="1827">
                        <c:v>2.4312296254489181E-11</c:v>
                      </c:pt>
                      <c:pt idx="1828">
                        <c:v>2.4305717488368488E-11</c:v>
                      </c:pt>
                      <c:pt idx="1829">
                        <c:v>2.429924651917976E-11</c:v>
                      </c:pt>
                      <c:pt idx="1830">
                        <c:v>2.4292883319759617E-11</c:v>
                      </c:pt>
                      <c:pt idx="1831">
                        <c:v>2.4286627862944874E-11</c:v>
                      </c:pt>
                      <c:pt idx="1832">
                        <c:v>2.4280480121572329E-11</c:v>
                      </c:pt>
                      <c:pt idx="1833">
                        <c:v>2.4274440068478614E-11</c:v>
                      </c:pt>
                      <c:pt idx="1834">
                        <c:v>2.4268507676500534E-11</c:v>
                      </c:pt>
                      <c:pt idx="1835">
                        <c:v>2.4262682918474707E-11</c:v>
                      </c:pt>
                      <c:pt idx="1836">
                        <c:v>2.4256965767238328E-11</c:v>
                      </c:pt>
                      <c:pt idx="1837">
                        <c:v>2.4251356195627631E-11</c:v>
                      </c:pt>
                      <c:pt idx="1838">
                        <c:v>2.4245854176479634E-11</c:v>
                      </c:pt>
                      <c:pt idx="1839">
                        <c:v>2.4240459682630925E-11</c:v>
                      </c:pt>
                      <c:pt idx="1840">
                        <c:v>2.4235172686918536E-11</c:v>
                      </c:pt>
                      <c:pt idx="1841">
                        <c:v>2.4229993162178882E-11</c:v>
                      </c:pt>
                      <c:pt idx="1842">
                        <c:v>2.4224921081248955E-11</c:v>
                      </c:pt>
                      <c:pt idx="1843">
                        <c:v>2.4219956416966275E-11</c:v>
                      </c:pt>
                      <c:pt idx="1844">
                        <c:v>2.4215099144185164E-11</c:v>
                      </c:pt>
                      <c:pt idx="1845">
                        <c:v>2.4210349244228873E-11</c:v>
                      </c:pt>
                      <c:pt idx="1846">
                        <c:v>2.4205706699714338E-11</c:v>
                      </c:pt>
                      <c:pt idx="1847">
                        <c:v>2.4201171493257792E-11</c:v>
                      </c:pt>
                      <c:pt idx="1848">
                        <c:v>2.4196743607476202E-11</c:v>
                      </c:pt>
                      <c:pt idx="1849">
                        <c:v>2.4192423024986343E-11</c:v>
                      </c:pt>
                      <c:pt idx="1850">
                        <c:v>2.4188209728404619E-11</c:v>
                      </c:pt>
                      <c:pt idx="1851">
                        <c:v>2.4184103700347989E-11</c:v>
                      </c:pt>
                      <c:pt idx="1852">
                        <c:v>2.418010492343286E-11</c:v>
                      </c:pt>
                      <c:pt idx="1853">
                        <c:v>2.4176213380276204E-11</c:v>
                      </c:pt>
                      <c:pt idx="1854">
                        <c:v>2.4172429053494419E-11</c:v>
                      </c:pt>
                      <c:pt idx="1855">
                        <c:v>2.4168751925704281E-11</c:v>
                      </c:pt>
                      <c:pt idx="1856">
                        <c:v>2.4165181979522569E-11</c:v>
                      </c:pt>
                      <c:pt idx="1857">
                        <c:v>2.416171919756588E-11</c:v>
                      </c:pt>
                      <c:pt idx="1858">
                        <c:v>2.4158363562450795E-11</c:v>
                      </c:pt>
                      <c:pt idx="1859">
                        <c:v>2.4155115056794297E-11</c:v>
                      </c:pt>
                      <c:pt idx="1860">
                        <c:v>2.4151973663212758E-11</c:v>
                      </c:pt>
                      <c:pt idx="1861">
                        <c:v>2.414893936432299E-11</c:v>
                      </c:pt>
                      <c:pt idx="1862">
                        <c:v>2.4146012142921081E-11</c:v>
                      </c:pt>
                      <c:pt idx="1863">
                        <c:v>2.4143191986382718E-11</c:v>
                      </c:pt>
                      <c:pt idx="1864">
                        <c:v>2.4140478886926054E-11</c:v>
                      </c:pt>
                      <c:pt idx="1865">
                        <c:v>2.413787283700102E-11</c:v>
                      </c:pt>
                      <c:pt idx="1866">
                        <c:v>2.4135373829057758E-11</c:v>
                      </c:pt>
                      <c:pt idx="1867">
                        <c:v>2.4132981855545993E-11</c:v>
                      </c:pt>
                      <c:pt idx="1868">
                        <c:v>2.4130696908916047E-11</c:v>
                      </c:pt>
                      <c:pt idx="1869">
                        <c:v>2.4128518981617675E-11</c:v>
                      </c:pt>
                      <c:pt idx="1870">
                        <c:v>2.4126448066100807E-11</c:v>
                      </c:pt>
                      <c:pt idx="1871">
                        <c:v>2.4124484154815563E-11</c:v>
                      </c:pt>
                      <c:pt idx="1872">
                        <c:v>2.41226272402119E-11</c:v>
                      </c:pt>
                      <c:pt idx="1873">
                        <c:v>2.412087731473974E-11</c:v>
                      </c:pt>
                      <c:pt idx="1874">
                        <c:v>2.4119234370849025E-11</c:v>
                      </c:pt>
                      <c:pt idx="1875">
                        <c:v>2.4117698400989876E-11</c:v>
                      </c:pt>
                      <c:pt idx="1876">
                        <c:v>2.4116269397612047E-11</c:v>
                      </c:pt>
                      <c:pt idx="1877">
                        <c:v>2.4114947353165658E-11</c:v>
                      </c:pt>
                      <c:pt idx="1878">
                        <c:v>2.411373226010065E-11</c:v>
                      </c:pt>
                      <c:pt idx="1879">
                        <c:v>2.4112624110866963E-11</c:v>
                      </c:pt>
                      <c:pt idx="1880">
                        <c:v>2.4111622897914714E-11</c:v>
                      </c:pt>
                      <c:pt idx="1881">
                        <c:v>2.4110728614824119E-11</c:v>
                      </c:pt>
                      <c:pt idx="1882">
                        <c:v>2.4109941261684112E-11</c:v>
                      </c:pt>
                      <c:pt idx="1883">
                        <c:v>2.4109260840897122E-11</c:v>
                      </c:pt>
                      <c:pt idx="1884">
                        <c:v>2.4108687354868664E-11</c:v>
                      </c:pt>
                      <c:pt idx="1885">
                        <c:v>2.4108220806003352E-11</c:v>
                      </c:pt>
                      <c:pt idx="1886">
                        <c:v>2.4107861196706526E-11</c:v>
                      </c:pt>
                      <c:pt idx="1887">
                        <c:v>2.4107608529382958E-11</c:v>
                      </c:pt>
                      <c:pt idx="1888">
                        <c:v>2.4107462806437818E-11</c:v>
                      </c:pt>
                      <c:pt idx="1889">
                        <c:v>2.4107424030276255E-11</c:v>
                      </c:pt>
                      <c:pt idx="1890">
                        <c:v>2.410749220330304E-11</c:v>
                      </c:pt>
                      <c:pt idx="1891">
                        <c:v>2.4107667327923545E-11</c:v>
                      </c:pt>
                      <c:pt idx="1892">
                        <c:v>2.4107949406542718E-11</c:v>
                      </c:pt>
                      <c:pt idx="1893">
                        <c:v>2.4108338441565533E-11</c:v>
                      </c:pt>
                      <c:pt idx="1894">
                        <c:v>2.4108834435396952E-11</c:v>
                      </c:pt>
                      <c:pt idx="1895">
                        <c:v>2.4109437390442164E-11</c:v>
                      </c:pt>
                      <c:pt idx="1896">
                        <c:v>2.4110147309106282E-11</c:v>
                      </c:pt>
                      <c:pt idx="1897">
                        <c:v>2.4110964193794306E-11</c:v>
                      </c:pt>
                      <c:pt idx="1898">
                        <c:v>2.4111888046910998E-11</c:v>
                      </c:pt>
                      <c:pt idx="1899">
                        <c:v>2.4112918870896037E-11</c:v>
                      </c:pt>
                      <c:pt idx="1900">
                        <c:v>2.4114056671585846E-11</c:v>
                      </c:pt>
                      <c:pt idx="1901">
                        <c:v>2.4115301460924183E-11</c:v>
                      </c:pt>
                      <c:pt idx="1902">
                        <c:v>2.4116653251483938E-11</c:v>
                      </c:pt>
                      <c:pt idx="1903">
                        <c:v>2.4118112055838215E-11</c:v>
                      </c:pt>
                      <c:pt idx="1904">
                        <c:v>2.4119677886559871E-11</c:v>
                      </c:pt>
                      <c:pt idx="1905">
                        <c:v>2.412135075622222E-11</c:v>
                      </c:pt>
                      <c:pt idx="1906">
                        <c:v>2.4123130677397934E-11</c:v>
                      </c:pt>
                      <c:pt idx="1907">
                        <c:v>2.4125017662660118E-11</c:v>
                      </c:pt>
                      <c:pt idx="1908">
                        <c:v>2.4127011724581855E-11</c:v>
                      </c:pt>
                      <c:pt idx="1909">
                        <c:v>2.4129112875736237E-11</c:v>
                      </c:pt>
                      <c:pt idx="1910">
                        <c:v>2.4131321128695957E-11</c:v>
                      </c:pt>
                      <c:pt idx="1911">
                        <c:v>2.4133636496034287E-11</c:v>
                      </c:pt>
                      <c:pt idx="1912">
                        <c:v>2.4136058990323942E-11</c:v>
                      </c:pt>
                      <c:pt idx="1913">
                        <c:v>2.4138588624138209E-11</c:v>
                      </c:pt>
                      <c:pt idx="1914">
                        <c:v>2.4141225410049954E-11</c:v>
                      </c:pt>
                      <c:pt idx="1915">
                        <c:v>2.4143969360632285E-11</c:v>
                      </c:pt>
                      <c:pt idx="1916">
                        <c:v>2.4146820488458089E-11</c:v>
                      </c:pt>
                      <c:pt idx="1917">
                        <c:v>2.4149778806100457E-11</c:v>
                      </c:pt>
                      <c:pt idx="1918">
                        <c:v>2.4152844326649965E-11</c:v>
                      </c:pt>
                      <c:pt idx="1919">
                        <c:v>2.4156017069280789E-11</c:v>
                      </c:pt>
                      <c:pt idx="1920">
                        <c:v>2.4159297057017497E-11</c:v>
                      </c:pt>
                      <c:pt idx="1921">
                        <c:v>2.4162684312940358E-11</c:v>
                      </c:pt>
                      <c:pt idx="1922">
                        <c:v>2.4166178860129449E-11</c:v>
                      </c:pt>
                      <c:pt idx="1923">
                        <c:v>2.4169780721665255E-11</c:v>
                      </c:pt>
                      <c:pt idx="1924">
                        <c:v>2.4173489920628027E-11</c:v>
                      </c:pt>
                      <c:pt idx="1925">
                        <c:v>2.4177306480098041E-11</c:v>
                      </c:pt>
                      <c:pt idx="1926">
                        <c:v>2.4181230423155584E-11</c:v>
                      </c:pt>
                      <c:pt idx="1927">
                        <c:v>2.4185261772881104E-11</c:v>
                      </c:pt>
                      <c:pt idx="1928">
                        <c:v>2.4189400552354509E-11</c:v>
                      </c:pt>
                      <c:pt idx="1929">
                        <c:v>2.4193646784656437E-11</c:v>
                      </c:pt>
                      <c:pt idx="1930">
                        <c:v>2.4198000492867157E-11</c:v>
                      </c:pt>
                      <c:pt idx="1931">
                        <c:v>2.4202461700066963E-11</c:v>
                      </c:pt>
                      <c:pt idx="1932">
                        <c:v>2.4207030429335923E-11</c:v>
                      </c:pt>
                      <c:pt idx="1933">
                        <c:v>2.4211706703754508E-11</c:v>
                      </c:pt>
                      <c:pt idx="1934">
                        <c:v>2.4216490546402976E-11</c:v>
                      </c:pt>
                      <c:pt idx="1935">
                        <c:v>2.4221381980361615E-11</c:v>
                      </c:pt>
                      <c:pt idx="1936">
                        <c:v>2.4226381028705825E-11</c:v>
                      </c:pt>
                      <c:pt idx="1937">
                        <c:v>2.4231487716663091E-11</c:v>
                      </c:pt>
                      <c:pt idx="1938">
                        <c:v>2.4236702076846773E-11</c:v>
                      </c:pt>
                      <c:pt idx="1939">
                        <c:v>2.4242024143364246E-11</c:v>
                      </c:pt>
                      <c:pt idx="1940">
                        <c:v>2.4247453950322687E-11</c:v>
                      </c:pt>
                      <c:pt idx="1941">
                        <c:v>2.4252991531829627E-11</c:v>
                      </c:pt>
                      <c:pt idx="1942">
                        <c:v>2.4258636921992077E-11</c:v>
                      </c:pt>
                      <c:pt idx="1943">
                        <c:v>2.4264390154917568E-11</c:v>
                      </c:pt>
                      <c:pt idx="1944">
                        <c:v>2.4270251264713283E-11</c:v>
                      </c:pt>
                      <c:pt idx="1945">
                        <c:v>2.4276220285486594E-11</c:v>
                      </c:pt>
                      <c:pt idx="1946">
                        <c:v>2.4282297251344846E-11</c:v>
                      </c:pt>
                      <c:pt idx="1947">
                        <c:v>2.4288482196395218E-11</c:v>
                      </c:pt>
                      <c:pt idx="1948">
                        <c:v>2.4294775154744885E-11</c:v>
                      </c:pt>
                      <c:pt idx="1949">
                        <c:v>2.4301176160501399E-11</c:v>
                      </c:pt>
                      <c:pt idx="1950">
                        <c:v>2.4307685247772123E-11</c:v>
                      </c:pt>
                      <c:pt idx="1951">
                        <c:v>2.4314302450664047E-11</c:v>
                      </c:pt>
                      <c:pt idx="1952">
                        <c:v>2.4321027803284717E-11</c:v>
                      </c:pt>
                      <c:pt idx="1953">
                        <c:v>2.4327861339741102E-11</c:v>
                      </c:pt>
                      <c:pt idx="1954">
                        <c:v>2.4334803094140972E-11</c:v>
                      </c:pt>
                      <c:pt idx="1955">
                        <c:v>2.4341853100708445E-11</c:v>
                      </c:pt>
                      <c:pt idx="1956">
                        <c:v>2.4349011398904832E-11</c:v>
                      </c:pt>
                      <c:pt idx="1957">
                        <c:v>2.4356278034339838E-11</c:v>
                      </c:pt>
                      <c:pt idx="1958">
                        <c:v>2.4363653052928986E-11</c:v>
                      </c:pt>
                      <c:pt idx="1959">
                        <c:v>2.437113650058837E-11</c:v>
                      </c:pt>
                      <c:pt idx="1960">
                        <c:v>2.4378728423234079E-11</c:v>
                      </c:pt>
                      <c:pt idx="1961">
                        <c:v>2.4386428866781831E-11</c:v>
                      </c:pt>
                      <c:pt idx="1962">
                        <c:v>2.4394237877147714E-11</c:v>
                      </c:pt>
                      <c:pt idx="1963">
                        <c:v>2.4402155500247438E-11</c:v>
                      </c:pt>
                      <c:pt idx="1964">
                        <c:v>2.44101817819971E-11</c:v>
                      </c:pt>
                      <c:pt idx="1965">
                        <c:v>2.4418316768312613E-11</c:v>
                      </c:pt>
                      <c:pt idx="1966">
                        <c:v>2.4426560505109865E-11</c:v>
                      </c:pt>
                      <c:pt idx="1967">
                        <c:v>2.4434913038304762E-11</c:v>
                      </c:pt>
                      <c:pt idx="1968">
                        <c:v>2.4443374413813404E-11</c:v>
                      </c:pt>
                      <c:pt idx="1969">
                        <c:v>2.4451944677551496E-11</c:v>
                      </c:pt>
                      <c:pt idx="1970">
                        <c:v>2.446062387543513E-11</c:v>
                      </c:pt>
                      <c:pt idx="1971">
                        <c:v>2.4469412053380217E-11</c:v>
                      </c:pt>
                      <c:pt idx="1972">
                        <c:v>2.4478309257302664E-11</c:v>
                      </c:pt>
                      <c:pt idx="1973">
                        <c:v>2.4487315533118346E-11</c:v>
                      </c:pt>
                      <c:pt idx="1974">
                        <c:v>2.4496430927710205E-11</c:v>
                      </c:pt>
                      <c:pt idx="1975">
                        <c:v>2.4505655496499514E-11</c:v>
                      </c:pt>
                      <c:pt idx="1976">
                        <c:v>2.4514989298376773E-11</c:v>
                      </c:pt>
                      <c:pt idx="1977">
                        <c:v>2.4524432392232489E-11</c:v>
                      </c:pt>
                      <c:pt idx="1978">
                        <c:v>2.4533984836957752E-11</c:v>
                      </c:pt>
                      <c:pt idx="1979">
                        <c:v>2.4543646691443494E-11</c:v>
                      </c:pt>
                      <c:pt idx="1980">
                        <c:v>2.4553418014580591E-11</c:v>
                      </c:pt>
                      <c:pt idx="1981">
                        <c:v>2.4563298865259773E-11</c:v>
                      </c:pt>
                      <c:pt idx="1982">
                        <c:v>2.4573289302371935E-11</c:v>
                      </c:pt>
                      <c:pt idx="1983">
                        <c:v>2.4583389384808191E-11</c:v>
                      </c:pt>
                      <c:pt idx="1984">
                        <c:v>2.459359917145904E-11</c:v>
                      </c:pt>
                      <c:pt idx="1985">
                        <c:v>2.4603918721215788E-11</c:v>
                      </c:pt>
                      <c:pt idx="1986">
                        <c:v>2.4614348092969125E-11</c:v>
                      </c:pt>
                      <c:pt idx="1987">
                        <c:v>2.4624887345609797E-11</c:v>
                      </c:pt>
                      <c:pt idx="1988">
                        <c:v>2.4635536538028873E-11</c:v>
                      </c:pt>
                      <c:pt idx="1989">
                        <c:v>2.4646295729117275E-11</c:v>
                      </c:pt>
                      <c:pt idx="1990">
                        <c:v>2.4657164977765702E-11</c:v>
                      </c:pt>
                      <c:pt idx="1991">
                        <c:v>2.466814434286507E-11</c:v>
                      </c:pt>
                      <c:pt idx="1992">
                        <c:v>2.4679233883204152E-11</c:v>
                      </c:pt>
                      <c:pt idx="1993">
                        <c:v>2.4690433661416428E-11</c:v>
                      </c:pt>
                      <c:pt idx="1994">
                        <c:v>2.4701743749939993E-11</c:v>
                      </c:pt>
                      <c:pt idx="1995">
                        <c:v>2.471316422237632E-11</c:v>
                      </c:pt>
                      <c:pt idx="1996">
                        <c:v>2.4724695152326918E-11</c:v>
                      </c:pt>
                      <c:pt idx="1997">
                        <c:v>2.4736336613393087E-11</c:v>
                      </c:pt>
                      <c:pt idx="1998">
                        <c:v>2.4748088679176491E-11</c:v>
                      </c:pt>
                      <c:pt idx="1999">
                        <c:v>2.4759951423278243E-11</c:v>
                      </c:pt>
                      <c:pt idx="2000">
                        <c:v>2.4771924919300032E-11</c:v>
                      </c:pt>
                      <c:pt idx="2001">
                        <c:v>2.4784009240843327E-11</c:v>
                      </c:pt>
                      <c:pt idx="2002">
                        <c:v>2.4796204461509448E-11</c:v>
                      </c:pt>
                      <c:pt idx="2003">
                        <c:v>2.4808510654899873E-11</c:v>
                      </c:pt>
                      <c:pt idx="2004">
                        <c:v>2.4820927894615908E-11</c:v>
                      </c:pt>
                      <c:pt idx="2005">
                        <c:v>2.4833456254259227E-11</c:v>
                      </c:pt>
                      <c:pt idx="2006">
                        <c:v>2.4846095807431299E-11</c:v>
                      </c:pt>
                      <c:pt idx="2007">
                        <c:v>2.4858846627733271E-11</c:v>
                      </c:pt>
                      <c:pt idx="2008">
                        <c:v>2.4871708788766801E-11</c:v>
                      </c:pt>
                      <c:pt idx="2009">
                        <c:v>2.4884682364133375E-11</c:v>
                      </c:pt>
                      <c:pt idx="2010">
                        <c:v>2.4897767427434298E-11</c:v>
                      </c:pt>
                      <c:pt idx="2011">
                        <c:v>2.4910964052201755E-11</c:v>
                      </c:pt>
                      <c:pt idx="2012">
                        <c:v>2.4924272321273787E-11</c:v>
                      </c:pt>
                      <c:pt idx="2013">
                        <c:v>2.4937692325429554E-11</c:v>
                      </c:pt>
                      <c:pt idx="2014">
                        <c:v>2.4951224155563193E-11</c:v>
                      </c:pt>
                      <c:pt idx="2015">
                        <c:v>2.4964867902568854E-11</c:v>
                      </c:pt>
                      <c:pt idx="2016">
                        <c:v>2.4978623657340869E-11</c:v>
                      </c:pt>
                      <c:pt idx="2017">
                        <c:v>2.4992491510773571E-11</c:v>
                      </c:pt>
                      <c:pt idx="2018">
                        <c:v>2.5006471553760919E-11</c:v>
                      </c:pt>
                      <c:pt idx="2019">
                        <c:v>2.5020563877197248E-11</c:v>
                      </c:pt>
                      <c:pt idx="2020">
                        <c:v>2.5034768571976678E-11</c:v>
                      </c:pt>
                      <c:pt idx="2021">
                        <c:v>2.5049085728993565E-11</c:v>
                      </c:pt>
                      <c:pt idx="2022">
                        <c:v>2.5063515439142056E-11</c:v>
                      </c:pt>
                      <c:pt idx="2023">
                        <c:v>2.5078057793316467E-11</c:v>
                      </c:pt>
                      <c:pt idx="2024">
                        <c:v>2.509271288241075E-11</c:v>
                      </c:pt>
                      <c:pt idx="2025">
                        <c:v>2.5107480797319445E-11</c:v>
                      </c:pt>
                      <c:pt idx="2026">
                        <c:v>2.5122361628936496E-11</c:v>
                      </c:pt>
                      <c:pt idx="2027">
                        <c:v>2.5137355468156427E-11</c:v>
                      </c:pt>
                      <c:pt idx="2028">
                        <c:v>2.5152462405873194E-11</c:v>
                      </c:pt>
                      <c:pt idx="2029">
                        <c:v>2.5167682532846132E-11</c:v>
                      </c:pt>
                      <c:pt idx="2030">
                        <c:v>2.5183015941380744E-11</c:v>
                      </c:pt>
                      <c:pt idx="2031">
                        <c:v>2.5198462739613197E-11</c:v>
                      </c:pt>
                      <c:pt idx="2032">
                        <c:v>2.5214023039575541E-11</c:v>
                      </c:pt>
                      <c:pt idx="2033">
                        <c:v>2.5229696953300355E-11</c:v>
                      </c:pt>
                      <c:pt idx="2034">
                        <c:v>2.5245484592819883E-11</c:v>
                      </c:pt>
                      <c:pt idx="2035">
                        <c:v>2.5261386070166149E-11</c:v>
                      </c:pt>
                      <c:pt idx="2036">
                        <c:v>2.5277401497371561E-11</c:v>
                      </c:pt>
                      <c:pt idx="2037">
                        <c:v>2.5293530986468363E-11</c:v>
                      </c:pt>
                      <c:pt idx="2038">
                        <c:v>2.5309774649488769E-11</c:v>
                      </c:pt>
                      <c:pt idx="2039">
                        <c:v>2.5326132598464997E-11</c:v>
                      </c:pt>
                      <c:pt idx="2040">
                        <c:v>2.5342604945429461E-11</c:v>
                      </c:pt>
                      <c:pt idx="2041">
                        <c:v>2.5359191802414403E-11</c:v>
                      </c:pt>
                      <c:pt idx="2042">
                        <c:v>2.5375893281452024E-11</c:v>
                      </c:pt>
                      <c:pt idx="2043">
                        <c:v>2.539270949457437E-11</c:v>
                      </c:pt>
                      <c:pt idx="2044">
                        <c:v>2.5409640553814237E-11</c:v>
                      </c:pt>
                      <c:pt idx="2045">
                        <c:v>2.5426686571203267E-11</c:v>
                      </c:pt>
                      <c:pt idx="2046">
                        <c:v>2.5443847658774274E-11</c:v>
                      </c:pt>
                      <c:pt idx="2047">
                        <c:v>2.5461123928559081E-11</c:v>
                      </c:pt>
                      <c:pt idx="2048">
                        <c:v>2.5478515491568911E-11</c:v>
                      </c:pt>
                      <c:pt idx="2049">
                        <c:v>2.5496022468010399E-11</c:v>
                      </c:pt>
                      <c:pt idx="2050">
                        <c:v>2.5513644995833609E-11</c:v>
                      </c:pt>
                      <c:pt idx="2051">
                        <c:v>2.5531383213942002E-11</c:v>
                      </c:pt>
                      <c:pt idx="2052">
                        <c:v>2.554923726124001E-11</c:v>
                      </c:pt>
                      <c:pt idx="2053">
                        <c:v>2.5567207276631332E-11</c:v>
                      </c:pt>
                      <c:pt idx="2054">
                        <c:v>2.558529339902E-11</c:v>
                      </c:pt>
                      <c:pt idx="2055">
                        <c:v>2.560349576731028E-11</c:v>
                      </c:pt>
                      <c:pt idx="2056">
                        <c:v>2.5621814520405636E-11</c:v>
                      </c:pt>
                      <c:pt idx="2057">
                        <c:v>2.5640249797210508E-11</c:v>
                      </c:pt>
                      <c:pt idx="2058">
                        <c:v>2.5658801736628574E-11</c:v>
                      </c:pt>
                      <c:pt idx="2059">
                        <c:v>2.5677470477563895E-11</c:v>
                      </c:pt>
                      <c:pt idx="2060">
                        <c:v>2.5696256158920508E-11</c:v>
                      </c:pt>
                      <c:pt idx="2061">
                        <c:v>2.571515891960249E-11</c:v>
                      </c:pt>
                      <c:pt idx="2062">
                        <c:v>2.5734178898513686E-11</c:v>
                      </c:pt>
                      <c:pt idx="2063">
                        <c:v>2.5753316234557974E-11</c:v>
                      </c:pt>
                      <c:pt idx="2064">
                        <c:v>2.5772571066639392E-11</c:v>
                      </c:pt>
                      <c:pt idx="2065">
                        <c:v>2.5791943533662202E-11</c:v>
                      </c:pt>
                      <c:pt idx="2066">
                        <c:v>2.5811433774513706E-11</c:v>
                      </c:pt>
                      <c:pt idx="2067">
                        <c:v>2.5831041926096505E-11</c:v>
                      </c:pt>
                      <c:pt idx="2068">
                        <c:v>2.5850768150284187E-11</c:v>
                      </c:pt>
                      <c:pt idx="2069">
                        <c:v>2.5870612621413242E-11</c:v>
                      </c:pt>
                      <c:pt idx="2070">
                        <c:v>2.5890575513820944E-11</c:v>
                      </c:pt>
                      <c:pt idx="2071">
                        <c:v>2.5910657001843435E-11</c:v>
                      </c:pt>
                      <c:pt idx="2072">
                        <c:v>2.5930857259817781E-11</c:v>
                      </c:pt>
                      <c:pt idx="2073">
                        <c:v>2.5951176462080676E-11</c:v>
                      </c:pt>
                      <c:pt idx="2074">
                        <c:v>2.597161478296903E-11</c:v>
                      </c:pt>
                      <c:pt idx="2075">
                        <c:v>2.5992172396819138E-11</c:v>
                      </c:pt>
                      <c:pt idx="2076">
                        <c:v>2.6012849477968099E-11</c:v>
                      </c:pt>
                      <c:pt idx="2077">
                        <c:v>2.6033646200752402E-11</c:v>
                      </c:pt>
                      <c:pt idx="2078">
                        <c:v>2.6054562739508958E-11</c:v>
                      </c:pt>
                      <c:pt idx="2079">
                        <c:v>2.6075599268574453E-11</c:v>
                      </c:pt>
                      <c:pt idx="2080">
                        <c:v>2.6096755962285783E-11</c:v>
                      </c:pt>
                      <c:pt idx="2081">
                        <c:v>2.6118032994979261E-11</c:v>
                      </c:pt>
                      <c:pt idx="2082">
                        <c:v>2.6139430540991983E-11</c:v>
                      </c:pt>
                      <c:pt idx="2083">
                        <c:v>2.6160948774660626E-11</c:v>
                      </c:pt>
                      <c:pt idx="2084">
                        <c:v>2.6182587870321898E-11</c:v>
                      </c:pt>
                      <c:pt idx="2085">
                        <c:v>2.6204348000548718E-11</c:v>
                      </c:pt>
                      <c:pt idx="2086">
                        <c:v>2.6226229344313866E-11</c:v>
                      </c:pt>
                      <c:pt idx="2087">
                        <c:v>2.6248232119402178E-11</c:v>
                      </c:pt>
                      <c:pt idx="2088">
                        <c:v>2.6270356548381228E-11</c:v>
                      </c:pt>
                      <c:pt idx="2089">
                        <c:v>2.6292602853818746E-11</c:v>
                      </c:pt>
                      <c:pt idx="2090">
                        <c:v>2.6314971258282317E-11</c:v>
                      </c:pt>
                      <c:pt idx="2091">
                        <c:v>2.6337461984339873E-11</c:v>
                      </c:pt>
                      <c:pt idx="2092">
                        <c:v>2.6360075254559167E-11</c:v>
                      </c:pt>
                      <c:pt idx="2093">
                        <c:v>2.6382811291507593E-11</c:v>
                      </c:pt>
                      <c:pt idx="2094">
                        <c:v>2.6405670317753058E-11</c:v>
                      </c:pt>
                      <c:pt idx="2095">
                        <c:v>2.6428652555863162E-11</c:v>
                      </c:pt>
                      <c:pt idx="2096">
                        <c:v>2.6451758228405828E-11</c:v>
                      </c:pt>
                      <c:pt idx="2097">
                        <c:v>2.6474987557948422E-11</c:v>
                      </c:pt>
                      <c:pt idx="2098">
                        <c:v>2.6498340767058913E-11</c:v>
                      </c:pt>
                      <c:pt idx="2099">
                        <c:v>2.6521818078304838E-11</c:v>
                      </c:pt>
                      <c:pt idx="2100">
                        <c:v>2.6545419714254151E-11</c:v>
                      </c:pt>
                      <c:pt idx="2101">
                        <c:v>2.6569145897474233E-11</c:v>
                      </c:pt>
                      <c:pt idx="2102">
                        <c:v>2.6592996850533013E-11</c:v>
                      </c:pt>
                      <c:pt idx="2103">
                        <c:v>2.6616972795998076E-11</c:v>
                      </c:pt>
                      <c:pt idx="2104">
                        <c:v>2.6641073950166424E-11</c:v>
                      </c:pt>
                      <c:pt idx="2105">
                        <c:v>2.6665300565004222E-11</c:v>
                      </c:pt>
                      <c:pt idx="2106">
                        <c:v>2.6689652930151561E-11</c:v>
                      </c:pt>
                      <c:pt idx="2107">
                        <c:v>2.6714131335559814E-11</c:v>
                      </c:pt>
                      <c:pt idx="2108">
                        <c:v>2.6738736071179774E-11</c:v>
                      </c:pt>
                      <c:pt idx="2109">
                        <c:v>2.6763467426962028E-11</c:v>
                      </c:pt>
                      <c:pt idx="2110">
                        <c:v>2.6788325692857956E-11</c:v>
                      </c:pt>
                      <c:pt idx="2111">
                        <c:v>2.6813311158817971E-11</c:v>
                      </c:pt>
                      <c:pt idx="2112">
                        <c:v>2.6838424114793236E-11</c:v>
                      </c:pt>
                      <c:pt idx="2113">
                        <c:v>2.6863664850734552E-11</c:v>
                      </c:pt>
                      <c:pt idx="2114">
                        <c:v>2.6889033656592904E-11</c:v>
                      </c:pt>
                      <c:pt idx="2115">
                        <c:v>2.6914530822319073E-11</c:v>
                      </c:pt>
                      <c:pt idx="2116">
                        <c:v>2.6940156637864056E-11</c:v>
                      </c:pt>
                      <c:pt idx="2117">
                        <c:v>2.6965911393178646E-11</c:v>
                      </c:pt>
                      <c:pt idx="2118">
                        <c:v>2.6991795378213822E-11</c:v>
                      </c:pt>
                      <c:pt idx="2119">
                        <c:v>2.7017808882920368E-11</c:v>
                      </c:pt>
                      <c:pt idx="2120">
                        <c:v>2.704395219724928E-11</c:v>
                      </c:pt>
                      <c:pt idx="2121">
                        <c:v>2.7070225611151358E-11</c:v>
                      </c:pt>
                      <c:pt idx="2122">
                        <c:v>2.7096629412723858E-11</c:v>
                      </c:pt>
                      <c:pt idx="2123">
                        <c:v>2.7123163886881652E-11</c:v>
                      </c:pt>
                      <c:pt idx="2124">
                        <c:v>2.7149829400151086E-11</c:v>
                      </c:pt>
                      <c:pt idx="2125">
                        <c:v>2.7176626338550763E-11</c:v>
                      </c:pt>
                      <c:pt idx="2126">
                        <c:v>2.7203555088099331E-11</c:v>
                      </c:pt>
                      <c:pt idx="2127">
                        <c:v>2.7230616034815573E-11</c:v>
                      </c:pt>
                      <c:pt idx="2128">
                        <c:v>2.7257809564717933E-11</c:v>
                      </c:pt>
                      <c:pt idx="2129">
                        <c:v>2.7285136063825405E-11</c:v>
                      </c:pt>
                      <c:pt idx="2130">
                        <c:v>2.731259591815642E-11</c:v>
                      </c:pt>
                      <c:pt idx="2131">
                        <c:v>2.7340189513729785E-11</c:v>
                      </c:pt>
                      <c:pt idx="2132">
                        <c:v>2.7367917236564118E-11</c:v>
                      </c:pt>
                      <c:pt idx="2133">
                        <c:v>2.7395779472678034E-11</c:v>
                      </c:pt>
                      <c:pt idx="2134">
                        <c:v>2.7423776608090543E-11</c:v>
                      </c:pt>
                      <c:pt idx="2135">
                        <c:v>2.745190902881988E-11</c:v>
                      </c:pt>
                      <c:pt idx="2136">
                        <c:v>2.7480177120885035E-11</c:v>
                      </c:pt>
                      <c:pt idx="2137">
                        <c:v>2.7508581270304444E-11</c:v>
                      </c:pt>
                      <c:pt idx="2138">
                        <c:v>2.7537121863097106E-11</c:v>
                      </c:pt>
                      <c:pt idx="2139">
                        <c:v>2.7565799285281452E-11</c:v>
                      </c:pt>
                      <c:pt idx="2140">
                        <c:v>2.7594613922876284E-11</c:v>
                      </c:pt>
                      <c:pt idx="2141">
                        <c:v>2.7634523876706183E-11</c:v>
                      </c:pt>
                      <c:pt idx="2142">
                        <c:v>2.7677479731015719E-11</c:v>
                      </c:pt>
                      <c:pt idx="2143">
                        <c:v>2.7718514637505986E-11</c:v>
                      </c:pt>
                      <c:pt idx="2144">
                        <c:v>2.7757628596177173E-11</c:v>
                      </c:pt>
                      <c:pt idx="2145">
                        <c:v>2.7794821607028902E-11</c:v>
                      </c:pt>
                      <c:pt idx="2146">
                        <c:v>2.7830093670061543E-11</c:v>
                      </c:pt>
                      <c:pt idx="2147">
                        <c:v>2.7863444785274911E-11</c:v>
                      </c:pt>
                      <c:pt idx="2148">
                        <c:v>2.7894874952668997E-11</c:v>
                      </c:pt>
                      <c:pt idx="2149">
                        <c:v>2.7924384172243819E-11</c:v>
                      </c:pt>
                      <c:pt idx="2150">
                        <c:v>2.7951972443999361E-11</c:v>
                      </c:pt>
                      <c:pt idx="2151">
                        <c:v>2.7977639767935631E-11</c:v>
                      </c:pt>
                      <c:pt idx="2152">
                        <c:v>2.8001386144052633E-11</c:v>
                      </c:pt>
                      <c:pt idx="2153">
                        <c:v>2.8023211572350551E-11</c:v>
                      </c:pt>
                      <c:pt idx="2154">
                        <c:v>2.8043116052828995E-11</c:v>
                      </c:pt>
                      <c:pt idx="2155">
                        <c:v>2.8061099585488366E-11</c:v>
                      </c:pt>
                      <c:pt idx="2156">
                        <c:v>2.8077162170328461E-11</c:v>
                      </c:pt>
                      <c:pt idx="2157">
                        <c:v>2.8091303807349283E-11</c:v>
                      </c:pt>
                      <c:pt idx="2158">
                        <c:v>2.8103524496550648E-11</c:v>
                      </c:pt>
                      <c:pt idx="2159">
                        <c:v>2.8113824237933102E-11</c:v>
                      </c:pt>
                      <c:pt idx="2160">
                        <c:v>2.8122203031496108E-11</c:v>
                      </c:pt>
                      <c:pt idx="2161">
                        <c:v>2.8128660877239831E-11</c:v>
                      </c:pt>
                      <c:pt idx="2162">
                        <c:v>2.8133197775164282E-11</c:v>
                      </c:pt>
                      <c:pt idx="2163">
                        <c:v>2.813581372526965E-11</c:v>
                      </c:pt>
                      <c:pt idx="2164">
                        <c:v>2.8136508727555745E-11</c:v>
                      </c:pt>
                      <c:pt idx="2165">
                        <c:v>2.8135282782022373E-11</c:v>
                      </c:pt>
                      <c:pt idx="2166">
                        <c:v>2.8132135888669935E-11</c:v>
                      </c:pt>
                      <c:pt idx="2167">
                        <c:v>2.8127068047498202E-11</c:v>
                      </c:pt>
                      <c:pt idx="2168">
                        <c:v>2.8120079258507205E-11</c:v>
                      </c:pt>
                      <c:pt idx="2169">
                        <c:v>2.8111169521696938E-11</c:v>
                      </c:pt>
                      <c:pt idx="2170">
                        <c:v>2.8100338837067576E-11</c:v>
                      </c:pt>
                      <c:pt idx="2171">
                        <c:v>2.808758720461876E-11</c:v>
                      </c:pt>
                      <c:pt idx="2172">
                        <c:v>2.8072914624350658E-11</c:v>
                      </c:pt>
                      <c:pt idx="2173">
                        <c:v>2.8056321096263496E-11</c:v>
                      </c:pt>
                      <c:pt idx="2174">
                        <c:v>2.8037806620357039E-11</c:v>
                      </c:pt>
                      <c:pt idx="2175">
                        <c:v>2.8017371196631322E-11</c:v>
                      </c:pt>
                      <c:pt idx="2176">
                        <c:v>2.7995014825086318E-11</c:v>
                      </c:pt>
                      <c:pt idx="2177">
                        <c:v>2.7970737505722048E-11</c:v>
                      </c:pt>
                      <c:pt idx="2178">
                        <c:v>2.7944539238538509E-11</c:v>
                      </c:pt>
                      <c:pt idx="2179">
                        <c:v>2.791642002353569E-11</c:v>
                      </c:pt>
                      <c:pt idx="2180">
                        <c:v>2.7886379860713601E-11</c:v>
                      </c:pt>
                      <c:pt idx="2181">
                        <c:v>2.785445267726816E-11</c:v>
                      </c:pt>
                      <c:pt idx="2182">
                        <c:v>2.7822003343408319E-11</c:v>
                      </c:pt>
                      <c:pt idx="2183">
                        <c:v>2.778970631627136E-11</c:v>
                      </c:pt>
                      <c:pt idx="2184">
                        <c:v>2.7757561140548772E-11</c:v>
                      </c:pt>
                      <c:pt idx="2185">
                        <c:v>2.7725567360932371E-11</c:v>
                      </c:pt>
                      <c:pt idx="2186">
                        <c:v>2.7693724522113984E-11</c:v>
                      </c:pt>
                      <c:pt idx="2187">
                        <c:v>2.7662032168785262E-11</c:v>
                      </c:pt>
                      <c:pt idx="2188">
                        <c:v>2.7630489845638231E-11</c:v>
                      </c:pt>
                      <c:pt idx="2189">
                        <c:v>2.7599097097364143E-11</c:v>
                      </c:pt>
                      <c:pt idx="2190">
                        <c:v>2.7567853468655222E-11</c:v>
                      </c:pt>
                      <c:pt idx="2191">
                        <c:v>2.7536758504202729E-11</c:v>
                      </c:pt>
                      <c:pt idx="2192">
                        <c:v>2.7505811748698866E-11</c:v>
                      </c:pt>
                      <c:pt idx="2193">
                        <c:v>2.74750127468351E-11</c:v>
                      </c:pt>
                      <c:pt idx="2194">
                        <c:v>2.744436104330344E-11</c:v>
                      </c:pt>
                      <c:pt idx="2195">
                        <c:v>2.7413856182795165E-11</c:v>
                      </c:pt>
                      <c:pt idx="2196">
                        <c:v>2.7383497710002462E-11</c:v>
                      </c:pt>
                      <c:pt idx="2197">
                        <c:v>2.7353285169617004E-11</c:v>
                      </c:pt>
                      <c:pt idx="2198">
                        <c:v>2.7323218106330218E-11</c:v>
                      </c:pt>
                      <c:pt idx="2199">
                        <c:v>2.7293296064834154E-11</c:v>
                      </c:pt>
                      <c:pt idx="2200">
                        <c:v>2.7263518589820434E-11</c:v>
                      </c:pt>
                      <c:pt idx="2201">
                        <c:v>2.7233885225980896E-11</c:v>
                      </c:pt>
                      <c:pt idx="2202">
                        <c:v>2.720439551800718E-11</c:v>
                      </c:pt>
                      <c:pt idx="2203">
                        <c:v>2.717504901330189E-11</c:v>
                      </c:pt>
                      <c:pt idx="2204">
                        <c:v>2.7145845366599859E-11</c:v>
                      </c:pt>
                      <c:pt idx="2205">
                        <c:v>2.7116784275864699E-11</c:v>
                      </c:pt>
                      <c:pt idx="2206">
                        <c:v>2.7087865416779086E-11</c:v>
                      </c:pt>
                      <c:pt idx="2207">
                        <c:v>2.7059088465025901E-11</c:v>
                      </c:pt>
                      <c:pt idx="2208">
                        <c:v>2.7030453096287448E-11</c:v>
                      </c:pt>
                      <c:pt idx="2209">
                        <c:v>2.7001958986246607E-11</c:v>
                      </c:pt>
                      <c:pt idx="2210">
                        <c:v>2.6973605810586072E-11</c:v>
                      </c:pt>
                      <c:pt idx="2211">
                        <c:v>2.6945393244988329E-11</c:v>
                      </c:pt>
                      <c:pt idx="2212">
                        <c:v>2.691732096513606E-11</c:v>
                      </c:pt>
                      <c:pt idx="2213">
                        <c:v>2.6889388646711965E-11</c:v>
                      </c:pt>
                      <c:pt idx="2214">
                        <c:v>2.686159596539873E-11</c:v>
                      </c:pt>
                      <c:pt idx="2215">
                        <c:v>2.6833942596878647E-11</c:v>
                      </c:pt>
                      <c:pt idx="2216">
                        <c:v>2.6806428216834985E-11</c:v>
                      </c:pt>
                      <c:pt idx="2217">
                        <c:v>2.6779052500949864E-11</c:v>
                      </c:pt>
                      <c:pt idx="2218">
                        <c:v>2.6751815124906152E-11</c:v>
                      </c:pt>
                      <c:pt idx="2219">
                        <c:v>2.6724715764386344E-11</c:v>
                      </c:pt>
                      <c:pt idx="2220">
                        <c:v>2.669775409507333E-11</c:v>
                      </c:pt>
                      <c:pt idx="2221">
                        <c:v>2.6670929792649402E-11</c:v>
                      </c:pt>
                      <c:pt idx="2222">
                        <c:v>2.6644242532797628E-11</c:v>
                      </c:pt>
                      <c:pt idx="2223">
                        <c:v>2.6617691991200326E-11</c:v>
                      </c:pt>
                      <c:pt idx="2224">
                        <c:v>2.6591277843540357E-11</c:v>
                      </c:pt>
                      <c:pt idx="2225">
                        <c:v>2.6564999768852192E-11</c:v>
                      </c:pt>
                      <c:pt idx="2226">
                        <c:v>2.6538857519005766E-11</c:v>
                      </c:pt>
                      <c:pt idx="2227">
                        <c:v>2.6512850865628476E-11</c:v>
                      </c:pt>
                      <c:pt idx="2228">
                        <c:v>2.6486979569379149E-11</c:v>
                      </c:pt>
                      <c:pt idx="2229">
                        <c:v>2.6461243390916376E-11</c:v>
                      </c:pt>
                      <c:pt idx="2230">
                        <c:v>2.6435642090898622E-11</c:v>
                      </c:pt>
                      <c:pt idx="2231">
                        <c:v>2.6410175429984486E-11</c:v>
                      </c:pt>
                      <c:pt idx="2232">
                        <c:v>2.6384843168832805E-11</c:v>
                      </c:pt>
                      <c:pt idx="2233">
                        <c:v>2.635964506810161E-11</c:v>
                      </c:pt>
                      <c:pt idx="2234">
                        <c:v>2.6334580888449918E-11</c:v>
                      </c:pt>
                      <c:pt idx="2235">
                        <c:v>2.6309650390536345E-11</c:v>
                      </c:pt>
                      <c:pt idx="2236">
                        <c:v>2.6284853335019146E-11</c:v>
                      </c:pt>
                      <c:pt idx="2237">
                        <c:v>2.6260189482557127E-11</c:v>
                      </c:pt>
                      <c:pt idx="2238">
                        <c:v>2.6235658593808717E-11</c:v>
                      </c:pt>
                      <c:pt idx="2239">
                        <c:v>2.621126042943254E-11</c:v>
                      </c:pt>
                      <c:pt idx="2240">
                        <c:v>2.6186994750087423E-11</c:v>
                      </c:pt>
                      <c:pt idx="2241">
                        <c:v>2.6162861316431588E-11</c:v>
                      </c:pt>
                      <c:pt idx="2242">
                        <c:v>2.6138859889123875E-11</c:v>
                      </c:pt>
                      <c:pt idx="2243">
                        <c:v>2.6114990228822684E-11</c:v>
                      </c:pt>
                      <c:pt idx="2244">
                        <c:v>2.6091252096186665E-11</c:v>
                      </c:pt>
                      <c:pt idx="2245">
                        <c:v>2.6067645251874439E-11</c:v>
                      </c:pt>
                      <c:pt idx="2246">
                        <c:v>2.6044169456544604E-11</c:v>
                      </c:pt>
                      <c:pt idx="2247">
                        <c:v>2.6020824474387169E-11</c:v>
                      </c:pt>
                      <c:pt idx="2248">
                        <c:v>2.5997610118903853E-11</c:v>
                      </c:pt>
                      <c:pt idx="2249">
                        <c:v>2.5974526212964583E-11</c:v>
                      </c:pt>
                      <c:pt idx="2250">
                        <c:v>2.595157257423992E-11</c:v>
                      </c:pt>
                      <c:pt idx="2251">
                        <c:v>2.5928749020400448E-11</c:v>
                      </c:pt>
                      <c:pt idx="2252">
                        <c:v>2.590605536911712E-11</c:v>
                      </c:pt>
                      <c:pt idx="2253">
                        <c:v>2.5883491438060129E-11</c:v>
                      </c:pt>
                      <c:pt idx="2254">
                        <c:v>2.5861057044900431E-11</c:v>
                      </c:pt>
                      <c:pt idx="2255">
                        <c:v>2.5838752007308614E-11</c:v>
                      </c:pt>
                      <c:pt idx="2256">
                        <c:v>2.5816576142955233E-11</c:v>
                      </c:pt>
                      <c:pt idx="2257">
                        <c:v>2.5794529269511266E-11</c:v>
                      </c:pt>
                      <c:pt idx="2258">
                        <c:v>2.5772611204646894E-11</c:v>
                      </c:pt>
                      <c:pt idx="2259">
                        <c:v>2.5750821766032886E-11</c:v>
                      </c:pt>
                      <c:pt idx="2260">
                        <c:v>2.57291607713402E-11</c:v>
                      </c:pt>
                      <c:pt idx="2261">
                        <c:v>2.5707628038239224E-11</c:v>
                      </c:pt>
                      <c:pt idx="2262">
                        <c:v>2.5686223384400522E-11</c:v>
                      </c:pt>
                      <c:pt idx="2263">
                        <c:v>2.5664946627495068E-11</c:v>
                      </c:pt>
                      <c:pt idx="2264">
                        <c:v>2.5643797585193234E-11</c:v>
                      </c:pt>
                      <c:pt idx="2265">
                        <c:v>2.5622776075165606E-11</c:v>
                      </c:pt>
                      <c:pt idx="2266">
                        <c:v>2.5601881915083133E-11</c:v>
                      </c:pt>
                      <c:pt idx="2267">
                        <c:v>2.5581114922616205E-11</c:v>
                      </c:pt>
                      <c:pt idx="2268">
                        <c:v>2.5560474915435581E-11</c:v>
                      </c:pt>
                      <c:pt idx="2269">
                        <c:v>2.5539961714631549E-11</c:v>
                      </c:pt>
                      <c:pt idx="2270">
                        <c:v>2.5519575175114895E-11</c:v>
                      </c:pt>
                      <c:pt idx="2271">
                        <c:v>2.5499315156894912E-11</c:v>
                      </c:pt>
                      <c:pt idx="2272">
                        <c:v>2.5479181517632028E-11</c:v>
                      </c:pt>
                      <c:pt idx="2273">
                        <c:v>2.545917411498627E-11</c:v>
                      </c:pt>
                      <c:pt idx="2274">
                        <c:v>2.5439292806618056E-11</c:v>
                      </c:pt>
                      <c:pt idx="2275">
                        <c:v>2.5419537450187622E-11</c:v>
                      </c:pt>
                      <c:pt idx="2276">
                        <c:v>2.5399907903355189E-11</c:v>
                      </c:pt>
                      <c:pt idx="2277">
                        <c:v>2.5380404023780988E-11</c:v>
                      </c:pt>
                      <c:pt idx="2278">
                        <c:v>2.5361025669125249E-11</c:v>
                      </c:pt>
                      <c:pt idx="2279">
                        <c:v>2.5341772697048389E-11</c:v>
                      </c:pt>
                      <c:pt idx="2280">
                        <c:v>2.5322644965210439E-11</c:v>
                      </c:pt>
                      <c:pt idx="2281">
                        <c:v>2.5303642331271836E-11</c:v>
                      </c:pt>
                      <c:pt idx="2282">
                        <c:v>2.5284764652892597E-11</c:v>
                      </c:pt>
                      <c:pt idx="2283">
                        <c:v>2.5266011787733143E-11</c:v>
                      </c:pt>
                      <c:pt idx="2284">
                        <c:v>2.524738359345372E-11</c:v>
                      </c:pt>
                      <c:pt idx="2285">
                        <c:v>2.5228879927714534E-11</c:v>
                      </c:pt>
                      <c:pt idx="2286">
                        <c:v>2.5210500648175833E-11</c:v>
                      </c:pt>
                      <c:pt idx="2287">
                        <c:v>2.5192245612497823E-11</c:v>
                      </c:pt>
                      <c:pt idx="2288">
                        <c:v>2.5174114678340944E-11</c:v>
                      </c:pt>
                      <c:pt idx="2289">
                        <c:v>2.5156107703365222E-11</c:v>
                      </c:pt>
                      <c:pt idx="2290">
                        <c:v>2.5138224545230891E-11</c:v>
                      </c:pt>
                      <c:pt idx="2291">
                        <c:v>2.5120465064778081E-11</c:v>
                      </c:pt>
                      <c:pt idx="2292">
                        <c:v>2.5102829146773604E-11</c:v>
                      </c:pt>
                      <c:pt idx="2293">
                        <c:v>2.5085316679480084E-11</c:v>
                      </c:pt>
                      <c:pt idx="2294">
                        <c:v>2.5067927550161873E-11</c:v>
                      </c:pt>
                      <c:pt idx="2295">
                        <c:v>2.5050661646083858E-11</c:v>
                      </c:pt>
                      <c:pt idx="2296">
                        <c:v>2.5033518854510222E-11</c:v>
                      </c:pt>
                      <c:pt idx="2297">
                        <c:v>2.5016499062706258E-11</c:v>
                      </c:pt>
                      <c:pt idx="2298">
                        <c:v>2.4999602157935912E-11</c:v>
                      </c:pt>
                      <c:pt idx="2299">
                        <c:v>2.4982828027464294E-11</c:v>
                      </c:pt>
                      <c:pt idx="2300">
                        <c:v>2.4966176558555962E-11</c:v>
                      </c:pt>
                      <c:pt idx="2301">
                        <c:v>2.4949647638475432E-11</c:v>
                      </c:pt>
                      <c:pt idx="2302">
                        <c:v>2.4933241154487429E-11</c:v>
                      </c:pt>
                      <c:pt idx="2303">
                        <c:v>2.4916956993856501E-11</c:v>
                      </c:pt>
                      <c:pt idx="2304">
                        <c:v>2.4900795043847551E-11</c:v>
                      </c:pt>
                      <c:pt idx="2305">
                        <c:v>2.4884755191724941E-11</c:v>
                      </c:pt>
                      <c:pt idx="2306">
                        <c:v>2.4868837324753381E-11</c:v>
                      </c:pt>
                      <c:pt idx="2307">
                        <c:v>2.4853041330197603E-11</c:v>
                      </c:pt>
                      <c:pt idx="2308">
                        <c:v>2.4837367095322136E-11</c:v>
                      </c:pt>
                      <c:pt idx="2309">
                        <c:v>2.4821814507391526E-11</c:v>
                      </c:pt>
                      <c:pt idx="2310">
                        <c:v>2.4806383453670683E-11</c:v>
                      </c:pt>
                      <c:pt idx="2311">
                        <c:v>2.4791073821424138E-11</c:v>
                      </c:pt>
                      <c:pt idx="2312">
                        <c:v>2.4775885497916439E-11</c:v>
                      </c:pt>
                      <c:pt idx="2313">
                        <c:v>2.4760818373345834E-11</c:v>
                      </c:pt>
                      <c:pt idx="2314">
                        <c:v>2.4745872355695289E-11</c:v>
                      </c:pt>
                      <c:pt idx="2315">
                        <c:v>2.4731047355869871E-11</c:v>
                      </c:pt>
                      <c:pt idx="2316">
                        <c:v>2.4716343284384965E-11</c:v>
                      </c:pt>
                      <c:pt idx="2317">
                        <c:v>2.4701760051755939E-11</c:v>
                      </c:pt>
                      <c:pt idx="2318">
                        <c:v>2.4687297568498159E-11</c:v>
                      </c:pt>
                      <c:pt idx="2319">
                        <c:v>2.4672955745126978E-11</c:v>
                      </c:pt>
                      <c:pt idx="2320">
                        <c:v>2.465873449215779E-11</c:v>
                      </c:pt>
                      <c:pt idx="2321">
                        <c:v>2.4644633720105757E-11</c:v>
                      </c:pt>
                      <c:pt idx="2322">
                        <c:v>2.4630653339486254E-11</c:v>
                      </c:pt>
                      <c:pt idx="2323">
                        <c:v>2.4616793260814647E-11</c:v>
                      </c:pt>
                      <c:pt idx="2324">
                        <c:v>2.4603053394606485E-11</c:v>
                      </c:pt>
                      <c:pt idx="2325">
                        <c:v>2.4589433651376768E-11</c:v>
                      </c:pt>
                      <c:pt idx="2326">
                        <c:v>2.457593394164105E-11</c:v>
                      </c:pt>
                      <c:pt idx="2327">
                        <c:v>2.4562554175914706E-11</c:v>
                      </c:pt>
                      <c:pt idx="2328">
                        <c:v>2.4549294264712903E-11</c:v>
                      </c:pt>
                      <c:pt idx="2329">
                        <c:v>2.4536154118551011E-11</c:v>
                      </c:pt>
                      <c:pt idx="2330">
                        <c:v>2.4523133647944593E-11</c:v>
                      </c:pt>
                      <c:pt idx="2331">
                        <c:v>2.4510232763408628E-11</c:v>
                      </c:pt>
                      <c:pt idx="2332">
                        <c:v>2.4497451375458887E-11</c:v>
                      </c:pt>
                      <c:pt idx="2333">
                        <c:v>2.4484789394610335E-11</c:v>
                      </c:pt>
                      <c:pt idx="2334">
                        <c:v>2.4472246731378336E-11</c:v>
                      </c:pt>
                      <c:pt idx="2335">
                        <c:v>2.4459823299037569E-11</c:v>
                      </c:pt>
                      <c:pt idx="2336">
                        <c:v>2.4447519024930186E-11</c:v>
                      </c:pt>
                      <c:pt idx="2337">
                        <c:v>2.4435333839058017E-11</c:v>
                      </c:pt>
                      <c:pt idx="2338">
                        <c:v>2.4423267671287327E-11</c:v>
                      </c:pt>
                      <c:pt idx="2339">
                        <c:v>2.4411320451484755E-11</c:v>
                      </c:pt>
                      <c:pt idx="2340">
                        <c:v>2.4399492109516195E-11</c:v>
                      </c:pt>
                      <c:pt idx="2341">
                        <c:v>2.4387782575248277E-11</c:v>
                      </c:pt>
                      <c:pt idx="2342">
                        <c:v>2.4376191778546906E-11</c:v>
                      </c:pt>
                      <c:pt idx="2343">
                        <c:v>2.4364719649278911E-11</c:v>
                      </c:pt>
                      <c:pt idx="2344">
                        <c:v>2.4353366117310176E-11</c:v>
                      </c:pt>
                      <c:pt idx="2345">
                        <c:v>2.4342131112507148E-11</c:v>
                      </c:pt>
                      <c:pt idx="2346">
                        <c:v>2.4331014564736114E-11</c:v>
                      </c:pt>
                      <c:pt idx="2347">
                        <c:v>2.4320016403863508E-11</c:v>
                      </c:pt>
                      <c:pt idx="2348">
                        <c:v>2.4309136559755408E-11</c:v>
                      </c:pt>
                      <c:pt idx="2349">
                        <c:v>2.4298374962278294E-11</c:v>
                      </c:pt>
                      <c:pt idx="2350">
                        <c:v>2.4287731541298407E-11</c:v>
                      </c:pt>
                      <c:pt idx="2351">
                        <c:v>2.4277206226682205E-11</c:v>
                      </c:pt>
                      <c:pt idx="2352">
                        <c:v>2.4266798948295781E-11</c:v>
                      </c:pt>
                      <c:pt idx="2353">
                        <c:v>2.4256509636005389E-11</c:v>
                      </c:pt>
                      <c:pt idx="2354">
                        <c:v>2.4246338219677479E-11</c:v>
                      </c:pt>
                      <c:pt idx="2355">
                        <c:v>2.4236284629178524E-11</c:v>
                      </c:pt>
                      <c:pt idx="2356">
                        <c:v>2.4226348794374392E-11</c:v>
                      </c:pt>
                      <c:pt idx="2357">
                        <c:v>2.421653064783163E-11</c:v>
                      </c:pt>
                      <c:pt idx="2358">
                        <c:v>2.4206830133978177E-11</c:v>
                      </c:pt>
                      <c:pt idx="2359">
                        <c:v>2.4197247199669436E-11</c:v>
                      </c:pt>
                      <c:pt idx="2360">
                        <c:v>2.4187781791721762E-11</c:v>
                      </c:pt>
                      <c:pt idx="2361">
                        <c:v>2.4178433856951461E-11</c:v>
                      </c:pt>
                      <c:pt idx="2362">
                        <c:v>2.4169203342175052E-11</c:v>
                      </c:pt>
                      <c:pt idx="2363">
                        <c:v>2.4160090194208854E-11</c:v>
                      </c:pt>
                      <c:pt idx="2364">
                        <c:v>2.4151094359869191E-11</c:v>
                      </c:pt>
                      <c:pt idx="2365">
                        <c:v>2.4142215785972396E-11</c:v>
                      </c:pt>
                      <c:pt idx="2366">
                        <c:v>2.4133454419334977E-11</c:v>
                      </c:pt>
                      <c:pt idx="2367">
                        <c:v>2.4124810206773266E-11</c:v>
                      </c:pt>
                      <c:pt idx="2368">
                        <c:v>2.4116283095103559E-11</c:v>
                      </c:pt>
                      <c:pt idx="2369">
                        <c:v>2.4107873031142401E-11</c:v>
                      </c:pt>
                      <c:pt idx="2370">
                        <c:v>2.4099579961706106E-11</c:v>
                      </c:pt>
                      <c:pt idx="2371">
                        <c:v>2.4091403833610985E-11</c:v>
                      </c:pt>
                      <c:pt idx="2372">
                        <c:v>2.4083344593673581E-11</c:v>
                      </c:pt>
                      <c:pt idx="2373">
                        <c:v>2.4075402188709987E-11</c:v>
                      </c:pt>
                      <c:pt idx="2374">
                        <c:v>2.4067576565536955E-11</c:v>
                      </c:pt>
                      <c:pt idx="2375">
                        <c:v>2.4059867670970565E-11</c:v>
                      </c:pt>
                      <c:pt idx="2376">
                        <c:v>2.4052275451827187E-11</c:v>
                      </c:pt>
                      <c:pt idx="2377">
                        <c:v>2.40447998549235E-11</c:v>
                      </c:pt>
                      <c:pt idx="2378">
                        <c:v>2.4037440827075652E-11</c:v>
                      </c:pt>
                      <c:pt idx="2379">
                        <c:v>2.4030198317877552E-11</c:v>
                      </c:pt>
                      <c:pt idx="2380">
                        <c:v>2.402307228747374E-11</c:v>
                      </c:pt>
                      <c:pt idx="2381">
                        <c:v>2.4016062698157097E-11</c:v>
                      </c:pt>
                      <c:pt idx="2382">
                        <c:v>2.400916951221418E-11</c:v>
                      </c:pt>
                      <c:pt idx="2383">
                        <c:v>2.4002392691930804E-11</c:v>
                      </c:pt>
                      <c:pt idx="2384">
                        <c:v>2.399573219959336E-11</c:v>
                      </c:pt>
                      <c:pt idx="2385">
                        <c:v>2.3989187997488026E-11</c:v>
                      </c:pt>
                      <c:pt idx="2386">
                        <c:v>2.3982760047900625E-11</c:v>
                      </c:pt>
                      <c:pt idx="2387">
                        <c:v>2.3976448313117526E-11</c:v>
                      </c:pt>
                      <c:pt idx="2388">
                        <c:v>2.3970252755424933E-11</c:v>
                      </c:pt>
                      <c:pt idx="2389">
                        <c:v>2.396417333710884E-11</c:v>
                      </c:pt>
                      <c:pt idx="2390">
                        <c:v>2.3958210020455454E-11</c:v>
                      </c:pt>
                      <c:pt idx="2391">
                        <c:v>2.3952362767751122E-11</c:v>
                      </c:pt>
                      <c:pt idx="2392">
                        <c:v>2.3946631541281492E-11</c:v>
                      </c:pt>
                      <c:pt idx="2393">
                        <c:v>2.394101630333313E-11</c:v>
                      </c:pt>
                      <c:pt idx="2394">
                        <c:v>2.3935517016192226E-11</c:v>
                      </c:pt>
                      <c:pt idx="2395">
                        <c:v>2.3930133642144592E-11</c:v>
                      </c:pt>
                      <c:pt idx="2396">
                        <c:v>2.3924866143476611E-11</c:v>
                      </c:pt>
                      <c:pt idx="2397">
                        <c:v>2.3919714482474285E-11</c:v>
                      </c:pt>
                      <c:pt idx="2398">
                        <c:v>2.3914678621423807E-11</c:v>
                      </c:pt>
                      <c:pt idx="2399">
                        <c:v>2.3909758522611358E-11</c:v>
                      </c:pt>
                      <c:pt idx="2400">
                        <c:v>2.3904954148323142E-11</c:v>
                      </c:pt>
                      <c:pt idx="2401">
                        <c:v>2.3900265463845904E-11</c:v>
                      </c:pt>
                      <c:pt idx="2402">
                        <c:v>2.3895692444192516E-11</c:v>
                      </c:pt>
                      <c:pt idx="2403">
                        <c:v>2.3891235066209371E-11</c:v>
                      </c:pt>
                      <c:pt idx="2404">
                        <c:v>2.3886893306742237E-11</c:v>
                      </c:pt>
                      <c:pt idx="2405">
                        <c:v>2.3882667142637468E-11</c:v>
                      </c:pt>
                      <c:pt idx="2406">
                        <c:v>2.3878556550741229E-11</c:v>
                      </c:pt>
                      <c:pt idx="2407">
                        <c:v>2.3874561507899278E-11</c:v>
                      </c:pt>
                      <c:pt idx="2408">
                        <c:v>2.3870681990957798E-11</c:v>
                      </c:pt>
                      <c:pt idx="2409">
                        <c:v>2.3866917976763125E-11</c:v>
                      </c:pt>
                      <c:pt idx="2410">
                        <c:v>2.3863269442161053E-11</c:v>
                      </c:pt>
                      <c:pt idx="2411">
                        <c:v>2.3859736363997909E-11</c:v>
                      </c:pt>
                      <c:pt idx="2412">
                        <c:v>2.3856318719119679E-11</c:v>
                      </c:pt>
                      <c:pt idx="2413">
                        <c:v>2.3853016484372322E-11</c:v>
                      </c:pt>
                      <c:pt idx="2414">
                        <c:v>2.3849829636602198E-11</c:v>
                      </c:pt>
                      <c:pt idx="2415">
                        <c:v>2.3846758152655073E-11</c:v>
                      </c:pt>
                      <c:pt idx="2416">
                        <c:v>2.3843802009377294E-11</c:v>
                      </c:pt>
                      <c:pt idx="2417">
                        <c:v>2.3840961183614852E-11</c:v>
                      </c:pt>
                      <c:pt idx="2418">
                        <c:v>2.3838235652213887E-11</c:v>
                      </c:pt>
                      <c:pt idx="2419">
                        <c:v>2.3835625392020386E-11</c:v>
                      </c:pt>
                      <c:pt idx="2420">
                        <c:v>2.3833130379880668E-11</c:v>
                      </c:pt>
                      <c:pt idx="2421">
                        <c:v>2.3830750592640526E-11</c:v>
                      </c:pt>
                      <c:pt idx="2422">
                        <c:v>2.3828486007149669E-11</c:v>
                      </c:pt>
                      <c:pt idx="2423">
                        <c:v>2.3826336603615272E-11</c:v>
                      </c:pt>
                      <c:pt idx="2424">
                        <c:v>2.3824302371389287E-11</c:v>
                      </c:pt>
                      <c:pt idx="2425">
                        <c:v>2.3822383301325958E-11</c:v>
                      </c:pt>
                      <c:pt idx="2426">
                        <c:v>2.3820579384280502E-11</c:v>
                      </c:pt>
                      <c:pt idx="2427">
                        <c:v>2.381889061110735E-11</c:v>
                      </c:pt>
                      <c:pt idx="2428">
                        <c:v>2.381731697266171E-11</c:v>
                      </c:pt>
                      <c:pt idx="2429">
                        <c:v>2.3815858459798022E-11</c:v>
                      </c:pt>
                      <c:pt idx="2430">
                        <c:v>2.3814515063371116E-11</c:v>
                      </c:pt>
                      <c:pt idx="2431">
                        <c:v>2.3813286774235806E-11</c:v>
                      </c:pt>
                      <c:pt idx="2432">
                        <c:v>2.3812173583247109E-11</c:v>
                      </c:pt>
                      <c:pt idx="2433">
                        <c:v>2.381117548125947E-11</c:v>
                      </c:pt>
                      <c:pt idx="2434">
                        <c:v>2.3810292459127898E-11</c:v>
                      </c:pt>
                      <c:pt idx="2435">
                        <c:v>2.3809524507707039E-11</c:v>
                      </c:pt>
                      <c:pt idx="2436">
                        <c:v>2.380887161785169E-11</c:v>
                      </c:pt>
                      <c:pt idx="2437">
                        <c:v>2.3808333780416888E-11</c:v>
                      </c:pt>
                      <c:pt idx="2438">
                        <c:v>2.3807910986257059E-11</c:v>
                      </c:pt>
                      <c:pt idx="2439">
                        <c:v>2.3807603226227221E-11</c:v>
                      </c:pt>
                      <c:pt idx="2440">
                        <c:v>2.380741049118222E-11</c:v>
                      </c:pt>
                      <c:pt idx="2441">
                        <c:v>2.3807332771976647E-11</c:v>
                      </c:pt>
                      <c:pt idx="2442">
                        <c:v>2.3807370059465178E-11</c:v>
                      </c:pt>
                      <c:pt idx="2443">
                        <c:v>2.3807522344502977E-11</c:v>
                      </c:pt>
                      <c:pt idx="2444">
                        <c:v>2.3807789617960657E-11</c:v>
                      </c:pt>
                      <c:pt idx="2445">
                        <c:v>2.3808171874536703E-11</c:v>
                      </c:pt>
                      <c:pt idx="2446">
                        <c:v>2.3808669117592213E-11</c:v>
                      </c:pt>
                      <c:pt idx="2447">
                        <c:v>2.38092813516697E-11</c:v>
                      </c:pt>
                      <c:pt idx="2448">
                        <c:v>2.3810008581312082E-11</c:v>
                      </c:pt>
                      <c:pt idx="2449">
                        <c:v>2.381085081106188E-11</c:v>
                      </c:pt>
                      <c:pt idx="2450">
                        <c:v>2.3811808045461429E-11</c:v>
                      </c:pt>
                      <c:pt idx="2451">
                        <c:v>2.3812880289053824E-11</c:v>
                      </c:pt>
                      <c:pt idx="2452">
                        <c:v>2.3814067546381214E-11</c:v>
                      </c:pt>
                      <c:pt idx="2453">
                        <c:v>2.3815369821986507E-11</c:v>
                      </c:pt>
                      <c:pt idx="2454">
                        <c:v>2.3816787120412021E-11</c:v>
                      </c:pt>
                      <c:pt idx="2455">
                        <c:v>2.3818319446200885E-11</c:v>
                      </c:pt>
                      <c:pt idx="2456">
                        <c:v>2.3819966803895218E-11</c:v>
                      </c:pt>
                      <c:pt idx="2457">
                        <c:v>2.3821729198037939E-11</c:v>
                      </c:pt>
                      <c:pt idx="2458">
                        <c:v>2.3823606633171373E-11</c:v>
                      </c:pt>
                      <c:pt idx="2459">
                        <c:v>2.3825599113838628E-11</c:v>
                      </c:pt>
                      <c:pt idx="2460">
                        <c:v>2.3827706644581837E-11</c:v>
                      </c:pt>
                      <c:pt idx="2461">
                        <c:v>2.3829929229943733E-11</c:v>
                      </c:pt>
                      <c:pt idx="2462">
                        <c:v>2.3832266874467203E-11</c:v>
                      </c:pt>
                      <c:pt idx="2463">
                        <c:v>2.3834719582694413E-11</c:v>
                      </c:pt>
                      <c:pt idx="2464">
                        <c:v>2.3837287359168436E-11</c:v>
                      </c:pt>
                      <c:pt idx="2465">
                        <c:v>2.3839970208431624E-11</c:v>
                      </c:pt>
                      <c:pt idx="2466">
                        <c:v>2.3842768135068351E-11</c:v>
                      </c:pt>
                      <c:pt idx="2467">
                        <c:v>2.3845681148058675E-11</c:v>
                      </c:pt>
                      <c:pt idx="2468">
                        <c:v>2.3848709264572557E-11</c:v>
                      </c:pt>
                      <c:pt idx="2469">
                        <c:v>2.3851852502672621E-11</c:v>
                      </c:pt>
                      <c:pt idx="2470">
                        <c:v>2.3855110880421459E-11</c:v>
                      </c:pt>
                      <c:pt idx="2471">
                        <c:v>2.3858484415881325E-11</c:v>
                      </c:pt>
                      <c:pt idx="2472">
                        <c:v>2.386197312711481E-11</c:v>
                      </c:pt>
                      <c:pt idx="2473">
                        <c:v>2.3865577032184538E-11</c:v>
                      </c:pt>
                      <c:pt idx="2474">
                        <c:v>2.3869296149153132E-11</c:v>
                      </c:pt>
                      <c:pt idx="2475">
                        <c:v>2.3873130496082978E-11</c:v>
                      </c:pt>
                      <c:pt idx="2476">
                        <c:v>2.3877080091036529E-11</c:v>
                      </c:pt>
                      <c:pt idx="2477">
                        <c:v>2.3881144952076384E-11</c:v>
                      </c:pt>
                      <c:pt idx="2478">
                        <c:v>2.3885325097265341E-11</c:v>
                      </c:pt>
                      <c:pt idx="2479">
                        <c:v>2.3889620544665448E-11</c:v>
                      </c:pt>
                      <c:pt idx="2480">
                        <c:v>2.3894031312339504E-11</c:v>
                      </c:pt>
                      <c:pt idx="2481">
                        <c:v>2.389855741835012E-11</c:v>
                      </c:pt>
                      <c:pt idx="2482">
                        <c:v>2.3903198880759528E-11</c:v>
                      </c:pt>
                      <c:pt idx="2483">
                        <c:v>2.3907955717630528E-11</c:v>
                      </c:pt>
                      <c:pt idx="2484">
                        <c:v>2.3912827947025543E-11</c:v>
                      </c:pt>
                      <c:pt idx="2485">
                        <c:v>2.3917815587006995E-11</c:v>
                      </c:pt>
                      <c:pt idx="2486">
                        <c:v>2.3922918655637675E-11</c:v>
                      </c:pt>
                      <c:pt idx="2487">
                        <c:v>2.3928137170979831E-11</c:v>
                      </c:pt>
                      <c:pt idx="2488">
                        <c:v>2.3933471151183796E-11</c:v>
                      </c:pt>
                      <c:pt idx="2489">
                        <c:v>2.3938920619438073E-11</c:v>
                      </c:pt>
                      <c:pt idx="2490">
                        <c:v>2.3944485606616884E-11</c:v>
                      </c:pt>
                      <c:pt idx="2491">
                        <c:v>2.3950166144241103E-11</c:v>
                      </c:pt>
                      <c:pt idx="2492">
                        <c:v>2.3955962263831411E-11</c:v>
                      </c:pt>
                      <c:pt idx="2493">
                        <c:v>2.3961873996908861E-11</c:v>
                      </c:pt>
                      <c:pt idx="2494">
                        <c:v>2.396790137499432E-11</c:v>
                      </c:pt>
                      <c:pt idx="2495">
                        <c:v>2.3974044429608853E-11</c:v>
                      </c:pt>
                      <c:pt idx="2496">
                        <c:v>2.3980303192272939E-11</c:v>
                      </c:pt>
                      <c:pt idx="2497">
                        <c:v>2.3986677694507835E-11</c:v>
                      </c:pt>
                      <c:pt idx="2498">
                        <c:v>2.3993167967834409E-11</c:v>
                      </c:pt>
                      <c:pt idx="2499">
                        <c:v>2.3999774043773335E-11</c:v>
                      </c:pt>
                      <c:pt idx="2500">
                        <c:v>2.4006495953845855E-11</c:v>
                      </c:pt>
                      <c:pt idx="2501">
                        <c:v>2.4013333729572465E-11</c:v>
                      </c:pt>
                      <c:pt idx="2502">
                        <c:v>2.4020287402474235E-11</c:v>
                      </c:pt>
                      <c:pt idx="2503">
                        <c:v>2.4027357004072009E-11</c:v>
                      </c:pt>
                      <c:pt idx="2504">
                        <c:v>2.4034542565886863E-11</c:v>
                      </c:pt>
                      <c:pt idx="2505">
                        <c:v>2.4041844119439468E-11</c:v>
                      </c:pt>
                      <c:pt idx="2506">
                        <c:v>2.4049261696250882E-11</c:v>
                      </c:pt>
                      <c:pt idx="2507">
                        <c:v>2.4056795327841969E-11</c:v>
                      </c:pt>
                      <c:pt idx="2508">
                        <c:v>2.4064445045733413E-11</c:v>
                      </c:pt>
                      <c:pt idx="2509">
                        <c:v>2.4072210881446465E-11</c:v>
                      </c:pt>
                      <c:pt idx="2510">
                        <c:v>2.4080092866663433E-11</c:v>
                      </c:pt>
                      <c:pt idx="2511">
                        <c:v>2.4088091038798455E-11</c:v>
                      </c:pt>
                      <c:pt idx="2512">
                        <c:v>2.4096205442401194E-11</c:v>
                      </c:pt>
                      <c:pt idx="2513">
                        <c:v>2.4104436122468259E-11</c:v>
                      </c:pt>
                      <c:pt idx="2514">
                        <c:v>2.4112783123995652E-11</c:v>
                      </c:pt>
                      <c:pt idx="2515">
                        <c:v>2.4121246491979982E-11</c:v>
                      </c:pt>
                      <c:pt idx="2516">
                        <c:v>2.4129826271417467E-11</c:v>
                      </c:pt>
                      <c:pt idx="2517">
                        <c:v>2.4138522507304709E-11</c:v>
                      </c:pt>
                      <c:pt idx="2518">
                        <c:v>2.4147335244638112E-11</c:v>
                      </c:pt>
                      <c:pt idx="2519">
                        <c:v>2.4156264528413892E-11</c:v>
                      </c:pt>
                      <c:pt idx="2520">
                        <c:v>2.416531040362845E-11</c:v>
                      </c:pt>
                      <c:pt idx="2521">
                        <c:v>2.41744729152784E-11</c:v>
                      </c:pt>
                      <c:pt idx="2522">
                        <c:v>2.4183752108359754E-11</c:v>
                      </c:pt>
                      <c:pt idx="2523">
                        <c:v>2.4193148027869308E-11</c:v>
                      </c:pt>
                      <c:pt idx="2524">
                        <c:v>2.4202660718803094E-11</c:v>
                      </c:pt>
                      <c:pt idx="2525">
                        <c:v>2.4212290226157891E-11</c:v>
                      </c:pt>
                      <c:pt idx="2526">
                        <c:v>2.4222036594929723E-11</c:v>
                      </c:pt>
                      <c:pt idx="2527">
                        <c:v>2.423189987011519E-11</c:v>
                      </c:pt>
                      <c:pt idx="2528">
                        <c:v>2.4241880096710524E-11</c:v>
                      </c:pt>
                      <c:pt idx="2529">
                        <c:v>2.4251977319712113E-11</c:v>
                      </c:pt>
                      <c:pt idx="2530">
                        <c:v>2.4262191584116556E-11</c:v>
                      </c:pt>
                      <c:pt idx="2531">
                        <c:v>2.4272522934920279E-11</c:v>
                      </c:pt>
                      <c:pt idx="2532">
                        <c:v>2.4282971419135236E-11</c:v>
                      </c:pt>
                      <c:pt idx="2533">
                        <c:v>2.4293537097702254E-11</c:v>
                      </c:pt>
                      <c:pt idx="2534">
                        <c:v>2.4304220028322773E-11</c:v>
                      </c:pt>
                      <c:pt idx="2535">
                        <c:v>2.4315020267278145E-11</c:v>
                      </c:pt>
                      <c:pt idx="2536">
                        <c:v>2.4325937870850061E-11</c:v>
                      </c:pt>
                      <c:pt idx="2537">
                        <c:v>2.4336972895320411E-11</c:v>
                      </c:pt>
                      <c:pt idx="2538">
                        <c:v>2.4348125396970708E-11</c:v>
                      </c:pt>
                      <c:pt idx="2539">
                        <c:v>2.4359395432082478E-11</c:v>
                      </c:pt>
                      <c:pt idx="2540">
                        <c:v>2.4370783056937803E-11</c:v>
                      </c:pt>
                      <c:pt idx="2541">
                        <c:v>2.4382288327817816E-11</c:v>
                      </c:pt>
                      <c:pt idx="2542">
                        <c:v>2.439391130100459E-11</c:v>
                      </c:pt>
                      <c:pt idx="2543">
                        <c:v>2.4405652032779662E-11</c:v>
                      </c:pt>
                      <c:pt idx="2544">
                        <c:v>2.4417510579424725E-11</c:v>
                      </c:pt>
                      <c:pt idx="2545">
                        <c:v>2.4429486997221278E-11</c:v>
                      </c:pt>
                      <c:pt idx="2546">
                        <c:v>2.4441581342451048E-11</c:v>
                      </c:pt>
                      <c:pt idx="2547">
                        <c:v>2.4453793672469293E-11</c:v>
                      </c:pt>
                      <c:pt idx="2548">
                        <c:v>2.446612405059075E-11</c:v>
                      </c:pt>
                      <c:pt idx="2549">
                        <c:v>2.4478572542186446E-11</c:v>
                      </c:pt>
                      <c:pt idx="2550">
                        <c:v>2.4491139212628934E-11</c:v>
                      </c:pt>
                      <c:pt idx="2551">
                        <c:v>2.4503824127291309E-11</c:v>
                      </c:pt>
                      <c:pt idx="2552">
                        <c:v>2.45166273515459E-11</c:v>
                      </c:pt>
                      <c:pt idx="2553">
                        <c:v>2.4529548950765634E-11</c:v>
                      </c:pt>
                      <c:pt idx="2554">
                        <c:v>2.4542588990323239E-11</c:v>
                      </c:pt>
                      <c:pt idx="2555">
                        <c:v>2.4555747535591244E-11</c:v>
                      </c:pt>
                      <c:pt idx="2556">
                        <c:v>2.4569024651942737E-11</c:v>
                      </c:pt>
                      <c:pt idx="2557">
                        <c:v>2.4582420404750087E-11</c:v>
                      </c:pt>
                      <c:pt idx="2558">
                        <c:v>2.4595934859386182E-11</c:v>
                      </c:pt>
                      <c:pt idx="2559">
                        <c:v>2.4609568081223765E-11</c:v>
                      </c:pt>
                      <c:pt idx="2560">
                        <c:v>2.462332013563556E-11</c:v>
                      </c:pt>
                      <c:pt idx="2561">
                        <c:v>2.4637191088027775E-11</c:v>
                      </c:pt>
                      <c:pt idx="2562">
                        <c:v>2.4651181006877328E-11</c:v>
                      </c:pt>
                      <c:pt idx="2563">
                        <c:v>2.4665289966150453E-11</c:v>
                      </c:pt>
                      <c:pt idx="2564">
                        <c:v>2.4679518040381829E-11</c:v>
                      </c:pt>
                      <c:pt idx="2565">
                        <c:v>2.4693865304106311E-11</c:v>
                      </c:pt>
                      <c:pt idx="2566">
                        <c:v>2.4708331831858782E-11</c:v>
                      </c:pt>
                      <c:pt idx="2567">
                        <c:v>2.4722917698173922E-11</c:v>
                      </c:pt>
                      <c:pt idx="2568">
                        <c:v>2.473762297758678E-11</c:v>
                      </c:pt>
                      <c:pt idx="2569">
                        <c:v>2.4752447744631673E-11</c:v>
                      </c:pt>
                      <c:pt idx="2570">
                        <c:v>2.4767392073844028E-11</c:v>
                      </c:pt>
                      <c:pt idx="2571">
                        <c:v>2.4782456039758155E-11</c:v>
                      </c:pt>
                      <c:pt idx="2572">
                        <c:v>2.4797639716909092E-11</c:v>
                      </c:pt>
                      <c:pt idx="2573">
                        <c:v>2.4812943179831549E-11</c:v>
                      </c:pt>
                      <c:pt idx="2574">
                        <c:v>2.4828366503060562E-11</c:v>
                      </c:pt>
                      <c:pt idx="2575">
                        <c:v>2.4843909761130634E-11</c:v>
                      </c:pt>
                      <c:pt idx="2576">
                        <c:v>2.4859573029038283E-11</c:v>
                      </c:pt>
                      <c:pt idx="2577">
                        <c:v>2.4875356387102455E-11</c:v>
                      </c:pt>
                      <c:pt idx="2578">
                        <c:v>2.4891259919050003E-11</c:v>
                      </c:pt>
                      <c:pt idx="2579">
                        <c:v>2.4907283708664165E-11</c:v>
                      </c:pt>
                      <c:pt idx="2580">
                        <c:v>2.4923427839727776E-11</c:v>
                      </c:pt>
                      <c:pt idx="2581">
                        <c:v>2.4939692396023895E-11</c:v>
                      </c:pt>
                      <c:pt idx="2582">
                        <c:v>2.4956077461335162E-11</c:v>
                      </c:pt>
                      <c:pt idx="2583">
                        <c:v>2.4972583119444829E-11</c:v>
                      </c:pt>
                      <c:pt idx="2584">
                        <c:v>2.4989209454135557E-11</c:v>
                      </c:pt>
                      <c:pt idx="2585">
                        <c:v>2.5005956549190371E-11</c:v>
                      </c:pt>
                      <c:pt idx="2586">
                        <c:v>2.5022824488391942E-11</c:v>
                      </c:pt>
                      <c:pt idx="2587">
                        <c:v>2.5039813355523688E-11</c:v>
                      </c:pt>
                      <c:pt idx="2588">
                        <c:v>2.5056923234368091E-11</c:v>
                      </c:pt>
                      <c:pt idx="2589">
                        <c:v>2.5074154208708174E-11</c:v>
                      </c:pt>
                      <c:pt idx="2590">
                        <c:v>2.5091506362327156E-11</c:v>
                      </c:pt>
                      <c:pt idx="2591">
                        <c:v>2.5108979780852759E-11</c:v>
                      </c:pt>
                      <c:pt idx="2592">
                        <c:v>2.5126574556116587E-11</c:v>
                      </c:pt>
                      <c:pt idx="2593">
                        <c:v>2.5144290781251052E-11</c:v>
                      </c:pt>
                      <c:pt idx="2594">
                        <c:v>2.5162128549388393E-11</c:v>
                      </c:pt>
                      <c:pt idx="2595">
                        <c:v>2.5180087953661607E-11</c:v>
                      </c:pt>
                      <c:pt idx="2596">
                        <c:v>2.5198169087202541E-11</c:v>
                      </c:pt>
                      <c:pt idx="2597">
                        <c:v>2.5216372043144019E-11</c:v>
                      </c:pt>
                      <c:pt idx="2598">
                        <c:v>2.5234696914618446E-11</c:v>
                      </c:pt>
                      <c:pt idx="2599">
                        <c:v>2.5253143794758259E-11</c:v>
                      </c:pt>
                      <c:pt idx="2600">
                        <c:v>2.5271712776695877E-11</c:v>
                      </c:pt>
                      <c:pt idx="2601">
                        <c:v>2.5290403953563723E-11</c:v>
                      </c:pt>
                      <c:pt idx="2602">
                        <c:v>2.5309217418494238E-11</c:v>
                      </c:pt>
                      <c:pt idx="2603">
                        <c:v>2.5328153264620017E-11</c:v>
                      </c:pt>
                      <c:pt idx="2604">
                        <c:v>2.5347211585073495E-11</c:v>
                      </c:pt>
                      <c:pt idx="2605">
                        <c:v>2.5366392473127348E-11</c:v>
                      </c:pt>
                      <c:pt idx="2606">
                        <c:v>2.5385696026271562E-11</c:v>
                      </c:pt>
                      <c:pt idx="2607">
                        <c:v>2.5405122346840267E-11</c:v>
                      </c:pt>
                      <c:pt idx="2608">
                        <c:v>2.5424671537432711E-11</c:v>
                      </c:pt>
                      <c:pt idx="2609">
                        <c:v>2.5444343700648928E-11</c:v>
                      </c:pt>
                      <c:pt idx="2610">
                        <c:v>2.5464138939088572E-11</c:v>
                      </c:pt>
                      <c:pt idx="2611">
                        <c:v>2.5484057355351658E-11</c:v>
                      </c:pt>
                      <c:pt idx="2612">
                        <c:v>2.5504099052037823E-11</c:v>
                      </c:pt>
                      <c:pt idx="2613">
                        <c:v>2.5524264131746735E-11</c:v>
                      </c:pt>
                      <c:pt idx="2614">
                        <c:v>2.5544552697078406E-11</c:v>
                      </c:pt>
                      <c:pt idx="2615">
                        <c:v>2.5564964850632494E-11</c:v>
                      </c:pt>
                      <c:pt idx="2616">
                        <c:v>2.5585500695008818E-11</c:v>
                      </c:pt>
                      <c:pt idx="2617">
                        <c:v>2.560616033280722E-11</c:v>
                      </c:pt>
                      <c:pt idx="2618">
                        <c:v>2.5626943866627353E-11</c:v>
                      </c:pt>
                      <c:pt idx="2619">
                        <c:v>2.5647851399069044E-11</c:v>
                      </c:pt>
                      <c:pt idx="2620">
                        <c:v>2.5668883028504972E-11</c:v>
                      </c:pt>
                      <c:pt idx="2621">
                        <c:v>2.56900388571912E-11</c:v>
                      </c:pt>
                      <c:pt idx="2622">
                        <c:v>2.5711318999596914E-11</c:v>
                      </c:pt>
                      <c:pt idx="2623">
                        <c:v>2.5732723570357821E-11</c:v>
                      </c:pt>
                      <c:pt idx="2624">
                        <c:v>2.5754252684109994E-11</c:v>
                      </c:pt>
                      <c:pt idx="2625">
                        <c:v>2.5775906455488558E-11</c:v>
                      </c:pt>
                      <c:pt idx="2626">
                        <c:v>2.5797684999129595E-11</c:v>
                      </c:pt>
                      <c:pt idx="2627">
                        <c:v>2.5819588429668419E-11</c:v>
                      </c:pt>
                      <c:pt idx="2628">
                        <c:v>2.5841616861741114E-11</c:v>
                      </c:pt>
                      <c:pt idx="2629">
                        <c:v>2.5863770409982998E-11</c:v>
                      </c:pt>
                      <c:pt idx="2630">
                        <c:v>2.5886049189030139E-11</c:v>
                      </c:pt>
                      <c:pt idx="2631">
                        <c:v>2.5908453313517676E-11</c:v>
                      </c:pt>
                      <c:pt idx="2632">
                        <c:v>2.5930982898081888E-11</c:v>
                      </c:pt>
                      <c:pt idx="2633">
                        <c:v>2.5953638057357871E-11</c:v>
                      </c:pt>
                      <c:pt idx="2634">
                        <c:v>2.5976418905981732E-11</c:v>
                      </c:pt>
                      <c:pt idx="2635">
                        <c:v>2.5999325558588969E-11</c:v>
                      </c:pt>
                      <c:pt idx="2636">
                        <c:v>2.6022358129815094E-11</c:v>
                      </c:pt>
                      <c:pt idx="2637">
                        <c:v>2.6045516734296175E-11</c:v>
                      </c:pt>
                      <c:pt idx="2638">
                        <c:v>2.6068801486667545E-11</c:v>
                      </c:pt>
                      <c:pt idx="2639">
                        <c:v>2.6092212501565082E-11</c:v>
                      </c:pt>
                      <c:pt idx="2640">
                        <c:v>2.6115749893624291E-11</c:v>
                      </c:pt>
                      <c:pt idx="2641">
                        <c:v>2.6139413777480878E-11</c:v>
                      </c:pt>
                      <c:pt idx="2642">
                        <c:v>2.6163204269489131E-11</c:v>
                      </c:pt>
                      <c:pt idx="2643">
                        <c:v>2.6187121495716379E-11</c:v>
                      </c:pt>
                      <c:pt idx="2644">
                        <c:v>2.6211165585570367E-11</c:v>
                      </c:pt>
                      <c:pt idx="2645">
                        <c:v>2.6235336668460263E-11</c:v>
                      </c:pt>
                      <c:pt idx="2646">
                        <c:v>2.625963487379585E-11</c:v>
                      </c:pt>
                      <c:pt idx="2647">
                        <c:v>2.6284060330986509E-11</c:v>
                      </c:pt>
                      <c:pt idx="2648">
                        <c:v>2.6308613169441814E-11</c:v>
                      </c:pt>
                      <c:pt idx="2649">
                        <c:v>2.633329351857096E-11</c:v>
                      </c:pt>
                      <c:pt idx="2650">
                        <c:v>2.6358101507783717E-11</c:v>
                      </c:pt>
                      <c:pt idx="2651">
                        <c:v>2.6383037266489468E-11</c:v>
                      </c:pt>
                      <c:pt idx="2652">
                        <c:v>2.6408100924097786E-11</c:v>
                      </c:pt>
                      <c:pt idx="2653">
                        <c:v>2.6433292610017872E-11</c:v>
                      </c:pt>
                      <c:pt idx="2654">
                        <c:v>2.6458612453659489E-11</c:v>
                      </c:pt>
                      <c:pt idx="2655">
                        <c:v>2.6484060584432022E-11</c:v>
                      </c:pt>
                      <c:pt idx="2656">
                        <c:v>2.650963713174487E-11</c:v>
                      </c:pt>
                      <c:pt idx="2657">
                        <c:v>2.6535342225007766E-11</c:v>
                      </c:pt>
                      <c:pt idx="2658">
                        <c:v>2.656117599362975E-11</c:v>
                      </c:pt>
                      <c:pt idx="2659">
                        <c:v>2.6587138567020766E-11</c:v>
                      </c:pt>
                      <c:pt idx="2660">
                        <c:v>2.661323007459019E-11</c:v>
                      </c:pt>
                      <c:pt idx="2661">
                        <c:v>2.6639450645747218E-11</c:v>
                      </c:pt>
                      <c:pt idx="2662">
                        <c:v>2.6665800409901635E-11</c:v>
                      </c:pt>
                      <c:pt idx="2663">
                        <c:v>2.6692279496462518E-11</c:v>
                      </c:pt>
                      <c:pt idx="2664">
                        <c:v>2.6718888037092928E-11</c:v>
                      </c:pt>
                      <c:pt idx="2665">
                        <c:v>2.6745626173647586E-11</c:v>
                      </c:pt>
                      <c:pt idx="2666">
                        <c:v>2.6772494050766643E-11</c:v>
                      </c:pt>
                      <c:pt idx="2667">
                        <c:v>2.6799491813089915E-11</c:v>
                      </c:pt>
                      <c:pt idx="2668">
                        <c:v>2.6826619605257731E-11</c:v>
                      </c:pt>
                      <c:pt idx="2669">
                        <c:v>2.6853877571909882E-11</c:v>
                      </c:pt>
                      <c:pt idx="2670">
                        <c:v>2.6881265857686525E-11</c:v>
                      </c:pt>
                      <c:pt idx="2671">
                        <c:v>2.6908784607227452E-11</c:v>
                      </c:pt>
                      <c:pt idx="2672">
                        <c:v>2.6936433965172826E-11</c:v>
                      </c:pt>
                      <c:pt idx="2673">
                        <c:v>2.6964214076162619E-11</c:v>
                      </c:pt>
                      <c:pt idx="2674">
                        <c:v>2.6992125084837001E-11</c:v>
                      </c:pt>
                      <c:pt idx="2675">
                        <c:v>2.7020167135835755E-11</c:v>
                      </c:pt>
                      <c:pt idx="2676">
                        <c:v>2.7048340373799033E-11</c:v>
                      </c:pt>
                      <c:pt idx="2677">
                        <c:v>2.7076644943366825E-11</c:v>
                      </c:pt>
                      <c:pt idx="2678">
                        <c:v>2.7105080989179283E-11</c:v>
                      </c:pt>
                      <c:pt idx="2679">
                        <c:v>2.7133648655876196E-11</c:v>
                      </c:pt>
                      <c:pt idx="2680">
                        <c:v>2.7162348088097541E-11</c:v>
                      </c:pt>
                      <c:pt idx="2681">
                        <c:v>2.7191179430483668E-11</c:v>
                      </c:pt>
                      <c:pt idx="2682">
                        <c:v>2.7220142827674183E-11</c:v>
                      </c:pt>
                      <c:pt idx="2683">
                        <c:v>2.7249238424309406E-11</c:v>
                      </c:pt>
                      <c:pt idx="2684">
                        <c:v>2.7278466365029164E-11</c:v>
                      </c:pt>
                      <c:pt idx="2685">
                        <c:v>2.7307826794469913E-11</c:v>
                      </c:pt>
                      <c:pt idx="2686">
                        <c:v>2.7337319860165434E-11</c:v>
                      </c:pt>
                      <c:pt idx="2687">
                        <c:v>2.7366945720252286E-11</c:v>
                      </c:pt>
                      <c:pt idx="2688">
                        <c:v>2.7396704535183137E-11</c:v>
                      </c:pt>
                      <c:pt idx="2689">
                        <c:v>2.7426596465410647E-11</c:v>
                      </c:pt>
                      <c:pt idx="2690">
                        <c:v>2.7456621671387854E-11</c:v>
                      </c:pt>
                      <c:pt idx="2691">
                        <c:v>2.7486780313567829E-11</c:v>
                      </c:pt>
                      <c:pt idx="2692">
                        <c:v>2.7517072552403025E-11</c:v>
                      </c:pt>
                      <c:pt idx="2693">
                        <c:v>2.7547498548346485E-11</c:v>
                      </c:pt>
                      <c:pt idx="2694">
                        <c:v>2.7578058461851083E-11</c:v>
                      </c:pt>
                      <c:pt idx="2695">
                        <c:v>2.760875245336945E-11</c:v>
                      </c:pt>
                      <c:pt idx="2696">
                        <c:v>2.7639580683354849E-11</c:v>
                      </c:pt>
                      <c:pt idx="2697">
                        <c:v>2.7670543312259757E-11</c:v>
                      </c:pt>
                      <c:pt idx="2698">
                        <c:v>2.7701640500537392E-11</c:v>
                      </c:pt>
                      <c:pt idx="2699">
                        <c:v>2.7732872408640232E-11</c:v>
                      </c:pt>
                      <c:pt idx="2700">
                        <c:v>2.7764239197021142E-11</c:v>
                      </c:pt>
                      <c:pt idx="2701">
                        <c:v>2.7795741026133357E-11</c:v>
                      </c:pt>
                      <c:pt idx="2702">
                        <c:v>2.7827378056429329E-11</c:v>
                      </c:pt>
                      <c:pt idx="2703">
                        <c:v>2.7859150448362128E-11</c:v>
                      </c:pt>
                      <c:pt idx="2704">
                        <c:v>2.7891058362384592E-11</c:v>
                      </c:pt>
                      <c:pt idx="2705">
                        <c:v>2.7923101958949397E-11</c:v>
                      </c:pt>
                      <c:pt idx="2706">
                        <c:v>2.7955281398509769E-11</c:v>
                      </c:pt>
                      <c:pt idx="2707">
                        <c:v>2.7987596841507798E-11</c:v>
                      </c:pt>
                      <c:pt idx="2708">
                        <c:v>2.8020048452028413E-11</c:v>
                      </c:pt>
                      <c:pt idx="2709">
                        <c:v>2.80526364051634E-11</c:v>
                      </c:pt>
                      <c:pt idx="2710">
                        <c:v>2.8085360877944099E-11</c:v>
                      </c:pt>
                      <c:pt idx="2711">
                        <c:v>2.8118222047401624E-11</c:v>
                      </c:pt>
                      <c:pt idx="2712">
                        <c:v>2.8151220090566743E-11</c:v>
                      </c:pt>
                      <c:pt idx="2713">
                        <c:v>2.8184355184470789E-11</c:v>
                      </c:pt>
                      <c:pt idx="2714">
                        <c:v>2.8217627506144693E-11</c:v>
                      </c:pt>
                      <c:pt idx="2715">
                        <c:v>2.8251037232619432E-11</c:v>
                      </c:pt>
                      <c:pt idx="2716">
                        <c:v>2.8284584540926294E-11</c:v>
                      </c:pt>
                      <c:pt idx="2717">
                        <c:v>2.8318269608096067E-11</c:v>
                      </c:pt>
                      <c:pt idx="2718">
                        <c:v>2.8352092611159872E-11</c:v>
                      </c:pt>
                      <c:pt idx="2719">
                        <c:v>2.8386053727148858E-11</c:v>
                      </c:pt>
                      <c:pt idx="2720">
                        <c:v>2.842015313309396E-11</c:v>
                      </c:pt>
                      <c:pt idx="2721">
                        <c:v>2.8454391006026332E-11</c:v>
                      </c:pt>
                      <c:pt idx="2722">
                        <c:v>2.8488767522976899E-11</c:v>
                      </c:pt>
                      <c:pt idx="2723">
                        <c:v>2.8523282860976808E-11</c:v>
                      </c:pt>
                      <c:pt idx="2724">
                        <c:v>2.8557937197057209E-11</c:v>
                      </c:pt>
                      <c:pt idx="2725">
                        <c:v>2.859273070824884E-11</c:v>
                      </c:pt>
                      <c:pt idx="2726">
                        <c:v>2.8627663571583035E-11</c:v>
                      </c:pt>
                      <c:pt idx="2727">
                        <c:v>2.8662735964090756E-11</c:v>
                      </c:pt>
                      <c:pt idx="2728">
                        <c:v>2.8697948062803122E-11</c:v>
                      </c:pt>
                      <c:pt idx="2729">
                        <c:v>2.8733300044728056E-11</c:v>
                      </c:pt>
                      <c:pt idx="2730">
                        <c:v>2.8768792091347977E-11</c:v>
                      </c:pt>
                      <c:pt idx="2731">
                        <c:v>2.8804424395669656E-11</c:v>
                      </c:pt>
                      <c:pt idx="2732">
                        <c:v>2.8840197152345748E-11</c:v>
                      </c:pt>
                      <c:pt idx="2733">
                        <c:v>2.8876110556028541E-11</c:v>
                      </c:pt>
                      <c:pt idx="2734">
                        <c:v>2.8912164801370521E-11</c:v>
                      </c:pt>
                      <c:pt idx="2735">
                        <c:v>2.8948360083024355E-11</c:v>
                      </c:pt>
                      <c:pt idx="2736">
                        <c:v>2.8984696595642131E-11</c:v>
                      </c:pt>
                      <c:pt idx="2737">
                        <c:v>2.9021174533876539E-11</c:v>
                      </c:pt>
                      <c:pt idx="2738">
                        <c:v>2.9057794092380029E-11</c:v>
                      </c:pt>
                      <c:pt idx="2739">
                        <c:v>2.9094555465805109E-11</c:v>
                      </c:pt>
                      <c:pt idx="2740">
                        <c:v>2.9131458848804247E-11</c:v>
                      </c:pt>
                      <c:pt idx="2741">
                        <c:v>2.9168504436029716E-11</c:v>
                      </c:pt>
                      <c:pt idx="2742">
                        <c:v>2.92056924221342E-11</c:v>
                      </c:pt>
                      <c:pt idx="2743">
                        <c:v>2.9243023001769999E-11</c:v>
                      </c:pt>
                      <c:pt idx="2744">
                        <c:v>2.9280496369589755E-11</c:v>
                      </c:pt>
                      <c:pt idx="2745">
                        <c:v>2.931811272024577E-11</c:v>
                      </c:pt>
                      <c:pt idx="2746">
                        <c:v>2.9355872248390522E-11</c:v>
                      </c:pt>
                      <c:pt idx="2747">
                        <c:v>2.9393775148676683E-11</c:v>
                      </c:pt>
                      <c:pt idx="2748">
                        <c:v>2.9431821615756557E-11</c:v>
                      </c:pt>
                      <c:pt idx="2749">
                        <c:v>2.94700118442824E-11</c:v>
                      </c:pt>
                      <c:pt idx="2750">
                        <c:v>2.9508346028907085E-11</c:v>
                      </c:pt>
                      <c:pt idx="2751">
                        <c:v>2.9546824364223165E-11</c:v>
                      </c:pt>
                      <c:pt idx="2752">
                        <c:v>2.9585447050233373E-11</c:v>
                      </c:pt>
                      <c:pt idx="2753">
                        <c:v>2.9624214299259554E-11</c:v>
                      </c:pt>
                      <c:pt idx="2754">
                        <c:v>2.9663126325053281E-11</c:v>
                      </c:pt>
                      <c:pt idx="2755">
                        <c:v>2.9702183341365333E-11</c:v>
                      </c:pt>
                      <c:pt idx="2756">
                        <c:v>2.9741385561947104E-11</c:v>
                      </c:pt>
                      <c:pt idx="2757">
                        <c:v>2.9780733200549755E-11</c:v>
                      </c:pt>
                      <c:pt idx="2758">
                        <c:v>2.9820226470924464E-11</c:v>
                      </c:pt>
                      <c:pt idx="2759">
                        <c:v>2.9859865586822225E-11</c:v>
                      </c:pt>
                      <c:pt idx="2760">
                        <c:v>2.9899650761994605E-11</c:v>
                      </c:pt>
                      <c:pt idx="2761">
                        <c:v>2.9939582210192397E-11</c:v>
                      </c:pt>
                      <c:pt idx="2762">
                        <c:v>2.9979660145166967E-11</c:v>
                      </c:pt>
                      <c:pt idx="2763">
                        <c:v>3.0019884780669501E-11</c:v>
                      </c:pt>
                      <c:pt idx="2764">
                        <c:v>3.0060256330451168E-11</c:v>
                      </c:pt>
                      <c:pt idx="2765">
                        <c:v>3.0100775008262978E-11</c:v>
                      </c:pt>
                      <c:pt idx="2766">
                        <c:v>3.0141441027856461E-11</c:v>
                      </c:pt>
                      <c:pt idx="2767">
                        <c:v>3.0182254602982447E-11</c:v>
                      </c:pt>
                      <c:pt idx="2768">
                        <c:v>3.0223215947392278E-11</c:v>
                      </c:pt>
                      <c:pt idx="2769">
                        <c:v>3.0264325274837347E-11</c:v>
                      </c:pt>
                      <c:pt idx="2770">
                        <c:v>3.0305582799068432E-11</c:v>
                      </c:pt>
                      <c:pt idx="2771">
                        <c:v>3.0346988733836922E-11</c:v>
                      </c:pt>
                      <c:pt idx="2772">
                        <c:v>3.0388543292893995E-11</c:v>
                      </c:pt>
                      <c:pt idx="2773">
                        <c:v>3.0430246689826107E-11</c:v>
                      </c:pt>
                      <c:pt idx="2774">
                        <c:v>3.0472099144737029E-11</c:v>
                      </c:pt>
                      <c:pt idx="2775">
                        <c:v>3.0514100891371044E-11</c:v>
                      </c:pt>
                      <c:pt idx="2776">
                        <c:v>3.0556252164747194E-11</c:v>
                      </c:pt>
                      <c:pt idx="2777">
                        <c:v>3.0598553199884131E-11</c:v>
                      </c:pt>
                      <c:pt idx="2778">
                        <c:v>3.0641004231800941E-11</c:v>
                      </c:pt>
                      <c:pt idx="2779">
                        <c:v>3.0683605495516256E-11</c:v>
                      </c:pt>
                      <c:pt idx="2780">
                        <c:v>3.0726357226048955E-11</c:v>
                      </c:pt>
                      <c:pt idx="2781">
                        <c:v>3.0769259658418086E-11</c:v>
                      </c:pt>
                      <c:pt idx="2782">
                        <c:v>3.0812313027642488E-11</c:v>
                      </c:pt>
                      <c:pt idx="2783">
                        <c:v>3.0855517568740852E-11</c:v>
                      </c:pt>
                      <c:pt idx="2784">
                        <c:v>3.0898873516732232E-11</c:v>
                      </c:pt>
                      <c:pt idx="2785">
                        <c:v>3.0942381106635274E-11</c:v>
                      </c:pt>
                      <c:pt idx="2786">
                        <c:v>3.0986040573469038E-11</c:v>
                      </c:pt>
                      <c:pt idx="2787">
                        <c:v>3.1029852152252382E-11</c:v>
                      </c:pt>
                      <c:pt idx="2788">
                        <c:v>3.1073816078003986E-11</c:v>
                      </c:pt>
                      <c:pt idx="2789">
                        <c:v>3.111793258574287E-11</c:v>
                      </c:pt>
                      <c:pt idx="2790">
                        <c:v>3.1162201910487739E-11</c:v>
                      </c:pt>
                      <c:pt idx="2791">
                        <c:v>3.120662428725762E-11</c:v>
                      </c:pt>
                      <c:pt idx="2792">
                        <c:v>3.1251199951071372E-11</c:v>
                      </c:pt>
                      <c:pt idx="2793">
                        <c:v>3.1295929136947854E-11</c:v>
                      </c:pt>
                      <c:pt idx="2794">
                        <c:v>3.1340812079905927E-11</c:v>
                      </c:pt>
                      <c:pt idx="2795">
                        <c:v>3.1385849014529701E-11</c:v>
                      </c:pt>
                      <c:pt idx="2796">
                        <c:v>3.1431040183390492E-11</c:v>
                      </c:pt>
                      <c:pt idx="2797">
                        <c:v>3.1476385844902781E-11</c:v>
                      </c:pt>
                      <c:pt idx="2798">
                        <c:v>3.1521886258638589E-11</c:v>
                      </c:pt>
                      <c:pt idx="2799">
                        <c:v>3.1567541684169753E-11</c:v>
                      </c:pt>
                      <c:pt idx="2800">
                        <c:v>3.1613352381068515E-11</c:v>
                      </c:pt>
                      <c:pt idx="2801">
                        <c:v>3.1659318608907111E-11</c:v>
                      </c:pt>
                      <c:pt idx="2802">
                        <c:v>3.1705440627257176E-11</c:v>
                      </c:pt>
                      <c:pt idx="2803">
                        <c:v>3.1751718695690945E-11</c:v>
                      </c:pt>
                      <c:pt idx="2804">
                        <c:v>3.1798153073780649E-11</c:v>
                      </c:pt>
                      <c:pt idx="2805">
                        <c:v>3.1844744021098142E-11</c:v>
                      </c:pt>
                      <c:pt idx="2806">
                        <c:v>3.1891491797215646E-11</c:v>
                      </c:pt>
                      <c:pt idx="2807">
                        <c:v>3.1938396661705199E-11</c:v>
                      </c:pt>
                      <c:pt idx="2808">
                        <c:v>3.1985458874138641E-11</c:v>
                      </c:pt>
                      <c:pt idx="2809">
                        <c:v>3.2032678694088215E-11</c:v>
                      </c:pt>
                      <c:pt idx="2810">
                        <c:v>3.2080056381125949E-11</c:v>
                      </c:pt>
                      <c:pt idx="2811">
                        <c:v>3.2127592194823868E-11</c:v>
                      </c:pt>
                      <c:pt idx="2812">
                        <c:v>3.2175286394754032E-11</c:v>
                      </c:pt>
                      <c:pt idx="2813">
                        <c:v>3.2223139240488458E-11</c:v>
                      </c:pt>
                      <c:pt idx="2814">
                        <c:v>3.2271150991599413E-11</c:v>
                      </c:pt>
                      <c:pt idx="2815">
                        <c:v>3.2319321907658695E-11</c:v>
                      </c:pt>
                      <c:pt idx="2816">
                        <c:v>3.2367652248238558E-11</c:v>
                      </c:pt>
                      <c:pt idx="2817">
                        <c:v>3.2416142271846425E-11</c:v>
                      </c:pt>
                      <c:pt idx="2818">
                        <c:v>3.2464792247253091E-11</c:v>
                      </c:pt>
                      <c:pt idx="2819">
                        <c:v>3.2513602462643187E-11</c:v>
                      </c:pt>
                      <c:pt idx="2820">
                        <c:v>3.2562573207245063E-11</c:v>
                      </c:pt>
                      <c:pt idx="2821">
                        <c:v>3.26117047702872E-11</c:v>
                      </c:pt>
                      <c:pt idx="2822">
                        <c:v>3.2660997440998103E-11</c:v>
                      </c:pt>
                      <c:pt idx="2823">
                        <c:v>3.271045150860648E-11</c:v>
                      </c:pt>
                      <c:pt idx="2824">
                        <c:v>3.276006726234044E-11</c:v>
                      </c:pt>
                      <c:pt idx="2825">
                        <c:v>3.2809844991428672E-11</c:v>
                      </c:pt>
                      <c:pt idx="2826">
                        <c:v>3.28597849850997E-11</c:v>
                      </c:pt>
                      <c:pt idx="2827">
                        <c:v>3.2909887532581813E-11</c:v>
                      </c:pt>
                      <c:pt idx="2828">
                        <c:v>3.2960152923103726E-11</c:v>
                      </c:pt>
                      <c:pt idx="2829">
                        <c:v>3.3010581445893742E-11</c:v>
                      </c:pt>
                      <c:pt idx="2830">
                        <c:v>3.3061173390180357E-11</c:v>
                      </c:pt>
                      <c:pt idx="2831">
                        <c:v>3.3111929045192074E-11</c:v>
                      </c:pt>
                      <c:pt idx="2832">
                        <c:v>3.3162848700157602E-11</c:v>
                      </c:pt>
                      <c:pt idx="2833">
                        <c:v>3.3213932644305056E-11</c:v>
                      </c:pt>
                      <c:pt idx="2834">
                        <c:v>3.3265181166863114E-11</c:v>
                      </c:pt>
                      <c:pt idx="2835">
                        <c:v>3.3316594557060298E-11</c:v>
                      </c:pt>
                      <c:pt idx="2836">
                        <c:v>3.3368173104124922E-11</c:v>
                      </c:pt>
                      <c:pt idx="2837">
                        <c:v>3.3419917097285471E-11</c:v>
                      </c:pt>
                      <c:pt idx="2838">
                        <c:v>3.3471826825770653E-11</c:v>
                      </c:pt>
                      <c:pt idx="2839">
                        <c:v>3.3523902576379329E-11</c:v>
                      </c:pt>
                      <c:pt idx="2840">
                        <c:v>3.3576144650200589E-11</c:v>
                      </c:pt>
                      <c:pt idx="2841">
                        <c:v>3.3628553373309773E-11</c:v>
                      </c:pt>
                      <c:pt idx="2842">
                        <c:v>3.3681129072670214E-11</c:v>
                      </c:pt>
                      <c:pt idx="2843">
                        <c:v>3.3733872075245404E-11</c:v>
                      </c:pt>
                      <c:pt idx="2844">
                        <c:v>3.3786782707998521E-11</c:v>
                      </c:pt>
                      <c:pt idx="2845">
                        <c:v>3.3839861297892851E-11</c:v>
                      </c:pt>
                      <c:pt idx="2846">
                        <c:v>3.3893108171891895E-11</c:v>
                      </c:pt>
                      <c:pt idx="2847">
                        <c:v>3.3946523656958823E-11</c:v>
                      </c:pt>
                      <c:pt idx="2848">
                        <c:v>3.4000108080057115E-11</c:v>
                      </c:pt>
                      <c:pt idx="2849">
                        <c:v>3.4053861768150103E-11</c:v>
                      </c:pt>
                      <c:pt idx="2850">
                        <c:v>3.4107785048200913E-11</c:v>
                      </c:pt>
                      <c:pt idx="2851">
                        <c:v>3.4161878247173076E-11</c:v>
                      </c:pt>
                      <c:pt idx="2852">
                        <c:v>3.4216141692029699E-11</c:v>
                      </c:pt>
                      <c:pt idx="2853">
                        <c:v>3.4270575709734489E-11</c:v>
                      </c:pt>
                      <c:pt idx="2854">
                        <c:v>3.4325180627250402E-11</c:v>
                      </c:pt>
                      <c:pt idx="2855">
                        <c:v>3.4379956771541125E-11</c:v>
                      </c:pt>
                      <c:pt idx="2856">
                        <c:v>3.4434904469569604E-11</c:v>
                      </c:pt>
                      <c:pt idx="2857">
                        <c:v>3.4490024048299531E-11</c:v>
                      </c:pt>
                      <c:pt idx="2858">
                        <c:v>3.4545315834694065E-11</c:v>
                      </c:pt>
                      <c:pt idx="2859">
                        <c:v>3.4600780155716511E-11</c:v>
                      </c:pt>
                      <c:pt idx="2860">
                        <c:v>3.4656417338330176E-11</c:v>
                      </c:pt>
                      <c:pt idx="2861">
                        <c:v>3.4712227704267378E-11</c:v>
                      </c:pt>
                      <c:pt idx="2862">
                        <c:v>3.4768211597240876E-11</c:v>
                      </c:pt>
                      <c:pt idx="2863">
                        <c:v>3.482436939426646E-11</c:v>
                      </c:pt>
                      <c:pt idx="2864">
                        <c:v>3.4880701473006972E-11</c:v>
                      </c:pt>
                      <c:pt idx="2865">
                        <c:v>3.4937208211125743E-11</c:v>
                      </c:pt>
                      <c:pt idx="2866">
                        <c:v>3.4993889986285646E-11</c:v>
                      </c:pt>
                      <c:pt idx="2867">
                        <c:v>3.5050747176149646E-11</c:v>
                      </c:pt>
                      <c:pt idx="2868">
                        <c:v>3.5107780158380595E-11</c:v>
                      </c:pt>
                      <c:pt idx="2869">
                        <c:v>3.5164989310641872E-11</c:v>
                      </c:pt>
                      <c:pt idx="2870">
                        <c:v>3.5222375010596277E-11</c:v>
                      </c:pt>
                      <c:pt idx="2871">
                        <c:v>3.5279937635906847E-11</c:v>
                      </c:pt>
                      <c:pt idx="2872">
                        <c:v>3.533767756423657E-11</c:v>
                      </c:pt>
                      <c:pt idx="2873">
                        <c:v>3.5395595173248454E-11</c:v>
                      </c:pt>
                      <c:pt idx="2874">
                        <c:v>3.5453690840605704E-11</c:v>
                      </c:pt>
                      <c:pt idx="2875">
                        <c:v>3.5511964943970959E-11</c:v>
                      </c:pt>
                      <c:pt idx="2876">
                        <c:v>3.5570417861007583E-11</c:v>
                      </c:pt>
                      <c:pt idx="2877">
                        <c:v>3.5629049969378218E-11</c:v>
                      </c:pt>
                      <c:pt idx="2878">
                        <c:v>3.5687861646746246E-11</c:v>
                      </c:pt>
                      <c:pt idx="2879">
                        <c:v>3.5746853270774677E-11</c:v>
                      </c:pt>
                      <c:pt idx="2880">
                        <c:v>3.5806025219126138E-11</c:v>
                      </c:pt>
                      <c:pt idx="2881">
                        <c:v>3.5865377869463838E-11</c:v>
                      </c:pt>
                      <c:pt idx="2882">
                        <c:v>3.5924911599450967E-11</c:v>
                      </c:pt>
                      <c:pt idx="2883">
                        <c:v>3.5984626775999881E-11</c:v>
                      </c:pt>
                      <c:pt idx="2884">
                        <c:v>3.6044523803091878E-11</c:v>
                      </c:pt>
                      <c:pt idx="2885">
                        <c:v>3.6104603129780138E-11</c:v>
                      </c:pt>
                      <c:pt idx="2886">
                        <c:v>3.6164865205434491E-11</c:v>
                      </c:pt>
                      <c:pt idx="2887">
                        <c:v>3.6225310479424953E-11</c:v>
                      </c:pt>
                      <c:pt idx="2888">
                        <c:v>3.6285939401121961E-11</c:v>
                      </c:pt>
                      <c:pt idx="2889">
                        <c:v>3.6346752419895505E-11</c:v>
                      </c:pt>
                      <c:pt idx="2890">
                        <c:v>3.6407749985115628E-11</c:v>
                      </c:pt>
                      <c:pt idx="2891">
                        <c:v>3.6468932546152341E-11</c:v>
                      </c:pt>
                      <c:pt idx="2892">
                        <c:v>3.6530300552376053E-11</c:v>
                      </c:pt>
                      <c:pt idx="2893">
                        <c:v>3.6591854453156414E-11</c:v>
                      </c:pt>
                      <c:pt idx="2894">
                        <c:v>3.6653594697864001E-11</c:v>
                      </c:pt>
                      <c:pt idx="2895">
                        <c:v>3.6715521735868665E-11</c:v>
                      </c:pt>
                      <c:pt idx="2896">
                        <c:v>3.6777636016540614E-11</c:v>
                      </c:pt>
                      <c:pt idx="2897">
                        <c:v>3.6839937989249872E-11</c:v>
                      </c:pt>
                      <c:pt idx="2898">
                        <c:v>3.6902428103366463E-11</c:v>
                      </c:pt>
                      <c:pt idx="2899">
                        <c:v>3.6965106808260596E-11</c:v>
                      </c:pt>
                      <c:pt idx="2900">
                        <c:v>3.7027974553302489E-11</c:v>
                      </c:pt>
                      <c:pt idx="2901">
                        <c:v>3.7091031787862171E-11</c:v>
                      </c:pt>
                      <c:pt idx="2902">
                        <c:v>3.7154278961309658E-11</c:v>
                      </c:pt>
                      <c:pt idx="2903">
                        <c:v>3.7217716523014968E-11</c:v>
                      </c:pt>
                      <c:pt idx="2904">
                        <c:v>3.7281344922348524E-11</c:v>
                      </c:pt>
                      <c:pt idx="2905">
                        <c:v>3.7345164587393256E-11</c:v>
                      </c:pt>
                      <c:pt idx="2906">
                        <c:v>3.740917601289813E-11</c:v>
                      </c:pt>
                      <c:pt idx="2907">
                        <c:v>3.7473379754177522E-11</c:v>
                      </c:pt>
                      <c:pt idx="2908">
                        <c:v>3.7537776366571754E-11</c:v>
                      </c:pt>
                      <c:pt idx="2909">
                        <c:v>3.7602366405420431E-11</c:v>
                      </c:pt>
                      <c:pt idx="2910">
                        <c:v>3.7667150426063893E-11</c:v>
                      </c:pt>
                      <c:pt idx="2911">
                        <c:v>3.7732128983841734E-11</c:v>
                      </c:pt>
                      <c:pt idx="2912">
                        <c:v>3.7797302634094131E-11</c:v>
                      </c:pt>
                      <c:pt idx="2913">
                        <c:v>3.7862671932161015E-11</c:v>
                      </c:pt>
                      <c:pt idx="2914">
                        <c:v>3.7928237433382407E-11</c:v>
                      </c:pt>
                      <c:pt idx="2915">
                        <c:v>3.7993999693098058E-11</c:v>
                      </c:pt>
                      <c:pt idx="2916">
                        <c:v>3.8059959266648124E-11</c:v>
                      </c:pt>
                      <c:pt idx="2917">
                        <c:v>3.8126116709372589E-11</c:v>
                      </c:pt>
                      <c:pt idx="2918">
                        <c:v>3.8192472576611228E-11</c:v>
                      </c:pt>
                      <c:pt idx="2919">
                        <c:v>3.8259027423704224E-11</c:v>
                      </c:pt>
                      <c:pt idx="2920">
                        <c:v>3.8325781805991314E-11</c:v>
                      </c:pt>
                      <c:pt idx="2921">
                        <c:v>3.8392736278812675E-11</c:v>
                      </c:pt>
                      <c:pt idx="2922">
                        <c:v>3.8459891397508303E-11</c:v>
                      </c:pt>
                      <c:pt idx="2923">
                        <c:v>3.8527247717417754E-11</c:v>
                      </c:pt>
                      <c:pt idx="2924">
                        <c:v>3.8594805793881598E-11</c:v>
                      </c:pt>
                      <c:pt idx="2925">
                        <c:v>3.8662566182239198E-11</c:v>
                      </c:pt>
                      <c:pt idx="2926">
                        <c:v>3.8730529437595029E-11</c:v>
                      </c:pt>
                      <c:pt idx="2927">
                        <c:v>3.8798696075090889E-11</c:v>
                      </c:pt>
                      <c:pt idx="2928">
                        <c:v>3.8867066732491881E-11</c:v>
                      </c:pt>
                      <c:pt idx="2929">
                        <c:v>3.8935642127235876E-11</c:v>
                      </c:pt>
                      <c:pt idx="2930">
                        <c:v>3.9004422976760589E-11</c:v>
                      </c:pt>
                      <c:pt idx="2931">
                        <c:v>3.9073409998504113E-11</c:v>
                      </c:pt>
                      <c:pt idx="2932">
                        <c:v>3.9142603909904306E-11</c:v>
                      </c:pt>
                      <c:pt idx="2933">
                        <c:v>3.9212005428398726E-11</c:v>
                      </c:pt>
                      <c:pt idx="2934">
                        <c:v>3.9281615271425619E-11</c:v>
                      </c:pt>
                      <c:pt idx="2935">
                        <c:v>3.9351434156422677E-11</c:v>
                      </c:pt>
                      <c:pt idx="2936">
                        <c:v>3.9421462800827991E-11</c:v>
                      </c:pt>
                      <c:pt idx="2937">
                        <c:v>3.9491701922079074E-11</c:v>
                      </c:pt>
                      <c:pt idx="2938">
                        <c:v>3.9562152237614008E-11</c:v>
                      </c:pt>
                      <c:pt idx="2939">
                        <c:v>3.9632814464870695E-11</c:v>
                      </c:pt>
                      <c:pt idx="2940">
                        <c:v>3.9703689321287192E-11</c:v>
                      </c:pt>
                      <c:pt idx="2941">
                        <c:v>3.9774777524301039E-11</c:v>
                      </c:pt>
                      <c:pt idx="2942">
                        <c:v>3.984607979135009E-11</c:v>
                      </c:pt>
                      <c:pt idx="2943">
                        <c:v>3.9917596839872644E-11</c:v>
                      </c:pt>
                      <c:pt idx="2944">
                        <c:v>3.9989329387306212E-11</c:v>
                      </c:pt>
                      <c:pt idx="2945">
                        <c:v>4.0061278151088678E-11</c:v>
                      </c:pt>
                      <c:pt idx="2946">
                        <c:v>4.013344384865833E-11</c:v>
                      </c:pt>
                      <c:pt idx="2947">
                        <c:v>4.0205827197452469E-11</c:v>
                      </c:pt>
                      <c:pt idx="2948">
                        <c:v>4.0278428912726868E-11</c:v>
                      </c:pt>
                      <c:pt idx="2949">
                        <c:v>4.0351249641768969E-11</c:v>
                      </c:pt>
                      <c:pt idx="2950">
                        <c:v>4.0424290252309974E-11</c:v>
                      </c:pt>
                      <c:pt idx="2951">
                        <c:v>4.0497551716100781E-11</c:v>
                      </c:pt>
                      <c:pt idx="2952">
                        <c:v>4.0571035004892268E-11</c:v>
                      </c:pt>
                      <c:pt idx="2953">
                        <c:v>4.0644741090435338E-11</c:v>
                      </c:pt>
                      <c:pt idx="2954">
                        <c:v>4.071867094448087E-11</c:v>
                      </c:pt>
                      <c:pt idx="2955">
                        <c:v>4.0792825538779547E-11</c:v>
                      </c:pt>
                      <c:pt idx="2956">
                        <c:v>4.0867205845082487E-11</c:v>
                      </c:pt>
                      <c:pt idx="2957">
                        <c:v>4.0941812835140535E-11</c:v>
                      </c:pt>
                      <c:pt idx="2958">
                        <c:v>4.1016647480704614E-11</c:v>
                      </c:pt>
                      <c:pt idx="2959">
                        <c:v>4.1091710753525409E-11</c:v>
                      </c:pt>
                      <c:pt idx="2960">
                        <c:v>4.1167003625354185E-11</c:v>
                      </c:pt>
                      <c:pt idx="2961">
                        <c:v>4.1242527067941465E-11</c:v>
                      </c:pt>
                      <c:pt idx="2962">
                        <c:v>4.1318282053038106E-11</c:v>
                      </c:pt>
                      <c:pt idx="2963">
                        <c:v>4.139426955239524E-11</c:v>
                      </c:pt>
                      <c:pt idx="2964">
                        <c:v>4.1470490537763699E-11</c:v>
                      </c:pt>
                      <c:pt idx="2965">
                        <c:v>4.1546945980894431E-11</c:v>
                      </c:pt>
                      <c:pt idx="2966">
                        <c:v>4.1623636853538063E-11</c:v>
                      </c:pt>
                      <c:pt idx="2967">
                        <c:v>4.1700564127445751E-11</c:v>
                      </c:pt>
                      <c:pt idx="2968">
                        <c:v>4.1777728774368126E-11</c:v>
                      </c:pt>
                      <c:pt idx="2969">
                        <c:v>4.18551317660563E-11</c:v>
                      </c:pt>
                      <c:pt idx="2970">
                        <c:v>4.1946092182187119E-11</c:v>
                      </c:pt>
                      <c:pt idx="2971">
                        <c:v>4.2078746088023292E-11</c:v>
                      </c:pt>
                      <c:pt idx="2972">
                        <c:v>4.2207951093719262E-11</c:v>
                      </c:pt>
                      <c:pt idx="2973">
                        <c:v>4.2333707199275388E-11</c:v>
                      </c:pt>
                      <c:pt idx="2974">
                        <c:v>4.2456014404691854E-11</c:v>
                      </c:pt>
                      <c:pt idx="2975">
                        <c:v>4.2574872709968101E-11</c:v>
                      </c:pt>
                      <c:pt idx="2976">
                        <c:v>4.2690282115104701E-11</c:v>
                      </c:pt>
                      <c:pt idx="2977">
                        <c:v>4.280224262010127E-11</c:v>
                      </c:pt>
                      <c:pt idx="2978">
                        <c:v>4.2910754224957809E-11</c:v>
                      </c:pt>
                      <c:pt idx="2979">
                        <c:v>4.3015816929674706E-11</c:v>
                      </c:pt>
                      <c:pt idx="2980">
                        <c:v>4.3117430734251561E-11</c:v>
                      </c:pt>
                      <c:pt idx="2981">
                        <c:v>4.3215595638688566E-11</c:v>
                      </c:pt>
                      <c:pt idx="2982">
                        <c:v>4.3310311642985548E-11</c:v>
                      </c:pt>
                      <c:pt idx="2983">
                        <c:v>4.3401578747142687E-11</c:v>
                      </c:pt>
                      <c:pt idx="2984">
                        <c:v>4.3489396951159984E-11</c:v>
                      </c:pt>
                      <c:pt idx="2985">
                        <c:v>4.3573766255037251E-11</c:v>
                      </c:pt>
                      <c:pt idx="2986">
                        <c:v>4.3654686658774682E-11</c:v>
                      </c:pt>
                      <c:pt idx="2987">
                        <c:v>4.373215816237227E-11</c:v>
                      </c:pt>
                      <c:pt idx="2988">
                        <c:v>4.3806180765829829E-11</c:v>
                      </c:pt>
                      <c:pt idx="2989">
                        <c:v>4.3876754469147545E-11</c:v>
                      </c:pt>
                      <c:pt idx="2990">
                        <c:v>4.3943879272325412E-11</c:v>
                      </c:pt>
                      <c:pt idx="2991">
                        <c:v>4.4007555175363262E-11</c:v>
                      </c:pt>
                      <c:pt idx="2992">
                        <c:v>4.4067782178261256E-11</c:v>
                      </c:pt>
                      <c:pt idx="2993">
                        <c:v>4.4124560281019221E-11</c:v>
                      </c:pt>
                      <c:pt idx="2994">
                        <c:v>4.4177889483637549E-11</c:v>
                      </c:pt>
                      <c:pt idx="2995">
                        <c:v>4.4227769786115835E-11</c:v>
                      </c:pt>
                      <c:pt idx="2996">
                        <c:v>4.4274201188454085E-11</c:v>
                      </c:pt>
                      <c:pt idx="2997">
                        <c:v>4.4317183690652499E-11</c:v>
                      </c:pt>
                      <c:pt idx="2998">
                        <c:v>4.435671729271107E-11</c:v>
                      </c:pt>
                      <c:pt idx="2999">
                        <c:v>4.4392801994629804E-11</c:v>
                      </c:pt>
                      <c:pt idx="3000">
                        <c:v>4.4425437796408503E-11</c:v>
                      </c:pt>
                      <c:pt idx="3001">
                        <c:v>4.4454624698047359E-11</c:v>
                      </c:pt>
                      <c:pt idx="3002">
                        <c:v>4.4480362699546386E-11</c:v>
                      </c:pt>
                      <c:pt idx="3003">
                        <c:v>4.4502651800905376E-11</c:v>
                      </c:pt>
                      <c:pt idx="3004">
                        <c:v>4.4521492002124517E-11</c:v>
                      </c:pt>
                      <c:pt idx="3005">
                        <c:v>4.4536883303203621E-11</c:v>
                      </c:pt>
                      <c:pt idx="3006">
                        <c:v>4.4548825704142897E-11</c:v>
                      </c:pt>
                      <c:pt idx="3007">
                        <c:v>4.4557319204942329E-11</c:v>
                      </c:pt>
                      <c:pt idx="3008">
                        <c:v>4.4562363805601926E-11</c:v>
                      </c:pt>
                      <c:pt idx="3009">
                        <c:v>4.4563959506121479E-11</c:v>
                      </c:pt>
                      <c:pt idx="3010">
                        <c:v>4.4562106306501197E-11</c:v>
                      </c:pt>
                      <c:pt idx="3011">
                        <c:v>4.4556804206740898E-11</c:v>
                      </c:pt>
                      <c:pt idx="3012">
                        <c:v>4.4548053206840924E-11</c:v>
                      </c:pt>
                      <c:pt idx="3013">
                        <c:v>4.4535853306800726E-11</c:v>
                      </c:pt>
                      <c:pt idx="3014">
                        <c:v>4.4520204506620906E-11</c:v>
                      </c:pt>
                      <c:pt idx="3015">
                        <c:v>4.4501106806301036E-11</c:v>
                      </c:pt>
                      <c:pt idx="3016">
                        <c:v>4.4478560205841317E-11</c:v>
                      </c:pt>
                      <c:pt idx="3017">
                        <c:v>4.4452564705241581E-11</c:v>
                      </c:pt>
                      <c:pt idx="3018">
                        <c:v>4.442312030450201E-11</c:v>
                      </c:pt>
                      <c:pt idx="3019">
                        <c:v>4.4390227003622576E-11</c:v>
                      </c:pt>
                      <c:pt idx="3020">
                        <c:v>4.4353884802603319E-11</c:v>
                      </c:pt>
                      <c:pt idx="3021">
                        <c:v>4.4314093701444026E-11</c:v>
                      </c:pt>
                      <c:pt idx="3022">
                        <c:v>4.4270853700144696E-11</c:v>
                      </c:pt>
                      <c:pt idx="3023">
                        <c:v>4.4224164798705718E-11</c:v>
                      </c:pt>
                      <c:pt idx="3024">
                        <c:v>4.4174026997126703E-11</c:v>
                      </c:pt>
                      <c:pt idx="3025">
                        <c:v>4.4120440295407859E-11</c:v>
                      </c:pt>
                      <c:pt idx="3026">
                        <c:v>4.4063404693548972E-11</c:v>
                      </c:pt>
                      <c:pt idx="3027">
                        <c:v>4.4002920191550262E-11</c:v>
                      </c:pt>
                      <c:pt idx="3028">
                        <c:v>4.3938986789411696E-11</c:v>
                      </c:pt>
                      <c:pt idx="3029">
                        <c:v>4.3871604487133107E-11</c:v>
                      </c:pt>
                      <c:pt idx="3030">
                        <c:v>4.3800773284714863E-11</c:v>
                      </c:pt>
                      <c:pt idx="3031">
                        <c:v>4.3726493182156382E-11</c:v>
                      </c:pt>
                      <c:pt idx="3032">
                        <c:v>4.3648764179458272E-11</c:v>
                      </c:pt>
                      <c:pt idx="3033">
                        <c:v>4.3560832084151344E-11</c:v>
                      </c:pt>
                      <c:pt idx="3034">
                        <c:v>4.3422962197153343E-11</c:v>
                      </c:pt>
                      <c:pt idx="3035">
                        <c:v>4.3285620986011767E-11</c:v>
                      </c:pt>
                      <c:pt idx="3036">
                        <c:v>4.3148804684887241E-11</c:v>
                      </c:pt>
                      <c:pt idx="3037">
                        <c:v>4.3012509527940836E-11</c:v>
                      </c:pt>
                      <c:pt idx="3038">
                        <c:v>4.2876731749333176E-11</c:v>
                      </c:pt>
                      <c:pt idx="3039">
                        <c:v>4.2741467583225507E-11</c:v>
                      </c:pt>
                      <c:pt idx="3040">
                        <c:v>4.2606713263778447E-11</c:v>
                      </c:pt>
                      <c:pt idx="3041">
                        <c:v>4.2472465025152673E-11</c:v>
                      </c:pt>
                      <c:pt idx="3042">
                        <c:v>4.2338719101509424E-11</c:v>
                      </c:pt>
                      <c:pt idx="3043">
                        <c:v>4.2205471727009304E-11</c:v>
                      </c:pt>
                      <c:pt idx="3044">
                        <c:v>4.2072719135813378E-11</c:v>
                      </c:pt>
                      <c:pt idx="3045">
                        <c:v>4.1940457562082492E-11</c:v>
                      </c:pt>
                      <c:pt idx="3046">
                        <c:v>4.1808683239977088E-11</c:v>
                      </c:pt>
                      <c:pt idx="3047">
                        <c:v>4.1677392403658787E-11</c:v>
                      </c:pt>
                      <c:pt idx="3048">
                        <c:v>4.1546581287287658E-11</c:v>
                      </c:pt>
                      <c:pt idx="3049">
                        <c:v>4.1416246125025127E-11</c:v>
                      </c:pt>
                      <c:pt idx="3050">
                        <c:v>4.1286383642864131E-11</c:v>
                      </c:pt>
                      <c:pt idx="3051">
                        <c:v>4.1156991291662609E-11</c:v>
                      </c:pt>
                      <c:pt idx="3052">
                        <c:v>4.102806634593949E-11</c:v>
                      </c:pt>
                      <c:pt idx="3053">
                        <c:v>4.0899606080023638E-11</c:v>
                      </c:pt>
                      <c:pt idx="3054">
                        <c:v>4.0771607768244713E-11</c:v>
                      </c:pt>
                      <c:pt idx="3055">
                        <c:v>4.0644068684931982E-11</c:v>
                      </c:pt>
                      <c:pt idx="3056">
                        <c:v>4.0516986104414735E-11</c:v>
                      </c:pt>
                      <c:pt idx="3057">
                        <c:v>4.0390357301022407E-11</c:v>
                      </c:pt>
                      <c:pt idx="3058">
                        <c:v>4.0264179549084281E-11</c:v>
                      </c:pt>
                      <c:pt idx="3059">
                        <c:v>4.0138450122929618E-11</c:v>
                      </c:pt>
                      <c:pt idx="3060">
                        <c:v>4.0013166296887689E-11</c:v>
                      </c:pt>
                      <c:pt idx="3061">
                        <c:v>3.9888325345288168E-11</c:v>
                      </c:pt>
                      <c:pt idx="3062">
                        <c:v>3.9763924542460099E-11</c:v>
                      </c:pt>
                      <c:pt idx="3063">
                        <c:v>3.963996116273315E-11</c:v>
                      </c:pt>
                      <c:pt idx="3064">
                        <c:v>3.9516432480436424E-11</c:v>
                      </c:pt>
                      <c:pt idx="3065">
                        <c:v>3.9393335769899149E-11</c:v>
                      </c:pt>
                      <c:pt idx="3066">
                        <c:v>3.9270668508469527E-11</c:v>
                      </c:pt>
                      <c:pt idx="3067">
                        <c:v>3.9148428704040909E-11</c:v>
                      </c:pt>
                      <c:pt idx="3068">
                        <c:v>3.9026614275610884E-11</c:v>
                      </c:pt>
                      <c:pt idx="3069">
                        <c:v>3.8905223136844637E-11</c:v>
                      </c:pt>
                      <c:pt idx="3070">
                        <c:v>3.8784253201408566E-11</c:v>
                      </c:pt>
                      <c:pt idx="3071">
                        <c:v>3.8663702382967864E-11</c:v>
                      </c:pt>
                      <c:pt idx="3072">
                        <c:v>3.8543568595188906E-11</c:v>
                      </c:pt>
                      <c:pt idx="3073">
                        <c:v>3.8423849751736894E-11</c:v>
                      </c:pt>
                      <c:pt idx="3074">
                        <c:v>3.8304543766277816E-11</c:v>
                      </c:pt>
                      <c:pt idx="3075">
                        <c:v>3.8185648552477474E-11</c:v>
                      </c:pt>
                      <c:pt idx="3076">
                        <c:v>3.8067162024001822E-11</c:v>
                      </c:pt>
                      <c:pt idx="3077">
                        <c:v>3.7949082094516489E-11</c:v>
                      </c:pt>
                      <c:pt idx="3078">
                        <c:v>3.783140667768705E-11</c:v>
                      </c:pt>
                      <c:pt idx="3079">
                        <c:v>3.7714133687179505E-11</c:v>
                      </c:pt>
                      <c:pt idx="3080">
                        <c:v>3.7597261036659617E-11</c:v>
                      </c:pt>
                      <c:pt idx="3081">
                        <c:v>3.7480786639793208E-11</c:v>
                      </c:pt>
                      <c:pt idx="3082">
                        <c:v>3.7364708489221004E-11</c:v>
                      </c:pt>
                      <c:pt idx="3083">
                        <c:v>3.7249024929005072E-11</c:v>
                      </c:pt>
                      <c:pt idx="3084">
                        <c:v>3.7133734284408892E-11</c:v>
                      </c:pt>
                      <c:pt idx="3085">
                        <c:v>3.7018834870752039E-11</c:v>
                      </c:pt>
                      <c:pt idx="3086">
                        <c:v>3.69043250033543E-11</c:v>
                      </c:pt>
                      <c:pt idx="3087">
                        <c:v>3.6790202997535057E-11</c:v>
                      </c:pt>
                      <c:pt idx="3088">
                        <c:v>3.6676467168614072E-11</c:v>
                      </c:pt>
                      <c:pt idx="3089">
                        <c:v>3.6563115831910977E-11</c:v>
                      </c:pt>
                      <c:pt idx="3090">
                        <c:v>3.6450147302745321E-11</c:v>
                      </c:pt>
                      <c:pt idx="3091">
                        <c:v>3.6337559896436898E-11</c:v>
                      </c:pt>
                      <c:pt idx="3092">
                        <c:v>3.6225351928304915E-11</c:v>
                      </c:pt>
                      <c:pt idx="3093">
                        <c:v>3.6113521713669333E-11</c:v>
                      </c:pt>
                      <c:pt idx="3094">
                        <c:v>3.6002067567849735E-11</c:v>
                      </c:pt>
                      <c:pt idx="3095">
                        <c:v>3.589098780616552E-11</c:v>
                      </c:pt>
                      <c:pt idx="3096">
                        <c:v>3.5780280743936663E-11</c:v>
                      </c:pt>
                      <c:pt idx="3097">
                        <c:v>3.5669944696482552E-11</c:v>
                      </c:pt>
                      <c:pt idx="3098">
                        <c:v>3.5559978007241867E-11</c:v>
                      </c:pt>
                      <c:pt idx="3099">
                        <c:v>3.5450379238414736E-11</c:v>
                      </c:pt>
                      <c:pt idx="3100">
                        <c:v>3.53411469766904E-11</c:v>
                      </c:pt>
                      <c:pt idx="3101">
                        <c:v>3.5232279797627415E-11</c:v>
                      </c:pt>
                      <c:pt idx="3102">
                        <c:v>3.5123776276784119E-11</c:v>
                      </c:pt>
                      <c:pt idx="3103">
                        <c:v>3.5015634989719056E-11</c:v>
                      </c:pt>
                      <c:pt idx="3104">
                        <c:v>3.4907854511990782E-11</c:v>
                      </c:pt>
                      <c:pt idx="3105">
                        <c:v>3.4800433419157849E-11</c:v>
                      </c:pt>
                      <c:pt idx="3106">
                        <c:v>3.4693370286778593E-11</c:v>
                      </c:pt>
                      <c:pt idx="3107">
                        <c:v>3.4586663690411558E-11</c:v>
                      </c:pt>
                      <c:pt idx="3108">
                        <c:v>3.4480312205615309E-11</c:v>
                      </c:pt>
                      <c:pt idx="3109">
                        <c:v>3.4374314407947987E-11</c:v>
                      </c:pt>
                      <c:pt idx="3110">
                        <c:v>3.4268668872968531E-11</c:v>
                      </c:pt>
                      <c:pt idx="3111">
                        <c:v>3.4163374176235105E-11</c:v>
                      </c:pt>
                      <c:pt idx="3112">
                        <c:v>3.4058428893306258E-11</c:v>
                      </c:pt>
                      <c:pt idx="3113">
                        <c:v>3.3953831599740528E-11</c:v>
                      </c:pt>
                      <c:pt idx="3114">
                        <c:v>3.3849580879737447E-11</c:v>
                      </c:pt>
                      <c:pt idx="3115">
                        <c:v>3.3745675447515068E-11</c:v>
                      </c:pt>
                      <c:pt idx="3116">
                        <c:v>3.3642114063768767E-11</c:v>
                      </c:pt>
                      <c:pt idx="3117">
                        <c:v>3.3538895479708898E-11</c:v>
                      </c:pt>
                      <c:pt idx="3118">
                        <c:v>3.3436018446546221E-11</c:v>
                      </c:pt>
                      <c:pt idx="3119">
                        <c:v>3.3333481715491257E-11</c:v>
                      </c:pt>
                      <c:pt idx="3120">
                        <c:v>3.3231284037754762E-11</c:v>
                      </c:pt>
                      <c:pt idx="3121">
                        <c:v>3.3129424164546706E-11</c:v>
                      </c:pt>
                      <c:pt idx="3122">
                        <c:v>3.3027900847078032E-11</c:v>
                      </c:pt>
                      <c:pt idx="3123">
                        <c:v>3.2926712836559301E-11</c:v>
                      </c:pt>
                      <c:pt idx="3124">
                        <c:v>3.2825858884200859E-11</c:v>
                      </c:pt>
                      <c:pt idx="3125">
                        <c:v>3.2725337741213641E-11</c:v>
                      </c:pt>
                      <c:pt idx="3126">
                        <c:v>3.2625148158807613E-11</c:v>
                      </c:pt>
                      <c:pt idx="3127">
                        <c:v>3.2525288888193729E-11</c:v>
                      </c:pt>
                      <c:pt idx="3128">
                        <c:v>3.2425758680582525E-11</c:v>
                      </c:pt>
                      <c:pt idx="3129">
                        <c:v>3.2326556287184386E-11</c:v>
                      </c:pt>
                      <c:pt idx="3130">
                        <c:v>3.222768046119497E-11</c:v>
                      </c:pt>
                      <c:pt idx="3131">
                        <c:v>3.2129130029875798E-11</c:v>
                      </c:pt>
                      <c:pt idx="3132">
                        <c:v>3.20309038752074E-11</c:v>
                      </c:pt>
                      <c:pt idx="3133">
                        <c:v>3.1933000873035719E-11</c:v>
                      </c:pt>
                      <c:pt idx="3134">
                        <c:v>3.1835419899206462E-11</c:v>
                      </c:pt>
                      <c:pt idx="3135">
                        <c:v>3.1738159829564969E-11</c:v>
                      </c:pt>
                      <c:pt idx="3136">
                        <c:v>3.1641219539957357E-11</c:v>
                      </c:pt>
                      <c:pt idx="3137">
                        <c:v>3.1544597906229158E-11</c:v>
                      </c:pt>
                      <c:pt idx="3138">
                        <c:v>3.1448293804225894E-11</c:v>
                      </c:pt>
                      <c:pt idx="3139">
                        <c:v>3.135230610979368E-11</c:v>
                      </c:pt>
                      <c:pt idx="3140">
                        <c:v>3.1256633698777856E-11</c:v>
                      </c:pt>
                      <c:pt idx="3141">
                        <c:v>3.1161275447024331E-11</c:v>
                      </c:pt>
                      <c:pt idx="3142">
                        <c:v>3.1066230230378664E-11</c:v>
                      </c:pt>
                      <c:pt idx="3143">
                        <c:v>3.0971496924686552E-11</c:v>
                      </c:pt>
                      <c:pt idx="3144">
                        <c:v>3.0877074405793914E-11</c:v>
                      </c:pt>
                      <c:pt idx="3145">
                        <c:v>3.078296154954628E-11</c:v>
                      </c:pt>
                      <c:pt idx="3146">
                        <c:v>3.0689157231987414E-11</c:v>
                      </c:pt>
                      <c:pt idx="3147">
                        <c:v>3.0595660369328193E-11</c:v>
                      </c:pt>
                      <c:pt idx="3148">
                        <c:v>3.0502469932796056E-11</c:v>
                      </c:pt>
                      <c:pt idx="3149">
                        <c:v>3.0409584891707544E-11</c:v>
                      </c:pt>
                      <c:pt idx="3150">
                        <c:v>3.0317004215379628E-11</c:v>
                      </c:pt>
                      <c:pt idx="3151">
                        <c:v>3.0224726873128868E-11</c:v>
                      </c:pt>
                      <c:pt idx="3152">
                        <c:v>3.0132751834272396E-11</c:v>
                      </c:pt>
                      <c:pt idx="3153">
                        <c:v>3.0041078068126766E-11</c:v>
                      </c:pt>
                      <c:pt idx="3154">
                        <c:v>2.9949704544008572E-11</c:v>
                      </c:pt>
                      <c:pt idx="3155">
                        <c:v>2.9858630231234907E-11</c:v>
                      </c:pt>
                      <c:pt idx="3156">
                        <c:v>2.9767854099122377E-11</c:v>
                      </c:pt>
                      <c:pt idx="3157">
                        <c:v>2.9677375116987906E-11</c:v>
                      </c:pt>
                      <c:pt idx="3158">
                        <c:v>2.9587192254148063E-11</c:v>
                      </c:pt>
                      <c:pt idx="3159">
                        <c:v>2.9497304479919796E-11</c:v>
                      </c:pt>
                      <c:pt idx="3160">
                        <c:v>2.9407710763619655E-11</c:v>
                      </c:pt>
                      <c:pt idx="3161">
                        <c:v>2.9318410074564608E-11</c:v>
                      </c:pt>
                      <c:pt idx="3162">
                        <c:v>2.9229401382071405E-11</c:v>
                      </c:pt>
                      <c:pt idx="3163">
                        <c:v>2.9140683675860388E-11</c:v>
                      </c:pt>
                      <c:pt idx="3164">
                        <c:v>2.905225599652016E-11</c:v>
                      </c:pt>
                      <c:pt idx="3165">
                        <c:v>2.8964117387451717E-11</c:v>
                      </c:pt>
                      <c:pt idx="3166">
                        <c:v>2.8876266892041044E-11</c:v>
                      </c:pt>
                      <c:pt idx="3167">
                        <c:v>2.8788703553673174E-11</c:v>
                      </c:pt>
                      <c:pt idx="3168">
                        <c:v>2.8701426415733884E-11</c:v>
                      </c:pt>
                      <c:pt idx="3169">
                        <c:v>2.8614434521608393E-11</c:v>
                      </c:pt>
                      <c:pt idx="3170">
                        <c:v>2.8527726914682304E-11</c:v>
                      </c:pt>
                      <c:pt idx="3171">
                        <c:v>2.844130263834102E-11</c:v>
                      </c:pt>
                      <c:pt idx="3172">
                        <c:v>2.8355160735970144E-11</c:v>
                      </c:pt>
                      <c:pt idx="3173">
                        <c:v>2.8269300250954878E-11</c:v>
                      </c:pt>
                      <c:pt idx="3174">
                        <c:v>2.818372022668102E-11</c:v>
                      </c:pt>
                      <c:pt idx="3175">
                        <c:v>2.8098419706533784E-11</c:v>
                      </c:pt>
                      <c:pt idx="3176">
                        <c:v>2.8013397733898587E-11</c:v>
                      </c:pt>
                      <c:pt idx="3177">
                        <c:v>2.7928653352161394E-11</c:v>
                      </c:pt>
                      <c:pt idx="3178">
                        <c:v>2.7844185604707042E-11</c:v>
                      </c:pt>
                      <c:pt idx="3179">
                        <c:v>2.775999354492772E-11</c:v>
                      </c:pt>
                      <c:pt idx="3180">
                        <c:v>2.7676076269680898E-11</c:v>
                      </c:pt>
                      <c:pt idx="3181">
                        <c:v>2.7592432884171518E-11</c:v>
                      </c:pt>
                      <c:pt idx="3182">
                        <c:v>2.7509062493439125E-11</c:v>
                      </c:pt>
                      <c:pt idx="3183">
                        <c:v>2.7425964202523818E-11</c:v>
                      </c:pt>
                      <c:pt idx="3184">
                        <c:v>2.7343137116465522E-11</c:v>
                      </c:pt>
                      <c:pt idx="3185">
                        <c:v>2.7260580340303778E-11</c:v>
                      </c:pt>
                      <c:pt idx="3186">
                        <c:v>2.717829297907869E-11</c:v>
                      </c:pt>
                      <c:pt idx="3187">
                        <c:v>2.7096274137829991E-11</c:v>
                      </c:pt>
                      <c:pt idx="3188">
                        <c:v>2.7014522921597213E-11</c:v>
                      </c:pt>
                      <c:pt idx="3189">
                        <c:v>2.6933038435420663E-11</c:v>
                      </c:pt>
                      <c:pt idx="3190">
                        <c:v>2.6851819784339684E-11</c:v>
                      </c:pt>
                      <c:pt idx="3191">
                        <c:v>2.6770866073394386E-11</c:v>
                      </c:pt>
                      <c:pt idx="3192">
                        <c:v>2.6690176407624685E-11</c:v>
                      </c:pt>
                      <c:pt idx="3193">
                        <c:v>2.6609749892070136E-11</c:v>
                      </c:pt>
                      <c:pt idx="3194">
                        <c:v>2.6529585631770638E-11</c:v>
                      </c:pt>
                      <c:pt idx="3195">
                        <c:v>2.6449682736479212E-11</c:v>
                      </c:pt>
                      <c:pt idx="3196">
                        <c:v>2.6370040351218425E-11</c:v>
                      </c:pt>
                      <c:pt idx="3197">
                        <c:v>2.6290657634615902E-11</c:v>
                      </c:pt>
                      <c:pt idx="3198">
                        <c:v>2.6211533745122094E-11</c:v>
                      </c:pt>
                      <c:pt idx="3199">
                        <c:v>2.6132667841187471E-11</c:v>
                      </c:pt>
                      <c:pt idx="3200">
                        <c:v>2.6054059081262692E-11</c:v>
                      </c:pt>
                      <c:pt idx="3201">
                        <c:v>2.5975706623797625E-11</c:v>
                      </c:pt>
                      <c:pt idx="3202">
                        <c:v>2.5897609627243134E-11</c:v>
                      </c:pt>
                      <c:pt idx="3203">
                        <c:v>2.581976725004967E-11</c:v>
                      </c:pt>
                      <c:pt idx="3204">
                        <c:v>2.5742178650667511E-11</c:v>
                      </c:pt>
                      <c:pt idx="3205">
                        <c:v>2.5664842987547115E-11</c:v>
                      </c:pt>
                      <c:pt idx="3206">
                        <c:v>2.5587759419138757E-11</c:v>
                      </c:pt>
                      <c:pt idx="3207">
                        <c:v>2.5510927103893284E-11</c:v>
                      </c:pt>
                      <c:pt idx="3208">
                        <c:v>2.5434345200260766E-11</c:v>
                      </c:pt>
                      <c:pt idx="3209">
                        <c:v>2.5358012866691854E-11</c:v>
                      </c:pt>
                      <c:pt idx="3210">
                        <c:v>2.5281929261637019E-11</c:v>
                      </c:pt>
                      <c:pt idx="3211">
                        <c:v>2.5206093545586576E-11</c:v>
                      </c:pt>
                      <c:pt idx="3212">
                        <c:v>2.5130504906580469E-11</c:v>
                      </c:pt>
                      <c:pt idx="3213">
                        <c:v>2.5055162550625888E-11</c:v>
                      </c:pt>
                      <c:pt idx="3214">
                        <c:v>2.4980065683846529E-11</c:v>
                      </c:pt>
                      <c:pt idx="3215">
                        <c:v>2.4905213512366655E-11</c:v>
                      </c:pt>
                      <c:pt idx="3216">
                        <c:v>2.4830605242310159E-11</c:v>
                      </c:pt>
                      <c:pt idx="3217">
                        <c:v>2.4756240079801139E-11</c:v>
                      </c:pt>
                      <c:pt idx="3218">
                        <c:v>2.4682117230963839E-11</c:v>
                      </c:pt>
                      <c:pt idx="3219">
                        <c:v>2.4608235901922163E-11</c:v>
                      </c:pt>
                      <c:pt idx="3220">
                        <c:v>2.4534595298800195E-11</c:v>
                      </c:pt>
                      <c:pt idx="3221">
                        <c:v>2.4461194627722018E-11</c:v>
                      </c:pt>
                      <c:pt idx="3222">
                        <c:v>2.4388033094811504E-11</c:v>
                      </c:pt>
                      <c:pt idx="3223">
                        <c:v>2.431510990619295E-11</c:v>
                      </c:pt>
                      <c:pt idx="3224">
                        <c:v>2.4242424267990423E-11</c:v>
                      </c:pt>
                      <c:pt idx="3225">
                        <c:v>2.4169975386327807E-11</c:v>
                      </c:pt>
                      <c:pt idx="3226">
                        <c:v>2.40977624673292E-11</c:v>
                      </c:pt>
                      <c:pt idx="3227">
                        <c:v>2.402578471786682E-11</c:v>
                      </c:pt>
                      <c:pt idx="3228">
                        <c:v>2.3954041365501727E-11</c:v>
                      </c:pt>
                      <c:pt idx="3229">
                        <c:v>2.3882531659034268E-11</c:v>
                      </c:pt>
                      <c:pt idx="3230">
                        <c:v>2.381125484804855E-11</c:v>
                      </c:pt>
                      <c:pt idx="3231">
                        <c:v>2.3740210182128316E-11</c:v>
                      </c:pt>
                      <c:pt idx="3232">
                        <c:v>2.3669396910857471E-11</c:v>
                      </c:pt>
                      <c:pt idx="3233">
                        <c:v>2.359881428382012E-11</c:v>
                      </c:pt>
                      <c:pt idx="3234">
                        <c:v>2.3528461550600211E-11</c:v>
                      </c:pt>
                      <c:pt idx="3235">
                        <c:v>2.345833796078145E-11</c:v>
                      </c:pt>
                      <c:pt idx="3236">
                        <c:v>2.3388442763947946E-11</c:v>
                      </c:pt>
                      <c:pt idx="3237">
                        <c:v>2.3318775209683436E-11</c:v>
                      </c:pt>
                      <c:pt idx="3238">
                        <c:v>2.3249334547572214E-11</c:v>
                      </c:pt>
                      <c:pt idx="3239">
                        <c:v>2.3180120027197824E-11</c:v>
                      </c:pt>
                      <c:pt idx="3240">
                        <c:v>2.3111130898144371E-11</c:v>
                      </c:pt>
                      <c:pt idx="3241">
                        <c:v>2.3042366409995781E-11</c:v>
                      </c:pt>
                      <c:pt idx="3242">
                        <c:v>2.2973825812335959E-11</c:v>
                      </c:pt>
                      <c:pt idx="3243">
                        <c:v>2.290550835494185E-11</c:v>
                      </c:pt>
                      <c:pt idx="3244">
                        <c:v>2.2837413302392466E-11</c:v>
                      </c:pt>
                      <c:pt idx="3245">
                        <c:v>2.2769539942601571E-11</c:v>
                      </c:pt>
                      <c:pt idx="3246">
                        <c:v>2.2701887565340645E-11</c:v>
                      </c:pt>
                      <c:pt idx="3247">
                        <c:v>2.2634455460380821E-11</c:v>
                      </c:pt>
                      <c:pt idx="3248">
                        <c:v>2.2567242917492619E-11</c:v>
                      </c:pt>
                      <c:pt idx="3249">
                        <c:v>2.2500249226447554E-11</c:v>
                      </c:pt>
                      <c:pt idx="3250">
                        <c:v>2.2433473677016547E-11</c:v>
                      </c:pt>
                      <c:pt idx="3251">
                        <c:v>2.2366915558970703E-11</c:v>
                      </c:pt>
                      <c:pt idx="3252">
                        <c:v>2.2300574162081138E-11</c:v>
                      </c:pt>
                      <c:pt idx="3253">
                        <c:v>2.2234448776118607E-11</c:v>
                      </c:pt>
                      <c:pt idx="3254">
                        <c:v>2.2168538690854581E-11</c:v>
                      </c:pt>
                      <c:pt idx="3255">
                        <c:v>2.2102843196059618E-11</c:v>
                      </c:pt>
                      <c:pt idx="3256">
                        <c:v>2.2037361581505393E-11</c:v>
                      </c:pt>
                      <c:pt idx="3257">
                        <c:v>2.1972093136962465E-11</c:v>
                      </c:pt>
                      <c:pt idx="3258">
                        <c:v>2.1907037152202125E-11</c:v>
                      </c:pt>
                      <c:pt idx="3259">
                        <c:v>2.1842192917012502E-11</c:v>
                      </c:pt>
                      <c:pt idx="3260">
                        <c:v>2.1777559731129587E-11</c:v>
                      </c:pt>
                      <c:pt idx="3261">
                        <c:v>2.1713136918470655E-11</c:v>
                      </c:pt>
                      <c:pt idx="3262">
                        <c:v>2.1648923806316729E-11</c:v>
                      </c:pt>
                      <c:pt idx="3263">
                        <c:v>2.1584919721948651E-11</c:v>
                      </c:pt>
                      <c:pt idx="3264">
                        <c:v>2.1521123992647417E-11</c:v>
                      </c:pt>
                      <c:pt idx="3265">
                        <c:v>2.1457535945694073E-11</c:v>
                      </c:pt>
                      <c:pt idx="3266">
                        <c:v>2.139415490836945E-11</c:v>
                      </c:pt>
                      <c:pt idx="3267">
                        <c:v>2.133098020795473E-11</c:v>
                      </c:pt>
                      <c:pt idx="3268">
                        <c:v>2.1268011171730579E-11</c:v>
                      </c:pt>
                      <c:pt idx="3269">
                        <c:v>2.1205247126978004E-11</c:v>
                      </c:pt>
                      <c:pt idx="3270">
                        <c:v>2.1142687400978194E-11</c:v>
                      </c:pt>
                      <c:pt idx="3271">
                        <c:v>2.10803313210119E-11</c:v>
                      </c:pt>
                      <c:pt idx="3272">
                        <c:v>2.1018178214360121E-11</c:v>
                      </c:pt>
                      <c:pt idx="3273">
                        <c:v>2.0956227408303806E-11</c:v>
                      </c:pt>
                      <c:pt idx="3274">
                        <c:v>2.0894478230123894E-11</c:v>
                      </c:pt>
                      <c:pt idx="3275">
                        <c:v>2.083293000710138E-11</c:v>
                      </c:pt>
                      <c:pt idx="3276">
                        <c:v>2.0771582072721013E-11</c:v>
                      </c:pt>
                      <c:pt idx="3277">
                        <c:v>2.0710433784151711E-11</c:v>
                      </c:pt>
                      <c:pt idx="3278">
                        <c:v>2.0649484503900422E-11</c:v>
                      </c:pt>
                      <c:pt idx="3279">
                        <c:v>2.0588733594470458E-11</c:v>
                      </c:pt>
                      <c:pt idx="3280">
                        <c:v>2.0528180418365111E-11</c:v>
                      </c:pt>
                      <c:pt idx="3281">
                        <c:v>2.0467824338087779E-11</c:v>
                      </c:pt>
                      <c:pt idx="3282">
                        <c:v>2.0407664716141635E-11</c:v>
                      </c:pt>
                      <c:pt idx="3283">
                        <c:v>2.0347700915030089E-11</c:v>
                      </c:pt>
                      <c:pt idx="3284">
                        <c:v>2.028793229725642E-11</c:v>
                      </c:pt>
                      <c:pt idx="3285">
                        <c:v>2.0228358225323982E-11</c:v>
                      </c:pt>
                      <c:pt idx="3286">
                        <c:v>2.0168978061736028E-11</c:v>
                      </c:pt>
                      <c:pt idx="3287">
                        <c:v>2.0109791168995889E-11</c:v>
                      </c:pt>
                      <c:pt idx="3288">
                        <c:v>2.0050796909606904E-11</c:v>
                      </c:pt>
                      <c:pt idx="3289">
                        <c:v>1.9991994646072388E-11</c:v>
                      </c:pt>
                      <c:pt idx="3290">
                        <c:v>1.9933383740895636E-11</c:v>
                      </c:pt>
                      <c:pt idx="3291">
                        <c:v>1.9874963556579966E-11</c:v>
                      </c:pt>
                      <c:pt idx="3292">
                        <c:v>1.9816733459259404E-11</c:v>
                      </c:pt>
                      <c:pt idx="3293">
                        <c:v>1.9758692836866606E-11</c:v>
                      </c:pt>
                      <c:pt idx="3294">
                        <c:v>1.9700841085112986E-11</c:v>
                      </c:pt>
                      <c:pt idx="3295">
                        <c:v>1.9643177599703144E-11</c:v>
                      </c:pt>
                      <c:pt idx="3296">
                        <c:v>1.9585701776341423E-11</c:v>
                      </c:pt>
                      <c:pt idx="3297">
                        <c:v>1.9528413010732433E-11</c:v>
                      </c:pt>
                      <c:pt idx="3298">
                        <c:v>1.9471310698580654E-11</c:v>
                      </c:pt>
                      <c:pt idx="3299">
                        <c:v>1.9414394235590571E-11</c:v>
                      </c:pt>
                      <c:pt idx="3300">
                        <c:v>1.9357663017466723E-11</c:v>
                      </c:pt>
                      <c:pt idx="3301">
                        <c:v>1.9301116439913564E-11</c:v>
                      </c:pt>
                      <c:pt idx="3302">
                        <c:v>1.9244753898635586E-11</c:v>
                      </c:pt>
                      <c:pt idx="3303">
                        <c:v>1.9188574789337337E-11</c:v>
                      </c:pt>
                      <c:pt idx="3304">
                        <c:v>1.9132578507723322E-11</c:v>
                      </c:pt>
                      <c:pt idx="3305">
                        <c:v>1.9076764449497971E-11</c:v>
                      </c:pt>
                      <c:pt idx="3306">
                        <c:v>1.9021132010365824E-11</c:v>
                      </c:pt>
                      <c:pt idx="3307">
                        <c:v>1.8965680586031373E-11</c:v>
                      </c:pt>
                      <c:pt idx="3308">
                        <c:v>1.8910409574153914E-11</c:v>
                      </c:pt>
                      <c:pt idx="3309">
                        <c:v>1.8855318391388745E-11</c:v>
                      </c:pt>
                      <c:pt idx="3310">
                        <c:v>1.880040646473503E-11</c:v>
                      </c:pt>
                      <c:pt idx="3311">
                        <c:v>1.8745673221269101E-11</c:v>
                      </c:pt>
                      <c:pt idx="3312">
                        <c:v>1.8691118088067184E-11</c:v>
                      </c:pt>
                      <c:pt idx="3313">
                        <c:v>1.8636740492205599E-11</c:v>
                      </c:pt>
                      <c:pt idx="3314">
                        <c:v>1.858253986076066E-11</c:v>
                      </c:pt>
                      <c:pt idx="3315">
                        <c:v>1.8528515620808567E-11</c:v>
                      </c:pt>
                      <c:pt idx="3316">
                        <c:v>1.8474667199425667E-11</c:v>
                      </c:pt>
                      <c:pt idx="3317">
                        <c:v>1.8420994023688196E-11</c:v>
                      </c:pt>
                      <c:pt idx="3318">
                        <c:v>1.8367495520672538E-11</c:v>
                      </c:pt>
                      <c:pt idx="3319">
                        <c:v>1.8314171117454832E-11</c:v>
                      </c:pt>
                      <c:pt idx="3320">
                        <c:v>1.8261020241111443E-11</c:v>
                      </c:pt>
                      <c:pt idx="3321">
                        <c:v>1.8208042318718621E-11</c:v>
                      </c:pt>
                      <c:pt idx="3322">
                        <c:v>1.8155236777352701E-11</c:v>
                      </c:pt>
                      <c:pt idx="3323">
                        <c:v>1.8102603044089952E-11</c:v>
                      </c:pt>
                      <c:pt idx="3324">
                        <c:v>1.8050140546933522E-11</c:v>
                      </c:pt>
                      <c:pt idx="3325">
                        <c:v>1.7997848729603338E-11</c:v>
                      </c:pt>
                      <c:pt idx="3326">
                        <c:v>1.7945727048537115E-11</c:v>
                      </c:pt>
                      <c:pt idx="3327">
                        <c:v>1.7893774960499512E-11</c:v>
                      </c:pt>
                      <c:pt idx="3328">
                        <c:v>1.7841991922255239E-11</c:v>
                      </c:pt>
                      <c:pt idx="3329">
                        <c:v>1.779037739056888E-11</c:v>
                      </c:pt>
                      <c:pt idx="3330">
                        <c:v>1.7738930822205142E-11</c:v>
                      </c:pt>
                      <c:pt idx="3331">
                        <c:v>1.768765167392866E-11</c:v>
                      </c:pt>
                      <c:pt idx="3332">
                        <c:v>1.763653940250414E-11</c:v>
                      </c:pt>
                      <c:pt idx="3333">
                        <c:v>1.7585593464696255E-11</c:v>
                      </c:pt>
                      <c:pt idx="3334">
                        <c:v>1.7534813317269615E-11</c:v>
                      </c:pt>
                      <c:pt idx="3335">
                        <c:v>1.7484198416988904E-11</c:v>
                      </c:pt>
                      <c:pt idx="3336">
                        <c:v>1.7433748220618779E-11</c:v>
                      </c:pt>
                      <c:pt idx="3337">
                        <c:v>1.7383462184923965E-11</c:v>
                      </c:pt>
                      <c:pt idx="3338">
                        <c:v>1.7333339766669027E-11</c:v>
                      </c:pt>
                      <c:pt idx="3339">
                        <c:v>1.7283380422618702E-11</c:v>
                      </c:pt>
                      <c:pt idx="3340">
                        <c:v>1.7233583609893732E-11</c:v>
                      </c:pt>
                      <c:pt idx="3341">
                        <c:v>1.718394879792549E-11</c:v>
                      </c:pt>
                      <c:pt idx="3342">
                        <c:v>1.7134475470798911E-11</c:v>
                      </c:pt>
                      <c:pt idx="3343">
                        <c:v>1.7085163113400897E-11</c:v>
                      </c:pt>
                      <c:pt idx="3344">
                        <c:v>1.7036011210618438E-11</c:v>
                      </c:pt>
                      <c:pt idx="3345">
                        <c:v>1.698701924733855E-11</c:v>
                      </c:pt>
                      <c:pt idx="3346">
                        <c:v>1.6938186708448149E-11</c:v>
                      </c:pt>
                      <c:pt idx="3347">
                        <c:v>1.688951307883428E-11</c:v>
                      </c:pt>
                      <c:pt idx="3348">
                        <c:v>1.6840997843383847E-11</c:v>
                      </c:pt>
                      <c:pt idx="3349">
                        <c:v>1.6792640486983825E-11</c:v>
                      </c:pt>
                      <c:pt idx="3350">
                        <c:v>1.6744440494521246E-11</c:v>
                      </c:pt>
                      <c:pt idx="3351">
                        <c:v>1.6696397350883032E-11</c:v>
                      </c:pt>
                      <c:pt idx="3352">
                        <c:v>1.6648510540956173E-11</c:v>
                      </c:pt>
                      <c:pt idx="3353">
                        <c:v>1.6600779549627654E-11</c:v>
                      </c:pt>
                      <c:pt idx="3354">
                        <c:v>1.6553203861784409E-11</c:v>
                      </c:pt>
                      <c:pt idx="3355">
                        <c:v>1.650578296231343E-11</c:v>
                      </c:pt>
                      <c:pt idx="3356">
                        <c:v>1.6458516336192047E-11</c:v>
                      </c:pt>
                      <c:pt idx="3357">
                        <c:v>1.6411403477458078E-11</c:v>
                      </c:pt>
                      <c:pt idx="3358">
                        <c:v>1.6364443896106737E-11</c:v>
                      </c:pt>
                      <c:pt idx="3359">
                        <c:v>1.6317637103680037E-11</c:v>
                      </c:pt>
                      <c:pt idx="3360">
                        <c:v>1.6270982611720003E-11</c:v>
                      </c:pt>
                      <c:pt idx="3361">
                        <c:v>1.6224479931768742E-11</c:v>
                      </c:pt>
                      <c:pt idx="3362">
                        <c:v>1.6178128575368159E-11</c:v>
                      </c:pt>
                      <c:pt idx="3363">
                        <c:v>1.6131928054060365E-11</c:v>
                      </c:pt>
                      <c:pt idx="3364">
                        <c:v>1.6085877879387362E-11</c:v>
                      </c:pt>
                      <c:pt idx="3365">
                        <c:v>1.6039977562891205E-11</c:v>
                      </c:pt>
                      <c:pt idx="3366">
                        <c:v>1.5994226616113958E-11</c:v>
                      </c:pt>
                      <c:pt idx="3367">
                        <c:v>1.5948624550597551E-11</c:v>
                      </c:pt>
                      <c:pt idx="3368">
                        <c:v>1.5903170877884088E-11</c:v>
                      </c:pt>
                      <c:pt idx="3369">
                        <c:v>1.5857865109515594E-11</c:v>
                      </c:pt>
                      <c:pt idx="3370">
                        <c:v>1.5812706757034074E-11</c:v>
                      </c:pt>
                      <c:pt idx="3371">
                        <c:v>1.5767695331981577E-11</c:v>
                      </c:pt>
                      <c:pt idx="3372">
                        <c:v>1.5722830345906324E-11</c:v>
                      </c:pt>
                      <c:pt idx="3373">
                        <c:v>1.5678111316551502E-11</c:v>
                      </c:pt>
                      <c:pt idx="3374">
                        <c:v>1.5633537778140252E-11</c:v>
                      </c:pt>
                      <c:pt idx="3375">
                        <c:v>1.5589109267488862E-11</c:v>
                      </c:pt>
                      <c:pt idx="3376">
                        <c:v>1.5544825321413446E-11</c:v>
                      </c:pt>
                      <c:pt idx="3377">
                        <c:v>1.550068547673032E-11</c:v>
                      </c:pt>
                      <c:pt idx="3378">
                        <c:v>1.5456689270255677E-11</c:v>
                      </c:pt>
                      <c:pt idx="3379">
                        <c:v>1.5412836238805764E-11</c:v>
                      </c:pt>
                      <c:pt idx="3380">
                        <c:v>1.536912591919683E-11</c:v>
                      </c:pt>
                      <c:pt idx="3381">
                        <c:v>1.5325557848245039E-11</c:v>
                      </c:pt>
                      <c:pt idx="3382">
                        <c:v>1.5282131562766659E-11</c:v>
                      </c:pt>
                      <c:pt idx="3383">
                        <c:v>1.5238846599577912E-11</c:v>
                      </c:pt>
                      <c:pt idx="3384">
                        <c:v>1.5195702495495023E-11</c:v>
                      </c:pt>
                      <c:pt idx="3385">
                        <c:v>1.5152698787334283E-11</c:v>
                      </c:pt>
                      <c:pt idx="3386">
                        <c:v>1.5109835011911819E-11</c:v>
                      </c:pt>
                      <c:pt idx="3387">
                        <c:v>1.5067110706043904E-11</c:v>
                      </c:pt>
                      <c:pt idx="3388">
                        <c:v>1.5024525406546755E-11</c:v>
                      </c:pt>
                      <c:pt idx="3389">
                        <c:v>1.4982078654144161E-11</c:v>
                      </c:pt>
                      <c:pt idx="3390">
                        <c:v>1.4939770005652321E-11</c:v>
                      </c:pt>
                      <c:pt idx="3391">
                        <c:v>1.4897599021861503E-11</c:v>
                      </c:pt>
                      <c:pt idx="3392">
                        <c:v>1.4855565263558878E-11</c:v>
                      </c:pt>
                      <c:pt idx="3393">
                        <c:v>1.4813668291531651E-11</c:v>
                      </c:pt>
                      <c:pt idx="3394">
                        <c:v>1.4771907666567002E-11</c:v>
                      </c:pt>
                      <c:pt idx="3395">
                        <c:v>1.4730282949452107E-11</c:v>
                      </c:pt>
                      <c:pt idx="3396">
                        <c:v>1.4688793700974123E-11</c:v>
                      </c:pt>
                      <c:pt idx="3397">
                        <c:v>1.4647439481920285E-11</c:v>
                      </c:pt>
                      <c:pt idx="3398">
                        <c:v>1.460621985307778E-11</c:v>
                      </c:pt>
                      <c:pt idx="3399">
                        <c:v>1.4565134375233796E-11</c:v>
                      </c:pt>
                      <c:pt idx="3400">
                        <c:v>1.4524182609175475E-11</c:v>
                      </c:pt>
                      <c:pt idx="3401">
                        <c:v>1.4483364115690018E-11</c:v>
                      </c:pt>
                      <c:pt idx="3402">
                        <c:v>1.4442678455564635E-11</c:v>
                      </c:pt>
                      <c:pt idx="3403">
                        <c:v>1.4402125189586508E-11</c:v>
                      </c:pt>
                      <c:pt idx="3404">
                        <c:v>1.4361703878542827E-11</c:v>
                      </c:pt>
                      <c:pt idx="3405">
                        <c:v>1.4321414085519009E-11</c:v>
                      </c:pt>
                      <c:pt idx="3406">
                        <c:v>1.4281255388379648E-11</c:v>
                      </c:pt>
                      <c:pt idx="3407">
                        <c:v>1.424122737064962E-11</c:v>
                      </c:pt>
                      <c:pt idx="3408">
                        <c:v>1.4201329615854944E-11</c:v>
                      </c:pt>
                      <c:pt idx="3409">
                        <c:v>1.4161561707521538E-11</c:v>
                      </c:pt>
                      <c:pt idx="3410">
                        <c:v>1.4121923229175444E-11</c:v>
                      </c:pt>
                      <c:pt idx="3411">
                        <c:v>1.4082413764342632E-11</c:v>
                      </c:pt>
                      <c:pt idx="3412">
                        <c:v>1.4043032896549105E-11</c:v>
                      </c:pt>
                      <c:pt idx="3413">
                        <c:v>1.4003780209320866E-11</c:v>
                      </c:pt>
                      <c:pt idx="3414">
                        <c:v>1.3964655286183862E-11</c:v>
                      </c:pt>
                      <c:pt idx="3415">
                        <c:v>1.3925657710664083E-11</c:v>
                      </c:pt>
                      <c:pt idx="3416">
                        <c:v>1.3886787066287546E-11</c:v>
                      </c:pt>
                      <c:pt idx="3417">
                        <c:v>1.3848042936580237E-11</c:v>
                      </c:pt>
                      <c:pt idx="3418">
                        <c:v>1.3809424905068146E-11</c:v>
                      </c:pt>
                      <c:pt idx="3419">
                        <c:v>1.3770932555277251E-11</c:v>
                      </c:pt>
                      <c:pt idx="3420">
                        <c:v>1.3732565470733526E-11</c:v>
                      </c:pt>
                      <c:pt idx="3421">
                        <c:v>1.3694323229439228E-11</c:v>
                      </c:pt>
                      <c:pt idx="3422">
                        <c:v>1.3656205406858245E-11</c:v>
                      </c:pt>
                      <c:pt idx="3423">
                        <c:v>1.361821161084897E-11</c:v>
                      </c:pt>
                      <c:pt idx="3424">
                        <c:v>1.3580341451671433E-11</c:v>
                      </c:pt>
                      <c:pt idx="3425">
                        <c:v>1.3542594539585768E-11</c:v>
                      </c:pt>
                      <c:pt idx="3426">
                        <c:v>1.3504970484852045E-11</c:v>
                      </c:pt>
                      <c:pt idx="3427">
                        <c:v>1.3467468897730369E-11</c:v>
                      </c:pt>
                      <c:pt idx="3428">
                        <c:v>1.343008938848079E-11</c:v>
                      </c:pt>
                      <c:pt idx="3429">
                        <c:v>1.3392831567363406E-11</c:v>
                      </c:pt>
                      <c:pt idx="3430">
                        <c:v>1.33556950446383E-11</c:v>
                      </c:pt>
                      <c:pt idx="3431">
                        <c:v>1.3318679430565596E-11</c:v>
                      </c:pt>
                      <c:pt idx="3432">
                        <c:v>1.3281784335405367E-11</c:v>
                      </c:pt>
                      <c:pt idx="3433">
                        <c:v>1.3245009369417663E-11</c:v>
                      </c:pt>
                      <c:pt idx="3434">
                        <c:v>1.3208354142862595E-11</c:v>
                      </c:pt>
                      <c:pt idx="3435">
                        <c:v>1.3171818266000228E-11</c:v>
                      </c:pt>
                      <c:pt idx="3436">
                        <c:v>1.3135401349090689E-11</c:v>
                      </c:pt>
                      <c:pt idx="3437">
                        <c:v>1.3099103002394065E-11</c:v>
                      </c:pt>
                      <c:pt idx="3438">
                        <c:v>1.3062922836170387E-11</c:v>
                      </c:pt>
                      <c:pt idx="3439">
                        <c:v>1.3026860460679796E-11</c:v>
                      </c:pt>
                      <c:pt idx="3440">
                        <c:v>1.2990915486182325E-11</c:v>
                      </c:pt>
                      <c:pt idx="3441">
                        <c:v>1.2955087522938136E-11</c:v>
                      </c:pt>
                      <c:pt idx="3442">
                        <c:v>1.2919376181207238E-11</c:v>
                      </c:pt>
                      <c:pt idx="3443">
                        <c:v>1.2883781071249766E-11</c:v>
                      </c:pt>
                      <c:pt idx="3444">
                        <c:v>1.2848301803325775E-11</c:v>
                      </c:pt>
                      <c:pt idx="3445">
                        <c:v>1.2812937988474886E-11</c:v>
                      </c:pt>
                      <c:pt idx="3446">
                        <c:v>1.2777689253614145E-11</c:v>
                      </c:pt>
                      <c:pt idx="3447">
                        <c:v>1.2742555238741129E-11</c:v>
                      </c:pt>
                      <c:pt idx="3448">
                        <c:v>1.2707535584031355E-11</c:v>
                      </c:pt>
                      <c:pt idx="3449">
                        <c:v>1.2672629929660241E-11</c:v>
                      </c:pt>
                      <c:pt idx="3450">
                        <c:v>1.2637837915803284E-11</c:v>
                      </c:pt>
                      <c:pt idx="3451">
                        <c:v>1.2603159182635965E-11</c:v>
                      </c:pt>
                      <c:pt idx="3452">
                        <c:v>1.2568593370333712E-11</c:v>
                      </c:pt>
                      <c:pt idx="3453">
                        <c:v>1.2534140119071996E-11</c:v>
                      </c:pt>
                      <c:pt idx="3454">
                        <c:v>1.2499799069026304E-11</c:v>
                      </c:pt>
                      <c:pt idx="3455">
                        <c:v>1.2465569860372081E-11</c:v>
                      </c:pt>
                      <c:pt idx="3456">
                        <c:v>1.2431452133284842E-11</c:v>
                      </c:pt>
                      <c:pt idx="3457">
                        <c:v>1.2397445527939958E-11</c:v>
                      </c:pt>
                      <c:pt idx="3458">
                        <c:v>1.2363549684512974E-11</c:v>
                      </c:pt>
                      <c:pt idx="3459">
                        <c:v>1.2329764243179336E-11</c:v>
                      </c:pt>
                      <c:pt idx="3460">
                        <c:v>1.2296088844114508E-11</c:v>
                      </c:pt>
                      <c:pt idx="3461">
                        <c:v>1.2262523127493945E-11</c:v>
                      </c:pt>
                      <c:pt idx="3462">
                        <c:v>1.2229066733493126E-11</c:v>
                      </c:pt>
                      <c:pt idx="3463">
                        <c:v>1.2195719302287501E-11</c:v>
                      </c:pt>
                      <c:pt idx="3464">
                        <c:v>1.2162480474052559E-11</c:v>
                      </c:pt>
                      <c:pt idx="3465">
                        <c:v>1.2129349888963771E-11</c:v>
                      </c:pt>
                      <c:pt idx="3466">
                        <c:v>1.2096327187196561E-11</c:v>
                      </c:pt>
                      <c:pt idx="3467">
                        <c:v>1.2063412008926426E-11</c:v>
                      </c:pt>
                      <c:pt idx="3468">
                        <c:v>1.2030603994328817E-11</c:v>
                      </c:pt>
                      <c:pt idx="3469">
                        <c:v>1.1997902780659428E-11</c:v>
                      </c:pt>
                      <c:pt idx="3470">
                        <c:v>1.1965307921588891E-11</c:v>
                      </c:pt>
                      <c:pt idx="3471">
                        <c:v>1.1932819046794008E-11</c:v>
                      </c:pt>
                      <c:pt idx="3472">
                        <c:v>1.1900435836885359E-11</c:v>
                      </c:pt>
                      <c:pt idx="3473">
                        <c:v>1.1868157972473494E-11</c:v>
                      </c:pt>
                      <c:pt idx="3474">
                        <c:v>1.1835985134168972E-11</c:v>
                      </c:pt>
                      <c:pt idx="3475">
                        <c:v>1.1803917002582382E-11</c:v>
                      </c:pt>
                      <c:pt idx="3476">
                        <c:v>1.1771953258324264E-11</c:v>
                      </c:pt>
                      <c:pt idx="3477">
                        <c:v>1.1740093582005192E-11</c:v>
                      </c:pt>
                      <c:pt idx="3478">
                        <c:v>1.1708337654235726E-11</c:v>
                      </c:pt>
                      <c:pt idx="3479">
                        <c:v>1.1676685155626472E-11</c:v>
                      </c:pt>
                      <c:pt idx="3480">
                        <c:v>1.1645135766787928E-11</c:v>
                      </c:pt>
                      <c:pt idx="3481">
                        <c:v>1.1613689168330716E-11</c:v>
                      </c:pt>
                      <c:pt idx="3482">
                        <c:v>1.1582345040865362E-11</c:v>
                      </c:pt>
                      <c:pt idx="3483">
                        <c:v>1.1551103065002439E-11</c:v>
                      </c:pt>
                      <c:pt idx="3484">
                        <c:v>1.1519962921352579E-11</c:v>
                      </c:pt>
                      <c:pt idx="3485">
                        <c:v>1.1488924290526233E-11</c:v>
                      </c:pt>
                      <c:pt idx="3486">
                        <c:v>1.1457986853134032E-11</c:v>
                      </c:pt>
                      <c:pt idx="3487">
                        <c:v>1.1427150289786535E-11</c:v>
                      </c:pt>
                      <c:pt idx="3488">
                        <c:v>1.13964142810943E-11</c:v>
                      </c:pt>
                      <c:pt idx="3489">
                        <c:v>1.1365778507667933E-11</c:v>
                      </c:pt>
                      <c:pt idx="3490">
                        <c:v>1.1335242650117935E-11</c:v>
                      </c:pt>
                      <c:pt idx="3491">
                        <c:v>1.1304806389054907E-11</c:v>
                      </c:pt>
                      <c:pt idx="3492">
                        <c:v>1.127446940508941E-11</c:v>
                      </c:pt>
                      <c:pt idx="3493">
                        <c:v>1.1244231378832007E-11</c:v>
                      </c:pt>
                      <c:pt idx="3494">
                        <c:v>1.121409199089326E-11</c:v>
                      </c:pt>
                      <c:pt idx="3495">
                        <c:v>1.1184050921883727E-11</c:v>
                      </c:pt>
                      <c:pt idx="3496">
                        <c:v>1.1154107852413995E-11</c:v>
                      </c:pt>
                      <c:pt idx="3497">
                        <c:v>1.1124262463094597E-11</c:v>
                      </c:pt>
                      <c:pt idx="3498">
                        <c:v>1.1094514434536145E-11</c:v>
                      </c:pt>
                      <c:pt idx="3499">
                        <c:v>1.1064863447349172E-11</c:v>
                      </c:pt>
                      <c:pt idx="3500">
                        <c:v>1.1035309182144232E-11</c:v>
                      </c:pt>
                      <c:pt idx="3501">
                        <c:v>1.100585131953192E-11</c:v>
                      </c:pt>
                      <c:pt idx="3502">
                        <c:v>1.0976489540122766E-11</c:v>
                      </c:pt>
                      <c:pt idx="3503">
                        <c:v>1.0947223524527409E-11</c:v>
                      </c:pt>
                      <c:pt idx="3504">
                        <c:v>1.0918052953356322E-11</c:v>
                      </c:pt>
                      <c:pt idx="3505">
                        <c:v>1.0888977507220128E-11</c:v>
                      </c:pt>
                      <c:pt idx="3506">
                        <c:v>1.0859996866729374E-11</c:v>
                      </c:pt>
                      <c:pt idx="3507">
                        <c:v>1.0831110712494614E-11</c:v>
                      </c:pt>
                      <c:pt idx="3508">
                        <c:v>1.0802318725126454E-11</c:v>
                      </c:pt>
                      <c:pt idx="3509">
                        <c:v>1.0773620585235409E-11</c:v>
                      </c:pt>
                      <c:pt idx="3510">
                        <c:v>1.0745015973432071E-11</c:v>
                      </c:pt>
                      <c:pt idx="3511">
                        <c:v>1.0716504570327012E-11</c:v>
                      </c:pt>
                      <c:pt idx="3512">
                        <c:v>1.0688086056530786E-11</c:v>
                      </c:pt>
                      <c:pt idx="3513">
                        <c:v>1.0659760112653961E-11</c:v>
                      </c:pt>
                      <c:pt idx="3514">
                        <c:v>1.0631526419307089E-11</c:v>
                      </c:pt>
                      <c:pt idx="3515">
                        <c:v>1.0603384657100741E-11</c:v>
                      </c:pt>
                      <c:pt idx="3516">
                        <c:v>1.057533450664551E-11</c:v>
                      </c:pt>
                      <c:pt idx="3517">
                        <c:v>1.054737564855193E-11</c:v>
                      </c:pt>
                      <c:pt idx="3518">
                        <c:v>1.0519507775699177E-11</c:v>
                      </c:pt>
                      <c:pt idx="3519">
                        <c:v>1.0491730621822767E-11</c:v>
                      </c:pt>
                      <c:pt idx="3520">
                        <c:v>1.04640439156101E-11</c:v>
                      </c:pt>
                      <c:pt idx="3521">
                        <c:v>1.0436447385021335E-11</c:v>
                      </c:pt>
                      <c:pt idx="3522">
                        <c:v>1.0408940758016725E-11</c:v>
                      </c:pt>
                      <c:pt idx="3523">
                        <c:v>1.0381523762556445E-11</c:v>
                      </c:pt>
                      <c:pt idx="3524">
                        <c:v>1.0354196126600719E-11</c:v>
                      </c:pt>
                      <c:pt idx="3525">
                        <c:v>1.032695757810975E-11</c:v>
                      </c:pt>
                      <c:pt idx="3526">
                        <c:v>1.029980784504374E-11</c:v>
                      </c:pt>
                      <c:pt idx="3527">
                        <c:v>1.0272746655362918E-11</c:v>
                      </c:pt>
                      <c:pt idx="3528">
                        <c:v>1.0245773737027462E-11</c:v>
                      </c:pt>
                      <c:pt idx="3529">
                        <c:v>1.0218888817997571E-11</c:v>
                      </c:pt>
                      <c:pt idx="3530">
                        <c:v>1.0192091626233493E-11</c:v>
                      </c:pt>
                      <c:pt idx="3531">
                        <c:v>1.016538188969543E-11</c:v>
                      </c:pt>
                      <c:pt idx="3532">
                        <c:v>1.0138759336343545E-11</c:v>
                      </c:pt>
                      <c:pt idx="3533">
                        <c:v>1.0112223694138078E-11</c:v>
                      </c:pt>
                      <c:pt idx="3534">
                        <c:v>1.0085774691039233E-11</c:v>
                      </c:pt>
                      <c:pt idx="3535">
                        <c:v>1.0059412055007215E-11</c:v>
                      </c:pt>
                      <c:pt idx="3536">
                        <c:v>1.0033135514002252E-11</c:v>
                      </c:pt>
                      <c:pt idx="3537">
                        <c:v>1.0006944795984495E-11</c:v>
                      </c:pt>
                      <c:pt idx="3538">
                        <c:v>9.9808396289142137E-12</c:v>
                      </c:pt>
                      <c:pt idx="3539">
                        <c:v>9.9548197407515719E-12</c:v>
                      </c:pt>
                      <c:pt idx="3540">
                        <c:v>9.9288848594567851E-12</c:v>
                      </c:pt>
                      <c:pt idx="3541">
                        <c:v>9.9030347129901024E-12</c:v>
                      </c:pt>
                      <c:pt idx="3542">
                        <c:v>9.8772690293116679E-12</c:v>
                      </c:pt>
                      <c:pt idx="3543">
                        <c:v>9.8515875363817207E-12</c:v>
                      </c:pt>
                      <c:pt idx="3544">
                        <c:v>9.8259899621604648E-12</c:v>
                      </c:pt>
                      <c:pt idx="3545">
                        <c:v>9.8004760346081233E-12</c:v>
                      </c:pt>
                      <c:pt idx="3546">
                        <c:v>9.7750454816848822E-12</c:v>
                      </c:pt>
                      <c:pt idx="3547">
                        <c:v>9.7496980313509421E-12</c:v>
                      </c:pt>
                      <c:pt idx="3548">
                        <c:v>9.7244334115665214E-12</c:v>
                      </c:pt>
                      <c:pt idx="3549">
                        <c:v>9.699251350291827E-12</c:v>
                      </c:pt>
                      <c:pt idx="3550">
                        <c:v>9.6741515754870822E-12</c:v>
                      </c:pt>
                      <c:pt idx="3551">
                        <c:v>9.6491338151124665E-12</c:v>
                      </c:pt>
                      <c:pt idx="3552">
                        <c:v>9.6241977971281869E-12</c:v>
                      </c:pt>
                      <c:pt idx="3553">
                        <c:v>9.5993432494944893E-12</c:v>
                      </c:pt>
                      <c:pt idx="3554">
                        <c:v>9.5745699001715192E-12</c:v>
                      </c:pt>
                      <c:pt idx="3555">
                        <c:v>9.5498774771195645E-12</c:v>
                      </c:pt>
                      <c:pt idx="3556">
                        <c:v>9.5252657082987709E-12</c:v>
                      </c:pt>
                      <c:pt idx="3557">
                        <c:v>9.5007343216693437E-12</c:v>
                      </c:pt>
                      <c:pt idx="3558">
                        <c:v>9.4762830451915109E-12</c:v>
                      </c:pt>
                      <c:pt idx="3559">
                        <c:v>9.4519116068254699E-12</c:v>
                      </c:pt>
                      <c:pt idx="3560">
                        <c:v>9.4276197345314487E-12</c:v>
                      </c:pt>
                      <c:pt idx="3561">
                        <c:v>9.4034071562696237E-12</c:v>
                      </c:pt>
                      <c:pt idx="3562">
                        <c:v>9.3792736000002229E-12</c:v>
                      </c:pt>
                      <c:pt idx="3563">
                        <c:v>9.3552187936834565E-12</c:v>
                      </c:pt>
                      <c:pt idx="3564">
                        <c:v>9.3312424652795461E-12</c:v>
                      </c:pt>
                      <c:pt idx="3565">
                        <c:v>9.3073443427486325E-12</c:v>
                      </c:pt>
                      <c:pt idx="3566">
                        <c:v>9.2835241556670091E-12</c:v>
                      </c:pt>
                      <c:pt idx="3567">
                        <c:v>9.2597816654699792E-12</c:v>
                      </c:pt>
                      <c:pt idx="3568">
                        <c:v>9.2361166443173929E-12</c:v>
                      </c:pt>
                      <c:pt idx="3569">
                        <c:v>9.2125288606705789E-12</c:v>
                      </c:pt>
                      <c:pt idx="3570">
                        <c:v>9.1890180829908592E-12</c:v>
                      </c:pt>
                      <c:pt idx="3571">
                        <c:v>9.1655840797395447E-12</c:v>
                      </c:pt>
                      <c:pt idx="3572">
                        <c:v>9.1422266193779785E-12</c:v>
                      </c:pt>
                      <c:pt idx="3573">
                        <c:v>9.118945470367473E-12</c:v>
                      </c:pt>
                      <c:pt idx="3574">
                        <c:v>9.095740401169368E-12</c:v>
                      </c:pt>
                      <c:pt idx="3575">
                        <c:v>9.0726111802449939E-12</c:v>
                      </c:pt>
                      <c:pt idx="3576">
                        <c:v>9.0495575760556596E-12</c:v>
                      </c:pt>
                      <c:pt idx="3577">
                        <c:v>9.0265793570626681E-12</c:v>
                      </c:pt>
                      <c:pt idx="3578">
                        <c:v>9.003676291727406E-12</c:v>
                      </c:pt>
                      <c:pt idx="3579">
                        <c:v>8.9808481485111664E-12</c:v>
                      </c:pt>
                      <c:pt idx="3580">
                        <c:v>8.9580946958752697E-12</c:v>
                      </c:pt>
                      <c:pt idx="3581">
                        <c:v>8.9354157022810251E-12</c:v>
                      </c:pt>
                      <c:pt idx="3582">
                        <c:v>8.9128109361898049E-12</c:v>
                      </c:pt>
                      <c:pt idx="3583">
                        <c:v>8.8902801660629295E-12</c:v>
                      </c:pt>
                      <c:pt idx="3584">
                        <c:v>8.8678231603616613E-12</c:v>
                      </c:pt>
                      <c:pt idx="3585">
                        <c:v>8.8454396875473999E-12</c:v>
                      </c:pt>
                      <c:pt idx="3586">
                        <c:v>8.8231295160814173E-12</c:v>
                      </c:pt>
                      <c:pt idx="3587">
                        <c:v>8.8008924144250794E-12</c:v>
                      </c:pt>
                      <c:pt idx="3588">
                        <c:v>8.7787281510397097E-12</c:v>
                      </c:pt>
                      <c:pt idx="3589">
                        <c:v>8.756636494386595E-12</c:v>
                      </c:pt>
                      <c:pt idx="3590">
                        <c:v>8.7346172129270944E-12</c:v>
                      </c:pt>
                      <c:pt idx="3591">
                        <c:v>8.7126700751225333E-12</c:v>
                      </c:pt>
                      <c:pt idx="3592">
                        <c:v>8.6907948494342242E-12</c:v>
                      </c:pt>
                      <c:pt idx="3593">
                        <c:v>8.6689913043235068E-12</c:v>
                      </c:pt>
                      <c:pt idx="3594">
                        <c:v>8.6472592082516888E-12</c:v>
                      </c:pt>
                      <c:pt idx="3595">
                        <c:v>8.6255983296801037E-12</c:v>
                      </c:pt>
                      <c:pt idx="3596">
                        <c:v>8.6040084370700718E-12</c:v>
                      </c:pt>
                      <c:pt idx="3597">
                        <c:v>8.5824892988829428E-12</c:v>
                      </c:pt>
                      <c:pt idx="3598">
                        <c:v>8.5610406835800291E-12</c:v>
                      </c:pt>
                      <c:pt idx="3599">
                        <c:v>8.5396623596226447E-12</c:v>
                      </c:pt>
                      <c:pt idx="3600">
                        <c:v>8.5183540954721085E-12</c:v>
                      </c:pt>
                      <c:pt idx="3601">
                        <c:v>8.4971156595897782E-12</c:v>
                      </c:pt>
                      <c:pt idx="3602">
                        <c:v>8.4759468204369727E-12</c:v>
                      </c:pt>
                      <c:pt idx="3603">
                        <c:v>8.4548473464749801E-12</c:v>
                      </c:pt>
                      <c:pt idx="3604">
                        <c:v>8.4338170061651629E-12</c:v>
                      </c:pt>
                      <c:pt idx="3605">
                        <c:v>8.4128555679688497E-12</c:v>
                      </c:pt>
                      <c:pt idx="3606">
                        <c:v>8.3919628003473368E-12</c:v>
                      </c:pt>
                      <c:pt idx="3607">
                        <c:v>8.3711384717619915E-12</c:v>
                      </c:pt>
                      <c:pt idx="3608">
                        <c:v>8.3503823506740891E-12</c:v>
                      </c:pt>
                      <c:pt idx="3609">
                        <c:v>8.3296942055449954E-12</c:v>
                      </c:pt>
                      <c:pt idx="3610">
                        <c:v>8.3090738048360307E-12</c:v>
                      </c:pt>
                      <c:pt idx="3611">
                        <c:v>8.2885209170084849E-12</c:v>
                      </c:pt>
                      <c:pt idx="3612">
                        <c:v>8.2680353105237449E-12</c:v>
                      </c:pt>
                      <c:pt idx="3613">
                        <c:v>8.2476167538430954E-12</c:v>
                      </c:pt>
                      <c:pt idx="3614">
                        <c:v>8.2272650154278505E-12</c:v>
                      </c:pt>
                      <c:pt idx="3615">
                        <c:v>8.2069797381653845E-12</c:v>
                      </c:pt>
                      <c:pt idx="3616">
                        <c:v>8.1867605325137997E-12</c:v>
                      </c:pt>
                      <c:pt idx="3617">
                        <c:v>8.1666072145686932E-12</c:v>
                      </c:pt>
                      <c:pt idx="3618">
                        <c:v>8.1465196023245161E-12</c:v>
                      </c:pt>
                      <c:pt idx="3619">
                        <c:v>8.1264975137757071E-12</c:v>
                      </c:pt>
                      <c:pt idx="3620">
                        <c:v>8.106540766916669E-12</c:v>
                      </c:pt>
                      <c:pt idx="3621">
                        <c:v>8.0866491797418484E-12</c:v>
                      </c:pt>
                      <c:pt idx="3622">
                        <c:v>8.0668225702456223E-12</c:v>
                      </c:pt>
                      <c:pt idx="3623">
                        <c:v>8.0470607564224131E-12</c:v>
                      </c:pt>
                      <c:pt idx="3624">
                        <c:v>8.0273635562666915E-12</c:v>
                      </c:pt>
                      <c:pt idx="3625">
                        <c:v>8.0077307877728346E-12</c:v>
                      </c:pt>
                      <c:pt idx="3626">
                        <c:v>7.988162268935255E-12</c:v>
                      </c:pt>
                      <c:pt idx="3627">
                        <c:v>7.9686578177483944E-12</c:v>
                      </c:pt>
                      <c:pt idx="3628">
                        <c:v>7.9492172522066605E-12</c:v>
                      </c:pt>
                      <c:pt idx="3629">
                        <c:v>7.9298403903044774E-12</c:v>
                      </c:pt>
                      <c:pt idx="3630">
                        <c:v>7.9105270500362769E-12</c:v>
                      </c:pt>
                      <c:pt idx="3631">
                        <c:v>7.891277049396475E-12</c:v>
                      </c:pt>
                      <c:pt idx="3632">
                        <c:v>7.8720902063794471E-12</c:v>
                      </c:pt>
                      <c:pt idx="3633">
                        <c:v>7.8529663389796768E-12</c:v>
                      </c:pt>
                      <c:pt idx="3634">
                        <c:v>7.8339052651915477E-12</c:v>
                      </c:pt>
                      <c:pt idx="3635">
                        <c:v>7.8149068030095065E-12</c:v>
                      </c:pt>
                      <c:pt idx="3636">
                        <c:v>7.7959707704279349E-12</c:v>
                      </c:pt>
                      <c:pt idx="3637">
                        <c:v>7.7770969854412681E-12</c:v>
                      </c:pt>
                      <c:pt idx="3638">
                        <c:v>7.7582852660439464E-12</c:v>
                      </c:pt>
                      <c:pt idx="3639">
                        <c:v>7.73953543023035E-12</c:v>
                      </c:pt>
                      <c:pt idx="3640">
                        <c:v>7.7208472959949561E-12</c:v>
                      </c:pt>
                      <c:pt idx="3641">
                        <c:v>7.7022206813321208E-12</c:v>
                      </c:pt>
                      <c:pt idx="3642">
                        <c:v>7.6836554042363003E-12</c:v>
                      </c:pt>
                      <c:pt idx="3643">
                        <c:v>7.6651512827019072E-12</c:v>
                      </c:pt>
                      <c:pt idx="3644">
                        <c:v>7.6467081347233429E-12</c:v>
                      </c:pt>
                      <c:pt idx="3645">
                        <c:v>7.6283257782950748E-12</c:v>
                      </c:pt>
                      <c:pt idx="3646">
                        <c:v>7.6100040314114866E-12</c:v>
                      </c:pt>
                      <c:pt idx="3647">
                        <c:v>7.5917427120669892E-12</c:v>
                      </c:pt>
                      <c:pt idx="3648">
                        <c:v>7.5735416382560291E-12</c:v>
                      </c:pt>
                      <c:pt idx="3649">
                        <c:v>7.5554006279730094E-12</c:v>
                      </c:pt>
                      <c:pt idx="3650">
                        <c:v>7.5373194992123651E-12</c:v>
                      </c:pt>
                      <c:pt idx="3651">
                        <c:v>7.5192980699685024E-12</c:v>
                      </c:pt>
                      <c:pt idx="3652">
                        <c:v>7.5013361582358341E-12</c:v>
                      </c:pt>
                      <c:pt idx="3653">
                        <c:v>7.4834335820087839E-12</c:v>
                      </c:pt>
                      <c:pt idx="3654">
                        <c:v>7.4655901592817888E-12</c:v>
                      </c:pt>
                      <c:pt idx="3655">
                        <c:v>7.447805708049271E-12</c:v>
                      </c:pt>
                      <c:pt idx="3656">
                        <c:v>7.4300800463056076E-12</c:v>
                      </c:pt>
                      <c:pt idx="3657">
                        <c:v>7.4124129920452501E-12</c:v>
                      </c:pt>
                      <c:pt idx="3658">
                        <c:v>7.3948043632626319E-12</c:v>
                      </c:pt>
                      <c:pt idx="3659">
                        <c:v>7.377253977952148E-12</c:v>
                      </c:pt>
                      <c:pt idx="3660">
                        <c:v>7.3597616541082239E-12</c:v>
                      </c:pt>
                      <c:pt idx="3661">
                        <c:v>7.3423272097252787E-12</c:v>
                      </c:pt>
                      <c:pt idx="3662">
                        <c:v>7.3249504627977233E-12</c:v>
                      </c:pt>
                      <c:pt idx="3663">
                        <c:v>7.3076312313200108E-12</c:v>
                      </c:pt>
                      <c:pt idx="3664">
                        <c:v>7.2903693332865263E-12</c:v>
                      </c:pt>
                      <c:pt idx="3665">
                        <c:v>7.2731645866917204E-12</c:v>
                      </c:pt>
                      <c:pt idx="3666">
                        <c:v>7.2560168095299832E-12</c:v>
                      </c:pt>
                      <c:pt idx="3667">
                        <c:v>7.2389258197957424E-12</c:v>
                      </c:pt>
                      <c:pt idx="3668">
                        <c:v>7.221891435483427E-12</c:v>
                      </c:pt>
                      <c:pt idx="3669">
                        <c:v>7.2049134745874294E-12</c:v>
                      </c:pt>
                      <c:pt idx="3670">
                        <c:v>7.1879917551022137E-12</c:v>
                      </c:pt>
                      <c:pt idx="3671">
                        <c:v>7.1711260950221484E-12</c:v>
                      </c:pt>
                      <c:pt idx="3672">
                        <c:v>7.1543163123416919E-12</c:v>
                      </c:pt>
                      <c:pt idx="3673">
                        <c:v>7.137562225055265E-12</c:v>
                      </c:pt>
                      <c:pt idx="3674">
                        <c:v>7.1208636511572755E-12</c:v>
                      </c:pt>
                      <c:pt idx="3675">
                        <c:v>7.1042204086421254E-12</c:v>
                      </c:pt>
                      <c:pt idx="3676">
                        <c:v>7.0876323155042686E-12</c:v>
                      </c:pt>
                      <c:pt idx="3677">
                        <c:v>7.0710991897380797E-12</c:v>
                      </c:pt>
                      <c:pt idx="3678">
                        <c:v>7.0546208493380513E-12</c:v>
                      </c:pt>
                      <c:pt idx="3679">
                        <c:v>7.038197112298529E-12</c:v>
                      </c:pt>
                      <c:pt idx="3680">
                        <c:v>7.0218277966139577E-12</c:v>
                      </c:pt>
                      <c:pt idx="3681">
                        <c:v>7.0055127202787653E-12</c:v>
                      </c:pt>
                      <c:pt idx="3682">
                        <c:v>6.9892517012873759E-12</c:v>
                      </c:pt>
                      <c:pt idx="3683">
                        <c:v>6.9730445576341946E-12</c:v>
                      </c:pt>
                      <c:pt idx="3684">
                        <c:v>6.9568911073136487E-12</c:v>
                      </c:pt>
                      <c:pt idx="3685">
                        <c:v>6.940791168320163E-12</c:v>
                      </c:pt>
                      <c:pt idx="3686">
                        <c:v>6.9247445586481257E-12</c:v>
                      </c:pt>
                      <c:pt idx="3687">
                        <c:v>6.908751096292019E-12</c:v>
                      </c:pt>
                      <c:pt idx="3688">
                        <c:v>6.892810599246194E-12</c:v>
                      </c:pt>
                      <c:pt idx="3689">
                        <c:v>6.8769228855051039E-12</c:v>
                      </c:pt>
                      <c:pt idx="3690">
                        <c:v>6.8610877730631709E-12</c:v>
                      </c:pt>
                      <c:pt idx="3691">
                        <c:v>6.845305079914814E-12</c:v>
                      </c:pt>
                      <c:pt idx="3692">
                        <c:v>6.8295746240544588E-12</c:v>
                      </c:pt>
                      <c:pt idx="3693">
                        <c:v>6.8138962234765059E-12</c:v>
                      </c:pt>
                      <c:pt idx="3694">
                        <c:v>6.7982696961753734E-12</c:v>
                      </c:pt>
                      <c:pt idx="3695">
                        <c:v>6.7826948601454918E-12</c:v>
                      </c:pt>
                      <c:pt idx="3696">
                        <c:v>6.7671715333812842E-12</c:v>
                      </c:pt>
                      <c:pt idx="3697">
                        <c:v>6.7516995338771785E-12</c:v>
                      </c:pt>
                      <c:pt idx="3698">
                        <c:v>6.7362786796275598E-12</c:v>
                      </c:pt>
                      <c:pt idx="3699">
                        <c:v>6.7209087886268757E-12</c:v>
                      </c:pt>
                      <c:pt idx="3700">
                        <c:v>6.7055896788695474E-12</c:v>
                      </c:pt>
                      <c:pt idx="3701">
                        <c:v>6.6903211683499861E-12</c:v>
                      </c:pt>
                      <c:pt idx="3702">
                        <c:v>6.6751030750626067E-12</c:v>
                      </c:pt>
                      <c:pt idx="3703">
                        <c:v>6.659935217001834E-12</c:v>
                      </c:pt>
                      <c:pt idx="3704">
                        <c:v>6.644817412162117E-12</c:v>
                      </c:pt>
                      <c:pt idx="3705">
                        <c:v>6.6297494785378133E-12</c:v>
                      </c:pt>
                      <c:pt idx="3706">
                        <c:v>6.6147312341233946E-12</c:v>
                      </c:pt>
                      <c:pt idx="3707">
                        <c:v>6.5997624969132636E-12</c:v>
                      </c:pt>
                      <c:pt idx="3708">
                        <c:v>6.5848430849018162E-12</c:v>
                      </c:pt>
                      <c:pt idx="3709">
                        <c:v>6.5699728160835166E-12</c:v>
                      </c:pt>
                      <c:pt idx="3710">
                        <c:v>6.5551515084527378E-12</c:v>
                      </c:pt>
                      <c:pt idx="3711">
                        <c:v>6.5403789800331112E-12</c:v>
                      </c:pt>
                      <c:pt idx="3712">
                        <c:v>6.5256551234639966E-12</c:v>
                      </c:pt>
                      <c:pt idx="3713">
                        <c:v>6.5109798602664097E-12</c:v>
                      </c:pt>
                      <c:pt idx="3714">
                        <c:v>6.4963530597733934E-12</c:v>
                      </c:pt>
                      <c:pt idx="3715">
                        <c:v>6.4817745913179575E-12</c:v>
                      </c:pt>
                      <c:pt idx="3716">
                        <c:v>6.4672443242331845E-12</c:v>
                      </c:pt>
                      <c:pt idx="3717">
                        <c:v>6.4527621278520631E-12</c:v>
                      </c:pt>
                      <c:pt idx="3718">
                        <c:v>6.4383278715076694E-12</c:v>
                      </c:pt>
                      <c:pt idx="3719">
                        <c:v>6.4239414245330349E-12</c:v>
                      </c:pt>
                      <c:pt idx="3720">
                        <c:v>6.4096026562611986E-12</c:v>
                      </c:pt>
                      <c:pt idx="3721">
                        <c:v>6.3953114360251953E-12</c:v>
                      </c:pt>
                      <c:pt idx="3722">
                        <c:v>6.3810676331580767E-12</c:v>
                      </c:pt>
                      <c:pt idx="3723">
                        <c:v>6.3668711169928486E-12</c:v>
                      </c:pt>
                      <c:pt idx="3724">
                        <c:v>6.3527217568626024E-12</c:v>
                      </c:pt>
                      <c:pt idx="3725">
                        <c:v>6.3386194221003446E-12</c:v>
                      </c:pt>
                      <c:pt idx="3726">
                        <c:v>6.3245639820391302E-12</c:v>
                      </c:pt>
                      <c:pt idx="3727">
                        <c:v>6.3105553060119837E-12</c:v>
                      </c:pt>
                      <c:pt idx="3728">
                        <c:v>6.2965932633519599E-12</c:v>
                      </c:pt>
                      <c:pt idx="3729">
                        <c:v>6.2826777233920816E-12</c:v>
                      </c:pt>
                      <c:pt idx="3730">
                        <c:v>6.2688085554654168E-12</c:v>
                      </c:pt>
                      <c:pt idx="3731">
                        <c:v>6.2549856289049647E-12</c:v>
                      </c:pt>
                      <c:pt idx="3732">
                        <c:v>6.2412088130437924E-12</c:v>
                      </c:pt>
                      <c:pt idx="3733">
                        <c:v>6.2274779772149414E-12</c:v>
                      </c:pt>
                      <c:pt idx="3734">
                        <c:v>6.2137929907514447E-12</c:v>
                      </c:pt>
                      <c:pt idx="3735">
                        <c:v>6.2001537229863364E-12</c:v>
                      </c:pt>
                      <c:pt idx="3736">
                        <c:v>6.186560043252661E-12</c:v>
                      </c:pt>
                      <c:pt idx="3737">
                        <c:v>6.1730118208834695E-12</c:v>
                      </c:pt>
                      <c:pt idx="3738">
                        <c:v>6.1595089252117902E-12</c:v>
                      </c:pt>
                      <c:pt idx="3739">
                        <c:v>6.1460512255706588E-12</c:v>
                      </c:pt>
                      <c:pt idx="3740">
                        <c:v>6.1326385912931159E-12</c:v>
                      </c:pt>
                      <c:pt idx="3741">
                        <c:v>6.1192708917122187E-12</c:v>
                      </c:pt>
                      <c:pt idx="3742">
                        <c:v>6.1059479961609876E-12</c:v>
                      </c:pt>
                      <c:pt idx="3743">
                        <c:v>6.0926697739724809E-12</c:v>
                      </c:pt>
                      <c:pt idx="3744">
                        <c:v>6.0794360944797035E-12</c:v>
                      </c:pt>
                      <c:pt idx="3745">
                        <c:v>6.0662468270157225E-12</c:v>
                      </c:pt>
                      <c:pt idx="3746">
                        <c:v>6.0531018409135914E-12</c:v>
                      </c:pt>
                      <c:pt idx="3747">
                        <c:v>6.0400010055063215E-12</c:v>
                      </c:pt>
                      <c:pt idx="3748">
                        <c:v>6.026944190126959E-12</c:v>
                      </c:pt>
                      <c:pt idx="3749">
                        <c:v>6.0139312641085516E-12</c:v>
                      </c:pt>
                      <c:pt idx="3750">
                        <c:v>6.0009620967841325E-12</c:v>
                      </c:pt>
                      <c:pt idx="3751">
                        <c:v>5.9880365574867463E-12</c:v>
                      </c:pt>
                      <c:pt idx="3752">
                        <c:v>5.9751545155494302E-12</c:v>
                      </c:pt>
                      <c:pt idx="3753">
                        <c:v>5.9623158403052255E-12</c:v>
                      </c:pt>
                      <c:pt idx="3754">
                        <c:v>5.9495204010871881E-12</c:v>
                      </c:pt>
                      <c:pt idx="3755">
                        <c:v>5.9367680672283228E-12</c:v>
                      </c:pt>
                      <c:pt idx="3756">
                        <c:v>5.924058708061683E-12</c:v>
                      </c:pt>
                      <c:pt idx="3757">
                        <c:v>5.9113921929203142E-12</c:v>
                      </c:pt>
                      <c:pt idx="3758">
                        <c:v>5.8987683911372624E-12</c:v>
                      </c:pt>
                      <c:pt idx="3759">
                        <c:v>5.8861871720455479E-12</c:v>
                      </c:pt>
                      <c:pt idx="3760">
                        <c:v>5.8736484049782371E-12</c:v>
                      </c:pt>
                      <c:pt idx="3761">
                        <c:v>5.8611519592683284E-12</c:v>
                      </c:pt>
                      <c:pt idx="3762">
                        <c:v>5.8486977042489083E-12</c:v>
                      </c:pt>
                      <c:pt idx="3763">
                        <c:v>5.8362855092530142E-12</c:v>
                      </c:pt>
                      <c:pt idx="3764">
                        <c:v>5.823915243613638E-12</c:v>
                      </c:pt>
                      <c:pt idx="3765">
                        <c:v>5.8115867766638702E-12</c:v>
                      </c:pt>
                      <c:pt idx="3766">
                        <c:v>5.7992999777367199E-12</c:v>
                      </c:pt>
                      <c:pt idx="3767">
                        <c:v>5.7870547161652381E-12</c:v>
                      </c:pt>
                      <c:pt idx="3768">
                        <c:v>5.7748508612824692E-12</c:v>
                      </c:pt>
                      <c:pt idx="3769">
                        <c:v>5.7626882824214335E-12</c:v>
                      </c:pt>
                      <c:pt idx="3770">
                        <c:v>5.7505668489151878E-12</c:v>
                      </c:pt>
                      <c:pt idx="3771">
                        <c:v>5.7384864300967837E-12</c:v>
                      </c:pt>
                      <c:pt idx="3772">
                        <c:v>5.7264468952992197E-12</c:v>
                      </c:pt>
                      <c:pt idx="3773">
                        <c:v>5.7144481138555986E-12</c:v>
                      </c:pt>
                      <c:pt idx="3774">
                        <c:v>5.7024899550989092E-12</c:v>
                      </c:pt>
                      <c:pt idx="3775">
                        <c:v>5.6905722883621813E-12</c:v>
                      </c:pt>
                      <c:pt idx="3776">
                        <c:v>5.6786949829785079E-12</c:v>
                      </c:pt>
                      <c:pt idx="3777">
                        <c:v>5.6668579082808933E-12</c:v>
                      </c:pt>
                      <c:pt idx="3778">
                        <c:v>5.6550609336023731E-12</c:v>
                      </c:pt>
                      <c:pt idx="3779">
                        <c:v>5.6433039282760143E-12</c:v>
                      </c:pt>
                      <c:pt idx="3780">
                        <c:v>5.6315867616348179E-12</c:v>
                      </c:pt>
                      <c:pt idx="3781">
                        <c:v>5.6199093030118648E-12</c:v>
                      </c:pt>
                      <c:pt idx="3782">
                        <c:v>5.6082714217401817E-12</c:v>
                      </c:pt>
                      <c:pt idx="3783">
                        <c:v>5.5966729871527945E-12</c:v>
                      </c:pt>
                      <c:pt idx="3784">
                        <c:v>5.5851138685827397E-12</c:v>
                      </c:pt>
                      <c:pt idx="3785">
                        <c:v>5.5735939353630764E-12</c:v>
                      </c:pt>
                      <c:pt idx="3786">
                        <c:v>5.5621130568268385E-12</c:v>
                      </c:pt>
                      <c:pt idx="3787">
                        <c:v>5.5506711023070601E-12</c:v>
                      </c:pt>
                      <c:pt idx="3788">
                        <c:v>5.5392679411368083E-12</c:v>
                      </c:pt>
                      <c:pt idx="3789">
                        <c:v>5.5279034426490687E-12</c:v>
                      </c:pt>
                      <c:pt idx="3790">
                        <c:v>5.5165774761769302E-12</c:v>
                      </c:pt>
                      <c:pt idx="3791">
                        <c:v>5.5052899110534108E-12</c:v>
                      </c:pt>
                      <c:pt idx="3792">
                        <c:v>5.4940406166115483E-12</c:v>
                      </c:pt>
                      <c:pt idx="3793">
                        <c:v>5.4828294621843858E-12</c:v>
                      </c:pt>
                      <c:pt idx="3794">
                        <c:v>5.4716563171049589E-12</c:v>
                      </c:pt>
                      <c:pt idx="3795">
                        <c:v>5.4605210507063275E-12</c:v>
                      </c:pt>
                      <c:pt idx="3796">
                        <c:v>5.4494235323215134E-12</c:v>
                      </c:pt>
                      <c:pt idx="3797">
                        <c:v>5.4383636312835741E-12</c:v>
                      </c:pt>
                      <c:pt idx="3798">
                        <c:v>5.4273412169255096E-12</c:v>
                      </c:pt>
                      <c:pt idx="3799">
                        <c:v>5.4163561585803994E-12</c:v>
                      </c:pt>
                      <c:pt idx="3800">
                        <c:v>5.4054083255812652E-12</c:v>
                      </c:pt>
                      <c:pt idx="3801">
                        <c:v>5.3944975872611741E-12</c:v>
                      </c:pt>
                      <c:pt idx="3802">
                        <c:v>5.3836238129531247E-12</c:v>
                      </c:pt>
                      <c:pt idx="3803">
                        <c:v>5.3727868719901591E-12</c:v>
                      </c:pt>
                      <c:pt idx="3804">
                        <c:v>5.3619866337053533E-12</c:v>
                      </c:pt>
                      <c:pt idx="3805">
                        <c:v>5.3512229674317162E-12</c:v>
                      </c:pt>
                      <c:pt idx="3806">
                        <c:v>5.3404957425023239E-12</c:v>
                      </c:pt>
                      <c:pt idx="3807">
                        <c:v>5.3298048282501668E-12</c:v>
                      </c:pt>
                      <c:pt idx="3808">
                        <c:v>5.3191500972221284E-12</c:v>
                      </c:pt>
                      <c:pt idx="3809">
                        <c:v>5.3085316045207928E-12</c:v>
                      </c:pt>
                      <c:pt idx="3810">
                        <c:v>5.2979493489189324E-12</c:v>
                      </c:pt>
                      <c:pt idx="3811">
                        <c:v>5.2874032296502556E-12</c:v>
                      </c:pt>
                      <c:pt idx="3812">
                        <c:v>5.2768931459484491E-12</c:v>
                      </c:pt>
                      <c:pt idx="3813">
                        <c:v>5.2664189970472026E-12</c:v>
                      </c:pt>
                      <c:pt idx="3814">
                        <c:v>5.2559806821801866E-12</c:v>
                      </c:pt>
                      <c:pt idx="3815">
                        <c:v>5.2455781005810948E-12</c:v>
                      </c:pt>
                      <c:pt idx="3816">
                        <c:v>5.2352111514836091E-12</c:v>
                      </c:pt>
                      <c:pt idx="3817">
                        <c:v>5.2248797341214346E-12</c:v>
                      </c:pt>
                      <c:pt idx="3818">
                        <c:v>5.2145837477282473E-12</c:v>
                      </c:pt>
                      <c:pt idx="3819">
                        <c:v>5.2043230915377533E-12</c:v>
                      </c:pt>
                      <c:pt idx="3820">
                        <c:v>5.1940976647836083E-12</c:v>
                      </c:pt>
                      <c:pt idx="3821">
                        <c:v>5.1839073666995192E-12</c:v>
                      </c:pt>
                      <c:pt idx="3822">
                        <c:v>5.1737520965191806E-12</c:v>
                      </c:pt>
                      <c:pt idx="3823">
                        <c:v>5.1636317534762565E-12</c:v>
                      </c:pt>
                      <c:pt idx="3824">
                        <c:v>5.1535462368044682E-12</c:v>
                      </c:pt>
                      <c:pt idx="3825">
                        <c:v>5.1434954457374755E-12</c:v>
                      </c:pt>
                      <c:pt idx="3826">
                        <c:v>5.1334792795089579E-12</c:v>
                      </c:pt>
                      <c:pt idx="3827">
                        <c:v>5.1234976373526552E-12</c:v>
                      </c:pt>
                      <c:pt idx="3828">
                        <c:v>5.113550418502195E-12</c:v>
                      </c:pt>
                      <c:pt idx="3829">
                        <c:v>5.1036375221912768E-12</c:v>
                      </c:pt>
                      <c:pt idx="3830">
                        <c:v>5.093758847653634E-12</c:v>
                      </c:pt>
                      <c:pt idx="3831">
                        <c:v>5.0839142941228918E-12</c:v>
                      </c:pt>
                      <c:pt idx="3832">
                        <c:v>5.074103760832774E-12</c:v>
                      </c:pt>
                      <c:pt idx="3833">
                        <c:v>5.0643271470169743E-12</c:v>
                      </c:pt>
                      <c:pt idx="3834">
                        <c:v>5.0545843519091633E-12</c:v>
                      </c:pt>
                      <c:pt idx="3835">
                        <c:v>5.0448752747430137E-12</c:v>
                      </c:pt>
                      <c:pt idx="3836">
                        <c:v>5.0351998147522517E-12</c:v>
                      </c:pt>
                      <c:pt idx="3837">
                        <c:v>5.0255578711705341E-12</c:v>
                      </c:pt>
                      <c:pt idx="3838">
                        <c:v>5.0159493432315658E-12</c:v>
                      </c:pt>
                      <c:pt idx="3839">
                        <c:v>5.0063741301690425E-12</c:v>
                      </c:pt>
                      <c:pt idx="3840">
                        <c:v>4.9968321312166305E-12</c:v>
                      </c:pt>
                      <c:pt idx="3841">
                        <c:v>4.9873232456080083E-12</c:v>
                      </c:pt>
                      <c:pt idx="3842">
                        <c:v>4.9778473725768915E-12</c:v>
                      </c:pt>
                      <c:pt idx="3843">
                        <c:v>4.9684044113569683E-12</c:v>
                      </c:pt>
                      <c:pt idx="3844">
                        <c:v>4.9589942611819011E-12</c:v>
                      </c:pt>
                      <c:pt idx="3845">
                        <c:v>4.9496168212853805E-12</c:v>
                      </c:pt>
                      <c:pt idx="3846">
                        <c:v>4.9402719909011206E-12</c:v>
                      </c:pt>
                      <c:pt idx="3847">
                        <c:v>4.9309596692627924E-12</c:v>
                      </c:pt>
                      <c:pt idx="3848">
                        <c:v>4.9216797556040779E-12</c:v>
                      </c:pt>
                      <c:pt idx="3849">
                        <c:v>4.9124321491586837E-12</c:v>
                      </c:pt>
                      <c:pt idx="3850">
                        <c:v>4.9032167491602642E-12</c:v>
                      </c:pt>
                      <c:pt idx="3851">
                        <c:v>4.8940334548425462E-12</c:v>
                      </c:pt>
                      <c:pt idx="3852">
                        <c:v>4.8848821654391833E-12</c:v>
                      </c:pt>
                      <c:pt idx="3853">
                        <c:v>4.8757627801838983E-12</c:v>
                      </c:pt>
                      <c:pt idx="3854">
                        <c:v>4.8666751983103367E-12</c:v>
                      </c:pt>
                      <c:pt idx="3855">
                        <c:v>4.8576193190522205E-12</c:v>
                      </c:pt>
                      <c:pt idx="3856">
                        <c:v>4.8485950416432258E-12</c:v>
                      </c:pt>
                      <c:pt idx="3857">
                        <c:v>4.8396022687053932E-12</c:v>
                      </c:pt>
                      <c:pt idx="3858">
                        <c:v>4.8306409168528496E-12</c:v>
                      </c:pt>
                      <c:pt idx="3859">
                        <c:v>4.8217109020308914E-12</c:v>
                      </c:pt>
                      <c:pt idx="3860">
                        <c:v>4.8128121398658238E-12</c:v>
                      </c:pt>
                      <c:pt idx="3861">
                        <c:v>4.8039445459839198E-12</c:v>
                      </c:pt>
                      <c:pt idx="3862">
                        <c:v>4.7951080360114774E-12</c:v>
                      </c:pt>
                      <c:pt idx="3863">
                        <c:v>4.7863025255747453E-12</c:v>
                      </c:pt>
                      <c:pt idx="3864">
                        <c:v>4.777527930300023E-12</c:v>
                      </c:pt>
                      <c:pt idx="3865">
                        <c:v>4.768784165813615E-12</c:v>
                      </c:pt>
                      <c:pt idx="3866">
                        <c:v>4.7600711477417765E-12</c:v>
                      </c:pt>
                      <c:pt idx="3867">
                        <c:v>4.7513887917107852E-12</c:v>
                      </c:pt>
                      <c:pt idx="3868">
                        <c:v>4.7427370133469351E-12</c:v>
                      </c:pt>
                      <c:pt idx="3869">
                        <c:v>4.7341157282765315E-12</c:v>
                      </c:pt>
                      <c:pt idx="3870">
                        <c:v>4.7255248521258148E-12</c:v>
                      </c:pt>
                      <c:pt idx="3871">
                        <c:v>4.7169643005210913E-12</c:v>
                      </c:pt>
                      <c:pt idx="3872">
                        <c:v>4.7084339890886353E-12</c:v>
                      </c:pt>
                      <c:pt idx="3873">
                        <c:v>4.6999338334547442E-12</c:v>
                      </c:pt>
                      <c:pt idx="3874">
                        <c:v>4.6914637492456658E-12</c:v>
                      </c:pt>
                      <c:pt idx="3875">
                        <c:v>4.6830236520877175E-12</c:v>
                      </c:pt>
                      <c:pt idx="3876">
                        <c:v>4.6746134576071673E-12</c:v>
                      </c:pt>
                      <c:pt idx="3877">
                        <c:v>4.6662330814302954E-12</c:v>
                      </c:pt>
                      <c:pt idx="3878">
                        <c:v>4.657882439183387E-12</c:v>
                      </c:pt>
                      <c:pt idx="3879">
                        <c:v>4.6495614464927213E-12</c:v>
                      </c:pt>
                      <c:pt idx="3880">
                        <c:v>4.6412700189845868E-12</c:v>
                      </c:pt>
                      <c:pt idx="3881">
                        <c:v>4.6330080722852788E-12</c:v>
                      </c:pt>
                      <c:pt idx="3882">
                        <c:v>4.6247755220210478E-12</c:v>
                      </c:pt>
                      <c:pt idx="3883">
                        <c:v>4.6165722838181885E-12</c:v>
                      </c:pt>
                      <c:pt idx="3884">
                        <c:v>4.6083982733029948E-12</c:v>
                      </c:pt>
                      <c:pt idx="3885">
                        <c:v>4.6002534061017219E-12</c:v>
                      </c:pt>
                      <c:pt idx="3886">
                        <c:v>4.5921375978406976E-12</c:v>
                      </c:pt>
                      <c:pt idx="3887">
                        <c:v>4.5840507641461529E-12</c:v>
                      </c:pt>
                      <c:pt idx="3888">
                        <c:v>4.5759928206444084E-12</c:v>
                      </c:pt>
                      <c:pt idx="3889">
                        <c:v>4.5679636829617305E-12</c:v>
                      </c:pt>
                      <c:pt idx="3890">
                        <c:v>4.5599632667243986E-12</c:v>
                      </c:pt>
                      <c:pt idx="3891">
                        <c:v>4.5519914875586978E-12</c:v>
                      </c:pt>
                      <c:pt idx="3892">
                        <c:v>4.5440482610909108E-12</c:v>
                      </c:pt>
                      <c:pt idx="3893">
                        <c:v>4.5361335029473225E-12</c:v>
                      </c:pt>
                      <c:pt idx="3894">
                        <c:v>4.5282471287542042E-12</c:v>
                      </c:pt>
                      <c:pt idx="3895">
                        <c:v>4.5203890541378815E-12</c:v>
                      </c:pt>
                      <c:pt idx="3896">
                        <c:v>4.5125591947245715E-12</c:v>
                      </c:pt>
                      <c:pt idx="3897">
                        <c:v>4.5047574661405786E-12</c:v>
                      </c:pt>
                      <c:pt idx="3898">
                        <c:v>4.496983784012213E-12</c:v>
                      </c:pt>
                      <c:pt idx="3899">
                        <c:v>4.4892380639657443E-12</c:v>
                      </c:pt>
                      <c:pt idx="3900">
                        <c:v>4.4815202216274447E-12</c:v>
                      </c:pt>
                      <c:pt idx="3901">
                        <c:v>4.4738301726235935E-12</c:v>
                      </c:pt>
                      <c:pt idx="3902">
                        <c:v>4.4661678325804597E-12</c:v>
                      </c:pt>
                      <c:pt idx="3903">
                        <c:v>4.458533117124376E-12</c:v>
                      </c:pt>
                      <c:pt idx="3904">
                        <c:v>4.4509259418815765E-12</c:v>
                      </c:pt>
                      <c:pt idx="3905">
                        <c:v>4.4436343328202881E-12</c:v>
                      </c:pt>
                      <c:pt idx="3906">
                        <c:v>4.4371146299194851E-12</c:v>
                      </c:pt>
                      <c:pt idx="3907">
                        <c:v>4.4306197436763208E-12</c:v>
                      </c:pt>
                      <c:pt idx="3908">
                        <c:v>4.4241496162378241E-12</c:v>
                      </c:pt>
                      <c:pt idx="3909">
                        <c:v>4.4177041897510889E-12</c:v>
                      </c:pt>
                      <c:pt idx="3910">
                        <c:v>4.4112834063631265E-12</c:v>
                      </c:pt>
                      <c:pt idx="3911">
                        <c:v>4.4048872082210026E-12</c:v>
                      </c:pt>
                      <c:pt idx="3912">
                        <c:v>4.398515537471747E-12</c:v>
                      </c:pt>
                      <c:pt idx="3913">
                        <c:v>4.3921683362624212E-12</c:v>
                      </c:pt>
                      <c:pt idx="3914">
                        <c:v>4.3858455467400632E-12</c:v>
                      </c:pt>
                      <c:pt idx="3915">
                        <c:v>4.3795471110517241E-12</c:v>
                      </c:pt>
                      <c:pt idx="3916">
                        <c:v>4.3732729713444256E-12</c:v>
                      </c:pt>
                      <c:pt idx="3917">
                        <c:v>4.3670230697652544E-12</c:v>
                      </c:pt>
                      <c:pt idx="3918">
                        <c:v>4.3607973484612298E-12</c:v>
                      </c:pt>
                      <c:pt idx="3919">
                        <c:v>4.3545957495794061E-12</c:v>
                      </c:pt>
                      <c:pt idx="3920">
                        <c:v>4.3484182152668318E-12</c:v>
                      </c:pt>
                      <c:pt idx="3921">
                        <c:v>4.3422646876705571E-12</c:v>
                      </c:pt>
                      <c:pt idx="3922">
                        <c:v>4.3361351089376103E-12</c:v>
                      </c:pt>
                      <c:pt idx="3923">
                        <c:v>4.3300294212150731E-12</c:v>
                      </c:pt>
                      <c:pt idx="3924">
                        <c:v>4.3239475666499568E-12</c:v>
                      </c:pt>
                      <c:pt idx="3925">
                        <c:v>4.3166012307537774E-12</c:v>
                      </c:pt>
                      <c:pt idx="3926">
                        <c:v>4.3076669696113115E-12</c:v>
                      </c:pt>
                      <c:pt idx="3927">
                        <c:v>4.2987633776331979E-12</c:v>
                      </c:pt>
                      <c:pt idx="3928">
                        <c:v>4.2898903533925474E-12</c:v>
                      </c:pt>
                      <c:pt idx="3929">
                        <c:v>4.2810477954625114E-12</c:v>
                      </c:pt>
                      <c:pt idx="3930">
                        <c:v>4.2722356024162154E-12</c:v>
                      </c:pt>
                      <c:pt idx="3931">
                        <c:v>4.2634536728268011E-12</c:v>
                      </c:pt>
                      <c:pt idx="3932">
                        <c:v>4.2547019052674093E-12</c:v>
                      </c:pt>
                      <c:pt idx="3933">
                        <c:v>4.2459801983111777E-12</c:v>
                      </c:pt>
                      <c:pt idx="3934">
                        <c:v>4.2372884505312413E-12</c:v>
                      </c:pt>
                      <c:pt idx="3935">
                        <c:v>4.2286265605007218E-12</c:v>
                      </c:pt>
                      <c:pt idx="3936">
                        <c:v>4.219994426792755E-12</c:v>
                      </c:pt>
                      <c:pt idx="3937">
                        <c:v>4.2113919479804868E-12</c:v>
                      </c:pt>
                      <c:pt idx="3938">
                        <c:v>4.2028190226370611E-12</c:v>
                      </c:pt>
                      <c:pt idx="3939">
                        <c:v>4.1942755493356205E-12</c:v>
                      </c:pt>
                      <c:pt idx="3940">
                        <c:v>4.1857614266492549E-12</c:v>
                      </c:pt>
                      <c:pt idx="3941">
                        <c:v>4.1772765531511423E-12</c:v>
                      </c:pt>
                      <c:pt idx="3942">
                        <c:v>4.1688208274144074E-12</c:v>
                      </c:pt>
                      <c:pt idx="3943">
                        <c:v>4.1603941480122032E-12</c:v>
                      </c:pt>
                      <c:pt idx="3944">
                        <c:v>4.1519964135176236E-12</c:v>
                      </c:pt>
                      <c:pt idx="3945">
                        <c:v>4.1436275225038379E-12</c:v>
                      </c:pt>
                      <c:pt idx="3946">
                        <c:v>4.1352873735439779E-12</c:v>
                      </c:pt>
                      <c:pt idx="3947">
                        <c:v>4.1269758652111764E-12</c:v>
                      </c:pt>
                      <c:pt idx="3948">
                        <c:v>4.1186928960785582E-12</c:v>
                      </c:pt>
                      <c:pt idx="3949">
                        <c:v>4.1104383647192649E-12</c:v>
                      </c:pt>
                      <c:pt idx="3950">
                        <c:v>4.1022121697064381E-12</c:v>
                      </c:pt>
                      <c:pt idx="3951">
                        <c:v>4.094014209613213E-12</c:v>
                      </c:pt>
                      <c:pt idx="3952">
                        <c:v>4.0858443830127411E-12</c:v>
                      </c:pt>
                      <c:pt idx="3953">
                        <c:v>4.0777025869821423E-12</c:v>
                      </c:pt>
                      <c:pt idx="3954">
                        <c:v>4.0695887072263826E-12</c:v>
                      </c:pt>
                      <c:pt idx="3955">
                        <c:v>4.0615026490707837E-12</c:v>
                      </c:pt>
                      <c:pt idx="3956">
                        <c:v>4.0534443232931744E-12</c:v>
                      </c:pt>
                      <c:pt idx="3957">
                        <c:v>4.0454136406713958E-12</c:v>
                      </c:pt>
                      <c:pt idx="3958">
                        <c:v>4.037410511983272E-12</c:v>
                      </c:pt>
                      <c:pt idx="3959">
                        <c:v>4.0294348480066358E-12</c:v>
                      </c:pt>
                      <c:pt idx="3960">
                        <c:v>4.0214865595193073E-12</c:v>
                      </c:pt>
                      <c:pt idx="3961">
                        <c:v>4.0135655572991137E-12</c:v>
                      </c:pt>
                      <c:pt idx="3962">
                        <c:v>4.0056717521239018E-12</c:v>
                      </c:pt>
                      <c:pt idx="3963">
                        <c:v>3.997805054771485E-12</c:v>
                      </c:pt>
                      <c:pt idx="3964">
                        <c:v>3.9899653760197101E-12</c:v>
                      </c:pt>
                      <c:pt idx="3965">
                        <c:v>3.9821526266463987E-12</c:v>
                      </c:pt>
                      <c:pt idx="3966">
                        <c:v>3.9743667174293957E-12</c:v>
                      </c:pt>
                      <c:pt idx="3967">
                        <c:v>3.9666075591464955E-12</c:v>
                      </c:pt>
                      <c:pt idx="3968">
                        <c:v>3.9588750625755543E-12</c:v>
                      </c:pt>
                      <c:pt idx="3969">
                        <c:v>3.9511691384944067E-12</c:v>
                      </c:pt>
                      <c:pt idx="3970">
                        <c:v>3.9434896976808518E-12</c:v>
                      </c:pt>
                      <c:pt idx="3971">
                        <c:v>3.9358366509127611E-12</c:v>
                      </c:pt>
                      <c:pt idx="3972">
                        <c:v>3.9282099089679402E-12</c:v>
                      </c:pt>
                      <c:pt idx="3973">
                        <c:v>3.920609382624231E-12</c:v>
                      </c:pt>
                      <c:pt idx="3974">
                        <c:v>3.913034982659455E-12</c:v>
                      </c:pt>
                      <c:pt idx="3975">
                        <c:v>3.9054866198514346E-12</c:v>
                      </c:pt>
                      <c:pt idx="3976">
                        <c:v>3.8979642049780134E-12</c:v>
                      </c:pt>
                      <c:pt idx="3977">
                        <c:v>3.8904676488170258E-12</c:v>
                      </c:pt>
                      <c:pt idx="3978">
                        <c:v>3.882996862146271E-12</c:v>
                      </c:pt>
                      <c:pt idx="3979">
                        <c:v>3.8755517557436156E-12</c:v>
                      </c:pt>
                      <c:pt idx="3980">
                        <c:v>3.8681322403868879E-12</c:v>
                      </c:pt>
                      <c:pt idx="3981">
                        <c:v>3.8607382268538981E-12</c:v>
                      </c:pt>
                      <c:pt idx="3982">
                        <c:v>3.8533696259224889E-12</c:v>
                      </c:pt>
                      <c:pt idx="3983">
                        <c:v>3.8460263483704827E-12</c:v>
                      </c:pt>
                      <c:pt idx="3984">
                        <c:v>3.8387083049756971E-12</c:v>
                      </c:pt>
                      <c:pt idx="3985">
                        <c:v>3.8314154065160095E-12</c:v>
                      </c:pt>
                      <c:pt idx="3986">
                        <c:v>3.8241475637692002E-12</c:v>
                      </c:pt>
                      <c:pt idx="3987">
                        <c:v>3.8169046875131047E-12</c:v>
                      </c:pt>
                      <c:pt idx="3988">
                        <c:v>3.8096866885255907E-12</c:v>
                      </c:pt>
                      <c:pt idx="3989">
                        <c:v>3.8024934775844465E-12</c:v>
                      </c:pt>
                      <c:pt idx="3990">
                        <c:v>3.7953249654675238E-12</c:v>
                      </c:pt>
                      <c:pt idx="3991">
                        <c:v>3.7881810629526636E-12</c:v>
                      </c:pt>
                      <c:pt idx="3992">
                        <c:v>3.7810616808176689E-12</c:v>
                      </c:pt>
                      <c:pt idx="3993">
                        <c:v>3.7739667298403775E-12</c:v>
                      </c:pt>
                      <c:pt idx="3994">
                        <c:v>3.7668961207986271E-12</c:v>
                      </c:pt>
                      <c:pt idx="3995">
                        <c:v>3.7598497646887953E-12</c:v>
                      </c:pt>
                      <c:pt idx="3996">
                        <c:v>3.7528275807343364E-12</c:v>
                      </c:pt>
                      <c:pt idx="3997">
                        <c:v>3.7458294935347859E-12</c:v>
                      </c:pt>
                      <c:pt idx="3998">
                        <c:v>3.7388554267621434E-12</c:v>
                      </c:pt>
                      <c:pt idx="3999">
                        <c:v>3.7319053040883976E-12</c:v>
                      </c:pt>
                      <c:pt idx="4000">
                        <c:v>3.7249790491855579E-12</c:v>
                      </c:pt>
                      <c:pt idx="4001">
                        <c:v>3.7180765857255985E-12</c:v>
                      </c:pt>
                      <c:pt idx="4002">
                        <c:v>3.7111978373805125E-12</c:v>
                      </c:pt>
                      <c:pt idx="4003">
                        <c:v>3.7043427278222977E-12</c:v>
                      </c:pt>
                      <c:pt idx="4004">
                        <c:v>3.697511180722952E-12</c:v>
                      </c:pt>
                      <c:pt idx="4005">
                        <c:v>3.6907031197544602E-12</c:v>
                      </c:pt>
                      <c:pt idx="4006">
                        <c:v>3.6839184685888137E-12</c:v>
                      </c:pt>
                      <c:pt idx="4007">
                        <c:v>3.6771571508980112E-12</c:v>
                      </c:pt>
                      <c:pt idx="4008">
                        <c:v>3.6704190903540432E-12</c:v>
                      </c:pt>
                      <c:pt idx="4009">
                        <c:v>3.6637042106289019E-12</c:v>
                      </c:pt>
                      <c:pt idx="4010">
                        <c:v>3.6570124353945812E-12</c:v>
                      </c:pt>
                      <c:pt idx="4011">
                        <c:v>3.6503436883230658E-12</c:v>
                      </c:pt>
                      <c:pt idx="4012">
                        <c:v>3.6436978930863561E-12</c:v>
                      </c:pt>
                      <c:pt idx="4013">
                        <c:v>3.6370749733564511E-12</c:v>
                      </c:pt>
                      <c:pt idx="4014">
                        <c:v>3.6304748528053337E-12</c:v>
                      </c:pt>
                      <c:pt idx="4015">
                        <c:v>3.6238974551049961E-12</c:v>
                      </c:pt>
                      <c:pt idx="4016">
                        <c:v>3.6173427039274264E-12</c:v>
                      </c:pt>
                      <c:pt idx="4017">
                        <c:v>3.6108105229446322E-12</c:v>
                      </c:pt>
                      <c:pt idx="4018">
                        <c:v>3.6043008358286024E-12</c:v>
                      </c:pt>
                      <c:pt idx="4019">
                        <c:v>3.5978135662513146E-12</c:v>
                      </c:pt>
                      <c:pt idx="4020">
                        <c:v>3.5913486378847739E-12</c:v>
                      </c:pt>
                      <c:pt idx="4021">
                        <c:v>3.5849059744009722E-12</c:v>
                      </c:pt>
                      <c:pt idx="4022">
                        <c:v>3.5784854994719076E-12</c:v>
                      </c:pt>
                      <c:pt idx="4023">
                        <c:v>3.5720871367695639E-12</c:v>
                      </c:pt>
                      <c:pt idx="4024">
                        <c:v>3.5657108099659276E-12</c:v>
                      </c:pt>
                      <c:pt idx="4025">
                        <c:v>3.5593564427330065E-12</c:v>
                      </c:pt>
                      <c:pt idx="4026">
                        <c:v>3.5530239587427861E-12</c:v>
                      </c:pt>
                      <c:pt idx="4027">
                        <c:v>3.5467132816672609E-12</c:v>
                      </c:pt>
                      <c:pt idx="4028">
                        <c:v>3.5404243351784227E-12</c:v>
                      </c:pt>
                      <c:pt idx="4029">
                        <c:v>3.5341570429482569E-12</c:v>
                      </c:pt>
                      <c:pt idx="4030">
                        <c:v>3.527911328648768E-12</c:v>
                      </c:pt>
                      <c:pt idx="4031">
                        <c:v>3.5216871159519407E-12</c:v>
                      </c:pt>
                      <c:pt idx="4032">
                        <c:v>3.5154843285297715E-12</c:v>
                      </c:pt>
                      <c:pt idx="4033">
                        <c:v>3.5093028900542554E-12</c:v>
                      </c:pt>
                      <c:pt idx="4034">
                        <c:v>3.5031427241973778E-12</c:v>
                      </c:pt>
                      <c:pt idx="4035">
                        <c:v>3.4970037546311289E-12</c:v>
                      </c:pt>
                      <c:pt idx="4036">
                        <c:v>3.4908859050275148E-12</c:v>
                      </c:pt>
                      <c:pt idx="4037">
                        <c:v>3.4847890991014214E-12</c:v>
                      </c:pt>
                      <c:pt idx="4038">
                        <c:v>3.4787132664876108E-12</c:v>
                      </c:pt>
                      <c:pt idx="4039">
                        <c:v>3.4726583429184851E-12</c:v>
                      </c:pt>
                      <c:pt idx="4040">
                        <c:v>3.4666242632502137E-12</c:v>
                      </c:pt>
                      <c:pt idx="4041">
                        <c:v>3.4606109623389553E-12</c:v>
                      </c:pt>
                      <c:pt idx="4042">
                        <c:v>3.4546183750408767E-12</c:v>
                      </c:pt>
                      <c:pt idx="4043">
                        <c:v>3.4486464362121212E-12</c:v>
                      </c:pt>
                      <c:pt idx="4044">
                        <c:v>3.4426950807088664E-12</c:v>
                      </c:pt>
                      <c:pt idx="4045">
                        <c:v>3.4367642433872593E-12</c:v>
                      </c:pt>
                      <c:pt idx="4046">
                        <c:v>3.4308538591034686E-12</c:v>
                      </c:pt>
                      <c:pt idx="4047">
                        <c:v>3.4249638627136628E-12</c:v>
                      </c:pt>
                      <c:pt idx="4048">
                        <c:v>3.4190941890739851E-12</c:v>
                      </c:pt>
                      <c:pt idx="4049">
                        <c:v>3.4132447730406022E-12</c:v>
                      </c:pt>
                      <c:pt idx="4050">
                        <c:v>3.4074155494696753E-12</c:v>
                      </c:pt>
                      <c:pt idx="4051">
                        <c:v>3.4016064532173627E-12</c:v>
                      </c:pt>
                      <c:pt idx="4052">
                        <c:v>3.3958174191398342E-12</c:v>
                      </c:pt>
                      <c:pt idx="4053">
                        <c:v>3.3900483820932417E-12</c:v>
                      </c:pt>
                      <c:pt idx="4054">
                        <c:v>3.3842992769337407E-12</c:v>
                      </c:pt>
                      <c:pt idx="4055">
                        <c:v>3.3785700385174982E-12</c:v>
                      </c:pt>
                      <c:pt idx="4056">
                        <c:v>3.3728606017006859E-12</c:v>
                      </c:pt>
                      <c:pt idx="4057">
                        <c:v>3.3671709013394427E-12</c:v>
                      </c:pt>
                      <c:pt idx="4058">
                        <c:v>3.3615008722899385E-12</c:v>
                      </c:pt>
                      <c:pt idx="4059">
                        <c:v>3.355850449408334E-12</c:v>
                      </c:pt>
                      <c:pt idx="4060">
                        <c:v>3.3502195675507846E-12</c:v>
                      </c:pt>
                      <c:pt idx="4061">
                        <c:v>3.3446081615734668E-12</c:v>
                      </c:pt>
                      <c:pt idx="4062">
                        <c:v>3.3390161663325215E-12</c:v>
                      </c:pt>
                      <c:pt idx="4063">
                        <c:v>3.3334435166841207E-12</c:v>
                      </c:pt>
                      <c:pt idx="4064">
                        <c:v>3.3278901474844185E-12</c:v>
                      </c:pt>
                      <c:pt idx="4065">
                        <c:v>3.3223559935895757E-12</c:v>
                      </c:pt>
                      <c:pt idx="4066">
                        <c:v>3.3168409898557615E-12</c:v>
                      </c:pt>
                      <c:pt idx="4067">
                        <c:v>3.3113450711391272E-12</c:v>
                      </c:pt>
                      <c:pt idx="4068">
                        <c:v>3.3058681722958356E-12</c:v>
                      </c:pt>
                      <c:pt idx="4069">
                        <c:v>3.3004102281820517E-12</c:v>
                      </c:pt>
                      <c:pt idx="4070">
                        <c:v>3.2949711736539226E-12</c:v>
                      </c:pt>
                      <c:pt idx="4071">
                        <c:v>3.2895509435676234E-12</c:v>
                      </c:pt>
                      <c:pt idx="4072">
                        <c:v>3.284149472779308E-12</c:v>
                      </c:pt>
                      <c:pt idx="4073">
                        <c:v>3.2787666961451399E-12</c:v>
                      </c:pt>
                      <c:pt idx="4074">
                        <c:v>3.2734025485212717E-12</c:v>
                      </c:pt>
                      <c:pt idx="4075">
                        <c:v>3.2680569647638725E-12</c:v>
                      </c:pt>
                      <c:pt idx="4076">
                        <c:v>3.2627298797290979E-12</c:v>
                      </c:pt>
                      <c:pt idx="4077">
                        <c:v>3.2574212282731024E-12</c:v>
                      </c:pt>
                      <c:pt idx="4078">
                        <c:v>3.2521309452520604E-12</c:v>
                      </c:pt>
                      <c:pt idx="4079">
                        <c:v>3.246858965522127E-12</c:v>
                      </c:pt>
                      <c:pt idx="4080">
                        <c:v>3.2416052279069486E-12</c:v>
                      </c:pt>
                      <c:pt idx="4081">
                        <c:v>3.2363696777291242E-12</c:v>
                      </c:pt>
                      <c:pt idx="4082">
                        <c:v>3.2311522595688456E-12</c:v>
                      </c:pt>
                      <c:pt idx="4083">
                        <c:v>3.2259529180062793E-12</c:v>
                      </c:pt>
                      <c:pt idx="4084">
                        <c:v>3.220771597621604E-12</c:v>
                      </c:pt>
                      <c:pt idx="4085">
                        <c:v>3.2156082429950009E-12</c:v>
                      </c:pt>
                      <c:pt idx="4086">
                        <c:v>3.2104627987066337E-12</c:v>
                      </c:pt>
                      <c:pt idx="4087">
                        <c:v>3.2053352093366899E-12</c:v>
                      </c:pt>
                      <c:pt idx="4088">
                        <c:v>3.2002254194653367E-12</c:v>
                      </c:pt>
                      <c:pt idx="4089">
                        <c:v>3.1951333736727631E-12</c:v>
                      </c:pt>
                      <c:pt idx="4090">
                        <c:v>3.1900590165391299E-12</c:v>
                      </c:pt>
                      <c:pt idx="4091">
                        <c:v>3.1850022926446179E-12</c:v>
                      </c:pt>
                      <c:pt idx="4092">
                        <c:v>3.179963146569404E-12</c:v>
                      </c:pt>
                      <c:pt idx="4093">
                        <c:v>3.1749415228936672E-12</c:v>
                      </c:pt>
                      <c:pt idx="4094">
                        <c:v>3.1699373661975856E-12</c:v>
                      </c:pt>
                      <c:pt idx="4095">
                        <c:v>3.1649506210613239E-12</c:v>
                      </c:pt>
                      <c:pt idx="4096">
                        <c:v>3.1599812320650651E-12</c:v>
                      </c:pt>
                      <c:pt idx="4097">
                        <c:v>3.1550291437889795E-12</c:v>
                      </c:pt>
                      <c:pt idx="4098">
                        <c:v>3.1500943008132474E-12</c:v>
                      </c:pt>
                      <c:pt idx="4099">
                        <c:v>3.1451766477180545E-12</c:v>
                      </c:pt>
                      <c:pt idx="4100">
                        <c:v>3.1402761290835587E-12</c:v>
                      </c:pt>
                      <c:pt idx="4101">
                        <c:v>3.1353926894899457E-12</c:v>
                      </c:pt>
                      <c:pt idx="4102">
                        <c:v>3.1305262735173869E-12</c:v>
                      </c:pt>
                      <c:pt idx="4103">
                        <c:v>3.1256768257460639E-12</c:v>
                      </c:pt>
                      <c:pt idx="4104">
                        <c:v>3.1208442907561471E-12</c:v>
                      </c:pt>
                      <c:pt idx="4105">
                        <c:v>3.1160286131278164E-12</c:v>
                      </c:pt>
                      <c:pt idx="4106">
                        <c:v>3.1112297374412432E-12</c:v>
                      </c:pt>
                      <c:pt idx="4107">
                        <c:v>3.106447608276609E-12</c:v>
                      </c:pt>
                      <c:pt idx="4108">
                        <c:v>3.1016821702140859E-12</c:v>
                      </c:pt>
                      <c:pt idx="4109">
                        <c:v>3.0969333678338497E-12</c:v>
                      </c:pt>
                      <c:pt idx="4110">
                        <c:v>3.0922011457160804E-12</c:v>
                      </c:pt>
                      <c:pt idx="4111">
                        <c:v>3.0874854484409463E-12</c:v>
                      </c:pt>
                      <c:pt idx="4112">
                        <c:v>3.0827862205886287E-12</c:v>
                      </c:pt>
                      <c:pt idx="4113">
                        <c:v>3.0781034067393073E-12</c:v>
                      </c:pt>
                      <c:pt idx="4114">
                        <c:v>3.0734369514731418E-12</c:v>
                      </c:pt>
                      <c:pt idx="4115">
                        <c:v>3.0687867993703282E-12</c:v>
                      </c:pt>
                      <c:pt idx="4116">
                        <c:v>3.0641528950110266E-12</c:v>
                      </c:pt>
                      <c:pt idx="4117">
                        <c:v>3.0595351829754191E-12</c:v>
                      </c:pt>
                      <c:pt idx="4118">
                        <c:v>3.0549336078436867E-12</c:v>
                      </c:pt>
                      <c:pt idx="4119">
                        <c:v>3.0503481141960001E-12</c:v>
                      </c:pt>
                      <c:pt idx="4120">
                        <c:v>3.0457786466125338E-12</c:v>
                      </c:pt>
                      <c:pt idx="4121">
                        <c:v>3.0412251496734652E-12</c:v>
                      </c:pt>
                      <c:pt idx="4122">
                        <c:v>3.036687576146013E-12</c:v>
                      </c:pt>
                      <c:pt idx="4123">
                        <c:v>3.032165887767492E-12</c:v>
                      </c:pt>
                      <c:pt idx="4124">
                        <c:v>3.0276600364315711E-12</c:v>
                      </c:pt>
                      <c:pt idx="4125">
                        <c:v>3.0231699738886093E-12</c:v>
                      </c:pt>
                      <c:pt idx="4126">
                        <c:v>3.0186956518889311E-12</c:v>
                      </c:pt>
                      <c:pt idx="4127">
                        <c:v>3.0142370221828912E-12</c:v>
                      </c:pt>
                      <c:pt idx="4128">
                        <c:v>3.0097940365208219E-12</c:v>
                      </c:pt>
                      <c:pt idx="4129">
                        <c:v>3.0053666466530683E-12</c:v>
                      </c:pt>
                      <c:pt idx="4130">
                        <c:v>3.0009548043299658E-12</c:v>
                      </c:pt>
                      <c:pt idx="4131">
                        <c:v>2.9965584613018675E-12</c:v>
                      </c:pt>
                      <c:pt idx="4132">
                        <c:v>2.9921775693191078E-12</c:v>
                      </c:pt>
                      <c:pt idx="4133">
                        <c:v>2.987812080132032E-12</c:v>
                      </c:pt>
                      <c:pt idx="4134">
                        <c:v>2.9834619454909712E-12</c:v>
                      </c:pt>
                      <c:pt idx="4135">
                        <c:v>2.9791271171462751E-12</c:v>
                      </c:pt>
                      <c:pt idx="4136">
                        <c:v>2.9748075468482845E-12</c:v>
                      </c:pt>
                      <c:pt idx="4137">
                        <c:v>2.9705031863473441E-12</c:v>
                      </c:pt>
                      <c:pt idx="4138">
                        <c:v>2.9662139873937873E-12</c:v>
                      </c:pt>
                      <c:pt idx="4139">
                        <c:v>2.9619399017379599E-12</c:v>
                      </c:pt>
                      <c:pt idx="4140">
                        <c:v>2.9576808811301968E-12</c:v>
                      </c:pt>
                      <c:pt idx="4141">
                        <c:v>2.9534368773208545E-12</c:v>
                      </c:pt>
                      <c:pt idx="4142">
                        <c:v>2.9492078420602577E-12</c:v>
                      </c:pt>
                      <c:pt idx="4143">
                        <c:v>2.9449937270987536E-12</c:v>
                      </c:pt>
                      <c:pt idx="4144">
                        <c:v>2.9407944841866858E-12</c:v>
                      </c:pt>
                      <c:pt idx="4145">
                        <c:v>2.9366100650743949E-12</c:v>
                      </c:pt>
                      <c:pt idx="4146">
                        <c:v>2.9324404215122251E-12</c:v>
                      </c:pt>
                      <c:pt idx="4147">
                        <c:v>2.9282855052505112E-12</c:v>
                      </c:pt>
                      <c:pt idx="4148">
                        <c:v>2.9241452680395986E-12</c:v>
                      </c:pt>
                      <c:pt idx="4149">
                        <c:v>2.9200196616298247E-12</c:v>
                      </c:pt>
                      <c:pt idx="4150">
                        <c:v>2.91590863854442E-12</c:v>
                      </c:pt>
                      <c:pt idx="4151">
                        <c:v>2.9118121549269082E-12</c:v>
                      </c:pt>
                      <c:pt idx="4152">
                        <c:v>2.907730167708194E-12</c:v>
                      </c:pt>
                      <c:pt idx="4153">
                        <c:v>2.9036626338042056E-12</c:v>
                      </c:pt>
                      <c:pt idx="4154">
                        <c:v>2.8996095101308858E-12</c:v>
                      </c:pt>
                      <c:pt idx="4155">
                        <c:v>2.8955707536041681E-12</c:v>
                      </c:pt>
                      <c:pt idx="4156">
                        <c:v>2.8915463211399964E-12</c:v>
                      </c:pt>
                      <c:pt idx="4157">
                        <c:v>2.8875361696542942E-12</c:v>
                      </c:pt>
                      <c:pt idx="4158">
                        <c:v>2.8835402560630127E-12</c:v>
                      </c:pt>
                      <c:pt idx="4159">
                        <c:v>2.8795585372820798E-12</c:v>
                      </c:pt>
                      <c:pt idx="4160">
                        <c:v>2.8755909702274417E-12</c:v>
                      </c:pt>
                      <c:pt idx="4161">
                        <c:v>2.871637511815024E-12</c:v>
                      </c:pt>
                      <c:pt idx="4162">
                        <c:v>2.8676981189607662E-12</c:v>
                      </c:pt>
                      <c:pt idx="4163">
                        <c:v>2.8637727485806102E-12</c:v>
                      </c:pt>
                      <c:pt idx="4164">
                        <c:v>2.8598613575904858E-12</c:v>
                      </c:pt>
                      <c:pt idx="4165">
                        <c:v>2.855963902906346E-12</c:v>
                      </c:pt>
                      <c:pt idx="4166">
                        <c:v>2.8520803414441122E-12</c:v>
                      </c:pt>
                      <c:pt idx="4167">
                        <c:v>2.8482106301197201E-12</c:v>
                      </c:pt>
                      <c:pt idx="4168">
                        <c:v>2.8443547258491199E-12</c:v>
                      </c:pt>
                      <c:pt idx="4169">
                        <c:v>2.8405125855482361E-12</c:v>
                      </c:pt>
                      <c:pt idx="4170">
                        <c:v>2.8366841661330132E-12</c:v>
                      </c:pt>
                      <c:pt idx="4171">
                        <c:v>2.8328694245193837E-12</c:v>
                      </c:pt>
                      <c:pt idx="4172">
                        <c:v>2.8290683176232881E-12</c:v>
                      </c:pt>
                      <c:pt idx="4173">
                        <c:v>2.8252808023606615E-12</c:v>
                      </c:pt>
                      <c:pt idx="4174">
                        <c:v>2.8215068356474377E-12</c:v>
                      </c:pt>
                      <c:pt idx="4175">
                        <c:v>2.8177463743995639E-12</c:v>
                      </c:pt>
                      <c:pt idx="4176">
                        <c:v>2.8139993755329632E-12</c:v>
                      </c:pt>
                      <c:pt idx="4177">
                        <c:v>2.8102657959635871E-12</c:v>
                      </c:pt>
                      <c:pt idx="4178">
                        <c:v>2.8060849061542081E-12</c:v>
                      </c:pt>
                      <c:pt idx="4179">
                        <c:v>2.8017349822633321E-12</c:v>
                      </c:pt>
                      <c:pt idx="4180">
                        <c:v>2.7973998455316884E-12</c:v>
                      </c:pt>
                      <c:pt idx="4181">
                        <c:v>2.7930794450572111E-12</c:v>
                      </c:pt>
                      <c:pt idx="4182">
                        <c:v>2.788773729937835E-12</c:v>
                      </c:pt>
                      <c:pt idx="4183">
                        <c:v>2.7844826492714851E-12</c:v>
                      </c:pt>
                      <c:pt idx="4184">
                        <c:v>2.7802061521561082E-12</c:v>
                      </c:pt>
                      <c:pt idx="4185">
                        <c:v>2.7759441876896275E-12</c:v>
                      </c:pt>
                      <c:pt idx="4186">
                        <c:v>2.7716967049699718E-12</c:v>
                      </c:pt>
                      <c:pt idx="4187">
                        <c:v>2.7674636530950854E-12</c:v>
                      </c:pt>
                      <c:pt idx="4188">
                        <c:v>2.7632449811628933E-12</c:v>
                      </c:pt>
                      <c:pt idx="4189">
                        <c:v>2.7590406382713276E-12</c:v>
                      </c:pt>
                      <c:pt idx="4190">
                        <c:v>2.7548505735183297E-12</c:v>
                      </c:pt>
                      <c:pt idx="4191">
                        <c:v>2.7506747360018248E-12</c:v>
                      </c:pt>
                      <c:pt idx="4192">
                        <c:v>2.7465130748197456E-12</c:v>
                      </c:pt>
                      <c:pt idx="4193">
                        <c:v>2.7423655390700252E-12</c:v>
                      </c:pt>
                      <c:pt idx="4194">
                        <c:v>2.7382320778506031E-12</c:v>
                      </c:pt>
                      <c:pt idx="4195">
                        <c:v>2.7341126402594037E-12</c:v>
                      </c:pt>
                      <c:pt idx="4196">
                        <c:v>2.7300071753943575E-12</c:v>
                      </c:pt>
                      <c:pt idx="4197">
                        <c:v>2.7259156323534095E-12</c:v>
                      </c:pt>
                      <c:pt idx="4198">
                        <c:v>2.7218379602344901E-12</c:v>
                      </c:pt>
                      <c:pt idx="4199">
                        <c:v>2.7177741084416378E-12</c:v>
                      </c:pt>
                      <c:pt idx="4200">
                        <c:v>2.7137240289752089E-12</c:v>
                      </c:pt>
                      <c:pt idx="4201">
                        <c:v>2.7096876750234799E-12</c:v>
                      </c:pt>
                      <c:pt idx="4202">
                        <c:v>2.7056649997706723E-12</c:v>
                      </c:pt>
                      <c:pt idx="4203">
                        <c:v>2.7016559564010105E-12</c:v>
                      </c:pt>
                      <c:pt idx="4204">
                        <c:v>2.697660498098695E-12</c:v>
                      </c:pt>
                      <c:pt idx="4205">
                        <c:v>2.6936785780479443E-12</c:v>
                      </c:pt>
                      <c:pt idx="4206">
                        <c:v>2.6897101494329781E-12</c:v>
                      </c:pt>
                      <c:pt idx="4207">
                        <c:v>2.6857551654380107E-12</c:v>
                      </c:pt>
                      <c:pt idx="4208">
                        <c:v>2.6818135792472597E-12</c:v>
                      </c:pt>
                      <c:pt idx="4209">
                        <c:v>2.6778853440449294E-12</c:v>
                      </c:pt>
                      <c:pt idx="4210">
                        <c:v>2.6739704130152499E-12</c:v>
                      </c:pt>
                      <c:pt idx="4211">
                        <c:v>2.6700687393424259E-12</c:v>
                      </c:pt>
                      <c:pt idx="4212">
                        <c:v>2.6661802762106847E-12</c:v>
                      </c:pt>
                      <c:pt idx="4213">
                        <c:v>2.6623049768042333E-12</c:v>
                      </c:pt>
                      <c:pt idx="4214">
                        <c:v>2.6584427943072822E-12</c:v>
                      </c:pt>
                      <c:pt idx="4215">
                        <c:v>2.6545936819040513E-12</c:v>
                      </c:pt>
                      <c:pt idx="4216">
                        <c:v>2.6507575927787602E-12</c:v>
                      </c:pt>
                      <c:pt idx="4217">
                        <c:v>2.6469344801156291E-12</c:v>
                      </c:pt>
                      <c:pt idx="4218">
                        <c:v>2.6431242970988585E-12</c:v>
                      </c:pt>
                      <c:pt idx="4219">
                        <c:v>2.6393269969126696E-12</c:v>
                      </c:pt>
                      <c:pt idx="4220">
                        <c:v>2.6355425297915416E-12</c:v>
                      </c:pt>
                      <c:pt idx="4221">
                        <c:v>2.6317708388581767E-12</c:v>
                      </c:pt>
                      <c:pt idx="4222">
                        <c:v>2.6280118813151646E-12</c:v>
                      </c:pt>
                      <c:pt idx="4223">
                        <c:v>2.6242656159011708E-12</c:v>
                      </c:pt>
                      <c:pt idx="4224">
                        <c:v>2.6205320013548595E-12</c:v>
                      </c:pt>
                      <c:pt idx="4225">
                        <c:v>2.6168109964149069E-12</c:v>
                      </c:pt>
                      <c:pt idx="4226">
                        <c:v>2.6131025598199684E-12</c:v>
                      </c:pt>
                      <c:pt idx="4227">
                        <c:v>2.6094066503087253E-12</c:v>
                      </c:pt>
                      <c:pt idx="4228">
                        <c:v>2.6057232266198266E-12</c:v>
                      </c:pt>
                      <c:pt idx="4229">
                        <c:v>2.6020522474919523E-12</c:v>
                      </c:pt>
                      <c:pt idx="4230">
                        <c:v>2.5983936716637648E-12</c:v>
                      </c:pt>
                      <c:pt idx="4231">
                        <c:v>2.5947474578739308E-12</c:v>
                      </c:pt>
                      <c:pt idx="4232">
                        <c:v>2.5911135648611191E-12</c:v>
                      </c:pt>
                      <c:pt idx="4233">
                        <c:v>2.5874919513639976E-12</c:v>
                      </c:pt>
                      <c:pt idx="4234">
                        <c:v>2.5838825761212267E-12</c:v>
                      </c:pt>
                      <c:pt idx="4235">
                        <c:v>2.5802853978714804E-12</c:v>
                      </c:pt>
                      <c:pt idx="4236">
                        <c:v>2.5767003753534189E-12</c:v>
                      </c:pt>
                      <c:pt idx="4237">
                        <c:v>2.5731274673057139E-12</c:v>
                      </c:pt>
                      <c:pt idx="4238">
                        <c:v>2.569566632467026E-12</c:v>
                      </c:pt>
                      <c:pt idx="4239">
                        <c:v>2.5660178295760346E-12</c:v>
                      </c:pt>
                      <c:pt idx="4240">
                        <c:v>2.5624810173713922E-12</c:v>
                      </c:pt>
                      <c:pt idx="4241">
                        <c:v>2.5589561545917814E-12</c:v>
                      </c:pt>
                      <c:pt idx="4242">
                        <c:v>2.5554431999758511E-12</c:v>
                      </c:pt>
                      <c:pt idx="4243">
                        <c:v>2.5519421122622774E-12</c:v>
                      </c:pt>
                      <c:pt idx="4244">
                        <c:v>2.5484528501897274E-12</c:v>
                      </c:pt>
                      <c:pt idx="4245">
                        <c:v>2.5449753724968692E-12</c:v>
                      </c:pt>
                      <c:pt idx="4246">
                        <c:v>2.5415096379223669E-12</c:v>
                      </c:pt>
                      <c:pt idx="4247">
                        <c:v>2.5380556052048859E-12</c:v>
                      </c:pt>
                      <c:pt idx="4248">
                        <c:v>2.5346132330830907E-12</c:v>
                      </c:pt>
                      <c:pt idx="4249">
                        <c:v>2.5311824802956583E-12</c:v>
                      </c:pt>
                      <c:pt idx="4250">
                        <c:v>2.5277633055812522E-12</c:v>
                      </c:pt>
                      <c:pt idx="4251">
                        <c:v>2.5243556676785286E-12</c:v>
                      </c:pt>
                      <c:pt idx="4252">
                        <c:v>2.5209595253261623E-12</c:v>
                      </c:pt>
                      <c:pt idx="4253">
                        <c:v>2.5175748372628287E-12</c:v>
                      </c:pt>
                      <c:pt idx="4254">
                        <c:v>2.5142015622271774E-12</c:v>
                      </c:pt>
                      <c:pt idx="4255">
                        <c:v>2.5108396589578899E-12</c:v>
                      </c:pt>
                      <c:pt idx="4256">
                        <c:v>2.5074890861936226E-12</c:v>
                      </c:pt>
                      <c:pt idx="4257">
                        <c:v>2.5041498026730486E-12</c:v>
                      </c:pt>
                      <c:pt idx="4258">
                        <c:v>2.500821767134832E-12</c:v>
                      </c:pt>
                      <c:pt idx="4259">
                        <c:v>2.4975049383176416E-12</c:v>
                      </c:pt>
                      <c:pt idx="4260">
                        <c:v>2.4941992749601451E-12</c:v>
                      </c:pt>
                      <c:pt idx="4261">
                        <c:v>2.4909047358010059E-12</c:v>
                      </c:pt>
                      <c:pt idx="4262">
                        <c:v>2.4876212800635778E-12</c:v>
                      </c:pt>
                      <c:pt idx="4263">
                        <c:v>2.4843488721159627E-12</c:v>
                      </c:pt>
                      <c:pt idx="4264">
                        <c:v>2.4810874775628827E-12</c:v>
                      </c:pt>
                      <c:pt idx="4265">
                        <c:v>2.4778370617080854E-12</c:v>
                      </c:pt>
                      <c:pt idx="4266">
                        <c:v>2.4745975898553344E-12</c:v>
                      </c:pt>
                      <c:pt idx="4267">
                        <c:v>2.4713690273083905E-12</c:v>
                      </c:pt>
                      <c:pt idx="4268">
                        <c:v>2.4681513393709986E-12</c:v>
                      </c:pt>
                      <c:pt idx="4269">
                        <c:v>2.4649444913469234E-12</c:v>
                      </c:pt>
                      <c:pt idx="4270">
                        <c:v>2.4617484485399156E-12</c:v>
                      </c:pt>
                      <c:pt idx="4271">
                        <c:v>2.4585631762537358E-12</c:v>
                      </c:pt>
                      <c:pt idx="4272">
                        <c:v>2.4553886397921402E-12</c:v>
                      </c:pt>
                      <c:pt idx="4273">
                        <c:v>2.4522248044588805E-12</c:v>
                      </c:pt>
                      <c:pt idx="4274">
                        <c:v>2.4490716355577104E-12</c:v>
                      </c:pt>
                      <c:pt idx="4275">
                        <c:v>2.4459290983923993E-12</c:v>
                      </c:pt>
                      <c:pt idx="4276">
                        <c:v>2.442797158266688E-12</c:v>
                      </c:pt>
                      <c:pt idx="4277">
                        <c:v>2.4396757804843459E-12</c:v>
                      </c:pt>
                      <c:pt idx="4278">
                        <c:v>2.4365649303491164E-12</c:v>
                      </c:pt>
                      <c:pt idx="4279">
                        <c:v>2.4334645731647732E-12</c:v>
                      </c:pt>
                      <c:pt idx="4280">
                        <c:v>2.4303746742350507E-12</c:v>
                      </c:pt>
                      <c:pt idx="4281">
                        <c:v>2.4272951988637176E-12</c:v>
                      </c:pt>
                      <c:pt idx="4282">
                        <c:v>2.4242261123545283E-12</c:v>
                      </c:pt>
                      <c:pt idx="4283">
                        <c:v>2.4211673800112427E-12</c:v>
                      </c:pt>
                      <c:pt idx="4284">
                        <c:v>2.4181189671376095E-12</c:v>
                      </c:pt>
                      <c:pt idx="4285">
                        <c:v>2.4150808390373906E-12</c:v>
                      </c:pt>
                      <c:pt idx="4286">
                        <c:v>2.4120529610143409E-12</c:v>
                      </c:pt>
                      <c:pt idx="4287">
                        <c:v>2.4090352983722141E-12</c:v>
                      </c:pt>
                      <c:pt idx="4288">
                        <c:v>2.4060278164147655E-12</c:v>
                      </c:pt>
                      <c:pt idx="4289">
                        <c:v>2.4030304804457581E-12</c:v>
                      </c:pt>
                      <c:pt idx="4290">
                        <c:v>2.4000432557689379E-12</c:v>
                      </c:pt>
                      <c:pt idx="4291">
                        <c:v>2.3970661076880737E-12</c:v>
                      </c:pt>
                      <c:pt idx="4292">
                        <c:v>2.3940990015069097E-12</c:v>
                      </c:pt>
                      <c:pt idx="4293">
                        <c:v>2.3911419025292083E-12</c:v>
                      </c:pt>
                      <c:pt idx="4294">
                        <c:v>2.3881947760587238E-12</c:v>
                      </c:pt>
                      <c:pt idx="4295">
                        <c:v>2.3852575873992194E-12</c:v>
                      </c:pt>
                      <c:pt idx="4296">
                        <c:v>2.3823303018544377E-12</c:v>
                      </c:pt>
                      <c:pt idx="4297">
                        <c:v>2.3794128847281383E-12</c:v>
                      </c:pt>
                      <c:pt idx="4298">
                        <c:v>2.3765053013240896E-12</c:v>
                      </c:pt>
                      <c:pt idx="4299">
                        <c:v>2.373607516946037E-12</c:v>
                      </c:pt>
                      <c:pt idx="4300">
                        <c:v>2.3707194968977394E-12</c:v>
                      </c:pt>
                      <c:pt idx="4301">
                        <c:v>2.3678412064829461E-12</c:v>
                      </c:pt>
                      <c:pt idx="4302">
                        <c:v>2.3649726110054285E-12</c:v>
                      </c:pt>
                      <c:pt idx="4303">
                        <c:v>2.3621136757689327E-12</c:v>
                      </c:pt>
                      <c:pt idx="4304">
                        <c:v>2.3592643662889798E-12</c:v>
                      </c:pt>
                      <c:pt idx="4305">
                        <c:v>2.3564246521080016E-12</c:v>
                      </c:pt>
                      <c:pt idx="4306">
                        <c:v>2.3535945045542982E-12</c:v>
                      </c:pt>
                      <c:pt idx="4307">
                        <c:v>2.350773894630838E-12</c:v>
                      </c:pt>
                      <c:pt idx="4308">
                        <c:v>2.3479627933405721E-12</c:v>
                      </c:pt>
                      <c:pt idx="4309">
                        <c:v>2.3451611716864735E-12</c:v>
                      </c:pt>
                      <c:pt idx="4310">
                        <c:v>2.3423690006715027E-12</c:v>
                      </c:pt>
                      <c:pt idx="4311">
                        <c:v>2.3395862512986287E-12</c:v>
                      </c:pt>
                      <c:pt idx="4312">
                        <c:v>2.3368128945708042E-12</c:v>
                      </c:pt>
                      <c:pt idx="4313">
                        <c:v>2.3340489014910079E-12</c:v>
                      </c:pt>
                      <c:pt idx="4314">
                        <c:v>2.3312942430621978E-12</c:v>
                      </c:pt>
                      <c:pt idx="4315">
                        <c:v>2.3285488902873313E-12</c:v>
                      </c:pt>
                      <c:pt idx="4316">
                        <c:v>2.3258128141693872E-12</c:v>
                      </c:pt>
                      <c:pt idx="4317">
                        <c:v>2.3230859857113116E-12</c:v>
                      </c:pt>
                      <c:pt idx="4318">
                        <c:v>2.3203683759160803E-12</c:v>
                      </c:pt>
                      <c:pt idx="4319">
                        <c:v>2.3176599557866595E-12</c:v>
                      </c:pt>
                      <c:pt idx="4320">
                        <c:v>2.3149606963260031E-12</c:v>
                      </c:pt>
                      <c:pt idx="4321">
                        <c:v>2.3122705685370845E-12</c:v>
                      </c:pt>
                      <c:pt idx="4322">
                        <c:v>2.3095895434228614E-12</c:v>
                      </c:pt>
                      <c:pt idx="4323">
                        <c:v>2.3069175919863011E-12</c:v>
                      </c:pt>
                      <c:pt idx="4324">
                        <c:v>2.3042546852303669E-12</c:v>
                      </c:pt>
                      <c:pt idx="4325">
                        <c:v>2.3016007941580178E-12</c:v>
                      </c:pt>
                      <c:pt idx="4326">
                        <c:v>2.2989558897722318E-12</c:v>
                      </c:pt>
                      <c:pt idx="4327">
                        <c:v>2.2963199430759619E-12</c:v>
                      </c:pt>
                      <c:pt idx="4328">
                        <c:v>2.2936929250721705E-12</c:v>
                      </c:pt>
                      <c:pt idx="4329">
                        <c:v>2.2910748067638306E-12</c:v>
                      </c:pt>
                      <c:pt idx="4330">
                        <c:v>2.2884655591538958E-12</c:v>
                      </c:pt>
                      <c:pt idx="4331">
                        <c:v>2.285865153245344E-12</c:v>
                      </c:pt>
                      <c:pt idx="4332">
                        <c:v>2.2832735600411235E-12</c:v>
                      </c:pt>
                      <c:pt idx="4333">
                        <c:v>2.2806907505442066E-12</c:v>
                      </c:pt>
                      <c:pt idx="4334">
                        <c:v>2.2781166957575576E-12</c:v>
                      </c:pt>
                      <c:pt idx="4335">
                        <c:v>2.27555136668414E-12</c:v>
                      </c:pt>
                      <c:pt idx="4336">
                        <c:v>2.2729947343269177E-12</c:v>
                      </c:pt>
                      <c:pt idx="4337">
                        <c:v>2.2704467696888527E-12</c:v>
                      </c:pt>
                      <c:pt idx="4338">
                        <c:v>2.2679074437729079E-12</c:v>
                      </c:pt>
                      <c:pt idx="4339">
                        <c:v>2.2653767275820563E-12</c:v>
                      </c:pt>
                      <c:pt idx="4340">
                        <c:v>2.2628545921192557E-12</c:v>
                      </c:pt>
                      <c:pt idx="4341">
                        <c:v>2.2603410083874662E-12</c:v>
                      </c:pt>
                      <c:pt idx="4342">
                        <c:v>2.2578359473896604E-12</c:v>
                      </c:pt>
                      <c:pt idx="4343">
                        <c:v>2.2553393801287936E-12</c:v>
                      </c:pt>
                      <c:pt idx="4344">
                        <c:v>2.2528512776078347E-12</c:v>
                      </c:pt>
                      <c:pt idx="4345">
                        <c:v>2.2503716108297559E-12</c:v>
                      </c:pt>
                      <c:pt idx="4346">
                        <c:v>2.2479003496834232E-12</c:v>
                      </c:pt>
                      <c:pt idx="4347">
                        <c:v>2.2454374383001356E-12</c:v>
                      </c:pt>
                      <c:pt idx="4348">
                        <c:v>2.2429828415536352E-12</c:v>
                      </c:pt>
                      <c:pt idx="4349">
                        <c:v>2.2405365376116008E-12</c:v>
                      </c:pt>
                      <c:pt idx="4350">
                        <c:v>2.2380985046417045E-12</c:v>
                      </c:pt>
                      <c:pt idx="4351">
                        <c:v>2.2356687208116142E-12</c:v>
                      </c:pt>
                      <c:pt idx="4352">
                        <c:v>2.2332471642890176E-12</c:v>
                      </c:pt>
                      <c:pt idx="4353">
                        <c:v>2.2308338132415814E-12</c:v>
                      </c:pt>
                      <c:pt idx="4354">
                        <c:v>2.2284286458369733E-12</c:v>
                      </c:pt>
                      <c:pt idx="4355">
                        <c:v>2.2260316402428817E-12</c:v>
                      </c:pt>
                      <c:pt idx="4356">
                        <c:v>2.223642774626969E-12</c:v>
                      </c:pt>
                      <c:pt idx="4357">
                        <c:v>2.2212620271569119E-12</c:v>
                      </c:pt>
                      <c:pt idx="4358">
                        <c:v>2.2188893760003943E-12</c:v>
                      </c:pt>
                      <c:pt idx="4359">
                        <c:v>2.2165247993250787E-12</c:v>
                      </c:pt>
                      <c:pt idx="4360">
                        <c:v>2.2141682752986419E-12</c:v>
                      </c:pt>
                      <c:pt idx="4361">
                        <c:v>2.2118197820887602E-12</c:v>
                      </c:pt>
                      <c:pt idx="4362">
                        <c:v>2.2094792978631077E-12</c:v>
                      </c:pt>
                      <c:pt idx="4363">
                        <c:v>2.207146800789361E-12</c:v>
                      </c:pt>
                      <c:pt idx="4364">
                        <c:v>2.2048222690351848E-12</c:v>
                      </c:pt>
                      <c:pt idx="4365">
                        <c:v>2.2025056807682669E-12</c:v>
                      </c:pt>
                      <c:pt idx="4366">
                        <c:v>2.2001970141562738E-12</c:v>
                      </c:pt>
                      <c:pt idx="4367">
                        <c:v>2.1978962473668769E-12</c:v>
                      </c:pt>
                      <c:pt idx="4368">
                        <c:v>2.1956033585677627E-12</c:v>
                      </c:pt>
                      <c:pt idx="4369">
                        <c:v>2.1933183259265897E-12</c:v>
                      </c:pt>
                      <c:pt idx="4370">
                        <c:v>2.1910411276110394E-12</c:v>
                      </c:pt>
                      <c:pt idx="4371">
                        <c:v>2.1887717417887877E-12</c:v>
                      </c:pt>
                      <c:pt idx="4372">
                        <c:v>2.186510146627513E-12</c:v>
                      </c:pt>
                      <c:pt idx="4373">
                        <c:v>2.1842563202948793E-12</c:v>
                      </c:pt>
                      <c:pt idx="4374">
                        <c:v>2.1820102409585654E-12</c:v>
                      </c:pt>
                      <c:pt idx="4375">
                        <c:v>2.1797718867862457E-12</c:v>
                      </c:pt>
                      <c:pt idx="4376">
                        <c:v>2.1775412359455906E-12</c:v>
                      </c:pt>
                      <c:pt idx="4377">
                        <c:v>2.1753182666042831E-12</c:v>
                      </c:pt>
                      <c:pt idx="4378">
                        <c:v>2.1731029569299946E-12</c:v>
                      </c:pt>
                      <c:pt idx="4379">
                        <c:v>2.1708952850903923E-12</c:v>
                      </c:pt>
                      <c:pt idx="4380">
                        <c:v>2.1686952292531611E-12</c:v>
                      </c:pt>
                      <c:pt idx="4381">
                        <c:v>2.1665027675859625E-12</c:v>
                      </c:pt>
                      <c:pt idx="4382">
                        <c:v>2.1643178782564855E-12</c:v>
                      </c:pt>
                      <c:pt idx="4383">
                        <c:v>2.1621405394323931E-12</c:v>
                      </c:pt>
                      <c:pt idx="4384">
                        <c:v>2.159970729281361E-12</c:v>
                      </c:pt>
                      <c:pt idx="4385">
                        <c:v>2.1578084259710672E-12</c:v>
                      </c:pt>
                      <c:pt idx="4386">
                        <c:v>2.1556536076691849E-12</c:v>
                      </c:pt>
                      <c:pt idx="4387">
                        <c:v>2.1535062525433878E-12</c:v>
                      </c:pt>
                      <c:pt idx="4388">
                        <c:v>2.1513663387613513E-12</c:v>
                      </c:pt>
                      <c:pt idx="4389">
                        <c:v>2.1492338444907488E-12</c:v>
                      </c:pt>
                      <c:pt idx="4390">
                        <c:v>2.1471087478992555E-12</c:v>
                      </c:pt>
                      <c:pt idx="4391">
                        <c:v>2.1449910271545401E-12</c:v>
                      </c:pt>
                      <c:pt idx="4392">
                        <c:v>2.142880660424285E-12</c:v>
                      </c:pt>
                      <c:pt idx="4393">
                        <c:v>2.1407776258761567E-12</c:v>
                      </c:pt>
                      <c:pt idx="4394">
                        <c:v>2.1386819016778408E-12</c:v>
                      </c:pt>
                      <c:pt idx="4395">
                        <c:v>2.1365934659969976E-12</c:v>
                      </c:pt>
                      <c:pt idx="4396">
                        <c:v>2.1345122970013136E-12</c:v>
                      </c:pt>
                      <c:pt idx="4397">
                        <c:v>2.1324383728584536E-12</c:v>
                      </c:pt>
                      <c:pt idx="4398">
                        <c:v>2.1303716717360961E-12</c:v>
                      </c:pt>
                      <c:pt idx="4399">
                        <c:v>2.1283121718019128E-12</c:v>
                      </c:pt>
                      <c:pt idx="4400">
                        <c:v>2.1262598512235825E-12</c:v>
                      </c:pt>
                      <c:pt idx="4401">
                        <c:v>2.1242146881687769E-12</c:v>
                      </c:pt>
                      <c:pt idx="4402">
                        <c:v>2.1221766608051738E-12</c:v>
                      </c:pt>
                      <c:pt idx="4403">
                        <c:v>2.1201457473004347E-12</c:v>
                      </c:pt>
                      <c:pt idx="4404">
                        <c:v>2.1181219258222528E-12</c:v>
                      </c:pt>
                      <c:pt idx="4405">
                        <c:v>2.1161051745382906E-12</c:v>
                      </c:pt>
                      <c:pt idx="4406">
                        <c:v>2.1140954716162209E-12</c:v>
                      </c:pt>
                      <c:pt idx="4407">
                        <c:v>2.1120927952237288E-12</c:v>
                      </c:pt>
                      <c:pt idx="4408">
                        <c:v>2.1100971235284728E-12</c:v>
                      </c:pt>
                      <c:pt idx="4409">
                        <c:v>2.10810843469814E-12</c:v>
                      </c:pt>
                      <c:pt idx="4410">
                        <c:v>2.1061267069003974E-12</c:v>
                      </c:pt>
                      <c:pt idx="4411">
                        <c:v>2.1041519183029305E-12</c:v>
                      </c:pt>
                      <c:pt idx="4412">
                        <c:v>2.1021840470733996E-12</c:v>
                      </c:pt>
                      <c:pt idx="4413">
                        <c:v>2.1002230713794788E-12</c:v>
                      </c:pt>
                      <c:pt idx="4414">
                        <c:v>2.098268969388855E-12</c:v>
                      </c:pt>
                      <c:pt idx="4415">
                        <c:v>2.0963217192691961E-12</c:v>
                      </c:pt>
                      <c:pt idx="4416">
                        <c:v>2.0943812991881757E-12</c:v>
                      </c:pt>
                      <c:pt idx="4417">
                        <c:v>2.0924476873134707E-12</c:v>
                      </c:pt>
                      <c:pt idx="4418">
                        <c:v>2.0905208618127457E-12</c:v>
                      </c:pt>
                      <c:pt idx="4419">
                        <c:v>2.088600800853689E-12</c:v>
                      </c:pt>
                      <c:pt idx="4420">
                        <c:v>2.086687482603962E-12</c:v>
                      </c:pt>
                      <c:pt idx="4421">
                        <c:v>2.0847808852312468E-12</c:v>
                      </c:pt>
                      <c:pt idx="4422">
                        <c:v>2.0828809869032206E-12</c:v>
                      </c:pt>
                      <c:pt idx="4423">
                        <c:v>2.0809877657875493E-12</c:v>
                      </c:pt>
                      <c:pt idx="4424">
                        <c:v>2.0791012000519106E-12</c:v>
                      </c:pt>
                      <c:pt idx="4425">
                        <c:v>2.0772212678639785E-12</c:v>
                      </c:pt>
                      <c:pt idx="4426">
                        <c:v>2.0753479473914291E-12</c:v>
                      </c:pt>
                      <c:pt idx="4427">
                        <c:v>2.0734812168019354E-12</c:v>
                      </c:pt>
                      <c:pt idx="4428">
                        <c:v>2.0716210542631724E-12</c:v>
                      </c:pt>
                      <c:pt idx="4429">
                        <c:v>2.0697674379428075E-12</c:v>
                      </c:pt>
                      <c:pt idx="4430">
                        <c:v>2.0679203460085281E-12</c:v>
                      </c:pt>
                      <c:pt idx="4431">
                        <c:v>2.0650886112970823E-12</c:v>
                      </c:pt>
                      <c:pt idx="4432">
                        <c:v>2.062251936349588E-12</c:v>
                      </c:pt>
                      <c:pt idx="4433">
                        <c:v>2.0594238934267095E-12</c:v>
                      </c:pt>
                      <c:pt idx="4434">
                        <c:v>2.0566044523073651E-12</c:v>
                      </c:pt>
                      <c:pt idx="4435">
                        <c:v>2.0537935827704829E-12</c:v>
                      </c:pt>
                      <c:pt idx="4436">
                        <c:v>2.0509912545949793E-12</c:v>
                      </c:pt>
                      <c:pt idx="4437">
                        <c:v>2.0481974375597741E-12</c:v>
                      </c:pt>
                      <c:pt idx="4438">
                        <c:v>2.045412101443796E-12</c:v>
                      </c:pt>
                      <c:pt idx="4439">
                        <c:v>2.0426352160259655E-12</c:v>
                      </c:pt>
                      <c:pt idx="4440">
                        <c:v>2.0398667510851899E-12</c:v>
                      </c:pt>
                      <c:pt idx="4441">
                        <c:v>2.0371066764004052E-12</c:v>
                      </c:pt>
                      <c:pt idx="4442">
                        <c:v>2.0343549617505313E-12</c:v>
                      </c:pt>
                      <c:pt idx="4443">
                        <c:v>2.0316115769144851E-12</c:v>
                      </c:pt>
                      <c:pt idx="4444">
                        <c:v>2.0288764916711864E-12</c:v>
                      </c:pt>
                      <c:pt idx="4445">
                        <c:v>2.026149675799561E-12</c:v>
                      </c:pt>
                      <c:pt idx="4446">
                        <c:v>2.0234310990785259E-12</c:v>
                      </c:pt>
                      <c:pt idx="4447">
                        <c:v>2.0207207312870092E-12</c:v>
                      </c:pt>
                      <c:pt idx="4448">
                        <c:v>2.0180185422039248E-12</c:v>
                      </c:pt>
                      <c:pt idx="4449">
                        <c:v>2.0153245016081939E-12</c:v>
                      </c:pt>
                      <c:pt idx="4450">
                        <c:v>2.0126385792787434E-12</c:v>
                      </c:pt>
                      <c:pt idx="4451">
                        <c:v>2.0099607449944875E-12</c:v>
                      </c:pt>
                      <c:pt idx="4452">
                        <c:v>2.0072909685343554E-12</c:v>
                      </c:pt>
                      <c:pt idx="4453">
                        <c:v>2.0046292196772621E-12</c:v>
                      </c:pt>
                      <c:pt idx="4454">
                        <c:v>2.0019754682021321E-12</c:v>
                      </c:pt>
                      <c:pt idx="4455">
                        <c:v>1.9993296838878836E-12</c:v>
                      </c:pt>
                      <c:pt idx="4456">
                        <c:v>1.9966918365134461E-12</c:v>
                      </c:pt>
                      <c:pt idx="4457">
                        <c:v>1.9940618958577267E-12</c:v>
                      </c:pt>
                      <c:pt idx="4458">
                        <c:v>1.9914398316996566E-12</c:v>
                      </c:pt>
                      <c:pt idx="4459">
                        <c:v>1.9888256138181563E-12</c:v>
                      </c:pt>
                      <c:pt idx="4460">
                        <c:v>1.9862192119921446E-12</c:v>
                      </c:pt>
                      <c:pt idx="4461">
                        <c:v>1.9836205960005421E-12</c:v>
                      </c:pt>
                      <c:pt idx="4462">
                        <c:v>1.9810297356222733E-12</c:v>
                      </c:pt>
                      <c:pt idx="4463">
                        <c:v>1.9784466006362578E-12</c:v>
                      </c:pt>
                      <c:pt idx="4464">
                        <c:v>1.9758711608214118E-12</c:v>
                      </c:pt>
                      <c:pt idx="4465">
                        <c:v>1.9733033859566648E-12</c:v>
                      </c:pt>
                      <c:pt idx="4466">
                        <c:v>1.9707432458209385E-12</c:v>
                      </c:pt>
                      <c:pt idx="4467">
                        <c:v>1.9681907101931414E-12</c:v>
                      </c:pt>
                      <c:pt idx="4468">
                        <c:v>1.9656457488522156E-12</c:v>
                      </c:pt>
                      <c:pt idx="4469">
                        <c:v>1.9631083315770576E-12</c:v>
                      </c:pt>
                      <c:pt idx="4470">
                        <c:v>1.9605784281466072E-12</c:v>
                      </c:pt>
                      <c:pt idx="4471">
                        <c:v>1.9580560083397819E-12</c:v>
                      </c:pt>
                      <c:pt idx="4472">
                        <c:v>1.9555410419354941E-12</c:v>
                      </c:pt>
                      <c:pt idx="4473">
                        <c:v>1.9530334987126778E-12</c:v>
                      </c:pt>
                      <c:pt idx="4474">
                        <c:v>1.9505333484502425E-12</c:v>
                      </c:pt>
                      <c:pt idx="4475">
                        <c:v>1.9480405609271162E-12</c:v>
                      </c:pt>
                      <c:pt idx="4476">
                        <c:v>1.9455551059222235E-12</c:v>
                      </c:pt>
                      <c:pt idx="4477">
                        <c:v>1.9430769532144769E-12</c:v>
                      </c:pt>
                      <c:pt idx="4478">
                        <c:v>1.9406060725828008E-12</c:v>
                      </c:pt>
                      <c:pt idx="4479">
                        <c:v>1.938142433806121E-12</c:v>
                      </c:pt>
                      <c:pt idx="4480">
                        <c:v>1.9356860066633513E-12</c:v>
                      </c:pt>
                      <c:pt idx="4481">
                        <c:v>1.9332367609334125E-12</c:v>
                      </c:pt>
                      <c:pt idx="4482">
                        <c:v>1.9307946663952371E-12</c:v>
                      </c:pt>
                      <c:pt idx="4483">
                        <c:v>1.9283596928277349E-12</c:v>
                      </c:pt>
                      <c:pt idx="4484">
                        <c:v>1.9259318100098332E-12</c:v>
                      </c:pt>
                      <c:pt idx="4485">
                        <c:v>1.92351098772045E-12</c:v>
                      </c:pt>
                      <c:pt idx="4486">
                        <c:v>1.92109719573851E-12</c:v>
                      </c:pt>
                      <c:pt idx="4487">
                        <c:v>1.9186904038429321E-12</c:v>
                      </c:pt>
                      <c:pt idx="4488">
                        <c:v>1.9162905818126333E-12</c:v>
                      </c:pt>
                      <c:pt idx="4489">
                        <c:v>1.9138976994265421E-12</c:v>
                      </c:pt>
                      <c:pt idx="4490">
                        <c:v>1.9115117264635757E-12</c:v>
                      </c:pt>
                      <c:pt idx="4491">
                        <c:v>1.9091326327026601E-12</c:v>
                      </c:pt>
                      <c:pt idx="4492">
                        <c:v>1.90676038792271E-12</c:v>
                      </c:pt>
                      <c:pt idx="4493">
                        <c:v>1.9043949619026461E-12</c:v>
                      </c:pt>
                      <c:pt idx="4494">
                        <c:v>1.9020363244213954E-12</c:v>
                      </c:pt>
                      <c:pt idx="4495">
                        <c:v>1.8996844452578757E-12</c:v>
                      </c:pt>
                      <c:pt idx="4496">
                        <c:v>1.8973392941910131E-12</c:v>
                      </c:pt>
                      <c:pt idx="4497">
                        <c:v>1.895000840999722E-12</c:v>
                      </c:pt>
                      <c:pt idx="4498">
                        <c:v>1.8926690554629222E-12</c:v>
                      </c:pt>
                      <c:pt idx="4499">
                        <c:v>1.8903439073595439E-12</c:v>
                      </c:pt>
                      <c:pt idx="4500">
                        <c:v>1.8880253664685009E-12</c:v>
                      </c:pt>
                      <c:pt idx="4501">
                        <c:v>1.8857134025687213E-12</c:v>
                      </c:pt>
                      <c:pt idx="4502">
                        <c:v>1.8834079854391195E-12</c:v>
                      </c:pt>
                      <c:pt idx="4503">
                        <c:v>1.8811090848586161E-12</c:v>
                      </c:pt>
                      <c:pt idx="4504">
                        <c:v>1.8788166706061393E-12</c:v>
                      </c:pt>
                      <c:pt idx="4505">
                        <c:v>1.8765307124606026E-12</c:v>
                      </c:pt>
                      <c:pt idx="4506">
                        <c:v>1.8742511802009388E-12</c:v>
                      </c:pt>
                      <c:pt idx="4507">
                        <c:v>1.8719780436060542E-12</c:v>
                      </c:pt>
                      <c:pt idx="4508">
                        <c:v>1.869711272454882E-12</c:v>
                      </c:pt>
                      <c:pt idx="4509">
                        <c:v>1.8674508365263375E-12</c:v>
                      </c:pt>
                      <c:pt idx="4510">
                        <c:v>1.8651967055993409E-12</c:v>
                      </c:pt>
                      <c:pt idx="4511">
                        <c:v>1.8629488494528184E-12</c:v>
                      </c:pt>
                      <c:pt idx="4512">
                        <c:v>1.8607072378656854E-12</c:v>
                      </c:pt>
                      <c:pt idx="4513">
                        <c:v>1.8584718406168692E-12</c:v>
                      </c:pt>
                      <c:pt idx="4514">
                        <c:v>1.8562426274852868E-12</c:v>
                      </c:pt>
                      <c:pt idx="4515">
                        <c:v>1.8540195753814736E-12</c:v>
                      </c:pt>
                      <c:pt idx="4516">
                        <c:v>1.8518026769401996E-12</c:v>
                      </c:pt>
                      <c:pt idx="4517">
                        <c:v>1.8495919126309032E-12</c:v>
                      </c:pt>
                      <c:pt idx="4518">
                        <c:v>1.84738726218454E-12</c:v>
                      </c:pt>
                      <c:pt idx="4519">
                        <c:v>1.8451887053320529E-12</c:v>
                      </c:pt>
                      <c:pt idx="4520">
                        <c:v>1.8429962218043953E-12</c:v>
                      </c:pt>
                      <c:pt idx="4521">
                        <c:v>1.8408097913325188E-12</c:v>
                      </c:pt>
                      <c:pt idx="4522">
                        <c:v>1.8386293936473695E-12</c:v>
                      </c:pt>
                      <c:pt idx="4523">
                        <c:v>1.8364550084799038E-12</c:v>
                      </c:pt>
                      <c:pt idx="4524">
                        <c:v>1.8342866155610654E-12</c:v>
                      </c:pt>
                      <c:pt idx="4525">
                        <c:v>1.8321241946218022E-12</c:v>
                      </c:pt>
                      <c:pt idx="4526">
                        <c:v>1.829967725393072E-12</c:v>
                      </c:pt>
                      <c:pt idx="4527">
                        <c:v>1.8278171876058227E-12</c:v>
                      </c:pt>
                      <c:pt idx="4528">
                        <c:v>1.8256725609909945E-12</c:v>
                      </c:pt>
                      <c:pt idx="4529">
                        <c:v>1.8235338252795493E-12</c:v>
                      </c:pt>
                      <c:pt idx="4530">
                        <c:v>1.8214009602024352E-12</c:v>
                      </c:pt>
                      <c:pt idx="4531">
                        <c:v>1.8192739454905954E-12</c:v>
                      </c:pt>
                      <c:pt idx="4532">
                        <c:v>1.8171527608749822E-12</c:v>
                      </c:pt>
                      <c:pt idx="4533">
                        <c:v>1.8150373860865493E-12</c:v>
                      </c:pt>
                      <c:pt idx="4534">
                        <c:v>1.8129278008562434E-12</c:v>
                      </c:pt>
                      <c:pt idx="4535">
                        <c:v>1.8108239849150174E-12</c:v>
                      </c:pt>
                      <c:pt idx="4536">
                        <c:v>1.8087259179938169E-12</c:v>
                      </c:pt>
                      <c:pt idx="4537">
                        <c:v>1.8066335798235894E-12</c:v>
                      </c:pt>
                      <c:pt idx="4538">
                        <c:v>1.8045469501352942E-12</c:v>
                      </c:pt>
                      <c:pt idx="4539">
                        <c:v>1.8024660086598734E-12</c:v>
                      </c:pt>
                      <c:pt idx="4540">
                        <c:v>1.8003907351282753E-12</c:v>
                      </c:pt>
                      <c:pt idx="4541">
                        <c:v>1.7983211092714587E-12</c:v>
                      </c:pt>
                      <c:pt idx="4542">
                        <c:v>1.7962571108203706E-12</c:v>
                      </c:pt>
                      <c:pt idx="4543">
                        <c:v>1.7941987195059593E-12</c:v>
                      </c:pt>
                      <c:pt idx="4544">
                        <c:v>1.7921459150591692E-12</c:v>
                      </c:pt>
                      <c:pt idx="4545">
                        <c:v>1.7900986772109583E-12</c:v>
                      </c:pt>
                      <c:pt idx="4546">
                        <c:v>1.7880569856922717E-12</c:v>
                      </c:pt>
                      <c:pt idx="4547">
                        <c:v>1.7860208202340583E-12</c:v>
                      </c:pt>
                      <c:pt idx="4548">
                        <c:v>1.7839901605672746E-12</c:v>
                      </c:pt>
                      <c:pt idx="4549">
                        <c:v>1.7819649864228631E-12</c:v>
                      </c:pt>
                      <c:pt idx="4550">
                        <c:v>1.7799452775317805E-12</c:v>
                      </c:pt>
                      <c:pt idx="4551">
                        <c:v>1.7779310136249699E-12</c:v>
                      </c:pt>
                      <c:pt idx="4552">
                        <c:v>1.7759221744333886E-12</c:v>
                      </c:pt>
                      <c:pt idx="4553">
                        <c:v>1.7739187396879798E-12</c:v>
                      </c:pt>
                      <c:pt idx="4554">
                        <c:v>1.7719206891196919E-12</c:v>
                      </c:pt>
                      <c:pt idx="4555">
                        <c:v>1.769928002459484E-12</c:v>
                      </c:pt>
                      <c:pt idx="4556">
                        <c:v>1.7679406594382968E-12</c:v>
                      </c:pt>
                      <c:pt idx="4557">
                        <c:v>1.7659586397870812E-12</c:v>
                      </c:pt>
                      <c:pt idx="4558">
                        <c:v>1.7639819232367929E-12</c:v>
                      </c:pt>
                      <c:pt idx="4559">
                        <c:v>1.7620104895183825E-12</c:v>
                      </c:pt>
                      <c:pt idx="4560">
                        <c:v>1.7600443183627871E-12</c:v>
                      </c:pt>
                      <c:pt idx="4561">
                        <c:v>1.7580833895009744E-12</c:v>
                      </c:pt>
                      <c:pt idx="4562">
                        <c:v>1.7561276826638778E-12</c:v>
                      </c:pt>
                      <c:pt idx="4563">
                        <c:v>1.7541771775824584E-12</c:v>
                      </c:pt>
                      <c:pt idx="4564">
                        <c:v>1.7522318539876628E-12</c:v>
                      </c:pt>
                      <c:pt idx="4565">
                        <c:v>1.7502916916104347E-12</c:v>
                      </c:pt>
                      <c:pt idx="4566">
                        <c:v>1.7483566701817363E-12</c:v>
                      </c:pt>
                      <c:pt idx="4567">
                        <c:v>1.7464267694325052E-12</c:v>
                      </c:pt>
                      <c:pt idx="4568">
                        <c:v>1.7445019690936992E-12</c:v>
                      </c:pt>
                      <c:pt idx="4569">
                        <c:v>1.7425822488962677E-12</c:v>
                      </c:pt>
                      <c:pt idx="4570">
                        <c:v>1.740667588571157E-12</c:v>
                      </c:pt>
                      <c:pt idx="4571">
                        <c:v>1.738757967849315E-12</c:v>
                      </c:pt>
                      <c:pt idx="4572">
                        <c:v>1.7368533664617005E-12</c:v>
                      </c:pt>
                      <c:pt idx="4573">
                        <c:v>1.7349537641392538E-12</c:v>
                      </c:pt>
                      <c:pt idx="4574">
                        <c:v>1.7330591406129266E-12</c:v>
                      </c:pt>
                      <c:pt idx="4575">
                        <c:v>1.7311694756136732E-12</c:v>
                      </c:pt>
                      <c:pt idx="4576">
                        <c:v>1.7292847488724401E-12</c:v>
                      </c:pt>
                      <c:pt idx="4577">
                        <c:v>1.7274049401201817E-12</c:v>
                      </c:pt>
                      <c:pt idx="4578">
                        <c:v>1.7255300290878426E-12</c:v>
                      </c:pt>
                      <c:pt idx="4579">
                        <c:v>1.7236599955063768E-12</c:v>
                      </c:pt>
                      <c:pt idx="4580">
                        <c:v>1.7217948191067293E-12</c:v>
                      </c:pt>
                      <c:pt idx="4581">
                        <c:v>1.7199344796198494E-12</c:v>
                      </c:pt>
                      <c:pt idx="4582">
                        <c:v>1.718078956776695E-12</c:v>
                      </c:pt>
                      <c:pt idx="4583">
                        <c:v>1.7162282303082062E-12</c:v>
                      </c:pt>
                      <c:pt idx="4584">
                        <c:v>1.714382279945342E-12</c:v>
                      </c:pt>
                      <c:pt idx="4585">
                        <c:v>1.7125410854190461E-12</c:v>
                      </c:pt>
                      <c:pt idx="4586">
                        <c:v>1.7107046264602672E-12</c:v>
                      </c:pt>
                      <c:pt idx="4587">
                        <c:v>1.7088728827999626E-12</c:v>
                      </c:pt>
                      <c:pt idx="4588">
                        <c:v>1.7070458341690732E-12</c:v>
                      </c:pt>
                      <c:pt idx="4589">
                        <c:v>1.7052234602985584E-12</c:v>
                      </c:pt>
                      <c:pt idx="4590">
                        <c:v>1.7034057409193583E-12</c:v>
                      </c:pt>
                      <c:pt idx="4591">
                        <c:v>1.7015926557624273E-12</c:v>
                      </c:pt>
                      <c:pt idx="4592">
                        <c:v>1.6997841845587174E-12</c:v>
                      </c:pt>
                      <c:pt idx="4593">
                        <c:v>1.6979803070391723E-12</c:v>
                      </c:pt>
                      <c:pt idx="4594">
                        <c:v>1.6961810029347535E-12</c:v>
                      </c:pt>
                      <c:pt idx="4595">
                        <c:v>1.6943862519763965E-12</c:v>
                      </c:pt>
                      <c:pt idx="4596">
                        <c:v>1.6925960338950635E-12</c:v>
                      </c:pt>
                      <c:pt idx="4597">
                        <c:v>1.6908103284216959E-12</c:v>
                      </c:pt>
                      <c:pt idx="4598">
                        <c:v>1.6890291152872445E-12</c:v>
                      </c:pt>
                      <c:pt idx="4599">
                        <c:v>1.6872523802760296E-12</c:v>
                      </c:pt>
                      <c:pt idx="4600">
                        <c:v>1.6854801414523383E-12</c:v>
                      </c:pt>
                      <c:pt idx="4601">
                        <c:v>1.6837123900022238E-12</c:v>
                      </c:pt>
                      <c:pt idx="4602">
                        <c:v>1.6819491113334144E-12</c:v>
                      </c:pt>
                      <c:pt idx="4603">
                        <c:v>1.6801902908536341E-12</c:v>
                      </c:pt>
                      <c:pt idx="4604">
                        <c:v>1.6784359139705938E-12</c:v>
                      </c:pt>
                      <c:pt idx="4605">
                        <c:v>1.6766859660920345E-12</c:v>
                      </c:pt>
                      <c:pt idx="4606">
                        <c:v>1.6749404326256635E-12</c:v>
                      </c:pt>
                      <c:pt idx="4607">
                        <c:v>1.6731992989792149E-12</c:v>
                      </c:pt>
                      <c:pt idx="4608">
                        <c:v>1.6714625505604063E-12</c:v>
                      </c:pt>
                      <c:pt idx="4609">
                        <c:v>1.6697301727769686E-12</c:v>
                      </c:pt>
                      <c:pt idx="4610">
                        <c:v>1.6680021510366229E-12</c:v>
                      </c:pt>
                      <c:pt idx="4611">
                        <c:v>1.6662784707470848E-12</c:v>
                      </c:pt>
                      <c:pt idx="4612">
                        <c:v>1.6645591173160838E-12</c:v>
                      </c:pt>
                      <c:pt idx="4613">
                        <c:v>1.6628440761513503E-12</c:v>
                      </c:pt>
                      <c:pt idx="4614">
                        <c:v>1.6611333326605902E-12</c:v>
                      </c:pt>
                      <c:pt idx="4615">
                        <c:v>1.6594268722515476E-12</c:v>
                      </c:pt>
                      <c:pt idx="4616">
                        <c:v>1.6577246803319277E-12</c:v>
                      </c:pt>
                      <c:pt idx="4617">
                        <c:v>1.6560267423094677E-12</c:v>
                      </c:pt>
                      <c:pt idx="4618">
                        <c:v>1.654333043591888E-12</c:v>
                      </c:pt>
                      <c:pt idx="4619">
                        <c:v>1.6526435695869072E-12</c:v>
                      </c:pt>
                      <c:pt idx="4620">
                        <c:v>1.6509583057022512E-12</c:v>
                      </c:pt>
                      <c:pt idx="4621">
                        <c:v>1.649277237345646E-12</c:v>
                      </c:pt>
                      <c:pt idx="4622">
                        <c:v>1.6476003499248103E-12</c:v>
                      </c:pt>
                      <c:pt idx="4623">
                        <c:v>1.6459276288474683E-12</c:v>
                      </c:pt>
                      <c:pt idx="4624">
                        <c:v>1.6442590595213494E-12</c:v>
                      </c:pt>
                      <c:pt idx="4625">
                        <c:v>1.6425946273541787E-12</c:v>
                      </c:pt>
                      <c:pt idx="4626">
                        <c:v>1.640934317753664E-12</c:v>
                      </c:pt>
                      <c:pt idx="4627">
                        <c:v>1.6392781161275499E-12</c:v>
                      </c:pt>
                      <c:pt idx="4628">
                        <c:v>1.6376260078835398E-12</c:v>
                      </c:pt>
                      <c:pt idx="4629">
                        <c:v>1.6359779784293712E-12</c:v>
                      </c:pt>
                      <c:pt idx="4630">
                        <c:v>1.6343340131727669E-12</c:v>
                      </c:pt>
                      <c:pt idx="4631">
                        <c:v>1.6326940975214378E-12</c:v>
                      </c:pt>
                      <c:pt idx="4632">
                        <c:v>1.6310582168831262E-12</c:v>
                      </c:pt>
                      <c:pt idx="4633">
                        <c:v>1.6294263566655383E-12</c:v>
                      </c:pt>
                      <c:pt idx="4634">
                        <c:v>1.6277985022764076E-12</c:v>
                      </c:pt>
                      <c:pt idx="4635">
                        <c:v>1.6261746391234591E-12</c:v>
                      </c:pt>
                      <c:pt idx="4636">
                        <c:v>1.6245547526144111E-12</c:v>
                      </c:pt>
                      <c:pt idx="4637">
                        <c:v>1.6229388281569852E-12</c:v>
                      </c:pt>
                      <c:pt idx="4638">
                        <c:v>1.6213268511589042E-12</c:v>
                      </c:pt>
                      <c:pt idx="4639">
                        <c:v>1.6197188070279074E-12</c:v>
                      </c:pt>
                      <c:pt idx="4640">
                        <c:v>1.6181146811716981E-12</c:v>
                      </c:pt>
                      <c:pt idx="4641">
                        <c:v>1.6165144591358085E-12</c:v>
                      </c:pt>
                      <c:pt idx="4642">
                        <c:v>1.6149181287177288E-12</c:v>
                      </c:pt>
                      <c:pt idx="4643">
                        <c:v>1.613325678590691E-12</c:v>
                      </c:pt>
                      <c:pt idx="4644">
                        <c:v>1.6117370972579147E-12</c:v>
                      </c:pt>
                      <c:pt idx="4645">
                        <c:v>1.6101523732226311E-12</c:v>
                      </c:pt>
                      <c:pt idx="4646">
                        <c:v>1.6085714949880561E-12</c:v>
                      </c:pt>
                      <c:pt idx="4647">
                        <c:v>1.6069944510574318E-12</c:v>
                      </c:pt>
                      <c:pt idx="4648">
                        <c:v>1.6054212299339758E-12</c:v>
                      </c:pt>
                      <c:pt idx="4649">
                        <c:v>1.6038518201209092E-12</c:v>
                      </c:pt>
                      <c:pt idx="4650">
                        <c:v>1.6022862101214596E-12</c:v>
                      </c:pt>
                      <c:pt idx="4651">
                        <c:v>1.6007243884388599E-12</c:v>
                      </c:pt>
                      <c:pt idx="4652">
                        <c:v>1.5991663435763357E-12</c:v>
                      </c:pt>
                      <c:pt idx="4653">
                        <c:v>1.597612064037101E-12</c:v>
                      </c:pt>
                      <c:pt idx="4654">
                        <c:v>1.5960615383244E-12</c:v>
                      </c:pt>
                      <c:pt idx="4655">
                        <c:v>1.5945147549414398E-12</c:v>
                      </c:pt>
                      <c:pt idx="4656">
                        <c:v>1.5929717023914579E-12</c:v>
                      </c:pt>
                      <c:pt idx="4657">
                        <c:v>1.5914323691776824E-12</c:v>
                      </c:pt>
                      <c:pt idx="4658">
                        <c:v>1.5898967438033257E-12</c:v>
                      </c:pt>
                      <c:pt idx="4659">
                        <c:v>1.5883648147716291E-12</c:v>
                      </c:pt>
                      <c:pt idx="4660">
                        <c:v>1.5868365705858068E-12</c:v>
                      </c:pt>
                      <c:pt idx="4661">
                        <c:v>1.5853119997490916E-12</c:v>
                      </c:pt>
                      <c:pt idx="4662">
                        <c:v>1.5837910907647135E-12</c:v>
                      </c:pt>
                      <c:pt idx="4663">
                        <c:v>1.5822738321358891E-12</c:v>
                      </c:pt>
                      <c:pt idx="4664">
                        <c:v>1.5807602123658448E-12</c:v>
                      </c:pt>
                      <c:pt idx="4665">
                        <c:v>1.5792502199578124E-12</c:v>
                      </c:pt>
                      <c:pt idx="4666">
                        <c:v>1.5777438434150144E-12</c:v>
                      </c:pt>
                      <c:pt idx="4667">
                        <c:v>1.5762410712406733E-12</c:v>
                      </c:pt>
                      <c:pt idx="4668">
                        <c:v>1.5747418919380238E-12</c:v>
                      </c:pt>
                      <c:pt idx="4669">
                        <c:v>1.5732462940102897E-12</c:v>
                      </c:pt>
                      <c:pt idx="4670">
                        <c:v>1.5717542659606869E-12</c:v>
                      </c:pt>
                      <c:pt idx="4671">
                        <c:v>1.5702657962924589E-12</c:v>
                      </c:pt>
                      <c:pt idx="4672">
                        <c:v>1.5687808735088129E-12</c:v>
                      </c:pt>
                      <c:pt idx="4673">
                        <c:v>1.5672994861129868E-12</c:v>
                      </c:pt>
                      <c:pt idx="4674">
                        <c:v>1.565821622608201E-12</c:v>
                      </c:pt>
                      <c:pt idx="4675">
                        <c:v>1.5643472714976877E-12</c:v>
                      </c:pt>
                      <c:pt idx="4676">
                        <c:v>1.5628764212846662E-12</c:v>
                      </c:pt>
                      <c:pt idx="4677">
                        <c:v>1.5614090604723689E-12</c:v>
                      </c:pt>
                      <c:pt idx="4678">
                        <c:v>1.5599451775640156E-12</c:v>
                      </c:pt>
                      <c:pt idx="4679">
                        <c:v>1.5584847610628322E-12</c:v>
                      </c:pt>
                      <c:pt idx="4680">
                        <c:v>1.5570277994720502E-12</c:v>
                      </c:pt>
                      <c:pt idx="4681">
                        <c:v>1.5555742812948968E-12</c:v>
                      </c:pt>
                      <c:pt idx="4682">
                        <c:v>1.5541241950345849E-12</c:v>
                      </c:pt>
                      <c:pt idx="4683">
                        <c:v>1.5524442404883602E-12</c:v>
                      </c:pt>
                      <c:pt idx="4684">
                        <c:v>1.5500975188980663E-12</c:v>
                      </c:pt>
                      <c:pt idx="4685">
                        <c:v>1.5477554871323252E-12</c:v>
                      </c:pt>
                      <c:pt idx="4686">
                        <c:v>1.5454181249497316E-12</c:v>
                      </c:pt>
                      <c:pt idx="4687">
                        <c:v>1.543085412108889E-12</c:v>
                      </c:pt>
                      <c:pt idx="4688">
                        <c:v>1.5407573283683809E-12</c:v>
                      </c:pt>
                      <c:pt idx="4689">
                        <c:v>1.5384338534868162E-12</c:v>
                      </c:pt>
                      <c:pt idx="4690">
                        <c:v>1.5361149672227916E-12</c:v>
                      </c:pt>
                      <c:pt idx="4691">
                        <c:v>1.5338006493348904E-12</c:v>
                      </c:pt>
                      <c:pt idx="4692">
                        <c:v>1.5314908795817214E-12</c:v>
                      </c:pt>
                      <c:pt idx="4693">
                        <c:v>1.529185637721875E-12</c:v>
                      </c:pt>
                      <c:pt idx="4694">
                        <c:v>1.5268849035139473E-12</c:v>
                      </c:pt>
                      <c:pt idx="4695">
                        <c:v>1.5245886567165354E-12</c:v>
                      </c:pt>
                      <c:pt idx="4696">
                        <c:v>1.5222968770882404E-12</c:v>
                      </c:pt>
                      <c:pt idx="4697">
                        <c:v>1.5200095443876476E-12</c:v>
                      </c:pt>
                      <c:pt idx="4698">
                        <c:v>1.5177266383733645E-12</c:v>
                      </c:pt>
                      <c:pt idx="4699">
                        <c:v>1.5154481388039875E-12</c:v>
                      </c:pt>
                      <c:pt idx="4700">
                        <c:v>1.5131740254381024E-12</c:v>
                      </c:pt>
                      <c:pt idx="4701">
                        <c:v>1.5109042780343154E-12</c:v>
                      </c:pt>
                      <c:pt idx="4702">
                        <c:v>1.5086388763512184E-12</c:v>
                      </c:pt>
                      <c:pt idx="4703">
                        <c:v>1.5063778001474062E-12</c:v>
                      </c:pt>
                      <c:pt idx="4704">
                        <c:v>1.5041210291814831E-12</c:v>
                      </c:pt>
                      <c:pt idx="4705">
                        <c:v>1.501868543212032E-12</c:v>
                      </c:pt>
                      <c:pt idx="4706">
                        <c:v>1.4996203219976613E-12</c:v>
                      </c:pt>
                      <c:pt idx="4707">
                        <c:v>1.4973763452969614E-12</c:v>
                      </c:pt>
                      <c:pt idx="4708">
                        <c:v>1.4951365928685289E-12</c:v>
                      </c:pt>
                      <c:pt idx="4709">
                        <c:v>1.4929010444709665E-12</c:v>
                      </c:pt>
                      <c:pt idx="4710">
                        <c:v>1.4906696798628633E-12</c:v>
                      </c:pt>
                      <c:pt idx="4711">
                        <c:v>1.4884424788028167E-12</c:v>
                      </c:pt>
                      <c:pt idx="4712">
                        <c:v>1.4862194210494225E-12</c:v>
                      </c:pt>
                      <c:pt idx="4713">
                        <c:v>1.4840004863612775E-12</c:v>
                      </c:pt>
                      <c:pt idx="4714">
                        <c:v>1.4817856544969836E-12</c:v>
                      </c:pt>
                      <c:pt idx="4715">
                        <c:v>1.4795749052151307E-12</c:v>
                      </c:pt>
                      <c:pt idx="4716">
                        <c:v>1.477368218274316E-12</c:v>
                      </c:pt>
                      <c:pt idx="4717">
                        <c:v>1.4751655734331419E-12</c:v>
                      </c:pt>
                      <c:pt idx="4718">
                        <c:v>1.4729669504501918E-12</c:v>
                      </c:pt>
                      <c:pt idx="4719">
                        <c:v>1.4707723290840742E-12</c:v>
                      </c:pt>
                      <c:pt idx="4720">
                        <c:v>1.4685816890933804E-12</c:v>
                      </c:pt>
                      <c:pt idx="4721">
                        <c:v>1.466395010236705E-12</c:v>
                      </c:pt>
                      <c:pt idx="4722">
                        <c:v>1.4642122722726516E-12</c:v>
                      </c:pt>
                      <c:pt idx="4723">
                        <c:v>1.4620334549598111E-12</c:v>
                      </c:pt>
                      <c:pt idx="4724">
                        <c:v>1.4598585380567777E-12</c:v>
                      </c:pt>
                      <c:pt idx="4725">
                        <c:v>1.4576875013512159E-12</c:v>
                      </c:pt>
                      <c:pt idx="4726">
                        <c:v>1.4555203274445433E-12</c:v>
                      </c:pt>
                      <c:pt idx="4727">
                        <c:v>1.4533570009863612E-12</c:v>
                      </c:pt>
                      <c:pt idx="4728">
                        <c:v>1.4511975059934673E-12</c:v>
                      </c:pt>
                      <c:pt idx="4729">
                        <c:v>1.4490418264826644E-12</c:v>
                      </c:pt>
                      <c:pt idx="4730">
                        <c:v>1.4468899464707564E-12</c:v>
                      </c:pt>
                      <c:pt idx="4731">
                        <c:v>1.4447418499745545E-12</c:v>
                      </c:pt>
                      <c:pt idx="4732">
                        <c:v>1.4425975210108487E-12</c:v>
                      </c:pt>
                      <c:pt idx="4733">
                        <c:v>1.4404569435964618E-12</c:v>
                      </c:pt>
                      <c:pt idx="4734">
                        <c:v>1.4383201017481787E-12</c:v>
                      </c:pt>
                      <c:pt idx="4735">
                        <c:v>1.43618697948281E-12</c:v>
                      </c:pt>
                      <c:pt idx="4736">
                        <c:v>1.4340575608171649E-12</c:v>
                      </c:pt>
                      <c:pt idx="4737">
                        <c:v>1.4319318297680405E-12</c:v>
                      </c:pt>
                      <c:pt idx="4738">
                        <c:v>1.4298097703522414E-12</c:v>
                      </c:pt>
                      <c:pt idx="4739">
                        <c:v>1.427691366586571E-12</c:v>
                      </c:pt>
                      <c:pt idx="4740">
                        <c:v>1.4255766024878391E-12</c:v>
                      </c:pt>
                      <c:pt idx="4741">
                        <c:v>1.4234654620728428E-12</c:v>
                      </c:pt>
                      <c:pt idx="4742">
                        <c:v>1.4213579293583867E-12</c:v>
                      </c:pt>
                      <c:pt idx="4743">
                        <c:v>1.4192539883612741E-12</c:v>
                      </c:pt>
                      <c:pt idx="4744">
                        <c:v>1.4171536230983152E-12</c:v>
                      </c:pt>
                      <c:pt idx="4745">
                        <c:v>1.4150568175863011E-12</c:v>
                      </c:pt>
                      <c:pt idx="4746">
                        <c:v>1.4129635558420472E-12</c:v>
                      </c:pt>
                      <c:pt idx="4747">
                        <c:v>1.4108738218823579E-12</c:v>
                      </c:pt>
                      <c:pt idx="4748">
                        <c:v>1.4087875997240249E-12</c:v>
                      </c:pt>
                      <c:pt idx="4749">
                        <c:v>1.4067048733838632E-12</c:v>
                      </c:pt>
                      <c:pt idx="4750">
                        <c:v>1.4046256268786652E-12</c:v>
                      </c:pt>
                      <c:pt idx="4751">
                        <c:v>1.4025498442252464E-12</c:v>
                      </c:pt>
                      <c:pt idx="4752">
                        <c:v>1.4004775094404105E-12</c:v>
                      </c:pt>
                      <c:pt idx="4753">
                        <c:v>1.3984086065409496E-12</c:v>
                      </c:pt>
                      <c:pt idx="4754">
                        <c:v>1.3963431195436783E-12</c:v>
                      </c:pt>
                      <c:pt idx="4755">
                        <c:v>1.3942810324653955E-12</c:v>
                      </c:pt>
                      <c:pt idx="4756">
                        <c:v>1.3922223293229101E-12</c:v>
                      </c:pt>
                      <c:pt idx="4757">
                        <c:v>1.3901669941330143E-12</c:v>
                      </c:pt>
                      <c:pt idx="4758">
                        <c:v>1.3881150109125238E-12</c:v>
                      </c:pt>
                      <c:pt idx="4759">
                        <c:v>1.3860663636782355E-12</c:v>
                      </c:pt>
                      <c:pt idx="4760">
                        <c:v>1.3840210364469546E-12</c:v>
                      </c:pt>
                      <c:pt idx="4761">
                        <c:v>1.3819790132354835E-12</c:v>
                      </c:pt>
                      <c:pt idx="4762">
                        <c:v>1.3799402780606323E-12</c:v>
                      </c:pt>
                      <c:pt idx="4763">
                        <c:v>1.3779048149391983E-12</c:v>
                      </c:pt>
                      <c:pt idx="4764">
                        <c:v>1.3758726078879866E-12</c:v>
                      </c:pt>
                      <c:pt idx="4765">
                        <c:v>1.3738436409237999E-12</c:v>
                      </c:pt>
                      <c:pt idx="4766">
                        <c:v>1.3718178980634475E-12</c:v>
                      </c:pt>
                      <c:pt idx="4767">
                        <c:v>1.3697953633205176E-12</c:v>
                      </c:pt>
                      <c:pt idx="4768">
                        <c:v>1.367776007194453E-12</c:v>
                      </c:pt>
                      <c:pt idx="4769">
                        <c:v>1.3657598043481461E-12</c:v>
                      </c:pt>
                      <c:pt idx="4770">
                        <c:v>1.3637467437896956E-12</c:v>
                      </c:pt>
                      <c:pt idx="4771">
                        <c:v>1.3617368145272226E-12</c:v>
                      </c:pt>
                      <c:pt idx="4772">
                        <c:v>1.3597300055688322E-12</c:v>
                      </c:pt>
                      <c:pt idx="4773">
                        <c:v>1.3577263059226342E-12</c:v>
                      </c:pt>
                      <c:pt idx="4774">
                        <c:v>1.3557257045967397E-12</c:v>
                      </c:pt>
                      <c:pt idx="4775">
                        <c:v>1.3537281905992647E-12</c:v>
                      </c:pt>
                      <c:pt idx="4776">
                        <c:v>1.3517337529383066E-12</c:v>
                      </c:pt>
                      <c:pt idx="4777">
                        <c:v>1.3497423806219886E-12</c:v>
                      </c:pt>
                      <c:pt idx="4778">
                        <c:v>1.3477540626584205E-12</c:v>
                      </c:pt>
                      <c:pt idx="4779">
                        <c:v>1.3457687880557009E-12</c:v>
                      </c:pt>
                      <c:pt idx="4780">
                        <c:v>1.3437865458219522E-12</c:v>
                      </c:pt>
                      <c:pt idx="4781">
                        <c:v>1.3418073249652782E-12</c:v>
                      </c:pt>
                      <c:pt idx="4782">
                        <c:v>1.3398311144937896E-12</c:v>
                      </c:pt>
                      <c:pt idx="4783">
                        <c:v>1.3378579034155967E-12</c:v>
                      </c:pt>
                      <c:pt idx="4784">
                        <c:v>1.3358876807388159E-12</c:v>
                      </c:pt>
                      <c:pt idx="4785">
                        <c:v>1.3339204354715507E-12</c:v>
                      </c:pt>
                      <c:pt idx="4786">
                        <c:v>1.3319561566219119E-12</c:v>
                      </c:pt>
                      <c:pt idx="4787">
                        <c:v>1.3299948331980106E-12</c:v>
                      </c:pt>
                      <c:pt idx="4788">
                        <c:v>1.3280364542079613E-12</c:v>
                      </c:pt>
                      <c:pt idx="4789">
                        <c:v>1.3260810086598701E-12</c:v>
                      </c:pt>
                      <c:pt idx="4790">
                        <c:v>1.324128485561846E-12</c:v>
                      </c:pt>
                      <c:pt idx="4791">
                        <c:v>1.3221788739219998E-12</c:v>
                      </c:pt>
                      <c:pt idx="4792">
                        <c:v>1.3202321627484421E-12</c:v>
                      </c:pt>
                      <c:pt idx="4793">
                        <c:v>1.3182883410492883E-12</c:v>
                      </c:pt>
                      <c:pt idx="4794">
                        <c:v>1.3163473978326439E-12</c:v>
                      </c:pt>
                      <c:pt idx="4795">
                        <c:v>1.3144093221066178E-12</c:v>
                      </c:pt>
                      <c:pt idx="4796">
                        <c:v>1.3124741028793217E-12</c:v>
                      </c:pt>
                      <c:pt idx="4797">
                        <c:v>1.3105417291588712E-12</c:v>
                      </c:pt>
                      <c:pt idx="4798">
                        <c:v>1.3086121899533701E-12</c:v>
                      </c:pt>
                      <c:pt idx="4799">
                        <c:v>1.3066854742709289E-12</c:v>
                      </c:pt>
                      <c:pt idx="4800">
                        <c:v>1.3047615711196593E-12</c:v>
                      </c:pt>
                      <c:pt idx="4801">
                        <c:v>1.3028404695076754E-12</c:v>
                      </c:pt>
                      <c:pt idx="4802">
                        <c:v>1.300922158443077E-12</c:v>
                      </c:pt>
                      <c:pt idx="4803">
                        <c:v>1.2990066269339854E-12</c:v>
                      </c:pt>
                      <c:pt idx="4804">
                        <c:v>1.2970938639885118E-12</c:v>
                      </c:pt>
                      <c:pt idx="4805">
                        <c:v>1.2951838586147542E-12</c:v>
                      </c:pt>
                      <c:pt idx="4806">
                        <c:v>1.2932765998208344E-12</c:v>
                      </c:pt>
                      <c:pt idx="4807">
                        <c:v>1.2913720766148516E-12</c:v>
                      </c:pt>
                      <c:pt idx="4808">
                        <c:v>1.2894702780049334E-12</c:v>
                      </c:pt>
                      <c:pt idx="4809">
                        <c:v>1.2875711929991721E-12</c:v>
                      </c:pt>
                      <c:pt idx="4810">
                        <c:v>1.285674810605684E-12</c:v>
                      </c:pt>
                      <c:pt idx="4811">
                        <c:v>1.2837811198325856E-12</c:v>
                      </c:pt>
                      <c:pt idx="4812">
                        <c:v>1.2818901096879807E-12</c:v>
                      </c:pt>
                      <c:pt idx="4813">
                        <c:v>1.2800017691799865E-12</c:v>
                      </c:pt>
                      <c:pt idx="4814">
                        <c:v>1.2781160873167007E-12</c:v>
                      </c:pt>
                      <c:pt idx="4815">
                        <c:v>1.2762330531062458E-12</c:v>
                      </c:pt>
                      <c:pt idx="4816">
                        <c:v>1.2743526555567199E-12</c:v>
                      </c:pt>
                      <c:pt idx="4817">
                        <c:v>1.2724748836762511E-12</c:v>
                      </c:pt>
                      <c:pt idx="4818">
                        <c:v>1.2705997264729325E-12</c:v>
                      </c:pt>
                      <c:pt idx="4819">
                        <c:v>1.2687271729548852E-12</c:v>
                      </c:pt>
                      <c:pt idx="4820">
                        <c:v>1.2668572121302084E-12</c:v>
                      </c:pt>
                      <c:pt idx="4821">
                        <c:v>1.2649898330070239E-12</c:v>
                      </c:pt>
                      <c:pt idx="4822">
                        <c:v>1.2631250245934422E-12</c:v>
                      </c:pt>
                      <c:pt idx="4823">
                        <c:v>1.2612627758975621E-12</c:v>
                      </c:pt>
                      <c:pt idx="4824">
                        <c:v>1.2594030759275048E-12</c:v>
                      </c:pt>
                      <c:pt idx="4825">
                        <c:v>1.2575459136913752E-12</c:v>
                      </c:pt>
                      <c:pt idx="4826">
                        <c:v>1.2556912781972835E-12</c:v>
                      </c:pt>
                      <c:pt idx="4827">
                        <c:v>1.2538391584533458E-12</c:v>
                      </c:pt>
                      <c:pt idx="4828">
                        <c:v>1.2519895434676609E-12</c:v>
                      </c:pt>
                      <c:pt idx="4829">
                        <c:v>1.2501424222483509E-12</c:v>
                      </c:pt>
                      <c:pt idx="4830">
                        <c:v>1.2482977838035203E-12</c:v>
                      </c:pt>
                      <c:pt idx="4831">
                        <c:v>1.2464556171412783E-12</c:v>
                      </c:pt>
                      <c:pt idx="4832">
                        <c:v>1.244615911269743E-12</c:v>
                      </c:pt>
                      <c:pt idx="4833">
                        <c:v>1.2427786551970164E-12</c:v>
                      </c:pt>
                      <c:pt idx="4834">
                        <c:v>1.2409438379312105E-12</c:v>
                      </c:pt>
                      <c:pt idx="4835">
                        <c:v>1.2391114484804349E-12</c:v>
                      </c:pt>
                      <c:pt idx="4836">
                        <c:v>1.2372814758528071E-12</c:v>
                      </c:pt>
                      <c:pt idx="4837">
                        <c:v>1.2354539090564233E-12</c:v>
                      </c:pt>
                      <c:pt idx="4838">
                        <c:v>1.2336287370994074E-12</c:v>
                      </c:pt>
                      <c:pt idx="4839">
                        <c:v>1.2318059489898694E-12</c:v>
                      </c:pt>
                      <c:pt idx="4840">
                        <c:v>1.2299855337359067E-12</c:v>
                      </c:pt>
                      <c:pt idx="4841">
                        <c:v>1.2281674803456369E-12</c:v>
                      </c:pt>
                      <c:pt idx="4842">
                        <c:v>1.2263517778271752E-12</c:v>
                      </c:pt>
                      <c:pt idx="4843">
                        <c:v>1.2245384151886319E-12</c:v>
                      </c:pt>
                      <c:pt idx="4844">
                        <c:v>1.2227273814381065E-12</c:v>
                      </c:pt>
                      <c:pt idx="4845">
                        <c:v>1.220918665583714E-12</c:v>
                      </c:pt>
                      <c:pt idx="4846">
                        <c:v>1.2191122566335718E-12</c:v>
                      </c:pt>
                      <c:pt idx="4847">
                        <c:v>1.2173081435957826E-12</c:v>
                      </c:pt>
                      <c:pt idx="4848">
                        <c:v>1.2155063154784589E-12</c:v>
                      </c:pt>
                      <c:pt idx="4849">
                        <c:v>1.2137067612897146E-12</c:v>
                      </c:pt>
                      <c:pt idx="4850">
                        <c:v>1.2119094700376497E-12</c:v>
                      </c:pt>
                      <c:pt idx="4851">
                        <c:v>1.2101144307303859E-12</c:v>
                      </c:pt>
                      <c:pt idx="4852">
                        <c:v>1.2083216426218296E-12</c:v>
                      </c:pt>
                      <c:pt idx="4853">
                        <c:v>1.2065311200191361E-12</c:v>
                      </c:pt>
                      <c:pt idx="4854">
                        <c:v>1.2047428567613725E-12</c:v>
                      </c:pt>
                      <c:pt idx="4855">
                        <c:v>1.2029568458315337E-12</c:v>
                      </c:pt>
                      <c:pt idx="4856">
                        <c:v>1.201173080212599E-12</c:v>
                      </c:pt>
                      <c:pt idx="4857">
                        <c:v>1.1993915528875513E-12</c:v>
                      </c:pt>
                      <c:pt idx="4858">
                        <c:v>1.197612256839382E-12</c:v>
                      </c:pt>
                      <c:pt idx="4859">
                        <c:v>1.1958351850510621E-12</c:v>
                      </c:pt>
                      <c:pt idx="4860">
                        <c:v>1.1940603305055945E-12</c:v>
                      </c:pt>
                      <c:pt idx="4861">
                        <c:v>1.1922876861859453E-12</c:v>
                      </c:pt>
                      <c:pt idx="4862">
                        <c:v>1.1905172450751051E-12</c:v>
                      </c:pt>
                      <c:pt idx="4863">
                        <c:v>1.1887490001560625E-12</c:v>
                      </c:pt>
                      <c:pt idx="4864">
                        <c:v>1.1869829444117917E-12</c:v>
                      </c:pt>
                      <c:pt idx="4865">
                        <c:v>1.1852190708252931E-12</c:v>
                      </c:pt>
                      <c:pt idx="4866">
                        <c:v>1.1834573723795332E-12</c:v>
                      </c:pt>
                      <c:pt idx="4867">
                        <c:v>1.1816978420575029E-12</c:v>
                      </c:pt>
                      <c:pt idx="4868">
                        <c:v>1.1799404728421921E-12</c:v>
                      </c:pt>
                      <c:pt idx="4869">
                        <c:v>1.1781852577165784E-12</c:v>
                      </c:pt>
                      <c:pt idx="4870">
                        <c:v>1.1764321896636469E-12</c:v>
                      </c:pt>
                      <c:pt idx="4871">
                        <c:v>1.1746812616663864E-12</c:v>
                      </c:pt>
                      <c:pt idx="4872">
                        <c:v>1.1729324667077702E-12</c:v>
                      </c:pt>
                      <c:pt idx="4873">
                        <c:v>1.1711857977707943E-12</c:v>
                      </c:pt>
                      <c:pt idx="4874">
                        <c:v>1.1694412478384361E-12</c:v>
                      </c:pt>
                      <c:pt idx="4875">
                        <c:v>1.1676988098936867E-12</c:v>
                      </c:pt>
                      <c:pt idx="4876">
                        <c:v>1.1659584769195178E-12</c:v>
                      </c:pt>
                      <c:pt idx="4877">
                        <c:v>1.1642202418989251E-12</c:v>
                      </c:pt>
                      <c:pt idx="4878">
                        <c:v>1.1624840978148876E-12</c:v>
                      </c:pt>
                      <c:pt idx="4879">
                        <c:v>1.1607500376503949E-12</c:v>
                      </c:pt>
                      <c:pt idx="4880">
                        <c:v>1.1590180543884193E-12</c:v>
                      </c:pt>
                      <c:pt idx="4881">
                        <c:v>1.1572881410119574E-12</c:v>
                      </c:pt>
                      <c:pt idx="4882">
                        <c:v>1.1555602905039865E-12</c:v>
                      </c:pt>
                      <c:pt idx="4883">
                        <c:v>1.1538344958474914E-12</c:v>
                      </c:pt>
                      <c:pt idx="4884">
                        <c:v>1.1521107500254615E-12</c:v>
                      </c:pt>
                      <c:pt idx="4885">
                        <c:v>1.1503890460208698E-12</c:v>
                      </c:pt>
                      <c:pt idx="4886">
                        <c:v>1.1486693768167122E-12</c:v>
                      </c:pt>
                      <c:pt idx="4887">
                        <c:v>1.1469517353959664E-12</c:v>
                      </c:pt>
                      <c:pt idx="4888">
                        <c:v>1.1452361147416171E-12</c:v>
                      </c:pt>
                      <c:pt idx="4889">
                        <c:v>1.1435225078366546E-12</c:v>
                      </c:pt>
                      <c:pt idx="4890">
                        <c:v>1.1418109076640556E-12</c:v>
                      </c:pt>
                      <c:pt idx="4891">
                        <c:v>1.1401013072068063E-12</c:v>
                      </c:pt>
                      <c:pt idx="4892">
                        <c:v>1.1383936994478897E-12</c:v>
                      </c:pt>
                      <c:pt idx="4893">
                        <c:v>1.1366880773702905E-12</c:v>
                      </c:pt>
                      <c:pt idx="4894">
                        <c:v>1.1349844353700453E-12</c:v>
                      </c:pt>
                      <c:pt idx="4895">
                        <c:v>1.1332827720376899E-12</c:v>
                      </c:pt>
                      <c:pt idx="4896">
                        <c:v>1.1315830823945396E-12</c:v>
                      </c:pt>
                      <c:pt idx="4897">
                        <c:v>1.1298853610892862E-12</c:v>
                      </c:pt>
                      <c:pt idx="4898">
                        <c:v>1.1281896027706302E-12</c:v>
                      </c:pt>
                      <c:pt idx="4899">
                        <c:v>1.1264958020872565E-12</c:v>
                      </c:pt>
                      <c:pt idx="4900">
                        <c:v>1.1248039536878586E-12</c:v>
                      </c:pt>
                      <c:pt idx="4901">
                        <c:v>1.1231140522211293E-12</c:v>
                      </c:pt>
                      <c:pt idx="4902">
                        <c:v>1.1214260923357673E-12</c:v>
                      </c:pt>
                      <c:pt idx="4903">
                        <c:v>1.1197400686804541E-12</c:v>
                      </c:pt>
                      <c:pt idx="4904">
                        <c:v>1.1180559759038934E-12</c:v>
                      </c:pt>
                      <c:pt idx="4905">
                        <c:v>1.116373808654778E-12</c:v>
                      </c:pt>
                      <c:pt idx="4906">
                        <c:v>1.1146935615817895E-12</c:v>
                      </c:pt>
                      <c:pt idx="4907">
                        <c:v>1.1130152293336316E-12</c:v>
                      </c:pt>
                      <c:pt idx="4908">
                        <c:v>1.1113388065589923E-12</c:v>
                      </c:pt>
                      <c:pt idx="4909">
                        <c:v>1.1096642879065635E-12</c:v>
                      </c:pt>
                      <c:pt idx="4910">
                        <c:v>1.1079916680250384E-12</c:v>
                      </c:pt>
                      <c:pt idx="4911">
                        <c:v>1.106320941563109E-12</c:v>
                      </c:pt>
                      <c:pt idx="4912">
                        <c:v>1.1046521031694753E-12</c:v>
                      </c:pt>
                      <c:pt idx="4913">
                        <c:v>1.1029851474928226E-12</c:v>
                      </c:pt>
                      <c:pt idx="4914">
                        <c:v>1.1013200691818447E-12</c:v>
                      </c:pt>
                      <c:pt idx="4915">
                        <c:v>1.099656862938684E-12</c:v>
                      </c:pt>
                      <c:pt idx="4916">
                        <c:v>1.0979955240699519E-12</c:v>
                      </c:pt>
                      <c:pt idx="4917">
                        <c:v>1.0963360482424675E-12</c:v>
                      </c:pt>
                      <c:pt idx="4918">
                        <c:v>1.0946784311258597E-12</c:v>
                      </c:pt>
                      <c:pt idx="4919">
                        <c:v>1.0930226683897578E-12</c:v>
                      </c:pt>
                      <c:pt idx="4920">
                        <c:v>1.0913687557037968E-12</c:v>
                      </c:pt>
                      <c:pt idx="4921">
                        <c:v>1.0897166887375994E-12</c:v>
                      </c:pt>
                      <c:pt idx="4922">
                        <c:v>1.0880664631607943E-12</c:v>
                      </c:pt>
                      <c:pt idx="4923">
                        <c:v>1.0864180746430106E-12</c:v>
                      </c:pt>
                      <c:pt idx="4924">
                        <c:v>1.084771518853883E-12</c:v>
                      </c:pt>
                      <c:pt idx="4925">
                        <c:v>1.083126791463029E-12</c:v>
                      </c:pt>
                      <c:pt idx="4926">
                        <c:v>1.0814838881400891E-12</c:v>
                      </c:pt>
                      <c:pt idx="4927">
                        <c:v>1.0798428045546921E-12</c:v>
                      </c:pt>
                      <c:pt idx="4928">
                        <c:v>1.0782035363764557E-12</c:v>
                      </c:pt>
                      <c:pt idx="4929">
                        <c:v>1.0765660792750197E-12</c:v>
                      </c:pt>
                      <c:pt idx="4930">
                        <c:v>1.0749304289200024E-12</c:v>
                      </c:pt>
                      <c:pt idx="4931">
                        <c:v>1.0732965809810491E-12</c:v>
                      </c:pt>
                      <c:pt idx="4932">
                        <c:v>1.0716645311277718E-12</c:v>
                      </c:pt>
                      <c:pt idx="4933">
                        <c:v>1.0700342750298052E-12</c:v>
                      </c:pt>
                      <c:pt idx="4934">
                        <c:v>1.0684058083567843E-12</c:v>
                      </c:pt>
                      <c:pt idx="4935">
                        <c:v>1.066779126778332E-12</c:v>
                      </c:pt>
                      <c:pt idx="4936">
                        <c:v>1.0649330886207422E-12</c:v>
                      </c:pt>
                      <c:pt idx="4937">
                        <c:v>1.0628925452253479E-12</c:v>
                      </c:pt>
                      <c:pt idx="4938">
                        <c:v>1.0608540671103006E-12</c:v>
                      </c:pt>
                      <c:pt idx="4939">
                        <c:v>1.0588176495791815E-12</c:v>
                      </c:pt>
                      <c:pt idx="4940">
                        <c:v>1.056783287935559E-12</c:v>
                      </c:pt>
                      <c:pt idx="4941">
                        <c:v>1.0547509774829911E-12</c:v>
                      </c:pt>
                      <c:pt idx="4942">
                        <c:v>1.0527207135250581E-12</c:v>
                      </c:pt>
                      <c:pt idx="4943">
                        <c:v>1.050692491365323E-12</c:v>
                      </c:pt>
                      <c:pt idx="4944">
                        <c:v>1.0486663063073553E-12</c:v>
                      </c:pt>
                      <c:pt idx="4945">
                        <c:v>1.0466421536547236E-12</c:v>
                      </c:pt>
                      <c:pt idx="4946">
                        <c:v>1.0446200287110025E-12</c:v>
                      </c:pt>
                      <c:pt idx="4947">
                        <c:v>1.0425999267797495E-12</c:v>
                      </c:pt>
                      <c:pt idx="4948">
                        <c:v>1.0405818431645456E-12</c:v>
                      </c:pt>
                      <c:pt idx="4949">
                        <c:v>1.0385657731689538E-12</c:v>
                      </c:pt>
                      <c:pt idx="4950">
                        <c:v>1.0365517120965494E-12</c:v>
                      </c:pt>
                      <c:pt idx="4951">
                        <c:v>1.0345396552508942E-12</c:v>
                      </c:pt>
                      <c:pt idx="4952">
                        <c:v>1.0325295979355523E-12</c:v>
                      </c:pt>
                      <c:pt idx="4953">
                        <c:v>1.0305215354541049E-12</c:v>
                      </c:pt>
                      <c:pt idx="4954">
                        <c:v>1.0285154631101141E-12</c:v>
                      </c:pt>
                      <c:pt idx="4955">
                        <c:v>1.0265113762071554E-12</c:v>
                      </c:pt>
                      <c:pt idx="4956">
                        <c:v>1.0245092700487913E-12</c:v>
                      </c:pt>
                      <c:pt idx="4957">
                        <c:v>1.0225091399385858E-12</c:v>
                      </c:pt>
                      <c:pt idx="4958">
                        <c:v>1.0205109811801186E-12</c:v>
                      </c:pt>
                      <c:pt idx="4959">
                        <c:v>1.0185147890769601E-12</c:v>
                      </c:pt>
                      <c:pt idx="4960">
                        <c:v>1.0165205589326662E-12</c:v>
                      </c:pt>
                      <c:pt idx="4961">
                        <c:v>1.0145282860508185E-12</c:v>
                      </c:pt>
                      <c:pt idx="4962">
                        <c:v>1.0125379657349797E-12</c:v>
                      </c:pt>
                      <c:pt idx="4963">
                        <c:v>1.0105495932887187E-12</c:v>
                      </c:pt>
                      <c:pt idx="4964">
                        <c:v>1.0085631640156105E-12</c:v>
                      </c:pt>
                      <c:pt idx="4965">
                        <c:v>1.0065786732192126E-12</c:v>
                      </c:pt>
                      <c:pt idx="4966">
                        <c:v>1.0045961163286171E-12</c:v>
                      </c:pt>
                      <c:pt idx="4967">
                        <c:v>1.0026154898975152E-12</c:v>
                      </c:pt>
                      <c:pt idx="4968">
                        <c:v>1.0006367909977892E-12</c:v>
                      </c:pt>
                      <c:pt idx="4969">
                        <c:v>9.9866001669706264E-13</c:v>
                      </c:pt>
                      <c:pt idx="4970">
                        <c:v>9.9668516406294192E-13</c:v>
                      </c:pt>
                      <c:pt idx="4971">
                        <c:v>9.9471223016305598E-13</c:v>
                      </c:pt>
                      <c:pt idx="4972">
                        <c:v>9.9274121206501666E-13</c:v>
                      </c:pt>
                      <c:pt idx="4973">
                        <c:v>9.907721068364414E-13</c:v>
                      </c:pt>
                      <c:pt idx="4974">
                        <c:v>9.8880491154495414E-13</c:v>
                      </c:pt>
                      <c:pt idx="4975">
                        <c:v>9.8683962325816064E-13</c:v>
                      </c:pt>
                      <c:pt idx="4976">
                        <c:v>9.8487623904369087E-13</c:v>
                      </c:pt>
                      <c:pt idx="4977">
                        <c:v>9.8291475596915524E-13</c:v>
                      </c:pt>
                      <c:pt idx="4978">
                        <c:v>9.8095517110217787E-13</c:v>
                      </c:pt>
                      <c:pt idx="4979">
                        <c:v>9.7899748151036533E-13</c:v>
                      </c:pt>
                      <c:pt idx="4980">
                        <c:v>9.7704168426134638E-13</c:v>
                      </c:pt>
                      <c:pt idx="4981">
                        <c:v>9.7508777642273325E-13</c:v>
                      </c:pt>
                      <c:pt idx="4982">
                        <c:v>9.731357550621428E-13</c:v>
                      </c:pt>
                      <c:pt idx="4983">
                        <c:v>9.7118561724719914E-13</c:v>
                      </c:pt>
                      <c:pt idx="4984">
                        <c:v>9.6923736004550805E-13</c:v>
                      </c:pt>
                      <c:pt idx="4985">
                        <c:v>9.6729098052469909E-13</c:v>
                      </c:pt>
                      <c:pt idx="4986">
                        <c:v>9.6534647575238368E-13</c:v>
                      </c:pt>
                      <c:pt idx="4987">
                        <c:v>9.6340384279617968E-13</c:v>
                      </c:pt>
                      <c:pt idx="4988">
                        <c:v>9.6146307872371063E-13</c:v>
                      </c:pt>
                      <c:pt idx="4989">
                        <c:v>9.5952418060258246E-13</c:v>
                      </c:pt>
                      <c:pt idx="4990">
                        <c:v>9.5758714550042457E-13</c:v>
                      </c:pt>
                      <c:pt idx="4991">
                        <c:v>9.5565197048484836E-13</c:v>
                      </c:pt>
                      <c:pt idx="4992">
                        <c:v>9.537186526234721E-13</c:v>
                      </c:pt>
                      <c:pt idx="4993">
                        <c:v>9.5178718898391892E-13</c:v>
                      </c:pt>
                      <c:pt idx="4994">
                        <c:v>9.4985757663380042E-13</c:v>
                      </c:pt>
                      <c:pt idx="4995">
                        <c:v>9.4792981264072902E-13</c:v>
                      </c:pt>
                      <c:pt idx="4996">
                        <c:v>9.4600389421159852E-13</c:v>
                      </c:pt>
                      <c:pt idx="4997">
                        <c:v>9.4407981962083605E-13</c:v>
                      </c:pt>
                      <c:pt idx="4998">
                        <c:v>9.4215758761537546E-13</c:v>
                      </c:pt>
                      <c:pt idx="4999">
                        <c:v>9.4023719694278997E-13</c:v>
                      </c:pt>
                      <c:pt idx="5000">
                        <c:v>9.383186463506712E-13</c:v>
                      </c:pt>
                      <c:pt idx="5001">
                        <c:v>9.3640193458659924E-13</c:v>
                      </c:pt>
                      <c:pt idx="5002">
                        <c:v>9.3448706039814245E-13</c:v>
                      </c:pt>
                      <c:pt idx="5003">
                        <c:v>9.3257402253289226E-13</c:v>
                      </c:pt>
                      <c:pt idx="5004">
                        <c:v>9.3066281973842207E-13</c:v>
                      </c:pt>
                      <c:pt idx="5005">
                        <c:v>9.2875345076230714E-13</c:v>
                      </c:pt>
                      <c:pt idx="5006">
                        <c:v>9.2684591435214413E-13</c:v>
                      </c:pt>
                      <c:pt idx="5007">
                        <c:v>9.2494020925549534E-13</c:v>
                      </c:pt>
                      <c:pt idx="5008">
                        <c:v>9.2303633421995238E-13</c:v>
                      </c:pt>
                      <c:pt idx="5009">
                        <c:v>9.211342879930895E-13</c:v>
                      </c:pt>
                      <c:pt idx="5010">
                        <c:v>9.1923406932248657E-13</c:v>
                      </c:pt>
                      <c:pt idx="5011">
                        <c:v>9.173356769557237E-13</c:v>
                      </c:pt>
                      <c:pt idx="5012">
                        <c:v>9.1543910964038581E-13</c:v>
                      </c:pt>
                      <c:pt idx="5013">
                        <c:v>9.1354436612404715E-13</c:v>
                      </c:pt>
                      <c:pt idx="5014">
                        <c:v>9.1165144515428256E-13</c:v>
                      </c:pt>
                      <c:pt idx="5015">
                        <c:v>9.0976034547868889E-13</c:v>
                      </c:pt>
                      <c:pt idx="5016">
                        <c:v>9.0787106584482835E-13</c:v>
                      </c:pt>
                      <c:pt idx="5017">
                        <c:v>9.0598360500029277E-13</c:v>
                      </c:pt>
                      <c:pt idx="5018">
                        <c:v>9.040979616926501E-13</c:v>
                      </c:pt>
                      <c:pt idx="5019">
                        <c:v>9.0221413466949237E-13</c:v>
                      </c:pt>
                      <c:pt idx="5020">
                        <c:v>9.0033212267839864E-13</c:v>
                      </c:pt>
                      <c:pt idx="5021">
                        <c:v>8.9845192446693801E-13</c:v>
                      </c:pt>
                      <c:pt idx="5022">
                        <c:v>8.9657353878270147E-13</c:v>
                      </c:pt>
                      <c:pt idx="5023">
                        <c:v>8.9469696437326326E-13</c:v>
                      </c:pt>
                      <c:pt idx="5024">
                        <c:v>8.9282219998620327E-13</c:v>
                      </c:pt>
                      <c:pt idx="5025">
                        <c:v>8.9094924436910129E-13</c:v>
                      </c:pt>
                      <c:pt idx="5026">
                        <c:v>8.8907809642079686E-13</c:v>
                      </c:pt>
                      <c:pt idx="5027">
                        <c:v>8.8720875608980181E-13</c:v>
                      </c:pt>
                      <c:pt idx="5028">
                        <c:v>8.8534122376930564E-13</c:v>
                      </c:pt>
                      <c:pt idx="5029">
                        <c:v>8.8347549985406272E-13</c:v>
                      </c:pt>
                      <c:pt idx="5030">
                        <c:v>8.8161158473883408E-13</c:v>
                      </c:pt>
                      <c:pt idx="5031">
                        <c:v>8.7974947881838442E-13</c:v>
                      </c:pt>
                      <c:pt idx="5032">
                        <c:v>8.778891824874687E-13</c:v>
                      </c:pt>
                      <c:pt idx="5033">
                        <c:v>8.7603069614084697E-13</c:v>
                      </c:pt>
                      <c:pt idx="5034">
                        <c:v>8.7417402017327885E-13</c:v>
                      </c:pt>
                      <c:pt idx="5035">
                        <c:v>8.7231915497953073E-13</c:v>
                      </c:pt>
                      <c:pt idx="5036">
                        <c:v>8.7046610095435084E-13</c:v>
                      </c:pt>
                      <c:pt idx="5037">
                        <c:v>8.6861485849251102E-13</c:v>
                      </c:pt>
                      <c:pt idx="5038">
                        <c:v>8.6676542798876545E-13</c:v>
                      </c:pt>
                      <c:pt idx="5039">
                        <c:v>8.6491780983787426E-13</c:v>
                      </c:pt>
                      <c:pt idx="5040">
                        <c:v>8.6307200443460313E-13</c:v>
                      </c:pt>
                      <c:pt idx="5041">
                        <c:v>8.61228012173701E-13</c:v>
                      </c:pt>
                      <c:pt idx="5042">
                        <c:v>8.5938583344994526E-13</c:v>
                      </c:pt>
                      <c:pt idx="5043">
                        <c:v>8.5754546865807817E-13</c:v>
                      </c:pt>
                      <c:pt idx="5044">
                        <c:v>8.5570691819286592E-13</c:v>
                      </c:pt>
                      <c:pt idx="5045">
                        <c:v>8.5387018244907431E-13</c:v>
                      </c:pt>
                      <c:pt idx="5046">
                        <c:v>8.5203526182145205E-13</c:v>
                      </c:pt>
                      <c:pt idx="5047">
                        <c:v>8.502021567047707E-13</c:v>
                      </c:pt>
                      <c:pt idx="5048">
                        <c:v>8.4837086749378452E-13</c:v>
                      </c:pt>
                      <c:pt idx="5049">
                        <c:v>8.465413945832592E-13</c:v>
                      </c:pt>
                      <c:pt idx="5050">
                        <c:v>8.4471373836794327E-13</c:v>
                      </c:pt>
                      <c:pt idx="5051">
                        <c:v>8.4288789924260897E-13</c:v>
                      </c:pt>
                      <c:pt idx="5052">
                        <c:v>8.4106387760201008E-13</c:v>
                      </c:pt>
                      <c:pt idx="5053">
                        <c:v>8.3924167384090673E-13</c:v>
                      </c:pt>
                      <c:pt idx="5054">
                        <c:v>8.3742128835406511E-13</c:v>
                      </c:pt>
                      <c:pt idx="5055">
                        <c:v>8.3560272153623324E-13</c:v>
                      </c:pt>
                      <c:pt idx="5056">
                        <c:v>8.337859751774128E-13</c:v>
                      </c:pt>
                      <c:pt idx="5057">
                        <c:v>8.3197105244412973E-13</c:v>
                      </c:pt>
                      <c:pt idx="5058">
                        <c:v>8.3015795498943875E-13</c:v>
                      </c:pt>
                      <c:pt idx="5059">
                        <c:v>8.2834668445169647E-13</c:v>
                      </c:pt>
                      <c:pt idx="5060">
                        <c:v>8.2653724246928213E-13</c:v>
                      </c:pt>
                      <c:pt idx="5061">
                        <c:v>8.247296306805584E-13</c:v>
                      </c:pt>
                      <c:pt idx="5062">
                        <c:v>8.2292385072389349E-13</c:v>
                      </c:pt>
                      <c:pt idx="5063">
                        <c:v>8.2111990423765494E-13</c:v>
                      </c:pt>
                      <c:pt idx="5064">
                        <c:v>8.1931779286021703E-13</c:v>
                      </c:pt>
                      <c:pt idx="5065">
                        <c:v>8.1751751822994232E-13</c:v>
                      </c:pt>
                      <c:pt idx="5066">
                        <c:v>8.1571908198519802E-13</c:v>
                      </c:pt>
                      <c:pt idx="5067">
                        <c:v>8.1392248576435288E-13</c:v>
                      </c:pt>
                      <c:pt idx="5068">
                        <c:v>8.1212773120577491E-13</c:v>
                      </c:pt>
                      <c:pt idx="5069">
                        <c:v>8.103348199478378E-13</c:v>
                      </c:pt>
                      <c:pt idx="5070">
                        <c:v>8.085437536289036E-13</c:v>
                      </c:pt>
                      <c:pt idx="5071">
                        <c:v>8.0675453399415801E-13</c:v>
                      </c:pt>
                      <c:pt idx="5072">
                        <c:v>8.0496716335041319E-13</c:v>
                      </c:pt>
                      <c:pt idx="5073">
                        <c:v>8.0318164418644547E-13</c:v>
                      </c:pt>
                      <c:pt idx="5074">
                        <c:v>8.0139797899107662E-13</c:v>
                      </c:pt>
                      <c:pt idx="5075">
                        <c:v>7.9961617025315114E-13</c:v>
                      </c:pt>
                      <c:pt idx="5076">
                        <c:v>7.9783622046149555E-13</c:v>
                      </c:pt>
                      <c:pt idx="5077">
                        <c:v>7.9605813210494334E-13</c:v>
                      </c:pt>
                      <c:pt idx="5078">
                        <c:v>7.9428190767233314E-13</c:v>
                      </c:pt>
                      <c:pt idx="5079">
                        <c:v>7.9250754965249208E-13</c:v>
                      </c:pt>
                      <c:pt idx="5080">
                        <c:v>7.9073506053425324E-13</c:v>
                      </c:pt>
                      <c:pt idx="5081">
                        <c:v>7.8896444280644889E-13</c:v>
                      </c:pt>
                      <c:pt idx="5082">
                        <c:v>7.8719569895791263E-13</c:v>
                      </c:pt>
                      <c:pt idx="5083">
                        <c:v>7.8542883147748269E-13</c:v>
                      </c:pt>
                      <c:pt idx="5084">
                        <c:v>7.836638428539866E-13</c:v>
                      </c:pt>
                      <c:pt idx="5085">
                        <c:v>7.8190073557625694E-13</c:v>
                      </c:pt>
                      <c:pt idx="5086">
                        <c:v>7.8013951225055402E-13</c:v>
                      </c:pt>
                      <c:pt idx="5087">
                        <c:v>7.7838017607195939E-13</c:v>
                      </c:pt>
                      <c:pt idx="5088">
                        <c:v>7.7662273041349345E-13</c:v>
                      </c:pt>
                      <c:pt idx="5089">
                        <c:v>7.7486717864820052E-13</c:v>
                      </c:pt>
                      <c:pt idx="5090">
                        <c:v>7.7311352414910756E-13</c:v>
                      </c:pt>
                      <c:pt idx="5091">
                        <c:v>7.7136177028924778E-13</c:v>
                      </c:pt>
                      <c:pt idx="5092">
                        <c:v>7.6961192044165946E-13</c:v>
                      </c:pt>
                      <c:pt idx="5093">
                        <c:v>7.6786397797936956E-13</c:v>
                      </c:pt>
                      <c:pt idx="5094">
                        <c:v>7.6611794627541098E-13</c:v>
                      </c:pt>
                      <c:pt idx="5095">
                        <c:v>7.6437382870281655E-13</c:v>
                      </c:pt>
                      <c:pt idx="5096">
                        <c:v>7.6263162863461917E-13</c:v>
                      </c:pt>
                      <c:pt idx="5097">
                        <c:v>7.6089134944385743E-13</c:v>
                      </c:pt>
                      <c:pt idx="5098">
                        <c:v>7.5915299450355221E-13</c:v>
                      </c:pt>
                      <c:pt idx="5099">
                        <c:v>7.5741656718674835E-13</c:v>
                      </c:pt>
                      <c:pt idx="5100">
                        <c:v>7.5568207086640365E-13</c:v>
                      </c:pt>
                      <c:pt idx="5101">
                        <c:v>7.539495090378769E-13</c:v>
                      </c:pt>
                      <c:pt idx="5102">
                        <c:v>7.5221888583343994E-13</c:v>
                      </c:pt>
                      <c:pt idx="5103">
                        <c:v>7.5049020557157981E-13</c:v>
                      </c:pt>
                      <c:pt idx="5104">
                        <c:v>7.4876347257079089E-13</c:v>
                      </c:pt>
                      <c:pt idx="5105">
                        <c:v>7.4703869114956627E-13</c:v>
                      </c:pt>
                      <c:pt idx="5106">
                        <c:v>7.4531586562640014E-13</c:v>
                      </c:pt>
                      <c:pt idx="5107">
                        <c:v>7.4359500031979187E-13</c:v>
                      </c:pt>
                      <c:pt idx="5108">
                        <c:v>7.4187609954822937E-13</c:v>
                      </c:pt>
                      <c:pt idx="5109">
                        <c:v>7.4015916763020664E-13</c:v>
                      </c:pt>
                      <c:pt idx="5110">
                        <c:v>7.3844420888421698E-13</c:v>
                      </c:pt>
                      <c:pt idx="5111">
                        <c:v>7.3673122762876003E-13</c:v>
                      </c:pt>
                      <c:pt idx="5112">
                        <c:v>7.3502022818232372E-13</c:v>
                      </c:pt>
                      <c:pt idx="5113">
                        <c:v>7.3331121486340205E-13</c:v>
                      </c:pt>
                      <c:pt idx="5114">
                        <c:v>7.3160419199048852E-13</c:v>
                      </c:pt>
                      <c:pt idx="5115">
                        <c:v>7.3002040626831539E-13</c:v>
                      </c:pt>
                      <c:pt idx="5116">
                        <c:v>7.2970468455426634E-13</c:v>
                      </c:pt>
                      <c:pt idx="5117">
                        <c:v>7.2938960480402676E-13</c:v>
                      </c:pt>
                      <c:pt idx="5118">
                        <c:v>7.2907516740193178E-13</c:v>
                      </c:pt>
                      <c:pt idx="5119">
                        <c:v>7.2876137273234514E-13</c:v>
                      </c:pt>
                      <c:pt idx="5120">
                        <c:v>7.2844822117959624E-13</c:v>
                      </c:pt>
                      <c:pt idx="5121">
                        <c:v>7.2813571312804315E-13</c:v>
                      </c:pt>
                      <c:pt idx="5122">
                        <c:v>7.2782384896202689E-13</c:v>
                      </c:pt>
                      <c:pt idx="5123">
                        <c:v>7.2751262906589997E-13</c:v>
                      </c:pt>
                      <c:pt idx="5124">
                        <c:v>7.272020538240027E-13</c:v>
                      </c:pt>
                      <c:pt idx="5125">
                        <c:v>7.2689212362068174E-13</c:v>
                      </c:pt>
                      <c:pt idx="5126">
                        <c:v>7.2658283884028972E-13</c:v>
                      </c:pt>
                      <c:pt idx="5127">
                        <c:v>7.2627419986716743E-13</c:v>
                      </c:pt>
                      <c:pt idx="5128">
                        <c:v>7.2596620708566186E-13</c:v>
                      </c:pt>
                      <c:pt idx="5129">
                        <c:v>7.256588608801242E-13</c:v>
                      </c:pt>
                      <c:pt idx="5130">
                        <c:v>7.2535216163489628E-13</c:v>
                      </c:pt>
                      <c:pt idx="5131">
                        <c:v>7.2504610973432445E-13</c:v>
                      </c:pt>
                      <c:pt idx="5132">
                        <c:v>7.2474070556276084E-13</c:v>
                      </c:pt>
                      <c:pt idx="5133">
                        <c:v>7.2443594950454676E-13</c:v>
                      </c:pt>
                      <c:pt idx="5134">
                        <c:v>7.2413184194403422E-13</c:v>
                      </c:pt>
                      <c:pt idx="5135">
                        <c:v>7.2382838326556403E-13</c:v>
                      </c:pt>
                      <c:pt idx="5136">
                        <c:v>7.2352557385348306E-13</c:v>
                      </c:pt>
                      <c:pt idx="5137">
                        <c:v>7.2322341409214332E-13</c:v>
                      </c:pt>
                      <c:pt idx="5138">
                        <c:v>7.2292190436588593E-13</c:v>
                      </c:pt>
                      <c:pt idx="5139">
                        <c:v>7.2262104505905735E-13</c:v>
                      </c:pt>
                      <c:pt idx="5140">
                        <c:v>7.2232083655600969E-13</c:v>
                      </c:pt>
                      <c:pt idx="5141">
                        <c:v>7.2202127924108436E-13</c:v>
                      </c:pt>
                      <c:pt idx="5142">
                        <c:v>7.2172237349862754E-13</c:v>
                      </c:pt>
                      <c:pt idx="5143">
                        <c:v>7.2142411971299174E-13</c:v>
                      </c:pt>
                      <c:pt idx="5144">
                        <c:v>7.2112651826851756E-13</c:v>
                      </c:pt>
                      <c:pt idx="5145">
                        <c:v>7.2082956954955167E-13</c:v>
                      </c:pt>
                      <c:pt idx="5146">
                        <c:v>7.2053327394040691E-13</c:v>
                      </c:pt>
                      <c:pt idx="5147">
                        <c:v>7.2023763187547568E-13</c:v>
                      </c:pt>
                      <c:pt idx="5148">
                        <c:v>7.1994264391341833E-13</c:v>
                      </c:pt>
                      <c:pt idx="5149">
                        <c:v>7.1964831063072722E-13</c:v>
                      </c:pt>
                      <c:pt idx="5150">
                        <c:v>7.1935463260390151E-13</c:v>
                      </c:pt>
                      <c:pt idx="5151">
                        <c:v>7.1906161040944518E-13</c:v>
                      </c:pt>
                      <c:pt idx="5152">
                        <c:v>7.1876924462385143E-13</c:v>
                      </c:pt>
                      <c:pt idx="5153">
                        <c:v>7.184775358236187E-13</c:v>
                      </c:pt>
                      <c:pt idx="5154">
                        <c:v>7.1818648458525158E-13</c:v>
                      </c:pt>
                      <c:pt idx="5155">
                        <c:v>7.1789609148524276E-13</c:v>
                      </c:pt>
                      <c:pt idx="5156">
                        <c:v>7.1760635710009704E-13</c:v>
                      </c:pt>
                      <c:pt idx="5157">
                        <c:v>7.1731728200630113E-13</c:v>
                      </c:pt>
                      <c:pt idx="5158">
                        <c:v>7.1702886678037146E-13</c:v>
                      </c:pt>
                      <c:pt idx="5159">
                        <c:v>7.167411119987887E-13</c:v>
                      </c:pt>
                      <c:pt idx="5160">
                        <c:v>7.1645401823806379E-13</c:v>
                      </c:pt>
                      <c:pt idx="5161">
                        <c:v>7.1616758607468913E-13</c:v>
                      </c:pt>
                      <c:pt idx="5162">
                        <c:v>7.1588181608516951E-13</c:v>
                      </c:pt>
                      <c:pt idx="5163">
                        <c:v>7.1559670884599722E-13</c:v>
                      </c:pt>
                      <c:pt idx="5164">
                        <c:v>7.1531226493367169E-13</c:v>
                      </c:pt>
                      <c:pt idx="5165">
                        <c:v>7.1502848492469652E-13</c:v>
                      </c:pt>
                      <c:pt idx="5166">
                        <c:v>7.1474536939556541E-13</c:v>
                      </c:pt>
                      <c:pt idx="5167">
                        <c:v>7.1446291892277648E-13</c:v>
                      </c:pt>
                      <c:pt idx="5168">
                        <c:v>7.1418113408283434E-13</c:v>
                      </c:pt>
                      <c:pt idx="5169">
                        <c:v>7.1390001545223217E-13</c:v>
                      </c:pt>
                      <c:pt idx="5170">
                        <c:v>7.1361956360747376E-13</c:v>
                      </c:pt>
                      <c:pt idx="5171">
                        <c:v>7.1333977912505252E-13</c:v>
                      </c:pt>
                      <c:pt idx="5172">
                        <c:v>7.1306066258146686E-13</c:v>
                      </c:pt>
                      <c:pt idx="5173">
                        <c:v>7.1278221455321554E-13</c:v>
                      </c:pt>
                      <c:pt idx="5174">
                        <c:v>7.1250443561680275E-13</c:v>
                      </c:pt>
                      <c:pt idx="5175">
                        <c:v>7.1222732634872764E-13</c:v>
                      </c:pt>
                      <c:pt idx="5176">
                        <c:v>7.1195088732547713E-13</c:v>
                      </c:pt>
                      <c:pt idx="5177">
                        <c:v>7.1172863752522059E-13</c:v>
                      </c:pt>
                      <c:pt idx="5178">
                        <c:v>7.115768991682482E-13</c:v>
                      </c:pt>
                      <c:pt idx="5179">
                        <c:v>7.11425613724971E-13</c:v>
                      </c:pt>
                      <c:pt idx="5180">
                        <c:v>7.1127478151798419E-13</c:v>
                      </c:pt>
                      <c:pt idx="5181">
                        <c:v>7.1112440286988225E-13</c:v>
                      </c:pt>
                      <c:pt idx="5182">
                        <c:v>7.1097447810326006E-13</c:v>
                      </c:pt>
                      <c:pt idx="5183">
                        <c:v>7.1082500754071231E-13</c:v>
                      </c:pt>
                      <c:pt idx="5184">
                        <c:v>7.1067599150483438E-13</c:v>
                      </c:pt>
                      <c:pt idx="5185">
                        <c:v>7.1052743031822631E-13</c:v>
                      </c:pt>
                      <c:pt idx="5186">
                        <c:v>7.1037932430347148E-13</c:v>
                      </c:pt>
                      <c:pt idx="5187">
                        <c:v>7.1023167378317011E-13</c:v>
                      </c:pt>
                      <c:pt idx="5188">
                        <c:v>7.1008447907992347E-13</c:v>
                      </c:pt>
                      <c:pt idx="5189">
                        <c:v>7.0993774051631462E-13</c:v>
                      </c:pt>
                      <c:pt idx="5190">
                        <c:v>7.0979145841494934E-13</c:v>
                      </c:pt>
                      <c:pt idx="5191">
                        <c:v>7.0964563309841163E-13</c:v>
                      </c:pt>
                      <c:pt idx="5192">
                        <c:v>7.0950026488930717E-13</c:v>
                      </c:pt>
                      <c:pt idx="5193">
                        <c:v>7.0935535411022013E-13</c:v>
                      </c:pt>
                      <c:pt idx="5194">
                        <c:v>7.0921090108375592E-13</c:v>
                      </c:pt>
                      <c:pt idx="5195">
                        <c:v>7.0906690613250396E-13</c:v>
                      </c:pt>
                      <c:pt idx="5196">
                        <c:v>7.0892336957905934E-13</c:v>
                      </c:pt>
                      <c:pt idx="5197">
                        <c:v>7.0878029174601047E-13</c:v>
                      </c:pt>
                      <c:pt idx="5198">
                        <c:v>7.0863767295596438E-13</c:v>
                      </c:pt>
                      <c:pt idx="5199">
                        <c:v>7.0849551353150957E-13</c:v>
                      </c:pt>
                      <c:pt idx="5200">
                        <c:v>7.0835381379524103E-13</c:v>
                      </c:pt>
                      <c:pt idx="5201">
                        <c:v>7.0821257406975365E-13</c:v>
                      </c:pt>
                      <c:pt idx="5202">
                        <c:v>7.0807179467764222E-13</c:v>
                      </c:pt>
                      <c:pt idx="5203">
                        <c:v>7.0793147594150697E-13</c:v>
                      </c:pt>
                      <c:pt idx="5204">
                        <c:v>7.0779161818393167E-13</c:v>
                      </c:pt>
                      <c:pt idx="5205">
                        <c:v>7.0765222172751657E-13</c:v>
                      </c:pt>
                      <c:pt idx="5206">
                        <c:v>7.0751328689485656E-13</c:v>
                      </c:pt>
                      <c:pt idx="5207">
                        <c:v>7.0737481400855236E-13</c:v>
                      </c:pt>
                      <c:pt idx="5208">
                        <c:v>7.0723680339118686E-13</c:v>
                      </c:pt>
                      <c:pt idx="5209">
                        <c:v>7.0709925536536695E-13</c:v>
                      </c:pt>
                      <c:pt idx="5210">
                        <c:v>7.069621702536756E-13</c:v>
                      </c:pt>
                      <c:pt idx="5211">
                        <c:v>7.0682554837871881E-13</c:v>
                      </c:pt>
                      <c:pt idx="5212">
                        <c:v>7.0668939006308652E-13</c:v>
                      </c:pt>
                      <c:pt idx="5213">
                        <c:v>7.0655369562936664E-13</c:v>
                      </c:pt>
                      <c:pt idx="5214">
                        <c:v>7.0641846540016637E-13</c:v>
                      </c:pt>
                      <c:pt idx="5215">
                        <c:v>7.0628369969807404E-13</c:v>
                      </c:pt>
                      <c:pt idx="5216">
                        <c:v>7.0614939884568544E-13</c:v>
                      </c:pt>
                      <c:pt idx="5217">
                        <c:v>7.0601556316559445E-13</c:v>
                      </c:pt>
                      <c:pt idx="5218">
                        <c:v>7.058821929803905E-13</c:v>
                      </c:pt>
                      <c:pt idx="5219">
                        <c:v>7.0574928861268575E-13</c:v>
                      </c:pt>
                      <c:pt idx="5220">
                        <c:v>7.056168503850575E-13</c:v>
                      </c:pt>
                      <c:pt idx="5221">
                        <c:v>7.054848786201066E-13</c:v>
                      </c:pt>
                      <c:pt idx="5222">
                        <c:v>7.0535337364042743E-13</c:v>
                      </c:pt>
                      <c:pt idx="5223">
                        <c:v>7.0522233576861529E-13</c:v>
                      </c:pt>
                      <c:pt idx="5224">
                        <c:v>7.0509176532703867E-13</c:v>
                      </c:pt>
                      <c:pt idx="5225">
                        <c:v>7.0496166266766503E-13</c:v>
                      </c:pt>
                      <c:pt idx="5226">
                        <c:v>7.0483202824198325E-13</c:v>
                      </c:pt>
                      <c:pt idx="5227">
                        <c:v>7.0470286251985017E-13</c:v>
                      </c:pt>
                      <c:pt idx="5228">
                        <c:v>7.0457416597109984E-13</c:v>
                      </c:pt>
                      <c:pt idx="5229">
                        <c:v>7.0444593906558902E-13</c:v>
                      </c:pt>
                      <c:pt idx="5230">
                        <c:v>7.0431818227315197E-13</c:v>
                      </c:pt>
                      <c:pt idx="5231">
                        <c:v>7.0419089606364534E-13</c:v>
                      </c:pt>
                      <c:pt idx="5232">
                        <c:v>7.0406408090690893E-13</c:v>
                      </c:pt>
                      <c:pt idx="5233">
                        <c:v>7.0393773727278255E-13</c:v>
                      </c:pt>
                      <c:pt idx="5234">
                        <c:v>7.0381186563112264E-13</c:v>
                      </c:pt>
                      <c:pt idx="5235">
                        <c:v>7.0368646645176943E-13</c:v>
                      </c:pt>
                      <c:pt idx="5236">
                        <c:v>7.0356154020456835E-13</c:v>
                      </c:pt>
                      <c:pt idx="5237">
                        <c:v>7.0343708735936457E-13</c:v>
                      </c:pt>
                      <c:pt idx="5238">
                        <c:v>7.0331310838600363E-13</c:v>
                      </c:pt>
                      <c:pt idx="5239">
                        <c:v>7.0318960375433099E-13</c:v>
                      </c:pt>
                      <c:pt idx="5240">
                        <c:v>7.0306657393419201E-13</c:v>
                      </c:pt>
                      <c:pt idx="5241">
                        <c:v>7.0294401939543244E-13</c:v>
                      </c:pt>
                      <c:pt idx="5242">
                        <c:v>7.0282194060790309E-13</c:v>
                      </c:pt>
                      <c:pt idx="5243">
                        <c:v>7.027003380414381E-13</c:v>
                      </c:pt>
                      <c:pt idx="5244">
                        <c:v>7.0257921216588857E-13</c:v>
                      </c:pt>
                      <c:pt idx="5245">
                        <c:v>7.0245856345110584E-13</c:v>
                      </c:pt>
                      <c:pt idx="5246">
                        <c:v>7.0233839236692372E-13</c:v>
                      </c:pt>
                      <c:pt idx="5247">
                        <c:v>7.0221869938319929E-13</c:v>
                      </c:pt>
                      <c:pt idx="5248">
                        <c:v>7.020994849697662E-13</c:v>
                      </c:pt>
                      <c:pt idx="5249">
                        <c:v>7.019807495964819E-13</c:v>
                      </c:pt>
                      <c:pt idx="5250">
                        <c:v>7.0186249373317985E-13</c:v>
                      </c:pt>
                      <c:pt idx="5251">
                        <c:v>7.017447178497173E-13</c:v>
                      </c:pt>
                      <c:pt idx="5252">
                        <c:v>7.0162742241593385E-13</c:v>
                      </c:pt>
                      <c:pt idx="5253">
                        <c:v>7.0151060790167476E-13</c:v>
                      </c:pt>
                      <c:pt idx="5254">
                        <c:v>7.0139427477678558E-13</c:v>
                      </c:pt>
                      <c:pt idx="5255">
                        <c:v>7.0127842351110622E-13</c:v>
                      </c:pt>
                      <c:pt idx="5256">
                        <c:v>7.0116305457449343E-13</c:v>
                      </c:pt>
                      <c:pt idx="5257">
                        <c:v>7.0104816843678681E-13</c:v>
                      </c:pt>
                      <c:pt idx="5258">
                        <c:v>7.0093376556783778E-13</c:v>
                      </c:pt>
                      <c:pt idx="5259">
                        <c:v>7.0081984643748007E-13</c:v>
                      </c:pt>
                      <c:pt idx="5260">
                        <c:v>7.007064115155649E-13</c:v>
                      </c:pt>
                      <c:pt idx="5261">
                        <c:v>7.0059346127193802E-13</c:v>
                      </c:pt>
                      <c:pt idx="5262">
                        <c:v>7.0048099617644429E-13</c:v>
                      </c:pt>
                      <c:pt idx="5263">
                        <c:v>7.0036901669893561E-13</c:v>
                      </c:pt>
                      <c:pt idx="5264">
                        <c:v>7.0025752330924553E-13</c:v>
                      </c:pt>
                      <c:pt idx="5265">
                        <c:v>7.0014651647723091E-13</c:v>
                      </c:pt>
                      <c:pt idx="5266">
                        <c:v>7.0003599667272589E-13</c:v>
                      </c:pt>
                      <c:pt idx="5267">
                        <c:v>6.9992596436558735E-13</c:v>
                      </c:pt>
                      <c:pt idx="5268">
                        <c:v>6.9981642002564922E-13</c:v>
                      </c:pt>
                      <c:pt idx="5269">
                        <c:v>6.9970736412276826E-13</c:v>
                      </c:pt>
                      <c:pt idx="5270">
                        <c:v>6.9959879712678449E-13</c:v>
                      </c:pt>
                      <c:pt idx="5271">
                        <c:v>6.9949071950753759E-13</c:v>
                      </c:pt>
                      <c:pt idx="5272">
                        <c:v>6.9938313080215398E-13</c:v>
                      </c:pt>
                      <c:pt idx="5273">
                        <c:v>6.9927603066973013E-13</c:v>
                      </c:pt>
                      <c:pt idx="5274">
                        <c:v>6.9916941981529565E-13</c:v>
                      </c:pt>
                      <c:pt idx="5275">
                        <c:v>6.9906329894395808E-13</c:v>
                      </c:pt>
                      <c:pt idx="5276">
                        <c:v>6.9895766876082509E-13</c:v>
                      </c:pt>
                      <c:pt idx="5277">
                        <c:v>6.9885252997100393E-13</c:v>
                      </c:pt>
                      <c:pt idx="5278">
                        <c:v>6.9874788327960165E-13</c:v>
                      </c:pt>
                      <c:pt idx="5279">
                        <c:v>6.9864372939173257E-13</c:v>
                      </c:pt>
                      <c:pt idx="5280">
                        <c:v>6.9854006901249192E-13</c:v>
                      </c:pt>
                      <c:pt idx="5281">
                        <c:v>6.9843690284699283E-13</c:v>
                      </c:pt>
                      <c:pt idx="5282">
                        <c:v>6.9833423160034323E-13</c:v>
                      </c:pt>
                      <c:pt idx="5283">
                        <c:v>6.9823205597765646E-13</c:v>
                      </c:pt>
                      <c:pt idx="5284">
                        <c:v>6.9813037668402774E-13</c:v>
                      </c:pt>
                      <c:pt idx="5285">
                        <c:v>6.9802919442457684E-13</c:v>
                      </c:pt>
                      <c:pt idx="5286">
                        <c:v>6.9792850990439931E-13</c:v>
                      </c:pt>
                      <c:pt idx="5287">
                        <c:v>6.9782832382861422E-13</c:v>
                      </c:pt>
                      <c:pt idx="5288">
                        <c:v>6.9772863690232366E-13</c:v>
                      </c:pt>
                      <c:pt idx="5289">
                        <c:v>6.9762944983062882E-13</c:v>
                      </c:pt>
                      <c:pt idx="5290">
                        <c:v>6.9753076331864889E-13</c:v>
                      </c:pt>
                      <c:pt idx="5291">
                        <c:v>6.9743257807148566E-13</c:v>
                      </c:pt>
                      <c:pt idx="5292">
                        <c:v>6.9733489479424678E-13</c:v>
                      </c:pt>
                      <c:pt idx="5293">
                        <c:v>6.972377141920396E-13</c:v>
                      </c:pt>
                      <c:pt idx="5294">
                        <c:v>6.9714103696997159E-13</c:v>
                      </c:pt>
                      <c:pt idx="5295">
                        <c:v>6.970448638331501E-13</c:v>
                      </c:pt>
                      <c:pt idx="5296">
                        <c:v>6.9694919548668267E-13</c:v>
                      </c:pt>
                      <c:pt idx="5297">
                        <c:v>6.9685403263567667E-13</c:v>
                      </c:pt>
                      <c:pt idx="5298">
                        <c:v>6.9675937598523996E-13</c:v>
                      </c:pt>
                      <c:pt idx="5299">
                        <c:v>6.9666522624048584E-13</c:v>
                      </c:pt>
                      <c:pt idx="5300">
                        <c:v>6.9657158410650985E-13</c:v>
                      </c:pt>
                      <c:pt idx="5301">
                        <c:v>6.9647845028842531E-13</c:v>
                      </c:pt>
                      <c:pt idx="5302">
                        <c:v>6.9638582549134593E-13</c:v>
                      </c:pt>
                      <c:pt idx="5303">
                        <c:v>6.9629371042036694E-13</c:v>
                      </c:pt>
                      <c:pt idx="5304">
                        <c:v>6.9620210578060793E-13</c:v>
                      </c:pt>
                      <c:pt idx="5305">
                        <c:v>6.9611101227716432E-13</c:v>
                      </c:pt>
                      <c:pt idx="5306">
                        <c:v>6.9602043061515599E-13</c:v>
                      </c:pt>
                      <c:pt idx="5307">
                        <c:v>6.9593036149968393E-13</c:v>
                      </c:pt>
                      <c:pt idx="5308">
                        <c:v>6.9584080563584995E-13</c:v>
                      </c:pt>
                      <c:pt idx="5309">
                        <c:v>6.9575176372877341E-13</c:v>
                      </c:pt>
                      <c:pt idx="5310">
                        <c:v>6.9566323648355561E-13</c:v>
                      </c:pt>
                      <c:pt idx="5311">
                        <c:v>6.9557522460530451E-13</c:v>
                      </c:pt>
                      <c:pt idx="5312">
                        <c:v>6.9548772879912706E-13</c:v>
                      </c:pt>
                      <c:pt idx="5313">
                        <c:v>6.9540074977013111E-13</c:v>
                      </c:pt>
                      <c:pt idx="5314">
                        <c:v>6.9531428822342402E-13</c:v>
                      </c:pt>
                      <c:pt idx="5315">
                        <c:v>6.9522834486411334E-13</c:v>
                      </c:pt>
                      <c:pt idx="5316">
                        <c:v>6.9514292039730643E-13</c:v>
                      </c:pt>
                      <c:pt idx="5317">
                        <c:v>6.9505801552811075E-13</c:v>
                      </c:pt>
                      <c:pt idx="5318">
                        <c:v>6.9497363096164021E-13</c:v>
                      </c:pt>
                      <c:pt idx="5319">
                        <c:v>6.9488976740298994E-13</c:v>
                      </c:pt>
                      <c:pt idx="5320">
                        <c:v>6.9480642555727305E-13</c:v>
                      </c:pt>
                      <c:pt idx="5321">
                        <c:v>6.9472360612960388E-13</c:v>
                      </c:pt>
                      <c:pt idx="5322">
                        <c:v>6.9464130982507754E-13</c:v>
                      </c:pt>
                      <c:pt idx="5323">
                        <c:v>6.9455953734881321E-13</c:v>
                      </c:pt>
                      <c:pt idx="5324">
                        <c:v>6.9447828940590663E-13</c:v>
                      </c:pt>
                      <c:pt idx="5325">
                        <c:v>6.9439756670147728E-13</c:v>
                      </c:pt>
                      <c:pt idx="5326">
                        <c:v>6.9431736994062674E-13</c:v>
                      </c:pt>
                      <c:pt idx="5327">
                        <c:v>6.9423769982845662E-13</c:v>
                      </c:pt>
                      <c:pt idx="5328">
                        <c:v>6.9415855707008608E-13</c:v>
                      </c:pt>
                      <c:pt idx="5329">
                        <c:v>6.9407994237061622E-13</c:v>
                      </c:pt>
                      <c:pt idx="5330">
                        <c:v>6.9400185643515561E-13</c:v>
                      </c:pt>
                      <c:pt idx="5331">
                        <c:v>6.9392429996881098E-13</c:v>
                      </c:pt>
                      <c:pt idx="5332">
                        <c:v>6.938472736766898E-13</c:v>
                      </c:pt>
                      <c:pt idx="5333">
                        <c:v>6.9377077826390013E-13</c:v>
                      </c:pt>
                      <c:pt idx="5334">
                        <c:v>6.9369481443554891E-13</c:v>
                      </c:pt>
                      <c:pt idx="5335">
                        <c:v>6.936193828967437E-13</c:v>
                      </c:pt>
                      <c:pt idx="5336">
                        <c:v>6.9354448435259227E-13</c:v>
                      </c:pt>
                      <c:pt idx="5337">
                        <c:v>6.9347011950820781E-13</c:v>
                      </c:pt>
                      <c:pt idx="5338">
                        <c:v>6.9339628906868576E-13</c:v>
                      </c:pt>
                      <c:pt idx="5339">
                        <c:v>6.9332299373914015E-13</c:v>
                      </c:pt>
                      <c:pt idx="5340">
                        <c:v>6.9325023422468369E-13</c:v>
                      </c:pt>
                      <c:pt idx="5341">
                        <c:v>6.9317801123041271E-13</c:v>
                      </c:pt>
                      <c:pt idx="5342">
                        <c:v>6.9310632546144578E-13</c:v>
                      </c:pt>
                      <c:pt idx="5343">
                        <c:v>6.9303517762287904E-13</c:v>
                      </c:pt>
                      <c:pt idx="5344">
                        <c:v>6.9296456841983157E-13</c:v>
                      </c:pt>
                      <c:pt idx="5345">
                        <c:v>6.9289449855740545E-13</c:v>
                      </c:pt>
                      <c:pt idx="5346">
                        <c:v>6.9282496874070756E-13</c:v>
                      </c:pt>
                      <c:pt idx="5347">
                        <c:v>6.9275597967483998E-13</c:v>
                      </c:pt>
                      <c:pt idx="5348">
                        <c:v>6.9268753206492137E-13</c:v>
                      </c:pt>
                      <c:pt idx="5349">
                        <c:v>6.9261962661605385E-13</c:v>
                      </c:pt>
                      <c:pt idx="5350">
                        <c:v>6.9255226403334457E-13</c:v>
                      </c:pt>
                      <c:pt idx="5351">
                        <c:v>6.9248544502190167E-13</c:v>
                      </c:pt>
                      <c:pt idx="5352">
                        <c:v>6.9241917028683162E-13</c:v>
                      </c:pt>
                      <c:pt idx="5353">
                        <c:v>6.9235344053324267E-13</c:v>
                      </c:pt>
                      <c:pt idx="5354">
                        <c:v>6.9228825646624227E-13</c:v>
                      </c:pt>
                      <c:pt idx="5355">
                        <c:v>6.9222361879094334E-13</c:v>
                      </c:pt>
                      <c:pt idx="5356">
                        <c:v>6.9215952821244192E-13</c:v>
                      </c:pt>
                      <c:pt idx="5357">
                        <c:v>6.9209598543585152E-13</c:v>
                      </c:pt>
                      <c:pt idx="5358">
                        <c:v>6.9203299116628504E-13</c:v>
                      </c:pt>
                      <c:pt idx="5359">
                        <c:v>6.9197054610883864E-13</c:v>
                      </c:pt>
                      <c:pt idx="5360">
                        <c:v>6.9190865096863138E-13</c:v>
                      </c:pt>
                      <c:pt idx="5361">
                        <c:v>6.918473064507589E-13</c:v>
                      </c:pt>
                      <c:pt idx="5362">
                        <c:v>6.9178651326034047E-13</c:v>
                      </c:pt>
                      <c:pt idx="5363">
                        <c:v>6.9172627210247254E-13</c:v>
                      </c:pt>
                      <c:pt idx="5364">
                        <c:v>6.9166658368227316E-13</c:v>
                      </c:pt>
                      <c:pt idx="5365">
                        <c:v>6.9160744870484434E-13</c:v>
                      </c:pt>
                      <c:pt idx="5366">
                        <c:v>6.9154886782385525E-13</c:v>
                      </c:pt>
                      <c:pt idx="5367">
                        <c:v>6.91490841629253E-13</c:v>
                      </c:pt>
                      <c:pt idx="5368">
                        <c:v>6.9143337112977614E-13</c:v>
                      </c:pt>
                      <c:pt idx="5369">
                        <c:v>6.9137645738077822E-13</c:v>
                      </c:pt>
                      <c:pt idx="5370">
                        <c:v>6.9132010143759596E-13</c:v>
                      </c:pt>
                      <c:pt idx="5371">
                        <c:v>6.9126430435557786E-13</c:v>
                      </c:pt>
                      <c:pt idx="5372">
                        <c:v>6.912090671900542E-13</c:v>
                      </c:pt>
                      <c:pt idx="5373">
                        <c:v>6.9115439099637345E-13</c:v>
                      </c:pt>
                      <c:pt idx="5374">
                        <c:v>6.9110027682987781E-13</c:v>
                      </c:pt>
                      <c:pt idx="5375">
                        <c:v>6.910467257459091E-13</c:v>
                      </c:pt>
                      <c:pt idx="5376">
                        <c:v>6.9099373879981639E-13</c:v>
                      </c:pt>
                      <c:pt idx="5377">
                        <c:v>6.9094131704692997E-13</c:v>
                      </c:pt>
                      <c:pt idx="5378">
                        <c:v>6.9088946154260386E-13</c:v>
                      </c:pt>
                      <c:pt idx="5379">
                        <c:v>6.9083817334216856E-13</c:v>
                      </c:pt>
                      <c:pt idx="5380">
                        <c:v>6.907874535009785E-13</c:v>
                      </c:pt>
                      <c:pt idx="5381">
                        <c:v>6.9073730307436387E-13</c:v>
                      </c:pt>
                      <c:pt idx="5382">
                        <c:v>6.9068772311767878E-13</c:v>
                      </c:pt>
                      <c:pt idx="5383">
                        <c:v>6.9063871468626021E-13</c:v>
                      </c:pt>
                      <c:pt idx="5384">
                        <c:v>6.9059027883544409E-13</c:v>
                      </c:pt>
                      <c:pt idx="5385">
                        <c:v>6.9054241662058445E-13</c:v>
                      </c:pt>
                      <c:pt idx="5386">
                        <c:v>6.9049512909701825E-13</c:v>
                      </c:pt>
                      <c:pt idx="5387">
                        <c:v>6.904484173200875E-13</c:v>
                      </c:pt>
                      <c:pt idx="5388">
                        <c:v>6.9040228234513449E-13</c:v>
                      </c:pt>
                      <c:pt idx="5389">
                        <c:v>6.9035672522750196E-13</c:v>
                      </c:pt>
                      <c:pt idx="5390">
                        <c:v>6.9031174702253179E-13</c:v>
                      </c:pt>
                      <c:pt idx="5391">
                        <c:v>6.9026734878556662E-13</c:v>
                      </c:pt>
                      <c:pt idx="5392">
                        <c:v>6.9022353157194893E-13</c:v>
                      </c:pt>
                      <c:pt idx="5393">
                        <c:v>6.9018029643702631E-13</c:v>
                      </c:pt>
                      <c:pt idx="5394">
                        <c:v>6.9013764443612984E-13</c:v>
                      </c:pt>
                      <c:pt idx="5395">
                        <c:v>6.9009557662460749E-13</c:v>
                      </c:pt>
                      <c:pt idx="5396">
                        <c:v>6.9005409405780773E-13</c:v>
                      </c:pt>
                      <c:pt idx="5397">
                        <c:v>6.9001319779106116E-13</c:v>
                      </c:pt>
                      <c:pt idx="5398">
                        <c:v>6.899728888797217E-13</c:v>
                      </c:pt>
                      <c:pt idx="5399">
                        <c:v>6.8993316837911994E-13</c:v>
                      </c:pt>
                      <c:pt idx="5400">
                        <c:v>6.8989403734461001E-13</c:v>
                      </c:pt>
                      <c:pt idx="5401">
                        <c:v>6.8985549683152261E-13</c:v>
                      </c:pt>
                      <c:pt idx="5402">
                        <c:v>6.8981754789521155E-13</c:v>
                      </c:pt>
                      <c:pt idx="5403">
                        <c:v>6.8978019159101319E-13</c:v>
                      </c:pt>
                      <c:pt idx="5404">
                        <c:v>6.8974342897427074E-13</c:v>
                      </c:pt>
                      <c:pt idx="5405">
                        <c:v>6.8970726110032582E-13</c:v>
                      </c:pt>
                      <c:pt idx="5406">
                        <c:v>6.8967168902452072E-13</c:v>
                      </c:pt>
                      <c:pt idx="5407">
                        <c:v>6.8963671380219251E-13</c:v>
                      </c:pt>
                      <c:pt idx="5408">
                        <c:v>6.8960233648870016E-13</c:v>
                      </c:pt>
                      <c:pt idx="5409">
                        <c:v>6.8956855813936921E-13</c:v>
                      </c:pt>
                      <c:pt idx="5410">
                        <c:v>6.8953537980954773E-13</c:v>
                      </c:pt>
                      <c:pt idx="5411">
                        <c:v>6.8950280255457793E-13</c:v>
                      </c:pt>
                      <c:pt idx="5412">
                        <c:v>6.8947082742980252E-13</c:v>
                      </c:pt>
                      <c:pt idx="5413">
                        <c:v>6.894394554905629E-13</c:v>
                      </c:pt>
                      <c:pt idx="5414">
                        <c:v>6.8940868779220805E-13</c:v>
                      </c:pt>
                      <c:pt idx="5415">
                        <c:v>6.8937852539006876E-13</c:v>
                      </c:pt>
                      <c:pt idx="5416">
                        <c:v>6.8934896933949846E-13</c:v>
                      </c:pt>
                      <c:pt idx="5417">
                        <c:v>6.8932002069582844E-13</c:v>
                      </c:pt>
                      <c:pt idx="5418">
                        <c:v>6.8929168051441191E-13</c:v>
                      </c:pt>
                      <c:pt idx="5419">
                        <c:v>6.8926394985058009E-13</c:v>
                      </c:pt>
                      <c:pt idx="5420">
                        <c:v>6.892368297596872E-13</c:v>
                      </c:pt>
                      <c:pt idx="5421">
                        <c:v>6.8921032129706948E-13</c:v>
                      </c:pt>
                      <c:pt idx="5422">
                        <c:v>6.8918442551806884E-13</c:v>
                      </c:pt>
                      <c:pt idx="5423">
                        <c:v>6.8915914347802234E-13</c:v>
                      </c:pt>
                      <c:pt idx="5424">
                        <c:v>6.8913447623228391E-13</c:v>
                      </c:pt>
                      <c:pt idx="5425">
                        <c:v>6.8911042483618999E-13</c:v>
                      </c:pt>
                      <c:pt idx="5426">
                        <c:v>6.8908699034508279E-13</c:v>
                      </c:pt>
                      <c:pt idx="5427">
                        <c:v>6.8906417381430493E-13</c:v>
                      </c:pt>
                      <c:pt idx="5428">
                        <c:v>6.8904197629919831E-13</c:v>
                      </c:pt>
                      <c:pt idx="5429">
                        <c:v>6.8902039885511171E-13</c:v>
                      </c:pt>
                      <c:pt idx="5430">
                        <c:v>6.8899944253737551E-13</c:v>
                      </c:pt>
                      <c:pt idx="5431">
                        <c:v>6.8897910840133779E-13</c:v>
                      </c:pt>
                      <c:pt idx="5432">
                        <c:v>6.8895939750234105E-13</c:v>
                      </c:pt>
                      <c:pt idx="5433">
                        <c:v>6.8894031089573285E-13</c:v>
                      </c:pt>
                      <c:pt idx="5434">
                        <c:v>6.8892184963684501E-13</c:v>
                      </c:pt>
                      <c:pt idx="5435">
                        <c:v>6.8890401478103053E-13</c:v>
                      </c:pt>
                      <c:pt idx="5436">
                        <c:v>6.8888680738362082E-13</c:v>
                      </c:pt>
                      <c:pt idx="5437">
                        <c:v>6.8887022849996909E-13</c:v>
                      </c:pt>
                      <c:pt idx="5438">
                        <c:v>6.8885427918540696E-13</c:v>
                      </c:pt>
                      <c:pt idx="5439">
                        <c:v>6.8883896049528783E-13</c:v>
                      </c:pt>
                      <c:pt idx="5440">
                        <c:v>6.8882427348494806E-13</c:v>
                      </c:pt>
                      <c:pt idx="5441">
                        <c:v>6.888102192097246E-13</c:v>
                      </c:pt>
                      <c:pt idx="5442">
                        <c:v>6.8879679872497139E-13</c:v>
                      </c:pt>
                      <c:pt idx="5443">
                        <c:v>6.8878401308602456E-13</c:v>
                      </c:pt>
                      <c:pt idx="5444">
                        <c:v>6.8877186334822714E-13</c:v>
                      </c:pt>
                      <c:pt idx="5445">
                        <c:v>6.8876035056692062E-13</c:v>
                      </c:pt>
                      <c:pt idx="5446">
                        <c:v>6.8874947579744802E-13</c:v>
                      </c:pt>
                      <c:pt idx="5447">
                        <c:v>6.8873924009515115E-13</c:v>
                      </c:pt>
                      <c:pt idx="5448">
                        <c:v>6.8872964451537272E-13</c:v>
                      </c:pt>
                      <c:pt idx="5449">
                        <c:v>6.887206901134611E-13</c:v>
                      </c:pt>
                      <c:pt idx="5450">
                        <c:v>6.8871237794474668E-13</c:v>
                      </c:pt>
                      <c:pt idx="5451">
                        <c:v>6.8870470906457753E-13</c:v>
                      </c:pt>
                      <c:pt idx="5452">
                        <c:v>6.8869768452830161E-13</c:v>
                      </c:pt>
                      <c:pt idx="5453">
                        <c:v>6.8869130539125032E-13</c:v>
                      </c:pt>
                      <c:pt idx="5454">
                        <c:v>6.8868557270877144E-13</c:v>
                      </c:pt>
                      <c:pt idx="5455">
                        <c:v>6.8868048753621301E-13</c:v>
                      </c:pt>
                      <c:pt idx="5456">
                        <c:v>6.886760509289114E-13</c:v>
                      </c:pt>
                      <c:pt idx="5457">
                        <c:v>6.8867226394220417E-13</c:v>
                      </c:pt>
                      <c:pt idx="5458">
                        <c:v>6.8866912763144372E-13</c:v>
                      </c:pt>
                      <c:pt idx="5459">
                        <c:v>6.8866664305196782E-13</c:v>
                      </c:pt>
                      <c:pt idx="5460">
                        <c:v>6.886648112558762E-13</c:v>
                      </c:pt>
                      <c:pt idx="5461">
                        <c:v>6.8866363304492639E-13</c:v>
                      </c:pt>
                      <c:pt idx="5462">
                        <c:v>6.8866310960591253E-13</c:v>
                      </c:pt>
                      <c:pt idx="5463">
                        <c:v>6.8866324240686596E-13</c:v>
                      </c:pt>
                      <c:pt idx="5464">
                        <c:v>6.8866403291581707E-13</c:v>
                      </c:pt>
                      <c:pt idx="5465">
                        <c:v>6.8866548260079589E-13</c:v>
                      </c:pt>
                      <c:pt idx="5466">
                        <c:v>6.8866759292983342E-13</c:v>
                      </c:pt>
                      <c:pt idx="5467">
                        <c:v>6.8867036537096027E-13</c:v>
                      </c:pt>
                      <c:pt idx="5468">
                        <c:v>6.8867380139221223E-13</c:v>
                      </c:pt>
                      <c:pt idx="5469">
                        <c:v>6.8867790246160918E-13</c:v>
                      </c:pt>
                      <c:pt idx="5470">
                        <c:v>6.8868267004718669E-13</c:v>
                      </c:pt>
                      <c:pt idx="5471">
                        <c:v>6.8868810561698134E-13</c:v>
                      </c:pt>
                      <c:pt idx="5472">
                        <c:v>6.8869421063901192E-13</c:v>
                      </c:pt>
                      <c:pt idx="5473">
                        <c:v>6.8870098658132106E-13</c:v>
                      </c:pt>
                      <c:pt idx="5474">
                        <c:v>6.8870843491192716E-13</c:v>
                      </c:pt>
                      <c:pt idx="5475">
                        <c:v>6.8871655709887295E-13</c:v>
                      </c:pt>
                      <c:pt idx="5476">
                        <c:v>6.8872535461017641E-13</c:v>
                      </c:pt>
                      <c:pt idx="5477">
                        <c:v>6.8873482891388069E-13</c:v>
                      </c:pt>
                      <c:pt idx="5478">
                        <c:v>6.8874498147801034E-13</c:v>
                      </c:pt>
                      <c:pt idx="5479">
                        <c:v>6.8875581377059566E-13</c:v>
                      </c:pt>
                      <c:pt idx="5480">
                        <c:v>6.8876732725966142E-13</c:v>
                      </c:pt>
                      <c:pt idx="5481">
                        <c:v>6.8877952341324973E-13</c:v>
                      </c:pt>
                      <c:pt idx="5482">
                        <c:v>6.8879240369938546E-13</c:v>
                      </c:pt>
                      <c:pt idx="5483">
                        <c:v>6.8880596958609922E-13</c:v>
                      </c:pt>
                      <c:pt idx="5484">
                        <c:v>6.8882022254142133E-13</c:v>
                      </c:pt>
                      <c:pt idx="5485">
                        <c:v>6.8883516403338238E-13</c:v>
                      </c:pt>
                      <c:pt idx="5486">
                        <c:v>6.8885079553001926E-13</c:v>
                      </c:pt>
                      <c:pt idx="5487">
                        <c:v>6.8886711849935006E-13</c:v>
                      </c:pt>
                      <c:pt idx="5488">
                        <c:v>6.8888413440941135E-13</c:v>
                      </c:pt>
                      <c:pt idx="5489">
                        <c:v>6.8890184472823445E-13</c:v>
                      </c:pt>
                      <c:pt idx="5490">
                        <c:v>6.8892025092385462E-13</c:v>
                      </c:pt>
                      <c:pt idx="5491">
                        <c:v>6.8893935446429166E-13</c:v>
                      </c:pt>
                      <c:pt idx="5492">
                        <c:v>6.8895915681758721E-13</c:v>
                      </c:pt>
                      <c:pt idx="5493">
                        <c:v>6.8897965945176045E-13</c:v>
                      </c:pt>
                      <c:pt idx="5494">
                        <c:v>6.8900086383485341E-13</c:v>
                      </c:pt>
                      <c:pt idx="5495">
                        <c:v>6.8902277143488873E-13</c:v>
                      </c:pt>
                      <c:pt idx="5496">
                        <c:v>6.8904538371989935E-13</c:v>
                      </c:pt>
                      <c:pt idx="5497">
                        <c:v>6.8906870215791587E-13</c:v>
                      </c:pt>
                      <c:pt idx="5498">
                        <c:v>6.8909272821696932E-13</c:v>
                      </c:pt>
                      <c:pt idx="5499">
                        <c:v>6.891174633650896E-13</c:v>
                      </c:pt>
                      <c:pt idx="5500">
                        <c:v>6.8914290907030743E-13</c:v>
                      </c:pt>
                      <c:pt idx="5501">
                        <c:v>6.8916906680065362E-13</c:v>
                      </c:pt>
                      <c:pt idx="5502">
                        <c:v>6.8919593802415797E-13</c:v>
                      </c:pt>
                      <c:pt idx="5503">
                        <c:v>6.8922352420885221E-13</c:v>
                      </c:pt>
                      <c:pt idx="5504">
                        <c:v>6.8925182682276544E-13</c:v>
                      </c:pt>
                      <c:pt idx="5505">
                        <c:v>6.8928084733392949E-13</c:v>
                      </c:pt>
                      <c:pt idx="5506">
                        <c:v>6.8931058721037395E-13</c:v>
                      </c:pt>
                      <c:pt idx="5507">
                        <c:v>6.8934104792013025E-13</c:v>
                      </c:pt>
                      <c:pt idx="5508">
                        <c:v>6.893722309312288E-13</c:v>
                      </c:pt>
                      <c:pt idx="5509">
                        <c:v>6.894041377116987E-13</c:v>
                      </c:pt>
                      <c:pt idx="5510">
                        <c:v>6.8943676972957288E-13</c:v>
                      </c:pt>
                      <c:pt idx="5511">
                        <c:v>6.8947012845288014E-13</c:v>
                      </c:pt>
                      <c:pt idx="5512">
                        <c:v>6.895042153496516E-13</c:v>
                      </c:pt>
                      <c:pt idx="5513">
                        <c:v>6.8953903188791736E-13</c:v>
                      </c:pt>
                      <c:pt idx="5514">
                        <c:v>6.8957457953570905E-13</c:v>
                      </c:pt>
                      <c:pt idx="5515">
                        <c:v>6.8961085976105638E-13</c:v>
                      </c:pt>
                      <c:pt idx="5516">
                        <c:v>6.8964787403198944E-13</c:v>
                      </c:pt>
                      <c:pt idx="5517">
                        <c:v>6.8968562381654038E-13</c:v>
                      </c:pt>
                      <c:pt idx="5518">
                        <c:v>6.8972411058273788E-13</c:v>
                      </c:pt>
                      <c:pt idx="5519">
                        <c:v>6.8976333579861407E-13</c:v>
                      </c:pt>
                      <c:pt idx="5520">
                        <c:v>6.8980330093219815E-13</c:v>
                      </c:pt>
                      <c:pt idx="5521">
                        <c:v>6.8984400745152165E-13</c:v>
                      </c:pt>
                      <c:pt idx="5522">
                        <c:v>6.8988545682461477E-13</c:v>
                      </c:pt>
                      <c:pt idx="5523">
                        <c:v>6.8992765051950833E-13</c:v>
                      </c:pt>
                      <c:pt idx="5524">
                        <c:v>6.8997059000423203E-13</c:v>
                      </c:pt>
                      <c:pt idx="5525">
                        <c:v>6.9001427674681749E-13</c:v>
                      </c:pt>
                      <c:pt idx="5526">
                        <c:v>6.9005871221529463E-13</c:v>
                      </c:pt>
                      <c:pt idx="5527">
                        <c:v>6.9010389787769374E-13</c:v>
                      </c:pt>
                      <c:pt idx="5528">
                        <c:v>6.9014983520204626E-13</c:v>
                      </c:pt>
                      <c:pt idx="5529">
                        <c:v>6.901965256563825E-13</c:v>
                      </c:pt>
                      <c:pt idx="5530">
                        <c:v>6.9024397070873245E-13</c:v>
                      </c:pt>
                      <c:pt idx="5531">
                        <c:v>6.9029217182712664E-13</c:v>
                      </c:pt>
                      <c:pt idx="5532">
                        <c:v>6.9034113047959658E-13</c:v>
                      </c:pt>
                      <c:pt idx="5533">
                        <c:v>6.9039084813417168E-13</c:v>
                      </c:pt>
                      <c:pt idx="5534">
                        <c:v>6.9044132625888326E-13</c:v>
                      </c:pt>
                      <c:pt idx="5535">
                        <c:v>6.9049256632176172E-13</c:v>
                      </c:pt>
                      <c:pt idx="5536">
                        <c:v>6.9054456979083728E-13</c:v>
                      </c:pt>
                      <c:pt idx="5537">
                        <c:v>6.9059733813414085E-13</c:v>
                      </c:pt>
                      <c:pt idx="5538">
                        <c:v>6.9065087281970245E-13</c:v>
                      </c:pt>
                      <c:pt idx="5539">
                        <c:v>6.9070517531555358E-13</c:v>
                      </c:pt>
                      <c:pt idx="5540">
                        <c:v>6.9076024708972377E-13</c:v>
                      </c:pt>
                      <c:pt idx="5541">
                        <c:v>6.9081608961024472E-13</c:v>
                      </c:pt>
                      <c:pt idx="5542">
                        <c:v>6.9087270434514543E-13</c:v>
                      </c:pt>
                      <c:pt idx="5543">
                        <c:v>6.9093009276245754E-13</c:v>
                      </c:pt>
                      <c:pt idx="5544">
                        <c:v>6.9098825633021145E-13</c:v>
                      </c:pt>
                      <c:pt idx="5545">
                        <c:v>6.9104719651643747E-13</c:v>
                      </c:pt>
                      <c:pt idx="5546">
                        <c:v>6.9110691478916681E-13</c:v>
                      </c:pt>
                      <c:pt idx="5547">
                        <c:v>6.91167412616429E-13</c:v>
                      </c:pt>
                      <c:pt idx="5548">
                        <c:v>6.9122869146625472E-13</c:v>
                      </c:pt>
                      <c:pt idx="5549">
                        <c:v>6.9129075280667532E-13</c:v>
                      </c:pt>
                      <c:pt idx="5550">
                        <c:v>6.9135359810572119E-13</c:v>
                      </c:pt>
                      <c:pt idx="5551">
                        <c:v>6.9141722883142205E-13</c:v>
                      </c:pt>
                      <c:pt idx="5552">
                        <c:v>6.9148164645180971E-13</c:v>
                      </c:pt>
                      <c:pt idx="5553">
                        <c:v>6.9154685243491359E-13</c:v>
                      </c:pt>
                      <c:pt idx="5554">
                        <c:v>6.9161284824876468E-13</c:v>
                      </c:pt>
                      <c:pt idx="5555">
                        <c:v>6.9167963188151193E-13</c:v>
                      </c:pt>
                      <c:pt idx="5556">
                        <c:v>6.9174719378468277E-13</c:v>
                      </c:pt>
                      <c:pt idx="5557">
                        <c:v>6.9181553533263172E-13</c:v>
                      </c:pt>
                      <c:pt idx="5558">
                        <c:v>6.9188465880083804E-13</c:v>
                      </c:pt>
                      <c:pt idx="5559">
                        <c:v>6.9195456646478008E-13</c:v>
                      </c:pt>
                      <c:pt idx="5560">
                        <c:v>6.9202526059993738E-13</c:v>
                      </c:pt>
                      <c:pt idx="5561">
                        <c:v>6.9209674348178718E-13</c:v>
                      </c:pt>
                      <c:pt idx="5562">
                        <c:v>6.9216901738580974E-13</c:v>
                      </c:pt>
                      <c:pt idx="5563">
                        <c:v>6.922420845874827E-13</c:v>
                      </c:pt>
                      <c:pt idx="5564">
                        <c:v>6.9231594736228572E-13</c:v>
                      </c:pt>
                      <c:pt idx="5565">
                        <c:v>6.9239060798569704E-13</c:v>
                      </c:pt>
                      <c:pt idx="5566">
                        <c:v>6.924660687331955E-13</c:v>
                      </c:pt>
                      <c:pt idx="5567">
                        <c:v>6.9254233188026006E-13</c:v>
                      </c:pt>
                      <c:pt idx="5568">
                        <c:v>6.9261939970236885E-13</c:v>
                      </c:pt>
                      <c:pt idx="5569">
                        <c:v>6.9269727447500164E-13</c:v>
                      </c:pt>
                      <c:pt idx="5570">
                        <c:v>6.9277595847363616E-13</c:v>
                      </c:pt>
                      <c:pt idx="5571">
                        <c:v>6.9285545397375197E-13</c:v>
                      </c:pt>
                      <c:pt idx="5572">
                        <c:v>6.9293576325082721E-13</c:v>
                      </c:pt>
                      <c:pt idx="5573">
                        <c:v>6.9301688858034082E-13</c:v>
                      </c:pt>
                      <c:pt idx="5574">
                        <c:v>6.9309883223777167E-13</c:v>
                      </c:pt>
                      <c:pt idx="5575">
                        <c:v>6.9318159649859818E-13</c:v>
                      </c:pt>
                      <c:pt idx="5576">
                        <c:v>6.9326518363830043E-13</c:v>
                      </c:pt>
                      <c:pt idx="5577">
                        <c:v>6.9334959593235543E-13</c:v>
                      </c:pt>
                      <c:pt idx="5578">
                        <c:v>6.9343483565624235E-13</c:v>
                      </c:pt>
                      <c:pt idx="5579">
                        <c:v>6.9352090508544044E-13</c:v>
                      </c:pt>
                      <c:pt idx="5580">
                        <c:v>6.9360780649542844E-13</c:v>
                      </c:pt>
                      <c:pt idx="5581">
                        <c:v>6.936955421616849E-13</c:v>
                      </c:pt>
                      <c:pt idx="5582">
                        <c:v>6.9378411435968816E-13</c:v>
                      </c:pt>
                      <c:pt idx="5583">
                        <c:v>6.9387352536491748E-13</c:v>
                      </c:pt>
                      <c:pt idx="5584">
                        <c:v>6.939637774528517E-13</c:v>
                      </c:pt>
                      <c:pt idx="5585">
                        <c:v>6.9405487289896977E-13</c:v>
                      </c:pt>
                      <c:pt idx="5586">
                        <c:v>6.9414681397874953E-13</c:v>
                      </c:pt>
                      <c:pt idx="5587">
                        <c:v>6.9423960296767044E-13</c:v>
                      </c:pt>
                      <c:pt idx="5588">
                        <c:v>6.9433324214121104E-13</c:v>
                      </c:pt>
                      <c:pt idx="5589">
                        <c:v>6.9442773377485048E-13</c:v>
                      </c:pt>
                      <c:pt idx="5590">
                        <c:v>6.945230801440663E-13</c:v>
                      </c:pt>
                      <c:pt idx="5591">
                        <c:v>6.9461928352433896E-13</c:v>
                      </c:pt>
                      <c:pt idx="5592">
                        <c:v>6.947163461911457E-13</c:v>
                      </c:pt>
                      <c:pt idx="5593">
                        <c:v>6.9481427041996637E-13</c:v>
                      </c:pt>
                      <c:pt idx="5594">
                        <c:v>6.9491305848627911E-13</c:v>
                      </c:pt>
                      <c:pt idx="5595">
                        <c:v>6.9501271266556339E-13</c:v>
                      </c:pt>
                      <c:pt idx="5596">
                        <c:v>6.9511323523329632E-13</c:v>
                      </c:pt>
                      <c:pt idx="5597">
                        <c:v>6.9521462846495888E-13</c:v>
                      </c:pt>
                      <c:pt idx="5598">
                        <c:v>6.95316894636028E-13</c:v>
                      </c:pt>
                      <c:pt idx="5599">
                        <c:v>6.9542003602198365E-13</c:v>
                      </c:pt>
                      <c:pt idx="5600">
                        <c:v>6.9552405489830344E-13</c:v>
                      </c:pt>
                      <c:pt idx="5601">
                        <c:v>6.9562895354046755E-13</c:v>
                      </c:pt>
                      <c:pt idx="5602">
                        <c:v>6.9573473422395312E-13</c:v>
                      </c:pt>
                      <c:pt idx="5603">
                        <c:v>6.9584139922424019E-13</c:v>
                      </c:pt>
                      <c:pt idx="5604">
                        <c:v>6.959489508168068E-13</c:v>
                      </c:pt>
                      <c:pt idx="5605">
                        <c:v>6.9605739127713233E-13</c:v>
                      </c:pt>
                      <c:pt idx="5606">
                        <c:v>6.9616672288069428E-13</c:v>
                      </c:pt>
                      <c:pt idx="5607">
                        <c:v>6.9627694790297325E-13</c:v>
                      </c:pt>
                      <c:pt idx="5608">
                        <c:v>6.9638806861944644E-13</c:v>
                      </c:pt>
                      <c:pt idx="5609">
                        <c:v>6.9650008730559303E-13</c:v>
                      </c:pt>
                      <c:pt idx="5610">
                        <c:v>6.9661300623689276E-13</c:v>
                      </c:pt>
                      <c:pt idx="5611">
                        <c:v>6.9672682768882317E-13</c:v>
                      </c:pt>
                      <c:pt idx="5612">
                        <c:v>6.968415539368627E-13</c:v>
                      </c:pt>
                      <c:pt idx="5613">
                        <c:v>6.9695718725649152E-13</c:v>
                      </c:pt>
                      <c:pt idx="5614">
                        <c:v>6.9707372992318757E-13</c:v>
                      </c:pt>
                      <c:pt idx="5615">
                        <c:v>6.9719118421242948E-13</c:v>
                      </c:pt>
                      <c:pt idx="5616">
                        <c:v>6.9730955239969602E-13</c:v>
                      </c:pt>
                      <c:pt idx="5617">
                        <c:v>6.9742883676046663E-13</c:v>
                      </c:pt>
                      <c:pt idx="5618">
                        <c:v>6.9754903957021905E-13</c:v>
                      </c:pt>
                      <c:pt idx="5619">
                        <c:v>6.9767016310443364E-13</c:v>
                      </c:pt>
                      <c:pt idx="5620">
                        <c:v>6.9779220963858654E-13</c:v>
                      </c:pt>
                      <c:pt idx="5621">
                        <c:v>6.9791518144815869E-13</c:v>
                      </c:pt>
                      <c:pt idx="5622">
                        <c:v>6.9803908080862816E-13</c:v>
                      </c:pt>
                      <c:pt idx="5623">
                        <c:v>6.9816390999547418E-13</c:v>
                      </c:pt>
                      <c:pt idx="5624">
                        <c:v>6.982896712841749E-13</c:v>
                      </c:pt>
                      <c:pt idx="5625">
                        <c:v>6.9841636695020876E-13</c:v>
                      </c:pt>
                      <c:pt idx="5626">
                        <c:v>6.9854399926905543E-13</c:v>
                      </c:pt>
                      <c:pt idx="5627">
                        <c:v>6.9867257051619233E-13</c:v>
                      </c:pt>
                      <c:pt idx="5628">
                        <c:v>6.9880208296709973E-13</c:v>
                      </c:pt>
                      <c:pt idx="5629">
                        <c:v>6.9893253889725617E-13</c:v>
                      </c:pt>
                      <c:pt idx="5630">
                        <c:v>6.9906394058213929E-13</c:v>
                      </c:pt>
                      <c:pt idx="5631">
                        <c:v>6.9919629029722894E-13</c:v>
                      </c:pt>
                      <c:pt idx="5632">
                        <c:v>6.9932959031800318E-13</c:v>
                      </c:pt>
                      <c:pt idx="5633">
                        <c:v>6.9946384291994074E-13</c:v>
                      </c:pt>
                      <c:pt idx="5634">
                        <c:v>6.9959905037852098E-13</c:v>
                      </c:pt>
                      <c:pt idx="5635">
                        <c:v>6.9973521496922275E-13</c:v>
                      </c:pt>
                      <c:pt idx="5636">
                        <c:v>6.9987233896752368E-13</c:v>
                      </c:pt>
                      <c:pt idx="5637">
                        <c:v>7.0001042464890384E-13</c:v>
                      </c:pt>
                      <c:pt idx="5638">
                        <c:v>7.0014947428884096E-13</c:v>
                      </c:pt>
                      <c:pt idx="5639">
                        <c:v>7.002894901628146E-13</c:v>
                      </c:pt>
                      <c:pt idx="5640">
                        <c:v>7.0043047454630279E-13</c:v>
                      </c:pt>
                      <c:pt idx="5641">
                        <c:v>7.005724297147855E-13</c:v>
                      </c:pt>
                      <c:pt idx="5642">
                        <c:v>7.0071535794373946E-13</c:v>
                      </c:pt>
                      <c:pt idx="5643">
                        <c:v>7.0085926150864512E-13</c:v>
                      </c:pt>
                      <c:pt idx="5644">
                        <c:v>7.0100414268498023E-13</c:v>
                      </c:pt>
                      <c:pt idx="5645">
                        <c:v>7.0115000374822414E-13</c:v>
                      </c:pt>
                      <c:pt idx="5646">
                        <c:v>7.0129684697385591E-13</c:v>
                      </c:pt>
                      <c:pt idx="5647">
                        <c:v>7.0144467463735386E-13</c:v>
                      </c:pt>
                      <c:pt idx="5648">
                        <c:v>7.0159348901419625E-13</c:v>
                      </c:pt>
                      <c:pt idx="5649">
                        <c:v>7.0174329237986264E-13</c:v>
                      </c:pt>
                      <c:pt idx="5650">
                        <c:v>7.0189408700983085E-13</c:v>
                      </c:pt>
                      <c:pt idx="5651">
                        <c:v>7.0204587517958106E-13</c:v>
                      </c:pt>
                      <c:pt idx="5652">
                        <c:v>7.0219865916459038E-13</c:v>
                      </c:pt>
                      <c:pt idx="5653">
                        <c:v>7.023524412403388E-13</c:v>
                      </c:pt>
                      <c:pt idx="5654">
                        <c:v>7.0250722368230473E-13</c:v>
                      </c:pt>
                      <c:pt idx="5655">
                        <c:v>7.0266300876596715E-13</c:v>
                      </c:pt>
                      <c:pt idx="5656">
                        <c:v>7.0281979876680428E-13</c:v>
                      </c:pt>
                      <c:pt idx="5657">
                        <c:v>7.0297759596029478E-13</c:v>
                      </c:pt>
                      <c:pt idx="5658">
                        <c:v>7.031364026219183E-13</c:v>
                      </c:pt>
                      <c:pt idx="5659">
                        <c:v>7.0329622102715237E-13</c:v>
                      </c:pt>
                      <c:pt idx="5660">
                        <c:v>7.0345705345147626E-13</c:v>
                      </c:pt>
                      <c:pt idx="5661">
                        <c:v>7.0361890217036971E-13</c:v>
                      </c:pt>
                      <c:pt idx="5662">
                        <c:v>7.0378176945930977E-13</c:v>
                      </c:pt>
                      <c:pt idx="5663">
                        <c:v>7.0394565759377647E-13</c:v>
                      </c:pt>
                      <c:pt idx="5664">
                        <c:v>7.0411056884924798E-13</c:v>
                      </c:pt>
                      <c:pt idx="5665">
                        <c:v>7.0427650550120384E-13</c:v>
                      </c:pt>
                      <c:pt idx="5666">
                        <c:v>7.044434698251216E-13</c:v>
                      </c:pt>
                      <c:pt idx="5667">
                        <c:v>7.0461146409648059E-13</c:v>
                      </c:pt>
                      <c:pt idx="5668">
                        <c:v>7.0478049059075968E-13</c:v>
                      </c:pt>
                      <c:pt idx="5669">
                        <c:v>7.0495055158343741E-13</c:v>
                      </c:pt>
                      <c:pt idx="5670">
                        <c:v>7.0512164934999272E-13</c:v>
                      </c:pt>
                      <c:pt idx="5671">
                        <c:v>7.0529378616590427E-13</c:v>
                      </c:pt>
                      <c:pt idx="5672">
                        <c:v>7.0546696430665059E-13</c:v>
                      </c:pt>
                      <c:pt idx="5673">
                        <c:v>7.0564118604771034E-13</c:v>
                      </c:pt>
                      <c:pt idx="5674">
                        <c:v>7.0581645366456338E-13</c:v>
                      </c:pt>
                      <c:pt idx="5675">
                        <c:v>7.0599276943268743E-13</c:v>
                      </c:pt>
                      <c:pt idx="5676">
                        <c:v>7.0617013562756116E-13</c:v>
                      </c:pt>
                      <c:pt idx="5677">
                        <c:v>7.063485545246639E-13</c:v>
                      </c:pt>
                      <c:pt idx="5678">
                        <c:v>7.0652802839947431E-13</c:v>
                      </c:pt>
                      <c:pt idx="5679">
                        <c:v>7.0670855952747063E-13</c:v>
                      </c:pt>
                      <c:pt idx="5680">
                        <c:v>7.0689015018413181E-13</c:v>
                      </c:pt>
                      <c:pt idx="5681">
                        <c:v>7.0707280264493711E-13</c:v>
                      </c:pt>
                      <c:pt idx="5682">
                        <c:v>7.0725651918536495E-13</c:v>
                      </c:pt>
                      <c:pt idx="5683">
                        <c:v>7.074413020808938E-13</c:v>
                      </c:pt>
                      <c:pt idx="5684">
                        <c:v>7.0762715360700321E-13</c:v>
                      </c:pt>
                      <c:pt idx="5685">
                        <c:v>7.0781407603917091E-13</c:v>
                      </c:pt>
                      <c:pt idx="5686">
                        <c:v>7.0800207165287666E-13</c:v>
                      </c:pt>
                      <c:pt idx="5687">
                        <c:v>7.0819114272359799E-13</c:v>
                      </c:pt>
                      <c:pt idx="5688">
                        <c:v>7.0838129152681467E-13</c:v>
                      </c:pt>
                      <c:pt idx="5689">
                        <c:v>7.0857252033800504E-13</c:v>
                      </c:pt>
                      <c:pt idx="5690">
                        <c:v>7.0876483143264794E-13</c:v>
                      </c:pt>
                      <c:pt idx="5691">
                        <c:v>7.0895822708622264E-13</c:v>
                      </c:pt>
                      <c:pt idx="5692">
                        <c:v>7.0915270957420716E-13</c:v>
                      </c:pt>
                      <c:pt idx="5693">
                        <c:v>7.0934828117208005E-13</c:v>
                      </c:pt>
                      <c:pt idx="5694">
                        <c:v>7.0954494415532077E-13</c:v>
                      </c:pt>
                      <c:pt idx="5695">
                        <c:v>7.0974270079940817E-13</c:v>
                      </c:pt>
                      <c:pt idx="5696">
                        <c:v>7.0994155337982039E-13</c:v>
                      </c:pt>
                      <c:pt idx="5697">
                        <c:v>7.1014150417203587E-13</c:v>
                      </c:pt>
                      <c:pt idx="5698">
                        <c:v>7.1034255545153407E-13</c:v>
                      </c:pt>
                      <c:pt idx="5699">
                        <c:v>7.1054470949379434E-13</c:v>
                      </c:pt>
                      <c:pt idx="5700">
                        <c:v>7.1074796857429411E-13</c:v>
                      </c:pt>
                      <c:pt idx="5701">
                        <c:v>7.1095233496851304E-13</c:v>
                      </c:pt>
                      <c:pt idx="5702">
                        <c:v>7.1115781095192908E-13</c:v>
                      </c:pt>
                      <c:pt idx="5703">
                        <c:v>7.1136439880002187E-13</c:v>
                      </c:pt>
                      <c:pt idx="5704">
                        <c:v>7.1157210078826947E-13</c:v>
                      </c:pt>
                      <c:pt idx="5705">
                        <c:v>7.1178091919215121E-13</c:v>
                      </c:pt>
                      <c:pt idx="5706">
                        <c:v>7.1199085628714524E-13</c:v>
                      </c:pt>
                      <c:pt idx="5707">
                        <c:v>7.1220191434873062E-13</c:v>
                      </c:pt>
                      <c:pt idx="5708">
                        <c:v>7.1241409565238589E-13</c:v>
                      </c:pt>
                      <c:pt idx="5709">
                        <c:v>7.126274024735906E-13</c:v>
                      </c:pt>
                      <c:pt idx="5710">
                        <c:v>7.128418370878231E-13</c:v>
                      </c:pt>
                      <c:pt idx="5711">
                        <c:v>7.1305740177056153E-13</c:v>
                      </c:pt>
                      <c:pt idx="5712">
                        <c:v>7.1327409879728463E-13</c:v>
                      </c:pt>
                      <c:pt idx="5713">
                        <c:v>7.1349193044347187E-13</c:v>
                      </c:pt>
                      <c:pt idx="5714">
                        <c:v>7.1371089898460228E-13</c:v>
                      </c:pt>
                      <c:pt idx="5715">
                        <c:v>7.1393100669615372E-13</c:v>
                      </c:pt>
                      <c:pt idx="5716">
                        <c:v>7.1415225585360523E-13</c:v>
                      </c:pt>
                      <c:pt idx="5717">
                        <c:v>7.1437464873243555E-13</c:v>
                      </c:pt>
                      <c:pt idx="5718">
                        <c:v>7.1459818760812364E-13</c:v>
                      </c:pt>
                      <c:pt idx="5719">
                        <c:v>7.1482287475614815E-13</c:v>
                      </c:pt>
                      <c:pt idx="5720">
                        <c:v>7.15048712451987E-13</c:v>
                      </c:pt>
                      <c:pt idx="5721">
                        <c:v>7.1527570297112078E-13</c:v>
                      </c:pt>
                      <c:pt idx="5722">
                        <c:v>7.1550384858902711E-13</c:v>
                      </c:pt>
                      <c:pt idx="5723">
                        <c:v>7.1573315158118434E-13</c:v>
                      </c:pt>
                      <c:pt idx="5724">
                        <c:v>7.1596361422307232E-13</c:v>
                      </c:pt>
                      <c:pt idx="5725">
                        <c:v>7.161952387901685E-13</c:v>
                      </c:pt>
                      <c:pt idx="5726">
                        <c:v>7.1642802755795232E-13</c:v>
                      </c:pt>
                      <c:pt idx="5727">
                        <c:v>7.1666198280190355E-13</c:v>
                      </c:pt>
                      <c:pt idx="5728">
                        <c:v>7.168971067974991E-13</c:v>
                      </c:pt>
                      <c:pt idx="5729">
                        <c:v>7.1713340182021835E-13</c:v>
                      </c:pt>
                      <c:pt idx="5730">
                        <c:v>7.1737087014554053E-13</c:v>
                      </c:pt>
                      <c:pt idx="5731">
                        <c:v>7.176095140489446E-13</c:v>
                      </c:pt>
                      <c:pt idx="5732">
                        <c:v>7.1784933580590799E-13</c:v>
                      </c:pt>
                      <c:pt idx="5733">
                        <c:v>7.1809033769191127E-13</c:v>
                      </c:pt>
                      <c:pt idx="5734">
                        <c:v>7.1833252198243167E-13</c:v>
                      </c:pt>
                      <c:pt idx="5735">
                        <c:v>7.1857589095294854E-13</c:v>
                      </c:pt>
                      <c:pt idx="5736">
                        <c:v>7.1882044687894074E-13</c:v>
                      </c:pt>
                      <c:pt idx="5737">
                        <c:v>7.19066192035887E-13</c:v>
                      </c:pt>
                      <c:pt idx="5738">
                        <c:v>7.1931312869926578E-13</c:v>
                      </c:pt>
                      <c:pt idx="5739">
                        <c:v>7.1956125914455612E-13</c:v>
                      </c:pt>
                      <c:pt idx="5740">
                        <c:v>7.1981058564723597E-13</c:v>
                      </c:pt>
                      <c:pt idx="5741">
                        <c:v>7.2006111048278528E-13</c:v>
                      </c:pt>
                      <c:pt idx="5742">
                        <c:v>7.203128359266829E-13</c:v>
                      </c:pt>
                      <c:pt idx="5743">
                        <c:v>7.2056576425440596E-13</c:v>
                      </c:pt>
                      <c:pt idx="5744">
                        <c:v>7.208198944802474E-13</c:v>
                      </c:pt>
                      <c:pt idx="5745">
                        <c:v>7.2107522251172517E-13</c:v>
                      </c:pt>
                      <c:pt idx="5746">
                        <c:v>7.2133175191393662E-13</c:v>
                      </c:pt>
                      <c:pt idx="5747">
                        <c:v>7.2158948652303948E-13</c:v>
                      </c:pt>
                      <c:pt idx="5748">
                        <c:v>7.21848430175193E-13</c:v>
                      </c:pt>
                      <c:pt idx="5749">
                        <c:v>7.2210858670655308E-13</c:v>
                      </c:pt>
                      <c:pt idx="5750">
                        <c:v>7.2236995995328251E-13</c:v>
                      </c:pt>
                      <c:pt idx="5751">
                        <c:v>7.2263255375153568E-13</c:v>
                      </c:pt>
                      <c:pt idx="5752">
                        <c:v>7.2289637193747294E-13</c:v>
                      </c:pt>
                      <c:pt idx="5753">
                        <c:v>7.2316141834725254E-13</c:v>
                      </c:pt>
                      <c:pt idx="5754">
                        <c:v>7.234276968170328E-13</c:v>
                      </c:pt>
                      <c:pt idx="5755">
                        <c:v>7.2369521118297195E-13</c:v>
                      </c:pt>
                      <c:pt idx="5756">
                        <c:v>7.2396396528122875E-13</c:v>
                      </c:pt>
                      <c:pt idx="5757">
                        <c:v>7.2423396294796293E-13</c:v>
                      </c:pt>
                      <c:pt idx="5758">
                        <c:v>7.2450520801932961E-13</c:v>
                      </c:pt>
                      <c:pt idx="5759">
                        <c:v>7.2477770433149094E-13</c:v>
                      </c:pt>
                      <c:pt idx="5760">
                        <c:v>7.2505145572060265E-13</c:v>
                      </c:pt>
                      <c:pt idx="5761">
                        <c:v>7.2532646602282306E-13</c:v>
                      </c:pt>
                      <c:pt idx="5762">
                        <c:v>7.2560273907431133E-13</c:v>
                      </c:pt>
                      <c:pt idx="5763">
                        <c:v>7.258802787112274E-13</c:v>
                      </c:pt>
                      <c:pt idx="5764">
                        <c:v>7.2615908876972717E-13</c:v>
                      </c:pt>
                      <c:pt idx="5765">
                        <c:v>7.2643917308597193E-13</c:v>
                      </c:pt>
                      <c:pt idx="5766">
                        <c:v>7.2672053549611717E-13</c:v>
                      </c:pt>
                      <c:pt idx="5767">
                        <c:v>7.2700317983632294E-13</c:v>
                      </c:pt>
                      <c:pt idx="5768">
                        <c:v>7.272871099427491E-13</c:v>
                      </c:pt>
                      <c:pt idx="5769">
                        <c:v>7.2757232965155024E-13</c:v>
                      </c:pt>
                      <c:pt idx="5770">
                        <c:v>7.2785884279888803E-13</c:v>
                      </c:pt>
                      <c:pt idx="5771">
                        <c:v>7.2814665322091839E-13</c:v>
                      </c:pt>
                      <c:pt idx="5772">
                        <c:v>7.2843576475380095E-13</c:v>
                      </c:pt>
                      <c:pt idx="5773">
                        <c:v>7.2872618123369487E-13</c:v>
                      </c:pt>
                      <c:pt idx="5774">
                        <c:v>7.2901790649675797E-13</c:v>
                      </c:pt>
                      <c:pt idx="5775">
                        <c:v>7.2931094437915112E-13</c:v>
                      </c:pt>
                      <c:pt idx="5776">
                        <c:v>7.296052987170287E-13</c:v>
                      </c:pt>
                      <c:pt idx="5777">
                        <c:v>7.2990097334654987E-13</c:v>
                      </c:pt>
                      <c:pt idx="5778">
                        <c:v>7.3019797210387467E-13</c:v>
                      </c:pt>
                      <c:pt idx="5779">
                        <c:v>7.3049629882516034E-13</c:v>
                      </c:pt>
                      <c:pt idx="5780">
                        <c:v>7.3079595734656559E-13</c:v>
                      </c:pt>
                      <c:pt idx="5781">
                        <c:v>7.310969515042504E-13</c:v>
                      </c:pt>
                      <c:pt idx="5782">
                        <c:v>7.3139928513437127E-13</c:v>
                      </c:pt>
                      <c:pt idx="5783">
                        <c:v>7.3170296207308715E-13</c:v>
                      </c:pt>
                      <c:pt idx="5784">
                        <c:v>7.3200798615655506E-13</c:v>
                      </c:pt>
                      <c:pt idx="5785">
                        <c:v>7.3231436122093636E-13</c:v>
                      </c:pt>
                      <c:pt idx="5786">
                        <c:v>7.3262209110238778E-13</c:v>
                      </c:pt>
                      <c:pt idx="5787">
                        <c:v>7.3293117963706885E-13</c:v>
                      </c:pt>
                      <c:pt idx="5788">
                        <c:v>7.332416306611352E-13</c:v>
                      </c:pt>
                      <c:pt idx="5789">
                        <c:v>7.3355344801074918E-13</c:v>
                      </c:pt>
                      <c:pt idx="5790">
                        <c:v>7.3386663552206692E-13</c:v>
                      </c:pt>
                      <c:pt idx="5791">
                        <c:v>7.3418119703124676E-13</c:v>
                      </c:pt>
                      <c:pt idx="5792">
                        <c:v>7.3449713637444772E-13</c:v>
                      </c:pt>
                      <c:pt idx="5793">
                        <c:v>7.3481445738782624E-13</c:v>
                      </c:pt>
                      <c:pt idx="5794">
                        <c:v>7.3513316390754518E-13</c:v>
                      </c:pt>
                      <c:pt idx="5795">
                        <c:v>7.3545325976975895E-13</c:v>
                      </c:pt>
                      <c:pt idx="5796">
                        <c:v>7.3577474881062739E-13</c:v>
                      </c:pt>
                      <c:pt idx="5797">
                        <c:v>7.3609763486630915E-13</c:v>
                      </c:pt>
                      <c:pt idx="5798">
                        <c:v>7.3642192177296215E-13</c:v>
                      </c:pt>
                      <c:pt idx="5799">
                        <c:v>7.3674761336674473E-13</c:v>
                      </c:pt>
                      <c:pt idx="5800">
                        <c:v>7.3707471348381754E-13</c:v>
                      </c:pt>
                      <c:pt idx="5801">
                        <c:v>7.374032259603355E-13</c:v>
                      </c:pt>
                      <c:pt idx="5802">
                        <c:v>7.3773315463245784E-13</c:v>
                      </c:pt>
                      <c:pt idx="5803">
                        <c:v>7.3806450333634572E-13</c:v>
                      </c:pt>
                      <c:pt idx="5804">
                        <c:v>7.3839727590815486E-13</c:v>
                      </c:pt>
                      <c:pt idx="5805">
                        <c:v>7.3873147618404399E-13</c:v>
                      </c:pt>
                      <c:pt idx="5806">
                        <c:v>7.3906710800017367E-13</c:v>
                      </c:pt>
                      <c:pt idx="5807">
                        <c:v>7.394041751926993E-13</c:v>
                      </c:pt>
                      <c:pt idx="5808">
                        <c:v>7.3974268159778034E-13</c:v>
                      </c:pt>
                      <c:pt idx="5809">
                        <c:v>7.4008263105157613E-13</c:v>
                      </c:pt>
                      <c:pt idx="5810">
                        <c:v>7.4042402739024561E-13</c:v>
                      </c:pt>
                      <c:pt idx="5811">
                        <c:v>7.4076687444994488E-13</c:v>
                      </c:pt>
                      <c:pt idx="5812">
                        <c:v>7.411111760668331E-13</c:v>
                      </c:pt>
                      <c:pt idx="5813">
                        <c:v>7.4145693607707133E-13</c:v>
                      </c:pt>
                      <c:pt idx="5814">
                        <c:v>7.4180415831681416E-13</c:v>
                      </c:pt>
                      <c:pt idx="5815">
                        <c:v>7.4215284662222297E-13</c:v>
                      </c:pt>
                      <c:pt idx="5816">
                        <c:v>7.4250300482945284E-13</c:v>
                      </c:pt>
                      <c:pt idx="5817">
                        <c:v>7.4285463677466697E-13</c:v>
                      </c:pt>
                      <c:pt idx="5818">
                        <c:v>7.4320774629401874E-13</c:v>
                      </c:pt>
                      <c:pt idx="5819">
                        <c:v>7.4356233722367144E-13</c:v>
                      </c:pt>
                      <c:pt idx="5820">
                        <c:v>7.4391841339977926E-13</c:v>
                      </c:pt>
                      <c:pt idx="5821">
                        <c:v>7.4427597865850457E-13</c:v>
                      </c:pt>
                      <c:pt idx="5822">
                        <c:v>7.4463503683600046E-13</c:v>
                      </c:pt>
                      <c:pt idx="5823">
                        <c:v>7.4499559176843143E-13</c:v>
                      </c:pt>
                      <c:pt idx="5824">
                        <c:v>7.4535764729195216E-13</c:v>
                      </c:pt>
                      <c:pt idx="5825">
                        <c:v>7.4572120724272131E-13</c:v>
                      </c:pt>
                      <c:pt idx="5826">
                        <c:v>7.4608627545689761E-13</c:v>
                      </c:pt>
                      <c:pt idx="5827">
                        <c:v>7.4645285577064101E-13</c:v>
                      </c:pt>
                      <c:pt idx="5828">
                        <c:v>7.4682095202010863E-13</c:v>
                      </c:pt>
                      <c:pt idx="5829">
                        <c:v>7.471905680414574E-13</c:v>
                      </c:pt>
                      <c:pt idx="5830">
                        <c:v>7.4756170767084888E-13</c:v>
                      </c:pt>
                      <c:pt idx="5831">
                        <c:v>7.4793437474443928E-13</c:v>
                      </c:pt>
                      <c:pt idx="5832">
                        <c:v>7.4830857309838806E-13</c:v>
                      </c:pt>
                      <c:pt idx="5833">
                        <c:v>7.4868430656885456E-13</c:v>
                      </c:pt>
                      <c:pt idx="5834">
                        <c:v>7.4906157899199438E-13</c:v>
                      </c:pt>
                      <c:pt idx="5835">
                        <c:v>7.4944039420396657E-13</c:v>
                      </c:pt>
                      <c:pt idx="5836">
                        <c:v>7.4982075604093269E-13</c:v>
                      </c:pt>
                      <c:pt idx="5837">
                        <c:v>7.5020266833904704E-13</c:v>
                      </c:pt>
                      <c:pt idx="5838">
                        <c:v>7.5058613493447129E-13</c:v>
                      </c:pt>
                      <c:pt idx="5839">
                        <c:v>7.5097115966336256E-13</c:v>
                      </c:pt>
                      <c:pt idx="5840">
                        <c:v>7.5135774636187908E-13</c:v>
                      </c:pt>
                      <c:pt idx="5841">
                        <c:v>7.517458988661799E-13</c:v>
                      </c:pt>
                      <c:pt idx="5842">
                        <c:v>7.5213562101242284E-13</c:v>
                      </c:pt>
                      <c:pt idx="5843">
                        <c:v>7.5252691663676665E-13</c:v>
                      </c:pt>
                      <c:pt idx="5844">
                        <c:v>7.5291978957536977E-13</c:v>
                      </c:pt>
                      <c:pt idx="5845">
                        <c:v>7.5331424366438981E-13</c:v>
                      </c:pt>
                      <c:pt idx="5846">
                        <c:v>7.5371028273998542E-13</c:v>
                      </c:pt>
                      <c:pt idx="5847">
                        <c:v>7.5410791063831715E-13</c:v>
                      </c:pt>
                      <c:pt idx="5848">
                        <c:v>7.5450713119554163E-13</c:v>
                      </c:pt>
                      <c:pt idx="5849">
                        <c:v>7.5490794824781628E-13</c:v>
                      </c:pt>
                      <c:pt idx="5850">
                        <c:v>7.5531036563130023E-13</c:v>
                      </c:pt>
                      <c:pt idx="5851">
                        <c:v>7.5571438718215335E-13</c:v>
                      </c:pt>
                      <c:pt idx="5852">
                        <c:v>7.5612001673653447E-13</c:v>
                      </c:pt>
                      <c:pt idx="5853">
                        <c:v>7.565272581305993E-13</c:v>
                      </c:pt>
                      <c:pt idx="5854">
                        <c:v>7.5693611520050658E-13</c:v>
                      </c:pt>
                      <c:pt idx="5855">
                        <c:v>7.5734659178241697E-13</c:v>
                      </c:pt>
                      <c:pt idx="5856">
                        <c:v>7.5775869171248749E-13</c:v>
                      </c:pt>
                      <c:pt idx="5857">
                        <c:v>7.5817241882687627E-13</c:v>
                      </c:pt>
                      <c:pt idx="5858">
                        <c:v>7.5858777696174246E-13</c:v>
                      </c:pt>
                      <c:pt idx="5859">
                        <c:v>7.5900476995324429E-13</c:v>
                      </c:pt>
                      <c:pt idx="5860">
                        <c:v>7.59423401637541E-13</c:v>
                      </c:pt>
                      <c:pt idx="5861">
                        <c:v>7.5984367585079032E-13</c:v>
                      </c:pt>
                      <c:pt idx="5862">
                        <c:v>7.6026559642914827E-13</c:v>
                      </c:pt>
                      <c:pt idx="5863">
                        <c:v>7.6068916720877793E-13</c:v>
                      </c:pt>
                      <c:pt idx="5864">
                        <c:v>7.6111439202583348E-13</c:v>
                      </c:pt>
                      <c:pt idx="5865">
                        <c:v>7.6154127471647711E-13</c:v>
                      </c:pt>
                      <c:pt idx="5866">
                        <c:v>7.6196981911686473E-13</c:v>
                      </c:pt>
                      <c:pt idx="5867">
                        <c:v>7.6240002906315557E-13</c:v>
                      </c:pt>
                      <c:pt idx="5868">
                        <c:v>7.6283190839150536E-13</c:v>
                      </c:pt>
                      <c:pt idx="5869">
                        <c:v>7.6326546093807858E-13</c:v>
                      </c:pt>
                      <c:pt idx="5870">
                        <c:v>7.637006905390271E-13</c:v>
                      </c:pt>
                      <c:pt idx="5871">
                        <c:v>7.6413760103051421E-13</c:v>
                      </c:pt>
                      <c:pt idx="5872">
                        <c:v>7.6457619624869734E-13</c:v>
                      </c:pt>
                      <c:pt idx="5873">
                        <c:v>7.6501648002973168E-13</c:v>
                      </c:pt>
                      <c:pt idx="5874">
                        <c:v>7.6545845620977922E-13</c:v>
                      </c:pt>
                      <c:pt idx="5875">
                        <c:v>7.6590212862499707E-13</c:v>
                      </c:pt>
                      <c:pt idx="5876">
                        <c:v>7.6634750111154387E-13</c:v>
                      </c:pt>
                      <c:pt idx="5877">
                        <c:v>7.6679457750557836E-13</c:v>
                      </c:pt>
                      <c:pt idx="5878">
                        <c:v>7.6724336164325898E-13</c:v>
                      </c:pt>
                      <c:pt idx="5879">
                        <c:v>7.6769385736074265E-13</c:v>
                      </c:pt>
                      <c:pt idx="5880">
                        <c:v>7.6814606849418982E-13</c:v>
                      </c:pt>
                      <c:pt idx="5881">
                        <c:v>7.6859999887975782E-13</c:v>
                      </c:pt>
                      <c:pt idx="5882">
                        <c:v>7.6905565235360437E-13</c:v>
                      </c:pt>
                      <c:pt idx="5883">
                        <c:v>7.6951303275189034E-13</c:v>
                      </c:pt>
                      <c:pt idx="5884">
                        <c:v>7.6997214391077114E-13</c:v>
                      </c:pt>
                      <c:pt idx="5885">
                        <c:v>7.7043298966640631E-13</c:v>
                      </c:pt>
                      <c:pt idx="5886">
                        <c:v>7.708955738549562E-13</c:v>
                      </c:pt>
                      <c:pt idx="5887">
                        <c:v>7.7135990031257683E-13</c:v>
                      </c:pt>
                      <c:pt idx="5888">
                        <c:v>7.7182597287542866E-13</c:v>
                      </c:pt>
                      <c:pt idx="5889">
                        <c:v>7.7229379537966849E-13</c:v>
                      </c:pt>
                      <c:pt idx="5890">
                        <c:v>7.7276337166145306E-13</c:v>
                      </c:pt>
                      <c:pt idx="5891">
                        <c:v>7.7323470555694585E-13</c:v>
                      </c:pt>
                      <c:pt idx="5892">
                        <c:v>7.7370780090230045E-13</c:v>
                      </c:pt>
                      <c:pt idx="5893">
                        <c:v>7.7418266153367852E-13</c:v>
                      </c:pt>
                      <c:pt idx="5894">
                        <c:v>7.7465929128723628E-13</c:v>
                      </c:pt>
                      <c:pt idx="5895">
                        <c:v>7.7513769399913449E-13</c:v>
                      </c:pt>
                      <c:pt idx="5896">
                        <c:v>7.7561787350552674E-13</c:v>
                      </c:pt>
                      <c:pt idx="5897">
                        <c:v>7.7609983364257771E-13</c:v>
                      </c:pt>
                      <c:pt idx="5898">
                        <c:v>7.7658357824644172E-13</c:v>
                      </c:pt>
                      <c:pt idx="5899">
                        <c:v>7.7706911115327972E-13</c:v>
                      </c:pt>
                      <c:pt idx="5900">
                        <c:v>7.7755643619924923E-13</c:v>
                      </c:pt>
                      <c:pt idx="5901">
                        <c:v>7.7804555722050729E-13</c:v>
                      </c:pt>
                      <c:pt idx="5902">
                        <c:v>7.7853647805321363E-13</c:v>
                      </c:pt>
                      <c:pt idx="5903">
                        <c:v>7.7902920253352689E-13</c:v>
                      </c:pt>
                      <c:pt idx="5904">
                        <c:v>7.79523734497603E-13</c:v>
                      </c:pt>
                      <c:pt idx="5905">
                        <c:v>7.8002007778160512E-13</c:v>
                      </c:pt>
                      <c:pt idx="5906">
                        <c:v>7.8051823622168726E-13</c:v>
                      </c:pt>
                      <c:pt idx="5907">
                        <c:v>7.8101821365401057E-13</c:v>
                      </c:pt>
                      <c:pt idx="5908">
                        <c:v>7.8152001391473148E-13</c:v>
                      </c:pt>
                      <c:pt idx="5909">
                        <c:v>7.8202364084001083E-13</c:v>
                      </c:pt>
                      <c:pt idx="5910">
                        <c:v>7.8252909826600304E-13</c:v>
                      </c:pt>
                      <c:pt idx="5911">
                        <c:v>7.8303639002887127E-13</c:v>
                      </c:pt>
                      <c:pt idx="5912">
                        <c:v>7.8354551996477165E-13</c:v>
                      </c:pt>
                      <c:pt idx="5913">
                        <c:v>7.8405649190986159E-13</c:v>
                      </c:pt>
                      <c:pt idx="5914">
                        <c:v>7.8456930970030197E-13</c:v>
                      </c:pt>
                      <c:pt idx="5915">
                        <c:v>7.8508397717224949E-13</c:v>
                      </c:pt>
                      <c:pt idx="5916">
                        <c:v>7.856004981618626E-13</c:v>
                      </c:pt>
                      <c:pt idx="5917">
                        <c:v>7.8611887650530155E-13</c:v>
                      </c:pt>
                      <c:pt idx="5918">
                        <c:v>7.8663911603872143E-13</c:v>
                      </c:pt>
                      <c:pt idx="5919">
                        <c:v>7.8716122059828373E-13</c:v>
                      </c:pt>
                      <c:pt idx="5920">
                        <c:v>7.8768519402014495E-13</c:v>
                      </c:pt>
                      <c:pt idx="5921">
                        <c:v>7.8821104014046495E-13</c:v>
                      </c:pt>
                      <c:pt idx="5922">
                        <c:v>7.8873876279540205E-13</c:v>
                      </c:pt>
                      <c:pt idx="5923">
                        <c:v>7.8926836582111329E-13</c:v>
                      </c:pt>
                      <c:pt idx="5924">
                        <c:v>7.8979985305375942E-13</c:v>
                      </c:pt>
                      <c:pt idx="5925">
                        <c:v>7.9033322832949665E-13</c:v>
                      </c:pt>
                      <c:pt idx="5926">
                        <c:v>7.9086849548448221E-13</c:v>
                      </c:pt>
                      <c:pt idx="5927">
                        <c:v>7.9140565835487908E-13</c:v>
                      </c:pt>
                      <c:pt idx="5928">
                        <c:v>7.9194472077684085E-13</c:v>
                      </c:pt>
                      <c:pt idx="5929">
                        <c:v>7.9248568658652969E-13</c:v>
                      </c:pt>
                      <c:pt idx="5930">
                        <c:v>7.9302855962010303E-13</c:v>
                      </c:pt>
                      <c:pt idx="5931">
                        <c:v>7.9357334371371869E-13</c:v>
                      </c:pt>
                      <c:pt idx="5932">
                        <c:v>7.941200427035329E-13</c:v>
                      </c:pt>
                      <c:pt idx="5933">
                        <c:v>7.9466865330834603E-13</c:v>
                      </c:pt>
                      <c:pt idx="5934">
                        <c:v>7.952191703331374E-13</c:v>
                      </c:pt>
                      <c:pt idx="5935">
                        <c:v>7.9577159999621687E-13</c:v>
                      </c:pt>
                      <c:pt idx="5936">
                        <c:v>7.9632594861629424E-13</c:v>
                      </c:pt>
                      <c:pt idx="5937">
                        <c:v>7.9688222251208791E-13</c:v>
                      </c:pt>
                      <c:pt idx="5938">
                        <c:v>7.9744042800230961E-13</c:v>
                      </c:pt>
                      <c:pt idx="5939">
                        <c:v>7.9800057140567452E-13</c:v>
                      </c:pt>
                      <c:pt idx="5940">
                        <c:v>7.9856265904089557E-13</c:v>
                      </c:pt>
                      <c:pt idx="5941">
                        <c:v>7.9912669722668602E-13</c:v>
                      </c:pt>
                      <c:pt idx="5942">
                        <c:v>7.9969269228176374E-13</c:v>
                      </c:pt>
                      <c:pt idx="5943">
                        <c:v>8.0026065052484068E-13</c:v>
                      </c:pt>
                      <c:pt idx="5944">
                        <c:v>8.0083057827463059E-13</c:v>
                      </c:pt>
                      <c:pt idx="5945">
                        <c:v>8.0140248184984652E-13</c:v>
                      </c:pt>
                      <c:pt idx="5946">
                        <c:v>8.0197636756920473E-13</c:v>
                      </c:pt>
                      <c:pt idx="5947">
                        <c:v>8.0255224175141868E-13</c:v>
                      </c:pt>
                      <c:pt idx="5948">
                        <c:v>8.0313011071520303E-13</c:v>
                      </c:pt>
                      <c:pt idx="5949">
                        <c:v>8.0370998077926971E-13</c:v>
                      </c:pt>
                      <c:pt idx="5950">
                        <c:v>8.0429185826233652E-13</c:v>
                      </c:pt>
                      <c:pt idx="5951">
                        <c:v>8.0487574948311488E-13</c:v>
                      </c:pt>
                      <c:pt idx="5952">
                        <c:v>8.0546166076031733E-13</c:v>
                      </c:pt>
                      <c:pt idx="5953">
                        <c:v>8.0604959841266217E-13</c:v>
                      </c:pt>
                      <c:pt idx="5954">
                        <c:v>8.0663956875886123E-13</c:v>
                      </c:pt>
                      <c:pt idx="5955">
                        <c:v>8.0723157811762867E-13</c:v>
                      </c:pt>
                      <c:pt idx="5956">
                        <c:v>8.0782563280767965E-13</c:v>
                      </c:pt>
                      <c:pt idx="5957">
                        <c:v>8.08421739147726E-13</c:v>
                      </c:pt>
                      <c:pt idx="5958">
                        <c:v>8.0901990345648462E-13</c:v>
                      </c:pt>
                      <c:pt idx="5959">
                        <c:v>8.0962013205266823E-13</c:v>
                      </c:pt>
                      <c:pt idx="5960">
                        <c:v>8.102224312549911E-13</c:v>
                      </c:pt>
                      <c:pt idx="5961">
                        <c:v>8.1082680738216748E-13</c:v>
                      </c:pt>
                      <c:pt idx="5962">
                        <c:v>8.1143326675291234E-13</c:v>
                      </c:pt>
                      <c:pt idx="5963">
                        <c:v>8.1204181568593801E-13</c:v>
                      </c:pt>
                      <c:pt idx="5964">
                        <c:v>8.1265246049995976E-13</c:v>
                      </c:pt>
                      <c:pt idx="5965">
                        <c:v>8.1326520751369053E-13</c:v>
                      </c:pt>
                      <c:pt idx="5966">
                        <c:v>8.1388006304584469E-13</c:v>
                      </c:pt>
                      <c:pt idx="5967">
                        <c:v>8.14497033415138E-13</c:v>
                      </c:pt>
                      <c:pt idx="5968">
                        <c:v>8.1511612494028421E-13</c:v>
                      </c:pt>
                      <c:pt idx="5969">
                        <c:v>8.1573734393999749E-13</c:v>
                      </c:pt>
                      <c:pt idx="5970">
                        <c:v>8.1636069673299036E-13</c:v>
                      </c:pt>
                      <c:pt idx="5971">
                        <c:v>8.1698618963797699E-13</c:v>
                      </c:pt>
                      <c:pt idx="5972">
                        <c:v>8.1761382897367416E-13</c:v>
                      </c:pt>
                      <c:pt idx="5973">
                        <c:v>8.1824362105879258E-13</c:v>
                      </c:pt>
                      <c:pt idx="5974">
                        <c:v>8.1887557221204935E-13</c:v>
                      </c:pt>
                      <c:pt idx="5975">
                        <c:v>8.1950968875215599E-13</c:v>
                      </c:pt>
                      <c:pt idx="5976">
                        <c:v>8.2014597699782818E-13</c:v>
                      </c:pt>
                      <c:pt idx="5977">
                        <c:v>8.2078444326778157E-13</c:v>
                      </c:pt>
                      <c:pt idx="5978">
                        <c:v>8.2142509388072661E-13</c:v>
                      </c:pt>
                      <c:pt idx="5979">
                        <c:v>8.2206793515538157E-13</c:v>
                      </c:pt>
                      <c:pt idx="5980">
                        <c:v>8.2271297341045697E-13</c:v>
                      </c:pt>
                      <c:pt idx="5981">
                        <c:v>8.2336021496466871E-13</c:v>
                      </c:pt>
                      <c:pt idx="5982">
                        <c:v>8.2400966613672869E-13</c:v>
                      </c:pt>
                      <c:pt idx="5983">
                        <c:v>8.2466133324535563E-13</c:v>
                      </c:pt>
                      <c:pt idx="5984">
                        <c:v>8.2531522260925783E-13</c:v>
                      </c:pt>
                      <c:pt idx="5985">
                        <c:v>8.2597134054715418E-13</c:v>
                      </c:pt>
                      <c:pt idx="5986">
                        <c:v>8.2662969337775833E-13</c:v>
                      </c:pt>
                      <c:pt idx="5987">
                        <c:v>8.2729028741978162E-13</c:v>
                      </c:pt>
                      <c:pt idx="5988">
                        <c:v>8.2795312899194073E-13</c:v>
                      </c:pt>
                      <c:pt idx="5989">
                        <c:v>8.2861822441294748E-13</c:v>
                      </c:pt>
                      <c:pt idx="5990">
                        <c:v>8.2928558000151825E-13</c:v>
                      </c:pt>
                      <c:pt idx="5991">
                        <c:v>8.2995520207636711E-13</c:v>
                      </c:pt>
                      <c:pt idx="5992">
                        <c:v>8.3062709695620648E-13</c:v>
                      </c:pt>
                      <c:pt idx="5993">
                        <c:v>8.3130127095975073E-13</c:v>
                      </c:pt>
                      <c:pt idx="5994">
                        <c:v>8.3197773040571512E-13</c:v>
                      </c:pt>
                      <c:pt idx="5995">
                        <c:v>8.3265648161281301E-13</c:v>
                      </c:pt>
                      <c:pt idx="5996">
                        <c:v>8.3333753089975954E-13</c:v>
                      </c:pt>
                      <c:pt idx="5997">
                        <c:v>8.3402088458526707E-13</c:v>
                      </c:pt>
                      <c:pt idx="5998">
                        <c:v>8.3470654898805035E-13</c:v>
                      </c:pt>
                      <c:pt idx="5999">
                        <c:v>8.3539453042682537E-13</c:v>
                      </c:pt>
                      <c:pt idx="6000">
                        <c:v>8.3608483522030404E-13</c:v>
                      </c:pt>
                      <c:pt idx="6001">
                        <c:v>8.3677746968720103E-13</c:v>
                      </c:pt>
                      <c:pt idx="6002">
                        <c:v>8.3747244014623182E-13</c:v>
                      </c:pt>
                      <c:pt idx="6003">
                        <c:v>8.381697529161055E-13</c:v>
                      </c:pt>
                      <c:pt idx="6004">
                        <c:v>8.3886941431554321E-13</c:v>
                      </c:pt>
                      <c:pt idx="6005">
                        <c:v>8.3957143066325586E-13</c:v>
                      </c:pt>
                      <c:pt idx="6006">
                        <c:v>8.402758082779573E-13</c:v>
                      </c:pt>
                      <c:pt idx="6007">
                        <c:v>8.40982553478362E-13</c:v>
                      </c:pt>
                      <c:pt idx="6008">
                        <c:v>8.4169167258318432E-13</c:v>
                      </c:pt>
                      <c:pt idx="6009">
                        <c:v>8.424031719111379E-13</c:v>
                      </c:pt>
                      <c:pt idx="6010">
                        <c:v>8.4311705778093669E-13</c:v>
                      </c:pt>
                      <c:pt idx="6011">
                        <c:v>8.4383333651129567E-13</c:v>
                      </c:pt>
                      <c:pt idx="6012">
                        <c:v>8.4455201442092898E-13</c:v>
                      </c:pt>
                      <c:pt idx="6013">
                        <c:v>8.4527309782855018E-13</c:v>
                      </c:pt>
                      <c:pt idx="6014">
                        <c:v>8.4599659305287393E-13</c:v>
                      </c:pt>
                      <c:pt idx="6015">
                        <c:v>8.4672250641261206E-13</c:v>
                      </c:pt>
                      <c:pt idx="6016">
                        <c:v>8.4745084422648145E-13</c:v>
                      </c:pt>
                      <c:pt idx="6017">
                        <c:v>8.4818161281319515E-13</c:v>
                      </c:pt>
                      <c:pt idx="6018">
                        <c:v>8.4891481849146791E-13</c:v>
                      </c:pt>
                      <c:pt idx="6019">
                        <c:v>8.4965046758001471E-13</c:v>
                      </c:pt>
                      <c:pt idx="6020">
                        <c:v>8.5038856639754807E-13</c:v>
                      </c:pt>
                      <c:pt idx="6021">
                        <c:v>8.5112912126278207E-13</c:v>
                      </c:pt>
                      <c:pt idx="6022">
                        <c:v>8.5187213849442781E-13</c:v>
                      </c:pt>
                      <c:pt idx="6023">
                        <c:v>8.5261762441120704E-13</c:v>
                      </c:pt>
                      <c:pt idx="6024">
                        <c:v>8.5336558533182876E-13</c:v>
                      </c:pt>
                      <c:pt idx="6025">
                        <c:v>8.5411602757500742E-13</c:v>
                      </c:pt>
                      <c:pt idx="6026">
                        <c:v>8.5486895745945829E-13</c:v>
                      </c:pt>
                      <c:pt idx="6027">
                        <c:v>8.5562438130389553E-13</c:v>
                      </c:pt>
                      <c:pt idx="6028">
                        <c:v>8.5638230542703016E-13</c:v>
                      </c:pt>
                      <c:pt idx="6029">
                        <c:v>8.571427361475816E-13</c:v>
                      </c:pt>
                      <c:pt idx="6030">
                        <c:v>8.5790567978426105E-13</c:v>
                      </c:pt>
                      <c:pt idx="6031">
                        <c:v>8.5867114265578007E-13</c:v>
                      </c:pt>
                      <c:pt idx="6032">
                        <c:v>8.5943913108085835E-13</c:v>
                      </c:pt>
                      <c:pt idx="6033">
                        <c:v>8.602096513782043E-13</c:v>
                      </c:pt>
                      <c:pt idx="6034">
                        <c:v>8.6098270986653732E-13</c:v>
                      </c:pt>
                      <c:pt idx="6035">
                        <c:v>8.6175831286456924E-13</c:v>
                      </c:pt>
                      <c:pt idx="6036">
                        <c:v>8.6253646669101423E-13</c:v>
                      </c:pt>
                      <c:pt idx="6037">
                        <c:v>8.6331717766458411E-13</c:v>
                      </c:pt>
                      <c:pt idx="6038">
                        <c:v>8.6410045210399657E-13</c:v>
                      </c:pt>
                      <c:pt idx="6039">
                        <c:v>8.6488629632796598E-13</c:v>
                      </c:pt>
                      <c:pt idx="6040">
                        <c:v>8.6567471665520123E-13</c:v>
                      </c:pt>
                      <c:pt idx="6041">
                        <c:v>8.6646571940442133E-13</c:v>
                      </c:pt>
                      <c:pt idx="6042">
                        <c:v>8.6725931089434064E-13</c:v>
                      </c:pt>
                      <c:pt idx="6043">
                        <c:v>8.6805549744367028E-13</c:v>
                      </c:pt>
                      <c:pt idx="6044">
                        <c:v>8.6885428537112774E-13</c:v>
                      </c:pt>
                      <c:pt idx="6045">
                        <c:v>8.6965568099542313E-13</c:v>
                      </c:pt>
                      <c:pt idx="6046">
                        <c:v>8.7045969063527456E-13</c:v>
                      </c:pt>
                      <c:pt idx="6047">
                        <c:v>8.7126632060939264E-13</c:v>
                      </c:pt>
                      <c:pt idx="6048">
                        <c:v>8.7207557723649385E-13</c:v>
                      </c:pt>
                      <c:pt idx="6049">
                        <c:v>8.7288746683529164E-13</c:v>
                      </c:pt>
                      <c:pt idx="6050">
                        <c:v>8.7370199572450046E-13</c:v>
                      </c:pt>
                      <c:pt idx="6051">
                        <c:v>8.7451917022283236E-13</c:v>
                      </c:pt>
                      <c:pt idx="6052">
                        <c:v>8.7533899664900593E-13</c:v>
                      </c:pt>
                      <c:pt idx="6053">
                        <c:v>8.7616148132173058E-13</c:v>
                      </c:pt>
                      <c:pt idx="6054">
                        <c:v>8.7698663055972349E-13</c:v>
                      </c:pt>
                      <c:pt idx="6055">
                        <c:v>8.7781445068169862E-13</c:v>
                      </c:pt>
                      <c:pt idx="6056">
                        <c:v>8.7864494800636751E-13</c:v>
                      </c:pt>
                      <c:pt idx="6057">
                        <c:v>8.7947812885244631E-13</c:v>
                      </c:pt>
                      <c:pt idx="6058">
                        <c:v>8.8031399953865001E-13</c:v>
                      </c:pt>
                      <c:pt idx="6059">
                        <c:v>8.8115256638368891E-13</c:v>
                      </c:pt>
                      <c:pt idx="6060">
                        <c:v>8.8199383570628212E-13</c:v>
                      </c:pt>
                      <c:pt idx="6061">
                        <c:v>8.8283781382514016E-13</c:v>
                      </c:pt>
                      <c:pt idx="6062">
                        <c:v>8.8368450705897951E-13</c:v>
                      </c:pt>
                      <c:pt idx="6063">
                        <c:v>8.8453392172651291E-13</c:v>
                      </c:pt>
                      <c:pt idx="6064">
                        <c:v>8.8538606414645522E-13</c:v>
                      </c:pt>
                      <c:pt idx="6065">
                        <c:v>8.8624094063751929E-13</c:v>
                      </c:pt>
                      <c:pt idx="6066">
                        <c:v>8.8709855751842008E-13</c:v>
                      </c:pt>
                      <c:pt idx="6067">
                        <c:v>8.8795892110787214E-13</c:v>
                      </c:pt>
                      <c:pt idx="6068">
                        <c:v>8.8882203772458883E-13</c:v>
                      </c:pt>
                      <c:pt idx="6069">
                        <c:v>8.8968791368728299E-13</c:v>
                      </c:pt>
                      <c:pt idx="6070">
                        <c:v>8.9055655531467292E-13</c:v>
                      </c:pt>
                      <c:pt idx="6071">
                        <c:v>8.9142796892547014E-13</c:v>
                      </c:pt>
                      <c:pt idx="6072">
                        <c:v>8.923021608383879E-13</c:v>
                      </c:pt>
                      <c:pt idx="6073">
                        <c:v>8.9317913737214137E-13</c:v>
                      </c:pt>
                      <c:pt idx="6074">
                        <c:v>8.9405890484544581E-13</c:v>
                      </c:pt>
                      <c:pt idx="6075">
                        <c:v>8.9494146957701245E-13</c:v>
                      </c:pt>
                      <c:pt idx="6076">
                        <c:v>8.9582683788555888E-13</c:v>
                      </c:pt>
                      <c:pt idx="6077">
                        <c:v>8.9671501608979653E-13</c:v>
                      </c:pt>
                      <c:pt idx="6078">
                        <c:v>8.9760601050843814E-13</c:v>
                      </c:pt>
                      <c:pt idx="6079">
                        <c:v>8.9849982746020262E-13</c:v>
                      </c:pt>
                      <c:pt idx="6080">
                        <c:v>8.9939647326380178E-13</c:v>
                      </c:pt>
                      <c:pt idx="6081">
                        <c:v>9.0029595423794788E-13</c:v>
                      </c:pt>
                      <c:pt idx="6082">
                        <c:v>9.0119827670135911E-13</c:v>
                      </c:pt>
                      <c:pt idx="6083">
                        <c:v>9.0210344697274528E-13</c:v>
                      </c:pt>
                      <c:pt idx="6084">
                        <c:v>9.0301147137082478E-13</c:v>
                      </c:pt>
                      <c:pt idx="6085">
                        <c:v>9.0392235621430754E-13</c:v>
                      </c:pt>
                      <c:pt idx="6086">
                        <c:v>9.0483610782191033E-13</c:v>
                      </c:pt>
                      <c:pt idx="6087">
                        <c:v>9.0575273251234447E-13</c:v>
                      </c:pt>
                      <c:pt idx="6088">
                        <c:v>9.0667223660432717E-13</c:v>
                      </c:pt>
                      <c:pt idx="6089">
                        <c:v>9.0759462641657176E-13</c:v>
                      </c:pt>
                      <c:pt idx="6090">
                        <c:v>9.085199082677928E-13</c:v>
                      </c:pt>
                      <c:pt idx="6091">
                        <c:v>9.0944808847670485E-13</c:v>
                      </c:pt>
                      <c:pt idx="6092">
                        <c:v>9.1037917336201935E-13</c:v>
                      </c:pt>
                      <c:pt idx="6093">
                        <c:v>9.1131316924245044E-13</c:v>
                      </c:pt>
                      <c:pt idx="6094">
                        <c:v>9.1225008243671511E-13</c:v>
                      </c:pt>
                      <c:pt idx="6095">
                        <c:v>9.1318991926352732E-13</c:v>
                      </c:pt>
                      <c:pt idx="6096">
                        <c:v>9.1413268604160041E-13</c:v>
                      </c:pt>
                      <c:pt idx="6097">
                        <c:v>9.1507838908964611E-13</c:v>
                      </c:pt>
                      <c:pt idx="6098">
                        <c:v>9.160270347263808E-13</c:v>
                      </c:pt>
                      <c:pt idx="6099">
                        <c:v>9.1697862927051985E-13</c:v>
                      </c:pt>
                      <c:pt idx="6100">
                        <c:v>9.1793317904077519E-13</c:v>
                      </c:pt>
                      <c:pt idx="6101">
                        <c:v>9.1889069035586018E-13</c:v>
                      </c:pt>
                      <c:pt idx="6102">
                        <c:v>9.19851169534493E-13</c:v>
                      </c:pt>
                      <c:pt idx="6103">
                        <c:v>9.2081462289538558E-13</c:v>
                      </c:pt>
                      <c:pt idx="6104">
                        <c:v>9.2178105675725007E-13</c:v>
                      </c:pt>
                      <c:pt idx="6105">
                        <c:v>9.2275047743880244E-13</c:v>
                      </c:pt>
                      <c:pt idx="6106">
                        <c:v>9.2372289125875745E-13</c:v>
                      </c:pt>
                      <c:pt idx="6107">
                        <c:v>9.2469830453582562E-13</c:v>
                      </c:pt>
                      <c:pt idx="6108">
                        <c:v>9.2567672358872615E-13</c:v>
                      </c:pt>
                      <c:pt idx="6109">
                        <c:v>9.2665815473617139E-13</c:v>
                      </c:pt>
                      <c:pt idx="6110">
                        <c:v>9.2764260429687306E-13</c:v>
                      </c:pt>
                      <c:pt idx="6111">
                        <c:v>9.2863007858954895E-13</c:v>
                      </c:pt>
                      <c:pt idx="6112">
                        <c:v>9.29620583932911E-13</c:v>
                      </c:pt>
                      <c:pt idx="6113">
                        <c:v>9.3061412664567479E-13</c:v>
                      </c:pt>
                      <c:pt idx="6114">
                        <c:v>9.3161071304655062E-13</c:v>
                      </c:pt>
                      <c:pt idx="6115">
                        <c:v>9.326103494542575E-13</c:v>
                      </c:pt>
                      <c:pt idx="6116">
                        <c:v>9.3361304218750554E-13</c:v>
                      </c:pt>
                      <c:pt idx="6117">
                        <c:v>9.3461879756501194E-13</c:v>
                      </c:pt>
                      <c:pt idx="6118">
                        <c:v>9.3562762190549023E-13</c:v>
                      </c:pt>
                      <c:pt idx="6119">
                        <c:v>9.3663952152765297E-13</c:v>
                      </c:pt>
                      <c:pt idx="6120">
                        <c:v>9.3765450275021572E-13</c:v>
                      </c:pt>
                      <c:pt idx="6121">
                        <c:v>9.3867257189403974E-13</c:v>
                      </c:pt>
                      <c:pt idx="6122">
                        <c:v>9.3969375192759856E-13</c:v>
                      </c:pt>
                      <c:pt idx="6123">
                        <c:v>9.4071806692042022E-13</c:v>
                      </c:pt>
                      <c:pt idx="6124">
                        <c:v>9.4174552593895596E-13</c:v>
                      </c:pt>
                      <c:pt idx="6125">
                        <c:v>9.4277613804966105E-13</c:v>
                      </c:pt>
                      <c:pt idx="6126">
                        <c:v>9.4380991231898855E-13</c:v>
                      </c:pt>
                      <c:pt idx="6127">
                        <c:v>9.4484685781339898E-13</c:v>
                      </c:pt>
                      <c:pt idx="6128">
                        <c:v>9.4588698359933894E-13</c:v>
                      </c:pt>
                      <c:pt idx="6129">
                        <c:v>9.4693029874326734E-13</c:v>
                      </c:pt>
                      <c:pt idx="6130">
                        <c:v>9.4797681231163844E-13</c:v>
                      </c:pt>
                      <c:pt idx="6131">
                        <c:v>9.4902653337090408E-13</c:v>
                      </c:pt>
                      <c:pt idx="6132">
                        <c:v>9.5007947098751894E-13</c:v>
                      </c:pt>
                      <c:pt idx="6133">
                        <c:v>9.5113563422793869E-13</c:v>
                      </c:pt>
                      <c:pt idx="6134">
                        <c:v>9.5219503215861558E-13</c:v>
                      </c:pt>
                      <c:pt idx="6135">
                        <c:v>9.5325767384600488E-13</c:v>
                      </c:pt>
                      <c:pt idx="6136">
                        <c:v>9.543235683565637E-13</c:v>
                      </c:pt>
                      <c:pt idx="6137">
                        <c:v>9.5539272475674245E-13</c:v>
                      </c:pt>
                      <c:pt idx="6138">
                        <c:v>9.5646515211299702E-13</c:v>
                      </c:pt>
                      <c:pt idx="6139">
                        <c:v>9.5754085949178087E-13</c:v>
                      </c:pt>
                      <c:pt idx="6140">
                        <c:v>9.5861985595954806E-13</c:v>
                      </c:pt>
                      <c:pt idx="6141">
                        <c:v>9.5970215058275447E-13</c:v>
                      </c:pt>
                      <c:pt idx="6142">
                        <c:v>9.6078775242785416E-13</c:v>
                      </c:pt>
                      <c:pt idx="6143">
                        <c:v>9.6187667056130141E-13</c:v>
                      </c:pt>
                      <c:pt idx="6144">
                        <c:v>9.6296891404954563E-13</c:v>
                      </c:pt>
                      <c:pt idx="6145">
                        <c:v>9.6406449195904896E-13</c:v>
                      </c:pt>
                      <c:pt idx="6146">
                        <c:v>9.6516341335626164E-13</c:v>
                      </c:pt>
                      <c:pt idx="6147">
                        <c:v>9.662656873076367E-13</c:v>
                      </c:pt>
                      <c:pt idx="6148">
                        <c:v>9.6737132287963105E-13</c:v>
                      </c:pt>
                      <c:pt idx="6149">
                        <c:v>9.6848032913869956E-13</c:v>
                      </c:pt>
                      <c:pt idx="6150">
                        <c:v>9.6959271515129265E-13</c:v>
                      </c:pt>
                      <c:pt idx="6151">
                        <c:v>9.7070848998386621E-13</c:v>
                      </c:pt>
                      <c:pt idx="6152">
                        <c:v>9.7182766270287672E-13</c:v>
                      </c:pt>
                      <c:pt idx="6153">
                        <c:v>9.7295024237477522E-13</c:v>
                      </c:pt>
                      <c:pt idx="6154">
                        <c:v>9.7407623806601719E-13</c:v>
                      </c:pt>
                      <c:pt idx="6155">
                        <c:v>9.7520565884305851E-13</c:v>
                      </c:pt>
                      <c:pt idx="6156">
                        <c:v>9.7633851377235222E-13</c:v>
                      </c:pt>
                      <c:pt idx="6157">
                        <c:v>9.7747481192035321E-13</c:v>
                      </c:pt>
                      <c:pt idx="6158">
                        <c:v>9.7861456235351513E-13</c:v>
                      </c:pt>
                      <c:pt idx="6159">
                        <c:v>9.7975777413829104E-13</c:v>
                      </c:pt>
                      <c:pt idx="6160">
                        <c:v>9.8090445634113844E-13</c:v>
                      </c:pt>
                      <c:pt idx="6161">
                        <c:v>9.8205461802850694E-13</c:v>
                      </c:pt>
                      <c:pt idx="6162">
                        <c:v>9.8320826826685384E-13</c:v>
                      </c:pt>
                      <c:pt idx="6163">
                        <c:v>9.843654161226326E-13</c:v>
                      </c:pt>
                      <c:pt idx="6164">
                        <c:v>9.8552607066229849E-13</c:v>
                      </c:pt>
                      <c:pt idx="6165">
                        <c:v>9.8669024095230598E-13</c:v>
                      </c:pt>
                      <c:pt idx="6166">
                        <c:v>9.8785793605910874E-13</c:v>
                      </c:pt>
                      <c:pt idx="6167">
                        <c:v>9.8902916504916082E-13</c:v>
                      </c:pt>
                      <c:pt idx="6168">
                        <c:v>9.9020393698891569E-13</c:v>
                      </c:pt>
                      <c:pt idx="6169">
                        <c:v>9.9138226094483023E-13</c:v>
                      </c:pt>
                      <c:pt idx="6170">
                        <c:v>9.9256414598335507E-13</c:v>
                      </c:pt>
                      <c:pt idx="6171">
                        <c:v>9.937496011709457E-13</c:v>
                      </c:pt>
                      <c:pt idx="6172">
                        <c:v>9.9493863557405658E-13</c:v>
                      </c:pt>
                      <c:pt idx="6173">
                        <c:v>9.961312582591446E-13</c:v>
                      </c:pt>
                      <c:pt idx="6174">
                        <c:v>9.973274782926614E-13</c:v>
                      </c:pt>
                      <c:pt idx="6175">
                        <c:v>9.9852730474106085E-13</c:v>
                      </c:pt>
                      <c:pt idx="6176">
                        <c:v>9.9973074667079842E-13</c:v>
                      </c:pt>
                      <c:pt idx="6177">
                        <c:v>1.0009378131483268E-12</c:v>
                      </c:pt>
                      <c:pt idx="6178">
                        <c:v>1.0021485132401034E-12</c:v>
                      </c:pt>
                      <c:pt idx="6179">
                        <c:v>1.0033628560125801E-12</c:v>
                      </c:pt>
                      <c:pt idx="6180">
                        <c:v>1.0045808505322128E-12</c:v>
                      </c:pt>
                      <c:pt idx="6181">
                        <c:v>1.0058025058654527E-12</c:v>
                      </c:pt>
                      <c:pt idx="6182">
                        <c:v>1.0070278310787562E-12</c:v>
                      </c:pt>
                      <c:pt idx="6183">
                        <c:v>1.0082568352385776E-12</c:v>
                      </c:pt>
                      <c:pt idx="6184">
                        <c:v>1.0094895274113709E-12</c:v>
                      </c:pt>
                      <c:pt idx="6185">
                        <c:v>1.0107259166635917E-12</c:v>
                      </c:pt>
                      <c:pt idx="6186">
                        <c:v>1.0119660120616921E-12</c:v>
                      </c:pt>
                      <c:pt idx="6187">
                        <c:v>1.0132098226721265E-12</c:v>
                      </c:pt>
                      <c:pt idx="6188">
                        <c:v>1.0144573575613507E-12</c:v>
                      </c:pt>
                      <c:pt idx="6189">
                        <c:v>1.0157086257958182E-12</c:v>
                      </c:pt>
                      <c:pt idx="6190">
                        <c:v>1.0169636364419829E-12</c:v>
                      </c:pt>
                      <c:pt idx="6191">
                        <c:v>1.0182223985663012E-12</c:v>
                      </c:pt>
                      <c:pt idx="6192">
                        <c:v>1.019484921235221E-12</c:v>
                      </c:pt>
                      <c:pt idx="6193">
                        <c:v>1.0207512135152034E-12</c:v>
                      </c:pt>
                      <c:pt idx="6194">
                        <c:v>1.0220212844727028E-12</c:v>
                      </c:pt>
                      <c:pt idx="6195">
                        <c:v>1.0232951431741697E-12</c:v>
                      </c:pt>
                      <c:pt idx="6196">
                        <c:v>1.0245727986860595E-12</c:v>
                      </c:pt>
                      <c:pt idx="6197">
                        <c:v>1.0258542600748255E-12</c:v>
                      </c:pt>
                      <c:pt idx="6198">
                        <c:v>1.0271395364069244E-12</c:v>
                      </c:pt>
                      <c:pt idx="6199">
                        <c:v>1.0284286367488107E-12</c:v>
                      </c:pt>
                      <c:pt idx="6200">
                        <c:v>1.029721570166935E-12</c:v>
                      </c:pt>
                      <c:pt idx="6201">
                        <c:v>1.0310183457277543E-12</c:v>
                      </c:pt>
                      <c:pt idx="6202">
                        <c:v>1.0323189724977223E-12</c:v>
                      </c:pt>
                      <c:pt idx="6203">
                        <c:v>1.0336234595432934E-12</c:v>
                      </c:pt>
                      <c:pt idx="6204">
                        <c:v>1.0349318159309238E-12</c:v>
                      </c:pt>
                      <c:pt idx="6205">
                        <c:v>1.0362440507270636E-12</c:v>
                      </c:pt>
                      <c:pt idx="6206">
                        <c:v>1.0375601729981702E-12</c:v>
                      </c:pt>
                      <c:pt idx="6207">
                        <c:v>1.0388801918106967E-12</c:v>
                      </c:pt>
                      <c:pt idx="6208">
                        <c:v>1.0402041162310986E-12</c:v>
                      </c:pt>
                      <c:pt idx="6209">
                        <c:v>1.041531955325827E-12</c:v>
                      </c:pt>
                      <c:pt idx="6210">
                        <c:v>1.0428637181613394E-12</c:v>
                      </c:pt>
                      <c:pt idx="6211">
                        <c:v>1.0441994138040888E-12</c:v>
                      </c:pt>
                      <c:pt idx="6212">
                        <c:v>1.0455390513205305E-12</c:v>
                      </c:pt>
                      <c:pt idx="6213">
                        <c:v>1.0468826397771175E-12</c:v>
                      </c:pt>
                      <c:pt idx="6214">
                        <c:v>1.0482301882403036E-12</c:v>
                      </c:pt>
                      <c:pt idx="6215">
                        <c:v>1.0495817057765452E-12</c:v>
                      </c:pt>
                      <c:pt idx="6216">
                        <c:v>1.0509372007575377E-12</c:v>
                      </c:pt>
                      <c:pt idx="6217">
                        <c:v>1.0522966800868788E-12</c:v>
                      </c:pt>
                      <c:pt idx="6218">
                        <c:v>1.0536601548648445E-12</c:v>
                      </c:pt>
                      <c:pt idx="6219">
                        <c:v>1.055027636666246E-12</c:v>
                      </c:pt>
                      <c:pt idx="6220">
                        <c:v>1.0563991370658931E-12</c:v>
                      </c:pt>
                      <c:pt idx="6221">
                        <c:v>1.0577746676385975E-12</c:v>
                      </c:pt>
                      <c:pt idx="6222">
                        <c:v>1.0591542399591672E-12</c:v>
                      </c:pt>
                      <c:pt idx="6223">
                        <c:v>1.0605378656024104E-12</c:v>
                      </c:pt>
                      <c:pt idx="6224">
                        <c:v>1.0619255561431402E-12</c:v>
                      </c:pt>
                      <c:pt idx="6225">
                        <c:v>1.0633173231561654E-12</c:v>
                      </c:pt>
                      <c:pt idx="6226">
                        <c:v>1.0647131782162941E-12</c:v>
                      </c:pt>
                      <c:pt idx="6227">
                        <c:v>1.0661131328983383E-12</c:v>
                      </c:pt>
                      <c:pt idx="6228">
                        <c:v>1.0675171987771054E-12</c:v>
                      </c:pt>
                      <c:pt idx="6229">
                        <c:v>1.0689253874274078E-12</c:v>
                      </c:pt>
                      <c:pt idx="6230">
                        <c:v>1.0703377104240509E-12</c:v>
                      </c:pt>
                      <c:pt idx="6231">
                        <c:v>1.071754179341852E-12</c:v>
                      </c:pt>
                      <c:pt idx="6232">
                        <c:v>1.0731748057556133E-12</c:v>
                      </c:pt>
                      <c:pt idx="6233">
                        <c:v>1.074599601240149E-12</c:v>
                      </c:pt>
                      <c:pt idx="6234">
                        <c:v>1.0760285773702689E-12</c:v>
                      </c:pt>
                      <c:pt idx="6235">
                        <c:v>1.0774617457207796E-12</c:v>
                      </c:pt>
                      <c:pt idx="6236">
                        <c:v>1.0788991178664944E-12</c:v>
                      </c:pt>
                      <c:pt idx="6237">
                        <c:v>1.0803407053822205E-12</c:v>
                      </c:pt>
                      <c:pt idx="6238">
                        <c:v>1.0817865198427704E-12</c:v>
                      </c:pt>
                      <c:pt idx="6239">
                        <c:v>1.0832365728229485E-12</c:v>
                      </c:pt>
                      <c:pt idx="6240">
                        <c:v>1.0846908758975709E-12</c:v>
                      </c:pt>
                      <c:pt idx="6241">
                        <c:v>1.0861494406414454E-12</c:v>
                      </c:pt>
                      <c:pt idx="6242">
                        <c:v>1.0876122786293793E-12</c:v>
                      </c:pt>
                      <c:pt idx="6243">
                        <c:v>1.089079401436187E-12</c:v>
                      </c:pt>
                      <c:pt idx="6244">
                        <c:v>1.0905508206366727E-12</c:v>
                      </c:pt>
                      <c:pt idx="6245">
                        <c:v>1.092026547805651E-12</c:v>
                      </c:pt>
                      <c:pt idx="6246">
                        <c:v>1.0935065945179303E-12</c:v>
                      </c:pt>
                      <c:pt idx="6247">
                        <c:v>1.0949909723483188E-12</c:v>
                      </c:pt>
                      <c:pt idx="6248">
                        <c:v>1.0964796928716287E-12</c:v>
                      </c:pt>
                      <c:pt idx="6249">
                        <c:v>1.0979727676626642E-12</c:v>
                      </c:pt>
                      <c:pt idx="6250">
                        <c:v>1.0994702082962418E-12</c:v>
                      </c:pt>
                      <c:pt idx="6251">
                        <c:v>1.1009720263471697E-12</c:v>
                      </c:pt>
                      <c:pt idx="6252">
                        <c:v>1.1024782333902585E-12</c:v>
                      </c:pt>
                      <c:pt idx="6253">
                        <c:v>1.1039888410003137E-12</c:v>
                      </c:pt>
                      <c:pt idx="6254">
                        <c:v>1.1055038607521471E-12</c:v>
                      </c:pt>
                      <c:pt idx="6255">
                        <c:v>1.1070233042205715E-12</c:v>
                      </c:pt>
                      <c:pt idx="6256">
                        <c:v>1.1085471829803933E-12</c:v>
                      </c:pt>
                      <c:pt idx="6257">
                        <c:v>1.1100755086064238E-12</c:v>
                      </c:pt>
                      <c:pt idx="6258">
                        <c:v>1.1116082926734711E-12</c:v>
                      </c:pt>
                      <c:pt idx="6259">
                        <c:v>1.1131455467563463E-12</c:v>
                      </c:pt>
                      <c:pt idx="6260">
                        <c:v>1.114687282429858E-12</c:v>
                      </c:pt>
                      <c:pt idx="6261">
                        <c:v>1.1162335112688198E-12</c:v>
                      </c:pt>
                      <c:pt idx="6262">
                        <c:v>1.1177842448480378E-12</c:v>
                      </c:pt>
                      <c:pt idx="6263">
                        <c:v>1.1193394947423238E-12</c:v>
                      </c:pt>
                      <c:pt idx="6264">
                        <c:v>1.120899272526486E-12</c:v>
                      </c:pt>
                      <c:pt idx="6265">
                        <c:v>1.1224635897753326E-12</c:v>
                      </c:pt>
                      <c:pt idx="6266">
                        <c:v>1.1240324580636789E-12</c:v>
                      </c:pt>
                      <c:pt idx="6267">
                        <c:v>1.125605888966326E-12</c:v>
                      </c:pt>
                      <c:pt idx="6268">
                        <c:v>1.1271838940580944E-12</c:v>
                      </c:pt>
                      <c:pt idx="6269">
                        <c:v>1.1287664849137869E-12</c:v>
                      </c:pt>
                      <c:pt idx="6270">
                        <c:v>1.1303536731082151E-12</c:v>
                      </c:pt>
                      <c:pt idx="6271">
                        <c:v>1.1319454702161884E-12</c:v>
                      </c:pt>
                      <c:pt idx="6272">
                        <c:v>1.1335418878125159E-12</c:v>
                      </c:pt>
                      <c:pt idx="6273">
                        <c:v>1.1351429374720086E-12</c:v>
                      </c:pt>
                      <c:pt idx="6274">
                        <c:v>1.1367486307694771E-12</c:v>
                      </c:pt>
                      <c:pt idx="6275">
                        <c:v>1.1383589792797305E-12</c:v>
                      </c:pt>
                      <c:pt idx="6276">
                        <c:v>1.1399739945775766E-12</c:v>
                      </c:pt>
                      <c:pt idx="6277">
                        <c:v>1.1415936882378246E-12</c:v>
                      </c:pt>
                      <c:pt idx="6278">
                        <c:v>1.1432180718352897E-12</c:v>
                      </c:pt>
                      <c:pt idx="6279">
                        <c:v>1.1448471569447791E-12</c:v>
                      </c:pt>
                      <c:pt idx="6280">
                        <c:v>1.1464809551411019E-12</c:v>
                      </c:pt>
                      <c:pt idx="6281">
                        <c:v>1.1481194779990662E-12</c:v>
                      </c:pt>
                      <c:pt idx="6282">
                        <c:v>1.1497627370934836E-12</c:v>
                      </c:pt>
                      <c:pt idx="6283">
                        <c:v>1.151410743999166E-12</c:v>
                      </c:pt>
                      <c:pt idx="6284">
                        <c:v>1.1530635102909186E-12</c:v>
                      </c:pt>
                      <c:pt idx="6285">
                        <c:v>1.1547210475435538E-12</c:v>
                      </c:pt>
                      <c:pt idx="6286">
                        <c:v>1.1563833673318807E-12</c:v>
                      </c:pt>
                      <c:pt idx="6287">
                        <c:v>1.1580504812307101E-12</c:v>
                      </c:pt>
                      <c:pt idx="6288">
                        <c:v>1.1597224008148517E-12</c:v>
                      </c:pt>
                      <c:pt idx="6289">
                        <c:v>1.1613991376591163E-12</c:v>
                      </c:pt>
                      <c:pt idx="6290">
                        <c:v>1.1630807033383098E-12</c:v>
                      </c:pt>
                      <c:pt idx="6291">
                        <c:v>1.1647671094272456E-12</c:v>
                      </c:pt>
                      <c:pt idx="6292">
                        <c:v>1.1664583675007347E-12</c:v>
                      </c:pt>
                      <c:pt idx="6293">
                        <c:v>1.1681544891335807E-12</c:v>
                      </c:pt>
                      <c:pt idx="6294">
                        <c:v>1.1698554859005985E-12</c:v>
                      </c:pt>
                      <c:pt idx="6295">
                        <c:v>1.1715613693765977E-12</c:v>
                      </c:pt>
                      <c:pt idx="6296">
                        <c:v>1.1732721511363849E-12</c:v>
                      </c:pt>
                      <c:pt idx="6297">
                        <c:v>1.1749878427547725E-12</c:v>
                      </c:pt>
                      <c:pt idx="6298">
                        <c:v>1.1767084558065713E-12</c:v>
                      </c:pt>
                      <c:pt idx="6299">
                        <c:v>1.1784340018665889E-12</c:v>
                      </c:pt>
                      <c:pt idx="6300">
                        <c:v>1.1801644925096353E-12</c:v>
                      </c:pt>
                      <c:pt idx="6301">
                        <c:v>1.1818999393105219E-12</c:v>
                      </c:pt>
                      <c:pt idx="6302">
                        <c:v>1.1836403538440577E-12</c:v>
                      </c:pt>
                      <c:pt idx="6303">
                        <c:v>1.1853857476850505E-12</c:v>
                      </c:pt>
                      <c:pt idx="6304">
                        <c:v>1.1871361324083131E-12</c:v>
                      </c:pt>
                      <c:pt idx="6305">
                        <c:v>1.1888915195886507E-12</c:v>
                      </c:pt>
                      <c:pt idx="6306">
                        <c:v>1.1906519208008799E-12</c:v>
                      </c:pt>
                      <c:pt idx="6307">
                        <c:v>1.1924173476198057E-12</c:v>
                      </c:pt>
                      <c:pt idx="6308">
                        <c:v>1.19418781162024E-12</c:v>
                      </c:pt>
                      <c:pt idx="6309">
                        <c:v>1.1959633243769918E-12</c:v>
                      </c:pt>
                      <c:pt idx="6310">
                        <c:v>1.1975286382001214E-12</c:v>
                      </c:pt>
                      <c:pt idx="6311">
                        <c:v>1.1976211472295409E-12</c:v>
                      </c:pt>
                      <c:pt idx="6312">
                        <c:v>1.1977143590787996E-12</c:v>
                      </c:pt>
                      <c:pt idx="6313">
                        <c:v>1.1978082739265324E-12</c:v>
                      </c:pt>
                      <c:pt idx="6314">
                        <c:v>1.1979028919513691E-12</c:v>
                      </c:pt>
                      <c:pt idx="6315">
                        <c:v>1.1979982133319413E-12</c:v>
                      </c:pt>
                      <c:pt idx="6316">
                        <c:v>1.1980942382468793E-12</c:v>
                      </c:pt>
                      <c:pt idx="6317">
                        <c:v>1.1981909668748136E-12</c:v>
                      </c:pt>
                      <c:pt idx="6318">
                        <c:v>1.1982883993943788E-12</c:v>
                      </c:pt>
                      <c:pt idx="6319">
                        <c:v>1.1983865359842038E-12</c:v>
                      </c:pt>
                      <c:pt idx="6320">
                        <c:v>1.1984853768229213E-12</c:v>
                      </c:pt>
                      <c:pt idx="6321">
                        <c:v>1.1985849220891609E-12</c:v>
                      </c:pt>
                      <c:pt idx="6322">
                        <c:v>1.1986851719615542E-12</c:v>
                      </c:pt>
                      <c:pt idx="6323">
                        <c:v>1.1987861266187343E-12</c:v>
                      </c:pt>
                      <c:pt idx="6324">
                        <c:v>1.1988877862393306E-12</c:v>
                      </c:pt>
                      <c:pt idx="6325">
                        <c:v>1.1989901510019756E-12</c:v>
                      </c:pt>
                      <c:pt idx="6326">
                        <c:v>1.1990932210852986E-12</c:v>
                      </c:pt>
                      <c:pt idx="6327">
                        <c:v>1.1991969966679328E-12</c:v>
                      </c:pt>
                      <c:pt idx="6328">
                        <c:v>1.1993014779285112E-12</c:v>
                      </c:pt>
                      <c:pt idx="6329">
                        <c:v>1.1994066650456614E-12</c:v>
                      </c:pt>
                      <c:pt idx="6330">
                        <c:v>1.1995125581980159E-12</c:v>
                      </c:pt>
                      <c:pt idx="6331">
                        <c:v>1.1996191575642066E-12</c:v>
                      </c:pt>
                      <c:pt idx="6332">
                        <c:v>1.1997264633228655E-12</c:v>
                      </c:pt>
                      <c:pt idx="6333">
                        <c:v>1.1998344756526236E-12</c:v>
                      </c:pt>
                      <c:pt idx="6334">
                        <c:v>1.1999431947321098E-12</c:v>
                      </c:pt>
                      <c:pt idx="6335">
                        <c:v>1.2000526207399571E-12</c:v>
                      </c:pt>
                      <c:pt idx="6336">
                        <c:v>1.2001627538547994E-12</c:v>
                      </c:pt>
                      <c:pt idx="6337">
                        <c:v>1.2002735942552625E-12</c:v>
                      </c:pt>
                      <c:pt idx="6338">
                        <c:v>1.2003851421199814E-12</c:v>
                      </c:pt>
                      <c:pt idx="6339">
                        <c:v>1.2004973976275879E-12</c:v>
                      </c:pt>
                      <c:pt idx="6340">
                        <c:v>1.2006103609567137E-12</c:v>
                      </c:pt>
                      <c:pt idx="6341">
                        <c:v>1.2007240322859856E-12</c:v>
                      </c:pt>
                      <c:pt idx="6342">
                        <c:v>1.200838411794039E-12</c:v>
                      </c:pt>
                      <c:pt idx="6343">
                        <c:v>1.2009534996595044E-12</c:v>
                      </c:pt>
                      <c:pt idx="6344">
                        <c:v>1.2010692960610124E-12</c:v>
                      </c:pt>
                      <c:pt idx="6345">
                        <c:v>1.201185801177194E-12</c:v>
                      </c:pt>
                      <c:pt idx="6346">
                        <c:v>1.2013030151866827E-12</c:v>
                      </c:pt>
                      <c:pt idx="6347">
                        <c:v>1.2014209382681061E-12</c:v>
                      </c:pt>
                      <c:pt idx="6348">
                        <c:v>1.2015395706001006E-12</c:v>
                      </c:pt>
                      <c:pt idx="6349">
                        <c:v>1.2016589123612913E-12</c:v>
                      </c:pt>
                      <c:pt idx="6350">
                        <c:v>1.201778963730316E-12</c:v>
                      </c:pt>
                      <c:pt idx="6351">
                        <c:v>1.2018997248858012E-12</c:v>
                      </c:pt>
                      <c:pt idx="6352">
                        <c:v>1.2020211960063799E-12</c:v>
                      </c:pt>
                      <c:pt idx="6353">
                        <c:v>1.2021433772706824E-12</c:v>
                      </c:pt>
                      <c:pt idx="6354">
                        <c:v>1.2022662688573426E-12</c:v>
                      </c:pt>
                      <c:pt idx="6355">
                        <c:v>1.2023898709449902E-12</c:v>
                      </c:pt>
                      <c:pt idx="6356">
                        <c:v>1.2025141837122548E-12</c:v>
                      </c:pt>
                      <c:pt idx="6357">
                        <c:v>1.2026392073377705E-12</c:v>
                      </c:pt>
                      <c:pt idx="6358">
                        <c:v>1.2027649420001671E-12</c:v>
                      </c:pt>
                      <c:pt idx="6359">
                        <c:v>1.2028913878780756E-12</c:v>
                      </c:pt>
                      <c:pt idx="6360">
                        <c:v>1.2030185451501294E-12</c:v>
                      </c:pt>
                      <c:pt idx="6361">
                        <c:v>1.203146413994958E-12</c:v>
                      </c:pt>
                      <c:pt idx="6362">
                        <c:v>1.2032749945911924E-12</c:v>
                      </c:pt>
                      <c:pt idx="6363">
                        <c:v>1.2034042871174649E-12</c:v>
                      </c:pt>
                      <c:pt idx="6364">
                        <c:v>1.2035342917524062E-12</c:v>
                      </c:pt>
                      <c:pt idx="6365">
                        <c:v>1.2036650086746489E-12</c:v>
                      </c:pt>
                      <c:pt idx="6366">
                        <c:v>1.203796438062823E-12</c:v>
                      </c:pt>
                      <c:pt idx="6367">
                        <c:v>1.2039285800955589E-12</c:v>
                      </c:pt>
                      <c:pt idx="6368">
                        <c:v>1.2040614349514905E-12</c:v>
                      </c:pt>
                      <c:pt idx="6369">
                        <c:v>1.2041950028092457E-12</c:v>
                      </c:pt>
                      <c:pt idx="6370">
                        <c:v>1.20432928384746E-12</c:v>
                      </c:pt>
                      <c:pt idx="6371">
                        <c:v>1.2044642782447619E-12</c:v>
                      </c:pt>
                      <c:pt idx="6372">
                        <c:v>1.2045999861797839E-12</c:v>
                      </c:pt>
                      <c:pt idx="6373">
                        <c:v>1.2047364078311542E-12</c:v>
                      </c:pt>
                      <c:pt idx="6374">
                        <c:v>1.2048735433775106E-12</c:v>
                      </c:pt>
                      <c:pt idx="6375">
                        <c:v>1.2050113929974764E-12</c:v>
                      </c:pt>
                      <c:pt idx="6376">
                        <c:v>1.2051499568696903E-12</c:v>
                      </c:pt>
                      <c:pt idx="6377">
                        <c:v>1.2052892351727784E-12</c:v>
                      </c:pt>
                      <c:pt idx="6378">
                        <c:v>1.2054292280853738E-12</c:v>
                      </c:pt>
                      <c:pt idx="6379">
                        <c:v>1.2055699357861075E-12</c:v>
                      </c:pt>
                      <c:pt idx="6380">
                        <c:v>1.2057113584536123E-12</c:v>
                      </c:pt>
                      <c:pt idx="6381">
                        <c:v>1.2058534962665191E-12</c:v>
                      </c:pt>
                      <c:pt idx="6382">
                        <c:v>1.2059963494034568E-12</c:v>
                      </c:pt>
                      <c:pt idx="6383">
                        <c:v>1.2061399180430579E-12</c:v>
                      </c:pt>
                      <c:pt idx="6384">
                        <c:v>1.2062842023639558E-12</c:v>
                      </c:pt>
                      <c:pt idx="6385">
                        <c:v>1.206429202544779E-12</c:v>
                      </c:pt>
                      <c:pt idx="6386">
                        <c:v>1.2065749187641604E-12</c:v>
                      </c:pt>
                      <c:pt idx="6387">
                        <c:v>1.2067213512007323E-12</c:v>
                      </c:pt>
                      <c:pt idx="6388">
                        <c:v>1.206868500033123E-12</c:v>
                      </c:pt>
                      <c:pt idx="6389">
                        <c:v>1.2070163654399648E-12</c:v>
                      </c:pt>
                      <c:pt idx="6390">
                        <c:v>1.2071649475998915E-12</c:v>
                      </c:pt>
                      <c:pt idx="6391">
                        <c:v>1.2073142466915319E-12</c:v>
                      </c:pt>
                      <c:pt idx="6392">
                        <c:v>1.2074642628935169E-12</c:v>
                      </c:pt>
                      <c:pt idx="6393">
                        <c:v>1.2076149963844802E-12</c:v>
                      </c:pt>
                      <c:pt idx="6394">
                        <c:v>1.2077664473430504E-12</c:v>
                      </c:pt>
                      <c:pt idx="6395">
                        <c:v>1.2079186159478612E-12</c:v>
                      </c:pt>
                      <c:pt idx="6396">
                        <c:v>1.2080715023775436E-12</c:v>
                      </c:pt>
                      <c:pt idx="6397">
                        <c:v>1.2082251068107261E-12</c:v>
                      </c:pt>
                      <c:pt idx="6398">
                        <c:v>1.2083794294260429E-12</c:v>
                      </c:pt>
                      <c:pt idx="6399">
                        <c:v>1.2085344704021241E-12</c:v>
                      </c:pt>
                      <c:pt idx="6400">
                        <c:v>1.208690229917602E-12</c:v>
                      </c:pt>
                      <c:pt idx="6401">
                        <c:v>1.208846708151108E-12</c:v>
                      </c:pt>
                      <c:pt idx="6402">
                        <c:v>1.2090039052812718E-12</c:v>
                      </c:pt>
                      <c:pt idx="6403">
                        <c:v>1.2091618214867239E-12</c:v>
                      </c:pt>
                      <c:pt idx="6404">
                        <c:v>1.2093204569460998E-12</c:v>
                      </c:pt>
                      <c:pt idx="6405">
                        <c:v>1.2094798118380284E-12</c:v>
                      </c:pt>
                      <c:pt idx="6406">
                        <c:v>1.2096398863411388E-12</c:v>
                      </c:pt>
                      <c:pt idx="6407">
                        <c:v>1.2098006806340664E-12</c:v>
                      </c:pt>
                      <c:pt idx="6408">
                        <c:v>1.209962194895438E-12</c:v>
                      </c:pt>
                      <c:pt idx="6409">
                        <c:v>1.21012442930389E-12</c:v>
                      </c:pt>
                      <c:pt idx="6410">
                        <c:v>1.2102873840380492E-12</c:v>
                      </c:pt>
                      <c:pt idx="6411">
                        <c:v>1.2104510592765512E-12</c:v>
                      </c:pt>
                      <c:pt idx="6412">
                        <c:v>1.2106154551980235E-12</c:v>
                      </c:pt>
                      <c:pt idx="6413">
                        <c:v>1.2107805719810977E-12</c:v>
                      </c:pt>
                      <c:pt idx="6414">
                        <c:v>1.2109464098044078E-12</c:v>
                      </c:pt>
                      <c:pt idx="6415">
                        <c:v>1.2111129688465834E-12</c:v>
                      </c:pt>
                      <c:pt idx="6416">
                        <c:v>1.2112802492862546E-12</c:v>
                      </c:pt>
                      <c:pt idx="6417">
                        <c:v>1.2114482513020552E-12</c:v>
                      </c:pt>
                      <c:pt idx="6418">
                        <c:v>1.2116169750726165E-12</c:v>
                      </c:pt>
                      <c:pt idx="6419">
                        <c:v>1.211786420776567E-12</c:v>
                      </c:pt>
                      <c:pt idx="6420">
                        <c:v>1.2119565885925397E-12</c:v>
                      </c:pt>
                      <c:pt idx="6421">
                        <c:v>1.2121274786991662E-12</c:v>
                      </c:pt>
                      <c:pt idx="6422">
                        <c:v>1.2122990912750777E-12</c:v>
                      </c:pt>
                      <c:pt idx="6423">
                        <c:v>1.2124714264989058E-12</c:v>
                      </c:pt>
                      <c:pt idx="6424">
                        <c:v>1.2126444845492799E-12</c:v>
                      </c:pt>
                      <c:pt idx="6425">
                        <c:v>1.212818265604832E-12</c:v>
                      </c:pt>
                      <c:pt idx="6426">
                        <c:v>1.212992769844197E-12</c:v>
                      </c:pt>
                      <c:pt idx="6427">
                        <c:v>1.2131679974460025E-12</c:v>
                      </c:pt>
                      <c:pt idx="6428">
                        <c:v>1.2133439485888788E-12</c:v>
                      </c:pt>
                      <c:pt idx="6429">
                        <c:v>1.2135206234514598E-12</c:v>
                      </c:pt>
                      <c:pt idx="6430">
                        <c:v>1.2136980222123759E-12</c:v>
                      </c:pt>
                      <c:pt idx="6431">
                        <c:v>1.2138761450502591E-12</c:v>
                      </c:pt>
                      <c:pt idx="6432">
                        <c:v>1.2140549921437396E-12</c:v>
                      </c:pt>
                      <c:pt idx="6433">
                        <c:v>1.2142345636714501E-12</c:v>
                      </c:pt>
                      <c:pt idx="6434">
                        <c:v>1.2144148598120221E-12</c:v>
                      </c:pt>
                      <c:pt idx="6435">
                        <c:v>1.2145958807440833E-12</c:v>
                      </c:pt>
                      <c:pt idx="6436">
                        <c:v>1.214777626646269E-12</c:v>
                      </c:pt>
                      <c:pt idx="6437">
                        <c:v>1.2149600976972085E-12</c:v>
                      </c:pt>
                      <c:pt idx="6438">
                        <c:v>1.2151432940755324E-12</c:v>
                      </c:pt>
                      <c:pt idx="6439">
                        <c:v>1.2153272159598744E-12</c:v>
                      </c:pt>
                      <c:pt idx="6440">
                        <c:v>1.2155118635288655E-12</c:v>
                      </c:pt>
                      <c:pt idx="6441">
                        <c:v>1.2156972369611366E-12</c:v>
                      </c:pt>
                      <c:pt idx="6442">
                        <c:v>1.2158833364353171E-12</c:v>
                      </c:pt>
                      <c:pt idx="6443">
                        <c:v>1.2160701621300404E-12</c:v>
                      </c:pt>
                      <c:pt idx="6444">
                        <c:v>1.2162577142239365E-12</c:v>
                      </c:pt>
                      <c:pt idx="6445">
                        <c:v>1.2164459928956378E-12</c:v>
                      </c:pt>
                      <c:pt idx="6446">
                        <c:v>1.2166349983237755E-12</c:v>
                      </c:pt>
                      <c:pt idx="6447">
                        <c:v>1.2168247306869802E-12</c:v>
                      </c:pt>
                      <c:pt idx="6448">
                        <c:v>1.2170151901638845E-12</c:v>
                      </c:pt>
                      <c:pt idx="6449">
                        <c:v>1.217206376933117E-12</c:v>
                      </c:pt>
                      <c:pt idx="6450">
                        <c:v>1.2173982911733131E-12</c:v>
                      </c:pt>
                      <c:pt idx="6451">
                        <c:v>1.2175909330630993E-12</c:v>
                      </c:pt>
                      <c:pt idx="6452">
                        <c:v>1.2177843027811102E-12</c:v>
                      </c:pt>
                      <c:pt idx="6453">
                        <c:v>1.2179784005059778E-12</c:v>
                      </c:pt>
                      <c:pt idx="6454">
                        <c:v>1.2181732264163314E-12</c:v>
                      </c:pt>
                      <c:pt idx="6455">
                        <c:v>1.2183687806908024E-12</c:v>
                      </c:pt>
                      <c:pt idx="6456">
                        <c:v>1.2185650635080221E-12</c:v>
                      </c:pt>
                      <c:pt idx="6457">
                        <c:v>1.2187620750466223E-12</c:v>
                      </c:pt>
                      <c:pt idx="6458">
                        <c:v>1.218959815485236E-12</c:v>
                      </c:pt>
                      <c:pt idx="6459">
                        <c:v>1.2191582850024916E-12</c:v>
                      </c:pt>
                      <c:pt idx="6460">
                        <c:v>1.2193574837770203E-12</c:v>
                      </c:pt>
                      <c:pt idx="6461">
                        <c:v>1.2195574119874566E-12</c:v>
                      </c:pt>
                      <c:pt idx="6462">
                        <c:v>1.2197580698124288E-12</c:v>
                      </c:pt>
                      <c:pt idx="6463">
                        <c:v>1.2199594574305712E-12</c:v>
                      </c:pt>
                      <c:pt idx="6464">
                        <c:v>1.2201615750205115E-12</c:v>
                      </c:pt>
                      <c:pt idx="6465">
                        <c:v>1.2203644227608821E-12</c:v>
                      </c:pt>
                      <c:pt idx="6466">
                        <c:v>1.2205680008303148E-12</c:v>
                      </c:pt>
                      <c:pt idx="6467">
                        <c:v>1.2207723094074429E-12</c:v>
                      </c:pt>
                      <c:pt idx="6468">
                        <c:v>1.2209773486708948E-12</c:v>
                      </c:pt>
                      <c:pt idx="6469">
                        <c:v>1.2211831187993019E-12</c:v>
                      </c:pt>
                      <c:pt idx="6470">
                        <c:v>1.2213896199712983E-12</c:v>
                      </c:pt>
                      <c:pt idx="6471">
                        <c:v>1.2215968523655115E-12</c:v>
                      </c:pt>
                      <c:pt idx="6472">
                        <c:v>1.221804816160576E-12</c:v>
                      </c:pt>
                      <c:pt idx="6473">
                        <c:v>1.2220135115351223E-12</c:v>
                      </c:pt>
                      <c:pt idx="6474">
                        <c:v>1.22222293866778E-12</c:v>
                      </c:pt>
                      <c:pt idx="6475">
                        <c:v>1.2224330977371812E-12</c:v>
                      </c:pt>
                      <c:pt idx="6476">
                        <c:v>1.2226439889219588E-12</c:v>
                      </c:pt>
                      <c:pt idx="6477">
                        <c:v>1.2228556124007418E-12</c:v>
                      </c:pt>
                      <c:pt idx="6478">
                        <c:v>1.2230679683521653E-12</c:v>
                      </c:pt>
                      <c:pt idx="6479">
                        <c:v>1.2232810569548558E-12</c:v>
                      </c:pt>
                      <c:pt idx="6480">
                        <c:v>1.223494878387448E-12</c:v>
                      </c:pt>
                      <c:pt idx="6481">
                        <c:v>1.2237094328285707E-12</c:v>
                      </c:pt>
                      <c:pt idx="6482">
                        <c:v>1.2239247204568571E-12</c:v>
                      </c:pt>
                      <c:pt idx="6483">
                        <c:v>1.224140741450938E-12</c:v>
                      </c:pt>
                      <c:pt idx="6484">
                        <c:v>1.2243574959894437E-12</c:v>
                      </c:pt>
                      <c:pt idx="6485">
                        <c:v>1.224574984251007E-12</c:v>
                      </c:pt>
                      <c:pt idx="6486">
                        <c:v>1.2247932064142577E-12</c:v>
                      </c:pt>
                      <c:pt idx="6487">
                        <c:v>1.2250121626578294E-12</c:v>
                      </c:pt>
                      <c:pt idx="6488">
                        <c:v>1.2252318531603514E-12</c:v>
                      </c:pt>
                      <c:pt idx="6489">
                        <c:v>1.2254522781004568E-12</c:v>
                      </c:pt>
                      <c:pt idx="6490">
                        <c:v>1.2256734376567753E-12</c:v>
                      </c:pt>
                      <c:pt idx="6491">
                        <c:v>1.2258953320079365E-12</c:v>
                      </c:pt>
                      <c:pt idx="6492">
                        <c:v>1.2261179613325768E-12</c:v>
                      </c:pt>
                      <c:pt idx="6493">
                        <c:v>1.2263413258093211E-12</c:v>
                      </c:pt>
                      <c:pt idx="6494">
                        <c:v>1.2265654256168064E-12</c:v>
                      </c:pt>
                      <c:pt idx="6495">
                        <c:v>1.2267902609336624E-12</c:v>
                      </c:pt>
                      <c:pt idx="6496">
                        <c:v>1.2270158319385188E-12</c:v>
                      </c:pt>
                      <c:pt idx="6497">
                        <c:v>1.2272421388100069E-12</c:v>
                      </c:pt>
                      <c:pt idx="6498">
                        <c:v>1.2274691817267601E-12</c:v>
                      </c:pt>
                      <c:pt idx="6499">
                        <c:v>1.2276969608674082E-12</c:v>
                      </c:pt>
                      <c:pt idx="6500">
                        <c:v>1.2279254764105839E-12</c:v>
                      </c:pt>
                      <c:pt idx="6501">
                        <c:v>1.2281547285349174E-12</c:v>
                      </c:pt>
                      <c:pt idx="6502">
                        <c:v>1.2283847174190387E-12</c:v>
                      </c:pt>
                      <c:pt idx="6503">
                        <c:v>1.2286154432415821E-12</c:v>
                      </c:pt>
                      <c:pt idx="6504">
                        <c:v>1.2288469061811748E-12</c:v>
                      </c:pt>
                      <c:pt idx="6505">
                        <c:v>1.2290791064164523E-12</c:v>
                      </c:pt>
                      <c:pt idx="6506">
                        <c:v>1.2293120441260444E-12</c:v>
                      </c:pt>
                      <c:pt idx="6507">
                        <c:v>1.2295457194885825E-12</c:v>
                      </c:pt>
                      <c:pt idx="6508">
                        <c:v>1.2297801326826959E-12</c:v>
                      </c:pt>
                      <c:pt idx="6509">
                        <c:v>1.2300152838870198E-12</c:v>
                      </c:pt>
                      <c:pt idx="6510">
                        <c:v>1.2302511732801827E-12</c:v>
                      </c:pt>
                      <c:pt idx="6511">
                        <c:v>1.2304878010408146E-12</c:v>
                      </c:pt>
                      <c:pt idx="6512">
                        <c:v>1.230725167347552E-12</c:v>
                      </c:pt>
                      <c:pt idx="6513">
                        <c:v>1.2309632723790204E-12</c:v>
                      </c:pt>
                      <c:pt idx="6514">
                        <c:v>1.231202116313855E-12</c:v>
                      </c:pt>
                      <c:pt idx="6515">
                        <c:v>1.2314416993306845E-12</c:v>
                      </c:pt>
                      <c:pt idx="6516">
                        <c:v>1.2316820216081421E-12</c:v>
                      </c:pt>
                      <c:pt idx="6517">
                        <c:v>1.2319230833248582E-12</c:v>
                      </c:pt>
                      <c:pt idx="6518">
                        <c:v>1.2321648846594647E-12</c:v>
                      </c:pt>
                      <c:pt idx="6519">
                        <c:v>1.2324074257905927E-12</c:v>
                      </c:pt>
                      <c:pt idx="6520">
                        <c:v>1.232650706896874E-12</c:v>
                      </c:pt>
                      <c:pt idx="6521">
                        <c:v>1.2328947281569375E-12</c:v>
                      </c:pt>
                      <c:pt idx="6522">
                        <c:v>1.2331394897494178E-12</c:v>
                      </c:pt>
                      <c:pt idx="6523">
                        <c:v>1.2333849918529426E-12</c:v>
                      </c:pt>
                      <c:pt idx="6524">
                        <c:v>1.2336312346461471E-12</c:v>
                      </c:pt>
                      <c:pt idx="6525">
                        <c:v>1.2338782183076603E-12</c:v>
                      </c:pt>
                      <c:pt idx="6526">
                        <c:v>1.2341259430161151E-12</c:v>
                      </c:pt>
                      <c:pt idx="6527">
                        <c:v>1.2343744089501417E-12</c:v>
                      </c:pt>
                      <c:pt idx="6528">
                        <c:v>1.2346236162883692E-12</c:v>
                      </c:pt>
                      <c:pt idx="6529">
                        <c:v>1.2348735652094329E-12</c:v>
                      </c:pt>
                      <c:pt idx="6530">
                        <c:v>1.235124255891963E-12</c:v>
                      </c:pt>
                      <c:pt idx="6531">
                        <c:v>1.2353756885145884E-12</c:v>
                      </c:pt>
                      <c:pt idx="6532">
                        <c:v>1.2356278632559429E-12</c:v>
                      </c:pt>
                      <c:pt idx="6533">
                        <c:v>1.2358807802946575E-12</c:v>
                      </c:pt>
                      <c:pt idx="6534">
                        <c:v>1.2361344398093623E-12</c:v>
                      </c:pt>
                      <c:pt idx="6535">
                        <c:v>1.2363888419786885E-12</c:v>
                      </c:pt>
                      <c:pt idx="6536">
                        <c:v>1.2366439869812705E-12</c:v>
                      </c:pt>
                      <c:pt idx="6537">
                        <c:v>1.2368998749957365E-12</c:v>
                      </c:pt>
                      <c:pt idx="6538">
                        <c:v>1.2371565062007169E-12</c:v>
                      </c:pt>
                      <c:pt idx="6539">
                        <c:v>1.2374138807748476E-12</c:v>
                      </c:pt>
                      <c:pt idx="6540">
                        <c:v>1.2376719988967548E-12</c:v>
                      </c:pt>
                      <c:pt idx="6541">
                        <c:v>1.2379308607450746E-12</c:v>
                      </c:pt>
                      <c:pt idx="6542">
                        <c:v>1.238190466498433E-12</c:v>
                      </c:pt>
                      <c:pt idx="6543">
                        <c:v>1.238450816335466E-12</c:v>
                      </c:pt>
                      <c:pt idx="6544">
                        <c:v>1.2387119104348006E-12</c:v>
                      </c:pt>
                      <c:pt idx="6545">
                        <c:v>1.2389737489750714E-12</c:v>
                      </c:pt>
                      <c:pt idx="6546">
                        <c:v>1.239236332134911E-12</c:v>
                      </c:pt>
                      <c:pt idx="6547">
                        <c:v>1.2394996600929474E-12</c:v>
                      </c:pt>
                      <c:pt idx="6548">
                        <c:v>1.2397637330278114E-12</c:v>
                      </c:pt>
                      <c:pt idx="6549">
                        <c:v>1.2400285511181389E-12</c:v>
                      </c:pt>
                      <c:pt idx="6550">
                        <c:v>1.2402941145425548E-12</c:v>
                      </c:pt>
                      <c:pt idx="6551">
                        <c:v>1.2405604234796969E-12</c:v>
                      </c:pt>
                      <c:pt idx="6552">
                        <c:v>1.2408274781081914E-12</c:v>
                      </c:pt>
                      <c:pt idx="6553">
                        <c:v>1.2410952786066734E-12</c:v>
                      </c:pt>
                      <c:pt idx="6554">
                        <c:v>1.2413638251537708E-12</c:v>
                      </c:pt>
                      <c:pt idx="6555">
                        <c:v>1.2416331179281179E-12</c:v>
                      </c:pt>
                      <c:pt idx="6556">
                        <c:v>1.2419031571083431E-12</c:v>
                      </c:pt>
                      <c:pt idx="6557">
                        <c:v>1.2421739428730803E-12</c:v>
                      </c:pt>
                      <c:pt idx="6558">
                        <c:v>1.2424454754009597E-12</c:v>
                      </c:pt>
                      <c:pt idx="6559">
                        <c:v>1.2427177548706124E-12</c:v>
                      </c:pt>
                      <c:pt idx="6560">
                        <c:v>1.2429907814606709E-12</c:v>
                      </c:pt>
                      <c:pt idx="6561">
                        <c:v>1.2432645553497634E-12</c:v>
                      </c:pt>
                      <c:pt idx="6562">
                        <c:v>1.2435390767165266E-12</c:v>
                      </c:pt>
                      <c:pt idx="6563">
                        <c:v>1.2438143457395867E-12</c:v>
                      </c:pt>
                      <c:pt idx="6564">
                        <c:v>1.2440903625975756E-12</c:v>
                      </c:pt>
                      <c:pt idx="6565">
                        <c:v>1.2443671274691283E-12</c:v>
                      </c:pt>
                      <c:pt idx="6566">
                        <c:v>1.2446446405328723E-12</c:v>
                      </c:pt>
                      <c:pt idx="6567">
                        <c:v>1.2449229019674412E-12</c:v>
                      </c:pt>
                      <c:pt idx="6568">
                        <c:v>1.2452019119514658E-12</c:v>
                      </c:pt>
                      <c:pt idx="6569">
                        <c:v>1.2454816706554019E-12</c:v>
                      </c:pt>
                      <c:pt idx="6570">
                        <c:v>1.2457621780737203E-12</c:v>
                      </c:pt>
                      <c:pt idx="6571">
                        <c:v>1.2460434344424125E-12</c:v>
                      </c:pt>
                      <c:pt idx="6572">
                        <c:v>1.2463254401195952E-12</c:v>
                      </c:pt>
                      <c:pt idx="6573">
                        <c:v>1.2466081954633956E-12</c:v>
                      </c:pt>
                      <c:pt idx="6574">
                        <c:v>1.2468917008319338E-12</c:v>
                      </c:pt>
                      <c:pt idx="6575">
                        <c:v>1.2471759565833334E-12</c:v>
                      </c:pt>
                      <c:pt idx="6576">
                        <c:v>1.2474609630757136E-12</c:v>
                      </c:pt>
                      <c:pt idx="6577">
                        <c:v>1.2477467206671994E-12</c:v>
                      </c:pt>
                      <c:pt idx="6578">
                        <c:v>1.2480332297159103E-12</c:v>
                      </c:pt>
                      <c:pt idx="6579">
                        <c:v>1.2483204905799712E-12</c:v>
                      </c:pt>
                      <c:pt idx="6580">
                        <c:v>1.2486085036175028E-12</c:v>
                      </c:pt>
                      <c:pt idx="6581">
                        <c:v>1.2488972691866271E-12</c:v>
                      </c:pt>
                      <c:pt idx="6582">
                        <c:v>1.2491867876454653E-12</c:v>
                      </c:pt>
                      <c:pt idx="6583">
                        <c:v>1.2494770593521413E-12</c:v>
                      </c:pt>
                      <c:pt idx="6584">
                        <c:v>1.2497680846647782E-12</c:v>
                      </c:pt>
                      <c:pt idx="6585">
                        <c:v>1.2500598639414952E-12</c:v>
                      </c:pt>
                      <c:pt idx="6586">
                        <c:v>1.2503523975404156E-12</c:v>
                      </c:pt>
                      <c:pt idx="6587">
                        <c:v>1.2506456858196628E-12</c:v>
                      </c:pt>
                      <c:pt idx="6588">
                        <c:v>1.2509397291373569E-12</c:v>
                      </c:pt>
                      <c:pt idx="6589">
                        <c:v>1.2512345278516206E-12</c:v>
                      </c:pt>
                      <c:pt idx="6590">
                        <c:v>1.2515300823205772E-12</c:v>
                      </c:pt>
                      <c:pt idx="6591">
                        <c:v>1.2518263929023479E-12</c:v>
                      </c:pt>
                      <c:pt idx="6592">
                        <c:v>1.2521234599550545E-12</c:v>
                      </c:pt>
                      <c:pt idx="6593">
                        <c:v>1.2524212838368187E-12</c:v>
                      </c:pt>
                      <c:pt idx="6594">
                        <c:v>1.252719864905765E-12</c:v>
                      </c:pt>
                      <c:pt idx="6595">
                        <c:v>1.2530192035200144E-12</c:v>
                      </c:pt>
                      <c:pt idx="6596">
                        <c:v>1.2533193000376874E-12</c:v>
                      </c:pt>
                      <c:pt idx="6597">
                        <c:v>1.2536201548169077E-12</c:v>
                      </c:pt>
                      <c:pt idx="6598">
                        <c:v>1.2539217682157966E-12</c:v>
                      </c:pt>
                      <c:pt idx="6599">
                        <c:v>1.2542241405924778E-12</c:v>
                      </c:pt>
                      <c:pt idx="6600">
                        <c:v>1.2545272723050706E-12</c:v>
                      </c:pt>
                      <c:pt idx="6601">
                        <c:v>1.2548311637116999E-12</c:v>
                      </c:pt>
                      <c:pt idx="6602">
                        <c:v>1.2551358151704874E-12</c:v>
                      </c:pt>
                      <c:pt idx="6603">
                        <c:v>1.2554412270395542E-12</c:v>
                      </c:pt>
                      <c:pt idx="6604">
                        <c:v>1.255747399677022E-12</c:v>
                      </c:pt>
                      <c:pt idx="6605">
                        <c:v>1.2560543334410144E-12</c:v>
                      </c:pt>
                      <c:pt idx="6606">
                        <c:v>1.2563620286896529E-12</c:v>
                      </c:pt>
                      <c:pt idx="6607">
                        <c:v>1.2566704857810603E-12</c:v>
                      </c:pt>
                      <c:pt idx="6608">
                        <c:v>1.2569797050733576E-12</c:v>
                      </c:pt>
                      <c:pt idx="6609">
                        <c:v>1.2572896869246666E-12</c:v>
                      </c:pt>
                      <c:pt idx="6610">
                        <c:v>1.2576004316931122E-12</c:v>
                      </c:pt>
                      <c:pt idx="6611">
                        <c:v>1.257911939736813E-12</c:v>
                      </c:pt>
                      <c:pt idx="6612">
                        <c:v>1.2582242114138925E-12</c:v>
                      </c:pt>
                      <c:pt idx="6613">
                        <c:v>1.2585372470824726E-12</c:v>
                      </c:pt>
                      <c:pt idx="6614">
                        <c:v>1.2588510471006758E-12</c:v>
                      </c:pt>
                      <c:pt idx="6615">
                        <c:v>1.259165611826626E-12</c:v>
                      </c:pt>
                      <c:pt idx="6616">
                        <c:v>1.2594809416184429E-12</c:v>
                      </c:pt>
                      <c:pt idx="6617">
                        <c:v>1.2597970368342487E-12</c:v>
                      </c:pt>
                      <c:pt idx="6618">
                        <c:v>1.2601138978321668E-12</c:v>
                      </c:pt>
                      <c:pt idx="6619">
                        <c:v>1.2604315249703174E-12</c:v>
                      </c:pt>
                      <c:pt idx="6620">
                        <c:v>1.2607499186068247E-12</c:v>
                      </c:pt>
                      <c:pt idx="6621">
                        <c:v>1.2610690790998099E-12</c:v>
                      </c:pt>
                      <c:pt idx="6622">
                        <c:v>1.2613890068073947E-12</c:v>
                      </c:pt>
                      <c:pt idx="6623">
                        <c:v>1.261709702087702E-12</c:v>
                      </c:pt>
                      <c:pt idx="6624">
                        <c:v>1.2620311652988543E-12</c:v>
                      </c:pt>
                      <c:pt idx="6625">
                        <c:v>1.2623533967989723E-12</c:v>
                      </c:pt>
                      <c:pt idx="6626">
                        <c:v>1.2626763969461808E-12</c:v>
                      </c:pt>
                      <c:pt idx="6627">
                        <c:v>1.2630001660985968E-12</c:v>
                      </c:pt>
                      <c:pt idx="6628">
                        <c:v>1.2633247046143483E-12</c:v>
                      </c:pt>
                      <c:pt idx="6629">
                        <c:v>1.2636500128515532E-12</c:v>
                      </c:pt>
                      <c:pt idx="6630">
                        <c:v>1.2639760911683362E-12</c:v>
                      </c:pt>
                      <c:pt idx="6631">
                        <c:v>1.2643029399228187E-12</c:v>
                      </c:pt>
                      <c:pt idx="6632">
                        <c:v>1.2646305594731227E-12</c:v>
                      </c:pt>
                      <c:pt idx="6633">
                        <c:v>1.2649589501773691E-12</c:v>
                      </c:pt>
                      <c:pt idx="6634">
                        <c:v>1.2652881123936819E-12</c:v>
                      </c:pt>
                      <c:pt idx="6635">
                        <c:v>1.2656180464801826E-12</c:v>
                      </c:pt>
                      <c:pt idx="6636">
                        <c:v>1.2659487527949924E-12</c:v>
                      </c:pt>
                      <c:pt idx="6637">
                        <c:v>1.2662802316962351E-12</c:v>
                      </c:pt>
                      <c:pt idx="6638">
                        <c:v>1.2666124835420331E-12</c:v>
                      </c:pt>
                      <c:pt idx="6639">
                        <c:v>1.2669455086905051E-12</c:v>
                      </c:pt>
                      <c:pt idx="6640">
                        <c:v>1.2672793074997754E-12</c:v>
                      </c:pt>
                      <c:pt idx="6641">
                        <c:v>1.2676138803279686E-12</c:v>
                      </c:pt>
                      <c:pt idx="6642">
                        <c:v>1.2679492275332017E-12</c:v>
                      </c:pt>
                      <c:pt idx="6643">
                        <c:v>1.2682853494736007E-12</c:v>
                      </c:pt>
                      <c:pt idx="6644">
                        <c:v>1.2686222465072882E-12</c:v>
                      </c:pt>
                      <c:pt idx="6645">
                        <c:v>1.2689599189923829E-12</c:v>
                      </c:pt>
                      <c:pt idx="6646">
                        <c:v>1.2692983672870088E-12</c:v>
                      </c:pt>
                      <c:pt idx="6647">
                        <c:v>1.2696375917492893E-12</c:v>
                      </c:pt>
                      <c:pt idx="6648">
                        <c:v>1.2699775927373442E-12</c:v>
                      </c:pt>
                      <c:pt idx="6649">
                        <c:v>1.2703183706092957E-12</c:v>
                      </c:pt>
                      <c:pt idx="6650">
                        <c:v>1.270659925723269E-12</c:v>
                      </c:pt>
                      <c:pt idx="6651">
                        <c:v>1.2710022584373832E-12</c:v>
                      </c:pt>
                      <c:pt idx="6652">
                        <c:v>1.2713453691097616E-12</c:v>
                      </c:pt>
                      <c:pt idx="6653">
                        <c:v>1.2716892580985247E-12</c:v>
                      </c:pt>
                      <c:pt idx="6654">
                        <c:v>1.272033925761796E-12</c:v>
                      </c:pt>
                      <c:pt idx="6655">
                        <c:v>1.2723793724576989E-12</c:v>
                      </c:pt>
                      <c:pt idx="6656">
                        <c:v>1.2727255985443544E-12</c:v>
                      </c:pt>
                      <c:pt idx="6657">
                        <c:v>1.2730726043798842E-12</c:v>
                      </c:pt>
                      <c:pt idx="6658">
                        <c:v>1.2734203903224104E-12</c:v>
                      </c:pt>
                      <c:pt idx="6659">
                        <c:v>1.2737689567300551E-12</c:v>
                      </c:pt>
                      <c:pt idx="6660">
                        <c:v>1.2741183039609415E-12</c:v>
                      </c:pt>
                      <c:pt idx="6661">
                        <c:v>1.2744684323731899E-12</c:v>
                      </c:pt>
                      <c:pt idx="6662">
                        <c:v>1.2748193423249242E-12</c:v>
                      </c:pt>
                      <c:pt idx="6663">
                        <c:v>1.2751710341742655E-12</c:v>
                      </c:pt>
                      <c:pt idx="6664">
                        <c:v>1.2755235082793364E-12</c:v>
                      </c:pt>
                      <c:pt idx="6665">
                        <c:v>1.2758767649982599E-12</c:v>
                      </c:pt>
                      <c:pt idx="6666">
                        <c:v>1.276230804689154E-12</c:v>
                      </c:pt>
                      <c:pt idx="6667">
                        <c:v>1.2765856277101472E-12</c:v>
                      </c:pt>
                      <c:pt idx="6668">
                        <c:v>1.2769412344193562E-12</c:v>
                      </c:pt>
                      <c:pt idx="6669">
                        <c:v>1.2772976251749059E-12</c:v>
                      </c:pt>
                      <c:pt idx="6670">
                        <c:v>1.2776548003349187E-12</c:v>
                      </c:pt>
                      <c:pt idx="6671">
                        <c:v>1.2780127602575153E-12</c:v>
                      </c:pt>
                      <c:pt idx="6672">
                        <c:v>1.2783715053008195E-12</c:v>
                      </c:pt>
                      <c:pt idx="6673">
                        <c:v>1.278731035822951E-12</c:v>
                      </c:pt>
                      <c:pt idx="6674">
                        <c:v>1.2790913521820317E-12</c:v>
                      </c:pt>
                      <c:pt idx="6675">
                        <c:v>1.2794524547361876E-12</c:v>
                      </c:pt>
                      <c:pt idx="6676">
                        <c:v>1.2798143438435379E-12</c:v>
                      </c:pt>
                      <c:pt idx="6677">
                        <c:v>1.2801770198622051E-12</c:v>
                      </c:pt>
                      <c:pt idx="6678">
                        <c:v>1.2805404831503113E-12</c:v>
                      </c:pt>
                      <c:pt idx="6679">
                        <c:v>1.2809047340659791E-12</c:v>
                      </c:pt>
                      <c:pt idx="6680">
                        <c:v>1.2812697729673314E-12</c:v>
                      </c:pt>
                      <c:pt idx="6681">
                        <c:v>1.2816356002124892E-12</c:v>
                      </c:pt>
                      <c:pt idx="6682">
                        <c:v>1.2820022161595731E-12</c:v>
                      </c:pt>
                      <c:pt idx="6683">
                        <c:v>1.2823696211667074E-12</c:v>
                      </c:pt>
                      <c:pt idx="6684">
                        <c:v>1.2827378155920134E-12</c:v>
                      </c:pt>
                      <c:pt idx="6685">
                        <c:v>1.2831067997936141E-12</c:v>
                      </c:pt>
                      <c:pt idx="6686">
                        <c:v>1.2834765741296315E-12</c:v>
                      </c:pt>
                      <c:pt idx="6687">
                        <c:v>1.2838471389581853E-12</c:v>
                      </c:pt>
                      <c:pt idx="6688">
                        <c:v>1.2842184946374021E-12</c:v>
                      </c:pt>
                      <c:pt idx="6689">
                        <c:v>1.2845906415254E-12</c:v>
                      </c:pt>
                      <c:pt idx="6690">
                        <c:v>1.2849635799803025E-12</c:v>
                      </c:pt>
                      <c:pt idx="6691">
                        <c:v>1.2853373103602333E-12</c:v>
                      </c:pt>
                      <c:pt idx="6692">
                        <c:v>1.2857118330233125E-12</c:v>
                      </c:pt>
                      <c:pt idx="6693">
                        <c:v>1.2860871483276607E-12</c:v>
                      </c:pt>
                      <c:pt idx="6694">
                        <c:v>1.2864632566314036E-12</c:v>
                      </c:pt>
                      <c:pt idx="6695">
                        <c:v>1.2868401582926636E-12</c:v>
                      </c:pt>
                      <c:pt idx="6696">
                        <c:v>1.2872178536695588E-12</c:v>
                      </c:pt>
                      <c:pt idx="6697">
                        <c:v>1.2875963431202157E-12</c:v>
                      </c:pt>
                      <c:pt idx="6698">
                        <c:v>1.2879756270027525E-12</c:v>
                      </c:pt>
                      <c:pt idx="6699">
                        <c:v>1.2883557056752938E-12</c:v>
                      </c:pt>
                      <c:pt idx="6700">
                        <c:v>1.2887365794959626E-12</c:v>
                      </c:pt>
                      <c:pt idx="6701">
                        <c:v>1.2891182488228762E-12</c:v>
                      </c:pt>
                      <c:pt idx="6702">
                        <c:v>1.2895007140141625E-12</c:v>
                      </c:pt>
                      <c:pt idx="6703">
                        <c:v>1.2898839754279396E-12</c:v>
                      </c:pt>
                      <c:pt idx="6704">
                        <c:v>1.2902680334223338E-12</c:v>
                      </c:pt>
                      <c:pt idx="6705">
                        <c:v>1.2906528883554621E-12</c:v>
                      </c:pt>
                      <c:pt idx="6706">
                        <c:v>1.2910385405854498E-12</c:v>
                      </c:pt>
                      <c:pt idx="6707">
                        <c:v>1.2914249904704199E-12</c:v>
                      </c:pt>
                      <c:pt idx="6708">
                        <c:v>1.2918122383684922E-12</c:v>
                      </c:pt>
                      <c:pt idx="6709">
                        <c:v>1.2922002846377881E-12</c:v>
                      </c:pt>
                      <c:pt idx="6710">
                        <c:v>1.2925891296364335E-12</c:v>
                      </c:pt>
                      <c:pt idx="6711">
                        <c:v>1.2929787737225465E-12</c:v>
                      </c:pt>
                      <c:pt idx="6712">
                        <c:v>1.293369217254252E-12</c:v>
                      </c:pt>
                      <c:pt idx="6713">
                        <c:v>1.2937604605896718E-12</c:v>
                      </c:pt>
                      <c:pt idx="6714">
                        <c:v>1.2941525040869259E-12</c:v>
                      </c:pt>
                      <c:pt idx="6715">
                        <c:v>1.2945453481041385E-12</c:v>
                      </c:pt>
                      <c:pt idx="6716">
                        <c:v>1.2949389929994323E-12</c:v>
                      </c:pt>
                      <c:pt idx="6717">
                        <c:v>1.2953334391309266E-12</c:v>
                      </c:pt>
                      <c:pt idx="6718">
                        <c:v>1.2957286868567465E-12</c:v>
                      </c:pt>
                      <c:pt idx="6719">
                        <c:v>1.2961247365350107E-12</c:v>
                      </c:pt>
                      <c:pt idx="6720">
                        <c:v>1.2965215885238453E-12</c:v>
                      </c:pt>
                      <c:pt idx="6721">
                        <c:v>1.2969192431813695E-12</c:v>
                      </c:pt>
                      <c:pt idx="6722">
                        <c:v>1.297317700865708E-12</c:v>
                      </c:pt>
                      <c:pt idx="6723">
                        <c:v>1.2977169619349796E-12</c:v>
                      </c:pt>
                      <c:pt idx="6724">
                        <c:v>1.2981170267473104E-12</c:v>
                      </c:pt>
                      <c:pt idx="6725">
                        <c:v>1.2985178956608183E-12</c:v>
                      </c:pt>
                      <c:pt idx="6726">
                        <c:v>1.2989195690336281E-12</c:v>
                      </c:pt>
                      <c:pt idx="6727">
                        <c:v>1.2993220472238618E-12</c:v>
                      </c:pt>
                      <c:pt idx="6728">
                        <c:v>1.2997253305896404E-12</c:v>
                      </c:pt>
                      <c:pt idx="6729">
                        <c:v>1.3001294194890886E-12</c:v>
                      </c:pt>
                      <c:pt idx="6730">
                        <c:v>1.3005343142803241E-12</c:v>
                      </c:pt>
                      <c:pt idx="6731">
                        <c:v>1.3009400153214722E-12</c:v>
                      </c:pt>
                      <c:pt idx="6732">
                        <c:v>1.3013465229706547E-12</c:v>
                      </c:pt>
                      <c:pt idx="6733">
                        <c:v>1.3017538375859928E-12</c:v>
                      </c:pt>
                      <c:pt idx="6734">
                        <c:v>1.3021619595256111E-12</c:v>
                      </c:pt>
                      <c:pt idx="6735">
                        <c:v>1.3025708891476267E-12</c:v>
                      </c:pt>
                      <c:pt idx="6736">
                        <c:v>1.302980626810168E-12</c:v>
                      </c:pt>
                      <c:pt idx="6737">
                        <c:v>1.3033911728713523E-12</c:v>
                      </c:pt>
                      <c:pt idx="6738">
                        <c:v>1.3038025276893045E-12</c:v>
                      </c:pt>
                      <c:pt idx="6739">
                        <c:v>1.304214691622145E-12</c:v>
                      </c:pt>
                      <c:pt idx="6740">
                        <c:v>1.3046276650279951E-12</c:v>
                      </c:pt>
                      <c:pt idx="6741">
                        <c:v>1.3050414482649801E-12</c:v>
                      </c:pt>
                      <c:pt idx="6742">
                        <c:v>1.3054560416912201E-12</c:v>
                      </c:pt>
                      <c:pt idx="6743">
                        <c:v>1.3058714456648379E-12</c:v>
                      </c:pt>
                      <c:pt idx="6744">
                        <c:v>1.3062876605439561E-12</c:v>
                      </c:pt>
                      <c:pt idx="6745">
                        <c:v>1.3067046866866938E-12</c:v>
                      </c:pt>
                      <c:pt idx="6746">
                        <c:v>1.3071225244511776E-12</c:v>
                      </c:pt>
                      <c:pt idx="6747">
                        <c:v>1.3075411741955248E-12</c:v>
                      </c:pt>
                      <c:pt idx="6748">
                        <c:v>1.3079606362778618E-12</c:v>
                      </c:pt>
                      <c:pt idx="6749">
                        <c:v>1.3083809110563086E-12</c:v>
                      </c:pt>
                      <c:pt idx="6750">
                        <c:v>1.308801998888989E-12</c:v>
                      </c:pt>
                      <c:pt idx="6751">
                        <c:v>1.309223900134022E-12</c:v>
                      </c:pt>
                      <c:pt idx="6752">
                        <c:v>1.309646615149532E-12</c:v>
                      </c:pt>
                      <c:pt idx="6753">
                        <c:v>1.3100701442936414E-12</c:v>
                      </c:pt>
                      <c:pt idx="6754">
                        <c:v>1.3104944879244721E-12</c:v>
                      </c:pt>
                      <c:pt idx="6755">
                        <c:v>1.3109196464001451E-12</c:v>
                      </c:pt>
                      <c:pt idx="6756">
                        <c:v>1.3113456200787838E-12</c:v>
                      </c:pt>
                      <c:pt idx="6757">
                        <c:v>1.3117724093185082E-12</c:v>
                      </c:pt>
                      <c:pt idx="6758">
                        <c:v>1.3122000144774429E-12</c:v>
                      </c:pt>
                      <c:pt idx="6759">
                        <c:v>1.312628435913708E-12</c:v>
                      </c:pt>
                      <c:pt idx="6760">
                        <c:v>1.3130576739854282E-12</c:v>
                      </c:pt>
                      <c:pt idx="6761">
                        <c:v>1.3134877290507224E-12</c:v>
                      </c:pt>
                      <c:pt idx="6762">
                        <c:v>1.3139186014677168E-12</c:v>
                      </c:pt>
                      <c:pt idx="6763">
                        <c:v>1.3143502915945308E-12</c:v>
                      </c:pt>
                      <c:pt idx="6764">
                        <c:v>1.3147827997892852E-12</c:v>
                      </c:pt>
                      <c:pt idx="6765">
                        <c:v>1.3152161264101041E-12</c:v>
                      </c:pt>
                      <c:pt idx="6766">
                        <c:v>1.3156502718151116E-12</c:v>
                      </c:pt>
                      <c:pt idx="6767">
                        <c:v>1.3160852363624265E-12</c:v>
                      </c:pt>
                      <c:pt idx="6768">
                        <c:v>1.3165210204101716E-12</c:v>
                      </c:pt>
                      <c:pt idx="6769">
                        <c:v>1.3169576243164684E-12</c:v>
                      </c:pt>
                      <c:pt idx="6770">
                        <c:v>1.3173950484394406E-12</c:v>
                      </c:pt>
                      <c:pt idx="6771">
                        <c:v>1.31783329313721E-12</c:v>
                      </c:pt>
                      <c:pt idx="6772">
                        <c:v>1.318272358767899E-12</c:v>
                      </c:pt>
                      <c:pt idx="6773">
                        <c:v>1.3187122456896305E-12</c:v>
                      </c:pt>
                      <c:pt idx="6774">
                        <c:v>1.3191529542605238E-12</c:v>
                      </c:pt>
                      <c:pt idx="6775">
                        <c:v>1.3195944848387031E-12</c:v>
                      </c:pt>
                      <c:pt idx="6776">
                        <c:v>1.3200368377822888E-12</c:v>
                      </c:pt>
                      <c:pt idx="6777">
                        <c:v>1.3204800134494053E-12</c:v>
                      </c:pt>
                      <c:pt idx="6778">
                        <c:v>1.3209240121981741E-12</c:v>
                      </c:pt>
                      <c:pt idx="6779">
                        <c:v>1.3213688343867165E-12</c:v>
                      </c:pt>
                      <c:pt idx="6780">
                        <c:v>1.321814480373154E-12</c:v>
                      </c:pt>
                      <c:pt idx="6781">
                        <c:v>1.322260950515611E-12</c:v>
                      </c:pt>
                      <c:pt idx="6782">
                        <c:v>1.3227082451722085E-12</c:v>
                      </c:pt>
                      <c:pt idx="6783">
                        <c:v>1.3231563647010685E-12</c:v>
                      </c:pt>
                      <c:pt idx="6784">
                        <c:v>1.323605309460312E-12</c:v>
                      </c:pt>
                      <c:pt idx="6785">
                        <c:v>1.3240550798080642E-12</c:v>
                      </c:pt>
                      <c:pt idx="6786">
                        <c:v>1.3245056761024436E-12</c:v>
                      </c:pt>
                      <c:pt idx="6787">
                        <c:v>1.3249570987015762E-12</c:v>
                      </c:pt>
                      <c:pt idx="6788">
                        <c:v>1.325409347963579E-12</c:v>
                      </c:pt>
                      <c:pt idx="6789">
                        <c:v>1.3258624242465788E-12</c:v>
                      </c:pt>
                      <c:pt idx="6790">
                        <c:v>1.3263163279086948E-12</c:v>
                      </c:pt>
                      <c:pt idx="6791">
                        <c:v>1.3267710593080522E-12</c:v>
                      </c:pt>
                      <c:pt idx="6792">
                        <c:v>1.3272266188027708E-12</c:v>
                      </c:pt>
                      <c:pt idx="6793">
                        <c:v>1.3276830067509713E-12</c:v>
                      </c:pt>
                      <c:pt idx="6794">
                        <c:v>1.3281402235107788E-12</c:v>
                      </c:pt>
                      <c:pt idx="6795">
                        <c:v>1.3285982694403168E-12</c:v>
                      </c:pt>
                      <c:pt idx="6796">
                        <c:v>1.3290571448977022E-12</c:v>
                      </c:pt>
                      <c:pt idx="6797">
                        <c:v>1.3295168502410597E-12</c:v>
                      </c:pt>
                      <c:pt idx="6798">
                        <c:v>1.3299773858285118E-12</c:v>
                      </c:pt>
                      <c:pt idx="6799">
                        <c:v>1.3304387520181826E-12</c:v>
                      </c:pt>
                      <c:pt idx="6800">
                        <c:v>1.3309009491681894E-12</c:v>
                      </c:pt>
                      <c:pt idx="6801">
                        <c:v>1.3313639776366582E-12</c:v>
                      </c:pt>
                      <c:pt idx="6802">
                        <c:v>1.3318278377817107E-12</c:v>
                      </c:pt>
                      <c:pt idx="6803">
                        <c:v>1.3322925299614671E-12</c:v>
                      </c:pt>
                      <c:pt idx="6804">
                        <c:v>1.3327580545340525E-12</c:v>
                      </c:pt>
                      <c:pt idx="6805">
                        <c:v>1.3332244118575842E-12</c:v>
                      </c:pt>
                      <c:pt idx="6806">
                        <c:v>1.3336916022901909E-12</c:v>
                      </c:pt>
                      <c:pt idx="6807">
                        <c:v>1.334159626189988E-12</c:v>
                      </c:pt>
                      <c:pt idx="6808">
                        <c:v>1.3346284839151009E-12</c:v>
                      </c:pt>
                      <c:pt idx="6809">
                        <c:v>1.3350981758236546E-12</c:v>
                      </c:pt>
                      <c:pt idx="6810">
                        <c:v>1.3355687022737658E-12</c:v>
                      </c:pt>
                      <c:pt idx="6811">
                        <c:v>1.3360400636235583E-12</c:v>
                      </c:pt>
                      <c:pt idx="6812">
                        <c:v>1.3365122602311573E-12</c:v>
                      </c:pt>
                      <c:pt idx="6813">
                        <c:v>1.3369852924546811E-12</c:v>
                      </c:pt>
                      <c:pt idx="6814">
                        <c:v>1.337459160652254E-12</c:v>
                      </c:pt>
                      <c:pt idx="6815">
                        <c:v>1.3379338651819972E-12</c:v>
                      </c:pt>
                      <c:pt idx="6816">
                        <c:v>1.3384094064020336E-12</c:v>
                      </c:pt>
                      <c:pt idx="6817">
                        <c:v>1.3388857846704853E-12</c:v>
                      </c:pt>
                      <c:pt idx="6818">
                        <c:v>1.3393630003454727E-12</c:v>
                      </c:pt>
                      <c:pt idx="6819">
                        <c:v>1.3398410537851184E-12</c:v>
                      </c:pt>
                      <c:pt idx="6820">
                        <c:v>1.3403199453475486E-12</c:v>
                      </c:pt>
                      <c:pt idx="6821">
                        <c:v>1.3407996753908785E-12</c:v>
                      </c:pt>
                      <c:pt idx="6822">
                        <c:v>1.3412802442732352E-12</c:v>
                      </c:pt>
                      <c:pt idx="6823">
                        <c:v>1.341761652352741E-12</c:v>
                      </c:pt>
                      <c:pt idx="6824">
                        <c:v>1.3422438999875155E-12</c:v>
                      </c:pt>
                      <c:pt idx="6825">
                        <c:v>1.3427269875356812E-12</c:v>
                      </c:pt>
                      <c:pt idx="6826">
                        <c:v>1.3432109153553606E-12</c:v>
                      </c:pt>
                      <c:pt idx="6827">
                        <c:v>1.3436956838046768E-12</c:v>
                      </c:pt>
                      <c:pt idx="6828">
                        <c:v>1.3441812932135426E-12</c:v>
                      </c:pt>
                      <c:pt idx="6829">
                        <c:v>1.3446677435806035E-12</c:v>
                      </c:pt>
                      <c:pt idx="6830">
                        <c:v>1.3451550353108765E-12</c:v>
                      </c:pt>
                      <c:pt idx="6831">
                        <c:v>1.3456431689640779E-12</c:v>
                      </c:pt>
                      <c:pt idx="6832">
                        <c:v>1.346132145099932E-12</c:v>
                      </c:pt>
                      <c:pt idx="6833">
                        <c:v>1.3466219642781559E-12</c:v>
                      </c:pt>
                      <c:pt idx="6834">
                        <c:v>1.3471126270584713E-12</c:v>
                      </c:pt>
                      <c:pt idx="6835">
                        <c:v>1.347604134000595E-12</c:v>
                      </c:pt>
                      <c:pt idx="6836">
                        <c:v>1.3480964856642526E-12</c:v>
                      </c:pt>
                      <c:pt idx="6837">
                        <c:v>1.3485896826091608E-12</c:v>
                      </c:pt>
                      <c:pt idx="6838">
                        <c:v>1.34908372539504E-12</c:v>
                      </c:pt>
                      <c:pt idx="6839">
                        <c:v>1.3495786145816089E-12</c:v>
                      </c:pt>
                      <c:pt idx="6840">
                        <c:v>1.3500743507285912E-12</c:v>
                      </c:pt>
                      <c:pt idx="6841">
                        <c:v>1.3505709343957044E-12</c:v>
                      </c:pt>
                      <c:pt idx="6842">
                        <c:v>1.3510683661426696E-12</c:v>
                      </c:pt>
                      <c:pt idx="6843">
                        <c:v>1.3515666465292054E-12</c:v>
                      </c:pt>
                      <c:pt idx="6844">
                        <c:v>1.3520657761150339E-12</c:v>
                      </c:pt>
                      <c:pt idx="6845">
                        <c:v>1.3525657554598744E-12</c:v>
                      </c:pt>
                      <c:pt idx="6846">
                        <c:v>1.3530665851234455E-12</c:v>
                      </c:pt>
                      <c:pt idx="6847">
                        <c:v>1.3535682656654708E-12</c:v>
                      </c:pt>
                      <c:pt idx="6848">
                        <c:v>1.3540707976456666E-12</c:v>
                      </c:pt>
                      <c:pt idx="6849">
                        <c:v>1.3545741816237557E-12</c:v>
                      </c:pt>
                      <c:pt idx="6850">
                        <c:v>1.3550784181594579E-12</c:v>
                      </c:pt>
                      <c:pt idx="6851">
                        <c:v>1.3555835078124912E-12</c:v>
                      </c:pt>
                      <c:pt idx="6852">
                        <c:v>1.3560894511425766E-12</c:v>
                      </c:pt>
                      <c:pt idx="6853">
                        <c:v>1.3565962487094358E-12</c:v>
                      </c:pt>
                      <c:pt idx="6854">
                        <c:v>1.3571039010727858E-12</c:v>
                      </c:pt>
                      <c:pt idx="6855">
                        <c:v>1.35761240879235E-12</c:v>
                      </c:pt>
                      <c:pt idx="6856">
                        <c:v>1.3581217724278493E-12</c:v>
                      </c:pt>
                      <c:pt idx="6857">
                        <c:v>1.3586319925389989E-12</c:v>
                      </c:pt>
                      <c:pt idx="6858">
                        <c:v>1.3591430696855231E-12</c:v>
                      </c:pt>
                      <c:pt idx="6859">
                        <c:v>1.3596550044271403E-12</c:v>
                      </c:pt>
                      <c:pt idx="6860">
                        <c:v>1.3601677973235693E-12</c:v>
                      </c:pt>
                      <c:pt idx="6861">
                        <c:v>1.3606814489345333E-12</c:v>
                      </c:pt>
                      <c:pt idx="6862">
                        <c:v>1.3611959598197506E-12</c:v>
                      </c:pt>
                      <c:pt idx="6863">
                        <c:v>1.3617113305389416E-12</c:v>
                      </c:pt>
                      <c:pt idx="6864">
                        <c:v>1.3622275616518256E-12</c:v>
                      </c:pt>
                      <c:pt idx="6865">
                        <c:v>1.3627446537181243E-12</c:v>
                      </c:pt>
                      <c:pt idx="6866">
                        <c:v>1.3632626072975563E-12</c:v>
                      </c:pt>
                      <c:pt idx="6867">
                        <c:v>1.3637814229498414E-12</c:v>
                      </c:pt>
                      <c:pt idx="6868">
                        <c:v>1.3643011012347015E-12</c:v>
                      </c:pt>
                      <c:pt idx="6869">
                        <c:v>1.364821642711856E-12</c:v>
                      </c:pt>
                      <c:pt idx="6870">
                        <c:v>1.3653430479410261E-12</c:v>
                      </c:pt>
                      <c:pt idx="6871">
                        <c:v>1.3658653174819307E-12</c:v>
                      </c:pt>
                      <c:pt idx="6872">
                        <c:v>1.3663884518942879E-12</c:v>
                      </c:pt>
                      <c:pt idx="6873">
                        <c:v>1.3669124517378199E-12</c:v>
                      </c:pt>
                      <c:pt idx="6874">
                        <c:v>1.3674373175722456E-12</c:v>
                      </c:pt>
                      <c:pt idx="6875">
                        <c:v>1.3679630499572892E-12</c:v>
                      </c:pt>
                      <c:pt idx="6876">
                        <c:v>1.3684896494526669E-12</c:v>
                      </c:pt>
                      <c:pt idx="6877">
                        <c:v>1.369017116618098E-12</c:v>
                      </c:pt>
                      <c:pt idx="6878">
                        <c:v>1.3695454520133065E-12</c:v>
                      </c:pt>
                      <c:pt idx="6879">
                        <c:v>1.3700746561980085E-12</c:v>
                      </c:pt>
                      <c:pt idx="6880">
                        <c:v>1.370604729731925E-12</c:v>
                      </c:pt>
                      <c:pt idx="6881">
                        <c:v>1.3711356731747776E-12</c:v>
                      </c:pt>
                      <c:pt idx="6882">
                        <c:v>1.3716674870862866E-12</c:v>
                      </c:pt>
                      <c:pt idx="6883">
                        <c:v>1.3722001720261694E-12</c:v>
                      </c:pt>
                      <c:pt idx="6884">
                        <c:v>1.3727337285541502E-12</c:v>
                      </c:pt>
                      <c:pt idx="6885">
                        <c:v>1.3732681572299449E-12</c:v>
                      </c:pt>
                      <c:pt idx="6886">
                        <c:v>1.3738034586132771E-12</c:v>
                      </c:pt>
                      <c:pt idx="6887">
                        <c:v>1.3743396332638651E-12</c:v>
                      </c:pt>
                      <c:pt idx="6888">
                        <c:v>1.3748766817414271E-12</c:v>
                      </c:pt>
                      <c:pt idx="6889">
                        <c:v>1.3754146046056866E-12</c:v>
                      </c:pt>
                      <c:pt idx="6890">
                        <c:v>1.3759534024163642E-12</c:v>
                      </c:pt>
                      <c:pt idx="6891">
                        <c:v>1.3764930757331763E-12</c:v>
                      </c:pt>
                      <c:pt idx="6892">
                        <c:v>1.3770336251158428E-12</c:v>
                      </c:pt>
                      <c:pt idx="6893">
                        <c:v>1.3775750511240882E-12</c:v>
                      </c:pt>
                      <c:pt idx="6894">
                        <c:v>1.3781173543176308E-12</c:v>
                      </c:pt>
                      <c:pt idx="6895">
                        <c:v>1.3786605352561896E-12</c:v>
                      </c:pt>
                      <c:pt idx="6896">
                        <c:v>1.3792045944994847E-12</c:v>
                      </c:pt>
                      <c:pt idx="6897">
                        <c:v>1.3797495326072372E-12</c:v>
                      </c:pt>
                      <c:pt idx="6898">
                        <c:v>1.3802953501391669E-12</c:v>
                      </c:pt>
                      <c:pt idx="6899">
                        <c:v>1.3808420476549932E-12</c:v>
                      </c:pt>
                      <c:pt idx="6900">
                        <c:v>1.3813896257144369E-12</c:v>
                      </c:pt>
                      <c:pt idx="6901">
                        <c:v>1.3819380848772179E-12</c:v>
                      </c:pt>
                      <c:pt idx="6902">
                        <c:v>1.3824874257030571E-12</c:v>
                      </c:pt>
                      <c:pt idx="6903">
                        <c:v>1.3830376487516728E-12</c:v>
                      </c:pt>
                      <c:pt idx="6904">
                        <c:v>1.3835887545827864E-12</c:v>
                      </c:pt>
                      <c:pt idx="6905">
                        <c:v>1.3841407437561174E-12</c:v>
                      </c:pt>
                      <c:pt idx="6906">
                        <c:v>1.3846936168313876E-12</c:v>
                      </c:pt>
                      <c:pt idx="6907">
                        <c:v>1.3852473743683142E-12</c:v>
                      </c:pt>
                      <c:pt idx="6908">
                        <c:v>1.3858020169266194E-12</c:v>
                      </c:pt>
                      <c:pt idx="6909">
                        <c:v>1.3863575450660227E-12</c:v>
                      </c:pt>
                      <c:pt idx="6910">
                        <c:v>1.3869139593462447E-12</c:v>
                      </c:pt>
                      <c:pt idx="6911">
                        <c:v>1.3874712603270027E-12</c:v>
                      </c:pt>
                      <c:pt idx="6912">
                        <c:v>1.3880294485680213E-12</c:v>
                      </c:pt>
                      <c:pt idx="6913">
                        <c:v>1.3885885246290174E-12</c:v>
                      </c:pt>
                      <c:pt idx="6914">
                        <c:v>1.3891484890697141E-12</c:v>
                      </c:pt>
                      <c:pt idx="6915">
                        <c:v>1.389709342449829E-12</c:v>
                      </c:pt>
                      <c:pt idx="6916">
                        <c:v>1.3902710853290822E-12</c:v>
                      </c:pt>
                      <c:pt idx="6917">
                        <c:v>1.3908337182671923E-12</c:v>
                      </c:pt>
                      <c:pt idx="6918">
                        <c:v>1.3913972418238826E-12</c:v>
                      </c:pt>
                      <c:pt idx="6919">
                        <c:v>1.3919616565588724E-12</c:v>
                      </c:pt>
                      <c:pt idx="6920">
                        <c:v>1.3925269630318808E-12</c:v>
                      </c:pt>
                      <c:pt idx="6921">
                        <c:v>1.3930931618026303E-12</c:v>
                      </c:pt>
                      <c:pt idx="6922">
                        <c:v>1.3936602534308375E-12</c:v>
                      </c:pt>
                      <c:pt idx="6923">
                        <c:v>1.3942282384762238E-12</c:v>
                      </c:pt>
                      <c:pt idx="6924">
                        <c:v>1.3947971174985103E-12</c:v>
                      </c:pt>
                      <c:pt idx="6925">
                        <c:v>1.3953668910574176E-12</c:v>
                      </c:pt>
                      <c:pt idx="6926">
                        <c:v>1.3959375597126631E-12</c:v>
                      </c:pt>
                      <c:pt idx="6927">
                        <c:v>1.3965091240239691E-12</c:v>
                      </c:pt>
                      <c:pt idx="6928">
                        <c:v>1.3970815845510553E-12</c:v>
                      </c:pt>
                      <c:pt idx="6929">
                        <c:v>1.397654941853641E-12</c:v>
                      </c:pt>
                      <c:pt idx="6930">
                        <c:v>1.3982291964914475E-12</c:v>
                      </c:pt>
                      <c:pt idx="6931">
                        <c:v>1.3988043490241924E-12</c:v>
                      </c:pt>
                      <c:pt idx="6932">
                        <c:v>1.3993804000116E-12</c:v>
                      </c:pt>
                      <c:pt idx="6933">
                        <c:v>1.3999573500133871E-12</c:v>
                      </c:pt>
                      <c:pt idx="6934">
                        <c:v>1.400535199589275E-12</c:v>
                      </c:pt>
                      <c:pt idx="6935">
                        <c:v>1.4011139492989829E-12</c:v>
                      </c:pt>
                      <c:pt idx="6936">
                        <c:v>1.4016935997022325E-12</c:v>
                      </c:pt>
                      <c:pt idx="6937">
                        <c:v>1.4022741513587421E-12</c:v>
                      </c:pt>
                      <c:pt idx="6938">
                        <c:v>1.4028556048282327E-12</c:v>
                      </c:pt>
                      <c:pt idx="6939">
                        <c:v>1.4034379606704237E-12</c:v>
                      </c:pt>
                      <c:pt idx="6940">
                        <c:v>1.4040212194450371E-12</c:v>
                      </c:pt>
                      <c:pt idx="6941">
                        <c:v>1.4046053817117915E-12</c:v>
                      </c:pt>
                      <c:pt idx="6942">
                        <c:v>1.4051904480304075E-12</c:v>
                      </c:pt>
                      <c:pt idx="6943">
                        <c:v>1.4057764189606044E-12</c:v>
                      </c:pt>
                      <c:pt idx="6944">
                        <c:v>1.4063632950621015E-12</c:v>
                      </c:pt>
                      <c:pt idx="6945">
                        <c:v>1.4069510768946216E-12</c:v>
                      </c:pt>
                      <c:pt idx="6946">
                        <c:v>1.4075397650178838E-12</c:v>
                      </c:pt>
                      <c:pt idx="6947">
                        <c:v>1.4081293599916087E-12</c:v>
                      </c:pt>
                      <c:pt idx="6948">
                        <c:v>1.4087198623755136E-12</c:v>
                      </c:pt>
                      <c:pt idx="6949">
                        <c:v>1.4093112727293215E-12</c:v>
                      </c:pt>
                      <c:pt idx="6950">
                        <c:v>1.4099035916127504E-12</c:v>
                      </c:pt>
                      <c:pt idx="6951">
                        <c:v>1.4104968195855214E-12</c:v>
                      </c:pt>
                      <c:pt idx="6952">
                        <c:v>1.4110909572073559E-12</c:v>
                      </c:pt>
                      <c:pt idx="6953">
                        <c:v>1.4116860050379715E-12</c:v>
                      </c:pt>
                      <c:pt idx="6954">
                        <c:v>1.41228196363709E-12</c:v>
                      </c:pt>
                      <c:pt idx="6955">
                        <c:v>1.4128788335644336E-12</c:v>
                      </c:pt>
                      <c:pt idx="6956">
                        <c:v>1.4134766153797166E-12</c:v>
                      </c:pt>
                      <c:pt idx="6957">
                        <c:v>1.414075309642663E-12</c:v>
                      </c:pt>
                      <c:pt idx="6958">
                        <c:v>1.4146749169129931E-12</c:v>
                      </c:pt>
                      <c:pt idx="6959">
                        <c:v>1.4152754377504261E-12</c:v>
                      </c:pt>
                      <c:pt idx="6960">
                        <c:v>1.4158768727146805E-12</c:v>
                      </c:pt>
                      <c:pt idx="6961">
                        <c:v>1.4164792223654802E-12</c:v>
                      </c:pt>
                      <c:pt idx="6962">
                        <c:v>1.4170824872625429E-12</c:v>
                      </c:pt>
                      <c:pt idx="6963">
                        <c:v>1.4176866679655893E-12</c:v>
                      </c:pt>
                      <c:pt idx="6964">
                        <c:v>1.4182917650343378E-12</c:v>
                      </c:pt>
                      <c:pt idx="6965">
                        <c:v>1.4188977790285116E-12</c:v>
                      </c:pt>
                      <c:pt idx="6966">
                        <c:v>1.4195047105078266E-12</c:v>
                      </c:pt>
                      <c:pt idx="6967">
                        <c:v>1.4201125600320056E-12</c:v>
                      </c:pt>
                      <c:pt idx="6968">
                        <c:v>1.42072132816077E-12</c:v>
                      </c:pt>
                      <c:pt idx="6969">
                        <c:v>1.4213310154538393E-12</c:v>
                      </c:pt>
                      <c:pt idx="6970">
                        <c:v>1.4219416224709308E-12</c:v>
                      </c:pt>
                      <c:pt idx="6971">
                        <c:v>1.4225531497717664E-12</c:v>
                      </c:pt>
                      <c:pt idx="6972">
                        <c:v>1.4231655979160677E-12</c:v>
                      </c:pt>
                      <c:pt idx="6973">
                        <c:v>1.4237789674635508E-12</c:v>
                      </c:pt>
                      <c:pt idx="6974">
                        <c:v>1.4243932589739403E-12</c:v>
                      </c:pt>
                      <c:pt idx="6975">
                        <c:v>1.4250084730069543E-12</c:v>
                      </c:pt>
                      <c:pt idx="6976">
                        <c:v>1.4256246101223123E-12</c:v>
                      </c:pt>
                      <c:pt idx="6977">
                        <c:v>1.426241670879735E-12</c:v>
                      </c:pt>
                      <c:pt idx="6978">
                        <c:v>1.4268596558389412E-12</c:v>
                      </c:pt>
                      <c:pt idx="6979">
                        <c:v>1.4274785655596553E-12</c:v>
                      </c:pt>
                      <c:pt idx="6980">
                        <c:v>1.4280984006015926E-12</c:v>
                      </c:pt>
                      <c:pt idx="6981">
                        <c:v>1.4287191615244751E-12</c:v>
                      </c:pt>
                      <c:pt idx="6982">
                        <c:v>1.4293408488880236E-12</c:v>
                      </c:pt>
                      <c:pt idx="6983">
                        <c:v>1.4299634632519557E-12</c:v>
                      </c:pt>
                      <c:pt idx="6984">
                        <c:v>1.4305870051759962E-12</c:v>
                      </c:pt>
                      <c:pt idx="6985">
                        <c:v>1.4312114752198596E-12</c:v>
                      </c:pt>
                      <c:pt idx="6986">
                        <c:v>1.4318368739432694E-12</c:v>
                      </c:pt>
                      <c:pt idx="6987">
                        <c:v>1.4324632019059445E-12</c:v>
                      </c:pt>
                      <c:pt idx="6988">
                        <c:v>1.4330904596676051E-12</c:v>
                      </c:pt>
                      <c:pt idx="6989">
                        <c:v>1.4337186477879727E-12</c:v>
                      </c:pt>
                      <c:pt idx="6990">
                        <c:v>1.4343477668267663E-12</c:v>
                      </c:pt>
                      <c:pt idx="6991">
                        <c:v>1.4349778173437047E-12</c:v>
                      </c:pt>
                      <c:pt idx="6992">
                        <c:v>1.4356087998985107E-12</c:v>
                      </c:pt>
                      <c:pt idx="6993">
                        <c:v>1.4362407150509022E-12</c:v>
                      </c:pt>
                      <c:pt idx="6994">
                        <c:v>1.436873563360601E-12</c:v>
                      </c:pt>
                      <c:pt idx="6995">
                        <c:v>1.4375073453873239E-12</c:v>
                      </c:pt>
                      <c:pt idx="6996">
                        <c:v>1.4381420616907948E-12</c:v>
                      </c:pt>
                      <c:pt idx="6997">
                        <c:v>1.4387777128307324E-12</c:v>
                      </c:pt>
                      <c:pt idx="6998">
                        <c:v>1.4394142993668571E-12</c:v>
                      </c:pt>
                      <c:pt idx="6999">
                        <c:v>1.4400518218588898E-12</c:v>
                      </c:pt>
                      <c:pt idx="7000">
                        <c:v>1.440690280866548E-12</c:v>
                      </c:pt>
                      <c:pt idx="7001">
                        <c:v>1.4413296769495529E-12</c:v>
                      </c:pt>
                      <c:pt idx="7002">
                        <c:v>1.4419700106676247E-12</c:v>
                      </c:pt>
                      <c:pt idx="7003">
                        <c:v>1.4426112825804865E-12</c:v>
                      </c:pt>
                      <c:pt idx="7004">
                        <c:v>1.4432534932478528E-12</c:v>
                      </c:pt>
                      <c:pt idx="7005">
                        <c:v>1.4438966432294459E-12</c:v>
                      </c:pt>
                      <c:pt idx="7006">
                        <c:v>1.4445407330849877E-12</c:v>
                      </c:pt>
                      <c:pt idx="7007">
                        <c:v>1.4451857633741976E-12</c:v>
                      </c:pt>
                      <c:pt idx="7008">
                        <c:v>1.4458317346567958E-12</c:v>
                      </c:pt>
                      <c:pt idx="7009">
                        <c:v>1.4464786474925019E-12</c:v>
                      </c:pt>
                      <c:pt idx="7010">
                        <c:v>1.4471265024410345E-12</c:v>
                      </c:pt>
                      <c:pt idx="7011">
                        <c:v>1.4477753000621151E-12</c:v>
                      </c:pt>
                      <c:pt idx="7012">
                        <c:v>1.448425040915466E-12</c:v>
                      </c:pt>
                      <c:pt idx="7013">
                        <c:v>1.4490757255608019E-12</c:v>
                      </c:pt>
                      <c:pt idx="7014">
                        <c:v>1.4497273545578494E-12</c:v>
                      </c:pt>
                      <c:pt idx="7015">
                        <c:v>1.4503799284663216E-12</c:v>
                      </c:pt>
                      <c:pt idx="7016">
                        <c:v>1.4510334478459463E-12</c:v>
                      </c:pt>
                      <c:pt idx="7017">
                        <c:v>1.4516879132564373E-12</c:v>
                      </c:pt>
                      <c:pt idx="7018">
                        <c:v>1.4523433252575175E-12</c:v>
                      </c:pt>
                      <c:pt idx="7019">
                        <c:v>1.4529996844089066E-12</c:v>
                      </c:pt>
                      <c:pt idx="7020">
                        <c:v>1.4536569912703231E-12</c:v>
                      </c:pt>
                      <c:pt idx="7021">
                        <c:v>1.454315246401492E-12</c:v>
                      </c:pt>
                      <c:pt idx="7022">
                        <c:v>1.454974450362128E-12</c:v>
                      </c:pt>
                      <c:pt idx="7023">
                        <c:v>1.4556346037119522E-12</c:v>
                      </c:pt>
                      <c:pt idx="7024">
                        <c:v>1.456295707010685E-12</c:v>
                      </c:pt>
                      <c:pt idx="7025">
                        <c:v>1.4569577608180502E-12</c:v>
                      </c:pt>
                      <c:pt idx="7026">
                        <c:v>1.4576207656937634E-12</c:v>
                      </c:pt>
                      <c:pt idx="7027">
                        <c:v>1.4582847221975466E-12</c:v>
                      </c:pt>
                      <c:pt idx="7028">
                        <c:v>1.4589496308891182E-12</c:v>
                      </c:pt>
                      <c:pt idx="7029">
                        <c:v>1.4596154923281999E-12</c:v>
                      </c:pt>
                      <c:pt idx="7030">
                        <c:v>1.4602823070745135E-12</c:v>
                      </c:pt>
                      <c:pt idx="7031">
                        <c:v>1.4609500756877748E-12</c:v>
                      </c:pt>
                      <c:pt idx="7032">
                        <c:v>1.4616187987277071E-12</c:v>
                      </c:pt>
                      <c:pt idx="7033">
                        <c:v>1.4622884767540308E-12</c:v>
                      </c:pt>
                      <c:pt idx="7034">
                        <c:v>1.4629591103264629E-12</c:v>
                      </c:pt>
                      <c:pt idx="7035">
                        <c:v>1.4636307000047255E-12</c:v>
                      </c:pt>
                      <c:pt idx="7036">
                        <c:v>1.464303246348539E-12</c:v>
                      </c:pt>
                      <c:pt idx="7037">
                        <c:v>1.4649767499176222E-12</c:v>
                      </c:pt>
                      <c:pt idx="7038">
                        <c:v>1.4656512112716986E-12</c:v>
                      </c:pt>
                      <c:pt idx="7039">
                        <c:v>1.4663266309704826E-12</c:v>
                      </c:pt>
                      <c:pt idx="7040">
                        <c:v>1.4670030095737002E-12</c:v>
                      </c:pt>
                      <c:pt idx="7041">
                        <c:v>1.4676803476410667E-12</c:v>
                      </c:pt>
                      <c:pt idx="7042">
                        <c:v>1.4683586457323067E-12</c:v>
                      </c:pt>
                      <c:pt idx="7043">
                        <c:v>1.4690379044071333E-12</c:v>
                      </c:pt>
                      <c:pt idx="7044">
                        <c:v>1.4697181242252751E-12</c:v>
                      </c:pt>
                      <c:pt idx="7045">
                        <c:v>1.4703993057464466E-12</c:v>
                      </c:pt>
                      <c:pt idx="7046">
                        <c:v>1.4710814495303695E-12</c:v>
                      </c:pt>
                      <c:pt idx="7047">
                        <c:v>1.4717645561367653E-12</c:v>
                      </c:pt>
                      <c:pt idx="7048">
                        <c:v>1.472448626125352E-12</c:v>
                      </c:pt>
                      <c:pt idx="7049">
                        <c:v>1.473133660055851E-12</c:v>
                      </c:pt>
                      <c:pt idx="7050">
                        <c:v>1.47381965848798E-12</c:v>
                      </c:pt>
                      <c:pt idx="7051">
                        <c:v>1.4745066219814637E-12</c:v>
                      </c:pt>
                      <c:pt idx="7052">
                        <c:v>1.475194551096018E-12</c:v>
                      </c:pt>
                      <c:pt idx="7053">
                        <c:v>1.4758834463913627E-12</c:v>
                      </c:pt>
                      <c:pt idx="7054">
                        <c:v>1.4765733084272201E-12</c:v>
                      </c:pt>
                      <c:pt idx="7055">
                        <c:v>1.4772641377633123E-12</c:v>
                      </c:pt>
                      <c:pt idx="7056">
                        <c:v>1.4779559349593553E-12</c:v>
                      </c:pt>
                      <c:pt idx="7057">
                        <c:v>1.4786487005750699E-12</c:v>
                      </c:pt>
                      <c:pt idx="7058">
                        <c:v>1.4793424351701782E-12</c:v>
                      </c:pt>
                      <c:pt idx="7059">
                        <c:v>1.4800371393043982E-12</c:v>
                      </c:pt>
                      <c:pt idx="7060">
                        <c:v>1.4807328135374532E-12</c:v>
                      </c:pt>
                      <c:pt idx="7061">
                        <c:v>1.4814294584290595E-12</c:v>
                      </c:pt>
                      <c:pt idx="7062">
                        <c:v>1.4821270745389383E-12</c:v>
                      </c:pt>
                      <c:pt idx="7063">
                        <c:v>1.482825662426811E-12</c:v>
                      </c:pt>
                      <c:pt idx="7064">
                        <c:v>1.4835252226523973E-12</c:v>
                      </c:pt>
                      <c:pt idx="7065">
                        <c:v>1.4842257557754158E-12</c:v>
                      </c:pt>
                      <c:pt idx="7066">
                        <c:v>1.484927262355587E-12</c:v>
                      </c:pt>
                      <c:pt idx="7067">
                        <c:v>1.4856297429526345E-12</c:v>
                      </c:pt>
                      <c:pt idx="7068">
                        <c:v>1.486333198126274E-12</c:v>
                      </c:pt>
                      <c:pt idx="7069">
                        <c:v>1.4870376284362263E-12</c:v>
                      </c:pt>
                      <c:pt idx="7070">
                        <c:v>1.4877430344422138E-12</c:v>
                      </c:pt>
                      <c:pt idx="7071">
                        <c:v>1.4884494167039537E-12</c:v>
                      </c:pt>
                      <c:pt idx="7072">
                        <c:v>1.4891567757811687E-12</c:v>
                      </c:pt>
                      <c:pt idx="7073">
                        <c:v>1.4898651122335768E-12</c:v>
                      </c:pt>
                      <c:pt idx="7074">
                        <c:v>1.4905744266208991E-12</c:v>
                      </c:pt>
                      <c:pt idx="7075">
                        <c:v>1.4912847195028577E-12</c:v>
                      </c:pt>
                      <c:pt idx="7076">
                        <c:v>1.491995991439169E-12</c:v>
                      </c:pt>
                      <c:pt idx="7077">
                        <c:v>1.4927082429895542E-12</c:v>
                      </c:pt>
                      <c:pt idx="7078">
                        <c:v>1.4934214747137355E-12</c:v>
                      </c:pt>
                      <c:pt idx="7079">
                        <c:v>1.4941356871714296E-12</c:v>
                      </c:pt>
                      <c:pt idx="7080">
                        <c:v>1.4948508809223605E-12</c:v>
                      </c:pt>
                      <c:pt idx="7081">
                        <c:v>1.4955670565262452E-12</c:v>
                      </c:pt>
                      <c:pt idx="7082">
                        <c:v>1.4962842145428035E-12</c:v>
                      </c:pt>
                      <c:pt idx="7083">
                        <c:v>1.4970023555317592E-12</c:v>
                      </c:pt>
                      <c:pt idx="7084">
                        <c:v>1.497721480052829E-12</c:v>
                      </c:pt>
                      <c:pt idx="7085">
                        <c:v>1.4984415886657335E-12</c:v>
                      </c:pt>
                      <c:pt idx="7086">
                        <c:v>1.4991626819301937E-12</c:v>
                      </c:pt>
                      <c:pt idx="7087">
                        <c:v>1.4998847603360979E-12</c:v>
                      </c:pt>
                      <c:pt idx="7088">
                        <c:v>1.5006078238822419E-12</c:v>
                      </c:pt>
                      <c:pt idx="7089">
                        <c:v>1.5013318731965686E-12</c:v>
                      </c:pt>
                      <c:pt idx="7090">
                        <c:v>1.50205690907495E-12</c:v>
                      </c:pt>
                      <c:pt idx="7091">
                        <c:v>1.5027829323132622E-12</c:v>
                      </c:pt>
                      <c:pt idx="7092">
                        <c:v>1.5035099437073767E-12</c:v>
                      </c:pt>
                      <c:pt idx="7093">
                        <c:v>1.504237944053165E-12</c:v>
                      </c:pt>
                      <c:pt idx="7094">
                        <c:v>1.5049669341465038E-12</c:v>
                      </c:pt>
                      <c:pt idx="7095">
                        <c:v>1.5056969147832634E-12</c:v>
                      </c:pt>
                      <c:pt idx="7096">
                        <c:v>1.5064278867593184E-12</c:v>
                      </c:pt>
                      <c:pt idx="7097">
                        <c:v>1.5071598508705385E-12</c:v>
                      </c:pt>
                      <c:pt idx="7098">
                        <c:v>1.5078928079128008E-12</c:v>
                      </c:pt>
                      <c:pt idx="7099">
                        <c:v>1.508626758681977E-12</c:v>
                      </c:pt>
                      <c:pt idx="7100">
                        <c:v>1.5093617039739385E-12</c:v>
                      </c:pt>
                      <c:pt idx="7101">
                        <c:v>1.5100976445845619E-12</c:v>
                      </c:pt>
                      <c:pt idx="7102">
                        <c:v>1.5108345813097175E-12</c:v>
                      </c:pt>
                      <c:pt idx="7103">
                        <c:v>1.5115725149452782E-12</c:v>
                      </c:pt>
                      <c:pt idx="7104">
                        <c:v>1.5123114462871191E-12</c:v>
                      </c:pt>
                      <c:pt idx="7105">
                        <c:v>1.5130513761311104E-12</c:v>
                      </c:pt>
                      <c:pt idx="7106">
                        <c:v>1.513792305273126E-12</c:v>
                      </c:pt>
                      <c:pt idx="7107">
                        <c:v>1.5145342345090428E-12</c:v>
                      </c:pt>
                      <c:pt idx="7108">
                        <c:v>1.515277164634729E-12</c:v>
                      </c:pt>
                      <c:pt idx="7109">
                        <c:v>1.516021096446059E-12</c:v>
                      </c:pt>
                      <c:pt idx="7110">
                        <c:v>1.5167660307389067E-12</c:v>
                      </c:pt>
                      <c:pt idx="7111">
                        <c:v>1.5175119683091432E-12</c:v>
                      </c:pt>
                      <c:pt idx="7112">
                        <c:v>1.5182589099526448E-12</c:v>
                      </c:pt>
                      <c:pt idx="7113">
                        <c:v>1.5190068564652824E-12</c:v>
                      </c:pt>
                      <c:pt idx="7114">
                        <c:v>1.5197558086429287E-12</c:v>
                      </c:pt>
                      <c:pt idx="7115">
                        <c:v>1.5205057672814583E-12</c:v>
                      </c:pt>
                      <c:pt idx="7116">
                        <c:v>1.5212567331767434E-12</c:v>
                      </c:pt>
                      <c:pt idx="7117">
                        <c:v>1.5220087071246576E-12</c:v>
                      </c:pt>
                      <c:pt idx="7118">
                        <c:v>1.5227616899210713E-12</c:v>
                      </c:pt>
                      <c:pt idx="7119">
                        <c:v>1.5235156823618601E-12</c:v>
                      </c:pt>
                      <c:pt idx="7120">
                        <c:v>1.5242706852428965E-12</c:v>
                      </c:pt>
                      <c:pt idx="7121">
                        <c:v>1.5250266993600562E-12</c:v>
                      </c:pt>
                      <c:pt idx="7122">
                        <c:v>1.5257837255092073E-12</c:v>
                      </c:pt>
                      <c:pt idx="7123">
                        <c:v>1.5265417644862265E-12</c:v>
                      </c:pt>
                      <c:pt idx="7124">
                        <c:v>1.5273008170869845E-12</c:v>
                      </c:pt>
                      <c:pt idx="7125">
                        <c:v>1.5280608841073568E-12</c:v>
                      </c:pt>
                      <c:pt idx="7126">
                        <c:v>1.5288219663432129E-12</c:v>
                      </c:pt>
                      <c:pt idx="7127">
                        <c:v>1.5295840645904298E-12</c:v>
                      </c:pt>
                      <c:pt idx="7128">
                        <c:v>1.5303471796448777E-12</c:v>
                      </c:pt>
                      <c:pt idx="7129">
                        <c:v>1.5311113123024315E-12</c:v>
                      </c:pt>
                      <c:pt idx="7130">
                        <c:v>1.5318764633589638E-12</c:v>
                      </c:pt>
                      <c:pt idx="7131">
                        <c:v>1.5326426336103457E-12</c:v>
                      </c:pt>
                      <c:pt idx="7132">
                        <c:v>1.533409823852453E-12</c:v>
                      </c:pt>
                      <c:pt idx="7133">
                        <c:v>1.5341780348811586E-12</c:v>
                      </c:pt>
                      <c:pt idx="7134">
                        <c:v>1.5349472674923317E-12</c:v>
                      </c:pt>
                      <c:pt idx="7135">
                        <c:v>1.5357175224818508E-12</c:v>
                      </c:pt>
                      <c:pt idx="7136">
                        <c:v>1.5364888006455849E-12</c:v>
                      </c:pt>
                      <c:pt idx="7137">
                        <c:v>1.5372611027794105E-12</c:v>
                      </c:pt>
                      <c:pt idx="7138">
                        <c:v>1.5380344296791957E-12</c:v>
                      </c:pt>
                      <c:pt idx="7139">
                        <c:v>1.5388087821408187E-12</c:v>
                      </c:pt>
                      <c:pt idx="7140">
                        <c:v>1.5395841609601508E-12</c:v>
                      </c:pt>
                      <c:pt idx="7141">
                        <c:v>1.5403605669330633E-12</c:v>
                      </c:pt>
                      <c:pt idx="7142">
                        <c:v>1.5411380008554294E-12</c:v>
                      </c:pt>
                      <c:pt idx="7143">
                        <c:v>1.5419164635231242E-12</c:v>
                      </c:pt>
                      <c:pt idx="7144">
                        <c:v>1.5426959557320201E-12</c:v>
                      </c:pt>
                      <c:pt idx="7145">
                        <c:v>1.5434764782779897E-12</c:v>
                      </c:pt>
                      <c:pt idx="7146">
                        <c:v>1.5442580319569078E-12</c:v>
                      </c:pt>
                      <c:pt idx="7147">
                        <c:v>1.5450406175646431E-12</c:v>
                      </c:pt>
                      <c:pt idx="7148">
                        <c:v>1.5458242358970734E-12</c:v>
                      </c:pt>
                      <c:pt idx="7149">
                        <c:v>1.5466088877500696E-12</c:v>
                      </c:pt>
                      <c:pt idx="7150">
                        <c:v>1.547394573919504E-12</c:v>
                      </c:pt>
                      <c:pt idx="7151">
                        <c:v>1.5481812952012503E-12</c:v>
                      </c:pt>
                      <c:pt idx="7152">
                        <c:v>1.5489690523911835E-12</c:v>
                      </c:pt>
                      <c:pt idx="7153">
                        <c:v>1.5497578462851741E-12</c:v>
                      </c:pt>
                      <c:pt idx="7154">
                        <c:v>1.5505476776790976E-12</c:v>
                      </c:pt>
                      <c:pt idx="7155">
                        <c:v>1.551338547368823E-12</c:v>
                      </c:pt>
                      <c:pt idx="7156">
                        <c:v>1.5521304561502262E-12</c:v>
                      </c:pt>
                      <c:pt idx="7157">
                        <c:v>1.5529234048191805E-12</c:v>
                      </c:pt>
                      <c:pt idx="7158">
                        <c:v>1.5537173941715568E-12</c:v>
                      </c:pt>
                      <c:pt idx="7159">
                        <c:v>1.5545124250032328E-12</c:v>
                      </c:pt>
                      <c:pt idx="7160">
                        <c:v>1.5553084981100764E-12</c:v>
                      </c:pt>
                      <c:pt idx="7161">
                        <c:v>1.556105614287963E-12</c:v>
                      </c:pt>
                      <c:pt idx="7162">
                        <c:v>1.5569037743327649E-12</c:v>
                      </c:pt>
                      <c:pt idx="7163">
                        <c:v>1.5577029790403546E-12</c:v>
                      </c:pt>
                      <c:pt idx="7164">
                        <c:v>1.5585032292066091E-12</c:v>
                      </c:pt>
                      <c:pt idx="7165">
                        <c:v>1.5593045256273955E-12</c:v>
                      </c:pt>
                      <c:pt idx="7166">
                        <c:v>1.5601068690985909E-12</c:v>
                      </c:pt>
                      <c:pt idx="7167">
                        <c:v>1.5609102604160659E-12</c:v>
                      </c:pt>
                      <c:pt idx="7168">
                        <c:v>1.5617147003756978E-12</c:v>
                      </c:pt>
                      <c:pt idx="7169">
                        <c:v>1.5625201897733549E-12</c:v>
                      </c:pt>
                      <c:pt idx="7170">
                        <c:v>1.5633267294049117E-12</c:v>
                      </c:pt>
                      <c:pt idx="7171">
                        <c:v>1.5641343200662427E-12</c:v>
                      </c:pt>
                      <c:pt idx="7172">
                        <c:v>1.5649429625532187E-12</c:v>
                      </c:pt>
                      <c:pt idx="7173">
                        <c:v>1.5657526576617152E-12</c:v>
                      </c:pt>
                      <c:pt idx="7174">
                        <c:v>1.5665634061876039E-12</c:v>
                      </c:pt>
                      <c:pt idx="7175">
                        <c:v>1.5673752089267575E-12</c:v>
                      </c:pt>
                      <c:pt idx="7176">
                        <c:v>1.5681880666750478E-12</c:v>
                      </c:pt>
                      <c:pt idx="7177">
                        <c:v>1.5690019802283518E-12</c:v>
                      </c:pt>
                      <c:pt idx="7178">
                        <c:v>1.5698169503825391E-12</c:v>
                      </c:pt>
                      <c:pt idx="7179">
                        <c:v>1.5706329779334848E-12</c:v>
                      </c:pt>
                      <c:pt idx="7180">
                        <c:v>1.571450063677059E-12</c:v>
                      </c:pt>
                      <c:pt idx="7181">
                        <c:v>1.5722682084091404E-12</c:v>
                      </c:pt>
                      <c:pt idx="7182">
                        <c:v>1.573087412925596E-12</c:v>
                      </c:pt>
                      <c:pt idx="7183">
                        <c:v>1.5739076780222998E-12</c:v>
                      </c:pt>
                      <c:pt idx="7184">
                        <c:v>1.5747290044951296E-12</c:v>
                      </c:pt>
                      <c:pt idx="7185">
                        <c:v>1.5755513931399534E-12</c:v>
                      </c:pt>
                      <c:pt idx="7186">
                        <c:v>1.5763748447526457E-12</c:v>
                      </c:pt>
                      <c:pt idx="7187">
                        <c:v>1.5771993601290809E-12</c:v>
                      </c:pt>
                      <c:pt idx="7188">
                        <c:v>1.5780249400651309E-12</c:v>
                      </c:pt>
                      <c:pt idx="7189">
                        <c:v>1.5788515853566688E-12</c:v>
                      </c:pt>
                      <c:pt idx="7190">
                        <c:v>1.5796792967995671E-12</c:v>
                      </c:pt>
                      <c:pt idx="7191">
                        <c:v>1.5805080751897008E-12</c:v>
                      </c:pt>
                      <c:pt idx="7192">
                        <c:v>1.5813379213229397E-12</c:v>
                      </c:pt>
                      <c:pt idx="7193">
                        <c:v>1.5821688359951598E-12</c:v>
                      </c:pt>
                      <c:pt idx="7194">
                        <c:v>1.5830008200022348E-12</c:v>
                      </c:pt>
                      <c:pt idx="7195">
                        <c:v>1.5838338741400314E-12</c:v>
                      </c:pt>
                      <c:pt idx="7196">
                        <c:v>1.5846679992044308E-12</c:v>
                      </c:pt>
                      <c:pt idx="7197">
                        <c:v>1.5855031959913033E-12</c:v>
                      </c:pt>
                      <c:pt idx="7198">
                        <c:v>1.5863394652965199E-12</c:v>
                      </c:pt>
                      <c:pt idx="7199">
                        <c:v>1.587176807915955E-12</c:v>
                      </c:pt>
                      <c:pt idx="7200">
                        <c:v>1.5880152246454828E-12</c:v>
                      </c:pt>
                      <c:pt idx="7201">
                        <c:v>1.5888547162809739E-12</c:v>
                      </c:pt>
                      <c:pt idx="7202">
                        <c:v>1.5896952836183024E-12</c:v>
                      </c:pt>
                      <c:pt idx="7203">
                        <c:v>1.5905369274533426E-12</c:v>
                      </c:pt>
                      <c:pt idx="7204">
                        <c:v>1.5913796485819647E-12</c:v>
                      </c:pt>
                      <c:pt idx="7205">
                        <c:v>1.5922234478000451E-12</c:v>
                      </c:pt>
                      <c:pt idx="7206">
                        <c:v>1.5930683259034553E-12</c:v>
                      </c:pt>
                      <c:pt idx="7207">
                        <c:v>1.5939142836880679E-12</c:v>
                      </c:pt>
                      <c:pt idx="7208">
                        <c:v>1.5947613219497561E-12</c:v>
                      </c:pt>
                      <c:pt idx="7209">
                        <c:v>1.5956094414843933E-12</c:v>
                      </c:pt>
                      <c:pt idx="7210">
                        <c:v>1.5964586430878525E-12</c:v>
                      </c:pt>
                      <c:pt idx="7211">
                        <c:v>1.5973089275560085E-12</c:v>
                      </c:pt>
                      <c:pt idx="7212">
                        <c:v>1.5981602956847309E-12</c:v>
                      </c:pt>
                      <c:pt idx="7213">
                        <c:v>1.5990127482698934E-12</c:v>
                      </c:pt>
                      <c:pt idx="7214">
                        <c:v>1.5998662861073712E-12</c:v>
                      </c:pt>
                      <c:pt idx="7215">
                        <c:v>1.6007209099930343E-12</c:v>
                      </c:pt>
                      <c:pt idx="7216">
                        <c:v>1.6015766207227611E-12</c:v>
                      </c:pt>
                      <c:pt idx="7217">
                        <c:v>1.6024334190924195E-12</c:v>
                      </c:pt>
                      <c:pt idx="7218">
                        <c:v>1.6032913058978847E-12</c:v>
                      </c:pt>
                      <c:pt idx="7219">
                        <c:v>1.6041502819350285E-12</c:v>
                      </c:pt>
                      <c:pt idx="7220">
                        <c:v>1.6050103479997269E-12</c:v>
                      </c:pt>
                      <c:pt idx="7221">
                        <c:v>1.605871504887849E-12</c:v>
                      </c:pt>
                      <c:pt idx="7222">
                        <c:v>1.6067337533952692E-12</c:v>
                      </c:pt>
                      <c:pt idx="7223">
                        <c:v>1.6075970943178608E-12</c:v>
                      </c:pt>
                      <c:pt idx="7224">
                        <c:v>1.6084615284514976E-12</c:v>
                      </c:pt>
                      <c:pt idx="7225">
                        <c:v>1.6093270565920534E-12</c:v>
                      </c:pt>
                      <c:pt idx="7226">
                        <c:v>1.6101936795353993E-12</c:v>
                      </c:pt>
                      <c:pt idx="7227">
                        <c:v>1.6110613980774079E-12</c:v>
                      </c:pt>
                      <c:pt idx="7228">
                        <c:v>1.6119302130139555E-12</c:v>
                      </c:pt>
                      <c:pt idx="7229">
                        <c:v>1.6128001251409111E-12</c:v>
                      </c:pt>
                      <c:pt idx="7230">
                        <c:v>1.6136711352541517E-12</c:v>
                      </c:pt>
                      <c:pt idx="7231">
                        <c:v>1.6145432441495456E-12</c:v>
                      </c:pt>
                      <c:pt idx="7232">
                        <c:v>1.6154164526229701E-12</c:v>
                      </c:pt>
                      <c:pt idx="7233">
                        <c:v>1.6162907614702948E-12</c:v>
                      </c:pt>
                      <c:pt idx="7234">
                        <c:v>1.617166171487397E-12</c:v>
                      </c:pt>
                      <c:pt idx="7235">
                        <c:v>1.6180426834701451E-12</c:v>
                      </c:pt>
                      <c:pt idx="7236">
                        <c:v>1.6189202982144181E-12</c:v>
                      </c:pt>
                      <c:pt idx="7237">
                        <c:v>1.6197990165160827E-12</c:v>
                      </c:pt>
                      <c:pt idx="7238">
                        <c:v>1.620678839171016E-12</c:v>
                      </c:pt>
                      <c:pt idx="7239">
                        <c:v>1.6215597669750868E-12</c:v>
                      </c:pt>
                      <c:pt idx="7240">
                        <c:v>1.6224418007241743E-12</c:v>
                      </c:pt>
                      <c:pt idx="7241">
                        <c:v>1.6233249412141456E-12</c:v>
                      </c:pt>
                      <c:pt idx="7242">
                        <c:v>1.6242091892408779E-12</c:v>
                      </c:pt>
                      <c:pt idx="7243">
                        <c:v>1.6250945456002422E-12</c:v>
                      </c:pt>
                      <c:pt idx="7244">
                        <c:v>1.6259810110881114E-12</c:v>
                      </c:pt>
                      <c:pt idx="7245">
                        <c:v>1.6268685865003606E-12</c:v>
                      </c:pt>
                      <c:pt idx="7246">
                        <c:v>1.6277572726328619E-12</c:v>
                      </c:pt>
                      <c:pt idx="7247">
                        <c:v>1.6286470702814868E-12</c:v>
                      </c:pt>
                      <c:pt idx="7248">
                        <c:v>1.6295379802421093E-12</c:v>
                      </c:pt>
                      <c:pt idx="7249">
                        <c:v>1.630430003310604E-12</c:v>
                      </c:pt>
                      <c:pt idx="7250">
                        <c:v>1.6313231402828423E-12</c:v>
                      </c:pt>
                      <c:pt idx="7251">
                        <c:v>1.6322173919546952E-12</c:v>
                      </c:pt>
                      <c:pt idx="7252">
                        <c:v>1.633112759122042E-12</c:v>
                      </c:pt>
                      <c:pt idx="7253">
                        <c:v>1.6340092425807485E-12</c:v>
                      </c:pt>
                      <c:pt idx="7254">
                        <c:v>1.6349068431266935E-12</c:v>
                      </c:pt>
                      <c:pt idx="7255">
                        <c:v>1.635805561555747E-12</c:v>
                      </c:pt>
                      <c:pt idx="7256">
                        <c:v>1.6367053986637814E-12</c:v>
                      </c:pt>
                      <c:pt idx="7257">
                        <c:v>1.637606355246673E-12</c:v>
                      </c:pt>
                      <c:pt idx="7258">
                        <c:v>1.6385084321002907E-12</c:v>
                      </c:pt>
                      <c:pt idx="7259">
                        <c:v>1.6394116300205116E-12</c:v>
                      </c:pt>
                      <c:pt idx="7260">
                        <c:v>1.6403159498032052E-12</c:v>
                      </c:pt>
                      <c:pt idx="7261">
                        <c:v>1.6412213922442457E-12</c:v>
                      </c:pt>
                      <c:pt idx="7262">
                        <c:v>1.6421279581395091E-12</c:v>
                      </c:pt>
                      <c:pt idx="7263">
                        <c:v>1.6430356482848654E-12</c:v>
                      </c:pt>
                      <c:pt idx="7264">
                        <c:v>1.6439444634761861E-12</c:v>
                      </c:pt>
                      <c:pt idx="7265">
                        <c:v>1.6448544045093488E-12</c:v>
                      </c:pt>
                      <c:pt idx="7266">
                        <c:v>1.6457654721802235E-12</c:v>
                      </c:pt>
                      <c:pt idx="7267">
                        <c:v>1.6466776672846854E-12</c:v>
                      </c:pt>
                      <c:pt idx="7268">
                        <c:v>1.6475909906186042E-12</c:v>
                      </c:pt>
                      <c:pt idx="7269">
                        <c:v>1.6485054429778558E-12</c:v>
                      </c:pt>
                      <c:pt idx="7270">
                        <c:v>1.6494210251583088E-12</c:v>
                      </c:pt>
                      <c:pt idx="7271">
                        <c:v>1.6503377379558433E-12</c:v>
                      </c:pt>
                      <c:pt idx="7272">
                        <c:v>1.6512555821663282E-12</c:v>
                      </c:pt>
                      <c:pt idx="7273">
                        <c:v>1.6521745585856374E-12</c:v>
                      </c:pt>
                      <c:pt idx="7274">
                        <c:v>1.6530946680096425E-12</c:v>
                      </c:pt>
                      <c:pt idx="7275">
                        <c:v>1.6540159112342187E-12</c:v>
                      </c:pt>
                      <c:pt idx="7276">
                        <c:v>1.6549382890552367E-12</c:v>
                      </c:pt>
                      <c:pt idx="7277">
                        <c:v>1.6558618022685717E-12</c:v>
                      </c:pt>
                      <c:pt idx="7278">
                        <c:v>1.6567864516700963E-12</c:v>
                      </c:pt>
                      <c:pt idx="7279">
                        <c:v>1.6577122380556831E-12</c:v>
                      </c:pt>
                      <c:pt idx="7280">
                        <c:v>1.6586391622212028E-12</c:v>
                      </c:pt>
                      <c:pt idx="7281">
                        <c:v>1.6595672249625351E-12</c:v>
                      </c:pt>
                      <c:pt idx="7282">
                        <c:v>1.6604964270755464E-12</c:v>
                      </c:pt>
                      <c:pt idx="7283">
                        <c:v>1.6614267693561122E-12</c:v>
                      </c:pt>
                      <c:pt idx="7284">
                        <c:v>1.6623582526001063E-12</c:v>
                      </c:pt>
                      <c:pt idx="7285">
                        <c:v>1.6632908776034011E-12</c:v>
                      </c:pt>
                      <c:pt idx="7286">
                        <c:v>1.6642246451618683E-12</c:v>
                      </c:pt>
                      <c:pt idx="7287">
                        <c:v>1.6651595560713822E-12</c:v>
                      </c:pt>
                      <c:pt idx="7288">
                        <c:v>1.6660956111278171E-12</c:v>
                      </c:pt>
                      <c:pt idx="7289">
                        <c:v>1.6670328111270442E-12</c:v>
                      </c:pt>
                      <c:pt idx="7290">
                        <c:v>1.6679711568649353E-12</c:v>
                      </c:pt>
                      <c:pt idx="7291">
                        <c:v>1.6689106491373683E-12</c:v>
                      </c:pt>
                      <c:pt idx="7292">
                        <c:v>1.6698512887402111E-12</c:v>
                      </c:pt>
                      <c:pt idx="7293">
                        <c:v>1.6707930764693383E-12</c:v>
                      </c:pt>
                      <c:pt idx="7294">
                        <c:v>1.6717360131206272E-12</c:v>
                      </c:pt>
                      <c:pt idx="7295">
                        <c:v>1.6726800994899417E-12</c:v>
                      </c:pt>
                      <c:pt idx="7296">
                        <c:v>1.6736253363731653E-12</c:v>
                      </c:pt>
                      <c:pt idx="7297">
                        <c:v>1.6745717245661648E-12</c:v>
                      </c:pt>
                      <c:pt idx="7298">
                        <c:v>1.6755192648648131E-12</c:v>
                      </c:pt>
                      <c:pt idx="7299">
                        <c:v>1.6764679580649836E-12</c:v>
                      </c:pt>
                      <c:pt idx="7300">
                        <c:v>1.6774178049625524E-12</c:v>
                      </c:pt>
                      <c:pt idx="7301">
                        <c:v>1.6783688063533895E-12</c:v>
                      </c:pt>
                      <c:pt idx="7302">
                        <c:v>1.6793209630333717E-12</c:v>
                      </c:pt>
                      <c:pt idx="7303">
                        <c:v>1.6802742757983655E-12</c:v>
                      </c:pt>
                      <c:pt idx="7304">
                        <c:v>1.6812287454442509E-12</c:v>
                      </c:pt>
                      <c:pt idx="7305">
                        <c:v>1.6821843727668956E-12</c:v>
                      </c:pt>
                      <c:pt idx="7306">
                        <c:v>1.6831411585621771E-12</c:v>
                      </c:pt>
                      <c:pt idx="7307">
                        <c:v>1.6840991036259637E-12</c:v>
                      </c:pt>
                      <c:pt idx="7308">
                        <c:v>1.6850582087541312E-12</c:v>
                      </c:pt>
                      <c:pt idx="7309">
                        <c:v>1.6860184747425518E-12</c:v>
                      </c:pt>
                      <c:pt idx="7310">
                        <c:v>1.686979902387103E-12</c:v>
                      </c:pt>
                      <c:pt idx="7311">
                        <c:v>1.6879424924836511E-12</c:v>
                      </c:pt>
                      <c:pt idx="7312">
                        <c:v>1.6889062458280723E-12</c:v>
                      </c:pt>
                      <c:pt idx="7313">
                        <c:v>1.6898711632162405E-12</c:v>
                      </c:pt>
                      <c:pt idx="7314">
                        <c:v>1.6908372454440274E-12</c:v>
                      </c:pt>
                      <c:pt idx="7315">
                        <c:v>1.6918044933073042E-12</c:v>
                      </c:pt>
                      <c:pt idx="7316">
                        <c:v>1.6927729076019485E-12</c:v>
                      </c:pt>
                      <c:pt idx="7317">
                        <c:v>1.6937424891238293E-12</c:v>
                      </c:pt>
                      <c:pt idx="7318">
                        <c:v>1.6947132386688228E-12</c:v>
                      </c:pt>
                      <c:pt idx="7319">
                        <c:v>1.6956851570327987E-12</c:v>
                      </c:pt>
                      <c:pt idx="7320">
                        <c:v>1.6966582450116338E-12</c:v>
                      </c:pt>
                      <c:pt idx="7321">
                        <c:v>1.697632503401197E-12</c:v>
                      </c:pt>
                      <c:pt idx="7322">
                        <c:v>1.6986079329973659E-12</c:v>
                      </c:pt>
                      <c:pt idx="7323">
                        <c:v>1.6995845345960089E-12</c:v>
                      </c:pt>
                      <c:pt idx="7324">
                        <c:v>1.7005623089930043E-12</c:v>
                      </c:pt>
                      <c:pt idx="7325">
                        <c:v>1.7015412569842195E-12</c:v>
                      </c:pt>
                      <c:pt idx="7326">
                        <c:v>1.7025213793655292E-12</c:v>
                      </c:pt>
                      <c:pt idx="7327">
                        <c:v>1.703502676932809E-12</c:v>
                      </c:pt>
                      <c:pt idx="7328">
                        <c:v>1.7044851504819314E-12</c:v>
                      </c:pt>
                      <c:pt idx="7329">
                        <c:v>1.7054688008087675E-12</c:v>
                      </c:pt>
                      <c:pt idx="7330">
                        <c:v>1.7064536287091923E-12</c:v>
                      </c:pt>
                      <c:pt idx="7331">
                        <c:v>1.7074396349790762E-12</c:v>
                      </c:pt>
                      <c:pt idx="7332">
                        <c:v>1.7084268204142949E-12</c:v>
                      </c:pt>
                      <c:pt idx="7333">
                        <c:v>1.7094151858107205E-12</c:v>
                      </c:pt>
                      <c:pt idx="7334">
                        <c:v>1.7104047319642264E-12</c:v>
                      </c:pt>
                      <c:pt idx="7335">
                        <c:v>1.7113954596706854E-12</c:v>
                      </c:pt>
                      <c:pt idx="7336">
                        <c:v>1.7123873697259667E-12</c:v>
                      </c:pt>
                      <c:pt idx="7337">
                        <c:v>1.713380462925952E-12</c:v>
                      </c:pt>
                      <c:pt idx="7338">
                        <c:v>1.714374740066507E-12</c:v>
                      </c:pt>
                      <c:pt idx="7339">
                        <c:v>1.7153702019435084E-12</c:v>
                      </c:pt>
                      <c:pt idx="7340">
                        <c:v>1.7163668493528256E-12</c:v>
                      </c:pt>
                      <c:pt idx="7341">
                        <c:v>1.7173646830903377E-12</c:v>
                      </c:pt>
                      <c:pt idx="7342">
                        <c:v>1.7183637039519104E-12</c:v>
                      </c:pt>
                      <c:pt idx="7343">
                        <c:v>1.7193639127334227E-12</c:v>
                      </c:pt>
                      <c:pt idx="7344">
                        <c:v>1.7203653102307439E-12</c:v>
                      </c:pt>
                      <c:pt idx="7345">
                        <c:v>1.7213678972397512E-12</c:v>
                      </c:pt>
                      <c:pt idx="7346">
                        <c:v>1.7223716748847287E-12</c:v>
                      </c:pt>
                      <c:pt idx="7347">
                        <c:v>1.7233766460646343E-12</c:v>
                      </c:pt>
                      <c:pt idx="7348">
                        <c:v>1.7243828121415408E-12</c:v>
                      </c:pt>
                      <c:pt idx="7349">
                        <c:v>1.7253901741435095E-12</c:v>
                      </c:pt>
                      <c:pt idx="7350">
                        <c:v>1.7263987330985888E-12</c:v>
                      </c:pt>
                      <c:pt idx="7351">
                        <c:v>1.7274084900348366E-12</c:v>
                      </c:pt>
                      <c:pt idx="7352">
                        <c:v>1.728419445980303E-12</c:v>
                      </c:pt>
                      <c:pt idx="7353">
                        <c:v>1.7294316019630439E-12</c:v>
                      </c:pt>
                      <c:pt idx="7354">
                        <c:v>1.7304449590111114E-12</c:v>
                      </c:pt>
                      <c:pt idx="7355">
                        <c:v>1.7314595181525612E-12</c:v>
                      </c:pt>
                      <c:pt idx="7356">
                        <c:v>1.7324752804154442E-12</c:v>
                      </c:pt>
                      <c:pt idx="7357">
                        <c:v>1.7334922468278181E-12</c:v>
                      </c:pt>
                      <c:pt idx="7358">
                        <c:v>1.734510418417733E-12</c:v>
                      </c:pt>
                      <c:pt idx="7359">
                        <c:v>1.7355297962132448E-12</c:v>
                      </c:pt>
                      <c:pt idx="7360">
                        <c:v>1.7365503812424061E-12</c:v>
                      </c:pt>
                      <c:pt idx="7361">
                        <c:v>1.7375721745332733E-12</c:v>
                      </c:pt>
                      <c:pt idx="7362">
                        <c:v>1.7385951771138957E-12</c:v>
                      </c:pt>
                      <c:pt idx="7363">
                        <c:v>1.7396193900123301E-12</c:v>
                      </c:pt>
                      <c:pt idx="7364">
                        <c:v>1.7406448142566278E-12</c:v>
                      </c:pt>
                      <c:pt idx="7365">
                        <c:v>1.7416714508748437E-12</c:v>
                      </c:pt>
                      <c:pt idx="7366">
                        <c:v>1.7426993008950317E-12</c:v>
                      </c:pt>
                      <c:pt idx="7367">
                        <c:v>1.743728365345247E-12</c:v>
                      </c:pt>
                      <c:pt idx="7368">
                        <c:v>1.7447586452535427E-12</c:v>
                      </c:pt>
                      <c:pt idx="7369">
                        <c:v>1.7457901416479695E-12</c:v>
                      </c:pt>
                      <c:pt idx="7370">
                        <c:v>1.7468228555565856E-12</c:v>
                      </c:pt>
                      <c:pt idx="7371">
                        <c:v>1.7478567880074395E-12</c:v>
                      </c:pt>
                      <c:pt idx="7372">
                        <c:v>1.7488919400285917E-12</c:v>
                      </c:pt>
                      <c:pt idx="7373">
                        <c:v>1.74992831264809E-12</c:v>
                      </c:pt>
                      <c:pt idx="7374">
                        <c:v>1.7509659068939898E-12</c:v>
                      </c:pt>
                      <c:pt idx="7375">
                        <c:v>1.7520047237943464E-12</c:v>
                      </c:pt>
                      <c:pt idx="7376">
                        <c:v>1.7530447643772146E-12</c:v>
                      </c:pt>
                      <c:pt idx="7377">
                        <c:v>1.7540860296706424E-12</c:v>
                      </c:pt>
                      <c:pt idx="7378">
                        <c:v>1.7551285207026886E-12</c:v>
                      </c:pt>
                      <c:pt idx="7379">
                        <c:v>1.7561722385014062E-12</c:v>
                      </c:pt>
                      <c:pt idx="7380">
                        <c:v>1.7572171840948468E-12</c:v>
                      </c:pt>
                      <c:pt idx="7381">
                        <c:v>1.758263358511066E-12</c:v>
                      </c:pt>
                      <c:pt idx="7382">
                        <c:v>1.7593107627781182E-12</c:v>
                      </c:pt>
                      <c:pt idx="7383">
                        <c:v>1.7603593979240546E-12</c:v>
                      </c:pt>
                      <c:pt idx="7384">
                        <c:v>1.7614092649769276E-12</c:v>
                      </c:pt>
                      <c:pt idx="7385">
                        <c:v>1.762460364964796E-12</c:v>
                      </c:pt>
                      <c:pt idx="7386">
                        <c:v>1.7635126989157128E-12</c:v>
                      </c:pt>
                      <c:pt idx="7387">
                        <c:v>1.7645662678577279E-12</c:v>
                      </c:pt>
                      <c:pt idx="7388">
                        <c:v>1.7656210728188987E-12</c:v>
                      </c:pt>
                      <c:pt idx="7389">
                        <c:v>1.7666771148272741E-12</c:v>
                      </c:pt>
                      <c:pt idx="7390">
                        <c:v>1.7677343949109154E-12</c:v>
                      </c:pt>
                      <c:pt idx="7391">
                        <c:v>1.7687929140978692E-12</c:v>
                      </c:pt>
                      <c:pt idx="7392">
                        <c:v>1.7698526734161942E-12</c:v>
                      </c:pt>
                      <c:pt idx="7393">
                        <c:v>1.7709136738939384E-12</c:v>
                      </c:pt>
                      <c:pt idx="7394">
                        <c:v>1.7719759165591608E-12</c:v>
                      </c:pt>
                      <c:pt idx="7395">
                        <c:v>1.7730394024399142E-12</c:v>
                      </c:pt>
                      <c:pt idx="7396">
                        <c:v>1.7741041325642505E-12</c:v>
                      </c:pt>
                      <c:pt idx="7397">
                        <c:v>1.7751701079602259E-12</c:v>
                      </c:pt>
                      <c:pt idx="7398">
                        <c:v>1.7762373296558913E-12</c:v>
                      </c:pt>
                      <c:pt idx="7399">
                        <c:v>1.7773057986793014E-12</c:v>
                      </c:pt>
                      <c:pt idx="7400">
                        <c:v>1.7783755160585122E-12</c:v>
                      </c:pt>
                      <c:pt idx="7401">
                        <c:v>1.7794464828215737E-12</c:v>
                      </c:pt>
                      <c:pt idx="7402">
                        <c:v>1.7805186999965433E-12</c:v>
                      </c:pt>
                      <c:pt idx="7403">
                        <c:v>1.7815921686114672E-12</c:v>
                      </c:pt>
                      <c:pt idx="7404">
                        <c:v>1.7826668896944116E-12</c:v>
                      </c:pt>
                      <c:pt idx="7405">
                        <c:v>1.7837428642734206E-12</c:v>
                      </c:pt>
                      <c:pt idx="7406">
                        <c:v>1.7848200933765513E-12</c:v>
                      </c:pt>
                      <c:pt idx="7407">
                        <c:v>1.7858985780318557E-12</c:v>
                      </c:pt>
                      <c:pt idx="7408">
                        <c:v>1.7869783192673889E-12</c:v>
                      </c:pt>
                      <c:pt idx="7409">
                        <c:v>1.7880593181112057E-12</c:v>
                      </c:pt>
                      <c:pt idx="7410">
                        <c:v>1.7891415755913571E-12</c:v>
                      </c:pt>
                      <c:pt idx="7411">
                        <c:v>1.7902250927358997E-12</c:v>
                      </c:pt>
                      <c:pt idx="7412">
                        <c:v>1.7913098705728842E-12</c:v>
                      </c:pt>
                      <c:pt idx="7413">
                        <c:v>1.7923959101303644E-12</c:v>
                      </c:pt>
                      <c:pt idx="7414">
                        <c:v>1.7934832124363969E-12</c:v>
                      </c:pt>
                      <c:pt idx="7415">
                        <c:v>1.7945717785190373E-12</c:v>
                      </c:pt>
                      <c:pt idx="7416">
                        <c:v>1.7956616094063324E-12</c:v>
                      </c:pt>
                      <c:pt idx="7417">
                        <c:v>1.7967527061263415E-12</c:v>
                      </c:pt>
                      <c:pt idx="7418">
                        <c:v>1.7978450697071144E-12</c:v>
                      </c:pt>
                      <c:pt idx="7419">
                        <c:v>1.7989387011767099E-12</c:v>
                      </c:pt>
                      <c:pt idx="7420">
                        <c:v>1.8000336015631755E-12</c:v>
                      </c:pt>
                      <c:pt idx="7421">
                        <c:v>1.80112977189457E-12</c:v>
                      </c:pt>
                      <c:pt idx="7422">
                        <c:v>1.8022272131989423E-12</c:v>
                      </c:pt>
                      <c:pt idx="7423">
                        <c:v>1.8033259265043514E-12</c:v>
                      </c:pt>
                      <c:pt idx="7424">
                        <c:v>1.8044259128388481E-12</c:v>
                      </c:pt>
                      <c:pt idx="7425">
                        <c:v>1.8055271732304891E-12</c:v>
                      </c:pt>
                      <c:pt idx="7426">
                        <c:v>1.8066297087073215E-12</c:v>
                      </c:pt>
                      <c:pt idx="7427">
                        <c:v>1.8077335202974068E-12</c:v>
                      </c:pt>
                      <c:pt idx="7428">
                        <c:v>1.8088386090287917E-12</c:v>
                      </c:pt>
                      <c:pt idx="7429">
                        <c:v>1.8099449759295364E-12</c:v>
                      </c:pt>
                      <c:pt idx="7430">
                        <c:v>1.8110526220276906E-12</c:v>
                      </c:pt>
                      <c:pt idx="7431">
                        <c:v>1.8121615483513072E-12</c:v>
                      </c:pt>
                      <c:pt idx="7432">
                        <c:v>1.8132717559284434E-12</c:v>
                      </c:pt>
                      <c:pt idx="7433">
                        <c:v>1.8143832457871512E-12</c:v>
                      </c:pt>
                      <c:pt idx="7434">
                        <c:v>1.8154960189554815E-12</c:v>
                      </c:pt>
                      <c:pt idx="7435">
                        <c:v>1.8166100764614956E-12</c:v>
                      </c:pt>
                      <c:pt idx="7436">
                        <c:v>1.8177254193332392E-12</c:v>
                      </c:pt>
                      <c:pt idx="7437">
                        <c:v>1.8188420485987709E-12</c:v>
                      </c:pt>
                      <c:pt idx="7438">
                        <c:v>1.8199599652861433E-12</c:v>
                      </c:pt>
                      <c:pt idx="7439">
                        <c:v>1.8210791704234085E-12</c:v>
                      </c:pt>
                      <c:pt idx="7440">
                        <c:v>1.8221996650386196E-12</c:v>
                      </c:pt>
                      <c:pt idx="7441">
                        <c:v>1.8233214501598349E-12</c:v>
                      </c:pt>
                      <c:pt idx="7442">
                        <c:v>1.8244445268151045E-12</c:v>
                      </c:pt>
                      <c:pt idx="7443">
                        <c:v>1.8255688960324832E-12</c:v>
                      </c:pt>
                      <c:pt idx="7444">
                        <c:v>1.826694558840023E-12</c:v>
                      </c:pt>
                      <c:pt idx="7445">
                        <c:v>1.827821516265782E-12</c:v>
                      </c:pt>
                      <c:pt idx="7446">
                        <c:v>1.828949769337807E-12</c:v>
                      </c:pt>
                      <c:pt idx="7447">
                        <c:v>1.8300793190841584E-12</c:v>
                      </c:pt>
                      <c:pt idx="7448">
                        <c:v>1.8312101665328867E-12</c:v>
                      </c:pt>
                      <c:pt idx="7449">
                        <c:v>1.832342312712047E-12</c:v>
                      </c:pt>
                      <c:pt idx="7450">
                        <c:v>1.8334757586496895E-12</c:v>
                      </c:pt>
                      <c:pt idx="7451">
                        <c:v>1.8346105053738736E-12</c:v>
                      </c:pt>
                      <c:pt idx="7452">
                        <c:v>1.8357465539126493E-12</c:v>
                      </c:pt>
                      <c:pt idx="7453">
                        <c:v>1.8368839052940694E-12</c:v>
                      </c:pt>
                      <c:pt idx="7454">
                        <c:v>1.8380225605461923E-12</c:v>
                      </c:pt>
                      <c:pt idx="7455">
                        <c:v>1.8391625206970653E-12</c:v>
                      </c:pt>
                      <c:pt idx="7456">
                        <c:v>1.8403037867747483E-12</c:v>
                      </c:pt>
                      <c:pt idx="7457">
                        <c:v>1.8414463598072911E-12</c:v>
                      </c:pt>
                      <c:pt idx="7458">
                        <c:v>1.8425902408227509E-12</c:v>
                      </c:pt>
                      <c:pt idx="7459">
                        <c:v>1.8437354308491728E-12</c:v>
                      </c:pt>
                      <c:pt idx="7460">
                        <c:v>1.8448819309146229E-12</c:v>
                      </c:pt>
                      <c:pt idx="7461">
                        <c:v>1.8460297420471453E-12</c:v>
                      </c:pt>
                      <c:pt idx="7462">
                        <c:v>1.8471788652748012E-12</c:v>
                      </c:pt>
                      <c:pt idx="7463">
                        <c:v>1.8483293016256378E-12</c:v>
                      </c:pt>
                      <c:pt idx="7464">
                        <c:v>1.849481052127711E-12</c:v>
                      </c:pt>
                      <c:pt idx="7465">
                        <c:v>1.8506341178090755E-12</c:v>
                      </c:pt>
                      <c:pt idx="7466">
                        <c:v>1.8517884996977863E-12</c:v>
                      </c:pt>
                      <c:pt idx="7467">
                        <c:v>1.8529441988218912E-12</c:v>
                      </c:pt>
                      <c:pt idx="7468">
                        <c:v>1.8541012162094517E-12</c:v>
                      </c:pt>
                      <c:pt idx="7469">
                        <c:v>1.8552595528885148E-12</c:v>
                      </c:pt>
                      <c:pt idx="7470">
                        <c:v>1.8564192098871402E-12</c:v>
                      </c:pt>
                      <c:pt idx="7471">
                        <c:v>1.8575801882333759E-12</c:v>
                      </c:pt>
                      <c:pt idx="7472">
                        <c:v>1.8587424889552793E-12</c:v>
                      </c:pt>
                      <c:pt idx="7473">
                        <c:v>1.8599061130809042E-12</c:v>
                      </c:pt>
                      <c:pt idx="7474">
                        <c:v>1.8610710616383032E-12</c:v>
                      </c:pt>
                      <c:pt idx="7475">
                        <c:v>1.8622373356555302E-12</c:v>
                      </c:pt>
                      <c:pt idx="7476">
                        <c:v>1.8634049361606394E-12</c:v>
                      </c:pt>
                      <c:pt idx="7477">
                        <c:v>1.864573864181681E-12</c:v>
                      </c:pt>
                      <c:pt idx="7478">
                        <c:v>1.8657441207467141E-12</c:v>
                      </c:pt>
                      <c:pt idx="7479">
                        <c:v>1.8669157068837876E-12</c:v>
                      </c:pt>
                      <c:pt idx="7480">
                        <c:v>1.8680886236209611E-12</c:v>
                      </c:pt>
                      <c:pt idx="7481">
                        <c:v>1.8692628719862847E-12</c:v>
                      </c:pt>
                      <c:pt idx="7482">
                        <c:v>1.870438453007811E-12</c:v>
                      </c:pt>
                      <c:pt idx="7483">
                        <c:v>1.8716153677135944E-12</c:v>
                      </c:pt>
                      <c:pt idx="7484">
                        <c:v>1.8727936171316902E-12</c:v>
                      </c:pt>
                      <c:pt idx="7485">
                        <c:v>1.8739732022901511E-12</c:v>
                      </c:pt>
                      <c:pt idx="7486">
                        <c:v>1.8751541242170304E-12</c:v>
                      </c:pt>
                      <c:pt idx="7487">
                        <c:v>1.8763363839403841E-12</c:v>
                      </c:pt>
                      <c:pt idx="7488">
                        <c:v>1.8775199824882628E-12</c:v>
                      </c:pt>
                      <c:pt idx="7489">
                        <c:v>1.8787049208887186E-12</c:v>
                      </c:pt>
                      <c:pt idx="7490">
                        <c:v>1.8798912001698122E-12</c:v>
                      </c:pt>
                      <c:pt idx="7491">
                        <c:v>1.8810788213595931E-12</c:v>
                      </c:pt>
                      <c:pt idx="7492">
                        <c:v>1.8822677854861134E-12</c:v>
                      </c:pt>
                      <c:pt idx="7493">
                        <c:v>1.8834580935774303E-12</c:v>
                      </c:pt>
                      <c:pt idx="7494">
                        <c:v>1.8846497466615951E-12</c:v>
                      </c:pt>
                      <c:pt idx="7495">
                        <c:v>1.885842745766662E-12</c:v>
                      </c:pt>
                      <c:pt idx="7496">
                        <c:v>1.887037091920685E-12</c:v>
                      </c:pt>
                      <c:pt idx="7497">
                        <c:v>1.8882327861517181E-12</c:v>
                      </c:pt>
                      <c:pt idx="7498">
                        <c:v>1.8894298294878125E-12</c:v>
                      </c:pt>
                      <c:pt idx="7499">
                        <c:v>1.890628222957028E-12</c:v>
                      </c:pt>
                      <c:pt idx="7500">
                        <c:v>1.8918279675874141E-12</c:v>
                      </c:pt>
                      <c:pt idx="7501">
                        <c:v>1.8930290644070244E-12</c:v>
                      </c:pt>
                      <c:pt idx="7502">
                        <c:v>1.8942315144439122E-12</c:v>
                      </c:pt>
                      <c:pt idx="7503">
                        <c:v>1.8954353187261339E-12</c:v>
                      </c:pt>
                      <c:pt idx="7504">
                        <c:v>1.8966404782817387E-12</c:v>
                      </c:pt>
                      <c:pt idx="7505">
                        <c:v>1.8978469941387859E-12</c:v>
                      </c:pt>
                      <c:pt idx="7506">
                        <c:v>1.8990548673253254E-12</c:v>
                      </c:pt>
                      <c:pt idx="7507">
                        <c:v>1.9002640988694095E-12</c:v>
                      </c:pt>
                      <c:pt idx="7508">
                        <c:v>1.9014746897990959E-12</c:v>
                      </c:pt>
                      <c:pt idx="7509">
                        <c:v>1.9026866411424401E-12</c:v>
                      </c:pt>
                      <c:pt idx="7510">
                        <c:v>1.9038999539274891E-12</c:v>
                      </c:pt>
                      <c:pt idx="7511">
                        <c:v>1.9051146291823019E-12</c:v>
                      </c:pt>
                      <c:pt idx="7512">
                        <c:v>1.9063306679349288E-12</c:v>
                      </c:pt>
                      <c:pt idx="7513">
                        <c:v>1.9075480712134264E-12</c:v>
                      </c:pt>
                      <c:pt idx="7514">
                        <c:v>1.908766840045845E-12</c:v>
                      </c:pt>
                      <c:pt idx="7515">
                        <c:v>1.9099869754602439E-12</c:v>
                      </c:pt>
                      <c:pt idx="7516">
                        <c:v>1.911208478484669E-12</c:v>
                      </c:pt>
                      <c:pt idx="7517">
                        <c:v>1.9124313501471817E-12</c:v>
                      </c:pt>
                      <c:pt idx="7518">
                        <c:v>1.9136555914758295E-12</c:v>
                      </c:pt>
                      <c:pt idx="7519">
                        <c:v>1.9148812043493806E-12</c:v>
                      </c:pt>
                      <c:pt idx="7520">
                        <c:v>1.9161081911808053E-12</c:v>
                      </c:pt>
                      <c:pt idx="7521">
                        <c:v>1.9173365531705841E-12</c:v>
                      </c:pt>
                      <c:pt idx="7522">
                        <c:v>1.918566291506189E-12</c:v>
                      </c:pt>
                      <c:pt idx="7523">
                        <c:v>1.9197974073750923E-12</c:v>
                      </c:pt>
                      <c:pt idx="7524">
                        <c:v>1.9210299019647614E-12</c:v>
                      </c:pt>
                      <c:pt idx="7525">
                        <c:v>1.9222637764626723E-12</c:v>
                      </c:pt>
                      <c:pt idx="7526">
                        <c:v>1.9234990320562936E-12</c:v>
                      </c:pt>
                      <c:pt idx="7527">
                        <c:v>1.9247356699331012E-12</c:v>
                      </c:pt>
                      <c:pt idx="7528">
                        <c:v>1.9259736912805626E-12</c:v>
                      </c:pt>
                      <c:pt idx="7529">
                        <c:v>1.9272130972861488E-12</c:v>
                      </c:pt>
                      <c:pt idx="7530">
                        <c:v>1.9284538891373335E-12</c:v>
                      </c:pt>
                      <c:pt idx="7531">
                        <c:v>1.9296960680215852E-12</c:v>
                      </c:pt>
                      <c:pt idx="7532">
                        <c:v>1.9309396351263778E-12</c:v>
                      </c:pt>
                      <c:pt idx="7533">
                        <c:v>1.9321845916391829E-12</c:v>
                      </c:pt>
                      <c:pt idx="7534">
                        <c:v>1.9334309387474711E-12</c:v>
                      </c:pt>
                      <c:pt idx="7535">
                        <c:v>1.9346786776387135E-12</c:v>
                      </c:pt>
                      <c:pt idx="7536">
                        <c:v>1.9359278095003803E-12</c:v>
                      </c:pt>
                      <c:pt idx="7537">
                        <c:v>1.9371783355199436E-12</c:v>
                      </c:pt>
                      <c:pt idx="7538">
                        <c:v>1.9384302568848795E-12</c:v>
                      </c:pt>
                      <c:pt idx="7539">
                        <c:v>1.9396835747826519E-12</c:v>
                      </c:pt>
                      <c:pt idx="7540">
                        <c:v>1.9409382904007385E-12</c:v>
                      </c:pt>
                      <c:pt idx="7541">
                        <c:v>1.9421944049266057E-12</c:v>
                      </c:pt>
                      <c:pt idx="7542">
                        <c:v>1.9434519195477303E-12</c:v>
                      </c:pt>
                      <c:pt idx="7543">
                        <c:v>1.9447108354515779E-12</c:v>
                      </c:pt>
                      <c:pt idx="7544">
                        <c:v>1.9459711538256258E-12</c:v>
                      </c:pt>
                      <c:pt idx="7545">
                        <c:v>1.9472328758573376E-12</c:v>
                      </c:pt>
                      <c:pt idx="7546">
                        <c:v>1.9484960027341915E-12</c:v>
                      </c:pt>
                      <c:pt idx="7547">
                        <c:v>1.9497605356436571E-12</c:v>
                      </c:pt>
                      <c:pt idx="7548">
                        <c:v>1.9510264757732075E-12</c:v>
                      </c:pt>
                      <c:pt idx="7549">
                        <c:v>1.95229382431031E-12</c:v>
                      </c:pt>
                      <c:pt idx="7550">
                        <c:v>1.9535625824424379E-12</c:v>
                      </c:pt>
                      <c:pt idx="7551">
                        <c:v>1.9548327513570646E-12</c:v>
                      </c:pt>
                      <c:pt idx="7552">
                        <c:v>1.9561043322416599E-12</c:v>
                      </c:pt>
                      <c:pt idx="7553">
                        <c:v>1.957377326283693E-12</c:v>
                      </c:pt>
                      <c:pt idx="7554">
                        <c:v>1.9586517346706377E-12</c:v>
                      </c:pt>
                      <c:pt idx="7555">
                        <c:v>1.959927558589964E-12</c:v>
                      </c:pt>
                      <c:pt idx="7556">
                        <c:v>1.9612047992291482E-12</c:v>
                      </c:pt>
                      <c:pt idx="7557">
                        <c:v>1.962483457775656E-12</c:v>
                      </c:pt>
                      <c:pt idx="7558">
                        <c:v>1.9637635354169626E-12</c:v>
                      </c:pt>
                      <c:pt idx="7559">
                        <c:v>1.9650450333405344E-12</c:v>
                      </c:pt>
                      <c:pt idx="7560">
                        <c:v>1.9663279527338479E-12</c:v>
                      </c:pt>
                      <c:pt idx="7561">
                        <c:v>1.967612294784373E-12</c:v>
                      </c:pt>
                      <c:pt idx="7562">
                        <c:v>1.968898060679581E-12</c:v>
                      </c:pt>
                      <c:pt idx="7563">
                        <c:v>1.9701852516069391E-12</c:v>
                      </c:pt>
                      <c:pt idx="7564">
                        <c:v>1.9714738687539258E-12</c:v>
                      </c:pt>
                      <c:pt idx="7565">
                        <c:v>1.9727639133080093E-12</c:v>
                      </c:pt>
                      <c:pt idx="7566">
                        <c:v>1.9740553864566631E-12</c:v>
                      </c:pt>
                      <c:pt idx="7567">
                        <c:v>1.9753482893873526E-12</c:v>
                      </c:pt>
                      <c:pt idx="7568">
                        <c:v>1.9766426232875566E-12</c:v>
                      </c:pt>
                      <c:pt idx="7569">
                        <c:v>1.9779383893447426E-12</c:v>
                      </c:pt>
                      <c:pt idx="7570">
                        <c:v>1.9792355887463805E-12</c:v>
                      </c:pt>
                      <c:pt idx="7571">
                        <c:v>1.9805342226799461E-12</c:v>
                      </c:pt>
                      <c:pt idx="7572">
                        <c:v>1.9818342923329072E-12</c:v>
                      </c:pt>
                      <c:pt idx="7573">
                        <c:v>1.9831357988927351E-12</c:v>
                      </c:pt>
                      <c:pt idx="7574">
                        <c:v>1.9844387435469076E-12</c:v>
                      </c:pt>
                      <c:pt idx="7575">
                        <c:v>1.985743127482887E-12</c:v>
                      </c:pt>
                      <c:pt idx="7576">
                        <c:v>1.9870489518881499E-12</c:v>
                      </c:pt>
                      <c:pt idx="7577">
                        <c:v>1.9883562179501675E-12</c:v>
                      </c:pt>
                      <c:pt idx="7578">
                        <c:v>1.9896649268564076E-12</c:v>
                      </c:pt>
                      <c:pt idx="7579">
                        <c:v>1.9909750797943486E-12</c:v>
                      </c:pt>
                      <c:pt idx="7580">
                        <c:v>1.9922866779514554E-12</c:v>
                      </c:pt>
                      <c:pt idx="7581">
                        <c:v>1.9935997225152033E-12</c:v>
                      </c:pt>
                      <c:pt idx="7582">
                        <c:v>1.9949142146730568E-12</c:v>
                      </c:pt>
                      <c:pt idx="7583">
                        <c:v>1.9962301556124992E-12</c:v>
                      </c:pt>
                      <c:pt idx="7584">
                        <c:v>1.9975475465209921E-12</c:v>
                      </c:pt>
                      <c:pt idx="7585">
                        <c:v>1.9988663885860113E-12</c:v>
                      </c:pt>
                      <c:pt idx="7586">
                        <c:v>2.000186682995026E-12</c:v>
                      </c:pt>
                      <c:pt idx="7587">
                        <c:v>2.0015084309355111E-12</c:v>
                      </c:pt>
                      <c:pt idx="7588">
                        <c:v>2.0028316335949361E-12</c:v>
                      </c:pt>
                      <c:pt idx="7589">
                        <c:v>2.0041562921607703E-12</c:v>
                      </c:pt>
                      <c:pt idx="7590">
                        <c:v>2.005482407820486E-12</c:v>
                      </c:pt>
                      <c:pt idx="7591">
                        <c:v>2.0068099817615557E-12</c:v>
                      </c:pt>
                      <c:pt idx="7592">
                        <c:v>2.0081390151714499E-12</c:v>
                      </c:pt>
                      <c:pt idx="7593">
                        <c:v>2.0094695092376421E-12</c:v>
                      </c:pt>
                      <c:pt idx="7594">
                        <c:v>2.0108014651476015E-12</c:v>
                      </c:pt>
                      <c:pt idx="7595">
                        <c:v>2.0121348840888011E-12</c:v>
                      </c:pt>
                      <c:pt idx="7596">
                        <c:v>2.0134697672487108E-12</c:v>
                      </c:pt>
                      <c:pt idx="7597">
                        <c:v>2.0148061158148033E-12</c:v>
                      </c:pt>
                      <c:pt idx="7598">
                        <c:v>2.0161439309745492E-12</c:v>
                      </c:pt>
                      <c:pt idx="7599">
                        <c:v>2.0174832139154206E-12</c:v>
                      </c:pt>
                      <c:pt idx="7600">
                        <c:v>2.0188239658248876E-12</c:v>
                      </c:pt>
                      <c:pt idx="7601">
                        <c:v>2.0201661878904221E-12</c:v>
                      </c:pt>
                      <c:pt idx="7602">
                        <c:v>2.021509881299496E-12</c:v>
                      </c:pt>
                      <c:pt idx="7603">
                        <c:v>2.0228550472395809E-12</c:v>
                      </c:pt>
                      <c:pt idx="7604">
                        <c:v>2.0242016868981465E-12</c:v>
                      </c:pt>
                      <c:pt idx="7605">
                        <c:v>2.0255498014560106E-12</c:v>
                      </c:pt>
                      <c:pt idx="7606">
                        <c:v>2.0268993921208331E-12</c:v>
                      </c:pt>
                      <c:pt idx="7607">
                        <c:v>2.0282504601903254E-12</c:v>
                      </c:pt>
                      <c:pt idx="7608">
                        <c:v>2.0296030069688495E-12</c:v>
                      </c:pt>
                      <c:pt idx="7609">
                        <c:v>2.0309570337607765E-12</c:v>
                      </c:pt>
                      <c:pt idx="7610">
                        <c:v>2.0323125418704743E-12</c:v>
                      </c:pt>
                      <c:pt idx="7611">
                        <c:v>2.0336695326023083E-12</c:v>
                      </c:pt>
                      <c:pt idx="7612">
                        <c:v>2.0350280072606474E-12</c:v>
                      </c:pt>
                      <c:pt idx="7613">
                        <c:v>2.0363879671498617E-12</c:v>
                      </c:pt>
                      <c:pt idx="7614">
                        <c:v>2.0377494135743145E-12</c:v>
                      </c:pt>
                      <c:pt idx="7615">
                        <c:v>2.0391123478383783E-12</c:v>
                      </c:pt>
                      <c:pt idx="7616">
                        <c:v>2.0404767712464203E-12</c:v>
                      </c:pt>
                      <c:pt idx="7617">
                        <c:v>2.0418426851028044E-12</c:v>
                      </c:pt>
                      <c:pt idx="7618">
                        <c:v>2.0432100907119041E-12</c:v>
                      </c:pt>
                      <c:pt idx="7619">
                        <c:v>2.0445789893780829E-12</c:v>
                      </c:pt>
                      <c:pt idx="7620">
                        <c:v>2.0459493824057111E-12</c:v>
                      </c:pt>
                      <c:pt idx="7621">
                        <c:v>2.0473212710991533E-12</c:v>
                      </c:pt>
                      <c:pt idx="7622">
                        <c:v>2.048694656762784E-12</c:v>
                      </c:pt>
                      <c:pt idx="7623">
                        <c:v>2.0500695407009637E-12</c:v>
                      </c:pt>
                      <c:pt idx="7624">
                        <c:v>2.0514459242180657E-12</c:v>
                      </c:pt>
                      <c:pt idx="7625">
                        <c:v>2.0528238086184537E-12</c:v>
                      </c:pt>
                      <c:pt idx="7626">
                        <c:v>2.054203195206501E-12</c:v>
                      </c:pt>
                      <c:pt idx="7627">
                        <c:v>2.0555840852865688E-12</c:v>
                      </c:pt>
                      <c:pt idx="7628">
                        <c:v>2.0569664801630298E-12</c:v>
                      </c:pt>
                      <c:pt idx="7629">
                        <c:v>2.0583503811402475E-12</c:v>
                      </c:pt>
                      <c:pt idx="7630">
                        <c:v>2.0597357895225942E-12</c:v>
                      </c:pt>
                      <c:pt idx="7631">
                        <c:v>2.0611227066144342E-12</c:v>
                      </c:pt>
                      <c:pt idx="7632">
                        <c:v>2.0625111337201397E-12</c:v>
                      </c:pt>
                      <c:pt idx="7633">
                        <c:v>2.0639010721440749E-12</c:v>
                      </c:pt>
                      <c:pt idx="7634">
                        <c:v>2.0652925231906097E-12</c:v>
                      </c:pt>
                      <c:pt idx="7635">
                        <c:v>2.0666854881641115E-12</c:v>
                      </c:pt>
                      <c:pt idx="7636">
                        <c:v>2.0680799683689484E-12</c:v>
                      </c:pt>
                      <c:pt idx="7637">
                        <c:v>2.0694759651094865E-12</c:v>
                      </c:pt>
                      <c:pt idx="7638">
                        <c:v>2.0708734796900963E-12</c:v>
                      </c:pt>
                      <c:pt idx="7639">
                        <c:v>2.0722725134151399E-12</c:v>
                      </c:pt>
                      <c:pt idx="7640">
                        <c:v>2.0736730675889918E-12</c:v>
                      </c:pt>
                      <c:pt idx="7641">
                        <c:v>2.0750751435160197E-12</c:v>
                      </c:pt>
                      <c:pt idx="7642">
                        <c:v>2.0764787425005872E-12</c:v>
                      </c:pt>
                      <c:pt idx="7643">
                        <c:v>2.077883865847065E-12</c:v>
                      </c:pt>
                      <c:pt idx="7644">
                        <c:v>2.0792905148598219E-12</c:v>
                      </c:pt>
                      <c:pt idx="7645">
                        <c:v>2.0806986908432228E-12</c:v>
                      </c:pt>
                      <c:pt idx="7646">
                        <c:v>2.0821083951016381E-12</c:v>
                      </c:pt>
                      <c:pt idx="7647">
                        <c:v>2.0835196289394321E-12</c:v>
                      </c:pt>
                      <c:pt idx="7648">
                        <c:v>2.0849323936609768E-12</c:v>
                      </c:pt>
                      <c:pt idx="7649">
                        <c:v>2.0863466905706362E-12</c:v>
                      </c:pt>
                      <c:pt idx="7650">
                        <c:v>2.087762520972783E-12</c:v>
                      </c:pt>
                      <c:pt idx="7651">
                        <c:v>2.0891798861717807E-12</c:v>
                      </c:pt>
                      <c:pt idx="7652">
                        <c:v>2.0905987874720016E-12</c:v>
                      </c:pt>
                      <c:pt idx="7653">
                        <c:v>2.0920192261778076E-12</c:v>
                      </c:pt>
                      <c:pt idx="7654">
                        <c:v>2.093441203593571E-12</c:v>
                      </c:pt>
                      <c:pt idx="7655">
                        <c:v>2.0948647210236601E-12</c:v>
                      </c:pt>
                      <c:pt idx="7656">
                        <c:v>2.0962897797724388E-12</c:v>
                      </c:pt>
                      <c:pt idx="7657">
                        <c:v>2.0977163811442798E-12</c:v>
                      </c:pt>
                      <c:pt idx="7658">
                        <c:v>2.0991445264435458E-12</c:v>
                      </c:pt>
                      <c:pt idx="7659">
                        <c:v>2.1005742169746091E-12</c:v>
                      </c:pt>
                      <c:pt idx="7660">
                        <c:v>2.1020054540418351E-12</c:v>
                      </c:pt>
                      <c:pt idx="7661">
                        <c:v>2.1034382389495936E-12</c:v>
                      </c:pt>
                      <c:pt idx="7662">
                        <c:v>2.1048725730022509E-12</c:v>
                      </c:pt>
                      <c:pt idx="7663">
                        <c:v>2.1063084575041753E-12</c:v>
                      </c:pt>
                      <c:pt idx="7664">
                        <c:v>2.1077458937597348E-12</c:v>
                      </c:pt>
                      <c:pt idx="7665">
                        <c:v>2.1091848830732986E-12</c:v>
                      </c:pt>
                      <c:pt idx="7666">
                        <c:v>2.1106254267492306E-12</c:v>
                      </c:pt>
                      <c:pt idx="7667">
                        <c:v>2.1120675260919003E-12</c:v>
                      </c:pt>
                      <c:pt idx="7668">
                        <c:v>2.113511182405678E-12</c:v>
                      </c:pt>
                      <c:pt idx="7669">
                        <c:v>2.1149563969949325E-12</c:v>
                      </c:pt>
                      <c:pt idx="7670">
                        <c:v>2.1164031711640258E-12</c:v>
                      </c:pt>
                      <c:pt idx="7671">
                        <c:v>2.1178515062173314E-12</c:v>
                      </c:pt>
                      <c:pt idx="7672">
                        <c:v>2.1193014034592141E-12</c:v>
                      </c:pt>
                      <c:pt idx="7673">
                        <c:v>2.1207528641940448E-12</c:v>
                      </c:pt>
                      <c:pt idx="7674">
                        <c:v>2.1222058897261855E-12</c:v>
                      </c:pt>
                      <c:pt idx="7675">
                        <c:v>2.1236604813600101E-12</c:v>
                      </c:pt>
                      <c:pt idx="7676">
                        <c:v>2.1251166403998834E-12</c:v>
                      </c:pt>
                      <c:pt idx="7677">
                        <c:v>2.1265743681501707E-12</c:v>
                      </c:pt>
                      <c:pt idx="7678">
                        <c:v>2.1280336659152477E-12</c:v>
                      </c:pt>
                      <c:pt idx="7679">
                        <c:v>2.1294945349994785E-12</c:v>
                      </c:pt>
                      <c:pt idx="7680">
                        <c:v>2.1309569767072272E-12</c:v>
                      </c:pt>
                      <c:pt idx="7681">
                        <c:v>2.1324209923428675E-12</c:v>
                      </c:pt>
                      <c:pt idx="7682">
                        <c:v>2.1338865832107607E-12</c:v>
                      </c:pt>
                      <c:pt idx="7683">
                        <c:v>2.1353537506152822E-12</c:v>
                      </c:pt>
                      <c:pt idx="7684">
                        <c:v>2.1368224958607947E-12</c:v>
                      </c:pt>
                      <c:pt idx="7685">
                        <c:v>2.138292820251668E-12</c:v>
                      </c:pt>
                      <c:pt idx="7686">
                        <c:v>2.1397647250922662E-12</c:v>
                      </c:pt>
                      <c:pt idx="7687">
                        <c:v>2.1412382116869659E-12</c:v>
                      </c:pt>
                      <c:pt idx="7688">
                        <c:v>2.1427132813401251E-12</c:v>
                      </c:pt>
                      <c:pt idx="7689">
                        <c:v>2.1441899353561199E-12</c:v>
                      </c:pt>
                      <c:pt idx="7690">
                        <c:v>2.1456681750393123E-12</c:v>
                      </c:pt>
                      <c:pt idx="7691">
                        <c:v>2.1471480016918132E-12</c:v>
                      </c:pt>
                      <c:pt idx="7692">
                        <c:v>2.1486294166129326E-12</c:v>
                      </c:pt>
                      <c:pt idx="7693">
                        <c:v>2.1501124212076946E-12</c:v>
                      </c:pt>
                      <c:pt idx="7694">
                        <c:v>2.1515970169063816E-12</c:v>
                      </c:pt>
                      <c:pt idx="7695">
                        <c:v>2.1530832051392713E-12</c:v>
                      </c:pt>
                      <c:pt idx="7696">
                        <c:v>2.1545709873366455E-12</c:v>
                      </c:pt>
                      <c:pt idx="7697">
                        <c:v>2.1560603649287891E-12</c:v>
                      </c:pt>
                      <c:pt idx="7698">
                        <c:v>2.1575513393459785E-12</c:v>
                      </c:pt>
                      <c:pt idx="7699">
                        <c:v>2.1590439120184943E-12</c:v>
                      </c:pt>
                      <c:pt idx="7700">
                        <c:v>2.160538084376621E-12</c:v>
                      </c:pt>
                      <c:pt idx="7701">
                        <c:v>2.1620338578506355E-12</c:v>
                      </c:pt>
                      <c:pt idx="7702">
                        <c:v>2.1635312338708215E-12</c:v>
                      </c:pt>
                      <c:pt idx="7703">
                        <c:v>2.1650302138674586E-12</c:v>
                      </c:pt>
                      <c:pt idx="7704">
                        <c:v>2.1665307992708287E-12</c:v>
                      </c:pt>
                      <c:pt idx="7705">
                        <c:v>2.1680329915112065E-12</c:v>
                      </c:pt>
                      <c:pt idx="7706">
                        <c:v>2.1695367920188843E-12</c:v>
                      </c:pt>
                      <c:pt idx="7707">
                        <c:v>2.1710422022241348E-12</c:v>
                      </c:pt>
                      <c:pt idx="7708">
                        <c:v>2.1725492235572411E-12</c:v>
                      </c:pt>
                      <c:pt idx="7709">
                        <c:v>2.1740578574484836E-12</c:v>
                      </c:pt>
                      <c:pt idx="7710">
                        <c:v>2.1755681053281461E-12</c:v>
                      </c:pt>
                      <c:pt idx="7711">
                        <c:v>2.1770799686265037E-12</c:v>
                      </c:pt>
                      <c:pt idx="7712">
                        <c:v>2.1785934487738428E-12</c:v>
                      </c:pt>
                      <c:pt idx="7713">
                        <c:v>2.1801085472004388E-12</c:v>
                      </c:pt>
                      <c:pt idx="7714">
                        <c:v>2.1816252653365788E-12</c:v>
                      </c:pt>
                      <c:pt idx="7715">
                        <c:v>2.1831436046125364E-12</c:v>
                      </c:pt>
                      <c:pt idx="7716">
                        <c:v>2.1846635664585994E-12</c:v>
                      </c:pt>
                      <c:pt idx="7717">
                        <c:v>2.1861851523050458E-12</c:v>
                      </c:pt>
                      <c:pt idx="7718">
                        <c:v>2.1877083635821562E-12</c:v>
                      </c:pt>
                      <c:pt idx="7719">
                        <c:v>2.1892332017202119E-12</c:v>
                      </c:pt>
                      <c:pt idx="7720">
                        <c:v>2.1907596681494946E-12</c:v>
                      </c:pt>
                      <c:pt idx="7721">
                        <c:v>2.1922877643002811E-12</c:v>
                      </c:pt>
                      <c:pt idx="7722">
                        <c:v>2.1938174916028593E-12</c:v>
                      </c:pt>
                      <c:pt idx="7723">
                        <c:v>2.1953488514875031E-12</c:v>
                      </c:pt>
                      <c:pt idx="7724">
                        <c:v>2.1968818453844975E-12</c:v>
                      </c:pt>
                      <c:pt idx="7725">
                        <c:v>2.1984164747241201E-12</c:v>
                      </c:pt>
                      <c:pt idx="7726">
                        <c:v>2.1999527409366581E-12</c:v>
                      </c:pt>
                      <c:pt idx="7727">
                        <c:v>2.2014906454523841E-12</c:v>
                      </c:pt>
                      <c:pt idx="7728">
                        <c:v>2.2030301897015871E-12</c:v>
                      </c:pt>
                      <c:pt idx="7729">
                        <c:v>2.2045713751145412E-12</c:v>
                      </c:pt>
                      <c:pt idx="7730">
                        <c:v>2.2061142031215322E-12</c:v>
                      </c:pt>
                      <c:pt idx="7731">
                        <c:v>2.2076586751528361E-12</c:v>
                      </c:pt>
                      <c:pt idx="7732">
                        <c:v>2.2092047926387366E-12</c:v>
                      </c:pt>
                      <c:pt idx="7733">
                        <c:v>2.2107525570095155E-12</c:v>
                      </c:pt>
                      <c:pt idx="7734">
                        <c:v>2.2123019696954528E-12</c:v>
                      </c:pt>
                      <c:pt idx="7735">
                        <c:v>2.2138530321268278E-12</c:v>
                      </c:pt>
                      <c:pt idx="7736">
                        <c:v>2.215405745733924E-12</c:v>
                      </c:pt>
                      <c:pt idx="7737">
                        <c:v>2.21696011194702E-12</c:v>
                      </c:pt>
                      <c:pt idx="7738">
                        <c:v>2.2185161321963969E-12</c:v>
                      </c:pt>
                      <c:pt idx="7739">
                        <c:v>2.2200738079123396E-12</c:v>
                      </c:pt>
                      <c:pt idx="7740">
                        <c:v>2.2216331405251222E-12</c:v>
                      </c:pt>
                      <c:pt idx="7741">
                        <c:v>2.2231941314650315E-12</c:v>
                      </c:pt>
                      <c:pt idx="7742">
                        <c:v>2.2247567821623421E-12</c:v>
                      </c:pt>
                      <c:pt idx="7743">
                        <c:v>2.2263210940473417E-12</c:v>
                      </c:pt>
                      <c:pt idx="7744">
                        <c:v>2.2278870685503064E-12</c:v>
                      </c:pt>
                      <c:pt idx="7745">
                        <c:v>2.2294547071015203E-12</c:v>
                      </c:pt>
                      <c:pt idx="7746">
                        <c:v>2.2310240111312611E-12</c:v>
                      </c:pt>
                      <c:pt idx="7747">
                        <c:v>2.2325949820698137E-12</c:v>
                      </c:pt>
                      <c:pt idx="7748">
                        <c:v>2.234167621347455E-12</c:v>
                      </c:pt>
                      <c:pt idx="7749">
                        <c:v>2.2357419303944691E-12</c:v>
                      </c:pt>
                      <c:pt idx="7750">
                        <c:v>2.2373179106411321E-12</c:v>
                      </c:pt>
                      <c:pt idx="7751">
                        <c:v>2.2388955635177318E-12</c:v>
                      </c:pt>
                      <c:pt idx="7752">
                        <c:v>2.2404748904545418E-12</c:v>
                      </c:pt>
                      <c:pt idx="7753">
                        <c:v>2.2420558928818458E-12</c:v>
                      </c:pt>
                      <c:pt idx="7754">
                        <c:v>2.2436385722299267E-12</c:v>
                      </c:pt>
                      <c:pt idx="7755">
                        <c:v>2.2452229299290663E-12</c:v>
                      </c:pt>
                      <c:pt idx="7756">
                        <c:v>2.2468089674095387E-12</c:v>
                      </c:pt>
                      <c:pt idx="7757">
                        <c:v>2.2483966861016343E-12</c:v>
                      </c:pt>
                      <c:pt idx="7758">
                        <c:v>2.2499860874356241E-12</c:v>
                      </c:pt>
                      <c:pt idx="7759">
                        <c:v>2.2515771728417973E-12</c:v>
                      </c:pt>
                      <c:pt idx="7760">
                        <c:v>2.2531699437504281E-12</c:v>
                      </c:pt>
                      <c:pt idx="7761">
                        <c:v>2.254764401591803E-12</c:v>
                      </c:pt>
                      <c:pt idx="7762">
                        <c:v>2.256360547796194E-12</c:v>
                      </c:pt>
                      <c:pt idx="7763">
                        <c:v>2.2579583837938957E-12</c:v>
                      </c:pt>
                      <c:pt idx="7764">
                        <c:v>2.259557911015177E-12</c:v>
                      </c:pt>
                      <c:pt idx="7765">
                        <c:v>2.2611591308903276E-12</c:v>
                      </c:pt>
                      <c:pt idx="7766">
                        <c:v>2.2627620448496196E-12</c:v>
                      </c:pt>
                      <c:pt idx="7767">
                        <c:v>2.2643666543233415E-12</c:v>
                      </c:pt>
                      <c:pt idx="7768">
                        <c:v>2.2659729607417694E-12</c:v>
                      </c:pt>
                      <c:pt idx="7769">
                        <c:v>2.2675809655351879E-12</c:v>
                      </c:pt>
                      <c:pt idx="7770">
                        <c:v>2.2691906701338729E-12</c:v>
                      </c:pt>
                      <c:pt idx="7771">
                        <c:v>2.2708020759681074E-12</c:v>
                      </c:pt>
                      <c:pt idx="7772">
                        <c:v>2.2724151844681736E-12</c:v>
                      </c:pt>
                      <c:pt idx="7773">
                        <c:v>2.2740299970643543E-12</c:v>
                      </c:pt>
                      <c:pt idx="7774">
                        <c:v>2.2756465151869257E-12</c:v>
                      </c:pt>
                      <c:pt idx="7775">
                        <c:v>2.2772647402661718E-12</c:v>
                      </c:pt>
                      <c:pt idx="7776">
                        <c:v>2.2788846737323715E-12</c:v>
                      </c:pt>
                      <c:pt idx="7777">
                        <c:v>2.2805063170158046E-12</c:v>
                      </c:pt>
                      <c:pt idx="7778">
                        <c:v>2.2821296715315108E-12</c:v>
                      </c:pt>
                      <c:pt idx="7779">
                        <c:v>2.2837547387821483E-12</c:v>
                      </c:pt>
                      <c:pt idx="7780">
                        <c:v>2.2853815203339236E-12</c:v>
                      </c:pt>
                      <c:pt idx="7781">
                        <c:v>2.2870100177530387E-12</c:v>
                      </c:pt>
                      <c:pt idx="7782">
                        <c:v>2.288640232605714E-12</c:v>
                      </c:pt>
                      <c:pt idx="7783">
                        <c:v>2.2902721664581543E-12</c:v>
                      </c:pt>
                      <c:pt idx="7784">
                        <c:v>2.2919058208765774E-12</c:v>
                      </c:pt>
                      <c:pt idx="7785">
                        <c:v>2.2935411974271902E-12</c:v>
                      </c:pt>
                      <c:pt idx="7786">
                        <c:v>2.2951782976762079E-12</c:v>
                      </c:pt>
                      <c:pt idx="7787">
                        <c:v>2.2968171231898354E-12</c:v>
                      </c:pt>
                      <c:pt idx="7788">
                        <c:v>2.2984576755342938E-12</c:v>
                      </c:pt>
                      <c:pt idx="7789">
                        <c:v>2.3000999562757856E-12</c:v>
                      </c:pt>
                      <c:pt idx="7790">
                        <c:v>2.3017439669805249E-12</c:v>
                      </c:pt>
                      <c:pt idx="7791">
                        <c:v>2.3033897092147276E-12</c:v>
                      </c:pt>
                      <c:pt idx="7792">
                        <c:v>2.3050371845446045E-12</c:v>
                      </c:pt>
                      <c:pt idx="7793">
                        <c:v>2.3066863945363623E-12</c:v>
                      </c:pt>
                      <c:pt idx="7794">
                        <c:v>2.3083373407562174E-12</c:v>
                      </c:pt>
                      <c:pt idx="7795">
                        <c:v>2.3099900247703782E-12</c:v>
                      </c:pt>
                      <c:pt idx="7796">
                        <c:v>2.311644448145061E-12</c:v>
                      </c:pt>
                      <c:pt idx="7797">
                        <c:v>2.3133006124464693E-12</c:v>
                      </c:pt>
                      <c:pt idx="7798">
                        <c:v>2.3149585192408172E-12</c:v>
                      </c:pt>
                      <c:pt idx="7799">
                        <c:v>2.3166181700943303E-12</c:v>
                      </c:pt>
                      <c:pt idx="7800">
                        <c:v>2.3182795665731947E-12</c:v>
                      </c:pt>
                      <c:pt idx="7801">
                        <c:v>2.319942710243643E-12</c:v>
                      </c:pt>
                      <c:pt idx="7802">
                        <c:v>2.3216076026718706E-12</c:v>
                      </c:pt>
                      <c:pt idx="7803">
                        <c:v>2.3232742454241133E-12</c:v>
                      </c:pt>
                      <c:pt idx="7804">
                        <c:v>2.324942640066564E-12</c:v>
                      </c:pt>
                      <c:pt idx="7805">
                        <c:v>2.3266127881654195E-12</c:v>
                      </c:pt>
                      <c:pt idx="7806">
                        <c:v>2.3282846912869311E-12</c:v>
                      </c:pt>
                      <c:pt idx="7807">
                        <c:v>2.3299583509972771E-12</c:v>
                      </c:pt>
                      <c:pt idx="7808">
                        <c:v>2.3316337688626894E-12</c:v>
                      </c:pt>
                      <c:pt idx="7809">
                        <c:v>2.3333109464493632E-12</c:v>
                      </c:pt>
                      <c:pt idx="7810">
                        <c:v>2.3349898853235148E-12</c:v>
                      </c:pt>
                      <c:pt idx="7811">
                        <c:v>2.3366705870513582E-12</c:v>
                      </c:pt>
                      <c:pt idx="7812">
                        <c:v>2.3383530531991256E-12</c:v>
                      </c:pt>
                      <c:pt idx="7813">
                        <c:v>2.3400372853329938E-12</c:v>
                      </c:pt>
                      <c:pt idx="7814">
                        <c:v>2.341723285019178E-12</c:v>
                      </c:pt>
                      <c:pt idx="7815">
                        <c:v>2.343411053823912E-12</c:v>
                      </c:pt>
                      <c:pt idx="7816">
                        <c:v>2.3451005933134089E-12</c:v>
                      </c:pt>
                      <c:pt idx="7817">
                        <c:v>2.3467919050538464E-12</c:v>
                      </c:pt>
                      <c:pt idx="7818">
                        <c:v>2.3484849906114764E-12</c:v>
                      </c:pt>
                      <c:pt idx="7819">
                        <c:v>2.3501798515524757E-12</c:v>
                      </c:pt>
                      <c:pt idx="7820">
                        <c:v>2.3518764894430782E-12</c:v>
                      </c:pt>
                      <c:pt idx="7821">
                        <c:v>2.3535749058494962E-12</c:v>
                      </c:pt>
                      <c:pt idx="7822">
                        <c:v>2.3552751023379279E-12</c:v>
                      </c:pt>
                      <c:pt idx="7823">
                        <c:v>2.3569770804745869E-12</c:v>
                      </c:pt>
                      <c:pt idx="7824">
                        <c:v>2.3586808418256868E-12</c:v>
                      </c:pt>
                      <c:pt idx="7825">
                        <c:v>2.3603863879574431E-12</c:v>
                      </c:pt>
                      <c:pt idx="7826">
                        <c:v>2.36209372043607E-12</c:v>
                      </c:pt>
                      <c:pt idx="7827">
                        <c:v>2.3638028408277812E-12</c:v>
                      </c:pt>
                      <c:pt idx="7828">
                        <c:v>2.3655137506987732E-12</c:v>
                      </c:pt>
                      <c:pt idx="7829">
                        <c:v>2.3672264516152606E-12</c:v>
                      </c:pt>
                      <c:pt idx="7830">
                        <c:v>2.368940945143476E-12</c:v>
                      </c:pt>
                      <c:pt idx="7831">
                        <c:v>2.3706572328496144E-12</c:v>
                      </c:pt>
                      <c:pt idx="7832">
                        <c:v>2.3723753162998736E-12</c:v>
                      </c:pt>
                      <c:pt idx="7833">
                        <c:v>2.3740951970604855E-12</c:v>
                      </c:pt>
                      <c:pt idx="7834">
                        <c:v>2.3758168766976635E-12</c:v>
                      </c:pt>
                      <c:pt idx="7835">
                        <c:v>2.3775403567776055E-12</c:v>
                      </c:pt>
                      <c:pt idx="7836">
                        <c:v>2.3792656388665243E-12</c:v>
                      </c:pt>
                      <c:pt idx="7837">
                        <c:v>2.3809927245306545E-12</c:v>
                      </c:pt>
                      <c:pt idx="7838">
                        <c:v>2.3827216153361716E-12</c:v>
                      </c:pt>
                      <c:pt idx="7839">
                        <c:v>2.384452312849309E-12</c:v>
                      </c:pt>
                      <c:pt idx="7840">
                        <c:v>2.386184818636282E-12</c:v>
                      </c:pt>
                      <c:pt idx="7841">
                        <c:v>2.3879191342633054E-12</c:v>
                      </c:pt>
                      <c:pt idx="7842">
                        <c:v>2.3896552612965538E-12</c:v>
                      </c:pt>
                      <c:pt idx="7843">
                        <c:v>2.391393201302281E-12</c:v>
                      </c:pt>
                      <c:pt idx="7844">
                        <c:v>2.3931329558466834E-12</c:v>
                      </c:pt>
                      <c:pt idx="7845">
                        <c:v>2.394874526495974E-12</c:v>
                      </c:pt>
                      <c:pt idx="7846">
                        <c:v>2.396617914816348E-12</c:v>
                      </c:pt>
                      <c:pt idx="7847">
                        <c:v>2.3983631223740591E-12</c:v>
                      </c:pt>
                      <c:pt idx="7848">
                        <c:v>2.4001101507352647E-12</c:v>
                      </c:pt>
                      <c:pt idx="7849">
                        <c:v>2.4018590014662163E-12</c:v>
                      </c:pt>
                      <c:pt idx="7850">
                        <c:v>2.4036096761331097E-12</c:v>
                      </c:pt>
                      <c:pt idx="7851">
                        <c:v>2.4053621763021606E-12</c:v>
                      </c:pt>
                      <c:pt idx="7852">
                        <c:v>2.4071165035395619E-12</c:v>
                      </c:pt>
                      <c:pt idx="7853">
                        <c:v>2.4088726594115697E-12</c:v>
                      </c:pt>
                      <c:pt idx="7854">
                        <c:v>2.410630645484357E-12</c:v>
                      </c:pt>
                      <c:pt idx="7855">
                        <c:v>2.4123904633241395E-12</c:v>
                      </c:pt>
                      <c:pt idx="7856">
                        <c:v>2.4141521144971534E-12</c:v>
                      </c:pt>
                      <c:pt idx="7857">
                        <c:v>2.4159156005695699E-12</c:v>
                      </c:pt>
                      <c:pt idx="7858">
                        <c:v>2.4176809231076264E-12</c:v>
                      </c:pt>
                      <c:pt idx="7859">
                        <c:v>2.419448083677555E-12</c:v>
                      </c:pt>
                      <c:pt idx="7860">
                        <c:v>2.421217083845514E-12</c:v>
                      </c:pt>
                      <c:pt idx="7861">
                        <c:v>2.4229879251777739E-12</c:v>
                      </c:pt>
                      <c:pt idx="7862">
                        <c:v>2.4247606092404926E-12</c:v>
                      </c:pt>
                      <c:pt idx="7863">
                        <c:v>2.4265351375999223E-12</c:v>
                      </c:pt>
                      <c:pt idx="7864">
                        <c:v>2.4278694908418831E-12</c:v>
                      </c:pt>
                      <c:pt idx="7865">
                        <c:v>2.428995055770104E-12</c:v>
                      </c:pt>
                      <c:pt idx="7866">
                        <c:v>2.4301219824121018E-12</c:v>
                      </c:pt>
                      <c:pt idx="7867">
                        <c:v>2.4312502715689856E-12</c:v>
                      </c:pt>
                      <c:pt idx="7868">
                        <c:v>2.4323799240417885E-12</c:v>
                      </c:pt>
                      <c:pt idx="7869">
                        <c:v>2.4335109406316217E-12</c:v>
                      </c:pt>
                      <c:pt idx="7870">
                        <c:v>2.4346433221395534E-12</c:v>
                      </c:pt>
                      <c:pt idx="7871">
                        <c:v>2.4357770693666568E-12</c:v>
                      </c:pt>
                      <c:pt idx="7872">
                        <c:v>2.4369121831140037E-12</c:v>
                      </c:pt>
                      <c:pt idx="7873">
                        <c:v>2.4380486641826822E-12</c:v>
                      </c:pt>
                      <c:pt idx="7874">
                        <c:v>2.4391865133737841E-12</c:v>
                      </c:pt>
                      <c:pt idx="7875">
                        <c:v>2.4403257314883614E-12</c:v>
                      </c:pt>
                      <c:pt idx="7876">
                        <c:v>2.4414663193274858E-12</c:v>
                      </c:pt>
                      <c:pt idx="7877">
                        <c:v>2.4426082776922653E-12</c:v>
                      </c:pt>
                      <c:pt idx="7878">
                        <c:v>2.4437516073837535E-12</c:v>
                      </c:pt>
                      <c:pt idx="7879">
                        <c:v>2.4448963092030403E-12</c:v>
                      </c:pt>
                      <c:pt idx="7880">
                        <c:v>2.4460423839511966E-12</c:v>
                      </c:pt>
                      <c:pt idx="7881">
                        <c:v>2.4471898324293123E-12</c:v>
                      </c:pt>
                      <c:pt idx="7882">
                        <c:v>2.4483386554384412E-12</c:v>
                      </c:pt>
                      <c:pt idx="7883">
                        <c:v>2.4494888537796722E-12</c:v>
                      </c:pt>
                      <c:pt idx="7884">
                        <c:v>2.4506404282540958E-12</c:v>
                      </c:pt>
                      <c:pt idx="7885">
                        <c:v>2.4517933796627843E-12</c:v>
                      </c:pt>
                      <c:pt idx="7886">
                        <c:v>2.4529477088067887E-12</c:v>
                      </c:pt>
                      <c:pt idx="7887">
                        <c:v>2.4541034164872191E-12</c:v>
                      </c:pt>
                      <c:pt idx="7888">
                        <c:v>2.455260503505146E-12</c:v>
                      </c:pt>
                      <c:pt idx="7889">
                        <c:v>2.4564189706616416E-12</c:v>
                      </c:pt>
                      <c:pt idx="7890">
                        <c:v>2.4575788187577763E-12</c:v>
                      </c:pt>
                      <c:pt idx="7891">
                        <c:v>2.4587400485946413E-12</c:v>
                      </c:pt>
                      <c:pt idx="7892">
                        <c:v>2.4599026609732875E-12</c:v>
                      </c:pt>
                      <c:pt idx="7893">
                        <c:v>2.4610666566948439E-12</c:v>
                      </c:pt>
                      <c:pt idx="7894">
                        <c:v>2.4622320365603443E-12</c:v>
                      </c:pt>
                      <c:pt idx="7895">
                        <c:v>2.4633988013708595E-12</c:v>
                      </c:pt>
                      <c:pt idx="7896">
                        <c:v>2.4645669519275176E-12</c:v>
                      </c:pt>
                      <c:pt idx="7897">
                        <c:v>2.4657364890313524E-12</c:v>
                      </c:pt>
                      <c:pt idx="7898">
                        <c:v>2.4669074134834533E-12</c:v>
                      </c:pt>
                      <c:pt idx="7899">
                        <c:v>2.468079726084893E-12</c:v>
                      </c:pt>
                      <c:pt idx="7900">
                        <c:v>2.4692534276367603E-12</c:v>
                      </c:pt>
                      <c:pt idx="7901">
                        <c:v>2.4704285189401273E-12</c:v>
                      </c:pt>
                      <c:pt idx="7902">
                        <c:v>2.4716050007960646E-12</c:v>
                      </c:pt>
                      <c:pt idx="7903">
                        <c:v>2.4727828740056634E-12</c:v>
                      </c:pt>
                      <c:pt idx="7904">
                        <c:v>2.4739621393699748E-12</c:v>
                      </c:pt>
                      <c:pt idx="7905">
                        <c:v>2.4751427976901291E-12</c:v>
                      </c:pt>
                      <c:pt idx="7906">
                        <c:v>2.4763248497671386E-12</c:v>
                      </c:pt>
                      <c:pt idx="7907">
                        <c:v>2.4775082964021317E-12</c:v>
                      </c:pt>
                      <c:pt idx="7908">
                        <c:v>2.4786931383961617E-12</c:v>
                      </c:pt>
                      <c:pt idx="7909">
                        <c:v>2.479879376550299E-12</c:v>
                      </c:pt>
                      <c:pt idx="7910">
                        <c:v>2.481067011665653E-12</c:v>
                      </c:pt>
                      <c:pt idx="7911">
                        <c:v>2.4822560445432584E-12</c:v>
                      </c:pt>
                      <c:pt idx="7912">
                        <c:v>2.4834464759842414E-12</c:v>
                      </c:pt>
                      <c:pt idx="7913">
                        <c:v>2.4846383067896362E-12</c:v>
                      </c:pt>
                      <c:pt idx="7914">
                        <c:v>2.4858315377605326E-12</c:v>
                      </c:pt>
                      <c:pt idx="7915">
                        <c:v>2.4870261696980214E-12</c:v>
                      </c:pt>
                      <c:pt idx="7916">
                        <c:v>2.4882222034031747E-12</c:v>
                      </c:pt>
                      <c:pt idx="7917">
                        <c:v>2.4894196396770617E-12</c:v>
                      </c:pt>
                      <c:pt idx="7918">
                        <c:v>2.4906184793207744E-12</c:v>
                      </c:pt>
                      <c:pt idx="7919">
                        <c:v>2.4918187231353651E-12</c:v>
                      </c:pt>
                      <c:pt idx="7920">
                        <c:v>2.4930203719219418E-12</c:v>
                      </c:pt>
                      <c:pt idx="7921">
                        <c:v>2.4942234264815574E-12</c:v>
                      </c:pt>
                      <c:pt idx="7922">
                        <c:v>2.4954278876153024E-12</c:v>
                      </c:pt>
                      <c:pt idx="7923">
                        <c:v>2.4966337561242479E-12</c:v>
                      </c:pt>
                      <c:pt idx="7924">
                        <c:v>2.4978410328094836E-12</c:v>
                      </c:pt>
                      <c:pt idx="7925">
                        <c:v>2.4990497184720814E-12</c:v>
                      </c:pt>
                      <c:pt idx="7926">
                        <c:v>2.5002598139131133E-12</c:v>
                      </c:pt>
                      <c:pt idx="7927">
                        <c:v>2.5014713199336482E-12</c:v>
                      </c:pt>
                      <c:pt idx="7928">
                        <c:v>2.5026842373347804E-12</c:v>
                      </c:pt>
                      <c:pt idx="7929">
                        <c:v>2.5038985669175769E-12</c:v>
                      </c:pt>
                      <c:pt idx="7930">
                        <c:v>2.5051143094831302E-12</c:v>
                      </c:pt>
                      <c:pt idx="7931">
                        <c:v>2.5063314658324925E-12</c:v>
                      </c:pt>
                      <c:pt idx="7932">
                        <c:v>2.507550036766772E-12</c:v>
                      </c:pt>
                      <c:pt idx="7933">
                        <c:v>2.5087700230870225E-12</c:v>
                      </c:pt>
                      <c:pt idx="7934">
                        <c:v>2.5099914255943328E-12</c:v>
                      </c:pt>
                      <c:pt idx="7935">
                        <c:v>2.5112142450897749E-12</c:v>
                      </c:pt>
                      <c:pt idx="7936">
                        <c:v>2.5124384823744211E-12</c:v>
                      </c:pt>
                      <c:pt idx="7937">
                        <c:v>2.5136641382493594E-12</c:v>
                      </c:pt>
                      <c:pt idx="7938">
                        <c:v>2.5148912135156812E-12</c:v>
                      </c:pt>
                      <c:pt idx="7939">
                        <c:v>2.5161197089744207E-12</c:v>
                      </c:pt>
                      <c:pt idx="7940">
                        <c:v>2.517349625426705E-12</c:v>
                      </c:pt>
                      <c:pt idx="7941">
                        <c:v>2.5185809636735674E-12</c:v>
                      </c:pt>
                      <c:pt idx="7942">
                        <c:v>2.5198137245161188E-12</c:v>
                      </c:pt>
                      <c:pt idx="7943">
                        <c:v>2.5210479087554273E-12</c:v>
                      </c:pt>
                      <c:pt idx="7944">
                        <c:v>2.5222835171923242E-12</c:v>
                      </c:pt>
                      <c:pt idx="7945">
                        <c:v>2.523520550676446E-12</c:v>
                      </c:pt>
                      <c:pt idx="7946">
                        <c:v>2.5247590100854514E-12</c:v>
                      </c:pt>
                      <c:pt idx="7947">
                        <c:v>2.5259988962970195E-12</c:v>
                      </c:pt>
                      <c:pt idx="7948">
                        <c:v>2.5272402101888478E-12</c:v>
                      </c:pt>
                      <c:pt idx="7949">
                        <c:v>2.5284829526386163E-12</c:v>
                      </c:pt>
                      <c:pt idx="7950">
                        <c:v>2.5297271245240225E-12</c:v>
                      </c:pt>
                      <c:pt idx="7951">
                        <c:v>2.5309727267227652E-12</c:v>
                      </c:pt>
                      <c:pt idx="7952">
                        <c:v>2.5322197601125235E-12</c:v>
                      </c:pt>
                      <c:pt idx="7953">
                        <c:v>2.533468225570975E-12</c:v>
                      </c:pt>
                      <c:pt idx="7954">
                        <c:v>2.5347181239758188E-12</c:v>
                      </c:pt>
                      <c:pt idx="7955">
                        <c:v>2.5359694562047341E-12</c:v>
                      </c:pt>
                      <c:pt idx="7956">
                        <c:v>2.5372222231354376E-12</c:v>
                      </c:pt>
                      <c:pt idx="7957">
                        <c:v>2.5384764256455901E-12</c:v>
                      </c:pt>
                      <c:pt idx="7958">
                        <c:v>2.5397320646129082E-12</c:v>
                      </c:pt>
                      <c:pt idx="7959">
                        <c:v>2.5409891409150515E-12</c:v>
                      </c:pt>
                      <c:pt idx="7960">
                        <c:v>2.5422476554297192E-12</c:v>
                      </c:pt>
                      <c:pt idx="7961">
                        <c:v>2.543507609034588E-12</c:v>
                      </c:pt>
                      <c:pt idx="7962">
                        <c:v>2.5447690026073788E-12</c:v>
                      </c:pt>
                      <c:pt idx="7963">
                        <c:v>2.5460318370257675E-12</c:v>
                      </c:pt>
                      <c:pt idx="7964">
                        <c:v>2.5472961131674152E-12</c:v>
                      </c:pt>
                      <c:pt idx="7965">
                        <c:v>2.5485618319100581E-12</c:v>
                      </c:pt>
                      <c:pt idx="7966">
                        <c:v>2.5498289941313362E-12</c:v>
                      </c:pt>
                      <c:pt idx="7967">
                        <c:v>2.551097600708969E-12</c:v>
                      </c:pt>
                      <c:pt idx="7968">
                        <c:v>2.5523676525206522E-12</c:v>
                      </c:pt>
                      <c:pt idx="7969">
                        <c:v>2.5536391504440473E-12</c:v>
                      </c:pt>
                      <c:pt idx="7970">
                        <c:v>2.5549120953568705E-12</c:v>
                      </c:pt>
                      <c:pt idx="7971">
                        <c:v>2.5561864881367831E-12</c:v>
                      </c:pt>
                      <c:pt idx="7972">
                        <c:v>2.5574623296615004E-12</c:v>
                      </c:pt>
                      <c:pt idx="7973">
                        <c:v>2.5587396208087027E-12</c:v>
                      </c:pt>
                      <c:pt idx="7974">
                        <c:v>2.5600183624560678E-12</c:v>
                      </c:pt>
                      <c:pt idx="7975">
                        <c:v>2.5612985554812961E-12</c:v>
                      </c:pt>
                      <c:pt idx="7976">
                        <c:v>2.5625802007620643E-12</c:v>
                      </c:pt>
                      <c:pt idx="7977">
                        <c:v>2.5638632991760912E-12</c:v>
                      </c:pt>
                      <c:pt idx="7978">
                        <c:v>2.5651478516010172E-12</c:v>
                      </c:pt>
                      <c:pt idx="7979">
                        <c:v>2.5664338589145782E-12</c:v>
                      </c:pt>
                      <c:pt idx="7980">
                        <c:v>2.5677213219944338E-12</c:v>
                      </c:pt>
                      <c:pt idx="7981">
                        <c:v>2.569010241718283E-12</c:v>
                      </c:pt>
                      <c:pt idx="7982">
                        <c:v>2.5703006189638236E-12</c:v>
                      </c:pt>
                      <c:pt idx="7983">
                        <c:v>2.5715924546087355E-12</c:v>
                      </c:pt>
                      <c:pt idx="7984">
                        <c:v>2.5728857495306957E-12</c:v>
                      </c:pt>
                      <c:pt idx="7985">
                        <c:v>2.5741805046074042E-12</c:v>
                      </c:pt>
                      <c:pt idx="7986">
                        <c:v>2.5754767207165583E-12</c:v>
                      </c:pt>
                      <c:pt idx="7987">
                        <c:v>2.5767743987358554E-12</c:v>
                      </c:pt>
                      <c:pt idx="7988">
                        <c:v>2.5780735395429376E-12</c:v>
                      </c:pt>
                      <c:pt idx="7989">
                        <c:v>2.579374144015541E-12</c:v>
                      </c:pt>
                      <c:pt idx="7990">
                        <c:v>2.5806762130313445E-12</c:v>
                      </c:pt>
                      <c:pt idx="7991">
                        <c:v>2.5819797474680269E-12</c:v>
                      </c:pt>
                      <c:pt idx="7992">
                        <c:v>2.583284748203267E-12</c:v>
                      </c:pt>
                      <c:pt idx="7993">
                        <c:v>2.5845912161147828E-12</c:v>
                      </c:pt>
                      <c:pt idx="7994">
                        <c:v>2.5858991520802341E-12</c:v>
                      </c:pt>
                      <c:pt idx="7995">
                        <c:v>2.5872085569773369E-12</c:v>
                      </c:pt>
                      <c:pt idx="7996">
                        <c:v>2.5885194316837717E-12</c:v>
                      </c:pt>
                      <c:pt idx="7997">
                        <c:v>2.5898317770772168E-12</c:v>
                      </c:pt>
                      <c:pt idx="7998">
                        <c:v>2.5911455940353519E-12</c:v>
                      </c:pt>
                      <c:pt idx="7999">
                        <c:v>2.592460883435893E-12</c:v>
                      </c:pt>
                      <c:pt idx="8000">
                        <c:v>2.5937776461565196E-12</c:v>
                      </c:pt>
                      <c:pt idx="8001">
                        <c:v>2.5950958830749119E-12</c:v>
                      </c:pt>
                      <c:pt idx="8002">
                        <c:v>2.5964155950687852E-12</c:v>
                      </c:pt>
                      <c:pt idx="8003">
                        <c:v>2.597736783015782E-12</c:v>
                      </c:pt>
                      <c:pt idx="8004">
                        <c:v>2.5990594477936376E-12</c:v>
                      </c:pt>
                      <c:pt idx="8005">
                        <c:v>2.6003835902800122E-12</c:v>
                      </c:pt>
                      <c:pt idx="8006">
                        <c:v>2.6017092113526041E-12</c:v>
                      </c:pt>
                      <c:pt idx="8007">
                        <c:v>2.6030363118890929E-12</c:v>
                      </c:pt>
                      <c:pt idx="8008">
                        <c:v>2.6043648927671937E-12</c:v>
                      </c:pt>
                      <c:pt idx="8009">
                        <c:v>2.6056949548645684E-12</c:v>
                      </c:pt>
                      <c:pt idx="8010">
                        <c:v>2.6070264990589153E-12</c:v>
                      </c:pt>
                      <c:pt idx="8011">
                        <c:v>2.6083595262279308E-12</c:v>
                      </c:pt>
                      <c:pt idx="8012">
                        <c:v>2.6096940372492765E-12</c:v>
                      </c:pt>
                      <c:pt idx="8013">
                        <c:v>2.6110300330006876E-12</c:v>
                      </c:pt>
                      <c:pt idx="8014">
                        <c:v>2.6123675143598052E-12</c:v>
                      </c:pt>
                      <c:pt idx="8015">
                        <c:v>2.6137064822043471E-12</c:v>
                      </c:pt>
                      <c:pt idx="8016">
                        <c:v>2.6150469374120108E-12</c:v>
                      </c:pt>
                      <c:pt idx="8017">
                        <c:v>2.6163888808604374E-12</c:v>
                      </c:pt>
                      <c:pt idx="8018">
                        <c:v>2.6177323134273823E-12</c:v>
                      </c:pt>
                      <c:pt idx="8019">
                        <c:v>2.6190772359904865E-12</c:v>
                      </c:pt>
                      <c:pt idx="8020">
                        <c:v>2.6204236494274476E-12</c:v>
                      </c:pt>
                      <c:pt idx="8021">
                        <c:v>2.621771554615964E-12</c:v>
                      </c:pt>
                      <c:pt idx="8022">
                        <c:v>2.6231209524337148E-12</c:v>
                      </c:pt>
                      <c:pt idx="8023">
                        <c:v>2.6244718437578429E-12</c:v>
                      </c:pt>
                      <c:pt idx="8024">
                        <c:v>2.6258242294723687E-12</c:v>
                      </c:pt>
                      <c:pt idx="8025">
                        <c:v>2.6271781105215123E-12</c:v>
                      </c:pt>
                      <c:pt idx="8026">
                        <c:v>2.6285334878634997E-12</c:v>
                      </c:pt>
                      <c:pt idx="8027">
                        <c:v>2.6298903624564814E-12</c:v>
                      </c:pt>
                      <c:pt idx="8028">
                        <c:v>2.6312487352586832E-12</c:v>
                      </c:pt>
                      <c:pt idx="8029">
                        <c:v>2.6326086072283142E-12</c:v>
                      </c:pt>
                      <c:pt idx="8030">
                        <c:v>2.6339699793235429E-12</c:v>
                      </c:pt>
                      <c:pt idx="8031">
                        <c:v>2.6353328525025569E-12</c:v>
                      </c:pt>
                      <c:pt idx="8032">
                        <c:v>2.6366972277236031E-12</c:v>
                      </c:pt>
                      <c:pt idx="8033">
                        <c:v>2.6380631059448319E-12</c:v>
                      </c:pt>
                      <c:pt idx="8034">
                        <c:v>2.6394304881244495E-12</c:v>
                      </c:pt>
                      <c:pt idx="8035">
                        <c:v>2.6407993752206842E-12</c:v>
                      </c:pt>
                      <c:pt idx="8036">
                        <c:v>2.6421697681916849E-12</c:v>
                      </c:pt>
                      <c:pt idx="8037">
                        <c:v>2.6435416679956773E-12</c:v>
                      </c:pt>
                      <c:pt idx="8038">
                        <c:v>2.6449150755908525E-12</c:v>
                      </c:pt>
                      <c:pt idx="8039">
                        <c:v>2.6462899919354176E-12</c:v>
                      </c:pt>
                      <c:pt idx="8040">
                        <c:v>2.6476664179875571E-12</c:v>
                      </c:pt>
                      <c:pt idx="8041">
                        <c:v>2.6490443547054649E-12</c:v>
                      </c:pt>
                      <c:pt idx="8042">
                        <c:v>2.6504238030473448E-12</c:v>
                      </c:pt>
                      <c:pt idx="8043">
                        <c:v>2.6518047639714057E-12</c:v>
                      </c:pt>
                      <c:pt idx="8044">
                        <c:v>2.6531872384358163E-12</c:v>
                      </c:pt>
                      <c:pt idx="8045">
                        <c:v>2.6545712273987854E-12</c:v>
                      </c:pt>
                      <c:pt idx="8046">
                        <c:v>2.6559567318185193E-12</c:v>
                      </c:pt>
                      <c:pt idx="8047">
                        <c:v>2.6573437526532063E-12</c:v>
                      </c:pt>
                      <c:pt idx="8048">
                        <c:v>2.6587322908610542E-12</c:v>
                      </c:pt>
                      <c:pt idx="8049">
                        <c:v>2.660122347400252E-12</c:v>
                      </c:pt>
                      <c:pt idx="8050">
                        <c:v>2.6615139232289876E-12</c:v>
                      </c:pt>
                      <c:pt idx="8051">
                        <c:v>2.6629070193054684E-12</c:v>
                      </c:pt>
                      <c:pt idx="8052">
                        <c:v>2.6643016365878835E-12</c:v>
                      </c:pt>
                      <c:pt idx="8053">
                        <c:v>2.6656977760344388E-12</c:v>
                      </c:pt>
                      <c:pt idx="8054">
                        <c:v>2.6670954386033434E-12</c:v>
                      </c:pt>
                      <c:pt idx="8055">
                        <c:v>2.668494625252767E-12</c:v>
                      </c:pt>
                      <c:pt idx="8056">
                        <c:v>2.6698953369409151E-12</c:v>
                      </c:pt>
                      <c:pt idx="8057">
                        <c:v>2.6712975746259972E-12</c:v>
                      </c:pt>
                      <c:pt idx="8058">
                        <c:v>2.6727013392661813E-12</c:v>
                      </c:pt>
                      <c:pt idx="8059">
                        <c:v>2.6741066318196949E-12</c:v>
                      </c:pt>
                      <c:pt idx="8060">
                        <c:v>2.6755134532447252E-12</c:v>
                      </c:pt>
                      <c:pt idx="8061">
                        <c:v>2.6769218044994801E-12</c:v>
                      </c:pt>
                      <c:pt idx="8062">
                        <c:v>2.6783316865421306E-12</c:v>
                      </c:pt>
                      <c:pt idx="8063">
                        <c:v>2.6797431003308822E-12</c:v>
                      </c:pt>
                      <c:pt idx="8064">
                        <c:v>2.6811560468239439E-12</c:v>
                      </c:pt>
                      <c:pt idx="8065">
                        <c:v>2.6825705269795024E-12</c:v>
                      </c:pt>
                      <c:pt idx="8066">
                        <c:v>2.6839865417557665E-12</c:v>
                      </c:pt>
                      <c:pt idx="8067">
                        <c:v>2.6854040921109242E-12</c:v>
                      </c:pt>
                      <c:pt idx="8068">
                        <c:v>2.6868231790031643E-12</c:v>
                      </c:pt>
                      <c:pt idx="8069">
                        <c:v>2.6882438033906933E-12</c:v>
                      </c:pt>
                      <c:pt idx="8070">
                        <c:v>2.6896659662317012E-12</c:v>
                      </c:pt>
                      <c:pt idx="8071">
                        <c:v>2.6910896684843943E-12</c:v>
                      </c:pt>
                      <c:pt idx="8072">
                        <c:v>2.6925149111069602E-12</c:v>
                      </c:pt>
                      <c:pt idx="8073">
                        <c:v>2.6939416950576281E-12</c:v>
                      </c:pt>
                      <c:pt idx="8074">
                        <c:v>2.6953700212945468E-12</c:v>
                      </c:pt>
                      <c:pt idx="8075">
                        <c:v>2.6967998907759231E-12</c:v>
                      </c:pt>
                      <c:pt idx="8076">
                        <c:v>2.6982313044599844E-12</c:v>
                      </c:pt>
                      <c:pt idx="8077">
                        <c:v>2.6996642633048999E-12</c:v>
                      </c:pt>
                      <c:pt idx="8078">
                        <c:v>2.7010987682688767E-12</c:v>
                      </c:pt>
                      <c:pt idx="8079">
                        <c:v>2.7025348203101244E-12</c:v>
                      </c:pt>
                      <c:pt idx="8080">
                        <c:v>2.7039724203868085E-12</c:v>
                      </c:pt>
                      <c:pt idx="8081">
                        <c:v>2.7054115694571402E-12</c:v>
                      </c:pt>
                      <c:pt idx="8082">
                        <c:v>2.7068522684793239E-12</c:v>
                      </c:pt>
                      <c:pt idx="8083">
                        <c:v>2.7082945184115518E-12</c:v>
                      </c:pt>
                      <c:pt idx="8084">
                        <c:v>2.7097383202120278E-12</c:v>
                      </c:pt>
                      <c:pt idx="8085">
                        <c:v>2.7111836748389408E-12</c:v>
                      </c:pt>
                      <c:pt idx="8086">
                        <c:v>2.7126305832504818E-12</c:v>
                      </c:pt>
                      <c:pt idx="8087">
                        <c:v>2.7140790464048553E-12</c:v>
                      </c:pt>
                      <c:pt idx="8088">
                        <c:v>2.7155290652602517E-12</c:v>
                      </c:pt>
                      <c:pt idx="8089">
                        <c:v>2.7169806407748965E-12</c:v>
                      </c:pt>
                      <c:pt idx="8090">
                        <c:v>2.7184337739069409E-12</c:v>
                      </c:pt>
                      <c:pt idx="8091">
                        <c:v>2.7198884656146108E-12</c:v>
                      </c:pt>
                      <c:pt idx="8092">
                        <c:v>2.7213447168560952E-12</c:v>
                      </c:pt>
                      <c:pt idx="8093">
                        <c:v>2.7228025285896003E-12</c:v>
                      </c:pt>
                      <c:pt idx="8094">
                        <c:v>2.7242619017733159E-12</c:v>
                      </c:pt>
                      <c:pt idx="8095">
                        <c:v>2.7257228373654303E-12</c:v>
                      </c:pt>
                      <c:pt idx="8096">
                        <c:v>2.7271853363241506E-12</c:v>
                      </c:pt>
                      <c:pt idx="8097">
                        <c:v>2.7286493996076839E-12</c:v>
                      </c:pt>
                      <c:pt idx="8098">
                        <c:v>2.7301150281742002E-12</c:v>
                      </c:pt>
                      <c:pt idx="8099">
                        <c:v>2.7315822229819067E-12</c:v>
                      </c:pt>
                      <c:pt idx="8100">
                        <c:v>2.7330509849890304E-12</c:v>
                      </c:pt>
                      <c:pt idx="8101">
                        <c:v>2.7345213151537209E-12</c:v>
                      </c:pt>
                      <c:pt idx="8102">
                        <c:v>2.7359932144342045E-12</c:v>
                      </c:pt>
                      <c:pt idx="8103">
                        <c:v>2.7374666837867032E-12</c:v>
                      </c:pt>
                      <c:pt idx="8104">
                        <c:v>2.7389417241903855E-12</c:v>
                      </c:pt>
                      <c:pt idx="8105">
                        <c:v>2.7404183366830279E-12</c:v>
                      </c:pt>
                      <c:pt idx="8106">
                        <c:v>2.7418965223075492E-12</c:v>
                      </c:pt>
                      <c:pt idx="8107">
                        <c:v>2.7433762821069075E-12</c:v>
                      </c:pt>
                      <c:pt idx="8108">
                        <c:v>2.7448576171240405E-12</c:v>
                      </c:pt>
                      <c:pt idx="8109">
                        <c:v>2.7463405284018886E-12</c:v>
                      </c:pt>
                      <c:pt idx="8110">
                        <c:v>2.7478250169833875E-12</c:v>
                      </c:pt>
                      <c:pt idx="8111">
                        <c:v>2.7493110839114978E-12</c:v>
                      </c:pt>
                      <c:pt idx="8112">
                        <c:v>2.7507987302291762E-12</c:v>
                      </c:pt>
                      <c:pt idx="8113">
                        <c:v>2.7522879569793229E-12</c:v>
                      </c:pt>
                      <c:pt idx="8114">
                        <c:v>2.7537787652049142E-12</c:v>
                      </c:pt>
                      <c:pt idx="8115">
                        <c:v>2.75527115594889E-12</c:v>
                      </c:pt>
                      <c:pt idx="8116">
                        <c:v>2.756765130254188E-12</c:v>
                      </c:pt>
                      <c:pt idx="8117">
                        <c:v>2.758260689163728E-12</c:v>
                      </c:pt>
                      <c:pt idx="8118">
                        <c:v>2.7597578337205055E-12</c:v>
                      </c:pt>
                      <c:pt idx="8119">
                        <c:v>2.7612565649674215E-12</c:v>
                      </c:pt>
                      <c:pt idx="8120">
                        <c:v>2.7627568839474346E-12</c:v>
                      </c:pt>
                      <c:pt idx="8121">
                        <c:v>2.7642587917034999E-12</c:v>
                      </c:pt>
                      <c:pt idx="8122">
                        <c:v>2.7657622892785387E-12</c:v>
                      </c:pt>
                      <c:pt idx="8123">
                        <c:v>2.7672673777154896E-12</c:v>
                      </c:pt>
                      <c:pt idx="8124">
                        <c:v>2.7687740580573297E-12</c:v>
                      </c:pt>
                      <c:pt idx="8125">
                        <c:v>2.7702823313469769E-12</c:v>
                      </c:pt>
                      <c:pt idx="8126">
                        <c:v>2.771792198627391E-12</c:v>
                      </c:pt>
                      <c:pt idx="8127">
                        <c:v>2.7733036609414908E-12</c:v>
                      </c:pt>
                      <c:pt idx="8128">
                        <c:v>2.774816719332233E-12</c:v>
                      </c:pt>
                      <c:pt idx="8129">
                        <c:v>2.7763313748425563E-12</c:v>
                      </c:pt>
                      <c:pt idx="8130">
                        <c:v>2.7778476285154204E-12</c:v>
                      </c:pt>
                      <c:pt idx="8131">
                        <c:v>2.7793654813937627E-12</c:v>
                      </c:pt>
                      <c:pt idx="8132">
                        <c:v>2.7808849345205207E-12</c:v>
                      </c:pt>
                      <c:pt idx="8133">
                        <c:v>2.7824059889386349E-12</c:v>
                      </c:pt>
                      <c:pt idx="8134">
                        <c:v>2.7839286456910424E-12</c:v>
                      </c:pt>
                      <c:pt idx="8135">
                        <c:v>2.7854529058207024E-12</c:v>
                      </c:pt>
                      <c:pt idx="8136">
                        <c:v>2.7869787703705512E-12</c:v>
                      </c:pt>
                      <c:pt idx="8137">
                        <c:v>2.7885062403835488E-12</c:v>
                      </c:pt>
                      <c:pt idx="8138">
                        <c:v>2.7900353169026145E-12</c:v>
                      </c:pt>
                      <c:pt idx="8139">
                        <c:v>2.791566000970705E-12</c:v>
                      </c:pt>
                      <c:pt idx="8140">
                        <c:v>2.7930982936307397E-12</c:v>
                      </c:pt>
                      <c:pt idx="8141">
                        <c:v>2.7946321959256967E-12</c:v>
                      </c:pt>
                      <c:pt idx="8142">
                        <c:v>2.7961677088985143E-12</c:v>
                      </c:pt>
                      <c:pt idx="8143">
                        <c:v>2.7977048335921113E-12</c:v>
                      </c:pt>
                      <c:pt idx="8144">
                        <c:v>2.7992435710494445E-12</c:v>
                      </c:pt>
                      <c:pt idx="8145">
                        <c:v>2.800783922313474E-12</c:v>
                      </c:pt>
                      <c:pt idx="8146">
                        <c:v>2.8023258884271175E-12</c:v>
                      </c:pt>
                      <c:pt idx="8147">
                        <c:v>2.8038694704333341E-12</c:v>
                      </c:pt>
                      <c:pt idx="8148">
                        <c:v>2.8054146693750419E-12</c:v>
                      </c:pt>
                      <c:pt idx="8149">
                        <c:v>2.8069614862952381E-12</c:v>
                      </c:pt>
                      <c:pt idx="8150">
                        <c:v>2.8085099222368044E-12</c:v>
                      </c:pt>
                      <c:pt idx="8151">
                        <c:v>2.8100599782427146E-12</c:v>
                      </c:pt>
                      <c:pt idx="8152">
                        <c:v>2.8116116553559292E-12</c:v>
                      </c:pt>
                      <c:pt idx="8153">
                        <c:v>2.8131649546193474E-12</c:v>
                      </c:pt>
                      <c:pt idx="8154">
                        <c:v>2.8147198770759469E-12</c:v>
                      </c:pt>
                      <c:pt idx="8155">
                        <c:v>2.8162764237686667E-12</c:v>
                      </c:pt>
                      <c:pt idx="8156">
                        <c:v>2.8178345957404445E-12</c:v>
                      </c:pt>
                      <c:pt idx="8157">
                        <c:v>2.8193943940342186E-12</c:v>
                      </c:pt>
                      <c:pt idx="8158">
                        <c:v>2.8209558196929467E-12</c:v>
                      </c:pt>
                      <c:pt idx="8159">
                        <c:v>2.8225188737595487E-12</c:v>
                      </c:pt>
                      <c:pt idx="8160">
                        <c:v>2.8240835572770017E-12</c:v>
                      </c:pt>
                      <c:pt idx="8161">
                        <c:v>2.8256498712882262E-12</c:v>
                      </c:pt>
                      <c:pt idx="8162">
                        <c:v>2.8272178168361584E-12</c:v>
                      </c:pt>
                      <c:pt idx="8163">
                        <c:v>2.8287873949637575E-12</c:v>
                      </c:pt>
                      <c:pt idx="8164">
                        <c:v>2.8303586067139614E-12</c:v>
                      </c:pt>
                      <c:pt idx="8165">
                        <c:v>2.8319314531297098E-12</c:v>
                      </c:pt>
                      <c:pt idx="8166">
                        <c:v>2.8335059352539601E-12</c:v>
                      </c:pt>
                      <c:pt idx="8167">
                        <c:v>2.8350820541296496E-12</c:v>
                      </c:pt>
                      <c:pt idx="8168">
                        <c:v>2.8366598107996988E-12</c:v>
                      </c:pt>
                      <c:pt idx="8169">
                        <c:v>2.8382392063070863E-12</c:v>
                      </c:pt>
                      <c:pt idx="8170">
                        <c:v>2.8398202416947278E-12</c:v>
                      </c:pt>
                      <c:pt idx="8171">
                        <c:v>2.8414029180055854E-12</c:v>
                      </c:pt>
                      <c:pt idx="8172">
                        <c:v>2.8429872362826121E-12</c:v>
                      </c:pt>
                      <c:pt idx="8173">
                        <c:v>2.8445731975687119E-12</c:v>
                      </c:pt>
                      <c:pt idx="8174">
                        <c:v>2.8461608029068594E-12</c:v>
                      </c:pt>
                      <c:pt idx="8175">
                        <c:v>2.8477500533399961E-12</c:v>
                      </c:pt>
                      <c:pt idx="8176">
                        <c:v>2.8493409499110569E-12</c:v>
                      </c:pt>
                      <c:pt idx="8177">
                        <c:v>2.8509334936629833E-12</c:v>
                      </c:pt>
                      <c:pt idx="8178">
                        <c:v>2.8525276856387128E-12</c:v>
                      </c:pt>
                      <c:pt idx="8179">
                        <c:v>2.8541235268812026E-12</c:v>
                      </c:pt>
                      <c:pt idx="8180">
                        <c:v>2.8557210184334118E-12</c:v>
                      </c:pt>
                      <c:pt idx="8181">
                        <c:v>2.8573201613382397E-12</c:v>
                      </c:pt>
                      <c:pt idx="8182">
                        <c:v>2.8589209566386833E-12</c:v>
                      </c:pt>
                      <c:pt idx="8183">
                        <c:v>2.860523405374835E-12</c:v>
                      </c:pt>
                      <c:pt idx="8184">
                        <c:v>2.8621275086313112E-12</c:v>
                      </c:pt>
                      <c:pt idx="8185">
                        <c:v>2.8637332675396005E-12</c:v>
                      </c:pt>
                      <c:pt idx="8186">
                        <c:v>2.8653406832320077E-12</c:v>
                      </c:pt>
                      <c:pt idx="8187">
                        <c:v>2.8669497568408974E-12</c:v>
                      </c:pt>
                      <c:pt idx="8188">
                        <c:v>2.8685604894986311E-12</c:v>
                      </c:pt>
                      <c:pt idx="8189">
                        <c:v>2.8701728823375142E-12</c:v>
                      </c:pt>
                      <c:pt idx="8190">
                        <c:v>2.8717869364899293E-12</c:v>
                      </c:pt>
                      <c:pt idx="8191">
                        <c:v>2.8734026530881808E-12</c:v>
                      </c:pt>
                      <c:pt idx="8192">
                        <c:v>2.8750200332646507E-12</c:v>
                      </c:pt>
                      <c:pt idx="8193">
                        <c:v>2.8766390781516656E-12</c:v>
                      </c:pt>
                      <c:pt idx="8194">
                        <c:v>2.8782597888815655E-12</c:v>
                      </c:pt>
                      <c:pt idx="8195">
                        <c:v>2.8798821665866976E-12</c:v>
                      </c:pt>
                      <c:pt idx="8196">
                        <c:v>2.8815062123994032E-12</c:v>
                      </c:pt>
                      <c:pt idx="8197">
                        <c:v>2.8831319274520262E-12</c:v>
                      </c:pt>
                      <c:pt idx="8198">
                        <c:v>2.8847593128769309E-12</c:v>
                      </c:pt>
                      <c:pt idx="8199">
                        <c:v>2.8863883698064206E-12</c:v>
                      </c:pt>
                      <c:pt idx="8200">
                        <c:v>2.8880190993728783E-12</c:v>
                      </c:pt>
                      <c:pt idx="8201">
                        <c:v>2.8896515027086299E-12</c:v>
                      </c:pt>
                      <c:pt idx="8202">
                        <c:v>2.8912855809460159E-12</c:v>
                      </c:pt>
                      <c:pt idx="8203">
                        <c:v>2.8929213352173823E-12</c:v>
                      </c:pt>
                      <c:pt idx="8204">
                        <c:v>2.8945587666550912E-12</c:v>
                      </c:pt>
                      <c:pt idx="8205">
                        <c:v>2.8961978763914475E-12</c:v>
                      </c:pt>
                      <c:pt idx="8206">
                        <c:v>2.8978386655588341E-12</c:v>
                      </c:pt>
                      <c:pt idx="8207">
                        <c:v>2.8994811352895746E-12</c:v>
                      </c:pt>
                      <c:pt idx="8208">
                        <c:v>2.9011252867160128E-12</c:v>
                      </c:pt>
                      <c:pt idx="8209">
                        <c:v>2.9027711209705116E-12</c:v>
                      </c:pt>
                      <c:pt idx="8210">
                        <c:v>2.9044186391853961E-12</c:v>
                      </c:pt>
                      <c:pt idx="8211">
                        <c:v>2.9060678424930091E-12</c:v>
                      </c:pt>
                      <c:pt idx="8212">
                        <c:v>2.9077187320256946E-12</c:v>
                      </c:pt>
                      <c:pt idx="8213">
                        <c:v>2.9093713089157962E-12</c:v>
                      </c:pt>
                      <c:pt idx="8214">
                        <c:v>2.9110255742956757E-12</c:v>
                      </c:pt>
                      <c:pt idx="8215">
                        <c:v>2.9126815292976602E-12</c:v>
                      </c:pt>
                      <c:pt idx="8216">
                        <c:v>2.9143391750540905E-12</c:v>
                      </c:pt>
                      <c:pt idx="8217">
                        <c:v>2.9159985126973315E-12</c:v>
                      </c:pt>
                      <c:pt idx="8218">
                        <c:v>2.9176595433597051E-12</c:v>
                      </c:pt>
                      <c:pt idx="8219">
                        <c:v>2.9193222681735577E-12</c:v>
                      </c:pt>
                      <c:pt idx="8220">
                        <c:v>2.9209866882712508E-12</c:v>
                      </c:pt>
                      <c:pt idx="8221">
                        <c:v>2.9226528047851089E-12</c:v>
                      </c:pt>
                      <c:pt idx="8222">
                        <c:v>2.924320618847476E-12</c:v>
                      </c:pt>
                      <c:pt idx="8223">
                        <c:v>2.9259901315907144E-12</c:v>
                      </c:pt>
                      <c:pt idx="8224">
                        <c:v>2.9276613441471495E-12</c:v>
                      </c:pt>
                      <c:pt idx="8225">
                        <c:v>2.9293342576491237E-12</c:v>
                      </c:pt>
                      <c:pt idx="8226">
                        <c:v>2.9310088732290005E-12</c:v>
                      </c:pt>
                      <c:pt idx="8227">
                        <c:v>2.9326851920191043E-12</c:v>
                      </c:pt>
                      <c:pt idx="8228">
                        <c:v>2.9343632151517785E-12</c:v>
                      </c:pt>
                      <c:pt idx="8229">
                        <c:v>2.9360429437593865E-12</c:v>
                      </c:pt>
                      <c:pt idx="8230">
                        <c:v>2.9377243789742715E-12</c:v>
                      </c:pt>
                      <c:pt idx="8231">
                        <c:v>2.9394075219287378E-12</c:v>
                      </c:pt>
                      <c:pt idx="8232">
                        <c:v>2.9410923737551886E-12</c:v>
                      </c:pt>
                      <c:pt idx="8233">
                        <c:v>2.942778935585908E-12</c:v>
                      </c:pt>
                      <c:pt idx="8234">
                        <c:v>2.9444672085532809E-12</c:v>
                      </c:pt>
                      <c:pt idx="8235">
                        <c:v>2.9461571937896471E-12</c:v>
                      </c:pt>
                      <c:pt idx="8236">
                        <c:v>2.9478488924273339E-12</c:v>
                      </c:pt>
                      <c:pt idx="8237">
                        <c:v>2.949542305598684E-12</c:v>
                      </c:pt>
                      <c:pt idx="8238">
                        <c:v>2.9512374344360612E-12</c:v>
                      </c:pt>
                      <c:pt idx="8239">
                        <c:v>2.9529342800717865E-12</c:v>
                      </c:pt>
                      <c:pt idx="8240">
                        <c:v>2.9546328436382269E-12</c:v>
                      </c:pt>
                      <c:pt idx="8241">
                        <c:v>2.9563331262677241E-12</c:v>
                      </c:pt>
                      <c:pt idx="8242">
                        <c:v>2.9580351290926019E-12</c:v>
                      </c:pt>
                      <c:pt idx="8243">
                        <c:v>2.9597388532452063E-12</c:v>
                      </c:pt>
                      <c:pt idx="8244">
                        <c:v>2.9614442998578978E-12</c:v>
                      </c:pt>
                      <c:pt idx="8245">
                        <c:v>2.963151470063021E-12</c:v>
                      </c:pt>
                      <c:pt idx="8246">
                        <c:v>2.9648603649929004E-12</c:v>
                      </c:pt>
                      <c:pt idx="8247">
                        <c:v>2.9665709857798792E-12</c:v>
                      </c:pt>
                      <c:pt idx="8248">
                        <c:v>2.9682833335563206E-12</c:v>
                      </c:pt>
                      <c:pt idx="8249">
                        <c:v>2.969997409454568E-12</c:v>
                      </c:pt>
                      <c:pt idx="8250">
                        <c:v>2.9717132146069646E-12</c:v>
                      </c:pt>
                      <c:pt idx="8251">
                        <c:v>2.9734307501458368E-12</c:v>
                      </c:pt>
                      <c:pt idx="8252">
                        <c:v>2.9751500172035258E-12</c:v>
                      </c:pt>
                      <c:pt idx="8253">
                        <c:v>2.9768710169123965E-12</c:v>
                      </c:pt>
                      <c:pt idx="8254">
                        <c:v>2.9785937504047901E-12</c:v>
                      </c:pt>
                      <c:pt idx="8255">
                        <c:v>2.9803182188130333E-12</c:v>
                      </c:pt>
                      <c:pt idx="8256">
                        <c:v>2.9820444232694875E-12</c:v>
                      </c:pt>
                      <c:pt idx="8257">
                        <c:v>2.9837723649064975E-12</c:v>
                      </c:pt>
                      <c:pt idx="8258">
                        <c:v>2.9855020448563875E-12</c:v>
                      </c:pt>
                      <c:pt idx="8259">
                        <c:v>2.987233464251519E-12</c:v>
                      </c:pt>
                      <c:pt idx="8260">
                        <c:v>2.9889666242242379E-12</c:v>
                      </c:pt>
                      <c:pt idx="8261">
                        <c:v>2.9907015259068665E-12</c:v>
                      </c:pt>
                      <c:pt idx="8262">
                        <c:v>2.9924381704327625E-12</c:v>
                      </c:pt>
                      <c:pt idx="8263">
                        <c:v>2.994176559201758E-12</c:v>
                      </c:pt>
                      <c:pt idx="8264">
                        <c:v>2.9959166936037392E-12</c:v>
                      </c:pt>
                      <c:pt idx="8265">
                        <c:v>2.9976585748412956E-12</c:v>
                      </c:pt>
                      <c:pt idx="8266">
                        <c:v>2.9994022041169962E-12</c:v>
                      </c:pt>
                      <c:pt idx="8267">
                        <c:v>3.0011475826334131E-12</c:v>
                      </c:pt>
                      <c:pt idx="8268">
                        <c:v>3.0028947115931332E-12</c:v>
                      </c:pt>
                      <c:pt idx="8269">
                        <c:v>3.004643592198728E-12</c:v>
                      </c:pt>
                      <c:pt idx="8270">
                        <c:v>3.006394225652766E-12</c:v>
                      </c:pt>
                      <c:pt idx="8271">
                        <c:v>3.0081466131578379E-12</c:v>
                      </c:pt>
                      <c:pt idx="8272">
                        <c:v>3.0099007559164921E-12</c:v>
                      </c:pt>
                      <c:pt idx="8273">
                        <c:v>3.0116566551313384E-12</c:v>
                      </c:pt>
                      <c:pt idx="8274">
                        <c:v>3.0134143120049468E-12</c:v>
                      </c:pt>
                      <c:pt idx="8275">
                        <c:v>3.015173727739886E-12</c:v>
                      </c:pt>
                      <c:pt idx="8276">
                        <c:v>3.0169349035387281E-12</c:v>
                      </c:pt>
                      <c:pt idx="8277">
                        <c:v>3.0186978406040599E-12</c:v>
                      </c:pt>
                      <c:pt idx="8278">
                        <c:v>3.0204625401384522E-12</c:v>
                      </c:pt>
                      <c:pt idx="8279">
                        <c:v>3.022229003344475E-12</c:v>
                      </c:pt>
                      <c:pt idx="8280">
                        <c:v>3.0239972314247365E-12</c:v>
                      </c:pt>
                      <c:pt idx="8281">
                        <c:v>3.025767225581768E-12</c:v>
                      </c:pt>
                      <c:pt idx="8282">
                        <c:v>3.0275389870181775E-12</c:v>
                      </c:pt>
                      <c:pt idx="8283">
                        <c:v>3.0293125169365161E-12</c:v>
                      </c:pt>
                      <c:pt idx="8284">
                        <c:v>3.0310878165393912E-12</c:v>
                      </c:pt>
                      <c:pt idx="8285">
                        <c:v>3.0328648870293565E-12</c:v>
                      </c:pt>
                      <c:pt idx="8286">
                        <c:v>3.0346437296090159E-12</c:v>
                      </c:pt>
                      <c:pt idx="8287">
                        <c:v>3.0364243454809041E-12</c:v>
                      </c:pt>
                      <c:pt idx="8288">
                        <c:v>3.0382067358476275E-12</c:v>
                      </c:pt>
                      <c:pt idx="8289">
                        <c:v>3.0399909019117573E-12</c:v>
                      </c:pt>
                      <c:pt idx="8290">
                        <c:v>3.0417768448758635E-12</c:v>
                      </c:pt>
                      <c:pt idx="8291">
                        <c:v>3.0435645659425155E-12</c:v>
                      </c:pt>
                      <c:pt idx="8292">
                        <c:v>3.0453540663143209E-12</c:v>
                      </c:pt>
                      <c:pt idx="8293">
                        <c:v>3.0471453471938303E-12</c:v>
                      </c:pt>
                      <c:pt idx="8294">
                        <c:v>3.0489384097836156E-12</c:v>
                      </c:pt>
                      <c:pt idx="8295">
                        <c:v>3.0507332552862824E-12</c:v>
                      </c:pt>
                      <c:pt idx="8296">
                        <c:v>3.0525298849043832E-12</c:v>
                      </c:pt>
                      <c:pt idx="8297">
                        <c:v>3.0543282998404872E-12</c:v>
                      </c:pt>
                      <c:pt idx="8298">
                        <c:v>3.0561285012972023E-12</c:v>
                      </c:pt>
                      <c:pt idx="8299">
                        <c:v>3.0579304904770799E-12</c:v>
                      </c:pt>
                      <c:pt idx="8300">
                        <c:v>3.0597342685826904E-12</c:v>
                      </c:pt>
                      <c:pt idx="8301">
                        <c:v>3.0615398368166412E-12</c:v>
                      </c:pt>
                      <c:pt idx="8302">
                        <c:v>3.0633471963814547E-12</c:v>
                      </c:pt>
                      <c:pt idx="8303">
                        <c:v>3.0651563484904896E-12</c:v>
                      </c:pt>
                      <c:pt idx="8304">
                        <c:v>3.0669672943893808E-12</c:v>
                      </c:pt>
                      <c:pt idx="8305">
                        <c:v>3.06878003532937E-12</c:v>
                      </c:pt>
                      <c:pt idx="8306">
                        <c:v>3.0705945725617377E-12</c:v>
                      </c:pt>
                      <c:pt idx="8307">
                        <c:v>3.0724109073376885E-12</c:v>
                      </c:pt>
                      <c:pt idx="8308">
                        <c:v>3.0742290409085037E-12</c:v>
                      </c:pt>
                      <c:pt idx="8309">
                        <c:v>3.0760489745254057E-12</c:v>
                      </c:pt>
                      <c:pt idx="8310">
                        <c:v>3.077870709439658E-12</c:v>
                      </c:pt>
                      <c:pt idx="8311">
                        <c:v>3.0796942469025012E-12</c:v>
                      </c:pt>
                      <c:pt idx="8312">
                        <c:v>3.081519588165179E-12</c:v>
                      </c:pt>
                      <c:pt idx="8313">
                        <c:v>3.0833467344789534E-12</c:v>
                      </c:pt>
                      <c:pt idx="8314">
                        <c:v>3.0851756870950465E-12</c:v>
                      </c:pt>
                      <c:pt idx="8315">
                        <c:v>3.0870064472647405E-12</c:v>
                      </c:pt>
                      <c:pt idx="8316">
                        <c:v>3.0888390162392585E-12</c:v>
                      </c:pt>
                      <c:pt idx="8317">
                        <c:v>3.0906733952698635E-12</c:v>
                      </c:pt>
                      <c:pt idx="8318">
                        <c:v>3.0925095856077745E-12</c:v>
                      </c:pt>
                      <c:pt idx="8319">
                        <c:v>3.0943475885042779E-12</c:v>
                      </c:pt>
                      <c:pt idx="8320">
                        <c:v>3.0961874052105933E-12</c:v>
                      </c:pt>
                      <c:pt idx="8321">
                        <c:v>3.0980290369779849E-12</c:v>
                      </c:pt>
                      <c:pt idx="8322">
                        <c:v>3.0998724850576758E-12</c:v>
                      </c:pt>
                      <c:pt idx="8323">
                        <c:v>3.1017177507009457E-12</c:v>
                      </c:pt>
                      <c:pt idx="8324">
                        <c:v>3.1035648351590184E-12</c:v>
                      </c:pt>
                      <c:pt idx="8325">
                        <c:v>3.105413739683136E-12</c:v>
                      </c:pt>
                      <c:pt idx="8326">
                        <c:v>3.1072644655245806E-12</c:v>
                      </c:pt>
                      <c:pt idx="8327">
                        <c:v>3.1091170139345568E-12</c:v>
                      </c:pt>
                      <c:pt idx="8328">
                        <c:v>3.1109713861643622E-12</c:v>
                      </c:pt>
                      <c:pt idx="8329">
                        <c:v>3.1128275834651846E-12</c:v>
                      </c:pt>
                      <c:pt idx="8330">
                        <c:v>3.1146856070883225E-12</c:v>
                      </c:pt>
                      <c:pt idx="8331">
                        <c:v>3.1165454582850013E-12</c:v>
                      </c:pt>
                      <c:pt idx="8332">
                        <c:v>3.1184071383064609E-12</c:v>
                      </c:pt>
                      <c:pt idx="8333">
                        <c:v>3.1202706484039635E-12</c:v>
                      </c:pt>
                      <c:pt idx="8334">
                        <c:v>3.1221359898287537E-12</c:v>
                      </c:pt>
                      <c:pt idx="8335">
                        <c:v>3.1240031638320732E-12</c:v>
                      </c:pt>
                      <c:pt idx="8336">
                        <c:v>3.1258721716651825E-12</c:v>
                      </c:pt>
                      <c:pt idx="8337">
                        <c:v>3.1277430145793062E-12</c:v>
                      </c:pt>
                      <c:pt idx="8338">
                        <c:v>3.1296156938257253E-12</c:v>
                      </c:pt>
                      <c:pt idx="8339">
                        <c:v>3.1314902106556438E-12</c:v>
                      </c:pt>
                      <c:pt idx="8340">
                        <c:v>3.1333665663203418E-12</c:v>
                      </c:pt>
                      <c:pt idx="8341">
                        <c:v>3.1352447620710626E-12</c:v>
                      </c:pt>
                      <c:pt idx="8342">
                        <c:v>3.1371247991590742E-12</c:v>
                      </c:pt>
                      <c:pt idx="8343">
                        <c:v>3.1390066788511539E-12</c:v>
                      </c:pt>
                      <c:pt idx="8344">
                        <c:v>3.1408904024452168E-12</c:v>
                      </c:pt>
                      <c:pt idx="8345">
                        <c:v>3.142775971242714E-12</c:v>
                      </c:pt>
                      <c:pt idx="8346">
                        <c:v>3.1446633865450381E-12</c:v>
                      </c:pt>
                      <c:pt idx="8347">
                        <c:v>3.1465526496536364E-12</c:v>
                      </c:pt>
                      <c:pt idx="8348">
                        <c:v>3.1484437618699218E-12</c:v>
                      </c:pt>
                      <c:pt idx="8349">
                        <c:v>3.1503367244953069E-12</c:v>
                      </c:pt>
                      <c:pt idx="8350">
                        <c:v>3.152231538831221E-12</c:v>
                      </c:pt>
                      <c:pt idx="8351">
                        <c:v>3.1541282061790955E-12</c:v>
                      </c:pt>
                      <c:pt idx="8352">
                        <c:v>3.1560267278403427E-12</c:v>
                      </c:pt>
                      <c:pt idx="8353">
                        <c:v>3.1579271051163924E-12</c:v>
                      </c:pt>
                      <c:pt idx="8354">
                        <c:v>3.1598293393086566E-12</c:v>
                      </c:pt>
                      <c:pt idx="8355">
                        <c:v>3.1617334317185658E-12</c:v>
                      </c:pt>
                      <c:pt idx="8356">
                        <c:v>3.163639383647532E-12</c:v>
                      </c:pt>
                      <c:pt idx="8357">
                        <c:v>3.1655471963969842E-12</c:v>
                      </c:pt>
                      <c:pt idx="8358">
                        <c:v>3.1674568712683557E-12</c:v>
                      </c:pt>
                      <c:pt idx="8359">
                        <c:v>3.1693684095630566E-12</c:v>
                      </c:pt>
                      <c:pt idx="8360">
                        <c:v>3.1712818125825182E-12</c:v>
                      </c:pt>
                      <c:pt idx="8361">
                        <c:v>3.1731970816281504E-12</c:v>
                      </c:pt>
                      <c:pt idx="8362">
                        <c:v>3.1751142180013688E-12</c:v>
                      </c:pt>
                      <c:pt idx="8363">
                        <c:v>3.1770332230036183E-12</c:v>
                      </c:pt>
                      <c:pt idx="8364">
                        <c:v>3.1789540979363135E-12</c:v>
                      </c:pt>
                      <c:pt idx="8365">
                        <c:v>3.180876844100866E-12</c:v>
                      </c:pt>
                      <c:pt idx="8366">
                        <c:v>3.1828014627987057E-12</c:v>
                      </c:pt>
                      <c:pt idx="8367">
                        <c:v>3.1847279553312634E-12</c:v>
                      </c:pt>
                      <c:pt idx="8368">
                        <c:v>3.1866563229999504E-12</c:v>
                      </c:pt>
                      <c:pt idx="8369">
                        <c:v>3.1885865671061987E-12</c:v>
                      </c:pt>
                      <c:pt idx="8370">
                        <c:v>3.1905186889514185E-12</c:v>
                      </c:pt>
                      <c:pt idx="8371">
                        <c:v>3.1924526898370233E-12</c:v>
                      </c:pt>
                      <c:pt idx="8372">
                        <c:v>3.1943885710644605E-12</c:v>
                      </c:pt>
                      <c:pt idx="8373">
                        <c:v>3.1963263339351422E-12</c:v>
                      </c:pt>
                      <c:pt idx="8374">
                        <c:v>3.1982659797505002E-12</c:v>
                      </c:pt>
                      <c:pt idx="8375">
                        <c:v>3.2002075098119275E-12</c:v>
                      </c:pt>
                      <c:pt idx="8376">
                        <c:v>3.2021509254208727E-12</c:v>
                      </c:pt>
                      <c:pt idx="8377">
                        <c:v>3.2040962278787661E-12</c:v>
                      </c:pt>
                      <c:pt idx="8378">
                        <c:v>3.2060434184870007E-12</c:v>
                      </c:pt>
                      <c:pt idx="8379">
                        <c:v>3.2079924985470078E-12</c:v>
                      </c:pt>
                      <c:pt idx="8380">
                        <c:v>3.2099434693602175E-12</c:v>
                      </c:pt>
                      <c:pt idx="8381">
                        <c:v>3.2118963322280427E-12</c:v>
                      </c:pt>
                      <c:pt idx="8382">
                        <c:v>3.2138510884522451E-12</c:v>
                      </c:pt>
                      <c:pt idx="8383">
                        <c:v>3.2158077393552515E-12</c:v>
                      </c:pt>
                      <c:pt idx="8384">
                        <c:v>3.2177662862883123E-12</c:v>
                      </c:pt>
                      <c:pt idx="8385">
                        <c:v>3.2197267306046642E-12</c:v>
                      </c:pt>
                      <c:pt idx="8386">
                        <c:v>3.2216890736575013E-12</c:v>
                      </c:pt>
                      <c:pt idx="8387">
                        <c:v>3.2236533168000784E-12</c:v>
                      </c:pt>
                      <c:pt idx="8388">
                        <c:v>3.2256194613855719E-12</c:v>
                      </c:pt>
                      <c:pt idx="8389">
                        <c:v>3.227587508767235E-12</c:v>
                      </c:pt>
                      <c:pt idx="8390">
                        <c:v>3.2295574602982637E-12</c:v>
                      </c:pt>
                      <c:pt idx="8391">
                        <c:v>3.2315293173318565E-12</c:v>
                      </c:pt>
                      <c:pt idx="8392">
                        <c:v>3.233503081221265E-12</c:v>
                      </c:pt>
                      <c:pt idx="8393">
                        <c:v>3.2354787533196862E-12</c:v>
                      </c:pt>
                      <c:pt idx="8394">
                        <c:v>3.2374563349803353E-12</c:v>
                      </c:pt>
                      <c:pt idx="8395">
                        <c:v>3.2394358275564281E-12</c:v>
                      </c:pt>
                      <c:pt idx="8396">
                        <c:v>3.2414172324011987E-12</c:v>
                      </c:pt>
                      <c:pt idx="8397">
                        <c:v>3.2434005508678425E-12</c:v>
                      </c:pt>
                      <c:pt idx="8398">
                        <c:v>3.2453857843095758E-12</c:v>
                      </c:pt>
                      <c:pt idx="8399">
                        <c:v>3.2473729340796524E-12</c:v>
                      </c:pt>
                      <c:pt idx="8400">
                        <c:v>3.2493620015312298E-12</c:v>
                      </c:pt>
                      <c:pt idx="8401">
                        <c:v>3.2513529880175622E-12</c:v>
                      </c:pt>
                      <c:pt idx="8402">
                        <c:v>3.2533458948918646E-12</c:v>
                      </c:pt>
                      <c:pt idx="8403">
                        <c:v>3.255340723507333E-12</c:v>
                      </c:pt>
                      <c:pt idx="8404">
                        <c:v>3.2573374752172012E-12</c:v>
                      </c:pt>
                      <c:pt idx="8405">
                        <c:v>3.2593361513746877E-12</c:v>
                      </c:pt>
                      <c:pt idx="8406">
                        <c:v>3.2613367533329846E-12</c:v>
                      </c:pt>
                      <c:pt idx="8407">
                        <c:v>3.2633392824453292E-12</c:v>
                      </c:pt>
                      <c:pt idx="8408">
                        <c:v>3.265343740064955E-12</c:v>
                      </c:pt>
                      <c:pt idx="8409">
                        <c:v>3.2673501275450387E-12</c:v>
                      </c:pt>
                      <c:pt idx="8410">
                        <c:v>3.2693584462388162E-12</c:v>
                      </c:pt>
                      <c:pt idx="8411">
                        <c:v>3.2713686974995207E-12</c:v>
                      </c:pt>
                      <c:pt idx="8412">
                        <c:v>3.2733808826803296E-12</c:v>
                      </c:pt>
                      <c:pt idx="8413">
                        <c:v>3.2753950031344784E-12</c:v>
                      </c:pt>
                      <c:pt idx="8414">
                        <c:v>3.2774110602151996E-12</c:v>
                      </c:pt>
                      <c:pt idx="8415">
                        <c:v>3.2794290552756906E-12</c:v>
                      </c:pt>
                      <c:pt idx="8416">
                        <c:v>3.2814489896691674E-12</c:v>
                      </c:pt>
                      <c:pt idx="8417">
                        <c:v>3.2834708647488638E-12</c:v>
                      </c:pt>
                      <c:pt idx="8418">
                        <c:v>3.2854946818679759E-12</c:v>
                      </c:pt>
                      <c:pt idx="8419">
                        <c:v>3.2875204423797197E-12</c:v>
                      </c:pt>
                      <c:pt idx="8420">
                        <c:v>3.2895481476373286E-12</c:v>
                      </c:pt>
                      <c:pt idx="8421">
                        <c:v>3.2915777989940191E-12</c:v>
                      </c:pt>
                      <c:pt idx="8422">
                        <c:v>3.2936093978039411E-12</c:v>
                      </c:pt>
                      <c:pt idx="8423">
                        <c:v>3.2956429454474519E-12</c:v>
                      </c:pt>
                      <c:pt idx="8424">
                        <c:v>3.2976784433303773E-12</c:v>
                      </c:pt>
                      <c:pt idx="8425">
                        <c:v>3.2997158928594947E-12</c:v>
                      </c:pt>
                      <c:pt idx="8426">
                        <c:v>3.3017552954415829E-12</c:v>
                      </c:pt>
                      <c:pt idx="8427">
                        <c:v>3.3037966524834E-12</c:v>
                      </c:pt>
                      <c:pt idx="8428">
                        <c:v>3.3058399653917277E-12</c:v>
                      </c:pt>
                      <c:pt idx="8429">
                        <c:v>3.3078852355733405E-12</c:v>
                      </c:pt>
                      <c:pt idx="8430">
                        <c:v>3.3099324644350004E-12</c:v>
                      </c:pt>
                      <c:pt idx="8431">
                        <c:v>3.3119816533834651E-12</c:v>
                      </c:pt>
                      <c:pt idx="8432">
                        <c:v>3.3140328038255336E-12</c:v>
                      </c:pt>
                      <c:pt idx="8433">
                        <c:v>3.3160859171679647E-12</c:v>
                      </c:pt>
                      <c:pt idx="8434">
                        <c:v>3.3181409948175176E-12</c:v>
                      </c:pt>
                      <c:pt idx="8435">
                        <c:v>3.3201980381809708E-12</c:v>
                      </c:pt>
                      <c:pt idx="8436">
                        <c:v>3.3222570486651017E-12</c:v>
                      </c:pt>
                      <c:pt idx="8437">
                        <c:v>3.3243180276766722E-12</c:v>
                      </c:pt>
                      <c:pt idx="8438">
                        <c:v>3.3263809766224768E-12</c:v>
                      </c:pt>
                      <c:pt idx="8439">
                        <c:v>3.3284458969092389E-12</c:v>
                      </c:pt>
                      <c:pt idx="8440">
                        <c:v>3.3305127899437748E-12</c:v>
                      </c:pt>
                      <c:pt idx="8441">
                        <c:v>3.3325816571328233E-12</c:v>
                      </c:pt>
                      <c:pt idx="8442">
                        <c:v>3.3346524998831829E-12</c:v>
                      </c:pt>
                      <c:pt idx="8443">
                        <c:v>3.3367253196015937E-12</c:v>
                      </c:pt>
                      <c:pt idx="8444">
                        <c:v>3.3388001176948541E-12</c:v>
                      </c:pt>
                      <c:pt idx="8445">
                        <c:v>3.3408768955697233E-12</c:v>
                      </c:pt>
                      <c:pt idx="8446">
                        <c:v>3.3429556546329777E-12</c:v>
                      </c:pt>
                      <c:pt idx="8447">
                        <c:v>3.3450363962913793E-12</c:v>
                      </c:pt>
                      <c:pt idx="8448">
                        <c:v>3.3471191219517044E-12</c:v>
                      </c:pt>
                      <c:pt idx="8449">
                        <c:v>3.3492038330207145E-12</c:v>
                      </c:pt>
                      <c:pt idx="8450">
                        <c:v>3.3512905309052055E-12</c:v>
                      </c:pt>
                      <c:pt idx="8451">
                        <c:v>3.3533792170119172E-12</c:v>
                      </c:pt>
                      <c:pt idx="8452">
                        <c:v>3.3554698927476289E-12</c:v>
                      </c:pt>
                      <c:pt idx="8453">
                        <c:v>3.3575625595191205E-12</c:v>
                      </c:pt>
                      <c:pt idx="8454">
                        <c:v>3.3596572187331677E-12</c:v>
                      </c:pt>
                      <c:pt idx="8455">
                        <c:v>3.3617538717965126E-12</c:v>
                      </c:pt>
                      <c:pt idx="8456">
                        <c:v>3.363852520115952E-12</c:v>
                      </c:pt>
                      <c:pt idx="8457">
                        <c:v>3.3659531650982644E-12</c:v>
                      </c:pt>
                      <c:pt idx="8458">
                        <c:v>3.3680558081501905E-12</c:v>
                      </c:pt>
                      <c:pt idx="8459">
                        <c:v>3.3701604506785273E-12</c:v>
                      </c:pt>
                      <c:pt idx="8460">
                        <c:v>3.3722670940900341E-12</c:v>
                      </c:pt>
                      <c:pt idx="8461">
                        <c:v>3.37437573979147E-12</c:v>
                      </c:pt>
                      <c:pt idx="8462">
                        <c:v>3.3764863891917381E-12</c:v>
                      </c:pt>
                      <c:pt idx="8463">
                        <c:v>3.378599043731198E-12</c:v>
                      </c:pt>
                      <c:pt idx="8464">
                        <c:v>3.3807137048718096E-12</c:v>
                      </c:pt>
                      <c:pt idx="8465">
                        <c:v>3.3828303740758133E-12</c:v>
                      </c:pt>
                      <c:pt idx="8466">
                        <c:v>3.3849490528054875E-12</c:v>
                      </c:pt>
                      <c:pt idx="8467">
                        <c:v>3.3870697425230889E-12</c:v>
                      </c:pt>
                      <c:pt idx="8468">
                        <c:v>3.38919244469088E-12</c:v>
                      </c:pt>
                      <c:pt idx="8469">
                        <c:v>3.3913171607711167E-12</c:v>
                      </c:pt>
                      <c:pt idx="8470">
                        <c:v>3.3934438922260798E-12</c:v>
                      </c:pt>
                      <c:pt idx="8471">
                        <c:v>3.3955726405180268E-12</c:v>
                      </c:pt>
                      <c:pt idx="8472">
                        <c:v>3.397703407109179E-12</c:v>
                      </c:pt>
                      <c:pt idx="8473">
                        <c:v>3.3998361934618728E-12</c:v>
                      </c:pt>
                      <c:pt idx="8474">
                        <c:v>3.4019710010383088E-12</c:v>
                      </c:pt>
                      <c:pt idx="8475">
                        <c:v>3.4041078313007649E-12</c:v>
                      </c:pt>
                      <c:pt idx="8476">
                        <c:v>3.4062466857115205E-12</c:v>
                      </c:pt>
                      <c:pt idx="8477">
                        <c:v>3.4083875657328149E-12</c:v>
                      </c:pt>
                      <c:pt idx="8478">
                        <c:v>3.4105304728269265E-12</c:v>
                      </c:pt>
                      <c:pt idx="8479">
                        <c:v>3.412675408456114E-12</c:v>
                      </c:pt>
                      <c:pt idx="8480">
                        <c:v>3.4148223740826381E-12</c:v>
                      </c:pt>
                      <c:pt idx="8481">
                        <c:v>3.4169713711687548E-12</c:v>
                      </c:pt>
                      <c:pt idx="8482">
                        <c:v>3.4191224011767455E-12</c:v>
                      </c:pt>
                      <c:pt idx="8483">
                        <c:v>3.4212754655688469E-12</c:v>
                      </c:pt>
                      <c:pt idx="8484">
                        <c:v>3.4234305658073403E-12</c:v>
                      </c:pt>
                      <c:pt idx="8485">
                        <c:v>3.425587703354465E-12</c:v>
                      </c:pt>
                      <c:pt idx="8486">
                        <c:v>3.4277468796725175E-12</c:v>
                      </c:pt>
                      <c:pt idx="8487">
                        <c:v>3.4299080962237363E-12</c:v>
                      </c:pt>
                      <c:pt idx="8488">
                        <c:v>3.4320713544703646E-12</c:v>
                      </c:pt>
                      <c:pt idx="8489">
                        <c:v>3.4342366558747169E-12</c:v>
                      </c:pt>
                      <c:pt idx="8490">
                        <c:v>3.4364040018990145E-12</c:v>
                      </c:pt>
                      <c:pt idx="8491">
                        <c:v>3.4385733940055355E-12</c:v>
                      </c:pt>
                      <c:pt idx="8492">
                        <c:v>3.4407448336565385E-12</c:v>
                      </c:pt>
                      <c:pt idx="8493">
                        <c:v>3.4429183223142838E-12</c:v>
                      </c:pt>
                      <c:pt idx="8494">
                        <c:v>3.4450938614410299E-12</c:v>
                      </c:pt>
                      <c:pt idx="8495">
                        <c:v>3.4472714524990553E-12</c:v>
                      </c:pt>
                      <c:pt idx="8496">
                        <c:v>3.4494510969505981E-12</c:v>
                      </c:pt>
                      <c:pt idx="8497">
                        <c:v>3.4516327962579394E-12</c:v>
                      </c:pt>
                      <c:pt idx="8498">
                        <c:v>3.4538165518833359E-12</c:v>
                      </c:pt>
                      <c:pt idx="8499">
                        <c:v>3.4560023652890474E-12</c:v>
                      </c:pt>
                      <c:pt idx="8500">
                        <c:v>3.4581902379373337E-12</c:v>
                      </c:pt>
                      <c:pt idx="8501">
                        <c:v>3.4603801712904725E-12</c:v>
                      </c:pt>
                      <c:pt idx="8502">
                        <c:v>3.4625721668145946E-12</c:v>
                      </c:pt>
                      <c:pt idx="8503">
                        <c:v>3.4647662260123324E-12</c:v>
                      </c:pt>
                      <c:pt idx="8504">
                        <c:v>3.4669623504035581E-12</c:v>
                      </c:pt>
                      <c:pt idx="8505">
                        <c:v>3.4691605415081679E-12</c:v>
                      </c:pt>
                      <c:pt idx="8506">
                        <c:v>3.4713608008461047E-12</c:v>
                      </c:pt>
                      <c:pt idx="8507">
                        <c:v>3.473563129937247E-12</c:v>
                      </c:pt>
                      <c:pt idx="8508">
                        <c:v>3.4757675303015363E-12</c:v>
                      </c:pt>
                      <c:pt idx="8509">
                        <c:v>3.4779740034588701E-12</c:v>
                      </c:pt>
                      <c:pt idx="8510">
                        <c:v>3.4801825509291889E-12</c:v>
                      </c:pt>
                      <c:pt idx="8511">
                        <c:v>3.482393174232373E-12</c:v>
                      </c:pt>
                      <c:pt idx="8512">
                        <c:v>3.4846058748883626E-12</c:v>
                      </c:pt>
                      <c:pt idx="8513">
                        <c:v>3.4868206544170757E-12</c:v>
                      </c:pt>
                      <c:pt idx="8514">
                        <c:v>3.4890375143384142E-12</c:v>
                      </c:pt>
                      <c:pt idx="8515">
                        <c:v>3.4912564561722963E-12</c:v>
                      </c:pt>
                      <c:pt idx="8516">
                        <c:v>3.4934774814386426E-12</c:v>
                      </c:pt>
                      <c:pt idx="8517">
                        <c:v>3.4957005916573727E-12</c:v>
                      </c:pt>
                      <c:pt idx="8518">
                        <c:v>3.4979257883483854E-12</c:v>
                      </c:pt>
                      <c:pt idx="8519">
                        <c:v>3.5001530730316029E-12</c:v>
                      </c:pt>
                      <c:pt idx="8520">
                        <c:v>3.5023824472269441E-12</c:v>
                      </c:pt>
                      <c:pt idx="8521">
                        <c:v>3.5046139124543271E-12</c:v>
                      </c:pt>
                      <c:pt idx="8522">
                        <c:v>3.5068474702336531E-12</c:v>
                      </c:pt>
                      <c:pt idx="8523">
                        <c:v>3.5090831220848608E-12</c:v>
                      </c:pt>
                      <c:pt idx="8524">
                        <c:v>3.5113208695278522E-12</c:v>
                      </c:pt>
                      <c:pt idx="8525">
                        <c:v>3.5135607140825256E-12</c:v>
                      </c:pt>
                      <c:pt idx="8526">
                        <c:v>3.5158026572688205E-12</c:v>
                      </c:pt>
                      <c:pt idx="8527">
                        <c:v>3.5180467006066571E-12</c:v>
                      </c:pt>
                      <c:pt idx="8528">
                        <c:v>3.5202928456159163E-12</c:v>
                      </c:pt>
                      <c:pt idx="8529">
                        <c:v>3.5225410938165368E-12</c:v>
                      </c:pt>
                      <c:pt idx="8530">
                        <c:v>3.5247914467284571E-12</c:v>
                      </c:pt>
                      <c:pt idx="8531">
                        <c:v>3.5270439058715397E-12</c:v>
                      </c:pt>
                      <c:pt idx="8532">
                        <c:v>3.5292984727657422E-12</c:v>
                      </c:pt>
                      <c:pt idx="8533">
                        <c:v>3.5315551489309656E-12</c:v>
                      </c:pt>
                      <c:pt idx="8534">
                        <c:v>3.5338139358871296E-12</c:v>
                      </c:pt>
                      <c:pt idx="8535">
                        <c:v>3.5360748351541334E-12</c:v>
                      </c:pt>
                      <c:pt idx="8536">
                        <c:v>3.538337848251917E-12</c:v>
                      </c:pt>
                      <c:pt idx="8537">
                        <c:v>3.5406029767003608E-12</c:v>
                      </c:pt>
                      <c:pt idx="8538">
                        <c:v>3.5428702220194243E-12</c:v>
                      </c:pt>
                      <c:pt idx="8539">
                        <c:v>3.5451395857289867E-12</c:v>
                      </c:pt>
                      <c:pt idx="8540">
                        <c:v>3.5474110693489694E-12</c:v>
                      </c:pt>
                      <c:pt idx="8541">
                        <c:v>3.5496846743993071E-12</c:v>
                      </c:pt>
                      <c:pt idx="8542">
                        <c:v>3.5519604024063992E-12</c:v>
                      </c:pt>
                      <c:pt idx="8543">
                        <c:v>3.554238254937304E-12</c:v>
                      </c:pt>
                      <c:pt idx="8544">
                        <c:v>3.556518233572053E-12</c:v>
                      </c:pt>
                      <c:pt idx="8545">
                        <c:v>3.5588003398906739E-12</c:v>
                      </c:pt>
                      <c:pt idx="8546">
                        <c:v>3.5610845754731592E-12</c:v>
                      </c:pt>
                      <c:pt idx="8547">
                        <c:v>3.5633709418995383E-12</c:v>
                      </c:pt>
                      <c:pt idx="8548">
                        <c:v>3.5656594407498618E-12</c:v>
                      </c:pt>
                      <c:pt idx="8549">
                        <c:v>3.5679500736041178E-12</c:v>
                      </c:pt>
                      <c:pt idx="8550">
                        <c:v>3.5702428420423391E-12</c:v>
                      </c:pt>
                      <c:pt idx="8551">
                        <c:v>3.5725377476445531E-12</c:v>
                      </c:pt>
                      <c:pt idx="8552">
                        <c:v>3.5748347919907724E-12</c:v>
                      </c:pt>
                      <c:pt idx="8553">
                        <c:v>3.5771339766610259E-12</c:v>
                      </c:pt>
                      <c:pt idx="8554">
                        <c:v>3.5794353032353232E-12</c:v>
                      </c:pt>
                      <c:pt idx="8555">
                        <c:v>3.5817387732936954E-12</c:v>
                      </c:pt>
                      <c:pt idx="8556">
                        <c:v>3.5840443884161727E-12</c:v>
                      </c:pt>
                      <c:pt idx="8557">
                        <c:v>3.5863521501827637E-12</c:v>
                      </c:pt>
                      <c:pt idx="8558">
                        <c:v>3.5886620601734812E-12</c:v>
                      </c:pt>
                      <c:pt idx="8559">
                        <c:v>3.590974119968373E-12</c:v>
                      </c:pt>
                      <c:pt idx="8560">
                        <c:v>3.59328833114743E-12</c:v>
                      </c:pt>
                      <c:pt idx="8561">
                        <c:v>3.5956046952907013E-12</c:v>
                      </c:pt>
                      <c:pt idx="8562">
                        <c:v>3.5979232139781789E-12</c:v>
                      </c:pt>
                      <c:pt idx="8563">
                        <c:v>3.6002438887899311E-12</c:v>
                      </c:pt>
                      <c:pt idx="8564">
                        <c:v>3.6025667213059295E-12</c:v>
                      </c:pt>
                      <c:pt idx="8565">
                        <c:v>3.6048917131062234E-12</c:v>
                      </c:pt>
                      <c:pt idx="8566">
                        <c:v>3.607218865770823E-12</c:v>
                      </c:pt>
                      <c:pt idx="8567">
                        <c:v>3.6095481808797398E-12</c:v>
                      </c:pt>
                      <c:pt idx="8568">
                        <c:v>3.6118796600130213E-12</c:v>
                      </c:pt>
                      <c:pt idx="8569">
                        <c:v>3.6142133047506793E-12</c:v>
                      </c:pt>
                      <c:pt idx="8570">
                        <c:v>3.6165491166727432E-12</c:v>
                      </c:pt>
                      <c:pt idx="8571">
                        <c:v>3.6188870973592038E-12</c:v>
                      </c:pt>
                      <c:pt idx="8572">
                        <c:v>3.6212272483901102E-12</c:v>
                      </c:pt>
                      <c:pt idx="8573">
                        <c:v>3.6235695713454743E-12</c:v>
                      </c:pt>
                      <c:pt idx="8574">
                        <c:v>3.625914067805323E-12</c:v>
                      </c:pt>
                      <c:pt idx="8575">
                        <c:v>3.6282607393496899E-12</c:v>
                      </c:pt>
                      <c:pt idx="8576">
                        <c:v>3.630609587558545E-12</c:v>
                      </c:pt>
                      <c:pt idx="8577">
                        <c:v>3.6329606140119761E-12</c:v>
                      </c:pt>
                      <c:pt idx="8578">
                        <c:v>3.6353138202899536E-12</c:v>
                      </c:pt>
                      <c:pt idx="8579">
                        <c:v>3.6376692079725288E-12</c:v>
                      </c:pt>
                      <c:pt idx="8580">
                        <c:v>3.6400267786397118E-12</c:v>
                      </c:pt>
                      <c:pt idx="8581">
                        <c:v>3.6423865338714275E-12</c:v>
                      </c:pt>
                      <c:pt idx="8582">
                        <c:v>3.6447484752580369E-12</c:v>
                      </c:pt>
                      <c:pt idx="8583">
                        <c:v>3.64711260443317E-12</c:v>
                      </c:pt>
                      <c:pt idx="8584">
                        <c:v>3.6494789230398151E-12</c:v>
                      </c:pt>
                      <c:pt idx="8585">
                        <c:v>3.6518474327209226E-12</c:v>
                      </c:pt>
                      <c:pt idx="8586">
                        <c:v>3.6542181351194395E-12</c:v>
                      </c:pt>
                      <c:pt idx="8587">
                        <c:v>3.6565910318783736E-12</c:v>
                      </c:pt>
                      <c:pt idx="8588">
                        <c:v>3.6589661246406558E-12</c:v>
                      </c:pt>
                      <c:pt idx="8589">
                        <c:v>3.6613434150492517E-12</c:v>
                      </c:pt>
                      <c:pt idx="8590">
                        <c:v>3.6637229047471311E-12</c:v>
                      </c:pt>
                      <c:pt idx="8591">
                        <c:v>3.6661045953772621E-12</c:v>
                      </c:pt>
                      <c:pt idx="8592">
                        <c:v>3.668488488582595E-12</c:v>
                      </c:pt>
                      <c:pt idx="8593">
                        <c:v>3.6708745860060956E-12</c:v>
                      </c:pt>
                      <c:pt idx="8594">
                        <c:v>3.673262889290752E-12</c:v>
                      </c:pt>
                      <c:pt idx="8595">
                        <c:v>3.6756534000794953E-12</c:v>
                      </c:pt>
                      <c:pt idx="8596">
                        <c:v>3.6780461200153121E-12</c:v>
                      </c:pt>
                      <c:pt idx="8597">
                        <c:v>3.6804410507411318E-12</c:v>
                      </c:pt>
                      <c:pt idx="8598">
                        <c:v>3.6828381938999629E-12</c:v>
                      </c:pt>
                      <c:pt idx="8599">
                        <c:v>3.6852375511347508E-12</c:v>
                      </c:pt>
                      <c:pt idx="8600">
                        <c:v>3.6876391240884475E-12</c:v>
                      </c:pt>
                      <c:pt idx="8601">
                        <c:v>3.6900429144040421E-12</c:v>
                      </c:pt>
                      <c:pt idx="8602">
                        <c:v>3.6924489237244785E-12</c:v>
                      </c:pt>
                      <c:pt idx="8603">
                        <c:v>3.6948571536927094E-12</c:v>
                      </c:pt>
                      <c:pt idx="8604">
                        <c:v>3.6972676059517215E-12</c:v>
                      </c:pt>
                      <c:pt idx="8605">
                        <c:v>3.6996802821444636E-12</c:v>
                      </c:pt>
                      <c:pt idx="8606">
                        <c:v>3.7020951839139028E-12</c:v>
                      </c:pt>
                      <c:pt idx="8607">
                        <c:v>3.7045123129030107E-12</c:v>
                      </c:pt>
                      <c:pt idx="8608">
                        <c:v>3.706931670754752E-12</c:v>
                      </c:pt>
                      <c:pt idx="8609">
                        <c:v>3.7093532591120778E-12</c:v>
                      </c:pt>
                      <c:pt idx="8610">
                        <c:v>3.7117770796179556E-12</c:v>
                      </c:pt>
                      <c:pt idx="8611">
                        <c:v>3.7142031339153533E-12</c:v>
                      </c:pt>
                      <c:pt idx="8612">
                        <c:v>3.7166314236472213E-12</c:v>
                      </c:pt>
                      <c:pt idx="8613">
                        <c:v>3.7190619504565439E-12</c:v>
                      </c:pt>
                      <c:pt idx="8614">
                        <c:v>3.7214947159862739E-12</c:v>
                      </c:pt>
                      <c:pt idx="8615">
                        <c:v>3.7239297218793785E-12</c:v>
                      </c:pt>
                      <c:pt idx="8616">
                        <c:v>3.7263669697788249E-12</c:v>
                      </c:pt>
                      <c:pt idx="8617">
                        <c:v>3.7288064613275629E-12</c:v>
                      </c:pt>
                      <c:pt idx="8618">
                        <c:v>3.7312481981685588E-12</c:v>
                      </c:pt>
                      <c:pt idx="8619">
                        <c:v>3.7336921819447839E-12</c:v>
                      </c:pt>
                      <c:pt idx="8620">
                        <c:v>3.7361384142991863E-12</c:v>
                      </c:pt>
                      <c:pt idx="8621">
                        <c:v>3.7385868968745109E-12</c:v>
                      </c:pt>
                      <c:pt idx="8622">
                        <c:v>3.7410376313290887E-12</c:v>
                      </c:pt>
                      <c:pt idx="8623">
                        <c:v>3.7434906193657992E-12</c:v>
                      </c:pt>
                      <c:pt idx="8624">
                        <c:v>3.7459458626938828E-12</c:v>
                      </c:pt>
                      <c:pt idx="8625">
                        <c:v>3.7484033630226162E-12</c:v>
                      </c:pt>
                      <c:pt idx="8626">
                        <c:v>3.7508631220612169E-12</c:v>
                      </c:pt>
                      <c:pt idx="8627">
                        <c:v>3.7533251415189626E-12</c:v>
                      </c:pt>
                      <c:pt idx="8628">
                        <c:v>3.7557894231050748E-12</c:v>
                      </c:pt>
                      <c:pt idx="8629">
                        <c:v>3.7582559685288456E-12</c:v>
                      </c:pt>
                      <c:pt idx="8630">
                        <c:v>3.7607247794994975E-12</c:v>
                      </c:pt>
                      <c:pt idx="8631">
                        <c:v>3.7631958577262862E-12</c:v>
                      </c:pt>
                      <c:pt idx="8632">
                        <c:v>3.7656692049184494E-12</c:v>
                      </c:pt>
                      <c:pt idx="8633">
                        <c:v>3.7681448227852664E-12</c:v>
                      </c:pt>
                      <c:pt idx="8634">
                        <c:v>3.7706227130359742E-12</c:v>
                      </c:pt>
                      <c:pt idx="8635">
                        <c:v>3.7731028773798323E-12</c:v>
                      </c:pt>
                      <c:pt idx="8636">
                        <c:v>3.7755853175260748E-12</c:v>
                      </c:pt>
                      <c:pt idx="8637">
                        <c:v>3.7780700351839637E-12</c:v>
                      </c:pt>
                      <c:pt idx="8638">
                        <c:v>3.7805570320627545E-12</c:v>
                      </c:pt>
                      <c:pt idx="8639">
                        <c:v>3.7830463098716853E-12</c:v>
                      </c:pt>
                      <c:pt idx="8640">
                        <c:v>3.7855378703200149E-12</c:v>
                      </c:pt>
                      <c:pt idx="8641">
                        <c:v>3.7880317151170005E-12</c:v>
                      </c:pt>
                      <c:pt idx="8642">
                        <c:v>3.7905278459718614E-12</c:v>
                      </c:pt>
                      <c:pt idx="8643">
                        <c:v>3.7930262645938945E-12</c:v>
                      </c:pt>
                      <c:pt idx="8644">
                        <c:v>3.7955269726923167E-12</c:v>
                      </c:pt>
                      <c:pt idx="8645">
                        <c:v>3.798029971976407E-12</c:v>
                      </c:pt>
                      <c:pt idx="8646">
                        <c:v>3.8005352641554016E-12</c:v>
                      </c:pt>
                      <c:pt idx="8647">
                        <c:v>3.8030428509385418E-12</c:v>
                      </c:pt>
                      <c:pt idx="8648">
                        <c:v>3.805552734035083E-12</c:v>
                      </c:pt>
                      <c:pt idx="8649">
                        <c:v>3.8080649151542827E-12</c:v>
                      </c:pt>
                      <c:pt idx="8650">
                        <c:v>3.8105793960054012E-12</c:v>
                      </c:pt>
                      <c:pt idx="8651">
                        <c:v>3.8130961782976724E-12</c:v>
                      </c:pt>
                      <c:pt idx="8652">
                        <c:v>3.8156152637403399E-12</c:v>
                      </c:pt>
                      <c:pt idx="8653">
                        <c:v>3.8181366540426964E-12</c:v>
                      </c:pt>
                      <c:pt idx="8654">
                        <c:v>3.8206603509139419E-12</c:v>
                      </c:pt>
                      <c:pt idx="8655">
                        <c:v>3.8231863560633554E-12</c:v>
                      </c:pt>
                      <c:pt idx="8656">
                        <c:v>3.8257146712001925E-12</c:v>
                      </c:pt>
                      <c:pt idx="8657">
                        <c:v>3.8282452980336928E-12</c:v>
                      </c:pt>
                      <c:pt idx="8658">
                        <c:v>3.8307782382731127E-12</c:v>
                      </c:pt>
                      <c:pt idx="8659">
                        <c:v>3.8333134936276917E-12</c:v>
                      </c:pt>
                      <c:pt idx="8660">
                        <c:v>3.8358510658066871E-12</c:v>
                      </c:pt>
                      <c:pt idx="8661">
                        <c:v>3.838390956518932E-12</c:v>
                      </c:pt>
                      <c:pt idx="8662">
                        <c:v>3.8409331674953664E-12</c:v>
                      </c:pt>
                      <c:pt idx="8663">
                        <c:v>3.8434777005114496E-12</c:v>
                      </c:pt>
                      <c:pt idx="8664">
                        <c:v>3.8460245573467395E-12</c:v>
                      </c:pt>
                      <c:pt idx="8665">
                        <c:v>3.8485737397808279E-12</c:v>
                      </c:pt>
                      <c:pt idx="8666">
                        <c:v>3.8511252495932897E-12</c:v>
                      </c:pt>
                      <c:pt idx="8667">
                        <c:v>3.8536790885636602E-12</c:v>
                      </c:pt>
                      <c:pt idx="8668">
                        <c:v>3.8562352584715135E-12</c:v>
                      </c:pt>
                      <c:pt idx="8669">
                        <c:v>3.8587937610964447E-12</c:v>
                      </c:pt>
                      <c:pt idx="8670">
                        <c:v>3.8613545982179889E-12</c:v>
                      </c:pt>
                      <c:pt idx="8671">
                        <c:v>3.8639177716157374E-12</c:v>
                      </c:pt>
                      <c:pt idx="8672">
                        <c:v>3.8664832830692488E-12</c:v>
                      </c:pt>
                      <c:pt idx="8673">
                        <c:v>3.869051134358077E-12</c:v>
                      </c:pt>
                      <c:pt idx="8674">
                        <c:v>3.8716213272618333E-12</c:v>
                      </c:pt>
                      <c:pt idx="8675">
                        <c:v>3.8741938635600375E-12</c:v>
                      </c:pt>
                      <c:pt idx="8676">
                        <c:v>3.8767687450322977E-12</c:v>
                      </c:pt>
                      <c:pt idx="8677">
                        <c:v>3.8793459734581532E-12</c:v>
                      </c:pt>
                      <c:pt idx="8678">
                        <c:v>3.8819255506171782E-12</c:v>
                      </c:pt>
                      <c:pt idx="8679">
                        <c:v>3.8845074782889466E-12</c:v>
                      </c:pt>
                      <c:pt idx="8680">
                        <c:v>3.8870917582530124E-12</c:v>
                      </c:pt>
                      <c:pt idx="8681">
                        <c:v>3.8896783922889706E-12</c:v>
                      </c:pt>
                      <c:pt idx="8682">
                        <c:v>3.8922673821763751E-12</c:v>
                      </c:pt>
                      <c:pt idx="8683">
                        <c:v>3.8948587296948016E-12</c:v>
                      </c:pt>
                      <c:pt idx="8684">
                        <c:v>3.8974524366238032E-12</c:v>
                      </c:pt>
                      <c:pt idx="8685">
                        <c:v>3.9000485047429362E-12</c:v>
                      </c:pt>
                      <c:pt idx="8686">
                        <c:v>3.902646935831815E-12</c:v>
                      </c:pt>
                      <c:pt idx="8687">
                        <c:v>3.9052477316699709E-12</c:v>
                      </c:pt>
                      <c:pt idx="8688">
                        <c:v>3.9078508940369643E-12</c:v>
                      </c:pt>
                      <c:pt idx="8689">
                        <c:v>3.9104564247124047E-12</c:v>
                      </c:pt>
                      <c:pt idx="8690">
                        <c:v>3.9130643254758291E-12</c:v>
                      </c:pt>
                      <c:pt idx="8691">
                        <c:v>3.9156745981068116E-12</c:v>
                      </c:pt>
                      <c:pt idx="8692">
                        <c:v>3.918287244384906E-12</c:v>
                      </c:pt>
                      <c:pt idx="8693">
                        <c:v>3.9209022660897099E-12</c:v>
                      </c:pt>
                      <c:pt idx="8694">
                        <c:v>3.9235196650007932E-12</c:v>
                      </c:pt>
                      <c:pt idx="8695">
                        <c:v>3.9261394428976929E-12</c:v>
                      </c:pt>
                      <c:pt idx="8696">
                        <c:v>3.9287616015599847E-12</c:v>
                      </c:pt>
                      <c:pt idx="8697">
                        <c:v>3.9313861427672596E-12</c:v>
                      </c:pt>
                      <c:pt idx="8698">
                        <c:v>3.9340130682990578E-12</c:v>
                      </c:pt>
                      <c:pt idx="8699">
                        <c:v>3.9366423799349678E-12</c:v>
                      </c:pt>
                      <c:pt idx="8700">
                        <c:v>3.9392740794545477E-12</c:v>
                      </c:pt>
                      <c:pt idx="8701">
                        <c:v>3.9419081686367527E-12</c:v>
                      </c:pt>
                      <c:pt idx="8702">
                        <c:v>3.9445446492904369E-12</c:v>
                      </c:pt>
                      <c:pt idx="8703">
                        <c:v>3.9471835232680617E-12</c:v>
                      </c:pt>
                      <c:pt idx="8704">
                        <c:v>3.9498247924244406E-12</c:v>
                      </c:pt>
                      <c:pt idx="8705">
                        <c:v>3.9524684586144681E-12</c:v>
                      </c:pt>
                      <c:pt idx="8706">
                        <c:v>3.9551145236929406E-12</c:v>
                      </c:pt>
                      <c:pt idx="8707">
                        <c:v>3.9577629895147292E-12</c:v>
                      </c:pt>
                      <c:pt idx="8708">
                        <c:v>3.9604138579346499E-12</c:v>
                      </c:pt>
                      <c:pt idx="8709">
                        <c:v>3.9630671308075793E-12</c:v>
                      </c:pt>
                      <c:pt idx="8710">
                        <c:v>3.9657228099883099E-12</c:v>
                      </c:pt>
                      <c:pt idx="8711">
                        <c:v>3.9683808973317151E-12</c:v>
                      </c:pt>
                      <c:pt idx="8712">
                        <c:v>3.9710413946926497E-12</c:v>
                      </c:pt>
                      <c:pt idx="8713">
                        <c:v>3.9737043039259102E-12</c:v>
                      </c:pt>
                      <c:pt idx="8714">
                        <c:v>3.976369626886371E-12</c:v>
                      </c:pt>
                      <c:pt idx="8715">
                        <c:v>3.9790373654288826E-12</c:v>
                      </c:pt>
                      <c:pt idx="8716">
                        <c:v>3.9817075214082442E-12</c:v>
                      </c:pt>
                      <c:pt idx="8717">
                        <c:v>3.9843800966793284E-12</c:v>
                      </c:pt>
                      <c:pt idx="8718">
                        <c:v>3.9870550930969696E-12</c:v>
                      </c:pt>
                      <c:pt idx="8719">
                        <c:v>3.989732512516021E-12</c:v>
                      </c:pt>
                      <c:pt idx="8720">
                        <c:v>3.9924123567913003E-12</c:v>
                      </c:pt>
                      <c:pt idx="8721">
                        <c:v>3.9950946277776591E-12</c:v>
                      </c:pt>
                      <c:pt idx="8722">
                        <c:v>3.9977793273299335E-12</c:v>
                      </c:pt>
                      <c:pt idx="8723">
                        <c:v>4.0004664573029969E-12</c:v>
                      </c:pt>
                      <c:pt idx="8724">
                        <c:v>4.0031560195516434E-12</c:v>
                      </c:pt>
                      <c:pt idx="8725">
                        <c:v>4.0058480159307296E-12</c:v>
                      </c:pt>
                      <c:pt idx="8726">
                        <c:v>4.0085424482951077E-12</c:v>
                      </c:pt>
                      <c:pt idx="8727">
                        <c:v>4.0112393184996131E-12</c:v>
                      </c:pt>
                      <c:pt idx="8728">
                        <c:v>4.0139386283991006E-12</c:v>
                      </c:pt>
                      <c:pt idx="8729">
                        <c:v>4.0166403798483838E-12</c:v>
                      </c:pt>
                      <c:pt idx="8730">
                        <c:v>4.0193445747023377E-12</c:v>
                      </c:pt>
                      <c:pt idx="8731">
                        <c:v>4.0220512148157573E-12</c:v>
                      </c:pt>
                      <c:pt idx="8732">
                        <c:v>4.0247603020435361E-12</c:v>
                      </c:pt>
                      <c:pt idx="8733">
                        <c:v>4.0274718382404699E-12</c:v>
                      </c:pt>
                      <c:pt idx="8734">
                        <c:v>4.0301858252614321E-12</c:v>
                      </c:pt>
                      <c:pt idx="8735">
                        <c:v>4.0329022649612355E-12</c:v>
                      </c:pt>
                      <c:pt idx="8736">
                        <c:v>4.0356211591947583E-12</c:v>
                      </c:pt>
                      <c:pt idx="8737">
                        <c:v>4.0383425098168117E-12</c:v>
                      </c:pt>
                      <c:pt idx="8738">
                        <c:v>4.0410663186822342E-12</c:v>
                      </c:pt>
                      <c:pt idx="8739">
                        <c:v>4.0437925876458951E-12</c:v>
                      </c:pt>
                      <c:pt idx="8740">
                        <c:v>4.0465213185626123E-12</c:v>
                      </c:pt>
                      <c:pt idx="8741">
                        <c:v>4.0492525132863387E-12</c:v>
                      </c:pt>
                      <c:pt idx="8742">
                        <c:v>4.0519861737103238E-12</c:v>
                      </c:pt>
                      <c:pt idx="8743">
                        <c:v>4.0547223017697946E-12</c:v>
                      </c:pt>
                      <c:pt idx="8744">
                        <c:v>4.0574608994010749E-12</c:v>
                      </c:pt>
                      <c:pt idx="8745">
                        <c:v>4.0602019685405106E-12</c:v>
                      </c:pt>
                      <c:pt idx="8746">
                        <c:v>4.0629455111244306E-12</c:v>
                      </c:pt>
                      <c:pt idx="8747">
                        <c:v>4.0656915290891782E-12</c:v>
                      </c:pt>
                      <c:pt idx="8748">
                        <c:v>4.0684400243710451E-12</c:v>
                      </c:pt>
                      <c:pt idx="8749">
                        <c:v>4.071190998906394E-12</c:v>
                      </c:pt>
                      <c:pt idx="8750">
                        <c:v>4.0739444546315701E-12</c:v>
                      </c:pt>
                      <c:pt idx="8751">
                        <c:v>4.0767003934828641E-12</c:v>
                      </c:pt>
                      <c:pt idx="8752">
                        <c:v>4.0794588173966404E-12</c:v>
                      </c:pt>
                      <c:pt idx="8753">
                        <c:v>4.0822197283092255E-12</c:v>
                      </c:pt>
                      <c:pt idx="8754">
                        <c:v>4.0849831281569473E-12</c:v>
                      </c:pt>
                      <c:pt idx="8755">
                        <c:v>4.087749018876113E-12</c:v>
                      </c:pt>
                      <c:pt idx="8756">
                        <c:v>4.0905174024030868E-12</c:v>
                      </c:pt>
                      <c:pt idx="8757">
                        <c:v>4.0932882806741969E-12</c:v>
                      </c:pt>
                      <c:pt idx="8758">
                        <c:v>4.096061655625768E-12</c:v>
                      </c:pt>
                      <c:pt idx="8759">
                        <c:v>4.0988375291941306E-12</c:v>
                      </c:pt>
                      <c:pt idx="8760">
                        <c:v>4.101615903315628E-12</c:v>
                      </c:pt>
                      <c:pt idx="8761">
                        <c:v>4.1043967799265681E-12</c:v>
                      </c:pt>
                      <c:pt idx="8762">
                        <c:v>4.1071801609632967E-12</c:v>
                      </c:pt>
                      <c:pt idx="8763">
                        <c:v>4.1099660483621435E-12</c:v>
                      </c:pt>
                      <c:pt idx="8764">
                        <c:v>4.1127544440594501E-12</c:v>
                      </c:pt>
                      <c:pt idx="8765">
                        <c:v>4.1155453499915262E-12</c:v>
                      </c:pt>
                      <c:pt idx="8766">
                        <c:v>4.118338768094719E-12</c:v>
                      </c:pt>
                      <c:pt idx="8767">
                        <c:v>4.1211347003053719E-12</c:v>
                      </c:pt>
                      <c:pt idx="8768">
                        <c:v>4.1239331485597953E-12</c:v>
                      </c:pt>
                      <c:pt idx="8769">
                        <c:v>4.1267341147943148E-12</c:v>
                      </c:pt>
                      <c:pt idx="8770">
                        <c:v>4.1295376009452768E-12</c:v>
                      </c:pt>
                      <c:pt idx="8771">
                        <c:v>4.1323436089490257E-12</c:v>
                      </c:pt>
                      <c:pt idx="8772">
                        <c:v>4.1351521407418709E-12</c:v>
                      </c:pt>
                      <c:pt idx="8773">
                        <c:v>4.1379631982601606E-12</c:v>
                      </c:pt>
                      <c:pt idx="8774">
                        <c:v>4.140776783440197E-12</c:v>
                      </c:pt>
                      <c:pt idx="8775">
                        <c:v>4.1435928982183468E-12</c:v>
                      </c:pt>
                      <c:pt idx="8776">
                        <c:v>4.1464115445309213E-12</c:v>
                      </c:pt>
                      <c:pt idx="8777">
                        <c:v>4.1492327243142637E-12</c:v>
                      </c:pt>
                      <c:pt idx="8778">
                        <c:v>4.1520564395046819E-12</c:v>
                      </c:pt>
                      <c:pt idx="8779">
                        <c:v>4.1548826920385418E-12</c:v>
                      </c:pt>
                      <c:pt idx="8780">
                        <c:v>4.157711483852149E-12</c:v>
                      </c:pt>
                      <c:pt idx="8781">
                        <c:v>4.1605428168803571E-12</c:v>
                      </c:pt>
                      <c:pt idx="8782">
                        <c:v>4.163376693109214E-12</c:v>
                      </c:pt>
                      <c:pt idx="8783">
                        <c:v>4.1662131145642103E-12</c:v>
                      </c:pt>
                      <c:pt idx="8784">
                        <c:v>4.1690520832711032E-12</c:v>
                      </c:pt>
                      <c:pt idx="8785">
                        <c:v>4.1718936012556573E-12</c:v>
                      </c:pt>
                      <c:pt idx="8786">
                        <c:v>4.174737670543654E-12</c:v>
                      </c:pt>
                      <c:pt idx="8787">
                        <c:v>4.1775842931608563E-12</c:v>
                      </c:pt>
                      <c:pt idx="8788">
                        <c:v>4.1804334711330059E-12</c:v>
                      </c:pt>
                      <c:pt idx="8789">
                        <c:v>4.1832852064858861E-12</c:v>
                      </c:pt>
                      <c:pt idx="8790">
                        <c:v>4.1861395012452581E-12</c:v>
                      </c:pt>
                      <c:pt idx="8791">
                        <c:v>4.1889963574368832E-12</c:v>
                      </c:pt>
                      <c:pt idx="8792">
                        <c:v>4.1918557770865436E-12</c:v>
                      </c:pt>
                      <c:pt idx="8793">
                        <c:v>4.1947177622199845E-12</c:v>
                      </c:pt>
                      <c:pt idx="8794">
                        <c:v>4.1975823148629647E-12</c:v>
                      </c:pt>
                      <c:pt idx="8795">
                        <c:v>4.2004494370412682E-12</c:v>
                      </c:pt>
                      <c:pt idx="8796">
                        <c:v>4.2033191307806756E-12</c:v>
                      </c:pt>
                      <c:pt idx="8797">
                        <c:v>4.2061913981069126E-12</c:v>
                      </c:pt>
                      <c:pt idx="8798">
                        <c:v>4.2090662410457576E-12</c:v>
                      </c:pt>
                      <c:pt idx="8799">
                        <c:v>4.2119436616229927E-12</c:v>
                      </c:pt>
                      <c:pt idx="8800">
                        <c:v>4.2148236618643631E-12</c:v>
                      </c:pt>
                      <c:pt idx="8801">
                        <c:v>4.2177062437956487E-12</c:v>
                      </c:pt>
                      <c:pt idx="8802">
                        <c:v>4.2205914094426123E-12</c:v>
                      </c:pt>
                      <c:pt idx="8803">
                        <c:v>4.2234791608309975E-12</c:v>
                      </c:pt>
                      <c:pt idx="8804">
                        <c:v>4.2263694999865842E-12</c:v>
                      </c:pt>
                      <c:pt idx="8805">
                        <c:v>4.2292624289351553E-12</c:v>
                      </c:pt>
                      <c:pt idx="8806">
                        <c:v>4.2321579497024529E-12</c:v>
                      </c:pt>
                      <c:pt idx="8807">
                        <c:v>4.2350560643142406E-12</c:v>
                      </c:pt>
                      <c:pt idx="8808">
                        <c:v>4.2379567747962983E-12</c:v>
                      </c:pt>
                      <c:pt idx="8809">
                        <c:v>4.2408600831743913E-12</c:v>
                      </c:pt>
                      <c:pt idx="8810">
                        <c:v>4.2437659914742784E-12</c:v>
                      </c:pt>
                      <c:pt idx="8811">
                        <c:v>4.2466745017217218E-12</c:v>
                      </c:pt>
                      <c:pt idx="8812">
                        <c:v>4.2495856159424682E-12</c:v>
                      </c:pt>
                      <c:pt idx="8813">
                        <c:v>4.2524993361623354E-12</c:v>
                      </c:pt>
                      <c:pt idx="8814">
                        <c:v>4.2554156644070459E-12</c:v>
                      </c:pt>
                      <c:pt idx="8815">
                        <c:v>4.2583346027023651E-12</c:v>
                      </c:pt>
                      <c:pt idx="8816">
                        <c:v>4.2612561530740703E-12</c:v>
                      </c:pt>
                      <c:pt idx="8817">
                        <c:v>4.2641803175479479E-12</c:v>
                      </c:pt>
                      <c:pt idx="8818">
                        <c:v>4.2671070981497181E-12</c:v>
                      </c:pt>
                      <c:pt idx="8819">
                        <c:v>4.2700364969051654E-12</c:v>
                      </c:pt>
                      <c:pt idx="8820">
                        <c:v>4.2729685158400649E-12</c:v>
                      </c:pt>
                      <c:pt idx="8821">
                        <c:v>4.2759031569773442E-12</c:v>
                      </c:pt>
                      <c:pt idx="8822">
                        <c:v>4.2788404224071852E-12</c:v>
                      </c:pt>
                      <c:pt idx="8823">
                        <c:v>4.2817803142551102E-12</c:v>
                      </c:pt>
                      <c:pt idx="8824">
                        <c:v>4.2847228346466097E-12</c:v>
                      </c:pt>
                      <c:pt idx="8825">
                        <c:v>4.2876679857072158E-12</c:v>
                      </c:pt>
                      <c:pt idx="8826">
                        <c:v>4.2906157695624028E-12</c:v>
                      </c:pt>
                      <c:pt idx="8827">
                        <c:v>4.2935661883377074E-12</c:v>
                      </c:pt>
                      <c:pt idx="8828">
                        <c:v>4.2965192441586382E-12</c:v>
                      </c:pt>
                      <c:pt idx="8829">
                        <c:v>4.2994749391507093E-12</c:v>
                      </c:pt>
                      <c:pt idx="8830">
                        <c:v>4.3024332754394184E-12</c:v>
                      </c:pt>
                      <c:pt idx="8831">
                        <c:v>4.3053942551502952E-12</c:v>
                      </c:pt>
                      <c:pt idx="8832">
                        <c:v>4.3083578804088343E-12</c:v>
                      </c:pt>
                      <c:pt idx="8833">
                        <c:v>4.3113241533405489E-12</c:v>
                      </c:pt>
                      <c:pt idx="8834">
                        <c:v>4.3142930760709533E-12</c:v>
                      </c:pt>
                      <c:pt idx="8835">
                        <c:v>4.3172646507255606E-12</c:v>
                      </c:pt>
                      <c:pt idx="8836">
                        <c:v>4.3202388794298849E-12</c:v>
                      </c:pt>
                      <c:pt idx="8837">
                        <c:v>4.3232157643094162E-12</c:v>
                      </c:pt>
                      <c:pt idx="8838">
                        <c:v>4.3261953074896943E-12</c:v>
                      </c:pt>
                      <c:pt idx="8839">
                        <c:v>4.329177511096206E-12</c:v>
                      </c:pt>
                      <c:pt idx="8840">
                        <c:v>4.33216237725447E-12</c:v>
                      </c:pt>
                      <c:pt idx="8841">
                        <c:v>4.3351499080899982E-12</c:v>
                      </c:pt>
                      <c:pt idx="8842">
                        <c:v>4.3381401057283223E-12</c:v>
                      </c:pt>
                      <c:pt idx="8843">
                        <c:v>4.341132972294916E-12</c:v>
                      </c:pt>
                      <c:pt idx="8844">
                        <c:v>4.344128509915317E-12</c:v>
                      </c:pt>
                      <c:pt idx="8845">
                        <c:v>4.347126720715015E-12</c:v>
                      </c:pt>
                      <c:pt idx="8846">
                        <c:v>4.3501276068195435E-12</c:v>
                      </c:pt>
                      <c:pt idx="8847">
                        <c:v>4.3531311703543965E-12</c:v>
                      </c:pt>
                      <c:pt idx="8848">
                        <c:v>4.3561374134451073E-12</c:v>
                      </c:pt>
                      <c:pt idx="8849">
                        <c:v>4.3591463382171506E-12</c:v>
                      </c:pt>
                      <c:pt idx="8850">
                        <c:v>4.362157946796059E-12</c:v>
                      </c:pt>
                      <c:pt idx="8851">
                        <c:v>4.3651722413073473E-12</c:v>
                      </c:pt>
                      <c:pt idx="8852">
                        <c:v>4.3681892238765257E-12</c:v>
                      </c:pt>
                      <c:pt idx="8853">
                        <c:v>4.3712088966290913E-12</c:v>
                      </c:pt>
                      <c:pt idx="8854">
                        <c:v>4.3742312616905565E-12</c:v>
                      </c:pt>
                      <c:pt idx="8855">
                        <c:v>4.377256321186454E-12</c:v>
                      </c:pt>
                      <c:pt idx="8856">
                        <c:v>4.3802840772422769E-12</c:v>
                      </c:pt>
                      <c:pt idx="8857">
                        <c:v>4.3833145319835216E-12</c:v>
                      </c:pt>
                      <c:pt idx="8858">
                        <c:v>4.3863476875357377E-12</c:v>
                      </c:pt>
                      <c:pt idx="8859">
                        <c:v>4.389383546024402E-12</c:v>
                      </c:pt>
                      <c:pt idx="8860">
                        <c:v>4.3924221095745223E-12</c:v>
                      </c:pt>
                      <c:pt idx="8861">
                        <c:v>4.3954633803076269E-12</c:v>
                      </c:pt>
                      <c:pt idx="8862">
                        <c:v>4.3985073604320611E-12</c:v>
                      </c:pt>
                      <c:pt idx="8863">
                        <c:v>4.4015540521866821E-12</c:v>
                      </c:pt>
                      <c:pt idx="8864">
                        <c:v>4.4046034578102947E-12</c:v>
                      </c:pt>
                      <c:pt idx="8865">
                        <c:v>4.4076555795417617E-12</c:v>
                      </c:pt>
                      <c:pt idx="8866">
                        <c:v>4.4107104196198684E-12</c:v>
                      </c:pt>
                      <c:pt idx="8867">
                        <c:v>4.4137679802834931E-12</c:v>
                      </c:pt>
                      <c:pt idx="8868">
                        <c:v>4.4168282637714405E-12</c:v>
                      </c:pt>
                      <c:pt idx="8869">
                        <c:v>4.4198912723225355E-12</c:v>
                      </c:pt>
                      <c:pt idx="8870">
                        <c:v>4.4229570081756192E-12</c:v>
                      </c:pt>
                      <c:pt idx="8871">
                        <c:v>4.4260254735695132E-12</c:v>
                      </c:pt>
                      <c:pt idx="8872">
                        <c:v>4.4290966707430788E-12</c:v>
                      </c:pt>
                      <c:pt idx="8873">
                        <c:v>4.4321706019351038E-12</c:v>
                      </c:pt>
                      <c:pt idx="8874">
                        <c:v>4.4352472693844285E-12</c:v>
                      </c:pt>
                      <c:pt idx="8875">
                        <c:v>4.4383266753299148E-12</c:v>
                      </c:pt>
                      <c:pt idx="8876">
                        <c:v>4.4414088220103474E-12</c:v>
                      </c:pt>
                      <c:pt idx="8877">
                        <c:v>4.4444937116646052E-12</c:v>
                      </c:pt>
                      <c:pt idx="8878">
                        <c:v>4.4475813465314753E-12</c:v>
                      </c:pt>
                      <c:pt idx="8879">
                        <c:v>4.450671728849797E-12</c:v>
                      </c:pt>
                      <c:pt idx="8880">
                        <c:v>4.4537648608584154E-12</c:v>
                      </c:pt>
                      <c:pt idx="8881">
                        <c:v>4.4568607447961539E-12</c:v>
                      </c:pt>
                      <c:pt idx="8882">
                        <c:v>4.4599593829018536E-12</c:v>
                      </c:pt>
                      <c:pt idx="8883">
                        <c:v>4.463060777414336E-12</c:v>
                      </c:pt>
                      <c:pt idx="8884">
                        <c:v>4.4661649305724093E-12</c:v>
                      </c:pt>
                      <c:pt idx="8885">
                        <c:v>4.4692718446149482E-12</c:v>
                      </c:pt>
                      <c:pt idx="8886">
                        <c:v>4.4723815217807415E-12</c:v>
                      </c:pt>
                      <c:pt idx="8887">
                        <c:v>4.4754939643086318E-12</c:v>
                      </c:pt>
                      <c:pt idx="8888">
                        <c:v>4.4786091744374578E-12</c:v>
                      </c:pt>
                      <c:pt idx="8889">
                        <c:v>4.4817271544060661E-12</c:v>
                      </c:pt>
                      <c:pt idx="8890">
                        <c:v>4.4848479064532397E-12</c:v>
                      </c:pt>
                      <c:pt idx="8891">
                        <c:v>4.487971432817856E-12</c:v>
                      </c:pt>
                      <c:pt idx="8892">
                        <c:v>4.4910977357387229E-12</c:v>
                      </c:pt>
                      <c:pt idx="8893">
                        <c:v>4.4942268174546823E-12</c:v>
                      </c:pt>
                      <c:pt idx="8894">
                        <c:v>4.4973586802045374E-12</c:v>
                      </c:pt>
                      <c:pt idx="8895">
                        <c:v>4.5004933262271485E-12</c:v>
                      </c:pt>
                      <c:pt idx="8896">
                        <c:v>4.5036307577613407E-12</c:v>
                      </c:pt>
                      <c:pt idx="8897">
                        <c:v>4.5067709770459145E-12</c:v>
                      </c:pt>
                      <c:pt idx="8898">
                        <c:v>4.509913986319736E-12</c:v>
                      </c:pt>
                      <c:pt idx="8899">
                        <c:v>4.5130597878216239E-12</c:v>
                      </c:pt>
                      <c:pt idx="8900">
                        <c:v>4.5162083837880885E-12</c:v>
                      </c:pt>
                      <c:pt idx="8901">
                        <c:v>4.5193597764542632E-12</c:v>
                      </c:pt>
                      <c:pt idx="8902">
                        <c:v>4.5225139681648545E-12</c:v>
                      </c:pt>
                      <c:pt idx="8903">
                        <c:v>4.5256709612900975E-12</c:v>
                      </c:pt>
                      <c:pt idx="8904">
                        <c:v>4.5288307582001926E-12</c:v>
                      </c:pt>
                      <c:pt idx="8905">
                        <c:v>4.5319933612653508E-12</c:v>
                      </c:pt>
                      <c:pt idx="8906">
                        <c:v>4.5351587728558371E-12</c:v>
                      </c:pt>
                      <c:pt idx="8907">
                        <c:v>4.5383269953418382E-12</c:v>
                      </c:pt>
                      <c:pt idx="8908">
                        <c:v>4.5414980310935828E-12</c:v>
                      </c:pt>
                      <c:pt idx="8909">
                        <c:v>4.5446718824812954E-12</c:v>
                      </c:pt>
                      <c:pt idx="8910">
                        <c:v>4.5478485518752066E-12</c:v>
                      </c:pt>
                      <c:pt idx="8911">
                        <c:v>4.551028041645519E-12</c:v>
                      </c:pt>
                      <c:pt idx="8912">
                        <c:v>4.554210354162484E-12</c:v>
                      </c:pt>
                      <c:pt idx="8913">
                        <c:v>4.5573954917963028E-12</c:v>
                      </c:pt>
                      <c:pt idx="8914">
                        <c:v>4.5605834569171871E-12</c:v>
                      </c:pt>
                      <c:pt idx="8915">
                        <c:v>4.5637742518953827E-12</c:v>
                      </c:pt>
                      <c:pt idx="8916">
                        <c:v>4.5669678791011149E-12</c:v>
                      </c:pt>
                      <c:pt idx="8917">
                        <c:v>4.5701643409045729E-12</c:v>
                      </c:pt>
                      <c:pt idx="8918">
                        <c:v>4.5733636396760015E-12</c:v>
                      </c:pt>
                      <c:pt idx="8919">
                        <c:v>4.5765657777856302E-12</c:v>
                      </c:pt>
                      <c:pt idx="8920">
                        <c:v>4.5797707576036635E-12</c:v>
                      </c:pt>
                      <c:pt idx="8921">
                        <c:v>4.5829785815003487E-12</c:v>
                      </c:pt>
                      <c:pt idx="8922">
                        <c:v>4.5861892518458732E-12</c:v>
                      </c:pt>
                      <c:pt idx="8923">
                        <c:v>4.5894027710104657E-12</c:v>
                      </c:pt>
                      <c:pt idx="8924">
                        <c:v>4.5926191413643913E-12</c:v>
                      </c:pt>
                      <c:pt idx="8925">
                        <c:v>4.5958383652778149E-12</c:v>
                      </c:pt>
                      <c:pt idx="8926">
                        <c:v>4.5990604451209877E-12</c:v>
                      </c:pt>
                      <c:pt idx="8927">
                        <c:v>4.6022853832641134E-12</c:v>
                      </c:pt>
                      <c:pt idx="8928">
                        <c:v>4.6055131820774596E-12</c:v>
                      </c:pt>
                      <c:pt idx="8929">
                        <c:v>4.608743843931195E-12</c:v>
                      </c:pt>
                      <c:pt idx="8930">
                        <c:v>4.6119773711955645E-12</c:v>
                      </c:pt>
                      <c:pt idx="8931">
                        <c:v>4.6152137662407961E-12</c:v>
                      </c:pt>
                      <c:pt idx="8932">
                        <c:v>4.6184530314371152E-12</c:v>
                      </c:pt>
                      <c:pt idx="8933">
                        <c:v>4.6216951691547125E-12</c:v>
                      </c:pt>
                      <c:pt idx="8934">
                        <c:v>4.6249401817638482E-12</c:v>
                      </c:pt>
                      <c:pt idx="8935">
                        <c:v>4.6281880716347154E-12</c:v>
                      </c:pt>
                      <c:pt idx="8936">
                        <c:v>4.6314388411375607E-12</c:v>
                      </c:pt>
                      <c:pt idx="8937">
                        <c:v>4.6346924926425869E-12</c:v>
                      </c:pt>
                      <c:pt idx="8938">
                        <c:v>4.6379490285200234E-12</c:v>
                      </c:pt>
                      <c:pt idx="8939">
                        <c:v>4.6412084511400787E-12</c:v>
                      </c:pt>
                      <c:pt idx="8940">
                        <c:v>4.6444707628665379E-12</c:v>
                      </c:pt>
                      <c:pt idx="8941">
                        <c:v>4.6477359660692733E-12</c:v>
                      </c:pt>
                      <c:pt idx="8942">
                        <c:v>4.6510040632538457E-12</c:v>
                      </c:pt>
                      <c:pt idx="8943">
                        <c:v>4.65427505694619E-12</c:v>
                      </c:pt>
                      <c:pt idx="8944">
                        <c:v>4.6575489496721847E-12</c:v>
                      </c:pt>
                      <c:pt idx="8945">
                        <c:v>4.6608257439577445E-12</c:v>
                      </c:pt>
                      <c:pt idx="8946">
                        <c:v>4.664105442328764E-12</c:v>
                      </c:pt>
                      <c:pt idx="8947">
                        <c:v>4.6673880473111408E-12</c:v>
                      </c:pt>
                      <c:pt idx="8948">
                        <c:v>4.6706735614307915E-12</c:v>
                      </c:pt>
                      <c:pt idx="8949">
                        <c:v>4.6739619872135959E-12</c:v>
                      </c:pt>
                      <c:pt idx="8950">
                        <c:v>4.6772533271854633E-12</c:v>
                      </c:pt>
                      <c:pt idx="8951">
                        <c:v>4.6805475838722969E-12</c:v>
                      </c:pt>
                      <c:pt idx="8952">
                        <c:v>4.6838447597999866E-12</c:v>
                      </c:pt>
                      <c:pt idx="8953">
                        <c:v>4.6871448574944536E-12</c:v>
                      </c:pt>
                      <c:pt idx="8954">
                        <c:v>4.6904478794815907E-12</c:v>
                      </c:pt>
                      <c:pt idx="8955">
                        <c:v>4.6937538282872764E-12</c:v>
                      </c:pt>
                      <c:pt idx="8956">
                        <c:v>4.6970627064374488E-12</c:v>
                      </c:pt>
                      <c:pt idx="8957">
                        <c:v>4.7003745164579807E-12</c:v>
                      </c:pt>
                      <c:pt idx="8958">
                        <c:v>4.7036892608747699E-12</c:v>
                      </c:pt>
                      <c:pt idx="8959">
                        <c:v>4.7070069422137521E-12</c:v>
                      </c:pt>
                      <c:pt idx="8960">
                        <c:v>4.7103275630007839E-12</c:v>
                      </c:pt>
                      <c:pt idx="8961">
                        <c:v>4.7136511257618027E-12</c:v>
                      </c:pt>
                      <c:pt idx="8962">
                        <c:v>4.7169776330226852E-12</c:v>
                      </c:pt>
                      <c:pt idx="8963">
                        <c:v>4.720307087309343E-12</c:v>
                      </c:pt>
                      <c:pt idx="8964">
                        <c:v>4.723639491147677E-12</c:v>
                      </c:pt>
                      <c:pt idx="8965">
                        <c:v>4.7269748470635835E-12</c:v>
                      </c:pt>
                      <c:pt idx="8966">
                        <c:v>4.7303131575829562E-12</c:v>
                      </c:pt>
                      <c:pt idx="8967">
                        <c:v>4.7336544252317332E-12</c:v>
                      </c:pt>
                      <c:pt idx="8968">
                        <c:v>4.736998652535751E-12</c:v>
                      </c:pt>
                      <c:pt idx="8969">
                        <c:v>4.7403458420209663E-12</c:v>
                      </c:pt>
                      <c:pt idx="8970">
                        <c:v>4.7436959962132526E-12</c:v>
                      </c:pt>
                      <c:pt idx="8971">
                        <c:v>4.7470491176385295E-12</c:v>
                      </c:pt>
                      <c:pt idx="8972">
                        <c:v>4.750405208822669E-12</c:v>
                      </c:pt>
                      <c:pt idx="8973">
                        <c:v>4.7537642722915932E-12</c:v>
                      </c:pt>
                      <c:pt idx="8974">
                        <c:v>4.757126310571194E-12</c:v>
                      </c:pt>
                      <c:pt idx="8975">
                        <c:v>4.7604913261873717E-12</c:v>
                      </c:pt>
                      <c:pt idx="8976">
                        <c:v>4.7638593216660379E-12</c:v>
                      </c:pt>
                      <c:pt idx="8977">
                        <c:v>4.7672302995330927E-12</c:v>
                      </c:pt>
                      <c:pt idx="8978">
                        <c:v>4.7706042623144283E-12</c:v>
                      </c:pt>
                      <c:pt idx="8979">
                        <c:v>4.7739812125359473E-12</c:v>
                      </c:pt>
                      <c:pt idx="8980">
                        <c:v>4.7773611527089757E-12</c:v>
                      </c:pt>
                      <c:pt idx="8981">
                        <c:v>4.780744085368238E-12</c:v>
                      </c:pt>
                      <c:pt idx="8982">
                        <c:v>4.7841300132135573E-12</c:v>
                      </c:pt>
                      <c:pt idx="8983">
                        <c:v>4.7875189389594115E-12</c:v>
                      </c:pt>
                      <c:pt idx="8984">
                        <c:v>4.7909108653202585E-12</c:v>
                      </c:pt>
                      <c:pt idx="8985">
                        <c:v>4.7943057950105592E-12</c:v>
                      </c:pt>
                      <c:pt idx="8986">
                        <c:v>4.7977037307447514E-12</c:v>
                      </c:pt>
                      <c:pt idx="8987">
                        <c:v>4.8011046752373331E-12</c:v>
                      </c:pt>
                      <c:pt idx="8988">
                        <c:v>4.8045086312027444E-12</c:v>
                      </c:pt>
                      <c:pt idx="8989">
                        <c:v>4.8079156013554237E-12</c:v>
                      </c:pt>
                      <c:pt idx="8990">
                        <c:v>4.8113255884098879E-12</c:v>
                      </c:pt>
                      <c:pt idx="8991">
                        <c:v>4.8147385950805575E-12</c:v>
                      </c:pt>
                      <c:pt idx="8992">
                        <c:v>4.818154624081892E-12</c:v>
                      </c:pt>
                      <c:pt idx="8993">
                        <c:v>4.8215736781283693E-12</c:v>
                      </c:pt>
                      <c:pt idx="8994">
                        <c:v>4.8249957599344465E-12</c:v>
                      </c:pt>
                      <c:pt idx="8995">
                        <c:v>4.8284208722145661E-12</c:v>
                      </c:pt>
                      <c:pt idx="8996">
                        <c:v>4.8318490176832229E-12</c:v>
                      </c:pt>
                      <c:pt idx="8997">
                        <c:v>4.8352801990548392E-12</c:v>
                      </c:pt>
                      <c:pt idx="8998">
                        <c:v>4.8387144190439117E-12</c:v>
                      </c:pt>
                      <c:pt idx="8999">
                        <c:v>4.8421516803648779E-12</c:v>
                      </c:pt>
                      <c:pt idx="9000">
                        <c:v>4.845591985732219E-12</c:v>
                      </c:pt>
                      <c:pt idx="9001">
                        <c:v>4.8490353378603557E-12</c:v>
                      </c:pt>
                      <c:pt idx="9002">
                        <c:v>4.8524817394638016E-12</c:v>
                      </c:pt>
                      <c:pt idx="9003">
                        <c:v>4.8559311932569789E-12</c:v>
                      </c:pt>
                      <c:pt idx="9004">
                        <c:v>4.8593837019543656E-12</c:v>
                      </c:pt>
                      <c:pt idx="9005">
                        <c:v>4.8628392682704187E-12</c:v>
                      </c:pt>
                      <c:pt idx="9006">
                        <c:v>4.8662978949196E-12</c:v>
                      </c:pt>
                      <c:pt idx="9007">
                        <c:v>4.869759584616365E-12</c:v>
                      </c:pt>
                      <c:pt idx="9008">
                        <c:v>4.873224340075177E-12</c:v>
                      </c:pt>
                      <c:pt idx="9009">
                        <c:v>4.8766921640104915E-12</c:v>
                      </c:pt>
                      <c:pt idx="9010">
                        <c:v>4.8801630591367865E-12</c:v>
                      </c:pt>
                      <c:pt idx="9011">
                        <c:v>4.8836370281685027E-12</c:v>
                      </c:pt>
                      <c:pt idx="9012">
                        <c:v>4.887114073820119E-12</c:v>
                      </c:pt>
                      <c:pt idx="9013">
                        <c:v>4.8905941988060739E-12</c:v>
                      </c:pt>
                      <c:pt idx="9014">
                        <c:v>4.8940774058408461E-12</c:v>
                      </c:pt>
                      <c:pt idx="9015">
                        <c:v>4.8975636976388934E-12</c:v>
                      </c:pt>
                      <c:pt idx="9016">
                        <c:v>4.9010530769146947E-12</c:v>
                      </c:pt>
                      <c:pt idx="9017">
                        <c:v>4.9045455463826689E-12</c:v>
                      </c:pt>
                      <c:pt idx="9018">
                        <c:v>4.9080411087572965E-12</c:v>
                      </c:pt>
                      <c:pt idx="9019">
                        <c:v>4.9115397667530547E-12</c:v>
                      </c:pt>
                      <c:pt idx="9020">
                        <c:v>4.9150415230550759E-12</c:v>
                      </c:pt>
                      <c:pt idx="9021">
                        <c:v>4.9185463804067718E-12</c:v>
                      </c:pt>
                      <c:pt idx="9022">
                        <c:v>4.9220543417472813E-12</c:v>
                      </c:pt>
                      <c:pt idx="9023">
                        <c:v>4.9255654100244429E-12</c:v>
                      </c:pt>
                      <c:pt idx="9024">
                        <c:v>4.9290795881860389E-12</c:v>
                      </c:pt>
                      <c:pt idx="9025">
                        <c:v>4.9325968791798511E-12</c:v>
                      </c:pt>
                      <c:pt idx="9026">
                        <c:v>4.9361172859537202E-12</c:v>
                      </c:pt>
                      <c:pt idx="9027">
                        <c:v>4.9396408114553898E-12</c:v>
                      </c:pt>
                      <c:pt idx="9028">
                        <c:v>4.9431674586326984E-12</c:v>
                      </c:pt>
                      <c:pt idx="9029">
                        <c:v>4.9466972304334469E-12</c:v>
                      </c:pt>
                      <c:pt idx="9030">
                        <c:v>4.9502301298053976E-12</c:v>
                      </c:pt>
                      <c:pt idx="9031">
                        <c:v>4.9537661596963929E-12</c:v>
                      </c:pt>
                      <c:pt idx="9032">
                        <c:v>4.9573053230542128E-12</c:v>
                      </c:pt>
                      <c:pt idx="9033">
                        <c:v>4.9608476228266383E-12</c:v>
                      </c:pt>
                      <c:pt idx="9034">
                        <c:v>4.9643930619614923E-12</c:v>
                      </c:pt>
                      <c:pt idx="9035">
                        <c:v>4.9679416434065725E-12</c:v>
                      </c:pt>
                      <c:pt idx="9036">
                        <c:v>4.9714933701096656E-12</c:v>
                      </c:pt>
                      <c:pt idx="9037">
                        <c:v>4.9750482450185872E-12</c:v>
                      </c:pt>
                      <c:pt idx="9038">
                        <c:v>4.9786062710811028E-12</c:v>
                      </c:pt>
                      <c:pt idx="9039">
                        <c:v>4.9821674512450491E-12</c:v>
                      </c:pt>
                      <c:pt idx="9040">
                        <c:v>4.9857317884582134E-12</c:v>
                      </c:pt>
                      <c:pt idx="9041">
                        <c:v>4.9892992856683921E-12</c:v>
                      </c:pt>
                      <c:pt idx="9042">
                        <c:v>4.9928699458233691E-12</c:v>
                      </c:pt>
                      <c:pt idx="9043">
                        <c:v>4.9964437718709618E-12</c:v>
                      </c:pt>
                      <c:pt idx="9044">
                        <c:v>5.0000207667589567E-12</c:v>
                      </c:pt>
                      <c:pt idx="9045">
                        <c:v>5.0036009334351734E-12</c:v>
                      </c:pt>
                      <c:pt idx="9046">
                        <c:v>5.0071842748473914E-12</c:v>
                      </c:pt>
                      <c:pt idx="9047">
                        <c:v>5.0107707939434317E-12</c:v>
                      </c:pt>
                      <c:pt idx="9048">
                        <c:v>5.0143604936710585E-12</c:v>
                      </c:pt>
                      <c:pt idx="9049">
                        <c:v>5.0179533769780897E-12</c:v>
                      </c:pt>
                      <c:pt idx="9050">
                        <c:v>5.0215494468123313E-12</c:v>
                      </c:pt>
                      <c:pt idx="9051">
                        <c:v>5.0251487061215763E-12</c:v>
                      </c:pt>
                      <c:pt idx="9052">
                        <c:v>5.0287511578536144E-12</c:v>
                      </c:pt>
                      <c:pt idx="9053">
                        <c:v>5.0323568049562428E-12</c:v>
                      </c:pt>
                      <c:pt idx="9054">
                        <c:v>5.0359656503772843E-12</c:v>
                      </c:pt>
                      <c:pt idx="9055">
                        <c:v>5.0395776970645191E-12</c:v>
                      </c:pt>
                      <c:pt idx="9056">
                        <c:v>5.0431929479657473E-12</c:v>
                      </c:pt>
                      <c:pt idx="9057">
                        <c:v>5.0468114060287734E-12</c:v>
                      </c:pt>
                      <c:pt idx="9058">
                        <c:v>5.0504330742013758E-12</c:v>
                      </c:pt>
                      <c:pt idx="9059">
                        <c:v>5.0540579554313951E-12</c:v>
                      </c:pt>
                      <c:pt idx="9060">
                        <c:v>5.0576860526117551E-12</c:v>
                      </c:pt>
                      <c:pt idx="9061">
                        <c:v>5.0613173687591163E-12</c:v>
                      </c:pt>
                      <c:pt idx="9062">
                        <c:v>5.064951907112685E-12</c:v>
                      </c:pt>
                      <c:pt idx="9063">
                        <c:v>5.0685896709148612E-12</c:v>
                      </c:pt>
                      <c:pt idx="9064">
                        <c:v>5.0722306634080582E-12</c:v>
                      </c:pt>
                      <c:pt idx="9065">
                        <c:v>5.0758748878346606E-12</c:v>
                      </c:pt>
                      <c:pt idx="9066">
                        <c:v>5.079522347437043E-12</c:v>
                      </c:pt>
                      <c:pt idx="9067">
                        <c:v>5.0831730454576077E-12</c:v>
                      </c:pt>
                      <c:pt idx="9068">
                        <c:v>5.0868269851387672E-12</c:v>
                      </c:pt>
                      <c:pt idx="9069">
                        <c:v>5.0904841697228869E-12</c:v>
                      </c:pt>
                      <c:pt idx="9070">
                        <c:v>5.0941446024523597E-12</c:v>
                      </c:pt>
                      <c:pt idx="9071">
                        <c:v>5.0978082865695905E-12</c:v>
                      </c:pt>
                      <c:pt idx="9072">
                        <c:v>5.1014752253169676E-12</c:v>
                      </c:pt>
                      <c:pt idx="9073">
                        <c:v>5.1051454219368618E-12</c:v>
                      </c:pt>
                      <c:pt idx="9074">
                        <c:v>5.108818879671701E-12</c:v>
                      </c:pt>
                      <c:pt idx="9075">
                        <c:v>5.112495601763853E-12</c:v>
                      </c:pt>
                      <c:pt idx="9076">
                        <c:v>5.1161755914557259E-12</c:v>
                      </c:pt>
                      <c:pt idx="9077">
                        <c:v>5.1198588519896894E-12</c:v>
                      </c:pt>
                      <c:pt idx="9078">
                        <c:v>5.1235453866081693E-12</c:v>
                      </c:pt>
                      <c:pt idx="9079">
                        <c:v>5.1272351985535199E-12</c:v>
                      </c:pt>
                      <c:pt idx="9080">
                        <c:v>5.130928291068164E-12</c:v>
                      </c:pt>
                      <c:pt idx="9081">
                        <c:v>5.1346246673944726E-12</c:v>
                      </c:pt>
                      <c:pt idx="9082">
                        <c:v>5.1383243307748346E-12</c:v>
                      </c:pt>
                      <c:pt idx="9083">
                        <c:v>5.1420272844516574E-12</c:v>
                      </c:pt>
                      <c:pt idx="9084">
                        <c:v>5.1457335316673493E-12</c:v>
                      </c:pt>
                      <c:pt idx="9085">
                        <c:v>5.1494430756642596E-12</c:v>
                      </c:pt>
                      <c:pt idx="9086">
                        <c:v>5.153155919684799E-12</c:v>
                      </c:pt>
                      <c:pt idx="9087">
                        <c:v>5.1568720669713498E-12</c:v>
                      </c:pt>
                      <c:pt idx="9088">
                        <c:v>5.1605915207663479E-12</c:v>
                      </c:pt>
                      <c:pt idx="9089">
                        <c:v>5.1643142843121359E-12</c:v>
                      </c:pt>
                      <c:pt idx="9090">
                        <c:v>5.1680403608511246E-12</c:v>
                      </c:pt>
                      <c:pt idx="9091">
                        <c:v>5.1717697536256858E-12</c:v>
                      </c:pt>
                      <c:pt idx="9092">
                        <c:v>5.1755024658782619E-12</c:v>
                      </c:pt>
                      <c:pt idx="9093">
                        <c:v>5.1792385008511842E-12</c:v>
                      </c:pt>
                      <c:pt idx="9094">
                        <c:v>5.182977861786903E-12</c:v>
                      </c:pt>
                      <c:pt idx="9095">
                        <c:v>5.1867205519277661E-12</c:v>
                      </c:pt>
                      <c:pt idx="9096">
                        <c:v>5.1904665745161581E-12</c:v>
                      </c:pt>
                      <c:pt idx="9097">
                        <c:v>5.1942159327945125E-12</c:v>
                      </c:pt>
                      <c:pt idx="9098">
                        <c:v>5.1979686300051963E-12</c:v>
                      </c:pt>
                      <c:pt idx="9099">
                        <c:v>5.2017246693906161E-12</c:v>
                      </c:pt>
                      <c:pt idx="9100">
                        <c:v>5.2054840540957707E-12</c:v>
                      </c:pt>
                      <c:pt idx="9101">
                        <c:v>5.2092467875058161E-12</c:v>
                      </c:pt>
                      <c:pt idx="9102">
                        <c:v>5.2130128732418105E-12</c:v>
                      </c:pt>
                      <c:pt idx="9103">
                        <c:v>5.2167823149247774E-12</c:v>
                      </c:pt>
                      <c:pt idx="9104">
                        <c:v>5.2205551161758114E-12</c:v>
                      </c:pt>
                      <c:pt idx="9105">
                        <c:v>5.224331280615987E-12</c:v>
                      </c:pt>
                      <c:pt idx="9106">
                        <c:v>5.2281108118663858E-12</c:v>
                      </c:pt>
                      <c:pt idx="9107">
                        <c:v>5.2318937135480636E-12</c:v>
                      </c:pt>
                      <c:pt idx="9108">
                        <c:v>5.2356799892821014E-12</c:v>
                      </c:pt>
                      <c:pt idx="9109">
                        <c:v>5.2394696426895711E-12</c:v>
                      </c:pt>
                      <c:pt idx="9110">
                        <c:v>5.243262677391535E-12</c:v>
                      </c:pt>
                      <c:pt idx="9111">
                        <c:v>5.2470590970090683E-12</c:v>
                      </c:pt>
                      <c:pt idx="9112">
                        <c:v>5.2508589051632689E-12</c:v>
                      </c:pt>
                      <c:pt idx="9113">
                        <c:v>5.2546621054751749E-12</c:v>
                      </c:pt>
                      <c:pt idx="9114">
                        <c:v>5.258468701565867E-12</c:v>
                      </c:pt>
                      <c:pt idx="9115">
                        <c:v>5.2622786970564181E-12</c:v>
                      </c:pt>
                      <c:pt idx="9116">
                        <c:v>5.2660920955679253E-12</c:v>
                      </c:pt>
                      <c:pt idx="9117">
                        <c:v>5.2699089007214306E-12</c:v>
                      </c:pt>
                      <c:pt idx="9118">
                        <c:v>5.2737291161380093E-12</c:v>
                      </c:pt>
                      <c:pt idx="9119">
                        <c:v>5.2775527454387583E-12</c:v>
                      </c:pt>
                      <c:pt idx="9120">
                        <c:v>5.2813797922447174E-12</c:v>
                      </c:pt>
                      <c:pt idx="9121">
                        <c:v>5.2852102601769828E-12</c:v>
                      </c:pt>
                      <c:pt idx="9122">
                        <c:v>5.2890441528566119E-12</c:v>
                      </c:pt>
                      <c:pt idx="9123">
                        <c:v>5.292881473904684E-12</c:v>
                      </c:pt>
                      <c:pt idx="9124">
                        <c:v>5.2967222269422743E-12</c:v>
                      </c:pt>
                      <c:pt idx="9125">
                        <c:v>5.3005664155904613E-12</c:v>
                      </c:pt>
                      <c:pt idx="9126">
                        <c:v>5.304414043470283E-12</c:v>
                      </c:pt>
                      <c:pt idx="9127">
                        <c:v>5.3082651142028575E-12</c:v>
                      </c:pt>
                      <c:pt idx="9128">
                        <c:v>5.3121196314092219E-12</c:v>
                      </c:pt>
                      <c:pt idx="9129">
                        <c:v>5.3159775987104928E-12</c:v>
                      </c:pt>
                      <c:pt idx="9130">
                        <c:v>5.3198390197276694E-12</c:v>
                      </c:pt>
                      <c:pt idx="9131">
                        <c:v>5.3237038980819086E-12</c:v>
                      </c:pt>
                      <c:pt idx="9132">
                        <c:v>5.3275722373942095E-12</c:v>
                      </c:pt>
                      <c:pt idx="9133">
                        <c:v>5.3314440412857072E-12</c:v>
                      </c:pt>
                      <c:pt idx="9134">
                        <c:v>5.3353193133774019E-12</c:v>
                      </c:pt>
                      <c:pt idx="9135">
                        <c:v>5.3391980572904486E-12</c:v>
                      </c:pt>
                      <c:pt idx="9136">
                        <c:v>5.3430802766458467E-12</c:v>
                      </c:pt>
                      <c:pt idx="9137">
                        <c:v>5.3469659750647312E-12</c:v>
                      </c:pt>
                      <c:pt idx="9138">
                        <c:v>5.3508551561681256E-12</c:v>
                      </c:pt>
                      <c:pt idx="9139">
                        <c:v>5.3547478235740347E-12</c:v>
                      </c:pt>
                      <c:pt idx="9140">
                        <c:v>5.3586439807466811E-12</c:v>
                      </c:pt>
                      <c:pt idx="9141">
                        <c:v>5.3625436315713784E-12</c:v>
                      </c:pt>
                      <c:pt idx="9142">
                        <c:v>5.3664467801635859E-12</c:v>
                      </c:pt>
                      <c:pt idx="9143">
                        <c:v>5.3703534306388034E-12</c:v>
                      </c:pt>
                      <c:pt idx="9144">
                        <c:v>5.3742635871125105E-12</c:v>
                      </c:pt>
                      <c:pt idx="9145">
                        <c:v>5.378177253700212E-12</c:v>
                      </c:pt>
                      <c:pt idx="9146">
                        <c:v>5.3820944345173825E-12</c:v>
                      </c:pt>
                      <c:pt idx="9147">
                        <c:v>5.3860151336795219E-12</c:v>
                      </c:pt>
                      <c:pt idx="9148">
                        <c:v>5.3899393553021138E-12</c:v>
                      </c:pt>
                      <c:pt idx="9149">
                        <c:v>5.3938671035006557E-12</c:v>
                      </c:pt>
                      <c:pt idx="9150">
                        <c:v>5.3977983823906295E-12</c:v>
                      </c:pt>
                      <c:pt idx="9151">
                        <c:v>5.4017331960875335E-12</c:v>
                      </c:pt>
                      <c:pt idx="9152">
                        <c:v>5.4056715487068489E-12</c:v>
                      </c:pt>
                      <c:pt idx="9153">
                        <c:v>5.4096134443640748E-12</c:v>
                      </c:pt>
                      <c:pt idx="9154">
                        <c:v>5.4135588871746922E-12</c:v>
                      </c:pt>
                      <c:pt idx="9155">
                        <c:v>5.4175078812541995E-12</c:v>
                      </c:pt>
                      <c:pt idx="9156">
                        <c:v>5.4214604307180803E-12</c:v>
                      </c:pt>
                      <c:pt idx="9157">
                        <c:v>5.4254165396818118E-12</c:v>
                      </c:pt>
                      <c:pt idx="9158">
                        <c:v>5.429376212260914E-12</c:v>
                      </c:pt>
                      <c:pt idx="9159">
                        <c:v>5.4333394525708665E-12</c:v>
                      </c:pt>
                      <c:pt idx="9160">
                        <c:v>5.4373062647271505E-12</c:v>
                      </c:pt>
                      <c:pt idx="9161">
                        <c:v>5.441276652845249E-12</c:v>
                      </c:pt>
                      <c:pt idx="9162">
                        <c:v>5.445250621040656E-12</c:v>
                      </c:pt>
                      <c:pt idx="9163">
                        <c:v>5.4492281734288762E-12</c:v>
                      </c:pt>
                      <c:pt idx="9164">
                        <c:v>5.4532093141254062E-12</c:v>
                      </c:pt>
                      <c:pt idx="9165">
                        <c:v>5.4571940472457095E-12</c:v>
                      </c:pt>
                      <c:pt idx="9166">
                        <c:v>5.4611823769052834E-12</c:v>
                      </c:pt>
                      <c:pt idx="9167">
                        <c:v>5.4651743072196101E-12</c:v>
                      </c:pt>
                      <c:pt idx="9168">
                        <c:v>5.4691698423042086E-12</c:v>
                      </c:pt>
                      <c:pt idx="9169">
                        <c:v>5.4731689862745392E-12</c:v>
                      </c:pt>
                      <c:pt idx="9170">
                        <c:v>5.4771717432461204E-12</c:v>
                      </c:pt>
                      <c:pt idx="9171">
                        <c:v>5.4811781173343953E-12</c:v>
                      </c:pt>
                      <c:pt idx="9172">
                        <c:v>5.485188112654901E-12</c:v>
                      </c:pt>
                      <c:pt idx="9173">
                        <c:v>5.4892017333230993E-12</c:v>
                      </c:pt>
                      <c:pt idx="9174">
                        <c:v>5.4932189834545085E-12</c:v>
                      </c:pt>
                      <c:pt idx="9175">
                        <c:v>5.4972398671645915E-12</c:v>
                      </c:pt>
                      <c:pt idx="9176">
                        <c:v>5.5012643885688462E-12</c:v>
                      </c:pt>
                      <c:pt idx="9177">
                        <c:v>5.5052925517827533E-12</c:v>
                      </c:pt>
                      <c:pt idx="9178">
                        <c:v>5.5093243609218334E-12</c:v>
                      </c:pt>
                      <c:pt idx="9179">
                        <c:v>5.5133598200826655E-12</c:v>
                      </c:pt>
                      <c:pt idx="9180">
                        <c:v>5.5173989331633607E-12</c:v>
                      </c:pt>
                      <c:pt idx="9181">
                        <c:v>5.5214417047185849E-12</c:v>
                      </c:pt>
                      <c:pt idx="9182">
                        <c:v>5.5254881395179324E-12</c:v>
                      </c:pt>
                      <c:pt idx="9183">
                        <c:v>5.5295382423308677E-12</c:v>
                      </c:pt>
                      <c:pt idx="9184">
                        <c:v>5.533592017926983E-12</c:v>
                      </c:pt>
                      <c:pt idx="9185">
                        <c:v>5.5376494710757401E-12</c:v>
                      </c:pt>
                      <c:pt idx="9186">
                        <c:v>5.5417106065467151E-12</c:v>
                      </c:pt>
                      <c:pt idx="9187">
                        <c:v>5.5457754291094256E-12</c:v>
                      </c:pt>
                      <c:pt idx="9188">
                        <c:v>5.5498439435333742E-12</c:v>
                      </c:pt>
                      <c:pt idx="9189">
                        <c:v>5.5539161545881326E-12</c:v>
                      </c:pt>
                      <c:pt idx="9190">
                        <c:v>5.5579920670431847E-12</c:v>
                      </c:pt>
                      <c:pt idx="9191">
                        <c:v>5.5620716856680855E-12</c:v>
                      </c:pt>
                      <c:pt idx="9192">
                        <c:v>5.5661550152323566E-12</c:v>
                      </c:pt>
                      <c:pt idx="9193">
                        <c:v>5.5702420605055305E-12</c:v>
                      </c:pt>
                      <c:pt idx="9194">
                        <c:v>5.5743328262571289E-12</c:v>
                      </c:pt>
                      <c:pt idx="9195">
                        <c:v>5.5784273172566906E-12</c:v>
                      </c:pt>
                      <c:pt idx="9196">
                        <c:v>5.5825255382737131E-12</c:v>
                      </c:pt>
                      <c:pt idx="9197">
                        <c:v>5.5866274940777739E-12</c:v>
                      </c:pt>
                      <c:pt idx="9198">
                        <c:v>5.5907331894383537E-12</c:v>
                      </c:pt>
                      <c:pt idx="9199">
                        <c:v>5.5948426291250244E-12</c:v>
                      </c:pt>
                      <c:pt idx="9200">
                        <c:v>5.5989558179072722E-12</c:v>
                      </c:pt>
                      <c:pt idx="9201">
                        <c:v>5.6030727605546496E-12</c:v>
                      </c:pt>
                      <c:pt idx="9202">
                        <c:v>5.6071934618366767E-12</c:v>
                      </c:pt>
                      <c:pt idx="9203">
                        <c:v>5.6113179265228924E-12</c:v>
                      </c:pt>
                      <c:pt idx="9204">
                        <c:v>5.6154461593828127E-12</c:v>
                      </c:pt>
                      <c:pt idx="9205">
                        <c:v>5.619578165185979E-12</c:v>
                      </c:pt>
                      <c:pt idx="9206">
                        <c:v>5.6237139487019056E-12</c:v>
                      </c:pt>
                      <c:pt idx="9207">
                        <c:v>5.6278535147001151E-12</c:v>
                      </c:pt>
                      <c:pt idx="9208">
                        <c:v>5.6319968679501626E-12</c:v>
                      </c:pt>
                      <c:pt idx="9209">
                        <c:v>5.636144013221548E-12</c:v>
                      </c:pt>
                      <c:pt idx="9210">
                        <c:v>5.6402949552838052E-12</c:v>
                      </c:pt>
                      <c:pt idx="9211">
                        <c:v>5.6444496989064996E-12</c:v>
                      </c:pt>
                      <c:pt idx="9212">
                        <c:v>5.648608248859103E-12</c:v>
                      </c:pt>
                      <c:pt idx="9213">
                        <c:v>5.6527706099111782E-12</c:v>
                      </c:pt>
                      <c:pt idx="9214">
                        <c:v>5.6569367868322392E-12</c:v>
                      </c:pt>
                      <c:pt idx="9215">
                        <c:v>5.6611067843918269E-12</c:v>
                      </c:pt>
                      <c:pt idx="9216">
                        <c:v>5.6652806073594609E-12</c:v>
                      </c:pt>
                      <c:pt idx="9217">
                        <c:v>5.6694582605046733E-12</c:v>
                      </c:pt>
                      <c:pt idx="9218">
                        <c:v>5.6736397485969707E-12</c:v>
                      </c:pt>
                      <c:pt idx="9219">
                        <c:v>5.6778250763473026E-12</c:v>
                      </c:pt>
                      <c:pt idx="9220">
                        <c:v>5.6820142482615761E-12</c:v>
                      </c:pt>
                      <c:pt idx="9221">
                        <c:v>5.6862072697963981E-12</c:v>
                      </c:pt>
                      <c:pt idx="9222">
                        <c:v>5.6904041465957802E-12</c:v>
                      </c:pt>
                      <c:pt idx="9223">
                        <c:v>5.6946048843037842E-12</c:v>
                      </c:pt>
                      <c:pt idx="9224">
                        <c:v>5.6988094885644556E-12</c:v>
                      </c:pt>
                      <c:pt idx="9225">
                        <c:v>5.7030179650218464E-12</c:v>
                      </c:pt>
                      <c:pt idx="9226">
                        <c:v>5.7072303193199756E-12</c:v>
                      </c:pt>
                      <c:pt idx="9227">
                        <c:v>5.7114465571029348E-12</c:v>
                      </c:pt>
                      <c:pt idx="9228">
                        <c:v>5.7156666840147469E-12</c:v>
                      </c:pt>
                      <c:pt idx="9229">
                        <c:v>5.7198907056994382E-12</c:v>
                      </c:pt>
                      <c:pt idx="9230">
                        <c:v>5.724118627801097E-12</c:v>
                      </c:pt>
                      <c:pt idx="9231">
                        <c:v>5.7283504559637454E-12</c:v>
                      </c:pt>
                      <c:pt idx="9232">
                        <c:v>5.7325861958314129E-12</c:v>
                      </c:pt>
                      <c:pt idx="9233">
                        <c:v>5.7368258530481669E-12</c:v>
                      </c:pt>
                      <c:pt idx="9234">
                        <c:v>5.7410694332580667E-12</c:v>
                      </c:pt>
                      <c:pt idx="9235">
                        <c:v>5.7453169421051256E-12</c:v>
                      </c:pt>
                      <c:pt idx="9236">
                        <c:v>5.7495683852334076E-12</c:v>
                      </c:pt>
                      <c:pt idx="9237">
                        <c:v>5.7538237682869575E-12</c:v>
                      </c:pt>
                      <c:pt idx="9238">
                        <c:v>5.7580830969098219E-12</c:v>
                      </c:pt>
                      <c:pt idx="9239">
                        <c:v>5.7623463767460283E-12</c:v>
                      </c:pt>
                      <c:pt idx="9240">
                        <c:v>5.7666136134396581E-12</c:v>
                      </c:pt>
                      <c:pt idx="9241">
                        <c:v>5.7708848126347421E-12</c:v>
                      </c:pt>
                      <c:pt idx="9242">
                        <c:v>5.7751599799753066E-12</c:v>
                      </c:pt>
                      <c:pt idx="9243">
                        <c:v>5.7794391211054141E-12</c:v>
                      </c:pt>
                      <c:pt idx="9244">
                        <c:v>5.7837222416691345E-12</c:v>
                      </c:pt>
                      <c:pt idx="9245">
                        <c:v>5.788009347310472E-12</c:v>
                      </c:pt>
                      <c:pt idx="9246">
                        <c:v>5.792300443673491E-12</c:v>
                      </c:pt>
                      <c:pt idx="9247">
                        <c:v>5.7965955364022215E-12</c:v>
                      </c:pt>
                      <c:pt idx="9248">
                        <c:v>5.8008946311407455E-12</c:v>
                      </c:pt>
                      <c:pt idx="9249">
                        <c:v>5.8051977335330714E-12</c:v>
                      </c:pt>
                      <c:pt idx="9250">
                        <c:v>5.8095048492232861E-12</c:v>
                      </c:pt>
                      <c:pt idx="9251">
                        <c:v>5.8138159838553938E-12</c:v>
                      </c:pt>
                      <c:pt idx="9252">
                        <c:v>5.8181311430734596E-12</c:v>
                      </c:pt>
                      <c:pt idx="9253">
                        <c:v>5.8224503325215338E-12</c:v>
                      </c:pt>
                      <c:pt idx="9254">
                        <c:v>5.8267735578436572E-12</c:v>
                      </c:pt>
                      <c:pt idx="9255">
                        <c:v>5.8311008246838624E-12</c:v>
                      </c:pt>
                      <c:pt idx="9256">
                        <c:v>5.8354321386862274E-12</c:v>
                      </c:pt>
                      <c:pt idx="9257">
                        <c:v>5.839767505494746E-12</c:v>
                      </c:pt>
                      <c:pt idx="9258">
                        <c:v>5.8441069307535388E-12</c:v>
                      </c:pt>
                      <c:pt idx="9259">
                        <c:v>5.8484504199662926E-12</c:v>
                      </c:pt>
                      <c:pt idx="9260">
                        <c:v>5.8527979785109107E-12</c:v>
                      </c:pt>
                      <c:pt idx="9261">
                        <c:v>5.8571496130638134E-12</c:v>
                      </c:pt>
                      <c:pt idx="9262">
                        <c:v>5.861505330448433E-12</c:v>
                      </c:pt>
                      <c:pt idx="9263">
                        <c:v>5.8658651374882308E-12</c:v>
                      </c:pt>
                      <c:pt idx="9264">
                        <c:v>5.8702290410066577E-12</c:v>
                      </c:pt>
                      <c:pt idx="9265">
                        <c:v>5.8745970478271823E-12</c:v>
                      </c:pt>
                      <c:pt idx="9266">
                        <c:v>5.8789691647732303E-12</c:v>
                      </c:pt>
                      <c:pt idx="9267">
                        <c:v>5.8833453986682906E-12</c:v>
                      </c:pt>
                      <c:pt idx="9268">
                        <c:v>5.8877257563358278E-12</c:v>
                      </c:pt>
                      <c:pt idx="9269">
                        <c:v>5.8921102445992354E-12</c:v>
                      </c:pt>
                      <c:pt idx="9270">
                        <c:v>5.8964988702820343E-12</c:v>
                      </c:pt>
                      <c:pt idx="9271">
                        <c:v>5.9008916402076385E-12</c:v>
                      </c:pt>
                      <c:pt idx="9272">
                        <c:v>5.9052885611995309E-12</c:v>
                      </c:pt>
                      <c:pt idx="9273">
                        <c:v>5.909689640081143E-12</c:v>
                      </c:pt>
                      <c:pt idx="9274">
                        <c:v>5.9140948836759589E-12</c:v>
                      </c:pt>
                      <c:pt idx="9275">
                        <c:v>5.9185042988073889E-12</c:v>
                      </c:pt>
                      <c:pt idx="9276">
                        <c:v>5.922917892298938E-12</c:v>
                      </c:pt>
                      <c:pt idx="9277">
                        <c:v>5.9273356709740166E-12</c:v>
                      </c:pt>
                      <c:pt idx="9278">
                        <c:v>5.931757641656112E-12</c:v>
                      </c:pt>
                      <c:pt idx="9279">
                        <c:v>5.9361838111686678E-12</c:v>
                      </c:pt>
                      <c:pt idx="9280">
                        <c:v>5.9406141863351201E-12</c:v>
                      </c:pt>
                      <c:pt idx="9281">
                        <c:v>5.94504877397897E-12</c:v>
                      </c:pt>
                      <c:pt idx="9282">
                        <c:v>5.9494875809236425E-12</c:v>
                      </c:pt>
                      <c:pt idx="9283">
                        <c:v>5.9539306139925955E-12</c:v>
                      </c:pt>
                      <c:pt idx="9284">
                        <c:v>5.9583778800092679E-12</c:v>
                      </c:pt>
                      <c:pt idx="9285">
                        <c:v>5.9628293857971493E-12</c:v>
                      </c:pt>
                      <c:pt idx="9286">
                        <c:v>5.9672851381796679E-12</c:v>
                      </c:pt>
                      <c:pt idx="9287">
                        <c:v>5.9717451439802915E-12</c:v>
                      </c:pt>
                      <c:pt idx="9288">
                        <c:v>5.9762094100224702E-12</c:v>
                      </c:pt>
                      <c:pt idx="9289">
                        <c:v>5.98067794312967E-12</c:v>
                      </c:pt>
                      <c:pt idx="9290">
                        <c:v>5.9851507501253153E-12</c:v>
                      </c:pt>
                      <c:pt idx="9291">
                        <c:v>5.9896278378329165E-12</c:v>
                      </c:pt>
                      <c:pt idx="9292">
                        <c:v>5.9941092130758616E-12</c:v>
                      </c:pt>
                      <c:pt idx="9293">
                        <c:v>5.9985948826776596E-12</c:v>
                      </c:pt>
                      <c:pt idx="9294">
                        <c:v>6.0030848534617354E-12</c:v>
                      </c:pt>
                      <c:pt idx="9295">
                        <c:v>6.0075791322515544E-12</c:v>
                      </c:pt>
                      <c:pt idx="9296">
                        <c:v>6.0120777258705723E-12</c:v>
                      </c:pt>
                      <c:pt idx="9297">
                        <c:v>6.0165806411422699E-12</c:v>
                      </c:pt>
                      <c:pt idx="9298">
                        <c:v>6.0210878848900373E-12</c:v>
                      </c:pt>
                      <c:pt idx="9299">
                        <c:v>6.0546421644249997E-12</c:v>
                      </c:pt>
                      <c:pt idx="9300">
                        <c:v>6.1019800731463499E-12</c:v>
                      </c:pt>
                      <c:pt idx="9301">
                        <c:v>6.1490942955087228E-12</c:v>
                      </c:pt>
                      <c:pt idx="9302">
                        <c:v>6.1959848315120036E-12</c:v>
                      </c:pt>
                      <c:pt idx="9303">
                        <c:v>6.2426516811563273E-12</c:v>
                      </c:pt>
                      <c:pt idx="9304">
                        <c:v>6.2890948444414604E-12</c:v>
                      </c:pt>
                      <c:pt idx="9305">
                        <c:v>6.3353143213677131E-12</c:v>
                      </c:pt>
                      <c:pt idx="9306">
                        <c:v>6.3813101119348754E-12</c:v>
                      </c:pt>
                      <c:pt idx="9307">
                        <c:v>6.4270822161430587E-12</c:v>
                      </c:pt>
                      <c:pt idx="9308">
                        <c:v>6.4726306339921516E-12</c:v>
                      </c:pt>
                      <c:pt idx="9309">
                        <c:v>6.5179553654822656E-12</c:v>
                      </c:pt>
                      <c:pt idx="9310">
                        <c:v>6.5630564106132875E-12</c:v>
                      </c:pt>
                      <c:pt idx="9311">
                        <c:v>6.6079337693852764E-12</c:v>
                      </c:pt>
                      <c:pt idx="9312">
                        <c:v>6.6525874417983049E-12</c:v>
                      </c:pt>
                      <c:pt idx="9313">
                        <c:v>6.6970174278522228E-12</c:v>
                      </c:pt>
                      <c:pt idx="9314">
                        <c:v>6.7412237275471261E-12</c:v>
                      </c:pt>
                      <c:pt idx="9315">
                        <c:v>6.7852063408830506E-12</c:v>
                      </c:pt>
                      <c:pt idx="9316">
                        <c:v>6.8289652678598854E-12</c:v>
                      </c:pt>
                      <c:pt idx="9317">
                        <c:v>6.872500508477684E-12</c:v>
                      </c:pt>
                      <c:pt idx="9318">
                        <c:v>6.984787666842466E-12</c:v>
                      </c:pt>
                      <c:pt idx="9319">
                        <c:v>7.1594683005259934E-12</c:v>
                      </c:pt>
                      <c:pt idx="9320">
                        <c:v>7.3312816753007734E-12</c:v>
                      </c:pt>
                      <c:pt idx="9321">
                        <c:v>7.5002277911662626E-12</c:v>
                      </c:pt>
                      <c:pt idx="9322">
                        <c:v>7.6663066481230076E-12</c:v>
                      </c:pt>
                      <c:pt idx="9323">
                        <c:v>7.8295182461702282E-12</c:v>
                      </c:pt>
                      <c:pt idx="9324">
                        <c:v>7.9898625853089342E-12</c:v>
                      </c:pt>
                      <c:pt idx="9325">
                        <c:v>8.1473396655383856E-12</c:v>
                      </c:pt>
                      <c:pt idx="9326">
                        <c:v>8.3019494868590783E-12</c:v>
                      </c:pt>
                      <c:pt idx="9327">
                        <c:v>8.453692049270497E-12</c:v>
                      </c:pt>
                      <c:pt idx="9328">
                        <c:v>8.6025673527731491E-12</c:v>
                      </c:pt>
                      <c:pt idx="9329">
                        <c:v>8.7485753973665498E-12</c:v>
                      </c:pt>
                      <c:pt idx="9330">
                        <c:v>8.8917161830511838E-12</c:v>
                      </c:pt>
                      <c:pt idx="9331">
                        <c:v>9.0319897098265486E-12</c:v>
                      </c:pt>
                      <c:pt idx="9332">
                        <c:v>9.1693959776929335E-12</c:v>
                      </c:pt>
                      <c:pt idx="9333">
                        <c:v>9.3039349866502981E-12</c:v>
                      </c:pt>
                      <c:pt idx="9334">
                        <c:v>9.435606736698841E-12</c:v>
                      </c:pt>
                      <c:pt idx="9335">
                        <c:v>9.5644112278381875E-12</c:v>
                      </c:pt>
                      <c:pt idx="9336">
                        <c:v>9.6903484600687172E-12</c:v>
                      </c:pt>
                      <c:pt idx="9337">
                        <c:v>9.8134184333900278E-12</c:v>
                      </c:pt>
                      <c:pt idx="9338">
                        <c:v>9.9336211478025168E-12</c:v>
                      </c:pt>
                      <c:pt idx="9339">
                        <c:v>1.0050956603305809E-11</c:v>
                      </c:pt>
                      <c:pt idx="9340">
                        <c:v>1.0165424799900279E-11</c:v>
                      </c:pt>
                      <c:pt idx="9341">
                        <c:v>1.0277025737585535E-11</c:v>
                      </c:pt>
                      <c:pt idx="9342">
                        <c:v>1.0385759416361795E-11</c:v>
                      </c:pt>
                      <c:pt idx="9343">
                        <c:v>1.0491625836229035E-11</c:v>
                      </c:pt>
                      <c:pt idx="9344">
                        <c:v>1.0594624997187431E-11</c:v>
                      </c:pt>
                      <c:pt idx="9345">
                        <c:v>1.0694756899236655E-11</c:v>
                      </c:pt>
                      <c:pt idx="9346">
                        <c:v>1.0792021542377036E-11</c:v>
                      </c:pt>
                      <c:pt idx="9347">
                        <c:v>1.0886418926608219E-11</c:v>
                      </c:pt>
                      <c:pt idx="9348">
                        <c:v>1.0977949051930564E-11</c:v>
                      </c:pt>
                      <c:pt idx="9349">
                        <c:v>1.1066611918343728E-11</c:v>
                      </c:pt>
                      <c:pt idx="9350">
                        <c:v>1.1152407525847902E-11</c:v>
                      </c:pt>
                      <c:pt idx="9351">
                        <c:v>1.123533587444307E-11</c:v>
                      </c:pt>
                      <c:pt idx="9352">
                        <c:v>1.1315396964129342E-11</c:v>
                      </c:pt>
                      <c:pt idx="9353">
                        <c:v>1.1392590794906472E-11</c:v>
                      </c:pt>
                      <c:pt idx="9354">
                        <c:v>1.1466917366774707E-11</c:v>
                      </c:pt>
                      <c:pt idx="9355">
                        <c:v>1.1538376679733821E-11</c:v>
                      </c:pt>
                      <c:pt idx="9356">
                        <c:v>1.1606968733783921E-11</c:v>
                      </c:pt>
                      <c:pt idx="9357">
                        <c:v>1.1672693528925116E-11</c:v>
                      </c:pt>
                      <c:pt idx="9358">
                        <c:v>1.1735551065157196E-11</c:v>
                      </c:pt>
                      <c:pt idx="9359">
                        <c:v>1.1795541342480358E-11</c:v>
                      </c:pt>
                      <c:pt idx="9360">
                        <c:v>1.18526643608944E-11</c:v>
                      </c:pt>
                      <c:pt idx="9361">
                        <c:v>1.1906920120399445E-11</c:v>
                      </c:pt>
                      <c:pt idx="9362">
                        <c:v>1.1958308620995473E-11</c:v>
                      </c:pt>
                      <c:pt idx="9363">
                        <c:v>1.2006829862682573E-11</c:v>
                      </c:pt>
                      <c:pt idx="9364">
                        <c:v>1.2052483845460584E-11</c:v>
                      </c:pt>
                      <c:pt idx="9365">
                        <c:v>1.2095270569329653E-11</c:v>
                      </c:pt>
                      <c:pt idx="9366">
                        <c:v>1.2135190034289645E-11</c:v>
                      </c:pt>
                      <c:pt idx="9367">
                        <c:v>1.217224224034068E-11</c:v>
                      </c:pt>
                      <c:pt idx="9368">
                        <c:v>1.2206427187482629E-11</c:v>
                      </c:pt>
                      <c:pt idx="9369">
                        <c:v>1.2237744875715646E-11</c:v>
                      </c:pt>
                      <c:pt idx="9370">
                        <c:v>1.2266195305039528E-11</c:v>
                      </c:pt>
                      <c:pt idx="9371">
                        <c:v>1.2291778475454499E-11</c:v>
                      </c:pt>
                      <c:pt idx="9372">
                        <c:v>1.2314494386960422E-11</c:v>
                      </c:pt>
                      <c:pt idx="9373">
                        <c:v>1.2334343039557361E-11</c:v>
                      </c:pt>
                      <c:pt idx="9374">
                        <c:v>1.2351324433245266E-11</c:v>
                      </c:pt>
                      <c:pt idx="9375">
                        <c:v>1.2365438568024169E-11</c:v>
                      </c:pt>
                      <c:pt idx="9376">
                        <c:v>1.2376685443894033E-11</c:v>
                      </c:pt>
                      <c:pt idx="9377">
                        <c:v>1.238506506085492E-11</c:v>
                      </c:pt>
                      <c:pt idx="9378">
                        <c:v>1.2390577418906766E-11</c:v>
                      </c:pt>
                      <c:pt idx="9379">
                        <c:v>1.2393222518049597E-11</c:v>
                      </c:pt>
                      <c:pt idx="9380">
                        <c:v>1.2393000358283431E-11</c:v>
                      </c:pt>
                      <c:pt idx="9381">
                        <c:v>1.2388990615597336E-11</c:v>
                      </c:pt>
                      <c:pt idx="9382">
                        <c:v>1.2382915514641526E-11</c:v>
                      </c:pt>
                      <c:pt idx="9383">
                        <c:v>1.2377041945438411E-11</c:v>
                      </c:pt>
                      <c:pt idx="9384">
                        <c:v>1.2371367940148432E-11</c:v>
                      </c:pt>
                      <c:pt idx="9385">
                        <c:v>1.2365891530931959E-11</c:v>
                      </c:pt>
                      <c:pt idx="9386">
                        <c:v>1.2360610749949423E-11</c:v>
                      </c:pt>
                      <c:pt idx="9387">
                        <c:v>1.2355523629361234E-11</c:v>
                      </c:pt>
                      <c:pt idx="9388">
                        <c:v>1.2350628201327777E-11</c:v>
                      </c:pt>
                      <c:pt idx="9389">
                        <c:v>1.2345922498009448E-11</c:v>
                      </c:pt>
                      <c:pt idx="9390">
                        <c:v>1.2341404551566686E-11</c:v>
                      </c:pt>
                      <c:pt idx="9391">
                        <c:v>1.2337072394159862E-11</c:v>
                      </c:pt>
                      <c:pt idx="9392">
                        <c:v>1.2332924057949394E-11</c:v>
                      </c:pt>
                      <c:pt idx="9393">
                        <c:v>1.2328957576939056E-11</c:v>
                      </c:pt>
                      <c:pt idx="9394">
                        <c:v>1.2325171302523767E-11</c:v>
                      </c:pt>
                      <c:pt idx="9395">
                        <c:v>1.2321563970009275E-11</c:v>
                      </c:pt>
                      <c:pt idx="9396">
                        <c:v>1.2318134283467209E-11</c:v>
                      </c:pt>
                      <c:pt idx="9397">
                        <c:v>1.231488094696923E-11</c:v>
                      </c:pt>
                      <c:pt idx="9398">
                        <c:v>1.2311802664586958E-11</c:v>
                      </c:pt>
                      <c:pt idx="9399">
                        <c:v>1.2308898140392008E-11</c:v>
                      </c:pt>
                      <c:pt idx="9400">
                        <c:v>1.2306166078456056E-11</c:v>
                      </c:pt>
                      <c:pt idx="9401">
                        <c:v>1.2303605182850702E-11</c:v>
                      </c:pt>
                      <c:pt idx="9402">
                        <c:v>1.2301214157647587E-11</c:v>
                      </c:pt>
                      <c:pt idx="9403">
                        <c:v>1.2298991706918358E-11</c:v>
                      </c:pt>
                      <c:pt idx="9404">
                        <c:v>1.2296936534734643E-11</c:v>
                      </c:pt>
                      <c:pt idx="9405">
                        <c:v>1.2295047345168076E-11</c:v>
                      </c:pt>
                      <c:pt idx="9406">
                        <c:v>1.2293322944147241E-11</c:v>
                      </c:pt>
                      <c:pt idx="9407">
                        <c:v>1.2291762481837909E-11</c:v>
                      </c:pt>
                      <c:pt idx="9408">
                        <c:v>1.2290365114721751E-11</c:v>
                      </c:pt>
                      <c:pt idx="9409">
                        <c:v>1.2289129996642101E-11</c:v>
                      </c:pt>
                      <c:pt idx="9410">
                        <c:v>1.2288056281442272E-11</c:v>
                      </c:pt>
                      <c:pt idx="9411">
                        <c:v>1.2287143122965611E-11</c:v>
                      </c:pt>
                      <c:pt idx="9412">
                        <c:v>1.2286389675055408E-11</c:v>
                      </c:pt>
                      <c:pt idx="9413">
                        <c:v>1.2285795091555009E-11</c:v>
                      </c:pt>
                      <c:pt idx="9414">
                        <c:v>1.2285358526307736E-11</c:v>
                      </c:pt>
                      <c:pt idx="9415">
                        <c:v>1.2285079133156901E-11</c:v>
                      </c:pt>
                      <c:pt idx="9416">
                        <c:v>1.2284956065945813E-11</c:v>
                      </c:pt>
                      <c:pt idx="9417">
                        <c:v>1.2284988478517828E-11</c:v>
                      </c:pt>
                      <c:pt idx="9418">
                        <c:v>1.2285175548381229E-11</c:v>
                      </c:pt>
                      <c:pt idx="9419">
                        <c:v>1.2285516676701696E-11</c:v>
                      </c:pt>
                      <c:pt idx="9420">
                        <c:v>1.2286011328851669E-11</c:v>
                      </c:pt>
                      <c:pt idx="9421">
                        <c:v>1.2286658961884718E-11</c:v>
                      </c:pt>
                      <c:pt idx="9422">
                        <c:v>1.2287459032854411E-11</c:v>
                      </c:pt>
                      <c:pt idx="9423">
                        <c:v>1.2288410998814273E-11</c:v>
                      </c:pt>
                      <c:pt idx="9424">
                        <c:v>1.2289514316817864E-11</c:v>
                      </c:pt>
                      <c:pt idx="9425">
                        <c:v>1.2290768443918744E-11</c:v>
                      </c:pt>
                      <c:pt idx="9426">
                        <c:v>1.2292172837170483E-11</c:v>
                      </c:pt>
                      <c:pt idx="9427">
                        <c:v>1.2293726953626591E-11</c:v>
                      </c:pt>
                      <c:pt idx="9428">
                        <c:v>1.2295430250340675E-11</c:v>
                      </c:pt>
                      <c:pt idx="9429">
                        <c:v>1.2297282184366251E-11</c:v>
                      </c:pt>
                      <c:pt idx="9430">
                        <c:v>1.2299282215229989E-11</c:v>
                      </c:pt>
                      <c:pt idx="9431">
                        <c:v>1.2301429916411159E-11</c:v>
                      </c:pt>
                      <c:pt idx="9432">
                        <c:v>1.2303724959455412E-11</c:v>
                      </c:pt>
                      <c:pt idx="9433">
                        <c:v>1.2306167007946047E-11</c:v>
                      </c:pt>
                      <c:pt idx="9434">
                        <c:v>1.2308755725466433E-11</c:v>
                      </c:pt>
                      <c:pt idx="9435">
                        <c:v>1.2311490775599896E-11</c:v>
                      </c:pt>
                      <c:pt idx="9436">
                        <c:v>1.2314371821929766E-11</c:v>
                      </c:pt>
                      <c:pt idx="9437">
                        <c:v>1.231739852803936E-11</c:v>
                      </c:pt>
                      <c:pt idx="9438">
                        <c:v>1.232057055751204E-11</c:v>
                      </c:pt>
                      <c:pt idx="9439">
                        <c:v>1.2323887573931134E-11</c:v>
                      </c:pt>
                      <c:pt idx="9440">
                        <c:v>1.2327349240879945E-11</c:v>
                      </c:pt>
                      <c:pt idx="9441">
                        <c:v>1.2330955221941865E-11</c:v>
                      </c:pt>
                      <c:pt idx="9442">
                        <c:v>1.2334705180700178E-11</c:v>
                      </c:pt>
                      <c:pt idx="9443">
                        <c:v>1.2338598823013103E-11</c:v>
                      </c:pt>
                      <c:pt idx="9444">
                        <c:v>1.2342635955981806E-11</c:v>
                      </c:pt>
                      <c:pt idx="9445">
                        <c:v>1.2346816386074208E-11</c:v>
                      </c:pt>
                      <c:pt idx="9446">
                        <c:v>1.2351139919648033E-11</c:v>
                      </c:pt>
                      <c:pt idx="9447">
                        <c:v>1.2355606363061074E-11</c:v>
                      </c:pt>
                      <c:pt idx="9448">
                        <c:v>1.2360215522671066E-11</c:v>
                      </c:pt>
                      <c:pt idx="9449">
                        <c:v>1.2364967204835793E-11</c:v>
                      </c:pt>
                      <c:pt idx="9450">
                        <c:v>1.2369861215912998E-11</c:v>
                      </c:pt>
                      <c:pt idx="9451">
                        <c:v>1.2374897362260448E-11</c:v>
                      </c:pt>
                      <c:pt idx="9452">
                        <c:v>1.2380075450235884E-11</c:v>
                      </c:pt>
                      <c:pt idx="9453">
                        <c:v>1.2385395286197112E-11</c:v>
                      </c:pt>
                      <c:pt idx="9454">
                        <c:v>1.2390856676501851E-11</c:v>
                      </c:pt>
                      <c:pt idx="9455">
                        <c:v>1.239645943897176E-11</c:v>
                      </c:pt>
                      <c:pt idx="9456">
                        <c:v>1.240220346610186E-11</c:v>
                      </c:pt>
                      <c:pt idx="9457">
                        <c:v>1.2408088666476048E-11</c:v>
                      </c:pt>
                      <c:pt idx="9458">
                        <c:v>1.2414114947208223E-11</c:v>
                      </c:pt>
                      <c:pt idx="9459">
                        <c:v>1.2420282215412293E-11</c:v>
                      </c:pt>
                      <c:pt idx="9460">
                        <c:v>1.2426590378202163E-11</c:v>
                      </c:pt>
                      <c:pt idx="9461">
                        <c:v>1.243303934269176E-11</c:v>
                      </c:pt>
                      <c:pt idx="9462">
                        <c:v>1.2439629015994928E-11</c:v>
                      </c:pt>
                      <c:pt idx="9463">
                        <c:v>1.2446359305225637E-11</c:v>
                      </c:pt>
                      <c:pt idx="9464">
                        <c:v>1.2453230117497752E-11</c:v>
                      </c:pt>
                      <c:pt idx="9465">
                        <c:v>1.2460241359925193E-11</c:v>
                      </c:pt>
                      <c:pt idx="9466">
                        <c:v>1.2467392939621854E-11</c:v>
                      </c:pt>
                      <c:pt idx="9467">
                        <c:v>1.2474684765556884E-11</c:v>
                      </c:pt>
                      <c:pt idx="9468">
                        <c:v>1.2482116789534542E-11</c:v>
                      </c:pt>
                      <c:pt idx="9469">
                        <c:v>1.2489688993232729E-11</c:v>
                      </c:pt>
                      <c:pt idx="9470">
                        <c:v>1.2497401356858248E-11</c:v>
                      </c:pt>
                      <c:pt idx="9471">
                        <c:v>1.2505253860617875E-11</c:v>
                      </c:pt>
                      <c:pt idx="9472">
                        <c:v>1.2513246484718412E-11</c:v>
                      </c:pt>
                      <c:pt idx="9473">
                        <c:v>1.2521379209366663E-11</c:v>
                      </c:pt>
                      <c:pt idx="9474">
                        <c:v>1.2529652014769425E-11</c:v>
                      </c:pt>
                      <c:pt idx="9475">
                        <c:v>1.2538064881133515E-11</c:v>
                      </c:pt>
                      <c:pt idx="9476">
                        <c:v>1.2546617788665666E-11</c:v>
                      </c:pt>
                      <c:pt idx="9477">
                        <c:v>1.2555310717572751E-11</c:v>
                      </c:pt>
                      <c:pt idx="9478">
                        <c:v>1.2564143648061527E-11</c:v>
                      </c:pt>
                      <c:pt idx="9479">
                        <c:v>1.2573116560359041E-11</c:v>
                      </c:pt>
                      <c:pt idx="9480">
                        <c:v>1.258222945348301E-11</c:v>
                      </c:pt>
                      <c:pt idx="9481">
                        <c:v>1.2591482361469001E-11</c:v>
                      </c:pt>
                      <c:pt idx="9482">
                        <c:v>1.2600875319437993E-11</c:v>
                      </c:pt>
                      <c:pt idx="9483">
                        <c:v>1.2610408362510876E-11</c:v>
                      </c:pt>
                      <c:pt idx="9484">
                        <c:v>1.2620081525808616E-11</c:v>
                      </c:pt>
                      <c:pt idx="9485">
                        <c:v>1.262989484445209E-11</c:v>
                      </c:pt>
                      <c:pt idx="9486">
                        <c:v>1.2639848353562286E-11</c:v>
                      </c:pt>
                      <c:pt idx="9487">
                        <c:v>1.2649942088260071E-11</c:v>
                      </c:pt>
                      <c:pt idx="9488">
                        <c:v>1.2660176083666443E-11</c:v>
                      </c:pt>
                      <c:pt idx="9489">
                        <c:v>1.2670550374902251E-11</c:v>
                      </c:pt>
                      <c:pt idx="9490">
                        <c:v>1.2681064997088487E-11</c:v>
                      </c:pt>
                      <c:pt idx="9491">
                        <c:v>1.2691719985346039E-11</c:v>
                      </c:pt>
                      <c:pt idx="9492">
                        <c:v>1.2702515380693233E-11</c:v>
                      </c:pt>
                      <c:pt idx="9493">
                        <c:v>1.2713451254472859E-11</c:v>
                      </c:pt>
                      <c:pt idx="9494">
                        <c:v>1.2724527684999456E-11</c:v>
                      </c:pt>
                      <c:pt idx="9495">
                        <c:v>1.2735744750400616E-11</c:v>
                      </c:pt>
                      <c:pt idx="9496">
                        <c:v>1.2747102528803966E-11</c:v>
                      </c:pt>
                      <c:pt idx="9497">
                        <c:v>1.2758601098337115E-11</c:v>
                      </c:pt>
                      <c:pt idx="9498">
                        <c:v>1.2770240537127733E-11</c:v>
                      </c:pt>
                      <c:pt idx="9499">
                        <c:v>1.2782020923303389E-11</c:v>
                      </c:pt>
                      <c:pt idx="9500">
                        <c:v>1.279394233499178E-11</c:v>
                      </c:pt>
                      <c:pt idx="9501">
                        <c:v>1.2806004850320471E-11</c:v>
                      </c:pt>
                      <c:pt idx="9502">
                        <c:v>1.2818208547417129E-11</c:v>
                      </c:pt>
                      <c:pt idx="9503">
                        <c:v>1.2830553504409329E-11</c:v>
                      </c:pt>
                      <c:pt idx="9504">
                        <c:v>1.2843039800680949E-11</c:v>
                      </c:pt>
                      <c:pt idx="9505">
                        <c:v>1.2855667535728982E-11</c:v>
                      </c:pt>
                      <c:pt idx="9506">
                        <c:v>1.2868436822935528E-11</c:v>
                      </c:pt>
                      <c:pt idx="9507">
                        <c:v>1.2881347775679498E-11</c:v>
                      </c:pt>
                      <c:pt idx="9508">
                        <c:v>1.289440050733992E-11</c:v>
                      </c:pt>
                      <c:pt idx="9509">
                        <c:v>1.2907595131295732E-11</c:v>
                      </c:pt>
                      <c:pt idx="9510">
                        <c:v>1.2920931760925919E-11</c:v>
                      </c:pt>
                      <c:pt idx="9511">
                        <c:v>1.2934410509609414E-11</c:v>
                      </c:pt>
                      <c:pt idx="9512">
                        <c:v>1.2948031490725204E-11</c:v>
                      </c:pt>
                      <c:pt idx="9513">
                        <c:v>1.2961794817652291E-11</c:v>
                      </c:pt>
                      <c:pt idx="9514">
                        <c:v>1.2975700603769635E-11</c:v>
                      </c:pt>
                      <c:pt idx="9515">
                        <c:v>1.2989748962456155E-11</c:v>
                      </c:pt>
                      <c:pt idx="9516">
                        <c:v>1.30039400071717E-11</c:v>
                      </c:pt>
                      <c:pt idx="9517">
                        <c:v>1.3018273861846799E-11</c:v>
                      </c:pt>
                      <c:pt idx="9518">
                        <c:v>1.3032750668609894E-11</c:v>
                      </c:pt>
                      <c:pt idx="9519">
                        <c:v>1.3047370571091038E-11</c:v>
                      </c:pt>
                      <c:pt idx="9520">
                        <c:v>1.3062133712920167E-11</c:v>
                      </c:pt>
                      <c:pt idx="9521">
                        <c:v>1.3077040237727347E-11</c:v>
                      </c:pt>
                      <c:pt idx="9522">
                        <c:v>1.3092090289142472E-11</c:v>
                      </c:pt>
                      <c:pt idx="9523">
                        <c:v>1.3107284010795676E-11</c:v>
                      </c:pt>
                      <c:pt idx="9524">
                        <c:v>1.3122621546316844E-11</c:v>
                      </c:pt>
                      <c:pt idx="9525">
                        <c:v>1.3138103039336039E-11</c:v>
                      </c:pt>
                      <c:pt idx="9526">
                        <c:v>1.3153728633483205E-11</c:v>
                      </c:pt>
                      <c:pt idx="9527">
                        <c:v>1.3169498472388412E-11</c:v>
                      </c:pt>
                      <c:pt idx="9528">
                        <c:v>1.3185412699681552E-11</c:v>
                      </c:pt>
                      <c:pt idx="9529">
                        <c:v>1.3201471462966019E-11</c:v>
                      </c:pt>
                      <c:pt idx="9530">
                        <c:v>1.3217674928075458E-11</c:v>
                      </c:pt>
                      <c:pt idx="9531">
                        <c:v>1.3234023265736912E-11</c:v>
                      </c:pt>
                      <c:pt idx="9532">
                        <c:v>1.3250516646666312E-11</c:v>
                      </c:pt>
                      <c:pt idx="9533">
                        <c:v>1.3267155241579585E-11</c:v>
                      </c:pt>
                      <c:pt idx="9534">
                        <c:v>1.328393922119256E-11</c:v>
                      </c:pt>
                      <c:pt idx="9535">
                        <c:v>1.3300868756221231E-11</c:v>
                      </c:pt>
                      <c:pt idx="9536">
                        <c:v>1.3317944017381425E-11</c:v>
                      </c:pt>
                      <c:pt idx="9537">
                        <c:v>1.3335165175389083E-11</c:v>
                      </c:pt>
                      <c:pt idx="9538">
                        <c:v>1.3352532400960094E-11</c:v>
                      </c:pt>
                      <c:pt idx="9539">
                        <c:v>1.3370045864810404E-11</c:v>
                      </c:pt>
                      <c:pt idx="9540">
                        <c:v>1.3387705737655819E-11</c:v>
                      </c:pt>
                      <c:pt idx="9541">
                        <c:v>1.3405512191278353E-11</c:v>
                      </c:pt>
                      <c:pt idx="9542">
                        <c:v>1.3423465411574616E-11</c:v>
                      </c:pt>
                      <c:pt idx="9543">
                        <c:v>1.3441565594232864E-11</c:v>
                      </c:pt>
                      <c:pt idx="9544">
                        <c:v>1.3459812935120898E-11</c:v>
                      </c:pt>
                      <c:pt idx="9545">
                        <c:v>1.3478207630106667E-11</c:v>
                      </c:pt>
                      <c:pt idx="9546">
                        <c:v>1.3496749875057929E-11</c:v>
                      </c:pt>
                      <c:pt idx="9547">
                        <c:v>1.351543986584262E-11</c:v>
                      </c:pt>
                      <c:pt idx="9548">
                        <c:v>1.3534277798328551E-11</c:v>
                      </c:pt>
                      <c:pt idx="9549">
                        <c:v>1.3553263868383573E-11</c:v>
                      </c:pt>
                      <c:pt idx="9550">
                        <c:v>1.3572398271875545E-11</c:v>
                      </c:pt>
                      <c:pt idx="9551">
                        <c:v>1.3591681204672371E-11</c:v>
                      </c:pt>
                      <c:pt idx="9552">
                        <c:v>1.3611112862641846E-11</c:v>
                      </c:pt>
                      <c:pt idx="9553">
                        <c:v>1.3630693441776725E-11</c:v>
                      </c:pt>
                      <c:pt idx="9554">
                        <c:v>1.365042314672882E-11</c:v>
                      </c:pt>
                      <c:pt idx="9555">
                        <c:v>1.3670302196157358E-11</c:v>
                      </c:pt>
                      <c:pt idx="9556">
                        <c:v>1.3690330809985164E-11</c:v>
                      </c:pt>
                      <c:pt idx="9557">
                        <c:v>1.3710509208134926E-11</c:v>
                      </c:pt>
                      <c:pt idx="9558">
                        <c:v>1.3730837610529526E-11</c:v>
                      </c:pt>
                      <c:pt idx="9559">
                        <c:v>1.3751316237091669E-11</c:v>
                      </c:pt>
                      <c:pt idx="9560">
                        <c:v>1.3771945307744163E-11</c:v>
                      </c:pt>
                      <c:pt idx="9561">
                        <c:v>1.3792725042409808E-11</c:v>
                      </c:pt>
                      <c:pt idx="9562">
                        <c:v>1.381365566101138E-11</c:v>
                      </c:pt>
                      <c:pt idx="9563">
                        <c:v>1.3834737383471637E-11</c:v>
                      </c:pt>
                      <c:pt idx="9564">
                        <c:v>1.3855970429713403E-11</c:v>
                      </c:pt>
                      <c:pt idx="9565">
                        <c:v>1.3877355019659406E-11</c:v>
                      </c:pt>
                      <c:pt idx="9566">
                        <c:v>1.3898891377188541E-11</c:v>
                      </c:pt>
                      <c:pt idx="9567">
                        <c:v>1.3920579741876984E-11</c:v>
                      </c:pt>
                      <c:pt idx="9568">
                        <c:v>1.3942420357188783E-11</c:v>
                      </c:pt>
                      <c:pt idx="9569">
                        <c:v>1.3964413466587829E-11</c:v>
                      </c:pt>
                      <c:pt idx="9570">
                        <c:v>1.3986559313538216E-11</c:v>
                      </c:pt>
                      <c:pt idx="9571">
                        <c:v>1.4008858141503797E-11</c:v>
                      </c:pt>
                      <c:pt idx="9572">
                        <c:v>1.4031310193948653E-11</c:v>
                      </c:pt>
                      <c:pt idx="9573">
                        <c:v>1.405391571433665E-11</c:v>
                      </c:pt>
                      <c:pt idx="9574">
                        <c:v>1.4076674946131833E-11</c:v>
                      </c:pt>
                      <c:pt idx="9575">
                        <c:v>1.4099588132798107E-11</c:v>
                      </c:pt>
                      <c:pt idx="9576">
                        <c:v>1.4122655517799531E-11</c:v>
                      </c:pt>
                      <c:pt idx="9577">
                        <c:v>1.4145877344600003E-11</c:v>
                      </c:pt>
                      <c:pt idx="9578">
                        <c:v>1.4169253857961315E-11</c:v>
                      </c:pt>
                      <c:pt idx="9579">
                        <c:v>1.4192785316403863E-11</c:v>
                      </c:pt>
                      <c:pt idx="9580">
                        <c:v>1.42164719867311E-11</c:v>
                      </c:pt>
                      <c:pt idx="9581">
                        <c:v>1.4240314135860043E-11</c:v>
                      </c:pt>
                      <c:pt idx="9582">
                        <c:v>1.4264312030707821E-11</c:v>
                      </c:pt>
                      <c:pt idx="9583">
                        <c:v>1.4288465938191418E-11</c:v>
                      </c:pt>
                      <c:pt idx="9584">
                        <c:v>1.4312776125227967E-11</c:v>
                      </c:pt>
                      <c:pt idx="9585">
                        <c:v>1.4337242858734456E-11</c:v>
                      </c:pt>
                      <c:pt idx="9586">
                        <c:v>1.4361866405628026E-11</c:v>
                      </c:pt>
                      <c:pt idx="9587">
                        <c:v>1.4386647032825678E-11</c:v>
                      </c:pt>
                      <c:pt idx="9588">
                        <c:v>1.4411585007244499E-11</c:v>
                      </c:pt>
                      <c:pt idx="9589">
                        <c:v>1.4436680595801545E-11</c:v>
                      </c:pt>
                      <c:pt idx="9590">
                        <c:v>1.4461934067062311E-11</c:v>
                      </c:pt>
                      <c:pt idx="9591">
                        <c:v>1.448734570884418E-11</c:v>
                      </c:pt>
                      <c:pt idx="9592">
                        <c:v>1.4512915808372993E-11</c:v>
                      </c:pt>
                      <c:pt idx="9593">
                        <c:v>1.4538644650287033E-11</c:v>
                      </c:pt>
                      <c:pt idx="9594">
                        <c:v>1.456453251922471E-11</c:v>
                      </c:pt>
                      <c:pt idx="9595">
                        <c:v>1.4590579699824441E-11</c:v>
                      </c:pt>
                      <c:pt idx="9596">
                        <c:v>1.4616786476755272E-11</c:v>
                      </c:pt>
                      <c:pt idx="9597">
                        <c:v>1.4643153138448426E-11</c:v>
                      </c:pt>
                      <c:pt idx="9598">
                        <c:v>1.4669679980658674E-11</c:v>
                      </c:pt>
                      <c:pt idx="9599">
                        <c:v>1.4696367299984179E-11</c:v>
                      </c:pt>
                      <c:pt idx="9600">
                        <c:v>1.4723215393023278E-11</c:v>
                      </c:pt>
                      <c:pt idx="9601">
                        <c:v>1.4750224556374321E-11</c:v>
                      </c:pt>
                      <c:pt idx="9602">
                        <c:v>1.4777395086528367E-11</c:v>
                      </c:pt>
                      <c:pt idx="9603">
                        <c:v>1.4804727272846619E-11</c:v>
                      </c:pt>
                      <c:pt idx="9604">
                        <c:v>1.4832221420448511E-11</c:v>
                      </c:pt>
                      <c:pt idx="9605">
                        <c:v>1.4859877844201086E-11</c:v>
                      </c:pt>
                      <c:pt idx="9606">
                        <c:v>1.4887696858971161E-11</c:v>
                      </c:pt>
                      <c:pt idx="9607">
                        <c:v>1.4915678779625761E-11</c:v>
                      </c:pt>
                      <c:pt idx="9608">
                        <c:v>1.4943823921031845E-11</c:v>
                      </c:pt>
                      <c:pt idx="9609">
                        <c:v>1.4972132598056353E-11</c:v>
                      </c:pt>
                      <c:pt idx="9610">
                        <c:v>1.5000605125566169E-11</c:v>
                      </c:pt>
                      <c:pt idx="9611">
                        <c:v>1.5029241818428315E-11</c:v>
                      </c:pt>
                      <c:pt idx="9612">
                        <c:v>1.5058042991509655E-11</c:v>
                      </c:pt>
                      <c:pt idx="9613">
                        <c:v>1.5087008959677225E-11</c:v>
                      </c:pt>
                      <c:pt idx="9614">
                        <c:v>1.5116140037797863E-11</c:v>
                      </c:pt>
                      <c:pt idx="9615">
                        <c:v>1.514543654264497E-11</c:v>
                      </c:pt>
                      <c:pt idx="9616">
                        <c:v>1.5174898806600612E-11</c:v>
                      </c:pt>
                      <c:pt idx="9617">
                        <c:v>1.5204527169590678E-11</c:v>
                      </c:pt>
                      <c:pt idx="9618">
                        <c:v>1.5234321971586009E-11</c:v>
                      </c:pt>
                      <c:pt idx="9619">
                        <c:v>1.5264283552557746E-11</c:v>
                      </c:pt>
                      <c:pt idx="9620">
                        <c:v>1.5294412252476765E-11</c:v>
                      </c:pt>
                      <c:pt idx="9621">
                        <c:v>1.5324708411314195E-11</c:v>
                      </c:pt>
                      <c:pt idx="9622">
                        <c:v>1.5355172369040902E-11</c:v>
                      </c:pt>
                      <c:pt idx="9623">
                        <c:v>1.5385804465628008E-11</c:v>
                      </c:pt>
                      <c:pt idx="9624">
                        <c:v>1.5416605041046429E-11</c:v>
                      </c:pt>
                      <c:pt idx="9625">
                        <c:v>1.544757443526726E-11</c:v>
                      </c:pt>
                      <c:pt idx="9626">
                        <c:v>1.547871298826132E-11</c:v>
                      </c:pt>
                      <c:pt idx="9627">
                        <c:v>1.5510021040416386E-11</c:v>
                      </c:pt>
                      <c:pt idx="9628">
                        <c:v>1.554149894414623E-11</c:v>
                      </c:pt>
                      <c:pt idx="9629">
                        <c:v>1.5573147065088789E-11</c:v>
                      </c:pt>
                      <c:pt idx="9630">
                        <c:v>1.5604965769538596E-11</c:v>
                      </c:pt>
                      <c:pt idx="9631">
                        <c:v>1.5636955423790348E-11</c:v>
                      </c:pt>
                      <c:pt idx="9632">
                        <c:v>1.5669116394138582E-11</c:v>
                      </c:pt>
                      <c:pt idx="9633">
                        <c:v>1.5701449046877939E-11</c:v>
                      </c:pt>
                      <c:pt idx="9634">
                        <c:v>1.5733953748303113E-11</c:v>
                      </c:pt>
                      <c:pt idx="9635">
                        <c:v>1.5766630864708612E-11</c:v>
                      </c:pt>
                      <c:pt idx="9636">
                        <c:v>1.57994807623891E-11</c:v>
                      </c:pt>
                      <c:pt idx="9637">
                        <c:v>1.5832503807639229E-11</c:v>
                      </c:pt>
                      <c:pt idx="9638">
                        <c:v>1.5865700366753548E-11</c:v>
                      </c:pt>
                      <c:pt idx="9639">
                        <c:v>1.5899070806028313E-11</c:v>
                      </c:pt>
                      <c:pt idx="9640">
                        <c:v>1.5932615498809979E-11</c:v>
                      </c:pt>
                      <c:pt idx="9641">
                        <c:v>1.5966334836628031E-11</c:v>
                      </c:pt>
                      <c:pt idx="9642">
                        <c:v>1.6000229213797343E-11</c:v>
                      </c:pt>
                      <c:pt idx="9643">
                        <c:v>1.6034299024632617E-11</c:v>
                      </c:pt>
                      <c:pt idx="9644">
                        <c:v>1.6068544663448701E-11</c:v>
                      </c:pt>
                      <c:pt idx="9645">
                        <c:v>1.6102966524560263E-11</c:v>
                      </c:pt>
                      <c:pt idx="9646">
                        <c:v>1.6137565002282261E-11</c:v>
                      </c:pt>
                      <c:pt idx="9647">
                        <c:v>1.6172340490929333E-11</c:v>
                      </c:pt>
                      <c:pt idx="9648">
                        <c:v>1.620729338481636E-11</c:v>
                      </c:pt>
                      <c:pt idx="9649">
                        <c:v>1.624242407825801E-11</c:v>
                      </c:pt>
                      <c:pt idx="9650">
                        <c:v>1.6277732965569202E-11</c:v>
                      </c:pt>
                      <c:pt idx="9651">
                        <c:v>1.6313220441064584E-11</c:v>
                      </c:pt>
                      <c:pt idx="9652">
                        <c:v>1.6348886901907373E-11</c:v>
                      </c:pt>
                      <c:pt idx="9653">
                        <c:v>1.638473276500156E-11</c:v>
                      </c:pt>
                      <c:pt idx="9654">
                        <c:v>1.6420758455036557E-11</c:v>
                      </c:pt>
                      <c:pt idx="9655">
                        <c:v>1.6456964396710263E-11</c:v>
                      </c:pt>
                      <c:pt idx="9656">
                        <c:v>1.6493351014720608E-11</c:v>
                      </c:pt>
                      <c:pt idx="9657">
                        <c:v>1.6529918733765307E-11</c:v>
                      </c:pt>
                      <c:pt idx="9658">
                        <c:v>1.6566667978542408E-11</c:v>
                      </c:pt>
                      <c:pt idx="9659">
                        <c:v>1.660359917374961E-11</c:v>
                      </c:pt>
                      <c:pt idx="9660">
                        <c:v>1.6640712744084915E-11</c:v>
                      </c:pt>
                      <c:pt idx="9661">
                        <c:v>1.6678009114246097E-11</c:v>
                      </c:pt>
                      <c:pt idx="9662">
                        <c:v>1.6715488708931129E-11</c:v>
                      </c:pt>
                      <c:pt idx="9663">
                        <c:v>1.6753151952837684E-11</c:v>
                      </c:pt>
                      <c:pt idx="9664">
                        <c:v>1.6790999271293856E-11</c:v>
                      </c:pt>
                      <c:pt idx="9665">
                        <c:v>1.6829031106319726E-11</c:v>
                      </c:pt>
                      <c:pt idx="9666">
                        <c:v>1.686724791578787E-11</c:v>
                      </c:pt>
                      <c:pt idx="9667">
                        <c:v>1.6905650158107311E-11</c:v>
                      </c:pt>
                      <c:pt idx="9668">
                        <c:v>1.6944238291687293E-11</c:v>
                      </c:pt>
                      <c:pt idx="9669">
                        <c:v>1.6983012774936864E-11</c:v>
                      </c:pt>
                      <c:pt idx="9670">
                        <c:v>1.7021974066265289E-11</c:v>
                      </c:pt>
                      <c:pt idx="9671">
                        <c:v>1.7061122624081592E-11</c:v>
                      </c:pt>
                      <c:pt idx="9672">
                        <c:v>1.7100458906794996E-11</c:v>
                      </c:pt>
                      <c:pt idx="9673">
                        <c:v>1.7139983372814646E-11</c:v>
                      </c:pt>
                      <c:pt idx="9674">
                        <c:v>1.7179696480549757E-11</c:v>
                      </c:pt>
                      <c:pt idx="9675">
                        <c:v>1.7219598688409355E-11</c:v>
                      </c:pt>
                      <c:pt idx="9676">
                        <c:v>1.7259690454719157E-11</c:v>
                      </c:pt>
                      <c:pt idx="9677">
                        <c:v>1.7299972248405415E-11</c:v>
                      </c:pt>
                      <c:pt idx="9678">
                        <c:v>1.7340444563261309E-11</c:v>
                      </c:pt>
                      <c:pt idx="9679">
                        <c:v>1.7381107896161377E-11</c:v>
                      </c:pt>
                      <c:pt idx="9680">
                        <c:v>1.7421962743980019E-11</c:v>
                      </c:pt>
                      <c:pt idx="9681">
                        <c:v>1.746300960359186E-11</c:v>
                      </c:pt>
                      <c:pt idx="9682">
                        <c:v>1.7504248971871263E-11</c:v>
                      </c:pt>
                      <c:pt idx="9683">
                        <c:v>1.754568134569278E-11</c:v>
                      </c:pt>
                      <c:pt idx="9684">
                        <c:v>1.7587307221930917E-11</c:v>
                      </c:pt>
                      <c:pt idx="9685">
                        <c:v>1.7629127097460237E-11</c:v>
                      </c:pt>
                      <c:pt idx="9686">
                        <c:v>1.7671141469155106E-11</c:v>
                      </c:pt>
                      <c:pt idx="9687">
                        <c:v>1.7713350833890173E-11</c:v>
                      </c:pt>
                      <c:pt idx="9688">
                        <c:v>1.7755755688530822E-11</c:v>
                      </c:pt>
                      <c:pt idx="9689">
                        <c:v>1.7798356534028851E-11</c:v>
                      </c:pt>
                      <c:pt idx="9690">
                        <c:v>1.7841153902250264E-11</c:v>
                      </c:pt>
                      <c:pt idx="9691">
                        <c:v>1.7884148335417858E-11</c:v>
                      </c:pt>
                      <c:pt idx="9692">
                        <c:v>1.792734037575415E-11</c:v>
                      </c:pt>
                      <c:pt idx="9693">
                        <c:v>1.7970730565482056E-11</c:v>
                      </c:pt>
                      <c:pt idx="9694">
                        <c:v>1.8014319446824071E-11</c:v>
                      </c:pt>
                      <c:pt idx="9695">
                        <c:v>1.8058107562003009E-11</c:v>
                      </c:pt>
                      <c:pt idx="9696">
                        <c:v>1.8102095453241424E-11</c:v>
                      </c:pt>
                      <c:pt idx="9697">
                        <c:v>1.8146283662762116E-11</c:v>
                      </c:pt>
                      <c:pt idx="9698">
                        <c:v>1.8190672732787644E-11</c:v>
                      </c:pt>
                      <c:pt idx="9699">
                        <c:v>1.8235263205540842E-11</c:v>
                      </c:pt>
                      <c:pt idx="9700">
                        <c:v>1.8280055623244208E-11</c:v>
                      </c:pt>
                      <c:pt idx="9701">
                        <c:v>1.8325050528537669E-11</c:v>
                      </c:pt>
                      <c:pt idx="9702">
                        <c:v>1.837024849306489E-11</c:v>
                      </c:pt>
                      <c:pt idx="9703">
                        <c:v>1.8415650113961124E-11</c:v>
                      </c:pt>
                      <c:pt idx="9704">
                        <c:v>1.8461255988876913E-11</c:v>
                      </c:pt>
                      <c:pt idx="9705">
                        <c:v>1.8507066715463061E-11</c:v>
                      </c:pt>
                      <c:pt idx="9706">
                        <c:v>1.8553082891370108E-11</c:v>
                      </c:pt>
                      <c:pt idx="9707">
                        <c:v>1.8599305114248857E-11</c:v>
                      </c:pt>
                      <c:pt idx="9708">
                        <c:v>1.8645733981749857E-11</c:v>
                      </c:pt>
                      <c:pt idx="9709">
                        <c:v>1.8692370091523877E-11</c:v>
                      </c:pt>
                      <c:pt idx="9710">
                        <c:v>1.8739214041221496E-11</c:v>
                      </c:pt>
                      <c:pt idx="9711">
                        <c:v>1.878626642849341E-11</c:v>
                      </c:pt>
                      <c:pt idx="9712">
                        <c:v>1.8833527850990326E-11</c:v>
                      </c:pt>
                      <c:pt idx="9713">
                        <c:v>1.888099890554914E-11</c:v>
                      </c:pt>
                      <c:pt idx="9714">
                        <c:v>1.8928680209020799E-11</c:v>
                      </c:pt>
                      <c:pt idx="9715">
                        <c:v>1.8976572424832128E-11</c:v>
                      </c:pt>
                      <c:pt idx="9716">
                        <c:v>1.9024676220959E-11</c:v>
                      </c:pt>
                      <c:pt idx="9717">
                        <c:v>1.9072992265377483E-11</c:v>
                      </c:pt>
                      <c:pt idx="9718">
                        <c:v>1.912152122606365E-11</c:v>
                      </c:pt>
                      <c:pt idx="9719">
                        <c:v>1.9170263770993387E-11</c:v>
                      </c:pt>
                      <c:pt idx="9720">
                        <c:v>1.9219220568142788E-11</c:v>
                      </c:pt>
                      <c:pt idx="9721">
                        <c:v>1.9268392285487902E-11</c:v>
                      </c:pt>
                      <c:pt idx="9722">
                        <c:v>1.9317779591004639E-11</c:v>
                      </c:pt>
                      <c:pt idx="9723">
                        <c:v>1.9367383152669057E-11</c:v>
                      </c:pt>
                      <c:pt idx="9724">
                        <c:v>1.9417203638457227E-11</c:v>
                      </c:pt>
                      <c:pt idx="9725">
                        <c:v>1.9467241716037975E-11</c:v>
                      </c:pt>
                      <c:pt idx="9726">
                        <c:v>1.9517498059978075E-11</c:v>
                      </c:pt>
                      <c:pt idx="9727">
                        <c:v>1.9567973412176796E-11</c:v>
                      </c:pt>
                      <c:pt idx="9728">
                        <c:v>1.9618668533107487E-11</c:v>
                      </c:pt>
                      <c:pt idx="9729">
                        <c:v>1.9669584183243082E-11</c:v>
                      </c:pt>
                      <c:pt idx="9730">
                        <c:v>1.972072112305682E-11</c:v>
                      </c:pt>
                      <c:pt idx="9731">
                        <c:v>1.9772080113021854E-11</c:v>
                      </c:pt>
                      <c:pt idx="9732">
                        <c:v>1.9823661913611363E-11</c:v>
                      </c:pt>
                      <c:pt idx="9733">
                        <c:v>1.98754672852983E-11</c:v>
                      </c:pt>
                      <c:pt idx="9734">
                        <c:v>1.9927496988556049E-11</c:v>
                      </c:pt>
                      <c:pt idx="9735">
                        <c:v>1.9979751783857668E-11</c:v>
                      </c:pt>
                      <c:pt idx="9736">
                        <c:v>2.0032232431676216E-11</c:v>
                      </c:pt>
                      <c:pt idx="9737">
                        <c:v>2.0084939692484736E-11</c:v>
                      </c:pt>
                      <c:pt idx="9738">
                        <c:v>2.0137874324915881E-11</c:v>
                      </c:pt>
                      <c:pt idx="9739">
                        <c:v>2.0191037159791324E-11</c:v>
                      </c:pt>
                      <c:pt idx="9740">
                        <c:v>2.0244429082862831E-11</c:v>
                      </c:pt>
                      <c:pt idx="9741">
                        <c:v>2.0298050980270356E-11</c:v>
                      </c:pt>
                      <c:pt idx="9742">
                        <c:v>2.0351903738154242E-11</c:v>
                      </c:pt>
                      <c:pt idx="9743">
                        <c:v>2.0405988242654843E-11</c:v>
                      </c:pt>
                      <c:pt idx="9744">
                        <c:v>2.0460305379912121E-11</c:v>
                      </c:pt>
                      <c:pt idx="9745">
                        <c:v>2.0514856036066604E-11</c:v>
                      </c:pt>
                      <c:pt idx="9746">
                        <c:v>2.0569641097258287E-11</c:v>
                      </c:pt>
                      <c:pt idx="9747">
                        <c:v>2.0624661449627481E-11</c:v>
                      </c:pt>
                      <c:pt idx="9748">
                        <c:v>2.0679917979314553E-11</c:v>
                      </c:pt>
                      <c:pt idx="9749">
                        <c:v>2.0735411572459456E-11</c:v>
                      </c:pt>
                      <c:pt idx="9750">
                        <c:v>2.0791143110474017E-11</c:v>
                      </c:pt>
                      <c:pt idx="9751">
                        <c:v>2.0847113531054285E-11</c:v>
                      </c:pt>
                      <c:pt idx="9752">
                        <c:v>2.0903323888033249E-11</c:v>
                      </c:pt>
                      <c:pt idx="9753">
                        <c:v>2.0959775243029852E-11</c:v>
                      </c:pt>
                      <c:pt idx="9754">
                        <c:v>2.1016468657662834E-11</c:v>
                      </c:pt>
                      <c:pt idx="9755">
                        <c:v>2.1073405193550957E-11</c:v>
                      </c:pt>
                      <c:pt idx="9756">
                        <c:v>2.113058591231295E-11</c:v>
                      </c:pt>
                      <c:pt idx="9757">
                        <c:v>2.1188011875567756E-11</c:v>
                      </c:pt>
                      <c:pt idx="9758">
                        <c:v>2.1245684144934122E-11</c:v>
                      </c:pt>
                      <c:pt idx="9759">
                        <c:v>2.1303603782030409E-11</c:v>
                      </c:pt>
                      <c:pt idx="9760">
                        <c:v>2.1361771848475937E-11</c:v>
                      </c:pt>
                      <c:pt idx="9761">
                        <c:v>2.1420189405889259E-11</c:v>
                      </c:pt>
                      <c:pt idx="9762">
                        <c:v>2.1478857513091215E-11</c:v>
                      </c:pt>
                      <c:pt idx="9763">
                        <c:v>2.1537777251095881E-11</c:v>
                      </c:pt>
                      <c:pt idx="9764">
                        <c:v>2.1596949892464597E-11</c:v>
                      </c:pt>
                      <c:pt idx="9765">
                        <c:v>2.1656376749300118E-11</c:v>
                      </c:pt>
                      <c:pt idx="9766">
                        <c:v>2.1716059133704573E-11</c:v>
                      </c:pt>
                      <c:pt idx="9767">
                        <c:v>2.1775998357780513E-11</c:v>
                      </c:pt>
                      <c:pt idx="9768">
                        <c:v>2.18361957336299E-11</c:v>
                      </c:pt>
                      <c:pt idx="9769">
                        <c:v>2.1896652573355478E-11</c:v>
                      </c:pt>
                      <c:pt idx="9770">
                        <c:v>2.1957370189059565E-11</c:v>
                      </c:pt>
                      <c:pt idx="9771">
                        <c:v>2.2018349892844713E-11</c:v>
                      </c:pt>
                      <c:pt idx="9772">
                        <c:v>2.207959299681289E-11</c:v>
                      </c:pt>
                      <c:pt idx="9773">
                        <c:v>2.2141100813066639E-11</c:v>
                      </c:pt>
                      <c:pt idx="9774">
                        <c:v>2.2202874653708485E-11</c:v>
                      </c:pt>
                      <c:pt idx="9775">
                        <c:v>2.2264915820253201E-11</c:v>
                      </c:pt>
                      <c:pt idx="9776">
                        <c:v>2.2327225853293854E-11</c:v>
                      </c:pt>
                      <c:pt idx="9777">
                        <c:v>2.2389806428565792E-11</c:v>
                      </c:pt>
                      <c:pt idx="9778">
                        <c:v>2.2452659221813804E-11</c:v>
                      </c:pt>
                      <c:pt idx="9779">
                        <c:v>2.251578590878324E-11</c:v>
                      </c:pt>
                      <c:pt idx="9780">
                        <c:v>2.2579188165218481E-11</c:v>
                      </c:pt>
                      <c:pt idx="9781">
                        <c:v>2.2642867666864896E-11</c:v>
                      </c:pt>
                      <c:pt idx="9782">
                        <c:v>2.2706826089467249E-11</c:v>
                      </c:pt>
                      <c:pt idx="9783">
                        <c:v>2.2771065108770519E-11</c:v>
                      </c:pt>
                      <c:pt idx="9784">
                        <c:v>2.2835586400519651E-11</c:v>
                      </c:pt>
                      <c:pt idx="9785">
                        <c:v>2.2900391640459623E-11</c:v>
                      </c:pt>
                      <c:pt idx="9786">
                        <c:v>2.296548250433522E-11</c:v>
                      </c:pt>
                      <c:pt idx="9787">
                        <c:v>2.3030860646179726E-11</c:v>
                      </c:pt>
                      <c:pt idx="9788">
                        <c:v>2.3096527933179706E-11</c:v>
                      </c:pt>
                      <c:pt idx="9789">
                        <c:v>2.3162486563109817E-11</c:v>
                      </c:pt>
                      <c:pt idx="9790">
                        <c:v>2.3228738746311341E-11</c:v>
                      </c:pt>
                      <c:pt idx="9791">
                        <c:v>2.3295286693125405E-11</c:v>
                      </c:pt>
                      <c:pt idx="9792">
                        <c:v>2.3362132613893106E-11</c:v>
                      </c:pt>
                      <c:pt idx="9793">
                        <c:v>2.3429278718955946E-11</c:v>
                      </c:pt>
                      <c:pt idx="9794">
                        <c:v>2.3496727218655033E-11</c:v>
                      </c:pt>
                      <c:pt idx="9795">
                        <c:v>2.3564480323331691E-11</c:v>
                      </c:pt>
                      <c:pt idx="9796">
                        <c:v>2.3632540243326815E-11</c:v>
                      </c:pt>
                      <c:pt idx="9797">
                        <c:v>2.3700909188982101E-11</c:v>
                      </c:pt>
                      <c:pt idx="9798">
                        <c:v>2.3769589370638476E-11</c:v>
                      </c:pt>
                      <c:pt idx="9799">
                        <c:v>2.3838582981238818E-11</c:v>
                      </c:pt>
                      <c:pt idx="9800">
                        <c:v>2.3907892328944203E-11</c:v>
                      </c:pt>
                      <c:pt idx="9801">
                        <c:v>2.3977520330332342E-11</c:v>
                      </c:pt>
                      <c:pt idx="9802">
                        <c:v>2.4047469988854126E-11</c:v>
                      </c:pt>
                      <c:pt idx="9803">
                        <c:v>2.4117744307960405E-11</c:v>
                      </c:pt>
                      <c:pt idx="9804">
                        <c:v>2.4188346291102281E-11</c:v>
                      </c:pt>
                      <c:pt idx="9805">
                        <c:v>2.4259278941730793E-11</c:v>
                      </c:pt>
                      <c:pt idx="9806">
                        <c:v>2.4330545263296639E-11</c:v>
                      </c:pt>
                      <c:pt idx="9807">
                        <c:v>2.4402148259250705E-11</c:v>
                      </c:pt>
                      <c:pt idx="9808">
                        <c:v>2.4474090933044428E-11</c:v>
                      </c:pt>
                      <c:pt idx="9809">
                        <c:v>2.4546376288128314E-11</c:v>
                      </c:pt>
                      <c:pt idx="9810">
                        <c:v>2.4619007327953629E-11</c:v>
                      </c:pt>
                      <c:pt idx="9811">
                        <c:v>2.4691987053480268E-11</c:v>
                      </c:pt>
                      <c:pt idx="9812">
                        <c:v>2.4765318443127505E-11</c:v>
                      </c:pt>
                      <c:pt idx="9813">
                        <c:v>2.4839005347455115E-11</c:v>
                      </c:pt>
                      <c:pt idx="9814">
                        <c:v>2.4913051954205141E-11</c:v>
                      </c:pt>
                      <c:pt idx="9815">
                        <c:v>2.4987462451119954E-11</c:v>
                      </c:pt>
                      <c:pt idx="9816">
                        <c:v>2.506224102594176E-11</c:v>
                      </c:pt>
                      <c:pt idx="9817">
                        <c:v>2.5137391866412771E-11</c:v>
                      </c:pt>
                      <c:pt idx="9818">
                        <c:v>2.5212919160275192E-11</c:v>
                      </c:pt>
                      <c:pt idx="9819">
                        <c:v>2.5288827095271204E-11</c:v>
                      </c:pt>
                      <c:pt idx="9820">
                        <c:v>2.5365119859143245E-11</c:v>
                      </c:pt>
                      <c:pt idx="9821">
                        <c:v>2.5441801639633274E-11</c:v>
                      </c:pt>
                      <c:pt idx="9822">
                        <c:v>2.5518876624483723E-11</c:v>
                      </c:pt>
                      <c:pt idx="9823">
                        <c:v>2.5596349001436593E-11</c:v>
                      </c:pt>
                      <c:pt idx="9824">
                        <c:v>2.5649143020217147E-11</c:v>
                      </c:pt>
                      <c:pt idx="9825">
                        <c:v>2.5695648735707811E-11</c:v>
                      </c:pt>
                      <c:pt idx="9826">
                        <c:v>2.5741614689125914E-11</c:v>
                      </c:pt>
                      <c:pt idx="9827">
                        <c:v>2.5787040880471255E-11</c:v>
                      </c:pt>
                      <c:pt idx="9828">
                        <c:v>2.5831927309744233E-11</c:v>
                      </c:pt>
                      <c:pt idx="9829">
                        <c:v>2.587627397694426E-11</c:v>
                      </c:pt>
                      <c:pt idx="9830">
                        <c:v>2.5920080882071921E-11</c:v>
                      </c:pt>
                      <c:pt idx="9831">
                        <c:v>2.596334802512681E-11</c:v>
                      </c:pt>
                      <c:pt idx="9832">
                        <c:v>2.6006075406108963E-11</c:v>
                      </c:pt>
                      <c:pt idx="9833">
                        <c:v>2.6048263025018542E-11</c:v>
                      </c:pt>
                      <c:pt idx="9834">
                        <c:v>2.6089910881855552E-11</c:v>
                      </c:pt>
                      <c:pt idx="9835">
                        <c:v>2.6131018976619809E-11</c:v>
                      </c:pt>
                      <c:pt idx="9836">
                        <c:v>2.6171587309311699E-11</c:v>
                      </c:pt>
                      <c:pt idx="9837">
                        <c:v>2.6211615879930638E-11</c:v>
                      </c:pt>
                      <c:pt idx="9838">
                        <c:v>2.6251104688477207E-11</c:v>
                      </c:pt>
                      <c:pt idx="9839">
                        <c:v>2.629005373495082E-11</c:v>
                      </c:pt>
                      <c:pt idx="9840">
                        <c:v>2.6328463019352074E-11</c:v>
                      </c:pt>
                      <c:pt idx="9841">
                        <c:v>2.6366332541680569E-11</c:v>
                      </c:pt>
                      <c:pt idx="9842">
                        <c:v>2.6403662301936496E-11</c:v>
                      </c:pt>
                      <c:pt idx="9843">
                        <c:v>2.6440452300119664E-11</c:v>
                      </c:pt>
                      <c:pt idx="9844">
                        <c:v>2.6476702536230273E-11</c:v>
                      </c:pt>
                      <c:pt idx="9845">
                        <c:v>2.6512413010268314E-11</c:v>
                      </c:pt>
                      <c:pt idx="9846">
                        <c:v>2.6547583722233606E-11</c:v>
                      </c:pt>
                      <c:pt idx="9847">
                        <c:v>2.6582214672126329E-11</c:v>
                      </c:pt>
                      <c:pt idx="9848">
                        <c:v>2.66163058599463E-11</c:v>
                      </c:pt>
                      <c:pt idx="9849">
                        <c:v>2.66498572856939E-11</c:v>
                      </c:pt>
                      <c:pt idx="9850">
                        <c:v>2.6682868949368543E-11</c:v>
                      </c:pt>
                      <c:pt idx="9851">
                        <c:v>2.6715340850970829E-11</c:v>
                      </c:pt>
                      <c:pt idx="9852">
                        <c:v>2.6747272990500154E-11</c:v>
                      </c:pt>
                      <c:pt idx="9853">
                        <c:v>2.6778665367957109E-11</c:v>
                      </c:pt>
                      <c:pt idx="9854">
                        <c:v>2.6809517983341308E-11</c:v>
                      </c:pt>
                      <c:pt idx="9855">
                        <c:v>2.6839830836652949E-11</c:v>
                      </c:pt>
                      <c:pt idx="9856">
                        <c:v>2.6869603927891827E-11</c:v>
                      </c:pt>
                      <c:pt idx="9857">
                        <c:v>2.6898837257058337E-11</c:v>
                      </c:pt>
                      <c:pt idx="9858">
                        <c:v>2.6927530824151904E-11</c:v>
                      </c:pt>
                      <c:pt idx="9859">
                        <c:v>2.695568462917309E-11</c:v>
                      </c:pt>
                      <c:pt idx="9860">
                        <c:v>2.6983298672121336E-11</c:v>
                      </c:pt>
                      <c:pt idx="9861">
                        <c:v>2.7010372952997204E-11</c:v>
                      </c:pt>
                      <c:pt idx="9862">
                        <c:v>2.7036907471800311E-11</c:v>
                      </c:pt>
                      <c:pt idx="9863">
                        <c:v>2.7062902228530858E-11</c:v>
                      </c:pt>
                      <c:pt idx="9864">
                        <c:v>2.708835722318866E-11</c:v>
                      </c:pt>
                      <c:pt idx="9865">
                        <c:v>2.7113272455773893E-11</c:v>
                      </c:pt>
                      <c:pt idx="9866">
                        <c:v>2.7137647926286555E-11</c:v>
                      </c:pt>
                      <c:pt idx="9867">
                        <c:v>2.7161483634726473E-11</c:v>
                      </c:pt>
                      <c:pt idx="9868">
                        <c:v>2.7184779581093818E-11</c:v>
                      </c:pt>
                      <c:pt idx="9869">
                        <c:v>2.72075357653886E-11</c:v>
                      </c:pt>
                      <c:pt idx="9870">
                        <c:v>2.7229752187610623E-11</c:v>
                      </c:pt>
                      <c:pt idx="9871">
                        <c:v>2.72514288477599E-11</c:v>
                      </c:pt>
                      <c:pt idx="9872">
                        <c:v>2.7272565745836787E-11</c:v>
                      </c:pt>
                      <c:pt idx="9873">
                        <c:v>2.7293162881840937E-11</c:v>
                      </c:pt>
                      <c:pt idx="9874">
                        <c:v>2.7313220255772322E-11</c:v>
                      </c:pt>
                      <c:pt idx="9875">
                        <c:v>2.7332737867631151E-11</c:v>
                      </c:pt>
                      <c:pt idx="9876">
                        <c:v>2.7351715717417402E-11</c:v>
                      </c:pt>
                      <c:pt idx="9877">
                        <c:v>2.7370153805131108E-11</c:v>
                      </c:pt>
                      <c:pt idx="9878">
                        <c:v>2.7388052130772041E-11</c:v>
                      </c:pt>
                      <c:pt idx="9879">
                        <c:v>2.7405410694340219E-11</c:v>
                      </c:pt>
                      <c:pt idx="9880">
                        <c:v>2.7422229495836039E-11</c:v>
                      </c:pt>
                      <c:pt idx="9881">
                        <c:v>2.7438508535259093E-11</c:v>
                      </c:pt>
                      <c:pt idx="9882">
                        <c:v>2.7454247812609392E-11</c:v>
                      </c:pt>
                      <c:pt idx="9883">
                        <c:v>2.7469447327887125E-11</c:v>
                      </c:pt>
                      <c:pt idx="9884">
                        <c:v>2.7484107081092303E-11</c:v>
                      </c:pt>
                      <c:pt idx="9885">
                        <c:v>2.749822707222491E-11</c:v>
                      </c:pt>
                      <c:pt idx="9886">
                        <c:v>2.7511807301284757E-11</c:v>
                      </c:pt>
                      <c:pt idx="9887">
                        <c:v>2.7524847768271855E-11</c:v>
                      </c:pt>
                      <c:pt idx="9888">
                        <c:v>2.7537348473186582E-11</c:v>
                      </c:pt>
                      <c:pt idx="9889">
                        <c:v>2.7549309416028359E-11</c:v>
                      </c:pt>
                      <c:pt idx="9890">
                        <c:v>2.7560730596797766E-11</c:v>
                      </c:pt>
                      <c:pt idx="9891">
                        <c:v>2.7571612015494406E-11</c:v>
                      </c:pt>
                      <c:pt idx="9892">
                        <c:v>2.7581953672118498E-11</c:v>
                      </c:pt>
                      <c:pt idx="9893">
                        <c:v>2.7591755566669824E-11</c:v>
                      </c:pt>
                      <c:pt idx="9894">
                        <c:v>2.7601017699148595E-11</c:v>
                      </c:pt>
                      <c:pt idx="9895">
                        <c:v>2.7609740069554794E-11</c:v>
                      </c:pt>
                      <c:pt idx="9896">
                        <c:v>2.7617922677888241E-11</c:v>
                      </c:pt>
                      <c:pt idx="9897">
                        <c:v>2.7625565524149123E-11</c:v>
                      </c:pt>
                      <c:pt idx="9898">
                        <c:v>2.7632668608337249E-11</c:v>
                      </c:pt>
                      <c:pt idx="9899">
                        <c:v>2.7639231930452806E-11</c:v>
                      </c:pt>
                      <c:pt idx="9900">
                        <c:v>2.7645255490495805E-11</c:v>
                      </c:pt>
                      <c:pt idx="9901">
                        <c:v>2.7650739288466049E-11</c:v>
                      </c:pt>
                      <c:pt idx="9902">
                        <c:v>2.7655683324363727E-11</c:v>
                      </c:pt>
                      <c:pt idx="9903">
                        <c:v>2.7660087598188837E-11</c:v>
                      </c:pt>
                      <c:pt idx="9904">
                        <c:v>2.7663952109941194E-11</c:v>
                      </c:pt>
                      <c:pt idx="9905">
                        <c:v>2.7667276859620996E-11</c:v>
                      </c:pt>
                      <c:pt idx="9906">
                        <c:v>2.7670061847228029E-11</c:v>
                      </c:pt>
                      <c:pt idx="9907">
                        <c:v>2.767230707276251E-11</c:v>
                      </c:pt>
                      <c:pt idx="9908">
                        <c:v>2.7674012536224413E-11</c:v>
                      </c:pt>
                      <c:pt idx="9909">
                        <c:v>2.7675178237613567E-11</c:v>
                      </c:pt>
                      <c:pt idx="9910">
                        <c:v>2.7675804176930165E-11</c:v>
                      </c:pt>
                      <c:pt idx="9911">
                        <c:v>2.7675890354174189E-11</c:v>
                      </c:pt>
                      <c:pt idx="9912">
                        <c:v>2.7675436769345453E-11</c:v>
                      </c:pt>
                      <c:pt idx="9913">
                        <c:v>2.7674443422444169E-11</c:v>
                      </c:pt>
                      <c:pt idx="9914">
                        <c:v>2.7672910313470119E-11</c:v>
                      </c:pt>
                      <c:pt idx="9915">
                        <c:v>2.7670837442423504E-11</c:v>
                      </c:pt>
                      <c:pt idx="9916">
                        <c:v>2.7668224809304324E-11</c:v>
                      </c:pt>
                      <c:pt idx="9917">
                        <c:v>2.7665072414112395E-11</c:v>
                      </c:pt>
                      <c:pt idx="9918">
                        <c:v>2.7661380256847894E-11</c:v>
                      </c:pt>
                      <c:pt idx="9919">
                        <c:v>2.7657148337510644E-11</c:v>
                      </c:pt>
                      <c:pt idx="9920">
                        <c:v>2.7652376656100825E-11</c:v>
                      </c:pt>
                      <c:pt idx="9921">
                        <c:v>2.7647065212618448E-11</c:v>
                      </c:pt>
                      <c:pt idx="9922">
                        <c:v>2.7641214007063309E-11</c:v>
                      </c:pt>
                      <c:pt idx="9923">
                        <c:v>2.7634823039435614E-11</c:v>
                      </c:pt>
                      <c:pt idx="9924">
                        <c:v>2.7627892309735351E-11</c:v>
                      </c:pt>
                      <c:pt idx="9925">
                        <c:v>2.7620421817962335E-11</c:v>
                      </c:pt>
                      <c:pt idx="9926">
                        <c:v>2.7612411564116752E-11</c:v>
                      </c:pt>
                      <c:pt idx="9927">
                        <c:v>2.7603861548198409E-11</c:v>
                      </c:pt>
                      <c:pt idx="9928">
                        <c:v>2.7594771770207501E-11</c:v>
                      </c:pt>
                      <c:pt idx="9929">
                        <c:v>2.7585142230144028E-11</c:v>
                      </c:pt>
                      <c:pt idx="9930">
                        <c:v>2.7574972928007815E-11</c:v>
                      </c:pt>
                      <c:pt idx="9931">
                        <c:v>2.7568556508834032E-11</c:v>
                      </c:pt>
                      <c:pt idx="9932">
                        <c:v>2.7562202229690987E-11</c:v>
                      </c:pt>
                      <c:pt idx="9933">
                        <c:v>2.7554329869718704E-11</c:v>
                      </c:pt>
                      <c:pt idx="9934">
                        <c:v>2.7544939428917156E-11</c:v>
                      </c:pt>
                      <c:pt idx="9935">
                        <c:v>2.7534030907286354E-11</c:v>
                      </c:pt>
                      <c:pt idx="9936">
                        <c:v>2.7521604304826109E-11</c:v>
                      </c:pt>
                      <c:pt idx="9937">
                        <c:v>2.7507659621536607E-11</c:v>
                      </c:pt>
                      <c:pt idx="9938">
                        <c:v>2.7492196857417865E-11</c:v>
                      </c:pt>
                      <c:pt idx="9939">
                        <c:v>2.7475216012469857E-11</c:v>
                      </c:pt>
                      <c:pt idx="9940">
                        <c:v>2.7456717086692596E-11</c:v>
                      </c:pt>
                      <c:pt idx="9941">
                        <c:v>2.7436700080085881E-11</c:v>
                      </c:pt>
                      <c:pt idx="9942">
                        <c:v>2.741516499264992E-11</c:v>
                      </c:pt>
                      <c:pt idx="9943">
                        <c:v>2.7392111824384709E-11</c:v>
                      </c:pt>
                      <c:pt idx="9944">
                        <c:v>2.7367540575290245E-11</c:v>
                      </c:pt>
                      <c:pt idx="9945">
                        <c:v>2.7341451245366327E-11</c:v>
                      </c:pt>
                      <c:pt idx="9946">
                        <c:v>2.731384383461335E-11</c:v>
                      </c:pt>
                      <c:pt idx="9947">
                        <c:v>2.7284718343030935E-11</c:v>
                      </c:pt>
                      <c:pt idx="9948">
                        <c:v>2.7254074770619249E-11</c:v>
                      </c:pt>
                      <c:pt idx="9949">
                        <c:v>2.7221913117378322E-11</c:v>
                      </c:pt>
                      <c:pt idx="9950">
                        <c:v>2.7188233383308145E-11</c:v>
                      </c:pt>
                      <c:pt idx="9951">
                        <c:v>2.7153035568408508E-11</c:v>
                      </c:pt>
                      <c:pt idx="9952">
                        <c:v>2.7116319672679818E-11</c:v>
                      </c:pt>
                      <c:pt idx="9953">
                        <c:v>2.7078085696121484E-11</c:v>
                      </c:pt>
                      <c:pt idx="9954">
                        <c:v>2.7038333638734095E-11</c:v>
                      </c:pt>
                      <c:pt idx="9955">
                        <c:v>2.6997063500517445E-11</c:v>
                      </c:pt>
                      <c:pt idx="9956">
                        <c:v>2.6954275281471549E-11</c:v>
                      </c:pt>
                      <c:pt idx="9957">
                        <c:v>2.7042372946541008E-11</c:v>
                      </c:pt>
                      <c:pt idx="9958">
                        <c:v>2.7155773584488909E-11</c:v>
                      </c:pt>
                      <c:pt idx="9959">
                        <c:v>2.7266441676944387E-11</c:v>
                      </c:pt>
                      <c:pt idx="9960">
                        <c:v>2.7374377223906862E-11</c:v>
                      </c:pt>
                      <c:pt idx="9961">
                        <c:v>2.7479580225376714E-11</c:v>
                      </c:pt>
                      <c:pt idx="9962">
                        <c:v>2.7582050681353945E-11</c:v>
                      </c:pt>
                      <c:pt idx="9963">
                        <c:v>2.7681788591838371E-11</c:v>
                      </c:pt>
                      <c:pt idx="9964">
                        <c:v>2.7778793956830176E-11</c:v>
                      </c:pt>
                      <c:pt idx="9965">
                        <c:v>2.787306677632917E-11</c:v>
                      </c:pt>
                      <c:pt idx="9966">
                        <c:v>2.7964607050335355E-11</c:v>
                      </c:pt>
                      <c:pt idx="9967">
                        <c:v>2.805341477884873E-11</c:v>
                      </c:pt>
                      <c:pt idx="9968">
                        <c:v>2.8139489961869674E-11</c:v>
                      </c:pt>
                      <c:pt idx="9969">
                        <c:v>2.822283259939781E-11</c:v>
                      </c:pt>
                      <c:pt idx="9970">
                        <c:v>2.8303442691433144E-11</c:v>
                      </c:pt>
                      <c:pt idx="9971">
                        <c:v>2.8381320237975842E-11</c:v>
                      </c:pt>
                      <c:pt idx="9972">
                        <c:v>2.8456465239025744E-11</c:v>
                      </c:pt>
                      <c:pt idx="9973">
                        <c:v>2.8528877694583016E-11</c:v>
                      </c:pt>
                      <c:pt idx="9974">
                        <c:v>2.859855760464748E-11</c:v>
                      </c:pt>
                      <c:pt idx="9975">
                        <c:v>2.8665504969219142E-11</c:v>
                      </c:pt>
                      <c:pt idx="9976">
                        <c:v>2.872971978829818E-11</c:v>
                      </c:pt>
                      <c:pt idx="9977">
                        <c:v>2.8791202061884397E-11</c:v>
                      </c:pt>
                      <c:pt idx="9978">
                        <c:v>2.8849951789978003E-11</c:v>
                      </c:pt>
                      <c:pt idx="9979">
                        <c:v>2.8905968972578804E-11</c:v>
                      </c:pt>
                      <c:pt idx="9980">
                        <c:v>2.8959253609686978E-11</c:v>
                      </c:pt>
                      <c:pt idx="9981">
                        <c:v>2.9009805701302344E-11</c:v>
                      </c:pt>
                      <c:pt idx="9982">
                        <c:v>2.9057625247425092E-11</c:v>
                      </c:pt>
                      <c:pt idx="9983">
                        <c:v>2.9102712248055032E-11</c:v>
                      </c:pt>
                      <c:pt idx="9984">
                        <c:v>2.9145066703192358E-11</c:v>
                      </c:pt>
                      <c:pt idx="9985">
                        <c:v>2.9184688612836662E-11</c:v>
                      </c:pt>
                      <c:pt idx="9986">
                        <c:v>2.9221577976988562E-11</c:v>
                      </c:pt>
                      <c:pt idx="9987">
                        <c:v>2.9255734795647632E-11</c:v>
                      </c:pt>
                      <c:pt idx="9988">
                        <c:v>2.9287159068813903E-11</c:v>
                      </c:pt>
                      <c:pt idx="9989">
                        <c:v>2.9315850796487556E-11</c:v>
                      </c:pt>
                      <c:pt idx="9990">
                        <c:v>2.9341809978668379E-11</c:v>
                      </c:pt>
                      <c:pt idx="9991">
                        <c:v>2.936503661535661E-11</c:v>
                      </c:pt>
                      <c:pt idx="9992">
                        <c:v>2.9385530706552017E-11</c:v>
                      </c:pt>
                      <c:pt idx="9993">
                        <c:v>2.9403292252254812E-11</c:v>
                      </c:pt>
                      <c:pt idx="9994">
                        <c:v>2.9418321252464784E-11</c:v>
                      </c:pt>
                      <c:pt idx="9995">
                        <c:v>2.9430617707181944E-11</c:v>
                      </c:pt>
                      <c:pt idx="9996">
                        <c:v>2.9440181616406499E-11</c:v>
                      </c:pt>
                      <c:pt idx="9997">
                        <c:v>2.944701298013825E-11</c:v>
                      </c:pt>
                      <c:pt idx="9998">
                        <c:v>2.9451111798377364E-11</c:v>
                      </c:pt>
                      <c:pt idx="9999">
                        <c:v>2.945247807112386E-11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E530-4AE2-9563-ABC17B9C9060}"/>
                  </c:ext>
                </c:extLst>
              </c15:ser>
            </c15:filteredScatterSeries>
          </c:ext>
        </c:extLst>
      </c:scatterChart>
      <c:valAx>
        <c:axId val="1717016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enorite" panose="00000500000000000000" pitchFamily="2" charset="0"/>
                    <a:ea typeface="+mn-ea"/>
                    <a:cs typeface="+mn-cs"/>
                  </a:defRPr>
                </a:pPr>
                <a:r>
                  <a:rPr lang="en-GB"/>
                  <a:t>From IP2 [m]</a:t>
                </a:r>
              </a:p>
            </c:rich>
          </c:tx>
          <c:layout>
            <c:manualLayout>
              <c:xMode val="edge"/>
              <c:yMode val="edge"/>
              <c:x val="0.42519153418186517"/>
              <c:y val="0.933503423967565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ysClr val="windowText" lastClr="000000"/>
                  </a:solidFill>
                  <a:latin typeface="Tenorite" panose="00000500000000000000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Tenorite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1717021968"/>
        <c:crosses val="autoZero"/>
        <c:crossBetween val="midCat"/>
      </c:valAx>
      <c:valAx>
        <c:axId val="1717021968"/>
        <c:scaling>
          <c:logBase val="10"/>
          <c:orientation val="minMax"/>
          <c:max val="1.0000000000000005E-9"/>
          <c:min val="1.0000000000000007E-1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Tenorite" panose="00000500000000000000" pitchFamily="2" charset="0"/>
                    <a:ea typeface="+mn-ea"/>
                    <a:cs typeface="+mn-cs"/>
                  </a:defRPr>
                </a:pPr>
                <a:r>
                  <a:rPr lang="en-US" sz="1200"/>
                  <a:t>P [mbar]</a:t>
                </a:r>
              </a:p>
            </c:rich>
          </c:tx>
          <c:layout>
            <c:manualLayout>
              <c:xMode val="edge"/>
              <c:yMode val="edge"/>
              <c:x val="8.2506750994998795E-3"/>
              <c:y val="0.423402499834515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Tenorite" panose="00000500000000000000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E+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Tenorite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1717016144"/>
        <c:crossesAt val="1.0000000000000007E-13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5276168473546706"/>
          <c:y val="0.11540442696055116"/>
          <c:w val="0.78901724843284338"/>
          <c:h val="0.12429692871044055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ysClr val="windowText" lastClr="000000"/>
              </a:solidFill>
              <a:latin typeface="Tenorite" panose="00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50" b="1">
          <a:solidFill>
            <a:sysClr val="windowText" lastClr="000000"/>
          </a:solidFill>
          <a:latin typeface="Tenorite" panose="00000500000000000000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0CCFBA-6B88-48ED-A668-933E2384A0A5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A3E8ED7C-6CEC-45C7-948C-DB79EB842A7A}">
      <dgm:prSet phldrT="[Text]"/>
      <dgm:spPr/>
      <dgm:t>
        <a:bodyPr/>
        <a:lstStyle/>
        <a:p>
          <a:r>
            <a:rPr lang="en-US" dirty="0"/>
            <a:t>Detector Performance</a:t>
          </a:r>
        </a:p>
      </dgm:t>
    </dgm:pt>
    <dgm:pt modelId="{02AA22D9-BC35-4B95-8478-CFB77D1D6ECA}" type="parTrans" cxnId="{1FCB6BE2-8F46-46E7-B359-EC992C673A86}">
      <dgm:prSet/>
      <dgm:spPr/>
      <dgm:t>
        <a:bodyPr/>
        <a:lstStyle/>
        <a:p>
          <a:endParaRPr lang="en-US"/>
        </a:p>
      </dgm:t>
    </dgm:pt>
    <dgm:pt modelId="{A7573C1C-AA04-40A4-A3B9-15EE1858B805}" type="sibTrans" cxnId="{1FCB6BE2-8F46-46E7-B359-EC992C673A86}">
      <dgm:prSet/>
      <dgm:spPr/>
      <dgm:t>
        <a:bodyPr/>
        <a:lstStyle/>
        <a:p>
          <a:endParaRPr lang="en-US"/>
        </a:p>
      </dgm:t>
    </dgm:pt>
    <dgm:pt modelId="{67AF329F-1FE2-4228-81C1-131DD1CC8F21}">
      <dgm:prSet phldrT="[Text]"/>
      <dgm:spPr/>
      <dgm:t>
        <a:bodyPr/>
        <a:lstStyle/>
        <a:p>
          <a:r>
            <a:rPr lang="en-US" dirty="0"/>
            <a:t>Machine Performance</a:t>
          </a:r>
        </a:p>
      </dgm:t>
    </dgm:pt>
    <dgm:pt modelId="{AA685E43-8290-49C2-91CB-DBAA3B91F646}" type="parTrans" cxnId="{25152ED4-8409-42AD-9429-EC5A6AC11556}">
      <dgm:prSet/>
      <dgm:spPr/>
      <dgm:t>
        <a:bodyPr/>
        <a:lstStyle/>
        <a:p>
          <a:endParaRPr lang="en-US"/>
        </a:p>
      </dgm:t>
    </dgm:pt>
    <dgm:pt modelId="{CA7DF7B1-BE80-4094-AB24-3ECEB24A2210}" type="sibTrans" cxnId="{25152ED4-8409-42AD-9429-EC5A6AC11556}">
      <dgm:prSet/>
      <dgm:spPr/>
      <dgm:t>
        <a:bodyPr/>
        <a:lstStyle/>
        <a:p>
          <a:endParaRPr lang="en-US"/>
        </a:p>
      </dgm:t>
    </dgm:pt>
    <dgm:pt modelId="{B29AD27B-B41F-4265-91C2-406070D6A2A4}">
      <dgm:prSet phldrT="[Text]"/>
      <dgm:spPr/>
      <dgm:t>
        <a:bodyPr/>
        <a:lstStyle/>
        <a:p>
          <a:r>
            <a:rPr lang="en-US" dirty="0"/>
            <a:t>Vacuum Performance</a:t>
          </a:r>
        </a:p>
      </dgm:t>
    </dgm:pt>
    <dgm:pt modelId="{FD55E66E-3438-4697-A3B4-91FF76DFA4A3}" type="parTrans" cxnId="{5E96EB1F-FB54-475E-BA50-09ADDEE0B94F}">
      <dgm:prSet/>
      <dgm:spPr/>
      <dgm:t>
        <a:bodyPr/>
        <a:lstStyle/>
        <a:p>
          <a:endParaRPr lang="en-US"/>
        </a:p>
      </dgm:t>
    </dgm:pt>
    <dgm:pt modelId="{7266C9E7-B9B9-4AB4-A275-A77D561A3EBA}" type="sibTrans" cxnId="{5E96EB1F-FB54-475E-BA50-09ADDEE0B94F}">
      <dgm:prSet/>
      <dgm:spPr/>
      <dgm:t>
        <a:bodyPr/>
        <a:lstStyle/>
        <a:p>
          <a:endParaRPr lang="en-US"/>
        </a:p>
      </dgm:t>
    </dgm:pt>
    <dgm:pt modelId="{A4618F88-99F2-4A3C-81A6-827B07225A09}">
      <dgm:prSet phldrT="[Text]"/>
      <dgm:spPr/>
      <dgm:t>
        <a:bodyPr/>
        <a:lstStyle/>
        <a:p>
          <a:r>
            <a:rPr lang="en-US" dirty="0"/>
            <a:t>Structural Integrity</a:t>
          </a:r>
        </a:p>
      </dgm:t>
    </dgm:pt>
    <dgm:pt modelId="{530272A0-71B5-45E2-BC30-30E19E5DE780}" type="parTrans" cxnId="{EC37EC98-1C1D-451B-8D96-3F8235AA38FC}">
      <dgm:prSet/>
      <dgm:spPr/>
      <dgm:t>
        <a:bodyPr/>
        <a:lstStyle/>
        <a:p>
          <a:endParaRPr lang="en-US"/>
        </a:p>
      </dgm:t>
    </dgm:pt>
    <dgm:pt modelId="{169127F6-1FC4-4D41-B540-CC0914EB49AB}" type="sibTrans" cxnId="{EC37EC98-1C1D-451B-8D96-3F8235AA38FC}">
      <dgm:prSet/>
      <dgm:spPr/>
      <dgm:t>
        <a:bodyPr/>
        <a:lstStyle/>
        <a:p>
          <a:endParaRPr lang="en-US"/>
        </a:p>
      </dgm:t>
    </dgm:pt>
    <dgm:pt modelId="{1A8B3169-3AA4-4741-A23C-F51169F137FF}">
      <dgm:prSet phldrT="[Text]"/>
      <dgm:spPr/>
      <dgm:t>
        <a:bodyPr/>
        <a:lstStyle/>
        <a:p>
          <a:r>
            <a:rPr lang="en-US" dirty="0"/>
            <a:t>Safety</a:t>
          </a:r>
        </a:p>
      </dgm:t>
    </dgm:pt>
    <dgm:pt modelId="{C4D1DF7A-E6AC-44E7-98B8-1E0DFF252DBF}" type="parTrans" cxnId="{F087DABE-17F1-4FCA-B14E-CD9B5F731AD2}">
      <dgm:prSet/>
      <dgm:spPr/>
      <dgm:t>
        <a:bodyPr/>
        <a:lstStyle/>
        <a:p>
          <a:endParaRPr lang="en-US"/>
        </a:p>
      </dgm:t>
    </dgm:pt>
    <dgm:pt modelId="{8DCE18CB-EA7F-40BC-87A7-B73F2E6B05C2}" type="sibTrans" cxnId="{F087DABE-17F1-4FCA-B14E-CD9B5F731AD2}">
      <dgm:prSet/>
      <dgm:spPr/>
      <dgm:t>
        <a:bodyPr/>
        <a:lstStyle/>
        <a:p>
          <a:endParaRPr lang="en-US"/>
        </a:p>
      </dgm:t>
    </dgm:pt>
    <dgm:pt modelId="{21F1DD37-9C09-4D1C-B903-37C328C8F959}">
      <dgm:prSet phldrT="[Text]"/>
      <dgm:spPr/>
      <dgm:t>
        <a:bodyPr/>
        <a:lstStyle/>
        <a:p>
          <a:r>
            <a:rPr lang="en-US" dirty="0"/>
            <a:t>Integration</a:t>
          </a:r>
        </a:p>
      </dgm:t>
    </dgm:pt>
    <dgm:pt modelId="{070D2CD4-D65B-46DD-834C-5C61CA6AE5FC}" type="parTrans" cxnId="{F8D36243-8AF7-4AFB-ACDB-61FCF5A8A071}">
      <dgm:prSet/>
      <dgm:spPr/>
      <dgm:t>
        <a:bodyPr/>
        <a:lstStyle/>
        <a:p>
          <a:endParaRPr lang="en-US"/>
        </a:p>
      </dgm:t>
    </dgm:pt>
    <dgm:pt modelId="{1F0C26A1-A865-4979-A829-7194809B956C}" type="sibTrans" cxnId="{F8D36243-8AF7-4AFB-ACDB-61FCF5A8A071}">
      <dgm:prSet/>
      <dgm:spPr/>
      <dgm:t>
        <a:bodyPr/>
        <a:lstStyle/>
        <a:p>
          <a:endParaRPr lang="en-US"/>
        </a:p>
      </dgm:t>
    </dgm:pt>
    <dgm:pt modelId="{CAC9F699-531A-46FC-82B9-631D31A1B476}">
      <dgm:prSet phldrT="[Text]"/>
      <dgm:spPr/>
      <dgm:t>
        <a:bodyPr/>
        <a:lstStyle/>
        <a:p>
          <a:r>
            <a:rPr lang="en-US" dirty="0"/>
            <a:t>…</a:t>
          </a:r>
        </a:p>
      </dgm:t>
    </dgm:pt>
    <dgm:pt modelId="{201AAA47-D11B-41FF-B9C2-6D9C16E38952}" type="parTrans" cxnId="{15D9099A-B508-4AFC-A232-0E9EA187A35F}">
      <dgm:prSet/>
      <dgm:spPr/>
      <dgm:t>
        <a:bodyPr/>
        <a:lstStyle/>
        <a:p>
          <a:endParaRPr lang="en-GB"/>
        </a:p>
      </dgm:t>
    </dgm:pt>
    <dgm:pt modelId="{8972592D-19FE-4B74-B04B-13487E9460CB}" type="sibTrans" cxnId="{15D9099A-B508-4AFC-A232-0E9EA187A35F}">
      <dgm:prSet/>
      <dgm:spPr/>
      <dgm:t>
        <a:bodyPr/>
        <a:lstStyle/>
        <a:p>
          <a:endParaRPr lang="en-GB"/>
        </a:p>
      </dgm:t>
    </dgm:pt>
    <dgm:pt modelId="{C472526C-2961-47EB-9A8C-27BBA69E3F35}" type="pres">
      <dgm:prSet presAssocID="{910CCFBA-6B88-48ED-A668-933E2384A0A5}" presName="compositeShape" presStyleCnt="0">
        <dgm:presLayoutVars>
          <dgm:chMax val="7"/>
          <dgm:dir/>
          <dgm:resizeHandles val="exact"/>
        </dgm:presLayoutVars>
      </dgm:prSet>
      <dgm:spPr/>
    </dgm:pt>
    <dgm:pt modelId="{95EDAC70-508E-44B4-A2CF-BFD3E3DA3350}" type="pres">
      <dgm:prSet presAssocID="{A3E8ED7C-6CEC-45C7-948C-DB79EB842A7A}" presName="circ1" presStyleLbl="vennNode1" presStyleIdx="0" presStyleCnt="7"/>
      <dgm:spPr/>
    </dgm:pt>
    <dgm:pt modelId="{5BB7DEA1-D563-4F0F-9A2E-49C0D3E9B591}" type="pres">
      <dgm:prSet presAssocID="{A3E8ED7C-6CEC-45C7-948C-DB79EB842A7A}" presName="circ1Tx" presStyleLbl="revTx" presStyleIdx="0" presStyleCnt="0" custLinFactNeighborX="-1572" custLinFactNeighborY="41663">
        <dgm:presLayoutVars>
          <dgm:chMax val="0"/>
          <dgm:chPref val="0"/>
          <dgm:bulletEnabled val="1"/>
        </dgm:presLayoutVars>
      </dgm:prSet>
      <dgm:spPr/>
    </dgm:pt>
    <dgm:pt modelId="{0CA326AF-38E6-46E5-B5F5-FADEB1043B2A}" type="pres">
      <dgm:prSet presAssocID="{67AF329F-1FE2-4228-81C1-131DD1CC8F21}" presName="circ2" presStyleLbl="vennNode1" presStyleIdx="1" presStyleCnt="7"/>
      <dgm:spPr/>
    </dgm:pt>
    <dgm:pt modelId="{7308651F-6009-45E0-9F84-E56F26126034}" type="pres">
      <dgm:prSet presAssocID="{67AF329F-1FE2-4228-81C1-131DD1CC8F21}" presName="circ2Tx" presStyleLbl="revTx" presStyleIdx="0" presStyleCnt="0" custLinFactNeighborX="-15454" custLinFactNeighborY="9563">
        <dgm:presLayoutVars>
          <dgm:chMax val="0"/>
          <dgm:chPref val="0"/>
          <dgm:bulletEnabled val="1"/>
        </dgm:presLayoutVars>
      </dgm:prSet>
      <dgm:spPr/>
    </dgm:pt>
    <dgm:pt modelId="{FDABDAE7-0B49-4C66-B968-8F2F7F6772B8}" type="pres">
      <dgm:prSet presAssocID="{B29AD27B-B41F-4265-91C2-406070D6A2A4}" presName="circ3" presStyleLbl="vennNode1" presStyleIdx="2" presStyleCnt="7"/>
      <dgm:spPr/>
    </dgm:pt>
    <dgm:pt modelId="{0F5DCDDC-A92A-472E-A508-6D5300FD6D62}" type="pres">
      <dgm:prSet presAssocID="{B29AD27B-B41F-4265-91C2-406070D6A2A4}" presName="circ3Tx" presStyleLbl="revTx" presStyleIdx="0" presStyleCnt="0" custLinFactNeighborX="-16998" custLinFactNeighborY="-2308">
        <dgm:presLayoutVars>
          <dgm:chMax val="0"/>
          <dgm:chPref val="0"/>
          <dgm:bulletEnabled val="1"/>
        </dgm:presLayoutVars>
      </dgm:prSet>
      <dgm:spPr/>
    </dgm:pt>
    <dgm:pt modelId="{232B3363-3FAA-4853-B00F-CA03CBC88802}" type="pres">
      <dgm:prSet presAssocID="{A4618F88-99F2-4A3C-81A6-827B07225A09}" presName="circ4" presStyleLbl="vennNode1" presStyleIdx="3" presStyleCnt="7"/>
      <dgm:spPr/>
    </dgm:pt>
    <dgm:pt modelId="{3D406EFB-1B40-4C76-B51E-07075CBEAD16}" type="pres">
      <dgm:prSet presAssocID="{A4618F88-99F2-4A3C-81A6-827B07225A09}" presName="circ4Tx" presStyleLbl="revTx" presStyleIdx="0" presStyleCnt="0" custLinFactNeighborX="-18462" custLinFactNeighborY="-35437">
        <dgm:presLayoutVars>
          <dgm:chMax val="0"/>
          <dgm:chPref val="0"/>
          <dgm:bulletEnabled val="1"/>
        </dgm:presLayoutVars>
      </dgm:prSet>
      <dgm:spPr/>
    </dgm:pt>
    <dgm:pt modelId="{FFE7E5BA-0E05-4E9D-8A35-88F231A8331A}" type="pres">
      <dgm:prSet presAssocID="{21F1DD37-9C09-4D1C-B903-37C328C8F959}" presName="circ5" presStyleLbl="vennNode1" presStyleIdx="4" presStyleCnt="7"/>
      <dgm:spPr/>
    </dgm:pt>
    <dgm:pt modelId="{F3072D09-30F8-4B2D-920A-0823BC6B2D3D}" type="pres">
      <dgm:prSet presAssocID="{21F1DD37-9C09-4D1C-B903-37C328C8F959}" presName="circ5Tx" presStyleLbl="revTx" presStyleIdx="0" presStyleCnt="0" custLinFactNeighborX="16139" custLinFactNeighborY="-42344">
        <dgm:presLayoutVars>
          <dgm:chMax val="0"/>
          <dgm:chPref val="0"/>
          <dgm:bulletEnabled val="1"/>
        </dgm:presLayoutVars>
      </dgm:prSet>
      <dgm:spPr/>
    </dgm:pt>
    <dgm:pt modelId="{1647F839-4D02-4564-AAE2-2AD41793B899}" type="pres">
      <dgm:prSet presAssocID="{1A8B3169-3AA4-4741-A23C-F51169F137FF}" presName="circ6" presStyleLbl="vennNode1" presStyleIdx="5" presStyleCnt="7"/>
      <dgm:spPr/>
    </dgm:pt>
    <dgm:pt modelId="{9E75BF0D-8FC8-4786-AE74-868360AE6BF7}" type="pres">
      <dgm:prSet presAssocID="{1A8B3169-3AA4-4741-A23C-F51169F137FF}" presName="circ6Tx" presStyleLbl="revTx" presStyleIdx="0" presStyleCnt="0" custLinFactNeighborX="21685" custLinFactNeighborY="-9565">
        <dgm:presLayoutVars>
          <dgm:chMax val="0"/>
          <dgm:chPref val="0"/>
          <dgm:bulletEnabled val="1"/>
        </dgm:presLayoutVars>
      </dgm:prSet>
      <dgm:spPr/>
    </dgm:pt>
    <dgm:pt modelId="{C4C6BDBF-3384-43B0-8E61-F7124F7B6EEF}" type="pres">
      <dgm:prSet presAssocID="{CAC9F699-531A-46FC-82B9-631D31A1B476}" presName="circ7" presStyleLbl="vennNode1" presStyleIdx="6" presStyleCnt="7"/>
      <dgm:spPr/>
    </dgm:pt>
    <dgm:pt modelId="{8D8B1219-2A43-476A-8CE1-25CE3D1002CA}" type="pres">
      <dgm:prSet presAssocID="{CAC9F699-531A-46FC-82B9-631D31A1B476}" presName="circ7Tx" presStyleLbl="revTx" presStyleIdx="0" presStyleCnt="0" custLinFactNeighborX="54324" custLinFactNeighborY="23102">
        <dgm:presLayoutVars>
          <dgm:chMax val="0"/>
          <dgm:chPref val="0"/>
          <dgm:bulletEnabled val="1"/>
        </dgm:presLayoutVars>
      </dgm:prSet>
      <dgm:spPr/>
    </dgm:pt>
  </dgm:ptLst>
  <dgm:cxnLst>
    <dgm:cxn modelId="{FFA6FA1D-79A4-409D-A884-8AB2B7674B43}" type="presOf" srcId="{1A8B3169-3AA4-4741-A23C-F51169F137FF}" destId="{9E75BF0D-8FC8-4786-AE74-868360AE6BF7}" srcOrd="0" destOrd="0" presId="urn:microsoft.com/office/officeart/2005/8/layout/venn1"/>
    <dgm:cxn modelId="{5E96EB1F-FB54-475E-BA50-09ADDEE0B94F}" srcId="{910CCFBA-6B88-48ED-A668-933E2384A0A5}" destId="{B29AD27B-B41F-4265-91C2-406070D6A2A4}" srcOrd="2" destOrd="0" parTransId="{FD55E66E-3438-4697-A3B4-91FF76DFA4A3}" sibTransId="{7266C9E7-B9B9-4AB4-A275-A77D561A3EBA}"/>
    <dgm:cxn modelId="{F3234023-6156-4595-B357-F21C8B011A6D}" type="presOf" srcId="{21F1DD37-9C09-4D1C-B903-37C328C8F959}" destId="{F3072D09-30F8-4B2D-920A-0823BC6B2D3D}" srcOrd="0" destOrd="0" presId="urn:microsoft.com/office/officeart/2005/8/layout/venn1"/>
    <dgm:cxn modelId="{F8D36243-8AF7-4AFB-ACDB-61FCF5A8A071}" srcId="{910CCFBA-6B88-48ED-A668-933E2384A0A5}" destId="{21F1DD37-9C09-4D1C-B903-37C328C8F959}" srcOrd="4" destOrd="0" parTransId="{070D2CD4-D65B-46DD-834C-5C61CA6AE5FC}" sibTransId="{1F0C26A1-A865-4979-A829-7194809B956C}"/>
    <dgm:cxn modelId="{00F59E4E-1EA1-4C64-8E34-97095B2D64BA}" type="presOf" srcId="{910CCFBA-6B88-48ED-A668-933E2384A0A5}" destId="{C472526C-2961-47EB-9A8C-27BBA69E3F35}" srcOrd="0" destOrd="0" presId="urn:microsoft.com/office/officeart/2005/8/layout/venn1"/>
    <dgm:cxn modelId="{BE2F6351-7144-48A3-BD96-C9ECC32181B6}" type="presOf" srcId="{CAC9F699-531A-46FC-82B9-631D31A1B476}" destId="{8D8B1219-2A43-476A-8CE1-25CE3D1002CA}" srcOrd="0" destOrd="0" presId="urn:microsoft.com/office/officeart/2005/8/layout/venn1"/>
    <dgm:cxn modelId="{EC37EC98-1C1D-451B-8D96-3F8235AA38FC}" srcId="{910CCFBA-6B88-48ED-A668-933E2384A0A5}" destId="{A4618F88-99F2-4A3C-81A6-827B07225A09}" srcOrd="3" destOrd="0" parTransId="{530272A0-71B5-45E2-BC30-30E19E5DE780}" sibTransId="{169127F6-1FC4-4D41-B540-CC0914EB49AB}"/>
    <dgm:cxn modelId="{15D9099A-B508-4AFC-A232-0E9EA187A35F}" srcId="{910CCFBA-6B88-48ED-A668-933E2384A0A5}" destId="{CAC9F699-531A-46FC-82B9-631D31A1B476}" srcOrd="6" destOrd="0" parTransId="{201AAA47-D11B-41FF-B9C2-6D9C16E38952}" sibTransId="{8972592D-19FE-4B74-B04B-13487E9460CB}"/>
    <dgm:cxn modelId="{F087DABE-17F1-4FCA-B14E-CD9B5F731AD2}" srcId="{910CCFBA-6B88-48ED-A668-933E2384A0A5}" destId="{1A8B3169-3AA4-4741-A23C-F51169F137FF}" srcOrd="5" destOrd="0" parTransId="{C4D1DF7A-E6AC-44E7-98B8-1E0DFF252DBF}" sibTransId="{8DCE18CB-EA7F-40BC-87A7-B73F2E6B05C2}"/>
    <dgm:cxn modelId="{3F9F32C0-B2A5-47D0-9032-681E5714358F}" type="presOf" srcId="{A4618F88-99F2-4A3C-81A6-827B07225A09}" destId="{3D406EFB-1B40-4C76-B51E-07075CBEAD16}" srcOrd="0" destOrd="0" presId="urn:microsoft.com/office/officeart/2005/8/layout/venn1"/>
    <dgm:cxn modelId="{25152ED4-8409-42AD-9429-EC5A6AC11556}" srcId="{910CCFBA-6B88-48ED-A668-933E2384A0A5}" destId="{67AF329F-1FE2-4228-81C1-131DD1CC8F21}" srcOrd="1" destOrd="0" parTransId="{AA685E43-8290-49C2-91CB-DBAA3B91F646}" sibTransId="{CA7DF7B1-BE80-4094-AB24-3ECEB24A2210}"/>
    <dgm:cxn modelId="{1FCB6BE2-8F46-46E7-B359-EC992C673A86}" srcId="{910CCFBA-6B88-48ED-A668-933E2384A0A5}" destId="{A3E8ED7C-6CEC-45C7-948C-DB79EB842A7A}" srcOrd="0" destOrd="0" parTransId="{02AA22D9-BC35-4B95-8478-CFB77D1D6ECA}" sibTransId="{A7573C1C-AA04-40A4-A3B9-15EE1858B805}"/>
    <dgm:cxn modelId="{29FFD8E7-1AA8-4D9A-8292-A82542ABD964}" type="presOf" srcId="{67AF329F-1FE2-4228-81C1-131DD1CC8F21}" destId="{7308651F-6009-45E0-9F84-E56F26126034}" srcOrd="0" destOrd="0" presId="urn:microsoft.com/office/officeart/2005/8/layout/venn1"/>
    <dgm:cxn modelId="{A30555ED-A321-49A8-82D3-A934A57E4A0F}" type="presOf" srcId="{B29AD27B-B41F-4265-91C2-406070D6A2A4}" destId="{0F5DCDDC-A92A-472E-A508-6D5300FD6D62}" srcOrd="0" destOrd="0" presId="urn:microsoft.com/office/officeart/2005/8/layout/venn1"/>
    <dgm:cxn modelId="{999F85FB-10C0-46F5-8D07-1536AA4DC50D}" type="presOf" srcId="{A3E8ED7C-6CEC-45C7-948C-DB79EB842A7A}" destId="{5BB7DEA1-D563-4F0F-9A2E-49C0D3E9B591}" srcOrd="0" destOrd="0" presId="urn:microsoft.com/office/officeart/2005/8/layout/venn1"/>
    <dgm:cxn modelId="{E55C814E-9D70-4AF1-8401-FDAA8E16A0B5}" type="presParOf" srcId="{C472526C-2961-47EB-9A8C-27BBA69E3F35}" destId="{95EDAC70-508E-44B4-A2CF-BFD3E3DA3350}" srcOrd="0" destOrd="0" presId="urn:microsoft.com/office/officeart/2005/8/layout/venn1"/>
    <dgm:cxn modelId="{E8E08007-B434-40F6-B060-71E270F89850}" type="presParOf" srcId="{C472526C-2961-47EB-9A8C-27BBA69E3F35}" destId="{5BB7DEA1-D563-4F0F-9A2E-49C0D3E9B591}" srcOrd="1" destOrd="0" presId="urn:microsoft.com/office/officeart/2005/8/layout/venn1"/>
    <dgm:cxn modelId="{2B020CA1-FEFB-4F5F-BDDA-E21F4EADB77E}" type="presParOf" srcId="{C472526C-2961-47EB-9A8C-27BBA69E3F35}" destId="{0CA326AF-38E6-46E5-B5F5-FADEB1043B2A}" srcOrd="2" destOrd="0" presId="urn:microsoft.com/office/officeart/2005/8/layout/venn1"/>
    <dgm:cxn modelId="{F0FD920E-7F3A-49D5-9DB0-78CE9F7DAD78}" type="presParOf" srcId="{C472526C-2961-47EB-9A8C-27BBA69E3F35}" destId="{7308651F-6009-45E0-9F84-E56F26126034}" srcOrd="3" destOrd="0" presId="urn:microsoft.com/office/officeart/2005/8/layout/venn1"/>
    <dgm:cxn modelId="{B54BF590-F00B-40F6-A56B-54817DAFC873}" type="presParOf" srcId="{C472526C-2961-47EB-9A8C-27BBA69E3F35}" destId="{FDABDAE7-0B49-4C66-B968-8F2F7F6772B8}" srcOrd="4" destOrd="0" presId="urn:microsoft.com/office/officeart/2005/8/layout/venn1"/>
    <dgm:cxn modelId="{B66332D3-E668-41B5-A85A-7F585DDECFDB}" type="presParOf" srcId="{C472526C-2961-47EB-9A8C-27BBA69E3F35}" destId="{0F5DCDDC-A92A-472E-A508-6D5300FD6D62}" srcOrd="5" destOrd="0" presId="urn:microsoft.com/office/officeart/2005/8/layout/venn1"/>
    <dgm:cxn modelId="{5E78052C-0BFE-4FEA-997C-FBFCA5E2C5C2}" type="presParOf" srcId="{C472526C-2961-47EB-9A8C-27BBA69E3F35}" destId="{232B3363-3FAA-4853-B00F-CA03CBC88802}" srcOrd="6" destOrd="0" presId="urn:microsoft.com/office/officeart/2005/8/layout/venn1"/>
    <dgm:cxn modelId="{98B30A6B-893D-4C0F-8ADE-4195F072A35C}" type="presParOf" srcId="{C472526C-2961-47EB-9A8C-27BBA69E3F35}" destId="{3D406EFB-1B40-4C76-B51E-07075CBEAD16}" srcOrd="7" destOrd="0" presId="urn:microsoft.com/office/officeart/2005/8/layout/venn1"/>
    <dgm:cxn modelId="{24D7D587-8506-492E-BA19-4B36F7664B92}" type="presParOf" srcId="{C472526C-2961-47EB-9A8C-27BBA69E3F35}" destId="{FFE7E5BA-0E05-4E9D-8A35-88F231A8331A}" srcOrd="8" destOrd="0" presId="urn:microsoft.com/office/officeart/2005/8/layout/venn1"/>
    <dgm:cxn modelId="{33A0ABCE-072D-4B93-8FA3-ED2B9079370D}" type="presParOf" srcId="{C472526C-2961-47EB-9A8C-27BBA69E3F35}" destId="{F3072D09-30F8-4B2D-920A-0823BC6B2D3D}" srcOrd="9" destOrd="0" presId="urn:microsoft.com/office/officeart/2005/8/layout/venn1"/>
    <dgm:cxn modelId="{2289F56B-0AD7-4DA4-99E1-D7A92423775F}" type="presParOf" srcId="{C472526C-2961-47EB-9A8C-27BBA69E3F35}" destId="{1647F839-4D02-4564-AAE2-2AD41793B899}" srcOrd="10" destOrd="0" presId="urn:microsoft.com/office/officeart/2005/8/layout/venn1"/>
    <dgm:cxn modelId="{E6999189-116D-46C3-AC5A-BC8B988851DD}" type="presParOf" srcId="{C472526C-2961-47EB-9A8C-27BBA69E3F35}" destId="{9E75BF0D-8FC8-4786-AE74-868360AE6BF7}" srcOrd="11" destOrd="0" presId="urn:microsoft.com/office/officeart/2005/8/layout/venn1"/>
    <dgm:cxn modelId="{02CE63D7-C1DC-469B-AF8A-B631D0EE86D1}" type="presParOf" srcId="{C472526C-2961-47EB-9A8C-27BBA69E3F35}" destId="{C4C6BDBF-3384-43B0-8E61-F7124F7B6EEF}" srcOrd="12" destOrd="0" presId="urn:microsoft.com/office/officeart/2005/8/layout/venn1"/>
    <dgm:cxn modelId="{41A63D6E-0FB8-45C5-8E9D-D2F7C37C097E}" type="presParOf" srcId="{C472526C-2961-47EB-9A8C-27BBA69E3F35}" destId="{8D8B1219-2A43-476A-8CE1-25CE3D1002CA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0CCFBA-6B88-48ED-A668-933E2384A0A5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A3E8ED7C-6CEC-45C7-948C-DB79EB842A7A}">
      <dgm:prSet phldrT="[Text]" custT="1"/>
      <dgm:spPr/>
      <dgm:t>
        <a:bodyPr/>
        <a:lstStyle/>
        <a:p>
          <a:r>
            <a:rPr lang="en-US" sz="1200" b="1" dirty="0"/>
            <a:t>Detector Performance</a:t>
          </a:r>
        </a:p>
      </dgm:t>
    </dgm:pt>
    <dgm:pt modelId="{02AA22D9-BC35-4B95-8478-CFB77D1D6ECA}" type="parTrans" cxnId="{1FCB6BE2-8F46-46E7-B359-EC992C673A86}">
      <dgm:prSet/>
      <dgm:spPr/>
      <dgm:t>
        <a:bodyPr/>
        <a:lstStyle/>
        <a:p>
          <a:endParaRPr lang="en-US" sz="1800" b="1"/>
        </a:p>
      </dgm:t>
    </dgm:pt>
    <dgm:pt modelId="{A7573C1C-AA04-40A4-A3B9-15EE1858B805}" type="sibTrans" cxnId="{1FCB6BE2-8F46-46E7-B359-EC992C673A86}">
      <dgm:prSet/>
      <dgm:spPr/>
      <dgm:t>
        <a:bodyPr/>
        <a:lstStyle/>
        <a:p>
          <a:endParaRPr lang="en-US" sz="1800" b="1"/>
        </a:p>
      </dgm:t>
    </dgm:pt>
    <dgm:pt modelId="{67AF329F-1FE2-4228-81C1-131DD1CC8F21}">
      <dgm:prSet phldrT="[Text]" custT="1"/>
      <dgm:spPr/>
      <dgm:t>
        <a:bodyPr/>
        <a:lstStyle/>
        <a:p>
          <a:r>
            <a:rPr lang="en-US" sz="1200" b="1" dirty="0"/>
            <a:t>Machine Performance</a:t>
          </a:r>
        </a:p>
      </dgm:t>
    </dgm:pt>
    <dgm:pt modelId="{AA685E43-8290-49C2-91CB-DBAA3B91F646}" type="parTrans" cxnId="{25152ED4-8409-42AD-9429-EC5A6AC11556}">
      <dgm:prSet/>
      <dgm:spPr/>
      <dgm:t>
        <a:bodyPr/>
        <a:lstStyle/>
        <a:p>
          <a:endParaRPr lang="en-US" sz="1800" b="1"/>
        </a:p>
      </dgm:t>
    </dgm:pt>
    <dgm:pt modelId="{CA7DF7B1-BE80-4094-AB24-3ECEB24A2210}" type="sibTrans" cxnId="{25152ED4-8409-42AD-9429-EC5A6AC11556}">
      <dgm:prSet/>
      <dgm:spPr/>
      <dgm:t>
        <a:bodyPr/>
        <a:lstStyle/>
        <a:p>
          <a:endParaRPr lang="en-US" sz="1800" b="1"/>
        </a:p>
      </dgm:t>
    </dgm:pt>
    <dgm:pt modelId="{B29AD27B-B41F-4265-91C2-406070D6A2A4}">
      <dgm:prSet phldrT="[Text]" custT="1"/>
      <dgm:spPr/>
      <dgm:t>
        <a:bodyPr/>
        <a:lstStyle/>
        <a:p>
          <a:r>
            <a:rPr lang="en-US" sz="1200" b="1" dirty="0"/>
            <a:t>Vacuum Performance</a:t>
          </a:r>
        </a:p>
      </dgm:t>
    </dgm:pt>
    <dgm:pt modelId="{FD55E66E-3438-4697-A3B4-91FF76DFA4A3}" type="parTrans" cxnId="{5E96EB1F-FB54-475E-BA50-09ADDEE0B94F}">
      <dgm:prSet/>
      <dgm:spPr/>
      <dgm:t>
        <a:bodyPr/>
        <a:lstStyle/>
        <a:p>
          <a:endParaRPr lang="en-US" sz="1800" b="1"/>
        </a:p>
      </dgm:t>
    </dgm:pt>
    <dgm:pt modelId="{7266C9E7-B9B9-4AB4-A275-A77D561A3EBA}" type="sibTrans" cxnId="{5E96EB1F-FB54-475E-BA50-09ADDEE0B94F}">
      <dgm:prSet/>
      <dgm:spPr/>
      <dgm:t>
        <a:bodyPr/>
        <a:lstStyle/>
        <a:p>
          <a:endParaRPr lang="en-US" sz="1800" b="1"/>
        </a:p>
      </dgm:t>
    </dgm:pt>
    <dgm:pt modelId="{A4618F88-99F2-4A3C-81A6-827B07225A09}">
      <dgm:prSet phldrT="[Text]" custT="1"/>
      <dgm:spPr/>
      <dgm:t>
        <a:bodyPr/>
        <a:lstStyle/>
        <a:p>
          <a:r>
            <a:rPr lang="en-US" sz="1200" b="1" dirty="0"/>
            <a:t>Structural Integrity</a:t>
          </a:r>
        </a:p>
      </dgm:t>
    </dgm:pt>
    <dgm:pt modelId="{530272A0-71B5-45E2-BC30-30E19E5DE780}" type="parTrans" cxnId="{EC37EC98-1C1D-451B-8D96-3F8235AA38FC}">
      <dgm:prSet/>
      <dgm:spPr/>
      <dgm:t>
        <a:bodyPr/>
        <a:lstStyle/>
        <a:p>
          <a:endParaRPr lang="en-US" sz="1800" b="1"/>
        </a:p>
      </dgm:t>
    </dgm:pt>
    <dgm:pt modelId="{169127F6-1FC4-4D41-B540-CC0914EB49AB}" type="sibTrans" cxnId="{EC37EC98-1C1D-451B-8D96-3F8235AA38FC}">
      <dgm:prSet/>
      <dgm:spPr/>
      <dgm:t>
        <a:bodyPr/>
        <a:lstStyle/>
        <a:p>
          <a:endParaRPr lang="en-US" sz="1800" b="1"/>
        </a:p>
      </dgm:t>
    </dgm:pt>
    <dgm:pt modelId="{1A8B3169-3AA4-4741-A23C-F51169F137FF}">
      <dgm:prSet phldrT="[Text]" custT="1"/>
      <dgm:spPr/>
      <dgm:t>
        <a:bodyPr/>
        <a:lstStyle/>
        <a:p>
          <a:r>
            <a:rPr lang="en-US" sz="1200" b="1" dirty="0"/>
            <a:t>Safety</a:t>
          </a:r>
        </a:p>
      </dgm:t>
    </dgm:pt>
    <dgm:pt modelId="{C4D1DF7A-E6AC-44E7-98B8-1E0DFF252DBF}" type="parTrans" cxnId="{F087DABE-17F1-4FCA-B14E-CD9B5F731AD2}">
      <dgm:prSet/>
      <dgm:spPr/>
      <dgm:t>
        <a:bodyPr/>
        <a:lstStyle/>
        <a:p>
          <a:endParaRPr lang="en-US" sz="1800" b="1"/>
        </a:p>
      </dgm:t>
    </dgm:pt>
    <dgm:pt modelId="{8DCE18CB-EA7F-40BC-87A7-B73F2E6B05C2}" type="sibTrans" cxnId="{F087DABE-17F1-4FCA-B14E-CD9B5F731AD2}">
      <dgm:prSet/>
      <dgm:spPr/>
      <dgm:t>
        <a:bodyPr/>
        <a:lstStyle/>
        <a:p>
          <a:endParaRPr lang="en-US" sz="1800" b="1"/>
        </a:p>
      </dgm:t>
    </dgm:pt>
    <dgm:pt modelId="{21F1DD37-9C09-4D1C-B903-37C328C8F959}">
      <dgm:prSet phldrT="[Text]" custT="1"/>
      <dgm:spPr/>
      <dgm:t>
        <a:bodyPr/>
        <a:lstStyle/>
        <a:p>
          <a:r>
            <a:rPr lang="en-US" sz="1200" b="1" dirty="0"/>
            <a:t>Integration</a:t>
          </a:r>
        </a:p>
      </dgm:t>
    </dgm:pt>
    <dgm:pt modelId="{070D2CD4-D65B-46DD-834C-5C61CA6AE5FC}" type="parTrans" cxnId="{F8D36243-8AF7-4AFB-ACDB-61FCF5A8A071}">
      <dgm:prSet/>
      <dgm:spPr/>
      <dgm:t>
        <a:bodyPr/>
        <a:lstStyle/>
        <a:p>
          <a:endParaRPr lang="en-US" sz="1800" b="1"/>
        </a:p>
      </dgm:t>
    </dgm:pt>
    <dgm:pt modelId="{1F0C26A1-A865-4979-A829-7194809B956C}" type="sibTrans" cxnId="{F8D36243-8AF7-4AFB-ACDB-61FCF5A8A071}">
      <dgm:prSet/>
      <dgm:spPr/>
      <dgm:t>
        <a:bodyPr/>
        <a:lstStyle/>
        <a:p>
          <a:endParaRPr lang="en-US" sz="1800" b="1"/>
        </a:p>
      </dgm:t>
    </dgm:pt>
    <dgm:pt modelId="{CAC9F699-531A-46FC-82B9-631D31A1B476}">
      <dgm:prSet phldrT="[Text]" custT="1"/>
      <dgm:spPr/>
      <dgm:t>
        <a:bodyPr/>
        <a:lstStyle/>
        <a:p>
          <a:r>
            <a:rPr lang="en-US" sz="1200" b="1" dirty="0"/>
            <a:t>…</a:t>
          </a:r>
        </a:p>
      </dgm:t>
    </dgm:pt>
    <dgm:pt modelId="{201AAA47-D11B-41FF-B9C2-6D9C16E38952}" type="parTrans" cxnId="{15D9099A-B508-4AFC-A232-0E9EA187A35F}">
      <dgm:prSet/>
      <dgm:spPr/>
      <dgm:t>
        <a:bodyPr/>
        <a:lstStyle/>
        <a:p>
          <a:endParaRPr lang="en-GB" sz="1800" b="1"/>
        </a:p>
      </dgm:t>
    </dgm:pt>
    <dgm:pt modelId="{8972592D-19FE-4B74-B04B-13487E9460CB}" type="sibTrans" cxnId="{15D9099A-B508-4AFC-A232-0E9EA187A35F}">
      <dgm:prSet/>
      <dgm:spPr/>
      <dgm:t>
        <a:bodyPr/>
        <a:lstStyle/>
        <a:p>
          <a:endParaRPr lang="en-GB" sz="1800" b="1"/>
        </a:p>
      </dgm:t>
    </dgm:pt>
    <dgm:pt modelId="{C472526C-2961-47EB-9A8C-27BBA69E3F35}" type="pres">
      <dgm:prSet presAssocID="{910CCFBA-6B88-48ED-A668-933E2384A0A5}" presName="compositeShape" presStyleCnt="0">
        <dgm:presLayoutVars>
          <dgm:chMax val="7"/>
          <dgm:dir/>
          <dgm:resizeHandles val="exact"/>
        </dgm:presLayoutVars>
      </dgm:prSet>
      <dgm:spPr/>
    </dgm:pt>
    <dgm:pt modelId="{95EDAC70-508E-44B4-A2CF-BFD3E3DA3350}" type="pres">
      <dgm:prSet presAssocID="{A3E8ED7C-6CEC-45C7-948C-DB79EB842A7A}" presName="circ1" presStyleLbl="vennNode1" presStyleIdx="0" presStyleCnt="7"/>
      <dgm:spPr/>
    </dgm:pt>
    <dgm:pt modelId="{5BB7DEA1-D563-4F0F-9A2E-49C0D3E9B591}" type="pres">
      <dgm:prSet presAssocID="{A3E8ED7C-6CEC-45C7-948C-DB79EB842A7A}" presName="circ1Tx" presStyleLbl="revTx" presStyleIdx="0" presStyleCnt="0" custLinFactNeighborX="-1572" custLinFactNeighborY="41663">
        <dgm:presLayoutVars>
          <dgm:chMax val="0"/>
          <dgm:chPref val="0"/>
          <dgm:bulletEnabled val="1"/>
        </dgm:presLayoutVars>
      </dgm:prSet>
      <dgm:spPr/>
    </dgm:pt>
    <dgm:pt modelId="{0CA326AF-38E6-46E5-B5F5-FADEB1043B2A}" type="pres">
      <dgm:prSet presAssocID="{67AF329F-1FE2-4228-81C1-131DD1CC8F21}" presName="circ2" presStyleLbl="vennNode1" presStyleIdx="1" presStyleCnt="7"/>
      <dgm:spPr/>
    </dgm:pt>
    <dgm:pt modelId="{7308651F-6009-45E0-9F84-E56F26126034}" type="pres">
      <dgm:prSet presAssocID="{67AF329F-1FE2-4228-81C1-131DD1CC8F21}" presName="circ2Tx" presStyleLbl="revTx" presStyleIdx="0" presStyleCnt="0" custScaleX="114061" custLinFactNeighborX="-15454" custLinFactNeighborY="9563">
        <dgm:presLayoutVars>
          <dgm:chMax val="0"/>
          <dgm:chPref val="0"/>
          <dgm:bulletEnabled val="1"/>
        </dgm:presLayoutVars>
      </dgm:prSet>
      <dgm:spPr/>
    </dgm:pt>
    <dgm:pt modelId="{FDABDAE7-0B49-4C66-B968-8F2F7F6772B8}" type="pres">
      <dgm:prSet presAssocID="{B29AD27B-B41F-4265-91C2-406070D6A2A4}" presName="circ3" presStyleLbl="vennNode1" presStyleIdx="2" presStyleCnt="7"/>
      <dgm:spPr/>
    </dgm:pt>
    <dgm:pt modelId="{0F5DCDDC-A92A-472E-A508-6D5300FD6D62}" type="pres">
      <dgm:prSet presAssocID="{B29AD27B-B41F-4265-91C2-406070D6A2A4}" presName="circ3Tx" presStyleLbl="revTx" presStyleIdx="0" presStyleCnt="0" custScaleX="120644" custLinFactNeighborX="-16998" custLinFactNeighborY="-2308">
        <dgm:presLayoutVars>
          <dgm:chMax val="0"/>
          <dgm:chPref val="0"/>
          <dgm:bulletEnabled val="1"/>
        </dgm:presLayoutVars>
      </dgm:prSet>
      <dgm:spPr/>
    </dgm:pt>
    <dgm:pt modelId="{232B3363-3FAA-4853-B00F-CA03CBC88802}" type="pres">
      <dgm:prSet presAssocID="{A4618F88-99F2-4A3C-81A6-827B07225A09}" presName="circ4" presStyleLbl="vennNode1" presStyleIdx="3" presStyleCnt="7"/>
      <dgm:spPr/>
    </dgm:pt>
    <dgm:pt modelId="{3D406EFB-1B40-4C76-B51E-07075CBEAD16}" type="pres">
      <dgm:prSet presAssocID="{A4618F88-99F2-4A3C-81A6-827B07225A09}" presName="circ4Tx" presStyleLbl="revTx" presStyleIdx="0" presStyleCnt="0" custLinFactNeighborX="-18462" custLinFactNeighborY="-35437">
        <dgm:presLayoutVars>
          <dgm:chMax val="0"/>
          <dgm:chPref val="0"/>
          <dgm:bulletEnabled val="1"/>
        </dgm:presLayoutVars>
      </dgm:prSet>
      <dgm:spPr/>
    </dgm:pt>
    <dgm:pt modelId="{FFE7E5BA-0E05-4E9D-8A35-88F231A8331A}" type="pres">
      <dgm:prSet presAssocID="{21F1DD37-9C09-4D1C-B903-37C328C8F959}" presName="circ5" presStyleLbl="vennNode1" presStyleIdx="4" presStyleCnt="7"/>
      <dgm:spPr/>
    </dgm:pt>
    <dgm:pt modelId="{F3072D09-30F8-4B2D-920A-0823BC6B2D3D}" type="pres">
      <dgm:prSet presAssocID="{21F1DD37-9C09-4D1C-B903-37C328C8F959}" presName="circ5Tx" presStyleLbl="revTx" presStyleIdx="0" presStyleCnt="0" custLinFactNeighborX="16139" custLinFactNeighborY="-42344">
        <dgm:presLayoutVars>
          <dgm:chMax val="0"/>
          <dgm:chPref val="0"/>
          <dgm:bulletEnabled val="1"/>
        </dgm:presLayoutVars>
      </dgm:prSet>
      <dgm:spPr/>
    </dgm:pt>
    <dgm:pt modelId="{1647F839-4D02-4564-AAE2-2AD41793B899}" type="pres">
      <dgm:prSet presAssocID="{1A8B3169-3AA4-4741-A23C-F51169F137FF}" presName="circ6" presStyleLbl="vennNode1" presStyleIdx="5" presStyleCnt="7"/>
      <dgm:spPr/>
    </dgm:pt>
    <dgm:pt modelId="{9E75BF0D-8FC8-4786-AE74-868360AE6BF7}" type="pres">
      <dgm:prSet presAssocID="{1A8B3169-3AA4-4741-A23C-F51169F137FF}" presName="circ6Tx" presStyleLbl="revTx" presStyleIdx="0" presStyleCnt="0" custLinFactNeighborX="21685" custLinFactNeighborY="-9565">
        <dgm:presLayoutVars>
          <dgm:chMax val="0"/>
          <dgm:chPref val="0"/>
          <dgm:bulletEnabled val="1"/>
        </dgm:presLayoutVars>
      </dgm:prSet>
      <dgm:spPr/>
    </dgm:pt>
    <dgm:pt modelId="{C4C6BDBF-3384-43B0-8E61-F7124F7B6EEF}" type="pres">
      <dgm:prSet presAssocID="{CAC9F699-531A-46FC-82B9-631D31A1B476}" presName="circ7" presStyleLbl="vennNode1" presStyleIdx="6" presStyleCnt="7"/>
      <dgm:spPr/>
    </dgm:pt>
    <dgm:pt modelId="{8D8B1219-2A43-476A-8CE1-25CE3D1002CA}" type="pres">
      <dgm:prSet presAssocID="{CAC9F699-531A-46FC-82B9-631D31A1B476}" presName="circ7Tx" presStyleLbl="revTx" presStyleIdx="0" presStyleCnt="0" custLinFactNeighborX="54324" custLinFactNeighborY="23102">
        <dgm:presLayoutVars>
          <dgm:chMax val="0"/>
          <dgm:chPref val="0"/>
          <dgm:bulletEnabled val="1"/>
        </dgm:presLayoutVars>
      </dgm:prSet>
      <dgm:spPr/>
    </dgm:pt>
  </dgm:ptLst>
  <dgm:cxnLst>
    <dgm:cxn modelId="{FFA6FA1D-79A4-409D-A884-8AB2B7674B43}" type="presOf" srcId="{1A8B3169-3AA4-4741-A23C-F51169F137FF}" destId="{9E75BF0D-8FC8-4786-AE74-868360AE6BF7}" srcOrd="0" destOrd="0" presId="urn:microsoft.com/office/officeart/2005/8/layout/venn1"/>
    <dgm:cxn modelId="{5E96EB1F-FB54-475E-BA50-09ADDEE0B94F}" srcId="{910CCFBA-6B88-48ED-A668-933E2384A0A5}" destId="{B29AD27B-B41F-4265-91C2-406070D6A2A4}" srcOrd="2" destOrd="0" parTransId="{FD55E66E-3438-4697-A3B4-91FF76DFA4A3}" sibTransId="{7266C9E7-B9B9-4AB4-A275-A77D561A3EBA}"/>
    <dgm:cxn modelId="{F3234023-6156-4595-B357-F21C8B011A6D}" type="presOf" srcId="{21F1DD37-9C09-4D1C-B903-37C328C8F959}" destId="{F3072D09-30F8-4B2D-920A-0823BC6B2D3D}" srcOrd="0" destOrd="0" presId="urn:microsoft.com/office/officeart/2005/8/layout/venn1"/>
    <dgm:cxn modelId="{F8D36243-8AF7-4AFB-ACDB-61FCF5A8A071}" srcId="{910CCFBA-6B88-48ED-A668-933E2384A0A5}" destId="{21F1DD37-9C09-4D1C-B903-37C328C8F959}" srcOrd="4" destOrd="0" parTransId="{070D2CD4-D65B-46DD-834C-5C61CA6AE5FC}" sibTransId="{1F0C26A1-A865-4979-A829-7194809B956C}"/>
    <dgm:cxn modelId="{00F59E4E-1EA1-4C64-8E34-97095B2D64BA}" type="presOf" srcId="{910CCFBA-6B88-48ED-A668-933E2384A0A5}" destId="{C472526C-2961-47EB-9A8C-27BBA69E3F35}" srcOrd="0" destOrd="0" presId="urn:microsoft.com/office/officeart/2005/8/layout/venn1"/>
    <dgm:cxn modelId="{BE2F6351-7144-48A3-BD96-C9ECC32181B6}" type="presOf" srcId="{CAC9F699-531A-46FC-82B9-631D31A1B476}" destId="{8D8B1219-2A43-476A-8CE1-25CE3D1002CA}" srcOrd="0" destOrd="0" presId="urn:microsoft.com/office/officeart/2005/8/layout/venn1"/>
    <dgm:cxn modelId="{EC37EC98-1C1D-451B-8D96-3F8235AA38FC}" srcId="{910CCFBA-6B88-48ED-A668-933E2384A0A5}" destId="{A4618F88-99F2-4A3C-81A6-827B07225A09}" srcOrd="3" destOrd="0" parTransId="{530272A0-71B5-45E2-BC30-30E19E5DE780}" sibTransId="{169127F6-1FC4-4D41-B540-CC0914EB49AB}"/>
    <dgm:cxn modelId="{15D9099A-B508-4AFC-A232-0E9EA187A35F}" srcId="{910CCFBA-6B88-48ED-A668-933E2384A0A5}" destId="{CAC9F699-531A-46FC-82B9-631D31A1B476}" srcOrd="6" destOrd="0" parTransId="{201AAA47-D11B-41FF-B9C2-6D9C16E38952}" sibTransId="{8972592D-19FE-4B74-B04B-13487E9460CB}"/>
    <dgm:cxn modelId="{F087DABE-17F1-4FCA-B14E-CD9B5F731AD2}" srcId="{910CCFBA-6B88-48ED-A668-933E2384A0A5}" destId="{1A8B3169-3AA4-4741-A23C-F51169F137FF}" srcOrd="5" destOrd="0" parTransId="{C4D1DF7A-E6AC-44E7-98B8-1E0DFF252DBF}" sibTransId="{8DCE18CB-EA7F-40BC-87A7-B73F2E6B05C2}"/>
    <dgm:cxn modelId="{3F9F32C0-B2A5-47D0-9032-681E5714358F}" type="presOf" srcId="{A4618F88-99F2-4A3C-81A6-827B07225A09}" destId="{3D406EFB-1B40-4C76-B51E-07075CBEAD16}" srcOrd="0" destOrd="0" presId="urn:microsoft.com/office/officeart/2005/8/layout/venn1"/>
    <dgm:cxn modelId="{25152ED4-8409-42AD-9429-EC5A6AC11556}" srcId="{910CCFBA-6B88-48ED-A668-933E2384A0A5}" destId="{67AF329F-1FE2-4228-81C1-131DD1CC8F21}" srcOrd="1" destOrd="0" parTransId="{AA685E43-8290-49C2-91CB-DBAA3B91F646}" sibTransId="{CA7DF7B1-BE80-4094-AB24-3ECEB24A2210}"/>
    <dgm:cxn modelId="{1FCB6BE2-8F46-46E7-B359-EC992C673A86}" srcId="{910CCFBA-6B88-48ED-A668-933E2384A0A5}" destId="{A3E8ED7C-6CEC-45C7-948C-DB79EB842A7A}" srcOrd="0" destOrd="0" parTransId="{02AA22D9-BC35-4B95-8478-CFB77D1D6ECA}" sibTransId="{A7573C1C-AA04-40A4-A3B9-15EE1858B805}"/>
    <dgm:cxn modelId="{29FFD8E7-1AA8-4D9A-8292-A82542ABD964}" type="presOf" srcId="{67AF329F-1FE2-4228-81C1-131DD1CC8F21}" destId="{7308651F-6009-45E0-9F84-E56F26126034}" srcOrd="0" destOrd="0" presId="urn:microsoft.com/office/officeart/2005/8/layout/venn1"/>
    <dgm:cxn modelId="{A30555ED-A321-49A8-82D3-A934A57E4A0F}" type="presOf" srcId="{B29AD27B-B41F-4265-91C2-406070D6A2A4}" destId="{0F5DCDDC-A92A-472E-A508-6D5300FD6D62}" srcOrd="0" destOrd="0" presId="urn:microsoft.com/office/officeart/2005/8/layout/venn1"/>
    <dgm:cxn modelId="{999F85FB-10C0-46F5-8D07-1536AA4DC50D}" type="presOf" srcId="{A3E8ED7C-6CEC-45C7-948C-DB79EB842A7A}" destId="{5BB7DEA1-D563-4F0F-9A2E-49C0D3E9B591}" srcOrd="0" destOrd="0" presId="urn:microsoft.com/office/officeart/2005/8/layout/venn1"/>
    <dgm:cxn modelId="{E55C814E-9D70-4AF1-8401-FDAA8E16A0B5}" type="presParOf" srcId="{C472526C-2961-47EB-9A8C-27BBA69E3F35}" destId="{95EDAC70-508E-44B4-A2CF-BFD3E3DA3350}" srcOrd="0" destOrd="0" presId="urn:microsoft.com/office/officeart/2005/8/layout/venn1"/>
    <dgm:cxn modelId="{E8E08007-B434-40F6-B060-71E270F89850}" type="presParOf" srcId="{C472526C-2961-47EB-9A8C-27BBA69E3F35}" destId="{5BB7DEA1-D563-4F0F-9A2E-49C0D3E9B591}" srcOrd="1" destOrd="0" presId="urn:microsoft.com/office/officeart/2005/8/layout/venn1"/>
    <dgm:cxn modelId="{2B020CA1-FEFB-4F5F-BDDA-E21F4EADB77E}" type="presParOf" srcId="{C472526C-2961-47EB-9A8C-27BBA69E3F35}" destId="{0CA326AF-38E6-46E5-B5F5-FADEB1043B2A}" srcOrd="2" destOrd="0" presId="urn:microsoft.com/office/officeart/2005/8/layout/venn1"/>
    <dgm:cxn modelId="{F0FD920E-7F3A-49D5-9DB0-78CE9F7DAD78}" type="presParOf" srcId="{C472526C-2961-47EB-9A8C-27BBA69E3F35}" destId="{7308651F-6009-45E0-9F84-E56F26126034}" srcOrd="3" destOrd="0" presId="urn:microsoft.com/office/officeart/2005/8/layout/venn1"/>
    <dgm:cxn modelId="{B54BF590-F00B-40F6-A56B-54817DAFC873}" type="presParOf" srcId="{C472526C-2961-47EB-9A8C-27BBA69E3F35}" destId="{FDABDAE7-0B49-4C66-B968-8F2F7F6772B8}" srcOrd="4" destOrd="0" presId="urn:microsoft.com/office/officeart/2005/8/layout/venn1"/>
    <dgm:cxn modelId="{B66332D3-E668-41B5-A85A-7F585DDECFDB}" type="presParOf" srcId="{C472526C-2961-47EB-9A8C-27BBA69E3F35}" destId="{0F5DCDDC-A92A-472E-A508-6D5300FD6D62}" srcOrd="5" destOrd="0" presId="urn:microsoft.com/office/officeart/2005/8/layout/venn1"/>
    <dgm:cxn modelId="{5E78052C-0BFE-4FEA-997C-FBFCA5E2C5C2}" type="presParOf" srcId="{C472526C-2961-47EB-9A8C-27BBA69E3F35}" destId="{232B3363-3FAA-4853-B00F-CA03CBC88802}" srcOrd="6" destOrd="0" presId="urn:microsoft.com/office/officeart/2005/8/layout/venn1"/>
    <dgm:cxn modelId="{98B30A6B-893D-4C0F-8ADE-4195F072A35C}" type="presParOf" srcId="{C472526C-2961-47EB-9A8C-27BBA69E3F35}" destId="{3D406EFB-1B40-4C76-B51E-07075CBEAD16}" srcOrd="7" destOrd="0" presId="urn:microsoft.com/office/officeart/2005/8/layout/venn1"/>
    <dgm:cxn modelId="{24D7D587-8506-492E-BA19-4B36F7664B92}" type="presParOf" srcId="{C472526C-2961-47EB-9A8C-27BBA69E3F35}" destId="{FFE7E5BA-0E05-4E9D-8A35-88F231A8331A}" srcOrd="8" destOrd="0" presId="urn:microsoft.com/office/officeart/2005/8/layout/venn1"/>
    <dgm:cxn modelId="{33A0ABCE-072D-4B93-8FA3-ED2B9079370D}" type="presParOf" srcId="{C472526C-2961-47EB-9A8C-27BBA69E3F35}" destId="{F3072D09-30F8-4B2D-920A-0823BC6B2D3D}" srcOrd="9" destOrd="0" presId="urn:microsoft.com/office/officeart/2005/8/layout/venn1"/>
    <dgm:cxn modelId="{2289F56B-0AD7-4DA4-99E1-D7A92423775F}" type="presParOf" srcId="{C472526C-2961-47EB-9A8C-27BBA69E3F35}" destId="{1647F839-4D02-4564-AAE2-2AD41793B899}" srcOrd="10" destOrd="0" presId="urn:microsoft.com/office/officeart/2005/8/layout/venn1"/>
    <dgm:cxn modelId="{E6999189-116D-46C3-AC5A-BC8B988851DD}" type="presParOf" srcId="{C472526C-2961-47EB-9A8C-27BBA69E3F35}" destId="{9E75BF0D-8FC8-4786-AE74-868360AE6BF7}" srcOrd="11" destOrd="0" presId="urn:microsoft.com/office/officeart/2005/8/layout/venn1"/>
    <dgm:cxn modelId="{02CE63D7-C1DC-469B-AF8A-B631D0EE86D1}" type="presParOf" srcId="{C472526C-2961-47EB-9A8C-27BBA69E3F35}" destId="{C4C6BDBF-3384-43B0-8E61-F7124F7B6EEF}" srcOrd="12" destOrd="0" presId="urn:microsoft.com/office/officeart/2005/8/layout/venn1"/>
    <dgm:cxn modelId="{41A63D6E-0FB8-45C5-8E9D-D2F7C37C097E}" type="presParOf" srcId="{C472526C-2961-47EB-9A8C-27BBA69E3F35}" destId="{8D8B1219-2A43-476A-8CE1-25CE3D1002CA}" srcOrd="13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DAC70-508E-44B4-A2CF-BFD3E3DA3350}">
      <dsp:nvSpPr>
        <dsp:cNvPr id="0" name=""/>
        <dsp:cNvSpPr/>
      </dsp:nvSpPr>
      <dsp:spPr>
        <a:xfrm>
          <a:off x="2656012" y="1140694"/>
          <a:ext cx="1461307" cy="146148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BB7DEA1-D563-4F0F-9A2E-49C0D3E9B591}">
      <dsp:nvSpPr>
        <dsp:cNvPr id="0" name=""/>
        <dsp:cNvSpPr/>
      </dsp:nvSpPr>
      <dsp:spPr>
        <a:xfrm>
          <a:off x="2523136" y="373328"/>
          <a:ext cx="1674414" cy="8960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Detector Performance</a:t>
          </a:r>
        </a:p>
      </dsp:txBody>
      <dsp:txXfrm>
        <a:off x="2523136" y="373328"/>
        <a:ext cx="1674414" cy="896067"/>
      </dsp:txXfrm>
    </dsp:sp>
    <dsp:sp modelId="{0CA326AF-38E6-46E5-B5F5-FADEB1043B2A}">
      <dsp:nvSpPr>
        <dsp:cNvPr id="0" name=""/>
        <dsp:cNvSpPr/>
      </dsp:nvSpPr>
      <dsp:spPr>
        <a:xfrm>
          <a:off x="3084662" y="1346789"/>
          <a:ext cx="1461307" cy="1461486"/>
        </a:xfrm>
        <a:prstGeom prst="ellipse">
          <a:avLst/>
        </a:prstGeom>
        <a:solidFill>
          <a:schemeClr val="accent4">
            <a:alpha val="50000"/>
            <a:hueOff val="1633482"/>
            <a:satOff val="-6796"/>
            <a:lumOff val="16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308651F-6009-45E0-9F84-E56F26126034}">
      <dsp:nvSpPr>
        <dsp:cNvPr id="0" name=""/>
        <dsp:cNvSpPr/>
      </dsp:nvSpPr>
      <dsp:spPr>
        <a:xfrm>
          <a:off x="4481548" y="945524"/>
          <a:ext cx="1583082" cy="98567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Machine Performance</a:t>
          </a:r>
        </a:p>
      </dsp:txBody>
      <dsp:txXfrm>
        <a:off x="4481548" y="945524"/>
        <a:ext cx="1583082" cy="985674"/>
      </dsp:txXfrm>
    </dsp:sp>
    <dsp:sp modelId="{FDABDAE7-0B49-4C66-B968-8F2F7F6772B8}">
      <dsp:nvSpPr>
        <dsp:cNvPr id="0" name=""/>
        <dsp:cNvSpPr/>
      </dsp:nvSpPr>
      <dsp:spPr>
        <a:xfrm>
          <a:off x="3189998" y="1810504"/>
          <a:ext cx="1461307" cy="1461486"/>
        </a:xfrm>
        <a:prstGeom prst="ellipse">
          <a:avLst/>
        </a:prstGeom>
        <a:solidFill>
          <a:schemeClr val="accent4">
            <a:alpha val="50000"/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F5DCDDC-A92A-472E-A508-6D5300FD6D62}">
      <dsp:nvSpPr>
        <dsp:cNvPr id="0" name=""/>
        <dsp:cNvSpPr/>
      </dsp:nvSpPr>
      <dsp:spPr>
        <a:xfrm>
          <a:off x="4614499" y="2081458"/>
          <a:ext cx="1552639" cy="105287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Vacuum Performance</a:t>
          </a:r>
        </a:p>
      </dsp:txBody>
      <dsp:txXfrm>
        <a:off x="4614499" y="2081458"/>
        <a:ext cx="1552639" cy="1052879"/>
      </dsp:txXfrm>
    </dsp:sp>
    <dsp:sp modelId="{232B3363-3FAA-4853-B00F-CA03CBC88802}">
      <dsp:nvSpPr>
        <dsp:cNvPr id="0" name=""/>
        <dsp:cNvSpPr/>
      </dsp:nvSpPr>
      <dsp:spPr>
        <a:xfrm>
          <a:off x="2893474" y="2182373"/>
          <a:ext cx="1461307" cy="1461486"/>
        </a:xfrm>
        <a:prstGeom prst="ellipse">
          <a:avLst/>
        </a:prstGeom>
        <a:solidFill>
          <a:schemeClr val="accent4">
            <a:alpha val="50000"/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D406EFB-1B40-4C76-B51E-07075CBEAD16}">
      <dsp:nvSpPr>
        <dsp:cNvPr id="0" name=""/>
        <dsp:cNvSpPr/>
      </dsp:nvSpPr>
      <dsp:spPr>
        <a:xfrm>
          <a:off x="3899520" y="3175711"/>
          <a:ext cx="1674414" cy="96327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Structural Integrity</a:t>
          </a:r>
        </a:p>
      </dsp:txBody>
      <dsp:txXfrm>
        <a:off x="3899520" y="3175711"/>
        <a:ext cx="1674414" cy="963272"/>
      </dsp:txXfrm>
    </dsp:sp>
    <dsp:sp modelId="{FFE7E5BA-0E05-4E9D-8A35-88F231A8331A}">
      <dsp:nvSpPr>
        <dsp:cNvPr id="0" name=""/>
        <dsp:cNvSpPr/>
      </dsp:nvSpPr>
      <dsp:spPr>
        <a:xfrm>
          <a:off x="2418549" y="2182373"/>
          <a:ext cx="1461307" cy="1461486"/>
        </a:xfrm>
        <a:prstGeom prst="ellipse">
          <a:avLst/>
        </a:prstGeom>
        <a:solidFill>
          <a:schemeClr val="accent4">
            <a:alpha val="50000"/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3072D09-30F8-4B2D-920A-0823BC6B2D3D}">
      <dsp:nvSpPr>
        <dsp:cNvPr id="0" name=""/>
        <dsp:cNvSpPr/>
      </dsp:nvSpPr>
      <dsp:spPr>
        <a:xfrm>
          <a:off x="1160499" y="3109177"/>
          <a:ext cx="1674414" cy="96327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Integration</a:t>
          </a:r>
        </a:p>
      </dsp:txBody>
      <dsp:txXfrm>
        <a:off x="1160499" y="3109177"/>
        <a:ext cx="1674414" cy="963272"/>
      </dsp:txXfrm>
    </dsp:sp>
    <dsp:sp modelId="{1647F839-4D02-4564-AAE2-2AD41793B899}">
      <dsp:nvSpPr>
        <dsp:cNvPr id="0" name=""/>
        <dsp:cNvSpPr/>
      </dsp:nvSpPr>
      <dsp:spPr>
        <a:xfrm>
          <a:off x="2122026" y="1810504"/>
          <a:ext cx="1461307" cy="1461486"/>
        </a:xfrm>
        <a:prstGeom prst="ellipse">
          <a:avLst/>
        </a:prstGeom>
        <a:solidFill>
          <a:schemeClr val="accent4">
            <a:alpha val="50000"/>
            <a:hueOff val="8167408"/>
            <a:satOff val="-33981"/>
            <a:lumOff val="80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E75BF0D-8FC8-4786-AE74-868360AE6BF7}">
      <dsp:nvSpPr>
        <dsp:cNvPr id="0" name=""/>
        <dsp:cNvSpPr/>
      </dsp:nvSpPr>
      <dsp:spPr>
        <a:xfrm>
          <a:off x="678965" y="2005051"/>
          <a:ext cx="1552639" cy="105287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Safety</a:t>
          </a:r>
        </a:p>
      </dsp:txBody>
      <dsp:txXfrm>
        <a:off x="678965" y="2005051"/>
        <a:ext cx="1552639" cy="1052879"/>
      </dsp:txXfrm>
    </dsp:sp>
    <dsp:sp modelId="{C4C6BDBF-3384-43B0-8E61-F7124F7B6EEF}">
      <dsp:nvSpPr>
        <dsp:cNvPr id="0" name=""/>
        <dsp:cNvSpPr/>
      </dsp:nvSpPr>
      <dsp:spPr>
        <a:xfrm>
          <a:off x="2227362" y="1346789"/>
          <a:ext cx="1461307" cy="1461486"/>
        </a:xfrm>
        <a:prstGeom prst="ellipse">
          <a:avLst/>
        </a:prstGeom>
        <a:solidFill>
          <a:schemeClr val="accent4">
            <a:alpha val="50000"/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D8B1219-2A43-476A-8CE1-25CE3D1002CA}">
      <dsp:nvSpPr>
        <dsp:cNvPr id="0" name=""/>
        <dsp:cNvSpPr/>
      </dsp:nvSpPr>
      <dsp:spPr>
        <a:xfrm>
          <a:off x="1324045" y="1078974"/>
          <a:ext cx="1583082" cy="98567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…</a:t>
          </a:r>
        </a:p>
      </dsp:txBody>
      <dsp:txXfrm>
        <a:off x="1324045" y="1078974"/>
        <a:ext cx="1583082" cy="9856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DAC70-508E-44B4-A2CF-BFD3E3DA3350}">
      <dsp:nvSpPr>
        <dsp:cNvPr id="0" name=""/>
        <dsp:cNvSpPr/>
      </dsp:nvSpPr>
      <dsp:spPr>
        <a:xfrm>
          <a:off x="1576306" y="656850"/>
          <a:ext cx="841470" cy="84157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BB7DEA1-D563-4F0F-9A2E-49C0D3E9B591}">
      <dsp:nvSpPr>
        <dsp:cNvPr id="0" name=""/>
        <dsp:cNvSpPr/>
      </dsp:nvSpPr>
      <dsp:spPr>
        <a:xfrm>
          <a:off x="1499791" y="214975"/>
          <a:ext cx="964185" cy="51598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Detector Performance</a:t>
          </a:r>
        </a:p>
      </dsp:txBody>
      <dsp:txXfrm>
        <a:off x="1499791" y="214975"/>
        <a:ext cx="964185" cy="515986"/>
      </dsp:txXfrm>
    </dsp:sp>
    <dsp:sp modelId="{0CA326AF-38E6-46E5-B5F5-FADEB1043B2A}">
      <dsp:nvSpPr>
        <dsp:cNvPr id="0" name=""/>
        <dsp:cNvSpPr/>
      </dsp:nvSpPr>
      <dsp:spPr>
        <a:xfrm>
          <a:off x="1823137" y="775527"/>
          <a:ext cx="841470" cy="841573"/>
        </a:xfrm>
        <a:prstGeom prst="ellipse">
          <a:avLst/>
        </a:prstGeom>
        <a:solidFill>
          <a:schemeClr val="accent4">
            <a:alpha val="50000"/>
            <a:hueOff val="1633482"/>
            <a:satOff val="-6796"/>
            <a:lumOff val="16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308651F-6009-45E0-9F84-E56F26126034}">
      <dsp:nvSpPr>
        <dsp:cNvPr id="0" name=""/>
        <dsp:cNvSpPr/>
      </dsp:nvSpPr>
      <dsp:spPr>
        <a:xfrm>
          <a:off x="2563422" y="544465"/>
          <a:ext cx="1039772" cy="5675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Machine Performance</a:t>
          </a:r>
        </a:p>
      </dsp:txBody>
      <dsp:txXfrm>
        <a:off x="2563422" y="544465"/>
        <a:ext cx="1039772" cy="567585"/>
      </dsp:txXfrm>
    </dsp:sp>
    <dsp:sp modelId="{FDABDAE7-0B49-4C66-B968-8F2F7F6772B8}">
      <dsp:nvSpPr>
        <dsp:cNvPr id="0" name=""/>
        <dsp:cNvSpPr/>
      </dsp:nvSpPr>
      <dsp:spPr>
        <a:xfrm>
          <a:off x="1883793" y="1042550"/>
          <a:ext cx="841470" cy="841573"/>
        </a:xfrm>
        <a:prstGeom prst="ellipse">
          <a:avLst/>
        </a:prstGeom>
        <a:solidFill>
          <a:schemeClr val="accent4">
            <a:alpha val="50000"/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F5DCDDC-A92A-472E-A508-6D5300FD6D62}">
      <dsp:nvSpPr>
        <dsp:cNvPr id="0" name=""/>
        <dsp:cNvSpPr/>
      </dsp:nvSpPr>
      <dsp:spPr>
        <a:xfrm>
          <a:off x="2611784" y="1198575"/>
          <a:ext cx="1078632" cy="6062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Vacuum Performance</a:t>
          </a:r>
        </a:p>
      </dsp:txBody>
      <dsp:txXfrm>
        <a:off x="2611784" y="1198575"/>
        <a:ext cx="1078632" cy="606284"/>
      </dsp:txXfrm>
    </dsp:sp>
    <dsp:sp modelId="{232B3363-3FAA-4853-B00F-CA03CBC88802}">
      <dsp:nvSpPr>
        <dsp:cNvPr id="0" name=""/>
        <dsp:cNvSpPr/>
      </dsp:nvSpPr>
      <dsp:spPr>
        <a:xfrm>
          <a:off x="1713045" y="1256684"/>
          <a:ext cx="841470" cy="841573"/>
        </a:xfrm>
        <a:prstGeom prst="ellipse">
          <a:avLst/>
        </a:prstGeom>
        <a:solidFill>
          <a:schemeClr val="accent4">
            <a:alpha val="50000"/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D406EFB-1B40-4C76-B51E-07075CBEAD16}">
      <dsp:nvSpPr>
        <dsp:cNvPr id="0" name=""/>
        <dsp:cNvSpPr/>
      </dsp:nvSpPr>
      <dsp:spPr>
        <a:xfrm>
          <a:off x="2292360" y="1828682"/>
          <a:ext cx="964185" cy="5546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Structural Integrity</a:t>
          </a:r>
        </a:p>
      </dsp:txBody>
      <dsp:txXfrm>
        <a:off x="2292360" y="1828682"/>
        <a:ext cx="964185" cy="554685"/>
      </dsp:txXfrm>
    </dsp:sp>
    <dsp:sp modelId="{FFE7E5BA-0E05-4E9D-8A35-88F231A8331A}">
      <dsp:nvSpPr>
        <dsp:cNvPr id="0" name=""/>
        <dsp:cNvSpPr/>
      </dsp:nvSpPr>
      <dsp:spPr>
        <a:xfrm>
          <a:off x="1439567" y="1256684"/>
          <a:ext cx="841470" cy="841573"/>
        </a:xfrm>
        <a:prstGeom prst="ellipse">
          <a:avLst/>
        </a:prstGeom>
        <a:solidFill>
          <a:schemeClr val="accent4">
            <a:alpha val="50000"/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3072D09-30F8-4B2D-920A-0823BC6B2D3D}">
      <dsp:nvSpPr>
        <dsp:cNvPr id="0" name=""/>
        <dsp:cNvSpPr/>
      </dsp:nvSpPr>
      <dsp:spPr>
        <a:xfrm>
          <a:off x="715138" y="1790370"/>
          <a:ext cx="964185" cy="5546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Integration</a:t>
          </a:r>
        </a:p>
      </dsp:txBody>
      <dsp:txXfrm>
        <a:off x="715138" y="1790370"/>
        <a:ext cx="964185" cy="554685"/>
      </dsp:txXfrm>
    </dsp:sp>
    <dsp:sp modelId="{1647F839-4D02-4564-AAE2-2AD41793B899}">
      <dsp:nvSpPr>
        <dsp:cNvPr id="0" name=""/>
        <dsp:cNvSpPr/>
      </dsp:nvSpPr>
      <dsp:spPr>
        <a:xfrm>
          <a:off x="1268818" y="1042550"/>
          <a:ext cx="841470" cy="841573"/>
        </a:xfrm>
        <a:prstGeom prst="ellipse">
          <a:avLst/>
        </a:prstGeom>
        <a:solidFill>
          <a:schemeClr val="accent4">
            <a:alpha val="50000"/>
            <a:hueOff val="8167408"/>
            <a:satOff val="-33981"/>
            <a:lumOff val="80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E75BF0D-8FC8-4786-AE74-868360AE6BF7}">
      <dsp:nvSpPr>
        <dsp:cNvPr id="0" name=""/>
        <dsp:cNvSpPr/>
      </dsp:nvSpPr>
      <dsp:spPr>
        <a:xfrm>
          <a:off x="437855" y="1154576"/>
          <a:ext cx="894062" cy="6062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Safety</a:t>
          </a:r>
        </a:p>
      </dsp:txBody>
      <dsp:txXfrm>
        <a:off x="437855" y="1154576"/>
        <a:ext cx="894062" cy="606284"/>
      </dsp:txXfrm>
    </dsp:sp>
    <dsp:sp modelId="{C4C6BDBF-3384-43B0-8E61-F7124F7B6EEF}">
      <dsp:nvSpPr>
        <dsp:cNvPr id="0" name=""/>
        <dsp:cNvSpPr/>
      </dsp:nvSpPr>
      <dsp:spPr>
        <a:xfrm>
          <a:off x="1329474" y="775527"/>
          <a:ext cx="841470" cy="841573"/>
        </a:xfrm>
        <a:prstGeom prst="ellipse">
          <a:avLst/>
        </a:prstGeom>
        <a:solidFill>
          <a:schemeClr val="accent4">
            <a:alpha val="50000"/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D8B1219-2A43-476A-8CE1-25CE3D1002CA}">
      <dsp:nvSpPr>
        <dsp:cNvPr id="0" name=""/>
        <dsp:cNvSpPr/>
      </dsp:nvSpPr>
      <dsp:spPr>
        <a:xfrm>
          <a:off x="809314" y="621310"/>
          <a:ext cx="911593" cy="5675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…</a:t>
          </a:r>
        </a:p>
      </dsp:txBody>
      <dsp:txXfrm>
        <a:off x="809314" y="621310"/>
        <a:ext cx="911593" cy="567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F4B93E-3F2D-40E5-94A8-1583854B2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999" cy="356848"/>
          </a:xfrm>
          <a:prstGeom prst="rect">
            <a:avLst/>
          </a:prstGeom>
        </p:spPr>
        <p:txBody>
          <a:bodyPr vert="horz" lIns="95084" tIns="47543" rIns="95084" bIns="4754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DB4370-E46F-4816-A5C4-D51C3D56D0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747218"/>
            <a:ext cx="4434999" cy="356847"/>
          </a:xfrm>
          <a:prstGeom prst="rect">
            <a:avLst/>
          </a:prstGeom>
        </p:spPr>
        <p:txBody>
          <a:bodyPr vert="horz" lIns="95084" tIns="47543" rIns="95084" bIns="4754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8F09FE-7266-4FDB-94B8-5FABC8C9B3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838" y="6747218"/>
            <a:ext cx="4434999" cy="356847"/>
          </a:xfrm>
          <a:prstGeom prst="rect">
            <a:avLst/>
          </a:prstGeom>
        </p:spPr>
        <p:txBody>
          <a:bodyPr vert="horz" lIns="95084" tIns="47543" rIns="95084" bIns="47543" rtlCol="0" anchor="b"/>
          <a:lstStyle>
            <a:lvl1pPr algn="r">
              <a:defRPr sz="1200"/>
            </a:lvl1pPr>
          </a:lstStyle>
          <a:p>
            <a:fld id="{E3341E3C-CC44-4F62-A0EC-8147E4287C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717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434999" cy="356437"/>
          </a:xfrm>
          <a:prstGeom prst="rect">
            <a:avLst/>
          </a:prstGeom>
        </p:spPr>
        <p:txBody>
          <a:bodyPr vert="horz" lIns="95084" tIns="47543" rIns="95084" bIns="47543" rtlCol="0"/>
          <a:lstStyle>
            <a:lvl1pPr algn="l">
              <a:defRPr sz="1200"/>
            </a:lvl1pPr>
          </a:lstStyle>
          <a:p>
            <a:endParaRPr lang="en-001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7245" y="2"/>
            <a:ext cx="4434999" cy="356437"/>
          </a:xfrm>
          <a:prstGeom prst="rect">
            <a:avLst/>
          </a:prstGeom>
        </p:spPr>
        <p:txBody>
          <a:bodyPr vert="horz" lIns="95084" tIns="47543" rIns="95084" bIns="47543" rtlCol="0"/>
          <a:lstStyle>
            <a:lvl1pPr algn="r">
              <a:defRPr sz="1200"/>
            </a:lvl1pPr>
          </a:lstStyle>
          <a:p>
            <a:fld id="{167DFBBF-960F-4D02-96FC-B7AEE589A455}" type="datetimeFigureOut">
              <a:rPr lang="en-001" smtClean="0"/>
              <a:t>04/17/2023</a:t>
            </a:fld>
            <a:endParaRPr lang="en-001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87675" y="887413"/>
            <a:ext cx="4259263" cy="239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84" tIns="47543" rIns="95084" bIns="47543" rtlCol="0" anchor="ctr"/>
          <a:lstStyle/>
          <a:p>
            <a:endParaRPr lang="en-001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3462" y="3418832"/>
            <a:ext cx="8187690" cy="2797225"/>
          </a:xfrm>
          <a:prstGeom prst="rect">
            <a:avLst/>
          </a:prstGeom>
        </p:spPr>
        <p:txBody>
          <a:bodyPr vert="horz" lIns="95084" tIns="47543" rIns="95084" bIns="475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47629"/>
            <a:ext cx="4434999" cy="356436"/>
          </a:xfrm>
          <a:prstGeom prst="rect">
            <a:avLst/>
          </a:prstGeom>
        </p:spPr>
        <p:txBody>
          <a:bodyPr vert="horz" lIns="95084" tIns="47543" rIns="95084" bIns="47543" rtlCol="0" anchor="b"/>
          <a:lstStyle>
            <a:lvl1pPr algn="l">
              <a:defRPr sz="1200"/>
            </a:lvl1pPr>
          </a:lstStyle>
          <a:p>
            <a:endParaRPr lang="en-00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7245" y="6747629"/>
            <a:ext cx="4434999" cy="356436"/>
          </a:xfrm>
          <a:prstGeom prst="rect">
            <a:avLst/>
          </a:prstGeom>
        </p:spPr>
        <p:txBody>
          <a:bodyPr vert="horz" lIns="95084" tIns="47543" rIns="95084" bIns="47543" rtlCol="0" anchor="b"/>
          <a:lstStyle>
            <a:lvl1pPr algn="r">
              <a:defRPr sz="1200"/>
            </a:lvl1pPr>
          </a:lstStyle>
          <a:p>
            <a:fld id="{6D62854B-E65A-4F79-8DF4-3A6559A986D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214198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2464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232" algn="l" defTabSz="1072464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464" algn="l" defTabSz="1072464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8696" algn="l" defTabSz="1072464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4929" algn="l" defTabSz="1072464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1161" algn="l" defTabSz="1072464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7394" algn="l" defTabSz="1072464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3625" algn="l" defTabSz="1072464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89857" algn="l" defTabSz="1072464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1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852985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8045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dirty="0"/>
              <a:t>A deformable RF bridge for IP2.X warm modules is under study (more reliable solution).</a:t>
            </a:r>
            <a:endParaRPr lang="en-GB" sz="1100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16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413754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17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014028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19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329640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20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815426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21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3314688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22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3794502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23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6432846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24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9701921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26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4943081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28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868391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2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1786765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30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42701338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32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2824519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36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2163501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37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7872072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38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8066460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39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7221117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40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5059197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41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5734579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42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217679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4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163944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Tenorite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The ALICE (A Large Ion Collider Experiment) is an LHC Experiment designed to study the Quark-Gluon Plasma (QGP) formed in heavy-ion collisions.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7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4046155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10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303521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11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398798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13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667489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a note explaining that the fix point will be included in the bellow</a:t>
            </a:r>
          </a:p>
          <a:p>
            <a:r>
              <a:rPr lang="en-US" dirty="0"/>
              <a:t>Add ST Numbers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14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661591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7413"/>
            <a:ext cx="4259263" cy="2397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2854B-E65A-4F79-8DF4-3A6559A986D6}" type="slidenum">
              <a:rPr lang="en-001" smtClean="0"/>
              <a:t>15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270435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5" y="2169053"/>
            <a:ext cx="2520001" cy="249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37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5" y="373596"/>
            <a:ext cx="5616575" cy="1065743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4" y="1598659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5"/>
            <a:ext cx="6024563" cy="6317987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19A0DF2-8AB1-4FC0-AC78-1409CA30FA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Tenorite" panose="00000500000000000000" pitchFamily="2" charset="0"/>
              </a:defRPr>
            </a:lvl1pPr>
          </a:lstStyle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5414A05-C198-4DA5-9653-02E588FD5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Tenorite" panose="00000500000000000000" pitchFamily="2" charset="0"/>
              </a:defRPr>
            </a:lvl1pPr>
          </a:lstStyle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D5133C4-A72F-4C19-98D3-935FAD45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Tenorite" panose="00000500000000000000" pitchFamily="2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16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3" y="373596"/>
            <a:ext cx="11376024" cy="1065743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4" y="1598659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45" y="1592272"/>
            <a:ext cx="5616575" cy="2232025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45" y="3969710"/>
            <a:ext cx="5616575" cy="2232025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72AAD77F-A2F2-43C0-BE2C-E5218C613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3" name="Footer Placeholder 11">
            <a:extLst>
              <a:ext uri="{FF2B5EF4-FFF2-40B4-BE49-F238E27FC236}">
                <a16:creationId xmlns:a16="http://schemas.microsoft.com/office/drawing/2014/main" id="{8299918B-45CC-4EC5-99FC-716DD5A04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4" name="Slide Number Placeholder 12">
            <a:extLst>
              <a:ext uri="{FF2B5EF4-FFF2-40B4-BE49-F238E27FC236}">
                <a16:creationId xmlns:a16="http://schemas.microsoft.com/office/drawing/2014/main" id="{EBF067A5-E8BE-4198-AA4F-7EDFD0DB7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89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3" y="373596"/>
            <a:ext cx="11376024" cy="1065743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2" y="1598659"/>
            <a:ext cx="3708401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8" y="1592272"/>
            <a:ext cx="3708399" cy="2232025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7" y="3969710"/>
            <a:ext cx="3659332" cy="2232025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7" y="1592272"/>
            <a:ext cx="3659332" cy="2232025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7" y="3978024"/>
            <a:ext cx="3659332" cy="2232025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71E8346-3771-4017-B6C0-1811CDD89B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00CAADA-F37A-4D4F-AC6B-32BCC058D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6" name="Slide Number Placeholder 12">
            <a:extLst>
              <a:ext uri="{FF2B5EF4-FFF2-40B4-BE49-F238E27FC236}">
                <a16:creationId xmlns:a16="http://schemas.microsoft.com/office/drawing/2014/main" id="{B7C01FE1-2F11-4473-964E-F20BB3FEB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04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1" y="365128"/>
            <a:ext cx="11380812" cy="1084263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4" y="1592270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3" indent="0">
              <a:buNone/>
              <a:defRPr sz="2000" b="1"/>
            </a:lvl2pPr>
            <a:lvl3pPr marL="914404" indent="0">
              <a:buNone/>
              <a:defRPr sz="1800" b="1"/>
            </a:lvl3pPr>
            <a:lvl4pPr marL="1371604" indent="0">
              <a:buNone/>
              <a:defRPr sz="1600" b="1"/>
            </a:lvl4pPr>
            <a:lvl5pPr marL="1828804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7" indent="0">
              <a:buNone/>
              <a:defRPr sz="1600" b="1"/>
            </a:lvl7pPr>
            <a:lvl8pPr marL="3200408" indent="0">
              <a:buNone/>
              <a:defRPr sz="1600" b="1"/>
            </a:lvl8pPr>
            <a:lvl9pPr marL="36576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8"/>
            <a:ext cx="5616600" cy="655635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3" indent="0">
              <a:buNone/>
              <a:defRPr sz="2000" b="1"/>
            </a:lvl2pPr>
            <a:lvl3pPr marL="914404" indent="0">
              <a:buNone/>
              <a:defRPr sz="1800" b="1"/>
            </a:lvl3pPr>
            <a:lvl4pPr marL="1371604" indent="0">
              <a:buNone/>
              <a:defRPr sz="1600" b="1"/>
            </a:lvl4pPr>
            <a:lvl5pPr marL="1828804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7" indent="0">
              <a:buNone/>
              <a:defRPr sz="1600" b="1"/>
            </a:lvl7pPr>
            <a:lvl8pPr marL="3200408" indent="0">
              <a:buNone/>
              <a:defRPr sz="1600" b="1"/>
            </a:lvl8pPr>
            <a:lvl9pPr marL="36576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5" y="2420943"/>
            <a:ext cx="5616575" cy="3779836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7" y="2420943"/>
            <a:ext cx="5616575" cy="3779836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12" name="Date Placeholder 10">
            <a:extLst>
              <a:ext uri="{FF2B5EF4-FFF2-40B4-BE49-F238E27FC236}">
                <a16:creationId xmlns:a16="http://schemas.microsoft.com/office/drawing/2014/main" id="{DC6DBA3E-FE28-4F21-AD53-82BA120970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3" name="Footer Placeholder 11">
            <a:extLst>
              <a:ext uri="{FF2B5EF4-FFF2-40B4-BE49-F238E27FC236}">
                <a16:creationId xmlns:a16="http://schemas.microsoft.com/office/drawing/2014/main" id="{0505F061-322D-4795-86B0-CD6FB36F0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4" name="Slide Number Placeholder 12">
            <a:extLst>
              <a:ext uri="{FF2B5EF4-FFF2-40B4-BE49-F238E27FC236}">
                <a16:creationId xmlns:a16="http://schemas.microsoft.com/office/drawing/2014/main" id="{A1C2089D-C0BC-47BC-BE2E-C56703D4A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8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extLst>
    <p:ext uri="{DCECCB84-F9BA-43D5-87BE-67443E8EF086}">
      <p15:sldGuideLst xmlns:p15="http://schemas.microsoft.com/office/powerpoint/2012/main">
        <p15:guide id="1" orient="horz" pos="1912" userDrawn="1">
          <p15:clr>
            <a:srgbClr val="FBAE40"/>
          </p15:clr>
        </p15:guide>
        <p15:guide id="2" orient="horz" pos="2033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1" y="365128"/>
            <a:ext cx="11380812" cy="1084263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2" y="1592270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tx1"/>
                </a:solidFill>
              </a:defRPr>
            </a:lvl1pPr>
            <a:lvl2pPr marL="457203" indent="0">
              <a:buNone/>
              <a:defRPr sz="2000" b="1"/>
            </a:lvl2pPr>
            <a:lvl3pPr marL="914404" indent="0">
              <a:buNone/>
              <a:defRPr sz="1800" b="1"/>
            </a:lvl3pPr>
            <a:lvl4pPr marL="1371604" indent="0">
              <a:buNone/>
              <a:defRPr sz="1600" b="1"/>
            </a:lvl4pPr>
            <a:lvl5pPr marL="1828804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7" indent="0">
              <a:buNone/>
              <a:defRPr sz="1600" b="1"/>
            </a:lvl7pPr>
            <a:lvl8pPr marL="3200408" indent="0">
              <a:buNone/>
              <a:defRPr sz="1600" b="1"/>
            </a:lvl8pPr>
            <a:lvl9pPr marL="36576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5" y="1604968"/>
            <a:ext cx="3713187" cy="655635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</a:defRPr>
            </a:lvl1pPr>
            <a:lvl2pPr marL="457203" indent="0">
              <a:buNone/>
              <a:defRPr sz="2000" b="1"/>
            </a:lvl2pPr>
            <a:lvl3pPr marL="914404" indent="0">
              <a:buNone/>
              <a:defRPr sz="1800" b="1"/>
            </a:lvl3pPr>
            <a:lvl4pPr marL="1371604" indent="0">
              <a:buNone/>
              <a:defRPr sz="1600" b="1"/>
            </a:lvl4pPr>
            <a:lvl5pPr marL="1828804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7" indent="0">
              <a:buNone/>
              <a:defRPr sz="1600" b="1"/>
            </a:lvl7pPr>
            <a:lvl8pPr marL="3200408" indent="0">
              <a:buNone/>
              <a:defRPr sz="1600" b="1"/>
            </a:lvl8pPr>
            <a:lvl9pPr marL="36576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3" y="2420943"/>
            <a:ext cx="3708399" cy="3779836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5" y="2416179"/>
            <a:ext cx="3713187" cy="3779836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4" rtl="0" eaLnBrk="1" fontAlgn="auto" latinLnBrk="0" hangingPunct="1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50" y="1601234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tx1"/>
                </a:solidFill>
              </a:defRPr>
            </a:lvl1pPr>
            <a:lvl2pPr marL="457203" indent="0">
              <a:buNone/>
              <a:defRPr sz="2000" b="1"/>
            </a:lvl2pPr>
            <a:lvl3pPr marL="914404" indent="0">
              <a:buNone/>
              <a:defRPr sz="1800" b="1"/>
            </a:lvl3pPr>
            <a:lvl4pPr marL="1371604" indent="0">
              <a:buNone/>
              <a:defRPr sz="1600" b="1"/>
            </a:lvl4pPr>
            <a:lvl5pPr marL="1828804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7" indent="0">
              <a:buNone/>
              <a:defRPr sz="1600" b="1"/>
            </a:lvl7pPr>
            <a:lvl8pPr marL="3200408" indent="0">
              <a:buNone/>
              <a:defRPr sz="1600" b="1"/>
            </a:lvl8pPr>
            <a:lvl9pPr marL="36576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51" y="2429907"/>
            <a:ext cx="3708399" cy="3779836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Date Placeholder 10">
            <a:extLst>
              <a:ext uri="{FF2B5EF4-FFF2-40B4-BE49-F238E27FC236}">
                <a16:creationId xmlns:a16="http://schemas.microsoft.com/office/drawing/2014/main" id="{B2092D6A-8641-4B3C-8BCC-97277208AA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6" name="Footer Placeholder 11">
            <a:extLst>
              <a:ext uri="{FF2B5EF4-FFF2-40B4-BE49-F238E27FC236}">
                <a16:creationId xmlns:a16="http://schemas.microsoft.com/office/drawing/2014/main" id="{385A0A30-45F8-4ED9-9061-2928286D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7" name="Slide Number Placeholder 12">
            <a:extLst>
              <a:ext uri="{FF2B5EF4-FFF2-40B4-BE49-F238E27FC236}">
                <a16:creationId xmlns:a16="http://schemas.microsoft.com/office/drawing/2014/main" id="{50F88CD6-2483-4213-8E70-95EC15B8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34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extLst>
    <p:ext uri="{DCECCB84-F9BA-43D5-87BE-67443E8EF086}">
      <p15:sldGuideLst xmlns:p15="http://schemas.microsoft.com/office/powerpoint/2012/main">
        <p15:guide id="1" orient="horz" pos="1912" userDrawn="1">
          <p15:clr>
            <a:srgbClr val="FBAE40"/>
          </p15:clr>
        </p15:guide>
        <p15:guide id="2" orient="horz" pos="2033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1" y="365128"/>
            <a:ext cx="11380812" cy="1084263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90" y="1601385"/>
            <a:ext cx="3960001" cy="1131215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3" indent="0">
              <a:buNone/>
              <a:defRPr sz="2000" b="1"/>
            </a:lvl2pPr>
            <a:lvl3pPr marL="914404" indent="0">
              <a:buNone/>
              <a:defRPr sz="1800" b="1"/>
            </a:lvl3pPr>
            <a:lvl4pPr marL="1371604" indent="0">
              <a:buNone/>
              <a:defRPr sz="1600" b="1"/>
            </a:lvl4pPr>
            <a:lvl5pPr marL="1828804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7" indent="0">
              <a:buNone/>
              <a:defRPr sz="1600" b="1"/>
            </a:lvl7pPr>
            <a:lvl8pPr marL="3200408" indent="0">
              <a:buNone/>
              <a:defRPr sz="1600" b="1"/>
            </a:lvl8pPr>
            <a:lvl9pPr marL="36576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90" y="2732449"/>
            <a:ext cx="3959225" cy="3477297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9" y="5078533"/>
            <a:ext cx="3960001" cy="1131215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3" indent="0">
              <a:buNone/>
              <a:defRPr sz="2000" b="1"/>
            </a:lvl2pPr>
            <a:lvl3pPr marL="914404" indent="0">
              <a:buNone/>
              <a:defRPr sz="1800" b="1"/>
            </a:lvl3pPr>
            <a:lvl4pPr marL="1371604" indent="0">
              <a:buNone/>
              <a:defRPr sz="1600" b="1"/>
            </a:lvl4pPr>
            <a:lvl5pPr marL="1828804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7" indent="0">
              <a:buNone/>
              <a:defRPr sz="1600" b="1"/>
            </a:lvl7pPr>
            <a:lvl8pPr marL="3200408" indent="0">
              <a:buNone/>
              <a:defRPr sz="1600" b="1"/>
            </a:lvl8pPr>
            <a:lvl9pPr marL="36576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4" y="1601384"/>
            <a:ext cx="3959225" cy="3477297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90" y="5078533"/>
            <a:ext cx="3960001" cy="1131215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3" indent="0">
              <a:buNone/>
              <a:defRPr sz="2000" b="1"/>
            </a:lvl2pPr>
            <a:lvl3pPr marL="914404" indent="0">
              <a:buNone/>
              <a:defRPr sz="1800" b="1"/>
            </a:lvl3pPr>
            <a:lvl4pPr marL="1371604" indent="0">
              <a:buNone/>
              <a:defRPr sz="1600" b="1"/>
            </a:lvl4pPr>
            <a:lvl5pPr marL="1828804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7" indent="0">
              <a:buNone/>
              <a:defRPr sz="1600" b="1"/>
            </a:lvl7pPr>
            <a:lvl8pPr marL="3200408" indent="0">
              <a:buNone/>
              <a:defRPr sz="1600" b="1"/>
            </a:lvl8pPr>
            <a:lvl9pPr marL="36576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94" y="1601384"/>
            <a:ext cx="3959225" cy="3477297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Date Placeholder 10">
            <a:extLst>
              <a:ext uri="{FF2B5EF4-FFF2-40B4-BE49-F238E27FC236}">
                <a16:creationId xmlns:a16="http://schemas.microsoft.com/office/drawing/2014/main" id="{28E7A287-69F3-444C-AAC6-AEFC42E6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9" name="Footer Placeholder 11">
            <a:extLst>
              <a:ext uri="{FF2B5EF4-FFF2-40B4-BE49-F238E27FC236}">
                <a16:creationId xmlns:a16="http://schemas.microsoft.com/office/drawing/2014/main" id="{C791BEB4-EE4B-4A4B-B95F-49FE54CD9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20" name="Slide Number Placeholder 12">
            <a:extLst>
              <a:ext uri="{FF2B5EF4-FFF2-40B4-BE49-F238E27FC236}">
                <a16:creationId xmlns:a16="http://schemas.microsoft.com/office/drawing/2014/main" id="{AC31071C-2C87-4997-A0B7-C4208BDE3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61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extLst>
    <p:ext uri="{DCECCB84-F9BA-43D5-87BE-67443E8EF086}">
      <p15:sldGuideLst xmlns:p15="http://schemas.microsoft.com/office/powerpoint/2012/main">
        <p15:guide id="1" orient="horz" pos="1912" userDrawn="1">
          <p15:clr>
            <a:srgbClr val="FBAE40"/>
          </p15:clr>
        </p15:guide>
        <p15:guide id="2" orient="horz" pos="2033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1" y="365128"/>
            <a:ext cx="11380812" cy="1084263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80" y="1592265"/>
            <a:ext cx="11376024" cy="2563907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93" y="4294195"/>
            <a:ext cx="3708399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6" y="4294195"/>
            <a:ext cx="3665537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3" y="4294195"/>
            <a:ext cx="3703132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Date Placeholder 10">
            <a:extLst>
              <a:ext uri="{FF2B5EF4-FFF2-40B4-BE49-F238E27FC236}">
                <a16:creationId xmlns:a16="http://schemas.microsoft.com/office/drawing/2014/main" id="{4EE1161C-9CBE-4524-9AA9-5161C9E815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2F98F9E-C044-4CCE-94BA-7E3ED233F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25C0B9C-FE0E-483D-B7B0-BB2F7CC02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90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extLst>
    <p:ext uri="{DCECCB84-F9BA-43D5-87BE-67443E8EF086}">
      <p15:sldGuideLst xmlns:p15="http://schemas.microsoft.com/office/powerpoint/2012/main">
        <p15:guide id="1" orient="horz" pos="1912" userDrawn="1">
          <p15:clr>
            <a:srgbClr val="FBAE40"/>
          </p15:clr>
        </p15:guide>
        <p15:guide id="2" orient="horz" pos="2033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1" y="365128"/>
            <a:ext cx="11380812" cy="1084263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70"/>
            <a:ext cx="12192000" cy="2945871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93" y="4294195"/>
            <a:ext cx="3708399" cy="1906587"/>
          </a:xfrm>
          <a:prstGeom prst="rect">
            <a:avLst/>
          </a:prstGeom>
          <a:solidFill>
            <a:srgbClr val="003399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6" y="4294195"/>
            <a:ext cx="3665537" cy="1906587"/>
          </a:xfrm>
          <a:prstGeom prst="rect">
            <a:avLst/>
          </a:prstGeom>
          <a:solidFill>
            <a:srgbClr val="003399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3" y="4294195"/>
            <a:ext cx="3703132" cy="1906587"/>
          </a:xfrm>
          <a:prstGeom prst="rect">
            <a:avLst/>
          </a:prstGeom>
          <a:solidFill>
            <a:srgbClr val="003399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Date Placeholder 10">
            <a:extLst>
              <a:ext uri="{FF2B5EF4-FFF2-40B4-BE49-F238E27FC236}">
                <a16:creationId xmlns:a16="http://schemas.microsoft.com/office/drawing/2014/main" id="{D0543228-E49E-4187-BDBF-09E30B5FC2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06B73D6-39D0-4DDF-AD03-BC30CB6A4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7CB64EA-30B5-4C20-9C9B-AFBC0810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08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extLst>
    <p:ext uri="{DCECCB84-F9BA-43D5-87BE-67443E8EF086}">
      <p15:sldGuideLst xmlns:p15="http://schemas.microsoft.com/office/powerpoint/2012/main">
        <p15:guide id="1" orient="horz" pos="1912" userDrawn="1">
          <p15:clr>
            <a:srgbClr val="FBAE40"/>
          </p15:clr>
        </p15:guide>
        <p15:guide id="2" orient="horz" pos="2033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1709746"/>
            <a:ext cx="11376025" cy="2852737"/>
          </a:xfrm>
        </p:spPr>
        <p:txBody>
          <a:bodyPr anchor="b"/>
          <a:lstStyle>
            <a:lvl1pPr>
              <a:defRPr sz="5000"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4589469"/>
            <a:ext cx="11376027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003399"/>
                </a:solidFill>
              </a:defRPr>
            </a:lvl1pPr>
            <a:lvl2pPr marL="45720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Date Placeholder 10">
            <a:extLst>
              <a:ext uri="{FF2B5EF4-FFF2-40B4-BE49-F238E27FC236}">
                <a16:creationId xmlns:a16="http://schemas.microsoft.com/office/drawing/2014/main" id="{F938064E-BBF5-4378-9FFA-107A3DBA0B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1" name="Footer Placeholder 11">
            <a:extLst>
              <a:ext uri="{FF2B5EF4-FFF2-40B4-BE49-F238E27FC236}">
                <a16:creationId xmlns:a16="http://schemas.microsoft.com/office/drawing/2014/main" id="{2781ACAE-DA90-4159-91B2-5DBF5960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2" name="Slide Number Placeholder 12">
            <a:extLst>
              <a:ext uri="{FF2B5EF4-FFF2-40B4-BE49-F238E27FC236}">
                <a16:creationId xmlns:a16="http://schemas.microsoft.com/office/drawing/2014/main" id="{B099C675-CDFC-4321-8371-1462A08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09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7E855ACA-A4D2-45FF-A1D7-1A94788328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F5FCA46B-5555-4D33-9091-06F9A8155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1" name="Slide Number Placeholder 12">
            <a:extLst>
              <a:ext uri="{FF2B5EF4-FFF2-40B4-BE49-F238E27FC236}">
                <a16:creationId xmlns:a16="http://schemas.microsoft.com/office/drawing/2014/main" id="{64A910DA-68AB-4117-9F15-6189A75A2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6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4" y="1046164"/>
            <a:ext cx="9144001" cy="2387600"/>
          </a:xfrm>
        </p:spPr>
        <p:txBody>
          <a:bodyPr anchor="b"/>
          <a:lstStyle>
            <a:lvl1pPr algn="ctr">
              <a:defRPr sz="6001">
                <a:solidFill>
                  <a:srgbClr val="003399"/>
                </a:solidFill>
                <a:latin typeface="Tenorite" panose="00000500000000000000" pitchFamily="2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4" y="3602041"/>
            <a:ext cx="9144001" cy="16557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rgbClr val="003399"/>
                </a:solidFill>
                <a:latin typeface="Tenorite" panose="00000500000000000000" pitchFamily="2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1pPr>
            <a:lvl2pPr marL="457203" indent="0" algn="ctr">
              <a:buNone/>
              <a:defRPr sz="2000"/>
            </a:lvl2pPr>
            <a:lvl3pPr marL="914404" indent="0" algn="ctr">
              <a:buNone/>
              <a:defRPr sz="1800"/>
            </a:lvl3pPr>
            <a:lvl4pPr marL="1371604" indent="0" algn="ctr">
              <a:buNone/>
              <a:defRPr sz="1600"/>
            </a:lvl4pPr>
            <a:lvl5pPr marL="1828804" indent="0" algn="ctr">
              <a:buNone/>
              <a:defRPr sz="1600"/>
            </a:lvl5pPr>
            <a:lvl6pPr marL="2286008" indent="0" algn="ctr">
              <a:buNone/>
              <a:defRPr sz="1600"/>
            </a:lvl6pPr>
            <a:lvl7pPr marL="2743207" indent="0" algn="ctr">
              <a:buNone/>
              <a:defRPr sz="1600"/>
            </a:lvl7pPr>
            <a:lvl8pPr marL="3200408" indent="0" algn="ctr">
              <a:buNone/>
              <a:defRPr sz="1600"/>
            </a:lvl8pPr>
            <a:lvl9pPr marL="365761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2880"/>
            <a:ext cx="1565001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2" y="6492880"/>
            <a:ext cx="7525629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2880"/>
            <a:ext cx="681256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76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C83C1E7E-BE43-47C2-8ED5-5ABE17D56D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2DEBEBF-8365-4F43-8B46-B478A3EF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0" name="Slide Number Placeholder 12">
            <a:extLst>
              <a:ext uri="{FF2B5EF4-FFF2-40B4-BE49-F238E27FC236}">
                <a16:creationId xmlns:a16="http://schemas.microsoft.com/office/drawing/2014/main" id="{1B133B2C-B3FC-4D6C-ACBD-A9FE6DAE9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12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5" y="2244865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98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3399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7993" y="1592263"/>
            <a:ext cx="11376024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Date Placeholder 10">
            <a:extLst>
              <a:ext uri="{FF2B5EF4-FFF2-40B4-BE49-F238E27FC236}">
                <a16:creationId xmlns:a16="http://schemas.microsoft.com/office/drawing/2014/main" id="{5E229849-6147-4978-A885-DFC172A5F7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1" name="Footer Placeholder 11">
            <a:extLst>
              <a:ext uri="{FF2B5EF4-FFF2-40B4-BE49-F238E27FC236}">
                <a16:creationId xmlns:a16="http://schemas.microsoft.com/office/drawing/2014/main" id="{B47C6B6A-A187-4D8B-B9BA-4957891F5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2" name="Slide Number Placeholder 12">
            <a:extLst>
              <a:ext uri="{FF2B5EF4-FFF2-40B4-BE49-F238E27FC236}">
                <a16:creationId xmlns:a16="http://schemas.microsoft.com/office/drawing/2014/main" id="{F0F6E40C-98E3-495A-A2B8-6729D404F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99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28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A3294AF-38AC-43FE-8EDA-F5B505175A31}"/>
              </a:ext>
            </a:extLst>
          </p:cNvPr>
          <p:cNvSpPr/>
          <p:nvPr/>
        </p:nvSpPr>
        <p:spPr>
          <a:xfrm>
            <a:off x="9542835" y="181380"/>
            <a:ext cx="2344368" cy="2153265"/>
          </a:xfrm>
          <a:prstGeom prst="roundRect">
            <a:avLst/>
          </a:prstGeom>
          <a:solidFill>
            <a:srgbClr val="00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sz="1800"/>
          </a:p>
        </p:txBody>
      </p:sp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591" y="29052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90" y="3429006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  <a:latin typeface="Tenorite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91" y="5700256"/>
            <a:ext cx="11376027" cy="8037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3" indent="0" algn="ctr">
              <a:buNone/>
              <a:defRPr sz="2000"/>
            </a:lvl2pPr>
            <a:lvl3pPr marL="914404" indent="0" algn="ctr">
              <a:buNone/>
              <a:defRPr sz="1800"/>
            </a:lvl3pPr>
            <a:lvl4pPr marL="1371604" indent="0" algn="ctr">
              <a:buNone/>
              <a:defRPr sz="1600"/>
            </a:lvl4pPr>
            <a:lvl5pPr marL="1828804" indent="0" algn="ctr">
              <a:buNone/>
              <a:defRPr sz="1600"/>
            </a:lvl5pPr>
            <a:lvl6pPr marL="2286008" indent="0" algn="ctr">
              <a:buNone/>
              <a:defRPr sz="1600"/>
            </a:lvl6pPr>
            <a:lvl7pPr marL="2743207" indent="0" algn="ctr">
              <a:buNone/>
              <a:defRPr sz="1600"/>
            </a:lvl7pPr>
            <a:lvl8pPr marL="3200408" indent="0" algn="ctr">
              <a:buNone/>
              <a:defRPr sz="1600"/>
            </a:lvl8pPr>
            <a:lvl9pPr marL="3657613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5647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93" y="1176271"/>
            <a:ext cx="11376024" cy="50245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Tenorite" panose="00000500000000000000" pitchFamily="2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1pPr>
            <a:lvl2pPr marL="324001" indent="-324001">
              <a:buFont typeface="Arial" charset="0"/>
              <a:buChar char="•"/>
              <a:tabLst/>
              <a:defRPr sz="180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2pPr>
            <a:lvl3pPr marL="648002" indent="-324001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3pPr>
            <a:lvl4pPr marL="972004" indent="-324001">
              <a:buSzPct val="100000"/>
              <a:buFont typeface="Arial" charset="0"/>
              <a:buChar char="•"/>
              <a:tabLst/>
              <a:defRPr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4pPr>
            <a:lvl5pPr marL="2057406" indent="-228601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373601"/>
            <a:ext cx="11376025" cy="573631"/>
          </a:xfrm>
        </p:spPr>
        <p:txBody>
          <a:bodyPr/>
          <a:lstStyle>
            <a:lvl1pPr>
              <a:defRPr sz="3201">
                <a:latin typeface="Tenorite" panose="00000500000000000000" pitchFamily="2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D0EB463-7F7B-4F36-AC68-10A23372EA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A21A486-5B37-4461-AF73-6472597B6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0" name="Slide Number Placeholder 12">
            <a:extLst>
              <a:ext uri="{FF2B5EF4-FFF2-40B4-BE49-F238E27FC236}">
                <a16:creationId xmlns:a16="http://schemas.microsoft.com/office/drawing/2014/main" id="{C164DCD4-10E7-4540-918A-96A8AE16A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57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93" y="1247339"/>
            <a:ext cx="11376024" cy="4953439"/>
          </a:xfrm>
          <a:prstGeom prst="rect">
            <a:avLst/>
          </a:prstGeom>
        </p:spPr>
        <p:txBody>
          <a:bodyPr/>
          <a:lstStyle>
            <a:lvl1pPr marL="342899" indent="-342899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4" indent="-261940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3" indent="-260351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8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6" indent="-228601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684D6B-8DDF-3638-8F7D-1A5668F42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4C2717-0A9A-7E20-0580-6CF7839F7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9F02-9910-4222-534E-50764CB95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28F3EFF-F1AB-C24F-8B07-60CE977D0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865" y="238849"/>
            <a:ext cx="11376025" cy="5420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40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1439865"/>
            <a:ext cx="11376025" cy="4760913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B9332871-2B9C-418A-8649-A527363D92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B063FBC2-4C1E-476D-8A56-5EB7E9A3C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0" name="Slide Number Placeholder 12">
            <a:extLst>
              <a:ext uri="{FF2B5EF4-FFF2-40B4-BE49-F238E27FC236}">
                <a16:creationId xmlns:a16="http://schemas.microsoft.com/office/drawing/2014/main" id="{6A164C99-C3DC-408D-B335-498E892D7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35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78"/>
            <a:ext cx="12192000" cy="6351588"/>
          </a:xfrm>
          <a:prstGeom prst="rect">
            <a:avLst/>
          </a:prstGeom>
          <a:pattFill prst="lg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>
                <a:latin typeface="Tenorite" panose="00000500000000000000" pitchFamily="2" charset="0"/>
              </a:defRPr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5" y="-52466"/>
            <a:ext cx="4116387" cy="6370820"/>
          </a:xfrm>
          <a:prstGeom prst="rect">
            <a:avLst/>
          </a:prstGeom>
          <a:solidFill>
            <a:srgbClr val="003399">
              <a:alpha val="80000"/>
            </a:srgbClr>
          </a:solidFill>
        </p:spPr>
        <p:txBody>
          <a:bodyPr lIns="180000" tIns="180000" rIns="180000" bIns="180000"/>
          <a:lstStyle>
            <a:lvl1pPr>
              <a:defRPr sz="2797">
                <a:solidFill>
                  <a:schemeClr val="bg1"/>
                </a:solidFill>
              </a:defRPr>
            </a:lvl1pPr>
            <a:lvl2pPr marL="324001" indent="-324001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2" indent="-324001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4" indent="-324001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6" indent="-228601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4F44FD9C-6559-4EA6-9AE2-708DE3AC72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F12C1BEC-602D-4A3A-B0B6-099313E94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0" name="Slide Number Placeholder 12">
            <a:extLst>
              <a:ext uri="{FF2B5EF4-FFF2-40B4-BE49-F238E27FC236}">
                <a16:creationId xmlns:a16="http://schemas.microsoft.com/office/drawing/2014/main" id="{B91ADD7F-B2D3-4556-8FB3-E80596721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50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  <a:latin typeface="Tenorite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4" y="1592264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latin typeface="Tenorite" panose="00000500000000000000" pitchFamily="2" charset="0"/>
              </a:defRPr>
            </a:lvl1pPr>
            <a:lvl2pPr>
              <a:defRPr>
                <a:latin typeface="Tenorite" panose="00000500000000000000" pitchFamily="2" charset="0"/>
              </a:defRPr>
            </a:lvl2pPr>
            <a:lvl3pPr>
              <a:defRPr>
                <a:latin typeface="Tenorite" panose="00000500000000000000" pitchFamily="2" charset="0"/>
              </a:defRPr>
            </a:lvl3pPr>
            <a:lvl4pPr>
              <a:defRPr>
                <a:latin typeface="Tenorite" panose="00000500000000000000" pitchFamily="2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3" y="1592270"/>
            <a:ext cx="5611813" cy="4608511"/>
          </a:xfrm>
          <a:prstGeom prst="rect">
            <a:avLst/>
          </a:prstGeom>
        </p:spPr>
        <p:txBody>
          <a:bodyPr/>
          <a:lstStyle>
            <a:lvl1pPr>
              <a:defRPr>
                <a:latin typeface="Tenorite" panose="00000500000000000000" pitchFamily="2" charset="0"/>
              </a:defRPr>
            </a:lvl1pPr>
            <a:lvl2pPr>
              <a:defRPr>
                <a:latin typeface="Tenorite" panose="00000500000000000000" pitchFamily="2" charset="0"/>
              </a:defRPr>
            </a:lvl2pPr>
            <a:lvl3pPr>
              <a:defRPr>
                <a:latin typeface="Tenorite" panose="00000500000000000000" pitchFamily="2" charset="0"/>
              </a:defRPr>
            </a:lvl3pPr>
            <a:lvl4pPr>
              <a:defRPr>
                <a:latin typeface="Tenorite" panose="00000500000000000000" pitchFamily="2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CAEE7DC-B647-4831-AD48-B8CAF9FD26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E8724D3-1994-45EE-9E81-71A44DFC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A182D86-A437-4A32-A978-59B7B4308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76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1" y="365128"/>
            <a:ext cx="11380812" cy="1084263"/>
          </a:xfrm>
        </p:spPr>
        <p:txBody>
          <a:bodyPr/>
          <a:lstStyle>
            <a:lvl1pPr>
              <a:defRPr>
                <a:latin typeface="Tenorite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4" y="1592270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  <a:latin typeface="Tenorite" panose="00000500000000000000" pitchFamily="2" charset="0"/>
              </a:defRPr>
            </a:lvl1pPr>
            <a:lvl2pPr marL="457203" indent="0">
              <a:buNone/>
              <a:defRPr sz="2000" b="1"/>
            </a:lvl2pPr>
            <a:lvl3pPr marL="914404" indent="0">
              <a:buNone/>
              <a:defRPr sz="1800" b="1"/>
            </a:lvl3pPr>
            <a:lvl4pPr marL="1371604" indent="0">
              <a:buNone/>
              <a:defRPr sz="1600" b="1"/>
            </a:lvl4pPr>
            <a:lvl5pPr marL="1828804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7" indent="0">
              <a:buNone/>
              <a:defRPr sz="1600" b="1"/>
            </a:lvl7pPr>
            <a:lvl8pPr marL="3200408" indent="0">
              <a:buNone/>
              <a:defRPr sz="1600" b="1"/>
            </a:lvl8pPr>
            <a:lvl9pPr marL="3657613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94" y="2427289"/>
            <a:ext cx="5616575" cy="3762377"/>
          </a:xfrm>
          <a:prstGeom prst="rect">
            <a:avLst/>
          </a:prstGeom>
        </p:spPr>
        <p:txBody>
          <a:bodyPr/>
          <a:lstStyle>
            <a:lvl1pPr marL="324001" indent="-324001">
              <a:buFont typeface="Arial" panose="020B0604020202020204" pitchFamily="34" charset="0"/>
              <a:buChar char="•"/>
              <a:defRPr>
                <a:latin typeface="Tenorite" panose="00000500000000000000" pitchFamily="2" charset="0"/>
              </a:defRPr>
            </a:lvl1pPr>
            <a:lvl2pPr>
              <a:defRPr>
                <a:latin typeface="Tenorite" panose="00000500000000000000" pitchFamily="2" charset="0"/>
              </a:defRPr>
            </a:lvl2pPr>
            <a:lvl3pPr>
              <a:defRPr>
                <a:latin typeface="Tenorite" panose="00000500000000000000" pitchFamily="2" charset="0"/>
              </a:defRPr>
            </a:lvl3pPr>
            <a:lvl4pPr>
              <a:defRPr>
                <a:latin typeface="Tenorite" panose="00000500000000000000" pitchFamily="2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8"/>
            <a:ext cx="5616600" cy="655635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  <a:latin typeface="Tenorite" panose="00000500000000000000" pitchFamily="2" charset="0"/>
              </a:defRPr>
            </a:lvl1pPr>
            <a:lvl2pPr marL="457203" indent="0">
              <a:buNone/>
              <a:defRPr sz="2000" b="1"/>
            </a:lvl2pPr>
            <a:lvl3pPr marL="914404" indent="0">
              <a:buNone/>
              <a:defRPr sz="1800" b="1"/>
            </a:lvl3pPr>
            <a:lvl4pPr marL="1371604" indent="0">
              <a:buNone/>
              <a:defRPr sz="1600" b="1"/>
            </a:lvl4pPr>
            <a:lvl5pPr marL="1828804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7" indent="0">
              <a:buNone/>
              <a:defRPr sz="1600" b="1"/>
            </a:lvl7pPr>
            <a:lvl8pPr marL="3200408" indent="0">
              <a:buNone/>
              <a:defRPr sz="1600" b="1"/>
            </a:lvl8pPr>
            <a:lvl9pPr marL="36576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427289"/>
            <a:ext cx="5611813" cy="3762377"/>
          </a:xfrm>
          <a:prstGeom prst="rect">
            <a:avLst/>
          </a:prstGeom>
        </p:spPr>
        <p:txBody>
          <a:bodyPr/>
          <a:lstStyle>
            <a:lvl1pPr marL="324001" indent="-324001">
              <a:buFont typeface="Arial" panose="020B0604020202020204" pitchFamily="34" charset="0"/>
              <a:buChar char="•"/>
              <a:defRPr>
                <a:latin typeface="Tenorite" panose="00000500000000000000" pitchFamily="2" charset="0"/>
              </a:defRPr>
            </a:lvl1pPr>
            <a:lvl2pPr>
              <a:defRPr>
                <a:latin typeface="Tenorite" panose="00000500000000000000" pitchFamily="2" charset="0"/>
              </a:defRPr>
            </a:lvl2pPr>
            <a:lvl3pPr>
              <a:defRPr>
                <a:latin typeface="Tenorite" panose="00000500000000000000" pitchFamily="2" charset="0"/>
              </a:defRPr>
            </a:lvl3pPr>
            <a:lvl4pPr>
              <a:defRPr>
                <a:latin typeface="Tenorite" panose="00000500000000000000" pitchFamily="2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Date Placeholder 10">
            <a:extLst>
              <a:ext uri="{FF2B5EF4-FFF2-40B4-BE49-F238E27FC236}">
                <a16:creationId xmlns:a16="http://schemas.microsoft.com/office/drawing/2014/main" id="{186ABD1E-51AA-4E9A-9731-4C689EC1BB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6"/>
            <a:ext cx="1565001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Tenorite" panose="00000500000000000000" pitchFamily="2" charset="0"/>
              </a:defRPr>
            </a:lvl1pPr>
          </a:lstStyle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4" name="Footer Placeholder 11">
            <a:extLst>
              <a:ext uri="{FF2B5EF4-FFF2-40B4-BE49-F238E27FC236}">
                <a16:creationId xmlns:a16="http://schemas.microsoft.com/office/drawing/2014/main" id="{43A7F6A2-D937-41DC-8738-51C2AFEB9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498596"/>
            <a:ext cx="779807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Tenorite" panose="00000500000000000000" pitchFamily="2" charset="0"/>
              </a:defRPr>
            </a:lvl1pPr>
          </a:lstStyle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5" name="Slide Number Placeholder 12">
            <a:extLst>
              <a:ext uri="{FF2B5EF4-FFF2-40B4-BE49-F238E27FC236}">
                <a16:creationId xmlns:a16="http://schemas.microsoft.com/office/drawing/2014/main" id="{F9C7FD4C-8739-463D-AAE2-B78913AC6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498596"/>
            <a:ext cx="681256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Tenorite" panose="00000500000000000000" pitchFamily="2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72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extLst>
    <p:ext uri="{DCECCB84-F9BA-43D5-87BE-67443E8EF086}">
      <p15:sldGuideLst xmlns:p15="http://schemas.microsoft.com/office/powerpoint/2012/main">
        <p15:guide id="1" orient="horz" pos="1912" userDrawn="1">
          <p15:clr>
            <a:srgbClr val="FBAE40"/>
          </p15:clr>
        </p15:guide>
        <p15:guide id="2" orient="horz" pos="203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709DF8-0941-43C4-D9F4-0E0BCDBFE533}"/>
              </a:ext>
            </a:extLst>
          </p:cNvPr>
          <p:cNvSpPr/>
          <p:nvPr userDrawn="1"/>
        </p:nvSpPr>
        <p:spPr>
          <a:xfrm>
            <a:off x="0" y="6476246"/>
            <a:ext cx="12192000" cy="381759"/>
          </a:xfrm>
          <a:prstGeom prst="rect">
            <a:avLst/>
          </a:prstGeom>
          <a:solidFill>
            <a:srgbClr val="E7E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16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0990" y="248474"/>
            <a:ext cx="11376025" cy="5420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3" y="1191071"/>
            <a:ext cx="11376024" cy="50097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50577" y="6500788"/>
            <a:ext cx="156500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1" b="1">
                <a:solidFill>
                  <a:srgbClr val="0033A0"/>
                </a:solidFill>
                <a:latin typeface="Tenorite" panose="000005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89937" y="6521137"/>
            <a:ext cx="694081" cy="3086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1" b="1">
                <a:solidFill>
                  <a:srgbClr val="0033A0"/>
                </a:solidFill>
                <a:latin typeface="Tenorite" panose="00000500000000000000" pitchFamily="2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2505" y="6500787"/>
            <a:ext cx="77980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1" b="1">
                <a:solidFill>
                  <a:srgbClr val="0033A0"/>
                </a:solidFill>
                <a:latin typeface="Tenorite" panose="000005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pic>
        <p:nvPicPr>
          <p:cNvPr id="9" name="Picture 8" descr="Logo&#10;&#10;Description automatically generated with medium confidence">
            <a:extLst>
              <a:ext uri="{FF2B5EF4-FFF2-40B4-BE49-F238E27FC236}">
                <a16:creationId xmlns:a16="http://schemas.microsoft.com/office/drawing/2014/main" id="{1690C7C3-65ED-1046-BC35-F72BECBADC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267" t="16904" r="17267" b="16904"/>
          <a:stretch/>
        </p:blipFill>
        <p:spPr>
          <a:xfrm>
            <a:off x="66851" y="6511187"/>
            <a:ext cx="332316" cy="3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11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  <p:sldLayoutId id="2147483784" r:id="rId14"/>
    <p:sldLayoutId id="2147483785" r:id="rId15"/>
    <p:sldLayoutId id="2147483786" r:id="rId16"/>
    <p:sldLayoutId id="2147483787" r:id="rId17"/>
    <p:sldLayoutId id="2147483788" r:id="rId18"/>
    <p:sldLayoutId id="2147483789" r:id="rId19"/>
    <p:sldLayoutId id="2147483790" r:id="rId20"/>
    <p:sldLayoutId id="2147483791" r:id="rId21"/>
    <p:sldLayoutId id="2147483792" r:id="rId22"/>
    <p:sldLayoutId id="2147483793" r:id="rId23"/>
  </p:sldLayoutIdLst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hf hdr="0"/>
  <p:txStyles>
    <p:titleStyle>
      <a:lvl1pPr algn="l" defTabSz="914404" rtl="0" eaLnBrk="1" latinLnBrk="0" hangingPunct="1">
        <a:lnSpc>
          <a:spcPct val="90000"/>
        </a:lnSpc>
        <a:spcBef>
          <a:spcPct val="0"/>
        </a:spcBef>
        <a:buNone/>
        <a:defRPr sz="3601" b="1" kern="1200">
          <a:solidFill>
            <a:srgbClr val="003399"/>
          </a:solidFill>
          <a:latin typeface="Tenorite" panose="00000500000000000000" pitchFamily="2" charset="0"/>
          <a:ea typeface="Microsoft GothicNeo" panose="020B0500000101010101" pitchFamily="34" charset="-127"/>
          <a:cs typeface="Calibri" panose="020F0502020204030204" pitchFamily="34" charset="0"/>
        </a:defRPr>
      </a:lvl1pPr>
    </p:titleStyle>
    <p:bodyStyle>
      <a:lvl1pPr marL="0" indent="0" algn="l" defTabSz="914404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bg2">
              <a:lumMod val="10000"/>
            </a:schemeClr>
          </a:solidFill>
          <a:latin typeface="Tenorite" panose="00000500000000000000" pitchFamily="2" charset="0"/>
          <a:ea typeface="Microsoft GothicNeo" panose="020B0500000101010101" pitchFamily="34" charset="-127"/>
          <a:cs typeface="Calibri" panose="020F0502020204030204" pitchFamily="34" charset="0"/>
        </a:defRPr>
      </a:lvl1pPr>
      <a:lvl2pPr marL="323852" indent="-324001" algn="l" defTabSz="914404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bg2">
              <a:lumMod val="10000"/>
            </a:schemeClr>
          </a:solidFill>
          <a:latin typeface="Tenorite" panose="00000500000000000000" pitchFamily="2" charset="0"/>
          <a:ea typeface="Microsoft GothicNeo" panose="020B0500000101010101" pitchFamily="34" charset="-127"/>
          <a:cs typeface="Calibri" panose="020F0502020204030204" pitchFamily="34" charset="0"/>
        </a:defRPr>
      </a:lvl2pPr>
      <a:lvl3pPr marL="648002" indent="-324001" algn="l" defTabSz="914404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bg2">
              <a:lumMod val="10000"/>
            </a:schemeClr>
          </a:solidFill>
          <a:latin typeface="Tenorite" panose="00000500000000000000" pitchFamily="2" charset="0"/>
          <a:ea typeface="Microsoft GothicNeo" panose="020B0500000101010101" pitchFamily="34" charset="-127"/>
          <a:cs typeface="Calibri" panose="020F0502020204030204" pitchFamily="34" charset="0"/>
        </a:defRPr>
      </a:lvl3pPr>
      <a:lvl4pPr marL="972004" indent="-324001" algn="l" defTabSz="914404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bg2">
              <a:lumMod val="10000"/>
            </a:schemeClr>
          </a:solidFill>
          <a:latin typeface="Tenorite" panose="00000500000000000000" pitchFamily="2" charset="0"/>
          <a:ea typeface="Microsoft GothicNeo" panose="020B0500000101010101" pitchFamily="34" charset="-127"/>
          <a:cs typeface="Calibri" panose="020F0502020204030204" pitchFamily="34" charset="0"/>
        </a:defRPr>
      </a:lvl4pPr>
      <a:lvl5pPr marL="2057406" indent="-228601" algn="l" defTabSz="91440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6" indent="-228601" algn="l" defTabSz="91440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10" indent="-228601" algn="l" defTabSz="91440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10" indent="-228601" algn="l" defTabSz="91440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11" indent="-228601" algn="l" defTabSz="91440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3" algn="l" defTabSz="9144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4" algn="l" defTabSz="9144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4" algn="l" defTabSz="9144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4" algn="l" defTabSz="9144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8" algn="l" defTabSz="9144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7" algn="l" defTabSz="9144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8" algn="l" defTabSz="9144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13" algn="l" defTabSz="9144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9897" userDrawn="1">
          <p15:clr>
            <a:srgbClr val="F26B43"/>
          </p15:clr>
        </p15:guide>
        <p15:guide id="10" pos="3577" userDrawn="1">
          <p15:clr>
            <a:srgbClr val="F26B43"/>
          </p15:clr>
        </p15:guide>
        <p15:guide id="19" orient="horz" pos="309" userDrawn="1">
          <p15:clr>
            <a:srgbClr val="F26B43"/>
          </p15:clr>
        </p15:guide>
        <p15:guide id="20" pos="5120" userDrawn="1">
          <p15:clr>
            <a:srgbClr val="F26B43"/>
          </p15:clr>
        </p15:guide>
        <p15:guide id="21" pos="9899" userDrawn="1">
          <p15:clr>
            <a:srgbClr val="F26B43"/>
          </p15:clr>
        </p15:guide>
        <p15:guide id="22" pos="343" userDrawn="1">
          <p15:clr>
            <a:srgbClr val="F26B43"/>
          </p15:clr>
        </p15:guide>
        <p15:guide id="23" pos="5060" userDrawn="1">
          <p15:clr>
            <a:srgbClr val="F26B43"/>
          </p15:clr>
        </p15:guide>
        <p15:guide id="24" pos="5180" userDrawn="1">
          <p15:clr>
            <a:srgbClr val="F26B43"/>
          </p15:clr>
        </p15:guide>
        <p15:guide id="25" pos="6781" userDrawn="1">
          <p15:clr>
            <a:srgbClr val="F26B43"/>
          </p15:clr>
        </p15:guide>
        <p15:guide id="26" pos="6661" userDrawn="1">
          <p15:clr>
            <a:srgbClr val="F26B43"/>
          </p15:clr>
        </p15:guide>
        <p15:guide id="27" pos="3580" userDrawn="1">
          <p15:clr>
            <a:srgbClr val="F26B43"/>
          </p15:clr>
        </p15:guide>
        <p15:guide id="28" pos="3457" userDrawn="1">
          <p15:clr>
            <a:srgbClr val="F26B43"/>
          </p15:clr>
        </p15:guide>
        <p15:guide id="29" orient="horz" pos="5208" userDrawn="1">
          <p15:clr>
            <a:srgbClr val="F26B43"/>
          </p15:clr>
        </p15:guide>
        <p15:guide id="30" orient="horz" pos="3212" userDrawn="1">
          <p15:clr>
            <a:srgbClr val="F26B43"/>
          </p15:clr>
        </p15:guide>
        <p15:guide id="31" orient="horz" pos="1217" userDrawn="1">
          <p15:clr>
            <a:srgbClr val="F26B43"/>
          </p15:clr>
        </p15:guide>
        <p15:guide id="32" orient="horz" pos="1337" userDrawn="1">
          <p15:clr>
            <a:srgbClr val="F26B43"/>
          </p15:clr>
        </p15:guide>
        <p15:guide id="33" orient="horz" pos="3333" userDrawn="1">
          <p15:clr>
            <a:srgbClr val="F26B43"/>
          </p15:clr>
        </p15:guide>
        <p15:guide id="34" pos="8416" userDrawn="1">
          <p15:clr>
            <a:srgbClr val="F26B43"/>
          </p15:clr>
        </p15:guide>
        <p15:guide id="35" pos="829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emf"/><Relationship Id="rId4" Type="http://schemas.openxmlformats.org/officeDocument/2006/relationships/image" Target="../media/image18.emf"/><Relationship Id="rId9" Type="http://schemas.openxmlformats.org/officeDocument/2006/relationships/image" Target="../media/image23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t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1.png"/><Relationship Id="rId5" Type="http://schemas.microsoft.com/office/2007/relationships/hdphoto" Target="../media/hdphoto2.wdp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1.png"/><Relationship Id="rId5" Type="http://schemas.openxmlformats.org/officeDocument/2006/relationships/image" Target="../media/image33.png"/><Relationship Id="rId4" Type="http://schemas.openxmlformats.org/officeDocument/2006/relationships/image" Target="../media/image50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8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812592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2.png"/><Relationship Id="rId4" Type="http://schemas.openxmlformats.org/officeDocument/2006/relationships/image" Target="../media/image6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5.png"/><Relationship Id="rId4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6DA16-DD27-4FEF-8AD3-9C745DCA54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429004"/>
            <a:ext cx="10755311" cy="2153267"/>
          </a:xfrm>
        </p:spPr>
        <p:txBody>
          <a:bodyPr>
            <a:noAutofit/>
          </a:bodyPr>
          <a:lstStyle/>
          <a:p>
            <a:r>
              <a:rPr lang="en-GB" sz="5335" dirty="0"/>
              <a:t>ALICE Experimental Beam Vacuum Layout Upgrade in LS3</a:t>
            </a:r>
            <a:endParaRPr lang="en-001" sz="5335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5D9715EE-D6AA-426C-9C29-EBF0209932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latin typeface="Tenorite" panose="00000500000000000000" pitchFamily="2" charset="0"/>
            </a:endParaRPr>
          </a:p>
          <a:p>
            <a:r>
              <a:rPr lang="en-GB" dirty="0">
                <a:latin typeface="Tenorite" panose="00000500000000000000" pitchFamily="2" charset="0"/>
              </a:rPr>
              <a:t>VSC Seminar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6FEF31-7281-0201-E911-F9D474974BB7}"/>
              </a:ext>
            </a:extLst>
          </p:cNvPr>
          <p:cNvSpPr txBox="1"/>
          <p:nvPr/>
        </p:nvSpPr>
        <p:spPr>
          <a:xfrm>
            <a:off x="9566547" y="6247473"/>
            <a:ext cx="22174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Tenorite" panose="00000500000000000000" pitchFamily="2" charset="0"/>
              </a:rPr>
              <a:t>April18</a:t>
            </a:r>
            <a:r>
              <a:rPr lang="en-GB" sz="1600" baseline="30000" dirty="0">
                <a:solidFill>
                  <a:schemeClr val="bg1"/>
                </a:solidFill>
                <a:latin typeface="Tenorite" panose="00000500000000000000" pitchFamily="2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Tenorite" panose="00000500000000000000" pitchFamily="2" charset="0"/>
              </a:rPr>
              <a:t> 2023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7E5F88E-249C-0EBA-7262-D8A93D3E14F2}"/>
              </a:ext>
            </a:extLst>
          </p:cNvPr>
          <p:cNvSpPr txBox="1">
            <a:spLocks/>
          </p:cNvSpPr>
          <p:nvPr/>
        </p:nvSpPr>
        <p:spPr>
          <a:xfrm>
            <a:off x="407987" y="5176065"/>
            <a:ext cx="10755311" cy="215326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50" b="1" kern="1200">
                <a:solidFill>
                  <a:schemeClr val="bg1"/>
                </a:solidFill>
                <a:latin typeface="Calibri" panose="020F0502020204030204" pitchFamily="34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1pPr>
          </a:lstStyle>
          <a:p>
            <a:r>
              <a:rPr lang="en-GB" sz="2400" b="0" dirty="0">
                <a:latin typeface="Tenorite" panose="00000500000000000000" pitchFamily="2" charset="0"/>
              </a:rPr>
              <a:t>Orlando Santos on Behalf of the LHC Experiments Beam Vacuum Team</a:t>
            </a:r>
            <a:endParaRPr lang="en-001" sz="2400" b="0" dirty="0">
              <a:latin typeface="Tenorite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1B26F25-F5B7-4CDB-A151-3B8E129BB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Changes In LS3?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B84419-7AF9-46A2-ADE4-43212BC4F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DD397-2E79-4E3A-B5C9-BA2B6FF9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0C8F5B-78D9-45B2-A2B8-7B43A0F7D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71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FCDD64A8-0885-1C4F-B573-02F00516F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850" y="979244"/>
            <a:ext cx="11741949" cy="502450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Two projects with a significant impact on the vacuum layout are expected in LS3: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New</a:t>
            </a:r>
            <a:r>
              <a:rPr lang="en-GB" dirty="0">
                <a:solidFill>
                  <a:schemeClr val="tx1"/>
                </a:solidFill>
              </a:rPr>
              <a:t> vertex detector (ITS3) with the innermost layer positioned at only 18 mm radial distance from the interaction point.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New Forward Calorimeter (FoCal),  7m  to the IP’s left, requires a low material budget in 3 &lt; η &lt; 6.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21E7C2-9047-7D40-ABC5-32411D5FB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upgrades does ALICE foresee for LS3?</a:t>
            </a:r>
            <a:endParaRPr lang="x-none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26308451-084C-44AE-9F49-9416F031A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57796BF-543E-4F07-9073-1F76793D8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64229-204B-8441-8AD0-340F7B1F1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B82100-4C7B-2444-B4E6-40B677538E5D}"/>
              </a:ext>
            </a:extLst>
          </p:cNvPr>
          <p:cNvGrpSpPr>
            <a:grpSpLocks noChangeAspect="1"/>
          </p:cNvGrpSpPr>
          <p:nvPr/>
        </p:nvGrpSpPr>
        <p:grpSpPr>
          <a:xfrm>
            <a:off x="6307382" y="2574747"/>
            <a:ext cx="4444080" cy="3002189"/>
            <a:chOff x="6736466" y="3017787"/>
            <a:chExt cx="4711707" cy="3182988"/>
          </a:xfrm>
        </p:grpSpPr>
        <p:pic>
          <p:nvPicPr>
            <p:cNvPr id="16" name="Content Placeholder 12" descr="Diagram&#10;&#10;Description automatically generated">
              <a:extLst>
                <a:ext uri="{FF2B5EF4-FFF2-40B4-BE49-F238E27FC236}">
                  <a16:creationId xmlns:a16="http://schemas.microsoft.com/office/drawing/2014/main" id="{5A97B5A8-93A7-924C-956B-542DC347F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46801" y="3017787"/>
              <a:ext cx="4601372" cy="3182988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461C137-E29C-894D-AC2D-C7D3C6DD1761}"/>
                </a:ext>
              </a:extLst>
            </p:cNvPr>
            <p:cNvSpPr/>
            <p:nvPr/>
          </p:nvSpPr>
          <p:spPr>
            <a:xfrm>
              <a:off x="6736466" y="4668087"/>
              <a:ext cx="1122744" cy="9456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x-none" sz="892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64B3D92-1CE1-44BC-A2D3-EFF33A329108}"/>
              </a:ext>
            </a:extLst>
          </p:cNvPr>
          <p:cNvGrpSpPr/>
          <p:nvPr/>
        </p:nvGrpSpPr>
        <p:grpSpPr>
          <a:xfrm>
            <a:off x="13313448" y="2704735"/>
            <a:ext cx="3951015" cy="2604556"/>
            <a:chOff x="3156963" y="3429005"/>
            <a:chExt cx="2431041" cy="1635983"/>
          </a:xfrm>
        </p:grpSpPr>
        <p:pic>
          <p:nvPicPr>
            <p:cNvPr id="11" name="Content Placeholder 7" descr="Diagram&#10;&#10;Description automatically generated">
              <a:extLst>
                <a:ext uri="{FF2B5EF4-FFF2-40B4-BE49-F238E27FC236}">
                  <a16:creationId xmlns:a16="http://schemas.microsoft.com/office/drawing/2014/main" id="{FABA1200-BAB4-A544-B758-C00FFDD58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56963" y="3429005"/>
              <a:ext cx="2431041" cy="1635983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C13CF02-58CB-0D40-8F67-19E865D175CB}"/>
                </a:ext>
              </a:extLst>
            </p:cNvPr>
            <p:cNvSpPr txBox="1"/>
            <p:nvPr/>
          </p:nvSpPr>
          <p:spPr>
            <a:xfrm>
              <a:off x="5427156" y="4371516"/>
              <a:ext cx="120331" cy="862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x-none" sz="892" dirty="0">
                  <a:latin typeface="Calibri" panose="020F0502020204030204" pitchFamily="34" charset="0"/>
                  <a:cs typeface="Calibri" panose="020F0502020204030204" pitchFamily="34" charset="0"/>
                </a:rPr>
                <a:t>ITS3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4F45183-0DF9-5C48-A65E-43A125D29FF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65969" y="3885834"/>
              <a:ext cx="336486" cy="408072"/>
            </a:xfrm>
            <a:prstGeom prst="straightConnector1">
              <a:avLst/>
            </a:prstGeom>
            <a:ln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9EC9B38-D3DB-D44B-97D0-2574ED28577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65972" y="4405926"/>
              <a:ext cx="286887" cy="57020"/>
            </a:xfrm>
            <a:prstGeom prst="straightConnector1">
              <a:avLst/>
            </a:prstGeom>
            <a:ln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DB6F0A9C-993D-48A2-AD24-F31531A64E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768318"/>
              </p:ext>
            </p:extLst>
          </p:nvPr>
        </p:nvGraphicFramePr>
        <p:xfrm>
          <a:off x="340782" y="6111766"/>
          <a:ext cx="11374968" cy="38843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374968">
                  <a:extLst>
                    <a:ext uri="{9D8B030D-6E8A-4147-A177-3AD203B41FA5}">
                      <a16:colId xmlns:a16="http://schemas.microsoft.com/office/drawing/2014/main" val="3066971183"/>
                    </a:ext>
                  </a:extLst>
                </a:gridCol>
              </a:tblGrid>
              <a:tr h="194215">
                <a:tc>
                  <a:txBody>
                    <a:bodyPr/>
                    <a:lstStyle/>
                    <a:p>
                      <a:pPr algn="ctr"/>
                      <a:r>
                        <a:rPr lang="en-GB" sz="1100" b="1" kern="1400" dirty="0">
                          <a:solidFill>
                            <a:srgbClr val="0033A0"/>
                          </a:solidFill>
                          <a:effectLst/>
                        </a:rPr>
                        <a:t>A. Collaboration, "Letter of Intent for an ALICE ITS Upgrade in LS3," ALICE-PUBLIC-2018-013, 2018.</a:t>
                      </a:r>
                      <a:endParaRPr lang="en-GB" sz="1100" b="1" kern="1400" dirty="0">
                        <a:solidFill>
                          <a:srgbClr val="0033A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/>
                </a:tc>
                <a:extLst>
                  <a:ext uri="{0D108BD9-81ED-4DB2-BD59-A6C34878D82A}">
                    <a16:rowId xmlns:a16="http://schemas.microsoft.com/office/drawing/2014/main" val="3372470083"/>
                  </a:ext>
                </a:extLst>
              </a:tr>
              <a:tr h="194215">
                <a:tc>
                  <a:txBody>
                    <a:bodyPr/>
                    <a:lstStyle/>
                    <a:p>
                      <a:pPr algn="ctr"/>
                      <a:r>
                        <a:rPr lang="en-GB" sz="1100" b="1" kern="1400" dirty="0">
                          <a:solidFill>
                            <a:srgbClr val="0033A0"/>
                          </a:solidFill>
                          <a:effectLst/>
                        </a:rPr>
                        <a:t>A. Collaboration, "Letter of Intent : A Forward Calorimeter (</a:t>
                      </a:r>
                      <a:r>
                        <a:rPr lang="en-GB" sz="1100" b="1" kern="1400" dirty="0" err="1">
                          <a:solidFill>
                            <a:srgbClr val="0033A0"/>
                          </a:solidFill>
                          <a:effectLst/>
                        </a:rPr>
                        <a:t>FoCal</a:t>
                      </a:r>
                      <a:r>
                        <a:rPr lang="en-GB" sz="1100" b="1" kern="1400" dirty="0">
                          <a:solidFill>
                            <a:srgbClr val="0033A0"/>
                          </a:solidFill>
                          <a:effectLst/>
                        </a:rPr>
                        <a:t>) in the ALICE experiment," CERN-LHCC-2020-009, 2020.</a:t>
                      </a:r>
                      <a:endParaRPr lang="en-GB" sz="1100" b="1" kern="1400" dirty="0">
                        <a:solidFill>
                          <a:srgbClr val="0033A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/>
                </a:tc>
                <a:extLst>
                  <a:ext uri="{0D108BD9-81ED-4DB2-BD59-A6C34878D82A}">
                    <a16:rowId xmlns:a16="http://schemas.microsoft.com/office/drawing/2014/main" val="146983768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7F42CC1-EC4D-03DB-9E36-D0F0427CFF66}"/>
              </a:ext>
            </a:extLst>
          </p:cNvPr>
          <p:cNvSpPr txBox="1"/>
          <p:nvPr/>
        </p:nvSpPr>
        <p:spPr>
          <a:xfrm>
            <a:off x="407990" y="5789506"/>
            <a:ext cx="113077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</a:rPr>
              <a:t>The upgrades already obtained the approval of the TREX working group and the LMC Committees.</a:t>
            </a:r>
            <a:endParaRPr lang="en-GB" sz="2000" b="1" dirty="0">
              <a:solidFill>
                <a:srgbClr val="00B050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6E495D-093B-3F36-74D3-8B6873870240}"/>
              </a:ext>
            </a:extLst>
          </p:cNvPr>
          <p:cNvGrpSpPr/>
          <p:nvPr/>
        </p:nvGrpSpPr>
        <p:grpSpPr>
          <a:xfrm>
            <a:off x="952506" y="2336850"/>
            <a:ext cx="4433150" cy="3390214"/>
            <a:chOff x="4736279" y="985449"/>
            <a:chExt cx="3687431" cy="2853960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530A3EE8-7D3F-831F-3FB1-1210028C78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739"/>
            <a:stretch/>
          </p:blipFill>
          <p:spPr bwMode="auto">
            <a:xfrm>
              <a:off x="5026202" y="985449"/>
              <a:ext cx="3168000" cy="2827785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107F24-CA17-5366-11B8-FCEBDA9108C3}"/>
                </a:ext>
              </a:extLst>
            </p:cNvPr>
            <p:cNvSpPr txBox="1"/>
            <p:nvPr/>
          </p:nvSpPr>
          <p:spPr>
            <a:xfrm>
              <a:off x="4736279" y="3438090"/>
              <a:ext cx="3687431" cy="4013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>
                <a:defRPr sz="1350" b="1">
                  <a:solidFill>
                    <a:srgbClr val="0033A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1400" dirty="0">
                  <a:latin typeface="+mn-lt"/>
                </a:rPr>
                <a:t>Current Central Beam Pipe With half of the Inner Tracker (ITS) and Muon Forward Tracker (MFT)</a:t>
              </a:r>
              <a:endParaRPr lang="en-GB" sz="14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713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185F4F19-6CF4-699C-5BDD-79DC4F8308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LS3 ALICE Vacuum Layout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19C5BB-4348-CF05-AB73-6B989B060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9C1665-C268-2EE7-5026-35C03C25F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C230C8-724E-36DA-9AED-1FC5E48B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6F7A1B-AADB-8E3C-D574-BE7C5353E94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023" y="2881551"/>
            <a:ext cx="9978965" cy="36711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64CAF2-4E36-1EF6-39E7-ACA9058F9D2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22"/>
          <a:stretch/>
        </p:blipFill>
        <p:spPr>
          <a:xfrm>
            <a:off x="1575636" y="741773"/>
            <a:ext cx="10298152" cy="3290347"/>
          </a:xfrm>
          <a:prstGeom prst="rect">
            <a:avLst/>
          </a:prstGeom>
        </p:spPr>
      </p:pic>
      <p:sp>
        <p:nvSpPr>
          <p:cNvPr id="10" name="Title 6">
            <a:extLst>
              <a:ext uri="{FF2B5EF4-FFF2-40B4-BE49-F238E27FC236}">
                <a16:creationId xmlns:a16="http://schemas.microsoft.com/office/drawing/2014/main" id="{48919CF0-D6AF-3576-3870-35908AB78E6C}"/>
              </a:ext>
            </a:extLst>
          </p:cNvPr>
          <p:cNvSpPr txBox="1">
            <a:spLocks/>
          </p:cNvSpPr>
          <p:nvPr/>
        </p:nvSpPr>
        <p:spPr>
          <a:xfrm>
            <a:off x="249272" y="4146769"/>
            <a:ext cx="1109407" cy="92849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25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1" dirty="0">
                <a:solidFill>
                  <a:srgbClr val="0033A0"/>
                </a:solidFill>
              </a:rPr>
              <a:t>RUN4</a:t>
            </a:r>
          </a:p>
          <a:p>
            <a:r>
              <a:rPr lang="en-US" sz="3201" dirty="0">
                <a:solidFill>
                  <a:srgbClr val="0033A0"/>
                </a:solidFill>
              </a:rPr>
              <a:t>(LS3)</a:t>
            </a:r>
            <a:endParaRPr lang="en-001" sz="2923" dirty="0">
              <a:solidFill>
                <a:srgbClr val="0033A0"/>
              </a:solidFill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40440C63-9E8A-8227-45A9-656B4D6DCEAA}"/>
              </a:ext>
            </a:extLst>
          </p:cNvPr>
          <p:cNvSpPr txBox="1">
            <a:spLocks/>
          </p:cNvSpPr>
          <p:nvPr/>
        </p:nvSpPr>
        <p:spPr>
          <a:xfrm>
            <a:off x="168460" y="1143908"/>
            <a:ext cx="1109407" cy="9804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25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1" dirty="0">
                <a:solidFill>
                  <a:srgbClr val="0033A0"/>
                </a:solidFill>
              </a:rPr>
              <a:t>RUN3</a:t>
            </a:r>
          </a:p>
          <a:p>
            <a:r>
              <a:rPr lang="en-US" sz="3201" dirty="0">
                <a:solidFill>
                  <a:srgbClr val="0033A0"/>
                </a:solidFill>
              </a:rPr>
              <a:t>(LS2)</a:t>
            </a:r>
            <a:endParaRPr lang="en-001" sz="3201" dirty="0">
              <a:solidFill>
                <a:srgbClr val="0033A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BC75083-6DCE-BFA3-1BD1-F05C841FE68C}"/>
              </a:ext>
            </a:extLst>
          </p:cNvPr>
          <p:cNvGrpSpPr/>
          <p:nvPr/>
        </p:nvGrpSpPr>
        <p:grpSpPr>
          <a:xfrm>
            <a:off x="8692446" y="2797880"/>
            <a:ext cx="2743197" cy="2865408"/>
            <a:chOff x="8692446" y="2797880"/>
            <a:chExt cx="2743197" cy="286540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E5F3FC8-1F13-2E52-E5DB-E3615E41F02E}"/>
                </a:ext>
              </a:extLst>
            </p:cNvPr>
            <p:cNvSpPr txBox="1"/>
            <p:nvPr/>
          </p:nvSpPr>
          <p:spPr>
            <a:xfrm>
              <a:off x="10124855" y="2797880"/>
              <a:ext cx="391133" cy="830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5400" dirty="0">
                  <a:solidFill>
                    <a:srgbClr val="FF0000"/>
                  </a:solidFill>
                </a:rPr>
                <a:t>X</a:t>
              </a:r>
              <a:endParaRPr lang="en-GB" sz="5400" dirty="0">
                <a:solidFill>
                  <a:srgbClr val="FF0000"/>
                </a:solidFill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37D412F-3A22-4091-3B49-CE7432C56401}"/>
                </a:ext>
              </a:extLst>
            </p:cNvPr>
            <p:cNvGrpSpPr/>
            <p:nvPr/>
          </p:nvGrpSpPr>
          <p:grpSpPr>
            <a:xfrm>
              <a:off x="8692446" y="4830138"/>
              <a:ext cx="2743197" cy="833150"/>
              <a:chOff x="8326099" y="4033883"/>
              <a:chExt cx="2743197" cy="833150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6E002FD-4CF3-7CBD-2B85-A046FE46E72A}"/>
                  </a:ext>
                </a:extLst>
              </p:cNvPr>
              <p:cNvGrpSpPr/>
              <p:nvPr/>
            </p:nvGrpSpPr>
            <p:grpSpPr>
              <a:xfrm>
                <a:off x="8825738" y="4033883"/>
                <a:ext cx="2243558" cy="667234"/>
                <a:chOff x="6089991" y="3473604"/>
                <a:chExt cx="1682669" cy="500426"/>
              </a:xfrm>
            </p:grpSpPr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2F66EA15-B48D-ED22-B81A-B2FA48529087}"/>
                    </a:ext>
                  </a:extLst>
                </p:cNvPr>
                <p:cNvSpPr/>
                <p:nvPr/>
              </p:nvSpPr>
              <p:spPr>
                <a:xfrm>
                  <a:off x="6366792" y="3616886"/>
                  <a:ext cx="196138" cy="211060"/>
                </a:xfrm>
                <a:prstGeom prst="ellipse">
                  <a:avLst/>
                </a:prstGeom>
                <a:solidFill>
                  <a:srgbClr val="003399"/>
                </a:solidFill>
                <a:ln>
                  <a:solidFill>
                    <a:srgbClr val="00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800" b="1" dirty="0"/>
                    <a:t>1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C4044D04-3A06-5673-4A26-9A2A55E589E8}"/>
                    </a:ext>
                  </a:extLst>
                </p:cNvPr>
                <p:cNvSpPr txBox="1"/>
                <p:nvPr/>
              </p:nvSpPr>
              <p:spPr>
                <a:xfrm>
                  <a:off x="6089991" y="3473604"/>
                  <a:ext cx="1682669" cy="50042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vl="1"/>
                  <a:r>
                    <a:rPr lang="en-GB" sz="1800" b="1" dirty="0">
                      <a:cs typeface="Calibri" panose="020F0502020204030204" pitchFamily="34" charset="0"/>
                    </a:rPr>
                    <a:t>New Central Beam Pipe</a:t>
                  </a: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427A21A-A5A6-EB3F-30FA-C7B4A3FC78D2}"/>
                  </a:ext>
                </a:extLst>
              </p:cNvPr>
              <p:cNvGrpSpPr/>
              <p:nvPr/>
            </p:nvGrpSpPr>
            <p:grpSpPr>
              <a:xfrm>
                <a:off x="8326099" y="4358760"/>
                <a:ext cx="778932" cy="508273"/>
                <a:chOff x="5759450" y="1581938"/>
                <a:chExt cx="584200" cy="381204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03711AF4-BBF4-CAB9-47E3-6F38C41865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59450" y="1581938"/>
                  <a:ext cx="311150" cy="381204"/>
                </a:xfrm>
                <a:prstGeom prst="line">
                  <a:avLst/>
                </a:prstGeom>
                <a:ln w="19050">
                  <a:solidFill>
                    <a:srgbClr val="0033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6F91D043-2DAB-2E4C-E9B6-8D2A49CE16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70600" y="1581938"/>
                  <a:ext cx="273050" cy="0"/>
                </a:xfrm>
                <a:prstGeom prst="line">
                  <a:avLst/>
                </a:prstGeom>
                <a:ln w="19050">
                  <a:solidFill>
                    <a:srgbClr val="0033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B0A330-384D-F053-05CD-3E9863CD4831}"/>
              </a:ext>
            </a:extLst>
          </p:cNvPr>
          <p:cNvGrpSpPr/>
          <p:nvPr/>
        </p:nvGrpSpPr>
        <p:grpSpPr>
          <a:xfrm>
            <a:off x="6366504" y="1945812"/>
            <a:ext cx="3484465" cy="3042157"/>
            <a:chOff x="6366504" y="1945812"/>
            <a:chExt cx="3484465" cy="304215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637FE57-74B9-6845-5739-DE88D683CF2D}"/>
                </a:ext>
              </a:extLst>
            </p:cNvPr>
            <p:cNvSpPr txBox="1"/>
            <p:nvPr/>
          </p:nvSpPr>
          <p:spPr>
            <a:xfrm>
              <a:off x="6724712" y="1945812"/>
              <a:ext cx="554123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5400" dirty="0">
                  <a:solidFill>
                    <a:srgbClr val="FF0000"/>
                  </a:solidFill>
                </a:rPr>
                <a:t>X</a:t>
              </a:r>
              <a:endParaRPr lang="en-GB" sz="4267" dirty="0">
                <a:solidFill>
                  <a:srgbClr val="FF0000"/>
                </a:solidFill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F8FB5CCC-EFA7-3FE2-CEA7-0C1A83AE4BF5}"/>
                </a:ext>
              </a:extLst>
            </p:cNvPr>
            <p:cNvGrpSpPr/>
            <p:nvPr/>
          </p:nvGrpSpPr>
          <p:grpSpPr>
            <a:xfrm>
              <a:off x="6366504" y="4199634"/>
              <a:ext cx="3484465" cy="788335"/>
              <a:chOff x="6366504" y="4199634"/>
              <a:chExt cx="3484465" cy="788335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3ECE674-6354-CA82-3274-498FD545DDE5}"/>
                  </a:ext>
                </a:extLst>
              </p:cNvPr>
              <p:cNvGrpSpPr/>
              <p:nvPr/>
            </p:nvGrpSpPr>
            <p:grpSpPr>
              <a:xfrm>
                <a:off x="6808438" y="4199634"/>
                <a:ext cx="3042531" cy="667234"/>
                <a:chOff x="6595188" y="3693904"/>
                <a:chExt cx="2281899" cy="500427"/>
              </a:xfrm>
            </p:grpSpPr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A1106878-1B59-4244-8BEB-502F90FCF6B5}"/>
                    </a:ext>
                  </a:extLst>
                </p:cNvPr>
                <p:cNvSpPr/>
                <p:nvPr/>
              </p:nvSpPr>
              <p:spPr>
                <a:xfrm>
                  <a:off x="6595188" y="3843122"/>
                  <a:ext cx="196138" cy="211060"/>
                </a:xfrm>
                <a:prstGeom prst="ellipse">
                  <a:avLst/>
                </a:prstGeom>
                <a:solidFill>
                  <a:srgbClr val="003399"/>
                </a:solidFill>
                <a:ln>
                  <a:solidFill>
                    <a:srgbClr val="00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800" b="1" dirty="0"/>
                    <a:t>3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E1CD084-0044-AC59-17F1-AB5276834476}"/>
                    </a:ext>
                  </a:extLst>
                </p:cNvPr>
                <p:cNvSpPr txBox="1"/>
                <p:nvPr/>
              </p:nvSpPr>
              <p:spPr>
                <a:xfrm>
                  <a:off x="6796246" y="3693904"/>
                  <a:ext cx="2080841" cy="50042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lvl="1"/>
                  <a:r>
                    <a:rPr lang="en-GB" sz="1800" b="1" dirty="0">
                      <a:cs typeface="Calibri" panose="020F0502020204030204" pitchFamily="34" charset="0"/>
                    </a:rPr>
                    <a:t>New Beam Pipe for the FoCal region</a:t>
                  </a:r>
                </a:p>
              </p:txBody>
            </p:sp>
          </p:grp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E142F39A-83D1-FFB5-D55A-49CE99B982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66504" y="4574472"/>
                <a:ext cx="467433" cy="413497"/>
              </a:xfrm>
              <a:prstGeom prst="line">
                <a:avLst/>
              </a:prstGeom>
              <a:ln w="19050">
                <a:solidFill>
                  <a:srgbClr val="0033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E6C8C0-1D34-E281-EBC9-CC723E097754}"/>
              </a:ext>
            </a:extLst>
          </p:cNvPr>
          <p:cNvGrpSpPr/>
          <p:nvPr/>
        </p:nvGrpSpPr>
        <p:grpSpPr>
          <a:xfrm>
            <a:off x="8297435" y="1634499"/>
            <a:ext cx="4020995" cy="1535697"/>
            <a:chOff x="8297435" y="1634499"/>
            <a:chExt cx="4020995" cy="153569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F5C421E-ADB4-FD47-F773-04A9080F2A12}"/>
                </a:ext>
              </a:extLst>
            </p:cNvPr>
            <p:cNvSpPr txBox="1"/>
            <p:nvPr/>
          </p:nvSpPr>
          <p:spPr>
            <a:xfrm>
              <a:off x="8297435" y="2339199"/>
              <a:ext cx="391133" cy="830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5400" dirty="0">
                  <a:solidFill>
                    <a:srgbClr val="FF0000"/>
                  </a:solidFill>
                </a:rPr>
                <a:t>X</a:t>
              </a:r>
              <a:endParaRPr lang="en-GB" sz="4267" dirty="0">
                <a:solidFill>
                  <a:srgbClr val="FF0000"/>
                </a:solidFill>
              </a:endParaRP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79F2F2B-D967-3621-F4A8-58F31CF8EE43}"/>
                </a:ext>
              </a:extLst>
            </p:cNvPr>
            <p:cNvGrpSpPr/>
            <p:nvPr/>
          </p:nvGrpSpPr>
          <p:grpSpPr>
            <a:xfrm>
              <a:off x="8643315" y="1634499"/>
              <a:ext cx="3675115" cy="954685"/>
              <a:chOff x="8643315" y="1634499"/>
              <a:chExt cx="3675115" cy="954685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798D9101-ECA3-AA6F-34A9-6064DDB0CD8E}"/>
                  </a:ext>
                </a:extLst>
              </p:cNvPr>
              <p:cNvGrpSpPr/>
              <p:nvPr/>
            </p:nvGrpSpPr>
            <p:grpSpPr>
              <a:xfrm>
                <a:off x="9273215" y="1634499"/>
                <a:ext cx="3045215" cy="954685"/>
                <a:chOff x="6151961" y="3310297"/>
                <a:chExt cx="2739440" cy="867010"/>
              </a:xfrm>
            </p:grpSpPr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CE756ED1-6BCC-0B0E-5C1B-2F1804158BEF}"/>
                    </a:ext>
                  </a:extLst>
                </p:cNvPr>
                <p:cNvSpPr/>
                <p:nvPr/>
              </p:nvSpPr>
              <p:spPr>
                <a:xfrm>
                  <a:off x="6151961" y="3556749"/>
                  <a:ext cx="196138" cy="211060"/>
                </a:xfrm>
                <a:prstGeom prst="ellipse">
                  <a:avLst/>
                </a:prstGeom>
                <a:solidFill>
                  <a:srgbClr val="003399"/>
                </a:solidFill>
                <a:ln>
                  <a:solidFill>
                    <a:srgbClr val="00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800" b="1" dirty="0"/>
                    <a:t>2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C44E10B4-4496-1C17-ED32-36C541D2BE44}"/>
                    </a:ext>
                  </a:extLst>
                </p:cNvPr>
                <p:cNvSpPr txBox="1"/>
                <p:nvPr/>
              </p:nvSpPr>
              <p:spPr>
                <a:xfrm>
                  <a:off x="6603602" y="3310297"/>
                  <a:ext cx="2287799" cy="8670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lvl="1"/>
                  <a:r>
                    <a:rPr lang="en-GB" sz="1800" b="1" dirty="0">
                      <a:cs typeface="Calibri" panose="020F0502020204030204" pitchFamily="34" charset="0"/>
                    </a:rPr>
                    <a:t>Suppression of valve between sectors IP2.X and A1L2.X</a:t>
                  </a:r>
                </a:p>
              </p:txBody>
            </p:sp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236BC38F-A601-F2FC-EDA0-D1E9ADED0E00}"/>
                  </a:ext>
                </a:extLst>
              </p:cNvPr>
              <p:cNvGrpSpPr/>
              <p:nvPr/>
            </p:nvGrpSpPr>
            <p:grpSpPr>
              <a:xfrm>
                <a:off x="8643315" y="2028280"/>
                <a:ext cx="649408" cy="508273"/>
                <a:chOff x="5759450" y="1581938"/>
                <a:chExt cx="584200" cy="381204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E1001765-A582-24D6-CEF7-C226F70144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59450" y="1581938"/>
                  <a:ext cx="311150" cy="381204"/>
                </a:xfrm>
                <a:prstGeom prst="line">
                  <a:avLst/>
                </a:prstGeom>
                <a:ln w="19050">
                  <a:solidFill>
                    <a:srgbClr val="0033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7C63DAC9-AF23-F79C-BC9F-E429A38096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70600" y="1581938"/>
                  <a:ext cx="273050" cy="0"/>
                </a:xfrm>
                <a:prstGeom prst="line">
                  <a:avLst/>
                </a:prstGeom>
                <a:ln w="19050">
                  <a:solidFill>
                    <a:srgbClr val="0033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9D9F7806-63B3-096B-E67A-3C6F7A97121C}"/>
              </a:ext>
            </a:extLst>
          </p:cNvPr>
          <p:cNvSpPr txBox="1"/>
          <p:nvPr/>
        </p:nvSpPr>
        <p:spPr>
          <a:xfrm>
            <a:off x="260320" y="5289598"/>
            <a:ext cx="3830418" cy="1191816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cs typeface="Calibri" panose="020F0502020204030204" pitchFamily="34" charset="0"/>
              </a:rPr>
              <a:t>Opportunity to Improve:</a:t>
            </a:r>
          </a:p>
          <a:p>
            <a:pPr marL="474133" lvl="1" indent="-139699">
              <a:buFont typeface="Arial" panose="020B0604020202020204" pitchFamily="34" charset="0"/>
              <a:buChar char="•"/>
            </a:pPr>
            <a:r>
              <a:rPr lang="en-GB" sz="1600" b="1" dirty="0">
                <a:cs typeface="Calibri" panose="020F0502020204030204" pitchFamily="34" charset="0"/>
              </a:rPr>
              <a:t>Pressure Measurement Reliability</a:t>
            </a:r>
          </a:p>
          <a:p>
            <a:pPr marL="474133" lvl="1" indent="-139699">
              <a:buFont typeface="Arial" panose="020B0604020202020204" pitchFamily="34" charset="0"/>
              <a:buChar char="•"/>
            </a:pPr>
            <a:r>
              <a:rPr lang="en-GB" sz="1600" b="1" dirty="0">
                <a:cs typeface="Calibri" panose="020F0502020204030204" pitchFamily="34" charset="0"/>
              </a:rPr>
              <a:t>Pumping Configuration</a:t>
            </a:r>
          </a:p>
          <a:p>
            <a:pPr marL="474133" lvl="1" indent="-139699">
              <a:buFont typeface="Arial" panose="020B0604020202020204" pitchFamily="34" charset="0"/>
              <a:buChar char="•"/>
            </a:pPr>
            <a:r>
              <a:rPr lang="en-GB" sz="1600" b="1" dirty="0">
                <a:cs typeface="Calibri" panose="020F0502020204030204" pitchFamily="34" charset="0"/>
              </a:rPr>
              <a:t>Mechanical Supporting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3083BED-BF11-D579-C102-1DA27EE728C4}"/>
              </a:ext>
            </a:extLst>
          </p:cNvPr>
          <p:cNvGrpSpPr/>
          <p:nvPr/>
        </p:nvGrpSpPr>
        <p:grpSpPr>
          <a:xfrm>
            <a:off x="776439" y="2385386"/>
            <a:ext cx="3816441" cy="1474700"/>
            <a:chOff x="1044628" y="2573029"/>
            <a:chExt cx="2862331" cy="110602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02DD34E-2590-6BD4-37FF-CE0BD7C74D3D}"/>
                </a:ext>
              </a:extLst>
            </p:cNvPr>
            <p:cNvSpPr/>
            <p:nvPr/>
          </p:nvSpPr>
          <p:spPr>
            <a:xfrm>
              <a:off x="1420699" y="2687663"/>
              <a:ext cx="196138" cy="211060"/>
            </a:xfrm>
            <a:prstGeom prst="ellipse">
              <a:avLst/>
            </a:prstGeom>
            <a:solidFill>
              <a:srgbClr val="003399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4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23CEA50-20D6-049A-AB80-A2C23B090A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4628" y="2788039"/>
              <a:ext cx="35691" cy="474964"/>
            </a:xfrm>
            <a:prstGeom prst="line">
              <a:avLst/>
            </a:prstGeom>
            <a:ln w="19050">
              <a:solidFill>
                <a:srgbClr val="00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F86EE5E-ECAB-5CB2-39EF-B3A379837FCB}"/>
                </a:ext>
              </a:extLst>
            </p:cNvPr>
            <p:cNvCxnSpPr>
              <a:cxnSpLocks/>
            </p:cNvCxnSpPr>
            <p:nvPr/>
          </p:nvCxnSpPr>
          <p:spPr>
            <a:xfrm>
              <a:off x="1080319" y="2788039"/>
              <a:ext cx="273050" cy="0"/>
            </a:xfrm>
            <a:prstGeom prst="line">
              <a:avLst/>
            </a:prstGeom>
            <a:ln w="19050">
              <a:solidFill>
                <a:srgbClr val="00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4B697A6-11A3-FE61-4A55-8788FC1B5C0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80319" y="2788039"/>
              <a:ext cx="1332702" cy="891014"/>
            </a:xfrm>
            <a:prstGeom prst="line">
              <a:avLst/>
            </a:prstGeom>
            <a:ln w="19050">
              <a:solidFill>
                <a:srgbClr val="00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8223A24-7ED5-340C-301E-E9570531EC74}"/>
                </a:ext>
              </a:extLst>
            </p:cNvPr>
            <p:cNvSpPr txBox="1"/>
            <p:nvPr/>
          </p:nvSpPr>
          <p:spPr>
            <a:xfrm>
              <a:off x="1620643" y="2573029"/>
              <a:ext cx="2286316" cy="4847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1"/>
              <a:r>
                <a:rPr lang="en-GB" sz="1800" b="1" dirty="0">
                  <a:cs typeface="Calibri" panose="020F0502020204030204" pitchFamily="34" charset="0"/>
                </a:rPr>
                <a:t>Relocation of vacuum pumps and instrumentation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30C6B30-B9E6-8301-D465-73326FD885C7}"/>
              </a:ext>
            </a:extLst>
          </p:cNvPr>
          <p:cNvSpPr txBox="1"/>
          <p:nvPr/>
        </p:nvSpPr>
        <p:spPr>
          <a:xfrm>
            <a:off x="6291055" y="277136"/>
            <a:ext cx="5715281" cy="6668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en-US" sz="2000" b="1" dirty="0">
                <a:cs typeface="Calibri" panose="020F0502020204030204" pitchFamily="34" charset="0"/>
              </a:rPr>
              <a:t>Sector valve assembly Suppression:</a:t>
            </a:r>
          </a:p>
          <a:p>
            <a:pPr algn="ctr">
              <a:spcBef>
                <a:spcPts val="400"/>
              </a:spcBef>
            </a:pPr>
            <a:r>
              <a:rPr lang="en-US" sz="2000" b="1" dirty="0">
                <a:cs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cs typeface="Calibri" panose="020F0502020204030204" pitchFamily="34" charset="0"/>
              </a:rPr>
              <a:t>Neon Venting during YETS (as in the other IPs)</a:t>
            </a:r>
          </a:p>
        </p:txBody>
      </p:sp>
    </p:spTree>
    <p:extLst>
      <p:ext uri="{BB962C8B-B14F-4D97-AF65-F5344CB8AC3E}">
        <p14:creationId xmlns:p14="http://schemas.microsoft.com/office/powerpoint/2010/main" val="187185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E2E1B2-5D4C-204B-FDCA-BAFA2B7F0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952" y="211104"/>
            <a:ext cx="11376025" cy="573631"/>
          </a:xfrm>
        </p:spPr>
        <p:txBody>
          <a:bodyPr/>
          <a:lstStyle/>
          <a:p>
            <a:r>
              <a:rPr lang="en-US" dirty="0"/>
              <a:t>New Central Beam Pipe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2A197-F19B-DDC6-2529-DDDAE9DE7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D96B7-3239-1C2F-2735-C2E3961FC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7C5DF-ADFD-B2B6-31FC-88D85BB98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6E49D34-B4AF-03BA-EFD5-9A735DD41848}"/>
              </a:ext>
            </a:extLst>
          </p:cNvPr>
          <p:cNvGrpSpPr/>
          <p:nvPr/>
        </p:nvGrpSpPr>
        <p:grpSpPr>
          <a:xfrm>
            <a:off x="491382" y="1294373"/>
            <a:ext cx="11361095" cy="2687059"/>
            <a:chOff x="206885" y="823406"/>
            <a:chExt cx="11361095" cy="268705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2337B16-0EA5-5B9F-4060-57DD0BD848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2180"/>
            <a:stretch/>
          </p:blipFill>
          <p:spPr>
            <a:xfrm>
              <a:off x="1170111" y="1633593"/>
              <a:ext cx="4095310" cy="180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5763DA4-5C22-BD5E-3D86-2AC665D154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t="21569" r="11021" b="33554"/>
            <a:stretch/>
          </p:blipFill>
          <p:spPr>
            <a:xfrm>
              <a:off x="874247" y="3001657"/>
              <a:ext cx="710758" cy="290804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7464A0F-0825-DF4D-0307-821D21AC67B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6885" y="823406"/>
              <a:ext cx="2140538" cy="2079815"/>
              <a:chOff x="12594070" y="2551522"/>
              <a:chExt cx="1487070" cy="1746887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8F6338F-7082-66F0-FE43-101A5D20A9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594070" y="2551522"/>
                <a:ext cx="1487070" cy="1746886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621EE51F-E26C-EE47-D5EC-5C11C45C38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924728" y="2551523"/>
                <a:ext cx="493776" cy="1746886"/>
              </a:xfrm>
              <a:prstGeom prst="rect">
                <a:avLst/>
              </a:prstGeom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D51531D-C333-6941-13FE-728416B511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0509" r="40001"/>
            <a:stretch/>
          </p:blipFill>
          <p:spPr>
            <a:xfrm>
              <a:off x="5300432" y="1710465"/>
              <a:ext cx="1176858" cy="18000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AD4B7A9-13DE-2D52-6DFB-554106CF33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6228"/>
            <a:stretch/>
          </p:blipFill>
          <p:spPr>
            <a:xfrm>
              <a:off x="6509443" y="1710465"/>
              <a:ext cx="5058537" cy="1800000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F3A09C0-C3CF-470A-EE12-0774B498C4B6}"/>
                </a:ext>
              </a:extLst>
            </p:cNvPr>
            <p:cNvGrpSpPr/>
            <p:nvPr/>
          </p:nvGrpSpPr>
          <p:grpSpPr>
            <a:xfrm>
              <a:off x="5268279" y="1778794"/>
              <a:ext cx="32153" cy="416719"/>
              <a:chOff x="5268279" y="1778794"/>
              <a:chExt cx="32153" cy="416719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8CAD9158-8D55-4CF6-CB8D-237A89674F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68279" y="1778794"/>
                <a:ext cx="0" cy="416719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5496F5DB-C5DF-5B27-2F5D-BFFF8BEFC1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00432" y="1778794"/>
                <a:ext cx="0" cy="416719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C77453-3F26-4A04-38EE-72157DB3509F}"/>
                </a:ext>
              </a:extLst>
            </p:cNvPr>
            <p:cNvGrpSpPr/>
            <p:nvPr/>
          </p:nvGrpSpPr>
          <p:grpSpPr>
            <a:xfrm>
              <a:off x="5268279" y="2938463"/>
              <a:ext cx="32153" cy="416719"/>
              <a:chOff x="5268279" y="1778794"/>
              <a:chExt cx="32153" cy="416719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736485BD-9AF3-D034-B2B1-11CBB89943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68279" y="1778794"/>
                <a:ext cx="0" cy="416719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90946D2-F035-AAB6-B79A-825FC68813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00432" y="1778794"/>
                <a:ext cx="0" cy="416719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466C317-EA8A-6B63-7E1B-6C77D5F5949A}"/>
                </a:ext>
              </a:extLst>
            </p:cNvPr>
            <p:cNvGrpSpPr/>
            <p:nvPr/>
          </p:nvGrpSpPr>
          <p:grpSpPr>
            <a:xfrm>
              <a:off x="6477290" y="1778793"/>
              <a:ext cx="32153" cy="416719"/>
              <a:chOff x="5268279" y="1778794"/>
              <a:chExt cx="32153" cy="416719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5DFF32B-1BAE-512C-0591-B6BB976964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68279" y="1778794"/>
                <a:ext cx="0" cy="416719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964E0D7-32B3-E25F-AC33-21CBCFA1E1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00432" y="1778794"/>
                <a:ext cx="0" cy="416719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0BC2D3C-0A39-36D5-8194-82A57F6F8DC2}"/>
                </a:ext>
              </a:extLst>
            </p:cNvPr>
            <p:cNvGrpSpPr/>
            <p:nvPr/>
          </p:nvGrpSpPr>
          <p:grpSpPr>
            <a:xfrm>
              <a:off x="6477058" y="2938463"/>
              <a:ext cx="32153" cy="416719"/>
              <a:chOff x="5268279" y="1778794"/>
              <a:chExt cx="32153" cy="416719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9B18C85-CBCB-714C-ACC8-654FF9AD08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68279" y="1778794"/>
                <a:ext cx="0" cy="416719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165E992-36BB-7A3D-351F-E824F8D794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00432" y="1778794"/>
                <a:ext cx="0" cy="416719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Title 6">
            <a:extLst>
              <a:ext uri="{FF2B5EF4-FFF2-40B4-BE49-F238E27FC236}">
                <a16:creationId xmlns:a16="http://schemas.microsoft.com/office/drawing/2014/main" id="{1E3A894B-531D-44BE-D562-0F36D689BA18}"/>
              </a:ext>
            </a:extLst>
          </p:cNvPr>
          <p:cNvSpPr txBox="1">
            <a:spLocks/>
          </p:cNvSpPr>
          <p:nvPr/>
        </p:nvSpPr>
        <p:spPr>
          <a:xfrm>
            <a:off x="318987" y="1477709"/>
            <a:ext cx="2140537" cy="9804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25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33A0"/>
                </a:solidFill>
              </a:rPr>
              <a:t>RUN3:</a:t>
            </a:r>
            <a:endParaRPr lang="en-001" sz="2400" dirty="0">
              <a:solidFill>
                <a:srgbClr val="0033A0"/>
              </a:solidFill>
            </a:endParaRPr>
          </a:p>
        </p:txBody>
      </p:sp>
      <p:sp>
        <p:nvSpPr>
          <p:cNvPr id="37" name="Title 6">
            <a:extLst>
              <a:ext uri="{FF2B5EF4-FFF2-40B4-BE49-F238E27FC236}">
                <a16:creationId xmlns:a16="http://schemas.microsoft.com/office/drawing/2014/main" id="{BF2C79C4-CD06-C2FE-7F63-EBEAF69BE2B1}"/>
              </a:ext>
            </a:extLst>
          </p:cNvPr>
          <p:cNvSpPr txBox="1">
            <a:spLocks/>
          </p:cNvSpPr>
          <p:nvPr/>
        </p:nvSpPr>
        <p:spPr>
          <a:xfrm>
            <a:off x="324840" y="2970430"/>
            <a:ext cx="2060994" cy="92849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25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33A0"/>
                </a:solidFill>
              </a:rPr>
              <a:t>RUN4:</a:t>
            </a:r>
            <a:endParaRPr lang="en-001" sz="2000" dirty="0">
              <a:solidFill>
                <a:srgbClr val="0033A0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DEF87597-3556-ECE3-E760-53E81E2CD4D1}"/>
              </a:ext>
            </a:extLst>
          </p:cNvPr>
          <p:cNvGrpSpPr/>
          <p:nvPr/>
        </p:nvGrpSpPr>
        <p:grpSpPr>
          <a:xfrm>
            <a:off x="9096052" y="2603284"/>
            <a:ext cx="274743" cy="829506"/>
            <a:chOff x="9412643" y="2671332"/>
            <a:chExt cx="274743" cy="829506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85DED086-0656-02D8-D2FF-DA003D1783B2}"/>
                </a:ext>
              </a:extLst>
            </p:cNvPr>
            <p:cNvGrpSpPr/>
            <p:nvPr/>
          </p:nvGrpSpPr>
          <p:grpSpPr>
            <a:xfrm>
              <a:off x="9504848" y="2671332"/>
              <a:ext cx="3726" cy="829506"/>
              <a:chOff x="9504848" y="2671332"/>
              <a:chExt cx="3726" cy="829506"/>
            </a:xfrm>
          </p:grpSpPr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F03A692E-8335-2CDE-A2C4-50DFC6BE0B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08574" y="2671332"/>
                <a:ext cx="0" cy="24453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49628733-3A8B-B574-694D-8CD126A016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04848" y="3266517"/>
                <a:ext cx="0" cy="234321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002F1DD4-A184-814C-0F48-D89857FEE703}"/>
                </a:ext>
              </a:extLst>
            </p:cNvPr>
            <p:cNvSpPr txBox="1"/>
            <p:nvPr/>
          </p:nvSpPr>
          <p:spPr>
            <a:xfrm>
              <a:off x="9412643" y="2871648"/>
              <a:ext cx="274743" cy="3692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rgbClr val="FF0000"/>
                  </a:solidFill>
                </a:rPr>
                <a:t>IP</a:t>
              </a:r>
            </a:p>
          </p:txBody>
        </p:sp>
      </p:grpSp>
      <p:graphicFrame>
        <p:nvGraphicFramePr>
          <p:cNvPr id="107" name="Table 58">
            <a:extLst>
              <a:ext uri="{FF2B5EF4-FFF2-40B4-BE49-F238E27FC236}">
                <a16:creationId xmlns:a16="http://schemas.microsoft.com/office/drawing/2014/main" id="{039CDA9D-54A7-4543-CF48-E5C26BE46A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373526"/>
              </p:ext>
            </p:extLst>
          </p:nvPr>
        </p:nvGraphicFramePr>
        <p:xfrm>
          <a:off x="2723373" y="1482917"/>
          <a:ext cx="1731838" cy="701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4342">
                  <a:extLst>
                    <a:ext uri="{9D8B030D-6E8A-4147-A177-3AD203B41FA5}">
                      <a16:colId xmlns:a16="http://schemas.microsoft.com/office/drawing/2014/main" val="2997209065"/>
                    </a:ext>
                  </a:extLst>
                </a:gridCol>
                <a:gridCol w="1297496">
                  <a:extLst>
                    <a:ext uri="{9D8B030D-6E8A-4147-A177-3AD203B41FA5}">
                      <a16:colId xmlns:a16="http://schemas.microsoft.com/office/drawing/2014/main" val="2928639507"/>
                    </a:ext>
                  </a:extLst>
                </a:gridCol>
              </a:tblGrid>
              <a:tr h="227373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121920" marR="121920" marT="60961" marB="60961" anchor="ctr"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1" dirty="0"/>
                        <a:t>Aluminium</a:t>
                      </a:r>
                    </a:p>
                  </a:txBody>
                  <a:tcPr marL="121920" marR="121920" marT="60961" marB="60961" anchor="ctr"/>
                </a:tc>
                <a:extLst>
                  <a:ext uri="{0D108BD9-81ED-4DB2-BD59-A6C34878D82A}">
                    <a16:rowId xmlns:a16="http://schemas.microsoft.com/office/drawing/2014/main" val="3589176145"/>
                  </a:ext>
                </a:extLst>
              </a:tr>
              <a:tr h="227373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121920" marR="121920" marT="60961" marB="60961" anchor="ctr">
                    <a:solidFill>
                      <a:srgbClr val="D76C0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1" dirty="0"/>
                        <a:t>Beryllium</a:t>
                      </a:r>
                    </a:p>
                  </a:txBody>
                  <a:tcPr marL="121920" marR="121920" marT="60961" marB="60961" anchor="ctr"/>
                </a:tc>
                <a:extLst>
                  <a:ext uri="{0D108BD9-81ED-4DB2-BD59-A6C34878D82A}">
                    <a16:rowId xmlns:a16="http://schemas.microsoft.com/office/drawing/2014/main" val="2171996014"/>
                  </a:ext>
                </a:extLst>
              </a:tr>
            </a:tbl>
          </a:graphicData>
        </a:graphic>
      </p:graphicFrame>
      <p:grpSp>
        <p:nvGrpSpPr>
          <p:cNvPr id="80" name="Group 79">
            <a:extLst>
              <a:ext uri="{FF2B5EF4-FFF2-40B4-BE49-F238E27FC236}">
                <a16:creationId xmlns:a16="http://schemas.microsoft.com/office/drawing/2014/main" id="{D1054BA1-2265-0F04-42F7-77645DE113EC}"/>
              </a:ext>
            </a:extLst>
          </p:cNvPr>
          <p:cNvGrpSpPr/>
          <p:nvPr/>
        </p:nvGrpSpPr>
        <p:grpSpPr>
          <a:xfrm>
            <a:off x="1869502" y="2666479"/>
            <a:ext cx="2657548" cy="806145"/>
            <a:chOff x="1722447" y="2239046"/>
            <a:chExt cx="2657548" cy="806145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B3AD95CC-8616-88C2-5926-45B7FB72B047}"/>
                </a:ext>
              </a:extLst>
            </p:cNvPr>
            <p:cNvGrpSpPr/>
            <p:nvPr/>
          </p:nvGrpSpPr>
          <p:grpSpPr>
            <a:xfrm>
              <a:off x="1722447" y="2239046"/>
              <a:ext cx="2657548" cy="806145"/>
              <a:chOff x="2186093" y="2734527"/>
              <a:chExt cx="2657548" cy="806145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0E5B5E6-1E05-632C-B17D-64C4EB1E9318}"/>
                  </a:ext>
                </a:extLst>
              </p:cNvPr>
              <p:cNvCxnSpPr/>
              <p:nvPr/>
            </p:nvCxnSpPr>
            <p:spPr>
              <a:xfrm>
                <a:off x="2659062" y="2734527"/>
                <a:ext cx="0" cy="628650"/>
              </a:xfrm>
              <a:prstGeom prst="line">
                <a:avLst/>
              </a:prstGeom>
              <a:ln w="28575">
                <a:solidFill>
                  <a:srgbClr val="0033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1BA0906-BEAC-6958-8BC9-073B04082E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86093" y="3228975"/>
                <a:ext cx="0" cy="311697"/>
              </a:xfrm>
              <a:prstGeom prst="line">
                <a:avLst/>
              </a:prstGeom>
              <a:ln w="28575">
                <a:solidFill>
                  <a:srgbClr val="0033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E9BBAB7D-6421-5BB6-3A9D-77457E265C52}"/>
                  </a:ext>
                </a:extLst>
              </p:cNvPr>
              <p:cNvCxnSpPr/>
              <p:nvPr/>
            </p:nvCxnSpPr>
            <p:spPr>
              <a:xfrm>
                <a:off x="2186093" y="3276600"/>
                <a:ext cx="472969" cy="0"/>
              </a:xfrm>
              <a:prstGeom prst="straightConnector1">
                <a:avLst/>
              </a:prstGeom>
              <a:ln w="28575">
                <a:solidFill>
                  <a:srgbClr val="0033A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562E139-497F-5E24-1E41-D57664F5C210}"/>
                  </a:ext>
                </a:extLst>
              </p:cNvPr>
              <p:cNvSpPr txBox="1"/>
              <p:nvPr/>
            </p:nvSpPr>
            <p:spPr>
              <a:xfrm>
                <a:off x="3050265" y="2832923"/>
                <a:ext cx="1793376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/>
                  <a:t>158 mm Longer</a:t>
                </a:r>
              </a:p>
              <a:p>
                <a:r>
                  <a:rPr lang="en-GB" sz="1400" dirty="0"/>
                  <a:t>5643 mm (Free Length)</a:t>
                </a:r>
              </a:p>
              <a:p>
                <a:pPr algn="l"/>
                <a:endParaRPr lang="en-GB" sz="1400" dirty="0"/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0DFABD1-5E50-CF03-D1C3-C9559C2CC0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9062" y="3276600"/>
                <a:ext cx="1423281" cy="0"/>
              </a:xfrm>
              <a:prstGeom prst="line">
                <a:avLst/>
              </a:prstGeom>
              <a:ln w="28575">
                <a:solidFill>
                  <a:srgbClr val="0033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347147A7-0F20-C23D-7022-5217F0558B49}"/>
                </a:ext>
              </a:extLst>
            </p:cNvPr>
            <p:cNvSpPr/>
            <p:nvPr/>
          </p:nvSpPr>
          <p:spPr>
            <a:xfrm>
              <a:off x="2271319" y="2447646"/>
              <a:ext cx="261516" cy="255832"/>
            </a:xfrm>
            <a:prstGeom prst="ellipse">
              <a:avLst/>
            </a:prstGeom>
            <a:solidFill>
              <a:srgbClr val="003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1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EDAE2D4-8176-E304-2405-D824CF621583}"/>
              </a:ext>
            </a:extLst>
          </p:cNvPr>
          <p:cNvGrpSpPr/>
          <p:nvPr/>
        </p:nvGrpSpPr>
        <p:grpSpPr>
          <a:xfrm>
            <a:off x="2183082" y="3713547"/>
            <a:ext cx="6179820" cy="929912"/>
            <a:chOff x="2036027" y="3286114"/>
            <a:chExt cx="6179820" cy="929912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CD6B854F-40BA-6939-2342-BF666A6D6681}"/>
                </a:ext>
              </a:extLst>
            </p:cNvPr>
            <p:cNvSpPr txBox="1"/>
            <p:nvPr/>
          </p:nvSpPr>
          <p:spPr>
            <a:xfrm>
              <a:off x="3703606" y="3569695"/>
              <a:ext cx="3562194" cy="646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GB" sz="1400" dirty="0"/>
                <a:t>Conical Be Section with </a:t>
              </a:r>
              <a:r>
                <a:rPr lang="en-GB" sz="1400" dirty="0">
                  <a:cs typeface="Calibri" panose="020F0502020204030204" pitchFamily="34" charset="0"/>
                </a:rPr>
                <a:t>≈9 segments</a:t>
              </a:r>
              <a:endParaRPr lang="en-GB" sz="1400" dirty="0"/>
            </a:p>
            <a:p>
              <a:pPr marL="285750" indent="-106363">
                <a:buFont typeface="Arial" panose="020B0604020202020204" pitchFamily="34" charset="0"/>
                <a:buChar char="•"/>
              </a:pPr>
              <a:r>
                <a:rPr lang="en-GB" sz="1400" dirty="0"/>
                <a:t>Transition ID 32 </a:t>
              </a: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→ </a:t>
              </a:r>
              <a:r>
                <a:rPr lang="en-GB" sz="1400" dirty="0"/>
                <a:t>58mm (~0.34°/Ø) </a:t>
              </a:r>
            </a:p>
            <a:p>
              <a:pPr marL="285750" indent="-106363">
                <a:buFont typeface="Arial" panose="020B0604020202020204" pitchFamily="34" charset="0"/>
                <a:buChar char="•"/>
              </a:pPr>
              <a:r>
                <a:rPr lang="en-GB" sz="1400" dirty="0"/>
                <a:t>Gradual thickness increase (0.8 </a:t>
              </a: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→</a:t>
              </a:r>
              <a:r>
                <a:rPr lang="en-GB" sz="1400" dirty="0"/>
                <a:t> 1 mm) 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0B7086ED-A796-CDE7-B6FF-C04A4118A8F9}"/>
                </a:ext>
              </a:extLst>
            </p:cNvPr>
            <p:cNvGrpSpPr/>
            <p:nvPr/>
          </p:nvGrpSpPr>
          <p:grpSpPr>
            <a:xfrm>
              <a:off x="2036027" y="3286114"/>
              <a:ext cx="6179820" cy="542204"/>
              <a:chOff x="2463532" y="3766679"/>
              <a:chExt cx="6179820" cy="542204"/>
            </a:xfrm>
          </p:grpSpPr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0708A05D-DA07-AD78-B480-987E076CEB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63532" y="3797589"/>
                <a:ext cx="0" cy="312924"/>
              </a:xfrm>
              <a:prstGeom prst="line">
                <a:avLst/>
              </a:prstGeom>
              <a:ln w="28575">
                <a:solidFill>
                  <a:srgbClr val="0033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A40324A-578D-D285-95B9-8DA184B599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43352" y="3766679"/>
                <a:ext cx="0" cy="409058"/>
              </a:xfrm>
              <a:prstGeom prst="line">
                <a:avLst/>
              </a:prstGeom>
              <a:ln w="28575">
                <a:solidFill>
                  <a:srgbClr val="0033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AEA41868-C09C-2583-A938-8AD5DED266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63532" y="4034564"/>
                <a:ext cx="6167810" cy="0"/>
              </a:xfrm>
              <a:prstGeom prst="straightConnector1">
                <a:avLst/>
              </a:prstGeom>
              <a:ln w="28575">
                <a:solidFill>
                  <a:srgbClr val="0033A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3282CB8B-B1CC-36B7-6314-1F8702B17149}"/>
                  </a:ext>
                </a:extLst>
              </p:cNvPr>
              <p:cNvSpPr/>
              <p:nvPr/>
            </p:nvSpPr>
            <p:spPr>
              <a:xfrm>
                <a:off x="3824985" y="4053051"/>
                <a:ext cx="261516" cy="255832"/>
              </a:xfrm>
              <a:prstGeom prst="ellipse">
                <a:avLst/>
              </a:prstGeom>
              <a:solidFill>
                <a:srgbClr val="0033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3</a:t>
                </a:r>
              </a:p>
            </p:txBody>
          </p:sp>
        </p:grp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791A3E3-06BA-DB38-5715-B0FAFE6A2FE1}"/>
              </a:ext>
            </a:extLst>
          </p:cNvPr>
          <p:cNvGrpSpPr/>
          <p:nvPr/>
        </p:nvGrpSpPr>
        <p:grpSpPr>
          <a:xfrm>
            <a:off x="4740142" y="2636880"/>
            <a:ext cx="1478740" cy="806146"/>
            <a:chOff x="5079665" y="2496529"/>
            <a:chExt cx="1478740" cy="806146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09FAE2E2-B071-01EE-9BC9-9B10FAC58F4E}"/>
                </a:ext>
              </a:extLst>
            </p:cNvPr>
            <p:cNvGrpSpPr/>
            <p:nvPr/>
          </p:nvGrpSpPr>
          <p:grpSpPr>
            <a:xfrm>
              <a:off x="6296889" y="2496529"/>
              <a:ext cx="261516" cy="806146"/>
              <a:chOff x="11279750" y="2627465"/>
              <a:chExt cx="261516" cy="806146"/>
            </a:xfrm>
          </p:grpSpPr>
          <p:cxnSp>
            <p:nvCxnSpPr>
              <p:cNvPr id="129" name="Straight Arrow Connector 128">
                <a:extLst>
                  <a:ext uri="{FF2B5EF4-FFF2-40B4-BE49-F238E27FC236}">
                    <a16:creationId xmlns:a16="http://schemas.microsoft.com/office/drawing/2014/main" id="{A328EE57-1797-9B11-7A9C-31AD076C02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13443" y="2627465"/>
                <a:ext cx="0" cy="806146"/>
              </a:xfrm>
              <a:prstGeom prst="straightConnector1">
                <a:avLst/>
              </a:prstGeom>
              <a:ln w="28575">
                <a:solidFill>
                  <a:srgbClr val="0033A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600403C4-7FA6-0FD1-7387-104951ECB4D6}"/>
                  </a:ext>
                </a:extLst>
              </p:cNvPr>
              <p:cNvSpPr/>
              <p:nvPr/>
            </p:nvSpPr>
            <p:spPr>
              <a:xfrm>
                <a:off x="11279750" y="2893648"/>
                <a:ext cx="261516" cy="255832"/>
              </a:xfrm>
              <a:prstGeom prst="ellipse">
                <a:avLst/>
              </a:prstGeom>
              <a:solidFill>
                <a:srgbClr val="0033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5</a:t>
                </a:r>
              </a:p>
            </p:txBody>
          </p:sp>
        </p:grp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8AE2E0A5-88B8-2B74-488E-358752FF4B0C}"/>
                </a:ext>
              </a:extLst>
            </p:cNvPr>
            <p:cNvSpPr txBox="1"/>
            <p:nvPr/>
          </p:nvSpPr>
          <p:spPr>
            <a:xfrm>
              <a:off x="5079665" y="2702274"/>
              <a:ext cx="1169720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GB" sz="1400" dirty="0"/>
                <a:t>Sliding Point Interface Kept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40DC35C6-745D-DE5C-738B-A3B3E03BA807}"/>
              </a:ext>
            </a:extLst>
          </p:cNvPr>
          <p:cNvGrpSpPr/>
          <p:nvPr/>
        </p:nvGrpSpPr>
        <p:grpSpPr>
          <a:xfrm>
            <a:off x="10190383" y="2603284"/>
            <a:ext cx="1344578" cy="806146"/>
            <a:chOff x="10538159" y="2461136"/>
            <a:chExt cx="1087939" cy="806146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ED516F94-5ECA-2337-2E91-170464CBE5BF}"/>
                </a:ext>
              </a:extLst>
            </p:cNvPr>
            <p:cNvGrpSpPr/>
            <p:nvPr/>
          </p:nvGrpSpPr>
          <p:grpSpPr>
            <a:xfrm>
              <a:off x="11411037" y="2461136"/>
              <a:ext cx="215061" cy="806146"/>
              <a:chOff x="11305912" y="2627465"/>
              <a:chExt cx="215061" cy="806146"/>
            </a:xfrm>
          </p:grpSpPr>
          <p:cxnSp>
            <p:nvCxnSpPr>
              <p:cNvPr id="124" name="Straight Arrow Connector 123">
                <a:extLst>
                  <a:ext uri="{FF2B5EF4-FFF2-40B4-BE49-F238E27FC236}">
                    <a16:creationId xmlns:a16="http://schemas.microsoft.com/office/drawing/2014/main" id="{361949C2-7E52-5DC9-FFCE-D8E3D37B29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13443" y="2627465"/>
                <a:ext cx="0" cy="806146"/>
              </a:xfrm>
              <a:prstGeom prst="straightConnector1">
                <a:avLst/>
              </a:prstGeom>
              <a:ln w="28575">
                <a:solidFill>
                  <a:srgbClr val="0033A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0930A1C9-3E1B-8A56-83D8-D2C79BDC3AD9}"/>
                  </a:ext>
                </a:extLst>
              </p:cNvPr>
              <p:cNvSpPr/>
              <p:nvPr/>
            </p:nvSpPr>
            <p:spPr>
              <a:xfrm>
                <a:off x="11305912" y="2916466"/>
                <a:ext cx="215061" cy="255832"/>
              </a:xfrm>
              <a:prstGeom prst="ellipse">
                <a:avLst/>
              </a:prstGeom>
              <a:solidFill>
                <a:srgbClr val="0033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4</a:t>
                </a:r>
              </a:p>
            </p:txBody>
          </p:sp>
        </p:grp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9F79BE3F-D91F-D9B3-9FB8-17E152253D1D}"/>
                </a:ext>
              </a:extLst>
            </p:cNvPr>
            <p:cNvSpPr txBox="1"/>
            <p:nvPr/>
          </p:nvSpPr>
          <p:spPr>
            <a:xfrm>
              <a:off x="10538159" y="2754690"/>
              <a:ext cx="859871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Same Bellows</a:t>
              </a:r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id="{85B4BDEE-AA49-DD9E-9AEA-3C7796D0AF5E}"/>
              </a:ext>
            </a:extLst>
          </p:cNvPr>
          <p:cNvSpPr txBox="1"/>
          <p:nvPr/>
        </p:nvSpPr>
        <p:spPr>
          <a:xfrm>
            <a:off x="10494364" y="3704433"/>
            <a:ext cx="15051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LHCVC2C_0092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F99910E-4CD7-3D37-A70B-7A82E7D5E51A}"/>
              </a:ext>
            </a:extLst>
          </p:cNvPr>
          <p:cNvGrpSpPr/>
          <p:nvPr/>
        </p:nvGrpSpPr>
        <p:grpSpPr>
          <a:xfrm>
            <a:off x="6876325" y="1781900"/>
            <a:ext cx="3559215" cy="2275480"/>
            <a:chOff x="6729270" y="1354467"/>
            <a:chExt cx="3559215" cy="2275480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380FF51-AB9B-F983-5212-9B10B2720B1D}"/>
                </a:ext>
              </a:extLst>
            </p:cNvPr>
            <p:cNvGrpSpPr/>
            <p:nvPr/>
          </p:nvGrpSpPr>
          <p:grpSpPr>
            <a:xfrm>
              <a:off x="8459458" y="1354467"/>
              <a:ext cx="1829027" cy="1047253"/>
              <a:chOff x="8820143" y="1849948"/>
              <a:chExt cx="1829027" cy="1047253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C94635ED-8425-6360-128A-BDAB7AFF7D87}"/>
                  </a:ext>
                </a:extLst>
              </p:cNvPr>
              <p:cNvGrpSpPr/>
              <p:nvPr/>
            </p:nvGrpSpPr>
            <p:grpSpPr>
              <a:xfrm>
                <a:off x="8820162" y="2106728"/>
                <a:ext cx="1720026" cy="790473"/>
                <a:chOff x="8820150" y="2085240"/>
                <a:chExt cx="327875" cy="811844"/>
              </a:xfrm>
            </p:grpSpPr>
            <p:cxnSp>
              <p:nvCxnSpPr>
                <p:cNvPr id="54" name="Straight Arrow Connector 53">
                  <a:extLst>
                    <a:ext uri="{FF2B5EF4-FFF2-40B4-BE49-F238E27FC236}">
                      <a16:creationId xmlns:a16="http://schemas.microsoft.com/office/drawing/2014/main" id="{7379DEBB-6274-C7DB-2DDD-13996EFB0F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820150" y="2562936"/>
                  <a:ext cx="0" cy="334148"/>
                </a:xfrm>
                <a:prstGeom prst="straightConnector1">
                  <a:avLst/>
                </a:prstGeom>
                <a:ln w="28575">
                  <a:solidFill>
                    <a:srgbClr val="0033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BFD40314-BB7A-6F4B-B5B7-D6A4F9DD13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V="1">
                  <a:off x="8820154" y="2085240"/>
                  <a:ext cx="327871" cy="370459"/>
                </a:xfrm>
                <a:prstGeom prst="bentConnector3">
                  <a:avLst>
                    <a:gd name="adj1" fmla="val 99618"/>
                  </a:avLst>
                </a:prstGeom>
                <a:ln w="28575">
                  <a:solidFill>
                    <a:srgbClr val="0033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E6EFBCC0-7C91-0669-E73E-3ECFA2139DDB}"/>
                  </a:ext>
                </a:extLst>
              </p:cNvPr>
              <p:cNvSpPr txBox="1"/>
              <p:nvPr/>
            </p:nvSpPr>
            <p:spPr>
              <a:xfrm>
                <a:off x="8820143" y="1849948"/>
                <a:ext cx="1829027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1400" dirty="0"/>
                  <a:t>ID=36.4mm ; t= 0.8 mm</a:t>
                </a: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8F57CAA5-4D2A-7B72-F441-C4E636A2061B}"/>
                </a:ext>
              </a:extLst>
            </p:cNvPr>
            <p:cNvGrpSpPr/>
            <p:nvPr/>
          </p:nvGrpSpPr>
          <p:grpSpPr>
            <a:xfrm rot="10800000" flipH="1">
              <a:off x="8459458" y="2832808"/>
              <a:ext cx="1720047" cy="797139"/>
              <a:chOff x="8820144" y="2100059"/>
              <a:chExt cx="1720047" cy="797139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ABAF2ABC-CCDA-B687-2AA9-D875A444E7DD}"/>
                  </a:ext>
                </a:extLst>
              </p:cNvPr>
              <p:cNvGrpSpPr/>
              <p:nvPr/>
            </p:nvGrpSpPr>
            <p:grpSpPr>
              <a:xfrm>
                <a:off x="8820144" y="2100059"/>
                <a:ext cx="1583866" cy="797139"/>
                <a:chOff x="8820150" y="2078393"/>
                <a:chExt cx="301920" cy="818691"/>
              </a:xfrm>
            </p:grpSpPr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4530F281-A471-51B6-9F59-91F347EEC2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820150" y="2562936"/>
                  <a:ext cx="0" cy="334148"/>
                </a:xfrm>
                <a:prstGeom prst="straightConnector1">
                  <a:avLst/>
                </a:prstGeom>
                <a:ln w="28575">
                  <a:solidFill>
                    <a:srgbClr val="0033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57">
                  <a:extLst>
                    <a:ext uri="{FF2B5EF4-FFF2-40B4-BE49-F238E27FC236}">
                      <a16:creationId xmlns:a16="http://schemas.microsoft.com/office/drawing/2014/main" id="{949CD591-2C6F-408A-C577-9037CFE25A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820153" y="2078393"/>
                  <a:ext cx="301917" cy="400304"/>
                </a:xfrm>
                <a:prstGeom prst="bentConnector3">
                  <a:avLst>
                    <a:gd name="adj1" fmla="val 100215"/>
                  </a:avLst>
                </a:prstGeom>
                <a:ln w="28575">
                  <a:solidFill>
                    <a:srgbClr val="0033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7D5CC178-1B27-21FD-53D8-C5599D449907}"/>
                  </a:ext>
                </a:extLst>
              </p:cNvPr>
              <p:cNvSpPr txBox="1"/>
              <p:nvPr/>
            </p:nvSpPr>
            <p:spPr>
              <a:xfrm rot="10800000">
                <a:off x="8850754" y="2115846"/>
                <a:ext cx="1689437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1400" dirty="0"/>
                  <a:t>ID=32mm ; t= 0.5 mm</a:t>
                </a:r>
              </a:p>
            </p:txBody>
          </p:sp>
        </p:grp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D59D0275-0E6A-303D-C4FC-C0C60740F55B}"/>
                </a:ext>
              </a:extLst>
            </p:cNvPr>
            <p:cNvSpPr/>
            <p:nvPr/>
          </p:nvSpPr>
          <p:spPr>
            <a:xfrm>
              <a:off x="8328733" y="2508310"/>
              <a:ext cx="261516" cy="255832"/>
            </a:xfrm>
            <a:prstGeom prst="ellipse">
              <a:avLst/>
            </a:prstGeom>
            <a:solidFill>
              <a:srgbClr val="003399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2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AE1BD1D8-0145-3E94-E63F-A69EBF2823DC}"/>
                </a:ext>
              </a:extLst>
            </p:cNvPr>
            <p:cNvSpPr txBox="1"/>
            <p:nvPr/>
          </p:nvSpPr>
          <p:spPr>
            <a:xfrm>
              <a:off x="6729270" y="2409821"/>
              <a:ext cx="1702428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400" dirty="0"/>
                <a:t>Central Section with Reduced Dimensions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DF333AA-852B-773B-6BB8-890148E96FFB}"/>
              </a:ext>
            </a:extLst>
          </p:cNvPr>
          <p:cNvGrpSpPr/>
          <p:nvPr/>
        </p:nvGrpSpPr>
        <p:grpSpPr>
          <a:xfrm>
            <a:off x="4200608" y="4713669"/>
            <a:ext cx="7328314" cy="1344735"/>
            <a:chOff x="4654293" y="4252341"/>
            <a:chExt cx="7328314" cy="134473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1246C69-CDE8-B5B9-3FCF-7C131C157461}"/>
                </a:ext>
              </a:extLst>
            </p:cNvPr>
            <p:cNvGrpSpPr/>
            <p:nvPr/>
          </p:nvGrpSpPr>
          <p:grpSpPr>
            <a:xfrm>
              <a:off x="8280223" y="4252341"/>
              <a:ext cx="3702384" cy="1255678"/>
              <a:chOff x="7043644" y="4733728"/>
              <a:chExt cx="5093335" cy="1700733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A2698D1A-2EF0-26D3-9668-68C4D9C5C1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43644" y="4733728"/>
                <a:ext cx="5093335" cy="162369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881D54BF-344E-7F3D-5FCF-0878F34596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3797" y="5704211"/>
                <a:ext cx="0" cy="730250"/>
              </a:xfrm>
              <a:prstGeom prst="line">
                <a:avLst/>
              </a:prstGeom>
              <a:ln w="12700">
                <a:solidFill>
                  <a:srgbClr val="0033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B7C76745-83B9-BBD6-24BF-6937EC1D1F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3797" y="6315828"/>
                <a:ext cx="4969046" cy="0"/>
              </a:xfrm>
              <a:prstGeom prst="straightConnector1">
                <a:avLst/>
              </a:prstGeom>
              <a:ln w="12700">
                <a:solidFill>
                  <a:srgbClr val="0033A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117F8604-A302-3798-A5B6-967286C806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62843" y="6177739"/>
                <a:ext cx="0" cy="254159"/>
              </a:xfrm>
              <a:prstGeom prst="line">
                <a:avLst/>
              </a:prstGeom>
              <a:ln w="12700">
                <a:solidFill>
                  <a:srgbClr val="0033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73A0B54-A5BB-01C4-34F2-DC031EC027EA}"/>
                  </a:ext>
                </a:extLst>
              </p:cNvPr>
              <p:cNvSpPr txBox="1"/>
              <p:nvPr/>
            </p:nvSpPr>
            <p:spPr>
              <a:xfrm>
                <a:off x="8697111" y="6006335"/>
                <a:ext cx="2082738" cy="375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>
                    <a:latin typeface="Tenorite" panose="00000500000000000000" pitchFamily="2" charset="0"/>
                  </a:rPr>
                  <a:t>289 (Free Length)</a:t>
                </a:r>
                <a:endParaRPr lang="en-GB" sz="1400" i="1" dirty="0">
                  <a:latin typeface="Tenorite" panose="00000500000000000000" pitchFamily="2" charset="0"/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930270F-A5B3-88FD-6A84-201068A545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30685" y="6034525"/>
                <a:ext cx="705815" cy="0"/>
              </a:xfrm>
              <a:prstGeom prst="line">
                <a:avLst/>
              </a:prstGeom>
              <a:ln w="12700">
                <a:solidFill>
                  <a:srgbClr val="0033A0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9E44EFEF-1190-585C-6EB4-9797A11F16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30684" y="5048688"/>
                <a:ext cx="705816" cy="0"/>
              </a:xfrm>
              <a:prstGeom prst="line">
                <a:avLst/>
              </a:prstGeom>
              <a:ln w="12700">
                <a:solidFill>
                  <a:srgbClr val="0033A0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4CE212ED-BD81-19AF-69E1-77C71493D8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798158" y="5053609"/>
                <a:ext cx="3272" cy="1000495"/>
              </a:xfrm>
              <a:prstGeom prst="straightConnector1">
                <a:avLst/>
              </a:prstGeom>
              <a:ln w="12700">
                <a:solidFill>
                  <a:srgbClr val="0033A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BC5046CA-BB47-F746-67C2-874261BA18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30685" y="5886888"/>
                <a:ext cx="705815" cy="0"/>
              </a:xfrm>
              <a:prstGeom prst="line">
                <a:avLst/>
              </a:prstGeom>
              <a:ln w="12700">
                <a:solidFill>
                  <a:srgbClr val="0033A0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94C9D65-0BC6-3B72-9570-21D6DE651F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30684" y="5198707"/>
                <a:ext cx="705816" cy="0"/>
              </a:xfrm>
              <a:prstGeom prst="line">
                <a:avLst/>
              </a:prstGeom>
              <a:ln w="12700">
                <a:solidFill>
                  <a:srgbClr val="0033A0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C8DC0676-E027-46F9-E668-47FDDAF768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57376" y="5198707"/>
                <a:ext cx="0" cy="693728"/>
              </a:xfrm>
              <a:prstGeom prst="straightConnector1">
                <a:avLst/>
              </a:prstGeom>
              <a:ln w="12700">
                <a:solidFill>
                  <a:srgbClr val="0033A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C66E804-8BB3-C584-7C7A-E3626406AD9A}"/>
                  </a:ext>
                </a:extLst>
              </p:cNvPr>
              <p:cNvSpPr txBox="1"/>
              <p:nvPr/>
            </p:nvSpPr>
            <p:spPr>
              <a:xfrm rot="5400000">
                <a:off x="10508217" y="5343294"/>
                <a:ext cx="1071017" cy="381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>
                    <a:latin typeface="Tenorite" panose="00000500000000000000" pitchFamily="2" charset="0"/>
                  </a:rPr>
                  <a:t>D</a:t>
                </a:r>
                <a:r>
                  <a:rPr lang="en-GB" sz="1200" i="1" baseline="-25000" dirty="0">
                    <a:latin typeface="Tenorite" panose="00000500000000000000" pitchFamily="2" charset="0"/>
                  </a:rPr>
                  <a:t>out</a:t>
                </a:r>
                <a:r>
                  <a:rPr lang="en-GB" sz="1200" i="1" dirty="0">
                    <a:latin typeface="Tenorite" panose="00000500000000000000" pitchFamily="2" charset="0"/>
                  </a:rPr>
                  <a:t>=56.2</a:t>
                </a:r>
                <a:endParaRPr lang="en-GB" sz="1400" i="1" dirty="0">
                  <a:latin typeface="Tenorite" panose="00000500000000000000" pitchFamily="2" charset="0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A9F6CF7-BBF1-2F64-3653-07D7E261C061}"/>
                  </a:ext>
                </a:extLst>
              </p:cNvPr>
              <p:cNvSpPr txBox="1"/>
              <p:nvPr/>
            </p:nvSpPr>
            <p:spPr>
              <a:xfrm rot="5400000">
                <a:off x="9507860" y="5367281"/>
                <a:ext cx="1000496" cy="381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>
                    <a:latin typeface="Tenorite" panose="00000500000000000000" pitchFamily="2" charset="0"/>
                  </a:rPr>
                  <a:t>D</a:t>
                </a:r>
                <a:r>
                  <a:rPr lang="en-GB" sz="1200" i="1" baseline="-25000" dirty="0">
                    <a:latin typeface="Tenorite" panose="00000500000000000000" pitchFamily="2" charset="0"/>
                  </a:rPr>
                  <a:t>in</a:t>
                </a:r>
                <a:r>
                  <a:rPr lang="en-GB" sz="1200" i="1" dirty="0">
                    <a:latin typeface="Tenorite" panose="00000500000000000000" pitchFamily="2" charset="0"/>
                  </a:rPr>
                  <a:t>=41.4</a:t>
                </a:r>
                <a:endParaRPr lang="en-GB" sz="1400" i="1" dirty="0">
                  <a:latin typeface="Tenorite" panose="00000500000000000000" pitchFamily="2" charset="0"/>
                </a:endParaRP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407F4F41-2DA4-5BB7-8B93-904153EB225F}"/>
                </a:ext>
              </a:extLst>
            </p:cNvPr>
            <p:cNvGrpSpPr/>
            <p:nvPr/>
          </p:nvGrpSpPr>
          <p:grpSpPr>
            <a:xfrm>
              <a:off x="4654293" y="4427525"/>
              <a:ext cx="4675006" cy="1169551"/>
              <a:chOff x="4205374" y="4554811"/>
              <a:chExt cx="4675006" cy="1169551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00B7A7A-9A7C-711A-21CA-9EAFDFA20220}"/>
                  </a:ext>
                </a:extLst>
              </p:cNvPr>
              <p:cNvSpPr/>
              <p:nvPr/>
            </p:nvSpPr>
            <p:spPr>
              <a:xfrm>
                <a:off x="4205374" y="4607130"/>
                <a:ext cx="265793" cy="255832"/>
              </a:xfrm>
              <a:prstGeom prst="ellipse">
                <a:avLst/>
              </a:prstGeom>
              <a:solidFill>
                <a:srgbClr val="0033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4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6D8A040-BEA1-34EB-8DC7-B5CC4F703E1A}"/>
                  </a:ext>
                </a:extLst>
              </p:cNvPr>
              <p:cNvSpPr txBox="1"/>
              <p:nvPr/>
            </p:nvSpPr>
            <p:spPr>
              <a:xfrm>
                <a:off x="4525033" y="4554811"/>
                <a:ext cx="4355347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404">
                  <a:defRPr/>
                </a:pPr>
                <a:r>
                  <a:rPr lang="en-US" sz="1400" dirty="0">
                    <a:ea typeface="Microsoft GothicNeo" panose="020B0500000101010101" pitchFamily="34" charset="-127"/>
                    <a:cs typeface="Calibri" panose="020F0502020204030204" pitchFamily="34" charset="0"/>
                  </a:rPr>
                  <a:t>Same Bellow Design as that of RUN3</a:t>
                </a:r>
              </a:p>
              <a:p>
                <a:pPr marL="179388" lvl="1" indent="-88900" defTabSz="914404">
                  <a:buFont typeface="Arial" panose="020B0604020202020204" pitchFamily="34" charset="0"/>
                  <a:buChar char="•"/>
                  <a:defRPr/>
                </a:pPr>
                <a:r>
                  <a:rPr lang="en-US" sz="1400" dirty="0">
                    <a:ea typeface="Microsoft GothicNeo" panose="020B0500000101010101" pitchFamily="34" charset="-127"/>
                    <a:cs typeface="Calibri" panose="020F0502020204030204" pitchFamily="34" charset="0"/>
                  </a:rPr>
                  <a:t> Reduced Stroke requirements </a:t>
                </a:r>
              </a:p>
              <a:p>
                <a:pPr marL="179388" lvl="1" indent="-88900" defTabSz="914404">
                  <a:buFont typeface="Arial" panose="020B0604020202020204" pitchFamily="34" charset="0"/>
                  <a:buChar char="•"/>
                  <a:defRPr/>
                </a:pPr>
                <a:r>
                  <a:rPr lang="en-US" sz="1400" dirty="0">
                    <a:ea typeface="Microsoft GothicNeo" panose="020B0500000101010101" pitchFamily="34" charset="-127"/>
                    <a:cs typeface="Calibri" panose="020F0502020204030204" pitchFamily="34" charset="0"/>
                  </a:rPr>
                  <a:t> Same 15mm pre-extension</a:t>
                </a:r>
              </a:p>
              <a:p>
                <a:pPr marL="179388" lvl="1" indent="-88900" defTabSz="914404">
                  <a:buFont typeface="Arial" panose="020B0604020202020204" pitchFamily="34" charset="0"/>
                  <a:buChar char="•"/>
                  <a:defRPr/>
                </a:pPr>
                <a:r>
                  <a:rPr lang="en-US" sz="1400" dirty="0">
                    <a:ea typeface="Microsoft GothicNeo" panose="020B0500000101010101" pitchFamily="34" charset="-127"/>
                    <a:cs typeface="Calibri" panose="020F0502020204030204" pitchFamily="34" charset="0"/>
                  </a:rPr>
                  <a:t> No need for design qualification</a:t>
                </a:r>
              </a:p>
              <a:p>
                <a:pPr marL="179388" lvl="1" indent="-88900" defTabSz="914404">
                  <a:buFont typeface="Arial" panose="020B0604020202020204" pitchFamily="34" charset="0"/>
                  <a:buChar char="•"/>
                  <a:defRPr/>
                </a:pPr>
                <a:r>
                  <a:rPr lang="en-US" sz="1400" dirty="0">
                    <a:ea typeface="Microsoft GothicNeo" panose="020B0500000101010101" pitchFamily="34" charset="-127"/>
                    <a:cs typeface="Calibri" panose="020F0502020204030204" pitchFamily="34" charset="0"/>
                  </a:rPr>
                  <a:t> Production tooling already available</a:t>
                </a: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1679E9-4DE7-FC1B-9DC3-9E974BF0FC49}"/>
              </a:ext>
            </a:extLst>
          </p:cNvPr>
          <p:cNvGrpSpPr/>
          <p:nvPr/>
        </p:nvGrpSpPr>
        <p:grpSpPr>
          <a:xfrm>
            <a:off x="753944" y="4326864"/>
            <a:ext cx="2910855" cy="1817947"/>
            <a:chOff x="-391481" y="3821022"/>
            <a:chExt cx="2910855" cy="1817947"/>
          </a:xfrm>
        </p:grpSpPr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967A0CC4-EBED-1AD2-51E0-35D115AAD7B7}"/>
                </a:ext>
              </a:extLst>
            </p:cNvPr>
            <p:cNvGrpSpPr/>
            <p:nvPr/>
          </p:nvGrpSpPr>
          <p:grpSpPr>
            <a:xfrm>
              <a:off x="-391481" y="3821022"/>
              <a:ext cx="2910855" cy="1817947"/>
              <a:chOff x="-88302" y="4414210"/>
              <a:chExt cx="2906197" cy="1817947"/>
            </a:xfrm>
          </p:grpSpPr>
          <p:pic>
            <p:nvPicPr>
              <p:cNvPr id="144" name="Picture 143">
                <a:extLst>
                  <a:ext uri="{FF2B5EF4-FFF2-40B4-BE49-F238E27FC236}">
                    <a16:creationId xmlns:a16="http://schemas.microsoft.com/office/drawing/2014/main" id="{092A34C5-F750-8D65-75A1-D4BB2B2406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16132" t="7163" r="12532" b="7936"/>
              <a:stretch/>
            </p:blipFill>
            <p:spPr>
              <a:xfrm>
                <a:off x="238769" y="4414210"/>
                <a:ext cx="1567345" cy="1332396"/>
              </a:xfrm>
              <a:prstGeom prst="rect">
                <a:avLst/>
              </a:prstGeom>
            </p:spPr>
          </p:pic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F3A6D6CA-9B7C-D00E-951E-1C5883EE4CBE}"/>
                  </a:ext>
                </a:extLst>
              </p:cNvPr>
              <p:cNvSpPr txBox="1"/>
              <p:nvPr/>
            </p:nvSpPr>
            <p:spPr>
              <a:xfrm>
                <a:off x="-88302" y="5708937"/>
                <a:ext cx="290619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58775" lvl="1" algn="just" defTabSz="914404">
                  <a:defRPr/>
                </a:pPr>
                <a:r>
                  <a:rPr lang="en-US" sz="1400" dirty="0">
                    <a:ea typeface="Microsoft GothicNeo" panose="020B0500000101010101" pitchFamily="34" charset="-127"/>
                    <a:cs typeface="Calibri" panose="020F0502020204030204" pitchFamily="34" charset="0"/>
                  </a:rPr>
                  <a:t>ID 58mm Helicoflex Flange</a:t>
                </a:r>
              </a:p>
              <a:p>
                <a:pPr marL="358775" lvl="1" algn="just" defTabSz="914404">
                  <a:defRPr/>
                </a:pPr>
                <a:r>
                  <a:rPr lang="en-US" sz="1400" dirty="0">
                    <a:ea typeface="Microsoft GothicNeo" panose="020B0500000101010101" pitchFamily="34" charset="-127"/>
                    <a:cs typeface="Calibri" panose="020F0502020204030204" pitchFamily="34" charset="0"/>
                  </a:rPr>
                  <a:t>Support Collar</a:t>
                </a:r>
              </a:p>
            </p:txBody>
          </p:sp>
        </p:grp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0D20D945-777A-F186-5E35-238171787550}"/>
                </a:ext>
              </a:extLst>
            </p:cNvPr>
            <p:cNvSpPr/>
            <p:nvPr/>
          </p:nvSpPr>
          <p:spPr>
            <a:xfrm>
              <a:off x="-324395" y="5153418"/>
              <a:ext cx="261935" cy="255832"/>
            </a:xfrm>
            <a:prstGeom prst="ellipse">
              <a:avLst/>
            </a:prstGeom>
            <a:solidFill>
              <a:srgbClr val="003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6</a:t>
              </a:r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944F38AB-210F-4C7A-BD6E-994986BCAC0C}"/>
              </a:ext>
            </a:extLst>
          </p:cNvPr>
          <p:cNvSpPr/>
          <p:nvPr/>
        </p:nvSpPr>
        <p:spPr>
          <a:xfrm>
            <a:off x="272617" y="771154"/>
            <a:ext cx="11283360" cy="52322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800" b="1" dirty="0">
                <a:solidFill>
                  <a:schemeClr val="tx1"/>
                </a:solidFill>
                <a:cs typeface="Calibri" panose="020F0502020204030204" pitchFamily="34" charset="0"/>
              </a:rPr>
              <a:t>The new central beam pipe has been optimized for transparency.</a:t>
            </a:r>
            <a:endParaRPr lang="en-GB" sz="1800" b="1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8F9326A-20C2-EF98-0DBE-0BECEC4320AA}"/>
              </a:ext>
            </a:extLst>
          </p:cNvPr>
          <p:cNvSpPr txBox="1"/>
          <p:nvPr/>
        </p:nvSpPr>
        <p:spPr>
          <a:xfrm>
            <a:off x="9334786" y="110831"/>
            <a:ext cx="273228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b="1" dirty="0">
                <a:cs typeface="Calibri" panose="020F0502020204030204" pitchFamily="34" charset="0"/>
              </a:rPr>
              <a:t>Spare Beam Pipe Strategy: </a:t>
            </a:r>
          </a:p>
          <a:p>
            <a:pPr algn="ctr"/>
            <a:r>
              <a:rPr lang="en-US" sz="1400" dirty="0">
                <a:cs typeface="Calibri" panose="020F0502020204030204" pitchFamily="34" charset="0"/>
              </a:rPr>
              <a:t>Al Conical Section </a:t>
            </a:r>
          </a:p>
          <a:p>
            <a:pPr algn="ctr"/>
            <a:r>
              <a:rPr lang="en-US" sz="1400" dirty="0">
                <a:cs typeface="Calibri" panose="020F0502020204030204" pitchFamily="34" charset="0"/>
              </a:rPr>
              <a:t>0.8mm-thick Be Central Segment</a:t>
            </a:r>
            <a:r>
              <a:rPr lang="en-US" sz="1400" dirty="0">
                <a:solidFill>
                  <a:srgbClr val="0033A0"/>
                </a:solidFill>
                <a:cs typeface="Calibri" panose="020F05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4483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45434B2-CC33-2854-0C4F-D0E4FFE5DAED}"/>
              </a:ext>
            </a:extLst>
          </p:cNvPr>
          <p:cNvSpPr/>
          <p:nvPr/>
        </p:nvSpPr>
        <p:spPr>
          <a:xfrm>
            <a:off x="5167813" y="1366684"/>
            <a:ext cx="908084" cy="6118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GB" sz="1400" b="1" dirty="0">
                <a:solidFill>
                  <a:srgbClr val="0033A0"/>
                </a:solidFill>
              </a:rPr>
              <a:t>FoCal-E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411ED11-3B68-E05E-4C61-C214FE9BC58B}"/>
              </a:ext>
            </a:extLst>
          </p:cNvPr>
          <p:cNvGrpSpPr/>
          <p:nvPr/>
        </p:nvGrpSpPr>
        <p:grpSpPr>
          <a:xfrm>
            <a:off x="6248698" y="1835794"/>
            <a:ext cx="698202" cy="587629"/>
            <a:chOff x="6301600" y="1835794"/>
            <a:chExt cx="698202" cy="587629"/>
          </a:xfrm>
        </p:grpSpPr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AA88517F-34F1-20E0-2420-389BC965F3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1602" y="1835794"/>
              <a:ext cx="0" cy="587629"/>
            </a:xfrm>
            <a:prstGeom prst="straightConnector1">
              <a:avLst/>
            </a:prstGeom>
            <a:ln w="28575">
              <a:solidFill>
                <a:srgbClr val="0033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72E6159D-48AE-E9C2-EFEE-DB4EDD868E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01600" y="2419778"/>
              <a:ext cx="698202" cy="0"/>
            </a:xfrm>
            <a:prstGeom prst="straightConnector1">
              <a:avLst/>
            </a:prstGeom>
            <a:ln w="28575">
              <a:solidFill>
                <a:srgbClr val="0033A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Rectangle 135">
            <a:extLst>
              <a:ext uri="{FF2B5EF4-FFF2-40B4-BE49-F238E27FC236}">
                <a16:creationId xmlns:a16="http://schemas.microsoft.com/office/drawing/2014/main" id="{CA188BB0-3BB9-4335-C925-53652C7FB2FA}"/>
              </a:ext>
            </a:extLst>
          </p:cNvPr>
          <p:cNvSpPr/>
          <p:nvPr/>
        </p:nvSpPr>
        <p:spPr>
          <a:xfrm>
            <a:off x="1536353" y="1366683"/>
            <a:ext cx="3638870" cy="611877"/>
          </a:xfrm>
          <a:prstGeom prst="rect">
            <a:avLst/>
          </a:prstGeom>
          <a:solidFill>
            <a:srgbClr val="E7EEFF"/>
          </a:solidFill>
          <a:ln>
            <a:solidFill>
              <a:srgbClr val="E7E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GB" sz="1400" b="1" dirty="0">
                <a:solidFill>
                  <a:srgbClr val="0033A0"/>
                </a:solidFill>
              </a:rPr>
              <a:t>FoCal-H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0BA32B-789E-A120-E077-1752CD255F45}"/>
              </a:ext>
            </a:extLst>
          </p:cNvPr>
          <p:cNvSpPr txBox="1"/>
          <p:nvPr/>
        </p:nvSpPr>
        <p:spPr>
          <a:xfrm>
            <a:off x="9801737" y="1320448"/>
            <a:ext cx="163182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LHCVC2F_0001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FD2A695-7B24-F487-CAD5-5FD854B348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84" r="91797" b="-284"/>
          <a:stretch/>
        </p:blipFill>
        <p:spPr>
          <a:xfrm>
            <a:off x="337714" y="1235826"/>
            <a:ext cx="963496" cy="106655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1E24FD5-3C50-F148-F132-85BB1BC77E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97258"/>
          <a:stretch/>
        </p:blipFill>
        <p:spPr>
          <a:xfrm>
            <a:off x="11761015" y="1239163"/>
            <a:ext cx="322076" cy="1066557"/>
          </a:xfrm>
          <a:prstGeom prst="rect">
            <a:avLst/>
          </a:prstGeom>
        </p:spPr>
      </p:pic>
      <p:grpSp>
        <p:nvGrpSpPr>
          <p:cNvPr id="64" name="Group 63">
            <a:extLst>
              <a:ext uri="{FF2B5EF4-FFF2-40B4-BE49-F238E27FC236}">
                <a16:creationId xmlns:a16="http://schemas.microsoft.com/office/drawing/2014/main" id="{3041776D-D286-A021-2FE4-CF81A5854EC8}"/>
              </a:ext>
            </a:extLst>
          </p:cNvPr>
          <p:cNvGrpSpPr/>
          <p:nvPr/>
        </p:nvGrpSpPr>
        <p:grpSpPr>
          <a:xfrm>
            <a:off x="1311903" y="1032952"/>
            <a:ext cx="10434467" cy="582167"/>
            <a:chOff x="1271587" y="1379516"/>
            <a:chExt cx="10434467" cy="582167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E67AA10-5B8C-DBDE-DBE0-DCEC5D29277E}"/>
                </a:ext>
              </a:extLst>
            </p:cNvPr>
            <p:cNvSpPr txBox="1"/>
            <p:nvPr/>
          </p:nvSpPr>
          <p:spPr>
            <a:xfrm>
              <a:off x="5943335" y="1379516"/>
              <a:ext cx="864823" cy="21544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pt-PT" sz="1400" dirty="0"/>
                <a:t>3872.5mm</a:t>
              </a:r>
              <a:endParaRPr lang="en-001" sz="1400" dirty="0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F286970-D8D6-FFDF-82A8-7E271F90CE55}"/>
                </a:ext>
              </a:extLst>
            </p:cNvPr>
            <p:cNvCxnSpPr>
              <a:cxnSpLocks/>
            </p:cNvCxnSpPr>
            <p:nvPr/>
          </p:nvCxnSpPr>
          <p:spPr>
            <a:xfrm>
              <a:off x="1279857" y="1424126"/>
              <a:ext cx="0" cy="458996"/>
            </a:xfrm>
            <a:prstGeom prst="line">
              <a:avLst/>
            </a:prstGeom>
            <a:ln w="12700">
              <a:solidFill>
                <a:srgbClr val="0033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4033507E-CA2E-016E-A194-E4E993951252}"/>
                </a:ext>
              </a:extLst>
            </p:cNvPr>
            <p:cNvCxnSpPr>
              <a:cxnSpLocks/>
            </p:cNvCxnSpPr>
            <p:nvPr/>
          </p:nvCxnSpPr>
          <p:spPr>
            <a:xfrm>
              <a:off x="1271587" y="1579057"/>
              <a:ext cx="10434467" cy="0"/>
            </a:xfrm>
            <a:prstGeom prst="straightConnector1">
              <a:avLst/>
            </a:prstGeom>
            <a:ln w="12700">
              <a:solidFill>
                <a:srgbClr val="0033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4CE31D7-FA3C-62D2-3956-A18D008509D5}"/>
                </a:ext>
              </a:extLst>
            </p:cNvPr>
            <p:cNvCxnSpPr>
              <a:cxnSpLocks/>
            </p:cNvCxnSpPr>
            <p:nvPr/>
          </p:nvCxnSpPr>
          <p:spPr>
            <a:xfrm>
              <a:off x="11706054" y="1424126"/>
              <a:ext cx="0" cy="537557"/>
            </a:xfrm>
            <a:prstGeom prst="line">
              <a:avLst/>
            </a:prstGeom>
            <a:ln w="12700">
              <a:solidFill>
                <a:srgbClr val="0033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04C8AD6-0B87-B025-9E73-9E373A856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FoCal Beam Pipe</a:t>
            </a:r>
            <a:endParaRPr lang="en-00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DD89F2-3F7A-02F6-609C-C0F54933B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4B65ED-B1C4-125D-CF7F-62C678908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VSC Seminar | ALICE Experimental Beam Vacuum Layout Upgrade During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9A7794-1286-43C6-6BCC-D99CC117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z="933"/>
              <a:pPr/>
              <a:t>14</a:t>
            </a:fld>
            <a:endParaRPr lang="en-US" sz="800" dirty="0"/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7B1E6165-3D9F-1F7D-C919-5B6C639058F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1537" y="2491270"/>
            <a:ext cx="971422" cy="1019992"/>
          </a:xfrm>
          <a:prstGeom prst="ellipse">
            <a:avLst/>
          </a:prstGeom>
          <a:ln w="63500" cap="rnd">
            <a:noFill/>
          </a:ln>
          <a:effectLst/>
        </p:spPr>
      </p:pic>
      <p:grpSp>
        <p:nvGrpSpPr>
          <p:cNvPr id="115" name="Group 114">
            <a:extLst>
              <a:ext uri="{FF2B5EF4-FFF2-40B4-BE49-F238E27FC236}">
                <a16:creationId xmlns:a16="http://schemas.microsoft.com/office/drawing/2014/main" id="{EC9AF20D-967A-9309-79D2-D4A38F499005}"/>
              </a:ext>
            </a:extLst>
          </p:cNvPr>
          <p:cNvGrpSpPr/>
          <p:nvPr/>
        </p:nvGrpSpPr>
        <p:grpSpPr>
          <a:xfrm>
            <a:off x="7015867" y="2245825"/>
            <a:ext cx="3708002" cy="311821"/>
            <a:chOff x="6426695" y="2780174"/>
            <a:chExt cx="3708002" cy="311821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E7BF443-FD8B-EE72-BB5D-2B75F1DA8419}"/>
                </a:ext>
              </a:extLst>
            </p:cNvPr>
            <p:cNvSpPr txBox="1"/>
            <p:nvPr/>
          </p:nvSpPr>
          <p:spPr>
            <a:xfrm>
              <a:off x="6426695" y="2780174"/>
              <a:ext cx="370800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lvl="1"/>
              <a:r>
                <a:rPr lang="en-US" sz="1400" dirty="0">
                  <a:cs typeface="Calibri" panose="020F0502020204030204" pitchFamily="34" charset="0"/>
                </a:rPr>
                <a:t>Minimized Sliding Collar Interfaces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E73DC7D-B2F6-3380-23B2-9C7610CA6702}"/>
                </a:ext>
              </a:extLst>
            </p:cNvPr>
            <p:cNvSpPr/>
            <p:nvPr/>
          </p:nvSpPr>
          <p:spPr>
            <a:xfrm>
              <a:off x="6819981" y="2810582"/>
              <a:ext cx="261518" cy="281413"/>
            </a:xfrm>
            <a:prstGeom prst="ellipse">
              <a:avLst/>
            </a:prstGeom>
            <a:solidFill>
              <a:srgbClr val="003399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2 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16E11DC-0188-BC25-DE38-F60B57C5E0AE}"/>
              </a:ext>
            </a:extLst>
          </p:cNvPr>
          <p:cNvSpPr txBox="1"/>
          <p:nvPr/>
        </p:nvSpPr>
        <p:spPr>
          <a:xfrm>
            <a:off x="483199" y="2260509"/>
            <a:ext cx="2470858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33" dirty="0"/>
              <a:t>DN100 Bi-Metallic CF flange</a:t>
            </a:r>
          </a:p>
          <a:p>
            <a:pPr algn="l"/>
            <a:r>
              <a:rPr lang="en-US" sz="1333" dirty="0"/>
              <a:t>Transition ID 58</a:t>
            </a:r>
            <a:r>
              <a:rPr lang="en-US" sz="1333" dirty="0">
                <a:latin typeface="Calibri" panose="020F0502020204030204" pitchFamily="34" charset="0"/>
                <a:cs typeface="Calibri" panose="020F0502020204030204" pitchFamily="34" charset="0"/>
              </a:rPr>
              <a:t>→63mm</a:t>
            </a:r>
            <a:endParaRPr lang="en-US" sz="1333" dirty="0"/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DB023A94-D57B-B63B-36E4-ABD04F2DA529}"/>
              </a:ext>
            </a:extLst>
          </p:cNvPr>
          <p:cNvGrpSpPr/>
          <p:nvPr/>
        </p:nvGrpSpPr>
        <p:grpSpPr>
          <a:xfrm>
            <a:off x="3039057" y="1470807"/>
            <a:ext cx="2544106" cy="1390055"/>
            <a:chOff x="3039057" y="1470807"/>
            <a:chExt cx="2544106" cy="1390055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DC6E496F-BC5E-8423-5CCF-B7A0EF3FE2FF}"/>
                </a:ext>
              </a:extLst>
            </p:cNvPr>
            <p:cNvGrpSpPr/>
            <p:nvPr/>
          </p:nvGrpSpPr>
          <p:grpSpPr>
            <a:xfrm>
              <a:off x="3039057" y="1470807"/>
              <a:ext cx="2066344" cy="1197690"/>
              <a:chOff x="2891481" y="2592647"/>
              <a:chExt cx="2066344" cy="1197690"/>
            </a:xfrm>
          </p:grpSpPr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E3C92915-ACCF-8060-D361-12574E7FBD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91481" y="2592647"/>
                <a:ext cx="0" cy="181885"/>
              </a:xfrm>
              <a:prstGeom prst="straightConnector1">
                <a:avLst/>
              </a:prstGeom>
              <a:ln w="28575">
                <a:solidFill>
                  <a:srgbClr val="0033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F1086076-BF46-7CB3-B0CD-614C1EBBAFF1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897836" y="2938462"/>
                <a:ext cx="2059989" cy="851875"/>
              </a:xfrm>
              <a:prstGeom prst="bentConnector3">
                <a:avLst>
                  <a:gd name="adj1" fmla="val 100091"/>
                </a:avLst>
              </a:prstGeom>
              <a:ln w="28575">
                <a:solidFill>
                  <a:srgbClr val="0033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0E62958-1867-2196-7120-EE3B642DA480}"/>
                </a:ext>
              </a:extLst>
            </p:cNvPr>
            <p:cNvSpPr txBox="1"/>
            <p:nvPr/>
          </p:nvSpPr>
          <p:spPr>
            <a:xfrm>
              <a:off x="3586177" y="1999088"/>
              <a:ext cx="1996986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pt-PT" sz="1400" dirty="0"/>
                <a:t>EN AW-2219</a:t>
              </a:r>
            </a:p>
            <a:p>
              <a:r>
                <a:rPr lang="pt-PT" sz="1400" dirty="0"/>
                <a:t>4 segments</a:t>
              </a:r>
              <a:endParaRPr lang="en-GB" sz="1400" dirty="0"/>
            </a:p>
            <a:p>
              <a:pPr algn="l"/>
              <a:r>
                <a:rPr lang="en-GB" sz="1400" dirty="0"/>
                <a:t>ID=58 mm; t=1mm</a:t>
              </a:r>
            </a:p>
            <a:p>
              <a:pPr algn="l"/>
              <a:endParaRPr lang="en-001" sz="1400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AFAD581-5506-11D7-4C72-210438CFE932}"/>
                </a:ext>
              </a:extLst>
            </p:cNvPr>
            <p:cNvSpPr/>
            <p:nvPr/>
          </p:nvSpPr>
          <p:spPr>
            <a:xfrm>
              <a:off x="3145986" y="2069733"/>
              <a:ext cx="261517" cy="281414"/>
            </a:xfrm>
            <a:prstGeom prst="ellipse">
              <a:avLst/>
            </a:prstGeom>
            <a:solidFill>
              <a:srgbClr val="003399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1</a:t>
              </a:r>
            </a:p>
          </p:txBody>
        </p:sp>
      </p:grpSp>
      <p:sp>
        <p:nvSpPr>
          <p:cNvPr id="133" name="Oval 132">
            <a:extLst>
              <a:ext uri="{FF2B5EF4-FFF2-40B4-BE49-F238E27FC236}">
                <a16:creationId xmlns:a16="http://schemas.microsoft.com/office/drawing/2014/main" id="{978CE691-9601-3C18-4798-67C43B75AE21}"/>
              </a:ext>
            </a:extLst>
          </p:cNvPr>
          <p:cNvSpPr/>
          <p:nvPr/>
        </p:nvSpPr>
        <p:spPr>
          <a:xfrm>
            <a:off x="1170452" y="1979095"/>
            <a:ext cx="261517" cy="281414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5</a:t>
            </a:r>
          </a:p>
        </p:txBody>
      </p:sp>
      <p:pic>
        <p:nvPicPr>
          <p:cNvPr id="137" name="Picture 136">
            <a:extLst>
              <a:ext uri="{FF2B5EF4-FFF2-40B4-BE49-F238E27FC236}">
                <a16:creationId xmlns:a16="http://schemas.microsoft.com/office/drawing/2014/main" id="{59D906DE-F4CA-A5AE-2AAF-A70170EC54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1" r="1524"/>
          <a:stretch/>
        </p:blipFill>
        <p:spPr>
          <a:xfrm>
            <a:off x="1301211" y="1405302"/>
            <a:ext cx="10459804" cy="698123"/>
          </a:xfrm>
          <a:prstGeom prst="rect">
            <a:avLst/>
          </a:prstGeom>
        </p:spPr>
      </p:pic>
      <p:sp>
        <p:nvSpPr>
          <p:cNvPr id="140" name="TextBox 139">
            <a:extLst>
              <a:ext uri="{FF2B5EF4-FFF2-40B4-BE49-F238E27FC236}">
                <a16:creationId xmlns:a16="http://schemas.microsoft.com/office/drawing/2014/main" id="{D2F77FC1-C530-EA0E-829D-87AA05F91A4D}"/>
              </a:ext>
            </a:extLst>
          </p:cNvPr>
          <p:cNvSpPr txBox="1"/>
          <p:nvPr/>
        </p:nvSpPr>
        <p:spPr>
          <a:xfrm>
            <a:off x="160698" y="3469749"/>
            <a:ext cx="6337432" cy="2605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cs typeface="Calibri" panose="020F0502020204030204" pitchFamily="34" charset="0"/>
              </a:rPr>
              <a:t>New aluminum beam pipe optimized for transparency, crucial for the FoCal.</a:t>
            </a:r>
          </a:p>
          <a:p>
            <a:pPr algn="just">
              <a:spcBef>
                <a:spcPts val="400"/>
              </a:spcBef>
            </a:pPr>
            <a:endParaRPr lang="en-US" sz="1400" b="1" dirty="0"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cs typeface="Calibri" panose="020F0502020204030204" pitchFamily="34" charset="0"/>
              </a:rPr>
              <a:t>Optimized supporting within FoCal “blind spot”.</a:t>
            </a:r>
          </a:p>
          <a:p>
            <a:pPr marL="285750" indent="-285750" algn="just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400" b="1" dirty="0"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cs typeface="Calibri" panose="020F0502020204030204" pitchFamily="34" charset="0"/>
              </a:rPr>
              <a:t>The bellow must be between the central and the new forward calorimeter:</a:t>
            </a:r>
          </a:p>
          <a:p>
            <a:pPr marL="609600" lvl="1" indent="-342900" algn="just">
              <a:spcBef>
                <a:spcPts val="400"/>
              </a:spcBef>
              <a:buFont typeface="+mj-lt"/>
              <a:buAutoNum type="arabicPeriod"/>
            </a:pPr>
            <a:r>
              <a:rPr lang="en-US" sz="1400" dirty="0">
                <a:cs typeface="Calibri" panose="020F0502020204030204" pitchFamily="34" charset="0"/>
              </a:rPr>
              <a:t>Accommodate the focal beam pipe’s thermal expansion during bake-out/NEG activation.</a:t>
            </a:r>
          </a:p>
          <a:p>
            <a:pPr marL="609600" lvl="1" indent="-342900" algn="just">
              <a:spcBef>
                <a:spcPts val="400"/>
              </a:spcBef>
              <a:buFont typeface="+mj-lt"/>
              <a:buAutoNum type="arabicPeriod"/>
            </a:pPr>
            <a:r>
              <a:rPr lang="en-US" sz="1400" dirty="0">
                <a:cs typeface="Calibri" panose="020F0502020204030204" pitchFamily="34" charset="0"/>
              </a:rPr>
              <a:t>Independent alignment of the TPC and mini-frame platform</a:t>
            </a:r>
          </a:p>
          <a:p>
            <a:pPr marL="285750" indent="-285750" algn="just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400" b="1" dirty="0">
              <a:cs typeface="Calibri" panose="020F0502020204030204" pitchFamily="34" charset="0"/>
            </a:endParaRPr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AB1AD57D-DAC3-81D0-5842-C0497EBDCE29}"/>
              </a:ext>
            </a:extLst>
          </p:cNvPr>
          <p:cNvGrpSpPr/>
          <p:nvPr/>
        </p:nvGrpSpPr>
        <p:grpSpPr>
          <a:xfrm>
            <a:off x="6848474" y="3159135"/>
            <a:ext cx="5265236" cy="3292842"/>
            <a:chOff x="7059358" y="3242908"/>
            <a:chExt cx="5265236" cy="329284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2C30759C-1D3B-88AD-A758-14946D34AB61}"/>
                </a:ext>
              </a:extLst>
            </p:cNvPr>
            <p:cNvGrpSpPr/>
            <p:nvPr/>
          </p:nvGrpSpPr>
          <p:grpSpPr>
            <a:xfrm>
              <a:off x="7059358" y="3385986"/>
              <a:ext cx="5182829" cy="3149764"/>
              <a:chOff x="7402595" y="3348922"/>
              <a:chExt cx="5182829" cy="3149764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FDEACB27-4BF1-D0CA-25B4-DACD044EE4DA}"/>
                  </a:ext>
                </a:extLst>
              </p:cNvPr>
              <p:cNvGrpSpPr/>
              <p:nvPr/>
            </p:nvGrpSpPr>
            <p:grpSpPr>
              <a:xfrm>
                <a:off x="7402595" y="3348922"/>
                <a:ext cx="5182829" cy="3149764"/>
                <a:chOff x="712227" y="2005812"/>
                <a:chExt cx="7939845" cy="5218144"/>
              </a:xfrm>
            </p:grpSpPr>
            <p:pic>
              <p:nvPicPr>
                <p:cNvPr id="71" name="Picture 70">
                  <a:extLst>
                    <a:ext uri="{FF2B5EF4-FFF2-40B4-BE49-F238E27FC236}">
                      <a16:creationId xmlns:a16="http://schemas.microsoft.com/office/drawing/2014/main" id="{9D954839-7C8E-A784-DBBF-576016BD84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12227" y="2005812"/>
                  <a:ext cx="7009535" cy="4195394"/>
                </a:xfrm>
                <a:prstGeom prst="rect">
                  <a:avLst/>
                </a:prstGeom>
              </p:spPr>
            </p:pic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99CFCB9D-BE02-11F8-E251-C27B0BE280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02349" y="3330359"/>
                  <a:ext cx="2037428" cy="390525"/>
                </a:xfrm>
                <a:prstGeom prst="line">
                  <a:avLst/>
                </a:prstGeom>
                <a:solidFill>
                  <a:srgbClr val="003399"/>
                </a:solidFill>
                <a:ln w="28575">
                  <a:solidFill>
                    <a:srgbClr val="0033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01222313-32BA-4876-361A-86E87383FDEC}"/>
                    </a:ext>
                  </a:extLst>
                </p:cNvPr>
                <p:cNvGrpSpPr/>
                <p:nvPr/>
              </p:nvGrpSpPr>
              <p:grpSpPr>
                <a:xfrm>
                  <a:off x="5858909" y="4690911"/>
                  <a:ext cx="1908136" cy="605263"/>
                  <a:chOff x="5858909" y="4690911"/>
                  <a:chExt cx="1908136" cy="605263"/>
                </a:xfrm>
              </p:grpSpPr>
              <p:grpSp>
                <p:nvGrpSpPr>
                  <p:cNvPr id="82" name="Group 81">
                    <a:extLst>
                      <a:ext uri="{FF2B5EF4-FFF2-40B4-BE49-F238E27FC236}">
                        <a16:creationId xmlns:a16="http://schemas.microsoft.com/office/drawing/2014/main" id="{BC7C7BB9-87E8-10B4-0464-FE58244CE287}"/>
                      </a:ext>
                    </a:extLst>
                  </p:cNvPr>
                  <p:cNvGrpSpPr/>
                  <p:nvPr/>
                </p:nvGrpSpPr>
                <p:grpSpPr>
                  <a:xfrm>
                    <a:off x="5858909" y="4690911"/>
                    <a:ext cx="1612712" cy="605263"/>
                    <a:chOff x="5858909" y="4690911"/>
                    <a:chExt cx="1612712" cy="605263"/>
                  </a:xfrm>
                </p:grpSpPr>
                <p:cxnSp>
                  <p:nvCxnSpPr>
                    <p:cNvPr id="84" name="Straight Connector 83">
                      <a:extLst>
                        <a:ext uri="{FF2B5EF4-FFF2-40B4-BE49-F238E27FC236}">
                          <a16:creationId xmlns:a16="http://schemas.microsoft.com/office/drawing/2014/main" id="{5C206521-D741-799A-7129-759444CDB7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29910" y="5296174"/>
                      <a:ext cx="1341711" cy="0"/>
                    </a:xfrm>
                    <a:prstGeom prst="line">
                      <a:avLst/>
                    </a:prstGeom>
                    <a:ln w="38100">
                      <a:solidFill>
                        <a:srgbClr val="00339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Straight Arrow Connector 84">
                      <a:extLst>
                        <a:ext uri="{FF2B5EF4-FFF2-40B4-BE49-F238E27FC236}">
                          <a16:creationId xmlns:a16="http://schemas.microsoft.com/office/drawing/2014/main" id="{628C09EE-599C-6234-86AB-36FCDD982FB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5858909" y="4690911"/>
                      <a:ext cx="271001" cy="605263"/>
                    </a:xfrm>
                    <a:prstGeom prst="straightConnector1">
                      <a:avLst/>
                    </a:prstGeom>
                    <a:solidFill>
                      <a:srgbClr val="003399"/>
                    </a:solidFill>
                    <a:ln w="38100">
                      <a:solidFill>
                        <a:srgbClr val="003399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CCA916AE-1AE5-6C4C-04FB-585862D50384}"/>
                      </a:ext>
                    </a:extLst>
                  </p:cNvPr>
                  <p:cNvSpPr txBox="1"/>
                  <p:nvPr/>
                </p:nvSpPr>
                <p:spPr>
                  <a:xfrm>
                    <a:off x="6224030" y="4876148"/>
                    <a:ext cx="1543015" cy="356922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sz="1400" dirty="0">
                        <a:cs typeface="Calibri" panose="020F0502020204030204" pitchFamily="34" charset="0"/>
                      </a:rPr>
                      <a:t>D</a:t>
                    </a:r>
                    <a:r>
                      <a:rPr lang="en-US" sz="1400" baseline="-25000" dirty="0">
                        <a:cs typeface="Calibri" panose="020F0502020204030204" pitchFamily="34" charset="0"/>
                      </a:rPr>
                      <a:t>i </a:t>
                    </a:r>
                    <a:r>
                      <a:rPr lang="en-US" sz="1400" dirty="0">
                        <a:cs typeface="Calibri" panose="020F0502020204030204" pitchFamily="34" charset="0"/>
                      </a:rPr>
                      <a:t>=58 mm</a:t>
                    </a:r>
                    <a:endParaRPr lang="en-001" sz="1400" dirty="0"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76" name="Group 75">
                  <a:extLst>
                    <a:ext uri="{FF2B5EF4-FFF2-40B4-BE49-F238E27FC236}">
                      <a16:creationId xmlns:a16="http://schemas.microsoft.com/office/drawing/2014/main" id="{91486029-93BD-598C-CBA2-12C03183CBAD}"/>
                    </a:ext>
                  </a:extLst>
                </p:cNvPr>
                <p:cNvGrpSpPr/>
                <p:nvPr/>
              </p:nvGrpSpPr>
              <p:grpSpPr>
                <a:xfrm>
                  <a:off x="2994025" y="2589509"/>
                  <a:ext cx="1653076" cy="882729"/>
                  <a:chOff x="2994025" y="4339567"/>
                  <a:chExt cx="1653076" cy="882729"/>
                </a:xfrm>
              </p:grpSpPr>
              <p:grpSp>
                <p:nvGrpSpPr>
                  <p:cNvPr id="78" name="Group 77">
                    <a:extLst>
                      <a:ext uri="{FF2B5EF4-FFF2-40B4-BE49-F238E27FC236}">
                        <a16:creationId xmlns:a16="http://schemas.microsoft.com/office/drawing/2014/main" id="{3691C1C3-BAEA-F264-279D-67A0F8549E5A}"/>
                      </a:ext>
                    </a:extLst>
                  </p:cNvPr>
                  <p:cNvGrpSpPr/>
                  <p:nvPr/>
                </p:nvGrpSpPr>
                <p:grpSpPr>
                  <a:xfrm>
                    <a:off x="2994025" y="4751388"/>
                    <a:ext cx="1088102" cy="470908"/>
                    <a:chOff x="2994025" y="4751388"/>
                    <a:chExt cx="1088102" cy="470908"/>
                  </a:xfrm>
                </p:grpSpPr>
                <p:cxnSp>
                  <p:nvCxnSpPr>
                    <p:cNvPr id="80" name="Straight Connector 79">
                      <a:extLst>
                        <a:ext uri="{FF2B5EF4-FFF2-40B4-BE49-F238E27FC236}">
                          <a16:creationId xmlns:a16="http://schemas.microsoft.com/office/drawing/2014/main" id="{1C8BC7E7-21A2-3C17-048C-BD7703E8BD9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74076" y="4770036"/>
                      <a:ext cx="908051" cy="0"/>
                    </a:xfrm>
                    <a:prstGeom prst="line">
                      <a:avLst/>
                    </a:prstGeom>
                    <a:ln w="38100">
                      <a:solidFill>
                        <a:srgbClr val="00339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Straight Arrow Connector 80">
                      <a:extLst>
                        <a:ext uri="{FF2B5EF4-FFF2-40B4-BE49-F238E27FC236}">
                          <a16:creationId xmlns:a16="http://schemas.microsoft.com/office/drawing/2014/main" id="{059FB5A9-E366-EE03-844F-B2BE0930806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994025" y="4751388"/>
                      <a:ext cx="196850" cy="470908"/>
                    </a:xfrm>
                    <a:prstGeom prst="straightConnector1">
                      <a:avLst/>
                    </a:prstGeom>
                    <a:ln w="38100">
                      <a:solidFill>
                        <a:srgbClr val="003399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9" name="TextBox 78">
                    <a:extLst>
                      <a:ext uri="{FF2B5EF4-FFF2-40B4-BE49-F238E27FC236}">
                        <a16:creationId xmlns:a16="http://schemas.microsoft.com/office/drawing/2014/main" id="{B61EA5B9-C3C5-B1D9-40CD-61566C4E5FB6}"/>
                      </a:ext>
                    </a:extLst>
                  </p:cNvPr>
                  <p:cNvSpPr txBox="1"/>
                  <p:nvPr/>
                </p:nvSpPr>
                <p:spPr>
                  <a:xfrm>
                    <a:off x="3190875" y="4339567"/>
                    <a:ext cx="1456226" cy="35692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sz="1400" dirty="0">
                        <a:cs typeface="Calibri" panose="020F0502020204030204" pitchFamily="34" charset="0"/>
                      </a:rPr>
                      <a:t>D</a:t>
                    </a:r>
                    <a:r>
                      <a:rPr lang="en-US" sz="1400" baseline="-25000" dirty="0">
                        <a:cs typeface="Calibri" panose="020F0502020204030204" pitchFamily="34" charset="0"/>
                      </a:rPr>
                      <a:t>e </a:t>
                    </a:r>
                    <a:r>
                      <a:rPr lang="en-US" sz="1400" dirty="0">
                        <a:cs typeface="Calibri" panose="020F0502020204030204" pitchFamily="34" charset="0"/>
                      </a:rPr>
                      <a:t>=79 mm</a:t>
                    </a:r>
                    <a:endParaRPr lang="en-001" sz="1400" dirty="0"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BEBBD18B-8725-63B2-6A19-A38FD51AF7CD}"/>
                    </a:ext>
                  </a:extLst>
                </p:cNvPr>
                <p:cNvSpPr txBox="1"/>
                <p:nvPr/>
              </p:nvSpPr>
              <p:spPr>
                <a:xfrm>
                  <a:off x="3662296" y="5439353"/>
                  <a:ext cx="4989776" cy="17846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400" b="1" dirty="0">
                      <a:cs typeface="Calibri" panose="020F0502020204030204" pitchFamily="34" charset="0"/>
                    </a:rPr>
                    <a:t>Integrated Bellow:</a:t>
                  </a:r>
                </a:p>
                <a:p>
                  <a:pPr marL="361950" indent="-95250">
                    <a:buFont typeface="Arial" panose="020B0604020202020204" pitchFamily="34" charset="0"/>
                    <a:buChar char="•"/>
                    <a:tabLst>
                      <a:tab pos="361950" algn="l"/>
                    </a:tabLst>
                  </a:pPr>
                  <a:r>
                    <a:rPr lang="en-US" sz="1400" dirty="0">
                      <a:cs typeface="Calibri" panose="020F0502020204030204" pitchFamily="34" charset="0"/>
                    </a:rPr>
                    <a:t>Design based of ATLAS VA Bellows</a:t>
                  </a:r>
                  <a:endParaRPr lang="en-001" sz="1400" dirty="0">
                    <a:cs typeface="Calibri" panose="020F0502020204030204" pitchFamily="34" charset="0"/>
                  </a:endParaRPr>
                </a:p>
                <a:p>
                  <a:pPr marL="361950" indent="-95250">
                    <a:buFont typeface="Arial" panose="020B0604020202020204" pitchFamily="34" charset="0"/>
                    <a:buChar char="•"/>
                    <a:tabLst>
                      <a:tab pos="361950" algn="l"/>
                    </a:tabLst>
                  </a:pPr>
                  <a:r>
                    <a:rPr lang="en-US" sz="1400" dirty="0">
                      <a:cs typeface="Calibri" panose="020F0502020204030204" pitchFamily="34" charset="0"/>
                    </a:rPr>
                    <a:t>EN AW-5083</a:t>
                  </a:r>
                </a:p>
                <a:p>
                  <a:pPr marL="361950" indent="-95250">
                    <a:buFont typeface="Arial" panose="020B0604020202020204" pitchFamily="34" charset="0"/>
                    <a:buChar char="•"/>
                    <a:tabLst>
                      <a:tab pos="361950" algn="l"/>
                    </a:tabLst>
                  </a:pPr>
                  <a:r>
                    <a:rPr lang="en-US" sz="1400" dirty="0">
                      <a:cs typeface="Calibri" panose="020F0502020204030204" pitchFamily="34" charset="0"/>
                    </a:rPr>
                    <a:t>10 Convolutions</a:t>
                  </a:r>
                </a:p>
                <a:p>
                  <a:pPr marL="361950" indent="-95250">
                    <a:buFont typeface="Arial" panose="020B0604020202020204" pitchFamily="34" charset="0"/>
                    <a:buChar char="•"/>
                    <a:tabLst>
                      <a:tab pos="361950" algn="l"/>
                    </a:tabLst>
                  </a:pPr>
                  <a:r>
                    <a:rPr lang="en-US" sz="1400" dirty="0">
                      <a:cs typeface="Calibri" panose="020F0502020204030204" pitchFamily="34" charset="0"/>
                    </a:rPr>
                    <a:t>Thickness=0.3 mm</a:t>
                  </a:r>
                </a:p>
              </p:txBody>
            </p:sp>
          </p:grp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5377914-1CD7-FC8A-9CFE-55C61B1B5F5A}"/>
                  </a:ext>
                </a:extLst>
              </p:cNvPr>
              <p:cNvSpPr/>
              <p:nvPr/>
            </p:nvSpPr>
            <p:spPr>
              <a:xfrm>
                <a:off x="7410558" y="3925872"/>
                <a:ext cx="261517" cy="281414"/>
              </a:xfrm>
              <a:prstGeom prst="ellipse">
                <a:avLst/>
              </a:prstGeom>
              <a:solidFill>
                <a:srgbClr val="003399"/>
              </a:solidFill>
              <a:ln>
                <a:solidFill>
                  <a:srgbClr val="00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3</a:t>
                </a:r>
              </a:p>
            </p:txBody>
          </p:sp>
        </p:grp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083F0165-3BE6-CD63-916A-1CA0B0E59C06}"/>
                </a:ext>
              </a:extLst>
            </p:cNvPr>
            <p:cNvSpPr/>
            <p:nvPr/>
          </p:nvSpPr>
          <p:spPr>
            <a:xfrm>
              <a:off x="9985494" y="3529858"/>
              <a:ext cx="261517" cy="281414"/>
            </a:xfrm>
            <a:prstGeom prst="ellipse">
              <a:avLst/>
            </a:prstGeom>
            <a:solidFill>
              <a:srgbClr val="003399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4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AFADEEC1-5F8D-425D-CDDB-5E52CFDA2C4E}"/>
                </a:ext>
              </a:extLst>
            </p:cNvPr>
            <p:cNvSpPr txBox="1"/>
            <p:nvPr/>
          </p:nvSpPr>
          <p:spPr>
            <a:xfrm>
              <a:off x="9985494" y="3242908"/>
              <a:ext cx="23391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cs typeface="Calibri" panose="020F0502020204030204" pitchFamily="34" charset="0"/>
                </a:rPr>
                <a:t>ID 58mm Helicoflex Flange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0630A3-4265-A958-F0E2-1EB7378FDB31}"/>
              </a:ext>
            </a:extLst>
          </p:cNvPr>
          <p:cNvGrpSpPr/>
          <p:nvPr/>
        </p:nvGrpSpPr>
        <p:grpSpPr>
          <a:xfrm flipH="1">
            <a:off x="10430055" y="1848670"/>
            <a:ext cx="815794" cy="574754"/>
            <a:chOff x="6301600" y="1835794"/>
            <a:chExt cx="698202" cy="587629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75D66ED-7D45-7E9D-A3D6-30B364333D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1602" y="1835794"/>
              <a:ext cx="0" cy="587629"/>
            </a:xfrm>
            <a:prstGeom prst="straightConnector1">
              <a:avLst/>
            </a:prstGeom>
            <a:ln w="28575">
              <a:solidFill>
                <a:srgbClr val="0033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FC0536E-F7E1-AB44-2B68-BEB859C880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01600" y="2419778"/>
              <a:ext cx="698202" cy="0"/>
            </a:xfrm>
            <a:prstGeom prst="straightConnector1">
              <a:avLst/>
            </a:prstGeom>
            <a:ln w="28575">
              <a:solidFill>
                <a:srgbClr val="0033A0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EE59791-0280-542E-6385-BACD62B8F1F2}"/>
              </a:ext>
            </a:extLst>
          </p:cNvPr>
          <p:cNvSpPr txBox="1"/>
          <p:nvPr/>
        </p:nvSpPr>
        <p:spPr>
          <a:xfrm>
            <a:off x="10550194" y="2060235"/>
            <a:ext cx="8667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cs typeface="Calibri" panose="020F0502020204030204" pitchFamily="34" charset="0"/>
              </a:rPr>
              <a:t>(During Bake-Out)</a:t>
            </a:r>
          </a:p>
        </p:txBody>
      </p:sp>
    </p:spTree>
    <p:extLst>
      <p:ext uri="{BB962C8B-B14F-4D97-AF65-F5344CB8AC3E}">
        <p14:creationId xmlns:p14="http://schemas.microsoft.com/office/powerpoint/2010/main" val="391010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F6FA38-92DF-436A-BA78-4E07F6AC8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Ion Pump Configuration</a:t>
            </a:r>
            <a:endParaRPr lang="en-GB" dirty="0"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C08AC-66EB-4B85-B80A-7FC5CE8D6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18/04/2023</a:t>
            </a:r>
            <a:endParaRPr lang="en-US" dirty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6AB8D-6B14-4248-9435-F95EFF27E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VSC Seminar | ALICE Experimental Beam Vacuum Layout Upgrade During LS3</a:t>
            </a:r>
            <a:endParaRPr lang="en-US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9A1D4-8337-4710-8BCD-0AF756A30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+mn-lt"/>
              </a:rPr>
              <a:pPr/>
              <a:t>15</a:t>
            </a:fld>
            <a:endParaRPr lang="en-US" dirty="0"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AF8A523-4292-4D7D-8784-E6C259602918}"/>
              </a:ext>
            </a:extLst>
          </p:cNvPr>
          <p:cNvSpPr txBox="1"/>
          <p:nvPr/>
        </p:nvSpPr>
        <p:spPr>
          <a:xfrm>
            <a:off x="245430" y="1205443"/>
            <a:ext cx="3935690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600" b="1" dirty="0">
                <a:cs typeface="Calibri" panose="020F0502020204030204" pitchFamily="34" charset="0"/>
              </a:rPr>
              <a:t>Different configurations were evaluated:</a:t>
            </a:r>
          </a:p>
          <a:p>
            <a:pPr marL="639233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Vacuum performance </a:t>
            </a:r>
          </a:p>
          <a:p>
            <a:pPr marL="639233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System redundancy</a:t>
            </a:r>
          </a:p>
          <a:p>
            <a:pPr marL="639233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Risk of equipment damage</a:t>
            </a:r>
          </a:p>
          <a:p>
            <a:pPr marL="639233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Integration Possibilities</a:t>
            </a:r>
          </a:p>
          <a:p>
            <a:pPr marL="734484" indent="-381001" algn="just">
              <a:buFont typeface="Calibri" panose="020F0502020204030204" pitchFamily="34" charset="0"/>
              <a:buChar char="−"/>
            </a:pPr>
            <a:endParaRPr lang="en-US" sz="1600" dirty="0">
              <a:cs typeface="Calibri" panose="020F0502020204030204" pitchFamily="34" charset="0"/>
            </a:endParaRPr>
          </a:p>
          <a:p>
            <a:pPr algn="just"/>
            <a:r>
              <a:rPr lang="en-US" sz="1600" b="1" dirty="0">
                <a:cs typeface="Calibri" panose="020F0502020204030204" pitchFamily="34" charset="0"/>
              </a:rPr>
              <a:t>Preferred Solution:</a:t>
            </a:r>
          </a:p>
          <a:p>
            <a:pPr marL="639233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Two ion pumps (20 l/s) upstream of the compensator magnet.</a:t>
            </a:r>
          </a:p>
          <a:p>
            <a:pPr marL="639233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Final design to optimize as function of the magnetic field</a:t>
            </a:r>
          </a:p>
          <a:p>
            <a:pPr marL="734484" indent="-381001" algn="just">
              <a:buFont typeface="Calibri" panose="020F0502020204030204" pitchFamily="34" charset="0"/>
              <a:buChar char="−"/>
            </a:pPr>
            <a:endParaRPr lang="en-US" sz="1600" dirty="0">
              <a:cs typeface="Calibri" panose="020F050202020403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EBDFECF-C598-19E5-77A3-6AF42FF67C06}"/>
              </a:ext>
            </a:extLst>
          </p:cNvPr>
          <p:cNvGrpSpPr/>
          <p:nvPr/>
        </p:nvGrpSpPr>
        <p:grpSpPr>
          <a:xfrm>
            <a:off x="4570999" y="1049291"/>
            <a:ext cx="7502137" cy="1364299"/>
            <a:chOff x="4570999" y="1049291"/>
            <a:chExt cx="7502137" cy="1364299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A63CAEB-14B8-F2ED-2474-C8B5790BA10B}"/>
                </a:ext>
              </a:extLst>
            </p:cNvPr>
            <p:cNvGrpSpPr/>
            <p:nvPr/>
          </p:nvGrpSpPr>
          <p:grpSpPr>
            <a:xfrm>
              <a:off x="4595220" y="1049291"/>
              <a:ext cx="7431681" cy="1355770"/>
              <a:chOff x="4595220" y="1049291"/>
              <a:chExt cx="7431681" cy="1355770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AABB4E2E-8DD6-4078-BD01-007E134258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38664" b="31219"/>
              <a:stretch/>
            </p:blipFill>
            <p:spPr>
              <a:xfrm>
                <a:off x="4595220" y="1125716"/>
                <a:ext cx="7431681" cy="1279345"/>
              </a:xfrm>
              <a:prstGeom prst="rect">
                <a:avLst/>
              </a:prstGeom>
            </p:spPr>
          </p:pic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A9451AEA-4A7A-0A65-F00D-53FFD14B9AF9}"/>
                  </a:ext>
                </a:extLst>
              </p:cNvPr>
              <p:cNvGrpSpPr/>
              <p:nvPr/>
            </p:nvGrpSpPr>
            <p:grpSpPr>
              <a:xfrm>
                <a:off x="5616612" y="1108843"/>
                <a:ext cx="437643" cy="1279346"/>
                <a:chOff x="12961151" y="623065"/>
                <a:chExt cx="437643" cy="4956369"/>
              </a:xfrm>
            </p:grpSpPr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F8AD0B62-01D0-4D1E-BFA7-C5A52D5213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961151" y="623065"/>
                  <a:ext cx="0" cy="4956369"/>
                </a:xfrm>
                <a:prstGeom prst="line">
                  <a:avLst/>
                </a:prstGeom>
                <a:ln w="57150">
                  <a:solidFill>
                    <a:srgbClr val="FFC000"/>
                  </a:solidFill>
                  <a:prstDash val="sysDash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0C45BB0B-C17F-46A9-B942-2E08F64CA5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398794" y="623065"/>
                  <a:ext cx="0" cy="4956369"/>
                </a:xfrm>
                <a:prstGeom prst="line">
                  <a:avLst/>
                </a:prstGeom>
                <a:ln w="57150">
                  <a:solidFill>
                    <a:srgbClr val="FFC000"/>
                  </a:solidFill>
                  <a:prstDash val="sysDash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D2A3C505-C872-A292-5EF8-665FF2CD3538}"/>
                  </a:ext>
                </a:extLst>
              </p:cNvPr>
              <p:cNvGrpSpPr/>
              <p:nvPr/>
            </p:nvGrpSpPr>
            <p:grpSpPr>
              <a:xfrm>
                <a:off x="9201842" y="1049291"/>
                <a:ext cx="437643" cy="1061172"/>
                <a:chOff x="12961151" y="623065"/>
                <a:chExt cx="437643" cy="4956369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8337F48-9B5E-8645-1ECF-B734BB8DDB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961151" y="623065"/>
                  <a:ext cx="0" cy="4956369"/>
                </a:xfrm>
                <a:prstGeom prst="line">
                  <a:avLst/>
                </a:prstGeom>
                <a:ln w="57150">
                  <a:solidFill>
                    <a:srgbClr val="FFC000"/>
                  </a:solidFill>
                  <a:prstDash val="sysDash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B02570AC-F97C-0087-97B8-35177DFC98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398794" y="623065"/>
                  <a:ext cx="0" cy="4956369"/>
                </a:xfrm>
                <a:prstGeom prst="line">
                  <a:avLst/>
                </a:prstGeom>
                <a:ln w="57150">
                  <a:solidFill>
                    <a:srgbClr val="FFC000"/>
                  </a:solidFill>
                  <a:prstDash val="sysDash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FF968C0-F5D8-4527-8421-8C7E38B4E18C}"/>
                </a:ext>
              </a:extLst>
            </p:cNvPr>
            <p:cNvSpPr txBox="1"/>
            <p:nvPr/>
          </p:nvSpPr>
          <p:spPr>
            <a:xfrm>
              <a:off x="4570999" y="2146914"/>
              <a:ext cx="7502137" cy="26667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733" b="1" dirty="0">
                  <a:solidFill>
                    <a:srgbClr val="003399"/>
                  </a:solidFill>
                  <a:cs typeface="Calibri" panose="020F0502020204030204" pitchFamily="34" charset="0"/>
                </a:rPr>
                <a:t>A) Maintain RUN3 Configuration: VPIAN Downstream of Compensator Magnet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D2765E-370B-828D-CABE-7A4C8FE97135}"/>
              </a:ext>
            </a:extLst>
          </p:cNvPr>
          <p:cNvGrpSpPr/>
          <p:nvPr/>
        </p:nvGrpSpPr>
        <p:grpSpPr>
          <a:xfrm>
            <a:off x="701590" y="4295632"/>
            <a:ext cx="3553643" cy="1724753"/>
            <a:chOff x="725983" y="3493913"/>
            <a:chExt cx="2665231" cy="129356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389AF7A-F641-4020-8698-82359CB620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4876" t="5867" r="30662" b="15890"/>
            <a:stretch/>
          </p:blipFill>
          <p:spPr>
            <a:xfrm>
              <a:off x="725983" y="3493913"/>
              <a:ext cx="1582554" cy="1293564"/>
            </a:xfrm>
            <a:prstGeom prst="rect">
              <a:avLst/>
            </a:prstGeom>
          </p:spPr>
        </p:pic>
        <p:sp>
          <p:nvSpPr>
            <p:cNvPr id="47" name="Arrow: Right 46">
              <a:extLst>
                <a:ext uri="{FF2B5EF4-FFF2-40B4-BE49-F238E27FC236}">
                  <a16:creationId xmlns:a16="http://schemas.microsoft.com/office/drawing/2014/main" id="{71CABF21-5E28-F213-146A-0530FB965D4C}"/>
                </a:ext>
              </a:extLst>
            </p:cNvPr>
            <p:cNvSpPr/>
            <p:nvPr/>
          </p:nvSpPr>
          <p:spPr>
            <a:xfrm>
              <a:off x="2410443" y="4037412"/>
              <a:ext cx="980771" cy="377687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2B6749B-AC83-9119-F95A-63FC28C337D9}"/>
                </a:ext>
              </a:extLst>
            </p:cNvPr>
            <p:cNvSpPr txBox="1"/>
            <p:nvPr/>
          </p:nvSpPr>
          <p:spPr>
            <a:xfrm>
              <a:off x="2331568" y="3617555"/>
              <a:ext cx="1012020" cy="4311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868" b="1" dirty="0">
                  <a:solidFill>
                    <a:srgbClr val="00B050"/>
                  </a:solidFill>
                </a:rPr>
                <a:t>Preferred Solution</a:t>
              </a:r>
              <a:endParaRPr lang="en-GB" sz="1868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FE2E79C-15FF-3943-D61B-F163D5F90555}"/>
              </a:ext>
            </a:extLst>
          </p:cNvPr>
          <p:cNvGrpSpPr/>
          <p:nvPr/>
        </p:nvGrpSpPr>
        <p:grpSpPr>
          <a:xfrm>
            <a:off x="4548983" y="4414163"/>
            <a:ext cx="7524151" cy="1550507"/>
            <a:chOff x="4548983" y="4414163"/>
            <a:chExt cx="7524151" cy="1550507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21BE701C-4BA0-EE95-8DBE-8A5379A2B75D}"/>
                </a:ext>
              </a:extLst>
            </p:cNvPr>
            <p:cNvSpPr/>
            <p:nvPr/>
          </p:nvSpPr>
          <p:spPr>
            <a:xfrm>
              <a:off x="4548983" y="4414163"/>
              <a:ext cx="7524151" cy="1550507"/>
            </a:xfrm>
            <a:prstGeom prst="round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0092EA6-224F-E52B-C447-B78DBDC4149B}"/>
                </a:ext>
              </a:extLst>
            </p:cNvPr>
            <p:cNvGrpSpPr/>
            <p:nvPr/>
          </p:nvGrpSpPr>
          <p:grpSpPr>
            <a:xfrm>
              <a:off x="4595220" y="4488147"/>
              <a:ext cx="7431681" cy="1427072"/>
              <a:chOff x="4595220" y="4488147"/>
              <a:chExt cx="7431681" cy="1427072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70ABC39-0A92-4B7F-A3C9-9ABFC4B30D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38078" b="30674"/>
              <a:stretch/>
            </p:blipFill>
            <p:spPr>
              <a:xfrm>
                <a:off x="4595220" y="4516222"/>
                <a:ext cx="7431681" cy="1327332"/>
              </a:xfrm>
              <a:prstGeom prst="rect">
                <a:avLst/>
              </a:prstGeom>
            </p:spPr>
          </p:pic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9C9226A-4E3B-45DD-B9EF-E8C40A4279AB}"/>
                  </a:ext>
                </a:extLst>
              </p:cNvPr>
              <p:cNvSpPr txBox="1"/>
              <p:nvPr/>
            </p:nvSpPr>
            <p:spPr>
              <a:xfrm>
                <a:off x="4753158" y="5648543"/>
                <a:ext cx="7035645" cy="26667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algn="ctr">
                  <a:defRPr sz="1400" b="1">
                    <a:solidFill>
                      <a:srgbClr val="003399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</a:lstStyle>
              <a:p>
                <a:r>
                  <a:rPr lang="en-US" sz="1733" dirty="0">
                    <a:latin typeface="+mn-lt"/>
                  </a:rPr>
                  <a:t>C)2x 20 l/s Pumps (VPIXD) Upstream of Compensator  Magnet</a:t>
                </a:r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8C992C97-942F-E9F5-E984-3215B6D53FB3}"/>
                  </a:ext>
                </a:extLst>
              </p:cNvPr>
              <p:cNvGrpSpPr/>
              <p:nvPr/>
            </p:nvGrpSpPr>
            <p:grpSpPr>
              <a:xfrm>
                <a:off x="5616612" y="4488147"/>
                <a:ext cx="437643" cy="1160396"/>
                <a:chOff x="12961151" y="623065"/>
                <a:chExt cx="437643" cy="4956369"/>
              </a:xfrm>
            </p:grpSpPr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052F2170-8531-A3DA-2BCB-E9089A3601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961151" y="623065"/>
                  <a:ext cx="0" cy="4956369"/>
                </a:xfrm>
                <a:prstGeom prst="line">
                  <a:avLst/>
                </a:prstGeom>
                <a:ln w="57150">
                  <a:solidFill>
                    <a:srgbClr val="FFC000"/>
                  </a:solidFill>
                  <a:prstDash val="sysDash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F4A17F95-D32D-F8CB-B951-F715F6DCEA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398794" y="623065"/>
                  <a:ext cx="0" cy="4956369"/>
                </a:xfrm>
                <a:prstGeom prst="line">
                  <a:avLst/>
                </a:prstGeom>
                <a:ln w="57150">
                  <a:solidFill>
                    <a:srgbClr val="FFC000"/>
                  </a:solidFill>
                  <a:prstDash val="sysDash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9A0604B-786F-2D2B-DFF0-A0CB897634C8}"/>
                  </a:ext>
                </a:extLst>
              </p:cNvPr>
              <p:cNvGrpSpPr/>
              <p:nvPr/>
            </p:nvGrpSpPr>
            <p:grpSpPr>
              <a:xfrm>
                <a:off x="9201842" y="4555289"/>
                <a:ext cx="437643" cy="1093253"/>
                <a:chOff x="12961151" y="623065"/>
                <a:chExt cx="437643" cy="4956369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4ED0ABAF-DDD8-7CD6-05D7-0848BFFF50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961151" y="623065"/>
                  <a:ext cx="0" cy="4956369"/>
                </a:xfrm>
                <a:prstGeom prst="line">
                  <a:avLst/>
                </a:prstGeom>
                <a:ln w="57150">
                  <a:solidFill>
                    <a:srgbClr val="FFC000"/>
                  </a:solidFill>
                  <a:prstDash val="sysDash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A054579A-7C18-C03A-A15C-3928F49B49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398794" y="623065"/>
                  <a:ext cx="0" cy="4956369"/>
                </a:xfrm>
                <a:prstGeom prst="line">
                  <a:avLst/>
                </a:prstGeom>
                <a:ln w="57150">
                  <a:solidFill>
                    <a:srgbClr val="FFC000"/>
                  </a:solidFill>
                  <a:prstDash val="sysDash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9970AB9-08B1-8B65-26B9-203086B51DCB}"/>
              </a:ext>
            </a:extLst>
          </p:cNvPr>
          <p:cNvGrpSpPr/>
          <p:nvPr/>
        </p:nvGrpSpPr>
        <p:grpSpPr>
          <a:xfrm>
            <a:off x="4595219" y="2711126"/>
            <a:ext cx="7431682" cy="1310892"/>
            <a:chOff x="4595219" y="2711126"/>
            <a:chExt cx="7431682" cy="1310892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A76F59B-D283-4F4F-BF93-3FD9EBC489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38607" b="30733"/>
            <a:stretch/>
          </p:blipFill>
          <p:spPr>
            <a:xfrm>
              <a:off x="4595220" y="2719655"/>
              <a:ext cx="7431681" cy="1302363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840FD08-2074-4A86-BBE6-AF48AAD12B69}"/>
                </a:ext>
              </a:extLst>
            </p:cNvPr>
            <p:cNvSpPr txBox="1"/>
            <p:nvPr/>
          </p:nvSpPr>
          <p:spPr>
            <a:xfrm>
              <a:off x="4595219" y="3754687"/>
              <a:ext cx="7431681" cy="26667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ctr">
                <a:defRPr sz="1400" b="1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</a:lstStyle>
            <a:p>
              <a:r>
                <a:rPr lang="en-US" sz="1733" dirty="0">
                  <a:latin typeface="+mn-lt"/>
                </a:rPr>
                <a:t>B) 2 x VPIXD Downstream of Compensator  Magnet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4DE156C-DF9E-ABFF-76A7-1045340A9F8C}"/>
                </a:ext>
              </a:extLst>
            </p:cNvPr>
            <p:cNvGrpSpPr/>
            <p:nvPr/>
          </p:nvGrpSpPr>
          <p:grpSpPr>
            <a:xfrm>
              <a:off x="9201842" y="2719655"/>
              <a:ext cx="437643" cy="1035031"/>
              <a:chOff x="12961151" y="623065"/>
              <a:chExt cx="437643" cy="4956369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231259D0-FA0D-ADE8-9B02-A210011471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61151" y="623065"/>
                <a:ext cx="0" cy="4956369"/>
              </a:xfrm>
              <a:prstGeom prst="line">
                <a:avLst/>
              </a:prstGeom>
              <a:ln w="57150">
                <a:solidFill>
                  <a:srgbClr val="FFC000"/>
                </a:solidFill>
                <a:prstDash val="sysDash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BA96465-4960-C6C7-5B4C-A5B3C22C61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398794" y="623065"/>
                <a:ext cx="0" cy="4956369"/>
              </a:xfrm>
              <a:prstGeom prst="line">
                <a:avLst/>
              </a:prstGeom>
              <a:ln w="57150">
                <a:solidFill>
                  <a:srgbClr val="FFC000"/>
                </a:solidFill>
                <a:prstDash val="sysDash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5235712-4C72-3052-5540-3A8B5B0DA0F9}"/>
                </a:ext>
              </a:extLst>
            </p:cNvPr>
            <p:cNvGrpSpPr/>
            <p:nvPr/>
          </p:nvGrpSpPr>
          <p:grpSpPr>
            <a:xfrm>
              <a:off x="5616612" y="2711126"/>
              <a:ext cx="437643" cy="1044664"/>
              <a:chOff x="12961151" y="623065"/>
              <a:chExt cx="437643" cy="4956369"/>
            </a:xfrm>
          </p:grpSpPr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B5B5A14F-A6F5-6D15-A245-E8D808B78D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61151" y="623065"/>
                <a:ext cx="0" cy="4956369"/>
              </a:xfrm>
              <a:prstGeom prst="line">
                <a:avLst/>
              </a:prstGeom>
              <a:ln w="57150">
                <a:solidFill>
                  <a:srgbClr val="FFC000"/>
                </a:solidFill>
                <a:prstDash val="sysDash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7C65DD5D-B384-3CC0-BCD4-A6E65EA97C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398794" y="623065"/>
                <a:ext cx="0" cy="4956369"/>
              </a:xfrm>
              <a:prstGeom prst="line">
                <a:avLst/>
              </a:prstGeom>
              <a:ln w="57150">
                <a:solidFill>
                  <a:srgbClr val="FFC000"/>
                </a:solidFill>
                <a:prstDash val="sysDash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1868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6F93020D-BF42-3972-EBB8-FB84F4C831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318" r="33132" b="2892"/>
          <a:stretch/>
        </p:blipFill>
        <p:spPr>
          <a:xfrm>
            <a:off x="195483" y="4594475"/>
            <a:ext cx="6752907" cy="157831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180907B-349C-4E60-AF09-8960F22EC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Changes to the Forward Region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58212-4E2C-4D9D-A4BC-C872D21FF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2D329-394D-4C1A-8425-7284F7949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D7084-1DB2-435A-BDDF-066E2D8D7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20EB12-C951-400E-A79C-47661A5AED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559" t="22653" r="18849" b="14503"/>
          <a:stretch/>
        </p:blipFill>
        <p:spPr>
          <a:xfrm>
            <a:off x="654899" y="2351140"/>
            <a:ext cx="2678187" cy="1786773"/>
          </a:xfrm>
          <a:prstGeom prst="rect">
            <a:avLst/>
          </a:prstGeom>
        </p:spPr>
      </p:pic>
      <p:sp>
        <p:nvSpPr>
          <p:cNvPr id="11" name="Arc 10">
            <a:extLst>
              <a:ext uri="{FF2B5EF4-FFF2-40B4-BE49-F238E27FC236}">
                <a16:creationId xmlns:a16="http://schemas.microsoft.com/office/drawing/2014/main" id="{0196B3F6-3A54-4DDC-9972-3C8693BB02BF}"/>
              </a:ext>
            </a:extLst>
          </p:cNvPr>
          <p:cNvSpPr/>
          <p:nvPr/>
        </p:nvSpPr>
        <p:spPr>
          <a:xfrm>
            <a:off x="477346" y="4475574"/>
            <a:ext cx="6160239" cy="995680"/>
          </a:xfrm>
          <a:prstGeom prst="arc">
            <a:avLst>
              <a:gd name="adj1" fmla="val 11082885"/>
              <a:gd name="adj2" fmla="val 21380171"/>
            </a:avLst>
          </a:prstGeom>
          <a:ln w="28575">
            <a:solidFill>
              <a:srgbClr val="003399"/>
            </a:solidFill>
            <a:prstDash val="sysDot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816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C66F13-C344-4161-82AF-11921CEF3677}"/>
              </a:ext>
            </a:extLst>
          </p:cNvPr>
          <p:cNvSpPr/>
          <p:nvPr/>
        </p:nvSpPr>
        <p:spPr>
          <a:xfrm>
            <a:off x="230717" y="4656284"/>
            <a:ext cx="527793" cy="634271"/>
          </a:xfrm>
          <a:prstGeom prst="ellipse">
            <a:avLst/>
          </a:prstGeom>
          <a:noFill/>
          <a:ln w="28575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16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C0664E-0D52-4D71-A97D-63DE80031525}"/>
              </a:ext>
            </a:extLst>
          </p:cNvPr>
          <p:cNvSpPr/>
          <p:nvPr/>
        </p:nvSpPr>
        <p:spPr>
          <a:xfrm>
            <a:off x="6377311" y="4771426"/>
            <a:ext cx="437824" cy="507572"/>
          </a:xfrm>
          <a:prstGeom prst="ellipse">
            <a:avLst/>
          </a:prstGeom>
          <a:noFill/>
          <a:ln w="28575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16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A9A449-F4F8-47E6-BFE7-4E32265F3B11}"/>
              </a:ext>
            </a:extLst>
          </p:cNvPr>
          <p:cNvSpPr txBox="1"/>
          <p:nvPr/>
        </p:nvSpPr>
        <p:spPr>
          <a:xfrm>
            <a:off x="887511" y="1345211"/>
            <a:ext cx="52084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cs typeface="Calibri" panose="020F0502020204030204" pitchFamily="34" charset="0"/>
              </a:rPr>
              <a:t>Displacement of the VGI next to the compensator magnet: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Unclutter FoCal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Reduce magnetic field induced errors</a:t>
            </a:r>
            <a:endParaRPr lang="en-GB" sz="1600" dirty="0"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1615AC-AC23-4C11-8874-CFB1BF7DF4F9}"/>
              </a:ext>
            </a:extLst>
          </p:cNvPr>
          <p:cNvSpPr txBox="1"/>
          <p:nvPr/>
        </p:nvSpPr>
        <p:spPr>
          <a:xfrm>
            <a:off x="7420826" y="1402964"/>
            <a:ext cx="454916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cs typeface="Calibri" panose="020F0502020204030204" pitchFamily="34" charset="0"/>
              </a:rPr>
              <a:t>Removal of the VVFMF pumping port of the current A1L2.X for system safety</a:t>
            </a:r>
          </a:p>
        </p:txBody>
      </p:sp>
      <p:pic>
        <p:nvPicPr>
          <p:cNvPr id="7" name="Picture 6" descr="A picture containing engine&#10;&#10;Description automatically generated">
            <a:extLst>
              <a:ext uri="{FF2B5EF4-FFF2-40B4-BE49-F238E27FC236}">
                <a16:creationId xmlns:a16="http://schemas.microsoft.com/office/drawing/2014/main" id="{0A8D477D-D4AE-2586-A9F9-5C8AAD1666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2157" y="2340602"/>
            <a:ext cx="2396417" cy="179731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D3441D0F-5134-CD17-A391-31DF6AEFE865}"/>
              </a:ext>
            </a:extLst>
          </p:cNvPr>
          <p:cNvGrpSpPr/>
          <p:nvPr/>
        </p:nvGrpSpPr>
        <p:grpSpPr>
          <a:xfrm>
            <a:off x="7624175" y="2277501"/>
            <a:ext cx="4142465" cy="3840727"/>
            <a:chOff x="5516793" y="1693643"/>
            <a:chExt cx="3106848" cy="288054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BADD303-329F-053D-4854-7064A6735C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7538" r="15373" b="17063"/>
            <a:stretch/>
          </p:blipFill>
          <p:spPr>
            <a:xfrm>
              <a:off x="5516793" y="1693643"/>
              <a:ext cx="3106848" cy="2880544"/>
            </a:xfrm>
            <a:prstGeom prst="rect">
              <a:avLst/>
            </a:prstGeom>
          </p:spPr>
        </p:pic>
        <p:sp>
          <p:nvSpPr>
            <p:cNvPr id="19" name="Multiplication Sign 18">
              <a:extLst>
                <a:ext uri="{FF2B5EF4-FFF2-40B4-BE49-F238E27FC236}">
                  <a16:creationId xmlns:a16="http://schemas.microsoft.com/office/drawing/2014/main" id="{2DCEDAEF-03EE-B7B8-4CB4-0DDE7ADDB263}"/>
                </a:ext>
              </a:extLst>
            </p:cNvPr>
            <p:cNvSpPr/>
            <p:nvPr/>
          </p:nvSpPr>
          <p:spPr>
            <a:xfrm>
              <a:off x="6093712" y="3234375"/>
              <a:ext cx="1281686" cy="1146578"/>
            </a:xfrm>
            <a:prstGeom prst="mathMultiply">
              <a:avLst>
                <a:gd name="adj1" fmla="val 690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F4F0CF83-E690-8E96-0AD7-99209A559F65}"/>
              </a:ext>
            </a:extLst>
          </p:cNvPr>
          <p:cNvSpPr/>
          <p:nvPr/>
        </p:nvSpPr>
        <p:spPr>
          <a:xfrm>
            <a:off x="4859151" y="2937824"/>
            <a:ext cx="786072" cy="8803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16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CE4BE71-C870-3AE5-89B2-CC87ADFD5D33}"/>
              </a:ext>
            </a:extLst>
          </p:cNvPr>
          <p:cNvCxnSpPr>
            <a:cxnSpLocks/>
          </p:cNvCxnSpPr>
          <p:nvPr/>
        </p:nvCxnSpPr>
        <p:spPr>
          <a:xfrm>
            <a:off x="6038343" y="4197865"/>
            <a:ext cx="421107" cy="535384"/>
          </a:xfrm>
          <a:prstGeom prst="straightConnector1">
            <a:avLst/>
          </a:prstGeom>
          <a:ln w="76200">
            <a:solidFill>
              <a:srgbClr val="003399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440EF6EB-14A5-3CB4-931A-2DF6C92C118B}"/>
              </a:ext>
            </a:extLst>
          </p:cNvPr>
          <p:cNvSpPr/>
          <p:nvPr/>
        </p:nvSpPr>
        <p:spPr>
          <a:xfrm>
            <a:off x="1516125" y="2641233"/>
            <a:ext cx="1031496" cy="8803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16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487324A-40EB-B0AD-130F-59E869B0850B}"/>
              </a:ext>
            </a:extLst>
          </p:cNvPr>
          <p:cNvCxnSpPr>
            <a:cxnSpLocks/>
          </p:cNvCxnSpPr>
          <p:nvPr/>
        </p:nvCxnSpPr>
        <p:spPr>
          <a:xfrm flipH="1">
            <a:off x="733128" y="4217378"/>
            <a:ext cx="161997" cy="501983"/>
          </a:xfrm>
          <a:prstGeom prst="straightConnector1">
            <a:avLst/>
          </a:prstGeom>
          <a:ln w="76200">
            <a:solidFill>
              <a:srgbClr val="003399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D6D1BFAA-FC2E-2009-DD26-B3BA9B683E84}"/>
              </a:ext>
            </a:extLst>
          </p:cNvPr>
          <p:cNvSpPr txBox="1"/>
          <p:nvPr/>
        </p:nvSpPr>
        <p:spPr>
          <a:xfrm>
            <a:off x="5180748" y="2384186"/>
            <a:ext cx="854160" cy="4925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1" b="1" dirty="0">
                <a:solidFill>
                  <a:schemeClr val="bg1"/>
                </a:solidFill>
              </a:rPr>
              <a:t>LS2</a:t>
            </a:r>
            <a:endParaRPr lang="en-GB" sz="3201" b="1" dirty="0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4DA9359-A88A-8BE3-199B-DF518B4EB4B2}"/>
              </a:ext>
            </a:extLst>
          </p:cNvPr>
          <p:cNvSpPr txBox="1"/>
          <p:nvPr/>
        </p:nvSpPr>
        <p:spPr>
          <a:xfrm>
            <a:off x="2547616" y="2369881"/>
            <a:ext cx="854160" cy="4925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1" b="1" dirty="0">
                <a:solidFill>
                  <a:schemeClr val="bg1"/>
                </a:solidFill>
              </a:rPr>
              <a:t>LS3</a:t>
            </a:r>
            <a:endParaRPr lang="en-GB" sz="3201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29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1B26F25-F5B7-4CDB-A151-3B8E129BB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Validation of New Beam Pipes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B84419-7AF9-46A2-ADE4-43212BC4F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DD397-2E79-4E3A-B5C9-BA2B6FF9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0C8F5B-78D9-45B2-A2B8-7B43A0F7D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07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087F6B7C-E720-F8BD-E082-0171E6F745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265843"/>
              </p:ext>
            </p:extLst>
          </p:nvPr>
        </p:nvGraphicFramePr>
        <p:xfrm>
          <a:off x="463036" y="1493621"/>
          <a:ext cx="10881239" cy="4622798"/>
        </p:xfrm>
        <a:graphic>
          <a:graphicData uri="http://schemas.openxmlformats.org/drawingml/2006/table">
            <a:tbl>
              <a:tblPr firstRow="1" firstCol="1" bandRow="1"/>
              <a:tblGrid>
                <a:gridCol w="1847635">
                  <a:extLst>
                    <a:ext uri="{9D8B030D-6E8A-4147-A177-3AD203B41FA5}">
                      <a16:colId xmlns:a16="http://schemas.microsoft.com/office/drawing/2014/main" val="1006201689"/>
                    </a:ext>
                  </a:extLst>
                </a:gridCol>
                <a:gridCol w="9033604">
                  <a:extLst>
                    <a:ext uri="{9D8B030D-6E8A-4147-A177-3AD203B41FA5}">
                      <a16:colId xmlns:a16="http://schemas.microsoft.com/office/drawing/2014/main" val="2921876461"/>
                    </a:ext>
                  </a:extLst>
                </a:gridCol>
              </a:tblGrid>
              <a:tr h="406193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Potential Impact on Mechanical Design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441462"/>
                  </a:ext>
                </a:extLst>
              </a:tr>
              <a:tr h="1620437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Vacuum tests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&amp;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NEG coating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He-leak test with a 1.5 bar external pressure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400" b="1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Local and global buckling (worst case)</a:t>
                      </a:r>
                      <a:endParaRPr lang="en-GB" sz="1400" b="1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400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Exceptional load cases for mishandling: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400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Shock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400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Inadequate Supporting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400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twisting moment applied upon screw tightening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047855"/>
                  </a:ext>
                </a:extLst>
              </a:tr>
              <a:tr h="649042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Installation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Bellow radial misalignment.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400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Inadequate supporting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124341"/>
                  </a:ext>
                </a:extLst>
              </a:tr>
              <a:tr h="649042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Bake-out of Experiment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 evaluation with bake-out equipment installation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400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Safety against yielding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822875"/>
                  </a:ext>
                </a:extLst>
              </a:tr>
              <a:tr h="891891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Safety against yielding</a:t>
                      </a:r>
                      <a:endParaRPr lang="en-GB" sz="1400" b="1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400" b="1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 must be compatible with the machine aperture</a:t>
                      </a:r>
                      <a:endParaRPr lang="en-GB" sz="1400" b="1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400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Natural frequencies in operation configuration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360119"/>
                  </a:ext>
                </a:extLst>
              </a:tr>
              <a:tr h="406193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Maintenance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Accidental System Over-Pressure with 1.5 bar of Ne during venting</a:t>
                      </a:r>
                      <a:endParaRPr lang="en-GB" sz="1400" kern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340763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6D96E0-8119-BA80-F543-34FF7FF4C4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4"/>
            <a:ext cx="1565004" cy="365127"/>
          </a:xfr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E1C202-4B37-DBF8-6770-EC0801FE5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6" y="6498594"/>
            <a:ext cx="7798073" cy="365127"/>
          </a:xfr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32249E-6E8D-2930-0A5C-D7194414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9" y="6498594"/>
            <a:ext cx="681256" cy="36512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4F5DE89-6547-1AE3-4D65-62B7B23A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6" y="373598"/>
            <a:ext cx="9362538" cy="470468"/>
          </a:xfrm>
        </p:spPr>
        <p:txBody>
          <a:bodyPr/>
          <a:lstStyle/>
          <a:p>
            <a:r>
              <a:rPr lang="en-US" dirty="0"/>
              <a:t>Load Cases Analysis</a:t>
            </a:r>
            <a:endParaRPr lang="en-GB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C38C380-DD1F-4BBA-7D6C-E30D5EDB5E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25696"/>
              </p:ext>
            </p:extLst>
          </p:nvPr>
        </p:nvGraphicFramePr>
        <p:xfrm>
          <a:off x="463036" y="1480003"/>
          <a:ext cx="10881239" cy="4636415"/>
        </p:xfrm>
        <a:graphic>
          <a:graphicData uri="http://schemas.openxmlformats.org/drawingml/2006/table">
            <a:tbl>
              <a:tblPr firstRow="1" firstCol="1" bandRow="1"/>
              <a:tblGrid>
                <a:gridCol w="1865958">
                  <a:extLst>
                    <a:ext uri="{9D8B030D-6E8A-4147-A177-3AD203B41FA5}">
                      <a16:colId xmlns:a16="http://schemas.microsoft.com/office/drawing/2014/main" val="1006201689"/>
                    </a:ext>
                  </a:extLst>
                </a:gridCol>
                <a:gridCol w="9015281">
                  <a:extLst>
                    <a:ext uri="{9D8B030D-6E8A-4147-A177-3AD203B41FA5}">
                      <a16:colId xmlns:a16="http://schemas.microsoft.com/office/drawing/2014/main" val="2921876461"/>
                    </a:ext>
                  </a:extLst>
                </a:gridCol>
              </a:tblGrid>
              <a:tr h="405959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Potential Impact on Mechanical Design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441462"/>
                  </a:ext>
                </a:extLst>
              </a:tr>
              <a:tr h="1619504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Vacuum tests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&amp;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NEG coating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He-leak test with a 1.5 bar external pressure</a:t>
                      </a:r>
                      <a:endParaRPr lang="en-GB" sz="1400" kern="14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800" b="1" kern="1400" dirty="0">
                          <a:solidFill>
                            <a:srgbClr val="0033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Local and global buckling (worst case)</a:t>
                      </a:r>
                      <a:endParaRPr lang="en-GB" sz="1800" b="1" kern="1400" dirty="0">
                        <a:solidFill>
                          <a:srgbClr val="0033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400" kern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Exceptional load cases for mishandling:</a:t>
                      </a:r>
                      <a:endParaRPr lang="en-GB" sz="1400" kern="14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400" kern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Shock</a:t>
                      </a:r>
                      <a:endParaRPr lang="en-GB" sz="1400" kern="14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400" kern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Inadequate Supporting</a:t>
                      </a:r>
                      <a:endParaRPr lang="en-GB" sz="1400" kern="14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400" kern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twisting moment applied upon screw tightening</a:t>
                      </a:r>
                      <a:endParaRPr lang="en-GB" sz="1400" kern="14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047855"/>
                  </a:ext>
                </a:extLst>
              </a:tr>
              <a:tr h="648669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Installation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Bellow radial misalignment.</a:t>
                      </a:r>
                      <a:endParaRPr lang="en-GB" sz="1400" kern="14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400" kern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Inadequate supporting</a:t>
                      </a:r>
                      <a:endParaRPr lang="en-GB" sz="1400" kern="14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124341"/>
                  </a:ext>
                </a:extLst>
              </a:tr>
              <a:tr h="648669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Bake-out of Experiment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 evaluation with bake-out equipment installation</a:t>
                      </a:r>
                      <a:endParaRPr lang="en-GB" sz="1400" kern="14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400" kern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Safety against yielding</a:t>
                      </a:r>
                      <a:endParaRPr lang="en-GB" sz="1400" kern="14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822875"/>
                  </a:ext>
                </a:extLst>
              </a:tr>
              <a:tr h="907655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400" dirty="0">
                          <a:solidFill>
                            <a:srgbClr val="0033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Safety against yielding</a:t>
                      </a:r>
                      <a:endParaRPr lang="en-GB" sz="1800" b="1" kern="1400" dirty="0">
                        <a:solidFill>
                          <a:srgbClr val="0033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800" b="1" kern="1400" dirty="0">
                          <a:solidFill>
                            <a:srgbClr val="0033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 must be compatible with the machine aperture</a:t>
                      </a:r>
                      <a:endParaRPr lang="en-GB" sz="1800" b="1" kern="1400" dirty="0">
                        <a:solidFill>
                          <a:srgbClr val="0033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400" kern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Natural frequencies in operation configuration</a:t>
                      </a:r>
                      <a:endParaRPr lang="en-GB" sz="1400" kern="14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360119"/>
                  </a:ext>
                </a:extLst>
              </a:tr>
              <a:tr h="405959"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Maintenance</a:t>
                      </a:r>
                      <a:endParaRPr lang="en-GB" sz="14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Accidental System Over-Pressure with 1.5 bar of Ne during venting</a:t>
                      </a:r>
                      <a:endParaRPr lang="en-GB" sz="1400" kern="14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950" marR="107950" marT="71755" marB="71755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34076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BBBE63D-0D78-5748-A392-F48C35B0EA9C}"/>
              </a:ext>
            </a:extLst>
          </p:cNvPr>
          <p:cNvSpPr txBox="1"/>
          <p:nvPr/>
        </p:nvSpPr>
        <p:spPr>
          <a:xfrm>
            <a:off x="9770534" y="195719"/>
            <a:ext cx="2188425" cy="667234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68" b="1" dirty="0"/>
              <a:t>Full Report</a:t>
            </a:r>
          </a:p>
          <a:p>
            <a:pPr algn="ctr"/>
            <a:r>
              <a:rPr lang="en-GB" sz="1868" b="1" dirty="0"/>
              <a:t>EDMS 2795087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443EAD-6621-8E9E-766E-E617E3D45410}"/>
              </a:ext>
            </a:extLst>
          </p:cNvPr>
          <p:cNvSpPr txBox="1"/>
          <p:nvPr/>
        </p:nvSpPr>
        <p:spPr>
          <a:xfrm>
            <a:off x="268794" y="1028566"/>
            <a:ext cx="83502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The impact of each load case on the beam pipe’s structural integrity must be analysed.</a:t>
            </a:r>
          </a:p>
        </p:txBody>
      </p:sp>
    </p:spTree>
    <p:extLst>
      <p:ext uri="{BB962C8B-B14F-4D97-AF65-F5344CB8AC3E}">
        <p14:creationId xmlns:p14="http://schemas.microsoft.com/office/powerpoint/2010/main" val="338506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87AFDD-6B12-0DF2-7E80-C0EDF8E1D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7DCE31-53B3-FF88-2E7D-AEE7653B0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035FC7-6BF8-211C-8C7B-269714311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D41E26-21E7-8B1A-1D28-F98C4414E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 Cases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89CEB8E7-5D47-2A01-BA1E-BCB22DB5CCF9}"/>
              </a:ext>
            </a:extLst>
          </p:cNvPr>
          <p:cNvGrpSpPr/>
          <p:nvPr/>
        </p:nvGrpSpPr>
        <p:grpSpPr>
          <a:xfrm>
            <a:off x="1334257" y="2818258"/>
            <a:ext cx="9173386" cy="741858"/>
            <a:chOff x="828826" y="1500302"/>
            <a:chExt cx="9759560" cy="81701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ADF66D7-CEC9-17B0-096E-74599BF4C4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7" r="71770"/>
            <a:stretch>
              <a:fillRect/>
            </a:stretch>
          </p:blipFill>
          <p:spPr bwMode="auto">
            <a:xfrm>
              <a:off x="897902" y="1583264"/>
              <a:ext cx="4552010" cy="574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5">
              <a:extLst>
                <a:ext uri="{FF2B5EF4-FFF2-40B4-BE49-F238E27FC236}">
                  <a16:creationId xmlns:a16="http://schemas.microsoft.com/office/drawing/2014/main" id="{B3E361DE-9BF8-050B-C3A8-DF1EE6106D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43" r="21616"/>
            <a:stretch>
              <a:fillRect/>
            </a:stretch>
          </p:blipFill>
          <p:spPr bwMode="auto">
            <a:xfrm>
              <a:off x="5504705" y="1583261"/>
              <a:ext cx="3916174" cy="574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483D792B-44E1-F0D3-5961-BBD2C7E95D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242"/>
            <a:stretch>
              <a:fillRect/>
            </a:stretch>
          </p:blipFill>
          <p:spPr bwMode="auto">
            <a:xfrm>
              <a:off x="9475672" y="1583261"/>
              <a:ext cx="1112714" cy="574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F9D0A92-732A-ED90-0C46-AEAD5AF0BB58}"/>
                </a:ext>
              </a:extLst>
            </p:cNvPr>
            <p:cNvGrpSpPr/>
            <p:nvPr/>
          </p:nvGrpSpPr>
          <p:grpSpPr>
            <a:xfrm>
              <a:off x="8267008" y="1930443"/>
              <a:ext cx="391715" cy="386876"/>
              <a:chOff x="4584560" y="3095131"/>
              <a:chExt cx="258192" cy="243946"/>
            </a:xfrm>
          </p:grpSpPr>
          <p:sp>
            <p:nvSpPr>
              <p:cNvPr id="11" name="Isosceles Triangle 10">
                <a:extLst>
                  <a:ext uri="{FF2B5EF4-FFF2-40B4-BE49-F238E27FC236}">
                    <a16:creationId xmlns:a16="http://schemas.microsoft.com/office/drawing/2014/main" id="{107EC459-3C79-1DF4-C6A7-B0BE313A15AF}"/>
                  </a:ext>
                </a:extLst>
              </p:cNvPr>
              <p:cNvSpPr/>
              <p:nvPr/>
            </p:nvSpPr>
            <p:spPr>
              <a:xfrm>
                <a:off x="4636198" y="3143877"/>
                <a:ext cx="154915" cy="146453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3E713B7A-3BCC-5D03-7379-22C8444428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84560" y="3290330"/>
                <a:ext cx="258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8DE7390A-AAB4-7A8E-9B7A-949FBEB323C6}"/>
                  </a:ext>
                </a:extLst>
              </p:cNvPr>
              <p:cNvSpPr/>
              <p:nvPr/>
            </p:nvSpPr>
            <p:spPr>
              <a:xfrm>
                <a:off x="4610181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5CA02068-CAC9-2282-B459-9E34ADF72BD3}"/>
                  </a:ext>
                </a:extLst>
              </p:cNvPr>
              <p:cNvSpPr/>
              <p:nvPr/>
            </p:nvSpPr>
            <p:spPr>
              <a:xfrm>
                <a:off x="4675523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97C57B18-E358-3495-1C5C-2AE39441FEAF}"/>
                  </a:ext>
                </a:extLst>
              </p:cNvPr>
              <p:cNvSpPr/>
              <p:nvPr/>
            </p:nvSpPr>
            <p:spPr>
              <a:xfrm>
                <a:off x="4733914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876CBFD-D2D1-835C-1EFC-FC65D5D28C5A}"/>
                  </a:ext>
                </a:extLst>
              </p:cNvPr>
              <p:cNvSpPr/>
              <p:nvPr/>
            </p:nvSpPr>
            <p:spPr>
              <a:xfrm>
                <a:off x="4785552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0C85DE75-1C5E-4566-86E4-C26C37F76CB2}"/>
                  </a:ext>
                </a:extLst>
              </p:cNvPr>
              <p:cNvSpPr/>
              <p:nvPr/>
            </p:nvSpPr>
            <p:spPr>
              <a:xfrm>
                <a:off x="4694589" y="3095131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78E4C30-5EDD-1642-9BBF-D28815DED581}"/>
                </a:ext>
              </a:extLst>
            </p:cNvPr>
            <p:cNvGrpSpPr/>
            <p:nvPr/>
          </p:nvGrpSpPr>
          <p:grpSpPr>
            <a:xfrm>
              <a:off x="4872584" y="1915835"/>
              <a:ext cx="391715" cy="386876"/>
              <a:chOff x="4584560" y="3095131"/>
              <a:chExt cx="258192" cy="243946"/>
            </a:xfrm>
          </p:grpSpPr>
          <p:sp>
            <p:nvSpPr>
              <p:cNvPr id="19" name="Isosceles Triangle 18">
                <a:extLst>
                  <a:ext uri="{FF2B5EF4-FFF2-40B4-BE49-F238E27FC236}">
                    <a16:creationId xmlns:a16="http://schemas.microsoft.com/office/drawing/2014/main" id="{D42BE325-F22C-2B81-E9EC-D4E06F6A39CA}"/>
                  </a:ext>
                </a:extLst>
              </p:cNvPr>
              <p:cNvSpPr/>
              <p:nvPr/>
            </p:nvSpPr>
            <p:spPr>
              <a:xfrm>
                <a:off x="4636198" y="3143877"/>
                <a:ext cx="154915" cy="146453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2A8F7FCB-1AE2-4B35-06EA-97EA510521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84560" y="3290330"/>
                <a:ext cx="258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0B30B2D3-7B5C-77A2-E8E1-21E767F57609}"/>
                  </a:ext>
                </a:extLst>
              </p:cNvPr>
              <p:cNvSpPr/>
              <p:nvPr/>
            </p:nvSpPr>
            <p:spPr>
              <a:xfrm>
                <a:off x="4610181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2502194C-7F33-7F18-0476-708EF67F1663}"/>
                  </a:ext>
                </a:extLst>
              </p:cNvPr>
              <p:cNvSpPr/>
              <p:nvPr/>
            </p:nvSpPr>
            <p:spPr>
              <a:xfrm>
                <a:off x="4675523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AC1E94A-AE4E-EF27-8A58-9DC53D5E0AFC}"/>
                  </a:ext>
                </a:extLst>
              </p:cNvPr>
              <p:cNvSpPr/>
              <p:nvPr/>
            </p:nvSpPr>
            <p:spPr>
              <a:xfrm>
                <a:off x="4733914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132BE77A-498B-4B96-335F-6C14666D7025}"/>
                  </a:ext>
                </a:extLst>
              </p:cNvPr>
              <p:cNvSpPr/>
              <p:nvPr/>
            </p:nvSpPr>
            <p:spPr>
              <a:xfrm>
                <a:off x="4785552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83CB8D15-9F68-5C23-28CF-7DA18A6A2676}"/>
                  </a:ext>
                </a:extLst>
              </p:cNvPr>
              <p:cNvSpPr/>
              <p:nvPr/>
            </p:nvSpPr>
            <p:spPr>
              <a:xfrm>
                <a:off x="4694589" y="3095131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30441BD-F7B1-7EEE-79C0-781A30366938}"/>
                </a:ext>
              </a:extLst>
            </p:cNvPr>
            <p:cNvGrpSpPr/>
            <p:nvPr/>
          </p:nvGrpSpPr>
          <p:grpSpPr>
            <a:xfrm>
              <a:off x="1156361" y="1913144"/>
              <a:ext cx="391715" cy="386876"/>
              <a:chOff x="4584560" y="3095131"/>
              <a:chExt cx="258192" cy="243946"/>
            </a:xfrm>
          </p:grpSpPr>
          <p:sp>
            <p:nvSpPr>
              <p:cNvPr id="27" name="Isosceles Triangle 26">
                <a:extLst>
                  <a:ext uri="{FF2B5EF4-FFF2-40B4-BE49-F238E27FC236}">
                    <a16:creationId xmlns:a16="http://schemas.microsoft.com/office/drawing/2014/main" id="{6564260C-D5FA-B6BF-35A5-C633F8F90AE5}"/>
                  </a:ext>
                </a:extLst>
              </p:cNvPr>
              <p:cNvSpPr/>
              <p:nvPr/>
            </p:nvSpPr>
            <p:spPr>
              <a:xfrm>
                <a:off x="4636198" y="3143877"/>
                <a:ext cx="154915" cy="146453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9C8125FA-0209-B066-BF13-626AD8B6DF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84560" y="3290330"/>
                <a:ext cx="258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8B74F6BE-2802-7FAD-88AA-64DBFC06E7C7}"/>
                  </a:ext>
                </a:extLst>
              </p:cNvPr>
              <p:cNvSpPr/>
              <p:nvPr/>
            </p:nvSpPr>
            <p:spPr>
              <a:xfrm>
                <a:off x="4610181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2C584F1C-3A23-EDE6-4182-FD849B97CF3C}"/>
                  </a:ext>
                </a:extLst>
              </p:cNvPr>
              <p:cNvSpPr/>
              <p:nvPr/>
            </p:nvSpPr>
            <p:spPr>
              <a:xfrm>
                <a:off x="4675523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418A3B48-3F20-7620-F3EC-0946C5B609BE}"/>
                  </a:ext>
                </a:extLst>
              </p:cNvPr>
              <p:cNvSpPr/>
              <p:nvPr/>
            </p:nvSpPr>
            <p:spPr>
              <a:xfrm>
                <a:off x="4733914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DB831C19-1EDF-BD5E-6451-DDAAA6C9724D}"/>
                  </a:ext>
                </a:extLst>
              </p:cNvPr>
              <p:cNvSpPr/>
              <p:nvPr/>
            </p:nvSpPr>
            <p:spPr>
              <a:xfrm>
                <a:off x="4785552" y="3298623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A19ED567-4E33-07A8-925A-8646B9866E1B}"/>
                  </a:ext>
                </a:extLst>
              </p:cNvPr>
              <p:cNvSpPr/>
              <p:nvPr/>
            </p:nvSpPr>
            <p:spPr>
              <a:xfrm>
                <a:off x="4694589" y="3095131"/>
                <a:ext cx="38132" cy="4045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107DCCF-4804-9829-178A-F3C17586FB4F}"/>
                </a:ext>
              </a:extLst>
            </p:cNvPr>
            <p:cNvGrpSpPr/>
            <p:nvPr/>
          </p:nvGrpSpPr>
          <p:grpSpPr>
            <a:xfrm>
              <a:off x="828826" y="1657657"/>
              <a:ext cx="83358" cy="409468"/>
              <a:chOff x="1412232" y="2937286"/>
              <a:chExt cx="54944" cy="258192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FF4477E-E736-9CF1-D4F1-24CDC831845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338080" y="3066382"/>
                <a:ext cx="258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A69BDC2-9AC1-E450-182A-A40D77E41F9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428065" y="2976371"/>
                <a:ext cx="26557" cy="516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6E14AA0C-0656-10E6-82EE-382F19D7674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428065" y="3027271"/>
                <a:ext cx="26557" cy="516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9E243F5A-6F1C-942B-83F7-ACC16D03218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424786" y="3078171"/>
                <a:ext cx="26557" cy="516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A0A9C516-AD31-71FC-B678-E2E8DE2127E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424786" y="3132761"/>
                <a:ext cx="26557" cy="516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2905AF15-A233-6E64-DE6C-F3A2AFC4A55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424786" y="2924732"/>
                <a:ext cx="26557" cy="516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28752A5-F268-967B-7CEB-74B8402BB170}"/>
                </a:ext>
              </a:extLst>
            </p:cNvPr>
            <p:cNvGrpSpPr/>
            <p:nvPr/>
          </p:nvGrpSpPr>
          <p:grpSpPr>
            <a:xfrm>
              <a:off x="5904828" y="1958251"/>
              <a:ext cx="395461" cy="296657"/>
              <a:chOff x="1236215" y="4286144"/>
              <a:chExt cx="260661" cy="187058"/>
            </a:xfrm>
          </p:grpSpPr>
          <p:sp>
            <p:nvSpPr>
              <p:cNvPr id="42" name="Isosceles Triangle 41">
                <a:extLst>
                  <a:ext uri="{FF2B5EF4-FFF2-40B4-BE49-F238E27FC236}">
                    <a16:creationId xmlns:a16="http://schemas.microsoft.com/office/drawing/2014/main" id="{8C03DE88-39F1-AA9C-0FF5-6B2F5F740735}"/>
                  </a:ext>
                </a:extLst>
              </p:cNvPr>
              <p:cNvSpPr/>
              <p:nvPr/>
            </p:nvSpPr>
            <p:spPr>
              <a:xfrm>
                <a:off x="1290322" y="4286144"/>
                <a:ext cx="154915" cy="146453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3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2E3D98A-72B9-1785-C5F0-2A41D82C0A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38684" y="4432597"/>
                <a:ext cx="258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D500EFE-09DA-C68E-5627-AFE0E327249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36215" y="4432596"/>
                <a:ext cx="51665" cy="4060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3C8818F7-B23B-6652-7202-88E04A9AEC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87044" y="4432595"/>
                <a:ext cx="51665" cy="4060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F963C4E1-47AB-13B2-C9C3-BEC9D9B75D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1934" y="4432597"/>
                <a:ext cx="51665" cy="4060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57642108-440C-7470-19D4-ED25B4459B3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93546" y="4432597"/>
                <a:ext cx="51665" cy="4060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95120098-D3FF-9B62-3001-7CE2B2B2ECD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37339" y="4432595"/>
                <a:ext cx="51665" cy="4060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BC7C25B-253C-B07D-ABA0-A1A68AA1E644}"/>
                </a:ext>
              </a:extLst>
            </p:cNvPr>
            <p:cNvGrpSpPr/>
            <p:nvPr/>
          </p:nvGrpSpPr>
          <p:grpSpPr>
            <a:xfrm rot="10800000">
              <a:off x="10410039" y="1668838"/>
              <a:ext cx="83358" cy="409468"/>
              <a:chOff x="1412232" y="2937286"/>
              <a:chExt cx="54944" cy="258192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5A90E69C-98BB-635D-5E3D-EC97DEFB1DE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338080" y="3066382"/>
                <a:ext cx="258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F37B81F5-F456-8507-5D2D-FF55F8BDE86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428065" y="2976371"/>
                <a:ext cx="26557" cy="516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578F1EFA-1E39-78AA-D933-7F642E4469D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428065" y="3027271"/>
                <a:ext cx="26557" cy="516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7EDBC772-86A9-5C1B-1D75-E88E2817195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424786" y="3078171"/>
                <a:ext cx="26557" cy="516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C5DE76A4-F643-6534-A7C8-15951196D80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424786" y="3132761"/>
                <a:ext cx="26557" cy="516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CC664BCA-BBB1-298B-1A21-9B5A571B8B5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424786" y="2924732"/>
                <a:ext cx="26557" cy="516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A6F0221-5126-DC25-B2C7-D16044A043AF}"/>
                </a:ext>
              </a:extLst>
            </p:cNvPr>
            <p:cNvSpPr txBox="1"/>
            <p:nvPr/>
          </p:nvSpPr>
          <p:spPr>
            <a:xfrm>
              <a:off x="2078696" y="1500302"/>
              <a:ext cx="643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1" dirty="0"/>
                <a:t>IP</a:t>
              </a:r>
              <a:endParaRPr lang="en-GB" sz="3200" b="1" dirty="0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AE70F56-12C1-DFC9-5ABF-6DA8DA00F399}"/>
                </a:ext>
              </a:extLst>
            </p:cNvPr>
            <p:cNvCxnSpPr>
              <a:cxnSpLocks/>
            </p:cNvCxnSpPr>
            <p:nvPr/>
          </p:nvCxnSpPr>
          <p:spPr>
            <a:xfrm>
              <a:off x="2167767" y="1500302"/>
              <a:ext cx="0" cy="574079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788737D0-2188-6545-A151-8968994FBD3E}"/>
              </a:ext>
            </a:extLst>
          </p:cNvPr>
          <p:cNvGrpSpPr/>
          <p:nvPr/>
        </p:nvGrpSpPr>
        <p:grpSpPr>
          <a:xfrm>
            <a:off x="1227873" y="5066138"/>
            <a:ext cx="9598293" cy="1010968"/>
            <a:chOff x="1562411" y="5150129"/>
            <a:chExt cx="8810658" cy="114776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8F2DFEC2-0C57-AB96-0322-D36C72B9C9E9}"/>
                </a:ext>
              </a:extLst>
            </p:cNvPr>
            <p:cNvGrpSpPr/>
            <p:nvPr/>
          </p:nvGrpSpPr>
          <p:grpSpPr>
            <a:xfrm>
              <a:off x="1625761" y="5158213"/>
              <a:ext cx="8747308" cy="1139681"/>
              <a:chOff x="1439420" y="3764991"/>
              <a:chExt cx="8747308" cy="1199329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E24BCD05-3218-ABC4-AFF3-60C9009A59B3}"/>
                  </a:ext>
                </a:extLst>
              </p:cNvPr>
              <p:cNvSpPr txBox="1"/>
              <p:nvPr/>
            </p:nvSpPr>
            <p:spPr>
              <a:xfrm>
                <a:off x="7816122" y="3764991"/>
                <a:ext cx="950761" cy="5079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rgbClr val="0033A0"/>
                    </a:solidFill>
                  </a:rPr>
                  <a:t>Bellow Stiffener</a:t>
                </a:r>
              </a:p>
            </p:txBody>
          </p: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1C7047D6-091C-F147-4123-25D29913F59F}"/>
                  </a:ext>
                </a:extLst>
              </p:cNvPr>
              <p:cNvGrpSpPr/>
              <p:nvPr/>
            </p:nvGrpSpPr>
            <p:grpSpPr>
              <a:xfrm>
                <a:off x="1439420" y="4086119"/>
                <a:ext cx="8747308" cy="878201"/>
                <a:chOff x="1439420" y="4086119"/>
                <a:chExt cx="8747308" cy="878201"/>
              </a:xfrm>
            </p:grpSpPr>
            <p:pic>
              <p:nvPicPr>
                <p:cNvPr id="79" name="Picture 78">
                  <a:extLst>
                    <a:ext uri="{FF2B5EF4-FFF2-40B4-BE49-F238E27FC236}">
                      <a16:creationId xmlns:a16="http://schemas.microsoft.com/office/drawing/2014/main" id="{3A056F27-5D17-A31D-BEC4-C01881F4F3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73724" y="4362387"/>
                  <a:ext cx="7642093" cy="301665"/>
                </a:xfrm>
                <a:prstGeom prst="rect">
                  <a:avLst/>
                </a:prstGeom>
              </p:spPr>
            </p:pic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EACA82A3-3D7A-4E41-09D9-F3F1C0B78D05}"/>
                    </a:ext>
                  </a:extLst>
                </p:cNvPr>
                <p:cNvGrpSpPr/>
                <p:nvPr/>
              </p:nvGrpSpPr>
              <p:grpSpPr>
                <a:xfrm>
                  <a:off x="5400648" y="4570138"/>
                  <a:ext cx="322400" cy="394182"/>
                  <a:chOff x="2515201" y="608179"/>
                  <a:chExt cx="309562" cy="275698"/>
                </a:xfrm>
              </p:grpSpPr>
              <p:sp>
                <p:nvSpPr>
                  <p:cNvPr id="109" name="Isosceles Triangle 108">
                    <a:extLst>
                      <a:ext uri="{FF2B5EF4-FFF2-40B4-BE49-F238E27FC236}">
                        <a16:creationId xmlns:a16="http://schemas.microsoft.com/office/drawing/2014/main" id="{1D0024AB-7165-8291-653E-49611E36DB99}"/>
                      </a:ext>
                    </a:extLst>
                  </p:cNvPr>
                  <p:cNvSpPr/>
                  <p:nvPr/>
                </p:nvSpPr>
                <p:spPr>
                  <a:xfrm>
                    <a:off x="2577113" y="663270"/>
                    <a:ext cx="185737" cy="165515"/>
                  </a:xfrm>
                  <a:prstGeom prst="triangl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110" name="Straight Connector 109">
                    <a:extLst>
                      <a:ext uri="{FF2B5EF4-FFF2-40B4-BE49-F238E27FC236}">
                        <a16:creationId xmlns:a16="http://schemas.microsoft.com/office/drawing/2014/main" id="{B1336233-DE32-24E1-E5F0-0DDAB7796F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515201" y="828785"/>
                    <a:ext cx="30956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11" name="Oval 110">
                    <a:extLst>
                      <a:ext uri="{FF2B5EF4-FFF2-40B4-BE49-F238E27FC236}">
                        <a16:creationId xmlns:a16="http://schemas.microsoft.com/office/drawing/2014/main" id="{3E2B8437-325E-71E7-0D55-8B0C785B42BA}"/>
                      </a:ext>
                    </a:extLst>
                  </p:cNvPr>
                  <p:cNvSpPr/>
                  <p:nvPr/>
                </p:nvSpPr>
                <p:spPr>
                  <a:xfrm>
                    <a:off x="2545920" y="838158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12" name="Oval 111">
                    <a:extLst>
                      <a:ext uri="{FF2B5EF4-FFF2-40B4-BE49-F238E27FC236}">
                        <a16:creationId xmlns:a16="http://schemas.microsoft.com/office/drawing/2014/main" id="{0168CB2A-CBA5-ED41-C901-D9C43DD2A03C}"/>
                      </a:ext>
                    </a:extLst>
                  </p:cNvPr>
                  <p:cNvSpPr/>
                  <p:nvPr/>
                </p:nvSpPr>
                <p:spPr>
                  <a:xfrm>
                    <a:off x="2624262" y="838158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13" name="Oval 112">
                    <a:extLst>
                      <a:ext uri="{FF2B5EF4-FFF2-40B4-BE49-F238E27FC236}">
                        <a16:creationId xmlns:a16="http://schemas.microsoft.com/office/drawing/2014/main" id="{B0DC7CBE-AFAA-325B-C207-249071254C28}"/>
                      </a:ext>
                    </a:extLst>
                  </p:cNvPr>
                  <p:cNvSpPr/>
                  <p:nvPr/>
                </p:nvSpPr>
                <p:spPr>
                  <a:xfrm>
                    <a:off x="2694271" y="838157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14" name="Oval 113">
                    <a:extLst>
                      <a:ext uri="{FF2B5EF4-FFF2-40B4-BE49-F238E27FC236}">
                        <a16:creationId xmlns:a16="http://schemas.microsoft.com/office/drawing/2014/main" id="{970D6F30-6189-25EB-EC91-82A05B4FA314}"/>
                      </a:ext>
                    </a:extLst>
                  </p:cNvPr>
                  <p:cNvSpPr/>
                  <p:nvPr/>
                </p:nvSpPr>
                <p:spPr>
                  <a:xfrm>
                    <a:off x="2756183" y="838157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15" name="Oval 114">
                    <a:extLst>
                      <a:ext uri="{FF2B5EF4-FFF2-40B4-BE49-F238E27FC236}">
                        <a16:creationId xmlns:a16="http://schemas.microsoft.com/office/drawing/2014/main" id="{42F33D0B-27FF-87BF-91BD-09898E3253C6}"/>
                      </a:ext>
                    </a:extLst>
                  </p:cNvPr>
                  <p:cNvSpPr/>
                  <p:nvPr/>
                </p:nvSpPr>
                <p:spPr>
                  <a:xfrm>
                    <a:off x="2647121" y="608179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81" name="Group 80">
                  <a:extLst>
                    <a:ext uri="{FF2B5EF4-FFF2-40B4-BE49-F238E27FC236}">
                      <a16:creationId xmlns:a16="http://schemas.microsoft.com/office/drawing/2014/main" id="{18B5C807-50CD-5360-E591-ADD9F99D511B}"/>
                    </a:ext>
                  </a:extLst>
                </p:cNvPr>
                <p:cNvGrpSpPr/>
                <p:nvPr/>
              </p:nvGrpSpPr>
              <p:grpSpPr>
                <a:xfrm rot="5400000">
                  <a:off x="1265123" y="4489380"/>
                  <a:ext cx="417202" cy="68608"/>
                  <a:chOff x="1356248" y="3277385"/>
                  <a:chExt cx="258192" cy="54944"/>
                </a:xfrm>
              </p:grpSpPr>
              <p:cxnSp>
                <p:nvCxnSpPr>
                  <p:cNvPr id="103" name="Straight Connector 102">
                    <a:extLst>
                      <a:ext uri="{FF2B5EF4-FFF2-40B4-BE49-F238E27FC236}">
                        <a16:creationId xmlns:a16="http://schemas.microsoft.com/office/drawing/2014/main" id="{ADF99C5E-84AB-5500-BB3C-969BE14E1A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56248" y="3277385"/>
                    <a:ext cx="25819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04" name="Straight Connector 103">
                    <a:extLst>
                      <a:ext uri="{FF2B5EF4-FFF2-40B4-BE49-F238E27FC236}">
                        <a16:creationId xmlns:a16="http://schemas.microsoft.com/office/drawing/2014/main" id="{882C8EC2-D8D4-31C6-1AA3-A7CE0ECDF5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407887" y="3277385"/>
                    <a:ext cx="26557" cy="51665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05" name="Straight Connector 104">
                    <a:extLst>
                      <a:ext uri="{FF2B5EF4-FFF2-40B4-BE49-F238E27FC236}">
                        <a16:creationId xmlns:a16="http://schemas.microsoft.com/office/drawing/2014/main" id="{85E212B4-27BF-E6B0-3F18-DF0FBA5B47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458787" y="3277385"/>
                    <a:ext cx="26557" cy="51665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06" name="Straight Connector 105">
                    <a:extLst>
                      <a:ext uri="{FF2B5EF4-FFF2-40B4-BE49-F238E27FC236}">
                        <a16:creationId xmlns:a16="http://schemas.microsoft.com/office/drawing/2014/main" id="{B4F54D0A-AB00-419C-E02C-E187185452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509687" y="3280664"/>
                    <a:ext cx="26557" cy="51665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07" name="Straight Connector 106">
                    <a:extLst>
                      <a:ext uri="{FF2B5EF4-FFF2-40B4-BE49-F238E27FC236}">
                        <a16:creationId xmlns:a16="http://schemas.microsoft.com/office/drawing/2014/main" id="{277EF768-62C1-2B5C-FAE2-28B0325D18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564277" y="3280664"/>
                    <a:ext cx="26557" cy="51665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D7C4E141-E56F-6C91-BFCD-F39553D1EE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356248" y="3280664"/>
                    <a:ext cx="26557" cy="51665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82" name="Group 81">
                  <a:extLst>
                    <a:ext uri="{FF2B5EF4-FFF2-40B4-BE49-F238E27FC236}">
                      <a16:creationId xmlns:a16="http://schemas.microsoft.com/office/drawing/2014/main" id="{F82FEFBF-6955-4383-C077-2190CAC0EF34}"/>
                    </a:ext>
                  </a:extLst>
                </p:cNvPr>
                <p:cNvGrpSpPr/>
                <p:nvPr/>
              </p:nvGrpSpPr>
              <p:grpSpPr>
                <a:xfrm>
                  <a:off x="8555449" y="4567252"/>
                  <a:ext cx="322400" cy="394182"/>
                  <a:chOff x="2515201" y="608179"/>
                  <a:chExt cx="309562" cy="275698"/>
                </a:xfrm>
              </p:grpSpPr>
              <p:sp>
                <p:nvSpPr>
                  <p:cNvPr id="96" name="Isosceles Triangle 95">
                    <a:extLst>
                      <a:ext uri="{FF2B5EF4-FFF2-40B4-BE49-F238E27FC236}">
                        <a16:creationId xmlns:a16="http://schemas.microsoft.com/office/drawing/2014/main" id="{4ED53B7D-9F4A-5DD3-7C09-3551CBDB6E77}"/>
                      </a:ext>
                    </a:extLst>
                  </p:cNvPr>
                  <p:cNvSpPr/>
                  <p:nvPr/>
                </p:nvSpPr>
                <p:spPr>
                  <a:xfrm>
                    <a:off x="2577113" y="663270"/>
                    <a:ext cx="185737" cy="165515"/>
                  </a:xfrm>
                  <a:prstGeom prst="triangl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97" name="Straight Connector 96">
                    <a:extLst>
                      <a:ext uri="{FF2B5EF4-FFF2-40B4-BE49-F238E27FC236}">
                        <a16:creationId xmlns:a16="http://schemas.microsoft.com/office/drawing/2014/main" id="{56344656-3C83-E70A-66C2-09F3F9728D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515201" y="828785"/>
                    <a:ext cx="30956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98" name="Oval 97">
                    <a:extLst>
                      <a:ext uri="{FF2B5EF4-FFF2-40B4-BE49-F238E27FC236}">
                        <a16:creationId xmlns:a16="http://schemas.microsoft.com/office/drawing/2014/main" id="{9687F549-4206-8305-845A-02EAEE08573D}"/>
                      </a:ext>
                    </a:extLst>
                  </p:cNvPr>
                  <p:cNvSpPr/>
                  <p:nvPr/>
                </p:nvSpPr>
                <p:spPr>
                  <a:xfrm>
                    <a:off x="2545920" y="838158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99" name="Oval 98">
                    <a:extLst>
                      <a:ext uri="{FF2B5EF4-FFF2-40B4-BE49-F238E27FC236}">
                        <a16:creationId xmlns:a16="http://schemas.microsoft.com/office/drawing/2014/main" id="{ABE2D424-8216-1635-831B-56438E1170F5}"/>
                      </a:ext>
                    </a:extLst>
                  </p:cNvPr>
                  <p:cNvSpPr/>
                  <p:nvPr/>
                </p:nvSpPr>
                <p:spPr>
                  <a:xfrm>
                    <a:off x="2624262" y="838158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00" name="Oval 99">
                    <a:extLst>
                      <a:ext uri="{FF2B5EF4-FFF2-40B4-BE49-F238E27FC236}">
                        <a16:creationId xmlns:a16="http://schemas.microsoft.com/office/drawing/2014/main" id="{FE3F5960-47E4-B668-837B-C54A562104B6}"/>
                      </a:ext>
                    </a:extLst>
                  </p:cNvPr>
                  <p:cNvSpPr/>
                  <p:nvPr/>
                </p:nvSpPr>
                <p:spPr>
                  <a:xfrm>
                    <a:off x="2694271" y="838157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01" name="Oval 100">
                    <a:extLst>
                      <a:ext uri="{FF2B5EF4-FFF2-40B4-BE49-F238E27FC236}">
                        <a16:creationId xmlns:a16="http://schemas.microsoft.com/office/drawing/2014/main" id="{660B1CE9-EE54-52CB-948F-6423EF809BF5}"/>
                      </a:ext>
                    </a:extLst>
                  </p:cNvPr>
                  <p:cNvSpPr/>
                  <p:nvPr/>
                </p:nvSpPr>
                <p:spPr>
                  <a:xfrm>
                    <a:off x="2756183" y="838157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02" name="Oval 101">
                    <a:extLst>
                      <a:ext uri="{FF2B5EF4-FFF2-40B4-BE49-F238E27FC236}">
                        <a16:creationId xmlns:a16="http://schemas.microsoft.com/office/drawing/2014/main" id="{C0680DDC-EA57-2995-8A57-3B2FF7EAA7C0}"/>
                      </a:ext>
                    </a:extLst>
                  </p:cNvPr>
                  <p:cNvSpPr/>
                  <p:nvPr/>
                </p:nvSpPr>
                <p:spPr>
                  <a:xfrm>
                    <a:off x="2647121" y="608179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93BBD1EF-9F59-1B9C-71F1-BF418635417B}"/>
                    </a:ext>
                  </a:extLst>
                </p:cNvPr>
                <p:cNvSpPr/>
                <p:nvPr/>
              </p:nvSpPr>
              <p:spPr>
                <a:xfrm>
                  <a:off x="8765752" y="4413178"/>
                  <a:ext cx="193440" cy="214809"/>
                </a:xfrm>
                <a:prstGeom prst="rect">
                  <a:avLst/>
                </a:prstGeom>
                <a:noFill/>
                <a:ln w="1905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sz="320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4" name="Arrow: Bent 83">
                  <a:extLst>
                    <a:ext uri="{FF2B5EF4-FFF2-40B4-BE49-F238E27FC236}">
                      <a16:creationId xmlns:a16="http://schemas.microsoft.com/office/drawing/2014/main" id="{240F5FB0-2CF2-4C88-2DCE-7AAFCEB7A5B1}"/>
                    </a:ext>
                  </a:extLst>
                </p:cNvPr>
                <p:cNvSpPr/>
                <p:nvPr/>
              </p:nvSpPr>
              <p:spPr>
                <a:xfrm rot="5400000">
                  <a:off x="8632429" y="4122723"/>
                  <a:ext cx="301663" cy="228456"/>
                </a:xfrm>
                <a:prstGeom prst="bentArrow">
                  <a:avLst/>
                </a:prstGeom>
                <a:solidFill>
                  <a:srgbClr val="0033A0"/>
                </a:solidFill>
                <a:ln>
                  <a:solidFill>
                    <a:srgbClr val="0033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grpSp>
              <p:nvGrpSpPr>
                <p:cNvPr id="85" name="Group 84">
                  <a:extLst>
                    <a:ext uri="{FF2B5EF4-FFF2-40B4-BE49-F238E27FC236}">
                      <a16:creationId xmlns:a16="http://schemas.microsoft.com/office/drawing/2014/main" id="{0B35ADFC-07EB-B253-6D73-B13B0CE75BD7}"/>
                    </a:ext>
                  </a:extLst>
                </p:cNvPr>
                <p:cNvGrpSpPr/>
                <p:nvPr/>
              </p:nvGrpSpPr>
              <p:grpSpPr>
                <a:xfrm>
                  <a:off x="8935711" y="4599936"/>
                  <a:ext cx="203588" cy="264699"/>
                  <a:chOff x="2515201" y="608179"/>
                  <a:chExt cx="309562" cy="275698"/>
                </a:xfrm>
              </p:grpSpPr>
              <p:sp>
                <p:nvSpPr>
                  <p:cNvPr id="89" name="Isosceles Triangle 88">
                    <a:extLst>
                      <a:ext uri="{FF2B5EF4-FFF2-40B4-BE49-F238E27FC236}">
                        <a16:creationId xmlns:a16="http://schemas.microsoft.com/office/drawing/2014/main" id="{690135FC-9950-A558-9EF3-C272ABF80441}"/>
                      </a:ext>
                    </a:extLst>
                  </p:cNvPr>
                  <p:cNvSpPr/>
                  <p:nvPr/>
                </p:nvSpPr>
                <p:spPr>
                  <a:xfrm>
                    <a:off x="2577113" y="663270"/>
                    <a:ext cx="185737" cy="165515"/>
                  </a:xfrm>
                  <a:prstGeom prst="triangl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6D81C469-99EE-4F88-C59D-2B5334C790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515201" y="828785"/>
                    <a:ext cx="30956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91" name="Oval 90">
                    <a:extLst>
                      <a:ext uri="{FF2B5EF4-FFF2-40B4-BE49-F238E27FC236}">
                        <a16:creationId xmlns:a16="http://schemas.microsoft.com/office/drawing/2014/main" id="{720A667D-677D-CB76-8FCE-B1A1B67B6277}"/>
                      </a:ext>
                    </a:extLst>
                  </p:cNvPr>
                  <p:cNvSpPr/>
                  <p:nvPr/>
                </p:nvSpPr>
                <p:spPr>
                  <a:xfrm>
                    <a:off x="2545920" y="838158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92" name="Oval 91">
                    <a:extLst>
                      <a:ext uri="{FF2B5EF4-FFF2-40B4-BE49-F238E27FC236}">
                        <a16:creationId xmlns:a16="http://schemas.microsoft.com/office/drawing/2014/main" id="{D235E053-33DF-085A-AC2B-F0F4593B4932}"/>
                      </a:ext>
                    </a:extLst>
                  </p:cNvPr>
                  <p:cNvSpPr/>
                  <p:nvPr/>
                </p:nvSpPr>
                <p:spPr>
                  <a:xfrm>
                    <a:off x="2624262" y="838158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93" name="Oval 92">
                    <a:extLst>
                      <a:ext uri="{FF2B5EF4-FFF2-40B4-BE49-F238E27FC236}">
                        <a16:creationId xmlns:a16="http://schemas.microsoft.com/office/drawing/2014/main" id="{BAAC53DB-341B-D482-A60B-A2C9AA4E26C3}"/>
                      </a:ext>
                    </a:extLst>
                  </p:cNvPr>
                  <p:cNvSpPr/>
                  <p:nvPr/>
                </p:nvSpPr>
                <p:spPr>
                  <a:xfrm>
                    <a:off x="2694271" y="838157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94" name="Oval 93">
                    <a:extLst>
                      <a:ext uri="{FF2B5EF4-FFF2-40B4-BE49-F238E27FC236}">
                        <a16:creationId xmlns:a16="http://schemas.microsoft.com/office/drawing/2014/main" id="{2AB5F9EE-8A42-B568-E653-8FD899F964E7}"/>
                      </a:ext>
                    </a:extLst>
                  </p:cNvPr>
                  <p:cNvSpPr/>
                  <p:nvPr/>
                </p:nvSpPr>
                <p:spPr>
                  <a:xfrm>
                    <a:off x="2756183" y="838157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95" name="Oval 94">
                    <a:extLst>
                      <a:ext uri="{FF2B5EF4-FFF2-40B4-BE49-F238E27FC236}">
                        <a16:creationId xmlns:a16="http://schemas.microsoft.com/office/drawing/2014/main" id="{E855E5E7-59E0-28EC-E682-69894D9B47CB}"/>
                      </a:ext>
                    </a:extLst>
                  </p:cNvPr>
                  <p:cNvSpPr/>
                  <p:nvPr/>
                </p:nvSpPr>
                <p:spPr>
                  <a:xfrm>
                    <a:off x="2647121" y="608179"/>
                    <a:ext cx="45719" cy="4571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87" name="Arrow: Left 86">
                  <a:extLst>
                    <a:ext uri="{FF2B5EF4-FFF2-40B4-BE49-F238E27FC236}">
                      <a16:creationId xmlns:a16="http://schemas.microsoft.com/office/drawing/2014/main" id="{91BC89AB-0689-E7BC-AF5C-B23F76DDE0D7}"/>
                    </a:ext>
                  </a:extLst>
                </p:cNvPr>
                <p:cNvSpPr/>
                <p:nvPr/>
              </p:nvSpPr>
              <p:spPr>
                <a:xfrm>
                  <a:off x="9119912" y="4480771"/>
                  <a:ext cx="428173" cy="86190"/>
                </a:xfrm>
                <a:prstGeom prst="leftArrow">
                  <a:avLst/>
                </a:prstGeom>
                <a:solidFill>
                  <a:srgbClr val="0033A0"/>
                </a:solidFill>
                <a:ln>
                  <a:solidFill>
                    <a:srgbClr val="0033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803F8A45-B08C-AFC0-B1D8-E33672C7F60D}"/>
                    </a:ext>
                  </a:extLst>
                </p:cNvPr>
                <p:cNvSpPr txBox="1"/>
                <p:nvPr/>
              </p:nvSpPr>
              <p:spPr>
                <a:xfrm>
                  <a:off x="9164597" y="4162555"/>
                  <a:ext cx="1022131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rgbClr val="0033A0"/>
                      </a:solidFill>
                    </a:rPr>
                    <a:t>P</a:t>
                  </a:r>
                  <a:r>
                    <a:rPr lang="en-US" sz="1600" b="1" baseline="-25000" dirty="0">
                      <a:solidFill>
                        <a:srgbClr val="0033A0"/>
                      </a:solidFill>
                    </a:rPr>
                    <a:t>atm</a:t>
                  </a:r>
                  <a:endParaRPr lang="en-GB" sz="1600" b="1" dirty="0">
                    <a:solidFill>
                      <a:srgbClr val="0033A0"/>
                    </a:solidFill>
                  </a:endParaRPr>
                </a:p>
              </p:txBody>
            </p:sp>
          </p:grpSp>
        </p:grp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9830C60-BFAC-A4B1-C5ED-2775990BA971}"/>
                </a:ext>
              </a:extLst>
            </p:cNvPr>
            <p:cNvSpPr txBox="1"/>
            <p:nvPr/>
          </p:nvSpPr>
          <p:spPr>
            <a:xfrm>
              <a:off x="1562411" y="5150129"/>
              <a:ext cx="7460322" cy="2540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sz="2000" b="1" dirty="0">
                <a:solidFill>
                  <a:srgbClr val="0033A0"/>
                </a:solidFill>
              </a:endParaRPr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7BCE2297-A07D-7EB4-2296-ADC0290F8E72}"/>
              </a:ext>
            </a:extLst>
          </p:cNvPr>
          <p:cNvSpPr txBox="1"/>
          <p:nvPr/>
        </p:nvSpPr>
        <p:spPr>
          <a:xfrm>
            <a:off x="737413" y="987312"/>
            <a:ext cx="9669891" cy="169277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Two main groups of simulations, </a:t>
            </a:r>
            <a:r>
              <a:rPr lang="en-US" sz="2000" b="1" dirty="0" err="1"/>
              <a:t>w.r.t.</a:t>
            </a:r>
            <a:r>
              <a:rPr lang="en-US" sz="2000" b="1" dirty="0"/>
              <a:t> supporting configurations:</a:t>
            </a:r>
          </a:p>
          <a:p>
            <a:pPr algn="l"/>
            <a:endParaRPr lang="en-US" sz="1800" b="1" dirty="0"/>
          </a:p>
          <a:p>
            <a:pPr marL="342900" indent="-342900">
              <a:buAutoNum type="arabicParenR"/>
            </a:pPr>
            <a:r>
              <a:rPr lang="en-US" sz="1800" b="1" dirty="0">
                <a:solidFill>
                  <a:srgbClr val="0033A0"/>
                </a:solidFill>
              </a:rPr>
              <a:t>Assembly of both beam-pipes (with bellows) as installed on IP2.X</a:t>
            </a:r>
          </a:p>
          <a:p>
            <a:pPr marL="895192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Stepped sequence with installation, pump-down, bake-out, and operation loading cases</a:t>
            </a:r>
          </a:p>
          <a:p>
            <a:pPr marL="895192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More accurate; Accounts for bellows’ plastization effects.</a:t>
            </a:r>
            <a:endParaRPr lang="en-GB" sz="1800" dirty="0"/>
          </a:p>
          <a:p>
            <a:pPr marL="952342" lvl="1" indent="-342900">
              <a:buFont typeface="+mj-lt"/>
              <a:buAutoNum type="arabicPeriod"/>
            </a:pPr>
            <a:endParaRPr lang="en-GB" sz="1800" dirty="0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BC4596CB-4DE4-1714-9E67-21EA2948ED52}"/>
              </a:ext>
            </a:extLst>
          </p:cNvPr>
          <p:cNvSpPr txBox="1"/>
          <p:nvPr/>
        </p:nvSpPr>
        <p:spPr>
          <a:xfrm>
            <a:off x="639107" y="4108106"/>
            <a:ext cx="100678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dirty="0">
                <a:solidFill>
                  <a:srgbClr val="0033A0"/>
                </a:solidFill>
              </a:rPr>
              <a:t>2) Beam Pipe Supporting Configuration in Vacuum Acceptance Test</a:t>
            </a:r>
            <a:endParaRPr lang="en-GB" sz="1800" b="1" dirty="0">
              <a:solidFill>
                <a:srgbClr val="0033A0"/>
              </a:solidFill>
            </a:endParaRPr>
          </a:p>
          <a:p>
            <a:pPr marL="952342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Bake-out of acceptance tests is worst case scenario for buckling.</a:t>
            </a:r>
          </a:p>
          <a:p>
            <a:pPr marL="952342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Lower Elasticity Moduli, Greatest Compressive Load</a:t>
            </a:r>
          </a:p>
        </p:txBody>
      </p:sp>
    </p:spTree>
    <p:extLst>
      <p:ext uri="{BB962C8B-B14F-4D97-AF65-F5344CB8AC3E}">
        <p14:creationId xmlns:p14="http://schemas.microsoft.com/office/powerpoint/2010/main" val="169498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09B1A6-DDC5-4777-8EAC-79298E2CD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4300" indent="-457203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133" b="0" dirty="0">
                <a:solidFill>
                  <a:schemeClr val="tx1"/>
                </a:solidFill>
              </a:rPr>
              <a:t>Design Challenges and Approach</a:t>
            </a:r>
          </a:p>
          <a:p>
            <a:pPr marL="354300" indent="-457203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133" b="0" dirty="0">
                <a:solidFill>
                  <a:schemeClr val="tx1"/>
                </a:solidFill>
              </a:rPr>
              <a:t>The ALICE Experiment</a:t>
            </a:r>
          </a:p>
          <a:p>
            <a:pPr marL="354300" indent="-457203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133" b="0" dirty="0">
                <a:solidFill>
                  <a:schemeClr val="tx1"/>
                </a:solidFill>
              </a:rPr>
              <a:t>Overview of Changes During LS3</a:t>
            </a:r>
          </a:p>
          <a:p>
            <a:pPr marL="354300" indent="-457203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133" b="0" dirty="0">
                <a:solidFill>
                  <a:schemeClr val="tx1"/>
                </a:solidFill>
              </a:rPr>
              <a:t>Structural Validation of the New Beam Pipes</a:t>
            </a:r>
            <a:endParaRPr lang="en-US" sz="1868" b="0" dirty="0">
              <a:solidFill>
                <a:schemeClr val="tx1"/>
              </a:solidFill>
            </a:endParaRPr>
          </a:p>
          <a:p>
            <a:pPr marL="354300" indent="-457203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133" b="0" dirty="0">
                <a:solidFill>
                  <a:schemeClr val="tx1"/>
                </a:solidFill>
              </a:rPr>
              <a:t>Vacuum Performance Validation of the New Layout</a:t>
            </a:r>
          </a:p>
          <a:p>
            <a:pPr marL="354300" indent="-457203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133" b="0" dirty="0">
                <a:solidFill>
                  <a:schemeClr val="tx1"/>
                </a:solidFill>
              </a:rPr>
              <a:t>Next Steps</a:t>
            </a:r>
          </a:p>
          <a:p>
            <a:pPr marL="354300" indent="-457203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133" b="0" dirty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89F1E5-7CEB-4028-92DC-48666C525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enorite" panose="00000500000000000000" pitchFamily="2" charset="0"/>
              </a:rPr>
              <a:t>Contents</a:t>
            </a:r>
            <a:endParaRPr lang="en-GB" dirty="0">
              <a:latin typeface="Tenorite" panose="00000500000000000000" pitchFamily="2" charset="0"/>
            </a:endParaRP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CCF4D219-3868-4C20-8B49-5D06D347E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Tenorite" panose="00000500000000000000" pitchFamily="2" charset="0"/>
              </a:rPr>
              <a:t>18/04/2023</a:t>
            </a:r>
            <a:endParaRPr lang="en-US" dirty="0">
              <a:latin typeface="Tenorite" panose="00000500000000000000" pitchFamily="2" charset="0"/>
            </a:endParaRPr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E084575C-D204-48CB-8BE3-0AE3CE8D8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Tenorite" panose="00000500000000000000" pitchFamily="2" charset="0"/>
              </a:rPr>
              <a:t>VSC Seminar | ALICE Experimental Beam Vacuum Layout Upgrade During LS3</a:t>
            </a:r>
            <a:endParaRPr lang="en-US" dirty="0">
              <a:latin typeface="Tenorite" panose="00000500000000000000" pitchFamily="2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5553D-76B7-42D5-9C38-CADF51A3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Tenorite" panose="00000500000000000000" pitchFamily="2" charset="0"/>
              </a:rPr>
              <a:pPr/>
              <a:t>2</a:t>
            </a:fld>
            <a:endParaRPr lang="en-US" dirty="0">
              <a:latin typeface="Tenorite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39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4DDA1333-8F8F-5464-DA1A-2F6043D74BAA}"/>
              </a:ext>
            </a:extLst>
          </p:cNvPr>
          <p:cNvSpPr/>
          <p:nvPr/>
        </p:nvSpPr>
        <p:spPr>
          <a:xfrm>
            <a:off x="142247" y="997124"/>
            <a:ext cx="6947231" cy="5393827"/>
          </a:xfrm>
          <a:prstGeom prst="roundRect">
            <a:avLst>
              <a:gd name="adj" fmla="val 50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16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DD97763-D1CE-8454-2E2F-C6F90998588E}"/>
              </a:ext>
            </a:extLst>
          </p:cNvPr>
          <p:cNvGrpSpPr/>
          <p:nvPr/>
        </p:nvGrpSpPr>
        <p:grpSpPr>
          <a:xfrm>
            <a:off x="7314791" y="997124"/>
            <a:ext cx="4734972" cy="5393827"/>
            <a:chOff x="5486091" y="747843"/>
            <a:chExt cx="3551229" cy="4045370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6D9B000-7443-EFBD-D149-C1C7063CA2EB}"/>
                </a:ext>
              </a:extLst>
            </p:cNvPr>
            <p:cNvSpPr/>
            <p:nvPr/>
          </p:nvSpPr>
          <p:spPr>
            <a:xfrm>
              <a:off x="5486091" y="747843"/>
              <a:ext cx="3551229" cy="4045370"/>
            </a:xfrm>
            <a:prstGeom prst="roundRect">
              <a:avLst>
                <a:gd name="adj" fmla="val 479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/>
            </a:p>
          </p:txBody>
        </p:sp>
        <p:sp>
          <p:nvSpPr>
            <p:cNvPr id="82" name="Title 1">
              <a:extLst>
                <a:ext uri="{FF2B5EF4-FFF2-40B4-BE49-F238E27FC236}">
                  <a16:creationId xmlns:a16="http://schemas.microsoft.com/office/drawing/2014/main" id="{B63B48CF-FD48-8AF2-8CCA-DE42F0C673C0}"/>
                </a:ext>
              </a:extLst>
            </p:cNvPr>
            <p:cNvSpPr txBox="1">
              <a:spLocks/>
            </p:cNvSpPr>
            <p:nvPr/>
          </p:nvSpPr>
          <p:spPr>
            <a:xfrm>
              <a:off x="5664601" y="775063"/>
              <a:ext cx="3196553" cy="491932"/>
            </a:xfrm>
            <a:prstGeom prst="round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700" b="1" kern="1200">
                  <a:solidFill>
                    <a:schemeClr val="tx1"/>
                  </a:solidFill>
                  <a:latin typeface="Calibri" panose="020F0502020204030204" pitchFamily="34" charset="0"/>
                  <a:ea typeface="Source Sans Pro Semibold" panose="020B0603030403020204" pitchFamily="34" charset="0"/>
                  <a:cs typeface="Calibri" panose="020F0502020204030204" pitchFamily="34" charset="0"/>
                </a:defRPr>
              </a:lvl1pPr>
            </a:lstStyle>
            <a:p>
              <a:pPr algn="ctr" defTabSz="914404">
                <a:defRPr/>
              </a:pPr>
              <a:r>
                <a:rPr lang="en-US" sz="2400" dirty="0">
                  <a:solidFill>
                    <a:srgbClr val="003399"/>
                  </a:solidFill>
                  <a:latin typeface="+mn-lt"/>
                </a:rPr>
                <a:t>Buckling Analysis in Acceptance Test Configuration</a:t>
              </a:r>
              <a:endParaRPr lang="en-001" sz="1800" dirty="0">
                <a:solidFill>
                  <a:srgbClr val="003399"/>
                </a:solidFill>
                <a:latin typeface="+mn-lt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21F1241-F3FA-27CD-77E6-84AF9C85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30" y="365127"/>
            <a:ext cx="10963277" cy="578631"/>
          </a:xfrm>
        </p:spPr>
        <p:txBody>
          <a:bodyPr/>
          <a:lstStyle/>
          <a:p>
            <a:r>
              <a:rPr lang="en-US" b="1" dirty="0">
                <a:latin typeface="+mn-lt"/>
              </a:rPr>
              <a:t>Central Beam Pipe Structural Studies</a:t>
            </a:r>
            <a:endParaRPr lang="en-GB" b="1" dirty="0">
              <a:latin typeface="+mn-lt"/>
            </a:endParaRPr>
          </a:p>
        </p:txBody>
      </p:sp>
      <p:graphicFrame>
        <p:nvGraphicFramePr>
          <p:cNvPr id="80" name="Table 35">
            <a:extLst>
              <a:ext uri="{FF2B5EF4-FFF2-40B4-BE49-F238E27FC236}">
                <a16:creationId xmlns:a16="http://schemas.microsoft.com/office/drawing/2014/main" id="{2E708852-3054-4BB1-0EC5-7A08E3AA48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8116439"/>
              </p:ext>
            </p:extLst>
          </p:nvPr>
        </p:nvGraphicFramePr>
        <p:xfrm>
          <a:off x="7791491" y="2483568"/>
          <a:ext cx="3619816" cy="13942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17276">
                  <a:extLst>
                    <a:ext uri="{9D8B030D-6E8A-4147-A177-3AD203B41FA5}">
                      <a16:colId xmlns:a16="http://schemas.microsoft.com/office/drawing/2014/main" val="2648756261"/>
                    </a:ext>
                  </a:extLst>
                </a:gridCol>
                <a:gridCol w="1702540">
                  <a:extLst>
                    <a:ext uri="{9D8B030D-6E8A-4147-A177-3AD203B41FA5}">
                      <a16:colId xmlns:a16="http://schemas.microsoft.com/office/drawing/2014/main" val="3815556950"/>
                    </a:ext>
                  </a:extLst>
                </a:gridCol>
              </a:tblGrid>
              <a:tr h="278856"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/>
                        <a:t>Segment</a:t>
                      </a:r>
                      <a:endParaRPr lang="en-GB" sz="1500" b="1" dirty="0"/>
                    </a:p>
                  </a:txBody>
                  <a:tcPr marL="0" marR="0" marT="48001" marB="0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P</a:t>
                      </a:r>
                      <a:r>
                        <a:rPr lang="en-US" sz="1500" b="1" baseline="-25000" dirty="0"/>
                        <a:t>crit</a:t>
                      </a:r>
                      <a:r>
                        <a:rPr lang="en-US" sz="1500" b="1" dirty="0"/>
                        <a:t> [bar]</a:t>
                      </a:r>
                      <a:endParaRPr lang="en-GB" sz="1500" b="1" dirty="0"/>
                    </a:p>
                  </a:txBody>
                  <a:tcPr marL="0" marR="0" marT="48001" marB="0" anchor="ctr"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258002"/>
                  </a:ext>
                </a:extLst>
              </a:tr>
              <a:tr h="278856"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solidFill>
                            <a:srgbClr val="003399"/>
                          </a:solidFill>
                        </a:rPr>
                        <a:t>Be t=0.5mm</a:t>
                      </a:r>
                      <a:endParaRPr lang="en-GB" sz="1500" b="1" dirty="0">
                        <a:solidFill>
                          <a:srgbClr val="003399"/>
                        </a:solidFill>
                      </a:endParaRPr>
                    </a:p>
                  </a:txBody>
                  <a:tcPr marL="0" marR="0" marT="48001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003399"/>
                          </a:solidFill>
                        </a:rPr>
                        <a:t>24.5</a:t>
                      </a:r>
                      <a:endParaRPr lang="en-GB" sz="1500" b="1" dirty="0">
                        <a:solidFill>
                          <a:srgbClr val="003399"/>
                        </a:solidFill>
                      </a:endParaRPr>
                    </a:p>
                  </a:txBody>
                  <a:tcPr marL="0" marR="0" marT="48001" marB="0" anchor="ctr"/>
                </a:tc>
                <a:extLst>
                  <a:ext uri="{0D108BD9-81ED-4DB2-BD59-A6C34878D82A}">
                    <a16:rowId xmlns:a16="http://schemas.microsoft.com/office/drawing/2014/main" val="2309362249"/>
                  </a:ext>
                </a:extLst>
              </a:tr>
              <a:tr h="278856"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/>
                        <a:t>Be Cone t=0.8 mm</a:t>
                      </a:r>
                      <a:endParaRPr lang="en-GB" sz="1500" b="1" dirty="0"/>
                    </a:p>
                  </a:txBody>
                  <a:tcPr marL="0" marR="0" marT="48001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/>
                        <a:t>43.8</a:t>
                      </a:r>
                      <a:endParaRPr lang="en-GB" sz="1500" b="0" dirty="0"/>
                    </a:p>
                  </a:txBody>
                  <a:tcPr marL="0" marR="0" marT="48001" marB="0" anchor="ctr"/>
                </a:tc>
                <a:extLst>
                  <a:ext uri="{0D108BD9-81ED-4DB2-BD59-A6C34878D82A}">
                    <a16:rowId xmlns:a16="http://schemas.microsoft.com/office/drawing/2014/main" val="791719057"/>
                  </a:ext>
                </a:extLst>
              </a:tr>
              <a:tr h="278856"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/>
                        <a:t>Be Cone t=0.9 mm</a:t>
                      </a:r>
                      <a:endParaRPr lang="en-GB" sz="1500" b="1" dirty="0"/>
                    </a:p>
                  </a:txBody>
                  <a:tcPr marL="0" marR="0" marT="48001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/>
                        <a:t>35</a:t>
                      </a:r>
                      <a:endParaRPr lang="en-GB" sz="1500" b="0" dirty="0"/>
                    </a:p>
                  </a:txBody>
                  <a:tcPr marL="0" marR="0" marT="48001" marB="0" anchor="ctr"/>
                </a:tc>
                <a:extLst>
                  <a:ext uri="{0D108BD9-81ED-4DB2-BD59-A6C34878D82A}">
                    <a16:rowId xmlns:a16="http://schemas.microsoft.com/office/drawing/2014/main" val="3070742176"/>
                  </a:ext>
                </a:extLst>
              </a:tr>
              <a:tr h="278856"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/>
                        <a:t>Be Cone t=1mm</a:t>
                      </a:r>
                      <a:endParaRPr lang="en-GB" sz="1500" b="1" dirty="0"/>
                    </a:p>
                  </a:txBody>
                  <a:tcPr marL="0" marR="0" marT="48001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/>
                        <a:t>35</a:t>
                      </a:r>
                      <a:endParaRPr lang="en-GB" sz="1500" b="0" dirty="0"/>
                    </a:p>
                  </a:txBody>
                  <a:tcPr marL="0" marR="0" marT="48001" marB="0" anchor="ctr"/>
                </a:tc>
                <a:extLst>
                  <a:ext uri="{0D108BD9-81ED-4DB2-BD59-A6C34878D82A}">
                    <a16:rowId xmlns:a16="http://schemas.microsoft.com/office/drawing/2014/main" val="169442106"/>
                  </a:ext>
                </a:extLst>
              </a:tr>
            </a:tbl>
          </a:graphicData>
        </a:graphic>
      </p:graphicFrame>
      <p:sp>
        <p:nvSpPr>
          <p:cNvPr id="109" name="Date Placeholder 108">
            <a:extLst>
              <a:ext uri="{FF2B5EF4-FFF2-40B4-BE49-F238E27FC236}">
                <a16:creationId xmlns:a16="http://schemas.microsoft.com/office/drawing/2014/main" id="{A5AAC51F-A977-A6D9-DF4B-4A66C15E9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18/04/2023</a:t>
            </a:r>
            <a:endParaRPr lang="en-US" dirty="0">
              <a:latin typeface="+mn-lt"/>
            </a:endParaRPr>
          </a:p>
        </p:txBody>
      </p:sp>
      <p:sp>
        <p:nvSpPr>
          <p:cNvPr id="110" name="Footer Placeholder 109">
            <a:extLst>
              <a:ext uri="{FF2B5EF4-FFF2-40B4-BE49-F238E27FC236}">
                <a16:creationId xmlns:a16="http://schemas.microsoft.com/office/drawing/2014/main" id="{C26F8A68-68EA-C9F2-ED0B-EA391D303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+mn-lt"/>
              </a:rPr>
              <a:t>VSC Seminar | ALICE Experimental Beam Vacuum Layout Upgrade During LS3</a:t>
            </a:r>
            <a:endParaRPr lang="en-US" dirty="0">
              <a:latin typeface="+mn-lt"/>
            </a:endParaRPr>
          </a:p>
        </p:txBody>
      </p:sp>
      <p:sp>
        <p:nvSpPr>
          <p:cNvPr id="111" name="Slide Number Placeholder 110">
            <a:extLst>
              <a:ext uri="{FF2B5EF4-FFF2-40B4-BE49-F238E27FC236}">
                <a16:creationId xmlns:a16="http://schemas.microsoft.com/office/drawing/2014/main" id="{950AC465-2409-733B-EE66-1E982656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+mn-lt"/>
              </a:rPr>
              <a:pPr/>
              <a:t>20</a:t>
            </a:fld>
            <a:endParaRPr lang="en-US" dirty="0">
              <a:latin typeface="+mn-lt"/>
            </a:endParaRPr>
          </a:p>
        </p:txBody>
      </p:sp>
      <p:sp>
        <p:nvSpPr>
          <p:cNvPr id="65" name="Arrow: Down 64">
            <a:extLst>
              <a:ext uri="{FF2B5EF4-FFF2-40B4-BE49-F238E27FC236}">
                <a16:creationId xmlns:a16="http://schemas.microsoft.com/office/drawing/2014/main" id="{DBB13D49-5F31-7EC9-E9F5-5F4BDCF81231}"/>
              </a:ext>
            </a:extLst>
          </p:cNvPr>
          <p:cNvSpPr/>
          <p:nvPr/>
        </p:nvSpPr>
        <p:spPr>
          <a:xfrm rot="8269931">
            <a:off x="9326288" y="5920500"/>
            <a:ext cx="145288" cy="295279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16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1A3F349-8660-C566-1E42-9633065E781E}"/>
              </a:ext>
            </a:extLst>
          </p:cNvPr>
          <p:cNvSpPr txBox="1"/>
          <p:nvPr/>
        </p:nvSpPr>
        <p:spPr>
          <a:xfrm>
            <a:off x="9593216" y="5980114"/>
            <a:ext cx="232627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rgbClr val="FFFF00"/>
                </a:solidFill>
              </a:rPr>
              <a:t>P</a:t>
            </a:r>
            <a:r>
              <a:rPr lang="en-US" sz="1600" b="1" baseline="-25000" dirty="0">
                <a:solidFill>
                  <a:srgbClr val="FFFF00"/>
                </a:solidFill>
              </a:rPr>
              <a:t>crit </a:t>
            </a:r>
            <a:r>
              <a:rPr lang="en-US" sz="1600" b="1" dirty="0">
                <a:solidFill>
                  <a:srgbClr val="FFFF00"/>
                </a:solidFill>
              </a:rPr>
              <a:t>≈ 15 bar</a:t>
            </a:r>
            <a:endParaRPr lang="en-GB" sz="1600" b="1" dirty="0">
              <a:solidFill>
                <a:srgbClr val="FFFF0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FF9AAC7-C719-2AFA-F62E-245F381F263D}"/>
              </a:ext>
            </a:extLst>
          </p:cNvPr>
          <p:cNvSpPr txBox="1"/>
          <p:nvPr/>
        </p:nvSpPr>
        <p:spPr>
          <a:xfrm>
            <a:off x="1368155" y="6054521"/>
            <a:ext cx="45624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Natural Frequencies in Operation [Hz]: 52.3, 79, 183, 229.3</a:t>
            </a:r>
            <a:endParaRPr lang="en-GB" sz="1400" b="1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7D33DAB-54A0-CC37-928A-83C30ED5621C}"/>
              </a:ext>
            </a:extLst>
          </p:cNvPr>
          <p:cNvSpPr txBox="1"/>
          <p:nvPr/>
        </p:nvSpPr>
        <p:spPr>
          <a:xfrm>
            <a:off x="-431419" y="934406"/>
            <a:ext cx="787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3399"/>
                </a:solidFill>
              </a:rPr>
              <a:t>Operation</a:t>
            </a:r>
            <a:endParaRPr lang="en-001" sz="2400" b="1" dirty="0">
              <a:solidFill>
                <a:srgbClr val="003399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F1F5F6F-AA66-D76C-CC97-4B94892D3A7B}"/>
              </a:ext>
            </a:extLst>
          </p:cNvPr>
          <p:cNvSpPr txBox="1"/>
          <p:nvPr/>
        </p:nvSpPr>
        <p:spPr>
          <a:xfrm>
            <a:off x="7831067" y="2130086"/>
            <a:ext cx="3559372" cy="344452"/>
          </a:xfrm>
          <a:prstGeom prst="rect">
            <a:avLst/>
          </a:prstGeom>
          <a:noFill/>
          <a:ln>
            <a:noFill/>
          </a:ln>
        </p:spPr>
        <p:txBody>
          <a:bodyPr wrap="none" rtlCol="0" anchor="t" anchorCtr="0">
            <a:noAutofit/>
          </a:bodyPr>
          <a:lstStyle/>
          <a:p>
            <a:pPr algn="ctr"/>
            <a:r>
              <a:rPr lang="en-US" sz="1600" b="1" dirty="0"/>
              <a:t>Linear Local Buckling Analysis</a:t>
            </a:r>
            <a:endParaRPr lang="en-GB" sz="1600" b="1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AFE4F7F-6F37-9630-3E80-BCCE8FBDDBA5}"/>
              </a:ext>
            </a:extLst>
          </p:cNvPr>
          <p:cNvSpPr txBox="1"/>
          <p:nvPr/>
        </p:nvSpPr>
        <p:spPr>
          <a:xfrm>
            <a:off x="7387709" y="4080322"/>
            <a:ext cx="424254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r>
              <a:rPr lang="en-US" sz="1600" dirty="0"/>
              <a:t>Non-Linear Analysis of most critical segment:</a:t>
            </a:r>
            <a:endParaRPr lang="en-GB" sz="16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5B9625A-9FD2-681E-268C-735D20FAF606}"/>
              </a:ext>
            </a:extLst>
          </p:cNvPr>
          <p:cNvGrpSpPr/>
          <p:nvPr/>
        </p:nvGrpSpPr>
        <p:grpSpPr>
          <a:xfrm>
            <a:off x="7822180" y="2777678"/>
            <a:ext cx="4183963" cy="2451557"/>
            <a:chOff x="5817959" y="2069832"/>
            <a:chExt cx="3137972" cy="1838668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94EECBF0-95FC-BDAE-6379-67CFBFC94415}"/>
                </a:ext>
              </a:extLst>
            </p:cNvPr>
            <p:cNvSpPr/>
            <p:nvPr/>
          </p:nvSpPr>
          <p:spPr>
            <a:xfrm>
              <a:off x="5817959" y="2069832"/>
              <a:ext cx="2721115" cy="209511"/>
            </a:xfrm>
            <a:prstGeom prst="rect">
              <a:avLst/>
            </a:prstGeom>
            <a:noFill/>
            <a:ln w="38100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/>
            </a:p>
          </p:txBody>
        </p:sp>
        <p:sp>
          <p:nvSpPr>
            <p:cNvPr id="101" name="Arrow: Curved Left 100">
              <a:extLst>
                <a:ext uri="{FF2B5EF4-FFF2-40B4-BE49-F238E27FC236}">
                  <a16:creationId xmlns:a16="http://schemas.microsoft.com/office/drawing/2014/main" id="{361F149B-719E-A251-2B50-3D9C69E4D765}"/>
                </a:ext>
              </a:extLst>
            </p:cNvPr>
            <p:cNvSpPr/>
            <p:nvPr/>
          </p:nvSpPr>
          <p:spPr>
            <a:xfrm>
              <a:off x="8551181" y="2149463"/>
              <a:ext cx="404750" cy="1759037"/>
            </a:xfrm>
            <a:prstGeom prst="curvedLeftArrow">
              <a:avLst/>
            </a:prstGeom>
            <a:solidFill>
              <a:srgbClr val="003399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C83BA3A-AEA0-1AB7-28CE-F4112DA144F0}"/>
              </a:ext>
            </a:extLst>
          </p:cNvPr>
          <p:cNvSpPr txBox="1"/>
          <p:nvPr/>
        </p:nvSpPr>
        <p:spPr>
          <a:xfrm>
            <a:off x="7790808" y="1719783"/>
            <a:ext cx="42589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cs typeface="Calibri" panose="020F0502020204030204" pitchFamily="34" charset="0"/>
              </a:rPr>
              <a:t>(Bake-Out Expansion : 20 mm [@250</a:t>
            </a:r>
            <a:r>
              <a:rPr lang="en-US" sz="1600" baseline="30000" dirty="0">
                <a:cs typeface="Calibri" panose="020F0502020204030204" pitchFamily="34" charset="0"/>
              </a:rPr>
              <a:t>o</a:t>
            </a:r>
            <a:r>
              <a:rPr lang="en-US" sz="1600" dirty="0">
                <a:cs typeface="Calibri" panose="020F0502020204030204" pitchFamily="34" charset="0"/>
              </a:rPr>
              <a:t>C])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9B103A-0855-5356-1950-D546CB497406}"/>
              </a:ext>
            </a:extLst>
          </p:cNvPr>
          <p:cNvGrpSpPr/>
          <p:nvPr/>
        </p:nvGrpSpPr>
        <p:grpSpPr>
          <a:xfrm>
            <a:off x="983215" y="1465699"/>
            <a:ext cx="5265293" cy="2903305"/>
            <a:chOff x="1230283" y="1257343"/>
            <a:chExt cx="5265293" cy="290330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D40CFE6-0FF3-6D96-3BDA-3AAEAF5A9D31}"/>
                </a:ext>
              </a:extLst>
            </p:cNvPr>
            <p:cNvGrpSpPr/>
            <p:nvPr/>
          </p:nvGrpSpPr>
          <p:grpSpPr>
            <a:xfrm>
              <a:off x="1230283" y="1257343"/>
              <a:ext cx="5265293" cy="2903305"/>
              <a:chOff x="618715" y="1758664"/>
              <a:chExt cx="4663466" cy="2710453"/>
            </a:xfrm>
          </p:grpSpPr>
          <p:pic>
            <p:nvPicPr>
              <p:cNvPr id="4" name="Picture 3" descr="Text&#10;&#10;Description automatically generated">
                <a:extLst>
                  <a:ext uri="{FF2B5EF4-FFF2-40B4-BE49-F238E27FC236}">
                    <a16:creationId xmlns:a16="http://schemas.microsoft.com/office/drawing/2014/main" id="{53A7E6A7-4A92-FB5D-17CA-45C7DD435F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715" y="1758664"/>
                <a:ext cx="4663466" cy="2710453"/>
              </a:xfrm>
              <a:prstGeom prst="roundRect">
                <a:avLst/>
              </a:prstGeom>
              <a:noFill/>
              <a:ln>
                <a:noFill/>
              </a:ln>
            </p:spPr>
          </p:pic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D8BE544-C8D7-B555-08B2-35CA8D300142}"/>
                  </a:ext>
                </a:extLst>
              </p:cNvPr>
              <p:cNvSpPr txBox="1"/>
              <p:nvPr/>
            </p:nvSpPr>
            <p:spPr>
              <a:xfrm>
                <a:off x="618716" y="2110952"/>
                <a:ext cx="3559374" cy="57863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 anchor="t" anchorCtr="0">
                <a:noAutofit/>
              </a:bodyPr>
              <a:lstStyle/>
              <a:p>
                <a:r>
                  <a:rPr lang="en-US" sz="1600" b="1" dirty="0">
                    <a:solidFill>
                      <a:srgbClr val="003399"/>
                    </a:solidFill>
                  </a:rPr>
                  <a:t>Eq. Stress (Von-Mises) - Operation</a:t>
                </a:r>
                <a:endParaRPr lang="en-GB" sz="1600" b="1" dirty="0">
                  <a:solidFill>
                    <a:srgbClr val="003399"/>
                  </a:solidFill>
                </a:endParaRPr>
              </a:p>
            </p:txBody>
          </p:sp>
          <p:pic>
            <p:nvPicPr>
              <p:cNvPr id="8" name="Picture 7" descr="A picture containing diagram&#10;&#10;Description automatically generated">
                <a:extLst>
                  <a:ext uri="{FF2B5EF4-FFF2-40B4-BE49-F238E27FC236}">
                    <a16:creationId xmlns:a16="http://schemas.microsoft.com/office/drawing/2014/main" id="{500360A2-5814-C0A9-F169-2EB364EFF2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49426" b="84784" l="275" r="90000">
                            <a14:foregroundMark x1="98" y1="63765" x2="97706" y2="42713"/>
                            <a14:foregroundMark x1="97706" y1="42713" x2="99490" y2="62247"/>
                            <a14:foregroundMark x1="99490" y1="62247" x2="86314" y2="78036"/>
                            <a14:foregroundMark x1="86314" y1="78036" x2="8647" y2="86640"/>
                            <a14:foregroundMark x1="8647" y1="86640" x2="333" y2="77092"/>
                            <a14:foregroundMark x1="333" y1="77092" x2="275" y2="6376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15" t="45022" r="21682" b="10797"/>
              <a:stretch/>
            </p:blipFill>
            <p:spPr bwMode="auto">
              <a:xfrm rot="20956841">
                <a:off x="2298038" y="3080698"/>
                <a:ext cx="2159635" cy="1012825"/>
              </a:xfrm>
              <a:prstGeom prst="round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3363DB1-9A04-9904-9933-95AE4D1C6DB1}"/>
                </a:ext>
              </a:extLst>
            </p:cNvPr>
            <p:cNvSpPr txBox="1"/>
            <p:nvPr/>
          </p:nvSpPr>
          <p:spPr>
            <a:xfrm>
              <a:off x="4866964" y="3415173"/>
              <a:ext cx="1476104" cy="50927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00B050"/>
              </a:solidFill>
            </a:ln>
          </p:spPr>
          <p:txBody>
            <a:bodyPr wrap="none" rtlCol="0" anchor="ctr" anchorCtr="0">
              <a:noAutofit/>
            </a:bodyPr>
            <a:lstStyle/>
            <a:p>
              <a:r>
                <a:rPr lang="en-US" sz="1600" b="1" dirty="0">
                  <a:solidFill>
                    <a:srgbClr val="00B050"/>
                  </a:solidFill>
                </a:rPr>
                <a:t>Max = 9.1 MPa</a:t>
              </a:r>
              <a:endParaRPr lang="en-GB" sz="16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1DA64FA-EFC1-5CCB-8D0A-CEF6596FC796}"/>
              </a:ext>
            </a:extLst>
          </p:cNvPr>
          <p:cNvGrpSpPr/>
          <p:nvPr/>
        </p:nvGrpSpPr>
        <p:grpSpPr>
          <a:xfrm>
            <a:off x="7791491" y="4489160"/>
            <a:ext cx="3572391" cy="1824473"/>
            <a:chOff x="8232522" y="4747377"/>
            <a:chExt cx="2902634" cy="1523962"/>
          </a:xfrm>
        </p:grpSpPr>
        <p:pic>
          <p:nvPicPr>
            <p:cNvPr id="21" name="Picture 20" descr="Diagram&#10;&#10;Description automatically generated">
              <a:extLst>
                <a:ext uri="{FF2B5EF4-FFF2-40B4-BE49-F238E27FC236}">
                  <a16:creationId xmlns:a16="http://schemas.microsoft.com/office/drawing/2014/main" id="{EC94E8A5-F2CA-D897-AAD4-79201F2D3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2522" y="4747377"/>
              <a:ext cx="2902634" cy="1523962"/>
            </a:xfrm>
            <a:prstGeom prst="roundRect">
              <a:avLst/>
            </a:prstGeom>
            <a:noFill/>
            <a:ln>
              <a:noFill/>
            </a:ln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2DB7423-37C8-24E1-8674-698CF49C0668}"/>
                </a:ext>
              </a:extLst>
            </p:cNvPr>
            <p:cNvSpPr txBox="1"/>
            <p:nvPr/>
          </p:nvSpPr>
          <p:spPr>
            <a:xfrm>
              <a:off x="8238542" y="4771539"/>
              <a:ext cx="2000833" cy="3650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 anchor="t" anchorCtr="0">
              <a:noAutofit/>
            </a:bodyPr>
            <a:lstStyle/>
            <a:p>
              <a:r>
                <a:rPr lang="en-US" sz="1600" b="1" dirty="0">
                  <a:solidFill>
                    <a:srgbClr val="003399"/>
                  </a:solidFill>
                </a:rPr>
                <a:t>Non-linear Buckling</a:t>
              </a:r>
              <a:endParaRPr lang="en-GB" sz="1600" b="1" dirty="0">
                <a:solidFill>
                  <a:srgbClr val="003399"/>
                </a:solidFill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9DAC4DC-0F18-16CA-0FBA-0F95BB1EBF21}"/>
              </a:ext>
            </a:extLst>
          </p:cNvPr>
          <p:cNvSpPr txBox="1"/>
          <p:nvPr/>
        </p:nvSpPr>
        <p:spPr>
          <a:xfrm>
            <a:off x="9920280" y="5715953"/>
            <a:ext cx="1358177" cy="5092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B050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P</a:t>
            </a:r>
            <a:r>
              <a:rPr lang="en-US" sz="1600" b="1" baseline="-25000" dirty="0">
                <a:solidFill>
                  <a:srgbClr val="00B050"/>
                </a:solidFill>
              </a:rPr>
              <a:t>crit</a:t>
            </a:r>
            <a:r>
              <a:rPr lang="en-US" sz="1600" b="1" dirty="0">
                <a:solidFill>
                  <a:srgbClr val="00B050"/>
                </a:solidFill>
              </a:rPr>
              <a:t> = 15 Bar</a:t>
            </a:r>
            <a:endParaRPr lang="en-GB" sz="1600" b="1" dirty="0">
              <a:solidFill>
                <a:srgbClr val="00B050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EC147F5-21D4-C6FE-0924-AA308469AD66}"/>
              </a:ext>
            </a:extLst>
          </p:cNvPr>
          <p:cNvGrpSpPr/>
          <p:nvPr/>
        </p:nvGrpSpPr>
        <p:grpSpPr>
          <a:xfrm>
            <a:off x="189830" y="4611337"/>
            <a:ext cx="6853184" cy="1036281"/>
            <a:chOff x="189830" y="4611337"/>
            <a:chExt cx="6853184" cy="1036281"/>
          </a:xfrm>
        </p:grpSpPr>
        <p:pic>
          <p:nvPicPr>
            <p:cNvPr id="26" name="Picture 25" descr="Chart, line chart&#10;&#10;Description automatically generated">
              <a:extLst>
                <a:ext uri="{FF2B5EF4-FFF2-40B4-BE49-F238E27FC236}">
                  <a16:creationId xmlns:a16="http://schemas.microsoft.com/office/drawing/2014/main" id="{708599BF-BA53-07FC-AD65-89E1D64E25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2" t="56462" r="6393" b="24708"/>
            <a:stretch/>
          </p:blipFill>
          <p:spPr bwMode="auto">
            <a:xfrm>
              <a:off x="279979" y="4612244"/>
              <a:ext cx="6763035" cy="817096"/>
            </a:xfrm>
            <a:prstGeom prst="roundRect">
              <a:avLst/>
            </a:prstGeom>
            <a:noFill/>
            <a:ln>
              <a:noFill/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64EC986-BD9F-F8B7-AB31-99A7F0F968B0}"/>
                </a:ext>
              </a:extLst>
            </p:cNvPr>
            <p:cNvSpPr txBox="1"/>
            <p:nvPr/>
          </p:nvSpPr>
          <p:spPr>
            <a:xfrm>
              <a:off x="279979" y="4611337"/>
              <a:ext cx="2603531" cy="288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 anchor="t" anchorCtr="0">
              <a:noAutofit/>
            </a:bodyPr>
            <a:lstStyle/>
            <a:p>
              <a:r>
                <a:rPr lang="en-US" sz="1400" b="1" dirty="0">
                  <a:solidFill>
                    <a:srgbClr val="003399"/>
                  </a:solidFill>
                </a:rPr>
                <a:t>Beam Pipe Sag - Operation</a:t>
              </a:r>
              <a:endParaRPr lang="en-GB" sz="1400" b="1" dirty="0">
                <a:solidFill>
                  <a:srgbClr val="003399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7C0FFF9-8215-E72D-DB5D-526206C8D58F}"/>
                </a:ext>
              </a:extLst>
            </p:cNvPr>
            <p:cNvGrpSpPr/>
            <p:nvPr/>
          </p:nvGrpSpPr>
          <p:grpSpPr>
            <a:xfrm>
              <a:off x="3078719" y="5063397"/>
              <a:ext cx="299719" cy="239443"/>
              <a:chOff x="1462088" y="1237737"/>
              <a:chExt cx="309562" cy="275698"/>
            </a:xfrm>
          </p:grpSpPr>
          <p:sp>
            <p:nvSpPr>
              <p:cNvPr id="3" name="Isosceles Triangle 2">
                <a:extLst>
                  <a:ext uri="{FF2B5EF4-FFF2-40B4-BE49-F238E27FC236}">
                    <a16:creationId xmlns:a16="http://schemas.microsoft.com/office/drawing/2014/main" id="{8F2AC079-460A-ABE0-B538-221E1D7BA679}"/>
                  </a:ext>
                </a:extLst>
              </p:cNvPr>
              <p:cNvSpPr/>
              <p:nvPr/>
            </p:nvSpPr>
            <p:spPr>
              <a:xfrm>
                <a:off x="1524000" y="1292828"/>
                <a:ext cx="185737" cy="165515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18782516-8240-7E58-4323-B476C0F0C4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62088" y="1458343"/>
                <a:ext cx="30956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AA4E98C-2C50-39AA-17E1-269A76B6F684}"/>
                  </a:ext>
                </a:extLst>
              </p:cNvPr>
              <p:cNvSpPr/>
              <p:nvPr/>
            </p:nvSpPr>
            <p:spPr>
              <a:xfrm>
                <a:off x="1492807" y="1467716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BF8489B1-08B2-C94A-0028-E080E1E4E402}"/>
                  </a:ext>
                </a:extLst>
              </p:cNvPr>
              <p:cNvSpPr/>
              <p:nvPr/>
            </p:nvSpPr>
            <p:spPr>
              <a:xfrm>
                <a:off x="1571149" y="1467716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42018B4-CE26-E390-ACA9-5A3E977A48DD}"/>
                  </a:ext>
                </a:extLst>
              </p:cNvPr>
              <p:cNvSpPr/>
              <p:nvPr/>
            </p:nvSpPr>
            <p:spPr>
              <a:xfrm>
                <a:off x="1641158" y="1467715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E052A446-D111-41DD-9E7F-32F0297D25E1}"/>
                  </a:ext>
                </a:extLst>
              </p:cNvPr>
              <p:cNvSpPr/>
              <p:nvPr/>
            </p:nvSpPr>
            <p:spPr>
              <a:xfrm>
                <a:off x="1703070" y="1467715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753051DD-20FA-E0B2-FF07-E7340BEEE03C}"/>
                  </a:ext>
                </a:extLst>
              </p:cNvPr>
              <p:cNvSpPr/>
              <p:nvPr/>
            </p:nvSpPr>
            <p:spPr>
              <a:xfrm>
                <a:off x="1594008" y="1237737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F30F459F-060D-5B72-5F91-C34047F4AA17}"/>
                </a:ext>
              </a:extLst>
            </p:cNvPr>
            <p:cNvGrpSpPr/>
            <p:nvPr/>
          </p:nvGrpSpPr>
          <p:grpSpPr>
            <a:xfrm>
              <a:off x="6716671" y="5092613"/>
              <a:ext cx="299719" cy="197679"/>
              <a:chOff x="2602301" y="1285286"/>
              <a:chExt cx="224789" cy="148259"/>
            </a:xfrm>
          </p:grpSpPr>
          <p:sp>
            <p:nvSpPr>
              <p:cNvPr id="30" name="Isosceles Triangle 29">
                <a:extLst>
                  <a:ext uri="{FF2B5EF4-FFF2-40B4-BE49-F238E27FC236}">
                    <a16:creationId xmlns:a16="http://schemas.microsoft.com/office/drawing/2014/main" id="{F6409D71-91E2-3A79-A6B2-22B70D0166A9}"/>
                  </a:ext>
                </a:extLst>
              </p:cNvPr>
              <p:cNvSpPr/>
              <p:nvPr/>
            </p:nvSpPr>
            <p:spPr>
              <a:xfrm>
                <a:off x="2647259" y="1285286"/>
                <a:ext cx="134873" cy="107812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C60358D7-09F6-090E-49F8-8AF33EE1CE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02301" y="1393098"/>
                <a:ext cx="22478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4E6E27A-DE99-13F1-0081-2505C39546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47259" y="1393098"/>
                <a:ext cx="23121" cy="380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38F0AA6-30A8-C3C9-9E2B-E63F833A8B3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91574" y="1393098"/>
                <a:ext cx="23121" cy="380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2816FD53-DB2F-E474-6EBF-61549F8FE6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35889" y="1395512"/>
                <a:ext cx="23121" cy="380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B4C8F222-D543-DDB6-A2CE-A03D3D7A7B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83417" y="1395512"/>
                <a:ext cx="23121" cy="380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42EABE66-F728-4446-E1B1-1A242FB11D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02301" y="1395512"/>
                <a:ext cx="23121" cy="380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E2D77E75-50EA-52CA-60C7-B32E1160B59C}"/>
                </a:ext>
              </a:extLst>
            </p:cNvPr>
            <p:cNvGrpSpPr/>
            <p:nvPr/>
          </p:nvGrpSpPr>
          <p:grpSpPr>
            <a:xfrm>
              <a:off x="189830" y="5070701"/>
              <a:ext cx="299719" cy="239443"/>
              <a:chOff x="1462088" y="1237737"/>
              <a:chExt cx="309562" cy="275698"/>
            </a:xfrm>
          </p:grpSpPr>
          <p:sp>
            <p:nvSpPr>
              <p:cNvPr id="53" name="Isosceles Triangle 52">
                <a:extLst>
                  <a:ext uri="{FF2B5EF4-FFF2-40B4-BE49-F238E27FC236}">
                    <a16:creationId xmlns:a16="http://schemas.microsoft.com/office/drawing/2014/main" id="{1E225DC9-7394-A333-492D-97B50A4F3915}"/>
                  </a:ext>
                </a:extLst>
              </p:cNvPr>
              <p:cNvSpPr/>
              <p:nvPr/>
            </p:nvSpPr>
            <p:spPr>
              <a:xfrm>
                <a:off x="1524000" y="1292828"/>
                <a:ext cx="185737" cy="165515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66353FFB-BAB1-FFD7-B438-66F8E5A6C1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62088" y="1458343"/>
                <a:ext cx="30956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91C288C2-C61D-B40E-75EC-5FE3AD011F2B}"/>
                  </a:ext>
                </a:extLst>
              </p:cNvPr>
              <p:cNvSpPr/>
              <p:nvPr/>
            </p:nvSpPr>
            <p:spPr>
              <a:xfrm>
                <a:off x="1492807" y="1467716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9A5ECC57-7328-9932-CC4D-803B0B4D47F7}"/>
                  </a:ext>
                </a:extLst>
              </p:cNvPr>
              <p:cNvSpPr/>
              <p:nvPr/>
            </p:nvSpPr>
            <p:spPr>
              <a:xfrm>
                <a:off x="1571151" y="1467716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BEA87F4-1226-590C-BE14-997AF5F65C91}"/>
                  </a:ext>
                </a:extLst>
              </p:cNvPr>
              <p:cNvSpPr/>
              <p:nvPr/>
            </p:nvSpPr>
            <p:spPr>
              <a:xfrm>
                <a:off x="1641158" y="1467715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1DB3DCF-BD28-6DF6-6EE1-D712DC37F4F7}"/>
                  </a:ext>
                </a:extLst>
              </p:cNvPr>
              <p:cNvSpPr/>
              <p:nvPr/>
            </p:nvSpPr>
            <p:spPr>
              <a:xfrm>
                <a:off x="1703070" y="1467715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D9735280-7DB1-D568-A474-EEE8F3C71D15}"/>
                  </a:ext>
                </a:extLst>
              </p:cNvPr>
              <p:cNvSpPr/>
              <p:nvPr/>
            </p:nvSpPr>
            <p:spPr>
              <a:xfrm>
                <a:off x="1594008" y="1237737"/>
                <a:ext cx="45719" cy="4571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/>
              </a:p>
            </p:txBody>
          </p:sp>
        </p:grpSp>
        <p:sp>
          <p:nvSpPr>
            <p:cNvPr id="61" name="Arrow: Down 60">
              <a:extLst>
                <a:ext uri="{FF2B5EF4-FFF2-40B4-BE49-F238E27FC236}">
                  <a16:creationId xmlns:a16="http://schemas.microsoft.com/office/drawing/2014/main" id="{13CD0025-8C46-D418-4BAA-84C4F1F849A6}"/>
                </a:ext>
              </a:extLst>
            </p:cNvPr>
            <p:cNvSpPr/>
            <p:nvPr/>
          </p:nvSpPr>
          <p:spPr>
            <a:xfrm rot="10800000" flipH="1">
              <a:off x="1318568" y="5218058"/>
              <a:ext cx="127170" cy="295279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C8167AC-BA75-3096-CFB2-345BE8156B69}"/>
                </a:ext>
              </a:extLst>
            </p:cNvPr>
            <p:cNvSpPr txBox="1"/>
            <p:nvPr/>
          </p:nvSpPr>
          <p:spPr>
            <a:xfrm>
              <a:off x="1338365" y="5401397"/>
              <a:ext cx="4370344" cy="24622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00B050"/>
              </a:solidFill>
            </a:ln>
          </p:spPr>
          <p:txBody>
            <a:bodyPr wrap="none" rtlCol="0" anchor="ctr" anchorCtr="0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rgbClr val="00B050"/>
                  </a:solidFill>
                </a:defRPr>
              </a:lvl1pPr>
            </a:lstStyle>
            <a:p>
              <a:r>
                <a:rPr lang="en-US" dirty="0"/>
                <a:t>Maximum Vertical Displacement = 0.06 mm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993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  <p:bldP spid="88" grpId="0"/>
      <p:bldP spid="91" grpId="0"/>
      <p:bldP spid="6" grpId="0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F1241-F3FA-27CD-77E6-84AF9C85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30" y="365127"/>
            <a:ext cx="10963277" cy="578631"/>
          </a:xfrm>
        </p:spPr>
        <p:txBody>
          <a:bodyPr/>
          <a:lstStyle/>
          <a:p>
            <a:r>
              <a:rPr lang="en-US" b="1" dirty="0" err="1"/>
              <a:t>FoCal</a:t>
            </a:r>
            <a:r>
              <a:rPr lang="en-US" b="1" dirty="0"/>
              <a:t> Beam Pipe Structural Studies</a:t>
            </a:r>
            <a:endParaRPr lang="en-GB" b="1" dirty="0"/>
          </a:p>
        </p:txBody>
      </p:sp>
      <p:sp>
        <p:nvSpPr>
          <p:cNvPr id="106" name="Date Placeholder 105">
            <a:extLst>
              <a:ext uri="{FF2B5EF4-FFF2-40B4-BE49-F238E27FC236}">
                <a16:creationId xmlns:a16="http://schemas.microsoft.com/office/drawing/2014/main" id="{5107C07A-F1E7-B637-9763-F522827BF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07" name="Footer Placeholder 106">
            <a:extLst>
              <a:ext uri="{FF2B5EF4-FFF2-40B4-BE49-F238E27FC236}">
                <a16:creationId xmlns:a16="http://schemas.microsoft.com/office/drawing/2014/main" id="{31EABEF0-F5E3-7A06-BCEB-970D0F2A6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108" name="Slide Number Placeholder 107">
            <a:extLst>
              <a:ext uri="{FF2B5EF4-FFF2-40B4-BE49-F238E27FC236}">
                <a16:creationId xmlns:a16="http://schemas.microsoft.com/office/drawing/2014/main" id="{267D929D-048C-F037-0F3A-2339ADF3C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E5AC1D-601C-D3D5-31F7-9F6D084F705E}"/>
              </a:ext>
            </a:extLst>
          </p:cNvPr>
          <p:cNvGrpSpPr/>
          <p:nvPr/>
        </p:nvGrpSpPr>
        <p:grpSpPr>
          <a:xfrm>
            <a:off x="190501" y="992265"/>
            <a:ext cx="11761026" cy="3191182"/>
            <a:chOff x="190501" y="1092578"/>
            <a:chExt cx="11761026" cy="3191182"/>
          </a:xfrm>
        </p:grpSpPr>
        <p:sp>
          <p:nvSpPr>
            <p:cNvPr id="103" name="Rectangle: Rounded Corners 102">
              <a:extLst>
                <a:ext uri="{FF2B5EF4-FFF2-40B4-BE49-F238E27FC236}">
                  <a16:creationId xmlns:a16="http://schemas.microsoft.com/office/drawing/2014/main" id="{4DDA1333-8F8F-5464-DA1A-2F6043D74BAA}"/>
                </a:ext>
              </a:extLst>
            </p:cNvPr>
            <p:cNvSpPr>
              <a:spLocks/>
            </p:cNvSpPr>
            <p:nvPr/>
          </p:nvSpPr>
          <p:spPr>
            <a:xfrm>
              <a:off x="190501" y="1092578"/>
              <a:ext cx="11761026" cy="3191182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2400" b="1" dirty="0">
                  <a:solidFill>
                    <a:srgbClr val="003399"/>
                  </a:solidFill>
                  <a:cs typeface="Calibri" panose="020F0502020204030204" pitchFamily="34" charset="0"/>
                </a:rPr>
                <a:t>Operation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FF9AAC7-C719-2AFA-F62E-245F381F263D}"/>
                </a:ext>
              </a:extLst>
            </p:cNvPr>
            <p:cNvSpPr txBox="1"/>
            <p:nvPr/>
          </p:nvSpPr>
          <p:spPr>
            <a:xfrm>
              <a:off x="3607813" y="3954962"/>
              <a:ext cx="698204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>
                  <a:cs typeface="Calibri" panose="020F0502020204030204" pitchFamily="34" charset="0"/>
                </a:rPr>
                <a:t>Natural Frequencies In Operation [Hz]: 40, 47, 85, 114,…</a:t>
              </a:r>
              <a:endParaRPr lang="en-GB" sz="1600" dirty="0">
                <a:cs typeface="Calibri" panose="020F0502020204030204" pitchFamily="34" charset="0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A40DF24-EE0C-5B56-A40A-D3B8B5B64A37}"/>
                </a:ext>
              </a:extLst>
            </p:cNvPr>
            <p:cNvGrpSpPr/>
            <p:nvPr/>
          </p:nvGrpSpPr>
          <p:grpSpPr>
            <a:xfrm>
              <a:off x="368279" y="1788994"/>
              <a:ext cx="5613422" cy="2075774"/>
              <a:chOff x="8387130" y="-2144217"/>
              <a:chExt cx="6401755" cy="2110335"/>
            </a:xfrm>
          </p:grpSpPr>
          <p:pic>
            <p:nvPicPr>
              <p:cNvPr id="4" name="Picture 3" descr="A picture containing diagram&#10;&#10;Description automatically generated">
                <a:extLst>
                  <a:ext uri="{FF2B5EF4-FFF2-40B4-BE49-F238E27FC236}">
                    <a16:creationId xmlns:a16="http://schemas.microsoft.com/office/drawing/2014/main" id="{F3DD9FA4-C77E-1D2D-9375-1625D998BA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2604" b="26307"/>
              <a:stretch/>
            </p:blipFill>
            <p:spPr bwMode="auto">
              <a:xfrm>
                <a:off x="8387130" y="-1791501"/>
                <a:ext cx="6401755" cy="175761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D8BE544-C8D7-B555-08B2-35CA8D300142}"/>
                  </a:ext>
                </a:extLst>
              </p:cNvPr>
              <p:cNvSpPr txBox="1"/>
              <p:nvPr/>
            </p:nvSpPr>
            <p:spPr>
              <a:xfrm>
                <a:off x="8387130" y="-2144217"/>
                <a:ext cx="6401755" cy="3972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 anchor="t" anchorCtr="0">
                <a:noAutofit/>
              </a:bodyPr>
              <a:lstStyle/>
              <a:p>
                <a:r>
                  <a:rPr lang="en-US" sz="1800" b="1" dirty="0">
                    <a:solidFill>
                      <a:srgbClr val="003399"/>
                    </a:solidFill>
                    <a:cs typeface="Calibri" panose="020F0502020204030204" pitchFamily="34" charset="0"/>
                  </a:rPr>
                  <a:t>Eq. Stress (Von-Mises) – Operation [MPa]</a:t>
                </a:r>
                <a:endParaRPr lang="en-GB" sz="1800" b="1" dirty="0">
                  <a:solidFill>
                    <a:srgbClr val="003399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23E06AF-83D1-DD20-375A-EC50201EE024}"/>
                  </a:ext>
                </a:extLst>
              </p:cNvPr>
              <p:cNvSpPr txBox="1"/>
              <p:nvPr/>
            </p:nvSpPr>
            <p:spPr>
              <a:xfrm>
                <a:off x="12660958" y="-691791"/>
                <a:ext cx="2065571" cy="509271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00B050"/>
                </a:solidFill>
              </a:ln>
            </p:spPr>
            <p:txBody>
              <a:bodyPr wrap="none" rtlCol="0" anchor="ctr" anchorCtr="0">
                <a:noAutofit/>
              </a:bodyPr>
              <a:lstStyle/>
              <a:p>
                <a:pPr algn="ctr"/>
                <a:r>
                  <a:rPr lang="en-US" sz="1800" b="1" dirty="0">
                    <a:solidFill>
                      <a:srgbClr val="00B050"/>
                    </a:solidFill>
                  </a:rPr>
                  <a:t>Max = 4.4 MPa</a:t>
                </a:r>
                <a:endParaRPr lang="en-GB" sz="18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F46CEE3-83EC-A976-6A36-29A18836308B}"/>
                </a:ext>
              </a:extLst>
            </p:cNvPr>
            <p:cNvGrpSpPr/>
            <p:nvPr/>
          </p:nvGrpSpPr>
          <p:grpSpPr>
            <a:xfrm>
              <a:off x="6159479" y="1793712"/>
              <a:ext cx="5613422" cy="2070504"/>
              <a:chOff x="12397446" y="2198245"/>
              <a:chExt cx="6402018" cy="2113041"/>
            </a:xfrm>
          </p:grpSpPr>
          <p:pic>
            <p:nvPicPr>
              <p:cNvPr id="10" name="Picture 9" descr="A picture containing diagram&#10;&#10;Description automatically generated">
                <a:extLst>
                  <a:ext uri="{FF2B5EF4-FFF2-40B4-BE49-F238E27FC236}">
                    <a16:creationId xmlns:a16="http://schemas.microsoft.com/office/drawing/2014/main" id="{F07375B7-A0C3-F846-0331-193C1EA4A9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346" b="25440"/>
              <a:stretch/>
            </p:blipFill>
            <p:spPr bwMode="auto">
              <a:xfrm>
                <a:off x="12397446" y="2583528"/>
                <a:ext cx="6401755" cy="172775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7EA90C0-3873-81E6-D370-8EAB7C1897A9}"/>
                  </a:ext>
                </a:extLst>
              </p:cNvPr>
              <p:cNvSpPr txBox="1"/>
              <p:nvPr/>
            </p:nvSpPr>
            <p:spPr>
              <a:xfrm>
                <a:off x="16510968" y="3633811"/>
                <a:ext cx="2202814" cy="50927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rgbClr val="0033A0"/>
                </a:solidFill>
              </a:ln>
            </p:spPr>
            <p:txBody>
              <a:bodyPr wrap="none" rtlCol="0" anchor="ctr" anchorCtr="0">
                <a:noAutofit/>
              </a:bodyPr>
              <a:lstStyle/>
              <a:p>
                <a:pPr algn="ctr"/>
                <a:r>
                  <a:rPr lang="en-US" sz="1600" b="1" dirty="0">
                    <a:solidFill>
                      <a:srgbClr val="0033A0"/>
                    </a:solidFill>
                  </a:rPr>
                  <a:t>Max Sag = 0.25  mm</a:t>
                </a:r>
                <a:endParaRPr lang="en-GB" sz="1600" b="1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E62E893-D64C-E898-8228-EBBD3CDBFBC2}"/>
                  </a:ext>
                </a:extLst>
              </p:cNvPr>
              <p:cNvSpPr txBox="1"/>
              <p:nvPr/>
            </p:nvSpPr>
            <p:spPr>
              <a:xfrm>
                <a:off x="12397709" y="2198245"/>
                <a:ext cx="6401755" cy="3972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 anchor="t" anchorCtr="0">
                <a:noAutofit/>
              </a:bodyPr>
              <a:lstStyle/>
              <a:p>
                <a:r>
                  <a:rPr lang="da-DK" sz="1800" b="1" dirty="0">
                    <a:solidFill>
                      <a:srgbClr val="003399"/>
                    </a:solidFill>
                    <a:cs typeface="Calibri" panose="020F0502020204030204" pitchFamily="34" charset="0"/>
                  </a:rPr>
                  <a:t>Beam Pipe Sag – Operation [mm]</a:t>
                </a: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E623C54-D75D-AB47-97EF-180B2520ECF4}"/>
              </a:ext>
            </a:extLst>
          </p:cNvPr>
          <p:cNvGrpSpPr/>
          <p:nvPr/>
        </p:nvGrpSpPr>
        <p:grpSpPr>
          <a:xfrm>
            <a:off x="215490" y="4394586"/>
            <a:ext cx="11761023" cy="1959548"/>
            <a:chOff x="190504" y="4496288"/>
            <a:chExt cx="11761023" cy="1959548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FDD97763-D1CE-8454-2E2F-C6F90998588E}"/>
                </a:ext>
              </a:extLst>
            </p:cNvPr>
            <p:cNvGrpSpPr/>
            <p:nvPr/>
          </p:nvGrpSpPr>
          <p:grpSpPr>
            <a:xfrm>
              <a:off x="190504" y="4496288"/>
              <a:ext cx="11761023" cy="1959548"/>
              <a:chOff x="5180572" y="747843"/>
              <a:chExt cx="3856748" cy="4137961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26D9B000-7443-EFBD-D149-C1C7063CA2EB}"/>
                  </a:ext>
                </a:extLst>
              </p:cNvPr>
              <p:cNvSpPr/>
              <p:nvPr/>
            </p:nvSpPr>
            <p:spPr>
              <a:xfrm>
                <a:off x="5180572" y="747843"/>
                <a:ext cx="3856748" cy="4137961"/>
              </a:xfrm>
              <a:prstGeom prst="round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2" name="Title 1">
                <a:extLst>
                  <a:ext uri="{FF2B5EF4-FFF2-40B4-BE49-F238E27FC236}">
                    <a16:creationId xmlns:a16="http://schemas.microsoft.com/office/drawing/2014/main" id="{B63B48CF-FD48-8AF2-8CCA-DE42F0C673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7972" y="975382"/>
                <a:ext cx="1675031" cy="1745830"/>
              </a:xfrm>
              <a:prstGeom prst="round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6858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700" b="1" kern="1200">
                    <a:solidFill>
                      <a:schemeClr val="tx1"/>
                    </a:solidFill>
                    <a:latin typeface="Calibri" panose="020F0502020204030204" pitchFamily="34" charset="0"/>
                    <a:ea typeface="Source Sans Pro Semibold" panose="020B0603030403020204" pitchFamily="34" charset="0"/>
                    <a:cs typeface="Calibri" panose="020F0502020204030204" pitchFamily="34" charset="0"/>
                  </a:defRPr>
                </a:lvl1pPr>
              </a:lstStyle>
              <a:p>
                <a:pPr defTabSz="914404">
                  <a:defRPr/>
                </a:pPr>
                <a:r>
                  <a:rPr lang="en-US" sz="2400" dirty="0">
                    <a:solidFill>
                      <a:srgbClr val="003399"/>
                    </a:solidFill>
                    <a:latin typeface="+mn-lt"/>
                  </a:rPr>
                  <a:t>Buckling Analysis</a:t>
                </a:r>
              </a:p>
              <a:p>
                <a:pPr defTabSz="914404">
                  <a:defRPr/>
                </a:pPr>
                <a:r>
                  <a:rPr lang="en-US" sz="2400" dirty="0">
                    <a:solidFill>
                      <a:srgbClr val="003399"/>
                    </a:solidFill>
                    <a:latin typeface="+mn-lt"/>
                  </a:rPr>
                  <a:t>Acceptance Test Configuration</a:t>
                </a:r>
                <a:endParaRPr lang="en-001" sz="1800" dirty="0">
                  <a:solidFill>
                    <a:srgbClr val="003399"/>
                  </a:solidFill>
                  <a:latin typeface="+mn-lt"/>
                </a:endParaRP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267437B-4AAF-762E-198B-5E131E875114}"/>
                </a:ext>
              </a:extLst>
            </p:cNvPr>
            <p:cNvSpPr txBox="1"/>
            <p:nvPr/>
          </p:nvSpPr>
          <p:spPr>
            <a:xfrm>
              <a:off x="751761" y="6020236"/>
              <a:ext cx="395305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i="1" dirty="0">
                  <a:cs typeface="Calibri" panose="020F0502020204030204" pitchFamily="34" charset="0"/>
                </a:rPr>
                <a:t>(Bake-Out Expansion: 20 mm [@250</a:t>
              </a:r>
              <a:r>
                <a:rPr lang="en-US" sz="1600" i="1" baseline="30000" dirty="0">
                  <a:cs typeface="Calibri" panose="020F0502020204030204" pitchFamily="34" charset="0"/>
                </a:rPr>
                <a:t>o</a:t>
              </a:r>
              <a:r>
                <a:rPr lang="en-US" sz="1600" i="1" dirty="0">
                  <a:cs typeface="Calibri" panose="020F0502020204030204" pitchFamily="34" charset="0"/>
                </a:rPr>
                <a:t>C])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D7A425-3FFE-A61D-8995-E400EBEF5918}"/>
                </a:ext>
              </a:extLst>
            </p:cNvPr>
            <p:cNvGrpSpPr/>
            <p:nvPr/>
          </p:nvGrpSpPr>
          <p:grpSpPr>
            <a:xfrm>
              <a:off x="5557295" y="4630701"/>
              <a:ext cx="5890880" cy="1721342"/>
              <a:chOff x="12391657" y="4917033"/>
              <a:chExt cx="6407807" cy="2169567"/>
            </a:xfrm>
          </p:grpSpPr>
          <p:pic>
            <p:nvPicPr>
              <p:cNvPr id="52" name="Picture 51" descr="Diagram, text&#10;&#10;Description automatically generated">
                <a:extLst>
                  <a:ext uri="{FF2B5EF4-FFF2-40B4-BE49-F238E27FC236}">
                    <a16:creationId xmlns:a16="http://schemas.microsoft.com/office/drawing/2014/main" id="{96B2DBA7-AE6A-83F7-4BBF-0E97D7C2DF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317" b="14092"/>
              <a:stretch/>
            </p:blipFill>
            <p:spPr bwMode="auto">
              <a:xfrm>
                <a:off x="12391657" y="4917033"/>
                <a:ext cx="6407807" cy="216956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5BF6CCC-EEE8-4699-647F-AFB39F2C91D1}"/>
                  </a:ext>
                </a:extLst>
              </p:cNvPr>
              <p:cNvSpPr txBox="1"/>
              <p:nvPr/>
            </p:nvSpPr>
            <p:spPr>
              <a:xfrm>
                <a:off x="17155033" y="6407949"/>
                <a:ext cx="1581441" cy="610399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00B050"/>
                </a:solidFill>
              </a:ln>
            </p:spPr>
            <p:txBody>
              <a:bodyPr wrap="none" rtlCol="0" anchor="ctr" anchorCtr="0">
                <a:noAutofit/>
              </a:bodyPr>
              <a:lstStyle/>
              <a:p>
                <a:pPr algn="ctr"/>
                <a:r>
                  <a:rPr lang="en-US" sz="1800" b="1" dirty="0">
                    <a:solidFill>
                      <a:srgbClr val="00B050"/>
                    </a:solidFill>
                  </a:rPr>
                  <a:t>P</a:t>
                </a:r>
                <a:r>
                  <a:rPr lang="en-US" sz="1800" b="1" baseline="-25000" dirty="0">
                    <a:solidFill>
                      <a:srgbClr val="00B050"/>
                    </a:solidFill>
                  </a:rPr>
                  <a:t>crit</a:t>
                </a:r>
                <a:r>
                  <a:rPr lang="en-US" sz="1800" b="1" dirty="0">
                    <a:solidFill>
                      <a:srgbClr val="00B050"/>
                    </a:solidFill>
                  </a:rPr>
                  <a:t> = 6.6 bar</a:t>
                </a:r>
                <a:endParaRPr lang="en-GB" sz="18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CDCD19-3BFD-FF2C-63DB-9E1C0453E8AD}"/>
                  </a:ext>
                </a:extLst>
              </p:cNvPr>
              <p:cNvSpPr txBox="1"/>
              <p:nvPr/>
            </p:nvSpPr>
            <p:spPr>
              <a:xfrm>
                <a:off x="12391657" y="4917033"/>
                <a:ext cx="5299888" cy="2755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 anchor="t" anchorCtr="0">
                <a:noAutofit/>
              </a:bodyPr>
              <a:lstStyle/>
              <a:p>
                <a:r>
                  <a:rPr lang="en-US" sz="1800" b="1" dirty="0">
                    <a:solidFill>
                      <a:srgbClr val="003399"/>
                    </a:solidFill>
                    <a:cs typeface="Calibri" panose="020F0502020204030204" pitchFamily="34" charset="0"/>
                  </a:rPr>
                  <a:t>Non-linear Buckling – BO during Vac Acceptance</a:t>
                </a:r>
                <a:endParaRPr lang="en-GB" sz="1800" b="1" dirty="0">
                  <a:solidFill>
                    <a:srgbClr val="003399"/>
                  </a:solidFill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473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27079BE-522B-C7C7-7824-81CFB5F6F7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t="5649"/>
          <a:stretch/>
        </p:blipFill>
        <p:spPr>
          <a:xfrm>
            <a:off x="0" y="0"/>
            <a:ext cx="12192000" cy="6498596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01B26F25-F5B7-4CDB-A151-3B8E129BB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725746"/>
            <a:ext cx="11376025" cy="2852737"/>
          </a:xfrm>
        </p:spPr>
        <p:txBody>
          <a:bodyPr/>
          <a:lstStyle/>
          <a:p>
            <a:r>
              <a:rPr lang="en-US" dirty="0"/>
              <a:t>Vacuum Performance Simulations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B84419-7AF9-46A2-ADE4-43212BC4F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DD397-2E79-4E3A-B5C9-BA2B6FF9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0C8F5B-78D9-45B2-A2B8-7B43A0F7D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48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E9F662-24D1-4DB7-8996-18113FA05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382654"/>
            <a:ext cx="11376025" cy="573631"/>
          </a:xfrm>
        </p:spPr>
        <p:txBody>
          <a:bodyPr/>
          <a:lstStyle/>
          <a:p>
            <a:r>
              <a:rPr lang="en-US" dirty="0">
                <a:latin typeface="+mn-lt"/>
              </a:rPr>
              <a:t>Vacuum Performance Simulations</a:t>
            </a:r>
            <a:endParaRPr lang="en-GB" dirty="0"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B6C3E-C3AF-4860-AFD7-AD6225E096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507649"/>
            <a:ext cx="1565001" cy="365125"/>
          </a:xfrm>
        </p:spPr>
        <p:txBody>
          <a:bodyPr/>
          <a:lstStyle/>
          <a:p>
            <a:r>
              <a:rPr lang="en-US">
                <a:latin typeface="+mn-lt"/>
              </a:rPr>
              <a:t>18/04/2023</a:t>
            </a:r>
            <a:endParaRPr lang="en-US" dirty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6CBF3-BC69-4FEE-A0AD-3950EC7AA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5" y="6507649"/>
            <a:ext cx="7798073" cy="365125"/>
          </a:xfrm>
        </p:spPr>
        <p:txBody>
          <a:bodyPr/>
          <a:lstStyle/>
          <a:p>
            <a:r>
              <a:rPr lang="en-GB" dirty="0">
                <a:latin typeface="+mn-lt"/>
              </a:rPr>
              <a:t>VSC Seminar | ALICE Experimental Beam Vacuum Layout Upgrade During LS3</a:t>
            </a:r>
            <a:endParaRPr lang="en-US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913D0-C469-45C4-A3AF-575984D1A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7" y="6507649"/>
            <a:ext cx="681256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latin typeface="+mn-lt"/>
              </a:rPr>
              <a:pPr/>
              <a:t>23</a:t>
            </a:fld>
            <a:endParaRPr lang="en-US" dirty="0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76EF44-3585-4C41-B173-FD6B4015DF47}"/>
              </a:ext>
            </a:extLst>
          </p:cNvPr>
          <p:cNvSpPr txBox="1"/>
          <p:nvPr/>
        </p:nvSpPr>
        <p:spPr>
          <a:xfrm>
            <a:off x="263125" y="1732418"/>
            <a:ext cx="5058480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Different operation scenarios simulated for with different ion pump models and locations.</a:t>
            </a:r>
          </a:p>
          <a:p>
            <a:pPr algn="just"/>
            <a:endParaRPr lang="en-GB" sz="1600" kern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With the suppression of the sector valve assembly,  vacuum performance improved for all configurations.</a:t>
            </a:r>
          </a:p>
          <a:p>
            <a:pPr algn="just"/>
            <a:endParaRPr lang="en-GB" sz="1600" kern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1600" b="1" u="sng" kern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1600" b="1" u="sng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Preferred Choice: </a:t>
            </a:r>
          </a:p>
          <a:p>
            <a:pPr algn="just"/>
            <a:r>
              <a:rPr lang="en-GB" sz="160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Two 20 l/s ion pumps (VPIXD) upstream of the magnet:</a:t>
            </a:r>
          </a:p>
          <a:p>
            <a:pPr marL="838203" lvl="1" indent="-228601" algn="just">
              <a:buFont typeface="Wingdings" panose="05000000000000000000" pitchFamily="2" charset="2"/>
              <a:buChar char="ü"/>
            </a:pPr>
            <a:r>
              <a:rPr lang="en-GB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Improved vacuum performance.</a:t>
            </a:r>
          </a:p>
          <a:p>
            <a:pPr marL="838203" lvl="1" indent="-228601" algn="just">
              <a:buFont typeface="Wingdings" panose="05000000000000000000" pitchFamily="2" charset="2"/>
              <a:buChar char="ü"/>
            </a:pPr>
            <a:r>
              <a:rPr lang="en-GB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Unclutters the area new the new FoCal detector.</a:t>
            </a:r>
          </a:p>
          <a:p>
            <a:pPr marL="838203" lvl="1" indent="-228601" algn="just">
              <a:buFont typeface="Wingdings" panose="05000000000000000000" pitchFamily="2" charset="2"/>
              <a:buChar char="ü"/>
            </a:pPr>
            <a:r>
              <a:rPr lang="en-GB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System redundancy in case of failure.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AA1646-E7F6-5F88-2503-BAAE1423AA9F}"/>
              </a:ext>
            </a:extLst>
          </p:cNvPr>
          <p:cNvSpPr txBox="1"/>
          <p:nvPr/>
        </p:nvSpPr>
        <p:spPr>
          <a:xfrm>
            <a:off x="338112" y="5369785"/>
            <a:ext cx="1144590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kern="1400" dirty="0">
                <a:cs typeface="Times New Roman" panose="02020603050405020304" pitchFamily="18" charset="0"/>
              </a:rPr>
              <a:t>Pressure profile calculated for all operation stages accounting for dynamic effects with the new version of VASCO.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kern="1400" dirty="0">
                <a:cs typeface="Times New Roman" panose="02020603050405020304" pitchFamily="18" charset="0"/>
              </a:rPr>
              <a:t>Approximate photon flux obtained with </a:t>
            </a:r>
            <a:r>
              <a:rPr lang="en-US" sz="1600" b="1" kern="1400" dirty="0" err="1">
                <a:cs typeface="Times New Roman" panose="02020603050405020304" pitchFamily="18" charset="0"/>
              </a:rPr>
              <a:t>SynRad</a:t>
            </a:r>
            <a:r>
              <a:rPr lang="en-US" sz="1600" b="1" kern="1400" dirty="0"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kern="1400" dirty="0">
                <a:cs typeface="Times New Roman" panose="02020603050405020304" pitchFamily="18" charset="0"/>
              </a:rPr>
              <a:t>Same Input parameters used for HL-LHC simulations (EDMS 2694563)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kern="1400" dirty="0">
              <a:cs typeface="Times New Roman" panose="02020603050405020304" pitchFamily="18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1434FF77-4C32-4DB5-BD45-2143AB170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411417"/>
              </p:ext>
            </p:extLst>
          </p:nvPr>
        </p:nvGraphicFramePr>
        <p:xfrm>
          <a:off x="5749531" y="1365134"/>
          <a:ext cx="6179344" cy="3851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7493FB6-400D-64CF-AE56-2931AC2C36F8}"/>
              </a:ext>
            </a:extLst>
          </p:cNvPr>
          <p:cNvSpPr txBox="1"/>
          <p:nvPr/>
        </p:nvSpPr>
        <p:spPr>
          <a:xfrm>
            <a:off x="8975235" y="363177"/>
            <a:ext cx="2953640" cy="667234"/>
          </a:xfrm>
          <a:prstGeom prst="rect">
            <a:avLst/>
          </a:prstGeom>
          <a:solidFill>
            <a:schemeClr val="bg1"/>
          </a:solidFill>
          <a:ln>
            <a:solidFill>
              <a:srgbClr val="0033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68" b="1" dirty="0">
                <a:solidFill>
                  <a:srgbClr val="0033A0"/>
                </a:solidFill>
              </a:rPr>
              <a:t>Full Report Under Review</a:t>
            </a:r>
          </a:p>
          <a:p>
            <a:pPr algn="ctr"/>
            <a:r>
              <a:rPr lang="en-GB" sz="1868" b="1" dirty="0">
                <a:solidFill>
                  <a:srgbClr val="0033A0"/>
                </a:solidFill>
              </a:rPr>
              <a:t>EDMS 2883307     </a:t>
            </a:r>
          </a:p>
        </p:txBody>
      </p:sp>
    </p:spTree>
    <p:extLst>
      <p:ext uri="{BB962C8B-B14F-4D97-AF65-F5344CB8AC3E}">
        <p14:creationId xmlns:p14="http://schemas.microsoft.com/office/powerpoint/2010/main" val="376389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A1FC0D-9A32-4C87-B36C-121D19755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Expected Pressure Profile</a:t>
            </a:r>
            <a:endParaRPr lang="en-GB" dirty="0">
              <a:latin typeface="+mn-lt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8803AFE-6541-4C54-A841-AB2134A88B3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48" y="1301126"/>
            <a:ext cx="5726832" cy="344962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CA0FF-21C7-44C7-B8AC-47B418974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18/04/2023</a:t>
            </a:r>
            <a:endParaRPr lang="en-US" dirty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610C2-E587-4103-8DCC-B338BEAEF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VSC Seminar | ALICE Experimental Beam Vacuum Layout Upgrade During LS3</a:t>
            </a:r>
            <a:endParaRPr lang="en-US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9A557-2DBB-44AD-8C19-C59791F17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+mn-lt"/>
              </a:rPr>
              <a:pPr/>
              <a:t>24</a:t>
            </a:fld>
            <a:endParaRPr lang="en-US" dirty="0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935607-031F-4575-9037-FBE921509695}"/>
              </a:ext>
            </a:extLst>
          </p:cNvPr>
          <p:cNvSpPr txBox="1"/>
          <p:nvPr/>
        </p:nvSpPr>
        <p:spPr>
          <a:xfrm>
            <a:off x="197936" y="5025238"/>
            <a:ext cx="11796133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264"/>
              </a:spcBef>
              <a:spcAft>
                <a:spcPts val="264"/>
              </a:spcAft>
              <a:buFont typeface="Arial" panose="020B0604020202020204" pitchFamily="34" charset="0"/>
              <a:buChar char="•"/>
            </a:pPr>
            <a:r>
              <a:rPr lang="en-US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1600" kern="1400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is the dominant gas in the central region (-7 to +15m), where the pressure is at or below the 10</a:t>
            </a:r>
            <a:r>
              <a:rPr lang="en-US" sz="1600" kern="1400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-12 </a:t>
            </a:r>
            <a:r>
              <a:rPr lang="en-US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mbar range. </a:t>
            </a:r>
          </a:p>
          <a:p>
            <a:pPr marL="342900" indent="-342900" algn="just">
              <a:spcBef>
                <a:spcPts val="264"/>
              </a:spcBef>
              <a:spcAft>
                <a:spcPts val="264"/>
              </a:spcAft>
              <a:buFont typeface="Arial" panose="020B0604020202020204" pitchFamily="34" charset="0"/>
              <a:buChar char="•"/>
            </a:pPr>
            <a:r>
              <a:rPr lang="en-US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600" kern="1400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dominates in the VAX sectors and IP extremities, with maximum pressures in the 10</a:t>
            </a:r>
            <a:r>
              <a:rPr lang="en-US" sz="1600" kern="1400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-11 </a:t>
            </a:r>
            <a:r>
              <a:rPr lang="en-US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mbar range.</a:t>
            </a:r>
          </a:p>
          <a:p>
            <a:pPr marL="342900" indent="-342900" algn="just">
              <a:spcBef>
                <a:spcPts val="264"/>
              </a:spcBef>
              <a:spcAft>
                <a:spcPts val="264"/>
              </a:spcAft>
              <a:buFont typeface="Arial" panose="020B0604020202020204" pitchFamily="34" charset="0"/>
              <a:buChar char="•"/>
            </a:pPr>
            <a:r>
              <a:rPr lang="en-US" sz="160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No vacuum stability problems are expected.</a:t>
            </a:r>
          </a:p>
          <a:p>
            <a:pPr marL="342900" indent="-342900" algn="just">
              <a:spcBef>
                <a:spcPts val="264"/>
              </a:spcBef>
              <a:spcAft>
                <a:spcPts val="264"/>
              </a:spcAft>
              <a:buFont typeface="Arial" panose="020B0604020202020204" pitchFamily="34" charset="0"/>
              <a:buChar char="•"/>
            </a:pPr>
            <a:r>
              <a:rPr lang="en-US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Simulations of pump-down and </a:t>
            </a:r>
            <a:r>
              <a:rPr lang="en-US" sz="1600" kern="1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degradated</a:t>
            </a:r>
            <a:r>
              <a:rPr lang="en-US" sz="16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neg performance available in the spare slide.</a:t>
            </a:r>
            <a:endParaRPr lang="en-GB" sz="1600" kern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6485B2-84D7-FD62-F6D2-7D768D8A50F3}"/>
              </a:ext>
            </a:extLst>
          </p:cNvPr>
          <p:cNvSpPr txBox="1"/>
          <p:nvPr/>
        </p:nvSpPr>
        <p:spPr>
          <a:xfrm>
            <a:off x="104372" y="997643"/>
            <a:ext cx="6182360" cy="379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68" b="1" kern="1400" dirty="0">
                <a:solidFill>
                  <a:srgbClr val="00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Static Pressure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23A2944-454D-15FB-28C2-C00E69EAB25D}"/>
              </a:ext>
            </a:extLst>
          </p:cNvPr>
          <p:cNvGrpSpPr/>
          <p:nvPr/>
        </p:nvGrpSpPr>
        <p:grpSpPr>
          <a:xfrm>
            <a:off x="6096002" y="712603"/>
            <a:ext cx="6297733" cy="4038537"/>
            <a:chOff x="4628516" y="1017912"/>
            <a:chExt cx="4723300" cy="302890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C7F7B1-CBC0-CA0D-8D88-308C10F2AE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8516" y="1459597"/>
              <a:ext cx="4289244" cy="258721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62348D7-630D-4825-F772-CF4E2C0B154C}"/>
                </a:ext>
              </a:extLst>
            </p:cNvPr>
            <p:cNvSpPr txBox="1"/>
            <p:nvPr/>
          </p:nvSpPr>
          <p:spPr>
            <a:xfrm>
              <a:off x="4715047" y="1017912"/>
              <a:ext cx="4636769" cy="454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868" b="1" kern="1400" dirty="0">
                  <a:solidFill>
                    <a:srgbClr val="003399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Pressure with nominal HL-LHC beam</a:t>
              </a:r>
            </a:p>
            <a:p>
              <a:pPr algn="ctr"/>
              <a:r>
                <a:rPr lang="en-GB" sz="1468" b="1" kern="1400" dirty="0">
                  <a:solidFill>
                    <a:srgbClr val="003399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(After Complete Conditioning)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1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B5297DA-BC13-AE20-2665-69EDA59BC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21F349-83A1-A624-735C-E53CC613B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746148-1EEF-81BD-C2D8-EF3C2D056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8DC4B7-33D4-851E-1059-1DF415301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7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DC6B7-23FD-43FA-A789-B4CFCC623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001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8A3FA70-8261-4955-8DD3-5CE1C943D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867574"/>
            <a:ext cx="11376027" cy="4608513"/>
          </a:xfrm>
        </p:spPr>
        <p:txBody>
          <a:bodyPr/>
          <a:lstStyle/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A new vertex detector (ITS3) and a new forward calorimeter (FoCal) require the upgrade of the IP2.X vacuum sector during LS3. The key changes are:</a:t>
            </a:r>
          </a:p>
          <a:p>
            <a:pPr marL="990900" lvl="2" indent="-342900" algn="just">
              <a:spcBef>
                <a:spcPts val="0"/>
              </a:spcBef>
              <a:spcAft>
                <a:spcPts val="400"/>
              </a:spcAft>
            </a:pPr>
            <a:r>
              <a:rPr lang="en-US" sz="1800" dirty="0"/>
              <a:t>Suppression of the sector valve assembly between IP2.X and A1L2.X</a:t>
            </a:r>
          </a:p>
          <a:p>
            <a:pPr marL="990900" lvl="2" indent="-342900" algn="just">
              <a:spcBef>
                <a:spcPts val="0"/>
              </a:spcBef>
              <a:spcAft>
                <a:spcPts val="400"/>
              </a:spcAft>
            </a:pPr>
            <a:r>
              <a:rPr lang="en-US" sz="1800" dirty="0"/>
              <a:t>A new central beam pipe, with a complex geometry and made almost entirely of Beryllium</a:t>
            </a:r>
          </a:p>
          <a:p>
            <a:pPr marL="990900" lvl="2" indent="-342900" algn="just">
              <a:spcBef>
                <a:spcPts val="0"/>
              </a:spcBef>
              <a:spcAft>
                <a:spcPts val="400"/>
              </a:spcAft>
            </a:pPr>
            <a:r>
              <a:rPr lang="en-US" sz="1800" dirty="0"/>
              <a:t>A new aluminum beam pipe with an integrated bellow in the FoCal region of the detector</a:t>
            </a:r>
          </a:p>
          <a:p>
            <a:pPr marL="990900" lvl="2" indent="-342900" algn="just">
              <a:spcBef>
                <a:spcPts val="0"/>
              </a:spcBef>
              <a:spcAft>
                <a:spcPts val="400"/>
              </a:spcAft>
            </a:pPr>
            <a:endParaRPr lang="en-US" sz="1800" dirty="0"/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The proposed design is valid from the structural and vacuum stability points of view. </a:t>
            </a:r>
            <a:r>
              <a:rPr lang="en-US" sz="1800" b="0" dirty="0"/>
              <a:t> With the suppression of the sector valve assembly, there will be a substantial reduction of the residual gas density at the level of the IP.</a:t>
            </a:r>
            <a:endParaRPr lang="en-GB" sz="1800" dirty="0"/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442ABB5-145C-49DF-8AF7-92F600983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F343E6E-F055-4EEB-BE66-3F6B8B039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7E4979-8CB5-4B1E-AD2C-69E471FE3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3840" y="6356355"/>
            <a:ext cx="668565" cy="36512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E227B4-1351-455D-2E4F-900EC55F4C69}"/>
              </a:ext>
            </a:extLst>
          </p:cNvPr>
          <p:cNvSpPr txBox="1">
            <a:spLocks/>
          </p:cNvSpPr>
          <p:nvPr/>
        </p:nvSpPr>
        <p:spPr>
          <a:xfrm>
            <a:off x="438650" y="3973361"/>
            <a:ext cx="11753348" cy="4608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4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Tenorite" panose="00000500000000000000" pitchFamily="2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1pPr>
            <a:lvl2pPr marL="323852" indent="-324001" algn="l" defTabSz="914404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2pPr>
            <a:lvl3pPr marL="648002" indent="-324001" algn="l" defTabSz="914404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Tenorite" panose="00000500000000000000" pitchFamily="2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3pPr>
            <a:lvl4pPr marL="972004" indent="-324001" algn="l" defTabSz="914404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4pPr>
            <a:lvl5pPr marL="2057406" indent="-228601" algn="l" defTabSz="914404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6" indent="-228601" algn="l" defTabSz="914404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10" indent="-228601" algn="l" defTabSz="914404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10" indent="-228601" algn="l" defTabSz="914404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11" indent="-228601" algn="l" defTabSz="914404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Invitation to tender for beryllium chamber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Detailed design of new instrumented assemblies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Detailed design of new supports </a:t>
            </a:r>
            <a:r>
              <a:rPr lang="en-US" sz="1200" b="0" i="1" dirty="0"/>
              <a:t>(</a:t>
            </a:r>
            <a:r>
              <a:rPr lang="en-US" sz="1600" b="0" i="1" dirty="0"/>
              <a:t>Interface with experiment -&gt; Design in collaboration with the ALICE team)</a:t>
            </a:r>
            <a:endParaRPr lang="en-US" sz="2000" b="0" i="1" dirty="0"/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Detailed analysis of installation procedure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Design of Installation Tooling (Central Beam Pipe Installation Frame, Temporary Supports,…)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Detailed design of a bake-out solution (BO Oven or Light Heating Jackets)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Investigate the feasibility of a new GIS on the A-Side of the UX25.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C79B286-9E19-AED3-52B8-B84111D0CDFB}"/>
              </a:ext>
            </a:extLst>
          </p:cNvPr>
          <p:cNvSpPr txBox="1">
            <a:spLocks/>
          </p:cNvSpPr>
          <p:nvPr/>
        </p:nvSpPr>
        <p:spPr>
          <a:xfrm>
            <a:off x="407986" y="3392809"/>
            <a:ext cx="11376025" cy="5420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1" b="1" kern="1200">
                <a:solidFill>
                  <a:srgbClr val="003399"/>
                </a:solidFill>
                <a:latin typeface="Tenorite" panose="00000500000000000000" pitchFamily="2" charset="0"/>
                <a:ea typeface="Microsoft GothicNeo" panose="020B0500000101010101" pitchFamily="34" charset="-127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Next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72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B672FC5-F9BD-5E1C-D5F3-72E003204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attention!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AB0C28-3005-56C1-CE99-24A2D340E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75E207-86D9-507A-3C98-E240EAE84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10D8E-15B6-2DE6-9F26-162D63320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87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9A92752-840C-4296-912D-E103BD35C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E4133-96A4-47BA-9CC0-ADD990162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F0E8F-643F-44E2-99FF-C17A0964E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528A7-91C7-4026-B4EB-C1AAFB148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84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30E6F-160B-6DBE-0159-E2359D354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070138-198B-5655-5D14-93C57296C1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3DB11-DC4F-9B80-6BE8-E3B375E6F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7BB06-6A4E-518E-EFB3-6EF05CB88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CB2C84-65B4-7A2C-AFDF-854BE4D2D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49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AD944F8-21E5-D7D8-4D5C-8315D2A44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approach an Experiment’s Beam Vacuum Layout Change?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7D5B9F-3B4C-95F0-802E-095E28DD9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13A9F4-E574-1F55-441D-B62F4B613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559AFF-6553-2828-7656-67FD3D4D7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71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E88CA97-F7F8-3987-E561-6E6C36B72B46}"/>
              </a:ext>
            </a:extLst>
          </p:cNvPr>
          <p:cNvSpPr/>
          <p:nvPr/>
        </p:nvSpPr>
        <p:spPr>
          <a:xfrm>
            <a:off x="129696" y="912756"/>
            <a:ext cx="11918597" cy="2358723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16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A271F4-ED90-5AC2-0512-F333EFA84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444" y="274345"/>
            <a:ext cx="11376027" cy="472713"/>
          </a:xfrm>
        </p:spPr>
        <p:txBody>
          <a:bodyPr/>
          <a:lstStyle/>
          <a:p>
            <a:r>
              <a:rPr lang="en-US" dirty="0"/>
              <a:t>Other Changes to the Forward Region</a:t>
            </a:r>
            <a:endParaRPr lang="en-00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9841C1-5E53-4636-01EE-56BF3DDC0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42E3EB-3786-C60B-C19A-6333E80E2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VSC Seminar | ALICE Experimental Beam Vacuum Layout Upgrade During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84C7CE-921E-7F3A-4162-C4D0156D4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5E4DE8C1-3C55-AFCA-F54D-BBADBCF9FD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711" y="998731"/>
            <a:ext cx="11904579" cy="2261207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CFD9673-01BA-B6CE-9F76-95871ED014C5}"/>
              </a:ext>
            </a:extLst>
          </p:cNvPr>
          <p:cNvCxnSpPr>
            <a:cxnSpLocks/>
          </p:cNvCxnSpPr>
          <p:nvPr/>
        </p:nvCxnSpPr>
        <p:spPr>
          <a:xfrm flipV="1">
            <a:off x="11522283" y="2128756"/>
            <a:ext cx="0" cy="481409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D694F89F-B388-88B9-7543-0F4CC75D8E7F}"/>
              </a:ext>
            </a:extLst>
          </p:cNvPr>
          <p:cNvGrpSpPr/>
          <p:nvPr/>
        </p:nvGrpSpPr>
        <p:grpSpPr>
          <a:xfrm>
            <a:off x="2730794" y="2276495"/>
            <a:ext cx="1460541" cy="769409"/>
            <a:chOff x="2730787" y="2276488"/>
            <a:chExt cx="1460543" cy="769407"/>
          </a:xfrm>
        </p:grpSpPr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C5920A2B-ADDA-845A-0F9D-B57DB21BF7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1260" y="2276488"/>
              <a:ext cx="0" cy="437298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2FEFBBE-065D-EF78-A67E-D1FFFA74362A}"/>
                </a:ext>
              </a:extLst>
            </p:cNvPr>
            <p:cNvSpPr txBox="1"/>
            <p:nvPr/>
          </p:nvSpPr>
          <p:spPr>
            <a:xfrm>
              <a:off x="2870720" y="2737863"/>
              <a:ext cx="1320610" cy="308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1" b="1" dirty="0">
                  <a:solidFill>
                    <a:srgbClr val="003399"/>
                  </a:solidFill>
                </a:rPr>
                <a:t>Suppression of pumping valve</a:t>
              </a: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2FD6903C-7AFE-694F-DCA6-0033ADEB37FC}"/>
                </a:ext>
              </a:extLst>
            </p:cNvPr>
            <p:cNvSpPr/>
            <p:nvPr/>
          </p:nvSpPr>
          <p:spPr>
            <a:xfrm>
              <a:off x="2730787" y="2737867"/>
              <a:ext cx="261517" cy="281413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3</a:t>
              </a:r>
            </a:p>
          </p:txBody>
        </p:sp>
      </p:grpSp>
      <p:sp>
        <p:nvSpPr>
          <p:cNvPr id="94" name="Title 6">
            <a:extLst>
              <a:ext uri="{FF2B5EF4-FFF2-40B4-BE49-F238E27FC236}">
                <a16:creationId xmlns:a16="http://schemas.microsoft.com/office/drawing/2014/main" id="{C4514B8E-C0BF-D309-12E3-D0CAE80AA1B9}"/>
              </a:ext>
            </a:extLst>
          </p:cNvPr>
          <p:cNvSpPr txBox="1">
            <a:spLocks/>
          </p:cNvSpPr>
          <p:nvPr/>
        </p:nvSpPr>
        <p:spPr>
          <a:xfrm>
            <a:off x="210444" y="971915"/>
            <a:ext cx="11376027" cy="4419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25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23" dirty="0">
                <a:solidFill>
                  <a:srgbClr val="003399"/>
                </a:solidFill>
              </a:rPr>
              <a:t>RUN3 (LS2):</a:t>
            </a:r>
            <a:endParaRPr lang="en-001" sz="2923" dirty="0">
              <a:solidFill>
                <a:srgbClr val="003399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C19CE3-4342-6339-3C2B-399FBB3D24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2858" y="6173058"/>
            <a:ext cx="4245747" cy="2910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55092A3-FA5B-071B-7344-0B97B4E3DB1C}"/>
              </a:ext>
            </a:extLst>
          </p:cNvPr>
          <p:cNvSpPr/>
          <p:nvPr/>
        </p:nvSpPr>
        <p:spPr>
          <a:xfrm>
            <a:off x="134487" y="3358554"/>
            <a:ext cx="11904579" cy="274651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16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8D014F-E852-939B-3291-FA111DA5C52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184" y="3358558"/>
            <a:ext cx="11584195" cy="2240967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EB73089-2EF7-1941-0468-E9C49284888D}"/>
              </a:ext>
            </a:extLst>
          </p:cNvPr>
          <p:cNvGrpSpPr/>
          <p:nvPr/>
        </p:nvGrpSpPr>
        <p:grpSpPr>
          <a:xfrm>
            <a:off x="7620644" y="3382924"/>
            <a:ext cx="1764333" cy="219174"/>
            <a:chOff x="7918250" y="913109"/>
            <a:chExt cx="1850712" cy="231455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21D50F7-8DFC-F53D-8718-15C854232200}"/>
                </a:ext>
              </a:extLst>
            </p:cNvPr>
            <p:cNvCxnSpPr/>
            <p:nvPr/>
          </p:nvCxnSpPr>
          <p:spPr>
            <a:xfrm>
              <a:off x="8022541" y="1144564"/>
              <a:ext cx="1746421" cy="0"/>
            </a:xfrm>
            <a:prstGeom prst="line">
              <a:avLst/>
            </a:prstGeom>
            <a:ln w="38100">
              <a:solidFill>
                <a:srgbClr val="00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B3F1FDC-3F73-F3CF-6A50-F62A32AB295A}"/>
                </a:ext>
              </a:extLst>
            </p:cNvPr>
            <p:cNvSpPr txBox="1"/>
            <p:nvPr/>
          </p:nvSpPr>
          <p:spPr>
            <a:xfrm>
              <a:off x="7918250" y="913109"/>
              <a:ext cx="1809882" cy="19501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rgbClr val="003399"/>
                  </a:solidFill>
                </a:rPr>
                <a:t>New Forward Calorimeter</a:t>
              </a:r>
              <a:endParaRPr lang="en-001" sz="1200" b="1" dirty="0">
                <a:solidFill>
                  <a:srgbClr val="003399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7FA79E0-4D19-C4EC-E8E1-8EB13EBCBFA3}"/>
              </a:ext>
            </a:extLst>
          </p:cNvPr>
          <p:cNvGrpSpPr/>
          <p:nvPr/>
        </p:nvGrpSpPr>
        <p:grpSpPr>
          <a:xfrm>
            <a:off x="6936056" y="2128748"/>
            <a:ext cx="2392833" cy="3796319"/>
            <a:chOff x="5202034" y="1596560"/>
            <a:chExt cx="1794627" cy="284723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B90ED9D-9706-2F3C-EEA5-001A11D1EEA8}"/>
                </a:ext>
              </a:extLst>
            </p:cNvPr>
            <p:cNvGrpSpPr/>
            <p:nvPr/>
          </p:nvGrpSpPr>
          <p:grpSpPr>
            <a:xfrm>
              <a:off x="5578245" y="1596560"/>
              <a:ext cx="1356876" cy="627403"/>
              <a:chOff x="5578245" y="1596560"/>
              <a:chExt cx="1356876" cy="62740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72FA7834-4DA8-0110-10B0-2CF05739CA0D}"/>
                  </a:ext>
                </a:extLst>
              </p:cNvPr>
              <p:cNvGrpSpPr/>
              <p:nvPr/>
            </p:nvGrpSpPr>
            <p:grpSpPr>
              <a:xfrm>
                <a:off x="5634772" y="1596560"/>
                <a:ext cx="1300349" cy="627403"/>
                <a:chOff x="10424296" y="2553876"/>
                <a:chExt cx="1733798" cy="836537"/>
              </a:xfrm>
            </p:grpSpPr>
            <p:cxnSp>
              <p:nvCxnSpPr>
                <p:cNvPr id="72" name="Straight Arrow Connector 71">
                  <a:extLst>
                    <a:ext uri="{FF2B5EF4-FFF2-40B4-BE49-F238E27FC236}">
                      <a16:creationId xmlns:a16="http://schemas.microsoft.com/office/drawing/2014/main" id="{792D544C-157E-3628-10FC-3720D3C1D1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424296" y="2553876"/>
                  <a:ext cx="0" cy="437299"/>
                </a:xfrm>
                <a:prstGeom prst="straightConnector1">
                  <a:avLst/>
                </a:prstGeom>
                <a:ln w="5715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CE1A4E27-D206-94B9-04A1-47AFCDC230F4}"/>
                    </a:ext>
                  </a:extLst>
                </p:cNvPr>
                <p:cNvSpPr txBox="1"/>
                <p:nvPr/>
              </p:nvSpPr>
              <p:spPr>
                <a:xfrm>
                  <a:off x="10610443" y="3082381"/>
                  <a:ext cx="1547651" cy="3080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1" b="1" dirty="0">
                      <a:solidFill>
                        <a:srgbClr val="003399"/>
                      </a:solidFill>
                    </a:rPr>
                    <a:t>Assembly Suppression:</a:t>
                  </a:r>
                </a:p>
                <a:p>
                  <a:pPr algn="ctr"/>
                  <a:r>
                    <a:rPr lang="en-US" sz="1001" b="1" dirty="0">
                      <a:solidFill>
                        <a:srgbClr val="003399"/>
                      </a:solidFill>
                    </a:rPr>
                    <a:t>VGRB; VGI;VPI</a:t>
                  </a:r>
                </a:p>
              </p:txBody>
            </p:sp>
          </p:grp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6FD361F8-9093-649A-9249-65C979A0DF1E}"/>
                  </a:ext>
                </a:extLst>
              </p:cNvPr>
              <p:cNvSpPr/>
              <p:nvPr/>
            </p:nvSpPr>
            <p:spPr>
              <a:xfrm>
                <a:off x="5578245" y="1998376"/>
                <a:ext cx="196138" cy="211060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2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976F5B0-52A0-1D3F-69D3-D95573A98C59}"/>
                </a:ext>
              </a:extLst>
            </p:cNvPr>
            <p:cNvGrpSpPr/>
            <p:nvPr/>
          </p:nvGrpSpPr>
          <p:grpSpPr>
            <a:xfrm>
              <a:off x="5202034" y="3307020"/>
              <a:ext cx="1794627" cy="1136778"/>
              <a:chOff x="10313717" y="1977081"/>
              <a:chExt cx="2509980" cy="1600624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04E7ECE-3DA8-3C71-9CBC-631EB6D1175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830213" y="1977081"/>
                <a:ext cx="1272" cy="567999"/>
              </a:xfrm>
              <a:prstGeom prst="straightConnector1">
                <a:avLst/>
              </a:prstGeom>
              <a:solidFill>
                <a:srgbClr val="00B050"/>
              </a:solidFill>
              <a:ln w="571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A5A0141-FCCA-6CF9-0B7A-F086B270F043}"/>
                  </a:ext>
                </a:extLst>
              </p:cNvPr>
              <p:cNvSpPr txBox="1"/>
              <p:nvPr/>
            </p:nvSpPr>
            <p:spPr>
              <a:xfrm>
                <a:off x="10313717" y="2927123"/>
                <a:ext cx="2509980" cy="6505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001" b="1" dirty="0">
                    <a:solidFill>
                      <a:srgbClr val="003399"/>
                    </a:solidFill>
                  </a:rPr>
                  <a:t>New warm module:</a:t>
                </a:r>
              </a:p>
              <a:p>
                <a:pPr marL="458802" lvl="1" indent="-171449">
                  <a:buFont typeface="Arial" panose="020B0604020202020204" pitchFamily="34" charset="0"/>
                  <a:buChar char="•"/>
                </a:pPr>
                <a:r>
                  <a:rPr lang="en-US" sz="1001" b="1" dirty="0">
                    <a:solidFill>
                      <a:srgbClr val="003399"/>
                    </a:solidFill>
                  </a:rPr>
                  <a:t>Transition from ID63 to 80</a:t>
                </a:r>
              </a:p>
              <a:p>
                <a:pPr marL="458802" lvl="1" indent="-171449">
                  <a:buFont typeface="Arial" panose="020B0604020202020204" pitchFamily="34" charset="0"/>
                  <a:buChar char="•"/>
                </a:pPr>
                <a:r>
                  <a:rPr lang="en-US" sz="1001" b="1" dirty="0">
                    <a:solidFill>
                      <a:srgbClr val="003399"/>
                    </a:solidFill>
                  </a:rPr>
                  <a:t>New fixed support to be optimized.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45CA6F8B-AD7E-DF6D-2CAE-EEC3F47F647C}"/>
                  </a:ext>
                </a:extLst>
              </p:cNvPr>
              <p:cNvSpPr/>
              <p:nvPr/>
            </p:nvSpPr>
            <p:spPr>
              <a:xfrm>
                <a:off x="10693053" y="2591232"/>
                <a:ext cx="274320" cy="29718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2</a:t>
                </a:r>
              </a:p>
            </p:txBody>
          </p:sp>
        </p:grp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529E805-DA88-B2AB-6F9F-188A4A886139}"/>
              </a:ext>
            </a:extLst>
          </p:cNvPr>
          <p:cNvCxnSpPr>
            <a:cxnSpLocks/>
          </p:cNvCxnSpPr>
          <p:nvPr/>
        </p:nvCxnSpPr>
        <p:spPr>
          <a:xfrm flipV="1">
            <a:off x="3706475" y="4674196"/>
            <a:ext cx="0" cy="472261"/>
          </a:xfrm>
          <a:prstGeom prst="straightConnector1">
            <a:avLst/>
          </a:prstGeom>
          <a:solidFill>
            <a:srgbClr val="00B050"/>
          </a:solidFill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C8834A2-D311-15D3-D103-47F1E7D3383F}"/>
              </a:ext>
            </a:extLst>
          </p:cNvPr>
          <p:cNvGrpSpPr/>
          <p:nvPr/>
        </p:nvGrpSpPr>
        <p:grpSpPr>
          <a:xfrm>
            <a:off x="8639437" y="1061102"/>
            <a:ext cx="3460455" cy="4854378"/>
            <a:chOff x="6479577" y="795823"/>
            <a:chExt cx="2595341" cy="364078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4FAA10E-4570-FA88-ED6E-85C2DA2E359A}"/>
                </a:ext>
              </a:extLst>
            </p:cNvPr>
            <p:cNvGrpSpPr/>
            <p:nvPr/>
          </p:nvGrpSpPr>
          <p:grpSpPr>
            <a:xfrm>
              <a:off x="6479577" y="795823"/>
              <a:ext cx="2488984" cy="1431521"/>
              <a:chOff x="6479577" y="795823"/>
              <a:chExt cx="2488984" cy="1431521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5CEA44E3-B819-97E0-6A50-C8607361C44F}"/>
                  </a:ext>
                </a:extLst>
              </p:cNvPr>
              <p:cNvSpPr txBox="1"/>
              <p:nvPr/>
            </p:nvSpPr>
            <p:spPr>
              <a:xfrm>
                <a:off x="7355238" y="1996319"/>
                <a:ext cx="1613323" cy="2310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001" b="1" dirty="0">
                    <a:solidFill>
                      <a:srgbClr val="003399"/>
                    </a:solidFill>
                  </a:rPr>
                  <a:t>Suppression of the sector valve and 2 bellows with RF inserts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A1E3B6E-AF1F-06BF-1906-305A94279227}"/>
                  </a:ext>
                </a:extLst>
              </p:cNvPr>
              <p:cNvSpPr/>
              <p:nvPr/>
            </p:nvSpPr>
            <p:spPr>
              <a:xfrm>
                <a:off x="7149807" y="2004868"/>
                <a:ext cx="196138" cy="211060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1</a:t>
                </a:r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82A7A5C-A181-0A02-0A57-AF777F11F3B0}"/>
                  </a:ext>
                </a:extLst>
              </p:cNvPr>
              <p:cNvGrpSpPr/>
              <p:nvPr/>
            </p:nvGrpSpPr>
            <p:grpSpPr>
              <a:xfrm>
                <a:off x="6479577" y="795823"/>
                <a:ext cx="2004124" cy="548063"/>
                <a:chOff x="6479577" y="795823"/>
                <a:chExt cx="2004124" cy="548063"/>
              </a:xfrm>
            </p:grpSpPr>
            <p:cxnSp>
              <p:nvCxnSpPr>
                <p:cNvPr id="60" name="Straight Arrow Connector 59">
                  <a:extLst>
                    <a:ext uri="{FF2B5EF4-FFF2-40B4-BE49-F238E27FC236}">
                      <a16:creationId xmlns:a16="http://schemas.microsoft.com/office/drawing/2014/main" id="{71CDF671-87CE-A5D6-CCD9-BA178D48C2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58528" y="1024988"/>
                  <a:ext cx="0" cy="318898"/>
                </a:xfrm>
                <a:prstGeom prst="straightConnector1">
                  <a:avLst/>
                </a:prstGeom>
                <a:ln w="5715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6AF2D5D0-3C63-75C9-D0BD-5ED508C01008}"/>
                    </a:ext>
                  </a:extLst>
                </p:cNvPr>
                <p:cNvSpPr txBox="1"/>
                <p:nvPr/>
              </p:nvSpPr>
              <p:spPr>
                <a:xfrm>
                  <a:off x="6479580" y="838494"/>
                  <a:ext cx="2004121" cy="11551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1" b="1" dirty="0">
                      <a:solidFill>
                        <a:srgbClr val="003399"/>
                      </a:solidFill>
                    </a:rPr>
                    <a:t>Suppression of the ID 80 Beam Pipe</a:t>
                  </a: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ED66C8EB-A2D7-4D97-B573-7C4E88329F5A}"/>
                    </a:ext>
                  </a:extLst>
                </p:cNvPr>
                <p:cNvSpPr/>
                <p:nvPr/>
              </p:nvSpPr>
              <p:spPr>
                <a:xfrm>
                  <a:off x="6479577" y="795823"/>
                  <a:ext cx="196138" cy="211060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800" b="1" dirty="0"/>
                    <a:t>1</a:t>
                  </a:r>
                </a:p>
              </p:txBody>
            </p:sp>
          </p:grp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FD49F4C-C3C5-34A3-3B81-2ECED99E1639}"/>
                </a:ext>
              </a:extLst>
            </p:cNvPr>
            <p:cNvGrpSpPr/>
            <p:nvPr/>
          </p:nvGrpSpPr>
          <p:grpSpPr>
            <a:xfrm>
              <a:off x="7077228" y="3279345"/>
              <a:ext cx="1997690" cy="1157262"/>
              <a:chOff x="9822800" y="1977081"/>
              <a:chExt cx="2793987" cy="1629463"/>
            </a:xfrm>
          </p:grpSpPr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B5E2F00D-F757-32F5-5181-5793EDD222C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830213" y="1977081"/>
                <a:ext cx="1272" cy="567999"/>
              </a:xfrm>
              <a:prstGeom prst="straightConnector1">
                <a:avLst/>
              </a:prstGeom>
              <a:solidFill>
                <a:srgbClr val="00B050"/>
              </a:solidFill>
              <a:ln w="571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BFEBF0F-445F-7395-6199-F5C5082EB83B}"/>
                  </a:ext>
                </a:extLst>
              </p:cNvPr>
              <p:cNvSpPr txBox="1"/>
              <p:nvPr/>
            </p:nvSpPr>
            <p:spPr>
              <a:xfrm>
                <a:off x="9822800" y="2955963"/>
                <a:ext cx="2793987" cy="6505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001" b="1" dirty="0">
                    <a:solidFill>
                      <a:srgbClr val="003399"/>
                    </a:solidFill>
                  </a:rPr>
                  <a:t>New </a:t>
                </a:r>
                <a:r>
                  <a:rPr lang="en-US" sz="1001" b="1" dirty="0" err="1">
                    <a:solidFill>
                      <a:srgbClr val="003399"/>
                    </a:solidFill>
                  </a:rPr>
                  <a:t>FoCal</a:t>
                </a:r>
                <a:r>
                  <a:rPr lang="en-US" sz="1001" b="1" dirty="0">
                    <a:solidFill>
                      <a:srgbClr val="003399"/>
                    </a:solidFill>
                  </a:rPr>
                  <a:t> Beam-Pipe:</a:t>
                </a:r>
              </a:p>
              <a:p>
                <a:pPr marL="458802" lvl="1" indent="-171449">
                  <a:buFont typeface="Arial" panose="020B0604020202020204" pitchFamily="34" charset="0"/>
                  <a:buChar char="•"/>
                </a:pPr>
                <a:r>
                  <a:rPr lang="en-US" sz="1001" b="1" dirty="0">
                    <a:solidFill>
                      <a:srgbClr val="003399"/>
                    </a:solidFill>
                  </a:rPr>
                  <a:t>1mm thick Al with ID 58mm</a:t>
                </a:r>
              </a:p>
              <a:p>
                <a:pPr marL="458802" lvl="1" indent="-171449">
                  <a:buFont typeface="Arial" panose="020B0604020202020204" pitchFamily="34" charset="0"/>
                  <a:buChar char="•"/>
                </a:pPr>
                <a:r>
                  <a:rPr lang="en-US" sz="1001" b="1" dirty="0">
                    <a:solidFill>
                      <a:srgbClr val="003399"/>
                    </a:solidFill>
                  </a:rPr>
                  <a:t>Integrated below.</a:t>
                </a:r>
              </a:p>
              <a:p>
                <a:pPr marL="458802" lvl="1" indent="-171449">
                  <a:buFont typeface="Arial" panose="020B0604020202020204" pitchFamily="34" charset="0"/>
                  <a:buChar char="•"/>
                </a:pPr>
                <a:r>
                  <a:rPr lang="en-US" sz="1001" b="1" dirty="0">
                    <a:solidFill>
                      <a:srgbClr val="003399"/>
                    </a:solidFill>
                  </a:rPr>
                  <a:t>Transition to ID58/ ID63 mm on flange.</a:t>
                </a: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44F36D3-BBB1-6BA5-B88C-B8B65086A2C3}"/>
                  </a:ext>
                </a:extLst>
              </p:cNvPr>
              <p:cNvSpPr/>
              <p:nvPr/>
            </p:nvSpPr>
            <p:spPr>
              <a:xfrm>
                <a:off x="10693053" y="2591232"/>
                <a:ext cx="274320" cy="29718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/>
                  <a:t>1</a:t>
                </a:r>
              </a:p>
            </p:txBody>
          </p:sp>
        </p:grpSp>
      </p:grpSp>
      <p:sp>
        <p:nvSpPr>
          <p:cNvPr id="93" name="Title 6">
            <a:extLst>
              <a:ext uri="{FF2B5EF4-FFF2-40B4-BE49-F238E27FC236}">
                <a16:creationId xmlns:a16="http://schemas.microsoft.com/office/drawing/2014/main" id="{C51D6F64-AD4E-BC26-568C-ED72FB5B0461}"/>
              </a:ext>
            </a:extLst>
          </p:cNvPr>
          <p:cNvSpPr txBox="1">
            <a:spLocks/>
          </p:cNvSpPr>
          <p:nvPr/>
        </p:nvSpPr>
        <p:spPr>
          <a:xfrm>
            <a:off x="210444" y="3411601"/>
            <a:ext cx="11376027" cy="4419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25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23" u="sng" dirty="0">
                <a:solidFill>
                  <a:srgbClr val="003399"/>
                </a:solidFill>
              </a:rPr>
              <a:t>RUN4 (LS3):</a:t>
            </a:r>
            <a:endParaRPr lang="en-001" sz="2923" u="sng" dirty="0">
              <a:solidFill>
                <a:srgbClr val="003399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7330AB3-0EDE-62E8-B6E0-31A138484886}"/>
              </a:ext>
            </a:extLst>
          </p:cNvPr>
          <p:cNvGrpSpPr/>
          <p:nvPr/>
        </p:nvGrpSpPr>
        <p:grpSpPr>
          <a:xfrm>
            <a:off x="2961739" y="5088160"/>
            <a:ext cx="1585900" cy="623289"/>
            <a:chOff x="2221301" y="3816119"/>
            <a:chExt cx="1189426" cy="46746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815AB6A-4DB5-ED8F-D3DD-18961C5D0D40}"/>
                </a:ext>
              </a:extLst>
            </p:cNvPr>
            <p:cNvSpPr txBox="1"/>
            <p:nvPr/>
          </p:nvSpPr>
          <p:spPr>
            <a:xfrm>
              <a:off x="2508676" y="3881343"/>
              <a:ext cx="902051" cy="3465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1" b="1" dirty="0">
                  <a:solidFill>
                    <a:srgbClr val="003399"/>
                  </a:solidFill>
                </a:rPr>
                <a:t>Pumping Configuration </a:t>
              </a:r>
              <a:r>
                <a:rPr lang="en-US" sz="1001" b="1" dirty="0" err="1">
                  <a:solidFill>
                    <a:srgbClr val="003399"/>
                  </a:solidFill>
                </a:rPr>
                <a:t>Optimisation</a:t>
              </a:r>
              <a:endParaRPr lang="en-US" sz="1001" b="1" dirty="0">
                <a:solidFill>
                  <a:srgbClr val="003399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14ECED0-E047-89FF-8AC3-5CDF5AC5E215}"/>
                </a:ext>
              </a:extLst>
            </p:cNvPr>
            <p:cNvSpPr/>
            <p:nvPr/>
          </p:nvSpPr>
          <p:spPr>
            <a:xfrm>
              <a:off x="2221301" y="4072526"/>
              <a:ext cx="196138" cy="21106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3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D580B88-38F3-C72F-281B-C31C7417EC21}"/>
                </a:ext>
              </a:extLst>
            </p:cNvPr>
            <p:cNvSpPr/>
            <p:nvPr/>
          </p:nvSpPr>
          <p:spPr>
            <a:xfrm>
              <a:off x="2221301" y="3816119"/>
              <a:ext cx="196138" cy="21106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2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66BD973-B2BA-FB7E-97FC-A704BAE63E3A}"/>
              </a:ext>
            </a:extLst>
          </p:cNvPr>
          <p:cNvGrpSpPr/>
          <p:nvPr/>
        </p:nvGrpSpPr>
        <p:grpSpPr>
          <a:xfrm>
            <a:off x="252369" y="1955939"/>
            <a:ext cx="1838401" cy="3806489"/>
            <a:chOff x="189275" y="1466950"/>
            <a:chExt cx="1378800" cy="2854867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0D0BFBCD-FD39-9C0D-2362-8EBBF3E820A7}"/>
                </a:ext>
              </a:extLst>
            </p:cNvPr>
            <p:cNvSpPr/>
            <p:nvPr/>
          </p:nvSpPr>
          <p:spPr>
            <a:xfrm>
              <a:off x="189275" y="1957621"/>
              <a:ext cx="196138" cy="21106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4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2B23624-6336-B658-E93D-9803B2726A34}"/>
                </a:ext>
              </a:extLst>
            </p:cNvPr>
            <p:cNvGrpSpPr/>
            <p:nvPr/>
          </p:nvGrpSpPr>
          <p:grpSpPr>
            <a:xfrm>
              <a:off x="231881" y="1466950"/>
              <a:ext cx="1336194" cy="2854867"/>
              <a:chOff x="231881" y="1466950"/>
              <a:chExt cx="1336194" cy="2854867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83E7293-8C5F-7CD4-041C-C34B4A1E1B1B}"/>
                  </a:ext>
                </a:extLst>
              </p:cNvPr>
              <p:cNvGrpSpPr/>
              <p:nvPr/>
            </p:nvGrpSpPr>
            <p:grpSpPr>
              <a:xfrm>
                <a:off x="275713" y="1466950"/>
                <a:ext cx="1154620" cy="653430"/>
                <a:chOff x="7277705" y="2071087"/>
                <a:chExt cx="1539493" cy="871240"/>
              </a:xfrm>
            </p:grpSpPr>
            <p:cxnSp>
              <p:nvCxnSpPr>
                <p:cNvPr id="81" name="Straight Arrow Connector 80">
                  <a:extLst>
                    <a:ext uri="{FF2B5EF4-FFF2-40B4-BE49-F238E27FC236}">
                      <a16:creationId xmlns:a16="http://schemas.microsoft.com/office/drawing/2014/main" id="{EDFBA9DE-CED8-6E44-8767-1598584350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277705" y="2071087"/>
                  <a:ext cx="0" cy="601778"/>
                </a:xfrm>
                <a:prstGeom prst="straightConnector1">
                  <a:avLst/>
                </a:prstGeom>
                <a:ln w="5715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23D339EE-05DB-AC71-1032-7757BE473043}"/>
                    </a:ext>
                  </a:extLst>
                </p:cNvPr>
                <p:cNvSpPr txBox="1"/>
                <p:nvPr/>
              </p:nvSpPr>
              <p:spPr>
                <a:xfrm>
                  <a:off x="7496589" y="2788310"/>
                  <a:ext cx="1320609" cy="15401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1" b="1" dirty="0">
                      <a:solidFill>
                        <a:srgbClr val="003399"/>
                      </a:solidFill>
                    </a:rPr>
                    <a:t>Module Replacement</a:t>
                  </a:r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B79DAEB8-DE4D-23C3-A9C8-BB98B7AF4232}"/>
                  </a:ext>
                </a:extLst>
              </p:cNvPr>
              <p:cNvGrpSpPr/>
              <p:nvPr/>
            </p:nvGrpSpPr>
            <p:grpSpPr>
              <a:xfrm>
                <a:off x="231881" y="3307020"/>
                <a:ext cx="1336194" cy="1014797"/>
                <a:chOff x="9854708" y="1623963"/>
                <a:chExt cx="1868811" cy="1428873"/>
              </a:xfrm>
            </p:grpSpPr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85D5AEF0-F575-927D-3B2C-EAEC80D762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013864" y="1623963"/>
                  <a:ext cx="0" cy="762742"/>
                </a:xfrm>
                <a:prstGeom prst="straightConnector1">
                  <a:avLst/>
                </a:prstGeom>
                <a:solidFill>
                  <a:srgbClr val="FFC000"/>
                </a:solidFill>
                <a:ln w="5715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FC5ACA37-6971-FF5D-E370-C8EFB2F25031}"/>
                    </a:ext>
                  </a:extLst>
                </p:cNvPr>
                <p:cNvSpPr txBox="1"/>
                <p:nvPr/>
              </p:nvSpPr>
              <p:spPr>
                <a:xfrm>
                  <a:off x="10165806" y="2564898"/>
                  <a:ext cx="1557713" cy="48793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1" b="1" dirty="0">
                      <a:solidFill>
                        <a:srgbClr val="003399"/>
                      </a:solidFill>
                    </a:rPr>
                    <a:t>VMAAQ Module with Displaced VGI</a:t>
                  </a:r>
                </a:p>
                <a:p>
                  <a:pPr algn="ctr"/>
                  <a:endParaRPr lang="en-US" sz="1001" b="1" dirty="0">
                    <a:solidFill>
                      <a:srgbClr val="003399"/>
                    </a:solidFill>
                  </a:endParaRP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D26F2F82-CA3B-6D18-7DB3-2F235C41CE80}"/>
                    </a:ext>
                  </a:extLst>
                </p:cNvPr>
                <p:cNvSpPr/>
                <p:nvPr/>
              </p:nvSpPr>
              <p:spPr>
                <a:xfrm>
                  <a:off x="9854708" y="2753458"/>
                  <a:ext cx="274320" cy="29718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800" b="1" dirty="0"/>
                    <a:t>4</a:t>
                  </a:r>
                </a:p>
              </p:txBody>
            </p:sp>
          </p:grp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70069D-F851-8A5C-121D-33198629B604}"/>
                </a:ext>
              </a:extLst>
            </p:cNvPr>
            <p:cNvSpPr/>
            <p:nvPr/>
          </p:nvSpPr>
          <p:spPr>
            <a:xfrm>
              <a:off x="239136" y="3881343"/>
              <a:ext cx="196138" cy="21106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2</a:t>
              </a: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DE2F79B2-EF03-0563-7FCD-189C2B97383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7190"/>
          <a:stretch/>
        </p:blipFill>
        <p:spPr>
          <a:xfrm rot="10800000" flipH="1">
            <a:off x="3652205" y="3958311"/>
            <a:ext cx="128588" cy="30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0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53309-642E-9DA2-1A41-1538BF745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Simulations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53274-FC47-7304-B17C-1F5CD919FA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42AD4-1B82-5753-0E83-463E8D180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EB30A-FEEC-8213-F7EC-1DC351AF9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FCF0C-7FC4-5689-5267-2B2EE55C0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89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0CD34756-F706-3671-F28E-2FB98CE34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678" y="1267650"/>
            <a:ext cx="11165165" cy="4880399"/>
          </a:xfrm>
        </p:spPr>
        <p:txBody>
          <a:bodyPr/>
          <a:lstStyle/>
          <a:p>
            <a:pPr marL="0" indent="0" algn="just" defTabSz="1219204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133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beam pipe mechanical design must minimize interactions with collision products. Material and wall thicknesses are optimized while meeting the following requirements:</a:t>
            </a:r>
          </a:p>
          <a:p>
            <a:pPr marL="0" indent="0" algn="just" defTabSz="1219204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altLang="en-US" sz="2133" b="0" dirty="0">
              <a:solidFill>
                <a:schemeClr val="tx1"/>
              </a:solidFill>
            </a:endParaRPr>
          </a:p>
          <a:p>
            <a:pPr algn="just" defTabSz="1219204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2133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Manufacturing tolerances and sagging in operation</a:t>
            </a:r>
            <a:r>
              <a:rPr lang="en-GB" altLang="en-US" sz="2133" b="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2133" b="0" dirty="0"/>
              <a:t>Compatible with the allowable installation envelope and avoid interaction with the circulating beam.</a:t>
            </a:r>
          </a:p>
          <a:p>
            <a:pPr lvl="2" algn="just" defTabSz="12192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832" dirty="0"/>
              <a:t>Reasonable to assume the same manufacturing tolerances as in the RUN3 central beam pipe:</a:t>
            </a:r>
          </a:p>
          <a:p>
            <a:pPr marL="0" indent="0" algn="just">
              <a:buNone/>
            </a:pPr>
            <a:endParaRPr lang="en-GB" sz="2133" dirty="0"/>
          </a:p>
          <a:p>
            <a:pPr algn="just"/>
            <a:r>
              <a:rPr lang="en-GB" sz="2133" dirty="0"/>
              <a:t>Yielding: </a:t>
            </a:r>
            <a:r>
              <a:rPr lang="en-GB" sz="2133" b="0" dirty="0"/>
              <a:t> Safety Factor &gt;2 with respect to the material offset yield strength</a:t>
            </a:r>
          </a:p>
          <a:p>
            <a:pPr lvl="1" algn="just"/>
            <a:r>
              <a:rPr lang="en-GB" sz="2133" b="1" dirty="0"/>
              <a:t>Weld Regions:</a:t>
            </a:r>
            <a:r>
              <a:rPr lang="en-GB" sz="2133" dirty="0"/>
              <a:t>  Safety factor &gt; 3</a:t>
            </a:r>
          </a:p>
          <a:p>
            <a:pPr algn="just"/>
            <a:r>
              <a:rPr lang="en-GB" sz="2133" dirty="0"/>
              <a:t>Buckling:  </a:t>
            </a:r>
            <a:r>
              <a:rPr lang="en-GB" sz="2133" b="0" u="sng" dirty="0" err="1"/>
              <a:t>Pcr</a:t>
            </a:r>
            <a:r>
              <a:rPr lang="en-GB" sz="2133" b="0" u="sng" dirty="0"/>
              <a:t>&gt; 6 </a:t>
            </a:r>
            <a:r>
              <a:rPr lang="en-GB" sz="2133" b="0" dirty="0"/>
              <a:t>bar;  If verified with a non-linear analysis </a:t>
            </a:r>
            <a:r>
              <a:rPr lang="en-GB" sz="2133" b="0" u="sng" dirty="0" err="1"/>
              <a:t>Pcr</a:t>
            </a:r>
            <a:r>
              <a:rPr lang="en-GB" sz="2133" b="0" u="sng" dirty="0"/>
              <a:t>&gt;3 </a:t>
            </a:r>
            <a:r>
              <a:rPr lang="en-GB" sz="2133" b="0" dirty="0"/>
              <a:t>bar.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0DA508-1873-7BF3-A627-2C2DD0CCBA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0577" y="6498594"/>
            <a:ext cx="1565004" cy="365127"/>
          </a:xfrm>
        </p:spPr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C1A6C-21E2-8C43-E98D-D1FD2EC5B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2506" y="6498594"/>
            <a:ext cx="7798073" cy="365127"/>
          </a:xfrm>
        </p:spPr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A4B69D-573B-B231-523E-48D58ADF1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9" y="6498594"/>
            <a:ext cx="681256" cy="36512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A44C967-4F19-51C3-7D83-C866209F4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5" y="373598"/>
            <a:ext cx="11376027" cy="470468"/>
          </a:xfrm>
        </p:spPr>
        <p:txBody>
          <a:bodyPr/>
          <a:lstStyle/>
          <a:p>
            <a:r>
              <a:rPr lang="en-US" dirty="0"/>
              <a:t>Mechanical Design Technical Requirements</a:t>
            </a:r>
            <a:endParaRPr lang="en-GB" dirty="0"/>
          </a:p>
        </p:txBody>
      </p:sp>
      <p:pic>
        <p:nvPicPr>
          <p:cNvPr id="2051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195EA81E-B796-8F47-234C-0613F8C11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523" y="3263647"/>
            <a:ext cx="2684427" cy="61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30" descr="A picture containing text&#10;&#10;Description automatically generated">
            <a:extLst>
              <a:ext uri="{FF2B5EF4-FFF2-40B4-BE49-F238E27FC236}">
                <a16:creationId xmlns:a16="http://schemas.microsoft.com/office/drawing/2014/main" id="{482036E2-1382-EACE-29C3-B2B324245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268" y="3263647"/>
            <a:ext cx="2575304" cy="63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07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41D5D-ACB2-F4C9-E6C3-4EED6B0DA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Bellow Analysis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E29F2-6CE0-296F-585E-7F7C56E3C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88746-FDF4-1FF0-4678-B8910C351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C5CAD-5132-E195-7B7B-38F0151A1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F8EDA3F-7BB4-E2E0-7B90-8E6B433A599F}"/>
              </a:ext>
            </a:extLst>
          </p:cNvPr>
          <p:cNvGrpSpPr/>
          <p:nvPr/>
        </p:nvGrpSpPr>
        <p:grpSpPr>
          <a:xfrm>
            <a:off x="6448208" y="1024924"/>
            <a:ext cx="5743792" cy="1968666"/>
            <a:chOff x="6227614" y="1407003"/>
            <a:chExt cx="5743792" cy="196866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F9A73AA-B33C-29BB-D89D-9D7EA13E6ABE}"/>
                </a:ext>
              </a:extLst>
            </p:cNvPr>
            <p:cNvGrpSpPr/>
            <p:nvPr/>
          </p:nvGrpSpPr>
          <p:grpSpPr>
            <a:xfrm>
              <a:off x="6227614" y="1407003"/>
              <a:ext cx="5743792" cy="1968666"/>
              <a:chOff x="-72167" y="2169104"/>
              <a:chExt cx="5743792" cy="196866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B0B9B0CF-52BC-F6AF-8F3D-F4476C69BE5C}"/>
                  </a:ext>
                </a:extLst>
              </p:cNvPr>
              <p:cNvGrpSpPr/>
              <p:nvPr/>
            </p:nvGrpSpPr>
            <p:grpSpPr>
              <a:xfrm>
                <a:off x="-72167" y="2169104"/>
                <a:ext cx="5743792" cy="1752339"/>
                <a:chOff x="15968" y="2100524"/>
                <a:chExt cx="5743792" cy="1752339"/>
              </a:xfrm>
            </p:grpSpPr>
            <p:pic>
              <p:nvPicPr>
                <p:cNvPr id="10" name="Picture 9" descr="Chart&#10;&#10;Description automatically generated">
                  <a:extLst>
                    <a:ext uri="{FF2B5EF4-FFF2-40B4-BE49-F238E27FC236}">
                      <a16:creationId xmlns:a16="http://schemas.microsoft.com/office/drawing/2014/main" id="{4013E544-3224-CE0E-BB5B-8D8F7E7803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552" b="27829"/>
                <a:stretch/>
              </p:blipFill>
              <p:spPr bwMode="auto">
                <a:xfrm>
                  <a:off x="427748" y="2160697"/>
                  <a:ext cx="5332012" cy="169216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E2FF5F93-6928-7F2C-9E3F-80D05CB0BC59}"/>
                    </a:ext>
                  </a:extLst>
                </p:cNvPr>
                <p:cNvSpPr txBox="1"/>
                <p:nvPr/>
              </p:nvSpPr>
              <p:spPr>
                <a:xfrm>
                  <a:off x="15968" y="2100524"/>
                  <a:ext cx="2801232" cy="40617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 anchor="ctr" anchorCtr="1">
                  <a:noAutofit/>
                </a:bodyPr>
                <a:lstStyle/>
                <a:p>
                  <a:r>
                    <a:rPr lang="en-US" sz="1400" b="1" dirty="0">
                      <a:solidFill>
                        <a:srgbClr val="003399"/>
                      </a:solidFill>
                    </a:rPr>
                    <a:t>Eq. Plastic Strain - Operation</a:t>
                  </a:r>
                  <a:endParaRPr lang="en-GB" sz="1400" b="1" dirty="0">
                    <a:solidFill>
                      <a:srgbClr val="003399"/>
                    </a:solidFill>
                  </a:endParaRPr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9631E54-8ADE-85D8-7472-D736E0DADE76}"/>
                  </a:ext>
                </a:extLst>
              </p:cNvPr>
              <p:cNvSpPr txBox="1"/>
              <p:nvPr/>
            </p:nvSpPr>
            <p:spPr>
              <a:xfrm>
                <a:off x="2741165" y="3799216"/>
                <a:ext cx="2790558" cy="338554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00B050"/>
                </a:solidFill>
              </a:ln>
            </p:spPr>
            <p:txBody>
              <a:bodyPr wrap="none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600" b="1">
                    <a:solidFill>
                      <a:srgbClr val="00B050"/>
                    </a:solidFill>
                  </a:defRPr>
                </a:lvl1pPr>
              </a:lstStyle>
              <a:p>
                <a:r>
                  <a:rPr lang="en-US" dirty="0"/>
                  <a:t>Max Plastic Strain ≈0.6%  &lt;1%</a:t>
                </a:r>
                <a:endParaRPr lang="en-GB" dirty="0"/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56EA3E0-DDA3-AA38-A248-4DA30E6B7774}"/>
                </a:ext>
              </a:extLst>
            </p:cNvPr>
            <p:cNvSpPr txBox="1"/>
            <p:nvPr/>
          </p:nvSpPr>
          <p:spPr>
            <a:xfrm>
              <a:off x="9959659" y="1643281"/>
              <a:ext cx="1575116" cy="40617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 anchorCtr="1">
              <a:noAutofit/>
            </a:bodyPr>
            <a:lstStyle/>
            <a:p>
              <a:r>
                <a:rPr lang="en-US" sz="1400" dirty="0"/>
                <a:t>(15 mm extension)</a:t>
              </a:r>
              <a:endParaRPr lang="en-GB" sz="1400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39C9EC1-4307-D7F6-88C3-4109AD41EA9B}"/>
              </a:ext>
            </a:extLst>
          </p:cNvPr>
          <p:cNvGrpSpPr/>
          <p:nvPr/>
        </p:nvGrpSpPr>
        <p:grpSpPr>
          <a:xfrm>
            <a:off x="6568844" y="3638149"/>
            <a:ext cx="5385392" cy="2362956"/>
            <a:chOff x="6586014" y="3902796"/>
            <a:chExt cx="5385392" cy="236295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4154DF5-C96F-FD8D-C1C4-0E1A8F6A43C3}"/>
                </a:ext>
              </a:extLst>
            </p:cNvPr>
            <p:cNvGrpSpPr/>
            <p:nvPr/>
          </p:nvGrpSpPr>
          <p:grpSpPr>
            <a:xfrm>
              <a:off x="6586014" y="3902796"/>
              <a:ext cx="5385392" cy="2362956"/>
              <a:chOff x="6221067" y="2499360"/>
              <a:chExt cx="5385392" cy="236295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C5719F83-EAAC-059D-951B-651BEF1351D8}"/>
                  </a:ext>
                </a:extLst>
              </p:cNvPr>
              <p:cNvGrpSpPr/>
              <p:nvPr/>
            </p:nvGrpSpPr>
            <p:grpSpPr>
              <a:xfrm>
                <a:off x="6221067" y="2499360"/>
                <a:ext cx="5385392" cy="2362956"/>
                <a:chOff x="6221067" y="2499360"/>
                <a:chExt cx="5385392" cy="2362956"/>
              </a:xfrm>
            </p:grpSpPr>
            <p:pic>
              <p:nvPicPr>
                <p:cNvPr id="15" name="Picture 14" descr="Diagram&#10;&#10;Description automatically generated with low confidence">
                  <a:extLst>
                    <a:ext uri="{FF2B5EF4-FFF2-40B4-BE49-F238E27FC236}">
                      <a16:creationId xmlns:a16="http://schemas.microsoft.com/office/drawing/2014/main" id="{1C3474AC-96DB-6AB4-78B3-948601D46E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4251" r="21445" b="30185"/>
                <a:stretch/>
              </p:blipFill>
              <p:spPr bwMode="auto">
                <a:xfrm>
                  <a:off x="6221067" y="2499360"/>
                  <a:ext cx="5385392" cy="204617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EB7B6AD-B780-D61A-8D33-076D2B30703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580004" y="4553966"/>
                  <a:ext cx="2973080" cy="308350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rgbClr val="00B050"/>
                  </a:solidFill>
                </a:ln>
              </p:spPr>
              <p:txBody>
                <a:bodyPr wrap="none" rtlCol="0" anchor="ctr" anchorCtr="0">
                  <a:noAutofit/>
                </a:bodyPr>
                <a:lstStyle>
                  <a:defPPr>
                    <a:defRPr lang="en-US"/>
                  </a:defPPr>
                  <a:lvl1pPr>
                    <a:defRPr sz="1600" b="1">
                      <a:solidFill>
                        <a:srgbClr val="00B050"/>
                      </a:solidFill>
                    </a:defRPr>
                  </a:lvl1pPr>
                </a:lstStyle>
                <a:p>
                  <a:r>
                    <a:rPr lang="en-US" dirty="0"/>
                    <a:t>Max Plastic Strain≈0.44%  &lt;1%</a:t>
                  </a:r>
                  <a:endParaRPr lang="en-GB" dirty="0"/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E38E0E-6D72-BC85-C6A0-0B8BE374F4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21067" y="2499360"/>
                <a:ext cx="2290473" cy="30477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ctr" anchorCtr="1">
                <a:noAutofit/>
              </a:bodyPr>
              <a:lstStyle/>
              <a:p>
                <a:r>
                  <a:rPr lang="en-US" sz="1400" b="1" dirty="0">
                    <a:solidFill>
                      <a:srgbClr val="003399"/>
                    </a:solidFill>
                  </a:rPr>
                  <a:t>Eq. Plastic Strain – Bake-Out</a:t>
                </a:r>
                <a:endParaRPr lang="en-GB" sz="1400" b="1" dirty="0">
                  <a:solidFill>
                    <a:srgbClr val="003399"/>
                  </a:solidFill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6E9D822-2592-0459-4339-E982B1274B67}"/>
                </a:ext>
              </a:extLst>
            </p:cNvPr>
            <p:cNvSpPr txBox="1"/>
            <p:nvPr/>
          </p:nvSpPr>
          <p:spPr>
            <a:xfrm>
              <a:off x="10039350" y="3913901"/>
              <a:ext cx="1667665" cy="40617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 anchorCtr="1">
              <a:noAutofit/>
            </a:bodyPr>
            <a:lstStyle/>
            <a:p>
              <a:r>
                <a:rPr lang="en-US" sz="1400" dirty="0"/>
                <a:t>(15.5mm compression)</a:t>
              </a:r>
              <a:endParaRPr lang="en-GB" sz="1400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9B4C094-E0A0-1767-0ADD-C649E90FA5F3}"/>
              </a:ext>
            </a:extLst>
          </p:cNvPr>
          <p:cNvSpPr txBox="1"/>
          <p:nvPr/>
        </p:nvSpPr>
        <p:spPr>
          <a:xfrm>
            <a:off x="275965" y="1006094"/>
            <a:ext cx="6434287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Structural integrity of bellow assemblies evaluated in two ways:</a:t>
            </a:r>
          </a:p>
          <a:p>
            <a:pPr algn="l"/>
            <a:endParaRPr lang="en-US" sz="1600" b="1" dirty="0"/>
          </a:p>
          <a:p>
            <a:pPr marL="342900" indent="-342900" algn="l">
              <a:buFont typeface="+mj-lt"/>
              <a:buAutoNum type="arabicPeriod"/>
            </a:pPr>
            <a:r>
              <a:rPr lang="en-US" sz="1600" b="1" dirty="0"/>
              <a:t>Bellows’ axial and transversal stiffness behaviors evaluated by cycling with the maximum strokes.</a:t>
            </a:r>
          </a:p>
          <a:p>
            <a:pPr marL="952342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Plasticity effects were considered with a multi-linear kinematic hardening law for EN AW-5083-H111. </a:t>
            </a:r>
          </a:p>
          <a:p>
            <a:pPr marL="952342" lvl="1" indent="-342900">
              <a:buFont typeface="Arial" panose="020B0604020202020204" pitchFamily="34" charset="0"/>
              <a:buChar char="•"/>
            </a:pPr>
            <a:r>
              <a:rPr lang="en-US" altLang="en-US" sz="1600" dirty="0"/>
              <a:t>Stiffness and axial force closely match the calculations with EN standard and laboratory measurements.</a:t>
            </a:r>
          </a:p>
          <a:p>
            <a:pPr marL="952342" lvl="1" indent="-342900">
              <a:buFont typeface="Arial" panose="020B0604020202020204" pitchFamily="34" charset="0"/>
              <a:buChar char="•"/>
            </a:pPr>
            <a:endParaRPr lang="en-US" alt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Bellows stress and strain evaluated in combined beam pipe model, considering load history</a:t>
            </a:r>
            <a:endParaRPr lang="en-US" sz="1600" b="1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EEE556A-E5C6-9986-A136-DA7824CAB2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440" y="3986775"/>
            <a:ext cx="3591664" cy="2165293"/>
          </a:xfrm>
          <a:prstGeom prst="rect">
            <a:avLst/>
          </a:prstGeom>
          <a:noFill/>
        </p:spPr>
      </p:pic>
      <p:sp>
        <p:nvSpPr>
          <p:cNvPr id="40" name="Rectangle 4">
            <a:extLst>
              <a:ext uri="{FF2B5EF4-FFF2-40B4-BE49-F238E27FC236}">
                <a16:creationId xmlns:a16="http://schemas.microsoft.com/office/drawing/2014/main" id="{E8229676-19B3-48D7-3205-686F1717F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öhne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98F3DB5-97D4-3EFF-8162-E4269468B247}"/>
              </a:ext>
            </a:extLst>
          </p:cNvPr>
          <p:cNvGrpSpPr/>
          <p:nvPr/>
        </p:nvGrpSpPr>
        <p:grpSpPr>
          <a:xfrm>
            <a:off x="-200728" y="4393333"/>
            <a:ext cx="3730302" cy="1530520"/>
            <a:chOff x="3255944" y="4389084"/>
            <a:chExt cx="2751790" cy="965844"/>
          </a:xfrm>
        </p:grpSpPr>
        <p:graphicFrame>
          <p:nvGraphicFramePr>
            <p:cNvPr id="45" name="Content Placeholder 5">
              <a:extLst>
                <a:ext uri="{FF2B5EF4-FFF2-40B4-BE49-F238E27FC236}">
                  <a16:creationId xmlns:a16="http://schemas.microsoft.com/office/drawing/2014/main" id="{0699DD78-0BAE-960A-578E-AA1410E9250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38477483"/>
                </p:ext>
              </p:extLst>
            </p:nvPr>
          </p:nvGraphicFramePr>
          <p:xfrm>
            <a:off x="3587793" y="4709392"/>
            <a:ext cx="1975433" cy="645536"/>
          </p:xfrm>
          <a:graphic>
            <a:graphicData uri="http://schemas.openxmlformats.org/drawingml/2006/table">
              <a:tbl>
                <a:tblPr firstRow="1" bandRow="1"/>
                <a:tblGrid>
                  <a:gridCol w="915609">
                    <a:extLst>
                      <a:ext uri="{9D8B030D-6E8A-4147-A177-3AD203B41FA5}">
                        <a16:colId xmlns:a16="http://schemas.microsoft.com/office/drawing/2014/main" val="2514312852"/>
                      </a:ext>
                    </a:extLst>
                  </a:gridCol>
                  <a:gridCol w="617759">
                    <a:extLst>
                      <a:ext uri="{9D8B030D-6E8A-4147-A177-3AD203B41FA5}">
                        <a16:colId xmlns:a16="http://schemas.microsoft.com/office/drawing/2014/main" val="652309685"/>
                      </a:ext>
                    </a:extLst>
                  </a:gridCol>
                  <a:gridCol w="1144512">
                    <a:extLst>
                      <a:ext uri="{9D8B030D-6E8A-4147-A177-3AD203B41FA5}">
                        <a16:colId xmlns:a16="http://schemas.microsoft.com/office/drawing/2014/main" val="3699122101"/>
                      </a:ext>
                    </a:extLst>
                  </a:gridCol>
                </a:tblGrid>
                <a:tr h="298113">
                  <a:tc>
                    <a:txBody>
                      <a:bodyPr/>
                      <a:lstStyle>
                        <a:lvl1pPr marL="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1pPr>
                        <a:lvl2pPr marL="3429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2pPr>
                        <a:lvl3pPr marL="6858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3pPr>
                        <a:lvl4pPr marL="10287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4pPr>
                        <a:lvl5pPr marL="13716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5pPr>
                        <a:lvl6pPr marL="17145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6pPr>
                        <a:lvl7pPr marL="20574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7pPr>
                        <a:lvl8pPr marL="24003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8pPr>
                        <a:lvl9pPr marL="27432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endParaRPr lang="en-001" sz="1400" dirty="0">
                          <a:latin typeface="+mn-lt"/>
                          <a:cs typeface="Calibri" panose="020F0502020204030204" pitchFamily="34" charset="0"/>
                        </a:endParaRPr>
                      </a:p>
                    </a:txBody>
                    <a:tcPr marL="0" marR="0" marT="0" marB="0" anchor="ctr">
                      <a:lnL w="12700" cmpd="sng">
                        <a:solidFill>
                          <a:srgbClr val="FFFFFF"/>
                        </a:solidFill>
                      </a:lnL>
                      <a:lnR w="12700" cmpd="sng">
                        <a:solidFill>
                          <a:srgbClr val="FFFFFF"/>
                        </a:solidFill>
                      </a:lnR>
                      <a:lnT w="12700" cmpd="sng">
                        <a:solidFill>
                          <a:srgbClr val="FFFFFF"/>
                        </a:solidFill>
                      </a:lnT>
                      <a:lnB w="38100" cmpd="sng">
                        <a:solidFill>
                          <a:srgbClr val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33A0"/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1pPr>
                        <a:lvl2pPr marL="3429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2pPr>
                        <a:lvl3pPr marL="6858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3pPr>
                        <a:lvl4pPr marL="10287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4pPr>
                        <a:lvl5pPr marL="13716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5pPr>
                        <a:lvl6pPr marL="17145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6pPr>
                        <a:lvl7pPr marL="20574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7pPr>
                        <a:lvl8pPr marL="24003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8pPr>
                        <a:lvl9pPr marL="27432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dirty="0">
                            <a:latin typeface="+mn-lt"/>
                            <a:cs typeface="Calibri" panose="020F0502020204030204" pitchFamily="34" charset="0"/>
                          </a:rPr>
                          <a:t>OP</a:t>
                        </a:r>
                      </a:p>
                    </a:txBody>
                    <a:tcPr marL="0" marR="0" marT="0" marB="0" anchor="ctr">
                      <a:lnL w="12700" cmpd="sng">
                        <a:solidFill>
                          <a:srgbClr val="FFFFFF"/>
                        </a:solidFill>
                      </a:lnL>
                      <a:lnR w="12700" cmpd="sng">
                        <a:solidFill>
                          <a:srgbClr val="FFFFFF"/>
                        </a:solidFill>
                      </a:lnR>
                      <a:lnT w="12700" cmpd="sng">
                        <a:solidFill>
                          <a:srgbClr val="FFFFFF"/>
                        </a:solidFill>
                      </a:lnT>
                      <a:lnB w="38100" cmpd="sng">
                        <a:solidFill>
                          <a:srgbClr val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33A0"/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1pPr>
                        <a:lvl2pPr marL="3429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2pPr>
                        <a:lvl3pPr marL="6858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3pPr>
                        <a:lvl4pPr marL="10287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4pPr>
                        <a:lvl5pPr marL="13716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5pPr>
                        <a:lvl6pPr marL="17145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6pPr>
                        <a:lvl7pPr marL="20574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7pPr>
                        <a:lvl8pPr marL="24003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8pPr>
                        <a:lvl9pPr marL="2743200" algn="l" defTabSz="685800" rtl="0" eaLnBrk="1" latinLnBrk="0" hangingPunct="1">
                          <a:defRPr sz="135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dirty="0">
                            <a:latin typeface="+mn-lt"/>
                            <a:cs typeface="Calibri" panose="020F0502020204030204" pitchFamily="34" charset="0"/>
                          </a:rPr>
                          <a:t>Bake-Out</a:t>
                        </a:r>
                        <a:endParaRPr lang="en-001" sz="1400" dirty="0">
                          <a:latin typeface="+mn-lt"/>
                          <a:cs typeface="Calibri" panose="020F0502020204030204" pitchFamily="34" charset="0"/>
                        </a:endParaRPr>
                      </a:p>
                    </a:txBody>
                    <a:tcPr marL="0" marR="0" marT="0" marB="0" anchor="ctr">
                      <a:lnL w="12700" cmpd="sng">
                        <a:solidFill>
                          <a:srgbClr val="FFFFFF"/>
                        </a:solidFill>
                      </a:lnL>
                      <a:lnR w="12700" cmpd="sng">
                        <a:solidFill>
                          <a:srgbClr val="FFFFFF"/>
                        </a:solidFill>
                      </a:lnR>
                      <a:lnT w="12700" cmpd="sng">
                        <a:solidFill>
                          <a:srgbClr val="FFFFFF"/>
                        </a:solidFill>
                      </a:lnT>
                      <a:lnB w="38100" cmpd="sng">
                        <a:solidFill>
                          <a:srgbClr val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33A0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985180792"/>
                    </a:ext>
                  </a:extLst>
                </a:tr>
                <a:tr h="298113">
                  <a:tc>
                    <a:txBody>
                      <a:bodyPr/>
                      <a:lstStyle>
                        <a:lvl1pPr marL="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3429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6858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0287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3716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17145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0574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24003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27432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b="1" dirty="0">
                            <a:latin typeface="+mn-lt"/>
                            <a:cs typeface="Calibri" panose="020F0502020204030204" pitchFamily="34" charset="0"/>
                          </a:rPr>
                          <a:t>Axial </a:t>
                        </a:r>
                      </a:p>
                      <a:p>
                        <a:pPr algn="ctr"/>
                        <a:r>
                          <a:rPr lang="en-US" sz="1400" b="1" dirty="0">
                            <a:latin typeface="+mn-lt"/>
                            <a:cs typeface="Calibri" panose="020F0502020204030204" pitchFamily="34" charset="0"/>
                          </a:rPr>
                          <a:t>Stiffness</a:t>
                        </a:r>
                      </a:p>
                    </a:txBody>
                    <a:tcPr marL="0" marR="0" marT="0" marB="0" anchor="ctr">
                      <a:lnL w="12700" cmpd="sng">
                        <a:solidFill>
                          <a:srgbClr val="FFFFFF"/>
                        </a:solidFill>
                      </a:lnL>
                      <a:lnR w="12700" cmpd="sng">
                        <a:solidFill>
                          <a:srgbClr val="FFFFFF"/>
                        </a:solidFill>
                      </a:lnR>
                      <a:lnT w="38100" cmpd="sng">
                        <a:solidFill>
                          <a:srgbClr val="FFFFFF"/>
                        </a:solidFill>
                      </a:lnT>
                      <a:lnB w="12700" cmpd="sng">
                        <a:solidFill>
                          <a:srgbClr val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33A0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3429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6858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0287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3716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17145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0574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24003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27432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marL="0" marR="0" lvl="0" indent="0" algn="ctr" defTabSz="6858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400" b="1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rPr>
                          <a:t>186</a:t>
                        </a:r>
                      </a:p>
                    </a:txBody>
                    <a:tcPr marL="0" marR="0" marT="0" marB="0" anchor="ctr">
                      <a:lnL w="12700" cmpd="sng">
                        <a:solidFill>
                          <a:srgbClr val="FFFFFF"/>
                        </a:solidFill>
                      </a:lnL>
                      <a:lnR w="12700" cmpd="sng">
                        <a:solidFill>
                          <a:srgbClr val="FFFFFF"/>
                        </a:solidFill>
                      </a:lnR>
                      <a:lnT w="38100" cmpd="sng">
                        <a:solidFill>
                          <a:srgbClr val="FFFFFF"/>
                        </a:solidFill>
                      </a:lnT>
                      <a:lnB w="12700" cmpd="sng">
                        <a:solidFill>
                          <a:srgbClr val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33A0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3429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6858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0287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3716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17145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0574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24003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27432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marL="0" marR="0" lvl="0" indent="0" algn="ctr" defTabSz="6858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400" b="1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rPr>
                          <a:t>-106</a:t>
                        </a:r>
                        <a:endParaRPr lang="en-001" sz="1400" b="1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endParaRPr>
                      </a:p>
                    </a:txBody>
                    <a:tcPr marL="0" marR="0" marT="0" marB="0" anchor="ctr">
                      <a:lnL w="12700" cmpd="sng">
                        <a:solidFill>
                          <a:srgbClr val="FFFFFF"/>
                        </a:solidFill>
                      </a:lnL>
                      <a:lnR w="12700" cmpd="sng">
                        <a:solidFill>
                          <a:srgbClr val="FFFFFF"/>
                        </a:solidFill>
                      </a:lnR>
                      <a:lnT w="38100" cmpd="sng">
                        <a:solidFill>
                          <a:srgbClr val="FFFFFF"/>
                        </a:solidFill>
                      </a:lnT>
                      <a:lnB w="12700" cmpd="sng">
                        <a:solidFill>
                          <a:srgbClr val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33A0">
                          <a:tint val="4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421632177"/>
                    </a:ext>
                  </a:extLst>
                </a:tr>
                <a:tr h="298113">
                  <a:tc>
                    <a:txBody>
                      <a:bodyPr/>
                      <a:lstStyle>
                        <a:lvl1pPr marL="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3429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6858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0287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3716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17145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0574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24003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27432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marL="0" marR="0" lvl="0" indent="0" algn="ctr" defTabSz="6858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4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Calibri" panose="020F0502020204030204" pitchFamily="34" charset="0"/>
                          </a:rPr>
                          <a:t>Vacuum</a:t>
                        </a:r>
                      </a:p>
                    </a:txBody>
                    <a:tcPr marL="0" marR="0" marT="0" marB="0" anchor="ctr">
                      <a:lnL w="12700" cmpd="sng">
                        <a:solidFill>
                          <a:srgbClr val="FFFFFF"/>
                        </a:solidFill>
                      </a:lnL>
                      <a:lnR w="12700" cmpd="sng">
                        <a:solidFill>
                          <a:srgbClr val="FFFFFF"/>
                        </a:solidFill>
                      </a:lnR>
                      <a:lnT w="12700" cmpd="sng">
                        <a:solidFill>
                          <a:srgbClr val="FFFFFF"/>
                        </a:solidFill>
                      </a:lnT>
                      <a:lnB w="12700" cap="flat" cmpd="sng" algn="ctr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33A0">
                          <a:tint val="20000"/>
                        </a:srgbClr>
                      </a:solidFill>
                    </a:tcPr>
                  </a:tc>
                  <a:tc gridSpan="2">
                    <a:txBody>
                      <a:bodyPr/>
                      <a:lstStyle>
                        <a:lvl1pPr marL="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3429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6858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0287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3716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17145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0574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24003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27432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b="1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rPr>
                          <a:t>188.6</a:t>
                        </a:r>
                        <a:endParaRPr lang="en-001" sz="1400" b="1" dirty="0">
                          <a:latin typeface="+mn-lt"/>
                          <a:cs typeface="Calibri" panose="020F0502020204030204" pitchFamily="34" charset="0"/>
                        </a:endParaRPr>
                      </a:p>
                    </a:txBody>
                    <a:tcPr marL="0" marR="0" marT="0" marB="0" anchor="ctr">
                      <a:lnL w="12700" cmpd="sng">
                        <a:solidFill>
                          <a:srgbClr val="FFFFFF"/>
                        </a:solidFill>
                      </a:lnL>
                      <a:lnR w="12700" cmpd="sng">
                        <a:solidFill>
                          <a:srgbClr val="FFFFFF"/>
                        </a:solidFill>
                      </a:lnR>
                      <a:lnT w="12700" cmpd="sng">
                        <a:solidFill>
                          <a:srgbClr val="FFFFFF"/>
                        </a:solidFill>
                      </a:lnT>
                      <a:lnB w="12700" cap="flat" cmpd="sng" algn="ctr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33A0">
                          <a:tint val="20000"/>
                        </a:srgbClr>
                      </a:solidFill>
                    </a:tcPr>
                  </a:tc>
                  <a:tc hMerge="1">
                    <a:txBody>
                      <a:bodyPr/>
                      <a:lstStyle>
                        <a:lvl1pPr marL="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3429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6858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0287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3716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17145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0574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24003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2743200" algn="l" defTabSz="685800" rtl="0" eaLnBrk="1" latinLnBrk="0" hangingPunct="1">
                          <a:defRPr sz="135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050" b="1" dirty="0"/>
                          <a:t>58.5</a:t>
                        </a:r>
                        <a:endParaRPr lang="en-001" sz="1050" b="1" dirty="0"/>
                      </a:p>
                    </a:txBody>
                    <a:tcPr marL="0" marR="0" marT="0" marB="0" anchor="ctr">
                      <a:lnL w="12700" cmpd="sng">
                        <a:solidFill>
                          <a:srgbClr val="FFFFFF"/>
                        </a:solidFill>
                      </a:lnL>
                      <a:lnR w="12700" cmpd="sng">
                        <a:solidFill>
                          <a:srgbClr val="FFFFFF"/>
                        </a:solidFill>
                      </a:lnR>
                      <a:lnT w="12700" cmpd="sng">
                        <a:solidFill>
                          <a:srgbClr val="FFFFFF"/>
                        </a:solidFill>
                      </a:lnT>
                      <a:lnB w="12700" cap="flat" cmpd="sng" algn="ctr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33A0">
                          <a:tint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705630864"/>
                    </a:ext>
                  </a:extLst>
                </a:tr>
              </a:tbl>
            </a:graphicData>
          </a:graphic>
        </p:graphicFrame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D11B8C2-1929-3F7E-1131-0C56F2497C9F}"/>
                </a:ext>
              </a:extLst>
            </p:cNvPr>
            <p:cNvSpPr txBox="1"/>
            <p:nvPr/>
          </p:nvSpPr>
          <p:spPr>
            <a:xfrm>
              <a:off x="3255944" y="4389084"/>
              <a:ext cx="2751790" cy="3107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3399"/>
                  </a:solidFill>
                  <a:latin typeface="+mj-lt"/>
                  <a:cs typeface="Calibri" panose="020F0502020204030204" pitchFamily="34" charset="0"/>
                </a:rPr>
                <a:t>Central BP Double-Bellows</a:t>
              </a:r>
            </a:p>
            <a:p>
              <a:pPr algn="ctr"/>
              <a:r>
                <a:rPr lang="en-US" sz="1600" b="1" dirty="0">
                  <a:solidFill>
                    <a:srgbClr val="003399"/>
                  </a:solidFill>
                  <a:latin typeface="+mj-lt"/>
                  <a:cs typeface="Calibri" panose="020F0502020204030204" pitchFamily="34" charset="0"/>
                </a:rPr>
                <a:t>Axial Force [N]</a:t>
              </a:r>
              <a:endParaRPr lang="en-GB" sz="1600" b="1" dirty="0">
                <a:solidFill>
                  <a:srgbClr val="003399"/>
                </a:solidFill>
                <a:latin typeface="+mj-lt"/>
                <a:cs typeface="Calibri" panose="020F0502020204030204" pitchFamily="34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E8A5D84-DA07-3BA6-87FD-577DDA09C904}"/>
              </a:ext>
            </a:extLst>
          </p:cNvPr>
          <p:cNvSpPr txBox="1"/>
          <p:nvPr/>
        </p:nvSpPr>
        <p:spPr>
          <a:xfrm>
            <a:off x="330990" y="6001105"/>
            <a:ext cx="23841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33A0"/>
                </a:solidFill>
              </a:rPr>
              <a:t>Same Magnitude!</a:t>
            </a:r>
            <a:endParaRPr lang="en-GB" sz="2000" b="1" dirty="0">
              <a:solidFill>
                <a:srgbClr val="0033A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7B23394-C201-2F76-FEB2-274887161B3F}"/>
              </a:ext>
            </a:extLst>
          </p:cNvPr>
          <p:cNvSpPr txBox="1"/>
          <p:nvPr/>
        </p:nvSpPr>
        <p:spPr>
          <a:xfrm>
            <a:off x="3384137" y="6117699"/>
            <a:ext cx="28863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33A0"/>
                </a:solidFill>
              </a:rPr>
              <a:t>History is Important!</a:t>
            </a:r>
            <a:endParaRPr lang="en-GB" sz="2000" b="1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9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CC570-30ED-4977-1CE3-65EF931B1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Simulations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DFB961-9515-7AD6-1B1C-3F0D0409A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1E957-DB37-AAE9-5DC2-F39892293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179FA-76AA-DF7D-8824-D26358F33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DD238-D07F-2519-9567-CCD23D14B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21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5C77C6-5918-4F16-B9D6-9428627C0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7" y="1124749"/>
            <a:ext cx="12090396" cy="4608513"/>
          </a:xfrm>
        </p:spPr>
        <p:txBody>
          <a:bodyPr/>
          <a:lstStyle/>
          <a:p>
            <a:r>
              <a:rPr lang="en-US" dirty="0"/>
              <a:t>The following operation scenarios were simulated with 20 l/s ion pumps upstream the compensator magnet: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90B9D0-073A-4BF5-80DF-75515A85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Simulations – Different Operation Scenarios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EBF93-E39C-469D-9B6E-7B4F6C167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EA9FE-94A1-49C1-912F-56EAE2F9F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E5A29-11F5-454D-B6BF-8AA9D31FE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195E1D2-C163-43CE-8087-BA2A7FFD77B2}"/>
              </a:ext>
            </a:extLst>
          </p:cNvPr>
          <p:cNvGraphicFramePr>
            <a:graphicFrameLocks noGrp="1"/>
          </p:cNvGraphicFramePr>
          <p:nvPr/>
        </p:nvGraphicFramePr>
        <p:xfrm>
          <a:off x="1420941" y="1587982"/>
          <a:ext cx="9350125" cy="3043313"/>
        </p:xfrm>
        <a:graphic>
          <a:graphicData uri="http://schemas.openxmlformats.org/drawingml/2006/table">
            <a:tbl>
              <a:tblPr firstRow="1" firstCol="1"/>
              <a:tblGrid>
                <a:gridCol w="2471471">
                  <a:extLst>
                    <a:ext uri="{9D8B030D-6E8A-4147-A177-3AD203B41FA5}">
                      <a16:colId xmlns:a16="http://schemas.microsoft.com/office/drawing/2014/main" val="1291015728"/>
                    </a:ext>
                  </a:extLst>
                </a:gridCol>
                <a:gridCol w="1104460">
                  <a:extLst>
                    <a:ext uri="{9D8B030D-6E8A-4147-A177-3AD203B41FA5}">
                      <a16:colId xmlns:a16="http://schemas.microsoft.com/office/drawing/2014/main" val="52010340"/>
                    </a:ext>
                  </a:extLst>
                </a:gridCol>
                <a:gridCol w="1099616">
                  <a:extLst>
                    <a:ext uri="{9D8B030D-6E8A-4147-A177-3AD203B41FA5}">
                      <a16:colId xmlns:a16="http://schemas.microsoft.com/office/drawing/2014/main" val="192022244"/>
                    </a:ext>
                  </a:extLst>
                </a:gridCol>
                <a:gridCol w="1069581">
                  <a:extLst>
                    <a:ext uri="{9D8B030D-6E8A-4147-A177-3AD203B41FA5}">
                      <a16:colId xmlns:a16="http://schemas.microsoft.com/office/drawing/2014/main" val="2394952334"/>
                    </a:ext>
                  </a:extLst>
                </a:gridCol>
                <a:gridCol w="990140">
                  <a:extLst>
                    <a:ext uri="{9D8B030D-6E8A-4147-A177-3AD203B41FA5}">
                      <a16:colId xmlns:a16="http://schemas.microsoft.com/office/drawing/2014/main" val="3377474585"/>
                    </a:ext>
                  </a:extLst>
                </a:gridCol>
                <a:gridCol w="1510397">
                  <a:extLst>
                    <a:ext uri="{9D8B030D-6E8A-4147-A177-3AD203B41FA5}">
                      <a16:colId xmlns:a16="http://schemas.microsoft.com/office/drawing/2014/main" val="3842431235"/>
                    </a:ext>
                  </a:extLst>
                </a:gridCol>
                <a:gridCol w="1104460">
                  <a:extLst>
                    <a:ext uri="{9D8B030D-6E8A-4147-A177-3AD203B41FA5}">
                      <a16:colId xmlns:a16="http://schemas.microsoft.com/office/drawing/2014/main" val="1899841983"/>
                    </a:ext>
                  </a:extLst>
                </a:gridCol>
              </a:tblGrid>
              <a:tr h="52832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Configuration</a:t>
                      </a:r>
                      <a:endParaRPr lang="en-GB" sz="17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per beam 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endParaRPr lang="en-GB" sz="17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ISD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PSD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ESD</a:t>
                      </a:r>
                      <a:endParaRPr lang="en-GB" sz="17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Current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104813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Static vacuum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GB" sz="17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0413653"/>
                  </a:ext>
                </a:extLst>
              </a:tr>
              <a:tr h="55290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Machine start-up (scrubbing)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0.59 A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 GeV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Relevant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Negligible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Relevant SS/Cu 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NEG Negligible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Relevant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7797425"/>
                  </a:ext>
                </a:extLst>
              </a:tr>
              <a:tr h="584804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ramp-up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0.59 A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TeV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Reduced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Relevant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Reduced</a:t>
                      </a:r>
                      <a:r>
                        <a:rPr lang="en-GB" sz="17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SS/Cu 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NEG Negligible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Negligible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6877533"/>
                  </a:ext>
                </a:extLst>
              </a:tr>
              <a:tr h="584804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Intensity ramp-up</a:t>
                      </a:r>
                      <a:endParaRPr lang="en-GB" sz="17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1.08 A</a:t>
                      </a:r>
                      <a:endParaRPr lang="en-GB" sz="17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en-GB" sz="1500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TeV</a:t>
                      </a:r>
                      <a:endParaRPr lang="en-GB" sz="17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Reduced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Relevant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Reduced</a:t>
                      </a:r>
                      <a:r>
                        <a:rPr lang="en-GB" sz="17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SS/Cu 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NEG Negligible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Negligible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128431"/>
                  </a:ext>
                </a:extLst>
              </a:tr>
              <a:tr h="52832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7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Nominal operation (complete conditioning)</a:t>
                      </a:r>
                      <a:endParaRPr lang="en-GB" sz="17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1.08 A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en-GB" sz="1500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TeV</a:t>
                      </a:r>
                      <a:endParaRPr lang="en-GB" sz="17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Reduced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Reduced</a:t>
                      </a:r>
                      <a:endParaRPr lang="en-GB" sz="17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Negligible</a:t>
                      </a:r>
                      <a:endParaRPr lang="en-GB" sz="17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Negligible</a:t>
                      </a:r>
                      <a:endParaRPr lang="en-GB" sz="17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278536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155AAFB3-04A8-46C9-B255-EF8AAABDA8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078" b="30674"/>
          <a:stretch/>
        </p:blipFill>
        <p:spPr>
          <a:xfrm>
            <a:off x="1140321" y="4553588"/>
            <a:ext cx="10236201" cy="181977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AB1D713-5DD4-41E1-B9CF-4CA188778F2C}"/>
              </a:ext>
            </a:extLst>
          </p:cNvPr>
          <p:cNvSpPr txBox="1"/>
          <p:nvPr/>
        </p:nvSpPr>
        <p:spPr>
          <a:xfrm>
            <a:off x="2895605" y="5896414"/>
            <a:ext cx="5005087" cy="328231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133" b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2xVPIXD Upstream of Compensator  Magnet</a:t>
            </a:r>
          </a:p>
        </p:txBody>
      </p:sp>
    </p:spTree>
    <p:extLst>
      <p:ext uri="{BB962C8B-B14F-4D97-AF65-F5344CB8AC3E}">
        <p14:creationId xmlns:p14="http://schemas.microsoft.com/office/powerpoint/2010/main" val="230172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CA0DB4-1D43-419E-995E-DF43F9E8C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Pressure Profile with Degraded NEG Performance</a:t>
            </a:r>
            <a:endParaRPr lang="en-GB" dirty="0">
              <a:latin typeface="+mn-lt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BF13CF0-B79A-47B1-AA3C-51968D4C9B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543" y="1390687"/>
            <a:ext cx="7191374" cy="4331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B6B78E5-D6CB-4C38-A649-49B23C8CE8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569916" y="2884638"/>
            <a:ext cx="5611284" cy="338002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5B09C-1347-441D-A6C0-7236EC3B3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18/04/2023</a:t>
            </a:r>
            <a:endParaRPr lang="en-US" dirty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AA933-8CD7-45F9-82B0-D4496BCCD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+mn-lt"/>
              </a:rPr>
              <a:t>VSC Seminar | ALICE Experimental Beam Vacuum Layout Upgrade During LS3</a:t>
            </a:r>
            <a:endParaRPr lang="en-US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54FFC-2C84-43AE-AD5A-D9250D5B2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+mn-lt"/>
              </a:rPr>
              <a:pPr/>
              <a:t>36</a:t>
            </a:fld>
            <a:endParaRPr lang="en-US" dirty="0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EF8C41-2016-4A9B-B358-DB561D4C5528}"/>
              </a:ext>
            </a:extLst>
          </p:cNvPr>
          <p:cNvSpPr txBox="1"/>
          <p:nvPr/>
        </p:nvSpPr>
        <p:spPr>
          <a:xfrm>
            <a:off x="3924300" y="846190"/>
            <a:ext cx="53077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kern="1400" dirty="0">
                <a:solidFill>
                  <a:srgbClr val="00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Static pressure Profile</a:t>
            </a:r>
          </a:p>
          <a:p>
            <a:pPr algn="ctr"/>
            <a:r>
              <a:rPr lang="en-GB" sz="1600" b="1" kern="1400" dirty="0">
                <a:solidFill>
                  <a:srgbClr val="00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NEG Sticking Coefficients Reduced by a Factor 10</a:t>
            </a:r>
            <a:endParaRPr lang="en-GB" sz="1600" b="1" dirty="0">
              <a:solidFill>
                <a:srgbClr val="003399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477BEB-D789-493A-9E0C-1A672C4747B7}"/>
              </a:ext>
            </a:extLst>
          </p:cNvPr>
          <p:cNvSpPr txBox="1"/>
          <p:nvPr/>
        </p:nvSpPr>
        <p:spPr>
          <a:xfrm>
            <a:off x="13565685" y="2266534"/>
            <a:ext cx="60269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kern="1400" dirty="0">
                <a:solidFill>
                  <a:srgbClr val="00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Dynamic Pressure Profile After Complete Conditioning </a:t>
            </a:r>
          </a:p>
          <a:p>
            <a:pPr algn="ctr"/>
            <a:r>
              <a:rPr lang="en-GB" sz="1600" b="1" kern="1400" dirty="0">
                <a:solidFill>
                  <a:srgbClr val="00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NEG performance reduced by a factor 10</a:t>
            </a:r>
            <a:endParaRPr lang="en-GB" sz="1600" b="1" dirty="0">
              <a:solidFill>
                <a:srgbClr val="003399"/>
              </a:solidFill>
            </a:endParaRPr>
          </a:p>
          <a:p>
            <a:pPr algn="ctr"/>
            <a:endParaRPr lang="en-GB" sz="1600" b="1" dirty="0">
              <a:solidFill>
                <a:srgbClr val="003399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E3AA49-B45C-5B94-35F2-61D7D854E1D9}"/>
              </a:ext>
            </a:extLst>
          </p:cNvPr>
          <p:cNvSpPr txBox="1"/>
          <p:nvPr/>
        </p:nvSpPr>
        <p:spPr>
          <a:xfrm>
            <a:off x="474843" y="5852264"/>
            <a:ext cx="11339332" cy="24622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B050"/>
                </a:solidFill>
              </a:rPr>
              <a:t>Even with degraded NEG pumping properties, the pressure in the IP region is expected to remain in the  low 10</a:t>
            </a:r>
            <a:r>
              <a:rPr lang="en-US" sz="1600" b="1" baseline="30000" dirty="0">
                <a:solidFill>
                  <a:srgbClr val="00B050"/>
                </a:solidFill>
              </a:rPr>
              <a:t>-12 </a:t>
            </a:r>
            <a:r>
              <a:rPr lang="en-US" sz="1600" b="1" dirty="0">
                <a:solidFill>
                  <a:srgbClr val="00B050"/>
                </a:solidFill>
              </a:rPr>
              <a:t>mbar range.</a:t>
            </a:r>
            <a:endParaRPr lang="en-US" sz="1600" b="1" baseline="30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06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3EF11-EC00-4563-9001-2C20D5837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Pump-Down Profile Simulation</a:t>
            </a:r>
            <a:endParaRPr lang="en-GB" dirty="0">
              <a:latin typeface="+mn-lt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CFB91F-7CB0-4A68-A648-46E1C54F9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18/04/2023</a:t>
            </a:r>
            <a:endParaRPr lang="en-US" dirty="0">
              <a:latin typeface="+mn-lt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D8F861-750F-47C8-BF2E-BC65FB670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+mn-lt"/>
              </a:rPr>
              <a:t>VSC Seminar | ALICE Experimental Beam Vacuum Layout Upgrade During LS3</a:t>
            </a:r>
            <a:endParaRPr lang="en-US" dirty="0">
              <a:latin typeface="+mn-lt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D4639-F69D-4BC5-A51A-A3A8400FB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+mn-lt"/>
              </a:rPr>
              <a:pPr/>
              <a:t>37</a:t>
            </a:fld>
            <a:endParaRPr lang="en-US" dirty="0"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C9FB36-3504-4E6E-8CFF-E17DC50E9C1A}"/>
              </a:ext>
            </a:extLst>
          </p:cNvPr>
          <p:cNvSpPr txBox="1"/>
          <p:nvPr/>
        </p:nvSpPr>
        <p:spPr>
          <a:xfrm>
            <a:off x="170594" y="1670399"/>
            <a:ext cx="4680947" cy="221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68" b="1" dirty="0">
                <a:cs typeface="Calibri" panose="020F0502020204030204" pitchFamily="34" charset="0"/>
              </a:rPr>
              <a:t>Pump-down of a long sector with a severe conductance limitation at the IP.</a:t>
            </a:r>
          </a:p>
          <a:p>
            <a:pPr marL="342900" indent="-34290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68" dirty="0">
                <a:cs typeface="Calibri" panose="020F0502020204030204" pitchFamily="34" charset="0"/>
              </a:rPr>
              <a:t>Pumping groups should be ideally installed on both sides for pump-down and bake-out.</a:t>
            </a:r>
          </a:p>
          <a:p>
            <a:pPr marL="342900" indent="-34290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68" dirty="0">
                <a:cs typeface="Calibri" panose="020F0502020204030204" pitchFamily="34" charset="0"/>
              </a:rPr>
              <a:t>One week of pump-down to be the high 10</a:t>
            </a:r>
            <a:r>
              <a:rPr lang="en-US" sz="1868" baseline="30000" dirty="0">
                <a:cs typeface="Calibri" panose="020F0502020204030204" pitchFamily="34" charset="0"/>
              </a:rPr>
              <a:t>-7</a:t>
            </a:r>
            <a:r>
              <a:rPr lang="en-US" sz="1868" dirty="0">
                <a:cs typeface="Calibri" panose="020F0502020204030204" pitchFamily="34" charset="0"/>
              </a:rPr>
              <a:t> mbar range in the IP.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7E652A-7DA1-6739-E90B-C85A5910D83A}"/>
              </a:ext>
            </a:extLst>
          </p:cNvPr>
          <p:cNvGrpSpPr/>
          <p:nvPr/>
        </p:nvGrpSpPr>
        <p:grpSpPr>
          <a:xfrm>
            <a:off x="5122657" y="916069"/>
            <a:ext cx="7046979" cy="4403492"/>
            <a:chOff x="5145021" y="1387414"/>
            <a:chExt cx="7046979" cy="440349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F64774F-9BF3-DD72-080F-D299F865D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5021" y="1387414"/>
              <a:ext cx="7046979" cy="440349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6FBA4C4-B852-C2D4-4CBA-9827F8AD8256}"/>
                </a:ext>
              </a:extLst>
            </p:cNvPr>
            <p:cNvSpPr txBox="1"/>
            <p:nvPr/>
          </p:nvSpPr>
          <p:spPr>
            <a:xfrm>
              <a:off x="9382126" y="2409825"/>
              <a:ext cx="2049708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400" b="1" u="sng" dirty="0">
                  <a:solidFill>
                    <a:srgbClr val="0033A0"/>
                  </a:solidFill>
                </a:rPr>
                <a:t>Simulation with LTSpice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7521D4A-7E22-19B2-59CA-DDFF0EDAF453}"/>
              </a:ext>
            </a:extLst>
          </p:cNvPr>
          <p:cNvSpPr txBox="1"/>
          <p:nvPr/>
        </p:nvSpPr>
        <p:spPr>
          <a:xfrm>
            <a:off x="207165" y="5903145"/>
            <a:ext cx="1177767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2000" b="1" dirty="0">
                <a:cs typeface="Calibri" panose="020F0502020204030204" pitchFamily="34" charset="0"/>
              </a:rPr>
              <a:t>Installation of a second Gas Injection System (GIS) on the left side of the experiment is being considered.</a:t>
            </a:r>
          </a:p>
        </p:txBody>
      </p:sp>
    </p:spTree>
    <p:extLst>
      <p:ext uri="{BB962C8B-B14F-4D97-AF65-F5344CB8AC3E}">
        <p14:creationId xmlns:p14="http://schemas.microsoft.com/office/powerpoint/2010/main" val="42235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E26346B6-E261-4A26-8852-E6641F3C0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7730"/>
            <a:ext cx="11376027" cy="4608513"/>
          </a:xfrm>
        </p:spPr>
        <p:txBody>
          <a:bodyPr/>
          <a:lstStyle/>
          <a:p>
            <a:pPr marL="381001" indent="-381001" algn="just">
              <a:buFont typeface="Arial" panose="020B0604020202020204" pitchFamily="34" charset="0"/>
              <a:buChar char="•"/>
            </a:pPr>
            <a:r>
              <a:rPr lang="en-GB" sz="2133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highest risk of pressure runaway occurs during scrubbing when ion-stimulated desorption yields are high. </a:t>
            </a:r>
          </a:p>
          <a:p>
            <a:pPr marL="381001" indent="-381001" algn="just">
              <a:buFont typeface="Arial" panose="020B0604020202020204" pitchFamily="34" charset="0"/>
              <a:buChar char="•"/>
            </a:pPr>
            <a:r>
              <a:rPr lang="en-GB" sz="2133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Simulations were conducted in this operation scenario:</a:t>
            </a:r>
            <a:endParaRPr lang="en-GB" sz="2133" kern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05002" lvl="1" indent="-381001" algn="just">
              <a:buFont typeface="Arial" panose="020B0604020202020204" pitchFamily="34" charset="0"/>
              <a:buChar char="•"/>
            </a:pPr>
            <a:r>
              <a:rPr lang="en-GB" sz="1868" b="1" u="sng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With beam-pumping effect:</a:t>
            </a:r>
            <a:r>
              <a:rPr lang="en-GB" sz="1868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68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ion-induced pressure runaway is not a problem, and the resulting critical current is very high: 331 A.</a:t>
            </a:r>
          </a:p>
          <a:p>
            <a:pPr marL="705002" lvl="1" indent="-381001" algn="just">
              <a:buFont typeface="Arial" panose="020B0604020202020204" pitchFamily="34" charset="0"/>
              <a:buChar char="•"/>
            </a:pPr>
            <a:r>
              <a:rPr lang="en-GB" sz="1868" b="1" u="sng" kern="1400" dirty="0">
                <a:solidFill>
                  <a:srgbClr val="E7E6E6">
                    <a:lumMod val="10000"/>
                  </a:srgb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Without beam-pumping effect:</a:t>
            </a:r>
            <a:endParaRPr lang="en-GB" sz="1868" u="sng" kern="1400" dirty="0">
              <a:solidFill>
                <a:srgbClr val="E7E6E6">
                  <a:lumMod val="10000"/>
                </a:srgb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9004" lvl="2" indent="-381001" algn="just"/>
            <a:r>
              <a:rPr lang="en-GB" sz="1868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With VPIXD upstream of compensator magnet: </a:t>
            </a:r>
            <a:r>
              <a:rPr lang="en-GB" sz="1868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5 A per beam</a:t>
            </a:r>
          </a:p>
          <a:p>
            <a:pPr marL="1029004" lvl="2" indent="-381001" algn="just"/>
            <a:r>
              <a:rPr lang="en-GB" sz="1868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Without VPIXD: </a:t>
            </a:r>
            <a:r>
              <a:rPr lang="en-GB" sz="1868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4.3A</a:t>
            </a:r>
          </a:p>
          <a:p>
            <a:pPr algn="just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A1FC0D-9A32-4C87-B36C-121D19755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Simulations – Critical Current at Machine Start-up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CA0FF-21C7-44C7-B8AC-47B418974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610C2-E587-4103-8DCC-B338BEAEF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9A557-2DBB-44AD-8C19-C59791F17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A1F5AA-561C-4E9D-B39D-62384C6D78E3}"/>
              </a:ext>
            </a:extLst>
          </p:cNvPr>
          <p:cNvSpPr txBox="1"/>
          <p:nvPr/>
        </p:nvSpPr>
        <p:spPr>
          <a:xfrm>
            <a:off x="219285" y="5492057"/>
            <a:ext cx="11753439" cy="9546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868" u="sng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Note: </a:t>
            </a:r>
          </a:p>
          <a:p>
            <a:pPr algn="just"/>
            <a:r>
              <a:rPr lang="en-GB" sz="1868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beam pumping effect is crucial in this calculation because it was simulated by subtracting 1 from the ion-induced desorption coefficient matrix diagonal. This can ultimately even cause the vacuum system to be unconditionally stable.</a:t>
            </a:r>
            <a:endParaRPr lang="en-GB" sz="1868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20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A1FC0D-9A32-4C87-B36C-121D19755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Pressure Profile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8803AFE-6541-4C54-A841-AB2134A88B3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90" y="1456348"/>
            <a:ext cx="7533772" cy="453805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CA0FF-21C7-44C7-B8AC-47B418974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610C2-E587-4103-8DCC-B338BEAEF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9A557-2DBB-44AD-8C19-C59791F17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935607-031F-4575-9037-FBE921509695}"/>
              </a:ext>
            </a:extLst>
          </p:cNvPr>
          <p:cNvSpPr txBox="1"/>
          <p:nvPr/>
        </p:nvSpPr>
        <p:spPr>
          <a:xfrm>
            <a:off x="8146475" y="2142377"/>
            <a:ext cx="3778007" cy="2756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1" indent="-381001" algn="just">
              <a:spcBef>
                <a:spcPts val="264"/>
              </a:spcBef>
              <a:spcAft>
                <a:spcPts val="264"/>
              </a:spcAft>
              <a:buFont typeface="Arial" panose="020B0604020202020204" pitchFamily="34" charset="0"/>
              <a:buChar char="•"/>
            </a:pPr>
            <a:r>
              <a:rPr lang="en-US" sz="1868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1868" kern="14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1868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dominates the residual gas composition in the central region (-7 to +15m), where the pressure is at or below the 10</a:t>
            </a:r>
            <a:r>
              <a:rPr lang="en-US" sz="1868" kern="1400" baseline="30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-12 </a:t>
            </a:r>
            <a:r>
              <a:rPr lang="en-US" sz="1868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mbar range. </a:t>
            </a:r>
          </a:p>
          <a:p>
            <a:pPr marL="381001" indent="-381001" algn="just">
              <a:spcBef>
                <a:spcPts val="264"/>
              </a:spcBef>
              <a:spcAft>
                <a:spcPts val="264"/>
              </a:spcAft>
              <a:buFont typeface="Arial" panose="020B0604020202020204" pitchFamily="34" charset="0"/>
              <a:buChar char="•"/>
            </a:pPr>
            <a:r>
              <a:rPr lang="en-US" sz="1868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sector extremities, the dominant gas is H</a:t>
            </a:r>
            <a:r>
              <a:rPr lang="en-US" sz="1868" kern="14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68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with maximum pressure in the low 10</a:t>
            </a:r>
            <a:r>
              <a:rPr lang="en-US" sz="1868" kern="1400" baseline="30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-11 </a:t>
            </a:r>
            <a:r>
              <a:rPr lang="en-US" sz="1868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mbar.</a:t>
            </a:r>
            <a:endParaRPr lang="en-GB" sz="1868" kern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15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BCDF04-B227-C617-E388-F3869BC51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AB229-5F0C-FF25-00B8-3158B0521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7215A-E5B0-49C5-DC76-A7E6ED35D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B842A-A1E7-B827-66C8-80662D4A4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D1E136A-825C-AF4C-F85E-C4819CD2EA8C}"/>
              </a:ext>
            </a:extLst>
          </p:cNvPr>
          <p:cNvGrpSpPr/>
          <p:nvPr/>
        </p:nvGrpSpPr>
        <p:grpSpPr>
          <a:xfrm>
            <a:off x="-756328" y="844177"/>
            <a:ext cx="6773332" cy="4480339"/>
            <a:chOff x="-570653" y="844199"/>
            <a:chExt cx="5079999" cy="3011715"/>
          </a:xfrm>
        </p:grpSpPr>
        <p:graphicFrame>
          <p:nvGraphicFramePr>
            <p:cNvPr id="7" name="Diagram 6">
              <a:extLst>
                <a:ext uri="{FF2B5EF4-FFF2-40B4-BE49-F238E27FC236}">
                  <a16:creationId xmlns:a16="http://schemas.microsoft.com/office/drawing/2014/main" id="{69D0DB4E-F7DE-109D-3B3F-42A57F07017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08019350"/>
                </p:ext>
              </p:extLst>
            </p:nvPr>
          </p:nvGraphicFramePr>
          <p:xfrm>
            <a:off x="-570653" y="844199"/>
            <a:ext cx="5079999" cy="301171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5E2F027-592F-0F5C-7D0A-3749836FD110}"/>
                </a:ext>
              </a:extLst>
            </p:cNvPr>
            <p:cNvGrpSpPr/>
            <p:nvPr/>
          </p:nvGrpSpPr>
          <p:grpSpPr>
            <a:xfrm>
              <a:off x="1254782" y="2621091"/>
              <a:ext cx="1428101" cy="1230478"/>
              <a:chOff x="998758" y="4394998"/>
              <a:chExt cx="1428101" cy="1230478"/>
            </a:xfrm>
          </p:grpSpPr>
          <p:sp>
            <p:nvSpPr>
              <p:cNvPr id="8" name="TextBox 10">
                <a:extLst>
                  <a:ext uri="{FF2B5EF4-FFF2-40B4-BE49-F238E27FC236}">
                    <a16:creationId xmlns:a16="http://schemas.microsoft.com/office/drawing/2014/main" id="{E6424A58-DD52-127D-2C0A-5D33AF7F00A3}"/>
                  </a:ext>
                </a:extLst>
              </p:cNvPr>
              <p:cNvSpPr txBox="1"/>
              <p:nvPr/>
            </p:nvSpPr>
            <p:spPr>
              <a:xfrm>
                <a:off x="998758" y="5315142"/>
                <a:ext cx="1428101" cy="310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Ideal Layout</a:t>
                </a:r>
                <a:endParaRPr lang="en-GB" sz="2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B31B82A4-5D67-2E37-1D6E-9711D6950F08}"/>
                  </a:ext>
                </a:extLst>
              </p:cNvPr>
              <p:cNvCxnSpPr>
                <a:cxnSpLocks/>
                <a:stCxn id="74" idx="2"/>
                <a:endCxn id="8" idx="0"/>
              </p:cNvCxnSpPr>
              <p:nvPr/>
            </p:nvCxnSpPr>
            <p:spPr>
              <a:xfrm flipH="1">
                <a:off x="1712809" y="4394998"/>
                <a:ext cx="1" cy="92014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AB7B5F4-86B0-AF62-7355-E9E083C48633}"/>
              </a:ext>
            </a:extLst>
          </p:cNvPr>
          <p:cNvSpPr txBox="1"/>
          <p:nvPr/>
        </p:nvSpPr>
        <p:spPr>
          <a:xfrm>
            <a:off x="9444181" y="314988"/>
            <a:ext cx="2450379" cy="7294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GB" sz="1868" dirty="0"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See also Josef’s Seminar </a:t>
            </a:r>
          </a:p>
          <a:p>
            <a:pPr algn="ctr"/>
            <a:r>
              <a:rPr lang="en-GB" sz="1868" dirty="0"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April 12</a:t>
            </a:r>
            <a:r>
              <a:rPr lang="en-GB" sz="1868" baseline="30000" dirty="0"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th </a:t>
            </a:r>
            <a:r>
              <a:rPr lang="en-GB" sz="1868" dirty="0"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2019</a:t>
            </a:r>
            <a:endParaRPr lang="en-GB" sz="1868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6EAF732-D73C-4EA8-644D-EB287DE65A53}"/>
              </a:ext>
            </a:extLst>
          </p:cNvPr>
          <p:cNvGrpSpPr/>
          <p:nvPr/>
        </p:nvGrpSpPr>
        <p:grpSpPr>
          <a:xfrm rot="557732">
            <a:off x="6244677" y="1485029"/>
            <a:ext cx="5763356" cy="3783281"/>
            <a:chOff x="4515928" y="1877753"/>
            <a:chExt cx="4322516" cy="2837461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E0A205C-2302-8E7C-8C4D-E67C3AADA6F8}"/>
                </a:ext>
              </a:extLst>
            </p:cNvPr>
            <p:cNvSpPr/>
            <p:nvPr/>
          </p:nvSpPr>
          <p:spPr>
            <a:xfrm rot="21268195">
              <a:off x="4515928" y="4012809"/>
              <a:ext cx="4322516" cy="237153"/>
            </a:xfrm>
            <a:prstGeom prst="rect">
              <a:avLst/>
            </a:prstGeom>
            <a:solidFill>
              <a:schemeClr val="accent1">
                <a:lumMod val="75000"/>
                <a:alpha val="90000"/>
              </a:schemeClr>
            </a:solidFill>
            <a:ln>
              <a:noFill/>
            </a:ln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04ABC71-4245-345D-659A-528255504DCF}"/>
                </a:ext>
              </a:extLst>
            </p:cNvPr>
            <p:cNvSpPr/>
            <p:nvPr/>
          </p:nvSpPr>
          <p:spPr>
            <a:xfrm rot="21268195">
              <a:off x="4517372" y="2086699"/>
              <a:ext cx="2072350" cy="2000416"/>
            </a:xfrm>
            <a:custGeom>
              <a:avLst/>
              <a:gdLst>
                <a:gd name="connsiteX0" fmla="*/ 0 w 1353160"/>
                <a:gd name="connsiteY0" fmla="*/ 105074 h 630434"/>
                <a:gd name="connsiteX1" fmla="*/ 105074 w 1353160"/>
                <a:gd name="connsiteY1" fmla="*/ 0 h 630434"/>
                <a:gd name="connsiteX2" fmla="*/ 1248086 w 1353160"/>
                <a:gd name="connsiteY2" fmla="*/ 0 h 630434"/>
                <a:gd name="connsiteX3" fmla="*/ 1353160 w 1353160"/>
                <a:gd name="connsiteY3" fmla="*/ 105074 h 630434"/>
                <a:gd name="connsiteX4" fmla="*/ 1353160 w 1353160"/>
                <a:gd name="connsiteY4" fmla="*/ 525360 h 630434"/>
                <a:gd name="connsiteX5" fmla="*/ 1248086 w 1353160"/>
                <a:gd name="connsiteY5" fmla="*/ 630434 h 630434"/>
                <a:gd name="connsiteX6" fmla="*/ 105074 w 1353160"/>
                <a:gd name="connsiteY6" fmla="*/ 630434 h 630434"/>
                <a:gd name="connsiteX7" fmla="*/ 0 w 1353160"/>
                <a:gd name="connsiteY7" fmla="*/ 525360 h 630434"/>
                <a:gd name="connsiteX8" fmla="*/ 0 w 1353160"/>
                <a:gd name="connsiteY8" fmla="*/ 105074 h 63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3160" h="630434">
                  <a:moveTo>
                    <a:pt x="0" y="105074"/>
                  </a:moveTo>
                  <a:cubicBezTo>
                    <a:pt x="0" y="47043"/>
                    <a:pt x="47043" y="0"/>
                    <a:pt x="105074" y="0"/>
                  </a:cubicBezTo>
                  <a:lnTo>
                    <a:pt x="1248086" y="0"/>
                  </a:lnTo>
                  <a:cubicBezTo>
                    <a:pt x="1306117" y="0"/>
                    <a:pt x="1353160" y="47043"/>
                    <a:pt x="1353160" y="105074"/>
                  </a:cubicBezTo>
                  <a:lnTo>
                    <a:pt x="1353160" y="525360"/>
                  </a:lnTo>
                  <a:cubicBezTo>
                    <a:pt x="1353160" y="583391"/>
                    <a:pt x="1306117" y="630434"/>
                    <a:pt x="1248086" y="630434"/>
                  </a:cubicBezTo>
                  <a:lnTo>
                    <a:pt x="105074" y="630434"/>
                  </a:lnTo>
                  <a:cubicBezTo>
                    <a:pt x="47043" y="630434"/>
                    <a:pt x="0" y="583391"/>
                    <a:pt x="0" y="525360"/>
                  </a:cubicBezTo>
                  <a:lnTo>
                    <a:pt x="0" y="10507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195" tIns="178195" rIns="178195" bIns="178195" numCol="1" spcCol="1270" anchor="ctr" anchorCtr="0">
              <a:noAutofit/>
            </a:bodyPr>
            <a:lstStyle/>
            <a:p>
              <a:pPr marL="381001" indent="-381001" defTabSz="160020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GB" sz="1868" dirty="0">
                  <a:solidFill>
                    <a:schemeClr val="tx1"/>
                  </a:solidFill>
                  <a:cs typeface="Calibri" panose="020F0502020204030204" pitchFamily="34" charset="0"/>
                </a:rPr>
                <a:t>Layout Transparency</a:t>
              </a:r>
            </a:p>
            <a:p>
              <a:pPr marL="381001" indent="-381001" defTabSz="160020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GB" sz="1868" dirty="0">
                  <a:solidFill>
                    <a:schemeClr val="tx1"/>
                  </a:solidFill>
                  <a:cs typeface="Calibri" panose="020F0502020204030204" pitchFamily="34" charset="0"/>
                </a:rPr>
                <a:t>Optimize Supports position and quantity</a:t>
              </a:r>
            </a:p>
            <a:p>
              <a:pPr marL="381001" indent="-381001" defTabSz="160020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GB" sz="1868" dirty="0">
                  <a:solidFill>
                    <a:schemeClr val="tx1"/>
                  </a:solidFill>
                  <a:cs typeface="Calibri" panose="020F0502020204030204" pitchFamily="34" charset="0"/>
                </a:rPr>
                <a:t>Integration Constraints</a:t>
              </a: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506244B-CF4F-B2F5-FC1B-CD9D5CD1E96A}"/>
                </a:ext>
              </a:extLst>
            </p:cNvPr>
            <p:cNvSpPr/>
            <p:nvPr/>
          </p:nvSpPr>
          <p:spPr>
            <a:xfrm rot="21268195">
              <a:off x="6675781" y="1877753"/>
              <a:ext cx="1996763" cy="2005007"/>
            </a:xfrm>
            <a:custGeom>
              <a:avLst/>
              <a:gdLst>
                <a:gd name="connsiteX0" fmla="*/ 0 w 1353160"/>
                <a:gd name="connsiteY0" fmla="*/ 105074 h 630434"/>
                <a:gd name="connsiteX1" fmla="*/ 105074 w 1353160"/>
                <a:gd name="connsiteY1" fmla="*/ 0 h 630434"/>
                <a:gd name="connsiteX2" fmla="*/ 1248086 w 1353160"/>
                <a:gd name="connsiteY2" fmla="*/ 0 h 630434"/>
                <a:gd name="connsiteX3" fmla="*/ 1353160 w 1353160"/>
                <a:gd name="connsiteY3" fmla="*/ 105074 h 630434"/>
                <a:gd name="connsiteX4" fmla="*/ 1353160 w 1353160"/>
                <a:gd name="connsiteY4" fmla="*/ 525360 h 630434"/>
                <a:gd name="connsiteX5" fmla="*/ 1248086 w 1353160"/>
                <a:gd name="connsiteY5" fmla="*/ 630434 h 630434"/>
                <a:gd name="connsiteX6" fmla="*/ 105074 w 1353160"/>
                <a:gd name="connsiteY6" fmla="*/ 630434 h 630434"/>
                <a:gd name="connsiteX7" fmla="*/ 0 w 1353160"/>
                <a:gd name="connsiteY7" fmla="*/ 525360 h 630434"/>
                <a:gd name="connsiteX8" fmla="*/ 0 w 1353160"/>
                <a:gd name="connsiteY8" fmla="*/ 105074 h 63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3160" h="630434">
                  <a:moveTo>
                    <a:pt x="0" y="105074"/>
                  </a:moveTo>
                  <a:cubicBezTo>
                    <a:pt x="0" y="47043"/>
                    <a:pt x="47043" y="0"/>
                    <a:pt x="105074" y="0"/>
                  </a:cubicBezTo>
                  <a:lnTo>
                    <a:pt x="1248086" y="0"/>
                  </a:lnTo>
                  <a:cubicBezTo>
                    <a:pt x="1306117" y="0"/>
                    <a:pt x="1353160" y="47043"/>
                    <a:pt x="1353160" y="105074"/>
                  </a:cubicBezTo>
                  <a:lnTo>
                    <a:pt x="1353160" y="525360"/>
                  </a:lnTo>
                  <a:cubicBezTo>
                    <a:pt x="1353160" y="583391"/>
                    <a:pt x="1306117" y="630434"/>
                    <a:pt x="1248086" y="630434"/>
                  </a:cubicBezTo>
                  <a:lnTo>
                    <a:pt x="105074" y="630434"/>
                  </a:lnTo>
                  <a:cubicBezTo>
                    <a:pt x="47043" y="630434"/>
                    <a:pt x="0" y="583391"/>
                    <a:pt x="0" y="525360"/>
                  </a:cubicBezTo>
                  <a:lnTo>
                    <a:pt x="0" y="10507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195" tIns="178195" rIns="178195" bIns="178195" numCol="1" spcCol="1270" anchor="ctr" anchorCtr="0">
              <a:noAutofit/>
            </a:bodyPr>
            <a:lstStyle/>
            <a:p>
              <a:pPr marL="381001" indent="-381001" defTabSz="160020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868" dirty="0">
                  <a:solidFill>
                    <a:schemeClr val="tx1"/>
                  </a:solidFill>
                  <a:cs typeface="Calibri" panose="020F0502020204030204" pitchFamily="34" charset="0"/>
                </a:rPr>
                <a:t>Vacuum Performance</a:t>
              </a:r>
            </a:p>
            <a:p>
              <a:pPr marL="381001" indent="-381001" defTabSz="160020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868" dirty="0">
                  <a:solidFill>
                    <a:schemeClr val="tx1"/>
                  </a:solidFill>
                  <a:cs typeface="Calibri" panose="020F0502020204030204" pitchFamily="34" charset="0"/>
                </a:rPr>
                <a:t>Structural Stability</a:t>
              </a:r>
            </a:p>
            <a:p>
              <a:pPr marL="381001" indent="-381001" defTabSz="160020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868" dirty="0">
                  <a:solidFill>
                    <a:schemeClr val="tx1"/>
                  </a:solidFill>
                  <a:cs typeface="Calibri" panose="020F0502020204030204" pitchFamily="34" charset="0"/>
                </a:rPr>
                <a:t>Manufacturability</a:t>
              </a:r>
            </a:p>
            <a:p>
              <a:pPr marL="381001" indent="-381001" defTabSz="160020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868" dirty="0">
                  <a:solidFill>
                    <a:schemeClr val="tx1"/>
                  </a:solidFill>
                  <a:cs typeface="Calibri" panose="020F0502020204030204" pitchFamily="34" charset="0"/>
                </a:rPr>
                <a:t>Maintainability</a:t>
              </a:r>
            </a:p>
            <a:p>
              <a:pPr marL="381001" indent="-381001" defTabSz="160020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868" dirty="0">
                  <a:solidFill>
                    <a:schemeClr val="tx1"/>
                  </a:solidFill>
                  <a:cs typeface="Calibri" panose="020F0502020204030204" pitchFamily="34" charset="0"/>
                </a:rPr>
                <a:t>Safety</a:t>
              </a:r>
            </a:p>
            <a:p>
              <a:pPr marL="381001" indent="-381001" defTabSz="160020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868" dirty="0">
                  <a:solidFill>
                    <a:schemeClr val="tx1"/>
                  </a:solidFill>
                  <a:cs typeface="Calibri" panose="020F0502020204030204" pitchFamily="34" charset="0"/>
                </a:rPr>
                <a:t>Cost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E5E3E97-41AC-37F4-925B-2FADF511078B}"/>
                </a:ext>
              </a:extLst>
            </p:cNvPr>
            <p:cNvSpPr/>
            <p:nvPr/>
          </p:nvSpPr>
          <p:spPr>
            <a:xfrm>
              <a:off x="6432564" y="4240960"/>
              <a:ext cx="489244" cy="474254"/>
            </a:xfrm>
            <a:prstGeom prst="ellipse">
              <a:avLst/>
            </a:prstGeom>
            <a:solidFill>
              <a:schemeClr val="accent1">
                <a:lumMod val="75000"/>
                <a:alpha val="90000"/>
              </a:schemeClr>
            </a:solidFill>
            <a:ln>
              <a:noFill/>
            </a:ln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marL="457203" indent="-457203" algn="ctr">
                <a:buFont typeface="Arial" panose="020B0604020202020204" pitchFamily="34" charset="0"/>
                <a:buChar char="•"/>
              </a:pPr>
              <a:endParaRPr lang="en-GB" sz="2665">
                <a:cs typeface="Calibri" panose="020F0502020204030204" pitchFamily="34" charset="0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195B02BD-0225-8F8F-786A-E8CF5D819CDF}"/>
              </a:ext>
            </a:extLst>
          </p:cNvPr>
          <p:cNvSpPr txBox="1"/>
          <p:nvPr/>
        </p:nvSpPr>
        <p:spPr>
          <a:xfrm>
            <a:off x="6309006" y="5361780"/>
            <a:ext cx="54659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A delicate balancing act several seemingly conflicting objectives!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2431F91-6826-417E-2623-DB1DA4D6CBEE}"/>
              </a:ext>
            </a:extLst>
          </p:cNvPr>
          <p:cNvSpPr txBox="1"/>
          <p:nvPr/>
        </p:nvSpPr>
        <p:spPr>
          <a:xfrm>
            <a:off x="-2253" y="5406417"/>
            <a:ext cx="63228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The best solutions come from the cooperative effort of many stakeholders.</a:t>
            </a:r>
          </a:p>
        </p:txBody>
      </p:sp>
      <p:pic>
        <p:nvPicPr>
          <p:cNvPr id="74" name="Graphic 73" descr="Bullseye with solid fill">
            <a:extLst>
              <a:ext uri="{FF2B5EF4-FFF2-40B4-BE49-F238E27FC236}">
                <a16:creationId xmlns:a16="http://schemas.microsoft.com/office/drawing/2014/main" id="{B141EA04-4FC3-DE74-BDD0-27FDC83BE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26452" y="2681144"/>
            <a:ext cx="806403" cy="80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56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A1FC0D-9A32-4C87-B36C-121D19755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Simulations – During Machine Start-up</a:t>
            </a:r>
            <a:endParaRPr lang="en-GB" dirty="0"/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BFF573E5-78AB-4BA3-B401-4CFFB5F7EB6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80484" y="1304433"/>
            <a:ext cx="5615516" cy="3376463"/>
          </a:xfrm>
          <a:prstGeom prst="rect">
            <a:avLst/>
          </a:prstGeom>
        </p:spPr>
      </p:pic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37A0882F-A6C4-4192-86FE-0A0683513BE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536062" y="1182377"/>
            <a:ext cx="5421845" cy="406435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CA0FF-21C7-44C7-B8AC-47B418974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610C2-E587-4103-8DCC-B338BEAEF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9A557-2DBB-44AD-8C19-C59791F17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13" name="Picture 12" descr="Chart, bar chart&#10;&#10;Description automatically generated">
            <a:extLst>
              <a:ext uri="{FF2B5EF4-FFF2-40B4-BE49-F238E27FC236}">
                <a16:creationId xmlns:a16="http://schemas.microsoft.com/office/drawing/2014/main" id="{8E549220-5D79-485F-BB77-A16C89271A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325" t="15643" r="56492" b="68723"/>
          <a:stretch/>
        </p:blipFill>
        <p:spPr bwMode="auto">
          <a:xfrm>
            <a:off x="10146921" y="5511807"/>
            <a:ext cx="1431712" cy="6578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133E83-DCDE-46CD-81A5-FA68611DD11C}"/>
              </a:ext>
            </a:extLst>
          </p:cNvPr>
          <p:cNvSpPr txBox="1"/>
          <p:nvPr/>
        </p:nvSpPr>
        <p:spPr>
          <a:xfrm>
            <a:off x="407992" y="1017447"/>
            <a:ext cx="60269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kern="1400" dirty="0">
                <a:solidFill>
                  <a:srgbClr val="0033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Nominal operation pressure profile during machine start-up</a:t>
            </a:r>
            <a:endParaRPr lang="en-GB" sz="1600" b="1" dirty="0">
              <a:solidFill>
                <a:srgbClr val="003399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CEFD2B-83A4-4C94-BA59-B6511555CB82}"/>
              </a:ext>
            </a:extLst>
          </p:cNvPr>
          <p:cNvSpPr txBox="1"/>
          <p:nvPr/>
        </p:nvSpPr>
        <p:spPr>
          <a:xfrm>
            <a:off x="6258593" y="1023670"/>
            <a:ext cx="60269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kern="1400" dirty="0">
                <a:solidFill>
                  <a:srgbClr val="0033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Ratio of the residual gas origin during machine start-up</a:t>
            </a:r>
            <a:endParaRPr lang="en-GB" sz="1600" b="1" dirty="0">
              <a:solidFill>
                <a:srgbClr val="003399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C5A5BD-6D30-4A80-BB46-67DDE442DC68}"/>
              </a:ext>
            </a:extLst>
          </p:cNvPr>
          <p:cNvSpPr txBox="1"/>
          <p:nvPr/>
        </p:nvSpPr>
        <p:spPr>
          <a:xfrm>
            <a:off x="407992" y="4815846"/>
            <a:ext cx="60301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1" indent="-228601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Pressure profile is dominated by CH</a:t>
            </a:r>
            <a:r>
              <a:rPr lang="en-GB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in the 10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-11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mbar range resulting mainly from ESD.</a:t>
            </a:r>
          </a:p>
        </p:txBody>
      </p:sp>
    </p:spTree>
    <p:extLst>
      <p:ext uri="{BB962C8B-B14F-4D97-AF65-F5344CB8AC3E}">
        <p14:creationId xmlns:p14="http://schemas.microsoft.com/office/powerpoint/2010/main" val="224615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97DD2-0EE6-475D-B8C9-62F130D35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Simulations – Initial Nominal Operation</a:t>
            </a:r>
            <a:endParaRPr lang="en-GB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7FA1BC90-04A6-46A8-8A02-DE082960EF5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73" y="1501074"/>
            <a:ext cx="6031175" cy="3632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Content Placeholder 16" descr="Chart, shape&#10;&#10;Description automatically generated">
            <a:extLst>
              <a:ext uri="{FF2B5EF4-FFF2-40B4-BE49-F238E27FC236}">
                <a16:creationId xmlns:a16="http://schemas.microsoft.com/office/drawing/2014/main" id="{A8B68C7E-8D3C-471E-9310-67384E0EDBB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263351" y="1364162"/>
            <a:ext cx="5611284" cy="420846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DEC6AD-DEE5-49FF-B0A5-1DBE9F992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CBFFFF-7702-4536-BA13-F609DDD54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5B3523-CAFB-45EC-A58C-3E79FCD55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11" name="Picture 10" descr="Chart, bar chart&#10;&#10;Description automatically generated">
            <a:extLst>
              <a:ext uri="{FF2B5EF4-FFF2-40B4-BE49-F238E27FC236}">
                <a16:creationId xmlns:a16="http://schemas.microsoft.com/office/drawing/2014/main" id="{342CB820-0201-4415-9BC7-048AF664495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325" t="15643" r="56492" b="68723"/>
          <a:stretch/>
        </p:blipFill>
        <p:spPr bwMode="auto">
          <a:xfrm>
            <a:off x="8261459" y="5738885"/>
            <a:ext cx="1431712" cy="6578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815ABF-37B0-447E-916C-DF997B3E3241}"/>
              </a:ext>
            </a:extLst>
          </p:cNvPr>
          <p:cNvSpPr txBox="1"/>
          <p:nvPr/>
        </p:nvSpPr>
        <p:spPr>
          <a:xfrm>
            <a:off x="407992" y="1017447"/>
            <a:ext cx="60269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kern="1400" dirty="0">
                <a:solidFill>
                  <a:srgbClr val="0033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Pressure profile in the beginning of nominal operation</a:t>
            </a:r>
            <a:endParaRPr lang="en-GB" sz="1600" b="1" dirty="0">
              <a:solidFill>
                <a:srgbClr val="003399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6BD644-48E8-4B76-A99B-2E5CC1EAD2DE}"/>
              </a:ext>
            </a:extLst>
          </p:cNvPr>
          <p:cNvSpPr txBox="1"/>
          <p:nvPr/>
        </p:nvSpPr>
        <p:spPr>
          <a:xfrm>
            <a:off x="6258593" y="1023670"/>
            <a:ext cx="60269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kern="1400" dirty="0">
                <a:solidFill>
                  <a:srgbClr val="0033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Ratio of the residual gas origin during initial nominal operation</a:t>
            </a:r>
            <a:endParaRPr lang="en-GB" sz="1600" b="1" dirty="0">
              <a:solidFill>
                <a:srgbClr val="003399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D28032-79BA-4244-B619-9F6C5DBB1D8A}"/>
              </a:ext>
            </a:extLst>
          </p:cNvPr>
          <p:cNvSpPr txBox="1"/>
          <p:nvPr/>
        </p:nvSpPr>
        <p:spPr>
          <a:xfrm>
            <a:off x="407992" y="5224869"/>
            <a:ext cx="60301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1" indent="-228601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CH4 dominates the residual gas composition. </a:t>
            </a:r>
          </a:p>
          <a:p>
            <a:pPr marL="228601" indent="-228601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Pressures are in the 10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-12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mbar range until ±5m from the IP and then in the 10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-11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range going towards the sector extremities. </a:t>
            </a:r>
          </a:p>
        </p:txBody>
      </p:sp>
    </p:spTree>
    <p:extLst>
      <p:ext uri="{BB962C8B-B14F-4D97-AF65-F5344CB8AC3E}">
        <p14:creationId xmlns:p14="http://schemas.microsoft.com/office/powerpoint/2010/main" val="236001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97DD2-0EE6-475D-B8C9-62F130D35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Performance After Complete Conditioning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DEC6AD-DEE5-49FF-B0A5-1DBE9F992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CBFFFF-7702-4536-BA13-F609DDD54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5B3523-CAFB-45EC-A58C-3E79FCD55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11" name="Picture 10" descr="Chart, bar chart&#10;&#10;Description automatically generated">
            <a:extLst>
              <a:ext uri="{FF2B5EF4-FFF2-40B4-BE49-F238E27FC236}">
                <a16:creationId xmlns:a16="http://schemas.microsoft.com/office/drawing/2014/main" id="{342CB820-0201-4415-9BC7-048AF66449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25" t="15643" r="56492" b="68723"/>
          <a:stretch/>
        </p:blipFill>
        <p:spPr bwMode="auto">
          <a:xfrm>
            <a:off x="8750576" y="5391920"/>
            <a:ext cx="2135272" cy="9811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815ABF-37B0-447E-916C-DF997B3E3241}"/>
              </a:ext>
            </a:extLst>
          </p:cNvPr>
          <p:cNvSpPr txBox="1"/>
          <p:nvPr/>
        </p:nvSpPr>
        <p:spPr>
          <a:xfrm>
            <a:off x="407993" y="1190307"/>
            <a:ext cx="60269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kern="1400" dirty="0">
                <a:solidFill>
                  <a:srgbClr val="0033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Nominal operation pressure profile after complete conditioning</a:t>
            </a:r>
            <a:endParaRPr lang="en-GB" sz="1600" b="1" dirty="0">
              <a:solidFill>
                <a:srgbClr val="003399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6BD644-48E8-4B76-A99B-2E5CC1EAD2DE}"/>
              </a:ext>
            </a:extLst>
          </p:cNvPr>
          <p:cNvSpPr txBox="1"/>
          <p:nvPr/>
        </p:nvSpPr>
        <p:spPr>
          <a:xfrm>
            <a:off x="6407175" y="1232753"/>
            <a:ext cx="60269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kern="1400" dirty="0">
                <a:solidFill>
                  <a:srgbClr val="0033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Ratio of the residual gas origin after complete conditioning</a:t>
            </a:r>
            <a:endParaRPr lang="en-GB" sz="1600" b="1" dirty="0">
              <a:solidFill>
                <a:srgbClr val="003399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D28032-79BA-4244-B619-9F6C5DBB1D8A}"/>
              </a:ext>
            </a:extLst>
          </p:cNvPr>
          <p:cNvSpPr txBox="1"/>
          <p:nvPr/>
        </p:nvSpPr>
        <p:spPr>
          <a:xfrm>
            <a:off x="394463" y="5469849"/>
            <a:ext cx="744259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1" indent="-228601">
              <a:buFont typeface="Arial" panose="020B0604020202020204" pitchFamily="34" charset="0"/>
              <a:buChar char="•"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Low pressure in the IP after 1 year of operation, in low 10</a:t>
            </a:r>
            <a:r>
              <a:rPr lang="en-GB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-13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 mbar</a:t>
            </a:r>
            <a:r>
              <a:rPr lang="en-GB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range.</a:t>
            </a:r>
            <a:endParaRPr lang="en-GB" sz="1600" b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1" indent="-228601">
              <a:buFont typeface="Arial" panose="020B0604020202020204" pitchFamily="34" charset="0"/>
              <a:buChar char="•"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Again, CH</a:t>
            </a:r>
            <a:r>
              <a:rPr lang="en-GB" sz="16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 dominates the residual gas in the IP's central region.</a:t>
            </a:r>
          </a:p>
          <a:p>
            <a:pPr marL="228601" indent="-228601">
              <a:buFont typeface="Arial" panose="020B0604020202020204" pitchFamily="34" charset="0"/>
              <a:buChar char="•"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At this stage, the main gas source is thermal outgassing.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3C6CF4A-64B1-FEFA-15EE-59856886DA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985" y="1590119"/>
            <a:ext cx="5718992" cy="344962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9CDF897-41BB-FE66-20A6-A58BFD94F2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2613" y="1536273"/>
            <a:ext cx="5161080" cy="387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41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A5B9C4-6434-50DA-0991-96CFAA7AF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Design Approach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92D63-331F-CAEE-5B64-2B4901BB5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EC4FE-D104-8084-DB4F-68F7807F1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601D0E-59AD-2BDF-A370-F6FCAE97E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970AD31-2495-24FC-B984-E09305AC9A51}"/>
              </a:ext>
            </a:extLst>
          </p:cNvPr>
          <p:cNvGrpSpPr/>
          <p:nvPr/>
        </p:nvGrpSpPr>
        <p:grpSpPr>
          <a:xfrm>
            <a:off x="952501" y="3956649"/>
            <a:ext cx="3472208" cy="2095229"/>
            <a:chOff x="952501" y="3956649"/>
            <a:chExt cx="3472208" cy="2095229"/>
          </a:xfrm>
        </p:grpSpPr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805C38FD-769B-BA09-D8C7-D98909EF7E77}"/>
                </a:ext>
              </a:extLst>
            </p:cNvPr>
            <p:cNvSpPr/>
            <p:nvPr/>
          </p:nvSpPr>
          <p:spPr>
            <a:xfrm>
              <a:off x="2543823" y="3956649"/>
              <a:ext cx="436003" cy="513843"/>
            </a:xfrm>
            <a:prstGeom prst="downArrow">
              <a:avLst/>
            </a:prstGeom>
            <a:solidFill>
              <a:srgbClr val="0033A0"/>
            </a:solidFill>
            <a:ln>
              <a:solidFill>
                <a:srgbClr val="2944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 dirty="0"/>
            </a:p>
          </p:txBody>
        </p:sp>
        <p:sp>
          <p:nvSpPr>
            <p:cNvPr id="20" name="Flowchart: Alternate Process 19">
              <a:extLst>
                <a:ext uri="{FF2B5EF4-FFF2-40B4-BE49-F238E27FC236}">
                  <a16:creationId xmlns:a16="http://schemas.microsoft.com/office/drawing/2014/main" id="{8A7CC8CA-C416-7190-2BAA-274B90F0647B}"/>
                </a:ext>
              </a:extLst>
            </p:cNvPr>
            <p:cNvSpPr/>
            <p:nvPr/>
          </p:nvSpPr>
          <p:spPr>
            <a:xfrm>
              <a:off x="952501" y="4605479"/>
              <a:ext cx="3472208" cy="1446399"/>
            </a:xfrm>
            <a:prstGeom prst="flowChartAlternate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68" b="1" dirty="0">
                  <a:solidFill>
                    <a:schemeClr val="tx1"/>
                  </a:solidFill>
                </a:rPr>
                <a:t>PRELIMINARY DESIGNS</a:t>
              </a:r>
            </a:p>
            <a:p>
              <a:pPr marL="228601" indent="-228601">
                <a:buFont typeface="Arial" panose="020B0604020202020204" pitchFamily="34" charset="0"/>
                <a:buChar char="•"/>
              </a:pPr>
              <a:r>
                <a:rPr lang="en-GB" sz="1468" dirty="0">
                  <a:solidFill>
                    <a:schemeClr val="tx1"/>
                  </a:solidFill>
                </a:rPr>
                <a:t>Evaluate Different Alternatives</a:t>
              </a:r>
            </a:p>
            <a:p>
              <a:pPr marL="228601" indent="-228601">
                <a:buFont typeface="Arial" panose="020B0604020202020204" pitchFamily="34" charset="0"/>
                <a:buChar char="•"/>
              </a:pPr>
              <a:r>
                <a:rPr lang="en-GB" sz="1468" dirty="0">
                  <a:solidFill>
                    <a:schemeClr val="tx1"/>
                  </a:solidFill>
                </a:rPr>
                <a:t>Preliminary Layouts</a:t>
              </a:r>
            </a:p>
            <a:p>
              <a:pPr marL="228601" indent="-228601">
                <a:buFont typeface="Arial" panose="020B0604020202020204" pitchFamily="34" charset="0"/>
                <a:buChar char="•"/>
              </a:pPr>
              <a:r>
                <a:rPr lang="en-GB" sz="1468" dirty="0">
                  <a:solidFill>
                    <a:schemeClr val="tx1"/>
                  </a:solidFill>
                </a:rPr>
                <a:t>Simplified Analysis Models</a:t>
              </a:r>
            </a:p>
            <a:p>
              <a:pPr marL="228601" indent="-228601">
                <a:buFont typeface="Arial" panose="020B0604020202020204" pitchFamily="34" charset="0"/>
                <a:buChar char="•"/>
              </a:pPr>
              <a:endParaRPr lang="en-GB" sz="1468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64E5101-8CAD-C900-EAF9-C921F0B4E1DE}"/>
              </a:ext>
            </a:extLst>
          </p:cNvPr>
          <p:cNvGrpSpPr/>
          <p:nvPr/>
        </p:nvGrpSpPr>
        <p:grpSpPr>
          <a:xfrm>
            <a:off x="694263" y="822841"/>
            <a:ext cx="4086368" cy="3002257"/>
            <a:chOff x="-115684" y="987096"/>
            <a:chExt cx="3064775" cy="2251693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1E854CE-150A-FF90-BF11-0DD5A33E69BA}"/>
                </a:ext>
              </a:extLst>
            </p:cNvPr>
            <p:cNvGrpSpPr/>
            <p:nvPr/>
          </p:nvGrpSpPr>
          <p:grpSpPr>
            <a:xfrm>
              <a:off x="147822" y="987096"/>
              <a:ext cx="2565098" cy="2239095"/>
              <a:chOff x="147822" y="987096"/>
              <a:chExt cx="2565098" cy="2239095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122D336C-D5E5-7084-1BC3-CD8FDFAA6AAF}"/>
                  </a:ext>
                </a:extLst>
              </p:cNvPr>
              <p:cNvSpPr/>
              <p:nvPr/>
            </p:nvSpPr>
            <p:spPr>
              <a:xfrm>
                <a:off x="151389" y="1197958"/>
                <a:ext cx="2561531" cy="2028233"/>
              </a:xfrm>
              <a:prstGeom prst="round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1" rIns="121920" bIns="6096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2816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0022D10-F86F-9C7C-670D-D98CC950E3FB}"/>
                  </a:ext>
                </a:extLst>
              </p:cNvPr>
              <p:cNvGrpSpPr/>
              <p:nvPr/>
            </p:nvGrpSpPr>
            <p:grpSpPr>
              <a:xfrm>
                <a:off x="147822" y="987096"/>
                <a:ext cx="2351235" cy="530244"/>
                <a:chOff x="1236626" y="175703"/>
                <a:chExt cx="1238434" cy="530244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A1DF2BB7-1853-0E2D-FCC3-3043A28D70AE}"/>
                    </a:ext>
                  </a:extLst>
                </p:cNvPr>
                <p:cNvSpPr/>
                <p:nvPr/>
              </p:nvSpPr>
              <p:spPr>
                <a:xfrm>
                  <a:off x="1236626" y="175703"/>
                  <a:ext cx="788046" cy="421725"/>
                </a:xfrm>
                <a:prstGeom prst="rect">
                  <a:avLst/>
                </a:prstGeom>
                <a:noFill/>
                <a:ln>
                  <a:noFill/>
                </a:ln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4B5FAE8-751F-C6D5-04C5-BEDBEDA9465B}"/>
                    </a:ext>
                  </a:extLst>
                </p:cNvPr>
                <p:cNvSpPr txBox="1"/>
                <p:nvPr/>
              </p:nvSpPr>
              <p:spPr>
                <a:xfrm>
                  <a:off x="1334873" y="284222"/>
                  <a:ext cx="1140187" cy="421725"/>
                </a:xfrm>
                <a:prstGeom prst="rect">
                  <a:avLst/>
                </a:prstGeom>
                <a:ln>
                  <a:noFill/>
                </a:ln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0" tIns="0" rIns="0" bIns="0" numCol="1" spcCol="1270" anchor="ctr" anchorCtr="0">
                  <a:noAutofit/>
                </a:bodyPr>
                <a:lstStyle/>
                <a:p>
                  <a:pPr algn="ctr" defTabSz="6223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1868" b="1" dirty="0"/>
                    <a:t>PROJECT REQUIREMENTS</a:t>
                  </a:r>
                </a:p>
              </p:txBody>
            </p:sp>
          </p:grpSp>
        </p:grpSp>
        <p:graphicFrame>
          <p:nvGraphicFramePr>
            <p:cNvPr id="8" name="Diagram 7">
              <a:extLst>
                <a:ext uri="{FF2B5EF4-FFF2-40B4-BE49-F238E27FC236}">
                  <a16:creationId xmlns:a16="http://schemas.microsoft.com/office/drawing/2014/main" id="{7980AD7A-4137-4419-4A49-6143D975376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56802582"/>
                </p:ext>
              </p:extLst>
            </p:nvPr>
          </p:nvGraphicFramePr>
          <p:xfrm>
            <a:off x="-115684" y="1303840"/>
            <a:ext cx="3064775" cy="193494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7920EE-5060-F431-76FB-81619881799D}"/>
              </a:ext>
            </a:extLst>
          </p:cNvPr>
          <p:cNvGrpSpPr/>
          <p:nvPr/>
        </p:nvGrpSpPr>
        <p:grpSpPr>
          <a:xfrm>
            <a:off x="9143699" y="2545955"/>
            <a:ext cx="2350268" cy="1530744"/>
            <a:chOff x="9143699" y="2545955"/>
            <a:chExt cx="2350268" cy="1530744"/>
          </a:xfrm>
        </p:grpSpPr>
        <p:sp>
          <p:nvSpPr>
            <p:cNvPr id="24" name="Flowchart: Alternate Process 23">
              <a:extLst>
                <a:ext uri="{FF2B5EF4-FFF2-40B4-BE49-F238E27FC236}">
                  <a16:creationId xmlns:a16="http://schemas.microsoft.com/office/drawing/2014/main" id="{C4E7F21A-0FDE-D4DD-D201-8790EB2D7D17}"/>
                </a:ext>
              </a:extLst>
            </p:cNvPr>
            <p:cNvSpPr/>
            <p:nvPr/>
          </p:nvSpPr>
          <p:spPr>
            <a:xfrm>
              <a:off x="9143699" y="2545955"/>
              <a:ext cx="2350268" cy="801117"/>
            </a:xfrm>
            <a:prstGeom prst="flowChartAlternateProcess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GB" sz="1468" b="1" dirty="0">
                  <a:solidFill>
                    <a:schemeClr val="tx1"/>
                  </a:solidFill>
                </a:rPr>
                <a:t>CONCEPT SELECTION</a:t>
              </a:r>
              <a:endParaRPr lang="en-GB" sz="1468" dirty="0">
                <a:solidFill>
                  <a:schemeClr val="tx1"/>
                </a:solidFill>
              </a:endParaRPr>
            </a:p>
          </p:txBody>
        </p:sp>
        <p:sp>
          <p:nvSpPr>
            <p:cNvPr id="25" name="Arrow: Down 24">
              <a:extLst>
                <a:ext uri="{FF2B5EF4-FFF2-40B4-BE49-F238E27FC236}">
                  <a16:creationId xmlns:a16="http://schemas.microsoft.com/office/drawing/2014/main" id="{2A75252B-5B5E-923F-A30E-913388142DC7}"/>
                </a:ext>
              </a:extLst>
            </p:cNvPr>
            <p:cNvSpPr/>
            <p:nvPr/>
          </p:nvSpPr>
          <p:spPr>
            <a:xfrm rot="10800000">
              <a:off x="10097574" y="3405592"/>
              <a:ext cx="436003" cy="671107"/>
            </a:xfrm>
            <a:prstGeom prst="downArrow">
              <a:avLst/>
            </a:prstGeom>
            <a:solidFill>
              <a:srgbClr val="0033A0"/>
            </a:solidFill>
            <a:ln>
              <a:solidFill>
                <a:srgbClr val="2944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801B0CF-B44F-F7D0-9445-CC4FC16A7498}"/>
              </a:ext>
            </a:extLst>
          </p:cNvPr>
          <p:cNvGrpSpPr/>
          <p:nvPr/>
        </p:nvGrpSpPr>
        <p:grpSpPr>
          <a:xfrm>
            <a:off x="4584248" y="4299468"/>
            <a:ext cx="7243867" cy="1828331"/>
            <a:chOff x="4584248" y="4299468"/>
            <a:chExt cx="7243867" cy="1828331"/>
          </a:xfrm>
        </p:grpSpPr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CFE420E3-E8E1-1BCE-84CD-C09CA8CB4D84}"/>
                </a:ext>
              </a:extLst>
            </p:cNvPr>
            <p:cNvSpPr/>
            <p:nvPr/>
          </p:nvSpPr>
          <p:spPr>
            <a:xfrm rot="16200000">
              <a:off x="4633539" y="5057964"/>
              <a:ext cx="436003" cy="534585"/>
            </a:xfrm>
            <a:prstGeom prst="downArrow">
              <a:avLst/>
            </a:prstGeom>
            <a:solidFill>
              <a:srgbClr val="0033A0"/>
            </a:solidFill>
            <a:ln>
              <a:solidFill>
                <a:srgbClr val="2944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D4816AA-476D-DF2F-D243-2BAC2E5CC2B5}"/>
                </a:ext>
              </a:extLst>
            </p:cNvPr>
            <p:cNvGrpSpPr/>
            <p:nvPr/>
          </p:nvGrpSpPr>
          <p:grpSpPr>
            <a:xfrm>
              <a:off x="5215682" y="4299468"/>
              <a:ext cx="6612433" cy="1828331"/>
              <a:chOff x="3891294" y="3102215"/>
              <a:chExt cx="4959325" cy="1305488"/>
            </a:xfrm>
          </p:grpSpPr>
          <p:sp>
            <p:nvSpPr>
              <p:cNvPr id="22" name="Flowchart: Alternate Process 21">
                <a:extLst>
                  <a:ext uri="{FF2B5EF4-FFF2-40B4-BE49-F238E27FC236}">
                    <a16:creationId xmlns:a16="http://schemas.microsoft.com/office/drawing/2014/main" id="{5496C191-136A-32AC-9FF2-11C544B51F96}"/>
                  </a:ext>
                </a:extLst>
              </p:cNvPr>
              <p:cNvSpPr/>
              <p:nvPr/>
            </p:nvSpPr>
            <p:spPr>
              <a:xfrm>
                <a:off x="3891294" y="3123989"/>
                <a:ext cx="4959325" cy="1283714"/>
              </a:xfrm>
              <a:prstGeom prst="flowChartAlternateProcess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numCol="3" rtlCol="0" anchor="t" anchorCtr="0"/>
              <a:lstStyle/>
              <a:p>
                <a:endParaRPr lang="en-GB" sz="1468" b="1" dirty="0">
                  <a:solidFill>
                    <a:schemeClr val="tx1"/>
                  </a:solidFill>
                </a:endParaRPr>
              </a:p>
              <a:p>
                <a:endParaRPr lang="en-GB" sz="1468" b="1" dirty="0">
                  <a:solidFill>
                    <a:schemeClr val="tx1"/>
                  </a:solidFill>
                </a:endParaRPr>
              </a:p>
              <a:p>
                <a:r>
                  <a:rPr lang="en-GB" sz="1468" b="1" dirty="0">
                    <a:solidFill>
                      <a:schemeClr val="tx1"/>
                    </a:solidFill>
                  </a:rPr>
                  <a:t>Vacuum Performance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468" dirty="0">
                    <a:solidFill>
                      <a:schemeClr val="tx1"/>
                    </a:solidFill>
                  </a:rPr>
                  <a:t>Pump-down;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468" dirty="0">
                    <a:solidFill>
                      <a:schemeClr val="tx1"/>
                    </a:solidFill>
                  </a:rPr>
                  <a:t>Static Vacuum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468" dirty="0">
                    <a:solidFill>
                      <a:schemeClr val="tx1"/>
                    </a:solidFill>
                  </a:rPr>
                  <a:t>Dynamic Vacuum</a:t>
                </a:r>
              </a:p>
              <a:p>
                <a:pPr marL="228601" indent="-228601">
                  <a:buFont typeface="Arial" panose="020B0604020202020204" pitchFamily="34" charset="0"/>
                  <a:buChar char="•"/>
                </a:pPr>
                <a:endParaRPr lang="en-GB" sz="1468" dirty="0">
                  <a:solidFill>
                    <a:schemeClr val="tx1"/>
                  </a:solidFill>
                </a:endParaRPr>
              </a:p>
              <a:p>
                <a:pPr marL="228601" indent="-228601">
                  <a:buFont typeface="Arial" panose="020B0604020202020204" pitchFamily="34" charset="0"/>
                  <a:buChar char="•"/>
                </a:pPr>
                <a:endParaRPr lang="en-GB" sz="1468" dirty="0">
                  <a:solidFill>
                    <a:schemeClr val="tx1"/>
                  </a:solidFill>
                </a:endParaRPr>
              </a:p>
              <a:p>
                <a:pPr marL="228601" indent="-228601">
                  <a:buFont typeface="Arial" panose="020B0604020202020204" pitchFamily="34" charset="0"/>
                  <a:buChar char="•"/>
                </a:pPr>
                <a:endParaRPr lang="en-GB" sz="1468" dirty="0">
                  <a:solidFill>
                    <a:schemeClr val="tx1"/>
                  </a:solidFill>
                </a:endParaRPr>
              </a:p>
              <a:p>
                <a:pPr marL="228601" indent="-228601">
                  <a:buFont typeface="Arial" panose="020B0604020202020204" pitchFamily="34" charset="0"/>
                  <a:buChar char="•"/>
                </a:pPr>
                <a:endParaRPr lang="en-GB" sz="1468" dirty="0">
                  <a:solidFill>
                    <a:schemeClr val="tx1"/>
                  </a:solidFill>
                </a:endParaRPr>
              </a:p>
              <a:p>
                <a:pPr marL="228601" indent="-228601">
                  <a:buFont typeface="Arial" panose="020B0604020202020204" pitchFamily="34" charset="0"/>
                  <a:buChar char="•"/>
                </a:pPr>
                <a:endParaRPr lang="en-GB" sz="1468" dirty="0">
                  <a:solidFill>
                    <a:schemeClr val="tx1"/>
                  </a:solidFill>
                </a:endParaRPr>
              </a:p>
              <a:p>
                <a:endParaRPr lang="en-GB" sz="1468" dirty="0">
                  <a:solidFill>
                    <a:schemeClr val="tx1"/>
                  </a:solidFill>
                </a:endParaRPr>
              </a:p>
              <a:p>
                <a:r>
                  <a:rPr lang="en-GB" sz="1468" b="1" dirty="0">
                    <a:solidFill>
                      <a:schemeClr val="tx1"/>
                    </a:solidFill>
                  </a:rPr>
                  <a:t>Structural Integrity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468" dirty="0">
                    <a:solidFill>
                      <a:schemeClr val="tx1"/>
                    </a:solidFill>
                  </a:rPr>
                  <a:t>Support Reactions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468" dirty="0">
                    <a:solidFill>
                      <a:schemeClr val="tx1"/>
                    </a:solidFill>
                  </a:rPr>
                  <a:t>Deformation Under Load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468" dirty="0">
                    <a:solidFill>
                      <a:schemeClr val="tx1"/>
                    </a:solidFill>
                  </a:rPr>
                  <a:t>Yielding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468" dirty="0">
                    <a:solidFill>
                      <a:schemeClr val="tx1"/>
                    </a:solidFill>
                  </a:rPr>
                  <a:t>Buckling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468" dirty="0">
                  <a:solidFill>
                    <a:schemeClr val="tx1"/>
                  </a:solidFill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468" dirty="0">
                  <a:solidFill>
                    <a:schemeClr val="tx1"/>
                  </a:solidFill>
                </a:endParaRPr>
              </a:p>
              <a:p>
                <a:pPr marL="228601" indent="-228601">
                  <a:buFont typeface="Arial" panose="020B0604020202020204" pitchFamily="34" charset="0"/>
                  <a:buChar char="•"/>
                </a:pPr>
                <a:endParaRPr lang="en-GB" sz="1468" dirty="0">
                  <a:solidFill>
                    <a:schemeClr val="tx1"/>
                  </a:solidFill>
                </a:endParaRPr>
              </a:p>
              <a:p>
                <a:pPr marL="228601" indent="-228601">
                  <a:buFont typeface="Arial" panose="020B0604020202020204" pitchFamily="34" charset="0"/>
                  <a:buChar char="•"/>
                </a:pPr>
                <a:endParaRPr lang="en-GB" sz="1468" dirty="0">
                  <a:solidFill>
                    <a:schemeClr val="tx1"/>
                  </a:solidFill>
                </a:endParaRPr>
              </a:p>
              <a:p>
                <a:pPr marL="474133"/>
                <a:endParaRPr lang="en-GB" sz="1468" dirty="0">
                  <a:solidFill>
                    <a:schemeClr val="tx1"/>
                  </a:solidFill>
                </a:endParaRPr>
              </a:p>
              <a:p>
                <a:pPr marL="474133"/>
                <a:r>
                  <a:rPr lang="en-GB" sz="1468" b="1" dirty="0">
                    <a:solidFill>
                      <a:schemeClr val="tx1"/>
                    </a:solidFill>
                  </a:rPr>
                  <a:t>Also Important:</a:t>
                </a:r>
              </a:p>
              <a:p>
                <a:pPr marL="442913" indent="30163">
                  <a:buFont typeface="Arial" panose="020B0604020202020204" pitchFamily="34" charset="0"/>
                  <a:buChar char="•"/>
                </a:pPr>
                <a:r>
                  <a:rPr lang="en-GB" sz="1468" dirty="0">
                    <a:solidFill>
                      <a:schemeClr val="tx1"/>
                    </a:solidFill>
                  </a:rPr>
                  <a:t>Manufacturability</a:t>
                </a:r>
              </a:p>
              <a:p>
                <a:pPr marL="442913" indent="30163">
                  <a:buFont typeface="Arial" panose="020B0604020202020204" pitchFamily="34" charset="0"/>
                  <a:buChar char="•"/>
                </a:pPr>
                <a:r>
                  <a:rPr lang="en-GB" sz="1468" dirty="0">
                    <a:solidFill>
                      <a:schemeClr val="tx1"/>
                    </a:solidFill>
                  </a:rPr>
                  <a:t>Integration</a:t>
                </a:r>
              </a:p>
              <a:p>
                <a:pPr marL="442913" indent="30163">
                  <a:buFont typeface="Arial" panose="020B0604020202020204" pitchFamily="34" charset="0"/>
                  <a:buChar char="•"/>
                </a:pPr>
                <a:r>
                  <a:rPr lang="en-GB" sz="1468" dirty="0">
                    <a:solidFill>
                      <a:schemeClr val="tx1"/>
                    </a:solidFill>
                  </a:rPr>
                  <a:t>Installation</a:t>
                </a:r>
              </a:p>
              <a:p>
                <a:pPr marL="442913" indent="30163">
                  <a:buFont typeface="Arial" panose="020B0604020202020204" pitchFamily="34" charset="0"/>
                  <a:buChar char="•"/>
                </a:pPr>
                <a:r>
                  <a:rPr lang="en-GB" sz="1468" dirty="0">
                    <a:solidFill>
                      <a:schemeClr val="tx1"/>
                    </a:solidFill>
                  </a:rPr>
                  <a:t>Maintenance</a:t>
                </a:r>
              </a:p>
              <a:p>
                <a:pPr marL="228601" indent="-228601">
                  <a:buFont typeface="Arial" panose="020B0604020202020204" pitchFamily="34" charset="0"/>
                  <a:buChar char="•"/>
                </a:pPr>
                <a:endParaRPr lang="en-GB" sz="1468" dirty="0">
                  <a:solidFill>
                    <a:schemeClr val="tx1"/>
                  </a:solidFill>
                </a:endParaRPr>
              </a:p>
              <a:p>
                <a:endParaRPr lang="en-GB" sz="1468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A41DF4C-C44F-A425-5A95-E39EB72131AB}"/>
                  </a:ext>
                </a:extLst>
              </p:cNvPr>
              <p:cNvSpPr txBox="1"/>
              <p:nvPr/>
            </p:nvSpPr>
            <p:spPr>
              <a:xfrm>
                <a:off x="4610380" y="3102215"/>
                <a:ext cx="3521150" cy="2848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68" b="1" dirty="0"/>
                  <a:t>VACUUM AND STRUCTURAL VALIDATION</a:t>
                </a: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C83C6C8-0043-2D82-EE42-FB0118450BEC}"/>
              </a:ext>
            </a:extLst>
          </p:cNvPr>
          <p:cNvGrpSpPr/>
          <p:nvPr/>
        </p:nvGrpSpPr>
        <p:grpSpPr>
          <a:xfrm>
            <a:off x="5438775" y="2040287"/>
            <a:ext cx="3513322" cy="1812463"/>
            <a:chOff x="5438775" y="2040287"/>
            <a:chExt cx="3513322" cy="1812463"/>
          </a:xfrm>
        </p:grpSpPr>
        <p:sp>
          <p:nvSpPr>
            <p:cNvPr id="26" name="Arrow: Down 25">
              <a:extLst>
                <a:ext uri="{FF2B5EF4-FFF2-40B4-BE49-F238E27FC236}">
                  <a16:creationId xmlns:a16="http://schemas.microsoft.com/office/drawing/2014/main" id="{9FA0931B-E8BF-5BBE-81F2-BBB4EF4C4EBC}"/>
                </a:ext>
              </a:extLst>
            </p:cNvPr>
            <p:cNvSpPr/>
            <p:nvPr/>
          </p:nvSpPr>
          <p:spPr>
            <a:xfrm rot="5400000">
              <a:off x="8427800" y="2640222"/>
              <a:ext cx="436003" cy="612591"/>
            </a:xfrm>
            <a:prstGeom prst="downArrow">
              <a:avLst/>
            </a:prstGeom>
            <a:solidFill>
              <a:srgbClr val="0033A0"/>
            </a:solidFill>
            <a:ln>
              <a:solidFill>
                <a:srgbClr val="2944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 dirty="0"/>
            </a:p>
          </p:txBody>
        </p:sp>
        <p:sp>
          <p:nvSpPr>
            <p:cNvPr id="30" name="Flowchart: Decision 29">
              <a:extLst>
                <a:ext uri="{FF2B5EF4-FFF2-40B4-BE49-F238E27FC236}">
                  <a16:creationId xmlns:a16="http://schemas.microsoft.com/office/drawing/2014/main" id="{F87AB7B7-C0CC-E18D-95EB-F9E55A9EA42B}"/>
                </a:ext>
              </a:extLst>
            </p:cNvPr>
            <p:cNvSpPr/>
            <p:nvPr/>
          </p:nvSpPr>
          <p:spPr>
            <a:xfrm>
              <a:off x="5438775" y="2040287"/>
              <a:ext cx="2656576" cy="1812463"/>
            </a:xfrm>
            <a:prstGeom prst="flowChartDecision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33" b="1" dirty="0">
                  <a:solidFill>
                    <a:schemeClr val="tx1"/>
                  </a:solidFill>
                </a:rPr>
                <a:t>Conformity with all project requirements?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937118F-4A05-ACCF-5B77-08F9CEA078CE}"/>
              </a:ext>
            </a:extLst>
          </p:cNvPr>
          <p:cNvGrpSpPr/>
          <p:nvPr/>
        </p:nvGrpSpPr>
        <p:grpSpPr>
          <a:xfrm>
            <a:off x="5921445" y="1015210"/>
            <a:ext cx="5572522" cy="822661"/>
            <a:chOff x="5921445" y="1015210"/>
            <a:chExt cx="5572522" cy="822661"/>
          </a:xfrm>
        </p:grpSpPr>
        <p:sp>
          <p:nvSpPr>
            <p:cNvPr id="27" name="Flowchart: Alternate Process 26">
              <a:extLst>
                <a:ext uri="{FF2B5EF4-FFF2-40B4-BE49-F238E27FC236}">
                  <a16:creationId xmlns:a16="http://schemas.microsoft.com/office/drawing/2014/main" id="{A5591FDC-1EDE-E675-4F2D-F13140E4DEBD}"/>
                </a:ext>
              </a:extLst>
            </p:cNvPr>
            <p:cNvSpPr/>
            <p:nvPr/>
          </p:nvSpPr>
          <p:spPr>
            <a:xfrm>
              <a:off x="9143699" y="1015210"/>
              <a:ext cx="2350268" cy="801117"/>
            </a:xfrm>
            <a:prstGeom prst="flowChartAlternateProcess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GB" sz="2133" b="1" dirty="0">
                  <a:solidFill>
                    <a:schemeClr val="bg1"/>
                  </a:solidFill>
                </a:rPr>
                <a:t>DETAILED DESIGN</a:t>
              </a:r>
              <a:endParaRPr lang="en-GB" sz="2133" dirty="0">
                <a:solidFill>
                  <a:schemeClr val="bg1"/>
                </a:solidFill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D4F64F1-B834-D4A0-E53E-A0CDF84C0759}"/>
                </a:ext>
              </a:extLst>
            </p:cNvPr>
            <p:cNvGrpSpPr/>
            <p:nvPr/>
          </p:nvGrpSpPr>
          <p:grpSpPr>
            <a:xfrm>
              <a:off x="5921445" y="1227471"/>
              <a:ext cx="2907360" cy="610400"/>
              <a:chOff x="5921445" y="1227471"/>
              <a:chExt cx="2907360" cy="610400"/>
            </a:xfrm>
          </p:grpSpPr>
          <p:sp>
            <p:nvSpPr>
              <p:cNvPr id="33" name="Arrow: Bent-Up 32">
                <a:extLst>
                  <a:ext uri="{FF2B5EF4-FFF2-40B4-BE49-F238E27FC236}">
                    <a16:creationId xmlns:a16="http://schemas.microsoft.com/office/drawing/2014/main" id="{B783C10E-4FD6-32AF-0A38-A7C27A997EDE}"/>
                  </a:ext>
                </a:extLst>
              </p:cNvPr>
              <p:cNvSpPr/>
              <p:nvPr/>
            </p:nvSpPr>
            <p:spPr>
              <a:xfrm rot="5400000" flipH="1">
                <a:off x="7477864" y="486929"/>
                <a:ext cx="610400" cy="2091483"/>
              </a:xfrm>
              <a:prstGeom prst="bentUpArrow">
                <a:avLst>
                  <a:gd name="adj1" fmla="val 32774"/>
                  <a:gd name="adj2" fmla="val 33552"/>
                  <a:gd name="adj3" fmla="val 37439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16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EBE03A2-6C61-E3E5-BDCF-63D946E93088}"/>
                  </a:ext>
                </a:extLst>
              </p:cNvPr>
              <p:cNvSpPr txBox="1"/>
              <p:nvPr/>
            </p:nvSpPr>
            <p:spPr>
              <a:xfrm>
                <a:off x="5921445" y="1316400"/>
                <a:ext cx="90308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400" b="1" dirty="0">
                    <a:solidFill>
                      <a:srgbClr val="00B050"/>
                    </a:solidFill>
                  </a:rPr>
                  <a:t>YES</a:t>
                </a:r>
                <a:endParaRPr lang="en-GB" sz="2400" dirty="0">
                  <a:solidFill>
                    <a:srgbClr val="00B050"/>
                  </a:solidFill>
                </a:endParaRP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C96EA9B-FFB9-08AD-1C3B-F00A74F4BDA5}"/>
              </a:ext>
            </a:extLst>
          </p:cNvPr>
          <p:cNvGrpSpPr/>
          <p:nvPr/>
        </p:nvGrpSpPr>
        <p:grpSpPr>
          <a:xfrm>
            <a:off x="4634581" y="2404974"/>
            <a:ext cx="1186207" cy="759546"/>
            <a:chOff x="4634581" y="2404974"/>
            <a:chExt cx="1186207" cy="759546"/>
          </a:xfrm>
        </p:grpSpPr>
        <p:sp>
          <p:nvSpPr>
            <p:cNvPr id="31" name="Arrow: Down 30">
              <a:extLst>
                <a:ext uri="{FF2B5EF4-FFF2-40B4-BE49-F238E27FC236}">
                  <a16:creationId xmlns:a16="http://schemas.microsoft.com/office/drawing/2014/main" id="{F8991150-6FF3-CBDD-F52A-C31D77A149B4}"/>
                </a:ext>
              </a:extLst>
            </p:cNvPr>
            <p:cNvSpPr/>
            <p:nvPr/>
          </p:nvSpPr>
          <p:spPr>
            <a:xfrm rot="5400000">
              <a:off x="4722875" y="2640223"/>
              <a:ext cx="436003" cy="612591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16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4E656BD-14D5-1A44-930C-DDC3323F1333}"/>
                </a:ext>
              </a:extLst>
            </p:cNvPr>
            <p:cNvSpPr txBox="1"/>
            <p:nvPr/>
          </p:nvSpPr>
          <p:spPr>
            <a:xfrm>
              <a:off x="4917708" y="2404974"/>
              <a:ext cx="90308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b="1" dirty="0">
                  <a:solidFill>
                    <a:srgbClr val="FF0000"/>
                  </a:solidFill>
                </a:rPr>
                <a:t>NO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063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59773C1-7556-C8E5-2D6A-39C3CB7FE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ALICE Experiment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FBFAB0-8E11-5368-4ED2-C2095526F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2E15F3-A213-BB66-24E6-4DC30CF40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VSC Seminar | ALICE Experimental Beam Vacuum Layout Upgrade During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EBC4CD-8EA0-09D3-0AAB-623C5C5C0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62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3BC3F69F-FBD1-5C72-ACA6-D16C440DDA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019"/>
          <a:stretch/>
        </p:blipFill>
        <p:spPr>
          <a:xfrm>
            <a:off x="6" y="5177565"/>
            <a:ext cx="12142239" cy="11375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B01C59C-68A1-DEC1-4B37-8A281D58A76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25603" y="482048"/>
            <a:ext cx="9961727" cy="441998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B9E73-EEFC-B6EA-91A8-7649B9F36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7DA03-C812-D6EB-D17E-7EC28001A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68A2D-B0B0-B926-385D-AB2C0737B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FF03361-166E-6AF3-DED1-50E49B7CC878}"/>
              </a:ext>
            </a:extLst>
          </p:cNvPr>
          <p:cNvGrpSpPr/>
          <p:nvPr/>
        </p:nvGrpSpPr>
        <p:grpSpPr>
          <a:xfrm>
            <a:off x="1625603" y="2241811"/>
            <a:ext cx="7124974" cy="1140515"/>
            <a:chOff x="14579923" y="3174133"/>
            <a:chExt cx="7124974" cy="1140515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7E782FA-F0F2-1678-4191-A4B4B6EDAB7A}"/>
                </a:ext>
              </a:extLst>
            </p:cNvPr>
            <p:cNvCxnSpPr>
              <a:cxnSpLocks/>
            </p:cNvCxnSpPr>
            <p:nvPr/>
          </p:nvCxnSpPr>
          <p:spPr>
            <a:xfrm>
              <a:off x="14579923" y="3343410"/>
              <a:ext cx="2006873" cy="255495"/>
            </a:xfrm>
            <a:prstGeom prst="straightConnector1">
              <a:avLst/>
            </a:prstGeom>
            <a:ln w="76200">
              <a:solidFill>
                <a:srgbClr val="00B050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F581818-5576-4115-32BE-67349707F3B2}"/>
                </a:ext>
              </a:extLst>
            </p:cNvPr>
            <p:cNvCxnSpPr>
              <a:cxnSpLocks/>
            </p:cNvCxnSpPr>
            <p:nvPr/>
          </p:nvCxnSpPr>
          <p:spPr>
            <a:xfrm>
              <a:off x="16586796" y="3598905"/>
              <a:ext cx="5118101" cy="715743"/>
            </a:xfrm>
            <a:prstGeom prst="straightConnector1">
              <a:avLst/>
            </a:prstGeom>
            <a:ln w="76200">
              <a:solidFill>
                <a:srgbClr val="FFC000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C419AD1-95FD-B85A-6660-DA6878020FC4}"/>
                </a:ext>
              </a:extLst>
            </p:cNvPr>
            <p:cNvSpPr txBox="1"/>
            <p:nvPr/>
          </p:nvSpPr>
          <p:spPr>
            <a:xfrm rot="416567">
              <a:off x="15383099" y="3174133"/>
              <a:ext cx="886236" cy="3385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A1L2.X 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A958598-1F83-B67C-1B74-E4D1D68BD23D}"/>
                </a:ext>
              </a:extLst>
            </p:cNvPr>
            <p:cNvSpPr txBox="1"/>
            <p:nvPr/>
          </p:nvSpPr>
          <p:spPr>
            <a:xfrm rot="476411">
              <a:off x="19671731" y="3771908"/>
              <a:ext cx="56594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IP2.X</a:t>
              </a:r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7372AA5-BE4C-4B17-041A-7A1061BE5E85}"/>
              </a:ext>
            </a:extLst>
          </p:cNvPr>
          <p:cNvCxnSpPr>
            <a:cxnSpLocks/>
          </p:cNvCxnSpPr>
          <p:nvPr/>
        </p:nvCxnSpPr>
        <p:spPr>
          <a:xfrm>
            <a:off x="1019175" y="5177562"/>
            <a:ext cx="0" cy="3850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E4E3D0C-5D23-222F-B212-9A5C5EA95024}"/>
              </a:ext>
            </a:extLst>
          </p:cNvPr>
          <p:cNvCxnSpPr>
            <a:cxnSpLocks/>
          </p:cNvCxnSpPr>
          <p:nvPr/>
        </p:nvCxnSpPr>
        <p:spPr>
          <a:xfrm>
            <a:off x="4781761" y="5140077"/>
            <a:ext cx="0" cy="3775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5" name="Straight Connector 1024">
            <a:extLst>
              <a:ext uri="{FF2B5EF4-FFF2-40B4-BE49-F238E27FC236}">
                <a16:creationId xmlns:a16="http://schemas.microsoft.com/office/drawing/2014/main" id="{E5944462-86A1-2998-F26D-F2BF10E409D9}"/>
              </a:ext>
            </a:extLst>
          </p:cNvPr>
          <p:cNvCxnSpPr>
            <a:cxnSpLocks/>
          </p:cNvCxnSpPr>
          <p:nvPr/>
        </p:nvCxnSpPr>
        <p:spPr>
          <a:xfrm>
            <a:off x="11201400" y="5140077"/>
            <a:ext cx="0" cy="3850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32" name="Group 1031">
            <a:extLst>
              <a:ext uri="{FF2B5EF4-FFF2-40B4-BE49-F238E27FC236}">
                <a16:creationId xmlns:a16="http://schemas.microsoft.com/office/drawing/2014/main" id="{33AD35F9-C148-6860-2E31-E0407E214E1B}"/>
              </a:ext>
            </a:extLst>
          </p:cNvPr>
          <p:cNvGrpSpPr/>
          <p:nvPr/>
        </p:nvGrpSpPr>
        <p:grpSpPr>
          <a:xfrm>
            <a:off x="1625603" y="5942189"/>
            <a:ext cx="3156163" cy="379784"/>
            <a:chOff x="1219200" y="4456650"/>
            <a:chExt cx="2367121" cy="28483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BF42DF6-219C-153A-55AF-AFA0E5FC7161}"/>
                </a:ext>
              </a:extLst>
            </p:cNvPr>
            <p:cNvSpPr txBox="1"/>
            <p:nvPr/>
          </p:nvSpPr>
          <p:spPr>
            <a:xfrm>
              <a:off x="1398333" y="4456650"/>
              <a:ext cx="2008858" cy="2848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68" b="1" dirty="0">
                  <a:solidFill>
                    <a:srgbClr val="00B050"/>
                  </a:solidFill>
                  <a:cs typeface="Calibri" panose="020F0502020204030204" pitchFamily="34" charset="0"/>
                </a:rPr>
                <a:t>Mini-Frame Platform</a:t>
              </a:r>
              <a:endParaRPr lang="en-GB" sz="1868" b="1" dirty="0">
                <a:solidFill>
                  <a:srgbClr val="00B050"/>
                </a:solidFill>
                <a:cs typeface="Calibri" panose="020F0502020204030204" pitchFamily="34" charset="0"/>
              </a:endParaRPr>
            </a:p>
          </p:txBody>
        </p:sp>
        <p:cxnSp>
          <p:nvCxnSpPr>
            <p:cNvPr id="1029" name="Straight Arrow Connector 1028">
              <a:extLst>
                <a:ext uri="{FF2B5EF4-FFF2-40B4-BE49-F238E27FC236}">
                  <a16:creationId xmlns:a16="http://schemas.microsoft.com/office/drawing/2014/main" id="{91024CED-30B7-2828-D9B2-1C75DFEFA9E2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" y="4528162"/>
              <a:ext cx="2367121" cy="0"/>
            </a:xfrm>
            <a:prstGeom prst="straightConnector1">
              <a:avLst/>
            </a:prstGeom>
            <a:ln w="28575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6" name="Group 1035">
            <a:extLst>
              <a:ext uri="{FF2B5EF4-FFF2-40B4-BE49-F238E27FC236}">
                <a16:creationId xmlns:a16="http://schemas.microsoft.com/office/drawing/2014/main" id="{817B1059-09F9-D7E3-C749-DE32D1D00D23}"/>
              </a:ext>
            </a:extLst>
          </p:cNvPr>
          <p:cNvGrpSpPr/>
          <p:nvPr/>
        </p:nvGrpSpPr>
        <p:grpSpPr>
          <a:xfrm>
            <a:off x="1019180" y="4896445"/>
            <a:ext cx="3762584" cy="585984"/>
            <a:chOff x="764381" y="3779008"/>
            <a:chExt cx="2821939" cy="439488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3F20ED4-2931-F6DD-7081-52ED4AF3DB88}"/>
                </a:ext>
              </a:extLst>
            </p:cNvPr>
            <p:cNvSpPr txBox="1"/>
            <p:nvPr/>
          </p:nvSpPr>
          <p:spPr>
            <a:xfrm>
              <a:off x="1748580" y="3779008"/>
              <a:ext cx="664675" cy="2539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A1L2.X 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331B94F-E25B-0CC0-5AC1-21B65E953E94}"/>
                </a:ext>
              </a:extLst>
            </p:cNvPr>
            <p:cNvCxnSpPr>
              <a:cxnSpLocks/>
            </p:cNvCxnSpPr>
            <p:nvPr/>
          </p:nvCxnSpPr>
          <p:spPr>
            <a:xfrm>
              <a:off x="764381" y="4026508"/>
              <a:ext cx="2821939" cy="0"/>
            </a:xfrm>
            <a:prstGeom prst="straightConnector1">
              <a:avLst/>
            </a:prstGeom>
            <a:ln w="28575">
              <a:solidFill>
                <a:srgbClr val="00B050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3" name="TextBox 1032">
              <a:extLst>
                <a:ext uri="{FF2B5EF4-FFF2-40B4-BE49-F238E27FC236}">
                  <a16:creationId xmlns:a16="http://schemas.microsoft.com/office/drawing/2014/main" id="{5589BC7A-82B8-006B-3E21-048AEFCC3B02}"/>
                </a:ext>
              </a:extLst>
            </p:cNvPr>
            <p:cNvSpPr txBox="1"/>
            <p:nvPr/>
          </p:nvSpPr>
          <p:spPr>
            <a:xfrm>
              <a:off x="1769056" y="3964581"/>
              <a:ext cx="664675" cy="2539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14.3 m</a:t>
              </a:r>
            </a:p>
          </p:txBody>
        </p:sp>
      </p:grpSp>
      <p:grpSp>
        <p:nvGrpSpPr>
          <p:cNvPr id="1037" name="Group 1036">
            <a:extLst>
              <a:ext uri="{FF2B5EF4-FFF2-40B4-BE49-F238E27FC236}">
                <a16:creationId xmlns:a16="http://schemas.microsoft.com/office/drawing/2014/main" id="{CBA20298-1909-4117-A386-87A336AC1298}"/>
              </a:ext>
            </a:extLst>
          </p:cNvPr>
          <p:cNvGrpSpPr/>
          <p:nvPr/>
        </p:nvGrpSpPr>
        <p:grpSpPr>
          <a:xfrm>
            <a:off x="4781767" y="4934020"/>
            <a:ext cx="6419640" cy="520912"/>
            <a:chOff x="3586321" y="3807182"/>
            <a:chExt cx="4814729" cy="390683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82C45D9-D5B8-3755-9ACA-338EE9388497}"/>
                </a:ext>
              </a:extLst>
            </p:cNvPr>
            <p:cNvSpPr txBox="1"/>
            <p:nvPr/>
          </p:nvSpPr>
          <p:spPr>
            <a:xfrm>
              <a:off x="5781457" y="3807182"/>
              <a:ext cx="424457" cy="184665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IP2.X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F9CCF4D1-D89D-59E0-7EC4-BABCB32B87D2}"/>
                </a:ext>
              </a:extLst>
            </p:cNvPr>
            <p:cNvCxnSpPr>
              <a:cxnSpLocks/>
            </p:cNvCxnSpPr>
            <p:nvPr/>
          </p:nvCxnSpPr>
          <p:spPr>
            <a:xfrm>
              <a:off x="3586321" y="4026508"/>
              <a:ext cx="4814729" cy="0"/>
            </a:xfrm>
            <a:prstGeom prst="straightConnector1">
              <a:avLst/>
            </a:prstGeom>
            <a:ln w="28575">
              <a:solidFill>
                <a:srgbClr val="FFC000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4" name="TextBox 1033">
              <a:extLst>
                <a:ext uri="{FF2B5EF4-FFF2-40B4-BE49-F238E27FC236}">
                  <a16:creationId xmlns:a16="http://schemas.microsoft.com/office/drawing/2014/main" id="{E9D6C594-9FB0-16C9-BB42-A4C0A651AF31}"/>
                </a:ext>
              </a:extLst>
            </p:cNvPr>
            <p:cNvSpPr txBox="1"/>
            <p:nvPr/>
          </p:nvSpPr>
          <p:spPr>
            <a:xfrm>
              <a:off x="5662507" y="4013200"/>
              <a:ext cx="662356" cy="184665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24.0 m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E2570793-6604-0845-3666-CD92441DA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ALICE Experiment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57908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A2E6E5-AE4E-9C7E-F1FD-549E312F9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225949-FA4C-03FD-89FE-2BE2A56E7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VSC Seminar | ALICE Experimental Beam Vacuum Layout Upgrade During LS3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878B6-8ACF-5FA9-65F7-B62F45FBE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E6C1B2-9503-839B-D3AC-EFEC5013AD8D}"/>
              </a:ext>
            </a:extLst>
          </p:cNvPr>
          <p:cNvSpPr txBox="1"/>
          <p:nvPr/>
        </p:nvSpPr>
        <p:spPr>
          <a:xfrm>
            <a:off x="1101238" y="631324"/>
            <a:ext cx="9989523" cy="4477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48001" rIns="0" bIns="48001" rtlCol="0">
            <a:spAutoFit/>
          </a:bodyPr>
          <a:lstStyle>
            <a:defPPr>
              <a:defRPr lang="en-US"/>
            </a:defPPr>
            <a:lvl1pPr>
              <a:defRPr sz="1350" b="1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000" dirty="0">
                <a:latin typeface="+mn-lt"/>
              </a:rPr>
              <a:t>Installation of the central chamber through Time Projection Chamber (TPC)</a:t>
            </a:r>
            <a:endParaRPr lang="en-GB" sz="2000" dirty="0"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F5534D-1C5E-5D38-FDFB-BB0A182A0D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694" r="31567"/>
          <a:stretch/>
        </p:blipFill>
        <p:spPr>
          <a:xfrm>
            <a:off x="6315138" y="1276856"/>
            <a:ext cx="5737793" cy="4796134"/>
          </a:xfrm>
          <a:prstGeom prst="roundRect">
            <a:avLst/>
          </a:prstGeom>
        </p:spPr>
      </p:pic>
      <p:pic>
        <p:nvPicPr>
          <p:cNvPr id="15" name="Picture 14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D8684B0F-7A65-65E9-7380-2B3F7BD7C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33" y="1276856"/>
            <a:ext cx="5995167" cy="479613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93419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C2ABF-E45B-097B-4D1E-08AB531BD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29244-ACE1-C4C8-F376-AB69820C4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VSC Seminar | ALICE Experimental Beam Vacuum Layout Upgrade During LS3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671A9-6050-0686-6EAC-E06E62FBD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5E74F8F-86AF-9C51-DDD4-A5A9EFF54F67}"/>
              </a:ext>
            </a:extLst>
          </p:cNvPr>
          <p:cNvGrpSpPr/>
          <p:nvPr/>
        </p:nvGrpSpPr>
        <p:grpSpPr>
          <a:xfrm>
            <a:off x="5034260" y="616089"/>
            <a:ext cx="6540667" cy="4706508"/>
            <a:chOff x="3775695" y="462064"/>
            <a:chExt cx="4905500" cy="352988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E3E2C02-1EDB-1445-63CA-8142BEAA00E1}"/>
                </a:ext>
              </a:extLst>
            </p:cNvPr>
            <p:cNvSpPr txBox="1"/>
            <p:nvPr/>
          </p:nvSpPr>
          <p:spPr>
            <a:xfrm>
              <a:off x="4347725" y="462064"/>
              <a:ext cx="3937438" cy="28475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48001" rIns="0" bIns="48001" rtlCol="0">
              <a:spAutoFit/>
            </a:bodyPr>
            <a:lstStyle>
              <a:defPPr>
                <a:defRPr lang="en-US"/>
              </a:defPPr>
              <a:lvl1pPr algn="ctr">
                <a:defRPr sz="1350" b="1">
                  <a:solidFill>
                    <a:srgbClr val="0033A0"/>
                  </a:solidFill>
                  <a:cs typeface="Calibri" panose="020F0502020204030204" pitchFamily="34" charset="0"/>
                </a:defRPr>
              </a:lvl1pPr>
            </a:lstStyle>
            <a:p>
              <a:r>
                <a:rPr lang="en-US" sz="1600" dirty="0"/>
                <a:t>Mini-Frame Area as Installed During the LS2</a:t>
              </a:r>
              <a:endParaRPr lang="en-GB" sz="1600" dirty="0"/>
            </a:p>
          </p:txBody>
        </p:sp>
        <p:pic>
          <p:nvPicPr>
            <p:cNvPr id="15" name="Picture 14" descr="A picture containing factory&#10;&#10;Description automatically generated">
              <a:extLst>
                <a:ext uri="{FF2B5EF4-FFF2-40B4-BE49-F238E27FC236}">
                  <a16:creationId xmlns:a16="http://schemas.microsoft.com/office/drawing/2014/main" id="{40D55971-903F-79A3-3C85-F5F66DF5E6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3891"/>
            <a:stretch/>
          </p:blipFill>
          <p:spPr>
            <a:xfrm>
              <a:off x="3775695" y="823945"/>
              <a:ext cx="4905500" cy="3168000"/>
            </a:xfrm>
            <a:prstGeom prst="round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D23790-5E9F-CDC1-6D01-B33223B9CA96}"/>
              </a:ext>
            </a:extLst>
          </p:cNvPr>
          <p:cNvGrpSpPr/>
          <p:nvPr/>
        </p:nvGrpSpPr>
        <p:grpSpPr>
          <a:xfrm>
            <a:off x="378973" y="500968"/>
            <a:ext cx="4016381" cy="4821629"/>
            <a:chOff x="378973" y="500968"/>
            <a:chExt cx="4016381" cy="482162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51C505-6614-EEDB-8CE1-27D502DFDB12}"/>
                </a:ext>
              </a:extLst>
            </p:cNvPr>
            <p:cNvSpPr txBox="1"/>
            <p:nvPr/>
          </p:nvSpPr>
          <p:spPr>
            <a:xfrm>
              <a:off x="952505" y="500968"/>
              <a:ext cx="2959128" cy="65208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48001" rIns="0" bIns="48001" rtlCol="0">
              <a:spAutoFit/>
            </a:bodyPr>
            <a:lstStyle>
              <a:defPPr>
                <a:defRPr lang="en-US"/>
              </a:defPPr>
              <a:lvl1pPr algn="ctr">
                <a:defRPr sz="1350" b="1">
                  <a:solidFill>
                    <a:srgbClr val="0033A0"/>
                  </a:solidFill>
                  <a:cs typeface="Calibri" panose="020F0502020204030204" pitchFamily="34" charset="0"/>
                </a:defRPr>
              </a:lvl1pPr>
            </a:lstStyle>
            <a:p>
              <a:r>
                <a:rPr lang="en-US" sz="1600" dirty="0"/>
                <a:t>Carbon Table with Valve Between IP2.X and A1L2.X</a:t>
              </a:r>
              <a:endParaRPr lang="en-GB" sz="1600" dirty="0"/>
            </a:p>
          </p:txBody>
        </p:sp>
        <p:pic>
          <p:nvPicPr>
            <p:cNvPr id="3" name="Picture 2" descr="Graphical user interface&#10;&#10;Description automatically generated with medium confidence">
              <a:extLst>
                <a:ext uri="{FF2B5EF4-FFF2-40B4-BE49-F238E27FC236}">
                  <a16:creationId xmlns:a16="http://schemas.microsoft.com/office/drawing/2014/main" id="{B0A7C8CF-F63A-B475-7FD9-2141FACFCE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122" r="8983"/>
            <a:stretch/>
          </p:blipFill>
          <p:spPr>
            <a:xfrm rot="5400000">
              <a:off x="274673" y="1201915"/>
              <a:ext cx="4224982" cy="4016381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379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push dir="u"/>
      </p:transition>
    </mc:Choice>
    <mc:Fallback xmlns="">
      <p:transition>
        <p:push dir="u"/>
      </p:transition>
    </mc:Fallback>
  </mc:AlternateContent>
</p:sld>
</file>

<file path=ppt/theme/theme1.xml><?xml version="1.0" encoding="utf-8"?>
<a:theme xmlns:a="http://schemas.openxmlformats.org/drawingml/2006/main" name="Presentatio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l">
          <a:defRPr sz="3200" b="1">
            <a:solidFill>
              <a:srgbClr val="003399"/>
            </a:solidFill>
            <a:cs typeface="Calibri" panose="020F050202020403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Template" id="{EEE48E4F-E905-4EC9-BCB7-D37D4729893E}" vid="{0CE58C42-AF8E-4D40-8BC3-62BDA85924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72228</TotalTime>
  <Words>3313</Words>
  <Application>Microsoft Office PowerPoint</Application>
  <PresentationFormat>Widescreen</PresentationFormat>
  <Paragraphs>676</Paragraphs>
  <Slides>42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Söhne</vt:lpstr>
      <vt:lpstr>Symbol</vt:lpstr>
      <vt:lpstr>Tenorite</vt:lpstr>
      <vt:lpstr>Wingdings</vt:lpstr>
      <vt:lpstr>Presentation Template</vt:lpstr>
      <vt:lpstr>ALICE Experimental Beam Vacuum Layout Upgrade in LS3</vt:lpstr>
      <vt:lpstr>Contents</vt:lpstr>
      <vt:lpstr>How do we approach an Experiment’s Beam Vacuum Layout Change?</vt:lpstr>
      <vt:lpstr>Project Requirements</vt:lpstr>
      <vt:lpstr>Vacuum Design Approach</vt:lpstr>
      <vt:lpstr>The ALICE Experiment</vt:lpstr>
      <vt:lpstr>The ALICE Experiment</vt:lpstr>
      <vt:lpstr>PowerPoint Presentation</vt:lpstr>
      <vt:lpstr>PowerPoint Presentation</vt:lpstr>
      <vt:lpstr>What Changes In LS3?</vt:lpstr>
      <vt:lpstr>What upgrades does ALICE foresee for LS3?</vt:lpstr>
      <vt:lpstr>LS3 ALICE Vacuum Layout</vt:lpstr>
      <vt:lpstr>New Central Beam Pipe</vt:lpstr>
      <vt:lpstr>New FoCal Beam Pipe</vt:lpstr>
      <vt:lpstr>Ion Pump Configuration</vt:lpstr>
      <vt:lpstr>Other Changes to the Forward Region</vt:lpstr>
      <vt:lpstr>Structural Validation of New Beam Pipes</vt:lpstr>
      <vt:lpstr>Load Cases Analysis</vt:lpstr>
      <vt:lpstr>Load Cases</vt:lpstr>
      <vt:lpstr>Central Beam Pipe Structural Studies</vt:lpstr>
      <vt:lpstr>FoCal Beam Pipe Structural Studies</vt:lpstr>
      <vt:lpstr>Vacuum Performance Simulations</vt:lpstr>
      <vt:lpstr>Vacuum Performance Simulations</vt:lpstr>
      <vt:lpstr>Expected Pressure Profile</vt:lpstr>
      <vt:lpstr>Conclusion</vt:lpstr>
      <vt:lpstr>Summary</vt:lpstr>
      <vt:lpstr>Thank you for your attention!</vt:lpstr>
      <vt:lpstr>Spare Slides</vt:lpstr>
      <vt:lpstr>Design</vt:lpstr>
      <vt:lpstr>Other Changes to the Forward Region</vt:lpstr>
      <vt:lpstr>Structural Simulations</vt:lpstr>
      <vt:lpstr>Mechanical Design Technical Requirements</vt:lpstr>
      <vt:lpstr>Bellow Analysis</vt:lpstr>
      <vt:lpstr>Vacuum Simulations</vt:lpstr>
      <vt:lpstr>Vacuum Simulations – Different Operation Scenarios</vt:lpstr>
      <vt:lpstr>Pressure Profile with Degraded NEG Performance</vt:lpstr>
      <vt:lpstr>Pump-Down Profile Simulation</vt:lpstr>
      <vt:lpstr>Vacuum Simulations – Critical Current at Machine Start-up</vt:lpstr>
      <vt:lpstr>Static Pressure Profile</vt:lpstr>
      <vt:lpstr>Vacuum Simulations – During Machine Start-up</vt:lpstr>
      <vt:lpstr>Vacuum Simulations – Initial Nominal Operation</vt:lpstr>
      <vt:lpstr>Vacuum Performance After Complete Conditioning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Upgrade of the IP2.X Vacuum Sector during LS3</dc:title>
  <dc:creator>Orlando Santos</dc:creator>
  <cp:lastModifiedBy>Orlando Santos</cp:lastModifiedBy>
  <cp:revision>456</cp:revision>
  <cp:lastPrinted>2022-09-29T12:08:36Z</cp:lastPrinted>
  <dcterms:created xsi:type="dcterms:W3CDTF">2022-01-06T14:25:01Z</dcterms:created>
  <dcterms:modified xsi:type="dcterms:W3CDTF">2023-04-18T08:21:51Z</dcterms:modified>
</cp:coreProperties>
</file>